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6" r:id="rId1"/>
  </p:sldMasterIdLst>
  <p:notesMasterIdLst>
    <p:notesMasterId r:id="rId163"/>
  </p:notesMasterIdLst>
  <p:sldIdLst>
    <p:sldId id="256" r:id="rId2"/>
    <p:sldId id="1487" r:id="rId3"/>
    <p:sldId id="789" r:id="rId4"/>
    <p:sldId id="1675" r:id="rId5"/>
    <p:sldId id="270" r:id="rId6"/>
    <p:sldId id="522" r:id="rId7"/>
    <p:sldId id="1660" r:id="rId8"/>
    <p:sldId id="294" r:id="rId9"/>
    <p:sldId id="1661" r:id="rId10"/>
    <p:sldId id="1672" r:id="rId11"/>
    <p:sldId id="1673" r:id="rId12"/>
    <p:sldId id="1662" r:id="rId13"/>
    <p:sldId id="1665" r:id="rId14"/>
    <p:sldId id="1670" r:id="rId15"/>
    <p:sldId id="1666" r:id="rId16"/>
    <p:sldId id="1671" r:id="rId17"/>
    <p:sldId id="1667" r:id="rId18"/>
    <p:sldId id="1668" r:id="rId19"/>
    <p:sldId id="1669" r:id="rId20"/>
    <p:sldId id="1674" r:id="rId21"/>
    <p:sldId id="1659" r:id="rId22"/>
    <p:sldId id="1328" r:id="rId23"/>
    <p:sldId id="1226" r:id="rId24"/>
    <p:sldId id="1220" r:id="rId25"/>
    <p:sldId id="1214" r:id="rId26"/>
    <p:sldId id="1248" r:id="rId27"/>
    <p:sldId id="1249" r:id="rId28"/>
    <p:sldId id="1678" r:id="rId29"/>
    <p:sldId id="1250" r:id="rId30"/>
    <p:sldId id="1251" r:id="rId31"/>
    <p:sldId id="1287" r:id="rId32"/>
    <p:sldId id="1254" r:id="rId33"/>
    <p:sldId id="1679" r:id="rId34"/>
    <p:sldId id="1255" r:id="rId35"/>
    <p:sldId id="1252" r:id="rId36"/>
    <p:sldId id="1288" r:id="rId37"/>
    <p:sldId id="1289" r:id="rId38"/>
    <p:sldId id="1262" r:id="rId39"/>
    <p:sldId id="1470" r:id="rId40"/>
    <p:sldId id="1329" r:id="rId41"/>
    <p:sldId id="1458" r:id="rId42"/>
    <p:sldId id="1464" r:id="rId43"/>
    <p:sldId id="1459" r:id="rId44"/>
    <p:sldId id="1460" r:id="rId45"/>
    <p:sldId id="1461" r:id="rId46"/>
    <p:sldId id="306" r:id="rId47"/>
    <p:sldId id="308" r:id="rId48"/>
    <p:sldId id="310" r:id="rId49"/>
    <p:sldId id="311" r:id="rId50"/>
    <p:sldId id="312" r:id="rId51"/>
    <p:sldId id="1465" r:id="rId52"/>
    <p:sldId id="1466" r:id="rId53"/>
    <p:sldId id="313" r:id="rId54"/>
    <p:sldId id="315" r:id="rId55"/>
    <p:sldId id="1477" r:id="rId56"/>
    <p:sldId id="1479" r:id="rId57"/>
    <p:sldId id="1480" r:id="rId58"/>
    <p:sldId id="1482" r:id="rId59"/>
    <p:sldId id="1473" r:id="rId60"/>
    <p:sldId id="1677" r:id="rId61"/>
    <p:sldId id="1456" r:id="rId62"/>
    <p:sldId id="1454" r:id="rId63"/>
    <p:sldId id="1455" r:id="rId64"/>
    <p:sldId id="1467" r:id="rId65"/>
    <p:sldId id="1468" r:id="rId66"/>
    <p:sldId id="1469" r:id="rId67"/>
    <p:sldId id="1483" r:id="rId68"/>
    <p:sldId id="1472" r:id="rId69"/>
    <p:sldId id="1485" r:id="rId70"/>
    <p:sldId id="1486" r:id="rId71"/>
    <p:sldId id="1474" r:id="rId72"/>
    <p:sldId id="1475" r:id="rId73"/>
    <p:sldId id="1484" r:id="rId74"/>
    <p:sldId id="1471" r:id="rId75"/>
    <p:sldId id="1268" r:id="rId76"/>
    <p:sldId id="1257" r:id="rId77"/>
    <p:sldId id="1269" r:id="rId78"/>
    <p:sldId id="1284" r:id="rId79"/>
    <p:sldId id="1285" r:id="rId80"/>
    <p:sldId id="1270" r:id="rId81"/>
    <p:sldId id="1286" r:id="rId82"/>
    <p:sldId id="1680" r:id="rId83"/>
    <p:sldId id="1676"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416" r:id="rId110"/>
    <p:sldId id="1457" r:id="rId111"/>
    <p:sldId id="1488" r:id="rId112"/>
    <p:sldId id="1647" r:id="rId113"/>
    <p:sldId id="436" r:id="rId114"/>
    <p:sldId id="438" r:id="rId115"/>
    <p:sldId id="439" r:id="rId116"/>
    <p:sldId id="440" r:id="rId117"/>
    <p:sldId id="1650" r:id="rId118"/>
    <p:sldId id="441" r:id="rId119"/>
    <p:sldId id="523" r:id="rId120"/>
    <p:sldId id="442" r:id="rId121"/>
    <p:sldId id="444" r:id="rId122"/>
    <p:sldId id="445" r:id="rId123"/>
    <p:sldId id="446" r:id="rId124"/>
    <p:sldId id="448" r:id="rId125"/>
    <p:sldId id="449" r:id="rId126"/>
    <p:sldId id="450" r:id="rId127"/>
    <p:sldId id="451" r:id="rId128"/>
    <p:sldId id="452" r:id="rId129"/>
    <p:sldId id="453" r:id="rId130"/>
    <p:sldId id="454" r:id="rId131"/>
    <p:sldId id="456" r:id="rId132"/>
    <p:sldId id="1651" r:id="rId133"/>
    <p:sldId id="458" r:id="rId134"/>
    <p:sldId id="459" r:id="rId135"/>
    <p:sldId id="460" r:id="rId136"/>
    <p:sldId id="461" r:id="rId137"/>
    <p:sldId id="462" r:id="rId138"/>
    <p:sldId id="463" r:id="rId139"/>
    <p:sldId id="464" r:id="rId140"/>
    <p:sldId id="465" r:id="rId141"/>
    <p:sldId id="466" r:id="rId142"/>
    <p:sldId id="467" r:id="rId143"/>
    <p:sldId id="468" r:id="rId144"/>
    <p:sldId id="469" r:id="rId145"/>
    <p:sldId id="1295" r:id="rId146"/>
    <p:sldId id="1304" r:id="rId147"/>
    <p:sldId id="1309" r:id="rId148"/>
    <p:sldId id="1306" r:id="rId149"/>
    <p:sldId id="1307" r:id="rId150"/>
    <p:sldId id="1310" r:id="rId151"/>
    <p:sldId id="1312" r:id="rId152"/>
    <p:sldId id="1314" r:id="rId153"/>
    <p:sldId id="1305" r:id="rId154"/>
    <p:sldId id="1315" r:id="rId155"/>
    <p:sldId id="1317" r:id="rId156"/>
    <p:sldId id="1318" r:id="rId157"/>
    <p:sldId id="1302" r:id="rId158"/>
    <p:sldId id="1319" r:id="rId159"/>
    <p:sldId id="1320" r:id="rId160"/>
    <p:sldId id="1323" r:id="rId161"/>
    <p:sldId id="1321" r:id="rId1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ain" id="{099DBD8C-C0C3-E04F-ABB2-234B610D1866}">
          <p14:sldIdLst>
            <p14:sldId id="256"/>
            <p14:sldId id="1487"/>
            <p14:sldId id="789"/>
            <p14:sldId id="1675"/>
            <p14:sldId id="270"/>
            <p14:sldId id="522"/>
            <p14:sldId id="1660"/>
            <p14:sldId id="294"/>
            <p14:sldId id="1661"/>
            <p14:sldId id="1672"/>
            <p14:sldId id="1673"/>
            <p14:sldId id="1662"/>
            <p14:sldId id="1665"/>
            <p14:sldId id="1670"/>
            <p14:sldId id="1666"/>
            <p14:sldId id="1671"/>
            <p14:sldId id="1667"/>
            <p14:sldId id="1668"/>
            <p14:sldId id="1669"/>
            <p14:sldId id="1674"/>
            <p14:sldId id="1659"/>
            <p14:sldId id="1328"/>
            <p14:sldId id="1226"/>
            <p14:sldId id="1220"/>
            <p14:sldId id="1214"/>
            <p14:sldId id="1248"/>
            <p14:sldId id="1249"/>
            <p14:sldId id="1678"/>
            <p14:sldId id="1250"/>
            <p14:sldId id="1251"/>
            <p14:sldId id="1287"/>
            <p14:sldId id="1254"/>
            <p14:sldId id="1679"/>
            <p14:sldId id="1255"/>
            <p14:sldId id="1252"/>
            <p14:sldId id="1288"/>
            <p14:sldId id="1289"/>
            <p14:sldId id="1262"/>
            <p14:sldId id="1470"/>
            <p14:sldId id="1329"/>
            <p14:sldId id="1458"/>
            <p14:sldId id="1464"/>
            <p14:sldId id="1459"/>
            <p14:sldId id="1460"/>
            <p14:sldId id="1461"/>
            <p14:sldId id="306"/>
            <p14:sldId id="308"/>
            <p14:sldId id="310"/>
            <p14:sldId id="311"/>
            <p14:sldId id="312"/>
            <p14:sldId id="1465"/>
            <p14:sldId id="1466"/>
            <p14:sldId id="313"/>
            <p14:sldId id="315"/>
            <p14:sldId id="1477"/>
            <p14:sldId id="1479"/>
            <p14:sldId id="1480"/>
            <p14:sldId id="1482"/>
            <p14:sldId id="1473"/>
            <p14:sldId id="1677"/>
            <p14:sldId id="1456"/>
            <p14:sldId id="1454"/>
            <p14:sldId id="1455"/>
            <p14:sldId id="1467"/>
            <p14:sldId id="1468"/>
            <p14:sldId id="1469"/>
            <p14:sldId id="1483"/>
            <p14:sldId id="1472"/>
            <p14:sldId id="1485"/>
            <p14:sldId id="1486"/>
            <p14:sldId id="1474"/>
            <p14:sldId id="1475"/>
            <p14:sldId id="1484"/>
            <p14:sldId id="1471"/>
            <p14:sldId id="1268"/>
            <p14:sldId id="1257"/>
            <p14:sldId id="1269"/>
            <p14:sldId id="1284"/>
            <p14:sldId id="1285"/>
            <p14:sldId id="1270"/>
            <p14:sldId id="1286"/>
            <p14:sldId id="1680"/>
            <p14:sldId id="1676"/>
            <p14:sldId id="339"/>
            <p14:sldId id="340"/>
            <p14:sldId id="341"/>
            <p14:sldId id="342"/>
            <p14:sldId id="343"/>
            <p14:sldId id="344"/>
            <p14:sldId id="345"/>
            <p14:sldId id="346"/>
            <p14:sldId id="347"/>
            <p14:sldId id="348"/>
            <p14:sldId id="349"/>
            <p14:sldId id="350"/>
            <p14:sldId id="351"/>
            <p14:sldId id="352"/>
            <p14:sldId id="353"/>
            <p14:sldId id="354"/>
            <p14:sldId id="355"/>
            <p14:sldId id="356"/>
            <p14:sldId id="357"/>
            <p14:sldId id="358"/>
            <p14:sldId id="359"/>
            <p14:sldId id="360"/>
            <p14:sldId id="361"/>
            <p14:sldId id="362"/>
            <p14:sldId id="363"/>
            <p14:sldId id="416"/>
            <p14:sldId id="1457"/>
          </p14:sldIdLst>
        </p14:section>
        <p14:section name="Appendix" id="{35927CAF-3F11-9246-8911-7C1D133EB20D}">
          <p14:sldIdLst>
            <p14:sldId id="1488"/>
            <p14:sldId id="1647"/>
            <p14:sldId id="436"/>
            <p14:sldId id="438"/>
            <p14:sldId id="439"/>
            <p14:sldId id="440"/>
            <p14:sldId id="1650"/>
            <p14:sldId id="441"/>
            <p14:sldId id="523"/>
            <p14:sldId id="442"/>
            <p14:sldId id="444"/>
            <p14:sldId id="445"/>
            <p14:sldId id="446"/>
            <p14:sldId id="448"/>
            <p14:sldId id="449"/>
            <p14:sldId id="450"/>
            <p14:sldId id="451"/>
            <p14:sldId id="452"/>
            <p14:sldId id="453"/>
            <p14:sldId id="454"/>
            <p14:sldId id="456"/>
            <p14:sldId id="1651"/>
            <p14:sldId id="458"/>
            <p14:sldId id="459"/>
            <p14:sldId id="460"/>
            <p14:sldId id="461"/>
            <p14:sldId id="462"/>
            <p14:sldId id="463"/>
            <p14:sldId id="464"/>
            <p14:sldId id="465"/>
            <p14:sldId id="466"/>
            <p14:sldId id="467"/>
            <p14:sldId id="468"/>
            <p14:sldId id="469"/>
            <p14:sldId id="1295"/>
            <p14:sldId id="1304"/>
            <p14:sldId id="1309"/>
            <p14:sldId id="1306"/>
            <p14:sldId id="1307"/>
            <p14:sldId id="1310"/>
            <p14:sldId id="1312"/>
            <p14:sldId id="1314"/>
            <p14:sldId id="1305"/>
            <p14:sldId id="1315"/>
            <p14:sldId id="1317"/>
            <p14:sldId id="1318"/>
            <p14:sldId id="1302"/>
            <p14:sldId id="1319"/>
            <p14:sldId id="1320"/>
            <p14:sldId id="1323"/>
            <p14:sldId id="132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627"/>
    <p:restoredTop sz="93131"/>
  </p:normalViewPr>
  <p:slideViewPr>
    <p:cSldViewPr snapToGrid="0" snapToObjects="1">
      <p:cViewPr varScale="1">
        <p:scale>
          <a:sx n="96" d="100"/>
          <a:sy n="96" d="100"/>
        </p:scale>
        <p:origin x="880" y="168"/>
      </p:cViewPr>
      <p:guideLst/>
    </p:cSldViewPr>
  </p:slideViewPr>
  <p:notesTextViewPr>
    <p:cViewPr>
      <p:scale>
        <a:sx n="1" d="1"/>
        <a:sy n="1" d="1"/>
      </p:scale>
      <p:origin x="0" y="0"/>
    </p:cViewPr>
  </p:notesTextViewPr>
  <p:sorterViewPr>
    <p:cViewPr>
      <p:scale>
        <a:sx n="160" d="100"/>
        <a:sy n="16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notesMaster" Target="notesMasters/notes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viewProps" Target="viewProp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Sheet1!$B$1</c:f>
              <c:strCache>
                <c:ptCount val="1"/>
                <c:pt idx="0">
                  <c:v>P#(r)</c:v>
                </c:pt>
              </c:strCache>
            </c:strRef>
          </c:tx>
          <c:spPr>
            <a:ln w="19050" cap="rnd">
              <a:solidFill>
                <a:schemeClr val="accent1"/>
              </a:solidFill>
              <a:round/>
            </a:ln>
            <a:effectLst/>
          </c:spPr>
          <c:marker>
            <c:symbol val="none"/>
          </c:marker>
          <c:xVal>
            <c:numRef>
              <c:f>Sheet1!$A$2:$A$82</c:f>
              <c:numCache>
                <c:formatCode>General</c:formatCode>
                <c:ptCount val="81"/>
                <c:pt idx="0">
                  <c:v>-4</c:v>
                </c:pt>
                <c:pt idx="1">
                  <c:v>-3.9</c:v>
                </c:pt>
                <c:pt idx="2">
                  <c:v>-3.8</c:v>
                </c:pt>
                <c:pt idx="3">
                  <c:v>-3.7</c:v>
                </c:pt>
                <c:pt idx="4">
                  <c:v>-3.6</c:v>
                </c:pt>
                <c:pt idx="5">
                  <c:v>-3.5</c:v>
                </c:pt>
                <c:pt idx="6">
                  <c:v>-3.4</c:v>
                </c:pt>
                <c:pt idx="7">
                  <c:v>-3.3</c:v>
                </c:pt>
                <c:pt idx="8">
                  <c:v>-3.2</c:v>
                </c:pt>
                <c:pt idx="9">
                  <c:v>-3.1</c:v>
                </c:pt>
                <c:pt idx="10">
                  <c:v>-3</c:v>
                </c:pt>
                <c:pt idx="11">
                  <c:v>-2.9</c:v>
                </c:pt>
                <c:pt idx="12">
                  <c:v>-2.8</c:v>
                </c:pt>
                <c:pt idx="13">
                  <c:v>-2.7</c:v>
                </c:pt>
                <c:pt idx="14">
                  <c:v>-2.6</c:v>
                </c:pt>
                <c:pt idx="15">
                  <c:v>-2.5</c:v>
                </c:pt>
                <c:pt idx="16">
                  <c:v>-2.4</c:v>
                </c:pt>
                <c:pt idx="17">
                  <c:v>-2.2999999999999998</c:v>
                </c:pt>
                <c:pt idx="18">
                  <c:v>-2.2000000000000002</c:v>
                </c:pt>
                <c:pt idx="19">
                  <c:v>-2.1</c:v>
                </c:pt>
                <c:pt idx="20">
                  <c:v>-2</c:v>
                </c:pt>
                <c:pt idx="21">
                  <c:v>-1.9</c:v>
                </c:pt>
                <c:pt idx="22">
                  <c:v>-1.8</c:v>
                </c:pt>
                <c:pt idx="23">
                  <c:v>-1.7</c:v>
                </c:pt>
                <c:pt idx="24">
                  <c:v>-1.6</c:v>
                </c:pt>
                <c:pt idx="25">
                  <c:v>-1.5</c:v>
                </c:pt>
                <c:pt idx="26">
                  <c:v>-1.4</c:v>
                </c:pt>
                <c:pt idx="27">
                  <c:v>-1.3</c:v>
                </c:pt>
                <c:pt idx="28">
                  <c:v>-1.2</c:v>
                </c:pt>
                <c:pt idx="29">
                  <c:v>-1.1000000000000001</c:v>
                </c:pt>
                <c:pt idx="30">
                  <c:v>-1</c:v>
                </c:pt>
                <c:pt idx="31">
                  <c:v>-0.9</c:v>
                </c:pt>
                <c:pt idx="32">
                  <c:v>-0.8</c:v>
                </c:pt>
                <c:pt idx="33">
                  <c:v>-0.7</c:v>
                </c:pt>
                <c:pt idx="34">
                  <c:v>-0.6</c:v>
                </c:pt>
                <c:pt idx="35">
                  <c:v>-0.5</c:v>
                </c:pt>
                <c:pt idx="36">
                  <c:v>-0.4</c:v>
                </c:pt>
                <c:pt idx="37">
                  <c:v>-0.3</c:v>
                </c:pt>
                <c:pt idx="38">
                  <c:v>-0.2</c:v>
                </c:pt>
                <c:pt idx="39">
                  <c:v>-0.1</c:v>
                </c:pt>
                <c:pt idx="40">
                  <c:v>0</c:v>
                </c:pt>
                <c:pt idx="41">
                  <c:v>9.9999999999999603E-2</c:v>
                </c:pt>
                <c:pt idx="42">
                  <c:v>0.2</c:v>
                </c:pt>
                <c:pt idx="43">
                  <c:v>0.3</c:v>
                </c:pt>
                <c:pt idx="44">
                  <c:v>0.4</c:v>
                </c:pt>
                <c:pt idx="45">
                  <c:v>0.5</c:v>
                </c:pt>
                <c:pt idx="46">
                  <c:v>0.6</c:v>
                </c:pt>
                <c:pt idx="47">
                  <c:v>0.7</c:v>
                </c:pt>
                <c:pt idx="48">
                  <c:v>0.8</c:v>
                </c:pt>
                <c:pt idx="49">
                  <c:v>0.9</c:v>
                </c:pt>
                <c:pt idx="50">
                  <c:v>1</c:v>
                </c:pt>
                <c:pt idx="51">
                  <c:v>1.1000000000000001</c:v>
                </c:pt>
                <c:pt idx="52">
                  <c:v>1.2</c:v>
                </c:pt>
                <c:pt idx="53">
                  <c:v>1.3</c:v>
                </c:pt>
                <c:pt idx="54">
                  <c:v>1.4</c:v>
                </c:pt>
                <c:pt idx="55">
                  <c:v>1.50000000000001</c:v>
                </c:pt>
                <c:pt idx="56">
                  <c:v>1.6</c:v>
                </c:pt>
                <c:pt idx="57">
                  <c:v>1.7</c:v>
                </c:pt>
                <c:pt idx="58">
                  <c:v>1.80000000000001</c:v>
                </c:pt>
                <c:pt idx="59">
                  <c:v>1.9000000000000099</c:v>
                </c:pt>
                <c:pt idx="60">
                  <c:v>2.0000000000000102</c:v>
                </c:pt>
                <c:pt idx="61">
                  <c:v>2.1</c:v>
                </c:pt>
                <c:pt idx="62">
                  <c:v>2.2000000000000099</c:v>
                </c:pt>
                <c:pt idx="63">
                  <c:v>2.30000000000001</c:v>
                </c:pt>
                <c:pt idx="64">
                  <c:v>2.4000000000000101</c:v>
                </c:pt>
                <c:pt idx="65">
                  <c:v>2.5000000000000102</c:v>
                </c:pt>
                <c:pt idx="66">
                  <c:v>2.6000000000000099</c:v>
                </c:pt>
                <c:pt idx="67">
                  <c:v>2.7000000000000099</c:v>
                </c:pt>
                <c:pt idx="68">
                  <c:v>2.80000000000001</c:v>
                </c:pt>
                <c:pt idx="69">
                  <c:v>2.9000000000000101</c:v>
                </c:pt>
                <c:pt idx="70">
                  <c:v>3.0000000000000102</c:v>
                </c:pt>
                <c:pt idx="71">
                  <c:v>3.1000000000000099</c:v>
                </c:pt>
                <c:pt idx="72">
                  <c:v>3.2000000000000099</c:v>
                </c:pt>
                <c:pt idx="73">
                  <c:v>3.30000000000001</c:v>
                </c:pt>
                <c:pt idx="74">
                  <c:v>3.4000000000000101</c:v>
                </c:pt>
                <c:pt idx="75">
                  <c:v>3.5000000000000102</c:v>
                </c:pt>
                <c:pt idx="76">
                  <c:v>3.6000000000000099</c:v>
                </c:pt>
                <c:pt idx="77">
                  <c:v>3.7000000000000099</c:v>
                </c:pt>
                <c:pt idx="78">
                  <c:v>3.80000000000001</c:v>
                </c:pt>
                <c:pt idx="79">
                  <c:v>3.9000000000000101</c:v>
                </c:pt>
                <c:pt idx="80">
                  <c:v>4.0000000000000098</c:v>
                </c:pt>
              </c:numCache>
            </c:numRef>
          </c:xVal>
          <c:yVal>
            <c:numRef>
              <c:f>Sheet1!$B$2:$B$82</c:f>
              <c:numCache>
                <c:formatCode>General</c:formatCode>
                <c:ptCount val="81"/>
                <c:pt idx="0">
                  <c:v>1.3383022576488537E-4</c:v>
                </c:pt>
                <c:pt idx="1">
                  <c:v>1.9865547139277272E-4</c:v>
                </c:pt>
                <c:pt idx="2">
                  <c:v>2.9194692579146027E-4</c:v>
                </c:pt>
                <c:pt idx="3">
                  <c:v>4.2478027055075143E-4</c:v>
                </c:pt>
                <c:pt idx="4">
                  <c:v>6.119019301137719E-4</c:v>
                </c:pt>
                <c:pt idx="5">
                  <c:v>8.7268269504576015E-4</c:v>
                </c:pt>
                <c:pt idx="6">
                  <c:v>1.2322191684730199E-3</c:v>
                </c:pt>
                <c:pt idx="7">
                  <c:v>1.7225689390536812E-3</c:v>
                </c:pt>
                <c:pt idx="8">
                  <c:v>2.3840882014648404E-3</c:v>
                </c:pt>
                <c:pt idx="9">
                  <c:v>3.2668190561999182E-3</c:v>
                </c:pt>
                <c:pt idx="10">
                  <c:v>4.4318484119380075E-3</c:v>
                </c:pt>
                <c:pt idx="11">
                  <c:v>5.9525324197758538E-3</c:v>
                </c:pt>
                <c:pt idx="12">
                  <c:v>7.9154515829799686E-3</c:v>
                </c:pt>
                <c:pt idx="13">
                  <c:v>1.0420934814422592E-2</c:v>
                </c:pt>
                <c:pt idx="14">
                  <c:v>1.3582969233685613E-2</c:v>
                </c:pt>
                <c:pt idx="15">
                  <c:v>1.752830049356854E-2</c:v>
                </c:pt>
                <c:pt idx="16">
                  <c:v>2.2394530294842899E-2</c:v>
                </c:pt>
                <c:pt idx="17">
                  <c:v>2.8327037741601186E-2</c:v>
                </c:pt>
                <c:pt idx="18">
                  <c:v>3.5474592846231424E-2</c:v>
                </c:pt>
                <c:pt idx="19">
                  <c:v>4.3983595980427191E-2</c:v>
                </c:pt>
                <c:pt idx="20">
                  <c:v>5.3990966513188063E-2</c:v>
                </c:pt>
                <c:pt idx="21">
                  <c:v>6.5615814774676595E-2</c:v>
                </c:pt>
                <c:pt idx="22">
                  <c:v>7.8950158300894149E-2</c:v>
                </c:pt>
                <c:pt idx="23">
                  <c:v>9.4049077376886947E-2</c:v>
                </c:pt>
                <c:pt idx="24">
                  <c:v>0.11092083467945554</c:v>
                </c:pt>
                <c:pt idx="25">
                  <c:v>0.12951759566589174</c:v>
                </c:pt>
                <c:pt idx="26">
                  <c:v>0.14972746563574488</c:v>
                </c:pt>
                <c:pt idx="27">
                  <c:v>0.17136859204780736</c:v>
                </c:pt>
                <c:pt idx="28">
                  <c:v>0.19418605498321295</c:v>
                </c:pt>
                <c:pt idx="29">
                  <c:v>0.21785217703255053</c:v>
                </c:pt>
                <c:pt idx="30">
                  <c:v>0.24197072451914337</c:v>
                </c:pt>
                <c:pt idx="31">
                  <c:v>0.26608524989875482</c:v>
                </c:pt>
                <c:pt idx="32">
                  <c:v>0.28969155276148273</c:v>
                </c:pt>
                <c:pt idx="33">
                  <c:v>0.31225393336676127</c:v>
                </c:pt>
                <c:pt idx="34">
                  <c:v>0.33322460289179967</c:v>
                </c:pt>
                <c:pt idx="35">
                  <c:v>0.35206532676429952</c:v>
                </c:pt>
                <c:pt idx="36">
                  <c:v>0.36827014030332333</c:v>
                </c:pt>
                <c:pt idx="37">
                  <c:v>0.38138781546052414</c:v>
                </c:pt>
                <c:pt idx="38">
                  <c:v>0.39104269397545588</c:v>
                </c:pt>
                <c:pt idx="39">
                  <c:v>0.39695254747701181</c:v>
                </c:pt>
                <c:pt idx="40">
                  <c:v>0.3989422804014327</c:v>
                </c:pt>
                <c:pt idx="41">
                  <c:v>0.39695254747701181</c:v>
                </c:pt>
                <c:pt idx="42">
                  <c:v>0.39104269397545588</c:v>
                </c:pt>
                <c:pt idx="43">
                  <c:v>0.38138781546052414</c:v>
                </c:pt>
                <c:pt idx="44">
                  <c:v>0.36827014030332333</c:v>
                </c:pt>
                <c:pt idx="45">
                  <c:v>0.35206532676429952</c:v>
                </c:pt>
                <c:pt idx="46">
                  <c:v>0.33322460289179967</c:v>
                </c:pt>
                <c:pt idx="47">
                  <c:v>0.31225393336676127</c:v>
                </c:pt>
                <c:pt idx="48">
                  <c:v>0.28969155276148273</c:v>
                </c:pt>
                <c:pt idx="49">
                  <c:v>0.26608524989875482</c:v>
                </c:pt>
                <c:pt idx="50">
                  <c:v>0.24197072451914337</c:v>
                </c:pt>
                <c:pt idx="51">
                  <c:v>0.21785217703255053</c:v>
                </c:pt>
                <c:pt idx="52">
                  <c:v>0.19418605498321295</c:v>
                </c:pt>
                <c:pt idx="53">
                  <c:v>0.17136859204780736</c:v>
                </c:pt>
                <c:pt idx="54">
                  <c:v>0.14972746563574488</c:v>
                </c:pt>
                <c:pt idx="55">
                  <c:v>0.1295175956658898</c:v>
                </c:pt>
                <c:pt idx="56">
                  <c:v>0.11092083467945554</c:v>
                </c:pt>
                <c:pt idx="57">
                  <c:v>9.4049077376886947E-2</c:v>
                </c:pt>
                <c:pt idx="58">
                  <c:v>7.8950158300892734E-2</c:v>
                </c:pt>
                <c:pt idx="59">
                  <c:v>6.561581477467536E-2</c:v>
                </c:pt>
                <c:pt idx="60">
                  <c:v>5.3990966513186953E-2</c:v>
                </c:pt>
                <c:pt idx="61">
                  <c:v>4.3983595980427191E-2</c:v>
                </c:pt>
                <c:pt idx="62">
                  <c:v>3.5474592846230668E-2</c:v>
                </c:pt>
                <c:pt idx="63">
                  <c:v>2.8327037741600516E-2</c:v>
                </c:pt>
                <c:pt idx="64">
                  <c:v>2.2394530294842355E-2</c:v>
                </c:pt>
                <c:pt idx="65">
                  <c:v>1.7528300493568086E-2</c:v>
                </c:pt>
                <c:pt idx="66">
                  <c:v>1.3582969233685271E-2</c:v>
                </c:pt>
                <c:pt idx="67">
                  <c:v>1.0420934814422318E-2</c:v>
                </c:pt>
                <c:pt idx="68">
                  <c:v>7.915451582979743E-3</c:v>
                </c:pt>
                <c:pt idx="69">
                  <c:v>5.9525324197756795E-3</c:v>
                </c:pt>
                <c:pt idx="70">
                  <c:v>4.431848411937874E-3</c:v>
                </c:pt>
                <c:pt idx="71">
                  <c:v>3.2668190561998202E-3</c:v>
                </c:pt>
                <c:pt idx="72">
                  <c:v>2.3840882014647662E-3</c:v>
                </c:pt>
                <c:pt idx="73">
                  <c:v>1.7225689390536229E-3</c:v>
                </c:pt>
                <c:pt idx="74">
                  <c:v>1.2322191684729772E-3</c:v>
                </c:pt>
                <c:pt idx="75">
                  <c:v>8.7268269504572915E-4</c:v>
                </c:pt>
                <c:pt idx="76">
                  <c:v>6.1190193011375076E-4</c:v>
                </c:pt>
                <c:pt idx="77">
                  <c:v>4.2478027055073593E-4</c:v>
                </c:pt>
                <c:pt idx="78">
                  <c:v>2.919469257914491E-4</c:v>
                </c:pt>
                <c:pt idx="79">
                  <c:v>1.9865547139276475E-4</c:v>
                </c:pt>
                <c:pt idx="80">
                  <c:v>1.3383022576488014E-4</c:v>
                </c:pt>
              </c:numCache>
            </c:numRef>
          </c:yVal>
          <c:smooth val="1"/>
          <c:extLst>
            <c:ext xmlns:c16="http://schemas.microsoft.com/office/drawing/2014/chart" uri="{C3380CC4-5D6E-409C-BE32-E72D297353CC}">
              <c16:uniqueId val="{00000000-374C-FF4E-9CE3-E038F9C10565}"/>
            </c:ext>
          </c:extLst>
        </c:ser>
        <c:ser>
          <c:idx val="1"/>
          <c:order val="1"/>
          <c:tx>
            <c:strRef>
              <c:f>Sheet1!$C$1</c:f>
              <c:strCache>
                <c:ptCount val="1"/>
                <c:pt idx="0">
                  <c:v>P(r)</c:v>
                </c:pt>
              </c:strCache>
            </c:strRef>
          </c:tx>
          <c:spPr>
            <a:ln w="19050" cap="rnd">
              <a:solidFill>
                <a:srgbClr val="FFC000"/>
              </a:solidFill>
              <a:round/>
            </a:ln>
            <a:effectLst/>
          </c:spPr>
          <c:marker>
            <c:symbol val="none"/>
          </c:marker>
          <c:xVal>
            <c:numRef>
              <c:f>Sheet1!$A$2:$A$82</c:f>
              <c:numCache>
                <c:formatCode>General</c:formatCode>
                <c:ptCount val="81"/>
                <c:pt idx="0">
                  <c:v>-4</c:v>
                </c:pt>
                <c:pt idx="1">
                  <c:v>-3.9</c:v>
                </c:pt>
                <c:pt idx="2">
                  <c:v>-3.8</c:v>
                </c:pt>
                <c:pt idx="3">
                  <c:v>-3.7</c:v>
                </c:pt>
                <c:pt idx="4">
                  <c:v>-3.6</c:v>
                </c:pt>
                <c:pt idx="5">
                  <c:v>-3.5</c:v>
                </c:pt>
                <c:pt idx="6">
                  <c:v>-3.4</c:v>
                </c:pt>
                <c:pt idx="7">
                  <c:v>-3.3</c:v>
                </c:pt>
                <c:pt idx="8">
                  <c:v>-3.2</c:v>
                </c:pt>
                <c:pt idx="9">
                  <c:v>-3.1</c:v>
                </c:pt>
                <c:pt idx="10">
                  <c:v>-3</c:v>
                </c:pt>
                <c:pt idx="11">
                  <c:v>-2.9</c:v>
                </c:pt>
                <c:pt idx="12">
                  <c:v>-2.8</c:v>
                </c:pt>
                <c:pt idx="13">
                  <c:v>-2.7</c:v>
                </c:pt>
                <c:pt idx="14">
                  <c:v>-2.6</c:v>
                </c:pt>
                <c:pt idx="15">
                  <c:v>-2.5</c:v>
                </c:pt>
                <c:pt idx="16">
                  <c:v>-2.4</c:v>
                </c:pt>
                <c:pt idx="17">
                  <c:v>-2.2999999999999998</c:v>
                </c:pt>
                <c:pt idx="18">
                  <c:v>-2.2000000000000002</c:v>
                </c:pt>
                <c:pt idx="19">
                  <c:v>-2.1</c:v>
                </c:pt>
                <c:pt idx="20">
                  <c:v>-2</c:v>
                </c:pt>
                <c:pt idx="21">
                  <c:v>-1.9</c:v>
                </c:pt>
                <c:pt idx="22">
                  <c:v>-1.8</c:v>
                </c:pt>
                <c:pt idx="23">
                  <c:v>-1.7</c:v>
                </c:pt>
                <c:pt idx="24">
                  <c:v>-1.6</c:v>
                </c:pt>
                <c:pt idx="25">
                  <c:v>-1.5</c:v>
                </c:pt>
                <c:pt idx="26">
                  <c:v>-1.4</c:v>
                </c:pt>
                <c:pt idx="27">
                  <c:v>-1.3</c:v>
                </c:pt>
                <c:pt idx="28">
                  <c:v>-1.2</c:v>
                </c:pt>
                <c:pt idx="29">
                  <c:v>-1.1000000000000001</c:v>
                </c:pt>
                <c:pt idx="30">
                  <c:v>-1</c:v>
                </c:pt>
                <c:pt idx="31">
                  <c:v>-0.9</c:v>
                </c:pt>
                <c:pt idx="32">
                  <c:v>-0.8</c:v>
                </c:pt>
                <c:pt idx="33">
                  <c:v>-0.7</c:v>
                </c:pt>
                <c:pt idx="34">
                  <c:v>-0.6</c:v>
                </c:pt>
                <c:pt idx="35">
                  <c:v>-0.5</c:v>
                </c:pt>
                <c:pt idx="36">
                  <c:v>-0.4</c:v>
                </c:pt>
                <c:pt idx="37">
                  <c:v>-0.3</c:v>
                </c:pt>
                <c:pt idx="38">
                  <c:v>-0.2</c:v>
                </c:pt>
                <c:pt idx="39">
                  <c:v>-0.1</c:v>
                </c:pt>
                <c:pt idx="40">
                  <c:v>0</c:v>
                </c:pt>
                <c:pt idx="41">
                  <c:v>9.9999999999999603E-2</c:v>
                </c:pt>
                <c:pt idx="42">
                  <c:v>0.2</c:v>
                </c:pt>
                <c:pt idx="43">
                  <c:v>0.3</c:v>
                </c:pt>
                <c:pt idx="44">
                  <c:v>0.4</c:v>
                </c:pt>
                <c:pt idx="45">
                  <c:v>0.5</c:v>
                </c:pt>
                <c:pt idx="46">
                  <c:v>0.6</c:v>
                </c:pt>
                <c:pt idx="47">
                  <c:v>0.7</c:v>
                </c:pt>
                <c:pt idx="48">
                  <c:v>0.8</c:v>
                </c:pt>
                <c:pt idx="49">
                  <c:v>0.9</c:v>
                </c:pt>
                <c:pt idx="50">
                  <c:v>1</c:v>
                </c:pt>
                <c:pt idx="51">
                  <c:v>1.1000000000000001</c:v>
                </c:pt>
                <c:pt idx="52">
                  <c:v>1.2</c:v>
                </c:pt>
                <c:pt idx="53">
                  <c:v>1.3</c:v>
                </c:pt>
                <c:pt idx="54">
                  <c:v>1.4</c:v>
                </c:pt>
                <c:pt idx="55">
                  <c:v>1.50000000000001</c:v>
                </c:pt>
                <c:pt idx="56">
                  <c:v>1.6</c:v>
                </c:pt>
                <c:pt idx="57">
                  <c:v>1.7</c:v>
                </c:pt>
                <c:pt idx="58">
                  <c:v>1.80000000000001</c:v>
                </c:pt>
                <c:pt idx="59">
                  <c:v>1.9000000000000099</c:v>
                </c:pt>
                <c:pt idx="60">
                  <c:v>2.0000000000000102</c:v>
                </c:pt>
                <c:pt idx="61">
                  <c:v>2.1</c:v>
                </c:pt>
                <c:pt idx="62">
                  <c:v>2.2000000000000099</c:v>
                </c:pt>
                <c:pt idx="63">
                  <c:v>2.30000000000001</c:v>
                </c:pt>
                <c:pt idx="64">
                  <c:v>2.4000000000000101</c:v>
                </c:pt>
                <c:pt idx="65">
                  <c:v>2.5000000000000102</c:v>
                </c:pt>
                <c:pt idx="66">
                  <c:v>2.6000000000000099</c:v>
                </c:pt>
                <c:pt idx="67">
                  <c:v>2.7000000000000099</c:v>
                </c:pt>
                <c:pt idx="68">
                  <c:v>2.80000000000001</c:v>
                </c:pt>
                <c:pt idx="69">
                  <c:v>2.9000000000000101</c:v>
                </c:pt>
                <c:pt idx="70">
                  <c:v>3.0000000000000102</c:v>
                </c:pt>
                <c:pt idx="71">
                  <c:v>3.1000000000000099</c:v>
                </c:pt>
                <c:pt idx="72">
                  <c:v>3.2000000000000099</c:v>
                </c:pt>
                <c:pt idx="73">
                  <c:v>3.30000000000001</c:v>
                </c:pt>
                <c:pt idx="74">
                  <c:v>3.4000000000000101</c:v>
                </c:pt>
                <c:pt idx="75">
                  <c:v>3.5000000000000102</c:v>
                </c:pt>
                <c:pt idx="76">
                  <c:v>3.6000000000000099</c:v>
                </c:pt>
                <c:pt idx="77">
                  <c:v>3.7000000000000099</c:v>
                </c:pt>
                <c:pt idx="78">
                  <c:v>3.80000000000001</c:v>
                </c:pt>
                <c:pt idx="79">
                  <c:v>3.9000000000000101</c:v>
                </c:pt>
                <c:pt idx="80">
                  <c:v>4.0000000000000098</c:v>
                </c:pt>
              </c:numCache>
            </c:numRef>
          </c:xVal>
          <c:yVal>
            <c:numRef>
              <c:f>Sheet1!$C$2:$C$82</c:f>
              <c:numCache>
                <c:formatCode>General</c:formatCode>
                <c:ptCount val="81"/>
                <c:pt idx="0">
                  <c:v>1.4867195147342977E-6</c:v>
                </c:pt>
                <c:pt idx="1">
                  <c:v>2.4389607458933522E-6</c:v>
                </c:pt>
                <c:pt idx="2">
                  <c:v>3.9612990910320753E-6</c:v>
                </c:pt>
                <c:pt idx="3">
                  <c:v>6.3698251788670899E-6</c:v>
                </c:pt>
                <c:pt idx="4">
                  <c:v>1.0140852065486758E-5</c:v>
                </c:pt>
                <c:pt idx="5">
                  <c:v>1.5983741106905475E-5</c:v>
                </c:pt>
                <c:pt idx="6">
                  <c:v>2.4942471290053535E-5</c:v>
                </c:pt>
                <c:pt idx="7">
                  <c:v>3.8535196742087129E-5</c:v>
                </c:pt>
                <c:pt idx="8">
                  <c:v>5.8943067756539855E-5</c:v>
                </c:pt>
                <c:pt idx="9">
                  <c:v>8.9261657177132928E-5</c:v>
                </c:pt>
                <c:pt idx="10">
                  <c:v>1.3383022576488537E-4</c:v>
                </c:pt>
                <c:pt idx="11">
                  <c:v>1.9865547139277272E-4</c:v>
                </c:pt>
                <c:pt idx="12">
                  <c:v>2.9194692579146027E-4</c:v>
                </c:pt>
                <c:pt idx="13">
                  <c:v>4.2478027055075143E-4</c:v>
                </c:pt>
                <c:pt idx="14">
                  <c:v>6.119019301137719E-4</c:v>
                </c:pt>
                <c:pt idx="15">
                  <c:v>8.7268269504576015E-4</c:v>
                </c:pt>
                <c:pt idx="16">
                  <c:v>1.2322191684730199E-3</c:v>
                </c:pt>
                <c:pt idx="17">
                  <c:v>1.7225689390536812E-3</c:v>
                </c:pt>
                <c:pt idx="18">
                  <c:v>2.3840882014648404E-3</c:v>
                </c:pt>
                <c:pt idx="19">
                  <c:v>3.2668190561999182E-3</c:v>
                </c:pt>
                <c:pt idx="20">
                  <c:v>4.4318484119380075E-3</c:v>
                </c:pt>
                <c:pt idx="21">
                  <c:v>5.9525324197758538E-3</c:v>
                </c:pt>
                <c:pt idx="22">
                  <c:v>7.9154515829799686E-3</c:v>
                </c:pt>
                <c:pt idx="23">
                  <c:v>1.0420934814422592E-2</c:v>
                </c:pt>
                <c:pt idx="24">
                  <c:v>1.3582969233685613E-2</c:v>
                </c:pt>
                <c:pt idx="25">
                  <c:v>1.752830049356854E-2</c:v>
                </c:pt>
                <c:pt idx="26">
                  <c:v>2.2394530294842899E-2</c:v>
                </c:pt>
                <c:pt idx="27">
                  <c:v>2.8327037741601186E-2</c:v>
                </c:pt>
                <c:pt idx="28">
                  <c:v>3.5474592846231424E-2</c:v>
                </c:pt>
                <c:pt idx="29">
                  <c:v>4.3983595980427191E-2</c:v>
                </c:pt>
                <c:pt idx="30">
                  <c:v>5.3990966513188063E-2</c:v>
                </c:pt>
                <c:pt idx="31">
                  <c:v>6.5615814774676595E-2</c:v>
                </c:pt>
                <c:pt idx="32">
                  <c:v>7.8950158300894149E-2</c:v>
                </c:pt>
                <c:pt idx="33">
                  <c:v>9.4049077376886947E-2</c:v>
                </c:pt>
                <c:pt idx="34">
                  <c:v>0.11092083467945554</c:v>
                </c:pt>
                <c:pt idx="35">
                  <c:v>0.12951759566589174</c:v>
                </c:pt>
                <c:pt idx="36">
                  <c:v>0.14972746563574488</c:v>
                </c:pt>
                <c:pt idx="37">
                  <c:v>0.17136859204780736</c:v>
                </c:pt>
                <c:pt idx="38">
                  <c:v>0.19418605498321295</c:v>
                </c:pt>
                <c:pt idx="39">
                  <c:v>0.21785217703255053</c:v>
                </c:pt>
                <c:pt idx="40">
                  <c:v>0.24197072451914337</c:v>
                </c:pt>
                <c:pt idx="41">
                  <c:v>0.26608524989875476</c:v>
                </c:pt>
                <c:pt idx="42">
                  <c:v>0.28969155276148273</c:v>
                </c:pt>
                <c:pt idx="43">
                  <c:v>0.31225393336676127</c:v>
                </c:pt>
                <c:pt idx="44">
                  <c:v>0.33322460289179967</c:v>
                </c:pt>
                <c:pt idx="45">
                  <c:v>0.35206532676429952</c:v>
                </c:pt>
                <c:pt idx="46">
                  <c:v>0.36827014030332333</c:v>
                </c:pt>
                <c:pt idx="47">
                  <c:v>0.38138781546052408</c:v>
                </c:pt>
                <c:pt idx="48">
                  <c:v>0.39104269397545594</c:v>
                </c:pt>
                <c:pt idx="49">
                  <c:v>0.39695254747701181</c:v>
                </c:pt>
                <c:pt idx="50">
                  <c:v>0.3989422804014327</c:v>
                </c:pt>
                <c:pt idx="51">
                  <c:v>0.39695254747701181</c:v>
                </c:pt>
                <c:pt idx="52">
                  <c:v>0.39104269397545594</c:v>
                </c:pt>
                <c:pt idx="53">
                  <c:v>0.38138781546052408</c:v>
                </c:pt>
                <c:pt idx="54">
                  <c:v>0.36827014030332339</c:v>
                </c:pt>
                <c:pt idx="55">
                  <c:v>0.35206532676429775</c:v>
                </c:pt>
                <c:pt idx="56">
                  <c:v>0.33322460289179967</c:v>
                </c:pt>
                <c:pt idx="57">
                  <c:v>0.31225393336676127</c:v>
                </c:pt>
                <c:pt idx="58">
                  <c:v>0.2896915527614804</c:v>
                </c:pt>
                <c:pt idx="59">
                  <c:v>0.26608524989875249</c:v>
                </c:pt>
                <c:pt idx="60">
                  <c:v>0.2419707245191409</c:v>
                </c:pt>
                <c:pt idx="61">
                  <c:v>0.21785217703255053</c:v>
                </c:pt>
                <c:pt idx="62">
                  <c:v>0.19418605498321065</c:v>
                </c:pt>
                <c:pt idx="63">
                  <c:v>0.17136859204780513</c:v>
                </c:pt>
                <c:pt idx="64">
                  <c:v>0.14972746563574274</c:v>
                </c:pt>
                <c:pt idx="65">
                  <c:v>0.12951759566588975</c:v>
                </c:pt>
                <c:pt idx="66">
                  <c:v>0.11092083467945382</c:v>
                </c:pt>
                <c:pt idx="67">
                  <c:v>9.4049077376885337E-2</c:v>
                </c:pt>
                <c:pt idx="68">
                  <c:v>7.8950158300892734E-2</c:v>
                </c:pt>
                <c:pt idx="69">
                  <c:v>6.5615814774675332E-2</c:v>
                </c:pt>
                <c:pt idx="70">
                  <c:v>5.3990966513186953E-2</c:v>
                </c:pt>
                <c:pt idx="71">
                  <c:v>4.3983595980426296E-2</c:v>
                </c:pt>
                <c:pt idx="72">
                  <c:v>3.5474592846230668E-2</c:v>
                </c:pt>
                <c:pt idx="73">
                  <c:v>2.8327037741600516E-2</c:v>
                </c:pt>
                <c:pt idx="74">
                  <c:v>2.2394530294842355E-2</c:v>
                </c:pt>
                <c:pt idx="75">
                  <c:v>1.7528300493568086E-2</c:v>
                </c:pt>
                <c:pt idx="76">
                  <c:v>1.3582969233685271E-2</c:v>
                </c:pt>
                <c:pt idx="77">
                  <c:v>1.0420934814422318E-2</c:v>
                </c:pt>
                <c:pt idx="78">
                  <c:v>7.915451582979743E-3</c:v>
                </c:pt>
                <c:pt idx="79">
                  <c:v>5.9525324197756795E-3</c:v>
                </c:pt>
                <c:pt idx="80">
                  <c:v>4.4318484119378783E-3</c:v>
                </c:pt>
              </c:numCache>
            </c:numRef>
          </c:yVal>
          <c:smooth val="1"/>
          <c:extLst>
            <c:ext xmlns:c16="http://schemas.microsoft.com/office/drawing/2014/chart" uri="{C3380CC4-5D6E-409C-BE32-E72D297353CC}">
              <c16:uniqueId val="{00000001-374C-FF4E-9CE3-E038F9C10565}"/>
            </c:ext>
          </c:extLst>
        </c:ser>
        <c:dLbls>
          <c:showLegendKey val="0"/>
          <c:showVal val="0"/>
          <c:showCatName val="0"/>
          <c:showSerName val="0"/>
          <c:showPercent val="0"/>
          <c:showBubbleSize val="0"/>
        </c:dLbls>
        <c:axId val="890104768"/>
        <c:axId val="890396944"/>
      </c:scatterChart>
      <c:valAx>
        <c:axId val="890104768"/>
        <c:scaling>
          <c:orientation val="minMax"/>
          <c:max val="4"/>
          <c:min val="-4"/>
        </c:scaling>
        <c:delete val="0"/>
        <c:axPos val="b"/>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90396944"/>
        <c:crosses val="autoZero"/>
        <c:crossBetween val="midCat"/>
      </c:valAx>
      <c:valAx>
        <c:axId val="890396944"/>
        <c:scaling>
          <c:orientation val="minMax"/>
        </c:scaling>
        <c:delete val="0"/>
        <c:axPos val="l"/>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90104768"/>
        <c:crosses val="autoZero"/>
        <c:crossBetween val="midCat"/>
        <c:maj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2"/>
          <c:order val="0"/>
          <c:tx>
            <c:strRef>
              <c:f>Sheet1!$D$1</c:f>
              <c:strCache>
                <c:ptCount val="1"/>
                <c:pt idx="0">
                  <c:v>KL</c:v>
                </c:pt>
              </c:strCache>
            </c:strRef>
          </c:tx>
          <c:spPr>
            <a:ln w="19050" cap="rnd">
              <a:solidFill>
                <a:srgbClr val="7030A0"/>
              </a:solidFill>
              <a:round/>
            </a:ln>
            <a:effectLst/>
          </c:spPr>
          <c:marker>
            <c:symbol val="none"/>
          </c:marker>
          <c:xVal>
            <c:numRef>
              <c:f>Sheet1!$A$2:$A$82</c:f>
              <c:numCache>
                <c:formatCode>General</c:formatCode>
                <c:ptCount val="81"/>
                <c:pt idx="0">
                  <c:v>-4</c:v>
                </c:pt>
                <c:pt idx="1">
                  <c:v>-3.9</c:v>
                </c:pt>
                <c:pt idx="2">
                  <c:v>-3.8</c:v>
                </c:pt>
                <c:pt idx="3">
                  <c:v>-3.7</c:v>
                </c:pt>
                <c:pt idx="4">
                  <c:v>-3.6</c:v>
                </c:pt>
                <c:pt idx="5">
                  <c:v>-3.5</c:v>
                </c:pt>
                <c:pt idx="6">
                  <c:v>-3.4</c:v>
                </c:pt>
                <c:pt idx="7">
                  <c:v>-3.3</c:v>
                </c:pt>
                <c:pt idx="8">
                  <c:v>-3.2</c:v>
                </c:pt>
                <c:pt idx="9">
                  <c:v>-3.1</c:v>
                </c:pt>
                <c:pt idx="10">
                  <c:v>-3</c:v>
                </c:pt>
                <c:pt idx="11">
                  <c:v>-2.9</c:v>
                </c:pt>
                <c:pt idx="12">
                  <c:v>-2.8</c:v>
                </c:pt>
                <c:pt idx="13">
                  <c:v>-2.7</c:v>
                </c:pt>
                <c:pt idx="14">
                  <c:v>-2.6</c:v>
                </c:pt>
                <c:pt idx="15">
                  <c:v>-2.5</c:v>
                </c:pt>
                <c:pt idx="16">
                  <c:v>-2.4</c:v>
                </c:pt>
                <c:pt idx="17">
                  <c:v>-2.2999999999999998</c:v>
                </c:pt>
                <c:pt idx="18">
                  <c:v>-2.2000000000000002</c:v>
                </c:pt>
                <c:pt idx="19">
                  <c:v>-2.1</c:v>
                </c:pt>
                <c:pt idx="20">
                  <c:v>-2</c:v>
                </c:pt>
                <c:pt idx="21">
                  <c:v>-1.9</c:v>
                </c:pt>
                <c:pt idx="22">
                  <c:v>-1.8</c:v>
                </c:pt>
                <c:pt idx="23">
                  <c:v>-1.7</c:v>
                </c:pt>
                <c:pt idx="24">
                  <c:v>-1.6</c:v>
                </c:pt>
                <c:pt idx="25">
                  <c:v>-1.5</c:v>
                </c:pt>
                <c:pt idx="26">
                  <c:v>-1.4</c:v>
                </c:pt>
                <c:pt idx="27">
                  <c:v>-1.3</c:v>
                </c:pt>
                <c:pt idx="28">
                  <c:v>-1.2</c:v>
                </c:pt>
                <c:pt idx="29">
                  <c:v>-1.1000000000000001</c:v>
                </c:pt>
                <c:pt idx="30">
                  <c:v>-1</c:v>
                </c:pt>
                <c:pt idx="31">
                  <c:v>-0.9</c:v>
                </c:pt>
                <c:pt idx="32">
                  <c:v>-0.8</c:v>
                </c:pt>
                <c:pt idx="33">
                  <c:v>-0.7</c:v>
                </c:pt>
                <c:pt idx="34">
                  <c:v>-0.6</c:v>
                </c:pt>
                <c:pt idx="35">
                  <c:v>-0.5</c:v>
                </c:pt>
                <c:pt idx="36">
                  <c:v>-0.4</c:v>
                </c:pt>
                <c:pt idx="37">
                  <c:v>-0.3</c:v>
                </c:pt>
                <c:pt idx="38">
                  <c:v>-0.2</c:v>
                </c:pt>
                <c:pt idx="39">
                  <c:v>-0.1</c:v>
                </c:pt>
                <c:pt idx="40">
                  <c:v>0</c:v>
                </c:pt>
                <c:pt idx="41">
                  <c:v>9.9999999999999603E-2</c:v>
                </c:pt>
                <c:pt idx="42">
                  <c:v>0.2</c:v>
                </c:pt>
                <c:pt idx="43">
                  <c:v>0.3</c:v>
                </c:pt>
                <c:pt idx="44">
                  <c:v>0.4</c:v>
                </c:pt>
                <c:pt idx="45">
                  <c:v>0.5</c:v>
                </c:pt>
                <c:pt idx="46">
                  <c:v>0.6</c:v>
                </c:pt>
                <c:pt idx="47">
                  <c:v>0.7</c:v>
                </c:pt>
                <c:pt idx="48">
                  <c:v>0.8</c:v>
                </c:pt>
                <c:pt idx="49">
                  <c:v>0.9</c:v>
                </c:pt>
                <c:pt idx="50">
                  <c:v>1</c:v>
                </c:pt>
                <c:pt idx="51">
                  <c:v>1.1000000000000001</c:v>
                </c:pt>
                <c:pt idx="52">
                  <c:v>1.2</c:v>
                </c:pt>
                <c:pt idx="53">
                  <c:v>1.3</c:v>
                </c:pt>
                <c:pt idx="54">
                  <c:v>1.4</c:v>
                </c:pt>
                <c:pt idx="55">
                  <c:v>1.50000000000001</c:v>
                </c:pt>
                <c:pt idx="56">
                  <c:v>1.6</c:v>
                </c:pt>
                <c:pt idx="57">
                  <c:v>1.7</c:v>
                </c:pt>
                <c:pt idx="58">
                  <c:v>1.80000000000001</c:v>
                </c:pt>
                <c:pt idx="59">
                  <c:v>1.9000000000000099</c:v>
                </c:pt>
                <c:pt idx="60">
                  <c:v>2.0000000000000102</c:v>
                </c:pt>
                <c:pt idx="61">
                  <c:v>2.1</c:v>
                </c:pt>
                <c:pt idx="62">
                  <c:v>2.2000000000000099</c:v>
                </c:pt>
                <c:pt idx="63">
                  <c:v>2.30000000000001</c:v>
                </c:pt>
                <c:pt idx="64">
                  <c:v>2.4000000000000101</c:v>
                </c:pt>
                <c:pt idx="65">
                  <c:v>2.5000000000000102</c:v>
                </c:pt>
                <c:pt idx="66">
                  <c:v>2.6000000000000099</c:v>
                </c:pt>
                <c:pt idx="67">
                  <c:v>2.7000000000000099</c:v>
                </c:pt>
                <c:pt idx="68">
                  <c:v>2.80000000000001</c:v>
                </c:pt>
                <c:pt idx="69">
                  <c:v>2.9000000000000101</c:v>
                </c:pt>
                <c:pt idx="70">
                  <c:v>3.0000000000000102</c:v>
                </c:pt>
                <c:pt idx="71">
                  <c:v>3.1000000000000099</c:v>
                </c:pt>
                <c:pt idx="72">
                  <c:v>3.2000000000000099</c:v>
                </c:pt>
                <c:pt idx="73">
                  <c:v>3.30000000000001</c:v>
                </c:pt>
                <c:pt idx="74">
                  <c:v>3.4000000000000101</c:v>
                </c:pt>
                <c:pt idx="75">
                  <c:v>3.5000000000000102</c:v>
                </c:pt>
                <c:pt idx="76">
                  <c:v>3.6000000000000099</c:v>
                </c:pt>
                <c:pt idx="77">
                  <c:v>3.7000000000000099</c:v>
                </c:pt>
                <c:pt idx="78">
                  <c:v>3.80000000000001</c:v>
                </c:pt>
                <c:pt idx="79">
                  <c:v>3.9000000000000101</c:v>
                </c:pt>
                <c:pt idx="80">
                  <c:v>4.0000000000000098</c:v>
                </c:pt>
              </c:numCache>
            </c:numRef>
          </c:xVal>
          <c:yVal>
            <c:numRef>
              <c:f>Sheet1!$D$2:$D$82</c:f>
              <c:numCache>
                <c:formatCode>General</c:formatCode>
                <c:ptCount val="81"/>
                <c:pt idx="0">
                  <c:v>8.6884291364422732E-4</c:v>
                </c:pt>
                <c:pt idx="1">
                  <c:v>1.261036759064776E-3</c:v>
                </c:pt>
                <c:pt idx="2">
                  <c:v>1.8111186427811072E-3</c:v>
                </c:pt>
                <c:pt idx="3">
                  <c:v>2.5738792371223741E-3</c:v>
                </c:pt>
                <c:pt idx="4">
                  <c:v>3.6194303083506457E-3</c:v>
                </c:pt>
                <c:pt idx="5">
                  <c:v>5.0360599856485349E-3</c:v>
                </c:pt>
                <c:pt idx="6">
                  <c:v>6.9330942862129612E-3</c:v>
                </c:pt>
                <c:pt idx="7">
                  <c:v>9.4435383306560143E-3</c:v>
                </c:pt>
                <c:pt idx="8">
                  <c:v>1.2726195233592285E-2</c:v>
                </c:pt>
                <c:pt idx="9">
                  <c:v>1.6966885146700264E-2</c:v>
                </c:pt>
                <c:pt idx="10">
                  <c:v>2.2378320040561072E-2</c:v>
                </c:pt>
                <c:pt idx="11">
                  <c:v>2.9198142609320778E-2</c:v>
                </c:pt>
                <c:pt idx="12">
                  <c:v>3.7684623059034257E-2</c:v>
                </c:pt>
                <c:pt idx="13">
                  <c:v>4.8109539130222798E-2</c:v>
                </c:pt>
                <c:pt idx="14">
                  <c:v>6.0747855297355359E-2</c:v>
                </c:pt>
                <c:pt idx="15">
                  <c:v>7.5863976591848709E-2</c:v>
                </c:pt>
                <c:pt idx="16">
                  <c:v>9.3694585618281756E-2</c:v>
                </c:pt>
                <c:pt idx="17">
                  <c:v>0.1144283752440711</c:v>
                </c:pt>
                <c:pt idx="18">
                  <c:v>0.1381833517773956</c:v>
                </c:pt>
                <c:pt idx="19">
                  <c:v>0.16498278108370779</c:v>
                </c:pt>
                <c:pt idx="20">
                  <c:v>0.19473124910344627</c:v>
                </c:pt>
                <c:pt idx="21">
                  <c:v>0.22719266539035529</c:v>
                </c:pt>
                <c:pt idx="22">
                  <c:v>0.26197230427362678</c:v>
                </c:pt>
                <c:pt idx="23">
                  <c:v>0.2985051025699979</c:v>
                </c:pt>
                <c:pt idx="24">
                  <c:v>0.33605237005896171</c:v>
                </c:pt>
                <c:pt idx="25">
                  <c:v>0.37370878595008783</c:v>
                </c:pt>
                <c:pt idx="26">
                  <c:v>0.41042103709936745</c:v>
                </c:pt>
                <c:pt idx="27">
                  <c:v>0.44501871224069178</c:v>
                </c:pt>
                <c:pt idx="28">
                  <c:v>0.47625713950792409</c:v>
                </c:pt>
                <c:pt idx="29">
                  <c:v>0.50287080872276035</c:v>
                </c:pt>
                <c:pt idx="30">
                  <c:v>0.52363494645611652</c:v>
                </c:pt>
                <c:pt idx="31">
                  <c:v>0.53743181867568779</c:v>
                </c:pt>
                <c:pt idx="32">
                  <c:v>0.54331753652333903</c:v>
                </c:pt>
                <c:pt idx="33">
                  <c:v>0.54058464139955908</c:v>
                </c:pt>
                <c:pt idx="34">
                  <c:v>0.528815630303613</c:v>
                </c:pt>
                <c:pt idx="35">
                  <c:v>0.50792290099180737</c:v>
                </c:pt>
                <c:pt idx="36">
                  <c:v>0.47817135461077859</c:v>
                </c:pt>
                <c:pt idx="37">
                  <c:v>0.44018104801629876</c:v>
                </c:pt>
                <c:pt idx="38">
                  <c:v>0.39490874876197546</c:v>
                </c:pt>
                <c:pt idx="39">
                  <c:v>0.34360888302799553</c:v>
                </c:pt>
                <c:pt idx="40">
                  <c:v>0.28777602476804065</c:v>
                </c:pt>
                <c:pt idx="41">
                  <c:v>0.22907258868533051</c:v>
                </c:pt>
                <c:pt idx="42">
                  <c:v>0.16924660661227525</c:v>
                </c:pt>
                <c:pt idx="43">
                  <c:v>0.11004526200407468</c:v>
                </c:pt>
                <c:pt idx="44">
                  <c:v>5.3130150512308669E-2</c:v>
                </c:pt>
                <c:pt idx="45">
                  <c:v>0</c:v>
                </c:pt>
                <c:pt idx="46">
                  <c:v>-4.8074148209419319E-2</c:v>
                </c:pt>
                <c:pt idx="47">
                  <c:v>-9.0097440233259815E-2</c:v>
                </c:pt>
                <c:pt idx="48">
                  <c:v>-0.12538096996692447</c:v>
                </c:pt>
                <c:pt idx="49">
                  <c:v>-0.15355194819305371</c:v>
                </c:pt>
                <c:pt idx="50">
                  <c:v>-0.17454498215203881</c:v>
                </c:pt>
                <c:pt idx="51">
                  <c:v>-0.18857655327103515</c:v>
                </c:pt>
                <c:pt idx="52">
                  <c:v>-0.19610588097385104</c:v>
                </c:pt>
                <c:pt idx="53">
                  <c:v>-0.19778609432919639</c:v>
                </c:pt>
                <c:pt idx="54">
                  <c:v>-0.19440996494180565</c:v>
                </c:pt>
                <c:pt idx="55">
                  <c:v>-0.18685439297504297</c:v>
                </c:pt>
                <c:pt idx="56">
                  <c:v>-0.1760274319356466</c:v>
                </c:pt>
                <c:pt idx="57">
                  <c:v>-0.16282096503818064</c:v>
                </c:pt>
                <c:pt idx="58">
                  <c:v>-0.14807130241552668</c:v>
                </c:pt>
                <c:pt idx="59">
                  <c:v>-0.13252905481103902</c:v>
                </c:pt>
                <c:pt idx="60">
                  <c:v>-0.11683874946206615</c:v>
                </c:pt>
                <c:pt idx="61">
                  <c:v>-0.10152786528228169</c:v>
                </c:pt>
                <c:pt idx="62">
                  <c:v>-8.7004332600581033E-2</c:v>
                </c:pt>
                <c:pt idx="63">
                  <c:v>-7.3561098371187225E-2</c:v>
                </c:pt>
                <c:pt idx="64">
                  <c:v>-6.1386107818873097E-2</c:v>
                </c:pt>
                <c:pt idx="65">
                  <c:v>-5.0575984394564753E-2</c:v>
                </c:pt>
                <c:pt idx="66">
                  <c:v>-4.1151772943368914E-2</c:v>
                </c:pt>
                <c:pt idx="67">
                  <c:v>-3.3075308152027451E-2</c:v>
                </c:pt>
                <c:pt idx="68">
                  <c:v>-2.6265040313871727E-2</c:v>
                </c:pt>
                <c:pt idx="69">
                  <c:v>-2.0610453606578857E-2</c:v>
                </c:pt>
                <c:pt idx="70">
                  <c:v>-1.598451431468606E-2</c:v>
                </c:pt>
                <c:pt idx="71">
                  <c:v>-1.2253861494838765E-2</c:v>
                </c:pt>
                <c:pt idx="72">
                  <c:v>-9.286683008296822E-3</c:v>
                </c:pt>
                <c:pt idx="73">
                  <c:v>-6.9583966646936946E-3</c:v>
                </c:pt>
                <c:pt idx="74">
                  <c:v>-5.1553778025684475E-3</c:v>
                </c:pt>
                <c:pt idx="75">
                  <c:v>-3.7770449892362799E-3</c:v>
                </c:pt>
                <c:pt idx="76">
                  <c:v>-2.7366424282650376E-3</c:v>
                </c:pt>
                <c:pt idx="77">
                  <c:v>-1.961050847331267E-3</c:v>
                </c:pt>
                <c:pt idx="78">
                  <c:v>-1.3899282607389403E-3</c:v>
                </c:pt>
                <c:pt idx="79">
                  <c:v>-9.744374956409265E-4</c:v>
                </c:pt>
                <c:pt idx="80">
                  <c:v>-6.7576671061215219E-4</c:v>
                </c:pt>
              </c:numCache>
            </c:numRef>
          </c:yVal>
          <c:smooth val="1"/>
          <c:extLst>
            <c:ext xmlns:c16="http://schemas.microsoft.com/office/drawing/2014/chart" uri="{C3380CC4-5D6E-409C-BE32-E72D297353CC}">
              <c16:uniqueId val="{00000000-6BC6-034A-9EBB-85CFFBBE1ADE}"/>
            </c:ext>
          </c:extLst>
        </c:ser>
        <c:dLbls>
          <c:showLegendKey val="0"/>
          <c:showVal val="0"/>
          <c:showCatName val="0"/>
          <c:showSerName val="0"/>
          <c:showPercent val="0"/>
          <c:showBubbleSize val="0"/>
        </c:dLbls>
        <c:axId val="957318608"/>
        <c:axId val="891695808"/>
      </c:scatterChart>
      <c:valAx>
        <c:axId val="957318608"/>
        <c:scaling>
          <c:orientation val="minMax"/>
          <c:max val="4"/>
          <c:min val="-4"/>
        </c:scaling>
        <c:delete val="0"/>
        <c:axPos val="b"/>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91695808"/>
        <c:crosses val="autoZero"/>
        <c:crossBetween val="midCat"/>
      </c:valAx>
      <c:valAx>
        <c:axId val="891695808"/>
        <c:scaling>
          <c:orientation val="minMax"/>
        </c:scaling>
        <c:delete val="0"/>
        <c:axPos val="l"/>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57318608"/>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4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401830-A665-114E-98D6-B728185FEA0B}" type="datetimeFigureOut">
              <a:rPr lang="en-GB" smtClean="0"/>
              <a:t>22/12/2022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5BF81A-3E81-274B-90A2-0A51F25FFEBC}" type="slidenum">
              <a:rPr lang="en-GB" smtClean="0"/>
              <a:t>‹#›</a:t>
            </a:fld>
            <a:endParaRPr lang="en-GB"/>
          </a:p>
        </p:txBody>
      </p:sp>
    </p:spTree>
    <p:extLst>
      <p:ext uri="{BB962C8B-B14F-4D97-AF65-F5344CB8AC3E}">
        <p14:creationId xmlns:p14="http://schemas.microsoft.com/office/powerpoint/2010/main" val="23574489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6B551E-9F22-4B6E-924D-4DC3CE728678}"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02884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3DE8E53-9180-E843-8C12-9A661956B4E6}" type="slidenum">
              <a:rPr lang="en-US" smtClean="0"/>
              <a:t>28</a:t>
            </a:fld>
            <a:endParaRPr lang="en-US"/>
          </a:p>
        </p:txBody>
      </p:sp>
    </p:spTree>
    <p:extLst>
      <p:ext uri="{BB962C8B-B14F-4D97-AF65-F5344CB8AC3E}">
        <p14:creationId xmlns:p14="http://schemas.microsoft.com/office/powerpoint/2010/main" val="17339289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3DE8E53-9180-E843-8C12-9A661956B4E6}" type="slidenum">
              <a:rPr lang="en-US" smtClean="0"/>
              <a:t>29</a:t>
            </a:fld>
            <a:endParaRPr lang="en-US"/>
          </a:p>
        </p:txBody>
      </p:sp>
    </p:spTree>
    <p:extLst>
      <p:ext uri="{BB962C8B-B14F-4D97-AF65-F5344CB8AC3E}">
        <p14:creationId xmlns:p14="http://schemas.microsoft.com/office/powerpoint/2010/main" val="17613144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3DE8E53-9180-E843-8C12-9A661956B4E6}" type="slidenum">
              <a:rPr lang="en-US" smtClean="0"/>
              <a:t>30</a:t>
            </a:fld>
            <a:endParaRPr lang="en-US"/>
          </a:p>
        </p:txBody>
      </p:sp>
    </p:spTree>
    <p:extLst>
      <p:ext uri="{BB962C8B-B14F-4D97-AF65-F5344CB8AC3E}">
        <p14:creationId xmlns:p14="http://schemas.microsoft.com/office/powerpoint/2010/main" val="24564340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3DE8E53-9180-E843-8C12-9A661956B4E6}" type="slidenum">
              <a:rPr lang="en-US" smtClean="0"/>
              <a:t>31</a:t>
            </a:fld>
            <a:endParaRPr lang="en-US"/>
          </a:p>
        </p:txBody>
      </p:sp>
    </p:spTree>
    <p:extLst>
      <p:ext uri="{BB962C8B-B14F-4D97-AF65-F5344CB8AC3E}">
        <p14:creationId xmlns:p14="http://schemas.microsoft.com/office/powerpoint/2010/main" val="16614686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3DE8E53-9180-E843-8C12-9A661956B4E6}" type="slidenum">
              <a:rPr lang="en-US" smtClean="0"/>
              <a:t>32</a:t>
            </a:fld>
            <a:endParaRPr lang="en-US"/>
          </a:p>
        </p:txBody>
      </p:sp>
    </p:spTree>
    <p:extLst>
      <p:ext uri="{BB962C8B-B14F-4D97-AF65-F5344CB8AC3E}">
        <p14:creationId xmlns:p14="http://schemas.microsoft.com/office/powerpoint/2010/main" val="24416651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3DE8E53-9180-E843-8C12-9A661956B4E6}" type="slidenum">
              <a:rPr lang="en-US" smtClean="0"/>
              <a:t>33</a:t>
            </a:fld>
            <a:endParaRPr lang="en-US"/>
          </a:p>
        </p:txBody>
      </p:sp>
    </p:spTree>
    <p:extLst>
      <p:ext uri="{BB962C8B-B14F-4D97-AF65-F5344CB8AC3E}">
        <p14:creationId xmlns:p14="http://schemas.microsoft.com/office/powerpoint/2010/main" val="4128522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3DE8E53-9180-E843-8C12-9A661956B4E6}" type="slidenum">
              <a:rPr lang="en-US" smtClean="0"/>
              <a:t>34</a:t>
            </a:fld>
            <a:endParaRPr lang="en-US"/>
          </a:p>
        </p:txBody>
      </p:sp>
    </p:spTree>
    <p:extLst>
      <p:ext uri="{BB962C8B-B14F-4D97-AF65-F5344CB8AC3E}">
        <p14:creationId xmlns:p14="http://schemas.microsoft.com/office/powerpoint/2010/main" val="6644490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3DE8E53-9180-E843-8C12-9A661956B4E6}" type="slidenum">
              <a:rPr lang="en-US" smtClean="0"/>
              <a:t>35</a:t>
            </a:fld>
            <a:endParaRPr lang="en-US"/>
          </a:p>
        </p:txBody>
      </p:sp>
    </p:spTree>
    <p:extLst>
      <p:ext uri="{BB962C8B-B14F-4D97-AF65-F5344CB8AC3E}">
        <p14:creationId xmlns:p14="http://schemas.microsoft.com/office/powerpoint/2010/main" val="22800953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3DE8E53-9180-E843-8C12-9A661956B4E6}" type="slidenum">
              <a:rPr lang="en-US" smtClean="0"/>
              <a:t>36</a:t>
            </a:fld>
            <a:endParaRPr lang="en-US"/>
          </a:p>
        </p:txBody>
      </p:sp>
    </p:spTree>
    <p:extLst>
      <p:ext uri="{BB962C8B-B14F-4D97-AF65-F5344CB8AC3E}">
        <p14:creationId xmlns:p14="http://schemas.microsoft.com/office/powerpoint/2010/main" val="10363750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3DE8E53-9180-E843-8C12-9A661956B4E6}" type="slidenum">
              <a:rPr lang="en-US" smtClean="0"/>
              <a:t>37</a:t>
            </a:fld>
            <a:endParaRPr lang="en-US"/>
          </a:p>
        </p:txBody>
      </p:sp>
    </p:spTree>
    <p:extLst>
      <p:ext uri="{BB962C8B-B14F-4D97-AF65-F5344CB8AC3E}">
        <p14:creationId xmlns:p14="http://schemas.microsoft.com/office/powerpoint/2010/main" val="25919848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8" name="Rectangle 8"/>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cs typeface="ＭＳ Ｐゴシック" charset="0"/>
              </a:defRPr>
            </a:lvl1pPr>
            <a:lvl2pPr marL="742950" indent="-28575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2pPr>
            <a:lvl3pPr marL="1143000" indent="-22860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3pPr>
            <a:lvl4pPr marL="1600200" indent="-22860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4pPr>
            <a:lvl5pPr marL="2057400" indent="-22860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5pPr>
            <a:lvl6pPr marL="25146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6pPr>
            <a:lvl7pPr marL="29718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7pPr>
            <a:lvl8pPr marL="34290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8pPr>
            <a:lvl9pPr marL="38862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9pPr>
          </a:lstStyle>
          <a:p>
            <a:pPr eaLnBrk="1" hangingPunct="1"/>
            <a:fld id="{B5E1B89D-8B3C-C641-9B48-B3718883FDE3}" type="slidenum">
              <a:rPr lang="en-GB" sz="1400">
                <a:solidFill>
                  <a:srgbClr val="000000"/>
                </a:solidFill>
              </a:rPr>
              <a:pPr eaLnBrk="1" hangingPunct="1"/>
              <a:t>6</a:t>
            </a:fld>
            <a:endParaRPr lang="en-GB" sz="1400">
              <a:solidFill>
                <a:srgbClr val="000000"/>
              </a:solidFill>
            </a:endParaRPr>
          </a:p>
        </p:txBody>
      </p:sp>
      <p:sp>
        <p:nvSpPr>
          <p:cNvPr id="50179" name="Text Box 2"/>
          <p:cNvSpPr txBox="1">
            <a:spLocks noChangeArrowheads="1"/>
          </p:cNvSpPr>
          <p:nvPr/>
        </p:nvSpPr>
        <p:spPr bwMode="auto">
          <a:xfrm>
            <a:off x="1156297" y="687027"/>
            <a:ext cx="4549661" cy="3429001"/>
          </a:xfrm>
          <a:prstGeom prst="rect">
            <a:avLst/>
          </a:prstGeom>
          <a:solidFill>
            <a:srgbClr val="FFFFFF"/>
          </a:solidFill>
          <a:ln w="9360">
            <a:solidFill>
              <a:srgbClr val="000000"/>
            </a:solidFill>
            <a:miter lim="800000"/>
            <a:headEnd/>
            <a:tailEnd/>
          </a:ln>
        </p:spPr>
        <p:txBody>
          <a:bodyPr wrap="none" anchor="ctr"/>
          <a:lstStyle>
            <a:lvl1pPr eaLnBrk="0" hangingPunct="0">
              <a:defRPr sz="2800">
                <a:solidFill>
                  <a:schemeClr val="bg1"/>
                </a:solidFill>
                <a:latin typeface="Times New Roman" charset="0"/>
                <a:ea typeface="ＭＳ Ｐゴシック" charset="0"/>
                <a:cs typeface="ＭＳ Ｐゴシック" charset="0"/>
              </a:defRPr>
            </a:lvl1pPr>
            <a:lvl2pPr marL="742950" indent="-285750" eaLnBrk="0" hangingPunct="0">
              <a:defRPr sz="2800">
                <a:solidFill>
                  <a:schemeClr val="bg1"/>
                </a:solidFill>
                <a:latin typeface="Times New Roman" charset="0"/>
                <a:ea typeface="ＭＳ Ｐゴシック" charset="0"/>
              </a:defRPr>
            </a:lvl2pPr>
            <a:lvl3pPr marL="1143000" indent="-228600" eaLnBrk="0" hangingPunct="0">
              <a:defRPr sz="2800">
                <a:solidFill>
                  <a:schemeClr val="bg1"/>
                </a:solidFill>
                <a:latin typeface="Times New Roman" charset="0"/>
                <a:ea typeface="ＭＳ Ｐゴシック" charset="0"/>
              </a:defRPr>
            </a:lvl3pPr>
            <a:lvl4pPr marL="1600200" indent="-228600" eaLnBrk="0" hangingPunct="0">
              <a:defRPr sz="2800">
                <a:solidFill>
                  <a:schemeClr val="bg1"/>
                </a:solidFill>
                <a:latin typeface="Times New Roman" charset="0"/>
                <a:ea typeface="ＭＳ Ｐゴシック" charset="0"/>
              </a:defRPr>
            </a:lvl4pPr>
            <a:lvl5pPr marL="2057400" indent="-228600" eaLnBrk="0" hangingPunct="0">
              <a:defRPr sz="2800">
                <a:solidFill>
                  <a:schemeClr val="bg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bg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bg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bg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bg1"/>
                </a:solidFill>
                <a:latin typeface="Times New Roman" charset="0"/>
                <a:ea typeface="ＭＳ Ｐゴシック" charset="0"/>
              </a:defRPr>
            </a:lvl9pPr>
          </a:lstStyle>
          <a:p>
            <a:pPr eaLnBrk="1" hangingPunct="1">
              <a:lnSpc>
                <a:spcPct val="90000"/>
              </a:lnSpc>
              <a:buClr>
                <a:srgbClr val="000000"/>
              </a:buClr>
              <a:buSzPct val="100000"/>
              <a:buFont typeface="Times New Roman" charset="0"/>
              <a:buNone/>
            </a:pPr>
            <a:endParaRPr lang="en-CA"/>
          </a:p>
        </p:txBody>
      </p:sp>
      <p:sp>
        <p:nvSpPr>
          <p:cNvPr id="50180" name="Rectangle 3"/>
          <p:cNvSpPr>
            <a:spLocks noGrp="1" noChangeArrowheads="1"/>
          </p:cNvSpPr>
          <p:nvPr>
            <p:ph type="body"/>
          </p:nvPr>
        </p:nvSpPr>
        <p:spPr>
          <a:xfrm>
            <a:off x="912698" y="4342991"/>
            <a:ext cx="5032604" cy="4113982"/>
          </a:xfrm>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eaLnBrk="1" hangingPunct="1">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atin typeface="Times New Roman" charset="0"/>
              <a:ea typeface="ＭＳ Ｐゴシック" charset="0"/>
              <a:cs typeface="Arial Unicode MS" charset="0"/>
            </a:endParaRPr>
          </a:p>
        </p:txBody>
      </p:sp>
    </p:spTree>
    <p:extLst>
      <p:ext uri="{BB962C8B-B14F-4D97-AF65-F5344CB8AC3E}">
        <p14:creationId xmlns:p14="http://schemas.microsoft.com/office/powerpoint/2010/main" val="2045202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37931725" indent="-37474525">
              <a:defRPr sz="2400" i="1">
                <a:solidFill>
                  <a:schemeClr val="tx1"/>
                </a:solidFill>
                <a:latin typeface="Arial" charset="0"/>
                <a:ea typeface="ＭＳ Ｐゴシック" charset="0"/>
              </a:defRPr>
            </a:lvl2pPr>
            <a:lvl3pPr>
              <a:defRPr sz="2400" i="1">
                <a:solidFill>
                  <a:schemeClr val="tx1"/>
                </a:solidFill>
                <a:latin typeface="Arial" charset="0"/>
                <a:ea typeface="ＭＳ Ｐゴシック" charset="0"/>
              </a:defRPr>
            </a:lvl3pPr>
            <a:lvl4pPr>
              <a:defRPr sz="2400" i="1">
                <a:solidFill>
                  <a:schemeClr val="tx1"/>
                </a:solidFill>
                <a:latin typeface="Arial" charset="0"/>
                <a:ea typeface="ＭＳ Ｐゴシック" charset="0"/>
              </a:defRPr>
            </a:lvl4pPr>
            <a:lvl5pPr>
              <a:defRPr sz="2400" i="1">
                <a:solidFill>
                  <a:schemeClr val="tx1"/>
                </a:solidFill>
                <a:latin typeface="Arial" charset="0"/>
                <a:ea typeface="ＭＳ Ｐゴシック" charset="0"/>
              </a:defRPr>
            </a:lvl5pPr>
            <a:lvl6pPr marL="457200" eaLnBrk="0" fontAlgn="base" hangingPunct="0">
              <a:spcBef>
                <a:spcPct val="0"/>
              </a:spcBef>
              <a:spcAft>
                <a:spcPct val="0"/>
              </a:spcAft>
              <a:defRPr sz="2400" i="1">
                <a:solidFill>
                  <a:schemeClr val="tx1"/>
                </a:solidFill>
                <a:latin typeface="Arial" charset="0"/>
                <a:ea typeface="ＭＳ Ｐゴシック" charset="0"/>
              </a:defRPr>
            </a:lvl6pPr>
            <a:lvl7pPr marL="914400" eaLnBrk="0" fontAlgn="base" hangingPunct="0">
              <a:spcBef>
                <a:spcPct val="0"/>
              </a:spcBef>
              <a:spcAft>
                <a:spcPct val="0"/>
              </a:spcAft>
              <a:defRPr sz="2400" i="1">
                <a:solidFill>
                  <a:schemeClr val="tx1"/>
                </a:solidFill>
                <a:latin typeface="Arial" charset="0"/>
                <a:ea typeface="ＭＳ Ｐゴシック" charset="0"/>
              </a:defRPr>
            </a:lvl7pPr>
            <a:lvl8pPr marL="1371600" eaLnBrk="0" fontAlgn="base" hangingPunct="0">
              <a:spcBef>
                <a:spcPct val="0"/>
              </a:spcBef>
              <a:spcAft>
                <a:spcPct val="0"/>
              </a:spcAft>
              <a:defRPr sz="2400" i="1">
                <a:solidFill>
                  <a:schemeClr val="tx1"/>
                </a:solidFill>
                <a:latin typeface="Arial" charset="0"/>
                <a:ea typeface="ＭＳ Ｐゴシック" charset="0"/>
              </a:defRPr>
            </a:lvl8pPr>
            <a:lvl9pPr marL="1828800" eaLnBrk="0" fontAlgn="base" hangingPunct="0">
              <a:spcBef>
                <a:spcPct val="0"/>
              </a:spcBef>
              <a:spcAft>
                <a:spcPct val="0"/>
              </a:spcAft>
              <a:defRPr sz="2400" i="1">
                <a:solidFill>
                  <a:schemeClr val="tx1"/>
                </a:solidFill>
                <a:latin typeface="Arial" charset="0"/>
                <a:ea typeface="ＭＳ Ｐゴシック" charset="0"/>
              </a:defRPr>
            </a:lvl9pPr>
          </a:lstStyle>
          <a:p>
            <a:fld id="{C43443FD-35A1-8247-9274-152A96926CCE}" type="slidenum">
              <a:rPr lang="de-DE" sz="1200"/>
              <a:pPr/>
              <a:t>46</a:t>
            </a:fld>
            <a:endParaRPr lang="de-DE" sz="1200"/>
          </a:p>
        </p:txBody>
      </p:sp>
      <p:sp>
        <p:nvSpPr>
          <p:cNvPr id="82947" name="Rectangle 2"/>
          <p:cNvSpPr>
            <a:spLocks noGrp="1" noRot="1" noChangeAspect="1" noChangeArrowheads="1" noTextEdit="1"/>
          </p:cNvSpPr>
          <p:nvPr>
            <p:ph type="sldImg"/>
          </p:nvPr>
        </p:nvSpPr>
        <p:spPr>
          <a:xfrm>
            <a:off x="381000" y="684213"/>
            <a:ext cx="6097588" cy="3430587"/>
          </a:xfrm>
          <a:solidFill>
            <a:srgbClr val="FFFFFF"/>
          </a:solidFill>
          <a:ln/>
        </p:spPr>
      </p:sp>
      <p:sp>
        <p:nvSpPr>
          <p:cNvPr id="82948" name="Rectangle 3"/>
          <p:cNvSpPr>
            <a:spLocks noGrp="1" noChangeArrowheads="1"/>
          </p:cNvSpPr>
          <p:nvPr>
            <p:ph type="body" idx="1"/>
          </p:nvPr>
        </p:nvSpPr>
        <p:spPr>
          <a:xfrm>
            <a:off x="914400" y="4343400"/>
            <a:ext cx="5029200" cy="4116388"/>
          </a:xfrm>
          <a:solidFill>
            <a:srgbClr val="FFFFFF"/>
          </a:solidFill>
          <a:ln>
            <a:solidFill>
              <a:srgbClr val="000000"/>
            </a:solidFill>
          </a:ln>
          <a:extLst>
            <a:ext uri="{FAA26D3D-D897-4be2-8F04-BA451C77F1D7}">
              <ma14:placeholderFlag xmlns="" xmlns:ma14="http://schemas.microsoft.com/office/mac/drawingml/2011/main" val="1"/>
            </a:ext>
          </a:extLst>
        </p:spPr>
        <p:txBody>
          <a:bodyPr lIns="84399" tIns="42200" rIns="84399" bIns="42200"/>
          <a:lstStyle/>
          <a:p>
            <a:pPr eaLnBrk="1" hangingPunct="1"/>
            <a:endParaRPr lang="ja-JP" altLang="en-GB">
              <a:latin typeface="Arial" charset="0"/>
              <a:ea typeface="ＭＳ Ｐゴシック" charset="0"/>
              <a:cs typeface="ＭＳ Ｐゴシック" charset="0"/>
            </a:endParaRPr>
          </a:p>
        </p:txBody>
      </p:sp>
    </p:spTree>
    <p:extLst>
      <p:ext uri="{BB962C8B-B14F-4D97-AF65-F5344CB8AC3E}">
        <p14:creationId xmlns:p14="http://schemas.microsoft.com/office/powerpoint/2010/main" val="4452890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37931725" indent="-37474525">
              <a:defRPr sz="2400" i="1">
                <a:solidFill>
                  <a:schemeClr val="tx1"/>
                </a:solidFill>
                <a:latin typeface="Arial" charset="0"/>
                <a:ea typeface="ＭＳ Ｐゴシック" charset="0"/>
              </a:defRPr>
            </a:lvl2pPr>
            <a:lvl3pPr>
              <a:defRPr sz="2400" i="1">
                <a:solidFill>
                  <a:schemeClr val="tx1"/>
                </a:solidFill>
                <a:latin typeface="Arial" charset="0"/>
                <a:ea typeface="ＭＳ Ｐゴシック" charset="0"/>
              </a:defRPr>
            </a:lvl3pPr>
            <a:lvl4pPr>
              <a:defRPr sz="2400" i="1">
                <a:solidFill>
                  <a:schemeClr val="tx1"/>
                </a:solidFill>
                <a:latin typeface="Arial" charset="0"/>
                <a:ea typeface="ＭＳ Ｐゴシック" charset="0"/>
              </a:defRPr>
            </a:lvl4pPr>
            <a:lvl5pPr>
              <a:defRPr sz="2400" i="1">
                <a:solidFill>
                  <a:schemeClr val="tx1"/>
                </a:solidFill>
                <a:latin typeface="Arial" charset="0"/>
                <a:ea typeface="ＭＳ Ｐゴシック" charset="0"/>
              </a:defRPr>
            </a:lvl5pPr>
            <a:lvl6pPr marL="457200" eaLnBrk="0" fontAlgn="base" hangingPunct="0">
              <a:spcBef>
                <a:spcPct val="0"/>
              </a:spcBef>
              <a:spcAft>
                <a:spcPct val="0"/>
              </a:spcAft>
              <a:defRPr sz="2400" i="1">
                <a:solidFill>
                  <a:schemeClr val="tx1"/>
                </a:solidFill>
                <a:latin typeface="Arial" charset="0"/>
                <a:ea typeface="ＭＳ Ｐゴシック" charset="0"/>
              </a:defRPr>
            </a:lvl6pPr>
            <a:lvl7pPr marL="914400" eaLnBrk="0" fontAlgn="base" hangingPunct="0">
              <a:spcBef>
                <a:spcPct val="0"/>
              </a:spcBef>
              <a:spcAft>
                <a:spcPct val="0"/>
              </a:spcAft>
              <a:defRPr sz="2400" i="1">
                <a:solidFill>
                  <a:schemeClr val="tx1"/>
                </a:solidFill>
                <a:latin typeface="Arial" charset="0"/>
                <a:ea typeface="ＭＳ Ｐゴシック" charset="0"/>
              </a:defRPr>
            </a:lvl7pPr>
            <a:lvl8pPr marL="1371600" eaLnBrk="0" fontAlgn="base" hangingPunct="0">
              <a:spcBef>
                <a:spcPct val="0"/>
              </a:spcBef>
              <a:spcAft>
                <a:spcPct val="0"/>
              </a:spcAft>
              <a:defRPr sz="2400" i="1">
                <a:solidFill>
                  <a:schemeClr val="tx1"/>
                </a:solidFill>
                <a:latin typeface="Arial" charset="0"/>
                <a:ea typeface="ＭＳ Ｐゴシック" charset="0"/>
              </a:defRPr>
            </a:lvl8pPr>
            <a:lvl9pPr marL="1828800" eaLnBrk="0" fontAlgn="base" hangingPunct="0">
              <a:spcBef>
                <a:spcPct val="0"/>
              </a:spcBef>
              <a:spcAft>
                <a:spcPct val="0"/>
              </a:spcAft>
              <a:defRPr sz="2400" i="1">
                <a:solidFill>
                  <a:schemeClr val="tx1"/>
                </a:solidFill>
                <a:latin typeface="Arial" charset="0"/>
                <a:ea typeface="ＭＳ Ｐゴシック" charset="0"/>
              </a:defRPr>
            </a:lvl9pPr>
          </a:lstStyle>
          <a:p>
            <a:fld id="{93CE78BD-481E-A14E-B8EB-A9CC311E9507}" type="slidenum">
              <a:rPr lang="de-DE" sz="1200"/>
              <a:pPr/>
              <a:t>47</a:t>
            </a:fld>
            <a:endParaRPr lang="de-DE" sz="1200"/>
          </a:p>
        </p:txBody>
      </p:sp>
      <p:sp>
        <p:nvSpPr>
          <p:cNvPr id="87043" name="Rectangle 2"/>
          <p:cNvSpPr>
            <a:spLocks noGrp="1" noRot="1" noChangeAspect="1" noChangeArrowheads="1" noTextEdit="1"/>
          </p:cNvSpPr>
          <p:nvPr>
            <p:ph type="sldImg"/>
          </p:nvPr>
        </p:nvSpPr>
        <p:spPr>
          <a:xfrm>
            <a:off x="381000" y="684213"/>
            <a:ext cx="6097588" cy="3430587"/>
          </a:xfrm>
          <a:solidFill>
            <a:srgbClr val="FFFFFF"/>
          </a:solidFill>
          <a:ln/>
        </p:spPr>
      </p:sp>
      <p:sp>
        <p:nvSpPr>
          <p:cNvPr id="87044" name="Rectangle 3"/>
          <p:cNvSpPr>
            <a:spLocks noGrp="1" noChangeArrowheads="1"/>
          </p:cNvSpPr>
          <p:nvPr>
            <p:ph type="body" idx="1"/>
          </p:nvPr>
        </p:nvSpPr>
        <p:spPr>
          <a:xfrm>
            <a:off x="914400" y="4343400"/>
            <a:ext cx="5029200" cy="4116388"/>
          </a:xfrm>
          <a:solidFill>
            <a:srgbClr val="FFFFFF"/>
          </a:solidFill>
          <a:ln>
            <a:solidFill>
              <a:srgbClr val="000000"/>
            </a:solidFill>
          </a:ln>
        </p:spPr>
        <p:txBody>
          <a:bodyPr lIns="84399" tIns="42200" rIns="84399" bIns="42200"/>
          <a:lstStyle/>
          <a:p>
            <a:pPr eaLnBrk="1" hangingPunct="1"/>
            <a:endParaRPr lang="ja-JP" altLang="en-GB">
              <a:latin typeface="Arial" charset="0"/>
              <a:ea typeface="ＭＳ Ｐゴシック" charset="0"/>
              <a:cs typeface="ＭＳ Ｐゴシック" charset="0"/>
            </a:endParaRPr>
          </a:p>
        </p:txBody>
      </p:sp>
    </p:spTree>
    <p:extLst>
      <p:ext uri="{BB962C8B-B14F-4D97-AF65-F5344CB8AC3E}">
        <p14:creationId xmlns:p14="http://schemas.microsoft.com/office/powerpoint/2010/main" val="13607292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37931725" indent="-37474525">
              <a:defRPr sz="2400" i="1">
                <a:solidFill>
                  <a:schemeClr val="tx1"/>
                </a:solidFill>
                <a:latin typeface="Arial" charset="0"/>
                <a:ea typeface="ＭＳ Ｐゴシック" charset="0"/>
              </a:defRPr>
            </a:lvl2pPr>
            <a:lvl3pPr>
              <a:defRPr sz="2400" i="1">
                <a:solidFill>
                  <a:schemeClr val="tx1"/>
                </a:solidFill>
                <a:latin typeface="Arial" charset="0"/>
                <a:ea typeface="ＭＳ Ｐゴシック" charset="0"/>
              </a:defRPr>
            </a:lvl3pPr>
            <a:lvl4pPr>
              <a:defRPr sz="2400" i="1">
                <a:solidFill>
                  <a:schemeClr val="tx1"/>
                </a:solidFill>
                <a:latin typeface="Arial" charset="0"/>
                <a:ea typeface="ＭＳ Ｐゴシック" charset="0"/>
              </a:defRPr>
            </a:lvl4pPr>
            <a:lvl5pPr>
              <a:defRPr sz="2400" i="1">
                <a:solidFill>
                  <a:schemeClr val="tx1"/>
                </a:solidFill>
                <a:latin typeface="Arial" charset="0"/>
                <a:ea typeface="ＭＳ Ｐゴシック" charset="0"/>
              </a:defRPr>
            </a:lvl5pPr>
            <a:lvl6pPr marL="457200" eaLnBrk="0" fontAlgn="base" hangingPunct="0">
              <a:spcBef>
                <a:spcPct val="0"/>
              </a:spcBef>
              <a:spcAft>
                <a:spcPct val="0"/>
              </a:spcAft>
              <a:defRPr sz="2400" i="1">
                <a:solidFill>
                  <a:schemeClr val="tx1"/>
                </a:solidFill>
                <a:latin typeface="Arial" charset="0"/>
                <a:ea typeface="ＭＳ Ｐゴシック" charset="0"/>
              </a:defRPr>
            </a:lvl6pPr>
            <a:lvl7pPr marL="914400" eaLnBrk="0" fontAlgn="base" hangingPunct="0">
              <a:spcBef>
                <a:spcPct val="0"/>
              </a:spcBef>
              <a:spcAft>
                <a:spcPct val="0"/>
              </a:spcAft>
              <a:defRPr sz="2400" i="1">
                <a:solidFill>
                  <a:schemeClr val="tx1"/>
                </a:solidFill>
                <a:latin typeface="Arial" charset="0"/>
                <a:ea typeface="ＭＳ Ｐゴシック" charset="0"/>
              </a:defRPr>
            </a:lvl7pPr>
            <a:lvl8pPr marL="1371600" eaLnBrk="0" fontAlgn="base" hangingPunct="0">
              <a:spcBef>
                <a:spcPct val="0"/>
              </a:spcBef>
              <a:spcAft>
                <a:spcPct val="0"/>
              </a:spcAft>
              <a:defRPr sz="2400" i="1">
                <a:solidFill>
                  <a:schemeClr val="tx1"/>
                </a:solidFill>
                <a:latin typeface="Arial" charset="0"/>
                <a:ea typeface="ＭＳ Ｐゴシック" charset="0"/>
              </a:defRPr>
            </a:lvl8pPr>
            <a:lvl9pPr marL="1828800" eaLnBrk="0" fontAlgn="base" hangingPunct="0">
              <a:spcBef>
                <a:spcPct val="0"/>
              </a:spcBef>
              <a:spcAft>
                <a:spcPct val="0"/>
              </a:spcAft>
              <a:defRPr sz="2400" i="1">
                <a:solidFill>
                  <a:schemeClr val="tx1"/>
                </a:solidFill>
                <a:latin typeface="Arial" charset="0"/>
                <a:ea typeface="ＭＳ Ｐゴシック" charset="0"/>
              </a:defRPr>
            </a:lvl9pPr>
          </a:lstStyle>
          <a:p>
            <a:fld id="{795C4385-8408-824D-9737-6C065243F496}" type="slidenum">
              <a:rPr lang="de-DE" sz="1200"/>
              <a:pPr/>
              <a:t>48</a:t>
            </a:fld>
            <a:endParaRPr lang="de-DE" sz="1200"/>
          </a:p>
        </p:txBody>
      </p:sp>
      <p:sp>
        <p:nvSpPr>
          <p:cNvPr id="91139" name="Rectangle 2"/>
          <p:cNvSpPr>
            <a:spLocks noGrp="1" noRot="1" noChangeAspect="1" noChangeArrowheads="1" noTextEdit="1"/>
          </p:cNvSpPr>
          <p:nvPr>
            <p:ph type="sldImg"/>
          </p:nvPr>
        </p:nvSpPr>
        <p:spPr>
          <a:xfrm>
            <a:off x="381000" y="684213"/>
            <a:ext cx="6097588" cy="3430587"/>
          </a:xfrm>
          <a:solidFill>
            <a:srgbClr val="FFFFFF"/>
          </a:solidFill>
          <a:ln/>
        </p:spPr>
      </p:sp>
      <p:sp>
        <p:nvSpPr>
          <p:cNvPr id="91140" name="Rectangle 3"/>
          <p:cNvSpPr>
            <a:spLocks noGrp="1" noChangeArrowheads="1"/>
          </p:cNvSpPr>
          <p:nvPr>
            <p:ph type="body" idx="1"/>
          </p:nvPr>
        </p:nvSpPr>
        <p:spPr>
          <a:xfrm>
            <a:off x="914400" y="4343400"/>
            <a:ext cx="5029200" cy="4116388"/>
          </a:xfrm>
          <a:solidFill>
            <a:srgbClr val="FFFFFF"/>
          </a:solidFill>
          <a:ln>
            <a:solidFill>
              <a:srgbClr val="000000"/>
            </a:solidFill>
          </a:ln>
          <a:extLst>
            <a:ext uri="{FAA26D3D-D897-4be2-8F04-BA451C77F1D7}">
              <ma14:placeholderFlag xmlns="" xmlns:ma14="http://schemas.microsoft.com/office/mac/drawingml/2011/main" val="1"/>
            </a:ext>
          </a:extLst>
        </p:spPr>
        <p:txBody>
          <a:bodyPr lIns="84399" tIns="42200" rIns="84399" bIns="42200"/>
          <a:lstStyle/>
          <a:p>
            <a:pPr marL="228600" indent="-228600" eaLnBrk="1" hangingPunct="1">
              <a:buAutoNum type="arabicPeriod"/>
            </a:pPr>
            <a:r>
              <a:rPr lang="en-GB" altLang="ja-JP" noProof="0" dirty="0">
                <a:latin typeface="Arial" charset="0"/>
                <a:ea typeface="ＭＳ Ｐゴシック" charset="0"/>
                <a:cs typeface="ＭＳ Ｐゴシック" charset="0"/>
              </a:rPr>
              <a:t>&lt;George, Anne&gt; makes Father(</a:t>
            </a:r>
            <a:r>
              <a:rPr lang="en-GB" altLang="ja-JP" noProof="0" dirty="0" err="1">
                <a:latin typeface="Arial" charset="0"/>
                <a:ea typeface="ＭＳ Ｐゴシック" charset="0"/>
                <a:cs typeface="ＭＳ Ｐゴシック" charset="0"/>
              </a:rPr>
              <a:t>x,y</a:t>
            </a:r>
            <a:r>
              <a:rPr lang="en-GB" altLang="ja-JP" noProof="0" dirty="0">
                <a:latin typeface="Arial" charset="0"/>
                <a:ea typeface="ＭＳ Ｐゴシック" charset="0"/>
                <a:cs typeface="ＭＳ Ｐゴシック" charset="0"/>
              </a:rPr>
              <a:t>) false, which implies Grandfather (</a:t>
            </a:r>
            <a:r>
              <a:rPr lang="en-GB" altLang="ja-JP" noProof="0" dirty="0" err="1">
                <a:latin typeface="Arial" charset="0"/>
                <a:ea typeface="ＭＳ Ｐゴシック" charset="0"/>
                <a:cs typeface="ＭＳ Ｐゴシック" charset="0"/>
              </a:rPr>
              <a:t>x,y</a:t>
            </a:r>
            <a:r>
              <a:rPr lang="en-GB" altLang="ja-JP" noProof="0" dirty="0">
                <a:latin typeface="Arial" charset="0"/>
                <a:ea typeface="ＭＳ Ｐゴシック" charset="0"/>
                <a:cs typeface="ＭＳ Ｐゴシック" charset="0"/>
              </a:rPr>
              <a:t>) is false but &lt;George, Anne&gt; is a positive example of grandfather relation (holds for all positive examples; some negative examples are incorrectly classified as correct as well)</a:t>
            </a:r>
          </a:p>
          <a:p>
            <a:pPr marL="228600" indent="-228600" eaLnBrk="1" hangingPunct="1">
              <a:buAutoNum type="arabicPeriod"/>
            </a:pPr>
            <a:r>
              <a:rPr lang="en-GB" altLang="ja-JP" noProof="0" dirty="0">
                <a:latin typeface="Arial" charset="0"/>
                <a:ea typeface="ＭＳ Ｐゴシック" charset="0"/>
                <a:cs typeface="ＭＳ Ｐゴシック" charset="0"/>
              </a:rPr>
              <a:t>Positive examples all still in the run as being a grandfather implies that one was a parent but still incorrect on larger part of negative examples as also grandmothers and only parents with grandchildren fulfil the rule</a:t>
            </a:r>
          </a:p>
          <a:p>
            <a:pPr marL="228600" indent="-228600" eaLnBrk="1" hangingPunct="1">
              <a:buAutoNum type="arabicPeriod"/>
            </a:pPr>
            <a:r>
              <a:rPr lang="en-GB" altLang="ja-JP" noProof="0" dirty="0">
                <a:latin typeface="Arial" charset="0"/>
                <a:ea typeface="ＭＳ Ｐゴシック" charset="0"/>
                <a:cs typeface="ＭＳ Ｐゴシック" charset="0"/>
              </a:rPr>
              <a:t>Positive examples all still in the run as being a grandfather implies that one was a father, excludes grandmothers</a:t>
            </a:r>
          </a:p>
        </p:txBody>
      </p:sp>
    </p:spTree>
    <p:extLst>
      <p:ext uri="{BB962C8B-B14F-4D97-AF65-F5344CB8AC3E}">
        <p14:creationId xmlns:p14="http://schemas.microsoft.com/office/powerpoint/2010/main" val="2025501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37931725" indent="-37474525">
              <a:defRPr sz="2400" i="1">
                <a:solidFill>
                  <a:schemeClr val="tx1"/>
                </a:solidFill>
                <a:latin typeface="Arial" charset="0"/>
                <a:ea typeface="ＭＳ Ｐゴシック" charset="0"/>
              </a:defRPr>
            </a:lvl2pPr>
            <a:lvl3pPr>
              <a:defRPr sz="2400" i="1">
                <a:solidFill>
                  <a:schemeClr val="tx1"/>
                </a:solidFill>
                <a:latin typeface="Arial" charset="0"/>
                <a:ea typeface="ＭＳ Ｐゴシック" charset="0"/>
              </a:defRPr>
            </a:lvl3pPr>
            <a:lvl4pPr>
              <a:defRPr sz="2400" i="1">
                <a:solidFill>
                  <a:schemeClr val="tx1"/>
                </a:solidFill>
                <a:latin typeface="Arial" charset="0"/>
                <a:ea typeface="ＭＳ Ｐゴシック" charset="0"/>
              </a:defRPr>
            </a:lvl4pPr>
            <a:lvl5pPr>
              <a:defRPr sz="2400" i="1">
                <a:solidFill>
                  <a:schemeClr val="tx1"/>
                </a:solidFill>
                <a:latin typeface="Arial" charset="0"/>
                <a:ea typeface="ＭＳ Ｐゴシック" charset="0"/>
              </a:defRPr>
            </a:lvl5pPr>
            <a:lvl6pPr marL="457200" eaLnBrk="0" fontAlgn="base" hangingPunct="0">
              <a:spcBef>
                <a:spcPct val="0"/>
              </a:spcBef>
              <a:spcAft>
                <a:spcPct val="0"/>
              </a:spcAft>
              <a:defRPr sz="2400" i="1">
                <a:solidFill>
                  <a:schemeClr val="tx1"/>
                </a:solidFill>
                <a:latin typeface="Arial" charset="0"/>
                <a:ea typeface="ＭＳ Ｐゴシック" charset="0"/>
              </a:defRPr>
            </a:lvl6pPr>
            <a:lvl7pPr marL="914400" eaLnBrk="0" fontAlgn="base" hangingPunct="0">
              <a:spcBef>
                <a:spcPct val="0"/>
              </a:spcBef>
              <a:spcAft>
                <a:spcPct val="0"/>
              </a:spcAft>
              <a:defRPr sz="2400" i="1">
                <a:solidFill>
                  <a:schemeClr val="tx1"/>
                </a:solidFill>
                <a:latin typeface="Arial" charset="0"/>
                <a:ea typeface="ＭＳ Ｐゴシック" charset="0"/>
              </a:defRPr>
            </a:lvl7pPr>
            <a:lvl8pPr marL="1371600" eaLnBrk="0" fontAlgn="base" hangingPunct="0">
              <a:spcBef>
                <a:spcPct val="0"/>
              </a:spcBef>
              <a:spcAft>
                <a:spcPct val="0"/>
              </a:spcAft>
              <a:defRPr sz="2400" i="1">
                <a:solidFill>
                  <a:schemeClr val="tx1"/>
                </a:solidFill>
                <a:latin typeface="Arial" charset="0"/>
                <a:ea typeface="ＭＳ Ｐゴシック" charset="0"/>
              </a:defRPr>
            </a:lvl8pPr>
            <a:lvl9pPr marL="1828800" eaLnBrk="0" fontAlgn="base" hangingPunct="0">
              <a:spcBef>
                <a:spcPct val="0"/>
              </a:spcBef>
              <a:spcAft>
                <a:spcPct val="0"/>
              </a:spcAft>
              <a:defRPr sz="2400" i="1">
                <a:solidFill>
                  <a:schemeClr val="tx1"/>
                </a:solidFill>
                <a:latin typeface="Arial" charset="0"/>
                <a:ea typeface="ＭＳ Ｐゴシック" charset="0"/>
              </a:defRPr>
            </a:lvl9pPr>
          </a:lstStyle>
          <a:p>
            <a:fld id="{1947713F-4DE9-D142-AB14-12F14002B46F}" type="slidenum">
              <a:rPr lang="de-DE" sz="1200"/>
              <a:pPr/>
              <a:t>49</a:t>
            </a:fld>
            <a:endParaRPr lang="de-DE" sz="1200"/>
          </a:p>
        </p:txBody>
      </p:sp>
      <p:sp>
        <p:nvSpPr>
          <p:cNvPr id="93187" name="Rectangle 2"/>
          <p:cNvSpPr>
            <a:spLocks noGrp="1" noRot="1" noChangeAspect="1" noChangeArrowheads="1" noTextEdit="1"/>
          </p:cNvSpPr>
          <p:nvPr>
            <p:ph type="sldImg"/>
          </p:nvPr>
        </p:nvSpPr>
        <p:spPr>
          <a:xfrm>
            <a:off x="381000" y="684213"/>
            <a:ext cx="6097588" cy="3430587"/>
          </a:xfrm>
          <a:solidFill>
            <a:srgbClr val="FFFFFF"/>
          </a:solidFill>
          <a:ln/>
        </p:spPr>
      </p:sp>
      <p:sp>
        <p:nvSpPr>
          <p:cNvPr id="93188" name="Rectangle 3"/>
          <p:cNvSpPr>
            <a:spLocks noGrp="1" noChangeArrowheads="1"/>
          </p:cNvSpPr>
          <p:nvPr>
            <p:ph type="body" idx="1"/>
          </p:nvPr>
        </p:nvSpPr>
        <p:spPr>
          <a:xfrm>
            <a:off x="914400" y="4343400"/>
            <a:ext cx="5029200" cy="4116388"/>
          </a:xfrm>
          <a:solidFill>
            <a:srgbClr val="FFFFFF"/>
          </a:solidFill>
          <a:ln>
            <a:solidFill>
              <a:srgbClr val="000000"/>
            </a:solidFill>
          </a:ln>
          <a:extLst>
            <a:ext uri="{FAA26D3D-D897-4be2-8F04-BA451C77F1D7}">
              <ma14:placeholderFlag xmlns="" xmlns:ma14="http://schemas.microsoft.com/office/mac/drawingml/2011/main" val="1"/>
            </a:ext>
          </a:extLst>
        </p:spPr>
        <p:txBody>
          <a:bodyPr lIns="84399" tIns="42200" rIns="84399" bIns="42200"/>
          <a:lstStyle/>
          <a:p>
            <a:pPr eaLnBrk="1" hangingPunct="1"/>
            <a:endParaRPr lang="en-GB" altLang="ja-JP">
              <a:latin typeface="Arial" charset="0"/>
              <a:ea typeface="ＭＳ Ｐゴシック" charset="0"/>
              <a:cs typeface="ＭＳ Ｐゴシック" charset="0"/>
            </a:endParaRPr>
          </a:p>
        </p:txBody>
      </p:sp>
    </p:spTree>
    <p:extLst>
      <p:ext uri="{BB962C8B-B14F-4D97-AF65-F5344CB8AC3E}">
        <p14:creationId xmlns:p14="http://schemas.microsoft.com/office/powerpoint/2010/main" val="24109709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37931725" indent="-37474525">
              <a:defRPr sz="2400" i="1">
                <a:solidFill>
                  <a:schemeClr val="tx1"/>
                </a:solidFill>
                <a:latin typeface="Arial" charset="0"/>
                <a:ea typeface="ＭＳ Ｐゴシック" charset="0"/>
              </a:defRPr>
            </a:lvl2pPr>
            <a:lvl3pPr>
              <a:defRPr sz="2400" i="1">
                <a:solidFill>
                  <a:schemeClr val="tx1"/>
                </a:solidFill>
                <a:latin typeface="Arial" charset="0"/>
                <a:ea typeface="ＭＳ Ｐゴシック" charset="0"/>
              </a:defRPr>
            </a:lvl3pPr>
            <a:lvl4pPr>
              <a:defRPr sz="2400" i="1">
                <a:solidFill>
                  <a:schemeClr val="tx1"/>
                </a:solidFill>
                <a:latin typeface="Arial" charset="0"/>
                <a:ea typeface="ＭＳ Ｐゴシック" charset="0"/>
              </a:defRPr>
            </a:lvl4pPr>
            <a:lvl5pPr>
              <a:defRPr sz="2400" i="1">
                <a:solidFill>
                  <a:schemeClr val="tx1"/>
                </a:solidFill>
                <a:latin typeface="Arial" charset="0"/>
                <a:ea typeface="ＭＳ Ｐゴシック" charset="0"/>
              </a:defRPr>
            </a:lvl5pPr>
            <a:lvl6pPr marL="457200" eaLnBrk="0" fontAlgn="base" hangingPunct="0">
              <a:spcBef>
                <a:spcPct val="0"/>
              </a:spcBef>
              <a:spcAft>
                <a:spcPct val="0"/>
              </a:spcAft>
              <a:defRPr sz="2400" i="1">
                <a:solidFill>
                  <a:schemeClr val="tx1"/>
                </a:solidFill>
                <a:latin typeface="Arial" charset="0"/>
                <a:ea typeface="ＭＳ Ｐゴシック" charset="0"/>
              </a:defRPr>
            </a:lvl6pPr>
            <a:lvl7pPr marL="914400" eaLnBrk="0" fontAlgn="base" hangingPunct="0">
              <a:spcBef>
                <a:spcPct val="0"/>
              </a:spcBef>
              <a:spcAft>
                <a:spcPct val="0"/>
              </a:spcAft>
              <a:defRPr sz="2400" i="1">
                <a:solidFill>
                  <a:schemeClr val="tx1"/>
                </a:solidFill>
                <a:latin typeface="Arial" charset="0"/>
                <a:ea typeface="ＭＳ Ｐゴシック" charset="0"/>
              </a:defRPr>
            </a:lvl7pPr>
            <a:lvl8pPr marL="1371600" eaLnBrk="0" fontAlgn="base" hangingPunct="0">
              <a:spcBef>
                <a:spcPct val="0"/>
              </a:spcBef>
              <a:spcAft>
                <a:spcPct val="0"/>
              </a:spcAft>
              <a:defRPr sz="2400" i="1">
                <a:solidFill>
                  <a:schemeClr val="tx1"/>
                </a:solidFill>
                <a:latin typeface="Arial" charset="0"/>
                <a:ea typeface="ＭＳ Ｐゴシック" charset="0"/>
              </a:defRPr>
            </a:lvl8pPr>
            <a:lvl9pPr marL="1828800" eaLnBrk="0" fontAlgn="base" hangingPunct="0">
              <a:spcBef>
                <a:spcPct val="0"/>
              </a:spcBef>
              <a:spcAft>
                <a:spcPct val="0"/>
              </a:spcAft>
              <a:defRPr sz="2400" i="1">
                <a:solidFill>
                  <a:schemeClr val="tx1"/>
                </a:solidFill>
                <a:latin typeface="Arial" charset="0"/>
                <a:ea typeface="ＭＳ Ｐゴシック" charset="0"/>
              </a:defRPr>
            </a:lvl9pPr>
          </a:lstStyle>
          <a:p>
            <a:fld id="{BABF0ED9-B75D-FF41-B853-26F2EB4B283D}" type="slidenum">
              <a:rPr lang="de-DE" sz="1200"/>
              <a:pPr/>
              <a:t>50</a:t>
            </a:fld>
            <a:endParaRPr lang="de-DE" sz="1200"/>
          </a:p>
        </p:txBody>
      </p:sp>
      <p:sp>
        <p:nvSpPr>
          <p:cNvPr id="95235" name="Rectangle 2"/>
          <p:cNvSpPr>
            <a:spLocks noGrp="1" noRot="1" noChangeAspect="1" noChangeArrowheads="1" noTextEdit="1"/>
          </p:cNvSpPr>
          <p:nvPr>
            <p:ph type="sldImg"/>
          </p:nvPr>
        </p:nvSpPr>
        <p:spPr>
          <a:xfrm>
            <a:off x="381000" y="684213"/>
            <a:ext cx="6097588" cy="3430587"/>
          </a:xfrm>
          <a:solidFill>
            <a:srgbClr val="FFFFFF"/>
          </a:solidFill>
          <a:ln/>
        </p:spPr>
      </p:sp>
      <p:sp>
        <p:nvSpPr>
          <p:cNvPr id="95236" name="Rectangle 3"/>
          <p:cNvSpPr>
            <a:spLocks noGrp="1" noChangeArrowheads="1"/>
          </p:cNvSpPr>
          <p:nvPr>
            <p:ph type="body" idx="1"/>
          </p:nvPr>
        </p:nvSpPr>
        <p:spPr>
          <a:xfrm>
            <a:off x="914400" y="4343400"/>
            <a:ext cx="5029200" cy="4116388"/>
          </a:xfrm>
          <a:solidFill>
            <a:srgbClr val="FFFFFF"/>
          </a:solidFill>
          <a:ln>
            <a:solidFill>
              <a:srgbClr val="000000"/>
            </a:solidFill>
          </a:ln>
          <a:extLst>
            <a:ext uri="{FAA26D3D-D897-4be2-8F04-BA451C77F1D7}">
              <ma14:placeholderFlag xmlns="" xmlns:ma14="http://schemas.microsoft.com/office/mac/drawingml/2011/main" val="1"/>
            </a:ext>
          </a:extLst>
        </p:spPr>
        <p:txBody>
          <a:bodyPr lIns="84399" tIns="42200" rIns="84399" bIns="42200"/>
          <a:lstStyle/>
          <a:p>
            <a:pPr eaLnBrk="1" hangingPunct="1"/>
            <a:endParaRPr lang="en-GB" altLang="ja-JP">
              <a:latin typeface="Arial" charset="0"/>
              <a:ea typeface="ＭＳ Ｐゴシック" charset="0"/>
              <a:cs typeface="ＭＳ Ｐゴシック" charset="0"/>
            </a:endParaRPr>
          </a:p>
        </p:txBody>
      </p:sp>
    </p:spTree>
    <p:extLst>
      <p:ext uri="{BB962C8B-B14F-4D97-AF65-F5344CB8AC3E}">
        <p14:creationId xmlns:p14="http://schemas.microsoft.com/office/powerpoint/2010/main" val="5862643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37931725" indent="-37474525">
              <a:defRPr sz="2400" i="1">
                <a:solidFill>
                  <a:schemeClr val="tx1"/>
                </a:solidFill>
                <a:latin typeface="Arial" charset="0"/>
                <a:ea typeface="ＭＳ Ｐゴシック" charset="0"/>
              </a:defRPr>
            </a:lvl2pPr>
            <a:lvl3pPr>
              <a:defRPr sz="2400" i="1">
                <a:solidFill>
                  <a:schemeClr val="tx1"/>
                </a:solidFill>
                <a:latin typeface="Arial" charset="0"/>
                <a:ea typeface="ＭＳ Ｐゴシック" charset="0"/>
              </a:defRPr>
            </a:lvl3pPr>
            <a:lvl4pPr>
              <a:defRPr sz="2400" i="1">
                <a:solidFill>
                  <a:schemeClr val="tx1"/>
                </a:solidFill>
                <a:latin typeface="Arial" charset="0"/>
                <a:ea typeface="ＭＳ Ｐゴシック" charset="0"/>
              </a:defRPr>
            </a:lvl4pPr>
            <a:lvl5pPr>
              <a:defRPr sz="2400" i="1">
                <a:solidFill>
                  <a:schemeClr val="tx1"/>
                </a:solidFill>
                <a:latin typeface="Arial" charset="0"/>
                <a:ea typeface="ＭＳ Ｐゴシック" charset="0"/>
              </a:defRPr>
            </a:lvl5pPr>
            <a:lvl6pPr marL="457200" eaLnBrk="0" fontAlgn="base" hangingPunct="0">
              <a:spcBef>
                <a:spcPct val="0"/>
              </a:spcBef>
              <a:spcAft>
                <a:spcPct val="0"/>
              </a:spcAft>
              <a:defRPr sz="2400" i="1">
                <a:solidFill>
                  <a:schemeClr val="tx1"/>
                </a:solidFill>
                <a:latin typeface="Arial" charset="0"/>
                <a:ea typeface="ＭＳ Ｐゴシック" charset="0"/>
              </a:defRPr>
            </a:lvl6pPr>
            <a:lvl7pPr marL="914400" eaLnBrk="0" fontAlgn="base" hangingPunct="0">
              <a:spcBef>
                <a:spcPct val="0"/>
              </a:spcBef>
              <a:spcAft>
                <a:spcPct val="0"/>
              </a:spcAft>
              <a:defRPr sz="2400" i="1">
                <a:solidFill>
                  <a:schemeClr val="tx1"/>
                </a:solidFill>
                <a:latin typeface="Arial" charset="0"/>
                <a:ea typeface="ＭＳ Ｐゴシック" charset="0"/>
              </a:defRPr>
            </a:lvl7pPr>
            <a:lvl8pPr marL="1371600" eaLnBrk="0" fontAlgn="base" hangingPunct="0">
              <a:spcBef>
                <a:spcPct val="0"/>
              </a:spcBef>
              <a:spcAft>
                <a:spcPct val="0"/>
              </a:spcAft>
              <a:defRPr sz="2400" i="1">
                <a:solidFill>
                  <a:schemeClr val="tx1"/>
                </a:solidFill>
                <a:latin typeface="Arial" charset="0"/>
                <a:ea typeface="ＭＳ Ｐゴシック" charset="0"/>
              </a:defRPr>
            </a:lvl8pPr>
            <a:lvl9pPr marL="1828800" eaLnBrk="0" fontAlgn="base" hangingPunct="0">
              <a:spcBef>
                <a:spcPct val="0"/>
              </a:spcBef>
              <a:spcAft>
                <a:spcPct val="0"/>
              </a:spcAft>
              <a:defRPr sz="2400" i="1">
                <a:solidFill>
                  <a:schemeClr val="tx1"/>
                </a:solidFill>
                <a:latin typeface="Arial" charset="0"/>
                <a:ea typeface="ＭＳ Ｐゴシック" charset="0"/>
              </a:defRPr>
            </a:lvl9pPr>
          </a:lstStyle>
          <a:p>
            <a:fld id="{37396F2D-CB98-7940-A590-87941FA9561A}" type="slidenum">
              <a:rPr lang="de-DE" sz="1200"/>
              <a:pPr/>
              <a:t>53</a:t>
            </a:fld>
            <a:endParaRPr lang="de-DE" sz="1200"/>
          </a:p>
        </p:txBody>
      </p:sp>
      <p:sp>
        <p:nvSpPr>
          <p:cNvPr id="97283" name="Rectangle 2"/>
          <p:cNvSpPr>
            <a:spLocks noGrp="1" noRot="1" noChangeAspect="1" noChangeArrowheads="1" noTextEdit="1"/>
          </p:cNvSpPr>
          <p:nvPr>
            <p:ph type="sldImg"/>
          </p:nvPr>
        </p:nvSpPr>
        <p:spPr>
          <a:xfrm>
            <a:off x="381000" y="684213"/>
            <a:ext cx="6097588" cy="3430587"/>
          </a:xfrm>
          <a:solidFill>
            <a:srgbClr val="FFFFFF"/>
          </a:solidFill>
          <a:ln/>
        </p:spPr>
      </p:sp>
      <p:sp>
        <p:nvSpPr>
          <p:cNvPr id="97284" name="Rectangle 3"/>
          <p:cNvSpPr>
            <a:spLocks noGrp="1" noChangeArrowheads="1"/>
          </p:cNvSpPr>
          <p:nvPr>
            <p:ph type="body" idx="1"/>
          </p:nvPr>
        </p:nvSpPr>
        <p:spPr>
          <a:xfrm>
            <a:off x="914400" y="4343400"/>
            <a:ext cx="5029200" cy="4116388"/>
          </a:xfrm>
          <a:solidFill>
            <a:srgbClr val="FFFFFF"/>
          </a:solidFill>
          <a:ln>
            <a:solidFill>
              <a:srgbClr val="000000"/>
            </a:solidFill>
          </a:ln>
          <a:extLst>
            <a:ext uri="{FAA26D3D-D897-4be2-8F04-BA451C77F1D7}">
              <ma14:placeholderFlag xmlns="" xmlns:ma14="http://schemas.microsoft.com/office/mac/drawingml/2011/main" val="1"/>
            </a:ext>
          </a:extLst>
        </p:spPr>
        <p:txBody>
          <a:bodyPr lIns="84399" tIns="42200" rIns="84399" bIns="42200"/>
          <a:lstStyle/>
          <a:p>
            <a:pPr eaLnBrk="1" hangingPunct="1"/>
            <a:endParaRPr lang="en-GB" altLang="ja-JP">
              <a:latin typeface="Arial" charset="0"/>
              <a:ea typeface="ＭＳ Ｐゴシック" charset="0"/>
              <a:cs typeface="ＭＳ Ｐゴシック" charset="0"/>
            </a:endParaRPr>
          </a:p>
        </p:txBody>
      </p:sp>
    </p:spTree>
    <p:extLst>
      <p:ext uri="{BB962C8B-B14F-4D97-AF65-F5344CB8AC3E}">
        <p14:creationId xmlns:p14="http://schemas.microsoft.com/office/powerpoint/2010/main" val="37431938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37931725" indent="-37474525">
              <a:defRPr sz="2400" i="1">
                <a:solidFill>
                  <a:schemeClr val="tx1"/>
                </a:solidFill>
                <a:latin typeface="Arial" charset="0"/>
                <a:ea typeface="ＭＳ Ｐゴシック" charset="0"/>
              </a:defRPr>
            </a:lvl2pPr>
            <a:lvl3pPr>
              <a:defRPr sz="2400" i="1">
                <a:solidFill>
                  <a:schemeClr val="tx1"/>
                </a:solidFill>
                <a:latin typeface="Arial" charset="0"/>
                <a:ea typeface="ＭＳ Ｐゴシック" charset="0"/>
              </a:defRPr>
            </a:lvl3pPr>
            <a:lvl4pPr>
              <a:defRPr sz="2400" i="1">
                <a:solidFill>
                  <a:schemeClr val="tx1"/>
                </a:solidFill>
                <a:latin typeface="Arial" charset="0"/>
                <a:ea typeface="ＭＳ Ｐゴシック" charset="0"/>
              </a:defRPr>
            </a:lvl4pPr>
            <a:lvl5pPr>
              <a:defRPr sz="2400" i="1">
                <a:solidFill>
                  <a:schemeClr val="tx1"/>
                </a:solidFill>
                <a:latin typeface="Arial" charset="0"/>
                <a:ea typeface="ＭＳ Ｐゴシック" charset="0"/>
              </a:defRPr>
            </a:lvl5pPr>
            <a:lvl6pPr marL="457200" eaLnBrk="0" fontAlgn="base" hangingPunct="0">
              <a:spcBef>
                <a:spcPct val="0"/>
              </a:spcBef>
              <a:spcAft>
                <a:spcPct val="0"/>
              </a:spcAft>
              <a:defRPr sz="2400" i="1">
                <a:solidFill>
                  <a:schemeClr val="tx1"/>
                </a:solidFill>
                <a:latin typeface="Arial" charset="0"/>
                <a:ea typeface="ＭＳ Ｐゴシック" charset="0"/>
              </a:defRPr>
            </a:lvl6pPr>
            <a:lvl7pPr marL="914400" eaLnBrk="0" fontAlgn="base" hangingPunct="0">
              <a:spcBef>
                <a:spcPct val="0"/>
              </a:spcBef>
              <a:spcAft>
                <a:spcPct val="0"/>
              </a:spcAft>
              <a:defRPr sz="2400" i="1">
                <a:solidFill>
                  <a:schemeClr val="tx1"/>
                </a:solidFill>
                <a:latin typeface="Arial" charset="0"/>
                <a:ea typeface="ＭＳ Ｐゴシック" charset="0"/>
              </a:defRPr>
            </a:lvl7pPr>
            <a:lvl8pPr marL="1371600" eaLnBrk="0" fontAlgn="base" hangingPunct="0">
              <a:spcBef>
                <a:spcPct val="0"/>
              </a:spcBef>
              <a:spcAft>
                <a:spcPct val="0"/>
              </a:spcAft>
              <a:defRPr sz="2400" i="1">
                <a:solidFill>
                  <a:schemeClr val="tx1"/>
                </a:solidFill>
                <a:latin typeface="Arial" charset="0"/>
                <a:ea typeface="ＭＳ Ｐゴシック" charset="0"/>
              </a:defRPr>
            </a:lvl8pPr>
            <a:lvl9pPr marL="1828800" eaLnBrk="0" fontAlgn="base" hangingPunct="0">
              <a:spcBef>
                <a:spcPct val="0"/>
              </a:spcBef>
              <a:spcAft>
                <a:spcPct val="0"/>
              </a:spcAft>
              <a:defRPr sz="2400" i="1">
                <a:solidFill>
                  <a:schemeClr val="tx1"/>
                </a:solidFill>
                <a:latin typeface="Arial" charset="0"/>
                <a:ea typeface="ＭＳ Ｐゴシック" charset="0"/>
              </a:defRPr>
            </a:lvl9pPr>
          </a:lstStyle>
          <a:p>
            <a:fld id="{9EE1A1BE-12E8-FF40-8A50-38CEBE99329D}" type="slidenum">
              <a:rPr lang="de-DE" sz="1200"/>
              <a:pPr/>
              <a:t>54</a:t>
            </a:fld>
            <a:endParaRPr lang="de-DE" sz="1200"/>
          </a:p>
        </p:txBody>
      </p:sp>
      <p:sp>
        <p:nvSpPr>
          <p:cNvPr id="101379" name="Rectangle 2"/>
          <p:cNvSpPr>
            <a:spLocks noGrp="1" noRot="1" noChangeAspect="1" noChangeArrowheads="1" noTextEdit="1"/>
          </p:cNvSpPr>
          <p:nvPr>
            <p:ph type="sldImg"/>
          </p:nvPr>
        </p:nvSpPr>
        <p:spPr>
          <a:xfrm>
            <a:off x="381000" y="684213"/>
            <a:ext cx="6097588" cy="3430587"/>
          </a:xfrm>
          <a:solidFill>
            <a:srgbClr val="FFFFFF"/>
          </a:solidFill>
          <a:ln/>
        </p:spPr>
      </p:sp>
      <p:sp>
        <p:nvSpPr>
          <p:cNvPr id="101380" name="Rectangle 3"/>
          <p:cNvSpPr>
            <a:spLocks noGrp="1" noChangeArrowheads="1"/>
          </p:cNvSpPr>
          <p:nvPr>
            <p:ph type="body" idx="1"/>
          </p:nvPr>
        </p:nvSpPr>
        <p:spPr>
          <a:xfrm>
            <a:off x="914400" y="4343400"/>
            <a:ext cx="5029200" cy="4116388"/>
          </a:xfrm>
          <a:solidFill>
            <a:srgbClr val="FFFFFF"/>
          </a:solidFill>
          <a:ln>
            <a:solidFill>
              <a:srgbClr val="000000"/>
            </a:solidFill>
          </a:ln>
          <a:extLst>
            <a:ext uri="{FAA26D3D-D897-4be2-8F04-BA451C77F1D7}">
              <ma14:placeholderFlag xmlns="" xmlns:ma14="http://schemas.microsoft.com/office/mac/drawingml/2011/main" val="1"/>
            </a:ext>
          </a:extLst>
        </p:spPr>
        <p:txBody>
          <a:bodyPr lIns="84399" tIns="42200" rIns="84399" bIns="42200"/>
          <a:lstStyle/>
          <a:p>
            <a:pPr eaLnBrk="1" hangingPunct="1"/>
            <a:endParaRPr lang="ja-JP" altLang="en-GB">
              <a:latin typeface="Arial" charset="0"/>
              <a:ea typeface="ＭＳ Ｐゴシック" charset="0"/>
              <a:cs typeface="ＭＳ Ｐゴシック" charset="0"/>
            </a:endParaRPr>
          </a:p>
        </p:txBody>
      </p:sp>
    </p:spTree>
    <p:extLst>
      <p:ext uri="{BB962C8B-B14F-4D97-AF65-F5344CB8AC3E}">
        <p14:creationId xmlns:p14="http://schemas.microsoft.com/office/powerpoint/2010/main" val="3987353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Goal of this RPT is to predict whether a web page is a student web page based on the number of outgoing links.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Numbers at a leaf node report the number and percentage of positive and negative examples reaching that leaf </a:t>
            </a:r>
            <a:endParaRPr lang="en-GB" dirty="0"/>
          </a:p>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64</a:t>
            </a:fld>
            <a:endParaRPr lang="en-GB"/>
          </a:p>
        </p:txBody>
      </p:sp>
    </p:spTree>
    <p:extLst>
      <p:ext uri="{BB962C8B-B14F-4D97-AF65-F5344CB8AC3E}">
        <p14:creationId xmlns:p14="http://schemas.microsoft.com/office/powerpoint/2010/main" val="42051793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Animation if fitting for break</a:t>
            </a:r>
          </a:p>
        </p:txBody>
      </p:sp>
      <p:sp>
        <p:nvSpPr>
          <p:cNvPr id="4" name="Slide Number Placeholder 3"/>
          <p:cNvSpPr>
            <a:spLocks noGrp="1"/>
          </p:cNvSpPr>
          <p:nvPr>
            <p:ph type="sldNum" sz="quarter" idx="5"/>
          </p:nvPr>
        </p:nvSpPr>
        <p:spPr/>
        <p:txBody>
          <a:bodyPr/>
          <a:lstStyle/>
          <a:p>
            <a:fld id="{03DE8E53-9180-E843-8C12-9A661956B4E6}" type="slidenum">
              <a:rPr lang="en-US" smtClean="0"/>
              <a:t>76</a:t>
            </a:fld>
            <a:endParaRPr lang="en-US"/>
          </a:p>
        </p:txBody>
      </p:sp>
    </p:spTree>
    <p:extLst>
      <p:ext uri="{BB962C8B-B14F-4D97-AF65-F5344CB8AC3E}">
        <p14:creationId xmlns:p14="http://schemas.microsoft.com/office/powerpoint/2010/main" val="8308734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cancel </a:t>
                </a:r>
                <a14:m>
                  <m:oMath xmlns:m="http://schemas.openxmlformats.org/officeDocument/2006/math">
                    <m:sSup>
                      <m:sSupPr>
                        <m:ctrlPr>
                          <a:rPr lang="en-US" sz="1200" i="1" dirty="0" smtClean="0">
                            <a:solidFill>
                              <a:schemeClr val="accent1"/>
                            </a:solidFill>
                            <a:latin typeface="Cambria Math" panose="02040503050406030204" pitchFamily="18" charset="0"/>
                            <a:ea typeface="Cambria Math" panose="02040503050406030204" pitchFamily="18" charset="0"/>
                          </a:rPr>
                        </m:ctrlPr>
                      </m:sSupPr>
                      <m:e>
                        <m:r>
                          <a:rPr lang="en-US" sz="1200" i="1" dirty="0" smtClean="0">
                            <a:solidFill>
                              <a:schemeClr val="accent1"/>
                            </a:solidFill>
                            <a:latin typeface="Cambria Math" panose="02040503050406030204" pitchFamily="18" charset="0"/>
                            <a:ea typeface="Cambria Math" panose="02040503050406030204" pitchFamily="18" charset="0"/>
                          </a:rPr>
                          <m:t>𝑎</m:t>
                        </m:r>
                      </m:e>
                      <m:sup>
                        <m:r>
                          <a:rPr lang="de-DE" sz="1200" b="0" i="1" dirty="0" smtClean="0">
                            <a:solidFill>
                              <a:schemeClr val="accent1"/>
                            </a:solidFill>
                            <a:latin typeface="Cambria Math" panose="02040503050406030204" pitchFamily="18" charset="0"/>
                            <a:ea typeface="Cambria Math" panose="02040503050406030204" pitchFamily="18" charset="0"/>
                          </a:rPr>
                          <m:t>𝑛</m:t>
                        </m:r>
                      </m:sup>
                    </m:sSup>
                  </m:oMath>
                </a14:m>
                <a:r>
                  <a:rPr lang="en-GB" dirty="0"/>
                  <a:t> in </a:t>
                </a:r>
                <a14:m>
                  <m:oMath xmlns:m="http://schemas.openxmlformats.org/officeDocument/2006/math">
                    <m:f>
                      <m:fPr>
                        <m:ctrlPr>
                          <a:rPr lang="de-DE" sz="1200" b="0" i="1" dirty="0" smtClean="0">
                            <a:solidFill>
                              <a:schemeClr val="accent1"/>
                            </a:solidFill>
                            <a:latin typeface="Cambria Math" panose="02040503050406030204" pitchFamily="18" charset="0"/>
                            <a:ea typeface="Cambria Math" panose="02040503050406030204" pitchFamily="18" charset="0"/>
                          </a:rPr>
                        </m:ctrlPr>
                      </m:fPr>
                      <m:num>
                        <m:sSup>
                          <m:sSupPr>
                            <m:ctrlPr>
                              <a:rPr lang="en-US" sz="1200" i="1" dirty="0" smtClean="0">
                                <a:solidFill>
                                  <a:schemeClr val="accent1"/>
                                </a:solidFill>
                                <a:latin typeface="Cambria Math" panose="02040503050406030204" pitchFamily="18" charset="0"/>
                                <a:ea typeface="Cambria Math" panose="02040503050406030204" pitchFamily="18" charset="0"/>
                              </a:rPr>
                            </m:ctrlPr>
                          </m:sSupPr>
                          <m:e>
                            <m:r>
                              <a:rPr lang="en-US" sz="1200" i="1" dirty="0" smtClean="0">
                                <a:solidFill>
                                  <a:schemeClr val="accent1"/>
                                </a:solidFill>
                                <a:latin typeface="Cambria Math" panose="02040503050406030204" pitchFamily="18" charset="0"/>
                                <a:ea typeface="Cambria Math" panose="02040503050406030204" pitchFamily="18" charset="0"/>
                              </a:rPr>
                              <m:t>𝑎</m:t>
                            </m:r>
                          </m:e>
                          <m:sup>
                            <m:r>
                              <a:rPr lang="de-DE" sz="1200" b="0" i="1" dirty="0" smtClean="0">
                                <a:solidFill>
                                  <a:schemeClr val="accent1"/>
                                </a:solidFill>
                                <a:latin typeface="Cambria Math" panose="02040503050406030204" pitchFamily="18" charset="0"/>
                                <a:ea typeface="Cambria Math" panose="02040503050406030204" pitchFamily="18" charset="0"/>
                              </a:rPr>
                              <m:t>𝑛</m:t>
                            </m:r>
                          </m:sup>
                        </m:sSup>
                      </m:num>
                      <m:den>
                        <m:sSup>
                          <m:sSupPr>
                            <m:ctrlPr>
                              <a:rPr lang="de-DE" sz="1200" b="0" i="1" dirty="0" smtClean="0">
                                <a:solidFill>
                                  <a:schemeClr val="accent1"/>
                                </a:solidFill>
                                <a:latin typeface="Cambria Math" panose="02040503050406030204" pitchFamily="18" charset="0"/>
                                <a:ea typeface="Cambria Math" panose="02040503050406030204" pitchFamily="18" charset="0"/>
                              </a:rPr>
                            </m:ctrlPr>
                          </m:sSupPr>
                          <m:e>
                            <m:r>
                              <a:rPr lang="de-DE" sz="1200" b="0" i="1" dirty="0" smtClean="0">
                                <a:solidFill>
                                  <a:schemeClr val="accent1"/>
                                </a:solidFill>
                                <a:latin typeface="Cambria Math" panose="02040503050406030204" pitchFamily="18" charset="0"/>
                                <a:ea typeface="Cambria Math" panose="02040503050406030204" pitchFamily="18" charset="0"/>
                              </a:rPr>
                              <m:t>𝑎</m:t>
                            </m:r>
                          </m:e>
                          <m:sup>
                            <m:r>
                              <a:rPr lang="de-DE" sz="1200" b="0" i="1" dirty="0" smtClean="0">
                                <a:solidFill>
                                  <a:schemeClr val="accent1"/>
                                </a:solidFill>
                                <a:latin typeface="Cambria Math" panose="02040503050406030204" pitchFamily="18" charset="0"/>
                                <a:ea typeface="Cambria Math" panose="02040503050406030204" pitchFamily="18" charset="0"/>
                              </a:rPr>
                              <m:t>𝑛</m:t>
                            </m:r>
                          </m:sup>
                        </m:sSup>
                        <m:r>
                          <a:rPr lang="de-DE" sz="1200" b="0" i="1" dirty="0" smtClean="0">
                            <a:solidFill>
                              <a:schemeClr val="accent1"/>
                            </a:solidFill>
                            <a:latin typeface="Cambria Math" panose="02040503050406030204" pitchFamily="18" charset="0"/>
                            <a:ea typeface="Cambria Math" panose="02040503050406030204" pitchFamily="18" charset="0"/>
                          </a:rPr>
                          <m:t>+</m:t>
                        </m:r>
                        <m:sSup>
                          <m:sSupPr>
                            <m:ctrlPr>
                              <a:rPr lang="de-DE" sz="1200" b="0" i="1" dirty="0" smtClean="0">
                                <a:solidFill>
                                  <a:schemeClr val="accent1"/>
                                </a:solidFill>
                                <a:latin typeface="Cambria Math" panose="02040503050406030204" pitchFamily="18" charset="0"/>
                                <a:ea typeface="Cambria Math" panose="02040503050406030204" pitchFamily="18" charset="0"/>
                              </a:rPr>
                            </m:ctrlPr>
                          </m:sSupPr>
                          <m:e>
                            <m:r>
                              <a:rPr lang="de-DE" sz="1200" b="0" i="1" dirty="0" smtClean="0">
                                <a:solidFill>
                                  <a:schemeClr val="accent1"/>
                                </a:solidFill>
                                <a:latin typeface="Cambria Math" panose="02040503050406030204" pitchFamily="18" charset="0"/>
                                <a:ea typeface="Cambria Math" panose="02040503050406030204" pitchFamily="18" charset="0"/>
                              </a:rPr>
                              <m:t>𝑏</m:t>
                            </m:r>
                          </m:e>
                          <m:sup>
                            <m:r>
                              <a:rPr lang="de-DE" sz="1200" b="0" i="1" dirty="0" smtClean="0">
                                <a:solidFill>
                                  <a:schemeClr val="accent1"/>
                                </a:solidFill>
                                <a:latin typeface="Cambria Math" panose="02040503050406030204" pitchFamily="18" charset="0"/>
                                <a:ea typeface="Cambria Math" panose="02040503050406030204" pitchFamily="18" charset="0"/>
                              </a:rPr>
                              <m:t>𝑛</m:t>
                            </m:r>
                          </m:sup>
                        </m:sSup>
                      </m:den>
                    </m:f>
                  </m:oMath>
                </a14:m>
                <a:endParaRPr lang="en-US" sz="1200" i="0" dirty="0">
                  <a:latin typeface="Cambria Math" panose="02040503050406030204" pitchFamily="18" charset="0"/>
                  <a:ea typeface="Cambria Math"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latin typeface="Cambria Math" panose="02040503050406030204" pitchFamily="18" charset="0"/>
                    <a:ea typeface="Cambria Math" panose="02040503050406030204" pitchFamily="18" charset="0"/>
                  </a:rPr>
                  <a:t>if b&gt;a: </a:t>
                </a:r>
                <a14:m>
                  <m:oMath xmlns:m="http://schemas.openxmlformats.org/officeDocument/2006/math">
                    <m:sSup>
                      <m:sSupPr>
                        <m:ctrlPr>
                          <a:rPr lang="de-DE" b="0" i="1" dirty="0" smtClean="0">
                            <a:solidFill>
                              <a:schemeClr val="accent1"/>
                            </a:solidFill>
                            <a:latin typeface="Cambria Math" panose="02040503050406030204" pitchFamily="18" charset="0"/>
                            <a:ea typeface="Cambria Math" panose="02040503050406030204" pitchFamily="18" charset="0"/>
                          </a:rPr>
                        </m:ctrlPr>
                      </m:sSupPr>
                      <m:e>
                        <m:d>
                          <m:dPr>
                            <m:ctrlPr>
                              <a:rPr lang="de-DE" b="0" i="1" dirty="0" smtClean="0">
                                <a:solidFill>
                                  <a:schemeClr val="accent1"/>
                                </a:solidFill>
                                <a:latin typeface="Cambria Math" panose="02040503050406030204" pitchFamily="18" charset="0"/>
                                <a:ea typeface="Cambria Math" panose="02040503050406030204" pitchFamily="18" charset="0"/>
                              </a:rPr>
                            </m:ctrlPr>
                          </m:dPr>
                          <m:e>
                            <m:f>
                              <m:fPr>
                                <m:ctrlPr>
                                  <a:rPr lang="de-DE" b="0" i="1" dirty="0" smtClean="0">
                                    <a:solidFill>
                                      <a:schemeClr val="accent1"/>
                                    </a:solidFill>
                                    <a:latin typeface="Cambria Math" panose="02040503050406030204" pitchFamily="18" charset="0"/>
                                    <a:ea typeface="Cambria Math" panose="02040503050406030204" pitchFamily="18" charset="0"/>
                                  </a:rPr>
                                </m:ctrlPr>
                              </m:fPr>
                              <m:num>
                                <m:r>
                                  <a:rPr lang="de-DE" b="0" i="1" dirty="0" smtClean="0">
                                    <a:solidFill>
                                      <a:schemeClr val="accent1"/>
                                    </a:solidFill>
                                    <a:latin typeface="Cambria Math" panose="02040503050406030204" pitchFamily="18" charset="0"/>
                                    <a:ea typeface="Cambria Math" panose="02040503050406030204" pitchFamily="18" charset="0"/>
                                  </a:rPr>
                                  <m:t>𝑏</m:t>
                                </m:r>
                              </m:num>
                              <m:den>
                                <m:r>
                                  <a:rPr lang="de-DE" b="0" i="1" dirty="0" smtClean="0">
                                    <a:solidFill>
                                      <a:schemeClr val="accent1"/>
                                    </a:solidFill>
                                    <a:latin typeface="Cambria Math" panose="02040503050406030204" pitchFamily="18" charset="0"/>
                                    <a:ea typeface="Cambria Math" panose="02040503050406030204" pitchFamily="18" charset="0"/>
                                  </a:rPr>
                                  <m:t>𝑎</m:t>
                                </m:r>
                              </m:den>
                            </m:f>
                          </m:e>
                        </m:d>
                      </m:e>
                      <m:sup>
                        <m:r>
                          <a:rPr lang="de-DE" b="0" i="1" dirty="0" smtClean="0">
                            <a:solidFill>
                              <a:schemeClr val="accent1"/>
                            </a:solidFill>
                            <a:latin typeface="Cambria Math" panose="02040503050406030204" pitchFamily="18" charset="0"/>
                            <a:ea typeface="Cambria Math" panose="02040503050406030204" pitchFamily="18" charset="0"/>
                          </a:rPr>
                          <m:t>𝑛</m:t>
                        </m:r>
                      </m:sup>
                    </m:sSup>
                  </m:oMath>
                </a14:m>
                <a:r>
                  <a:rPr lang="en-US" sz="1200" i="0" dirty="0">
                    <a:latin typeface="Cambria Math" panose="02040503050406030204" pitchFamily="18" charset="0"/>
                    <a:ea typeface="Cambria Math" panose="02040503050406030204" pitchFamily="18" charset="0"/>
                  </a:rPr>
                  <a:t> gets larger and larger, which means</a:t>
                </a:r>
                <a:r>
                  <a:rPr lang="en-US" sz="1200" i="0" baseline="0" dirty="0">
                    <a:latin typeface="Cambria Math" panose="02040503050406030204" pitchFamily="18" charset="0"/>
                    <a:ea typeface="Cambria Math" panose="02040503050406030204" pitchFamily="18" charset="0"/>
                  </a:rPr>
                  <a:t> the denominator gets larger and larger, which means the complete fraction gets smaller and smaller</a:t>
                </a:r>
                <a:endParaRPr lang="en-US" sz="1200" i="0" dirty="0">
                  <a:latin typeface="Cambria Math" panose="02040503050406030204" pitchFamily="18" charset="0"/>
                  <a:ea typeface="Cambria Math"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latin typeface="Cambria Math" panose="02040503050406030204" pitchFamily="18" charset="0"/>
                    <a:ea typeface="Cambria Math" panose="02040503050406030204" pitchFamily="18" charset="0"/>
                  </a:rPr>
                  <a:t>if a&gt;b: </a:t>
                </a:r>
                <a14:m>
                  <m:oMath xmlns:m="http://schemas.openxmlformats.org/officeDocument/2006/math">
                    <m:sSup>
                      <m:sSupPr>
                        <m:ctrlPr>
                          <a:rPr lang="de-DE" b="0" i="1" dirty="0" smtClean="0">
                            <a:solidFill>
                              <a:schemeClr val="accent1"/>
                            </a:solidFill>
                            <a:latin typeface="Cambria Math" panose="02040503050406030204" pitchFamily="18" charset="0"/>
                            <a:ea typeface="Cambria Math" panose="02040503050406030204" pitchFamily="18" charset="0"/>
                          </a:rPr>
                        </m:ctrlPr>
                      </m:sSupPr>
                      <m:e>
                        <m:d>
                          <m:dPr>
                            <m:ctrlPr>
                              <a:rPr lang="de-DE" b="0" i="1" dirty="0" smtClean="0">
                                <a:solidFill>
                                  <a:schemeClr val="accent1"/>
                                </a:solidFill>
                                <a:latin typeface="Cambria Math" panose="02040503050406030204" pitchFamily="18" charset="0"/>
                                <a:ea typeface="Cambria Math" panose="02040503050406030204" pitchFamily="18" charset="0"/>
                              </a:rPr>
                            </m:ctrlPr>
                          </m:dPr>
                          <m:e>
                            <m:f>
                              <m:fPr>
                                <m:ctrlPr>
                                  <a:rPr lang="de-DE" b="0" i="1" dirty="0" smtClean="0">
                                    <a:solidFill>
                                      <a:schemeClr val="accent1"/>
                                    </a:solidFill>
                                    <a:latin typeface="Cambria Math" panose="02040503050406030204" pitchFamily="18" charset="0"/>
                                    <a:ea typeface="Cambria Math" panose="02040503050406030204" pitchFamily="18" charset="0"/>
                                  </a:rPr>
                                </m:ctrlPr>
                              </m:fPr>
                              <m:num>
                                <m:r>
                                  <a:rPr lang="de-DE" b="0" i="1" dirty="0" smtClean="0">
                                    <a:solidFill>
                                      <a:schemeClr val="accent1"/>
                                    </a:solidFill>
                                    <a:latin typeface="Cambria Math" panose="02040503050406030204" pitchFamily="18" charset="0"/>
                                    <a:ea typeface="Cambria Math" panose="02040503050406030204" pitchFamily="18" charset="0"/>
                                  </a:rPr>
                                  <m:t>𝑏</m:t>
                                </m:r>
                              </m:num>
                              <m:den>
                                <m:r>
                                  <a:rPr lang="de-DE" b="0" i="1" dirty="0" smtClean="0">
                                    <a:solidFill>
                                      <a:schemeClr val="accent1"/>
                                    </a:solidFill>
                                    <a:latin typeface="Cambria Math" panose="02040503050406030204" pitchFamily="18" charset="0"/>
                                    <a:ea typeface="Cambria Math" panose="02040503050406030204" pitchFamily="18" charset="0"/>
                                  </a:rPr>
                                  <m:t>𝑎</m:t>
                                </m:r>
                              </m:den>
                            </m:f>
                          </m:e>
                        </m:d>
                      </m:e>
                      <m:sup>
                        <m:r>
                          <a:rPr lang="de-DE" b="0" i="1" dirty="0" smtClean="0">
                            <a:solidFill>
                              <a:schemeClr val="accent1"/>
                            </a:solidFill>
                            <a:latin typeface="Cambria Math" panose="02040503050406030204" pitchFamily="18" charset="0"/>
                            <a:ea typeface="Cambria Math" panose="02040503050406030204" pitchFamily="18" charset="0"/>
                          </a:rPr>
                          <m:t>𝑛</m:t>
                        </m:r>
                      </m:sup>
                    </m:sSup>
                  </m:oMath>
                </a14:m>
                <a:r>
                  <a:rPr lang="en-US" sz="1200" i="0" dirty="0">
                    <a:latin typeface="Cambria Math" panose="02040503050406030204" pitchFamily="18" charset="0"/>
                    <a:ea typeface="Cambria Math" panose="02040503050406030204" pitchFamily="18" charset="0"/>
                  </a:rPr>
                  <a:t> gets smaller and smaller, which means</a:t>
                </a:r>
                <a:r>
                  <a:rPr lang="en-US" sz="1200" i="0" baseline="0" dirty="0">
                    <a:latin typeface="Cambria Math" panose="02040503050406030204" pitchFamily="18" charset="0"/>
                    <a:ea typeface="Cambria Math" panose="02040503050406030204" pitchFamily="18" charset="0"/>
                  </a:rPr>
                  <a:t> the denominator gets closer to 1, bringing the complete fraction closer to 1</a:t>
                </a:r>
                <a:endParaRPr lang="en-US" sz="1200" i="0" dirty="0">
                  <a:latin typeface="Cambria Math" panose="02040503050406030204" pitchFamily="18" charset="0"/>
                  <a:ea typeface="Cambria Math" panose="02040503050406030204" pitchFamily="18" charset="0"/>
                </a:endParaRPr>
              </a:p>
              <a:p>
                <a:endParaRPr lang="en-GB" dirty="0"/>
              </a:p>
            </p:txBody>
          </p:sp>
        </mc:Choice>
        <mc:Fallback xmlns="">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cancel </a:t>
                </a:r>
                <a:r>
                  <a:rPr lang="en-US" sz="1200" i="0" dirty="0">
                    <a:solidFill>
                      <a:schemeClr val="accent1"/>
                    </a:solidFill>
                    <a:latin typeface="Cambria Math" panose="02040503050406030204" pitchFamily="18" charset="0"/>
                    <a:ea typeface="Cambria Math" panose="02040503050406030204" pitchFamily="18" charset="0"/>
                  </a:rPr>
                  <a:t>𝑎^</a:t>
                </a:r>
                <a:r>
                  <a:rPr lang="de-DE" sz="1200" b="0" i="0" dirty="0">
                    <a:solidFill>
                      <a:schemeClr val="accent1"/>
                    </a:solidFill>
                    <a:latin typeface="Cambria Math" panose="02040503050406030204" pitchFamily="18" charset="0"/>
                    <a:ea typeface="Cambria Math" panose="02040503050406030204" pitchFamily="18" charset="0"/>
                  </a:rPr>
                  <a:t>𝑛</a:t>
                </a:r>
                <a:r>
                  <a:rPr lang="en-GB" dirty="0"/>
                  <a:t> in </a:t>
                </a:r>
                <a:r>
                  <a:rPr lang="en-US" sz="1200" i="0" dirty="0">
                    <a:solidFill>
                      <a:schemeClr val="accent1"/>
                    </a:solidFill>
                    <a:latin typeface="Cambria Math" panose="02040503050406030204" pitchFamily="18" charset="0"/>
                    <a:ea typeface="Cambria Math" panose="02040503050406030204" pitchFamily="18" charset="0"/>
                  </a:rPr>
                  <a:t>𝑎^</a:t>
                </a:r>
                <a:r>
                  <a:rPr lang="de-DE" sz="1200" b="0" i="0" dirty="0">
                    <a:solidFill>
                      <a:schemeClr val="accent1"/>
                    </a:solidFill>
                    <a:latin typeface="Cambria Math" panose="02040503050406030204" pitchFamily="18" charset="0"/>
                    <a:ea typeface="Cambria Math" panose="02040503050406030204" pitchFamily="18" charset="0"/>
                  </a:rPr>
                  <a:t>𝑛/(𝑎^𝑛+𝑏^𝑛 )</a:t>
                </a:r>
                <a:endParaRPr lang="en-US" sz="1200" i="0" dirty="0">
                  <a:latin typeface="Cambria Math" panose="02040503050406030204" pitchFamily="18" charset="0"/>
                  <a:ea typeface="Cambria Math"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latin typeface="Cambria Math" panose="02040503050406030204" pitchFamily="18" charset="0"/>
                    <a:ea typeface="Cambria Math" panose="02040503050406030204" pitchFamily="18" charset="0"/>
                  </a:rPr>
                  <a:t>if b&gt;a: </a:t>
                </a:r>
                <a:r>
                  <a:rPr lang="de-DE" b="0" i="0" dirty="0">
                    <a:solidFill>
                      <a:schemeClr val="accent1"/>
                    </a:solidFill>
                    <a:latin typeface="Cambria Math" panose="02040503050406030204" pitchFamily="18" charset="0"/>
                    <a:ea typeface="Cambria Math" panose="02040503050406030204" pitchFamily="18" charset="0"/>
                  </a:rPr>
                  <a:t>(𝑏/𝑎)^𝑛</a:t>
                </a:r>
                <a:r>
                  <a:rPr lang="en-US" sz="1200" i="0" dirty="0">
                    <a:latin typeface="Cambria Math" panose="02040503050406030204" pitchFamily="18" charset="0"/>
                    <a:ea typeface="Cambria Math" panose="02040503050406030204" pitchFamily="18" charset="0"/>
                  </a:rPr>
                  <a:t> gets larger and larger, which means</a:t>
                </a:r>
                <a:r>
                  <a:rPr lang="en-US" sz="1200" i="0" baseline="0" dirty="0">
                    <a:latin typeface="Cambria Math" panose="02040503050406030204" pitchFamily="18" charset="0"/>
                    <a:ea typeface="Cambria Math" panose="02040503050406030204" pitchFamily="18" charset="0"/>
                  </a:rPr>
                  <a:t> the denominator gets larger and larger, which means the complete fraction gets smaller and smaller</a:t>
                </a:r>
                <a:endParaRPr lang="en-US" sz="1200" i="0" dirty="0">
                  <a:latin typeface="Cambria Math" panose="02040503050406030204" pitchFamily="18" charset="0"/>
                  <a:ea typeface="Cambria Math"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latin typeface="Cambria Math" panose="02040503050406030204" pitchFamily="18" charset="0"/>
                    <a:ea typeface="Cambria Math" panose="02040503050406030204" pitchFamily="18" charset="0"/>
                  </a:rPr>
                  <a:t>if a&gt;b: </a:t>
                </a:r>
                <a:r>
                  <a:rPr lang="de-DE" b="0" i="0" dirty="0">
                    <a:solidFill>
                      <a:schemeClr val="accent1"/>
                    </a:solidFill>
                    <a:latin typeface="Cambria Math" panose="02040503050406030204" pitchFamily="18" charset="0"/>
                    <a:ea typeface="Cambria Math" panose="02040503050406030204" pitchFamily="18" charset="0"/>
                  </a:rPr>
                  <a:t>(𝑏/𝑎)^𝑛</a:t>
                </a:r>
                <a:r>
                  <a:rPr lang="en-US" sz="1200" i="0" dirty="0">
                    <a:latin typeface="Cambria Math" panose="02040503050406030204" pitchFamily="18" charset="0"/>
                    <a:ea typeface="Cambria Math" panose="02040503050406030204" pitchFamily="18" charset="0"/>
                  </a:rPr>
                  <a:t> gets smaller and smaller, which means</a:t>
                </a:r>
                <a:r>
                  <a:rPr lang="en-US" sz="1200" i="0" baseline="0" dirty="0">
                    <a:latin typeface="Cambria Math" panose="02040503050406030204" pitchFamily="18" charset="0"/>
                    <a:ea typeface="Cambria Math" panose="02040503050406030204" pitchFamily="18" charset="0"/>
                  </a:rPr>
                  <a:t> the denominator gets closer to 1, bringing the complete fraction closer to 1</a:t>
                </a:r>
                <a:endParaRPr lang="en-US" sz="1200" i="0" dirty="0">
                  <a:latin typeface="Cambria Math" panose="02040503050406030204" pitchFamily="18" charset="0"/>
                  <a:ea typeface="Cambria Math" panose="02040503050406030204" pitchFamily="18" charset="0"/>
                </a:endParaRPr>
              </a:p>
              <a:p>
                <a:endParaRPr lang="en-GB" dirty="0"/>
              </a:p>
            </p:txBody>
          </p:sp>
        </mc:Fallback>
      </mc:AlternateContent>
      <p:sp>
        <p:nvSpPr>
          <p:cNvPr id="4" name="Slide Number Placeholder 3"/>
          <p:cNvSpPr>
            <a:spLocks noGrp="1"/>
          </p:cNvSpPr>
          <p:nvPr>
            <p:ph type="sldNum" sz="quarter" idx="5"/>
          </p:nvPr>
        </p:nvSpPr>
        <p:spPr/>
        <p:txBody>
          <a:bodyPr/>
          <a:lstStyle/>
          <a:p>
            <a:fld id="{03DE8E53-9180-E843-8C12-9A661956B4E6}" type="slidenum">
              <a:rPr lang="en-US" smtClean="0"/>
              <a:t>80</a:t>
            </a:fld>
            <a:endParaRPr lang="en-US"/>
          </a:p>
        </p:txBody>
      </p:sp>
    </p:spTree>
    <p:extLst>
      <p:ext uri="{BB962C8B-B14F-4D97-AF65-F5344CB8AC3E}">
        <p14:creationId xmlns:p14="http://schemas.microsoft.com/office/powerpoint/2010/main" val="12508325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8" name="Rectangle 8"/>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cs typeface="ＭＳ Ｐゴシック" charset="0"/>
              </a:defRPr>
            </a:lvl1pPr>
            <a:lvl2pPr marL="742950" indent="-28575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2pPr>
            <a:lvl3pPr marL="1143000" indent="-22860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3pPr>
            <a:lvl4pPr marL="1600200" indent="-22860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4pPr>
            <a:lvl5pPr marL="2057400" indent="-22860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5pPr>
            <a:lvl6pPr marL="25146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6pPr>
            <a:lvl7pPr marL="29718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7pPr>
            <a:lvl8pPr marL="34290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8pPr>
            <a:lvl9pPr marL="38862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9pPr>
          </a:lstStyle>
          <a:p>
            <a:pPr eaLnBrk="1" hangingPunct="1"/>
            <a:fld id="{B5E1B89D-8B3C-C641-9B48-B3718883FDE3}" type="slidenum">
              <a:rPr lang="en-GB" sz="1400">
                <a:solidFill>
                  <a:srgbClr val="000000"/>
                </a:solidFill>
              </a:rPr>
              <a:pPr eaLnBrk="1" hangingPunct="1"/>
              <a:t>7</a:t>
            </a:fld>
            <a:endParaRPr lang="en-GB" sz="1400">
              <a:solidFill>
                <a:srgbClr val="000000"/>
              </a:solidFill>
            </a:endParaRPr>
          </a:p>
        </p:txBody>
      </p:sp>
      <p:sp>
        <p:nvSpPr>
          <p:cNvPr id="50179" name="Text Box 2"/>
          <p:cNvSpPr txBox="1">
            <a:spLocks noChangeArrowheads="1"/>
          </p:cNvSpPr>
          <p:nvPr/>
        </p:nvSpPr>
        <p:spPr bwMode="auto">
          <a:xfrm>
            <a:off x="1156297" y="687027"/>
            <a:ext cx="4549661" cy="3429001"/>
          </a:xfrm>
          <a:prstGeom prst="rect">
            <a:avLst/>
          </a:prstGeom>
          <a:solidFill>
            <a:srgbClr val="FFFFFF"/>
          </a:solidFill>
          <a:ln w="9360">
            <a:solidFill>
              <a:srgbClr val="000000"/>
            </a:solidFill>
            <a:miter lim="800000"/>
            <a:headEnd/>
            <a:tailEnd/>
          </a:ln>
        </p:spPr>
        <p:txBody>
          <a:bodyPr wrap="none" anchor="ctr"/>
          <a:lstStyle>
            <a:lvl1pPr eaLnBrk="0" hangingPunct="0">
              <a:defRPr sz="2800">
                <a:solidFill>
                  <a:schemeClr val="bg1"/>
                </a:solidFill>
                <a:latin typeface="Times New Roman" charset="0"/>
                <a:ea typeface="ＭＳ Ｐゴシック" charset="0"/>
                <a:cs typeface="ＭＳ Ｐゴシック" charset="0"/>
              </a:defRPr>
            </a:lvl1pPr>
            <a:lvl2pPr marL="742950" indent="-285750" eaLnBrk="0" hangingPunct="0">
              <a:defRPr sz="2800">
                <a:solidFill>
                  <a:schemeClr val="bg1"/>
                </a:solidFill>
                <a:latin typeface="Times New Roman" charset="0"/>
                <a:ea typeface="ＭＳ Ｐゴシック" charset="0"/>
              </a:defRPr>
            </a:lvl2pPr>
            <a:lvl3pPr marL="1143000" indent="-228600" eaLnBrk="0" hangingPunct="0">
              <a:defRPr sz="2800">
                <a:solidFill>
                  <a:schemeClr val="bg1"/>
                </a:solidFill>
                <a:latin typeface="Times New Roman" charset="0"/>
                <a:ea typeface="ＭＳ Ｐゴシック" charset="0"/>
              </a:defRPr>
            </a:lvl3pPr>
            <a:lvl4pPr marL="1600200" indent="-228600" eaLnBrk="0" hangingPunct="0">
              <a:defRPr sz="2800">
                <a:solidFill>
                  <a:schemeClr val="bg1"/>
                </a:solidFill>
                <a:latin typeface="Times New Roman" charset="0"/>
                <a:ea typeface="ＭＳ Ｐゴシック" charset="0"/>
              </a:defRPr>
            </a:lvl4pPr>
            <a:lvl5pPr marL="2057400" indent="-228600" eaLnBrk="0" hangingPunct="0">
              <a:defRPr sz="2800">
                <a:solidFill>
                  <a:schemeClr val="bg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bg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bg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bg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bg1"/>
                </a:solidFill>
                <a:latin typeface="Times New Roman" charset="0"/>
                <a:ea typeface="ＭＳ Ｐゴシック" charset="0"/>
              </a:defRPr>
            </a:lvl9pPr>
          </a:lstStyle>
          <a:p>
            <a:pPr eaLnBrk="1" hangingPunct="1">
              <a:lnSpc>
                <a:spcPct val="90000"/>
              </a:lnSpc>
              <a:buClr>
                <a:srgbClr val="000000"/>
              </a:buClr>
              <a:buSzPct val="100000"/>
              <a:buFont typeface="Times New Roman" charset="0"/>
              <a:buNone/>
            </a:pPr>
            <a:endParaRPr lang="en-CA"/>
          </a:p>
        </p:txBody>
      </p:sp>
      <p:sp>
        <p:nvSpPr>
          <p:cNvPr id="50180" name="Rectangle 3"/>
          <p:cNvSpPr>
            <a:spLocks noGrp="1" noChangeArrowheads="1"/>
          </p:cNvSpPr>
          <p:nvPr>
            <p:ph type="body"/>
          </p:nvPr>
        </p:nvSpPr>
        <p:spPr>
          <a:xfrm>
            <a:off x="912698" y="4342991"/>
            <a:ext cx="5032604" cy="4113982"/>
          </a:xfrm>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eaLnBrk="1" hangingPunct="1">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atin typeface="Times New Roman" charset="0"/>
              <a:ea typeface="ＭＳ Ｐゴシック" charset="0"/>
              <a:cs typeface="Arial Unicode MS" charset="0"/>
            </a:endParaRPr>
          </a:p>
        </p:txBody>
      </p:sp>
    </p:spTree>
    <p:extLst>
      <p:ext uri="{BB962C8B-B14F-4D97-AF65-F5344CB8AC3E}">
        <p14:creationId xmlns:p14="http://schemas.microsoft.com/office/powerpoint/2010/main" val="31668645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8" name="Rectangle 8"/>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cs typeface="ＭＳ Ｐゴシック" charset="0"/>
              </a:defRPr>
            </a:lvl1pPr>
            <a:lvl2pPr marL="742950" indent="-28575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2pPr>
            <a:lvl3pPr marL="1143000" indent="-22860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3pPr>
            <a:lvl4pPr marL="1600200" indent="-22860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4pPr>
            <a:lvl5pPr marL="2057400" indent="-22860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5pPr>
            <a:lvl6pPr marL="25146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6pPr>
            <a:lvl7pPr marL="29718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7pPr>
            <a:lvl8pPr marL="34290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8pPr>
            <a:lvl9pPr marL="38862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9pPr>
          </a:lstStyle>
          <a:p>
            <a:pPr eaLnBrk="1" hangingPunct="1"/>
            <a:fld id="{B5E1B89D-8B3C-C641-9B48-B3718883FDE3}" type="slidenum">
              <a:rPr lang="en-GB" sz="1400">
                <a:solidFill>
                  <a:srgbClr val="000000"/>
                </a:solidFill>
              </a:rPr>
              <a:pPr eaLnBrk="1" hangingPunct="1"/>
              <a:t>112</a:t>
            </a:fld>
            <a:endParaRPr lang="en-GB" sz="1400">
              <a:solidFill>
                <a:srgbClr val="000000"/>
              </a:solidFill>
            </a:endParaRPr>
          </a:p>
        </p:txBody>
      </p:sp>
      <p:sp>
        <p:nvSpPr>
          <p:cNvPr id="50179" name="Text Box 2"/>
          <p:cNvSpPr txBox="1">
            <a:spLocks noChangeArrowheads="1"/>
          </p:cNvSpPr>
          <p:nvPr/>
        </p:nvSpPr>
        <p:spPr bwMode="auto">
          <a:xfrm>
            <a:off x="1156297" y="687027"/>
            <a:ext cx="4549661" cy="3429001"/>
          </a:xfrm>
          <a:prstGeom prst="rect">
            <a:avLst/>
          </a:prstGeom>
          <a:solidFill>
            <a:srgbClr val="FFFFFF"/>
          </a:solidFill>
          <a:ln w="9360">
            <a:solidFill>
              <a:srgbClr val="000000"/>
            </a:solidFill>
            <a:miter lim="800000"/>
            <a:headEnd/>
            <a:tailEnd/>
          </a:ln>
        </p:spPr>
        <p:txBody>
          <a:bodyPr wrap="none" anchor="ctr"/>
          <a:lstStyle>
            <a:lvl1pPr eaLnBrk="0" hangingPunct="0">
              <a:defRPr sz="2800">
                <a:solidFill>
                  <a:schemeClr val="bg1"/>
                </a:solidFill>
                <a:latin typeface="Times New Roman" charset="0"/>
                <a:ea typeface="ＭＳ Ｐゴシック" charset="0"/>
                <a:cs typeface="ＭＳ Ｐゴシック" charset="0"/>
              </a:defRPr>
            </a:lvl1pPr>
            <a:lvl2pPr marL="742950" indent="-285750" eaLnBrk="0" hangingPunct="0">
              <a:defRPr sz="2800">
                <a:solidFill>
                  <a:schemeClr val="bg1"/>
                </a:solidFill>
                <a:latin typeface="Times New Roman" charset="0"/>
                <a:ea typeface="ＭＳ Ｐゴシック" charset="0"/>
              </a:defRPr>
            </a:lvl2pPr>
            <a:lvl3pPr marL="1143000" indent="-228600" eaLnBrk="0" hangingPunct="0">
              <a:defRPr sz="2800">
                <a:solidFill>
                  <a:schemeClr val="bg1"/>
                </a:solidFill>
                <a:latin typeface="Times New Roman" charset="0"/>
                <a:ea typeface="ＭＳ Ｐゴシック" charset="0"/>
              </a:defRPr>
            </a:lvl3pPr>
            <a:lvl4pPr marL="1600200" indent="-228600" eaLnBrk="0" hangingPunct="0">
              <a:defRPr sz="2800">
                <a:solidFill>
                  <a:schemeClr val="bg1"/>
                </a:solidFill>
                <a:latin typeface="Times New Roman" charset="0"/>
                <a:ea typeface="ＭＳ Ｐゴシック" charset="0"/>
              </a:defRPr>
            </a:lvl4pPr>
            <a:lvl5pPr marL="2057400" indent="-228600" eaLnBrk="0" hangingPunct="0">
              <a:defRPr sz="2800">
                <a:solidFill>
                  <a:schemeClr val="bg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bg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bg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bg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bg1"/>
                </a:solidFill>
                <a:latin typeface="Times New Roman" charset="0"/>
                <a:ea typeface="ＭＳ Ｐゴシック" charset="0"/>
              </a:defRPr>
            </a:lvl9pPr>
          </a:lstStyle>
          <a:p>
            <a:pPr eaLnBrk="1" hangingPunct="1">
              <a:lnSpc>
                <a:spcPct val="90000"/>
              </a:lnSpc>
              <a:buClr>
                <a:srgbClr val="000000"/>
              </a:buClr>
              <a:buSzPct val="100000"/>
              <a:buFont typeface="Times New Roman" charset="0"/>
              <a:buNone/>
            </a:pPr>
            <a:endParaRPr lang="en-CA"/>
          </a:p>
        </p:txBody>
      </p:sp>
      <p:sp>
        <p:nvSpPr>
          <p:cNvPr id="50180" name="Rectangle 3"/>
          <p:cNvSpPr>
            <a:spLocks noGrp="1" noChangeArrowheads="1"/>
          </p:cNvSpPr>
          <p:nvPr>
            <p:ph type="body"/>
          </p:nvPr>
        </p:nvSpPr>
        <p:spPr>
          <a:xfrm>
            <a:off x="912698" y="4342991"/>
            <a:ext cx="5032604" cy="4113982"/>
          </a:xfrm>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eaLnBrk="1" hangingPunct="1">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atin typeface="Times New Roman" charset="0"/>
              <a:ea typeface="ＭＳ Ｐゴシック" charset="0"/>
              <a:cs typeface="Arial Unicode MS" charset="0"/>
            </a:endParaRPr>
          </a:p>
        </p:txBody>
      </p:sp>
    </p:spTree>
    <p:extLst>
      <p:ext uri="{BB962C8B-B14F-4D97-AF65-F5344CB8AC3E}">
        <p14:creationId xmlns:p14="http://schemas.microsoft.com/office/powerpoint/2010/main" val="29414274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466" name="Rectangle 8"/>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cs typeface="ＭＳ Ｐゴシック" charset="0"/>
              </a:defRPr>
            </a:lvl1pPr>
            <a:lvl2pPr marL="742950" indent="-28575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2pPr>
            <a:lvl3pPr marL="1143000" indent="-22860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3pPr>
            <a:lvl4pPr marL="1600200" indent="-22860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4pPr>
            <a:lvl5pPr marL="2057400" indent="-22860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5pPr>
            <a:lvl6pPr marL="25146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6pPr>
            <a:lvl7pPr marL="29718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7pPr>
            <a:lvl8pPr marL="34290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8pPr>
            <a:lvl9pPr marL="38862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9pPr>
          </a:lstStyle>
          <a:p>
            <a:pPr eaLnBrk="1" hangingPunct="1"/>
            <a:fld id="{FA4A5182-F64E-EC48-8B24-9E8B6393760F}" type="slidenum">
              <a:rPr lang="en-GB" sz="1400">
                <a:solidFill>
                  <a:srgbClr val="000000"/>
                </a:solidFill>
              </a:rPr>
              <a:pPr eaLnBrk="1" hangingPunct="1"/>
              <a:t>114</a:t>
            </a:fld>
            <a:endParaRPr lang="en-GB" sz="1400">
              <a:solidFill>
                <a:srgbClr val="000000"/>
              </a:solidFill>
            </a:endParaRPr>
          </a:p>
        </p:txBody>
      </p:sp>
      <p:sp>
        <p:nvSpPr>
          <p:cNvPr id="62467" name="Text Box 2"/>
          <p:cNvSpPr txBox="1">
            <a:spLocks noChangeArrowheads="1"/>
          </p:cNvSpPr>
          <p:nvPr/>
        </p:nvSpPr>
        <p:spPr bwMode="auto">
          <a:xfrm>
            <a:off x="1156297" y="687027"/>
            <a:ext cx="4549661" cy="3429001"/>
          </a:xfrm>
          <a:prstGeom prst="rect">
            <a:avLst/>
          </a:prstGeom>
          <a:solidFill>
            <a:srgbClr val="FFFFFF"/>
          </a:solidFill>
          <a:ln w="9360">
            <a:solidFill>
              <a:srgbClr val="000000"/>
            </a:solidFill>
            <a:miter lim="800000"/>
            <a:headEnd/>
            <a:tailEnd/>
          </a:ln>
        </p:spPr>
        <p:txBody>
          <a:bodyPr wrap="none" anchor="ctr"/>
          <a:lstStyle>
            <a:lvl1pPr eaLnBrk="0" hangingPunct="0">
              <a:defRPr sz="2800">
                <a:solidFill>
                  <a:schemeClr val="bg1"/>
                </a:solidFill>
                <a:latin typeface="Times New Roman" charset="0"/>
                <a:ea typeface="ＭＳ Ｐゴシック" charset="0"/>
                <a:cs typeface="ＭＳ Ｐゴシック" charset="0"/>
              </a:defRPr>
            </a:lvl1pPr>
            <a:lvl2pPr marL="742950" indent="-285750" eaLnBrk="0" hangingPunct="0">
              <a:defRPr sz="2800">
                <a:solidFill>
                  <a:schemeClr val="bg1"/>
                </a:solidFill>
                <a:latin typeface="Times New Roman" charset="0"/>
                <a:ea typeface="ＭＳ Ｐゴシック" charset="0"/>
              </a:defRPr>
            </a:lvl2pPr>
            <a:lvl3pPr marL="1143000" indent="-228600" eaLnBrk="0" hangingPunct="0">
              <a:defRPr sz="2800">
                <a:solidFill>
                  <a:schemeClr val="bg1"/>
                </a:solidFill>
                <a:latin typeface="Times New Roman" charset="0"/>
                <a:ea typeface="ＭＳ Ｐゴシック" charset="0"/>
              </a:defRPr>
            </a:lvl3pPr>
            <a:lvl4pPr marL="1600200" indent="-228600" eaLnBrk="0" hangingPunct="0">
              <a:defRPr sz="2800">
                <a:solidFill>
                  <a:schemeClr val="bg1"/>
                </a:solidFill>
                <a:latin typeface="Times New Roman" charset="0"/>
                <a:ea typeface="ＭＳ Ｐゴシック" charset="0"/>
              </a:defRPr>
            </a:lvl4pPr>
            <a:lvl5pPr marL="2057400" indent="-228600" eaLnBrk="0" hangingPunct="0">
              <a:defRPr sz="2800">
                <a:solidFill>
                  <a:schemeClr val="bg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bg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bg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bg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bg1"/>
                </a:solidFill>
                <a:latin typeface="Times New Roman" charset="0"/>
                <a:ea typeface="ＭＳ Ｐゴシック" charset="0"/>
              </a:defRPr>
            </a:lvl9pPr>
          </a:lstStyle>
          <a:p>
            <a:pPr eaLnBrk="1" hangingPunct="1">
              <a:lnSpc>
                <a:spcPct val="90000"/>
              </a:lnSpc>
              <a:buClr>
                <a:srgbClr val="000000"/>
              </a:buClr>
              <a:buSzPct val="100000"/>
              <a:buFont typeface="Times New Roman" charset="0"/>
              <a:buNone/>
            </a:pPr>
            <a:endParaRPr lang="en-CA"/>
          </a:p>
        </p:txBody>
      </p:sp>
      <p:sp>
        <p:nvSpPr>
          <p:cNvPr id="62468" name="Rectangle 3"/>
          <p:cNvSpPr>
            <a:spLocks noGrp="1" noChangeArrowheads="1"/>
          </p:cNvSpPr>
          <p:nvPr>
            <p:ph type="body"/>
          </p:nvPr>
        </p:nvSpPr>
        <p:spPr>
          <a:xfrm>
            <a:off x="912698" y="4342991"/>
            <a:ext cx="5032604" cy="4113982"/>
          </a:xfrm>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eaLnBrk="1" hangingPunct="1">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atin typeface="Times New Roman" charset="0"/>
              <a:ea typeface="ＭＳ Ｐゴシック" charset="0"/>
              <a:cs typeface="Arial Unicode MS" charset="0"/>
            </a:endParaRPr>
          </a:p>
        </p:txBody>
      </p:sp>
    </p:spTree>
    <p:extLst>
      <p:ext uri="{BB962C8B-B14F-4D97-AF65-F5344CB8AC3E}">
        <p14:creationId xmlns:p14="http://schemas.microsoft.com/office/powerpoint/2010/main" val="24302658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562" name="Rectangle 8"/>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cs typeface="ＭＳ Ｐゴシック" charset="0"/>
              </a:defRPr>
            </a:lvl1pPr>
            <a:lvl2pPr marL="742950" indent="-28575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2pPr>
            <a:lvl3pPr marL="1143000" indent="-22860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3pPr>
            <a:lvl4pPr marL="1600200" indent="-22860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4pPr>
            <a:lvl5pPr marL="2057400" indent="-22860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5pPr>
            <a:lvl6pPr marL="25146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6pPr>
            <a:lvl7pPr marL="29718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7pPr>
            <a:lvl8pPr marL="34290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8pPr>
            <a:lvl9pPr marL="38862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9pPr>
          </a:lstStyle>
          <a:p>
            <a:pPr eaLnBrk="1" hangingPunct="1"/>
            <a:fld id="{F637DE97-87FB-4341-A09E-7B3EBFCEC302}" type="slidenum">
              <a:rPr lang="en-GB" sz="1400">
                <a:solidFill>
                  <a:srgbClr val="000000"/>
                </a:solidFill>
              </a:rPr>
              <a:pPr eaLnBrk="1" hangingPunct="1"/>
              <a:t>115</a:t>
            </a:fld>
            <a:endParaRPr lang="en-GB" sz="1400">
              <a:solidFill>
                <a:srgbClr val="000000"/>
              </a:solidFill>
            </a:endParaRPr>
          </a:p>
        </p:txBody>
      </p:sp>
      <p:sp>
        <p:nvSpPr>
          <p:cNvPr id="66563" name="Text Box 2"/>
          <p:cNvSpPr txBox="1">
            <a:spLocks noChangeArrowheads="1"/>
          </p:cNvSpPr>
          <p:nvPr/>
        </p:nvSpPr>
        <p:spPr bwMode="auto">
          <a:xfrm>
            <a:off x="1156297" y="687027"/>
            <a:ext cx="4549661" cy="3429001"/>
          </a:xfrm>
          <a:prstGeom prst="rect">
            <a:avLst/>
          </a:prstGeom>
          <a:solidFill>
            <a:srgbClr val="FFFFFF"/>
          </a:solidFill>
          <a:ln w="9360">
            <a:solidFill>
              <a:srgbClr val="000000"/>
            </a:solidFill>
            <a:miter lim="800000"/>
            <a:headEnd/>
            <a:tailEnd/>
          </a:ln>
        </p:spPr>
        <p:txBody>
          <a:bodyPr wrap="none" anchor="ctr"/>
          <a:lstStyle>
            <a:lvl1pPr eaLnBrk="0" hangingPunct="0">
              <a:defRPr sz="2800">
                <a:solidFill>
                  <a:schemeClr val="bg1"/>
                </a:solidFill>
                <a:latin typeface="Times New Roman" charset="0"/>
                <a:ea typeface="ＭＳ Ｐゴシック" charset="0"/>
                <a:cs typeface="ＭＳ Ｐゴシック" charset="0"/>
              </a:defRPr>
            </a:lvl1pPr>
            <a:lvl2pPr marL="742950" indent="-285750" eaLnBrk="0" hangingPunct="0">
              <a:defRPr sz="2800">
                <a:solidFill>
                  <a:schemeClr val="bg1"/>
                </a:solidFill>
                <a:latin typeface="Times New Roman" charset="0"/>
                <a:ea typeface="ＭＳ Ｐゴシック" charset="0"/>
              </a:defRPr>
            </a:lvl2pPr>
            <a:lvl3pPr marL="1143000" indent="-228600" eaLnBrk="0" hangingPunct="0">
              <a:defRPr sz="2800">
                <a:solidFill>
                  <a:schemeClr val="bg1"/>
                </a:solidFill>
                <a:latin typeface="Times New Roman" charset="0"/>
                <a:ea typeface="ＭＳ Ｐゴシック" charset="0"/>
              </a:defRPr>
            </a:lvl3pPr>
            <a:lvl4pPr marL="1600200" indent="-228600" eaLnBrk="0" hangingPunct="0">
              <a:defRPr sz="2800">
                <a:solidFill>
                  <a:schemeClr val="bg1"/>
                </a:solidFill>
                <a:latin typeface="Times New Roman" charset="0"/>
                <a:ea typeface="ＭＳ Ｐゴシック" charset="0"/>
              </a:defRPr>
            </a:lvl4pPr>
            <a:lvl5pPr marL="2057400" indent="-228600" eaLnBrk="0" hangingPunct="0">
              <a:defRPr sz="2800">
                <a:solidFill>
                  <a:schemeClr val="bg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bg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bg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bg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bg1"/>
                </a:solidFill>
                <a:latin typeface="Times New Roman" charset="0"/>
                <a:ea typeface="ＭＳ Ｐゴシック" charset="0"/>
              </a:defRPr>
            </a:lvl9pPr>
          </a:lstStyle>
          <a:p>
            <a:pPr eaLnBrk="1" hangingPunct="1">
              <a:lnSpc>
                <a:spcPct val="90000"/>
              </a:lnSpc>
              <a:buClr>
                <a:srgbClr val="000000"/>
              </a:buClr>
              <a:buSzPct val="100000"/>
              <a:buFont typeface="Times New Roman" charset="0"/>
              <a:buNone/>
            </a:pPr>
            <a:endParaRPr lang="en-CA"/>
          </a:p>
        </p:txBody>
      </p:sp>
      <p:sp>
        <p:nvSpPr>
          <p:cNvPr id="66564" name="Rectangle 3"/>
          <p:cNvSpPr>
            <a:spLocks noGrp="1" noChangeArrowheads="1"/>
          </p:cNvSpPr>
          <p:nvPr>
            <p:ph type="body"/>
          </p:nvPr>
        </p:nvSpPr>
        <p:spPr>
          <a:xfrm>
            <a:off x="912698" y="4342991"/>
            <a:ext cx="5032604" cy="4113982"/>
          </a:xfrm>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eaLnBrk="1" hangingPunct="1">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atin typeface="Times New Roman" charset="0"/>
              <a:ea typeface="ＭＳ Ｐゴシック" charset="0"/>
              <a:cs typeface="Arial Unicode MS" charset="0"/>
            </a:endParaRPr>
          </a:p>
        </p:txBody>
      </p:sp>
    </p:spTree>
    <p:extLst>
      <p:ext uri="{BB962C8B-B14F-4D97-AF65-F5344CB8AC3E}">
        <p14:creationId xmlns:p14="http://schemas.microsoft.com/office/powerpoint/2010/main" val="31424995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610" name="Rectangle 8"/>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cs typeface="ＭＳ Ｐゴシック" charset="0"/>
              </a:defRPr>
            </a:lvl1pPr>
            <a:lvl2pPr marL="742950" indent="-28575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2pPr>
            <a:lvl3pPr marL="1143000" indent="-22860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3pPr>
            <a:lvl4pPr marL="1600200" indent="-22860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4pPr>
            <a:lvl5pPr marL="2057400" indent="-22860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5pPr>
            <a:lvl6pPr marL="25146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6pPr>
            <a:lvl7pPr marL="29718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7pPr>
            <a:lvl8pPr marL="34290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8pPr>
            <a:lvl9pPr marL="38862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9pPr>
          </a:lstStyle>
          <a:p>
            <a:pPr eaLnBrk="1" hangingPunct="1"/>
            <a:fld id="{F67DD246-0BC7-A54C-9394-5E8EC70C1DC9}" type="slidenum">
              <a:rPr lang="en-GB" sz="1400">
                <a:solidFill>
                  <a:srgbClr val="000000"/>
                </a:solidFill>
              </a:rPr>
              <a:pPr eaLnBrk="1" hangingPunct="1"/>
              <a:t>116</a:t>
            </a:fld>
            <a:endParaRPr lang="en-GB" sz="1400">
              <a:solidFill>
                <a:srgbClr val="000000"/>
              </a:solidFill>
            </a:endParaRPr>
          </a:p>
        </p:txBody>
      </p:sp>
      <p:sp>
        <p:nvSpPr>
          <p:cNvPr id="68611" name="Text Box 2"/>
          <p:cNvSpPr txBox="1">
            <a:spLocks noChangeArrowheads="1"/>
          </p:cNvSpPr>
          <p:nvPr/>
        </p:nvSpPr>
        <p:spPr bwMode="auto">
          <a:xfrm>
            <a:off x="1156297" y="687027"/>
            <a:ext cx="4549661" cy="3429001"/>
          </a:xfrm>
          <a:prstGeom prst="rect">
            <a:avLst/>
          </a:prstGeom>
          <a:solidFill>
            <a:srgbClr val="FFFFFF"/>
          </a:solidFill>
          <a:ln w="9360">
            <a:solidFill>
              <a:srgbClr val="000000"/>
            </a:solidFill>
            <a:miter lim="800000"/>
            <a:headEnd/>
            <a:tailEnd/>
          </a:ln>
        </p:spPr>
        <p:txBody>
          <a:bodyPr wrap="none" anchor="ctr"/>
          <a:lstStyle>
            <a:lvl1pPr eaLnBrk="0" hangingPunct="0">
              <a:defRPr sz="2800">
                <a:solidFill>
                  <a:schemeClr val="bg1"/>
                </a:solidFill>
                <a:latin typeface="Times New Roman" charset="0"/>
                <a:ea typeface="ＭＳ Ｐゴシック" charset="0"/>
                <a:cs typeface="ＭＳ Ｐゴシック" charset="0"/>
              </a:defRPr>
            </a:lvl1pPr>
            <a:lvl2pPr marL="742950" indent="-285750" eaLnBrk="0" hangingPunct="0">
              <a:defRPr sz="2800">
                <a:solidFill>
                  <a:schemeClr val="bg1"/>
                </a:solidFill>
                <a:latin typeface="Times New Roman" charset="0"/>
                <a:ea typeface="ＭＳ Ｐゴシック" charset="0"/>
              </a:defRPr>
            </a:lvl2pPr>
            <a:lvl3pPr marL="1143000" indent="-228600" eaLnBrk="0" hangingPunct="0">
              <a:defRPr sz="2800">
                <a:solidFill>
                  <a:schemeClr val="bg1"/>
                </a:solidFill>
                <a:latin typeface="Times New Roman" charset="0"/>
                <a:ea typeface="ＭＳ Ｐゴシック" charset="0"/>
              </a:defRPr>
            </a:lvl3pPr>
            <a:lvl4pPr marL="1600200" indent="-228600" eaLnBrk="0" hangingPunct="0">
              <a:defRPr sz="2800">
                <a:solidFill>
                  <a:schemeClr val="bg1"/>
                </a:solidFill>
                <a:latin typeface="Times New Roman" charset="0"/>
                <a:ea typeface="ＭＳ Ｐゴシック" charset="0"/>
              </a:defRPr>
            </a:lvl4pPr>
            <a:lvl5pPr marL="2057400" indent="-228600" eaLnBrk="0" hangingPunct="0">
              <a:defRPr sz="2800">
                <a:solidFill>
                  <a:schemeClr val="bg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bg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bg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bg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bg1"/>
                </a:solidFill>
                <a:latin typeface="Times New Roman" charset="0"/>
                <a:ea typeface="ＭＳ Ｐゴシック" charset="0"/>
              </a:defRPr>
            </a:lvl9pPr>
          </a:lstStyle>
          <a:p>
            <a:pPr eaLnBrk="1" hangingPunct="1">
              <a:lnSpc>
                <a:spcPct val="90000"/>
              </a:lnSpc>
              <a:buClr>
                <a:srgbClr val="000000"/>
              </a:buClr>
              <a:buSzPct val="100000"/>
              <a:buFont typeface="Times New Roman" charset="0"/>
              <a:buNone/>
            </a:pPr>
            <a:endParaRPr lang="en-CA"/>
          </a:p>
        </p:txBody>
      </p:sp>
      <p:sp>
        <p:nvSpPr>
          <p:cNvPr id="68612" name="Rectangle 3"/>
          <p:cNvSpPr>
            <a:spLocks noGrp="1" noChangeArrowheads="1"/>
          </p:cNvSpPr>
          <p:nvPr>
            <p:ph type="body"/>
          </p:nvPr>
        </p:nvSpPr>
        <p:spPr>
          <a:xfrm>
            <a:off x="912698" y="4342991"/>
            <a:ext cx="5032604" cy="4113982"/>
          </a:xfrm>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eaLnBrk="1" hangingPunct="1">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atin typeface="Times New Roman" charset="0"/>
              <a:ea typeface="ＭＳ Ｐゴシック" charset="0"/>
              <a:cs typeface="Arial Unicode MS" charset="0"/>
            </a:endParaRPr>
          </a:p>
        </p:txBody>
      </p:sp>
    </p:spTree>
    <p:extLst>
      <p:ext uri="{BB962C8B-B14F-4D97-AF65-F5344CB8AC3E}">
        <p14:creationId xmlns:p14="http://schemas.microsoft.com/office/powerpoint/2010/main" val="13887778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610" name="Rectangle 8"/>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cs typeface="ＭＳ Ｐゴシック" charset="0"/>
              </a:defRPr>
            </a:lvl1pPr>
            <a:lvl2pPr marL="742950" indent="-28575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2pPr>
            <a:lvl3pPr marL="1143000" indent="-22860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3pPr>
            <a:lvl4pPr marL="1600200" indent="-22860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4pPr>
            <a:lvl5pPr marL="2057400" indent="-22860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5pPr>
            <a:lvl6pPr marL="25146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6pPr>
            <a:lvl7pPr marL="29718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7pPr>
            <a:lvl8pPr marL="34290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8pPr>
            <a:lvl9pPr marL="38862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9pPr>
          </a:lstStyle>
          <a:p>
            <a:pPr eaLnBrk="1" hangingPunct="1"/>
            <a:fld id="{F67DD246-0BC7-A54C-9394-5E8EC70C1DC9}" type="slidenum">
              <a:rPr lang="en-GB" sz="1400">
                <a:solidFill>
                  <a:srgbClr val="000000"/>
                </a:solidFill>
              </a:rPr>
              <a:pPr eaLnBrk="1" hangingPunct="1"/>
              <a:t>117</a:t>
            </a:fld>
            <a:endParaRPr lang="en-GB" sz="1400">
              <a:solidFill>
                <a:srgbClr val="000000"/>
              </a:solidFill>
            </a:endParaRPr>
          </a:p>
        </p:txBody>
      </p:sp>
      <p:sp>
        <p:nvSpPr>
          <p:cNvPr id="68611" name="Text Box 2"/>
          <p:cNvSpPr txBox="1">
            <a:spLocks noChangeArrowheads="1"/>
          </p:cNvSpPr>
          <p:nvPr/>
        </p:nvSpPr>
        <p:spPr bwMode="auto">
          <a:xfrm>
            <a:off x="1156297" y="687027"/>
            <a:ext cx="4549661" cy="3429001"/>
          </a:xfrm>
          <a:prstGeom prst="rect">
            <a:avLst/>
          </a:prstGeom>
          <a:solidFill>
            <a:srgbClr val="FFFFFF"/>
          </a:solidFill>
          <a:ln w="9360">
            <a:solidFill>
              <a:srgbClr val="000000"/>
            </a:solidFill>
            <a:miter lim="800000"/>
            <a:headEnd/>
            <a:tailEnd/>
          </a:ln>
        </p:spPr>
        <p:txBody>
          <a:bodyPr wrap="none" anchor="ctr"/>
          <a:lstStyle>
            <a:lvl1pPr eaLnBrk="0" hangingPunct="0">
              <a:defRPr sz="2800">
                <a:solidFill>
                  <a:schemeClr val="bg1"/>
                </a:solidFill>
                <a:latin typeface="Times New Roman" charset="0"/>
                <a:ea typeface="ＭＳ Ｐゴシック" charset="0"/>
                <a:cs typeface="ＭＳ Ｐゴシック" charset="0"/>
              </a:defRPr>
            </a:lvl1pPr>
            <a:lvl2pPr marL="742950" indent="-285750" eaLnBrk="0" hangingPunct="0">
              <a:defRPr sz="2800">
                <a:solidFill>
                  <a:schemeClr val="bg1"/>
                </a:solidFill>
                <a:latin typeface="Times New Roman" charset="0"/>
                <a:ea typeface="ＭＳ Ｐゴシック" charset="0"/>
              </a:defRPr>
            </a:lvl2pPr>
            <a:lvl3pPr marL="1143000" indent="-228600" eaLnBrk="0" hangingPunct="0">
              <a:defRPr sz="2800">
                <a:solidFill>
                  <a:schemeClr val="bg1"/>
                </a:solidFill>
                <a:latin typeface="Times New Roman" charset="0"/>
                <a:ea typeface="ＭＳ Ｐゴシック" charset="0"/>
              </a:defRPr>
            </a:lvl3pPr>
            <a:lvl4pPr marL="1600200" indent="-228600" eaLnBrk="0" hangingPunct="0">
              <a:defRPr sz="2800">
                <a:solidFill>
                  <a:schemeClr val="bg1"/>
                </a:solidFill>
                <a:latin typeface="Times New Roman" charset="0"/>
                <a:ea typeface="ＭＳ Ｐゴシック" charset="0"/>
              </a:defRPr>
            </a:lvl4pPr>
            <a:lvl5pPr marL="2057400" indent="-228600" eaLnBrk="0" hangingPunct="0">
              <a:defRPr sz="2800">
                <a:solidFill>
                  <a:schemeClr val="bg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bg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bg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bg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bg1"/>
                </a:solidFill>
                <a:latin typeface="Times New Roman" charset="0"/>
                <a:ea typeface="ＭＳ Ｐゴシック" charset="0"/>
              </a:defRPr>
            </a:lvl9pPr>
          </a:lstStyle>
          <a:p>
            <a:pPr eaLnBrk="1" hangingPunct="1">
              <a:lnSpc>
                <a:spcPct val="90000"/>
              </a:lnSpc>
              <a:buClr>
                <a:srgbClr val="000000"/>
              </a:buClr>
              <a:buSzPct val="100000"/>
              <a:buFont typeface="Times New Roman" charset="0"/>
              <a:buNone/>
            </a:pPr>
            <a:endParaRPr lang="en-CA"/>
          </a:p>
        </p:txBody>
      </p:sp>
      <p:sp>
        <p:nvSpPr>
          <p:cNvPr id="68612" name="Rectangle 3"/>
          <p:cNvSpPr>
            <a:spLocks noGrp="1" noChangeArrowheads="1"/>
          </p:cNvSpPr>
          <p:nvPr>
            <p:ph type="body"/>
          </p:nvPr>
        </p:nvSpPr>
        <p:spPr>
          <a:xfrm>
            <a:off x="912698" y="4342991"/>
            <a:ext cx="5032604" cy="4113982"/>
          </a:xfrm>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eaLnBrk="1" hangingPunct="1">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atin typeface="Times New Roman" charset="0"/>
              <a:ea typeface="ＭＳ Ｐゴシック" charset="0"/>
              <a:cs typeface="Arial Unicode MS" charset="0"/>
            </a:endParaRPr>
          </a:p>
        </p:txBody>
      </p:sp>
    </p:spTree>
    <p:extLst>
      <p:ext uri="{BB962C8B-B14F-4D97-AF65-F5344CB8AC3E}">
        <p14:creationId xmlns:p14="http://schemas.microsoft.com/office/powerpoint/2010/main" val="21165315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658" name="Rectangle 8"/>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cs typeface="ＭＳ Ｐゴシック" charset="0"/>
              </a:defRPr>
            </a:lvl1pPr>
            <a:lvl2pPr marL="742950" indent="-28575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2pPr>
            <a:lvl3pPr marL="1143000" indent="-22860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3pPr>
            <a:lvl4pPr marL="1600200" indent="-22860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4pPr>
            <a:lvl5pPr marL="2057400" indent="-22860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5pPr>
            <a:lvl6pPr marL="25146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6pPr>
            <a:lvl7pPr marL="29718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7pPr>
            <a:lvl8pPr marL="34290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8pPr>
            <a:lvl9pPr marL="38862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9pPr>
          </a:lstStyle>
          <a:p>
            <a:pPr eaLnBrk="1" hangingPunct="1"/>
            <a:fld id="{0A6416AC-EAEF-5945-9172-047FA87B6612}" type="slidenum">
              <a:rPr lang="en-GB" sz="1400">
                <a:solidFill>
                  <a:srgbClr val="000000"/>
                </a:solidFill>
              </a:rPr>
              <a:pPr eaLnBrk="1" hangingPunct="1"/>
              <a:t>118</a:t>
            </a:fld>
            <a:endParaRPr lang="en-GB" sz="1400">
              <a:solidFill>
                <a:srgbClr val="000000"/>
              </a:solidFill>
            </a:endParaRPr>
          </a:p>
        </p:txBody>
      </p:sp>
      <p:sp>
        <p:nvSpPr>
          <p:cNvPr id="70659" name="Text Box 2"/>
          <p:cNvSpPr txBox="1">
            <a:spLocks noChangeArrowheads="1"/>
          </p:cNvSpPr>
          <p:nvPr/>
        </p:nvSpPr>
        <p:spPr bwMode="auto">
          <a:xfrm>
            <a:off x="1156297" y="687027"/>
            <a:ext cx="4549661" cy="3429001"/>
          </a:xfrm>
          <a:prstGeom prst="rect">
            <a:avLst/>
          </a:prstGeom>
          <a:solidFill>
            <a:srgbClr val="FFFFFF"/>
          </a:solidFill>
          <a:ln w="9360">
            <a:solidFill>
              <a:srgbClr val="000000"/>
            </a:solidFill>
            <a:miter lim="800000"/>
            <a:headEnd/>
            <a:tailEnd/>
          </a:ln>
        </p:spPr>
        <p:txBody>
          <a:bodyPr wrap="none" anchor="ctr"/>
          <a:lstStyle>
            <a:lvl1pPr eaLnBrk="0" hangingPunct="0">
              <a:defRPr sz="2800">
                <a:solidFill>
                  <a:schemeClr val="bg1"/>
                </a:solidFill>
                <a:latin typeface="Times New Roman" charset="0"/>
                <a:ea typeface="ＭＳ Ｐゴシック" charset="0"/>
                <a:cs typeface="ＭＳ Ｐゴシック" charset="0"/>
              </a:defRPr>
            </a:lvl1pPr>
            <a:lvl2pPr marL="742950" indent="-285750" eaLnBrk="0" hangingPunct="0">
              <a:defRPr sz="2800">
                <a:solidFill>
                  <a:schemeClr val="bg1"/>
                </a:solidFill>
                <a:latin typeface="Times New Roman" charset="0"/>
                <a:ea typeface="ＭＳ Ｐゴシック" charset="0"/>
              </a:defRPr>
            </a:lvl2pPr>
            <a:lvl3pPr marL="1143000" indent="-228600" eaLnBrk="0" hangingPunct="0">
              <a:defRPr sz="2800">
                <a:solidFill>
                  <a:schemeClr val="bg1"/>
                </a:solidFill>
                <a:latin typeface="Times New Roman" charset="0"/>
                <a:ea typeface="ＭＳ Ｐゴシック" charset="0"/>
              </a:defRPr>
            </a:lvl3pPr>
            <a:lvl4pPr marL="1600200" indent="-228600" eaLnBrk="0" hangingPunct="0">
              <a:defRPr sz="2800">
                <a:solidFill>
                  <a:schemeClr val="bg1"/>
                </a:solidFill>
                <a:latin typeface="Times New Roman" charset="0"/>
                <a:ea typeface="ＭＳ Ｐゴシック" charset="0"/>
              </a:defRPr>
            </a:lvl4pPr>
            <a:lvl5pPr marL="2057400" indent="-228600" eaLnBrk="0" hangingPunct="0">
              <a:defRPr sz="2800">
                <a:solidFill>
                  <a:schemeClr val="bg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bg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bg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bg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bg1"/>
                </a:solidFill>
                <a:latin typeface="Times New Roman" charset="0"/>
                <a:ea typeface="ＭＳ Ｐゴシック" charset="0"/>
              </a:defRPr>
            </a:lvl9pPr>
          </a:lstStyle>
          <a:p>
            <a:pPr eaLnBrk="1" hangingPunct="1">
              <a:lnSpc>
                <a:spcPct val="90000"/>
              </a:lnSpc>
              <a:buClr>
                <a:srgbClr val="000000"/>
              </a:buClr>
              <a:buSzPct val="100000"/>
              <a:buFont typeface="Times New Roman" charset="0"/>
              <a:buNone/>
            </a:pPr>
            <a:endParaRPr lang="en-CA"/>
          </a:p>
        </p:txBody>
      </p:sp>
      <p:sp>
        <p:nvSpPr>
          <p:cNvPr id="70660" name="Rectangle 3"/>
          <p:cNvSpPr>
            <a:spLocks noGrp="1" noChangeArrowheads="1"/>
          </p:cNvSpPr>
          <p:nvPr>
            <p:ph type="body"/>
          </p:nvPr>
        </p:nvSpPr>
        <p:spPr>
          <a:xfrm>
            <a:off x="912698" y="4342991"/>
            <a:ext cx="5032604" cy="4113982"/>
          </a:xfrm>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eaLnBrk="1" hangingPunct="1">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atin typeface="Times New Roman" charset="0"/>
              <a:ea typeface="ＭＳ Ｐゴシック" charset="0"/>
              <a:cs typeface="Arial Unicode MS" charset="0"/>
            </a:endParaRPr>
          </a:p>
        </p:txBody>
      </p:sp>
    </p:spTree>
    <p:extLst>
      <p:ext uri="{BB962C8B-B14F-4D97-AF65-F5344CB8AC3E}">
        <p14:creationId xmlns:p14="http://schemas.microsoft.com/office/powerpoint/2010/main" val="28499533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pPr>
              <a:defRPr/>
            </a:pPr>
            <a:fld id="{609C88DA-55BC-924E-8761-82F5902E2CE5}" type="slidenum">
              <a:rPr lang="en-US" smtClean="0"/>
              <a:pPr>
                <a:defRPr/>
              </a:pPr>
              <a:t>119</a:t>
            </a:fld>
            <a:endParaRPr lang="en-US"/>
          </a:p>
        </p:txBody>
      </p:sp>
    </p:spTree>
    <p:extLst>
      <p:ext uri="{BB962C8B-B14F-4D97-AF65-F5344CB8AC3E}">
        <p14:creationId xmlns:p14="http://schemas.microsoft.com/office/powerpoint/2010/main" val="30330836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706" name="Rectangle 8"/>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cs typeface="ＭＳ Ｐゴシック" charset="0"/>
              </a:defRPr>
            </a:lvl1pPr>
            <a:lvl2pPr marL="742950" indent="-28575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2pPr>
            <a:lvl3pPr marL="1143000" indent="-22860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3pPr>
            <a:lvl4pPr marL="1600200" indent="-22860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4pPr>
            <a:lvl5pPr marL="2057400" indent="-22860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5pPr>
            <a:lvl6pPr marL="25146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6pPr>
            <a:lvl7pPr marL="29718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7pPr>
            <a:lvl8pPr marL="34290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8pPr>
            <a:lvl9pPr marL="38862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9pPr>
          </a:lstStyle>
          <a:p>
            <a:pPr eaLnBrk="1" hangingPunct="1"/>
            <a:fld id="{2C5074E6-8C6C-7C4F-BB3E-F47558061CA8}" type="slidenum">
              <a:rPr lang="en-GB" sz="1400">
                <a:solidFill>
                  <a:srgbClr val="000000"/>
                </a:solidFill>
              </a:rPr>
              <a:pPr eaLnBrk="1" hangingPunct="1"/>
              <a:t>120</a:t>
            </a:fld>
            <a:endParaRPr lang="en-GB" sz="1400">
              <a:solidFill>
                <a:srgbClr val="000000"/>
              </a:solidFill>
            </a:endParaRPr>
          </a:p>
        </p:txBody>
      </p:sp>
      <p:sp>
        <p:nvSpPr>
          <p:cNvPr id="72707" name="Text Box 2"/>
          <p:cNvSpPr txBox="1">
            <a:spLocks noChangeArrowheads="1"/>
          </p:cNvSpPr>
          <p:nvPr/>
        </p:nvSpPr>
        <p:spPr bwMode="auto">
          <a:xfrm>
            <a:off x="1156297" y="687027"/>
            <a:ext cx="4549661" cy="3429001"/>
          </a:xfrm>
          <a:prstGeom prst="rect">
            <a:avLst/>
          </a:prstGeom>
          <a:solidFill>
            <a:srgbClr val="FFFFFF"/>
          </a:solidFill>
          <a:ln w="9360">
            <a:solidFill>
              <a:srgbClr val="000000"/>
            </a:solidFill>
            <a:miter lim="800000"/>
            <a:headEnd/>
            <a:tailEnd/>
          </a:ln>
        </p:spPr>
        <p:txBody>
          <a:bodyPr wrap="none" anchor="ctr"/>
          <a:lstStyle>
            <a:lvl1pPr eaLnBrk="0" hangingPunct="0">
              <a:defRPr sz="2800">
                <a:solidFill>
                  <a:schemeClr val="bg1"/>
                </a:solidFill>
                <a:latin typeface="Times New Roman" charset="0"/>
                <a:ea typeface="ＭＳ Ｐゴシック" charset="0"/>
                <a:cs typeface="ＭＳ Ｐゴシック" charset="0"/>
              </a:defRPr>
            </a:lvl1pPr>
            <a:lvl2pPr marL="742950" indent="-285750" eaLnBrk="0" hangingPunct="0">
              <a:defRPr sz="2800">
                <a:solidFill>
                  <a:schemeClr val="bg1"/>
                </a:solidFill>
                <a:latin typeface="Times New Roman" charset="0"/>
                <a:ea typeface="ＭＳ Ｐゴシック" charset="0"/>
              </a:defRPr>
            </a:lvl2pPr>
            <a:lvl3pPr marL="1143000" indent="-228600" eaLnBrk="0" hangingPunct="0">
              <a:defRPr sz="2800">
                <a:solidFill>
                  <a:schemeClr val="bg1"/>
                </a:solidFill>
                <a:latin typeface="Times New Roman" charset="0"/>
                <a:ea typeface="ＭＳ Ｐゴシック" charset="0"/>
              </a:defRPr>
            </a:lvl3pPr>
            <a:lvl4pPr marL="1600200" indent="-228600" eaLnBrk="0" hangingPunct="0">
              <a:defRPr sz="2800">
                <a:solidFill>
                  <a:schemeClr val="bg1"/>
                </a:solidFill>
                <a:latin typeface="Times New Roman" charset="0"/>
                <a:ea typeface="ＭＳ Ｐゴシック" charset="0"/>
              </a:defRPr>
            </a:lvl4pPr>
            <a:lvl5pPr marL="2057400" indent="-228600" eaLnBrk="0" hangingPunct="0">
              <a:defRPr sz="2800">
                <a:solidFill>
                  <a:schemeClr val="bg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bg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bg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bg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bg1"/>
                </a:solidFill>
                <a:latin typeface="Times New Roman" charset="0"/>
                <a:ea typeface="ＭＳ Ｐゴシック" charset="0"/>
              </a:defRPr>
            </a:lvl9pPr>
          </a:lstStyle>
          <a:p>
            <a:pPr eaLnBrk="1" hangingPunct="1">
              <a:lnSpc>
                <a:spcPct val="90000"/>
              </a:lnSpc>
              <a:buClr>
                <a:srgbClr val="000000"/>
              </a:buClr>
              <a:buSzPct val="100000"/>
              <a:buFont typeface="Times New Roman" charset="0"/>
              <a:buNone/>
            </a:pPr>
            <a:endParaRPr lang="en-CA"/>
          </a:p>
        </p:txBody>
      </p:sp>
      <p:sp>
        <p:nvSpPr>
          <p:cNvPr id="72708" name="Rectangle 3"/>
          <p:cNvSpPr>
            <a:spLocks noGrp="1" noChangeArrowheads="1"/>
          </p:cNvSpPr>
          <p:nvPr>
            <p:ph type="body"/>
          </p:nvPr>
        </p:nvSpPr>
        <p:spPr>
          <a:xfrm>
            <a:off x="912698" y="4342991"/>
            <a:ext cx="5032604" cy="4113982"/>
          </a:xfrm>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eaLnBrk="1" hangingPunct="1">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atin typeface="Times New Roman" charset="0"/>
              <a:ea typeface="ＭＳ Ｐゴシック" charset="0"/>
              <a:cs typeface="Arial Unicode MS" charset="0"/>
            </a:endParaRPr>
          </a:p>
        </p:txBody>
      </p:sp>
    </p:spTree>
    <p:extLst>
      <p:ext uri="{BB962C8B-B14F-4D97-AF65-F5344CB8AC3E}">
        <p14:creationId xmlns:p14="http://schemas.microsoft.com/office/powerpoint/2010/main" val="25097103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6018" name="Rectangle 8"/>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cs typeface="ＭＳ Ｐゴシック" charset="0"/>
              </a:defRPr>
            </a:lvl1pPr>
            <a:lvl2pPr marL="742950" indent="-28575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2pPr>
            <a:lvl3pPr marL="1143000" indent="-22860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3pPr>
            <a:lvl4pPr marL="1600200" indent="-22860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4pPr>
            <a:lvl5pPr marL="2057400" indent="-22860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5pPr>
            <a:lvl6pPr marL="25146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6pPr>
            <a:lvl7pPr marL="29718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7pPr>
            <a:lvl8pPr marL="34290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8pPr>
            <a:lvl9pPr marL="38862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9pPr>
          </a:lstStyle>
          <a:p>
            <a:pPr eaLnBrk="1" hangingPunct="1"/>
            <a:fld id="{1414300F-3389-114E-B46B-F6CED2CDAC6F}" type="slidenum">
              <a:rPr lang="en-GB" sz="1400">
                <a:solidFill>
                  <a:srgbClr val="000000"/>
                </a:solidFill>
              </a:rPr>
              <a:pPr eaLnBrk="1" hangingPunct="1"/>
              <a:t>121</a:t>
            </a:fld>
            <a:endParaRPr lang="en-GB" sz="1400">
              <a:solidFill>
                <a:srgbClr val="000000"/>
              </a:solidFill>
            </a:endParaRPr>
          </a:p>
        </p:txBody>
      </p:sp>
      <p:sp>
        <p:nvSpPr>
          <p:cNvPr id="86019" name="Text Box 2"/>
          <p:cNvSpPr txBox="1">
            <a:spLocks noChangeArrowheads="1"/>
          </p:cNvSpPr>
          <p:nvPr/>
        </p:nvSpPr>
        <p:spPr bwMode="auto">
          <a:xfrm>
            <a:off x="1156297" y="687027"/>
            <a:ext cx="4549661" cy="3429001"/>
          </a:xfrm>
          <a:prstGeom prst="rect">
            <a:avLst/>
          </a:prstGeom>
          <a:solidFill>
            <a:srgbClr val="FFFFFF"/>
          </a:solidFill>
          <a:ln w="9360">
            <a:solidFill>
              <a:srgbClr val="000000"/>
            </a:solidFill>
            <a:miter lim="800000"/>
            <a:headEnd/>
            <a:tailEnd/>
          </a:ln>
        </p:spPr>
        <p:txBody>
          <a:bodyPr wrap="none" anchor="ctr"/>
          <a:lstStyle>
            <a:lvl1pPr eaLnBrk="0" hangingPunct="0">
              <a:defRPr sz="2800">
                <a:solidFill>
                  <a:schemeClr val="bg1"/>
                </a:solidFill>
                <a:latin typeface="Times New Roman" charset="0"/>
                <a:ea typeface="ＭＳ Ｐゴシック" charset="0"/>
                <a:cs typeface="ＭＳ Ｐゴシック" charset="0"/>
              </a:defRPr>
            </a:lvl1pPr>
            <a:lvl2pPr marL="742950" indent="-285750" eaLnBrk="0" hangingPunct="0">
              <a:defRPr sz="2800">
                <a:solidFill>
                  <a:schemeClr val="bg1"/>
                </a:solidFill>
                <a:latin typeface="Times New Roman" charset="0"/>
                <a:ea typeface="ＭＳ Ｐゴシック" charset="0"/>
              </a:defRPr>
            </a:lvl2pPr>
            <a:lvl3pPr marL="1143000" indent="-228600" eaLnBrk="0" hangingPunct="0">
              <a:defRPr sz="2800">
                <a:solidFill>
                  <a:schemeClr val="bg1"/>
                </a:solidFill>
                <a:latin typeface="Times New Roman" charset="0"/>
                <a:ea typeface="ＭＳ Ｐゴシック" charset="0"/>
              </a:defRPr>
            </a:lvl3pPr>
            <a:lvl4pPr marL="1600200" indent="-228600" eaLnBrk="0" hangingPunct="0">
              <a:defRPr sz="2800">
                <a:solidFill>
                  <a:schemeClr val="bg1"/>
                </a:solidFill>
                <a:latin typeface="Times New Roman" charset="0"/>
                <a:ea typeface="ＭＳ Ｐゴシック" charset="0"/>
              </a:defRPr>
            </a:lvl4pPr>
            <a:lvl5pPr marL="2057400" indent="-228600" eaLnBrk="0" hangingPunct="0">
              <a:defRPr sz="2800">
                <a:solidFill>
                  <a:schemeClr val="bg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bg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bg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bg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bg1"/>
                </a:solidFill>
                <a:latin typeface="Times New Roman" charset="0"/>
                <a:ea typeface="ＭＳ Ｐゴシック" charset="0"/>
              </a:defRPr>
            </a:lvl9pPr>
          </a:lstStyle>
          <a:p>
            <a:pPr eaLnBrk="1" hangingPunct="1">
              <a:lnSpc>
                <a:spcPct val="90000"/>
              </a:lnSpc>
              <a:buClr>
                <a:srgbClr val="000000"/>
              </a:buClr>
              <a:buSzPct val="100000"/>
              <a:buFont typeface="Times New Roman" charset="0"/>
              <a:buNone/>
            </a:pPr>
            <a:endParaRPr lang="en-CA"/>
          </a:p>
        </p:txBody>
      </p:sp>
      <p:sp>
        <p:nvSpPr>
          <p:cNvPr id="86020" name="Rectangle 3"/>
          <p:cNvSpPr>
            <a:spLocks noGrp="1" noChangeArrowheads="1"/>
          </p:cNvSpPr>
          <p:nvPr>
            <p:ph type="body"/>
          </p:nvPr>
        </p:nvSpPr>
        <p:spPr>
          <a:xfrm>
            <a:off x="912698" y="4342991"/>
            <a:ext cx="5032604" cy="4113982"/>
          </a:xfrm>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eaLnBrk="1" hangingPunct="1">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atin typeface="Times New Roman" charset="0"/>
              <a:ea typeface="ＭＳ Ｐゴシック" charset="0"/>
              <a:cs typeface="Arial Unicode MS" charset="0"/>
            </a:endParaRPr>
          </a:p>
        </p:txBody>
      </p:sp>
    </p:spTree>
    <p:extLst>
      <p:ext uri="{BB962C8B-B14F-4D97-AF65-F5344CB8AC3E}">
        <p14:creationId xmlns:p14="http://schemas.microsoft.com/office/powerpoint/2010/main" val="7736805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8066" name="Rectangle 8"/>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cs typeface="ＭＳ Ｐゴシック" charset="0"/>
              </a:defRPr>
            </a:lvl1pPr>
            <a:lvl2pPr marL="742950" indent="-28575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2pPr>
            <a:lvl3pPr marL="1143000" indent="-22860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3pPr>
            <a:lvl4pPr marL="1600200" indent="-22860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4pPr>
            <a:lvl5pPr marL="2057400" indent="-22860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5pPr>
            <a:lvl6pPr marL="25146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6pPr>
            <a:lvl7pPr marL="29718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7pPr>
            <a:lvl8pPr marL="34290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8pPr>
            <a:lvl9pPr marL="38862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9pPr>
          </a:lstStyle>
          <a:p>
            <a:pPr eaLnBrk="1" hangingPunct="1"/>
            <a:fld id="{893ECB68-2E5E-7C46-9FF3-0AF92DB4F716}" type="slidenum">
              <a:rPr lang="en-GB" sz="1400">
                <a:solidFill>
                  <a:srgbClr val="000000"/>
                </a:solidFill>
              </a:rPr>
              <a:pPr eaLnBrk="1" hangingPunct="1"/>
              <a:t>122</a:t>
            </a:fld>
            <a:endParaRPr lang="en-GB" sz="1400">
              <a:solidFill>
                <a:srgbClr val="000000"/>
              </a:solidFill>
            </a:endParaRPr>
          </a:p>
        </p:txBody>
      </p:sp>
      <p:sp>
        <p:nvSpPr>
          <p:cNvPr id="88067" name="Text Box 2"/>
          <p:cNvSpPr txBox="1">
            <a:spLocks noChangeArrowheads="1"/>
          </p:cNvSpPr>
          <p:nvPr/>
        </p:nvSpPr>
        <p:spPr bwMode="auto">
          <a:xfrm>
            <a:off x="1156297" y="687027"/>
            <a:ext cx="4549661" cy="3429001"/>
          </a:xfrm>
          <a:prstGeom prst="rect">
            <a:avLst/>
          </a:prstGeom>
          <a:solidFill>
            <a:srgbClr val="FFFFFF"/>
          </a:solidFill>
          <a:ln w="9360">
            <a:solidFill>
              <a:srgbClr val="000000"/>
            </a:solidFill>
            <a:miter lim="800000"/>
            <a:headEnd/>
            <a:tailEnd/>
          </a:ln>
        </p:spPr>
        <p:txBody>
          <a:bodyPr wrap="none" anchor="ctr"/>
          <a:lstStyle>
            <a:lvl1pPr eaLnBrk="0" hangingPunct="0">
              <a:defRPr sz="2800">
                <a:solidFill>
                  <a:schemeClr val="bg1"/>
                </a:solidFill>
                <a:latin typeface="Times New Roman" charset="0"/>
                <a:ea typeface="ＭＳ Ｐゴシック" charset="0"/>
                <a:cs typeface="ＭＳ Ｐゴシック" charset="0"/>
              </a:defRPr>
            </a:lvl1pPr>
            <a:lvl2pPr marL="742950" indent="-285750" eaLnBrk="0" hangingPunct="0">
              <a:defRPr sz="2800">
                <a:solidFill>
                  <a:schemeClr val="bg1"/>
                </a:solidFill>
                <a:latin typeface="Times New Roman" charset="0"/>
                <a:ea typeface="ＭＳ Ｐゴシック" charset="0"/>
              </a:defRPr>
            </a:lvl2pPr>
            <a:lvl3pPr marL="1143000" indent="-228600" eaLnBrk="0" hangingPunct="0">
              <a:defRPr sz="2800">
                <a:solidFill>
                  <a:schemeClr val="bg1"/>
                </a:solidFill>
                <a:latin typeface="Times New Roman" charset="0"/>
                <a:ea typeface="ＭＳ Ｐゴシック" charset="0"/>
              </a:defRPr>
            </a:lvl3pPr>
            <a:lvl4pPr marL="1600200" indent="-228600" eaLnBrk="0" hangingPunct="0">
              <a:defRPr sz="2800">
                <a:solidFill>
                  <a:schemeClr val="bg1"/>
                </a:solidFill>
                <a:latin typeface="Times New Roman" charset="0"/>
                <a:ea typeface="ＭＳ Ｐゴシック" charset="0"/>
              </a:defRPr>
            </a:lvl4pPr>
            <a:lvl5pPr marL="2057400" indent="-228600" eaLnBrk="0" hangingPunct="0">
              <a:defRPr sz="2800">
                <a:solidFill>
                  <a:schemeClr val="bg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bg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bg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bg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bg1"/>
                </a:solidFill>
                <a:latin typeface="Times New Roman" charset="0"/>
                <a:ea typeface="ＭＳ Ｐゴシック" charset="0"/>
              </a:defRPr>
            </a:lvl9pPr>
          </a:lstStyle>
          <a:p>
            <a:pPr eaLnBrk="1" hangingPunct="1">
              <a:lnSpc>
                <a:spcPct val="90000"/>
              </a:lnSpc>
              <a:buClr>
                <a:srgbClr val="000000"/>
              </a:buClr>
              <a:buSzPct val="100000"/>
              <a:buFont typeface="Times New Roman" charset="0"/>
              <a:buNone/>
            </a:pPr>
            <a:endParaRPr lang="en-CA"/>
          </a:p>
        </p:txBody>
      </p:sp>
      <p:sp>
        <p:nvSpPr>
          <p:cNvPr id="88068" name="Rectangle 3"/>
          <p:cNvSpPr>
            <a:spLocks noGrp="1" noChangeArrowheads="1"/>
          </p:cNvSpPr>
          <p:nvPr>
            <p:ph type="body"/>
          </p:nvPr>
        </p:nvSpPr>
        <p:spPr>
          <a:xfrm>
            <a:off x="912698" y="4342991"/>
            <a:ext cx="5032604" cy="4113982"/>
          </a:xfrm>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eaLnBrk="1" hangingPunct="1">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atin typeface="Times New Roman" charset="0"/>
              <a:ea typeface="ＭＳ Ｐゴシック" charset="0"/>
              <a:cs typeface="Arial Unicode MS" charset="0"/>
            </a:endParaRPr>
          </a:p>
        </p:txBody>
      </p:sp>
    </p:spTree>
    <p:extLst>
      <p:ext uri="{BB962C8B-B14F-4D97-AF65-F5344CB8AC3E}">
        <p14:creationId xmlns:p14="http://schemas.microsoft.com/office/powerpoint/2010/main" val="61882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418" name="Rectangle 8"/>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cs typeface="ＭＳ Ｐゴシック" charset="0"/>
              </a:defRPr>
            </a:lvl1pPr>
            <a:lvl2pPr marL="742950" indent="-28575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2pPr>
            <a:lvl3pPr marL="1143000" indent="-22860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3pPr>
            <a:lvl4pPr marL="1600200" indent="-22860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4pPr>
            <a:lvl5pPr marL="2057400" indent="-22860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5pPr>
            <a:lvl6pPr marL="25146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6pPr>
            <a:lvl7pPr marL="29718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7pPr>
            <a:lvl8pPr marL="34290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8pPr>
            <a:lvl9pPr marL="38862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9pPr>
          </a:lstStyle>
          <a:p>
            <a:pPr eaLnBrk="1" hangingPunct="1"/>
            <a:fld id="{52271A96-25FE-494C-A83C-38412F2BD1A3}" type="slidenum">
              <a:rPr lang="en-GB" sz="1400">
                <a:solidFill>
                  <a:srgbClr val="000000"/>
                </a:solidFill>
              </a:rPr>
              <a:pPr eaLnBrk="1" hangingPunct="1"/>
              <a:t>8</a:t>
            </a:fld>
            <a:endParaRPr lang="en-GB" sz="1400">
              <a:solidFill>
                <a:srgbClr val="000000"/>
              </a:solidFill>
            </a:endParaRPr>
          </a:p>
        </p:txBody>
      </p:sp>
      <p:sp>
        <p:nvSpPr>
          <p:cNvPr id="60419" name="Text Box 2"/>
          <p:cNvSpPr txBox="1">
            <a:spLocks noChangeArrowheads="1"/>
          </p:cNvSpPr>
          <p:nvPr/>
        </p:nvSpPr>
        <p:spPr bwMode="auto">
          <a:xfrm>
            <a:off x="1156297" y="687027"/>
            <a:ext cx="4549661" cy="3429001"/>
          </a:xfrm>
          <a:prstGeom prst="rect">
            <a:avLst/>
          </a:prstGeom>
          <a:solidFill>
            <a:srgbClr val="FFFFFF"/>
          </a:solidFill>
          <a:ln w="9360">
            <a:solidFill>
              <a:srgbClr val="000000"/>
            </a:solidFill>
            <a:miter lim="800000"/>
            <a:headEnd/>
            <a:tailEnd/>
          </a:ln>
        </p:spPr>
        <p:txBody>
          <a:bodyPr wrap="none" anchor="ctr"/>
          <a:lstStyle>
            <a:lvl1pPr eaLnBrk="0" hangingPunct="0">
              <a:defRPr sz="2800">
                <a:solidFill>
                  <a:schemeClr val="bg1"/>
                </a:solidFill>
                <a:latin typeface="Times New Roman" charset="0"/>
                <a:ea typeface="ＭＳ Ｐゴシック" charset="0"/>
                <a:cs typeface="ＭＳ Ｐゴシック" charset="0"/>
              </a:defRPr>
            </a:lvl1pPr>
            <a:lvl2pPr marL="742950" indent="-285750" eaLnBrk="0" hangingPunct="0">
              <a:defRPr sz="2800">
                <a:solidFill>
                  <a:schemeClr val="bg1"/>
                </a:solidFill>
                <a:latin typeface="Times New Roman" charset="0"/>
                <a:ea typeface="ＭＳ Ｐゴシック" charset="0"/>
              </a:defRPr>
            </a:lvl2pPr>
            <a:lvl3pPr marL="1143000" indent="-228600" eaLnBrk="0" hangingPunct="0">
              <a:defRPr sz="2800">
                <a:solidFill>
                  <a:schemeClr val="bg1"/>
                </a:solidFill>
                <a:latin typeface="Times New Roman" charset="0"/>
                <a:ea typeface="ＭＳ Ｐゴシック" charset="0"/>
              </a:defRPr>
            </a:lvl3pPr>
            <a:lvl4pPr marL="1600200" indent="-228600" eaLnBrk="0" hangingPunct="0">
              <a:defRPr sz="2800">
                <a:solidFill>
                  <a:schemeClr val="bg1"/>
                </a:solidFill>
                <a:latin typeface="Times New Roman" charset="0"/>
                <a:ea typeface="ＭＳ Ｐゴシック" charset="0"/>
              </a:defRPr>
            </a:lvl4pPr>
            <a:lvl5pPr marL="2057400" indent="-228600" eaLnBrk="0" hangingPunct="0">
              <a:defRPr sz="2800">
                <a:solidFill>
                  <a:schemeClr val="bg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bg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bg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bg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bg1"/>
                </a:solidFill>
                <a:latin typeface="Times New Roman" charset="0"/>
                <a:ea typeface="ＭＳ Ｐゴシック" charset="0"/>
              </a:defRPr>
            </a:lvl9pPr>
          </a:lstStyle>
          <a:p>
            <a:pPr eaLnBrk="1" hangingPunct="1">
              <a:lnSpc>
                <a:spcPct val="90000"/>
              </a:lnSpc>
              <a:buClr>
                <a:srgbClr val="000000"/>
              </a:buClr>
              <a:buSzPct val="100000"/>
              <a:buFont typeface="Times New Roman" charset="0"/>
              <a:buNone/>
            </a:pPr>
            <a:endParaRPr lang="en-CA"/>
          </a:p>
        </p:txBody>
      </p:sp>
      <p:sp>
        <p:nvSpPr>
          <p:cNvPr id="60420" name="Rectangle 3"/>
          <p:cNvSpPr>
            <a:spLocks noGrp="1" noChangeArrowheads="1"/>
          </p:cNvSpPr>
          <p:nvPr>
            <p:ph type="body"/>
          </p:nvPr>
        </p:nvSpPr>
        <p:spPr>
          <a:xfrm>
            <a:off x="912698" y="4342991"/>
            <a:ext cx="5032604" cy="411398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a:lstStyle/>
          <a:p>
            <a:pPr eaLnBrk="1" hangingPunct="1">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atin typeface="Times New Roman" charset="0"/>
              <a:ea typeface="ＭＳ Ｐゴシック" charset="0"/>
              <a:cs typeface="Arial Unicode MS" charset="0"/>
            </a:endParaRPr>
          </a:p>
        </p:txBody>
      </p:sp>
    </p:spTree>
    <p:extLst>
      <p:ext uri="{BB962C8B-B14F-4D97-AF65-F5344CB8AC3E}">
        <p14:creationId xmlns:p14="http://schemas.microsoft.com/office/powerpoint/2010/main" val="5562781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114" name="Rectangle 8"/>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cs typeface="ＭＳ Ｐゴシック" charset="0"/>
              </a:defRPr>
            </a:lvl1pPr>
            <a:lvl2pPr marL="742950" indent="-28575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2pPr>
            <a:lvl3pPr marL="1143000" indent="-22860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3pPr>
            <a:lvl4pPr marL="1600200" indent="-22860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4pPr>
            <a:lvl5pPr marL="2057400" indent="-22860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5pPr>
            <a:lvl6pPr marL="25146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6pPr>
            <a:lvl7pPr marL="29718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7pPr>
            <a:lvl8pPr marL="34290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8pPr>
            <a:lvl9pPr marL="38862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9pPr>
          </a:lstStyle>
          <a:p>
            <a:pPr eaLnBrk="1" hangingPunct="1"/>
            <a:fld id="{9B5B8D56-018E-7E4E-8618-4D0AB8884605}" type="slidenum">
              <a:rPr lang="en-GB" sz="1400">
                <a:solidFill>
                  <a:srgbClr val="000000"/>
                </a:solidFill>
              </a:rPr>
              <a:pPr eaLnBrk="1" hangingPunct="1"/>
              <a:t>123</a:t>
            </a:fld>
            <a:endParaRPr lang="en-GB" sz="1400">
              <a:solidFill>
                <a:srgbClr val="000000"/>
              </a:solidFill>
            </a:endParaRPr>
          </a:p>
        </p:txBody>
      </p:sp>
      <p:sp>
        <p:nvSpPr>
          <p:cNvPr id="90115" name="Text Box 2"/>
          <p:cNvSpPr txBox="1">
            <a:spLocks noChangeArrowheads="1"/>
          </p:cNvSpPr>
          <p:nvPr/>
        </p:nvSpPr>
        <p:spPr bwMode="auto">
          <a:xfrm>
            <a:off x="1156297" y="687027"/>
            <a:ext cx="4549661" cy="3429001"/>
          </a:xfrm>
          <a:prstGeom prst="rect">
            <a:avLst/>
          </a:prstGeom>
          <a:solidFill>
            <a:srgbClr val="FFFFFF"/>
          </a:solidFill>
          <a:ln w="9360">
            <a:solidFill>
              <a:srgbClr val="000000"/>
            </a:solidFill>
            <a:miter lim="800000"/>
            <a:headEnd/>
            <a:tailEnd/>
          </a:ln>
        </p:spPr>
        <p:txBody>
          <a:bodyPr wrap="none" anchor="ctr"/>
          <a:lstStyle>
            <a:lvl1pPr eaLnBrk="0" hangingPunct="0">
              <a:defRPr sz="2800">
                <a:solidFill>
                  <a:schemeClr val="bg1"/>
                </a:solidFill>
                <a:latin typeface="Times New Roman" charset="0"/>
                <a:ea typeface="ＭＳ Ｐゴシック" charset="0"/>
                <a:cs typeface="ＭＳ Ｐゴシック" charset="0"/>
              </a:defRPr>
            </a:lvl1pPr>
            <a:lvl2pPr marL="742950" indent="-285750" eaLnBrk="0" hangingPunct="0">
              <a:defRPr sz="2800">
                <a:solidFill>
                  <a:schemeClr val="bg1"/>
                </a:solidFill>
                <a:latin typeface="Times New Roman" charset="0"/>
                <a:ea typeface="ＭＳ Ｐゴシック" charset="0"/>
              </a:defRPr>
            </a:lvl2pPr>
            <a:lvl3pPr marL="1143000" indent="-228600" eaLnBrk="0" hangingPunct="0">
              <a:defRPr sz="2800">
                <a:solidFill>
                  <a:schemeClr val="bg1"/>
                </a:solidFill>
                <a:latin typeface="Times New Roman" charset="0"/>
                <a:ea typeface="ＭＳ Ｐゴシック" charset="0"/>
              </a:defRPr>
            </a:lvl3pPr>
            <a:lvl4pPr marL="1600200" indent="-228600" eaLnBrk="0" hangingPunct="0">
              <a:defRPr sz="2800">
                <a:solidFill>
                  <a:schemeClr val="bg1"/>
                </a:solidFill>
                <a:latin typeface="Times New Roman" charset="0"/>
                <a:ea typeface="ＭＳ Ｐゴシック" charset="0"/>
              </a:defRPr>
            </a:lvl4pPr>
            <a:lvl5pPr marL="2057400" indent="-228600" eaLnBrk="0" hangingPunct="0">
              <a:defRPr sz="2800">
                <a:solidFill>
                  <a:schemeClr val="bg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bg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bg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bg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bg1"/>
                </a:solidFill>
                <a:latin typeface="Times New Roman" charset="0"/>
                <a:ea typeface="ＭＳ Ｐゴシック" charset="0"/>
              </a:defRPr>
            </a:lvl9pPr>
          </a:lstStyle>
          <a:p>
            <a:pPr eaLnBrk="1" hangingPunct="1">
              <a:lnSpc>
                <a:spcPct val="90000"/>
              </a:lnSpc>
              <a:buClr>
                <a:srgbClr val="000000"/>
              </a:buClr>
              <a:buSzPct val="100000"/>
              <a:buFont typeface="Times New Roman" charset="0"/>
              <a:buNone/>
            </a:pPr>
            <a:endParaRPr lang="en-CA"/>
          </a:p>
        </p:txBody>
      </p:sp>
      <p:sp>
        <p:nvSpPr>
          <p:cNvPr id="90116" name="Rectangle 3"/>
          <p:cNvSpPr>
            <a:spLocks noGrp="1" noChangeArrowheads="1"/>
          </p:cNvSpPr>
          <p:nvPr>
            <p:ph type="body"/>
          </p:nvPr>
        </p:nvSpPr>
        <p:spPr>
          <a:xfrm>
            <a:off x="912698" y="4342991"/>
            <a:ext cx="5032604" cy="4113982"/>
          </a:xfrm>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eaLnBrk="1" hangingPunct="1">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atin typeface="Times New Roman" charset="0"/>
              <a:ea typeface="ＭＳ Ｐゴシック" charset="0"/>
              <a:cs typeface="Arial Unicode MS" charset="0"/>
            </a:endParaRPr>
          </a:p>
        </p:txBody>
      </p:sp>
    </p:spTree>
    <p:extLst>
      <p:ext uri="{BB962C8B-B14F-4D97-AF65-F5344CB8AC3E}">
        <p14:creationId xmlns:p14="http://schemas.microsoft.com/office/powerpoint/2010/main" val="10227079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4210" name="Rectangle 8"/>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cs typeface="ＭＳ Ｐゴシック" charset="0"/>
              </a:defRPr>
            </a:lvl1pPr>
            <a:lvl2pPr marL="742950" indent="-28575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2pPr>
            <a:lvl3pPr marL="1143000" indent="-22860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3pPr>
            <a:lvl4pPr marL="1600200" indent="-22860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4pPr>
            <a:lvl5pPr marL="2057400" indent="-22860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5pPr>
            <a:lvl6pPr marL="25146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6pPr>
            <a:lvl7pPr marL="29718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7pPr>
            <a:lvl8pPr marL="34290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8pPr>
            <a:lvl9pPr marL="38862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9pPr>
          </a:lstStyle>
          <a:p>
            <a:pPr eaLnBrk="1" hangingPunct="1"/>
            <a:fld id="{73FE0BE8-06C5-BD4E-B235-8AB7083E9567}" type="slidenum">
              <a:rPr lang="en-GB" sz="1400">
                <a:solidFill>
                  <a:srgbClr val="000000"/>
                </a:solidFill>
              </a:rPr>
              <a:pPr eaLnBrk="1" hangingPunct="1"/>
              <a:t>124</a:t>
            </a:fld>
            <a:endParaRPr lang="en-GB" sz="1400">
              <a:solidFill>
                <a:srgbClr val="000000"/>
              </a:solidFill>
            </a:endParaRPr>
          </a:p>
        </p:txBody>
      </p:sp>
      <p:sp>
        <p:nvSpPr>
          <p:cNvPr id="94211" name="Text Box 2"/>
          <p:cNvSpPr txBox="1">
            <a:spLocks noChangeArrowheads="1"/>
          </p:cNvSpPr>
          <p:nvPr/>
        </p:nvSpPr>
        <p:spPr bwMode="auto">
          <a:xfrm>
            <a:off x="1156297" y="687027"/>
            <a:ext cx="4549661" cy="3429001"/>
          </a:xfrm>
          <a:prstGeom prst="rect">
            <a:avLst/>
          </a:prstGeom>
          <a:solidFill>
            <a:srgbClr val="FFFFFF"/>
          </a:solidFill>
          <a:ln w="9360">
            <a:solidFill>
              <a:srgbClr val="000000"/>
            </a:solidFill>
            <a:miter lim="800000"/>
            <a:headEnd/>
            <a:tailEnd/>
          </a:ln>
        </p:spPr>
        <p:txBody>
          <a:bodyPr wrap="none" anchor="ctr"/>
          <a:lstStyle>
            <a:lvl1pPr eaLnBrk="0" hangingPunct="0">
              <a:defRPr sz="2800">
                <a:solidFill>
                  <a:schemeClr val="bg1"/>
                </a:solidFill>
                <a:latin typeface="Times New Roman" charset="0"/>
                <a:ea typeface="ＭＳ Ｐゴシック" charset="0"/>
                <a:cs typeface="ＭＳ Ｐゴシック" charset="0"/>
              </a:defRPr>
            </a:lvl1pPr>
            <a:lvl2pPr marL="742950" indent="-285750" eaLnBrk="0" hangingPunct="0">
              <a:defRPr sz="2800">
                <a:solidFill>
                  <a:schemeClr val="bg1"/>
                </a:solidFill>
                <a:latin typeface="Times New Roman" charset="0"/>
                <a:ea typeface="ＭＳ Ｐゴシック" charset="0"/>
              </a:defRPr>
            </a:lvl2pPr>
            <a:lvl3pPr marL="1143000" indent="-228600" eaLnBrk="0" hangingPunct="0">
              <a:defRPr sz="2800">
                <a:solidFill>
                  <a:schemeClr val="bg1"/>
                </a:solidFill>
                <a:latin typeface="Times New Roman" charset="0"/>
                <a:ea typeface="ＭＳ Ｐゴシック" charset="0"/>
              </a:defRPr>
            </a:lvl3pPr>
            <a:lvl4pPr marL="1600200" indent="-228600" eaLnBrk="0" hangingPunct="0">
              <a:defRPr sz="2800">
                <a:solidFill>
                  <a:schemeClr val="bg1"/>
                </a:solidFill>
                <a:latin typeface="Times New Roman" charset="0"/>
                <a:ea typeface="ＭＳ Ｐゴシック" charset="0"/>
              </a:defRPr>
            </a:lvl4pPr>
            <a:lvl5pPr marL="2057400" indent="-228600" eaLnBrk="0" hangingPunct="0">
              <a:defRPr sz="2800">
                <a:solidFill>
                  <a:schemeClr val="bg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bg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bg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bg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bg1"/>
                </a:solidFill>
                <a:latin typeface="Times New Roman" charset="0"/>
                <a:ea typeface="ＭＳ Ｐゴシック" charset="0"/>
              </a:defRPr>
            </a:lvl9pPr>
          </a:lstStyle>
          <a:p>
            <a:pPr eaLnBrk="1" hangingPunct="1">
              <a:lnSpc>
                <a:spcPct val="90000"/>
              </a:lnSpc>
              <a:buClr>
                <a:srgbClr val="000000"/>
              </a:buClr>
              <a:buSzPct val="100000"/>
              <a:buFont typeface="Times New Roman" charset="0"/>
              <a:buNone/>
            </a:pPr>
            <a:endParaRPr lang="en-CA"/>
          </a:p>
        </p:txBody>
      </p:sp>
      <p:sp>
        <p:nvSpPr>
          <p:cNvPr id="94212" name="Rectangle 3"/>
          <p:cNvSpPr>
            <a:spLocks noGrp="1" noChangeArrowheads="1"/>
          </p:cNvSpPr>
          <p:nvPr>
            <p:ph type="body"/>
          </p:nvPr>
        </p:nvSpPr>
        <p:spPr>
          <a:xfrm>
            <a:off x="912698" y="4342991"/>
            <a:ext cx="5032604" cy="4113982"/>
          </a:xfrm>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eaLnBrk="1" hangingPunct="1">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atin typeface="Times New Roman" charset="0"/>
              <a:ea typeface="ＭＳ Ｐゴシック" charset="0"/>
              <a:cs typeface="Arial Unicode MS" charset="0"/>
            </a:endParaRPr>
          </a:p>
        </p:txBody>
      </p:sp>
    </p:spTree>
    <p:extLst>
      <p:ext uri="{BB962C8B-B14F-4D97-AF65-F5344CB8AC3E}">
        <p14:creationId xmlns:p14="http://schemas.microsoft.com/office/powerpoint/2010/main" val="6420421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9330" name="Rectangle 8"/>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cs typeface="ＭＳ Ｐゴシック" charset="0"/>
              </a:defRPr>
            </a:lvl1pPr>
            <a:lvl2pPr marL="742950" indent="-28575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2pPr>
            <a:lvl3pPr marL="1143000" indent="-22860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3pPr>
            <a:lvl4pPr marL="1600200" indent="-22860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4pPr>
            <a:lvl5pPr marL="2057400" indent="-22860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5pPr>
            <a:lvl6pPr marL="25146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6pPr>
            <a:lvl7pPr marL="29718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7pPr>
            <a:lvl8pPr marL="34290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8pPr>
            <a:lvl9pPr marL="38862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9pPr>
          </a:lstStyle>
          <a:p>
            <a:pPr eaLnBrk="1" hangingPunct="1"/>
            <a:fld id="{CE1B2FB7-D750-1C4A-8488-219E6C8A9F4C}" type="slidenum">
              <a:rPr lang="en-GB" sz="1400">
                <a:solidFill>
                  <a:srgbClr val="000000"/>
                </a:solidFill>
              </a:rPr>
              <a:pPr eaLnBrk="1" hangingPunct="1"/>
              <a:t>125</a:t>
            </a:fld>
            <a:endParaRPr lang="en-GB" sz="1400">
              <a:solidFill>
                <a:srgbClr val="000000"/>
              </a:solidFill>
            </a:endParaRPr>
          </a:p>
        </p:txBody>
      </p:sp>
      <p:sp>
        <p:nvSpPr>
          <p:cNvPr id="99331" name="Text Box 2"/>
          <p:cNvSpPr txBox="1">
            <a:spLocks noChangeArrowheads="1"/>
          </p:cNvSpPr>
          <p:nvPr/>
        </p:nvSpPr>
        <p:spPr bwMode="auto">
          <a:xfrm>
            <a:off x="1156297" y="687027"/>
            <a:ext cx="4549661" cy="3429001"/>
          </a:xfrm>
          <a:prstGeom prst="rect">
            <a:avLst/>
          </a:prstGeom>
          <a:solidFill>
            <a:srgbClr val="FFFFFF"/>
          </a:solidFill>
          <a:ln w="9360">
            <a:solidFill>
              <a:srgbClr val="000000"/>
            </a:solidFill>
            <a:miter lim="800000"/>
            <a:headEnd/>
            <a:tailEnd/>
          </a:ln>
        </p:spPr>
        <p:txBody>
          <a:bodyPr wrap="none" anchor="ctr"/>
          <a:lstStyle>
            <a:lvl1pPr eaLnBrk="0" hangingPunct="0">
              <a:defRPr sz="2800">
                <a:solidFill>
                  <a:schemeClr val="bg1"/>
                </a:solidFill>
                <a:latin typeface="Times New Roman" charset="0"/>
                <a:ea typeface="ＭＳ Ｐゴシック" charset="0"/>
                <a:cs typeface="ＭＳ Ｐゴシック" charset="0"/>
              </a:defRPr>
            </a:lvl1pPr>
            <a:lvl2pPr marL="742950" indent="-285750" eaLnBrk="0" hangingPunct="0">
              <a:defRPr sz="2800">
                <a:solidFill>
                  <a:schemeClr val="bg1"/>
                </a:solidFill>
                <a:latin typeface="Times New Roman" charset="0"/>
                <a:ea typeface="ＭＳ Ｐゴシック" charset="0"/>
              </a:defRPr>
            </a:lvl2pPr>
            <a:lvl3pPr marL="1143000" indent="-228600" eaLnBrk="0" hangingPunct="0">
              <a:defRPr sz="2800">
                <a:solidFill>
                  <a:schemeClr val="bg1"/>
                </a:solidFill>
                <a:latin typeface="Times New Roman" charset="0"/>
                <a:ea typeface="ＭＳ Ｐゴシック" charset="0"/>
              </a:defRPr>
            </a:lvl3pPr>
            <a:lvl4pPr marL="1600200" indent="-228600" eaLnBrk="0" hangingPunct="0">
              <a:defRPr sz="2800">
                <a:solidFill>
                  <a:schemeClr val="bg1"/>
                </a:solidFill>
                <a:latin typeface="Times New Roman" charset="0"/>
                <a:ea typeface="ＭＳ Ｐゴシック" charset="0"/>
              </a:defRPr>
            </a:lvl4pPr>
            <a:lvl5pPr marL="2057400" indent="-228600" eaLnBrk="0" hangingPunct="0">
              <a:defRPr sz="2800">
                <a:solidFill>
                  <a:schemeClr val="bg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bg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bg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bg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bg1"/>
                </a:solidFill>
                <a:latin typeface="Times New Roman" charset="0"/>
                <a:ea typeface="ＭＳ Ｐゴシック" charset="0"/>
              </a:defRPr>
            </a:lvl9pPr>
          </a:lstStyle>
          <a:p>
            <a:pPr eaLnBrk="1" hangingPunct="1">
              <a:lnSpc>
                <a:spcPct val="90000"/>
              </a:lnSpc>
              <a:buClr>
                <a:srgbClr val="000000"/>
              </a:buClr>
              <a:buSzPct val="100000"/>
              <a:buFont typeface="Times New Roman" charset="0"/>
              <a:buNone/>
            </a:pPr>
            <a:endParaRPr lang="en-CA"/>
          </a:p>
        </p:txBody>
      </p:sp>
      <p:sp>
        <p:nvSpPr>
          <p:cNvPr id="99332" name="Rectangle 3"/>
          <p:cNvSpPr>
            <a:spLocks noGrp="1" noChangeArrowheads="1"/>
          </p:cNvSpPr>
          <p:nvPr>
            <p:ph type="body"/>
          </p:nvPr>
        </p:nvSpPr>
        <p:spPr>
          <a:xfrm>
            <a:off x="912698" y="4342991"/>
            <a:ext cx="5032604" cy="4113982"/>
          </a:xfrm>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eaLnBrk="1" hangingPunct="1">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dirty="0">
                <a:latin typeface="Times New Roman" charset="0"/>
                <a:ea typeface="ＭＳ Ｐゴシック" charset="0"/>
                <a:cs typeface="Arial Unicode MS" charset="0"/>
              </a:rPr>
              <a:t>Posterior-</a:t>
            </a:r>
            <a:r>
              <a:rPr lang="en-US" dirty="0" err="1">
                <a:latin typeface="Times New Roman" charset="0"/>
                <a:ea typeface="ＭＳ Ｐゴシック" charset="0"/>
                <a:cs typeface="Arial Unicode MS" charset="0"/>
              </a:rPr>
              <a:t>Wahrscheinlichkeiten</a:t>
            </a:r>
            <a:endParaRPr lang="en-US" dirty="0">
              <a:latin typeface="Times New Roman" charset="0"/>
              <a:ea typeface="ＭＳ Ｐゴシック" charset="0"/>
              <a:cs typeface="Arial Unicode MS" charset="0"/>
            </a:endParaRPr>
          </a:p>
        </p:txBody>
      </p:sp>
    </p:spTree>
    <p:extLst>
      <p:ext uri="{BB962C8B-B14F-4D97-AF65-F5344CB8AC3E}">
        <p14:creationId xmlns:p14="http://schemas.microsoft.com/office/powerpoint/2010/main" val="40528033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1378" name="Rectangle 8"/>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cs typeface="ＭＳ Ｐゴシック" charset="0"/>
              </a:defRPr>
            </a:lvl1pPr>
            <a:lvl2pPr marL="742950" indent="-28575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2pPr>
            <a:lvl3pPr marL="1143000" indent="-22860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3pPr>
            <a:lvl4pPr marL="1600200" indent="-22860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4pPr>
            <a:lvl5pPr marL="2057400" indent="-22860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5pPr>
            <a:lvl6pPr marL="25146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6pPr>
            <a:lvl7pPr marL="29718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7pPr>
            <a:lvl8pPr marL="34290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8pPr>
            <a:lvl9pPr marL="38862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9pPr>
          </a:lstStyle>
          <a:p>
            <a:pPr eaLnBrk="1" hangingPunct="1"/>
            <a:fld id="{CD2CE2E4-571C-524E-9D64-47514DCD0FDD}" type="slidenum">
              <a:rPr lang="en-GB" sz="1400">
                <a:solidFill>
                  <a:srgbClr val="000000"/>
                </a:solidFill>
              </a:rPr>
              <a:pPr eaLnBrk="1" hangingPunct="1"/>
              <a:t>126</a:t>
            </a:fld>
            <a:endParaRPr lang="en-GB" sz="1400">
              <a:solidFill>
                <a:srgbClr val="000000"/>
              </a:solidFill>
            </a:endParaRPr>
          </a:p>
        </p:txBody>
      </p:sp>
      <p:sp>
        <p:nvSpPr>
          <p:cNvPr id="101379" name="Text Box 2"/>
          <p:cNvSpPr txBox="1">
            <a:spLocks noChangeArrowheads="1"/>
          </p:cNvSpPr>
          <p:nvPr/>
        </p:nvSpPr>
        <p:spPr bwMode="auto">
          <a:xfrm>
            <a:off x="1156297" y="687027"/>
            <a:ext cx="4549661" cy="3429001"/>
          </a:xfrm>
          <a:prstGeom prst="rect">
            <a:avLst/>
          </a:prstGeom>
          <a:solidFill>
            <a:srgbClr val="FFFFFF"/>
          </a:solidFill>
          <a:ln w="9360">
            <a:solidFill>
              <a:srgbClr val="000000"/>
            </a:solidFill>
            <a:miter lim="800000"/>
            <a:headEnd/>
            <a:tailEnd/>
          </a:ln>
        </p:spPr>
        <p:txBody>
          <a:bodyPr wrap="none" anchor="ctr"/>
          <a:lstStyle>
            <a:lvl1pPr eaLnBrk="0" hangingPunct="0">
              <a:defRPr sz="2800">
                <a:solidFill>
                  <a:schemeClr val="bg1"/>
                </a:solidFill>
                <a:latin typeface="Times New Roman" charset="0"/>
                <a:ea typeface="ＭＳ Ｐゴシック" charset="0"/>
                <a:cs typeface="ＭＳ Ｐゴシック" charset="0"/>
              </a:defRPr>
            </a:lvl1pPr>
            <a:lvl2pPr marL="742950" indent="-285750" eaLnBrk="0" hangingPunct="0">
              <a:defRPr sz="2800">
                <a:solidFill>
                  <a:schemeClr val="bg1"/>
                </a:solidFill>
                <a:latin typeface="Times New Roman" charset="0"/>
                <a:ea typeface="ＭＳ Ｐゴシック" charset="0"/>
              </a:defRPr>
            </a:lvl2pPr>
            <a:lvl3pPr marL="1143000" indent="-228600" eaLnBrk="0" hangingPunct="0">
              <a:defRPr sz="2800">
                <a:solidFill>
                  <a:schemeClr val="bg1"/>
                </a:solidFill>
                <a:latin typeface="Times New Roman" charset="0"/>
                <a:ea typeface="ＭＳ Ｐゴシック" charset="0"/>
              </a:defRPr>
            </a:lvl3pPr>
            <a:lvl4pPr marL="1600200" indent="-228600" eaLnBrk="0" hangingPunct="0">
              <a:defRPr sz="2800">
                <a:solidFill>
                  <a:schemeClr val="bg1"/>
                </a:solidFill>
                <a:latin typeface="Times New Roman" charset="0"/>
                <a:ea typeface="ＭＳ Ｐゴシック" charset="0"/>
              </a:defRPr>
            </a:lvl4pPr>
            <a:lvl5pPr marL="2057400" indent="-228600" eaLnBrk="0" hangingPunct="0">
              <a:defRPr sz="2800">
                <a:solidFill>
                  <a:schemeClr val="bg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bg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bg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bg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bg1"/>
                </a:solidFill>
                <a:latin typeface="Times New Roman" charset="0"/>
                <a:ea typeface="ＭＳ Ｐゴシック" charset="0"/>
              </a:defRPr>
            </a:lvl9pPr>
          </a:lstStyle>
          <a:p>
            <a:pPr eaLnBrk="1" hangingPunct="1">
              <a:lnSpc>
                <a:spcPct val="90000"/>
              </a:lnSpc>
              <a:buClr>
                <a:srgbClr val="000000"/>
              </a:buClr>
              <a:buSzPct val="100000"/>
              <a:buFont typeface="Times New Roman" charset="0"/>
              <a:buNone/>
            </a:pPr>
            <a:endParaRPr lang="en-CA"/>
          </a:p>
        </p:txBody>
      </p:sp>
      <p:sp>
        <p:nvSpPr>
          <p:cNvPr id="101380" name="Rectangle 3"/>
          <p:cNvSpPr>
            <a:spLocks noGrp="1" noChangeArrowheads="1"/>
          </p:cNvSpPr>
          <p:nvPr>
            <p:ph type="body"/>
          </p:nvPr>
        </p:nvSpPr>
        <p:spPr>
          <a:xfrm>
            <a:off x="912698" y="4342991"/>
            <a:ext cx="5032604" cy="4113982"/>
          </a:xfrm>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eaLnBrk="1" hangingPunct="1">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atin typeface="Times New Roman" charset="0"/>
              <a:ea typeface="ＭＳ Ｐゴシック" charset="0"/>
              <a:cs typeface="Arial Unicode MS" charset="0"/>
            </a:endParaRPr>
          </a:p>
        </p:txBody>
      </p:sp>
    </p:spTree>
    <p:extLst>
      <p:ext uri="{BB962C8B-B14F-4D97-AF65-F5344CB8AC3E}">
        <p14:creationId xmlns:p14="http://schemas.microsoft.com/office/powerpoint/2010/main" val="12590353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3426" name="Rectangle 8"/>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cs typeface="ＭＳ Ｐゴシック" charset="0"/>
              </a:defRPr>
            </a:lvl1pPr>
            <a:lvl2pPr marL="742950" indent="-28575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2pPr>
            <a:lvl3pPr marL="1143000" indent="-22860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3pPr>
            <a:lvl4pPr marL="1600200" indent="-22860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4pPr>
            <a:lvl5pPr marL="2057400" indent="-22860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5pPr>
            <a:lvl6pPr marL="25146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6pPr>
            <a:lvl7pPr marL="29718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7pPr>
            <a:lvl8pPr marL="34290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8pPr>
            <a:lvl9pPr marL="38862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9pPr>
          </a:lstStyle>
          <a:p>
            <a:pPr eaLnBrk="1" hangingPunct="1"/>
            <a:fld id="{6D79739E-0E92-8B4B-84CD-282481CEE6A0}" type="slidenum">
              <a:rPr lang="en-GB" sz="1400">
                <a:solidFill>
                  <a:srgbClr val="000000"/>
                </a:solidFill>
              </a:rPr>
              <a:pPr eaLnBrk="1" hangingPunct="1"/>
              <a:t>127</a:t>
            </a:fld>
            <a:endParaRPr lang="en-GB" sz="1400">
              <a:solidFill>
                <a:srgbClr val="000000"/>
              </a:solidFill>
            </a:endParaRPr>
          </a:p>
        </p:txBody>
      </p:sp>
      <p:sp>
        <p:nvSpPr>
          <p:cNvPr id="103427" name="Text Box 2"/>
          <p:cNvSpPr txBox="1">
            <a:spLocks noChangeArrowheads="1"/>
          </p:cNvSpPr>
          <p:nvPr/>
        </p:nvSpPr>
        <p:spPr bwMode="auto">
          <a:xfrm>
            <a:off x="1156297" y="687027"/>
            <a:ext cx="4549661" cy="3429001"/>
          </a:xfrm>
          <a:prstGeom prst="rect">
            <a:avLst/>
          </a:prstGeom>
          <a:solidFill>
            <a:srgbClr val="FFFFFF"/>
          </a:solidFill>
          <a:ln w="9360">
            <a:solidFill>
              <a:srgbClr val="000000"/>
            </a:solidFill>
            <a:miter lim="800000"/>
            <a:headEnd/>
            <a:tailEnd/>
          </a:ln>
        </p:spPr>
        <p:txBody>
          <a:bodyPr wrap="none" anchor="ctr"/>
          <a:lstStyle>
            <a:lvl1pPr eaLnBrk="0" hangingPunct="0">
              <a:defRPr sz="2800">
                <a:solidFill>
                  <a:schemeClr val="bg1"/>
                </a:solidFill>
                <a:latin typeface="Times New Roman" charset="0"/>
                <a:ea typeface="ＭＳ Ｐゴシック" charset="0"/>
                <a:cs typeface="ＭＳ Ｐゴシック" charset="0"/>
              </a:defRPr>
            </a:lvl1pPr>
            <a:lvl2pPr marL="742950" indent="-285750" eaLnBrk="0" hangingPunct="0">
              <a:defRPr sz="2800">
                <a:solidFill>
                  <a:schemeClr val="bg1"/>
                </a:solidFill>
                <a:latin typeface="Times New Roman" charset="0"/>
                <a:ea typeface="ＭＳ Ｐゴシック" charset="0"/>
              </a:defRPr>
            </a:lvl2pPr>
            <a:lvl3pPr marL="1143000" indent="-228600" eaLnBrk="0" hangingPunct="0">
              <a:defRPr sz="2800">
                <a:solidFill>
                  <a:schemeClr val="bg1"/>
                </a:solidFill>
                <a:latin typeface="Times New Roman" charset="0"/>
                <a:ea typeface="ＭＳ Ｐゴシック" charset="0"/>
              </a:defRPr>
            </a:lvl3pPr>
            <a:lvl4pPr marL="1600200" indent="-228600" eaLnBrk="0" hangingPunct="0">
              <a:defRPr sz="2800">
                <a:solidFill>
                  <a:schemeClr val="bg1"/>
                </a:solidFill>
                <a:latin typeface="Times New Roman" charset="0"/>
                <a:ea typeface="ＭＳ Ｐゴシック" charset="0"/>
              </a:defRPr>
            </a:lvl4pPr>
            <a:lvl5pPr marL="2057400" indent="-228600" eaLnBrk="0" hangingPunct="0">
              <a:defRPr sz="2800">
                <a:solidFill>
                  <a:schemeClr val="bg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bg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bg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bg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bg1"/>
                </a:solidFill>
                <a:latin typeface="Times New Roman" charset="0"/>
                <a:ea typeface="ＭＳ Ｐゴシック" charset="0"/>
              </a:defRPr>
            </a:lvl9pPr>
          </a:lstStyle>
          <a:p>
            <a:pPr eaLnBrk="1" hangingPunct="1">
              <a:lnSpc>
                <a:spcPct val="90000"/>
              </a:lnSpc>
              <a:buClr>
                <a:srgbClr val="000000"/>
              </a:buClr>
              <a:buSzPct val="100000"/>
              <a:buFont typeface="Times New Roman" charset="0"/>
              <a:buNone/>
            </a:pPr>
            <a:endParaRPr lang="en-CA"/>
          </a:p>
        </p:txBody>
      </p:sp>
      <p:sp>
        <p:nvSpPr>
          <p:cNvPr id="103428" name="Rectangle 3"/>
          <p:cNvSpPr>
            <a:spLocks noGrp="1" noChangeArrowheads="1"/>
          </p:cNvSpPr>
          <p:nvPr>
            <p:ph type="body"/>
          </p:nvPr>
        </p:nvSpPr>
        <p:spPr>
          <a:xfrm>
            <a:off x="912698" y="4342991"/>
            <a:ext cx="5032604" cy="4113982"/>
          </a:xfrm>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eaLnBrk="1" hangingPunct="1">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dirty="0">
              <a:latin typeface="Times New Roman" charset="0"/>
              <a:ea typeface="ＭＳ Ｐゴシック" charset="0"/>
              <a:cs typeface="Arial Unicode MS" charset="0"/>
            </a:endParaRPr>
          </a:p>
        </p:txBody>
      </p:sp>
    </p:spTree>
    <p:extLst>
      <p:ext uri="{BB962C8B-B14F-4D97-AF65-F5344CB8AC3E}">
        <p14:creationId xmlns:p14="http://schemas.microsoft.com/office/powerpoint/2010/main" val="8692306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5474" name="Rectangle 8"/>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cs typeface="ＭＳ Ｐゴシック" charset="0"/>
              </a:defRPr>
            </a:lvl1pPr>
            <a:lvl2pPr marL="742950" indent="-28575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2pPr>
            <a:lvl3pPr marL="1143000" indent="-22860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3pPr>
            <a:lvl4pPr marL="1600200" indent="-22860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4pPr>
            <a:lvl5pPr marL="2057400" indent="-22860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5pPr>
            <a:lvl6pPr marL="25146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6pPr>
            <a:lvl7pPr marL="29718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7pPr>
            <a:lvl8pPr marL="34290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8pPr>
            <a:lvl9pPr marL="38862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9pPr>
          </a:lstStyle>
          <a:p>
            <a:pPr eaLnBrk="1" hangingPunct="1"/>
            <a:fld id="{BE9CC0A5-1BFD-B140-A940-2C9C53A274BD}" type="slidenum">
              <a:rPr lang="en-GB" sz="1400">
                <a:solidFill>
                  <a:srgbClr val="000000"/>
                </a:solidFill>
              </a:rPr>
              <a:pPr eaLnBrk="1" hangingPunct="1"/>
              <a:t>128</a:t>
            </a:fld>
            <a:endParaRPr lang="en-GB" sz="1400">
              <a:solidFill>
                <a:srgbClr val="000000"/>
              </a:solidFill>
            </a:endParaRPr>
          </a:p>
        </p:txBody>
      </p:sp>
      <p:sp>
        <p:nvSpPr>
          <p:cNvPr id="105475" name="Text Box 2"/>
          <p:cNvSpPr txBox="1">
            <a:spLocks noChangeArrowheads="1"/>
          </p:cNvSpPr>
          <p:nvPr/>
        </p:nvSpPr>
        <p:spPr bwMode="auto">
          <a:xfrm>
            <a:off x="1156297" y="687027"/>
            <a:ext cx="4549661" cy="3429001"/>
          </a:xfrm>
          <a:prstGeom prst="rect">
            <a:avLst/>
          </a:prstGeom>
          <a:solidFill>
            <a:srgbClr val="FFFFFF"/>
          </a:solidFill>
          <a:ln w="9360">
            <a:solidFill>
              <a:srgbClr val="000000"/>
            </a:solidFill>
            <a:miter lim="800000"/>
            <a:headEnd/>
            <a:tailEnd/>
          </a:ln>
        </p:spPr>
        <p:txBody>
          <a:bodyPr wrap="none" anchor="ctr"/>
          <a:lstStyle>
            <a:lvl1pPr eaLnBrk="0" hangingPunct="0">
              <a:defRPr sz="2800">
                <a:solidFill>
                  <a:schemeClr val="bg1"/>
                </a:solidFill>
                <a:latin typeface="Times New Roman" charset="0"/>
                <a:ea typeface="ＭＳ Ｐゴシック" charset="0"/>
                <a:cs typeface="ＭＳ Ｐゴシック" charset="0"/>
              </a:defRPr>
            </a:lvl1pPr>
            <a:lvl2pPr marL="742950" indent="-285750" eaLnBrk="0" hangingPunct="0">
              <a:defRPr sz="2800">
                <a:solidFill>
                  <a:schemeClr val="bg1"/>
                </a:solidFill>
                <a:latin typeface="Times New Roman" charset="0"/>
                <a:ea typeface="ＭＳ Ｐゴシック" charset="0"/>
              </a:defRPr>
            </a:lvl2pPr>
            <a:lvl3pPr marL="1143000" indent="-228600" eaLnBrk="0" hangingPunct="0">
              <a:defRPr sz="2800">
                <a:solidFill>
                  <a:schemeClr val="bg1"/>
                </a:solidFill>
                <a:latin typeface="Times New Roman" charset="0"/>
                <a:ea typeface="ＭＳ Ｐゴシック" charset="0"/>
              </a:defRPr>
            </a:lvl3pPr>
            <a:lvl4pPr marL="1600200" indent="-228600" eaLnBrk="0" hangingPunct="0">
              <a:defRPr sz="2800">
                <a:solidFill>
                  <a:schemeClr val="bg1"/>
                </a:solidFill>
                <a:latin typeface="Times New Roman" charset="0"/>
                <a:ea typeface="ＭＳ Ｐゴシック" charset="0"/>
              </a:defRPr>
            </a:lvl4pPr>
            <a:lvl5pPr marL="2057400" indent="-228600" eaLnBrk="0" hangingPunct="0">
              <a:defRPr sz="2800">
                <a:solidFill>
                  <a:schemeClr val="bg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bg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bg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bg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bg1"/>
                </a:solidFill>
                <a:latin typeface="Times New Roman" charset="0"/>
                <a:ea typeface="ＭＳ Ｐゴシック" charset="0"/>
              </a:defRPr>
            </a:lvl9pPr>
          </a:lstStyle>
          <a:p>
            <a:pPr eaLnBrk="1" hangingPunct="1">
              <a:lnSpc>
                <a:spcPct val="90000"/>
              </a:lnSpc>
              <a:buClr>
                <a:srgbClr val="000000"/>
              </a:buClr>
              <a:buSzPct val="100000"/>
              <a:buFont typeface="Times New Roman" charset="0"/>
              <a:buNone/>
            </a:pPr>
            <a:endParaRPr lang="en-CA"/>
          </a:p>
        </p:txBody>
      </p:sp>
      <p:sp>
        <p:nvSpPr>
          <p:cNvPr id="105476" name="Rectangle 3"/>
          <p:cNvSpPr>
            <a:spLocks noGrp="1" noChangeArrowheads="1"/>
          </p:cNvSpPr>
          <p:nvPr>
            <p:ph type="body"/>
          </p:nvPr>
        </p:nvSpPr>
        <p:spPr>
          <a:xfrm>
            <a:off x="912698" y="4342991"/>
            <a:ext cx="5032604" cy="4113982"/>
          </a:xfrm>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eaLnBrk="1" hangingPunct="1">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atin typeface="Times New Roman" charset="0"/>
              <a:ea typeface="ＭＳ Ｐゴシック" charset="0"/>
              <a:cs typeface="Arial Unicode MS" charset="0"/>
            </a:endParaRPr>
          </a:p>
        </p:txBody>
      </p:sp>
    </p:spTree>
    <p:extLst>
      <p:ext uri="{BB962C8B-B14F-4D97-AF65-F5344CB8AC3E}">
        <p14:creationId xmlns:p14="http://schemas.microsoft.com/office/powerpoint/2010/main" val="41411224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7522" name="Rectangle 8"/>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cs typeface="ＭＳ Ｐゴシック" charset="0"/>
              </a:defRPr>
            </a:lvl1pPr>
            <a:lvl2pPr marL="742950" indent="-28575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2pPr>
            <a:lvl3pPr marL="1143000" indent="-22860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3pPr>
            <a:lvl4pPr marL="1600200" indent="-22860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4pPr>
            <a:lvl5pPr marL="2057400" indent="-22860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5pPr>
            <a:lvl6pPr marL="25146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6pPr>
            <a:lvl7pPr marL="29718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7pPr>
            <a:lvl8pPr marL="34290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8pPr>
            <a:lvl9pPr marL="38862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9pPr>
          </a:lstStyle>
          <a:p>
            <a:pPr eaLnBrk="1" hangingPunct="1"/>
            <a:fld id="{6350DF98-8DBE-C34B-A7C5-49AC50F39FA9}" type="slidenum">
              <a:rPr lang="en-GB" sz="1400">
                <a:solidFill>
                  <a:srgbClr val="000000"/>
                </a:solidFill>
              </a:rPr>
              <a:pPr eaLnBrk="1" hangingPunct="1"/>
              <a:t>129</a:t>
            </a:fld>
            <a:endParaRPr lang="en-GB" sz="1400">
              <a:solidFill>
                <a:srgbClr val="000000"/>
              </a:solidFill>
            </a:endParaRPr>
          </a:p>
        </p:txBody>
      </p:sp>
      <p:sp>
        <p:nvSpPr>
          <p:cNvPr id="107523" name="Text Box 2"/>
          <p:cNvSpPr txBox="1">
            <a:spLocks noChangeArrowheads="1"/>
          </p:cNvSpPr>
          <p:nvPr/>
        </p:nvSpPr>
        <p:spPr bwMode="auto">
          <a:xfrm>
            <a:off x="1156297" y="687027"/>
            <a:ext cx="4549661" cy="3429001"/>
          </a:xfrm>
          <a:prstGeom prst="rect">
            <a:avLst/>
          </a:prstGeom>
          <a:solidFill>
            <a:srgbClr val="FFFFFF"/>
          </a:solidFill>
          <a:ln w="9360">
            <a:solidFill>
              <a:srgbClr val="000000"/>
            </a:solidFill>
            <a:miter lim="800000"/>
            <a:headEnd/>
            <a:tailEnd/>
          </a:ln>
        </p:spPr>
        <p:txBody>
          <a:bodyPr wrap="none" anchor="ctr"/>
          <a:lstStyle>
            <a:lvl1pPr eaLnBrk="0" hangingPunct="0">
              <a:defRPr sz="2800">
                <a:solidFill>
                  <a:schemeClr val="bg1"/>
                </a:solidFill>
                <a:latin typeface="Times New Roman" charset="0"/>
                <a:ea typeface="ＭＳ Ｐゴシック" charset="0"/>
                <a:cs typeface="ＭＳ Ｐゴシック" charset="0"/>
              </a:defRPr>
            </a:lvl1pPr>
            <a:lvl2pPr marL="742950" indent="-285750" eaLnBrk="0" hangingPunct="0">
              <a:defRPr sz="2800">
                <a:solidFill>
                  <a:schemeClr val="bg1"/>
                </a:solidFill>
                <a:latin typeface="Times New Roman" charset="0"/>
                <a:ea typeface="ＭＳ Ｐゴシック" charset="0"/>
              </a:defRPr>
            </a:lvl2pPr>
            <a:lvl3pPr marL="1143000" indent="-228600" eaLnBrk="0" hangingPunct="0">
              <a:defRPr sz="2800">
                <a:solidFill>
                  <a:schemeClr val="bg1"/>
                </a:solidFill>
                <a:latin typeface="Times New Roman" charset="0"/>
                <a:ea typeface="ＭＳ Ｐゴシック" charset="0"/>
              </a:defRPr>
            </a:lvl3pPr>
            <a:lvl4pPr marL="1600200" indent="-228600" eaLnBrk="0" hangingPunct="0">
              <a:defRPr sz="2800">
                <a:solidFill>
                  <a:schemeClr val="bg1"/>
                </a:solidFill>
                <a:latin typeface="Times New Roman" charset="0"/>
                <a:ea typeface="ＭＳ Ｐゴシック" charset="0"/>
              </a:defRPr>
            </a:lvl4pPr>
            <a:lvl5pPr marL="2057400" indent="-228600" eaLnBrk="0" hangingPunct="0">
              <a:defRPr sz="2800">
                <a:solidFill>
                  <a:schemeClr val="bg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bg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bg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bg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bg1"/>
                </a:solidFill>
                <a:latin typeface="Times New Roman" charset="0"/>
                <a:ea typeface="ＭＳ Ｐゴシック" charset="0"/>
              </a:defRPr>
            </a:lvl9pPr>
          </a:lstStyle>
          <a:p>
            <a:pPr eaLnBrk="1" hangingPunct="1">
              <a:lnSpc>
                <a:spcPct val="90000"/>
              </a:lnSpc>
              <a:buClr>
                <a:srgbClr val="000000"/>
              </a:buClr>
              <a:buSzPct val="100000"/>
              <a:buFont typeface="Times New Roman" charset="0"/>
              <a:buNone/>
            </a:pPr>
            <a:endParaRPr lang="en-CA"/>
          </a:p>
        </p:txBody>
      </p:sp>
      <p:sp>
        <p:nvSpPr>
          <p:cNvPr id="107524" name="Rectangle 3"/>
          <p:cNvSpPr>
            <a:spLocks noGrp="1" noChangeArrowheads="1"/>
          </p:cNvSpPr>
          <p:nvPr>
            <p:ph type="body"/>
          </p:nvPr>
        </p:nvSpPr>
        <p:spPr>
          <a:xfrm>
            <a:off x="912698" y="4342991"/>
            <a:ext cx="5032604" cy="4113982"/>
          </a:xfrm>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eaLnBrk="1" hangingPunct="1">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dirty="0">
              <a:latin typeface="Times New Roman" charset="0"/>
              <a:ea typeface="ＭＳ Ｐゴシック" charset="0"/>
              <a:cs typeface="Arial Unicode MS" charset="0"/>
            </a:endParaRPr>
          </a:p>
        </p:txBody>
      </p:sp>
    </p:spTree>
    <p:extLst>
      <p:ext uri="{BB962C8B-B14F-4D97-AF65-F5344CB8AC3E}">
        <p14:creationId xmlns:p14="http://schemas.microsoft.com/office/powerpoint/2010/main" val="3127680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9570" name="Rectangle 8"/>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cs typeface="ＭＳ Ｐゴシック" charset="0"/>
              </a:defRPr>
            </a:lvl1pPr>
            <a:lvl2pPr marL="742950" indent="-28575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2pPr>
            <a:lvl3pPr marL="1143000" indent="-22860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3pPr>
            <a:lvl4pPr marL="1600200" indent="-22860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4pPr>
            <a:lvl5pPr marL="2057400" indent="-22860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5pPr>
            <a:lvl6pPr marL="25146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6pPr>
            <a:lvl7pPr marL="29718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7pPr>
            <a:lvl8pPr marL="34290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8pPr>
            <a:lvl9pPr marL="38862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9pPr>
          </a:lstStyle>
          <a:p>
            <a:pPr eaLnBrk="1" hangingPunct="1"/>
            <a:fld id="{8BBBB3D1-0A37-874B-9E85-715F561784A0}" type="slidenum">
              <a:rPr lang="en-GB" sz="1400">
                <a:solidFill>
                  <a:srgbClr val="000000"/>
                </a:solidFill>
              </a:rPr>
              <a:pPr eaLnBrk="1" hangingPunct="1"/>
              <a:t>130</a:t>
            </a:fld>
            <a:endParaRPr lang="en-GB" sz="1400">
              <a:solidFill>
                <a:srgbClr val="000000"/>
              </a:solidFill>
            </a:endParaRPr>
          </a:p>
        </p:txBody>
      </p:sp>
      <p:sp>
        <p:nvSpPr>
          <p:cNvPr id="109571" name="Text Box 2"/>
          <p:cNvSpPr txBox="1">
            <a:spLocks noChangeArrowheads="1"/>
          </p:cNvSpPr>
          <p:nvPr/>
        </p:nvSpPr>
        <p:spPr bwMode="auto">
          <a:xfrm>
            <a:off x="1156297" y="687027"/>
            <a:ext cx="4549661" cy="3429001"/>
          </a:xfrm>
          <a:prstGeom prst="rect">
            <a:avLst/>
          </a:prstGeom>
          <a:solidFill>
            <a:srgbClr val="FFFFFF"/>
          </a:solidFill>
          <a:ln w="9360">
            <a:solidFill>
              <a:srgbClr val="000000"/>
            </a:solidFill>
            <a:miter lim="800000"/>
            <a:headEnd/>
            <a:tailEnd/>
          </a:ln>
        </p:spPr>
        <p:txBody>
          <a:bodyPr wrap="none" anchor="ctr"/>
          <a:lstStyle>
            <a:lvl1pPr eaLnBrk="0" hangingPunct="0">
              <a:defRPr sz="2800">
                <a:solidFill>
                  <a:schemeClr val="bg1"/>
                </a:solidFill>
                <a:latin typeface="Times New Roman" charset="0"/>
                <a:ea typeface="ＭＳ Ｐゴシック" charset="0"/>
                <a:cs typeface="ＭＳ Ｐゴシック" charset="0"/>
              </a:defRPr>
            </a:lvl1pPr>
            <a:lvl2pPr marL="742950" indent="-285750" eaLnBrk="0" hangingPunct="0">
              <a:defRPr sz="2800">
                <a:solidFill>
                  <a:schemeClr val="bg1"/>
                </a:solidFill>
                <a:latin typeface="Times New Roman" charset="0"/>
                <a:ea typeface="ＭＳ Ｐゴシック" charset="0"/>
              </a:defRPr>
            </a:lvl2pPr>
            <a:lvl3pPr marL="1143000" indent="-228600" eaLnBrk="0" hangingPunct="0">
              <a:defRPr sz="2800">
                <a:solidFill>
                  <a:schemeClr val="bg1"/>
                </a:solidFill>
                <a:latin typeface="Times New Roman" charset="0"/>
                <a:ea typeface="ＭＳ Ｐゴシック" charset="0"/>
              </a:defRPr>
            </a:lvl3pPr>
            <a:lvl4pPr marL="1600200" indent="-228600" eaLnBrk="0" hangingPunct="0">
              <a:defRPr sz="2800">
                <a:solidFill>
                  <a:schemeClr val="bg1"/>
                </a:solidFill>
                <a:latin typeface="Times New Roman" charset="0"/>
                <a:ea typeface="ＭＳ Ｐゴシック" charset="0"/>
              </a:defRPr>
            </a:lvl4pPr>
            <a:lvl5pPr marL="2057400" indent="-228600" eaLnBrk="0" hangingPunct="0">
              <a:defRPr sz="2800">
                <a:solidFill>
                  <a:schemeClr val="bg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bg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bg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bg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bg1"/>
                </a:solidFill>
                <a:latin typeface="Times New Roman" charset="0"/>
                <a:ea typeface="ＭＳ Ｐゴシック" charset="0"/>
              </a:defRPr>
            </a:lvl9pPr>
          </a:lstStyle>
          <a:p>
            <a:pPr eaLnBrk="1" hangingPunct="1">
              <a:lnSpc>
                <a:spcPct val="90000"/>
              </a:lnSpc>
              <a:buClr>
                <a:srgbClr val="000000"/>
              </a:buClr>
              <a:buSzPct val="100000"/>
              <a:buFont typeface="Times New Roman" charset="0"/>
              <a:buNone/>
            </a:pPr>
            <a:endParaRPr lang="en-CA"/>
          </a:p>
        </p:txBody>
      </p:sp>
      <p:sp>
        <p:nvSpPr>
          <p:cNvPr id="109572" name="Rectangle 3"/>
          <p:cNvSpPr>
            <a:spLocks noGrp="1" noChangeArrowheads="1"/>
          </p:cNvSpPr>
          <p:nvPr>
            <p:ph type="body"/>
          </p:nvPr>
        </p:nvSpPr>
        <p:spPr>
          <a:xfrm>
            <a:off x="912698" y="4342991"/>
            <a:ext cx="5032604" cy="4113982"/>
          </a:xfrm>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eaLnBrk="1" hangingPunct="1">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atin typeface="Times New Roman" charset="0"/>
              <a:ea typeface="ＭＳ Ｐゴシック" charset="0"/>
              <a:cs typeface="Arial Unicode MS" charset="0"/>
            </a:endParaRPr>
          </a:p>
        </p:txBody>
      </p:sp>
    </p:spTree>
    <p:extLst>
      <p:ext uri="{BB962C8B-B14F-4D97-AF65-F5344CB8AC3E}">
        <p14:creationId xmlns:p14="http://schemas.microsoft.com/office/powerpoint/2010/main" val="180895312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3666" name="Rectangle 8"/>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cs typeface="ＭＳ Ｐゴシック" charset="0"/>
              </a:defRPr>
            </a:lvl1pPr>
            <a:lvl2pPr marL="742950" indent="-28575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2pPr>
            <a:lvl3pPr marL="1143000" indent="-22860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3pPr>
            <a:lvl4pPr marL="1600200" indent="-22860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4pPr>
            <a:lvl5pPr marL="2057400" indent="-22860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5pPr>
            <a:lvl6pPr marL="25146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6pPr>
            <a:lvl7pPr marL="29718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7pPr>
            <a:lvl8pPr marL="34290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8pPr>
            <a:lvl9pPr marL="38862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9pPr>
          </a:lstStyle>
          <a:p>
            <a:pPr eaLnBrk="1" hangingPunct="1"/>
            <a:fld id="{7D1DA933-BA0B-FE4A-B80C-2F102422539C}" type="slidenum">
              <a:rPr lang="en-GB" sz="1400">
                <a:solidFill>
                  <a:srgbClr val="000000"/>
                </a:solidFill>
              </a:rPr>
              <a:pPr eaLnBrk="1" hangingPunct="1"/>
              <a:t>131</a:t>
            </a:fld>
            <a:endParaRPr lang="en-GB" sz="1400">
              <a:solidFill>
                <a:srgbClr val="000000"/>
              </a:solidFill>
            </a:endParaRPr>
          </a:p>
        </p:txBody>
      </p:sp>
      <p:sp>
        <p:nvSpPr>
          <p:cNvPr id="113667" name="Text Box 2"/>
          <p:cNvSpPr txBox="1">
            <a:spLocks noChangeArrowheads="1"/>
          </p:cNvSpPr>
          <p:nvPr/>
        </p:nvSpPr>
        <p:spPr bwMode="auto">
          <a:xfrm>
            <a:off x="1156297" y="687027"/>
            <a:ext cx="4549661" cy="3429001"/>
          </a:xfrm>
          <a:prstGeom prst="rect">
            <a:avLst/>
          </a:prstGeom>
          <a:solidFill>
            <a:srgbClr val="FFFFFF"/>
          </a:solidFill>
          <a:ln w="9360">
            <a:solidFill>
              <a:srgbClr val="000000"/>
            </a:solidFill>
            <a:miter lim="800000"/>
            <a:headEnd/>
            <a:tailEnd/>
          </a:ln>
        </p:spPr>
        <p:txBody>
          <a:bodyPr wrap="none" anchor="ctr"/>
          <a:lstStyle>
            <a:lvl1pPr eaLnBrk="0" hangingPunct="0">
              <a:defRPr sz="2800">
                <a:solidFill>
                  <a:schemeClr val="bg1"/>
                </a:solidFill>
                <a:latin typeface="Times New Roman" charset="0"/>
                <a:ea typeface="ＭＳ Ｐゴシック" charset="0"/>
                <a:cs typeface="ＭＳ Ｐゴシック" charset="0"/>
              </a:defRPr>
            </a:lvl1pPr>
            <a:lvl2pPr marL="742950" indent="-285750" eaLnBrk="0" hangingPunct="0">
              <a:defRPr sz="2800">
                <a:solidFill>
                  <a:schemeClr val="bg1"/>
                </a:solidFill>
                <a:latin typeface="Times New Roman" charset="0"/>
                <a:ea typeface="ＭＳ Ｐゴシック" charset="0"/>
              </a:defRPr>
            </a:lvl2pPr>
            <a:lvl3pPr marL="1143000" indent="-228600" eaLnBrk="0" hangingPunct="0">
              <a:defRPr sz="2800">
                <a:solidFill>
                  <a:schemeClr val="bg1"/>
                </a:solidFill>
                <a:latin typeface="Times New Roman" charset="0"/>
                <a:ea typeface="ＭＳ Ｐゴシック" charset="0"/>
              </a:defRPr>
            </a:lvl3pPr>
            <a:lvl4pPr marL="1600200" indent="-228600" eaLnBrk="0" hangingPunct="0">
              <a:defRPr sz="2800">
                <a:solidFill>
                  <a:schemeClr val="bg1"/>
                </a:solidFill>
                <a:latin typeface="Times New Roman" charset="0"/>
                <a:ea typeface="ＭＳ Ｐゴシック" charset="0"/>
              </a:defRPr>
            </a:lvl4pPr>
            <a:lvl5pPr marL="2057400" indent="-228600" eaLnBrk="0" hangingPunct="0">
              <a:defRPr sz="2800">
                <a:solidFill>
                  <a:schemeClr val="bg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bg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bg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bg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bg1"/>
                </a:solidFill>
                <a:latin typeface="Times New Roman" charset="0"/>
                <a:ea typeface="ＭＳ Ｐゴシック" charset="0"/>
              </a:defRPr>
            </a:lvl9pPr>
          </a:lstStyle>
          <a:p>
            <a:pPr eaLnBrk="1" hangingPunct="1">
              <a:lnSpc>
                <a:spcPct val="90000"/>
              </a:lnSpc>
              <a:buClr>
                <a:srgbClr val="000000"/>
              </a:buClr>
              <a:buSzPct val="100000"/>
              <a:buFont typeface="Times New Roman" charset="0"/>
              <a:buNone/>
            </a:pPr>
            <a:endParaRPr lang="en-CA"/>
          </a:p>
        </p:txBody>
      </p:sp>
      <p:sp>
        <p:nvSpPr>
          <p:cNvPr id="113668" name="Rectangle 3"/>
          <p:cNvSpPr>
            <a:spLocks noGrp="1" noChangeArrowheads="1"/>
          </p:cNvSpPr>
          <p:nvPr>
            <p:ph type="body"/>
          </p:nvPr>
        </p:nvSpPr>
        <p:spPr>
          <a:xfrm>
            <a:off x="912698" y="4342991"/>
            <a:ext cx="5032604" cy="4113982"/>
          </a:xfrm>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eaLnBrk="1" hangingPunct="1">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atin typeface="Times New Roman" charset="0"/>
              <a:ea typeface="ＭＳ Ｐゴシック" charset="0"/>
              <a:cs typeface="Arial Unicode MS" charset="0"/>
            </a:endParaRPr>
          </a:p>
        </p:txBody>
      </p:sp>
    </p:spTree>
    <p:extLst>
      <p:ext uri="{BB962C8B-B14F-4D97-AF65-F5344CB8AC3E}">
        <p14:creationId xmlns:p14="http://schemas.microsoft.com/office/powerpoint/2010/main" val="183098978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1378" name="Rectangle 8"/>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cs typeface="ＭＳ Ｐゴシック" charset="0"/>
              </a:defRPr>
            </a:lvl1pPr>
            <a:lvl2pPr marL="742950" indent="-28575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2pPr>
            <a:lvl3pPr marL="1143000" indent="-22860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3pPr>
            <a:lvl4pPr marL="1600200" indent="-22860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4pPr>
            <a:lvl5pPr marL="2057400" indent="-22860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5pPr>
            <a:lvl6pPr marL="25146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6pPr>
            <a:lvl7pPr marL="29718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7pPr>
            <a:lvl8pPr marL="34290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8pPr>
            <a:lvl9pPr marL="38862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9pPr>
          </a:lstStyle>
          <a:p>
            <a:pPr eaLnBrk="1" hangingPunct="1"/>
            <a:fld id="{CD2CE2E4-571C-524E-9D64-47514DCD0FDD}" type="slidenum">
              <a:rPr lang="en-GB" sz="1400">
                <a:solidFill>
                  <a:srgbClr val="000000"/>
                </a:solidFill>
              </a:rPr>
              <a:pPr eaLnBrk="1" hangingPunct="1"/>
              <a:t>132</a:t>
            </a:fld>
            <a:endParaRPr lang="en-GB" sz="1400">
              <a:solidFill>
                <a:srgbClr val="000000"/>
              </a:solidFill>
            </a:endParaRPr>
          </a:p>
        </p:txBody>
      </p:sp>
      <p:sp>
        <p:nvSpPr>
          <p:cNvPr id="101379" name="Text Box 2"/>
          <p:cNvSpPr txBox="1">
            <a:spLocks noChangeArrowheads="1"/>
          </p:cNvSpPr>
          <p:nvPr/>
        </p:nvSpPr>
        <p:spPr bwMode="auto">
          <a:xfrm>
            <a:off x="1156297" y="687027"/>
            <a:ext cx="4549661" cy="3429001"/>
          </a:xfrm>
          <a:prstGeom prst="rect">
            <a:avLst/>
          </a:prstGeom>
          <a:solidFill>
            <a:srgbClr val="FFFFFF"/>
          </a:solidFill>
          <a:ln w="9360">
            <a:solidFill>
              <a:srgbClr val="000000"/>
            </a:solidFill>
            <a:miter lim="800000"/>
            <a:headEnd/>
            <a:tailEnd/>
          </a:ln>
        </p:spPr>
        <p:txBody>
          <a:bodyPr wrap="none" anchor="ctr"/>
          <a:lstStyle>
            <a:lvl1pPr eaLnBrk="0" hangingPunct="0">
              <a:defRPr sz="2800">
                <a:solidFill>
                  <a:schemeClr val="bg1"/>
                </a:solidFill>
                <a:latin typeface="Times New Roman" charset="0"/>
                <a:ea typeface="ＭＳ Ｐゴシック" charset="0"/>
                <a:cs typeface="ＭＳ Ｐゴシック" charset="0"/>
              </a:defRPr>
            </a:lvl1pPr>
            <a:lvl2pPr marL="742950" indent="-285750" eaLnBrk="0" hangingPunct="0">
              <a:defRPr sz="2800">
                <a:solidFill>
                  <a:schemeClr val="bg1"/>
                </a:solidFill>
                <a:latin typeface="Times New Roman" charset="0"/>
                <a:ea typeface="ＭＳ Ｐゴシック" charset="0"/>
              </a:defRPr>
            </a:lvl2pPr>
            <a:lvl3pPr marL="1143000" indent="-228600" eaLnBrk="0" hangingPunct="0">
              <a:defRPr sz="2800">
                <a:solidFill>
                  <a:schemeClr val="bg1"/>
                </a:solidFill>
                <a:latin typeface="Times New Roman" charset="0"/>
                <a:ea typeface="ＭＳ Ｐゴシック" charset="0"/>
              </a:defRPr>
            </a:lvl3pPr>
            <a:lvl4pPr marL="1600200" indent="-228600" eaLnBrk="0" hangingPunct="0">
              <a:defRPr sz="2800">
                <a:solidFill>
                  <a:schemeClr val="bg1"/>
                </a:solidFill>
                <a:latin typeface="Times New Roman" charset="0"/>
                <a:ea typeface="ＭＳ Ｐゴシック" charset="0"/>
              </a:defRPr>
            </a:lvl4pPr>
            <a:lvl5pPr marL="2057400" indent="-228600" eaLnBrk="0" hangingPunct="0">
              <a:defRPr sz="2800">
                <a:solidFill>
                  <a:schemeClr val="bg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bg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bg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bg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bg1"/>
                </a:solidFill>
                <a:latin typeface="Times New Roman" charset="0"/>
                <a:ea typeface="ＭＳ Ｐゴシック" charset="0"/>
              </a:defRPr>
            </a:lvl9pPr>
          </a:lstStyle>
          <a:p>
            <a:pPr eaLnBrk="1" hangingPunct="1">
              <a:lnSpc>
                <a:spcPct val="90000"/>
              </a:lnSpc>
              <a:buClr>
                <a:srgbClr val="000000"/>
              </a:buClr>
              <a:buSzPct val="100000"/>
              <a:buFont typeface="Times New Roman" charset="0"/>
              <a:buNone/>
            </a:pPr>
            <a:endParaRPr lang="en-CA"/>
          </a:p>
        </p:txBody>
      </p:sp>
      <p:sp>
        <p:nvSpPr>
          <p:cNvPr id="101380" name="Rectangle 3"/>
          <p:cNvSpPr>
            <a:spLocks noGrp="1" noChangeArrowheads="1"/>
          </p:cNvSpPr>
          <p:nvPr>
            <p:ph type="body"/>
          </p:nvPr>
        </p:nvSpPr>
        <p:spPr>
          <a:xfrm>
            <a:off x="912698" y="4342991"/>
            <a:ext cx="5032604" cy="4113982"/>
          </a:xfrm>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eaLnBrk="1" hangingPunct="1">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atin typeface="Times New Roman" charset="0"/>
              <a:ea typeface="ＭＳ Ｐゴシック" charset="0"/>
              <a:cs typeface="Arial Unicode MS" charset="0"/>
            </a:endParaRPr>
          </a:p>
        </p:txBody>
      </p:sp>
    </p:spTree>
    <p:extLst>
      <p:ext uri="{BB962C8B-B14F-4D97-AF65-F5344CB8AC3E}">
        <p14:creationId xmlns:p14="http://schemas.microsoft.com/office/powerpoint/2010/main" val="21983029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6018" name="Rectangle 8"/>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cs typeface="ＭＳ Ｐゴシック" charset="0"/>
              </a:defRPr>
            </a:lvl1pPr>
            <a:lvl2pPr marL="742950" indent="-28575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2pPr>
            <a:lvl3pPr marL="1143000" indent="-22860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3pPr>
            <a:lvl4pPr marL="1600200" indent="-22860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4pPr>
            <a:lvl5pPr marL="2057400" indent="-22860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5pPr>
            <a:lvl6pPr marL="25146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6pPr>
            <a:lvl7pPr marL="29718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7pPr>
            <a:lvl8pPr marL="34290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8pPr>
            <a:lvl9pPr marL="38862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9pPr>
          </a:lstStyle>
          <a:p>
            <a:pPr eaLnBrk="1" hangingPunct="1"/>
            <a:fld id="{1414300F-3389-114E-B46B-F6CED2CDAC6F}" type="slidenum">
              <a:rPr lang="en-GB" sz="1400">
                <a:solidFill>
                  <a:srgbClr val="000000"/>
                </a:solidFill>
              </a:rPr>
              <a:pPr eaLnBrk="1" hangingPunct="1"/>
              <a:t>12</a:t>
            </a:fld>
            <a:endParaRPr lang="en-GB" sz="1400">
              <a:solidFill>
                <a:srgbClr val="000000"/>
              </a:solidFill>
            </a:endParaRPr>
          </a:p>
        </p:txBody>
      </p:sp>
      <p:sp>
        <p:nvSpPr>
          <p:cNvPr id="86019" name="Text Box 2"/>
          <p:cNvSpPr txBox="1">
            <a:spLocks noChangeArrowheads="1"/>
          </p:cNvSpPr>
          <p:nvPr/>
        </p:nvSpPr>
        <p:spPr bwMode="auto">
          <a:xfrm>
            <a:off x="1156297" y="687027"/>
            <a:ext cx="4549661" cy="3429001"/>
          </a:xfrm>
          <a:prstGeom prst="rect">
            <a:avLst/>
          </a:prstGeom>
          <a:solidFill>
            <a:srgbClr val="FFFFFF"/>
          </a:solidFill>
          <a:ln w="9360">
            <a:solidFill>
              <a:srgbClr val="000000"/>
            </a:solidFill>
            <a:miter lim="800000"/>
            <a:headEnd/>
            <a:tailEnd/>
          </a:ln>
        </p:spPr>
        <p:txBody>
          <a:bodyPr wrap="none" anchor="ctr"/>
          <a:lstStyle>
            <a:lvl1pPr eaLnBrk="0" hangingPunct="0">
              <a:defRPr sz="2800">
                <a:solidFill>
                  <a:schemeClr val="bg1"/>
                </a:solidFill>
                <a:latin typeface="Times New Roman" charset="0"/>
                <a:ea typeface="ＭＳ Ｐゴシック" charset="0"/>
                <a:cs typeface="ＭＳ Ｐゴシック" charset="0"/>
              </a:defRPr>
            </a:lvl1pPr>
            <a:lvl2pPr marL="742950" indent="-285750" eaLnBrk="0" hangingPunct="0">
              <a:defRPr sz="2800">
                <a:solidFill>
                  <a:schemeClr val="bg1"/>
                </a:solidFill>
                <a:latin typeface="Times New Roman" charset="0"/>
                <a:ea typeface="ＭＳ Ｐゴシック" charset="0"/>
              </a:defRPr>
            </a:lvl2pPr>
            <a:lvl3pPr marL="1143000" indent="-228600" eaLnBrk="0" hangingPunct="0">
              <a:defRPr sz="2800">
                <a:solidFill>
                  <a:schemeClr val="bg1"/>
                </a:solidFill>
                <a:latin typeface="Times New Roman" charset="0"/>
                <a:ea typeface="ＭＳ Ｐゴシック" charset="0"/>
              </a:defRPr>
            </a:lvl3pPr>
            <a:lvl4pPr marL="1600200" indent="-228600" eaLnBrk="0" hangingPunct="0">
              <a:defRPr sz="2800">
                <a:solidFill>
                  <a:schemeClr val="bg1"/>
                </a:solidFill>
                <a:latin typeface="Times New Roman" charset="0"/>
                <a:ea typeface="ＭＳ Ｐゴシック" charset="0"/>
              </a:defRPr>
            </a:lvl4pPr>
            <a:lvl5pPr marL="2057400" indent="-228600" eaLnBrk="0" hangingPunct="0">
              <a:defRPr sz="2800">
                <a:solidFill>
                  <a:schemeClr val="bg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bg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bg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bg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bg1"/>
                </a:solidFill>
                <a:latin typeface="Times New Roman" charset="0"/>
                <a:ea typeface="ＭＳ Ｐゴシック" charset="0"/>
              </a:defRPr>
            </a:lvl9pPr>
          </a:lstStyle>
          <a:p>
            <a:pPr eaLnBrk="1" hangingPunct="1">
              <a:lnSpc>
                <a:spcPct val="90000"/>
              </a:lnSpc>
              <a:buClr>
                <a:srgbClr val="000000"/>
              </a:buClr>
              <a:buSzPct val="100000"/>
              <a:buFont typeface="Times New Roman" charset="0"/>
              <a:buNone/>
            </a:pPr>
            <a:endParaRPr lang="en-CA"/>
          </a:p>
        </p:txBody>
      </p:sp>
      <p:sp>
        <p:nvSpPr>
          <p:cNvPr id="86020" name="Rectangle 3"/>
          <p:cNvSpPr>
            <a:spLocks noGrp="1" noChangeArrowheads="1"/>
          </p:cNvSpPr>
          <p:nvPr>
            <p:ph type="body"/>
          </p:nvPr>
        </p:nvSpPr>
        <p:spPr>
          <a:xfrm>
            <a:off x="912698" y="4342991"/>
            <a:ext cx="5032604" cy="4113982"/>
          </a:xfrm>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eaLnBrk="1" hangingPunct="1">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atin typeface="Times New Roman" charset="0"/>
              <a:ea typeface="ＭＳ Ｐゴシック" charset="0"/>
              <a:cs typeface="Arial Unicode MS" charset="0"/>
            </a:endParaRPr>
          </a:p>
        </p:txBody>
      </p:sp>
    </p:spTree>
    <p:extLst>
      <p:ext uri="{BB962C8B-B14F-4D97-AF65-F5344CB8AC3E}">
        <p14:creationId xmlns:p14="http://schemas.microsoft.com/office/powerpoint/2010/main" val="38349430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7762" name="Rectangle 8"/>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cs typeface="ＭＳ Ｐゴシック" charset="0"/>
              </a:defRPr>
            </a:lvl1pPr>
            <a:lvl2pPr marL="742950" indent="-28575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2pPr>
            <a:lvl3pPr marL="1143000" indent="-22860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3pPr>
            <a:lvl4pPr marL="1600200" indent="-22860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4pPr>
            <a:lvl5pPr marL="2057400" indent="-22860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5pPr>
            <a:lvl6pPr marL="25146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6pPr>
            <a:lvl7pPr marL="29718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7pPr>
            <a:lvl8pPr marL="34290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8pPr>
            <a:lvl9pPr marL="38862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9pPr>
          </a:lstStyle>
          <a:p>
            <a:pPr eaLnBrk="1" hangingPunct="1"/>
            <a:fld id="{0214D0B2-5833-C44C-938E-4385DEC0A237}" type="slidenum">
              <a:rPr lang="en-GB" sz="1400">
                <a:solidFill>
                  <a:srgbClr val="000000"/>
                </a:solidFill>
              </a:rPr>
              <a:pPr eaLnBrk="1" hangingPunct="1"/>
              <a:t>133</a:t>
            </a:fld>
            <a:endParaRPr lang="en-GB" sz="1400">
              <a:solidFill>
                <a:srgbClr val="000000"/>
              </a:solidFill>
            </a:endParaRPr>
          </a:p>
        </p:txBody>
      </p:sp>
      <p:sp>
        <p:nvSpPr>
          <p:cNvPr id="117763" name="Text Box 2"/>
          <p:cNvSpPr txBox="1">
            <a:spLocks noChangeArrowheads="1"/>
          </p:cNvSpPr>
          <p:nvPr/>
        </p:nvSpPr>
        <p:spPr bwMode="auto">
          <a:xfrm>
            <a:off x="1156297" y="687027"/>
            <a:ext cx="4549661" cy="3429001"/>
          </a:xfrm>
          <a:prstGeom prst="rect">
            <a:avLst/>
          </a:prstGeom>
          <a:solidFill>
            <a:srgbClr val="FFFFFF"/>
          </a:solidFill>
          <a:ln w="9360">
            <a:solidFill>
              <a:srgbClr val="000000"/>
            </a:solidFill>
            <a:miter lim="800000"/>
            <a:headEnd/>
            <a:tailEnd/>
          </a:ln>
        </p:spPr>
        <p:txBody>
          <a:bodyPr wrap="none" anchor="ctr"/>
          <a:lstStyle>
            <a:lvl1pPr eaLnBrk="0" hangingPunct="0">
              <a:defRPr sz="2800">
                <a:solidFill>
                  <a:schemeClr val="bg1"/>
                </a:solidFill>
                <a:latin typeface="Times New Roman" charset="0"/>
                <a:ea typeface="ＭＳ Ｐゴシック" charset="0"/>
                <a:cs typeface="ＭＳ Ｐゴシック" charset="0"/>
              </a:defRPr>
            </a:lvl1pPr>
            <a:lvl2pPr marL="742950" indent="-285750" eaLnBrk="0" hangingPunct="0">
              <a:defRPr sz="2800">
                <a:solidFill>
                  <a:schemeClr val="bg1"/>
                </a:solidFill>
                <a:latin typeface="Times New Roman" charset="0"/>
                <a:ea typeface="ＭＳ Ｐゴシック" charset="0"/>
              </a:defRPr>
            </a:lvl2pPr>
            <a:lvl3pPr marL="1143000" indent="-228600" eaLnBrk="0" hangingPunct="0">
              <a:defRPr sz="2800">
                <a:solidFill>
                  <a:schemeClr val="bg1"/>
                </a:solidFill>
                <a:latin typeface="Times New Roman" charset="0"/>
                <a:ea typeface="ＭＳ Ｐゴシック" charset="0"/>
              </a:defRPr>
            </a:lvl3pPr>
            <a:lvl4pPr marL="1600200" indent="-228600" eaLnBrk="0" hangingPunct="0">
              <a:defRPr sz="2800">
                <a:solidFill>
                  <a:schemeClr val="bg1"/>
                </a:solidFill>
                <a:latin typeface="Times New Roman" charset="0"/>
                <a:ea typeface="ＭＳ Ｐゴシック" charset="0"/>
              </a:defRPr>
            </a:lvl4pPr>
            <a:lvl5pPr marL="2057400" indent="-228600" eaLnBrk="0" hangingPunct="0">
              <a:defRPr sz="2800">
                <a:solidFill>
                  <a:schemeClr val="bg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bg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bg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bg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bg1"/>
                </a:solidFill>
                <a:latin typeface="Times New Roman" charset="0"/>
                <a:ea typeface="ＭＳ Ｐゴシック" charset="0"/>
              </a:defRPr>
            </a:lvl9pPr>
          </a:lstStyle>
          <a:p>
            <a:pPr eaLnBrk="1" hangingPunct="1">
              <a:lnSpc>
                <a:spcPct val="90000"/>
              </a:lnSpc>
              <a:buClr>
                <a:srgbClr val="000000"/>
              </a:buClr>
              <a:buSzPct val="100000"/>
              <a:buFont typeface="Times New Roman" charset="0"/>
              <a:buNone/>
            </a:pPr>
            <a:endParaRPr lang="en-CA"/>
          </a:p>
        </p:txBody>
      </p:sp>
      <p:sp>
        <p:nvSpPr>
          <p:cNvPr id="117764" name="Rectangle 3"/>
          <p:cNvSpPr>
            <a:spLocks noGrp="1" noChangeArrowheads="1"/>
          </p:cNvSpPr>
          <p:nvPr>
            <p:ph type="body"/>
          </p:nvPr>
        </p:nvSpPr>
        <p:spPr>
          <a:xfrm>
            <a:off x="912698" y="4342991"/>
            <a:ext cx="5032604" cy="4113982"/>
          </a:xfrm>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eaLnBrk="1" hangingPunct="1">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atin typeface="Times New Roman" charset="0"/>
              <a:ea typeface="ＭＳ Ｐゴシック" charset="0"/>
              <a:cs typeface="Arial Unicode MS" charset="0"/>
            </a:endParaRPr>
          </a:p>
        </p:txBody>
      </p:sp>
    </p:spTree>
    <p:extLst>
      <p:ext uri="{BB962C8B-B14F-4D97-AF65-F5344CB8AC3E}">
        <p14:creationId xmlns:p14="http://schemas.microsoft.com/office/powerpoint/2010/main" val="3432038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9810" name="Rectangle 8"/>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cs typeface="ＭＳ Ｐゴシック" charset="0"/>
              </a:defRPr>
            </a:lvl1pPr>
            <a:lvl2pPr marL="742950" indent="-28575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2pPr>
            <a:lvl3pPr marL="1143000" indent="-22860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3pPr>
            <a:lvl4pPr marL="1600200" indent="-22860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4pPr>
            <a:lvl5pPr marL="2057400" indent="-22860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5pPr>
            <a:lvl6pPr marL="25146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6pPr>
            <a:lvl7pPr marL="29718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7pPr>
            <a:lvl8pPr marL="34290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8pPr>
            <a:lvl9pPr marL="38862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9pPr>
          </a:lstStyle>
          <a:p>
            <a:pPr eaLnBrk="1" hangingPunct="1"/>
            <a:fld id="{7769A986-5DC5-1F40-A87A-528A745BCE5B}" type="slidenum">
              <a:rPr lang="en-GB" sz="1400">
                <a:solidFill>
                  <a:srgbClr val="000000"/>
                </a:solidFill>
              </a:rPr>
              <a:pPr eaLnBrk="1" hangingPunct="1"/>
              <a:t>134</a:t>
            </a:fld>
            <a:endParaRPr lang="en-GB" sz="1400">
              <a:solidFill>
                <a:srgbClr val="000000"/>
              </a:solidFill>
            </a:endParaRPr>
          </a:p>
        </p:txBody>
      </p:sp>
      <p:sp>
        <p:nvSpPr>
          <p:cNvPr id="119811" name="Text Box 2"/>
          <p:cNvSpPr txBox="1">
            <a:spLocks noChangeArrowheads="1"/>
          </p:cNvSpPr>
          <p:nvPr/>
        </p:nvSpPr>
        <p:spPr bwMode="auto">
          <a:xfrm>
            <a:off x="1156297" y="687027"/>
            <a:ext cx="4549661" cy="3429001"/>
          </a:xfrm>
          <a:prstGeom prst="rect">
            <a:avLst/>
          </a:prstGeom>
          <a:solidFill>
            <a:srgbClr val="FFFFFF"/>
          </a:solidFill>
          <a:ln w="9360">
            <a:solidFill>
              <a:srgbClr val="000000"/>
            </a:solidFill>
            <a:miter lim="800000"/>
            <a:headEnd/>
            <a:tailEnd/>
          </a:ln>
        </p:spPr>
        <p:txBody>
          <a:bodyPr wrap="none" anchor="ctr"/>
          <a:lstStyle>
            <a:lvl1pPr eaLnBrk="0" hangingPunct="0">
              <a:defRPr sz="2800">
                <a:solidFill>
                  <a:schemeClr val="bg1"/>
                </a:solidFill>
                <a:latin typeface="Times New Roman" charset="0"/>
                <a:ea typeface="ＭＳ Ｐゴシック" charset="0"/>
                <a:cs typeface="ＭＳ Ｐゴシック" charset="0"/>
              </a:defRPr>
            </a:lvl1pPr>
            <a:lvl2pPr marL="742950" indent="-285750" eaLnBrk="0" hangingPunct="0">
              <a:defRPr sz="2800">
                <a:solidFill>
                  <a:schemeClr val="bg1"/>
                </a:solidFill>
                <a:latin typeface="Times New Roman" charset="0"/>
                <a:ea typeface="ＭＳ Ｐゴシック" charset="0"/>
              </a:defRPr>
            </a:lvl2pPr>
            <a:lvl3pPr marL="1143000" indent="-228600" eaLnBrk="0" hangingPunct="0">
              <a:defRPr sz="2800">
                <a:solidFill>
                  <a:schemeClr val="bg1"/>
                </a:solidFill>
                <a:latin typeface="Times New Roman" charset="0"/>
                <a:ea typeface="ＭＳ Ｐゴシック" charset="0"/>
              </a:defRPr>
            </a:lvl3pPr>
            <a:lvl4pPr marL="1600200" indent="-228600" eaLnBrk="0" hangingPunct="0">
              <a:defRPr sz="2800">
                <a:solidFill>
                  <a:schemeClr val="bg1"/>
                </a:solidFill>
                <a:latin typeface="Times New Roman" charset="0"/>
                <a:ea typeface="ＭＳ Ｐゴシック" charset="0"/>
              </a:defRPr>
            </a:lvl4pPr>
            <a:lvl5pPr marL="2057400" indent="-228600" eaLnBrk="0" hangingPunct="0">
              <a:defRPr sz="2800">
                <a:solidFill>
                  <a:schemeClr val="bg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bg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bg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bg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bg1"/>
                </a:solidFill>
                <a:latin typeface="Times New Roman" charset="0"/>
                <a:ea typeface="ＭＳ Ｐゴシック" charset="0"/>
              </a:defRPr>
            </a:lvl9pPr>
          </a:lstStyle>
          <a:p>
            <a:pPr eaLnBrk="1" hangingPunct="1">
              <a:lnSpc>
                <a:spcPct val="90000"/>
              </a:lnSpc>
              <a:buClr>
                <a:srgbClr val="000000"/>
              </a:buClr>
              <a:buSzPct val="100000"/>
              <a:buFont typeface="Times New Roman" charset="0"/>
              <a:buNone/>
            </a:pPr>
            <a:endParaRPr lang="en-CA"/>
          </a:p>
        </p:txBody>
      </p:sp>
      <p:sp>
        <p:nvSpPr>
          <p:cNvPr id="119812" name="Rectangle 3"/>
          <p:cNvSpPr>
            <a:spLocks noGrp="1" noChangeArrowheads="1"/>
          </p:cNvSpPr>
          <p:nvPr>
            <p:ph type="body"/>
          </p:nvPr>
        </p:nvSpPr>
        <p:spPr>
          <a:xfrm>
            <a:off x="912698" y="4342991"/>
            <a:ext cx="5032604" cy="4113982"/>
          </a:xfrm>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eaLnBrk="1" hangingPunct="1">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atin typeface="Times New Roman" charset="0"/>
              <a:ea typeface="ＭＳ Ｐゴシック" charset="0"/>
              <a:cs typeface="Arial Unicode MS" charset="0"/>
            </a:endParaRPr>
          </a:p>
        </p:txBody>
      </p:sp>
    </p:spTree>
    <p:extLst>
      <p:ext uri="{BB962C8B-B14F-4D97-AF65-F5344CB8AC3E}">
        <p14:creationId xmlns:p14="http://schemas.microsoft.com/office/powerpoint/2010/main" val="141495391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62" name="Rectangle 8"/>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cs typeface="ＭＳ Ｐゴシック" charset="0"/>
              </a:defRPr>
            </a:lvl1pPr>
            <a:lvl2pPr marL="742950" indent="-28575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2pPr>
            <a:lvl3pPr marL="1143000" indent="-22860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3pPr>
            <a:lvl4pPr marL="1600200" indent="-22860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4pPr>
            <a:lvl5pPr marL="2057400" indent="-22860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5pPr>
            <a:lvl6pPr marL="25146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6pPr>
            <a:lvl7pPr marL="29718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7pPr>
            <a:lvl8pPr marL="34290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8pPr>
            <a:lvl9pPr marL="38862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9pPr>
          </a:lstStyle>
          <a:p>
            <a:pPr eaLnBrk="1" hangingPunct="1"/>
            <a:fld id="{908C2EC5-03D5-954D-B25F-6655CCC8A700}" type="slidenum">
              <a:rPr lang="en-GB" sz="1400">
                <a:solidFill>
                  <a:srgbClr val="000000"/>
                </a:solidFill>
              </a:rPr>
              <a:pPr eaLnBrk="1" hangingPunct="1"/>
              <a:t>135</a:t>
            </a:fld>
            <a:endParaRPr lang="en-GB" sz="1400">
              <a:solidFill>
                <a:srgbClr val="000000"/>
              </a:solidFill>
            </a:endParaRPr>
          </a:p>
        </p:txBody>
      </p:sp>
      <p:sp>
        <p:nvSpPr>
          <p:cNvPr id="92163" name="Text Box 2"/>
          <p:cNvSpPr txBox="1">
            <a:spLocks noChangeArrowheads="1"/>
          </p:cNvSpPr>
          <p:nvPr/>
        </p:nvSpPr>
        <p:spPr bwMode="auto">
          <a:xfrm>
            <a:off x="1156297" y="687027"/>
            <a:ext cx="4549661" cy="3429001"/>
          </a:xfrm>
          <a:prstGeom prst="rect">
            <a:avLst/>
          </a:prstGeom>
          <a:solidFill>
            <a:srgbClr val="FFFFFF"/>
          </a:solidFill>
          <a:ln w="9360">
            <a:solidFill>
              <a:srgbClr val="000000"/>
            </a:solidFill>
            <a:miter lim="800000"/>
            <a:headEnd/>
            <a:tailEnd/>
          </a:ln>
        </p:spPr>
        <p:txBody>
          <a:bodyPr wrap="none" anchor="ctr"/>
          <a:lstStyle>
            <a:lvl1pPr eaLnBrk="0" hangingPunct="0">
              <a:defRPr sz="2800">
                <a:solidFill>
                  <a:schemeClr val="bg1"/>
                </a:solidFill>
                <a:latin typeface="Times New Roman" charset="0"/>
                <a:ea typeface="ＭＳ Ｐゴシック" charset="0"/>
                <a:cs typeface="ＭＳ Ｐゴシック" charset="0"/>
              </a:defRPr>
            </a:lvl1pPr>
            <a:lvl2pPr marL="742950" indent="-285750" eaLnBrk="0" hangingPunct="0">
              <a:defRPr sz="2800">
                <a:solidFill>
                  <a:schemeClr val="bg1"/>
                </a:solidFill>
                <a:latin typeface="Times New Roman" charset="0"/>
                <a:ea typeface="ＭＳ Ｐゴシック" charset="0"/>
              </a:defRPr>
            </a:lvl2pPr>
            <a:lvl3pPr marL="1143000" indent="-228600" eaLnBrk="0" hangingPunct="0">
              <a:defRPr sz="2800">
                <a:solidFill>
                  <a:schemeClr val="bg1"/>
                </a:solidFill>
                <a:latin typeface="Times New Roman" charset="0"/>
                <a:ea typeface="ＭＳ Ｐゴシック" charset="0"/>
              </a:defRPr>
            </a:lvl3pPr>
            <a:lvl4pPr marL="1600200" indent="-228600" eaLnBrk="0" hangingPunct="0">
              <a:defRPr sz="2800">
                <a:solidFill>
                  <a:schemeClr val="bg1"/>
                </a:solidFill>
                <a:latin typeface="Times New Roman" charset="0"/>
                <a:ea typeface="ＭＳ Ｐゴシック" charset="0"/>
              </a:defRPr>
            </a:lvl4pPr>
            <a:lvl5pPr marL="2057400" indent="-228600" eaLnBrk="0" hangingPunct="0">
              <a:defRPr sz="2800">
                <a:solidFill>
                  <a:schemeClr val="bg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bg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bg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bg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bg1"/>
                </a:solidFill>
                <a:latin typeface="Times New Roman" charset="0"/>
                <a:ea typeface="ＭＳ Ｐゴシック" charset="0"/>
              </a:defRPr>
            </a:lvl9pPr>
          </a:lstStyle>
          <a:p>
            <a:pPr eaLnBrk="1" hangingPunct="1">
              <a:lnSpc>
                <a:spcPct val="90000"/>
              </a:lnSpc>
              <a:buClr>
                <a:srgbClr val="000000"/>
              </a:buClr>
              <a:buSzPct val="100000"/>
              <a:buFont typeface="Times New Roman" charset="0"/>
              <a:buNone/>
            </a:pPr>
            <a:endParaRPr lang="en-CA"/>
          </a:p>
        </p:txBody>
      </p:sp>
      <p:sp>
        <p:nvSpPr>
          <p:cNvPr id="92164" name="Rectangle 3"/>
          <p:cNvSpPr>
            <a:spLocks noGrp="1" noChangeArrowheads="1"/>
          </p:cNvSpPr>
          <p:nvPr>
            <p:ph type="body"/>
          </p:nvPr>
        </p:nvSpPr>
        <p:spPr>
          <a:xfrm>
            <a:off x="912698" y="4342991"/>
            <a:ext cx="5032604" cy="4113982"/>
          </a:xfrm>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eaLnBrk="1" hangingPunct="1">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dirty="0">
              <a:latin typeface="Times New Roman" charset="0"/>
              <a:ea typeface="ＭＳ Ｐゴシック" charset="0"/>
              <a:cs typeface="Arial Unicode MS" charset="0"/>
            </a:endParaRPr>
          </a:p>
        </p:txBody>
      </p:sp>
    </p:spTree>
    <p:extLst>
      <p:ext uri="{BB962C8B-B14F-4D97-AF65-F5344CB8AC3E}">
        <p14:creationId xmlns:p14="http://schemas.microsoft.com/office/powerpoint/2010/main" val="76102761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4930" name="Rectangle 8"/>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cs typeface="ＭＳ Ｐゴシック" charset="0"/>
              </a:defRPr>
            </a:lvl1pPr>
            <a:lvl2pPr marL="742950" indent="-28575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2pPr>
            <a:lvl3pPr marL="1143000" indent="-22860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3pPr>
            <a:lvl4pPr marL="1600200" indent="-22860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4pPr>
            <a:lvl5pPr marL="2057400" indent="-22860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5pPr>
            <a:lvl6pPr marL="25146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6pPr>
            <a:lvl7pPr marL="29718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7pPr>
            <a:lvl8pPr marL="34290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8pPr>
            <a:lvl9pPr marL="38862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9pPr>
          </a:lstStyle>
          <a:p>
            <a:pPr eaLnBrk="1" hangingPunct="1"/>
            <a:fld id="{A55764AC-F71D-FF4C-A6CE-57D10ABB3B5C}" type="slidenum">
              <a:rPr lang="en-GB" sz="1400">
                <a:solidFill>
                  <a:srgbClr val="000000"/>
                </a:solidFill>
              </a:rPr>
              <a:pPr eaLnBrk="1" hangingPunct="1"/>
              <a:t>136</a:t>
            </a:fld>
            <a:endParaRPr lang="en-GB" sz="1400">
              <a:solidFill>
                <a:srgbClr val="000000"/>
              </a:solidFill>
            </a:endParaRPr>
          </a:p>
        </p:txBody>
      </p:sp>
      <p:sp>
        <p:nvSpPr>
          <p:cNvPr id="124931" name="Text Box 2"/>
          <p:cNvSpPr txBox="1">
            <a:spLocks noChangeArrowheads="1"/>
          </p:cNvSpPr>
          <p:nvPr/>
        </p:nvSpPr>
        <p:spPr bwMode="auto">
          <a:xfrm>
            <a:off x="1156297" y="687027"/>
            <a:ext cx="4549661" cy="3429001"/>
          </a:xfrm>
          <a:prstGeom prst="rect">
            <a:avLst/>
          </a:prstGeom>
          <a:solidFill>
            <a:srgbClr val="FFFFFF"/>
          </a:solidFill>
          <a:ln w="9360">
            <a:solidFill>
              <a:srgbClr val="000000"/>
            </a:solidFill>
            <a:miter lim="800000"/>
            <a:headEnd/>
            <a:tailEnd/>
          </a:ln>
        </p:spPr>
        <p:txBody>
          <a:bodyPr wrap="none" anchor="ctr"/>
          <a:lstStyle>
            <a:lvl1pPr eaLnBrk="0" hangingPunct="0">
              <a:defRPr sz="2800">
                <a:solidFill>
                  <a:schemeClr val="bg1"/>
                </a:solidFill>
                <a:latin typeface="Times New Roman" charset="0"/>
                <a:ea typeface="ＭＳ Ｐゴシック" charset="0"/>
                <a:cs typeface="ＭＳ Ｐゴシック" charset="0"/>
              </a:defRPr>
            </a:lvl1pPr>
            <a:lvl2pPr marL="742950" indent="-285750" eaLnBrk="0" hangingPunct="0">
              <a:defRPr sz="2800">
                <a:solidFill>
                  <a:schemeClr val="bg1"/>
                </a:solidFill>
                <a:latin typeface="Times New Roman" charset="0"/>
                <a:ea typeface="ＭＳ Ｐゴシック" charset="0"/>
              </a:defRPr>
            </a:lvl2pPr>
            <a:lvl3pPr marL="1143000" indent="-228600" eaLnBrk="0" hangingPunct="0">
              <a:defRPr sz="2800">
                <a:solidFill>
                  <a:schemeClr val="bg1"/>
                </a:solidFill>
                <a:latin typeface="Times New Roman" charset="0"/>
                <a:ea typeface="ＭＳ Ｐゴシック" charset="0"/>
              </a:defRPr>
            </a:lvl3pPr>
            <a:lvl4pPr marL="1600200" indent="-228600" eaLnBrk="0" hangingPunct="0">
              <a:defRPr sz="2800">
                <a:solidFill>
                  <a:schemeClr val="bg1"/>
                </a:solidFill>
                <a:latin typeface="Times New Roman" charset="0"/>
                <a:ea typeface="ＭＳ Ｐゴシック" charset="0"/>
              </a:defRPr>
            </a:lvl4pPr>
            <a:lvl5pPr marL="2057400" indent="-228600" eaLnBrk="0" hangingPunct="0">
              <a:defRPr sz="2800">
                <a:solidFill>
                  <a:schemeClr val="bg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bg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bg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bg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bg1"/>
                </a:solidFill>
                <a:latin typeface="Times New Roman" charset="0"/>
                <a:ea typeface="ＭＳ Ｐゴシック" charset="0"/>
              </a:defRPr>
            </a:lvl9pPr>
          </a:lstStyle>
          <a:p>
            <a:pPr eaLnBrk="1" hangingPunct="1">
              <a:lnSpc>
                <a:spcPct val="90000"/>
              </a:lnSpc>
              <a:buClr>
                <a:srgbClr val="000000"/>
              </a:buClr>
              <a:buSzPct val="100000"/>
              <a:buFont typeface="Times New Roman" charset="0"/>
              <a:buNone/>
            </a:pPr>
            <a:endParaRPr lang="en-CA"/>
          </a:p>
        </p:txBody>
      </p:sp>
      <p:sp>
        <p:nvSpPr>
          <p:cNvPr id="124932" name="Rectangle 3"/>
          <p:cNvSpPr>
            <a:spLocks noGrp="1" noChangeArrowheads="1"/>
          </p:cNvSpPr>
          <p:nvPr>
            <p:ph type="body"/>
          </p:nvPr>
        </p:nvSpPr>
        <p:spPr>
          <a:xfrm>
            <a:off x="912698" y="4342991"/>
            <a:ext cx="5032604" cy="4113982"/>
          </a:xfrm>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eaLnBrk="1" hangingPunct="1">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atin typeface="Times New Roman" charset="0"/>
              <a:ea typeface="ＭＳ Ｐゴシック" charset="0"/>
              <a:cs typeface="Arial Unicode MS" charset="0"/>
            </a:endParaRPr>
          </a:p>
        </p:txBody>
      </p:sp>
    </p:spTree>
    <p:extLst>
      <p:ext uri="{BB962C8B-B14F-4D97-AF65-F5344CB8AC3E}">
        <p14:creationId xmlns:p14="http://schemas.microsoft.com/office/powerpoint/2010/main" val="6180966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6978" name="Rectangle 8"/>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cs typeface="ＭＳ Ｐゴシック" charset="0"/>
              </a:defRPr>
            </a:lvl1pPr>
            <a:lvl2pPr marL="742950" indent="-28575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2pPr>
            <a:lvl3pPr marL="1143000" indent="-22860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3pPr>
            <a:lvl4pPr marL="1600200" indent="-22860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4pPr>
            <a:lvl5pPr marL="2057400" indent="-22860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5pPr>
            <a:lvl6pPr marL="25146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6pPr>
            <a:lvl7pPr marL="29718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7pPr>
            <a:lvl8pPr marL="34290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8pPr>
            <a:lvl9pPr marL="38862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9pPr>
          </a:lstStyle>
          <a:p>
            <a:pPr eaLnBrk="1" hangingPunct="1"/>
            <a:fld id="{A61BD6D7-EC6A-8B48-8752-6485C416C965}" type="slidenum">
              <a:rPr lang="en-GB" sz="1400">
                <a:solidFill>
                  <a:srgbClr val="000000"/>
                </a:solidFill>
              </a:rPr>
              <a:pPr eaLnBrk="1" hangingPunct="1"/>
              <a:t>137</a:t>
            </a:fld>
            <a:endParaRPr lang="en-GB" sz="1400">
              <a:solidFill>
                <a:srgbClr val="000000"/>
              </a:solidFill>
            </a:endParaRPr>
          </a:p>
        </p:txBody>
      </p:sp>
      <p:sp>
        <p:nvSpPr>
          <p:cNvPr id="126979" name="Text Box 2"/>
          <p:cNvSpPr txBox="1">
            <a:spLocks noChangeArrowheads="1"/>
          </p:cNvSpPr>
          <p:nvPr/>
        </p:nvSpPr>
        <p:spPr bwMode="auto">
          <a:xfrm>
            <a:off x="1156297" y="687027"/>
            <a:ext cx="4549661" cy="3429001"/>
          </a:xfrm>
          <a:prstGeom prst="rect">
            <a:avLst/>
          </a:prstGeom>
          <a:solidFill>
            <a:srgbClr val="FFFFFF"/>
          </a:solidFill>
          <a:ln w="9360">
            <a:solidFill>
              <a:srgbClr val="000000"/>
            </a:solidFill>
            <a:miter lim="800000"/>
            <a:headEnd/>
            <a:tailEnd/>
          </a:ln>
        </p:spPr>
        <p:txBody>
          <a:bodyPr wrap="none" anchor="ctr"/>
          <a:lstStyle>
            <a:lvl1pPr eaLnBrk="0" hangingPunct="0">
              <a:defRPr sz="2800">
                <a:solidFill>
                  <a:schemeClr val="bg1"/>
                </a:solidFill>
                <a:latin typeface="Times New Roman" charset="0"/>
                <a:ea typeface="ＭＳ Ｐゴシック" charset="0"/>
                <a:cs typeface="ＭＳ Ｐゴシック" charset="0"/>
              </a:defRPr>
            </a:lvl1pPr>
            <a:lvl2pPr marL="742950" indent="-285750" eaLnBrk="0" hangingPunct="0">
              <a:defRPr sz="2800">
                <a:solidFill>
                  <a:schemeClr val="bg1"/>
                </a:solidFill>
                <a:latin typeface="Times New Roman" charset="0"/>
                <a:ea typeface="ＭＳ Ｐゴシック" charset="0"/>
              </a:defRPr>
            </a:lvl2pPr>
            <a:lvl3pPr marL="1143000" indent="-228600" eaLnBrk="0" hangingPunct="0">
              <a:defRPr sz="2800">
                <a:solidFill>
                  <a:schemeClr val="bg1"/>
                </a:solidFill>
                <a:latin typeface="Times New Roman" charset="0"/>
                <a:ea typeface="ＭＳ Ｐゴシック" charset="0"/>
              </a:defRPr>
            </a:lvl3pPr>
            <a:lvl4pPr marL="1600200" indent="-228600" eaLnBrk="0" hangingPunct="0">
              <a:defRPr sz="2800">
                <a:solidFill>
                  <a:schemeClr val="bg1"/>
                </a:solidFill>
                <a:latin typeface="Times New Roman" charset="0"/>
                <a:ea typeface="ＭＳ Ｐゴシック" charset="0"/>
              </a:defRPr>
            </a:lvl4pPr>
            <a:lvl5pPr marL="2057400" indent="-228600" eaLnBrk="0" hangingPunct="0">
              <a:defRPr sz="2800">
                <a:solidFill>
                  <a:schemeClr val="bg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bg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bg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bg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bg1"/>
                </a:solidFill>
                <a:latin typeface="Times New Roman" charset="0"/>
                <a:ea typeface="ＭＳ Ｐゴシック" charset="0"/>
              </a:defRPr>
            </a:lvl9pPr>
          </a:lstStyle>
          <a:p>
            <a:pPr eaLnBrk="1" hangingPunct="1">
              <a:lnSpc>
                <a:spcPct val="90000"/>
              </a:lnSpc>
              <a:buClr>
                <a:srgbClr val="000000"/>
              </a:buClr>
              <a:buSzPct val="100000"/>
              <a:buFont typeface="Times New Roman" charset="0"/>
              <a:buNone/>
            </a:pPr>
            <a:endParaRPr lang="en-CA"/>
          </a:p>
        </p:txBody>
      </p:sp>
      <p:sp>
        <p:nvSpPr>
          <p:cNvPr id="126980" name="Rectangle 3"/>
          <p:cNvSpPr>
            <a:spLocks noGrp="1" noChangeArrowheads="1"/>
          </p:cNvSpPr>
          <p:nvPr>
            <p:ph type="body"/>
          </p:nvPr>
        </p:nvSpPr>
        <p:spPr>
          <a:xfrm>
            <a:off x="912698" y="4342991"/>
            <a:ext cx="5032604" cy="4113982"/>
          </a:xfrm>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eaLnBrk="1" hangingPunct="1">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atin typeface="Times New Roman" charset="0"/>
              <a:ea typeface="ＭＳ Ｐゴシック" charset="0"/>
              <a:cs typeface="Arial Unicode MS" charset="0"/>
            </a:endParaRPr>
          </a:p>
        </p:txBody>
      </p:sp>
    </p:spTree>
    <p:extLst>
      <p:ext uri="{BB962C8B-B14F-4D97-AF65-F5344CB8AC3E}">
        <p14:creationId xmlns:p14="http://schemas.microsoft.com/office/powerpoint/2010/main" val="117343637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9026" name="Rectangle 8"/>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cs typeface="ＭＳ Ｐゴシック" charset="0"/>
              </a:defRPr>
            </a:lvl1pPr>
            <a:lvl2pPr marL="742950" indent="-28575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2pPr>
            <a:lvl3pPr marL="1143000" indent="-22860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3pPr>
            <a:lvl4pPr marL="1600200" indent="-22860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4pPr>
            <a:lvl5pPr marL="2057400" indent="-22860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5pPr>
            <a:lvl6pPr marL="25146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6pPr>
            <a:lvl7pPr marL="29718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7pPr>
            <a:lvl8pPr marL="34290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8pPr>
            <a:lvl9pPr marL="38862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9pPr>
          </a:lstStyle>
          <a:p>
            <a:pPr eaLnBrk="1" hangingPunct="1"/>
            <a:fld id="{88189B54-1AE4-4B43-8A27-3C49D95A641C}" type="slidenum">
              <a:rPr lang="en-GB" sz="1400">
                <a:solidFill>
                  <a:srgbClr val="000000"/>
                </a:solidFill>
              </a:rPr>
              <a:pPr eaLnBrk="1" hangingPunct="1"/>
              <a:t>138</a:t>
            </a:fld>
            <a:endParaRPr lang="en-GB" sz="1400">
              <a:solidFill>
                <a:srgbClr val="000000"/>
              </a:solidFill>
            </a:endParaRPr>
          </a:p>
        </p:txBody>
      </p:sp>
      <p:sp>
        <p:nvSpPr>
          <p:cNvPr id="129027" name="Text Box 2"/>
          <p:cNvSpPr txBox="1">
            <a:spLocks noChangeArrowheads="1"/>
          </p:cNvSpPr>
          <p:nvPr/>
        </p:nvSpPr>
        <p:spPr bwMode="auto">
          <a:xfrm>
            <a:off x="1156297" y="687027"/>
            <a:ext cx="4549661" cy="3429001"/>
          </a:xfrm>
          <a:prstGeom prst="rect">
            <a:avLst/>
          </a:prstGeom>
          <a:solidFill>
            <a:srgbClr val="FFFFFF"/>
          </a:solidFill>
          <a:ln w="9360">
            <a:solidFill>
              <a:srgbClr val="000000"/>
            </a:solidFill>
            <a:miter lim="800000"/>
            <a:headEnd/>
            <a:tailEnd/>
          </a:ln>
        </p:spPr>
        <p:txBody>
          <a:bodyPr wrap="none" anchor="ctr"/>
          <a:lstStyle>
            <a:lvl1pPr eaLnBrk="0" hangingPunct="0">
              <a:defRPr sz="2800">
                <a:solidFill>
                  <a:schemeClr val="bg1"/>
                </a:solidFill>
                <a:latin typeface="Times New Roman" charset="0"/>
                <a:ea typeface="ＭＳ Ｐゴシック" charset="0"/>
                <a:cs typeface="ＭＳ Ｐゴシック" charset="0"/>
              </a:defRPr>
            </a:lvl1pPr>
            <a:lvl2pPr marL="742950" indent="-285750" eaLnBrk="0" hangingPunct="0">
              <a:defRPr sz="2800">
                <a:solidFill>
                  <a:schemeClr val="bg1"/>
                </a:solidFill>
                <a:latin typeface="Times New Roman" charset="0"/>
                <a:ea typeface="ＭＳ Ｐゴシック" charset="0"/>
              </a:defRPr>
            </a:lvl2pPr>
            <a:lvl3pPr marL="1143000" indent="-228600" eaLnBrk="0" hangingPunct="0">
              <a:defRPr sz="2800">
                <a:solidFill>
                  <a:schemeClr val="bg1"/>
                </a:solidFill>
                <a:latin typeface="Times New Roman" charset="0"/>
                <a:ea typeface="ＭＳ Ｐゴシック" charset="0"/>
              </a:defRPr>
            </a:lvl3pPr>
            <a:lvl4pPr marL="1600200" indent="-228600" eaLnBrk="0" hangingPunct="0">
              <a:defRPr sz="2800">
                <a:solidFill>
                  <a:schemeClr val="bg1"/>
                </a:solidFill>
                <a:latin typeface="Times New Roman" charset="0"/>
                <a:ea typeface="ＭＳ Ｐゴシック" charset="0"/>
              </a:defRPr>
            </a:lvl4pPr>
            <a:lvl5pPr marL="2057400" indent="-228600" eaLnBrk="0" hangingPunct="0">
              <a:defRPr sz="2800">
                <a:solidFill>
                  <a:schemeClr val="bg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bg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bg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bg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bg1"/>
                </a:solidFill>
                <a:latin typeface="Times New Roman" charset="0"/>
                <a:ea typeface="ＭＳ Ｐゴシック" charset="0"/>
              </a:defRPr>
            </a:lvl9pPr>
          </a:lstStyle>
          <a:p>
            <a:pPr eaLnBrk="1" hangingPunct="1">
              <a:lnSpc>
                <a:spcPct val="90000"/>
              </a:lnSpc>
              <a:buClr>
                <a:srgbClr val="000000"/>
              </a:buClr>
              <a:buSzPct val="100000"/>
              <a:buFont typeface="Times New Roman" charset="0"/>
              <a:buNone/>
            </a:pPr>
            <a:endParaRPr lang="en-CA"/>
          </a:p>
        </p:txBody>
      </p:sp>
      <p:sp>
        <p:nvSpPr>
          <p:cNvPr id="129028" name="Rectangle 3"/>
          <p:cNvSpPr>
            <a:spLocks noGrp="1" noChangeArrowheads="1"/>
          </p:cNvSpPr>
          <p:nvPr>
            <p:ph type="body"/>
          </p:nvPr>
        </p:nvSpPr>
        <p:spPr>
          <a:xfrm>
            <a:off x="912698" y="4342991"/>
            <a:ext cx="5032604" cy="4113982"/>
          </a:xfrm>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eaLnBrk="1" hangingPunct="1">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dirty="0">
              <a:latin typeface="Times New Roman" charset="0"/>
              <a:ea typeface="ＭＳ Ｐゴシック" charset="0"/>
              <a:cs typeface="Arial Unicode MS" charset="0"/>
            </a:endParaRPr>
          </a:p>
        </p:txBody>
      </p:sp>
    </p:spTree>
    <p:extLst>
      <p:ext uri="{BB962C8B-B14F-4D97-AF65-F5344CB8AC3E}">
        <p14:creationId xmlns:p14="http://schemas.microsoft.com/office/powerpoint/2010/main" val="363109888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4" name="Rectangle 8"/>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cs typeface="ＭＳ Ｐゴシック" charset="0"/>
              </a:defRPr>
            </a:lvl1pPr>
            <a:lvl2pPr marL="742950" indent="-28575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2pPr>
            <a:lvl3pPr marL="1143000" indent="-22860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3pPr>
            <a:lvl4pPr marL="1600200" indent="-22860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4pPr>
            <a:lvl5pPr marL="2057400" indent="-22860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5pPr>
            <a:lvl6pPr marL="25146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6pPr>
            <a:lvl7pPr marL="29718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7pPr>
            <a:lvl8pPr marL="34290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8pPr>
            <a:lvl9pPr marL="38862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9pPr>
          </a:lstStyle>
          <a:p>
            <a:pPr eaLnBrk="1" hangingPunct="1"/>
            <a:fld id="{C1D98D4B-2705-CE4F-B8E0-24CBB22BDE7E}" type="slidenum">
              <a:rPr lang="en-GB" sz="1400">
                <a:solidFill>
                  <a:srgbClr val="000000"/>
                </a:solidFill>
              </a:rPr>
              <a:pPr eaLnBrk="1" hangingPunct="1"/>
              <a:t>139</a:t>
            </a:fld>
            <a:endParaRPr lang="en-GB" sz="1400">
              <a:solidFill>
                <a:srgbClr val="000000"/>
              </a:solidFill>
            </a:endParaRPr>
          </a:p>
        </p:txBody>
      </p:sp>
      <p:sp>
        <p:nvSpPr>
          <p:cNvPr id="131075" name="Text Box 2"/>
          <p:cNvSpPr txBox="1">
            <a:spLocks noChangeArrowheads="1"/>
          </p:cNvSpPr>
          <p:nvPr/>
        </p:nvSpPr>
        <p:spPr bwMode="auto">
          <a:xfrm>
            <a:off x="1156297" y="687027"/>
            <a:ext cx="4549661" cy="3429001"/>
          </a:xfrm>
          <a:prstGeom prst="rect">
            <a:avLst/>
          </a:prstGeom>
          <a:solidFill>
            <a:srgbClr val="FFFFFF"/>
          </a:solidFill>
          <a:ln w="9360">
            <a:solidFill>
              <a:srgbClr val="000000"/>
            </a:solidFill>
            <a:miter lim="800000"/>
            <a:headEnd/>
            <a:tailEnd/>
          </a:ln>
        </p:spPr>
        <p:txBody>
          <a:bodyPr wrap="none" anchor="ctr"/>
          <a:lstStyle>
            <a:lvl1pPr eaLnBrk="0" hangingPunct="0">
              <a:defRPr sz="2800">
                <a:solidFill>
                  <a:schemeClr val="bg1"/>
                </a:solidFill>
                <a:latin typeface="Times New Roman" charset="0"/>
                <a:ea typeface="ＭＳ Ｐゴシック" charset="0"/>
                <a:cs typeface="ＭＳ Ｐゴシック" charset="0"/>
              </a:defRPr>
            </a:lvl1pPr>
            <a:lvl2pPr marL="742950" indent="-285750" eaLnBrk="0" hangingPunct="0">
              <a:defRPr sz="2800">
                <a:solidFill>
                  <a:schemeClr val="bg1"/>
                </a:solidFill>
                <a:latin typeface="Times New Roman" charset="0"/>
                <a:ea typeface="ＭＳ Ｐゴシック" charset="0"/>
              </a:defRPr>
            </a:lvl2pPr>
            <a:lvl3pPr marL="1143000" indent="-228600" eaLnBrk="0" hangingPunct="0">
              <a:defRPr sz="2800">
                <a:solidFill>
                  <a:schemeClr val="bg1"/>
                </a:solidFill>
                <a:latin typeface="Times New Roman" charset="0"/>
                <a:ea typeface="ＭＳ Ｐゴシック" charset="0"/>
              </a:defRPr>
            </a:lvl3pPr>
            <a:lvl4pPr marL="1600200" indent="-228600" eaLnBrk="0" hangingPunct="0">
              <a:defRPr sz="2800">
                <a:solidFill>
                  <a:schemeClr val="bg1"/>
                </a:solidFill>
                <a:latin typeface="Times New Roman" charset="0"/>
                <a:ea typeface="ＭＳ Ｐゴシック" charset="0"/>
              </a:defRPr>
            </a:lvl4pPr>
            <a:lvl5pPr marL="2057400" indent="-228600" eaLnBrk="0" hangingPunct="0">
              <a:defRPr sz="2800">
                <a:solidFill>
                  <a:schemeClr val="bg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bg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bg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bg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bg1"/>
                </a:solidFill>
                <a:latin typeface="Times New Roman" charset="0"/>
                <a:ea typeface="ＭＳ Ｐゴシック" charset="0"/>
              </a:defRPr>
            </a:lvl9pPr>
          </a:lstStyle>
          <a:p>
            <a:pPr eaLnBrk="1" hangingPunct="1">
              <a:lnSpc>
                <a:spcPct val="90000"/>
              </a:lnSpc>
              <a:buClr>
                <a:srgbClr val="000000"/>
              </a:buClr>
              <a:buSzPct val="100000"/>
              <a:buFont typeface="Times New Roman" charset="0"/>
              <a:buNone/>
            </a:pPr>
            <a:endParaRPr lang="en-CA"/>
          </a:p>
        </p:txBody>
      </p:sp>
      <p:sp>
        <p:nvSpPr>
          <p:cNvPr id="131076" name="Rectangle 3"/>
          <p:cNvSpPr>
            <a:spLocks noGrp="1" noChangeArrowheads="1"/>
          </p:cNvSpPr>
          <p:nvPr>
            <p:ph type="body"/>
          </p:nvPr>
        </p:nvSpPr>
        <p:spPr>
          <a:xfrm>
            <a:off x="912698" y="4342991"/>
            <a:ext cx="5032604" cy="4113982"/>
          </a:xfrm>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eaLnBrk="1" hangingPunct="1">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atin typeface="Times New Roman" charset="0"/>
              <a:ea typeface="ＭＳ Ｐゴシック" charset="0"/>
              <a:cs typeface="Arial Unicode MS" charset="0"/>
            </a:endParaRPr>
          </a:p>
        </p:txBody>
      </p:sp>
    </p:spTree>
    <p:extLst>
      <p:ext uri="{BB962C8B-B14F-4D97-AF65-F5344CB8AC3E}">
        <p14:creationId xmlns:p14="http://schemas.microsoft.com/office/powerpoint/2010/main" val="301885622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22" name="Rectangle 8"/>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cs typeface="ＭＳ Ｐゴシック" charset="0"/>
              </a:defRPr>
            </a:lvl1pPr>
            <a:lvl2pPr marL="742950" indent="-28575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2pPr>
            <a:lvl3pPr marL="1143000" indent="-22860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3pPr>
            <a:lvl4pPr marL="1600200" indent="-22860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4pPr>
            <a:lvl5pPr marL="2057400" indent="-22860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5pPr>
            <a:lvl6pPr marL="25146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6pPr>
            <a:lvl7pPr marL="29718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7pPr>
            <a:lvl8pPr marL="34290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8pPr>
            <a:lvl9pPr marL="38862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9pPr>
          </a:lstStyle>
          <a:p>
            <a:pPr eaLnBrk="1" hangingPunct="1"/>
            <a:fld id="{FAAB13DA-FBE0-AE42-B50B-AA57FFCD6989}" type="slidenum">
              <a:rPr lang="en-GB" sz="1400">
                <a:solidFill>
                  <a:srgbClr val="000000"/>
                </a:solidFill>
              </a:rPr>
              <a:pPr eaLnBrk="1" hangingPunct="1"/>
              <a:t>140</a:t>
            </a:fld>
            <a:endParaRPr lang="en-GB" sz="1400">
              <a:solidFill>
                <a:srgbClr val="000000"/>
              </a:solidFill>
            </a:endParaRPr>
          </a:p>
        </p:txBody>
      </p:sp>
      <p:sp>
        <p:nvSpPr>
          <p:cNvPr id="133123" name="Text Box 2"/>
          <p:cNvSpPr txBox="1">
            <a:spLocks noChangeArrowheads="1"/>
          </p:cNvSpPr>
          <p:nvPr/>
        </p:nvSpPr>
        <p:spPr bwMode="auto">
          <a:xfrm>
            <a:off x="1156297" y="687027"/>
            <a:ext cx="4549661" cy="3429001"/>
          </a:xfrm>
          <a:prstGeom prst="rect">
            <a:avLst/>
          </a:prstGeom>
          <a:solidFill>
            <a:srgbClr val="FFFFFF"/>
          </a:solidFill>
          <a:ln w="9360">
            <a:solidFill>
              <a:srgbClr val="000000"/>
            </a:solidFill>
            <a:miter lim="800000"/>
            <a:headEnd/>
            <a:tailEnd/>
          </a:ln>
        </p:spPr>
        <p:txBody>
          <a:bodyPr wrap="none" anchor="ctr"/>
          <a:lstStyle>
            <a:lvl1pPr eaLnBrk="0" hangingPunct="0">
              <a:defRPr sz="2800">
                <a:solidFill>
                  <a:schemeClr val="bg1"/>
                </a:solidFill>
                <a:latin typeface="Times New Roman" charset="0"/>
                <a:ea typeface="ＭＳ Ｐゴシック" charset="0"/>
                <a:cs typeface="ＭＳ Ｐゴシック" charset="0"/>
              </a:defRPr>
            </a:lvl1pPr>
            <a:lvl2pPr marL="742950" indent="-285750" eaLnBrk="0" hangingPunct="0">
              <a:defRPr sz="2800">
                <a:solidFill>
                  <a:schemeClr val="bg1"/>
                </a:solidFill>
                <a:latin typeface="Times New Roman" charset="0"/>
                <a:ea typeface="ＭＳ Ｐゴシック" charset="0"/>
              </a:defRPr>
            </a:lvl2pPr>
            <a:lvl3pPr marL="1143000" indent="-228600" eaLnBrk="0" hangingPunct="0">
              <a:defRPr sz="2800">
                <a:solidFill>
                  <a:schemeClr val="bg1"/>
                </a:solidFill>
                <a:latin typeface="Times New Roman" charset="0"/>
                <a:ea typeface="ＭＳ Ｐゴシック" charset="0"/>
              </a:defRPr>
            </a:lvl3pPr>
            <a:lvl4pPr marL="1600200" indent="-228600" eaLnBrk="0" hangingPunct="0">
              <a:defRPr sz="2800">
                <a:solidFill>
                  <a:schemeClr val="bg1"/>
                </a:solidFill>
                <a:latin typeface="Times New Roman" charset="0"/>
                <a:ea typeface="ＭＳ Ｐゴシック" charset="0"/>
              </a:defRPr>
            </a:lvl4pPr>
            <a:lvl5pPr marL="2057400" indent="-228600" eaLnBrk="0" hangingPunct="0">
              <a:defRPr sz="2800">
                <a:solidFill>
                  <a:schemeClr val="bg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bg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bg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bg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bg1"/>
                </a:solidFill>
                <a:latin typeface="Times New Roman" charset="0"/>
                <a:ea typeface="ＭＳ Ｐゴシック" charset="0"/>
              </a:defRPr>
            </a:lvl9pPr>
          </a:lstStyle>
          <a:p>
            <a:pPr eaLnBrk="1" hangingPunct="1">
              <a:lnSpc>
                <a:spcPct val="90000"/>
              </a:lnSpc>
              <a:buClr>
                <a:srgbClr val="000000"/>
              </a:buClr>
              <a:buSzPct val="100000"/>
              <a:buFont typeface="Times New Roman" charset="0"/>
              <a:buNone/>
            </a:pPr>
            <a:endParaRPr lang="en-CA"/>
          </a:p>
        </p:txBody>
      </p:sp>
      <p:sp>
        <p:nvSpPr>
          <p:cNvPr id="133124" name="Rectangle 3"/>
          <p:cNvSpPr>
            <a:spLocks noGrp="1" noChangeArrowheads="1"/>
          </p:cNvSpPr>
          <p:nvPr>
            <p:ph type="body"/>
          </p:nvPr>
        </p:nvSpPr>
        <p:spPr>
          <a:xfrm>
            <a:off x="912698" y="4342991"/>
            <a:ext cx="5032604" cy="4113982"/>
          </a:xfrm>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eaLnBrk="1" hangingPunct="1">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atin typeface="Times New Roman" charset="0"/>
              <a:ea typeface="ＭＳ Ｐゴシック" charset="0"/>
              <a:cs typeface="Arial Unicode MS" charset="0"/>
            </a:endParaRPr>
          </a:p>
        </p:txBody>
      </p:sp>
    </p:spTree>
    <p:extLst>
      <p:ext uri="{BB962C8B-B14F-4D97-AF65-F5344CB8AC3E}">
        <p14:creationId xmlns:p14="http://schemas.microsoft.com/office/powerpoint/2010/main" val="157190537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5170" name="Rectangle 8"/>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cs typeface="ＭＳ Ｐゴシック" charset="0"/>
              </a:defRPr>
            </a:lvl1pPr>
            <a:lvl2pPr marL="742950" indent="-28575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2pPr>
            <a:lvl3pPr marL="1143000" indent="-22860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3pPr>
            <a:lvl4pPr marL="1600200" indent="-22860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4pPr>
            <a:lvl5pPr marL="2057400" indent="-22860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5pPr>
            <a:lvl6pPr marL="25146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6pPr>
            <a:lvl7pPr marL="29718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7pPr>
            <a:lvl8pPr marL="34290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8pPr>
            <a:lvl9pPr marL="38862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9pPr>
          </a:lstStyle>
          <a:p>
            <a:pPr eaLnBrk="1" hangingPunct="1"/>
            <a:fld id="{4A8355CE-C1AC-F749-BBE0-E8F0DC6DF98F}" type="slidenum">
              <a:rPr lang="en-GB" sz="1400">
                <a:solidFill>
                  <a:srgbClr val="000000"/>
                </a:solidFill>
              </a:rPr>
              <a:pPr eaLnBrk="1" hangingPunct="1"/>
              <a:t>141</a:t>
            </a:fld>
            <a:endParaRPr lang="en-GB" sz="1400">
              <a:solidFill>
                <a:srgbClr val="000000"/>
              </a:solidFill>
            </a:endParaRPr>
          </a:p>
        </p:txBody>
      </p:sp>
      <p:sp>
        <p:nvSpPr>
          <p:cNvPr id="135171" name="Text Box 2"/>
          <p:cNvSpPr txBox="1">
            <a:spLocks noChangeArrowheads="1"/>
          </p:cNvSpPr>
          <p:nvPr/>
        </p:nvSpPr>
        <p:spPr bwMode="auto">
          <a:xfrm>
            <a:off x="1156297" y="687027"/>
            <a:ext cx="4549661" cy="3429001"/>
          </a:xfrm>
          <a:prstGeom prst="rect">
            <a:avLst/>
          </a:prstGeom>
          <a:solidFill>
            <a:srgbClr val="FFFFFF"/>
          </a:solidFill>
          <a:ln w="9360">
            <a:solidFill>
              <a:srgbClr val="000000"/>
            </a:solidFill>
            <a:miter lim="800000"/>
            <a:headEnd/>
            <a:tailEnd/>
          </a:ln>
        </p:spPr>
        <p:txBody>
          <a:bodyPr wrap="none" anchor="ctr"/>
          <a:lstStyle>
            <a:lvl1pPr eaLnBrk="0" hangingPunct="0">
              <a:defRPr sz="2800">
                <a:solidFill>
                  <a:schemeClr val="bg1"/>
                </a:solidFill>
                <a:latin typeface="Times New Roman" charset="0"/>
                <a:ea typeface="ＭＳ Ｐゴシック" charset="0"/>
                <a:cs typeface="ＭＳ Ｐゴシック" charset="0"/>
              </a:defRPr>
            </a:lvl1pPr>
            <a:lvl2pPr marL="742950" indent="-285750" eaLnBrk="0" hangingPunct="0">
              <a:defRPr sz="2800">
                <a:solidFill>
                  <a:schemeClr val="bg1"/>
                </a:solidFill>
                <a:latin typeface="Times New Roman" charset="0"/>
                <a:ea typeface="ＭＳ Ｐゴシック" charset="0"/>
              </a:defRPr>
            </a:lvl2pPr>
            <a:lvl3pPr marL="1143000" indent="-228600" eaLnBrk="0" hangingPunct="0">
              <a:defRPr sz="2800">
                <a:solidFill>
                  <a:schemeClr val="bg1"/>
                </a:solidFill>
                <a:latin typeface="Times New Roman" charset="0"/>
                <a:ea typeface="ＭＳ Ｐゴシック" charset="0"/>
              </a:defRPr>
            </a:lvl3pPr>
            <a:lvl4pPr marL="1600200" indent="-228600" eaLnBrk="0" hangingPunct="0">
              <a:defRPr sz="2800">
                <a:solidFill>
                  <a:schemeClr val="bg1"/>
                </a:solidFill>
                <a:latin typeface="Times New Roman" charset="0"/>
                <a:ea typeface="ＭＳ Ｐゴシック" charset="0"/>
              </a:defRPr>
            </a:lvl4pPr>
            <a:lvl5pPr marL="2057400" indent="-228600" eaLnBrk="0" hangingPunct="0">
              <a:defRPr sz="2800">
                <a:solidFill>
                  <a:schemeClr val="bg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bg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bg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bg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bg1"/>
                </a:solidFill>
                <a:latin typeface="Times New Roman" charset="0"/>
                <a:ea typeface="ＭＳ Ｐゴシック" charset="0"/>
              </a:defRPr>
            </a:lvl9pPr>
          </a:lstStyle>
          <a:p>
            <a:pPr eaLnBrk="1" hangingPunct="1">
              <a:lnSpc>
                <a:spcPct val="90000"/>
              </a:lnSpc>
              <a:buClr>
                <a:srgbClr val="000000"/>
              </a:buClr>
              <a:buSzPct val="100000"/>
              <a:buFont typeface="Times New Roman" charset="0"/>
              <a:buNone/>
            </a:pPr>
            <a:endParaRPr lang="en-CA"/>
          </a:p>
        </p:txBody>
      </p:sp>
      <p:sp>
        <p:nvSpPr>
          <p:cNvPr id="135172" name="Rectangle 3"/>
          <p:cNvSpPr>
            <a:spLocks noGrp="1" noChangeArrowheads="1"/>
          </p:cNvSpPr>
          <p:nvPr>
            <p:ph type="body"/>
          </p:nvPr>
        </p:nvSpPr>
        <p:spPr>
          <a:xfrm>
            <a:off x="912698" y="4342991"/>
            <a:ext cx="5032604" cy="4113982"/>
          </a:xfrm>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eaLnBrk="1" hangingPunct="1">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dirty="0">
              <a:latin typeface="Times New Roman" charset="0"/>
              <a:ea typeface="ＭＳ Ｐゴシック" charset="0"/>
              <a:cs typeface="Arial Unicode MS" charset="0"/>
            </a:endParaRPr>
          </a:p>
        </p:txBody>
      </p:sp>
    </p:spTree>
    <p:extLst>
      <p:ext uri="{BB962C8B-B14F-4D97-AF65-F5344CB8AC3E}">
        <p14:creationId xmlns:p14="http://schemas.microsoft.com/office/powerpoint/2010/main" val="81426843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7218" name="Rectangle 8"/>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cs typeface="ＭＳ Ｐゴシック" charset="0"/>
              </a:defRPr>
            </a:lvl1pPr>
            <a:lvl2pPr marL="742950" indent="-28575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2pPr>
            <a:lvl3pPr marL="1143000" indent="-22860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3pPr>
            <a:lvl4pPr marL="1600200" indent="-22860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4pPr>
            <a:lvl5pPr marL="2057400" indent="-22860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5pPr>
            <a:lvl6pPr marL="25146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6pPr>
            <a:lvl7pPr marL="29718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7pPr>
            <a:lvl8pPr marL="34290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8pPr>
            <a:lvl9pPr marL="38862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9pPr>
          </a:lstStyle>
          <a:p>
            <a:pPr eaLnBrk="1" hangingPunct="1"/>
            <a:fld id="{45AABCEA-C048-3544-9A39-2E9BE09419B8}" type="slidenum">
              <a:rPr lang="en-GB" sz="1400">
                <a:solidFill>
                  <a:srgbClr val="000000"/>
                </a:solidFill>
              </a:rPr>
              <a:pPr eaLnBrk="1" hangingPunct="1"/>
              <a:t>142</a:t>
            </a:fld>
            <a:endParaRPr lang="en-GB" sz="1400">
              <a:solidFill>
                <a:srgbClr val="000000"/>
              </a:solidFill>
            </a:endParaRPr>
          </a:p>
        </p:txBody>
      </p:sp>
      <p:sp>
        <p:nvSpPr>
          <p:cNvPr id="137219" name="Text Box 2"/>
          <p:cNvSpPr txBox="1">
            <a:spLocks noChangeArrowheads="1"/>
          </p:cNvSpPr>
          <p:nvPr/>
        </p:nvSpPr>
        <p:spPr bwMode="auto">
          <a:xfrm>
            <a:off x="1156297" y="687027"/>
            <a:ext cx="4549661" cy="3429001"/>
          </a:xfrm>
          <a:prstGeom prst="rect">
            <a:avLst/>
          </a:prstGeom>
          <a:solidFill>
            <a:srgbClr val="FFFFFF"/>
          </a:solidFill>
          <a:ln w="9360">
            <a:solidFill>
              <a:srgbClr val="000000"/>
            </a:solidFill>
            <a:miter lim="800000"/>
            <a:headEnd/>
            <a:tailEnd/>
          </a:ln>
        </p:spPr>
        <p:txBody>
          <a:bodyPr wrap="none" anchor="ctr"/>
          <a:lstStyle>
            <a:lvl1pPr eaLnBrk="0" hangingPunct="0">
              <a:defRPr sz="2800">
                <a:solidFill>
                  <a:schemeClr val="bg1"/>
                </a:solidFill>
                <a:latin typeface="Times New Roman" charset="0"/>
                <a:ea typeface="ＭＳ Ｐゴシック" charset="0"/>
                <a:cs typeface="ＭＳ Ｐゴシック" charset="0"/>
              </a:defRPr>
            </a:lvl1pPr>
            <a:lvl2pPr marL="742950" indent="-285750" eaLnBrk="0" hangingPunct="0">
              <a:defRPr sz="2800">
                <a:solidFill>
                  <a:schemeClr val="bg1"/>
                </a:solidFill>
                <a:latin typeface="Times New Roman" charset="0"/>
                <a:ea typeface="ＭＳ Ｐゴシック" charset="0"/>
              </a:defRPr>
            </a:lvl2pPr>
            <a:lvl3pPr marL="1143000" indent="-228600" eaLnBrk="0" hangingPunct="0">
              <a:defRPr sz="2800">
                <a:solidFill>
                  <a:schemeClr val="bg1"/>
                </a:solidFill>
                <a:latin typeface="Times New Roman" charset="0"/>
                <a:ea typeface="ＭＳ Ｐゴシック" charset="0"/>
              </a:defRPr>
            </a:lvl3pPr>
            <a:lvl4pPr marL="1600200" indent="-228600" eaLnBrk="0" hangingPunct="0">
              <a:defRPr sz="2800">
                <a:solidFill>
                  <a:schemeClr val="bg1"/>
                </a:solidFill>
                <a:latin typeface="Times New Roman" charset="0"/>
                <a:ea typeface="ＭＳ Ｐゴシック" charset="0"/>
              </a:defRPr>
            </a:lvl4pPr>
            <a:lvl5pPr marL="2057400" indent="-228600" eaLnBrk="0" hangingPunct="0">
              <a:defRPr sz="2800">
                <a:solidFill>
                  <a:schemeClr val="bg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bg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bg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bg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bg1"/>
                </a:solidFill>
                <a:latin typeface="Times New Roman" charset="0"/>
                <a:ea typeface="ＭＳ Ｐゴシック" charset="0"/>
              </a:defRPr>
            </a:lvl9pPr>
          </a:lstStyle>
          <a:p>
            <a:pPr eaLnBrk="1" hangingPunct="1">
              <a:lnSpc>
                <a:spcPct val="90000"/>
              </a:lnSpc>
              <a:buClr>
                <a:srgbClr val="000000"/>
              </a:buClr>
              <a:buSzPct val="100000"/>
              <a:buFont typeface="Times New Roman" charset="0"/>
              <a:buNone/>
            </a:pPr>
            <a:endParaRPr lang="en-CA"/>
          </a:p>
        </p:txBody>
      </p:sp>
      <p:sp>
        <p:nvSpPr>
          <p:cNvPr id="137220" name="Rectangle 3"/>
          <p:cNvSpPr>
            <a:spLocks noGrp="1" noChangeArrowheads="1"/>
          </p:cNvSpPr>
          <p:nvPr>
            <p:ph type="body"/>
          </p:nvPr>
        </p:nvSpPr>
        <p:spPr>
          <a:xfrm>
            <a:off x="912698" y="4342991"/>
            <a:ext cx="5032604" cy="4113982"/>
          </a:xfrm>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eaLnBrk="1" hangingPunct="1">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atin typeface="Times New Roman" charset="0"/>
              <a:ea typeface="ＭＳ Ｐゴシック" charset="0"/>
              <a:cs typeface="Arial Unicode MS" charset="0"/>
            </a:endParaRPr>
          </a:p>
        </p:txBody>
      </p:sp>
    </p:spTree>
    <p:extLst>
      <p:ext uri="{BB962C8B-B14F-4D97-AF65-F5344CB8AC3E}">
        <p14:creationId xmlns:p14="http://schemas.microsoft.com/office/powerpoint/2010/main" val="3304276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1378" name="Rectangle 8"/>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cs typeface="ＭＳ Ｐゴシック" charset="0"/>
              </a:defRPr>
            </a:lvl1pPr>
            <a:lvl2pPr marL="742950" indent="-28575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2pPr>
            <a:lvl3pPr marL="1143000" indent="-22860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3pPr>
            <a:lvl4pPr marL="1600200" indent="-22860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4pPr>
            <a:lvl5pPr marL="2057400" indent="-22860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5pPr>
            <a:lvl6pPr marL="25146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6pPr>
            <a:lvl7pPr marL="29718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7pPr>
            <a:lvl8pPr marL="34290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8pPr>
            <a:lvl9pPr marL="38862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9pPr>
          </a:lstStyle>
          <a:p>
            <a:pPr eaLnBrk="1" hangingPunct="1"/>
            <a:fld id="{CD2CE2E4-571C-524E-9D64-47514DCD0FDD}" type="slidenum">
              <a:rPr lang="en-GB" sz="1400">
                <a:solidFill>
                  <a:srgbClr val="000000"/>
                </a:solidFill>
              </a:rPr>
              <a:pPr eaLnBrk="1" hangingPunct="1"/>
              <a:t>13</a:t>
            </a:fld>
            <a:endParaRPr lang="en-GB" sz="1400">
              <a:solidFill>
                <a:srgbClr val="000000"/>
              </a:solidFill>
            </a:endParaRPr>
          </a:p>
        </p:txBody>
      </p:sp>
      <p:sp>
        <p:nvSpPr>
          <p:cNvPr id="101379" name="Text Box 2"/>
          <p:cNvSpPr txBox="1">
            <a:spLocks noChangeArrowheads="1"/>
          </p:cNvSpPr>
          <p:nvPr/>
        </p:nvSpPr>
        <p:spPr bwMode="auto">
          <a:xfrm>
            <a:off x="1156297" y="687027"/>
            <a:ext cx="4549661" cy="3429001"/>
          </a:xfrm>
          <a:prstGeom prst="rect">
            <a:avLst/>
          </a:prstGeom>
          <a:solidFill>
            <a:srgbClr val="FFFFFF"/>
          </a:solidFill>
          <a:ln w="9360">
            <a:solidFill>
              <a:srgbClr val="000000"/>
            </a:solidFill>
            <a:miter lim="800000"/>
            <a:headEnd/>
            <a:tailEnd/>
          </a:ln>
        </p:spPr>
        <p:txBody>
          <a:bodyPr wrap="none" anchor="ctr"/>
          <a:lstStyle>
            <a:lvl1pPr eaLnBrk="0" hangingPunct="0">
              <a:defRPr sz="2800">
                <a:solidFill>
                  <a:schemeClr val="bg1"/>
                </a:solidFill>
                <a:latin typeface="Times New Roman" charset="0"/>
                <a:ea typeface="ＭＳ Ｐゴシック" charset="0"/>
                <a:cs typeface="ＭＳ Ｐゴシック" charset="0"/>
              </a:defRPr>
            </a:lvl1pPr>
            <a:lvl2pPr marL="742950" indent="-285750" eaLnBrk="0" hangingPunct="0">
              <a:defRPr sz="2800">
                <a:solidFill>
                  <a:schemeClr val="bg1"/>
                </a:solidFill>
                <a:latin typeface="Times New Roman" charset="0"/>
                <a:ea typeface="ＭＳ Ｐゴシック" charset="0"/>
              </a:defRPr>
            </a:lvl2pPr>
            <a:lvl3pPr marL="1143000" indent="-228600" eaLnBrk="0" hangingPunct="0">
              <a:defRPr sz="2800">
                <a:solidFill>
                  <a:schemeClr val="bg1"/>
                </a:solidFill>
                <a:latin typeface="Times New Roman" charset="0"/>
                <a:ea typeface="ＭＳ Ｐゴシック" charset="0"/>
              </a:defRPr>
            </a:lvl3pPr>
            <a:lvl4pPr marL="1600200" indent="-228600" eaLnBrk="0" hangingPunct="0">
              <a:defRPr sz="2800">
                <a:solidFill>
                  <a:schemeClr val="bg1"/>
                </a:solidFill>
                <a:latin typeface="Times New Roman" charset="0"/>
                <a:ea typeface="ＭＳ Ｐゴシック" charset="0"/>
              </a:defRPr>
            </a:lvl4pPr>
            <a:lvl5pPr marL="2057400" indent="-228600" eaLnBrk="0" hangingPunct="0">
              <a:defRPr sz="2800">
                <a:solidFill>
                  <a:schemeClr val="bg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bg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bg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bg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bg1"/>
                </a:solidFill>
                <a:latin typeface="Times New Roman" charset="0"/>
                <a:ea typeface="ＭＳ Ｐゴシック" charset="0"/>
              </a:defRPr>
            </a:lvl9pPr>
          </a:lstStyle>
          <a:p>
            <a:pPr eaLnBrk="1" hangingPunct="1">
              <a:lnSpc>
                <a:spcPct val="90000"/>
              </a:lnSpc>
              <a:buClr>
                <a:srgbClr val="000000"/>
              </a:buClr>
              <a:buSzPct val="100000"/>
              <a:buFont typeface="Times New Roman" charset="0"/>
              <a:buNone/>
            </a:pPr>
            <a:endParaRPr lang="en-CA"/>
          </a:p>
        </p:txBody>
      </p:sp>
      <p:sp>
        <p:nvSpPr>
          <p:cNvPr id="101380" name="Rectangle 3"/>
          <p:cNvSpPr>
            <a:spLocks noGrp="1" noChangeArrowheads="1"/>
          </p:cNvSpPr>
          <p:nvPr>
            <p:ph type="body"/>
          </p:nvPr>
        </p:nvSpPr>
        <p:spPr>
          <a:xfrm>
            <a:off x="912698" y="4342991"/>
            <a:ext cx="5032604" cy="4113982"/>
          </a:xfrm>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eaLnBrk="1" hangingPunct="1">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atin typeface="Times New Roman" charset="0"/>
              <a:ea typeface="ＭＳ Ｐゴシック" charset="0"/>
              <a:cs typeface="Arial Unicode MS" charset="0"/>
            </a:endParaRPr>
          </a:p>
        </p:txBody>
      </p:sp>
    </p:spTree>
    <p:extLst>
      <p:ext uri="{BB962C8B-B14F-4D97-AF65-F5344CB8AC3E}">
        <p14:creationId xmlns:p14="http://schemas.microsoft.com/office/powerpoint/2010/main" val="38651704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7218" name="Rectangle 8"/>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cs typeface="ＭＳ Ｐゴシック" charset="0"/>
              </a:defRPr>
            </a:lvl1pPr>
            <a:lvl2pPr marL="742950" indent="-28575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2pPr>
            <a:lvl3pPr marL="1143000" indent="-22860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3pPr>
            <a:lvl4pPr marL="1600200" indent="-22860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4pPr>
            <a:lvl5pPr marL="2057400" indent="-22860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5pPr>
            <a:lvl6pPr marL="25146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6pPr>
            <a:lvl7pPr marL="29718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7pPr>
            <a:lvl8pPr marL="34290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8pPr>
            <a:lvl9pPr marL="38862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9pPr>
          </a:lstStyle>
          <a:p>
            <a:pPr eaLnBrk="1" hangingPunct="1"/>
            <a:fld id="{45AABCEA-C048-3544-9A39-2E9BE09419B8}" type="slidenum">
              <a:rPr lang="en-GB" sz="1400">
                <a:solidFill>
                  <a:srgbClr val="000000"/>
                </a:solidFill>
              </a:rPr>
              <a:pPr eaLnBrk="1" hangingPunct="1"/>
              <a:t>143</a:t>
            </a:fld>
            <a:endParaRPr lang="en-GB" sz="1400">
              <a:solidFill>
                <a:srgbClr val="000000"/>
              </a:solidFill>
            </a:endParaRPr>
          </a:p>
        </p:txBody>
      </p:sp>
      <p:sp>
        <p:nvSpPr>
          <p:cNvPr id="137219" name="Text Box 2"/>
          <p:cNvSpPr txBox="1">
            <a:spLocks noChangeArrowheads="1"/>
          </p:cNvSpPr>
          <p:nvPr/>
        </p:nvSpPr>
        <p:spPr bwMode="auto">
          <a:xfrm>
            <a:off x="1156297" y="687027"/>
            <a:ext cx="4549661" cy="3429001"/>
          </a:xfrm>
          <a:prstGeom prst="rect">
            <a:avLst/>
          </a:prstGeom>
          <a:solidFill>
            <a:srgbClr val="FFFFFF"/>
          </a:solidFill>
          <a:ln w="9360">
            <a:solidFill>
              <a:srgbClr val="000000"/>
            </a:solidFill>
            <a:miter lim="800000"/>
            <a:headEnd/>
            <a:tailEnd/>
          </a:ln>
        </p:spPr>
        <p:txBody>
          <a:bodyPr wrap="none" anchor="ctr"/>
          <a:lstStyle>
            <a:lvl1pPr eaLnBrk="0" hangingPunct="0">
              <a:defRPr sz="2800">
                <a:solidFill>
                  <a:schemeClr val="bg1"/>
                </a:solidFill>
                <a:latin typeface="Times New Roman" charset="0"/>
                <a:ea typeface="ＭＳ Ｐゴシック" charset="0"/>
                <a:cs typeface="ＭＳ Ｐゴシック" charset="0"/>
              </a:defRPr>
            </a:lvl1pPr>
            <a:lvl2pPr marL="742950" indent="-285750" eaLnBrk="0" hangingPunct="0">
              <a:defRPr sz="2800">
                <a:solidFill>
                  <a:schemeClr val="bg1"/>
                </a:solidFill>
                <a:latin typeface="Times New Roman" charset="0"/>
                <a:ea typeface="ＭＳ Ｐゴシック" charset="0"/>
              </a:defRPr>
            </a:lvl2pPr>
            <a:lvl3pPr marL="1143000" indent="-228600" eaLnBrk="0" hangingPunct="0">
              <a:defRPr sz="2800">
                <a:solidFill>
                  <a:schemeClr val="bg1"/>
                </a:solidFill>
                <a:latin typeface="Times New Roman" charset="0"/>
                <a:ea typeface="ＭＳ Ｐゴシック" charset="0"/>
              </a:defRPr>
            </a:lvl3pPr>
            <a:lvl4pPr marL="1600200" indent="-228600" eaLnBrk="0" hangingPunct="0">
              <a:defRPr sz="2800">
                <a:solidFill>
                  <a:schemeClr val="bg1"/>
                </a:solidFill>
                <a:latin typeface="Times New Roman" charset="0"/>
                <a:ea typeface="ＭＳ Ｐゴシック" charset="0"/>
              </a:defRPr>
            </a:lvl4pPr>
            <a:lvl5pPr marL="2057400" indent="-228600" eaLnBrk="0" hangingPunct="0">
              <a:defRPr sz="2800">
                <a:solidFill>
                  <a:schemeClr val="bg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bg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bg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bg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bg1"/>
                </a:solidFill>
                <a:latin typeface="Times New Roman" charset="0"/>
                <a:ea typeface="ＭＳ Ｐゴシック" charset="0"/>
              </a:defRPr>
            </a:lvl9pPr>
          </a:lstStyle>
          <a:p>
            <a:pPr eaLnBrk="1" hangingPunct="1">
              <a:lnSpc>
                <a:spcPct val="90000"/>
              </a:lnSpc>
              <a:buClr>
                <a:srgbClr val="000000"/>
              </a:buClr>
              <a:buSzPct val="100000"/>
              <a:buFont typeface="Times New Roman" charset="0"/>
              <a:buNone/>
            </a:pPr>
            <a:endParaRPr lang="en-CA"/>
          </a:p>
        </p:txBody>
      </p:sp>
      <p:sp>
        <p:nvSpPr>
          <p:cNvPr id="137220" name="Rectangle 3"/>
          <p:cNvSpPr>
            <a:spLocks noGrp="1" noChangeArrowheads="1"/>
          </p:cNvSpPr>
          <p:nvPr>
            <p:ph type="body"/>
          </p:nvPr>
        </p:nvSpPr>
        <p:spPr>
          <a:xfrm>
            <a:off x="912698" y="4342991"/>
            <a:ext cx="5032604" cy="4113982"/>
          </a:xfrm>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eaLnBrk="1" hangingPunct="1">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dirty="0">
              <a:latin typeface="Times New Roman" charset="0"/>
              <a:ea typeface="ＭＳ Ｐゴシック" charset="0"/>
              <a:cs typeface="Arial Unicode MS" charset="0"/>
            </a:endParaRPr>
          </a:p>
        </p:txBody>
      </p:sp>
    </p:spTree>
    <p:extLst>
      <p:ext uri="{BB962C8B-B14F-4D97-AF65-F5344CB8AC3E}">
        <p14:creationId xmlns:p14="http://schemas.microsoft.com/office/powerpoint/2010/main" val="122406697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1314" name="Rectangle 8"/>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cs typeface="ＭＳ Ｐゴシック" charset="0"/>
              </a:defRPr>
            </a:lvl1pPr>
            <a:lvl2pPr marL="742950" indent="-28575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2pPr>
            <a:lvl3pPr marL="1143000" indent="-22860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3pPr>
            <a:lvl4pPr marL="1600200" indent="-22860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4pPr>
            <a:lvl5pPr marL="2057400" indent="-228600" defTabSz="474663" eaLnBrk="0" hangingPunct="0">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5pPr>
            <a:lvl6pPr marL="25146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6pPr>
            <a:lvl7pPr marL="29718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7pPr>
            <a:lvl8pPr marL="34290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8pPr>
            <a:lvl9pPr marL="3886200" indent="-228600" defTabSz="474663" eaLnBrk="0" fontAlgn="base" hangingPunct="0">
              <a:spcBef>
                <a:spcPct val="0"/>
              </a:spcBef>
              <a:spcAft>
                <a:spcPct val="0"/>
              </a:spcAft>
              <a:tabLst>
                <a:tab pos="0" algn="l"/>
                <a:tab pos="474663" algn="l"/>
                <a:tab pos="949325" algn="l"/>
                <a:tab pos="1423988" algn="l"/>
                <a:tab pos="1900238" algn="l"/>
                <a:tab pos="2374900" algn="l"/>
                <a:tab pos="2849563" algn="l"/>
                <a:tab pos="3324225" algn="l"/>
                <a:tab pos="3798888" algn="l"/>
                <a:tab pos="4273550" algn="l"/>
                <a:tab pos="4749800" algn="l"/>
                <a:tab pos="5226050" algn="l"/>
                <a:tab pos="5700713" algn="l"/>
                <a:tab pos="6175375" algn="l"/>
                <a:tab pos="6650038" algn="l"/>
                <a:tab pos="7124700" algn="l"/>
                <a:tab pos="7600950" algn="l"/>
                <a:tab pos="8075613" algn="l"/>
                <a:tab pos="8550275" algn="l"/>
                <a:tab pos="9024938" algn="l"/>
                <a:tab pos="9499600" algn="l"/>
              </a:tabLst>
              <a:defRPr sz="2800">
                <a:solidFill>
                  <a:schemeClr val="bg1"/>
                </a:solidFill>
                <a:latin typeface="Times New Roman" charset="0"/>
                <a:ea typeface="ＭＳ Ｐゴシック" charset="0"/>
              </a:defRPr>
            </a:lvl9pPr>
          </a:lstStyle>
          <a:p>
            <a:pPr eaLnBrk="1" hangingPunct="1"/>
            <a:fld id="{B89D2DE5-9967-314C-BC26-E8EA838B1F4C}" type="slidenum">
              <a:rPr lang="en-GB" sz="1400">
                <a:solidFill>
                  <a:srgbClr val="000000"/>
                </a:solidFill>
              </a:rPr>
              <a:pPr eaLnBrk="1" hangingPunct="1"/>
              <a:t>144</a:t>
            </a:fld>
            <a:endParaRPr lang="en-GB" sz="1400">
              <a:solidFill>
                <a:srgbClr val="000000"/>
              </a:solidFill>
            </a:endParaRPr>
          </a:p>
        </p:txBody>
      </p:sp>
      <p:sp>
        <p:nvSpPr>
          <p:cNvPr id="141315" name="Text Box 2"/>
          <p:cNvSpPr txBox="1">
            <a:spLocks noChangeArrowheads="1"/>
          </p:cNvSpPr>
          <p:nvPr/>
        </p:nvSpPr>
        <p:spPr bwMode="auto">
          <a:xfrm>
            <a:off x="1156297" y="687027"/>
            <a:ext cx="4549661" cy="3429001"/>
          </a:xfrm>
          <a:prstGeom prst="rect">
            <a:avLst/>
          </a:prstGeom>
          <a:solidFill>
            <a:srgbClr val="FFFFFF"/>
          </a:solidFill>
          <a:ln w="9360">
            <a:solidFill>
              <a:srgbClr val="000000"/>
            </a:solidFill>
            <a:miter lim="800000"/>
            <a:headEnd/>
            <a:tailEnd/>
          </a:ln>
        </p:spPr>
        <p:txBody>
          <a:bodyPr wrap="none" anchor="ctr"/>
          <a:lstStyle>
            <a:lvl1pPr eaLnBrk="0" hangingPunct="0">
              <a:defRPr sz="2800">
                <a:solidFill>
                  <a:schemeClr val="bg1"/>
                </a:solidFill>
                <a:latin typeface="Times New Roman" charset="0"/>
                <a:ea typeface="ＭＳ Ｐゴシック" charset="0"/>
                <a:cs typeface="ＭＳ Ｐゴシック" charset="0"/>
              </a:defRPr>
            </a:lvl1pPr>
            <a:lvl2pPr marL="742950" indent="-285750" eaLnBrk="0" hangingPunct="0">
              <a:defRPr sz="2800">
                <a:solidFill>
                  <a:schemeClr val="bg1"/>
                </a:solidFill>
                <a:latin typeface="Times New Roman" charset="0"/>
                <a:ea typeface="ＭＳ Ｐゴシック" charset="0"/>
              </a:defRPr>
            </a:lvl2pPr>
            <a:lvl3pPr marL="1143000" indent="-228600" eaLnBrk="0" hangingPunct="0">
              <a:defRPr sz="2800">
                <a:solidFill>
                  <a:schemeClr val="bg1"/>
                </a:solidFill>
                <a:latin typeface="Times New Roman" charset="0"/>
                <a:ea typeface="ＭＳ Ｐゴシック" charset="0"/>
              </a:defRPr>
            </a:lvl3pPr>
            <a:lvl4pPr marL="1600200" indent="-228600" eaLnBrk="0" hangingPunct="0">
              <a:defRPr sz="2800">
                <a:solidFill>
                  <a:schemeClr val="bg1"/>
                </a:solidFill>
                <a:latin typeface="Times New Roman" charset="0"/>
                <a:ea typeface="ＭＳ Ｐゴシック" charset="0"/>
              </a:defRPr>
            </a:lvl4pPr>
            <a:lvl5pPr marL="2057400" indent="-228600" eaLnBrk="0" hangingPunct="0">
              <a:defRPr sz="2800">
                <a:solidFill>
                  <a:schemeClr val="bg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bg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bg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bg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bg1"/>
                </a:solidFill>
                <a:latin typeface="Times New Roman" charset="0"/>
                <a:ea typeface="ＭＳ Ｐゴシック" charset="0"/>
              </a:defRPr>
            </a:lvl9pPr>
          </a:lstStyle>
          <a:p>
            <a:pPr eaLnBrk="1" hangingPunct="1">
              <a:lnSpc>
                <a:spcPct val="90000"/>
              </a:lnSpc>
              <a:buClr>
                <a:srgbClr val="000000"/>
              </a:buClr>
              <a:buSzPct val="100000"/>
              <a:buFont typeface="Times New Roman" charset="0"/>
              <a:buNone/>
            </a:pPr>
            <a:endParaRPr lang="en-CA"/>
          </a:p>
        </p:txBody>
      </p:sp>
      <p:sp>
        <p:nvSpPr>
          <p:cNvPr id="141316" name="Rectangle 3"/>
          <p:cNvSpPr>
            <a:spLocks noGrp="1" noChangeArrowheads="1"/>
          </p:cNvSpPr>
          <p:nvPr>
            <p:ph type="body"/>
          </p:nvPr>
        </p:nvSpPr>
        <p:spPr>
          <a:xfrm>
            <a:off x="912698" y="4342991"/>
            <a:ext cx="5032604" cy="4113982"/>
          </a:xfrm>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eaLnBrk="1" hangingPunct="1">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atin typeface="Times New Roman" charset="0"/>
              <a:ea typeface="ＭＳ Ｐゴシック" charset="0"/>
              <a:cs typeface="Arial Unicode MS" charset="0"/>
            </a:endParaRPr>
          </a:p>
        </p:txBody>
      </p:sp>
    </p:spTree>
    <p:extLst>
      <p:ext uri="{BB962C8B-B14F-4D97-AF65-F5344CB8AC3E}">
        <p14:creationId xmlns:p14="http://schemas.microsoft.com/office/powerpoint/2010/main" val="13279255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3DE8E53-9180-E843-8C12-9A661956B4E6}" type="slidenum">
              <a:rPr lang="en-US" smtClean="0"/>
              <a:t>23</a:t>
            </a:fld>
            <a:endParaRPr lang="en-US"/>
          </a:p>
        </p:txBody>
      </p:sp>
    </p:spTree>
    <p:extLst>
      <p:ext uri="{BB962C8B-B14F-4D97-AF65-F5344CB8AC3E}">
        <p14:creationId xmlns:p14="http://schemas.microsoft.com/office/powerpoint/2010/main" val="31493866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3DE8E53-9180-E843-8C12-9A661956B4E6}" type="slidenum">
              <a:rPr lang="en-US" smtClean="0"/>
              <a:t>26</a:t>
            </a:fld>
            <a:endParaRPr lang="en-US"/>
          </a:p>
        </p:txBody>
      </p:sp>
    </p:spTree>
    <p:extLst>
      <p:ext uri="{BB962C8B-B14F-4D97-AF65-F5344CB8AC3E}">
        <p14:creationId xmlns:p14="http://schemas.microsoft.com/office/powerpoint/2010/main" val="1099600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3DE8E53-9180-E843-8C12-9A661956B4E6}" type="slidenum">
              <a:rPr lang="en-US" smtClean="0"/>
              <a:t>27</a:t>
            </a:fld>
            <a:endParaRPr lang="en-US"/>
          </a:p>
        </p:txBody>
      </p:sp>
    </p:spTree>
    <p:extLst>
      <p:ext uri="{BB962C8B-B14F-4D97-AF65-F5344CB8AC3E}">
        <p14:creationId xmlns:p14="http://schemas.microsoft.com/office/powerpoint/2010/main" val="21719400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el hell mit Türmchen">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58402" y="1962000"/>
            <a:ext cx="8544000" cy="1276350"/>
          </a:xfrm>
        </p:spPr>
        <p:txBody>
          <a:bodyPr anchor="b" anchorCtr="0"/>
          <a:lstStyle>
            <a:lvl1pPr marL="0" indent="0" algn="l">
              <a:lnSpc>
                <a:spcPct val="90000"/>
              </a:lnSpc>
              <a:buFont typeface="Arial" panose="020B0604020202020204" pitchFamily="34" charset="0"/>
              <a:buNone/>
              <a:defRPr sz="3596" b="1"/>
            </a:lvl1pPr>
          </a:lstStyle>
          <a:p>
            <a:r>
              <a:rPr lang="de-DE" dirty="0"/>
              <a:t>Titel der Präsentation auf zwei Zeilen einfügen</a:t>
            </a:r>
          </a:p>
        </p:txBody>
      </p:sp>
      <p:sp>
        <p:nvSpPr>
          <p:cNvPr id="3" name="Untertitel 2"/>
          <p:cNvSpPr>
            <a:spLocks noGrp="1"/>
          </p:cNvSpPr>
          <p:nvPr>
            <p:ph type="subTitle" idx="1" hasCustomPrompt="1"/>
          </p:nvPr>
        </p:nvSpPr>
        <p:spPr>
          <a:xfrm>
            <a:off x="358402" y="3240000"/>
            <a:ext cx="8544000" cy="900000"/>
          </a:xfrm>
        </p:spPr>
        <p:txBody>
          <a:bodyPr/>
          <a:lstStyle>
            <a:lvl1pPr marL="0" indent="0" algn="l">
              <a:lnSpc>
                <a:spcPct val="100000"/>
              </a:lnSpc>
              <a:spcBef>
                <a:spcPts val="0"/>
              </a:spcBef>
              <a:buFont typeface="Arial" panose="020B0604020202020204" pitchFamily="34" charset="0"/>
              <a:buNone/>
              <a:defRPr sz="1798" b="0">
                <a:solidFill>
                  <a:schemeClr val="bg2"/>
                </a:solidFill>
              </a:defRPr>
            </a:lvl1pPr>
            <a:lvl2pPr marL="0" indent="0" algn="l">
              <a:lnSpc>
                <a:spcPct val="100000"/>
              </a:lnSpc>
              <a:spcBef>
                <a:spcPts val="0"/>
              </a:spcBef>
              <a:buFont typeface="Arial" panose="020B0604020202020204" pitchFamily="34" charset="0"/>
              <a:buNone/>
              <a:defRPr sz="1798" b="0">
                <a:solidFill>
                  <a:schemeClr val="bg2"/>
                </a:solidFill>
              </a:defRPr>
            </a:lvl2pPr>
            <a:lvl3pPr marL="0" indent="0" algn="l">
              <a:lnSpc>
                <a:spcPct val="100000"/>
              </a:lnSpc>
              <a:spcBef>
                <a:spcPts val="0"/>
              </a:spcBef>
              <a:buFont typeface="Arial" panose="020B0604020202020204" pitchFamily="34" charset="0"/>
              <a:buNone/>
              <a:defRPr sz="1798" b="0">
                <a:solidFill>
                  <a:schemeClr val="bg2"/>
                </a:solidFill>
              </a:defRPr>
            </a:lvl3pPr>
            <a:lvl4pPr marL="0" indent="0" algn="l">
              <a:lnSpc>
                <a:spcPct val="100000"/>
              </a:lnSpc>
              <a:spcBef>
                <a:spcPts val="0"/>
              </a:spcBef>
              <a:buFont typeface="Arial" panose="020B0604020202020204" pitchFamily="34" charset="0"/>
              <a:buNone/>
              <a:defRPr sz="1798" b="0">
                <a:solidFill>
                  <a:schemeClr val="bg2"/>
                </a:solidFill>
              </a:defRPr>
            </a:lvl4pPr>
            <a:lvl5pPr marL="0" indent="0" algn="l">
              <a:lnSpc>
                <a:spcPct val="100000"/>
              </a:lnSpc>
              <a:spcBef>
                <a:spcPts val="0"/>
              </a:spcBef>
              <a:buFont typeface="Arial" panose="020B0604020202020204" pitchFamily="34" charset="0"/>
              <a:buNone/>
              <a:defRPr sz="1798" b="0">
                <a:solidFill>
                  <a:schemeClr val="bg2"/>
                </a:solidFill>
              </a:defRPr>
            </a:lvl5pPr>
            <a:lvl6pPr marL="0" indent="0" algn="l">
              <a:lnSpc>
                <a:spcPct val="100000"/>
              </a:lnSpc>
              <a:spcBef>
                <a:spcPts val="0"/>
              </a:spcBef>
              <a:buFont typeface="Arial" panose="020B0604020202020204" pitchFamily="34" charset="0"/>
              <a:buNone/>
              <a:defRPr sz="1798" b="0">
                <a:solidFill>
                  <a:schemeClr val="bg2"/>
                </a:solidFill>
              </a:defRPr>
            </a:lvl6pPr>
            <a:lvl7pPr marL="0" indent="0" algn="l">
              <a:lnSpc>
                <a:spcPct val="100000"/>
              </a:lnSpc>
              <a:spcBef>
                <a:spcPts val="0"/>
              </a:spcBef>
              <a:buFont typeface="Arial" panose="020B0604020202020204" pitchFamily="34" charset="0"/>
              <a:buNone/>
              <a:defRPr sz="1798" b="0">
                <a:solidFill>
                  <a:schemeClr val="bg2"/>
                </a:solidFill>
              </a:defRPr>
            </a:lvl7pPr>
            <a:lvl8pPr marL="0" indent="0" algn="l">
              <a:lnSpc>
                <a:spcPct val="100000"/>
              </a:lnSpc>
              <a:spcBef>
                <a:spcPts val="0"/>
              </a:spcBef>
              <a:buFont typeface="Arial" panose="020B0604020202020204" pitchFamily="34" charset="0"/>
              <a:buNone/>
              <a:defRPr sz="1798" b="0">
                <a:solidFill>
                  <a:schemeClr val="bg2"/>
                </a:solidFill>
              </a:defRPr>
            </a:lvl8pPr>
            <a:lvl9pPr marL="0" indent="0" algn="l">
              <a:lnSpc>
                <a:spcPct val="100000"/>
              </a:lnSpc>
              <a:spcBef>
                <a:spcPts val="0"/>
              </a:spcBef>
              <a:buFont typeface="Arial" panose="020B0604020202020204" pitchFamily="34" charset="0"/>
              <a:buNone/>
              <a:defRPr sz="1798" b="0">
                <a:solidFill>
                  <a:schemeClr val="bg2"/>
                </a:solidFill>
              </a:defRPr>
            </a:lvl9pPr>
          </a:lstStyle>
          <a:p>
            <a:pPr lvl="0"/>
            <a:r>
              <a:rPr lang="de-DE" dirty="0"/>
              <a:t>Untertitel bzw. Kurzbeschreibung der Präsentation</a:t>
            </a:r>
            <a:br>
              <a:rPr lang="de-DE" dirty="0"/>
            </a:br>
            <a:r>
              <a:rPr lang="de-DE" dirty="0"/>
              <a:t>Name: der Referentin / des Referenten</a:t>
            </a:r>
          </a:p>
        </p:txBody>
      </p:sp>
      <p:sp>
        <p:nvSpPr>
          <p:cNvPr id="12" name="Linie"/>
          <p:cNvSpPr/>
          <p:nvPr/>
        </p:nvSpPr>
        <p:spPr>
          <a:xfrm>
            <a:off x="0" y="5642640"/>
            <a:ext cx="12192000" cy="273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
        <p:nvSpPr>
          <p:cNvPr id="19" name="Vertikaler Textplatzhalter 2"/>
          <p:cNvSpPr>
            <a:spLocks noGrp="1"/>
          </p:cNvSpPr>
          <p:nvPr>
            <p:ph type="body" orient="vert" idx="13" hasCustomPrompt="1"/>
          </p:nvPr>
        </p:nvSpPr>
        <p:spPr>
          <a:xfrm>
            <a:off x="4800001" y="6069200"/>
            <a:ext cx="6913632" cy="468000"/>
          </a:xfrm>
        </p:spPr>
        <p:txBody>
          <a:bodyPr vert="horz" anchor="b" anchorCtr="0"/>
          <a:lstStyle>
            <a:lvl1pPr marL="0" indent="0" algn="r">
              <a:lnSpc>
                <a:spcPct val="100000"/>
              </a:lnSpc>
              <a:spcBef>
                <a:spcPts val="0"/>
              </a:spcBef>
              <a:buFont typeface="Arial" panose="020B0604020202020204" pitchFamily="34" charset="0"/>
              <a:buNone/>
              <a:defRPr sz="1399" b="0"/>
            </a:lvl1pPr>
            <a:lvl2pPr marL="0" indent="0" algn="r">
              <a:lnSpc>
                <a:spcPct val="100000"/>
              </a:lnSpc>
              <a:spcBef>
                <a:spcPts val="0"/>
              </a:spcBef>
              <a:buNone/>
              <a:defRPr sz="1399" b="0"/>
            </a:lvl2pPr>
            <a:lvl3pPr marL="0" indent="0" algn="r">
              <a:lnSpc>
                <a:spcPct val="100000"/>
              </a:lnSpc>
              <a:spcBef>
                <a:spcPts val="0"/>
              </a:spcBef>
              <a:buNone/>
              <a:defRPr sz="1399" b="0"/>
            </a:lvl3pPr>
            <a:lvl4pPr marL="0" indent="0" algn="r">
              <a:lnSpc>
                <a:spcPct val="100000"/>
              </a:lnSpc>
              <a:spcBef>
                <a:spcPts val="0"/>
              </a:spcBef>
              <a:buNone/>
              <a:defRPr sz="1399" b="0"/>
            </a:lvl4pPr>
            <a:lvl5pPr marL="0" indent="0" algn="r">
              <a:lnSpc>
                <a:spcPct val="100000"/>
              </a:lnSpc>
              <a:spcBef>
                <a:spcPts val="0"/>
              </a:spcBef>
              <a:buNone/>
              <a:defRPr sz="1399" b="0"/>
            </a:lvl5pPr>
            <a:lvl6pPr marL="0" indent="0" algn="r">
              <a:lnSpc>
                <a:spcPct val="100000"/>
              </a:lnSpc>
              <a:spcBef>
                <a:spcPts val="0"/>
              </a:spcBef>
              <a:buNone/>
              <a:defRPr sz="1399" b="0"/>
            </a:lvl6pPr>
            <a:lvl7pPr marL="0" indent="0" algn="r">
              <a:lnSpc>
                <a:spcPct val="100000"/>
              </a:lnSpc>
              <a:spcBef>
                <a:spcPts val="0"/>
              </a:spcBef>
              <a:buNone/>
              <a:defRPr sz="1399" b="0"/>
            </a:lvl7pPr>
            <a:lvl8pPr marL="0" indent="0" algn="r">
              <a:lnSpc>
                <a:spcPct val="100000"/>
              </a:lnSpc>
              <a:spcBef>
                <a:spcPts val="0"/>
              </a:spcBef>
              <a:buNone/>
              <a:defRPr sz="1399" b="0"/>
            </a:lvl8pPr>
            <a:lvl9pPr marL="0" indent="0" algn="r">
              <a:lnSpc>
                <a:spcPct val="100000"/>
              </a:lnSpc>
              <a:spcBef>
                <a:spcPts val="0"/>
              </a:spcBef>
              <a:buNone/>
              <a:defRPr sz="1399" b="0"/>
            </a:lvl9pPr>
          </a:lstStyle>
          <a:p>
            <a:pPr lvl="0"/>
            <a:r>
              <a:rPr lang="de-DE" dirty="0"/>
              <a:t>Freiraum für Sekundärlogo(s) / Name </a:t>
            </a:r>
            <a:br>
              <a:rPr lang="de-DE" dirty="0"/>
            </a:br>
            <a:r>
              <a:rPr lang="de-DE" dirty="0"/>
              <a:t>des Fachbereichs, Instituts oder SFBs</a:t>
            </a:r>
          </a:p>
        </p:txBody>
      </p:sp>
      <p:sp>
        <p:nvSpPr>
          <p:cNvPr id="26" name="Logo">
            <a:extLst>
              <a:ext uri="{FF2B5EF4-FFF2-40B4-BE49-F238E27FC236}">
                <a16:creationId xmlns:a16="http://schemas.microsoft.com/office/drawing/2014/main" id="{179B03B2-EBED-5847-BE81-4E66985BD731}"/>
              </a:ext>
            </a:extLst>
          </p:cNvPr>
          <p:cNvSpPr>
            <a:spLocks noChangeAspect="1" noEditPoints="1"/>
          </p:cNvSpPr>
          <p:nvPr/>
        </p:nvSpPr>
        <p:spPr bwMode="auto">
          <a:xfrm>
            <a:off x="359626" y="304199"/>
            <a:ext cx="2697190" cy="779760"/>
          </a:xfrm>
          <a:custGeom>
            <a:avLst/>
            <a:gdLst>
              <a:gd name="T0" fmla="*/ 6185 w 6233"/>
              <a:gd name="T1" fmla="*/ 1609 h 1800"/>
              <a:gd name="T2" fmla="*/ 6094 w 6233"/>
              <a:gd name="T3" fmla="*/ 1565 h 1800"/>
              <a:gd name="T4" fmla="*/ 6094 w 6233"/>
              <a:gd name="T5" fmla="*/ 1795 h 1800"/>
              <a:gd name="T6" fmla="*/ 6233 w 6233"/>
              <a:gd name="T7" fmla="*/ 1795 h 1800"/>
              <a:gd name="T8" fmla="*/ 6219 w 6233"/>
              <a:gd name="T9" fmla="*/ 1609 h 1800"/>
              <a:gd name="T10" fmla="*/ 5799 w 6233"/>
              <a:gd name="T11" fmla="*/ 1539 h 1800"/>
              <a:gd name="T12" fmla="*/ 5831 w 6233"/>
              <a:gd name="T13" fmla="*/ 1769 h 1800"/>
              <a:gd name="T14" fmla="*/ 5831 w 6233"/>
              <a:gd name="T15" fmla="*/ 1648 h 1800"/>
              <a:gd name="T16" fmla="*/ 5698 w 6233"/>
              <a:gd name="T17" fmla="*/ 1539 h 1800"/>
              <a:gd name="T18" fmla="*/ 5592 w 6233"/>
              <a:gd name="T19" fmla="*/ 1795 h 1800"/>
              <a:gd name="T20" fmla="*/ 5698 w 6233"/>
              <a:gd name="T21" fmla="*/ 1539 h 1800"/>
              <a:gd name="T22" fmla="*/ 5385 w 6233"/>
              <a:gd name="T23" fmla="*/ 1784 h 1800"/>
              <a:gd name="T24" fmla="*/ 5326 w 6233"/>
              <a:gd name="T25" fmla="*/ 1642 h 1800"/>
              <a:gd name="T26" fmla="*/ 5415 w 6233"/>
              <a:gd name="T27" fmla="*/ 1558 h 1800"/>
              <a:gd name="T28" fmla="*/ 5311 w 6233"/>
              <a:gd name="T29" fmla="*/ 1672 h 1800"/>
              <a:gd name="T30" fmla="*/ 5324 w 6233"/>
              <a:gd name="T31" fmla="*/ 1775 h 1800"/>
              <a:gd name="T32" fmla="*/ 4632 w 6233"/>
              <a:gd name="T33" fmla="*/ 1723 h 1800"/>
              <a:gd name="T34" fmla="*/ 4811 w 6233"/>
              <a:gd name="T35" fmla="*/ 1721 h 1800"/>
              <a:gd name="T36" fmla="*/ 4769 w 6233"/>
              <a:gd name="T37" fmla="*/ 1757 h 1800"/>
              <a:gd name="T38" fmla="*/ 4664 w 6233"/>
              <a:gd name="T39" fmla="*/ 1539 h 1800"/>
              <a:gd name="T40" fmla="*/ 4762 w 6233"/>
              <a:gd name="T41" fmla="*/ 1523 h 1800"/>
              <a:gd name="T42" fmla="*/ 4681 w 6233"/>
              <a:gd name="T43" fmla="*/ 1484 h 1800"/>
              <a:gd name="T44" fmla="*/ 4256 w 6233"/>
              <a:gd name="T45" fmla="*/ 1795 h 1800"/>
              <a:gd name="T46" fmla="*/ 4318 w 6233"/>
              <a:gd name="T47" fmla="*/ 1613 h 1800"/>
              <a:gd name="T48" fmla="*/ 4467 w 6233"/>
              <a:gd name="T49" fmla="*/ 1564 h 1800"/>
              <a:gd name="T50" fmla="*/ 4494 w 6233"/>
              <a:gd name="T51" fmla="*/ 1539 h 1800"/>
              <a:gd name="T52" fmla="*/ 4375 w 6233"/>
              <a:gd name="T53" fmla="*/ 1706 h 1800"/>
              <a:gd name="T54" fmla="*/ 0 w 6233"/>
              <a:gd name="T55" fmla="*/ 1662 h 1800"/>
              <a:gd name="T56" fmla="*/ 3798 w 6233"/>
              <a:gd name="T57" fmla="*/ 1103 h 1800"/>
              <a:gd name="T58" fmla="*/ 3798 w 6233"/>
              <a:gd name="T59" fmla="*/ 1103 h 1800"/>
              <a:gd name="T60" fmla="*/ 0 w 6233"/>
              <a:gd name="T61" fmla="*/ 727 h 1800"/>
              <a:gd name="T62" fmla="*/ 1929 w 6233"/>
              <a:gd name="T63" fmla="*/ 0 h 1800"/>
              <a:gd name="T64" fmla="*/ 2026 w 6233"/>
              <a:gd name="T65" fmla="*/ 254 h 1800"/>
              <a:gd name="T66" fmla="*/ 1685 w 6233"/>
              <a:gd name="T67" fmla="*/ 598 h 1800"/>
              <a:gd name="T68" fmla="*/ 1685 w 6233"/>
              <a:gd name="T69" fmla="*/ 598 h 1800"/>
              <a:gd name="T70" fmla="*/ 2323 w 6233"/>
              <a:gd name="T71" fmla="*/ 727 h 1800"/>
              <a:gd name="T72" fmla="*/ 4779 w 6233"/>
              <a:gd name="T73" fmla="*/ 727 h 1800"/>
              <a:gd name="T74" fmla="*/ 4609 w 6233"/>
              <a:gd name="T75" fmla="*/ 727 h 1800"/>
              <a:gd name="T76" fmla="*/ 4351 w 6233"/>
              <a:gd name="T77" fmla="*/ 973 h 1800"/>
              <a:gd name="T78" fmla="*/ 4456 w 6233"/>
              <a:gd name="T79" fmla="*/ 1356 h 1800"/>
              <a:gd name="T80" fmla="*/ 4623 w 6233"/>
              <a:gd name="T81" fmla="*/ 1356 h 1800"/>
              <a:gd name="T82" fmla="*/ 4943 w 6233"/>
              <a:gd name="T83" fmla="*/ 1795 h 1800"/>
              <a:gd name="T84" fmla="*/ 5002 w 6233"/>
              <a:gd name="T85" fmla="*/ 1638 h 1800"/>
              <a:gd name="T86" fmla="*/ 5090 w 6233"/>
              <a:gd name="T87" fmla="*/ 1539 h 1800"/>
              <a:gd name="T88" fmla="*/ 4980 w 6233"/>
              <a:gd name="T89" fmla="*/ 1539 h 1800"/>
              <a:gd name="T90" fmla="*/ 5523 w 6233"/>
              <a:gd name="T91" fmla="*/ 964 h 1800"/>
              <a:gd name="T92" fmla="*/ 5268 w 6233"/>
              <a:gd name="T93" fmla="*/ 727 h 1800"/>
              <a:gd name="T94" fmla="*/ 5093 w 6233"/>
              <a:gd name="T95" fmla="*/ 727 h 1800"/>
              <a:gd name="T96" fmla="*/ 5304 w 6233"/>
              <a:gd name="T97" fmla="*/ 1100 h 1800"/>
              <a:gd name="T98" fmla="*/ 5556 w 6233"/>
              <a:gd name="T99" fmla="*/ 1356 h 1800"/>
              <a:gd name="T100" fmla="*/ 6106 w 6233"/>
              <a:gd name="T101" fmla="*/ 1126 h 1800"/>
              <a:gd name="T102" fmla="*/ 5913 w 6233"/>
              <a:gd name="T103" fmla="*/ 1137 h 1800"/>
              <a:gd name="T104" fmla="*/ 5812 w 6233"/>
              <a:gd name="T105" fmla="*/ 1279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33" h="1800">
                <a:moveTo>
                  <a:pt x="6094" y="1565"/>
                </a:moveTo>
                <a:lnTo>
                  <a:pt x="6125" y="1565"/>
                </a:lnTo>
                <a:cubicBezTo>
                  <a:pt x="6140" y="1565"/>
                  <a:pt x="6150" y="1567"/>
                  <a:pt x="6159" y="1570"/>
                </a:cubicBezTo>
                <a:cubicBezTo>
                  <a:pt x="6174" y="1576"/>
                  <a:pt x="6185" y="1592"/>
                  <a:pt x="6185" y="1609"/>
                </a:cubicBezTo>
                <a:cubicBezTo>
                  <a:pt x="6185" y="1626"/>
                  <a:pt x="6181" y="1639"/>
                  <a:pt x="6172" y="1647"/>
                </a:cubicBezTo>
                <a:cubicBezTo>
                  <a:pt x="6161" y="1656"/>
                  <a:pt x="6147" y="1660"/>
                  <a:pt x="6123" y="1660"/>
                </a:cubicBezTo>
                <a:lnTo>
                  <a:pt x="6094" y="1660"/>
                </a:lnTo>
                <a:lnTo>
                  <a:pt x="6094" y="1565"/>
                </a:lnTo>
                <a:close/>
                <a:moveTo>
                  <a:pt x="6124" y="1539"/>
                </a:moveTo>
                <a:lnTo>
                  <a:pt x="6062" y="1539"/>
                </a:lnTo>
                <a:lnTo>
                  <a:pt x="6062" y="1795"/>
                </a:lnTo>
                <a:lnTo>
                  <a:pt x="6094" y="1795"/>
                </a:lnTo>
                <a:lnTo>
                  <a:pt x="6094" y="1679"/>
                </a:lnTo>
                <a:cubicBezTo>
                  <a:pt x="6107" y="1680"/>
                  <a:pt x="6113" y="1683"/>
                  <a:pt x="6124" y="1696"/>
                </a:cubicBezTo>
                <a:cubicBezTo>
                  <a:pt x="6159" y="1739"/>
                  <a:pt x="6185" y="1778"/>
                  <a:pt x="6193" y="1795"/>
                </a:cubicBezTo>
                <a:lnTo>
                  <a:pt x="6233" y="1795"/>
                </a:lnTo>
                <a:cubicBezTo>
                  <a:pt x="6233" y="1795"/>
                  <a:pt x="6182" y="1723"/>
                  <a:pt x="6171" y="1708"/>
                </a:cubicBezTo>
                <a:cubicBezTo>
                  <a:pt x="6165" y="1701"/>
                  <a:pt x="6156" y="1689"/>
                  <a:pt x="6144" y="1679"/>
                </a:cubicBezTo>
                <a:lnTo>
                  <a:pt x="6148" y="1679"/>
                </a:lnTo>
                <a:cubicBezTo>
                  <a:pt x="6191" y="1679"/>
                  <a:pt x="6219" y="1651"/>
                  <a:pt x="6219" y="1609"/>
                </a:cubicBezTo>
                <a:cubicBezTo>
                  <a:pt x="6219" y="1582"/>
                  <a:pt x="6205" y="1565"/>
                  <a:pt x="6193" y="1555"/>
                </a:cubicBezTo>
                <a:cubicBezTo>
                  <a:pt x="6180" y="1545"/>
                  <a:pt x="6161" y="1539"/>
                  <a:pt x="6124" y="1539"/>
                </a:cubicBezTo>
                <a:close/>
                <a:moveTo>
                  <a:pt x="5946" y="1539"/>
                </a:moveTo>
                <a:lnTo>
                  <a:pt x="5799" y="1539"/>
                </a:lnTo>
                <a:lnTo>
                  <a:pt x="5799" y="1795"/>
                </a:lnTo>
                <a:lnTo>
                  <a:pt x="5950" y="1795"/>
                </a:lnTo>
                <a:lnTo>
                  <a:pt x="5950" y="1769"/>
                </a:lnTo>
                <a:lnTo>
                  <a:pt x="5831" y="1769"/>
                </a:lnTo>
                <a:lnTo>
                  <a:pt x="5831" y="1675"/>
                </a:lnTo>
                <a:lnTo>
                  <a:pt x="5924" y="1675"/>
                </a:lnTo>
                <a:lnTo>
                  <a:pt x="5924" y="1648"/>
                </a:lnTo>
                <a:lnTo>
                  <a:pt x="5831" y="1648"/>
                </a:lnTo>
                <a:lnTo>
                  <a:pt x="5831" y="1564"/>
                </a:lnTo>
                <a:lnTo>
                  <a:pt x="5942" y="1564"/>
                </a:lnTo>
                <a:lnTo>
                  <a:pt x="5946" y="1539"/>
                </a:lnTo>
                <a:close/>
                <a:moveTo>
                  <a:pt x="5698" y="1539"/>
                </a:moveTo>
                <a:lnTo>
                  <a:pt x="5519" y="1539"/>
                </a:lnTo>
                <a:lnTo>
                  <a:pt x="5519" y="1565"/>
                </a:lnTo>
                <a:lnTo>
                  <a:pt x="5592" y="1565"/>
                </a:lnTo>
                <a:lnTo>
                  <a:pt x="5592" y="1795"/>
                </a:lnTo>
                <a:lnTo>
                  <a:pt x="5623" y="1795"/>
                </a:lnTo>
                <a:lnTo>
                  <a:pt x="5623" y="1565"/>
                </a:lnTo>
                <a:lnTo>
                  <a:pt x="5696" y="1565"/>
                </a:lnTo>
                <a:lnTo>
                  <a:pt x="5698" y="1539"/>
                </a:lnTo>
                <a:close/>
                <a:moveTo>
                  <a:pt x="5252" y="1753"/>
                </a:moveTo>
                <a:lnTo>
                  <a:pt x="5238" y="1777"/>
                </a:lnTo>
                <a:cubicBezTo>
                  <a:pt x="5264" y="1793"/>
                  <a:pt x="5292" y="1800"/>
                  <a:pt x="5324" y="1800"/>
                </a:cubicBezTo>
                <a:cubicBezTo>
                  <a:pt x="5349" y="1800"/>
                  <a:pt x="5367" y="1795"/>
                  <a:pt x="5385" y="1784"/>
                </a:cubicBezTo>
                <a:cubicBezTo>
                  <a:pt x="5409" y="1770"/>
                  <a:pt x="5422" y="1747"/>
                  <a:pt x="5422" y="1723"/>
                </a:cubicBezTo>
                <a:cubicBezTo>
                  <a:pt x="5422" y="1707"/>
                  <a:pt x="5415" y="1689"/>
                  <a:pt x="5404" y="1678"/>
                </a:cubicBezTo>
                <a:cubicBezTo>
                  <a:pt x="5393" y="1666"/>
                  <a:pt x="5381" y="1659"/>
                  <a:pt x="5357" y="1652"/>
                </a:cubicBezTo>
                <a:lnTo>
                  <a:pt x="5326" y="1642"/>
                </a:lnTo>
                <a:cubicBezTo>
                  <a:pt x="5294" y="1633"/>
                  <a:pt x="5281" y="1621"/>
                  <a:pt x="5281" y="1601"/>
                </a:cubicBezTo>
                <a:cubicBezTo>
                  <a:pt x="5281" y="1574"/>
                  <a:pt x="5301" y="1558"/>
                  <a:pt x="5335" y="1558"/>
                </a:cubicBezTo>
                <a:cubicBezTo>
                  <a:pt x="5358" y="1558"/>
                  <a:pt x="5375" y="1564"/>
                  <a:pt x="5400" y="1580"/>
                </a:cubicBezTo>
                <a:lnTo>
                  <a:pt x="5415" y="1558"/>
                </a:lnTo>
                <a:cubicBezTo>
                  <a:pt x="5389" y="1542"/>
                  <a:pt x="5362" y="1533"/>
                  <a:pt x="5333" y="1533"/>
                </a:cubicBezTo>
                <a:cubicBezTo>
                  <a:pt x="5281" y="1533"/>
                  <a:pt x="5246" y="1563"/>
                  <a:pt x="5246" y="1607"/>
                </a:cubicBezTo>
                <a:cubicBezTo>
                  <a:pt x="5246" y="1623"/>
                  <a:pt x="5252" y="1638"/>
                  <a:pt x="5263" y="1649"/>
                </a:cubicBezTo>
                <a:cubicBezTo>
                  <a:pt x="5274" y="1659"/>
                  <a:pt x="5286" y="1664"/>
                  <a:pt x="5311" y="1672"/>
                </a:cubicBezTo>
                <a:lnTo>
                  <a:pt x="5338" y="1679"/>
                </a:lnTo>
                <a:cubicBezTo>
                  <a:pt x="5371" y="1689"/>
                  <a:pt x="5386" y="1704"/>
                  <a:pt x="5386" y="1727"/>
                </a:cubicBezTo>
                <a:cubicBezTo>
                  <a:pt x="5386" y="1742"/>
                  <a:pt x="5380" y="1754"/>
                  <a:pt x="5367" y="1764"/>
                </a:cubicBezTo>
                <a:cubicBezTo>
                  <a:pt x="5356" y="1772"/>
                  <a:pt x="5345" y="1775"/>
                  <a:pt x="5324" y="1775"/>
                </a:cubicBezTo>
                <a:cubicBezTo>
                  <a:pt x="5297" y="1775"/>
                  <a:pt x="5274" y="1768"/>
                  <a:pt x="5252" y="1753"/>
                </a:cubicBezTo>
                <a:close/>
                <a:moveTo>
                  <a:pt x="4664" y="1539"/>
                </a:moveTo>
                <a:lnTo>
                  <a:pt x="4632" y="1539"/>
                </a:lnTo>
                <a:lnTo>
                  <a:pt x="4632" y="1723"/>
                </a:lnTo>
                <a:cubicBezTo>
                  <a:pt x="4632" y="1734"/>
                  <a:pt x="4633" y="1750"/>
                  <a:pt x="4640" y="1763"/>
                </a:cubicBezTo>
                <a:cubicBezTo>
                  <a:pt x="4655" y="1788"/>
                  <a:pt x="4678" y="1800"/>
                  <a:pt x="4720" y="1800"/>
                </a:cubicBezTo>
                <a:cubicBezTo>
                  <a:pt x="4753" y="1800"/>
                  <a:pt x="4774" y="1793"/>
                  <a:pt x="4791" y="1780"/>
                </a:cubicBezTo>
                <a:cubicBezTo>
                  <a:pt x="4807" y="1767"/>
                  <a:pt x="4811" y="1752"/>
                  <a:pt x="4811" y="1721"/>
                </a:cubicBezTo>
                <a:lnTo>
                  <a:pt x="4811" y="1539"/>
                </a:lnTo>
                <a:lnTo>
                  <a:pt x="4779" y="1539"/>
                </a:lnTo>
                <a:lnTo>
                  <a:pt x="4779" y="1717"/>
                </a:lnTo>
                <a:cubicBezTo>
                  <a:pt x="4779" y="1735"/>
                  <a:pt x="4778" y="1746"/>
                  <a:pt x="4769" y="1757"/>
                </a:cubicBezTo>
                <a:cubicBezTo>
                  <a:pt x="4761" y="1768"/>
                  <a:pt x="4744" y="1774"/>
                  <a:pt x="4722" y="1774"/>
                </a:cubicBezTo>
                <a:cubicBezTo>
                  <a:pt x="4689" y="1774"/>
                  <a:pt x="4674" y="1760"/>
                  <a:pt x="4669" y="1749"/>
                </a:cubicBezTo>
                <a:cubicBezTo>
                  <a:pt x="4665" y="1741"/>
                  <a:pt x="4664" y="1724"/>
                  <a:pt x="4664" y="1712"/>
                </a:cubicBezTo>
                <a:lnTo>
                  <a:pt x="4664" y="1539"/>
                </a:lnTo>
                <a:close/>
                <a:moveTo>
                  <a:pt x="4782" y="1503"/>
                </a:moveTo>
                <a:cubicBezTo>
                  <a:pt x="4782" y="1493"/>
                  <a:pt x="4773" y="1484"/>
                  <a:pt x="4762" y="1484"/>
                </a:cubicBezTo>
                <a:cubicBezTo>
                  <a:pt x="4751" y="1484"/>
                  <a:pt x="4742" y="1493"/>
                  <a:pt x="4742" y="1503"/>
                </a:cubicBezTo>
                <a:cubicBezTo>
                  <a:pt x="4742" y="1514"/>
                  <a:pt x="4751" y="1523"/>
                  <a:pt x="4762" y="1523"/>
                </a:cubicBezTo>
                <a:cubicBezTo>
                  <a:pt x="4774" y="1523"/>
                  <a:pt x="4782" y="1514"/>
                  <a:pt x="4782" y="1503"/>
                </a:cubicBezTo>
                <a:close/>
                <a:moveTo>
                  <a:pt x="4681" y="1523"/>
                </a:moveTo>
                <a:cubicBezTo>
                  <a:pt x="4693" y="1523"/>
                  <a:pt x="4701" y="1514"/>
                  <a:pt x="4701" y="1503"/>
                </a:cubicBezTo>
                <a:cubicBezTo>
                  <a:pt x="4701" y="1493"/>
                  <a:pt x="4692" y="1484"/>
                  <a:pt x="4681" y="1484"/>
                </a:cubicBezTo>
                <a:cubicBezTo>
                  <a:pt x="4670" y="1484"/>
                  <a:pt x="4661" y="1493"/>
                  <a:pt x="4661" y="1503"/>
                </a:cubicBezTo>
                <a:cubicBezTo>
                  <a:pt x="4661" y="1514"/>
                  <a:pt x="4670" y="1523"/>
                  <a:pt x="4681" y="1523"/>
                </a:cubicBezTo>
                <a:close/>
                <a:moveTo>
                  <a:pt x="4279" y="1539"/>
                </a:moveTo>
                <a:lnTo>
                  <a:pt x="4256" y="1795"/>
                </a:lnTo>
                <a:lnTo>
                  <a:pt x="4287" y="1795"/>
                </a:lnTo>
                <a:lnTo>
                  <a:pt x="4302" y="1613"/>
                </a:lnTo>
                <a:cubicBezTo>
                  <a:pt x="4303" y="1598"/>
                  <a:pt x="4304" y="1568"/>
                  <a:pt x="4305" y="1564"/>
                </a:cubicBezTo>
                <a:cubicBezTo>
                  <a:pt x="4306" y="1569"/>
                  <a:pt x="4310" y="1588"/>
                  <a:pt x="4318" y="1613"/>
                </a:cubicBezTo>
                <a:lnTo>
                  <a:pt x="4372" y="1795"/>
                </a:lnTo>
                <a:lnTo>
                  <a:pt x="4399" y="1795"/>
                </a:lnTo>
                <a:lnTo>
                  <a:pt x="4457" y="1604"/>
                </a:lnTo>
                <a:cubicBezTo>
                  <a:pt x="4462" y="1588"/>
                  <a:pt x="4467" y="1566"/>
                  <a:pt x="4467" y="1564"/>
                </a:cubicBezTo>
                <a:cubicBezTo>
                  <a:pt x="4467" y="1566"/>
                  <a:pt x="4468" y="1591"/>
                  <a:pt x="4469" y="1607"/>
                </a:cubicBezTo>
                <a:lnTo>
                  <a:pt x="4485" y="1795"/>
                </a:lnTo>
                <a:lnTo>
                  <a:pt x="4517" y="1795"/>
                </a:lnTo>
                <a:lnTo>
                  <a:pt x="4494" y="1539"/>
                </a:lnTo>
                <a:lnTo>
                  <a:pt x="4447" y="1539"/>
                </a:lnTo>
                <a:lnTo>
                  <a:pt x="4396" y="1709"/>
                </a:lnTo>
                <a:cubicBezTo>
                  <a:pt x="4390" y="1729"/>
                  <a:pt x="4387" y="1749"/>
                  <a:pt x="4386" y="1751"/>
                </a:cubicBezTo>
                <a:cubicBezTo>
                  <a:pt x="4386" y="1748"/>
                  <a:pt x="4382" y="1730"/>
                  <a:pt x="4375" y="1706"/>
                </a:cubicBezTo>
                <a:lnTo>
                  <a:pt x="4326" y="1539"/>
                </a:lnTo>
                <a:lnTo>
                  <a:pt x="4279" y="1539"/>
                </a:lnTo>
                <a:close/>
                <a:moveTo>
                  <a:pt x="3798" y="1662"/>
                </a:moveTo>
                <a:lnTo>
                  <a:pt x="0" y="1662"/>
                </a:lnTo>
                <a:lnTo>
                  <a:pt x="0" y="1796"/>
                </a:lnTo>
                <a:lnTo>
                  <a:pt x="3798" y="1796"/>
                </a:lnTo>
                <a:lnTo>
                  <a:pt x="3798" y="1662"/>
                </a:lnTo>
                <a:close/>
                <a:moveTo>
                  <a:pt x="3798" y="1103"/>
                </a:moveTo>
                <a:lnTo>
                  <a:pt x="0" y="1103"/>
                </a:lnTo>
                <a:lnTo>
                  <a:pt x="0" y="1166"/>
                </a:lnTo>
                <a:lnTo>
                  <a:pt x="3798" y="1166"/>
                </a:lnTo>
                <a:lnTo>
                  <a:pt x="3798" y="1103"/>
                </a:lnTo>
                <a:close/>
                <a:moveTo>
                  <a:pt x="0" y="862"/>
                </a:moveTo>
                <a:lnTo>
                  <a:pt x="1475" y="862"/>
                </a:lnTo>
                <a:lnTo>
                  <a:pt x="1475" y="727"/>
                </a:lnTo>
                <a:lnTo>
                  <a:pt x="0" y="727"/>
                </a:lnTo>
                <a:lnTo>
                  <a:pt x="0" y="862"/>
                </a:lnTo>
                <a:close/>
                <a:moveTo>
                  <a:pt x="1869" y="135"/>
                </a:moveTo>
                <a:lnTo>
                  <a:pt x="1929" y="135"/>
                </a:lnTo>
                <a:lnTo>
                  <a:pt x="1929" y="0"/>
                </a:lnTo>
                <a:lnTo>
                  <a:pt x="1869" y="0"/>
                </a:lnTo>
                <a:lnTo>
                  <a:pt x="1869" y="135"/>
                </a:lnTo>
                <a:close/>
                <a:moveTo>
                  <a:pt x="1772" y="254"/>
                </a:moveTo>
                <a:lnTo>
                  <a:pt x="2026" y="254"/>
                </a:lnTo>
                <a:lnTo>
                  <a:pt x="2026" y="191"/>
                </a:lnTo>
                <a:lnTo>
                  <a:pt x="1772" y="191"/>
                </a:lnTo>
                <a:lnTo>
                  <a:pt x="1772" y="254"/>
                </a:lnTo>
                <a:close/>
                <a:moveTo>
                  <a:pt x="1685" y="598"/>
                </a:moveTo>
                <a:lnTo>
                  <a:pt x="2116" y="598"/>
                </a:lnTo>
                <a:lnTo>
                  <a:pt x="2116" y="463"/>
                </a:lnTo>
                <a:lnTo>
                  <a:pt x="1685" y="463"/>
                </a:lnTo>
                <a:lnTo>
                  <a:pt x="1685" y="598"/>
                </a:lnTo>
                <a:close/>
                <a:moveTo>
                  <a:pt x="2323" y="862"/>
                </a:moveTo>
                <a:lnTo>
                  <a:pt x="3799" y="862"/>
                </a:lnTo>
                <a:lnTo>
                  <a:pt x="3799" y="727"/>
                </a:lnTo>
                <a:lnTo>
                  <a:pt x="2323" y="727"/>
                </a:lnTo>
                <a:lnTo>
                  <a:pt x="2323" y="862"/>
                </a:lnTo>
                <a:close/>
                <a:moveTo>
                  <a:pt x="4760" y="1356"/>
                </a:moveTo>
                <a:lnTo>
                  <a:pt x="4911" y="727"/>
                </a:lnTo>
                <a:lnTo>
                  <a:pt x="4779" y="727"/>
                </a:lnTo>
                <a:lnTo>
                  <a:pt x="4728" y="964"/>
                </a:lnTo>
                <a:cubicBezTo>
                  <a:pt x="4714" y="1025"/>
                  <a:pt x="4696" y="1151"/>
                  <a:pt x="4694" y="1171"/>
                </a:cubicBezTo>
                <a:cubicBezTo>
                  <a:pt x="4694" y="1171"/>
                  <a:pt x="4679" y="1064"/>
                  <a:pt x="4667" y="1006"/>
                </a:cubicBezTo>
                <a:lnTo>
                  <a:pt x="4609" y="727"/>
                </a:lnTo>
                <a:lnTo>
                  <a:pt x="4472" y="727"/>
                </a:lnTo>
                <a:lnTo>
                  <a:pt x="4417" y="979"/>
                </a:lnTo>
                <a:cubicBezTo>
                  <a:pt x="4398" y="1065"/>
                  <a:pt x="4387" y="1154"/>
                  <a:pt x="4384" y="1178"/>
                </a:cubicBezTo>
                <a:cubicBezTo>
                  <a:pt x="4384" y="1178"/>
                  <a:pt x="4376" y="1089"/>
                  <a:pt x="4351" y="973"/>
                </a:cubicBezTo>
                <a:lnTo>
                  <a:pt x="4297" y="727"/>
                </a:lnTo>
                <a:lnTo>
                  <a:pt x="4164" y="727"/>
                </a:lnTo>
                <a:lnTo>
                  <a:pt x="4313" y="1356"/>
                </a:lnTo>
                <a:lnTo>
                  <a:pt x="4456" y="1356"/>
                </a:lnTo>
                <a:lnTo>
                  <a:pt x="4508" y="1100"/>
                </a:lnTo>
                <a:cubicBezTo>
                  <a:pt x="4525" y="1018"/>
                  <a:pt x="4536" y="939"/>
                  <a:pt x="4538" y="924"/>
                </a:cubicBezTo>
                <a:cubicBezTo>
                  <a:pt x="4539" y="947"/>
                  <a:pt x="4549" y="1024"/>
                  <a:pt x="4567" y="1102"/>
                </a:cubicBezTo>
                <a:lnTo>
                  <a:pt x="4623" y="1356"/>
                </a:lnTo>
                <a:lnTo>
                  <a:pt x="4760" y="1356"/>
                </a:lnTo>
                <a:close/>
                <a:moveTo>
                  <a:pt x="4980" y="1539"/>
                </a:moveTo>
                <a:lnTo>
                  <a:pt x="4943" y="1539"/>
                </a:lnTo>
                <a:lnTo>
                  <a:pt x="4943" y="1795"/>
                </a:lnTo>
                <a:lnTo>
                  <a:pt x="4976" y="1795"/>
                </a:lnTo>
                <a:lnTo>
                  <a:pt x="4975" y="1647"/>
                </a:lnTo>
                <a:cubicBezTo>
                  <a:pt x="4974" y="1613"/>
                  <a:pt x="4971" y="1577"/>
                  <a:pt x="4971" y="1577"/>
                </a:cubicBezTo>
                <a:cubicBezTo>
                  <a:pt x="4971" y="1577"/>
                  <a:pt x="4985" y="1607"/>
                  <a:pt x="5002" y="1638"/>
                </a:cubicBezTo>
                <a:lnTo>
                  <a:pt x="5088" y="1795"/>
                </a:lnTo>
                <a:lnTo>
                  <a:pt x="5122" y="1795"/>
                </a:lnTo>
                <a:lnTo>
                  <a:pt x="5122" y="1539"/>
                </a:lnTo>
                <a:lnTo>
                  <a:pt x="5090" y="1539"/>
                </a:lnTo>
                <a:lnTo>
                  <a:pt x="5092" y="1678"/>
                </a:lnTo>
                <a:cubicBezTo>
                  <a:pt x="5092" y="1715"/>
                  <a:pt x="5095" y="1756"/>
                  <a:pt x="5095" y="1756"/>
                </a:cubicBezTo>
                <a:cubicBezTo>
                  <a:pt x="5094" y="1754"/>
                  <a:pt x="5083" y="1727"/>
                  <a:pt x="5070" y="1703"/>
                </a:cubicBezTo>
                <a:lnTo>
                  <a:pt x="4980" y="1539"/>
                </a:lnTo>
                <a:close/>
                <a:moveTo>
                  <a:pt x="5556" y="1356"/>
                </a:moveTo>
                <a:lnTo>
                  <a:pt x="5706" y="727"/>
                </a:lnTo>
                <a:lnTo>
                  <a:pt x="5575" y="727"/>
                </a:lnTo>
                <a:lnTo>
                  <a:pt x="5523" y="964"/>
                </a:lnTo>
                <a:cubicBezTo>
                  <a:pt x="5510" y="1025"/>
                  <a:pt x="5491" y="1151"/>
                  <a:pt x="5489" y="1171"/>
                </a:cubicBezTo>
                <a:cubicBezTo>
                  <a:pt x="5489" y="1171"/>
                  <a:pt x="5474" y="1064"/>
                  <a:pt x="5462" y="1006"/>
                </a:cubicBezTo>
                <a:lnTo>
                  <a:pt x="5405" y="727"/>
                </a:lnTo>
                <a:lnTo>
                  <a:pt x="5268" y="727"/>
                </a:lnTo>
                <a:lnTo>
                  <a:pt x="5212" y="979"/>
                </a:lnTo>
                <a:cubicBezTo>
                  <a:pt x="5193" y="1065"/>
                  <a:pt x="5182" y="1154"/>
                  <a:pt x="5180" y="1178"/>
                </a:cubicBezTo>
                <a:cubicBezTo>
                  <a:pt x="5180" y="1178"/>
                  <a:pt x="5172" y="1089"/>
                  <a:pt x="5147" y="973"/>
                </a:cubicBezTo>
                <a:lnTo>
                  <a:pt x="5093" y="727"/>
                </a:lnTo>
                <a:lnTo>
                  <a:pt x="4960" y="727"/>
                </a:lnTo>
                <a:lnTo>
                  <a:pt x="5109" y="1356"/>
                </a:lnTo>
                <a:lnTo>
                  <a:pt x="5252" y="1356"/>
                </a:lnTo>
                <a:lnTo>
                  <a:pt x="5304" y="1100"/>
                </a:lnTo>
                <a:cubicBezTo>
                  <a:pt x="5321" y="1018"/>
                  <a:pt x="5331" y="939"/>
                  <a:pt x="5333" y="924"/>
                </a:cubicBezTo>
                <a:cubicBezTo>
                  <a:pt x="5335" y="947"/>
                  <a:pt x="5345" y="1024"/>
                  <a:pt x="5363" y="1102"/>
                </a:cubicBezTo>
                <a:lnTo>
                  <a:pt x="5418" y="1356"/>
                </a:lnTo>
                <a:lnTo>
                  <a:pt x="5556" y="1356"/>
                </a:lnTo>
                <a:close/>
                <a:moveTo>
                  <a:pt x="6233" y="1147"/>
                </a:moveTo>
                <a:lnTo>
                  <a:pt x="6233" y="727"/>
                </a:lnTo>
                <a:lnTo>
                  <a:pt x="6106" y="727"/>
                </a:lnTo>
                <a:lnTo>
                  <a:pt x="6106" y="1126"/>
                </a:lnTo>
                <a:cubicBezTo>
                  <a:pt x="6106" y="1159"/>
                  <a:pt x="6106" y="1168"/>
                  <a:pt x="6104" y="1182"/>
                </a:cubicBezTo>
                <a:cubicBezTo>
                  <a:pt x="6099" y="1228"/>
                  <a:pt x="6064" y="1255"/>
                  <a:pt x="6009" y="1255"/>
                </a:cubicBezTo>
                <a:cubicBezTo>
                  <a:pt x="5968" y="1255"/>
                  <a:pt x="5938" y="1239"/>
                  <a:pt x="5924" y="1211"/>
                </a:cubicBezTo>
                <a:cubicBezTo>
                  <a:pt x="5917" y="1198"/>
                  <a:pt x="5913" y="1176"/>
                  <a:pt x="5913" y="1137"/>
                </a:cubicBezTo>
                <a:lnTo>
                  <a:pt x="5913" y="727"/>
                </a:lnTo>
                <a:lnTo>
                  <a:pt x="5785" y="727"/>
                </a:lnTo>
                <a:lnTo>
                  <a:pt x="5785" y="1161"/>
                </a:lnTo>
                <a:cubicBezTo>
                  <a:pt x="5785" y="1221"/>
                  <a:pt x="5791" y="1246"/>
                  <a:pt x="5812" y="1279"/>
                </a:cubicBezTo>
                <a:cubicBezTo>
                  <a:pt x="5847" y="1333"/>
                  <a:pt x="5917" y="1362"/>
                  <a:pt x="6012" y="1362"/>
                </a:cubicBezTo>
                <a:cubicBezTo>
                  <a:pt x="6146" y="1362"/>
                  <a:pt x="6207" y="1294"/>
                  <a:pt x="6224" y="1245"/>
                </a:cubicBezTo>
                <a:cubicBezTo>
                  <a:pt x="6233" y="1218"/>
                  <a:pt x="6233" y="1206"/>
                  <a:pt x="6233" y="1147"/>
                </a:cubicBezTo>
                <a:close/>
              </a:path>
            </a:pathLst>
          </a:custGeom>
          <a:solidFill>
            <a:schemeClr val="tx1"/>
          </a:solidFill>
          <a:ln w="9525">
            <a:noFill/>
            <a:round/>
            <a:headEnd/>
            <a:tailEnd/>
          </a:ln>
        </p:spPr>
        <p:txBody>
          <a:bodyPr vert="horz" wrap="square" lIns="91345" tIns="45672" rIns="91345" bIns="45672" numCol="1" anchor="t" anchorCtr="0" compatLnSpc="1">
            <a:prstTxWarp prst="textNoShape">
              <a:avLst/>
            </a:prstTxWarp>
          </a:bodyPr>
          <a:lstStyle/>
          <a:p>
            <a:endParaRPr lang="de-DE" sz="1798" dirty="0"/>
          </a:p>
        </p:txBody>
      </p:sp>
      <p:sp>
        <p:nvSpPr>
          <p:cNvPr id="33" name="Linie">
            <a:extLst>
              <a:ext uri="{FF2B5EF4-FFF2-40B4-BE49-F238E27FC236}">
                <a16:creationId xmlns:a16="http://schemas.microsoft.com/office/drawing/2014/main" id="{8ACF9709-FDEF-994C-B10A-21B8BF8EFD73}"/>
              </a:ext>
            </a:extLst>
          </p:cNvPr>
          <p:cNvSpPr/>
          <p:nvPr/>
        </p:nvSpPr>
        <p:spPr>
          <a:xfrm>
            <a:off x="0" y="5642640"/>
            <a:ext cx="12191301" cy="273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grpSp>
        <p:nvGrpSpPr>
          <p:cNvPr id="57" name="Türmchen">
            <a:extLst>
              <a:ext uri="{FF2B5EF4-FFF2-40B4-BE49-F238E27FC236}">
                <a16:creationId xmlns:a16="http://schemas.microsoft.com/office/drawing/2014/main" id="{C2786F34-A14B-7149-A1A4-26264A5B3225}"/>
              </a:ext>
            </a:extLst>
          </p:cNvPr>
          <p:cNvGrpSpPr>
            <a:grpSpLocks noChangeAspect="1"/>
          </p:cNvGrpSpPr>
          <p:nvPr/>
        </p:nvGrpSpPr>
        <p:grpSpPr bwMode="auto">
          <a:xfrm>
            <a:off x="8687276" y="1035715"/>
            <a:ext cx="3504724" cy="4606925"/>
            <a:chOff x="3550" y="652"/>
            <a:chExt cx="2210" cy="2902"/>
          </a:xfrm>
        </p:grpSpPr>
        <p:sp>
          <p:nvSpPr>
            <p:cNvPr id="58" name="Glocken">
              <a:extLst>
                <a:ext uri="{FF2B5EF4-FFF2-40B4-BE49-F238E27FC236}">
                  <a16:creationId xmlns:a16="http://schemas.microsoft.com/office/drawing/2014/main" id="{897961CD-E1C4-4F4A-AA14-A9A0813CD34A}"/>
                </a:ext>
              </a:extLst>
            </p:cNvPr>
            <p:cNvSpPr>
              <a:spLocks noEditPoints="1"/>
            </p:cNvSpPr>
            <p:nvPr/>
          </p:nvSpPr>
          <p:spPr bwMode="auto">
            <a:xfrm>
              <a:off x="4760" y="2242"/>
              <a:ext cx="378" cy="599"/>
            </a:xfrm>
            <a:custGeom>
              <a:avLst/>
              <a:gdLst>
                <a:gd name="T0" fmla="*/ 110 w 1666"/>
                <a:gd name="T1" fmla="*/ 1564 h 2641"/>
                <a:gd name="T2" fmla="*/ 391 w 1666"/>
                <a:gd name="T3" fmla="*/ 1092 h 2641"/>
                <a:gd name="T4" fmla="*/ 673 w 1666"/>
                <a:gd name="T5" fmla="*/ 1564 h 2641"/>
                <a:gd name="T6" fmla="*/ 833 w 1666"/>
                <a:gd name="T7" fmla="*/ 2223 h 2641"/>
                <a:gd name="T8" fmla="*/ 754 w 1666"/>
                <a:gd name="T9" fmla="*/ 2641 h 2641"/>
                <a:gd name="T10" fmla="*/ 378 w 1666"/>
                <a:gd name="T11" fmla="*/ 2543 h 2641"/>
                <a:gd name="T12" fmla="*/ 160 w 1666"/>
                <a:gd name="T13" fmla="*/ 2106 h 2641"/>
                <a:gd name="T14" fmla="*/ 595 w 1666"/>
                <a:gd name="T15" fmla="*/ 2106 h 2641"/>
                <a:gd name="T16" fmla="*/ 682 w 1666"/>
                <a:gd name="T17" fmla="*/ 1919 h 2641"/>
                <a:gd name="T18" fmla="*/ 984 w 1666"/>
                <a:gd name="T19" fmla="*/ 1919 h 2641"/>
                <a:gd name="T20" fmla="*/ 1071 w 1666"/>
                <a:gd name="T21" fmla="*/ 2106 h 2641"/>
                <a:gd name="T22" fmla="*/ 1506 w 1666"/>
                <a:gd name="T23" fmla="*/ 2106 h 2641"/>
                <a:gd name="T24" fmla="*/ 1288 w 1666"/>
                <a:gd name="T25" fmla="*/ 2543 h 2641"/>
                <a:gd name="T26" fmla="*/ 912 w 1666"/>
                <a:gd name="T27" fmla="*/ 2641 h 2641"/>
                <a:gd name="T28" fmla="*/ 833 w 1666"/>
                <a:gd name="T29" fmla="*/ 2223 h 2641"/>
                <a:gd name="T30" fmla="*/ 700 w 1666"/>
                <a:gd name="T31" fmla="*/ 1776 h 2641"/>
                <a:gd name="T32" fmla="*/ 833 w 1666"/>
                <a:gd name="T33" fmla="*/ 1553 h 2641"/>
                <a:gd name="T34" fmla="*/ 966 w 1666"/>
                <a:gd name="T35" fmla="*/ 1776 h 2641"/>
                <a:gd name="T36" fmla="*/ 833 w 1666"/>
                <a:gd name="T37" fmla="*/ 360 h 2641"/>
                <a:gd name="T38" fmla="*/ 733 w 1666"/>
                <a:gd name="T39" fmla="*/ 158 h 2641"/>
                <a:gd name="T40" fmla="*/ 934 w 1666"/>
                <a:gd name="T41" fmla="*/ 158 h 2641"/>
                <a:gd name="T42" fmla="*/ 833 w 1666"/>
                <a:gd name="T43" fmla="*/ 360 h 2641"/>
                <a:gd name="T44" fmla="*/ 601 w 1666"/>
                <a:gd name="T45" fmla="*/ 1331 h 2641"/>
                <a:gd name="T46" fmla="*/ 833 w 1666"/>
                <a:gd name="T47" fmla="*/ 942 h 2641"/>
                <a:gd name="T48" fmla="*/ 1065 w 1666"/>
                <a:gd name="T49" fmla="*/ 1331 h 2641"/>
                <a:gd name="T50" fmla="*/ 376 w 1666"/>
                <a:gd name="T51" fmla="*/ 534 h 2641"/>
                <a:gd name="T52" fmla="*/ 159 w 1666"/>
                <a:gd name="T53" fmla="*/ 97 h 2641"/>
                <a:gd name="T54" fmla="*/ 594 w 1666"/>
                <a:gd name="T55" fmla="*/ 97 h 2641"/>
                <a:gd name="T56" fmla="*/ 376 w 1666"/>
                <a:gd name="T57" fmla="*/ 534 h 2641"/>
                <a:gd name="T58" fmla="*/ 913 w 1666"/>
                <a:gd name="T59" fmla="*/ 632 h 2641"/>
                <a:gd name="T60" fmla="*/ 1290 w 1666"/>
                <a:gd name="T61" fmla="*/ 0 h 2641"/>
                <a:gd name="T62" fmla="*/ 1666 w 1666"/>
                <a:gd name="T63" fmla="*/ 632 h 2641"/>
                <a:gd name="T64" fmla="*/ 1275 w 1666"/>
                <a:gd name="T65" fmla="*/ 1491 h 2641"/>
                <a:gd name="T66" fmla="*/ 1112 w 1666"/>
                <a:gd name="T67" fmla="*/ 1164 h 2641"/>
                <a:gd name="T68" fmla="*/ 1437 w 1666"/>
                <a:gd name="T69" fmla="*/ 1164 h 2641"/>
                <a:gd name="T70" fmla="*/ 1275 w 1666"/>
                <a:gd name="T71" fmla="*/ 1491 h 2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66" h="2641">
                  <a:moveTo>
                    <a:pt x="391" y="1491"/>
                  </a:moveTo>
                  <a:cubicBezTo>
                    <a:pt x="341" y="1491"/>
                    <a:pt x="220" y="1492"/>
                    <a:pt x="110" y="1564"/>
                  </a:cubicBezTo>
                  <a:cubicBezTo>
                    <a:pt x="210" y="1483"/>
                    <a:pt x="229" y="1380"/>
                    <a:pt x="229" y="1164"/>
                  </a:cubicBezTo>
                  <a:cubicBezTo>
                    <a:pt x="229" y="1164"/>
                    <a:pt x="257" y="1092"/>
                    <a:pt x="391" y="1092"/>
                  </a:cubicBezTo>
                  <a:cubicBezTo>
                    <a:pt x="526" y="1092"/>
                    <a:pt x="554" y="1164"/>
                    <a:pt x="554" y="1164"/>
                  </a:cubicBezTo>
                  <a:cubicBezTo>
                    <a:pt x="554" y="1380"/>
                    <a:pt x="573" y="1483"/>
                    <a:pt x="673" y="1564"/>
                  </a:cubicBezTo>
                  <a:cubicBezTo>
                    <a:pt x="563" y="1492"/>
                    <a:pt x="442" y="1491"/>
                    <a:pt x="391" y="1491"/>
                  </a:cubicBezTo>
                  <a:close/>
                  <a:moveTo>
                    <a:pt x="833" y="2223"/>
                  </a:moveTo>
                  <a:cubicBezTo>
                    <a:pt x="791" y="2223"/>
                    <a:pt x="693" y="2224"/>
                    <a:pt x="600" y="2275"/>
                  </a:cubicBezTo>
                  <a:cubicBezTo>
                    <a:pt x="611" y="2453"/>
                    <a:pt x="649" y="2556"/>
                    <a:pt x="754" y="2641"/>
                  </a:cubicBezTo>
                  <a:cubicBezTo>
                    <a:pt x="607" y="2545"/>
                    <a:pt x="445" y="2543"/>
                    <a:pt x="378" y="2543"/>
                  </a:cubicBezTo>
                  <a:lnTo>
                    <a:pt x="378" y="2543"/>
                  </a:lnTo>
                  <a:cubicBezTo>
                    <a:pt x="311" y="2543"/>
                    <a:pt x="147" y="2545"/>
                    <a:pt x="1" y="2641"/>
                  </a:cubicBezTo>
                  <a:cubicBezTo>
                    <a:pt x="135" y="2532"/>
                    <a:pt x="160" y="2394"/>
                    <a:pt x="160" y="2106"/>
                  </a:cubicBezTo>
                  <a:cubicBezTo>
                    <a:pt x="160" y="2106"/>
                    <a:pt x="198" y="2009"/>
                    <a:pt x="378" y="2009"/>
                  </a:cubicBezTo>
                  <a:cubicBezTo>
                    <a:pt x="557" y="2009"/>
                    <a:pt x="595" y="2106"/>
                    <a:pt x="595" y="2106"/>
                  </a:cubicBezTo>
                  <a:cubicBezTo>
                    <a:pt x="595" y="2165"/>
                    <a:pt x="596" y="2218"/>
                    <a:pt x="599" y="2266"/>
                  </a:cubicBezTo>
                  <a:cubicBezTo>
                    <a:pt x="668" y="2194"/>
                    <a:pt x="682" y="2098"/>
                    <a:pt x="682" y="1919"/>
                  </a:cubicBezTo>
                  <a:cubicBezTo>
                    <a:pt x="682" y="1919"/>
                    <a:pt x="708" y="1853"/>
                    <a:pt x="833" y="1853"/>
                  </a:cubicBezTo>
                  <a:cubicBezTo>
                    <a:pt x="958" y="1853"/>
                    <a:pt x="984" y="1919"/>
                    <a:pt x="984" y="1919"/>
                  </a:cubicBezTo>
                  <a:cubicBezTo>
                    <a:pt x="984" y="2098"/>
                    <a:pt x="998" y="2194"/>
                    <a:pt x="1067" y="2266"/>
                  </a:cubicBezTo>
                  <a:cubicBezTo>
                    <a:pt x="1070" y="2218"/>
                    <a:pt x="1071" y="2165"/>
                    <a:pt x="1071" y="2106"/>
                  </a:cubicBezTo>
                  <a:cubicBezTo>
                    <a:pt x="1071" y="2106"/>
                    <a:pt x="1108" y="2009"/>
                    <a:pt x="1288" y="2009"/>
                  </a:cubicBezTo>
                  <a:cubicBezTo>
                    <a:pt x="1468" y="2009"/>
                    <a:pt x="1506" y="2106"/>
                    <a:pt x="1506" y="2106"/>
                  </a:cubicBezTo>
                  <a:cubicBezTo>
                    <a:pt x="1506" y="2394"/>
                    <a:pt x="1531" y="2532"/>
                    <a:pt x="1664" y="2641"/>
                  </a:cubicBezTo>
                  <a:cubicBezTo>
                    <a:pt x="1518" y="2545"/>
                    <a:pt x="1355" y="2543"/>
                    <a:pt x="1288" y="2543"/>
                  </a:cubicBezTo>
                  <a:lnTo>
                    <a:pt x="1288" y="2543"/>
                  </a:lnTo>
                  <a:cubicBezTo>
                    <a:pt x="1221" y="2543"/>
                    <a:pt x="1058" y="2545"/>
                    <a:pt x="912" y="2641"/>
                  </a:cubicBezTo>
                  <a:cubicBezTo>
                    <a:pt x="1016" y="2556"/>
                    <a:pt x="1055" y="2453"/>
                    <a:pt x="1066" y="2275"/>
                  </a:cubicBezTo>
                  <a:cubicBezTo>
                    <a:pt x="973" y="2224"/>
                    <a:pt x="875" y="2223"/>
                    <a:pt x="833" y="2223"/>
                  </a:cubicBezTo>
                  <a:close/>
                  <a:moveTo>
                    <a:pt x="833" y="1741"/>
                  </a:moveTo>
                  <a:cubicBezTo>
                    <a:pt x="810" y="1741"/>
                    <a:pt x="752" y="1742"/>
                    <a:pt x="700" y="1776"/>
                  </a:cubicBezTo>
                  <a:cubicBezTo>
                    <a:pt x="748" y="1737"/>
                    <a:pt x="757" y="1689"/>
                    <a:pt x="757" y="1587"/>
                  </a:cubicBezTo>
                  <a:cubicBezTo>
                    <a:pt x="757" y="1587"/>
                    <a:pt x="770" y="1553"/>
                    <a:pt x="833" y="1553"/>
                  </a:cubicBezTo>
                  <a:cubicBezTo>
                    <a:pt x="897" y="1553"/>
                    <a:pt x="910" y="1587"/>
                    <a:pt x="910" y="1587"/>
                  </a:cubicBezTo>
                  <a:cubicBezTo>
                    <a:pt x="910" y="1689"/>
                    <a:pt x="919" y="1737"/>
                    <a:pt x="966" y="1776"/>
                  </a:cubicBezTo>
                  <a:cubicBezTo>
                    <a:pt x="914" y="1742"/>
                    <a:pt x="857" y="1741"/>
                    <a:pt x="833" y="1741"/>
                  </a:cubicBezTo>
                  <a:close/>
                  <a:moveTo>
                    <a:pt x="833" y="360"/>
                  </a:moveTo>
                  <a:cubicBezTo>
                    <a:pt x="802" y="360"/>
                    <a:pt x="727" y="361"/>
                    <a:pt x="659" y="405"/>
                  </a:cubicBezTo>
                  <a:cubicBezTo>
                    <a:pt x="721" y="355"/>
                    <a:pt x="733" y="291"/>
                    <a:pt x="733" y="158"/>
                  </a:cubicBezTo>
                  <a:cubicBezTo>
                    <a:pt x="733" y="158"/>
                    <a:pt x="750" y="113"/>
                    <a:pt x="833" y="113"/>
                  </a:cubicBezTo>
                  <a:cubicBezTo>
                    <a:pt x="916" y="113"/>
                    <a:pt x="934" y="158"/>
                    <a:pt x="934" y="158"/>
                  </a:cubicBezTo>
                  <a:cubicBezTo>
                    <a:pt x="934" y="291"/>
                    <a:pt x="945" y="355"/>
                    <a:pt x="1007" y="405"/>
                  </a:cubicBezTo>
                  <a:cubicBezTo>
                    <a:pt x="939" y="361"/>
                    <a:pt x="864" y="360"/>
                    <a:pt x="833" y="360"/>
                  </a:cubicBezTo>
                  <a:close/>
                  <a:moveTo>
                    <a:pt x="833" y="1271"/>
                  </a:moveTo>
                  <a:cubicBezTo>
                    <a:pt x="792" y="1271"/>
                    <a:pt x="691" y="1272"/>
                    <a:pt x="601" y="1331"/>
                  </a:cubicBezTo>
                  <a:cubicBezTo>
                    <a:pt x="684" y="1264"/>
                    <a:pt x="699" y="1179"/>
                    <a:pt x="699" y="1001"/>
                  </a:cubicBezTo>
                  <a:cubicBezTo>
                    <a:pt x="699" y="1001"/>
                    <a:pt x="722" y="942"/>
                    <a:pt x="833" y="942"/>
                  </a:cubicBezTo>
                  <a:cubicBezTo>
                    <a:pt x="944" y="942"/>
                    <a:pt x="967" y="1001"/>
                    <a:pt x="967" y="1001"/>
                  </a:cubicBezTo>
                  <a:cubicBezTo>
                    <a:pt x="967" y="1179"/>
                    <a:pt x="982" y="1264"/>
                    <a:pt x="1065" y="1331"/>
                  </a:cubicBezTo>
                  <a:cubicBezTo>
                    <a:pt x="975" y="1272"/>
                    <a:pt x="874" y="1271"/>
                    <a:pt x="833" y="1271"/>
                  </a:cubicBezTo>
                  <a:close/>
                  <a:moveTo>
                    <a:pt x="376" y="534"/>
                  </a:moveTo>
                  <a:cubicBezTo>
                    <a:pt x="309" y="534"/>
                    <a:pt x="146" y="536"/>
                    <a:pt x="0" y="632"/>
                  </a:cubicBezTo>
                  <a:cubicBezTo>
                    <a:pt x="134" y="523"/>
                    <a:pt x="159" y="385"/>
                    <a:pt x="159" y="97"/>
                  </a:cubicBezTo>
                  <a:cubicBezTo>
                    <a:pt x="159" y="97"/>
                    <a:pt x="196" y="0"/>
                    <a:pt x="376" y="0"/>
                  </a:cubicBezTo>
                  <a:cubicBezTo>
                    <a:pt x="556" y="0"/>
                    <a:pt x="594" y="97"/>
                    <a:pt x="594" y="97"/>
                  </a:cubicBezTo>
                  <a:cubicBezTo>
                    <a:pt x="594" y="385"/>
                    <a:pt x="619" y="523"/>
                    <a:pt x="752" y="632"/>
                  </a:cubicBezTo>
                  <a:cubicBezTo>
                    <a:pt x="606" y="536"/>
                    <a:pt x="443" y="534"/>
                    <a:pt x="376" y="534"/>
                  </a:cubicBezTo>
                  <a:close/>
                  <a:moveTo>
                    <a:pt x="1290" y="534"/>
                  </a:moveTo>
                  <a:cubicBezTo>
                    <a:pt x="1223" y="534"/>
                    <a:pt x="1060" y="536"/>
                    <a:pt x="913" y="632"/>
                  </a:cubicBezTo>
                  <a:cubicBezTo>
                    <a:pt x="1047" y="523"/>
                    <a:pt x="1072" y="385"/>
                    <a:pt x="1072" y="97"/>
                  </a:cubicBezTo>
                  <a:cubicBezTo>
                    <a:pt x="1072" y="97"/>
                    <a:pt x="1110" y="0"/>
                    <a:pt x="1290" y="0"/>
                  </a:cubicBezTo>
                  <a:cubicBezTo>
                    <a:pt x="1469" y="0"/>
                    <a:pt x="1507" y="97"/>
                    <a:pt x="1507" y="97"/>
                  </a:cubicBezTo>
                  <a:cubicBezTo>
                    <a:pt x="1507" y="385"/>
                    <a:pt x="1532" y="523"/>
                    <a:pt x="1666" y="632"/>
                  </a:cubicBezTo>
                  <a:cubicBezTo>
                    <a:pt x="1520" y="536"/>
                    <a:pt x="1357" y="534"/>
                    <a:pt x="1290" y="534"/>
                  </a:cubicBezTo>
                  <a:close/>
                  <a:moveTo>
                    <a:pt x="1275" y="1491"/>
                  </a:moveTo>
                  <a:cubicBezTo>
                    <a:pt x="1225" y="1491"/>
                    <a:pt x="1103" y="1492"/>
                    <a:pt x="993" y="1564"/>
                  </a:cubicBezTo>
                  <a:cubicBezTo>
                    <a:pt x="1093" y="1483"/>
                    <a:pt x="1112" y="1380"/>
                    <a:pt x="1112" y="1164"/>
                  </a:cubicBezTo>
                  <a:cubicBezTo>
                    <a:pt x="1112" y="1164"/>
                    <a:pt x="1140" y="1092"/>
                    <a:pt x="1275" y="1092"/>
                  </a:cubicBezTo>
                  <a:cubicBezTo>
                    <a:pt x="1409" y="1092"/>
                    <a:pt x="1437" y="1164"/>
                    <a:pt x="1437" y="1164"/>
                  </a:cubicBezTo>
                  <a:cubicBezTo>
                    <a:pt x="1437" y="1380"/>
                    <a:pt x="1456" y="1483"/>
                    <a:pt x="1556" y="1564"/>
                  </a:cubicBezTo>
                  <a:cubicBezTo>
                    <a:pt x="1446" y="1492"/>
                    <a:pt x="1325" y="1491"/>
                    <a:pt x="1275" y="1491"/>
                  </a:cubicBezTo>
                  <a:close/>
                </a:path>
              </a:pathLst>
            </a:custGeom>
            <a:solidFill>
              <a:srgbClr val="4D89AE"/>
            </a:solidFill>
            <a:ln w="9525">
              <a:noFill/>
              <a:round/>
              <a:headEnd/>
              <a:tailEnd/>
            </a:ln>
          </p:spPr>
          <p:txBody>
            <a:bodyPr vert="horz" wrap="square" lIns="91440" tIns="45720" rIns="91440" bIns="45720" numCol="1" anchor="t" anchorCtr="0" compatLnSpc="1">
              <a:prstTxWarp prst="textNoShape">
                <a:avLst/>
              </a:prstTxWarp>
            </a:bodyPr>
            <a:lstStyle/>
            <a:p>
              <a:endParaRPr lang="de-DE" sz="1798"/>
            </a:p>
          </p:txBody>
        </p:sp>
        <p:sp>
          <p:nvSpPr>
            <p:cNvPr id="59" name="Glocken innen">
              <a:extLst>
                <a:ext uri="{FF2B5EF4-FFF2-40B4-BE49-F238E27FC236}">
                  <a16:creationId xmlns:a16="http://schemas.microsoft.com/office/drawing/2014/main" id="{C8B100EB-0FE2-5448-BA66-AA7E5BDD4A1B}"/>
                </a:ext>
              </a:extLst>
            </p:cNvPr>
            <p:cNvSpPr>
              <a:spLocks noEditPoints="1"/>
            </p:cNvSpPr>
            <p:nvPr/>
          </p:nvSpPr>
          <p:spPr bwMode="auto">
            <a:xfrm>
              <a:off x="4752" y="2323"/>
              <a:ext cx="394" cy="568"/>
            </a:xfrm>
            <a:custGeom>
              <a:avLst/>
              <a:gdLst>
                <a:gd name="T0" fmla="*/ 701 w 1735"/>
                <a:gd name="T1" fmla="*/ 449 h 2505"/>
                <a:gd name="T2" fmla="*/ 121 w 1735"/>
                <a:gd name="T3" fmla="*/ 448 h 2505"/>
                <a:gd name="T4" fmla="*/ 121 w 1735"/>
                <a:gd name="T5" fmla="*/ 221 h 2505"/>
                <a:gd name="T6" fmla="*/ 699 w 1735"/>
                <a:gd name="T7" fmla="*/ 221 h 2505"/>
                <a:gd name="T8" fmla="*/ 1153 w 1735"/>
                <a:gd name="T9" fmla="*/ 1977 h 2505"/>
                <a:gd name="T10" fmla="*/ 867 w 1735"/>
                <a:gd name="T11" fmla="*/ 2087 h 2505"/>
                <a:gd name="T12" fmla="*/ 582 w 1735"/>
                <a:gd name="T13" fmla="*/ 1975 h 2505"/>
                <a:gd name="T14" fmla="*/ 867 w 1735"/>
                <a:gd name="T15" fmla="*/ 1863 h 2505"/>
                <a:gd name="T16" fmla="*/ 1153 w 1735"/>
                <a:gd name="T17" fmla="*/ 1977 h 2505"/>
                <a:gd name="T18" fmla="*/ 643 w 1735"/>
                <a:gd name="T19" fmla="*/ 1337 h 2505"/>
                <a:gd name="T20" fmla="*/ 209 w 1735"/>
                <a:gd name="T21" fmla="*/ 1337 h 2505"/>
                <a:gd name="T22" fmla="*/ 209 w 1735"/>
                <a:gd name="T23" fmla="*/ 1166 h 2505"/>
                <a:gd name="T24" fmla="*/ 642 w 1735"/>
                <a:gd name="T25" fmla="*/ 1167 h 2505"/>
                <a:gd name="T26" fmla="*/ 1013 w 1735"/>
                <a:gd name="T27" fmla="*/ 1439 h 2505"/>
                <a:gd name="T28" fmla="*/ 867 w 1735"/>
                <a:gd name="T29" fmla="*/ 1496 h 2505"/>
                <a:gd name="T30" fmla="*/ 722 w 1735"/>
                <a:gd name="T31" fmla="*/ 1438 h 2505"/>
                <a:gd name="T32" fmla="*/ 867 w 1735"/>
                <a:gd name="T33" fmla="*/ 1381 h 2505"/>
                <a:gd name="T34" fmla="*/ 1013 w 1735"/>
                <a:gd name="T35" fmla="*/ 1439 h 2505"/>
                <a:gd name="T36" fmla="*/ 702 w 1735"/>
                <a:gd name="T37" fmla="*/ 2459 h 2505"/>
                <a:gd name="T38" fmla="*/ 122 w 1735"/>
                <a:gd name="T39" fmla="*/ 2458 h 2505"/>
                <a:gd name="T40" fmla="*/ 122 w 1735"/>
                <a:gd name="T41" fmla="*/ 2229 h 2505"/>
                <a:gd name="T42" fmla="*/ 701 w 1735"/>
                <a:gd name="T43" fmla="*/ 2230 h 2505"/>
                <a:gd name="T44" fmla="*/ 1735 w 1735"/>
                <a:gd name="T45" fmla="*/ 2346 h 2505"/>
                <a:gd name="T46" fmla="*/ 1322 w 1735"/>
                <a:gd name="T47" fmla="*/ 2505 h 2505"/>
                <a:gd name="T48" fmla="*/ 911 w 1735"/>
                <a:gd name="T49" fmla="*/ 2343 h 2505"/>
                <a:gd name="T50" fmla="*/ 1322 w 1735"/>
                <a:gd name="T51" fmla="*/ 2182 h 2505"/>
                <a:gd name="T52" fmla="*/ 1735 w 1735"/>
                <a:gd name="T53" fmla="*/ 2346 h 2505"/>
                <a:gd name="T54" fmla="*/ 1526 w 1735"/>
                <a:gd name="T55" fmla="*/ 1337 h 2505"/>
                <a:gd name="T56" fmla="*/ 1092 w 1735"/>
                <a:gd name="T57" fmla="*/ 1337 h 2505"/>
                <a:gd name="T58" fmla="*/ 1092 w 1735"/>
                <a:gd name="T59" fmla="*/ 1166 h 2505"/>
                <a:gd name="T60" fmla="*/ 1525 w 1735"/>
                <a:gd name="T61" fmla="*/ 1167 h 2505"/>
                <a:gd name="T62" fmla="*/ 1121 w 1735"/>
                <a:gd name="T63" fmla="*/ 1011 h 2505"/>
                <a:gd name="T64" fmla="*/ 867 w 1735"/>
                <a:gd name="T65" fmla="*/ 1109 h 2505"/>
                <a:gd name="T66" fmla="*/ 614 w 1735"/>
                <a:gd name="T67" fmla="*/ 1010 h 2505"/>
                <a:gd name="T68" fmla="*/ 867 w 1735"/>
                <a:gd name="T69" fmla="*/ 911 h 2505"/>
                <a:gd name="T70" fmla="*/ 1121 w 1735"/>
                <a:gd name="T71" fmla="*/ 1011 h 2505"/>
                <a:gd name="T72" fmla="*/ 1002 w 1735"/>
                <a:gd name="T73" fmla="*/ 128 h 2505"/>
                <a:gd name="T74" fmla="*/ 733 w 1735"/>
                <a:gd name="T75" fmla="*/ 128 h 2505"/>
                <a:gd name="T76" fmla="*/ 733 w 1735"/>
                <a:gd name="T77" fmla="*/ 21 h 2505"/>
                <a:gd name="T78" fmla="*/ 1001 w 1735"/>
                <a:gd name="T79" fmla="*/ 22 h 2505"/>
                <a:gd name="T80" fmla="*/ 1735 w 1735"/>
                <a:gd name="T81" fmla="*/ 337 h 2505"/>
                <a:gd name="T82" fmla="*/ 1324 w 1735"/>
                <a:gd name="T83" fmla="*/ 495 h 2505"/>
                <a:gd name="T84" fmla="*/ 913 w 1735"/>
                <a:gd name="T85" fmla="*/ 334 h 2505"/>
                <a:gd name="T86" fmla="*/ 1324 w 1735"/>
                <a:gd name="T87" fmla="*/ 174 h 2505"/>
                <a:gd name="T88" fmla="*/ 1735 w 1735"/>
                <a:gd name="T89" fmla="*/ 337 h 2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35" h="2505">
                  <a:moveTo>
                    <a:pt x="821" y="337"/>
                  </a:moveTo>
                  <a:cubicBezTo>
                    <a:pt x="821" y="381"/>
                    <a:pt x="775" y="420"/>
                    <a:pt x="701" y="449"/>
                  </a:cubicBezTo>
                  <a:cubicBezTo>
                    <a:pt x="626" y="478"/>
                    <a:pt x="524" y="495"/>
                    <a:pt x="410" y="495"/>
                  </a:cubicBezTo>
                  <a:cubicBezTo>
                    <a:pt x="297" y="495"/>
                    <a:pt x="195" y="477"/>
                    <a:pt x="121" y="448"/>
                  </a:cubicBezTo>
                  <a:cubicBezTo>
                    <a:pt x="46" y="419"/>
                    <a:pt x="0" y="378"/>
                    <a:pt x="0" y="334"/>
                  </a:cubicBezTo>
                  <a:cubicBezTo>
                    <a:pt x="0" y="290"/>
                    <a:pt x="46" y="250"/>
                    <a:pt x="121" y="221"/>
                  </a:cubicBezTo>
                  <a:cubicBezTo>
                    <a:pt x="195" y="192"/>
                    <a:pt x="297" y="174"/>
                    <a:pt x="410" y="174"/>
                  </a:cubicBezTo>
                  <a:cubicBezTo>
                    <a:pt x="523" y="174"/>
                    <a:pt x="625" y="192"/>
                    <a:pt x="699" y="221"/>
                  </a:cubicBezTo>
                  <a:cubicBezTo>
                    <a:pt x="775" y="251"/>
                    <a:pt x="821" y="292"/>
                    <a:pt x="821" y="337"/>
                  </a:cubicBezTo>
                  <a:close/>
                  <a:moveTo>
                    <a:pt x="1153" y="1977"/>
                  </a:moveTo>
                  <a:cubicBezTo>
                    <a:pt x="1153" y="2007"/>
                    <a:pt x="1121" y="2035"/>
                    <a:pt x="1069" y="2055"/>
                  </a:cubicBezTo>
                  <a:cubicBezTo>
                    <a:pt x="1017" y="2075"/>
                    <a:pt x="946" y="2087"/>
                    <a:pt x="867" y="2087"/>
                  </a:cubicBezTo>
                  <a:cubicBezTo>
                    <a:pt x="788" y="2087"/>
                    <a:pt x="717" y="2075"/>
                    <a:pt x="666" y="2055"/>
                  </a:cubicBezTo>
                  <a:cubicBezTo>
                    <a:pt x="614" y="2034"/>
                    <a:pt x="582" y="2006"/>
                    <a:pt x="582" y="1975"/>
                  </a:cubicBezTo>
                  <a:cubicBezTo>
                    <a:pt x="582" y="1944"/>
                    <a:pt x="614" y="1916"/>
                    <a:pt x="666" y="1896"/>
                  </a:cubicBezTo>
                  <a:cubicBezTo>
                    <a:pt x="717" y="1876"/>
                    <a:pt x="788" y="1863"/>
                    <a:pt x="867" y="1863"/>
                  </a:cubicBezTo>
                  <a:cubicBezTo>
                    <a:pt x="946" y="1863"/>
                    <a:pt x="1017" y="1876"/>
                    <a:pt x="1068" y="1896"/>
                  </a:cubicBezTo>
                  <a:cubicBezTo>
                    <a:pt x="1121" y="1917"/>
                    <a:pt x="1153" y="1946"/>
                    <a:pt x="1153" y="1977"/>
                  </a:cubicBezTo>
                  <a:close/>
                  <a:moveTo>
                    <a:pt x="733" y="1253"/>
                  </a:moveTo>
                  <a:cubicBezTo>
                    <a:pt x="733" y="1286"/>
                    <a:pt x="699" y="1316"/>
                    <a:pt x="643" y="1337"/>
                  </a:cubicBezTo>
                  <a:cubicBezTo>
                    <a:pt x="587" y="1358"/>
                    <a:pt x="510" y="1372"/>
                    <a:pt x="425" y="1372"/>
                  </a:cubicBezTo>
                  <a:cubicBezTo>
                    <a:pt x="341" y="1372"/>
                    <a:pt x="264" y="1358"/>
                    <a:pt x="209" y="1337"/>
                  </a:cubicBezTo>
                  <a:cubicBezTo>
                    <a:pt x="153" y="1315"/>
                    <a:pt x="119" y="1284"/>
                    <a:pt x="119" y="1251"/>
                  </a:cubicBezTo>
                  <a:cubicBezTo>
                    <a:pt x="119" y="1218"/>
                    <a:pt x="153" y="1188"/>
                    <a:pt x="209" y="1166"/>
                  </a:cubicBezTo>
                  <a:cubicBezTo>
                    <a:pt x="264" y="1144"/>
                    <a:pt x="341" y="1131"/>
                    <a:pt x="425" y="1131"/>
                  </a:cubicBezTo>
                  <a:cubicBezTo>
                    <a:pt x="510" y="1131"/>
                    <a:pt x="586" y="1145"/>
                    <a:pt x="642" y="1167"/>
                  </a:cubicBezTo>
                  <a:cubicBezTo>
                    <a:pt x="698" y="1189"/>
                    <a:pt x="733" y="1219"/>
                    <a:pt x="733" y="1253"/>
                  </a:cubicBezTo>
                  <a:close/>
                  <a:moveTo>
                    <a:pt x="1013" y="1439"/>
                  </a:moveTo>
                  <a:cubicBezTo>
                    <a:pt x="1013" y="1455"/>
                    <a:pt x="997" y="1469"/>
                    <a:pt x="970" y="1479"/>
                  </a:cubicBezTo>
                  <a:cubicBezTo>
                    <a:pt x="944" y="1489"/>
                    <a:pt x="907" y="1496"/>
                    <a:pt x="867" y="1496"/>
                  </a:cubicBezTo>
                  <a:cubicBezTo>
                    <a:pt x="827" y="1496"/>
                    <a:pt x="791" y="1489"/>
                    <a:pt x="765" y="1479"/>
                  </a:cubicBezTo>
                  <a:cubicBezTo>
                    <a:pt x="738" y="1469"/>
                    <a:pt x="722" y="1454"/>
                    <a:pt x="722" y="1438"/>
                  </a:cubicBezTo>
                  <a:cubicBezTo>
                    <a:pt x="722" y="1422"/>
                    <a:pt x="738" y="1408"/>
                    <a:pt x="765" y="1398"/>
                  </a:cubicBezTo>
                  <a:cubicBezTo>
                    <a:pt x="791" y="1387"/>
                    <a:pt x="827" y="1381"/>
                    <a:pt x="867" y="1381"/>
                  </a:cubicBezTo>
                  <a:cubicBezTo>
                    <a:pt x="907" y="1381"/>
                    <a:pt x="943" y="1388"/>
                    <a:pt x="969" y="1398"/>
                  </a:cubicBezTo>
                  <a:cubicBezTo>
                    <a:pt x="996" y="1408"/>
                    <a:pt x="1013" y="1423"/>
                    <a:pt x="1013" y="1439"/>
                  </a:cubicBezTo>
                  <a:close/>
                  <a:moveTo>
                    <a:pt x="824" y="2346"/>
                  </a:moveTo>
                  <a:cubicBezTo>
                    <a:pt x="824" y="2390"/>
                    <a:pt x="778" y="2430"/>
                    <a:pt x="702" y="2459"/>
                  </a:cubicBezTo>
                  <a:cubicBezTo>
                    <a:pt x="628" y="2488"/>
                    <a:pt x="525" y="2505"/>
                    <a:pt x="412" y="2505"/>
                  </a:cubicBezTo>
                  <a:cubicBezTo>
                    <a:pt x="298" y="2505"/>
                    <a:pt x="196" y="2487"/>
                    <a:pt x="122" y="2458"/>
                  </a:cubicBezTo>
                  <a:cubicBezTo>
                    <a:pt x="47" y="2429"/>
                    <a:pt x="0" y="2388"/>
                    <a:pt x="0" y="2343"/>
                  </a:cubicBezTo>
                  <a:cubicBezTo>
                    <a:pt x="0" y="2299"/>
                    <a:pt x="47" y="2258"/>
                    <a:pt x="122" y="2229"/>
                  </a:cubicBezTo>
                  <a:cubicBezTo>
                    <a:pt x="196" y="2200"/>
                    <a:pt x="298" y="2182"/>
                    <a:pt x="412" y="2182"/>
                  </a:cubicBezTo>
                  <a:cubicBezTo>
                    <a:pt x="525" y="2182"/>
                    <a:pt x="627" y="2200"/>
                    <a:pt x="701" y="2230"/>
                  </a:cubicBezTo>
                  <a:cubicBezTo>
                    <a:pt x="777" y="2259"/>
                    <a:pt x="824" y="2301"/>
                    <a:pt x="824" y="2346"/>
                  </a:cubicBezTo>
                  <a:close/>
                  <a:moveTo>
                    <a:pt x="1735" y="2346"/>
                  </a:moveTo>
                  <a:cubicBezTo>
                    <a:pt x="1735" y="2390"/>
                    <a:pt x="1688" y="2430"/>
                    <a:pt x="1613" y="2459"/>
                  </a:cubicBezTo>
                  <a:cubicBezTo>
                    <a:pt x="1539" y="2488"/>
                    <a:pt x="1436" y="2505"/>
                    <a:pt x="1322" y="2505"/>
                  </a:cubicBezTo>
                  <a:cubicBezTo>
                    <a:pt x="1209" y="2505"/>
                    <a:pt x="1107" y="2487"/>
                    <a:pt x="1033" y="2458"/>
                  </a:cubicBezTo>
                  <a:cubicBezTo>
                    <a:pt x="957" y="2429"/>
                    <a:pt x="911" y="2388"/>
                    <a:pt x="911" y="2343"/>
                  </a:cubicBezTo>
                  <a:cubicBezTo>
                    <a:pt x="911" y="2299"/>
                    <a:pt x="957" y="2258"/>
                    <a:pt x="1032" y="2229"/>
                  </a:cubicBezTo>
                  <a:cubicBezTo>
                    <a:pt x="1106" y="2200"/>
                    <a:pt x="1209" y="2182"/>
                    <a:pt x="1322" y="2182"/>
                  </a:cubicBezTo>
                  <a:cubicBezTo>
                    <a:pt x="1435" y="2182"/>
                    <a:pt x="1538" y="2200"/>
                    <a:pt x="1612" y="2230"/>
                  </a:cubicBezTo>
                  <a:cubicBezTo>
                    <a:pt x="1688" y="2259"/>
                    <a:pt x="1735" y="2301"/>
                    <a:pt x="1735" y="2346"/>
                  </a:cubicBezTo>
                  <a:close/>
                  <a:moveTo>
                    <a:pt x="1616" y="1253"/>
                  </a:moveTo>
                  <a:cubicBezTo>
                    <a:pt x="1616" y="1286"/>
                    <a:pt x="1582" y="1316"/>
                    <a:pt x="1526" y="1337"/>
                  </a:cubicBezTo>
                  <a:cubicBezTo>
                    <a:pt x="1470" y="1358"/>
                    <a:pt x="1394" y="1372"/>
                    <a:pt x="1309" y="1372"/>
                  </a:cubicBezTo>
                  <a:cubicBezTo>
                    <a:pt x="1224" y="1372"/>
                    <a:pt x="1148" y="1358"/>
                    <a:pt x="1092" y="1337"/>
                  </a:cubicBezTo>
                  <a:cubicBezTo>
                    <a:pt x="1036" y="1315"/>
                    <a:pt x="1002" y="1284"/>
                    <a:pt x="1002" y="1251"/>
                  </a:cubicBezTo>
                  <a:cubicBezTo>
                    <a:pt x="1002" y="1218"/>
                    <a:pt x="1036" y="1188"/>
                    <a:pt x="1092" y="1166"/>
                  </a:cubicBezTo>
                  <a:cubicBezTo>
                    <a:pt x="1147" y="1144"/>
                    <a:pt x="1224" y="1131"/>
                    <a:pt x="1309" y="1131"/>
                  </a:cubicBezTo>
                  <a:cubicBezTo>
                    <a:pt x="1393" y="1131"/>
                    <a:pt x="1469" y="1145"/>
                    <a:pt x="1525" y="1167"/>
                  </a:cubicBezTo>
                  <a:cubicBezTo>
                    <a:pt x="1581" y="1189"/>
                    <a:pt x="1616" y="1219"/>
                    <a:pt x="1616" y="1253"/>
                  </a:cubicBezTo>
                  <a:close/>
                  <a:moveTo>
                    <a:pt x="1121" y="1011"/>
                  </a:moveTo>
                  <a:cubicBezTo>
                    <a:pt x="1121" y="1038"/>
                    <a:pt x="1092" y="1063"/>
                    <a:pt x="1046" y="1081"/>
                  </a:cubicBezTo>
                  <a:cubicBezTo>
                    <a:pt x="1000" y="1098"/>
                    <a:pt x="937" y="1109"/>
                    <a:pt x="867" y="1109"/>
                  </a:cubicBezTo>
                  <a:cubicBezTo>
                    <a:pt x="797" y="1109"/>
                    <a:pt x="734" y="1098"/>
                    <a:pt x="689" y="1080"/>
                  </a:cubicBezTo>
                  <a:cubicBezTo>
                    <a:pt x="643" y="1062"/>
                    <a:pt x="614" y="1037"/>
                    <a:pt x="614" y="1010"/>
                  </a:cubicBezTo>
                  <a:cubicBezTo>
                    <a:pt x="614" y="982"/>
                    <a:pt x="642" y="957"/>
                    <a:pt x="689" y="939"/>
                  </a:cubicBezTo>
                  <a:cubicBezTo>
                    <a:pt x="734" y="922"/>
                    <a:pt x="797" y="911"/>
                    <a:pt x="867" y="911"/>
                  </a:cubicBezTo>
                  <a:cubicBezTo>
                    <a:pt x="937" y="911"/>
                    <a:pt x="1000" y="922"/>
                    <a:pt x="1045" y="940"/>
                  </a:cubicBezTo>
                  <a:cubicBezTo>
                    <a:pt x="1092" y="958"/>
                    <a:pt x="1121" y="984"/>
                    <a:pt x="1121" y="1011"/>
                  </a:cubicBezTo>
                  <a:close/>
                  <a:moveTo>
                    <a:pt x="1058" y="76"/>
                  </a:moveTo>
                  <a:cubicBezTo>
                    <a:pt x="1058" y="96"/>
                    <a:pt x="1036" y="115"/>
                    <a:pt x="1002" y="128"/>
                  </a:cubicBezTo>
                  <a:cubicBezTo>
                    <a:pt x="967" y="141"/>
                    <a:pt x="920" y="150"/>
                    <a:pt x="867" y="150"/>
                  </a:cubicBezTo>
                  <a:cubicBezTo>
                    <a:pt x="815" y="150"/>
                    <a:pt x="767" y="141"/>
                    <a:pt x="733" y="128"/>
                  </a:cubicBezTo>
                  <a:cubicBezTo>
                    <a:pt x="698" y="114"/>
                    <a:pt x="677" y="95"/>
                    <a:pt x="677" y="74"/>
                  </a:cubicBezTo>
                  <a:cubicBezTo>
                    <a:pt x="677" y="54"/>
                    <a:pt x="698" y="35"/>
                    <a:pt x="733" y="21"/>
                  </a:cubicBezTo>
                  <a:cubicBezTo>
                    <a:pt x="767" y="8"/>
                    <a:pt x="815" y="0"/>
                    <a:pt x="867" y="0"/>
                  </a:cubicBezTo>
                  <a:cubicBezTo>
                    <a:pt x="919" y="0"/>
                    <a:pt x="967" y="8"/>
                    <a:pt x="1001" y="22"/>
                  </a:cubicBezTo>
                  <a:cubicBezTo>
                    <a:pt x="1036" y="36"/>
                    <a:pt x="1058" y="55"/>
                    <a:pt x="1058" y="76"/>
                  </a:cubicBezTo>
                  <a:close/>
                  <a:moveTo>
                    <a:pt x="1735" y="337"/>
                  </a:moveTo>
                  <a:cubicBezTo>
                    <a:pt x="1735" y="381"/>
                    <a:pt x="1689" y="420"/>
                    <a:pt x="1614" y="449"/>
                  </a:cubicBezTo>
                  <a:cubicBezTo>
                    <a:pt x="1540" y="478"/>
                    <a:pt x="1437" y="495"/>
                    <a:pt x="1324" y="495"/>
                  </a:cubicBezTo>
                  <a:cubicBezTo>
                    <a:pt x="1210" y="495"/>
                    <a:pt x="1108" y="477"/>
                    <a:pt x="1034" y="448"/>
                  </a:cubicBezTo>
                  <a:cubicBezTo>
                    <a:pt x="960" y="419"/>
                    <a:pt x="913" y="378"/>
                    <a:pt x="913" y="334"/>
                  </a:cubicBezTo>
                  <a:cubicBezTo>
                    <a:pt x="913" y="290"/>
                    <a:pt x="959" y="250"/>
                    <a:pt x="1034" y="221"/>
                  </a:cubicBezTo>
                  <a:cubicBezTo>
                    <a:pt x="1108" y="192"/>
                    <a:pt x="1210" y="174"/>
                    <a:pt x="1324" y="174"/>
                  </a:cubicBezTo>
                  <a:cubicBezTo>
                    <a:pt x="1437" y="174"/>
                    <a:pt x="1539" y="192"/>
                    <a:pt x="1613" y="221"/>
                  </a:cubicBezTo>
                  <a:cubicBezTo>
                    <a:pt x="1688" y="251"/>
                    <a:pt x="1735" y="292"/>
                    <a:pt x="1735" y="337"/>
                  </a:cubicBezTo>
                  <a:close/>
                </a:path>
              </a:pathLst>
            </a:custGeom>
            <a:solidFill>
              <a:srgbClr val="3278A1"/>
            </a:solidFill>
            <a:ln w="9525">
              <a:noFill/>
              <a:round/>
              <a:headEnd/>
              <a:tailEnd/>
            </a:ln>
          </p:spPr>
          <p:txBody>
            <a:bodyPr vert="horz" wrap="square" lIns="91440" tIns="45720" rIns="91440" bIns="45720" numCol="1" anchor="t" anchorCtr="0" compatLnSpc="1">
              <a:prstTxWarp prst="textNoShape">
                <a:avLst/>
              </a:prstTxWarp>
            </a:bodyPr>
            <a:lstStyle/>
            <a:p>
              <a:endParaRPr lang="de-DE" sz="1798"/>
            </a:p>
          </p:txBody>
        </p:sp>
        <p:sp>
          <p:nvSpPr>
            <p:cNvPr id="60" name="Türmchen">
              <a:extLst>
                <a:ext uri="{FF2B5EF4-FFF2-40B4-BE49-F238E27FC236}">
                  <a16:creationId xmlns:a16="http://schemas.microsoft.com/office/drawing/2014/main" id="{EF9E2494-27ED-FD47-AA47-B55DC5A65969}"/>
                </a:ext>
              </a:extLst>
            </p:cNvPr>
            <p:cNvSpPr>
              <a:spLocks noEditPoints="1"/>
            </p:cNvSpPr>
            <p:nvPr/>
          </p:nvSpPr>
          <p:spPr bwMode="auto">
            <a:xfrm>
              <a:off x="3550" y="652"/>
              <a:ext cx="2210" cy="2902"/>
            </a:xfrm>
            <a:custGeom>
              <a:avLst/>
              <a:gdLst>
                <a:gd name="T0" fmla="*/ 5533 w 9745"/>
                <a:gd name="T1" fmla="*/ 9734 h 12800"/>
                <a:gd name="T2" fmla="*/ 6802 w 9745"/>
                <a:gd name="T3" fmla="*/ 9015 h 12800"/>
                <a:gd name="T4" fmla="*/ 5928 w 9745"/>
                <a:gd name="T5" fmla="*/ 7113 h 12800"/>
                <a:gd name="T6" fmla="*/ 6028 w 9745"/>
                <a:gd name="T7" fmla="*/ 8142 h 12800"/>
                <a:gd name="T8" fmla="*/ 6306 w 9745"/>
                <a:gd name="T9" fmla="*/ 8142 h 12800"/>
                <a:gd name="T10" fmla="*/ 6802 w 9745"/>
                <a:gd name="T11" fmla="*/ 7927 h 12800"/>
                <a:gd name="T12" fmla="*/ 6554 w 9745"/>
                <a:gd name="T13" fmla="*/ 6972 h 12800"/>
                <a:gd name="T14" fmla="*/ 6192 w 9745"/>
                <a:gd name="T15" fmla="*/ 802 h 12800"/>
                <a:gd name="T16" fmla="*/ 6134 w 9745"/>
                <a:gd name="T17" fmla="*/ 1080 h 12800"/>
                <a:gd name="T18" fmla="*/ 5850 w 9745"/>
                <a:gd name="T19" fmla="*/ 965 h 12800"/>
                <a:gd name="T20" fmla="*/ 5805 w 9745"/>
                <a:gd name="T21" fmla="*/ 641 h 12800"/>
                <a:gd name="T22" fmla="*/ 5585 w 9745"/>
                <a:gd name="T23" fmla="*/ 806 h 12800"/>
                <a:gd name="T24" fmla="*/ 5658 w 9745"/>
                <a:gd name="T25" fmla="*/ 1077 h 12800"/>
                <a:gd name="T26" fmla="*/ 5861 w 9745"/>
                <a:gd name="T27" fmla="*/ 1309 h 12800"/>
                <a:gd name="T28" fmla="*/ 5987 w 9745"/>
                <a:gd name="T29" fmla="*/ 2976 h 12800"/>
                <a:gd name="T30" fmla="*/ 6067 w 9745"/>
                <a:gd name="T31" fmla="*/ 3592 h 12800"/>
                <a:gd name="T32" fmla="*/ 5923 w 9745"/>
                <a:gd name="T33" fmla="*/ 4034 h 12800"/>
                <a:gd name="T34" fmla="*/ 4917 w 9745"/>
                <a:gd name="T35" fmla="*/ 5382 h 12800"/>
                <a:gd name="T36" fmla="*/ 4012 w 9745"/>
                <a:gd name="T37" fmla="*/ 6687 h 12800"/>
                <a:gd name="T38" fmla="*/ 4589 w 9745"/>
                <a:gd name="T39" fmla="*/ 8242 h 12800"/>
                <a:gd name="T40" fmla="*/ 4504 w 9745"/>
                <a:gd name="T41" fmla="*/ 10745 h 12800"/>
                <a:gd name="T42" fmla="*/ 0 w 9745"/>
                <a:gd name="T43" fmla="*/ 12800 h 12800"/>
                <a:gd name="T44" fmla="*/ 8065 w 9745"/>
                <a:gd name="T45" fmla="*/ 11069 h 12800"/>
                <a:gd name="T46" fmla="*/ 7802 w 9745"/>
                <a:gd name="T47" fmla="*/ 8366 h 12800"/>
                <a:gd name="T48" fmla="*/ 8154 w 9745"/>
                <a:gd name="T49" fmla="*/ 7161 h 12800"/>
                <a:gd name="T50" fmla="*/ 7723 w 9745"/>
                <a:gd name="T51" fmla="*/ 5759 h 12800"/>
                <a:gd name="T52" fmla="*/ 6436 w 9745"/>
                <a:gd name="T53" fmla="*/ 4207 h 12800"/>
                <a:gd name="T54" fmla="*/ 6228 w 9745"/>
                <a:gd name="T55" fmla="*/ 3673 h 12800"/>
                <a:gd name="T56" fmla="*/ 6236 w 9745"/>
                <a:gd name="T57" fmla="*/ 2850 h 12800"/>
                <a:gd name="T58" fmla="*/ 6470 w 9745"/>
                <a:gd name="T59" fmla="*/ 2554 h 12800"/>
                <a:gd name="T60" fmla="*/ 6408 w 9745"/>
                <a:gd name="T61" fmla="*/ 2285 h 12800"/>
                <a:gd name="T62" fmla="*/ 6621 w 9745"/>
                <a:gd name="T63" fmla="*/ 2320 h 12800"/>
                <a:gd name="T64" fmla="*/ 6866 w 9745"/>
                <a:gd name="T65" fmla="*/ 2173 h 12800"/>
                <a:gd name="T66" fmla="*/ 6754 w 9745"/>
                <a:gd name="T67" fmla="*/ 1290 h 12800"/>
                <a:gd name="T68" fmla="*/ 6837 w 9745"/>
                <a:gd name="T69" fmla="*/ 710 h 12800"/>
                <a:gd name="T70" fmla="*/ 6934 w 9745"/>
                <a:gd name="T71" fmla="*/ 315 h 12800"/>
                <a:gd name="T72" fmla="*/ 6768 w 9745"/>
                <a:gd name="T73" fmla="*/ 248 h 12800"/>
                <a:gd name="T74" fmla="*/ 6594 w 9745"/>
                <a:gd name="T75" fmla="*/ 2143 h 12800"/>
                <a:gd name="T76" fmla="*/ 6672 w 9745"/>
                <a:gd name="T77" fmla="*/ 2052 h 12800"/>
                <a:gd name="T78" fmla="*/ 6635 w 9745"/>
                <a:gd name="T79" fmla="*/ 2123 h 12800"/>
                <a:gd name="T80" fmla="*/ 6536 w 9745"/>
                <a:gd name="T81" fmla="*/ 2085 h 12800"/>
                <a:gd name="T82" fmla="*/ 6594 w 9745"/>
                <a:gd name="T83" fmla="*/ 1941 h 12800"/>
                <a:gd name="T84" fmla="*/ 6487 w 9745"/>
                <a:gd name="T85" fmla="*/ 2048 h 12800"/>
                <a:gd name="T86" fmla="*/ 6530 w 9745"/>
                <a:gd name="T87" fmla="*/ 1916 h 12800"/>
                <a:gd name="T88" fmla="*/ 6504 w 9745"/>
                <a:gd name="T89" fmla="*/ 2040 h 12800"/>
                <a:gd name="T90" fmla="*/ 6495 w 9745"/>
                <a:gd name="T91" fmla="*/ 1853 h 12800"/>
                <a:gd name="T92" fmla="*/ 6487 w 9745"/>
                <a:gd name="T93" fmla="*/ 1613 h 12800"/>
                <a:gd name="T94" fmla="*/ 6520 w 9745"/>
                <a:gd name="T95" fmla="*/ 1633 h 12800"/>
                <a:gd name="T96" fmla="*/ 6303 w 9745"/>
                <a:gd name="T97" fmla="*/ 1639 h 12800"/>
                <a:gd name="T98" fmla="*/ 6292 w 9745"/>
                <a:gd name="T99" fmla="*/ 1469 h 12800"/>
                <a:gd name="T100" fmla="*/ 6433 w 9745"/>
                <a:gd name="T101" fmla="*/ 1689 h 12800"/>
                <a:gd name="T102" fmla="*/ 6227 w 9745"/>
                <a:gd name="T103" fmla="*/ 1052 h 12800"/>
                <a:gd name="T104" fmla="*/ 6263 w 9745"/>
                <a:gd name="T105" fmla="*/ 983 h 12800"/>
                <a:gd name="T106" fmla="*/ 6263 w 9745"/>
                <a:gd name="T107" fmla="*/ 1064 h 12800"/>
                <a:gd name="T108" fmla="*/ 6346 w 9745"/>
                <a:gd name="T109" fmla="*/ 8560 h 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45" h="12800">
                  <a:moveTo>
                    <a:pt x="6802" y="9734"/>
                  </a:moveTo>
                  <a:lnTo>
                    <a:pt x="6802" y="9734"/>
                  </a:lnTo>
                  <a:lnTo>
                    <a:pt x="6802" y="9734"/>
                  </a:lnTo>
                  <a:cubicBezTo>
                    <a:pt x="6595" y="9706"/>
                    <a:pt x="6262" y="9698"/>
                    <a:pt x="6167" y="9698"/>
                  </a:cubicBezTo>
                  <a:lnTo>
                    <a:pt x="6167" y="9698"/>
                  </a:lnTo>
                  <a:cubicBezTo>
                    <a:pt x="6072" y="9698"/>
                    <a:pt x="5739" y="9706"/>
                    <a:pt x="5533" y="9734"/>
                  </a:cubicBezTo>
                  <a:lnTo>
                    <a:pt x="5533" y="9734"/>
                  </a:lnTo>
                  <a:lnTo>
                    <a:pt x="5533" y="9072"/>
                  </a:lnTo>
                  <a:lnTo>
                    <a:pt x="6011" y="9072"/>
                  </a:lnTo>
                  <a:cubicBezTo>
                    <a:pt x="6013" y="9054"/>
                    <a:pt x="6014" y="9035"/>
                    <a:pt x="6015" y="9015"/>
                  </a:cubicBezTo>
                  <a:lnTo>
                    <a:pt x="5533" y="9015"/>
                  </a:lnTo>
                  <a:lnTo>
                    <a:pt x="5533" y="8924"/>
                  </a:lnTo>
                  <a:lnTo>
                    <a:pt x="6802" y="8924"/>
                  </a:lnTo>
                  <a:lnTo>
                    <a:pt x="6802" y="9015"/>
                  </a:lnTo>
                  <a:lnTo>
                    <a:pt x="6319" y="9015"/>
                  </a:lnTo>
                  <a:cubicBezTo>
                    <a:pt x="6320" y="9035"/>
                    <a:pt x="6321" y="9054"/>
                    <a:pt x="6323" y="9072"/>
                  </a:cubicBezTo>
                  <a:lnTo>
                    <a:pt x="6802" y="9072"/>
                  </a:lnTo>
                  <a:lnTo>
                    <a:pt x="6802" y="9734"/>
                  </a:lnTo>
                  <a:close/>
                  <a:moveTo>
                    <a:pt x="6406" y="7151"/>
                  </a:moveTo>
                  <a:lnTo>
                    <a:pt x="5928" y="7151"/>
                  </a:lnTo>
                  <a:cubicBezTo>
                    <a:pt x="5928" y="7139"/>
                    <a:pt x="5928" y="7126"/>
                    <a:pt x="5928" y="7113"/>
                  </a:cubicBezTo>
                  <a:lnTo>
                    <a:pt x="6406" y="7113"/>
                  </a:lnTo>
                  <a:cubicBezTo>
                    <a:pt x="6406" y="7126"/>
                    <a:pt x="6406" y="7139"/>
                    <a:pt x="6406" y="7151"/>
                  </a:cubicBezTo>
                  <a:close/>
                  <a:moveTo>
                    <a:pt x="6802" y="8142"/>
                  </a:moveTo>
                  <a:lnTo>
                    <a:pt x="6802" y="8848"/>
                  </a:lnTo>
                  <a:lnTo>
                    <a:pt x="5533" y="8848"/>
                  </a:lnTo>
                  <a:lnTo>
                    <a:pt x="5533" y="8142"/>
                  </a:lnTo>
                  <a:lnTo>
                    <a:pt x="6028" y="8142"/>
                  </a:lnTo>
                  <a:cubicBezTo>
                    <a:pt x="6030" y="8125"/>
                    <a:pt x="6031" y="8106"/>
                    <a:pt x="6032" y="8085"/>
                  </a:cubicBezTo>
                  <a:lnTo>
                    <a:pt x="5533" y="8085"/>
                  </a:lnTo>
                  <a:lnTo>
                    <a:pt x="5533" y="8003"/>
                  </a:lnTo>
                  <a:lnTo>
                    <a:pt x="6802" y="8003"/>
                  </a:lnTo>
                  <a:lnTo>
                    <a:pt x="6802" y="8085"/>
                  </a:lnTo>
                  <a:lnTo>
                    <a:pt x="6302" y="8085"/>
                  </a:lnTo>
                  <a:cubicBezTo>
                    <a:pt x="6303" y="8106"/>
                    <a:pt x="6304" y="8125"/>
                    <a:pt x="6306" y="8142"/>
                  </a:cubicBezTo>
                  <a:lnTo>
                    <a:pt x="6802" y="8142"/>
                  </a:lnTo>
                  <a:moveTo>
                    <a:pt x="5533" y="7927"/>
                  </a:moveTo>
                  <a:lnTo>
                    <a:pt x="5533" y="7431"/>
                  </a:lnTo>
                  <a:cubicBezTo>
                    <a:pt x="5533" y="7309"/>
                    <a:pt x="5661" y="7184"/>
                    <a:pt x="5741" y="7049"/>
                  </a:cubicBezTo>
                  <a:lnTo>
                    <a:pt x="6593" y="7049"/>
                  </a:lnTo>
                  <a:cubicBezTo>
                    <a:pt x="6674" y="7184"/>
                    <a:pt x="6802" y="7309"/>
                    <a:pt x="6802" y="7431"/>
                  </a:cubicBezTo>
                  <a:lnTo>
                    <a:pt x="6802" y="7927"/>
                  </a:lnTo>
                  <a:lnTo>
                    <a:pt x="5533" y="7927"/>
                  </a:lnTo>
                  <a:close/>
                  <a:moveTo>
                    <a:pt x="5780" y="6972"/>
                  </a:moveTo>
                  <a:cubicBezTo>
                    <a:pt x="5796" y="6934"/>
                    <a:pt x="5806" y="6895"/>
                    <a:pt x="5806" y="6854"/>
                  </a:cubicBezTo>
                  <a:cubicBezTo>
                    <a:pt x="5806" y="6854"/>
                    <a:pt x="6057" y="6834"/>
                    <a:pt x="6167" y="6834"/>
                  </a:cubicBezTo>
                  <a:lnTo>
                    <a:pt x="6167" y="6834"/>
                  </a:lnTo>
                  <a:cubicBezTo>
                    <a:pt x="6278" y="6834"/>
                    <a:pt x="6529" y="6854"/>
                    <a:pt x="6529" y="6854"/>
                  </a:cubicBezTo>
                  <a:cubicBezTo>
                    <a:pt x="6529" y="6895"/>
                    <a:pt x="6538" y="6934"/>
                    <a:pt x="6554" y="6972"/>
                  </a:cubicBezTo>
                  <a:lnTo>
                    <a:pt x="5780" y="6972"/>
                  </a:lnTo>
                  <a:close/>
                  <a:moveTo>
                    <a:pt x="6770" y="0"/>
                  </a:moveTo>
                  <a:lnTo>
                    <a:pt x="6770" y="0"/>
                  </a:lnTo>
                  <a:cubicBezTo>
                    <a:pt x="6740" y="91"/>
                    <a:pt x="6687" y="194"/>
                    <a:pt x="6629" y="310"/>
                  </a:cubicBezTo>
                  <a:cubicBezTo>
                    <a:pt x="6571" y="425"/>
                    <a:pt x="6518" y="487"/>
                    <a:pt x="6484" y="547"/>
                  </a:cubicBezTo>
                  <a:cubicBezTo>
                    <a:pt x="6419" y="609"/>
                    <a:pt x="6342" y="758"/>
                    <a:pt x="6332" y="805"/>
                  </a:cubicBezTo>
                  <a:cubicBezTo>
                    <a:pt x="6309" y="795"/>
                    <a:pt x="6199" y="795"/>
                    <a:pt x="6192" y="802"/>
                  </a:cubicBezTo>
                  <a:cubicBezTo>
                    <a:pt x="6108" y="802"/>
                    <a:pt x="6112" y="888"/>
                    <a:pt x="6112" y="888"/>
                  </a:cubicBezTo>
                  <a:cubicBezTo>
                    <a:pt x="6112" y="888"/>
                    <a:pt x="6105" y="897"/>
                    <a:pt x="6098" y="916"/>
                  </a:cubicBezTo>
                  <a:cubicBezTo>
                    <a:pt x="6091" y="935"/>
                    <a:pt x="6097" y="988"/>
                    <a:pt x="6097" y="1006"/>
                  </a:cubicBezTo>
                  <a:lnTo>
                    <a:pt x="6090" y="1019"/>
                  </a:lnTo>
                  <a:lnTo>
                    <a:pt x="6104" y="1027"/>
                  </a:lnTo>
                  <a:cubicBezTo>
                    <a:pt x="6104" y="1027"/>
                    <a:pt x="6106" y="1061"/>
                    <a:pt x="6114" y="1068"/>
                  </a:cubicBezTo>
                  <a:cubicBezTo>
                    <a:pt x="6122" y="1076"/>
                    <a:pt x="6134" y="1080"/>
                    <a:pt x="6134" y="1080"/>
                  </a:cubicBezTo>
                  <a:lnTo>
                    <a:pt x="6135" y="1098"/>
                  </a:lnTo>
                  <a:cubicBezTo>
                    <a:pt x="6135" y="1098"/>
                    <a:pt x="6121" y="1136"/>
                    <a:pt x="6105" y="1148"/>
                  </a:cubicBezTo>
                  <a:cubicBezTo>
                    <a:pt x="6023" y="1143"/>
                    <a:pt x="5976" y="1181"/>
                    <a:pt x="5954" y="1213"/>
                  </a:cubicBezTo>
                  <a:cubicBezTo>
                    <a:pt x="5954" y="1213"/>
                    <a:pt x="5905" y="1208"/>
                    <a:pt x="5887" y="1209"/>
                  </a:cubicBezTo>
                  <a:cubicBezTo>
                    <a:pt x="5875" y="1191"/>
                    <a:pt x="5830" y="1072"/>
                    <a:pt x="5810" y="1056"/>
                  </a:cubicBezTo>
                  <a:cubicBezTo>
                    <a:pt x="5816" y="1047"/>
                    <a:pt x="5815" y="1021"/>
                    <a:pt x="5808" y="1010"/>
                  </a:cubicBezTo>
                  <a:cubicBezTo>
                    <a:pt x="5838" y="997"/>
                    <a:pt x="5850" y="965"/>
                    <a:pt x="5850" y="965"/>
                  </a:cubicBezTo>
                  <a:lnTo>
                    <a:pt x="5841" y="954"/>
                  </a:lnTo>
                  <a:cubicBezTo>
                    <a:pt x="5841" y="954"/>
                    <a:pt x="5861" y="947"/>
                    <a:pt x="5857" y="926"/>
                  </a:cubicBezTo>
                  <a:cubicBezTo>
                    <a:pt x="5903" y="928"/>
                    <a:pt x="5880" y="854"/>
                    <a:pt x="5881" y="843"/>
                  </a:cubicBezTo>
                  <a:cubicBezTo>
                    <a:pt x="5899" y="829"/>
                    <a:pt x="5896" y="777"/>
                    <a:pt x="5896" y="777"/>
                  </a:cubicBezTo>
                  <a:cubicBezTo>
                    <a:pt x="5896" y="777"/>
                    <a:pt x="5883" y="776"/>
                    <a:pt x="5886" y="741"/>
                  </a:cubicBezTo>
                  <a:cubicBezTo>
                    <a:pt x="5889" y="706"/>
                    <a:pt x="5868" y="687"/>
                    <a:pt x="5856" y="681"/>
                  </a:cubicBezTo>
                  <a:cubicBezTo>
                    <a:pt x="5849" y="664"/>
                    <a:pt x="5815" y="642"/>
                    <a:pt x="5805" y="641"/>
                  </a:cubicBezTo>
                  <a:cubicBezTo>
                    <a:pt x="5785" y="626"/>
                    <a:pt x="5743" y="633"/>
                    <a:pt x="5743" y="646"/>
                  </a:cubicBezTo>
                  <a:cubicBezTo>
                    <a:pt x="5730" y="644"/>
                    <a:pt x="5718" y="658"/>
                    <a:pt x="5718" y="658"/>
                  </a:cubicBezTo>
                  <a:cubicBezTo>
                    <a:pt x="5718" y="658"/>
                    <a:pt x="5693" y="652"/>
                    <a:pt x="5683" y="672"/>
                  </a:cubicBezTo>
                  <a:cubicBezTo>
                    <a:pt x="5662" y="685"/>
                    <a:pt x="5637" y="737"/>
                    <a:pt x="5637" y="737"/>
                  </a:cubicBezTo>
                  <a:cubicBezTo>
                    <a:pt x="5637" y="737"/>
                    <a:pt x="5629" y="727"/>
                    <a:pt x="5620" y="738"/>
                  </a:cubicBezTo>
                  <a:cubicBezTo>
                    <a:pt x="5611" y="750"/>
                    <a:pt x="5613" y="802"/>
                    <a:pt x="5613" y="802"/>
                  </a:cubicBezTo>
                  <a:cubicBezTo>
                    <a:pt x="5613" y="802"/>
                    <a:pt x="5593" y="790"/>
                    <a:pt x="5585" y="806"/>
                  </a:cubicBezTo>
                  <a:cubicBezTo>
                    <a:pt x="5577" y="822"/>
                    <a:pt x="5591" y="881"/>
                    <a:pt x="5591" y="881"/>
                  </a:cubicBezTo>
                  <a:cubicBezTo>
                    <a:pt x="5591" y="881"/>
                    <a:pt x="5572" y="875"/>
                    <a:pt x="5572" y="897"/>
                  </a:cubicBezTo>
                  <a:cubicBezTo>
                    <a:pt x="5572" y="918"/>
                    <a:pt x="5585" y="963"/>
                    <a:pt x="5585" y="963"/>
                  </a:cubicBezTo>
                  <a:cubicBezTo>
                    <a:pt x="5585" y="963"/>
                    <a:pt x="5573" y="954"/>
                    <a:pt x="5573" y="971"/>
                  </a:cubicBezTo>
                  <a:cubicBezTo>
                    <a:pt x="5573" y="988"/>
                    <a:pt x="5613" y="1040"/>
                    <a:pt x="5613" y="1040"/>
                  </a:cubicBezTo>
                  <a:cubicBezTo>
                    <a:pt x="5613" y="1040"/>
                    <a:pt x="5595" y="1055"/>
                    <a:pt x="5596" y="1071"/>
                  </a:cubicBezTo>
                  <a:cubicBezTo>
                    <a:pt x="5613" y="1081"/>
                    <a:pt x="5640" y="1083"/>
                    <a:pt x="5658" y="1077"/>
                  </a:cubicBezTo>
                  <a:cubicBezTo>
                    <a:pt x="5651" y="1084"/>
                    <a:pt x="5652" y="1098"/>
                    <a:pt x="5652" y="1098"/>
                  </a:cubicBezTo>
                  <a:cubicBezTo>
                    <a:pt x="5652" y="1098"/>
                    <a:pt x="5667" y="1112"/>
                    <a:pt x="5691" y="1105"/>
                  </a:cubicBezTo>
                  <a:cubicBezTo>
                    <a:pt x="5714" y="1098"/>
                    <a:pt x="5733" y="1069"/>
                    <a:pt x="5733" y="1069"/>
                  </a:cubicBezTo>
                  <a:cubicBezTo>
                    <a:pt x="5733" y="1069"/>
                    <a:pt x="5753" y="1081"/>
                    <a:pt x="5759" y="1100"/>
                  </a:cubicBezTo>
                  <a:cubicBezTo>
                    <a:pt x="5766" y="1118"/>
                    <a:pt x="5775" y="1159"/>
                    <a:pt x="5784" y="1200"/>
                  </a:cubicBezTo>
                  <a:cubicBezTo>
                    <a:pt x="5793" y="1241"/>
                    <a:pt x="5804" y="1292"/>
                    <a:pt x="5817" y="1304"/>
                  </a:cubicBezTo>
                  <a:cubicBezTo>
                    <a:pt x="5830" y="1316"/>
                    <a:pt x="5847" y="1304"/>
                    <a:pt x="5861" y="1309"/>
                  </a:cubicBezTo>
                  <a:cubicBezTo>
                    <a:pt x="5875" y="1314"/>
                    <a:pt x="5894" y="1331"/>
                    <a:pt x="5955" y="1325"/>
                  </a:cubicBezTo>
                  <a:cubicBezTo>
                    <a:pt x="5955" y="1472"/>
                    <a:pt x="6015" y="1558"/>
                    <a:pt x="6046" y="1604"/>
                  </a:cubicBezTo>
                  <a:cubicBezTo>
                    <a:pt x="6076" y="1651"/>
                    <a:pt x="6109" y="1719"/>
                    <a:pt x="6109" y="1805"/>
                  </a:cubicBezTo>
                  <a:cubicBezTo>
                    <a:pt x="6109" y="1891"/>
                    <a:pt x="6113" y="2052"/>
                    <a:pt x="6107" y="2129"/>
                  </a:cubicBezTo>
                  <a:cubicBezTo>
                    <a:pt x="6101" y="2205"/>
                    <a:pt x="6070" y="2296"/>
                    <a:pt x="6070" y="2359"/>
                  </a:cubicBezTo>
                  <a:cubicBezTo>
                    <a:pt x="6070" y="2423"/>
                    <a:pt x="6098" y="2584"/>
                    <a:pt x="6098" y="2786"/>
                  </a:cubicBezTo>
                  <a:cubicBezTo>
                    <a:pt x="6072" y="2819"/>
                    <a:pt x="5987" y="2969"/>
                    <a:pt x="5987" y="2976"/>
                  </a:cubicBezTo>
                  <a:cubicBezTo>
                    <a:pt x="5987" y="2984"/>
                    <a:pt x="5993" y="2998"/>
                    <a:pt x="6027" y="2998"/>
                  </a:cubicBezTo>
                  <a:cubicBezTo>
                    <a:pt x="6062" y="2998"/>
                    <a:pt x="6091" y="2956"/>
                    <a:pt x="6091" y="2956"/>
                  </a:cubicBezTo>
                  <a:lnTo>
                    <a:pt x="6100" y="2967"/>
                  </a:lnTo>
                  <a:cubicBezTo>
                    <a:pt x="6100" y="2967"/>
                    <a:pt x="6099" y="2978"/>
                    <a:pt x="6099" y="2989"/>
                  </a:cubicBezTo>
                  <a:cubicBezTo>
                    <a:pt x="6073" y="2989"/>
                    <a:pt x="6081" y="3025"/>
                    <a:pt x="6081" y="3036"/>
                  </a:cubicBezTo>
                  <a:cubicBezTo>
                    <a:pt x="6050" y="3046"/>
                    <a:pt x="5868" y="3129"/>
                    <a:pt x="5868" y="3301"/>
                  </a:cubicBezTo>
                  <a:cubicBezTo>
                    <a:pt x="5868" y="3472"/>
                    <a:pt x="5974" y="3546"/>
                    <a:pt x="6067" y="3592"/>
                  </a:cubicBezTo>
                  <a:cubicBezTo>
                    <a:pt x="6067" y="3592"/>
                    <a:pt x="6061" y="3598"/>
                    <a:pt x="6061" y="3620"/>
                  </a:cubicBezTo>
                  <a:cubicBezTo>
                    <a:pt x="6061" y="3643"/>
                    <a:pt x="6115" y="3662"/>
                    <a:pt x="6106" y="3673"/>
                  </a:cubicBezTo>
                  <a:cubicBezTo>
                    <a:pt x="6096" y="3687"/>
                    <a:pt x="6104" y="3719"/>
                    <a:pt x="6089" y="3745"/>
                  </a:cubicBezTo>
                  <a:cubicBezTo>
                    <a:pt x="6075" y="3771"/>
                    <a:pt x="6041" y="3796"/>
                    <a:pt x="6041" y="3817"/>
                  </a:cubicBezTo>
                  <a:cubicBezTo>
                    <a:pt x="6041" y="3837"/>
                    <a:pt x="6070" y="3864"/>
                    <a:pt x="6070" y="3864"/>
                  </a:cubicBezTo>
                  <a:cubicBezTo>
                    <a:pt x="6070" y="3864"/>
                    <a:pt x="6065" y="3902"/>
                    <a:pt x="6065" y="3923"/>
                  </a:cubicBezTo>
                  <a:cubicBezTo>
                    <a:pt x="5970" y="3941"/>
                    <a:pt x="5923" y="3993"/>
                    <a:pt x="5923" y="4034"/>
                  </a:cubicBezTo>
                  <a:cubicBezTo>
                    <a:pt x="5923" y="4075"/>
                    <a:pt x="5966" y="4097"/>
                    <a:pt x="5966" y="4097"/>
                  </a:cubicBezTo>
                  <a:cubicBezTo>
                    <a:pt x="5966" y="4097"/>
                    <a:pt x="5899" y="4141"/>
                    <a:pt x="5899" y="4207"/>
                  </a:cubicBezTo>
                  <a:cubicBezTo>
                    <a:pt x="5899" y="4274"/>
                    <a:pt x="5956" y="4286"/>
                    <a:pt x="5956" y="4318"/>
                  </a:cubicBezTo>
                  <a:cubicBezTo>
                    <a:pt x="5956" y="4350"/>
                    <a:pt x="5892" y="4413"/>
                    <a:pt x="5882" y="4416"/>
                  </a:cubicBezTo>
                  <a:cubicBezTo>
                    <a:pt x="5662" y="4455"/>
                    <a:pt x="5451" y="4589"/>
                    <a:pt x="5346" y="4676"/>
                  </a:cubicBezTo>
                  <a:cubicBezTo>
                    <a:pt x="5241" y="4764"/>
                    <a:pt x="5142" y="4879"/>
                    <a:pt x="5054" y="5033"/>
                  </a:cubicBezTo>
                  <a:cubicBezTo>
                    <a:pt x="4966" y="5187"/>
                    <a:pt x="4930" y="5324"/>
                    <a:pt x="4917" y="5382"/>
                  </a:cubicBezTo>
                  <a:cubicBezTo>
                    <a:pt x="4884" y="5399"/>
                    <a:pt x="4762" y="5467"/>
                    <a:pt x="4704" y="5530"/>
                  </a:cubicBezTo>
                  <a:cubicBezTo>
                    <a:pt x="4646" y="5592"/>
                    <a:pt x="4611" y="5667"/>
                    <a:pt x="4611" y="5759"/>
                  </a:cubicBezTo>
                  <a:cubicBezTo>
                    <a:pt x="4611" y="5850"/>
                    <a:pt x="4667" y="5902"/>
                    <a:pt x="4692" y="5929"/>
                  </a:cubicBezTo>
                  <a:cubicBezTo>
                    <a:pt x="4717" y="5957"/>
                    <a:pt x="4720" y="5995"/>
                    <a:pt x="4743" y="6027"/>
                  </a:cubicBezTo>
                  <a:cubicBezTo>
                    <a:pt x="4767" y="6059"/>
                    <a:pt x="4823" y="6124"/>
                    <a:pt x="4872" y="6151"/>
                  </a:cubicBezTo>
                  <a:cubicBezTo>
                    <a:pt x="4726" y="6185"/>
                    <a:pt x="4572" y="6248"/>
                    <a:pt x="4341" y="6366"/>
                  </a:cubicBezTo>
                  <a:cubicBezTo>
                    <a:pt x="4110" y="6483"/>
                    <a:pt x="4040" y="6621"/>
                    <a:pt x="4012" y="6687"/>
                  </a:cubicBezTo>
                  <a:cubicBezTo>
                    <a:pt x="3983" y="6753"/>
                    <a:pt x="3971" y="6851"/>
                    <a:pt x="4019" y="6963"/>
                  </a:cubicBezTo>
                  <a:cubicBezTo>
                    <a:pt x="4067" y="7075"/>
                    <a:pt x="4156" y="7112"/>
                    <a:pt x="4180" y="7161"/>
                  </a:cubicBezTo>
                  <a:cubicBezTo>
                    <a:pt x="4205" y="7210"/>
                    <a:pt x="4245" y="7272"/>
                    <a:pt x="4290" y="7314"/>
                  </a:cubicBezTo>
                  <a:cubicBezTo>
                    <a:pt x="4334" y="7356"/>
                    <a:pt x="4390" y="7391"/>
                    <a:pt x="4446" y="7433"/>
                  </a:cubicBezTo>
                  <a:cubicBezTo>
                    <a:pt x="4446" y="7469"/>
                    <a:pt x="4488" y="7528"/>
                    <a:pt x="4488" y="7573"/>
                  </a:cubicBezTo>
                  <a:cubicBezTo>
                    <a:pt x="4488" y="7893"/>
                    <a:pt x="4593" y="8033"/>
                    <a:pt x="4591" y="8159"/>
                  </a:cubicBezTo>
                  <a:cubicBezTo>
                    <a:pt x="4591" y="8201"/>
                    <a:pt x="4589" y="8242"/>
                    <a:pt x="4589" y="8242"/>
                  </a:cubicBezTo>
                  <a:lnTo>
                    <a:pt x="4533" y="8249"/>
                  </a:lnTo>
                  <a:lnTo>
                    <a:pt x="4533" y="8366"/>
                  </a:lnTo>
                  <a:lnTo>
                    <a:pt x="4586" y="8448"/>
                  </a:lnTo>
                  <a:cubicBezTo>
                    <a:pt x="4586" y="8448"/>
                    <a:pt x="4586" y="9991"/>
                    <a:pt x="4586" y="10046"/>
                  </a:cubicBezTo>
                  <a:cubicBezTo>
                    <a:pt x="4460" y="10143"/>
                    <a:pt x="4417" y="10254"/>
                    <a:pt x="4417" y="10319"/>
                  </a:cubicBezTo>
                  <a:cubicBezTo>
                    <a:pt x="4417" y="10385"/>
                    <a:pt x="4442" y="10455"/>
                    <a:pt x="4504" y="10505"/>
                  </a:cubicBezTo>
                  <a:cubicBezTo>
                    <a:pt x="4504" y="10505"/>
                    <a:pt x="4504" y="10694"/>
                    <a:pt x="4504" y="10745"/>
                  </a:cubicBezTo>
                  <a:cubicBezTo>
                    <a:pt x="4344" y="10832"/>
                    <a:pt x="4269" y="10966"/>
                    <a:pt x="4269" y="11016"/>
                  </a:cubicBezTo>
                  <a:lnTo>
                    <a:pt x="4269" y="11069"/>
                  </a:lnTo>
                  <a:cubicBezTo>
                    <a:pt x="4200" y="11155"/>
                    <a:pt x="4163" y="11224"/>
                    <a:pt x="4163" y="11352"/>
                  </a:cubicBezTo>
                  <a:cubicBezTo>
                    <a:pt x="4163" y="11480"/>
                    <a:pt x="4245" y="11564"/>
                    <a:pt x="4320" y="11612"/>
                  </a:cubicBezTo>
                  <a:cubicBezTo>
                    <a:pt x="4320" y="11612"/>
                    <a:pt x="4312" y="11751"/>
                    <a:pt x="4309" y="11854"/>
                  </a:cubicBezTo>
                  <a:cubicBezTo>
                    <a:pt x="3097" y="12013"/>
                    <a:pt x="2128" y="12302"/>
                    <a:pt x="0" y="12800"/>
                  </a:cubicBezTo>
                  <a:lnTo>
                    <a:pt x="0" y="12800"/>
                  </a:lnTo>
                  <a:lnTo>
                    <a:pt x="9743" y="12800"/>
                  </a:lnTo>
                  <a:cubicBezTo>
                    <a:pt x="9743" y="12661"/>
                    <a:pt x="9745" y="12518"/>
                    <a:pt x="9745" y="12408"/>
                  </a:cubicBezTo>
                  <a:cubicBezTo>
                    <a:pt x="9745" y="12299"/>
                    <a:pt x="9743" y="12224"/>
                    <a:pt x="9737" y="12223"/>
                  </a:cubicBezTo>
                  <a:cubicBezTo>
                    <a:pt x="9260" y="12124"/>
                    <a:pt x="8801" y="11955"/>
                    <a:pt x="8025" y="11854"/>
                  </a:cubicBezTo>
                  <a:cubicBezTo>
                    <a:pt x="8023" y="11751"/>
                    <a:pt x="8015" y="11612"/>
                    <a:pt x="8015" y="11612"/>
                  </a:cubicBezTo>
                  <a:cubicBezTo>
                    <a:pt x="8090" y="11564"/>
                    <a:pt x="8172" y="11480"/>
                    <a:pt x="8172" y="11352"/>
                  </a:cubicBezTo>
                  <a:cubicBezTo>
                    <a:pt x="8172" y="11224"/>
                    <a:pt x="8134" y="11155"/>
                    <a:pt x="8065" y="11069"/>
                  </a:cubicBezTo>
                  <a:lnTo>
                    <a:pt x="8065" y="11016"/>
                  </a:lnTo>
                  <a:cubicBezTo>
                    <a:pt x="8065" y="10966"/>
                    <a:pt x="7990" y="10832"/>
                    <a:pt x="7830" y="10745"/>
                  </a:cubicBezTo>
                  <a:cubicBezTo>
                    <a:pt x="7830" y="10694"/>
                    <a:pt x="7830" y="10505"/>
                    <a:pt x="7830" y="10505"/>
                  </a:cubicBezTo>
                  <a:cubicBezTo>
                    <a:pt x="7893" y="10455"/>
                    <a:pt x="7918" y="10385"/>
                    <a:pt x="7918" y="10319"/>
                  </a:cubicBezTo>
                  <a:cubicBezTo>
                    <a:pt x="7918" y="10254"/>
                    <a:pt x="7875" y="10143"/>
                    <a:pt x="7749" y="10046"/>
                  </a:cubicBezTo>
                  <a:cubicBezTo>
                    <a:pt x="7749" y="9991"/>
                    <a:pt x="7749" y="8448"/>
                    <a:pt x="7749" y="8448"/>
                  </a:cubicBezTo>
                  <a:lnTo>
                    <a:pt x="7802" y="8366"/>
                  </a:lnTo>
                  <a:lnTo>
                    <a:pt x="7802" y="8249"/>
                  </a:lnTo>
                  <a:lnTo>
                    <a:pt x="7745" y="8242"/>
                  </a:lnTo>
                  <a:cubicBezTo>
                    <a:pt x="7745" y="8242"/>
                    <a:pt x="7744" y="8201"/>
                    <a:pt x="7744" y="8159"/>
                  </a:cubicBezTo>
                  <a:cubicBezTo>
                    <a:pt x="7742" y="8033"/>
                    <a:pt x="7846" y="7893"/>
                    <a:pt x="7846" y="7573"/>
                  </a:cubicBezTo>
                  <a:cubicBezTo>
                    <a:pt x="7846" y="7528"/>
                    <a:pt x="7888" y="7469"/>
                    <a:pt x="7888" y="7433"/>
                  </a:cubicBezTo>
                  <a:cubicBezTo>
                    <a:pt x="7945" y="7391"/>
                    <a:pt x="8000" y="7356"/>
                    <a:pt x="8045" y="7314"/>
                  </a:cubicBezTo>
                  <a:cubicBezTo>
                    <a:pt x="8090" y="7272"/>
                    <a:pt x="8130" y="7210"/>
                    <a:pt x="8154" y="7161"/>
                  </a:cubicBezTo>
                  <a:cubicBezTo>
                    <a:pt x="8179" y="7112"/>
                    <a:pt x="8267" y="7075"/>
                    <a:pt x="8315" y="6963"/>
                  </a:cubicBezTo>
                  <a:cubicBezTo>
                    <a:pt x="8363" y="6851"/>
                    <a:pt x="8351" y="6753"/>
                    <a:pt x="8323" y="6687"/>
                  </a:cubicBezTo>
                  <a:cubicBezTo>
                    <a:pt x="8294" y="6621"/>
                    <a:pt x="8224" y="6483"/>
                    <a:pt x="7994" y="6366"/>
                  </a:cubicBezTo>
                  <a:cubicBezTo>
                    <a:pt x="7763" y="6248"/>
                    <a:pt x="7609" y="6185"/>
                    <a:pt x="7463" y="6151"/>
                  </a:cubicBezTo>
                  <a:cubicBezTo>
                    <a:pt x="7512" y="6124"/>
                    <a:pt x="7568" y="6059"/>
                    <a:pt x="7591" y="6027"/>
                  </a:cubicBezTo>
                  <a:cubicBezTo>
                    <a:pt x="7615" y="5995"/>
                    <a:pt x="7617" y="5957"/>
                    <a:pt x="7643" y="5929"/>
                  </a:cubicBezTo>
                  <a:cubicBezTo>
                    <a:pt x="7668" y="5902"/>
                    <a:pt x="7723" y="5850"/>
                    <a:pt x="7723" y="5759"/>
                  </a:cubicBezTo>
                  <a:cubicBezTo>
                    <a:pt x="7723" y="5667"/>
                    <a:pt x="7689" y="5592"/>
                    <a:pt x="7631" y="5530"/>
                  </a:cubicBezTo>
                  <a:cubicBezTo>
                    <a:pt x="7573" y="5467"/>
                    <a:pt x="7451" y="5399"/>
                    <a:pt x="7418" y="5382"/>
                  </a:cubicBezTo>
                  <a:cubicBezTo>
                    <a:pt x="7404" y="5324"/>
                    <a:pt x="7368" y="5187"/>
                    <a:pt x="7281" y="5033"/>
                  </a:cubicBezTo>
                  <a:cubicBezTo>
                    <a:pt x="7193" y="4879"/>
                    <a:pt x="7094" y="4764"/>
                    <a:pt x="6989" y="4676"/>
                  </a:cubicBezTo>
                  <a:cubicBezTo>
                    <a:pt x="6883" y="4589"/>
                    <a:pt x="6673" y="4455"/>
                    <a:pt x="6452" y="4416"/>
                  </a:cubicBezTo>
                  <a:cubicBezTo>
                    <a:pt x="6442" y="4413"/>
                    <a:pt x="6379" y="4350"/>
                    <a:pt x="6379" y="4318"/>
                  </a:cubicBezTo>
                  <a:cubicBezTo>
                    <a:pt x="6379" y="4286"/>
                    <a:pt x="6436" y="4274"/>
                    <a:pt x="6436" y="4207"/>
                  </a:cubicBezTo>
                  <a:cubicBezTo>
                    <a:pt x="6436" y="4141"/>
                    <a:pt x="6369" y="4097"/>
                    <a:pt x="6369" y="4097"/>
                  </a:cubicBezTo>
                  <a:cubicBezTo>
                    <a:pt x="6369" y="4097"/>
                    <a:pt x="6412" y="4075"/>
                    <a:pt x="6412" y="4034"/>
                  </a:cubicBezTo>
                  <a:cubicBezTo>
                    <a:pt x="6412" y="3993"/>
                    <a:pt x="6365" y="3941"/>
                    <a:pt x="6270" y="3923"/>
                  </a:cubicBezTo>
                  <a:cubicBezTo>
                    <a:pt x="6270" y="3902"/>
                    <a:pt x="6265" y="3864"/>
                    <a:pt x="6265" y="3864"/>
                  </a:cubicBezTo>
                  <a:cubicBezTo>
                    <a:pt x="6265" y="3864"/>
                    <a:pt x="6294" y="3837"/>
                    <a:pt x="6294" y="3817"/>
                  </a:cubicBezTo>
                  <a:cubicBezTo>
                    <a:pt x="6294" y="3796"/>
                    <a:pt x="6260" y="3771"/>
                    <a:pt x="6245" y="3745"/>
                  </a:cubicBezTo>
                  <a:cubicBezTo>
                    <a:pt x="6231" y="3719"/>
                    <a:pt x="6239" y="3687"/>
                    <a:pt x="6228" y="3673"/>
                  </a:cubicBezTo>
                  <a:cubicBezTo>
                    <a:pt x="6220" y="3662"/>
                    <a:pt x="6274" y="3643"/>
                    <a:pt x="6274" y="3620"/>
                  </a:cubicBezTo>
                  <a:cubicBezTo>
                    <a:pt x="6274" y="3598"/>
                    <a:pt x="6268" y="3592"/>
                    <a:pt x="6268" y="3592"/>
                  </a:cubicBezTo>
                  <a:cubicBezTo>
                    <a:pt x="6361" y="3546"/>
                    <a:pt x="6467" y="3472"/>
                    <a:pt x="6467" y="3301"/>
                  </a:cubicBezTo>
                  <a:cubicBezTo>
                    <a:pt x="6467" y="3129"/>
                    <a:pt x="6285" y="3046"/>
                    <a:pt x="6254" y="3036"/>
                  </a:cubicBezTo>
                  <a:cubicBezTo>
                    <a:pt x="6254" y="3025"/>
                    <a:pt x="6262" y="2989"/>
                    <a:pt x="6235" y="2989"/>
                  </a:cubicBezTo>
                  <a:cubicBezTo>
                    <a:pt x="6235" y="2989"/>
                    <a:pt x="6230" y="2939"/>
                    <a:pt x="6230" y="2924"/>
                  </a:cubicBezTo>
                  <a:cubicBezTo>
                    <a:pt x="6246" y="2914"/>
                    <a:pt x="6231" y="2864"/>
                    <a:pt x="6236" y="2850"/>
                  </a:cubicBezTo>
                  <a:cubicBezTo>
                    <a:pt x="6240" y="2835"/>
                    <a:pt x="6230" y="2806"/>
                    <a:pt x="6226" y="2782"/>
                  </a:cubicBezTo>
                  <a:cubicBezTo>
                    <a:pt x="6223" y="2759"/>
                    <a:pt x="6213" y="2689"/>
                    <a:pt x="6228" y="2642"/>
                  </a:cubicBezTo>
                  <a:cubicBezTo>
                    <a:pt x="6244" y="2595"/>
                    <a:pt x="6243" y="2494"/>
                    <a:pt x="6241" y="2460"/>
                  </a:cubicBezTo>
                  <a:cubicBezTo>
                    <a:pt x="6238" y="2427"/>
                    <a:pt x="6217" y="2374"/>
                    <a:pt x="6219" y="2336"/>
                  </a:cubicBezTo>
                  <a:cubicBezTo>
                    <a:pt x="6250" y="2338"/>
                    <a:pt x="6315" y="2382"/>
                    <a:pt x="6347" y="2403"/>
                  </a:cubicBezTo>
                  <a:cubicBezTo>
                    <a:pt x="6380" y="2424"/>
                    <a:pt x="6434" y="2459"/>
                    <a:pt x="6451" y="2483"/>
                  </a:cubicBezTo>
                  <a:cubicBezTo>
                    <a:pt x="6467" y="2506"/>
                    <a:pt x="6458" y="2539"/>
                    <a:pt x="6470" y="2554"/>
                  </a:cubicBezTo>
                  <a:cubicBezTo>
                    <a:pt x="6481" y="2570"/>
                    <a:pt x="6494" y="2584"/>
                    <a:pt x="6499" y="2605"/>
                  </a:cubicBezTo>
                  <a:cubicBezTo>
                    <a:pt x="6503" y="2626"/>
                    <a:pt x="6500" y="2663"/>
                    <a:pt x="6517" y="2663"/>
                  </a:cubicBezTo>
                  <a:cubicBezTo>
                    <a:pt x="6534" y="2663"/>
                    <a:pt x="6547" y="2630"/>
                    <a:pt x="6547" y="2578"/>
                  </a:cubicBezTo>
                  <a:cubicBezTo>
                    <a:pt x="6547" y="2526"/>
                    <a:pt x="6526" y="2504"/>
                    <a:pt x="6526" y="2443"/>
                  </a:cubicBezTo>
                  <a:cubicBezTo>
                    <a:pt x="6526" y="2427"/>
                    <a:pt x="6544" y="2406"/>
                    <a:pt x="6539" y="2383"/>
                  </a:cubicBezTo>
                  <a:cubicBezTo>
                    <a:pt x="6535" y="2359"/>
                    <a:pt x="6492" y="2366"/>
                    <a:pt x="6475" y="2368"/>
                  </a:cubicBezTo>
                  <a:cubicBezTo>
                    <a:pt x="6458" y="2370"/>
                    <a:pt x="6439" y="2345"/>
                    <a:pt x="6408" y="2285"/>
                  </a:cubicBezTo>
                  <a:cubicBezTo>
                    <a:pt x="6376" y="2226"/>
                    <a:pt x="6337" y="2204"/>
                    <a:pt x="6275" y="2204"/>
                  </a:cubicBezTo>
                  <a:cubicBezTo>
                    <a:pt x="6275" y="2204"/>
                    <a:pt x="6280" y="2089"/>
                    <a:pt x="6278" y="2052"/>
                  </a:cubicBezTo>
                  <a:cubicBezTo>
                    <a:pt x="6290" y="2060"/>
                    <a:pt x="6339" y="2063"/>
                    <a:pt x="6366" y="2066"/>
                  </a:cubicBezTo>
                  <a:cubicBezTo>
                    <a:pt x="6393" y="2070"/>
                    <a:pt x="6443" y="2083"/>
                    <a:pt x="6493" y="2112"/>
                  </a:cubicBezTo>
                  <a:cubicBezTo>
                    <a:pt x="6544" y="2141"/>
                    <a:pt x="6601" y="2198"/>
                    <a:pt x="6598" y="2209"/>
                  </a:cubicBezTo>
                  <a:cubicBezTo>
                    <a:pt x="6594" y="2220"/>
                    <a:pt x="6580" y="2235"/>
                    <a:pt x="6580" y="2246"/>
                  </a:cubicBezTo>
                  <a:cubicBezTo>
                    <a:pt x="6580" y="2257"/>
                    <a:pt x="6599" y="2292"/>
                    <a:pt x="6621" y="2320"/>
                  </a:cubicBezTo>
                  <a:cubicBezTo>
                    <a:pt x="6644" y="2348"/>
                    <a:pt x="6679" y="2369"/>
                    <a:pt x="6697" y="2369"/>
                  </a:cubicBezTo>
                  <a:cubicBezTo>
                    <a:pt x="6715" y="2369"/>
                    <a:pt x="6730" y="2382"/>
                    <a:pt x="6761" y="2409"/>
                  </a:cubicBezTo>
                  <a:cubicBezTo>
                    <a:pt x="6793" y="2436"/>
                    <a:pt x="6827" y="2468"/>
                    <a:pt x="6833" y="2478"/>
                  </a:cubicBezTo>
                  <a:cubicBezTo>
                    <a:pt x="6840" y="2488"/>
                    <a:pt x="6862" y="2497"/>
                    <a:pt x="6865" y="2474"/>
                  </a:cubicBezTo>
                  <a:cubicBezTo>
                    <a:pt x="6867" y="2450"/>
                    <a:pt x="6865" y="2364"/>
                    <a:pt x="6866" y="2335"/>
                  </a:cubicBezTo>
                  <a:cubicBezTo>
                    <a:pt x="6945" y="2337"/>
                    <a:pt x="6989" y="2317"/>
                    <a:pt x="6979" y="2301"/>
                  </a:cubicBezTo>
                  <a:cubicBezTo>
                    <a:pt x="6969" y="2285"/>
                    <a:pt x="6884" y="2190"/>
                    <a:pt x="6866" y="2173"/>
                  </a:cubicBezTo>
                  <a:cubicBezTo>
                    <a:pt x="6848" y="2156"/>
                    <a:pt x="6830" y="2162"/>
                    <a:pt x="6811" y="2159"/>
                  </a:cubicBezTo>
                  <a:cubicBezTo>
                    <a:pt x="6792" y="2157"/>
                    <a:pt x="6756" y="2102"/>
                    <a:pt x="6756" y="2102"/>
                  </a:cubicBezTo>
                  <a:cubicBezTo>
                    <a:pt x="6756" y="2102"/>
                    <a:pt x="6780" y="2081"/>
                    <a:pt x="6777" y="2064"/>
                  </a:cubicBezTo>
                  <a:cubicBezTo>
                    <a:pt x="6760" y="1974"/>
                    <a:pt x="6671" y="1883"/>
                    <a:pt x="6571" y="1824"/>
                  </a:cubicBezTo>
                  <a:cubicBezTo>
                    <a:pt x="6672" y="1782"/>
                    <a:pt x="6699" y="1669"/>
                    <a:pt x="6699" y="1634"/>
                  </a:cubicBezTo>
                  <a:cubicBezTo>
                    <a:pt x="6699" y="1599"/>
                    <a:pt x="6710" y="1574"/>
                    <a:pt x="6731" y="1514"/>
                  </a:cubicBezTo>
                  <a:cubicBezTo>
                    <a:pt x="6752" y="1455"/>
                    <a:pt x="6770" y="1361"/>
                    <a:pt x="6754" y="1290"/>
                  </a:cubicBezTo>
                  <a:cubicBezTo>
                    <a:pt x="6737" y="1218"/>
                    <a:pt x="6688" y="1190"/>
                    <a:pt x="6647" y="1174"/>
                  </a:cubicBezTo>
                  <a:cubicBezTo>
                    <a:pt x="6654" y="1164"/>
                    <a:pt x="6654" y="1141"/>
                    <a:pt x="6641" y="1138"/>
                  </a:cubicBezTo>
                  <a:cubicBezTo>
                    <a:pt x="6690" y="1104"/>
                    <a:pt x="6690" y="1064"/>
                    <a:pt x="6666" y="1059"/>
                  </a:cubicBezTo>
                  <a:cubicBezTo>
                    <a:pt x="6731" y="1000"/>
                    <a:pt x="6713" y="971"/>
                    <a:pt x="6703" y="966"/>
                  </a:cubicBezTo>
                  <a:cubicBezTo>
                    <a:pt x="6712" y="962"/>
                    <a:pt x="6736" y="937"/>
                    <a:pt x="6746" y="914"/>
                  </a:cubicBezTo>
                  <a:cubicBezTo>
                    <a:pt x="6756" y="890"/>
                    <a:pt x="6746" y="865"/>
                    <a:pt x="6750" y="848"/>
                  </a:cubicBezTo>
                  <a:cubicBezTo>
                    <a:pt x="6798" y="806"/>
                    <a:pt x="6839" y="717"/>
                    <a:pt x="6837" y="710"/>
                  </a:cubicBezTo>
                  <a:cubicBezTo>
                    <a:pt x="6871" y="680"/>
                    <a:pt x="6871" y="625"/>
                    <a:pt x="6868" y="628"/>
                  </a:cubicBezTo>
                  <a:cubicBezTo>
                    <a:pt x="6865" y="632"/>
                    <a:pt x="6853" y="630"/>
                    <a:pt x="6848" y="630"/>
                  </a:cubicBezTo>
                  <a:cubicBezTo>
                    <a:pt x="6887" y="581"/>
                    <a:pt x="6890" y="534"/>
                    <a:pt x="6903" y="521"/>
                  </a:cubicBezTo>
                  <a:cubicBezTo>
                    <a:pt x="6915" y="507"/>
                    <a:pt x="6916" y="479"/>
                    <a:pt x="6911" y="484"/>
                  </a:cubicBezTo>
                  <a:cubicBezTo>
                    <a:pt x="6905" y="488"/>
                    <a:pt x="6898" y="488"/>
                    <a:pt x="6896" y="468"/>
                  </a:cubicBezTo>
                  <a:cubicBezTo>
                    <a:pt x="6945" y="412"/>
                    <a:pt x="6963" y="330"/>
                    <a:pt x="6957" y="307"/>
                  </a:cubicBezTo>
                  <a:cubicBezTo>
                    <a:pt x="6957" y="307"/>
                    <a:pt x="6935" y="320"/>
                    <a:pt x="6934" y="315"/>
                  </a:cubicBezTo>
                  <a:cubicBezTo>
                    <a:pt x="7000" y="224"/>
                    <a:pt x="6980" y="167"/>
                    <a:pt x="6980" y="167"/>
                  </a:cubicBezTo>
                  <a:cubicBezTo>
                    <a:pt x="6980" y="167"/>
                    <a:pt x="6971" y="174"/>
                    <a:pt x="6966" y="179"/>
                  </a:cubicBezTo>
                  <a:cubicBezTo>
                    <a:pt x="6966" y="179"/>
                    <a:pt x="6985" y="95"/>
                    <a:pt x="6977" y="46"/>
                  </a:cubicBezTo>
                  <a:cubicBezTo>
                    <a:pt x="6944" y="136"/>
                    <a:pt x="6819" y="343"/>
                    <a:pt x="6768" y="406"/>
                  </a:cubicBezTo>
                  <a:cubicBezTo>
                    <a:pt x="6775" y="375"/>
                    <a:pt x="6759" y="349"/>
                    <a:pt x="6759" y="349"/>
                  </a:cubicBezTo>
                  <a:cubicBezTo>
                    <a:pt x="6785" y="321"/>
                    <a:pt x="6793" y="265"/>
                    <a:pt x="6784" y="242"/>
                  </a:cubicBezTo>
                  <a:cubicBezTo>
                    <a:pt x="6778" y="248"/>
                    <a:pt x="6768" y="248"/>
                    <a:pt x="6768" y="248"/>
                  </a:cubicBezTo>
                  <a:cubicBezTo>
                    <a:pt x="6804" y="193"/>
                    <a:pt x="6802" y="123"/>
                    <a:pt x="6793" y="100"/>
                  </a:cubicBezTo>
                  <a:cubicBezTo>
                    <a:pt x="6791" y="109"/>
                    <a:pt x="6779" y="123"/>
                    <a:pt x="6779" y="123"/>
                  </a:cubicBezTo>
                  <a:cubicBezTo>
                    <a:pt x="6779" y="123"/>
                    <a:pt x="6782" y="30"/>
                    <a:pt x="6770" y="0"/>
                  </a:cubicBezTo>
                  <a:close/>
                  <a:moveTo>
                    <a:pt x="6636" y="2176"/>
                  </a:moveTo>
                  <a:lnTo>
                    <a:pt x="6636" y="2176"/>
                  </a:lnTo>
                  <a:cubicBezTo>
                    <a:pt x="6630" y="2176"/>
                    <a:pt x="6625" y="2174"/>
                    <a:pt x="6621" y="2171"/>
                  </a:cubicBezTo>
                  <a:cubicBezTo>
                    <a:pt x="6613" y="2163"/>
                    <a:pt x="6602" y="2152"/>
                    <a:pt x="6594" y="2143"/>
                  </a:cubicBezTo>
                  <a:cubicBezTo>
                    <a:pt x="6589" y="2138"/>
                    <a:pt x="6585" y="2134"/>
                    <a:pt x="6582" y="2131"/>
                  </a:cubicBezTo>
                  <a:cubicBezTo>
                    <a:pt x="6577" y="2126"/>
                    <a:pt x="6569" y="2114"/>
                    <a:pt x="6582" y="2099"/>
                  </a:cubicBezTo>
                  <a:cubicBezTo>
                    <a:pt x="6592" y="2087"/>
                    <a:pt x="6614" y="2085"/>
                    <a:pt x="6631" y="2083"/>
                  </a:cubicBezTo>
                  <a:lnTo>
                    <a:pt x="6636" y="2083"/>
                  </a:lnTo>
                  <a:cubicBezTo>
                    <a:pt x="6649" y="2082"/>
                    <a:pt x="6666" y="2081"/>
                    <a:pt x="6676" y="2072"/>
                  </a:cubicBezTo>
                  <a:cubicBezTo>
                    <a:pt x="6679" y="2069"/>
                    <a:pt x="6682" y="2061"/>
                    <a:pt x="6680" y="2057"/>
                  </a:cubicBezTo>
                  <a:cubicBezTo>
                    <a:pt x="6680" y="2055"/>
                    <a:pt x="6678" y="2052"/>
                    <a:pt x="6672" y="2052"/>
                  </a:cubicBezTo>
                  <a:cubicBezTo>
                    <a:pt x="6654" y="2050"/>
                    <a:pt x="6651" y="2038"/>
                    <a:pt x="6650" y="2035"/>
                  </a:cubicBezTo>
                  <a:cubicBezTo>
                    <a:pt x="6649" y="2026"/>
                    <a:pt x="6654" y="2018"/>
                    <a:pt x="6663" y="2014"/>
                  </a:cubicBezTo>
                  <a:cubicBezTo>
                    <a:pt x="6668" y="2012"/>
                    <a:pt x="6674" y="2011"/>
                    <a:pt x="6681" y="2011"/>
                  </a:cubicBezTo>
                  <a:cubicBezTo>
                    <a:pt x="6694" y="2011"/>
                    <a:pt x="6705" y="2015"/>
                    <a:pt x="6711" y="2023"/>
                  </a:cubicBezTo>
                  <a:cubicBezTo>
                    <a:pt x="6733" y="2050"/>
                    <a:pt x="6722" y="2086"/>
                    <a:pt x="6705" y="2102"/>
                  </a:cubicBezTo>
                  <a:cubicBezTo>
                    <a:pt x="6686" y="2119"/>
                    <a:pt x="6662" y="2121"/>
                    <a:pt x="6644" y="2122"/>
                  </a:cubicBezTo>
                  <a:cubicBezTo>
                    <a:pt x="6641" y="2123"/>
                    <a:pt x="6638" y="2123"/>
                    <a:pt x="6635" y="2123"/>
                  </a:cubicBezTo>
                  <a:cubicBezTo>
                    <a:pt x="6638" y="2126"/>
                    <a:pt x="6640" y="2129"/>
                    <a:pt x="6643" y="2131"/>
                  </a:cubicBezTo>
                  <a:cubicBezTo>
                    <a:pt x="6647" y="2136"/>
                    <a:pt x="6651" y="2140"/>
                    <a:pt x="6652" y="2141"/>
                  </a:cubicBezTo>
                  <a:cubicBezTo>
                    <a:pt x="6658" y="2147"/>
                    <a:pt x="6659" y="2155"/>
                    <a:pt x="6656" y="2162"/>
                  </a:cubicBezTo>
                  <a:cubicBezTo>
                    <a:pt x="6653" y="2171"/>
                    <a:pt x="6644" y="2176"/>
                    <a:pt x="6636" y="2176"/>
                  </a:cubicBezTo>
                  <a:close/>
                  <a:moveTo>
                    <a:pt x="6555" y="2097"/>
                  </a:moveTo>
                  <a:lnTo>
                    <a:pt x="6555" y="2097"/>
                  </a:lnTo>
                  <a:cubicBezTo>
                    <a:pt x="6546" y="2097"/>
                    <a:pt x="6539" y="2092"/>
                    <a:pt x="6536" y="2085"/>
                  </a:cubicBezTo>
                  <a:cubicBezTo>
                    <a:pt x="6534" y="2081"/>
                    <a:pt x="6532" y="2073"/>
                    <a:pt x="6541" y="2062"/>
                  </a:cubicBezTo>
                  <a:cubicBezTo>
                    <a:pt x="6550" y="2052"/>
                    <a:pt x="6570" y="2029"/>
                    <a:pt x="6586" y="2010"/>
                  </a:cubicBezTo>
                  <a:cubicBezTo>
                    <a:pt x="6599" y="1995"/>
                    <a:pt x="6610" y="1982"/>
                    <a:pt x="6613" y="1979"/>
                  </a:cubicBezTo>
                  <a:cubicBezTo>
                    <a:pt x="6615" y="1977"/>
                    <a:pt x="6614" y="1976"/>
                    <a:pt x="6613" y="1975"/>
                  </a:cubicBezTo>
                  <a:cubicBezTo>
                    <a:pt x="6610" y="1972"/>
                    <a:pt x="6608" y="1970"/>
                    <a:pt x="6605" y="1968"/>
                  </a:cubicBezTo>
                  <a:cubicBezTo>
                    <a:pt x="6603" y="1966"/>
                    <a:pt x="6601" y="1965"/>
                    <a:pt x="6599" y="1963"/>
                  </a:cubicBezTo>
                  <a:cubicBezTo>
                    <a:pt x="6593" y="1957"/>
                    <a:pt x="6591" y="1949"/>
                    <a:pt x="6594" y="1941"/>
                  </a:cubicBezTo>
                  <a:cubicBezTo>
                    <a:pt x="6598" y="1933"/>
                    <a:pt x="6605" y="1927"/>
                    <a:pt x="6613" y="1927"/>
                  </a:cubicBezTo>
                  <a:cubicBezTo>
                    <a:pt x="6617" y="1927"/>
                    <a:pt x="6621" y="1928"/>
                    <a:pt x="6624" y="1931"/>
                  </a:cubicBezTo>
                  <a:cubicBezTo>
                    <a:pt x="6634" y="1940"/>
                    <a:pt x="6646" y="1951"/>
                    <a:pt x="6653" y="1958"/>
                  </a:cubicBezTo>
                  <a:cubicBezTo>
                    <a:pt x="6663" y="1968"/>
                    <a:pt x="6662" y="1981"/>
                    <a:pt x="6652" y="1994"/>
                  </a:cubicBezTo>
                  <a:cubicBezTo>
                    <a:pt x="6634" y="2016"/>
                    <a:pt x="6578" y="2081"/>
                    <a:pt x="6571" y="2090"/>
                  </a:cubicBezTo>
                  <a:cubicBezTo>
                    <a:pt x="6567" y="2094"/>
                    <a:pt x="6561" y="2097"/>
                    <a:pt x="6555" y="2097"/>
                  </a:cubicBezTo>
                  <a:close/>
                  <a:moveTo>
                    <a:pt x="6487" y="2048"/>
                  </a:moveTo>
                  <a:lnTo>
                    <a:pt x="6487" y="2048"/>
                  </a:lnTo>
                  <a:cubicBezTo>
                    <a:pt x="6479" y="2048"/>
                    <a:pt x="6472" y="2044"/>
                    <a:pt x="6468" y="2037"/>
                  </a:cubicBezTo>
                  <a:cubicBezTo>
                    <a:pt x="6466" y="2033"/>
                    <a:pt x="6464" y="2025"/>
                    <a:pt x="6473" y="2014"/>
                  </a:cubicBezTo>
                  <a:cubicBezTo>
                    <a:pt x="6481" y="2003"/>
                    <a:pt x="6500" y="1978"/>
                    <a:pt x="6515" y="1957"/>
                  </a:cubicBezTo>
                  <a:cubicBezTo>
                    <a:pt x="6526" y="1942"/>
                    <a:pt x="6535" y="1930"/>
                    <a:pt x="6538" y="1926"/>
                  </a:cubicBezTo>
                  <a:cubicBezTo>
                    <a:pt x="6539" y="1924"/>
                    <a:pt x="6539" y="1923"/>
                    <a:pt x="6538" y="1922"/>
                  </a:cubicBezTo>
                  <a:cubicBezTo>
                    <a:pt x="6535" y="1919"/>
                    <a:pt x="6532" y="1918"/>
                    <a:pt x="6530" y="1916"/>
                  </a:cubicBezTo>
                  <a:cubicBezTo>
                    <a:pt x="6528" y="1914"/>
                    <a:pt x="6526" y="1913"/>
                    <a:pt x="6523" y="1911"/>
                  </a:cubicBezTo>
                  <a:cubicBezTo>
                    <a:pt x="6517" y="1905"/>
                    <a:pt x="6514" y="1897"/>
                    <a:pt x="6517" y="1889"/>
                  </a:cubicBezTo>
                  <a:cubicBezTo>
                    <a:pt x="6520" y="1880"/>
                    <a:pt x="6528" y="1874"/>
                    <a:pt x="6536" y="1874"/>
                  </a:cubicBezTo>
                  <a:cubicBezTo>
                    <a:pt x="6539" y="1874"/>
                    <a:pt x="6543" y="1876"/>
                    <a:pt x="6545" y="1878"/>
                  </a:cubicBezTo>
                  <a:cubicBezTo>
                    <a:pt x="6557" y="1886"/>
                    <a:pt x="6569" y="1896"/>
                    <a:pt x="6576" y="1902"/>
                  </a:cubicBezTo>
                  <a:cubicBezTo>
                    <a:pt x="6587" y="1911"/>
                    <a:pt x="6587" y="1925"/>
                    <a:pt x="6578" y="1938"/>
                  </a:cubicBezTo>
                  <a:cubicBezTo>
                    <a:pt x="6562" y="1961"/>
                    <a:pt x="6511" y="2030"/>
                    <a:pt x="6504" y="2040"/>
                  </a:cubicBezTo>
                  <a:cubicBezTo>
                    <a:pt x="6500" y="2045"/>
                    <a:pt x="6494" y="2048"/>
                    <a:pt x="6487" y="2048"/>
                  </a:cubicBezTo>
                  <a:close/>
                  <a:moveTo>
                    <a:pt x="6416" y="2013"/>
                  </a:moveTo>
                  <a:lnTo>
                    <a:pt x="6416" y="2013"/>
                  </a:lnTo>
                  <a:cubicBezTo>
                    <a:pt x="6410" y="2013"/>
                    <a:pt x="6405" y="2010"/>
                    <a:pt x="6402" y="2004"/>
                  </a:cubicBezTo>
                  <a:cubicBezTo>
                    <a:pt x="6398" y="1998"/>
                    <a:pt x="6399" y="1989"/>
                    <a:pt x="6405" y="1981"/>
                  </a:cubicBezTo>
                  <a:cubicBezTo>
                    <a:pt x="6414" y="1966"/>
                    <a:pt x="6468" y="1880"/>
                    <a:pt x="6476" y="1865"/>
                  </a:cubicBezTo>
                  <a:cubicBezTo>
                    <a:pt x="6480" y="1857"/>
                    <a:pt x="6488" y="1853"/>
                    <a:pt x="6495" y="1853"/>
                  </a:cubicBezTo>
                  <a:cubicBezTo>
                    <a:pt x="6501" y="1853"/>
                    <a:pt x="6507" y="1856"/>
                    <a:pt x="6510" y="1860"/>
                  </a:cubicBezTo>
                  <a:cubicBezTo>
                    <a:pt x="6512" y="1865"/>
                    <a:pt x="6514" y="1874"/>
                    <a:pt x="6506" y="1888"/>
                  </a:cubicBezTo>
                  <a:cubicBezTo>
                    <a:pt x="6496" y="1906"/>
                    <a:pt x="6444" y="1988"/>
                    <a:pt x="6436" y="2001"/>
                  </a:cubicBezTo>
                  <a:cubicBezTo>
                    <a:pt x="6431" y="2008"/>
                    <a:pt x="6424" y="2013"/>
                    <a:pt x="6416" y="2013"/>
                  </a:cubicBezTo>
                  <a:close/>
                  <a:moveTo>
                    <a:pt x="6500" y="1652"/>
                  </a:moveTo>
                  <a:lnTo>
                    <a:pt x="6500" y="1652"/>
                  </a:lnTo>
                  <a:cubicBezTo>
                    <a:pt x="6489" y="1652"/>
                    <a:pt x="6487" y="1639"/>
                    <a:pt x="6487" y="1613"/>
                  </a:cubicBezTo>
                  <a:cubicBezTo>
                    <a:pt x="6487" y="1594"/>
                    <a:pt x="6486" y="1440"/>
                    <a:pt x="6486" y="1440"/>
                  </a:cubicBezTo>
                  <a:lnTo>
                    <a:pt x="6486" y="1433"/>
                  </a:lnTo>
                  <a:lnTo>
                    <a:pt x="6493" y="1432"/>
                  </a:lnTo>
                  <a:cubicBezTo>
                    <a:pt x="6497" y="1432"/>
                    <a:pt x="6502" y="1431"/>
                    <a:pt x="6508" y="1431"/>
                  </a:cubicBezTo>
                  <a:cubicBezTo>
                    <a:pt x="6536" y="1431"/>
                    <a:pt x="6554" y="1444"/>
                    <a:pt x="6559" y="1467"/>
                  </a:cubicBezTo>
                  <a:cubicBezTo>
                    <a:pt x="6563" y="1489"/>
                    <a:pt x="6563" y="1547"/>
                    <a:pt x="6560" y="1570"/>
                  </a:cubicBezTo>
                  <a:cubicBezTo>
                    <a:pt x="6557" y="1588"/>
                    <a:pt x="6539" y="1610"/>
                    <a:pt x="6520" y="1633"/>
                  </a:cubicBezTo>
                  <a:cubicBezTo>
                    <a:pt x="6516" y="1638"/>
                    <a:pt x="6512" y="1643"/>
                    <a:pt x="6510" y="1646"/>
                  </a:cubicBezTo>
                  <a:cubicBezTo>
                    <a:pt x="6509" y="1647"/>
                    <a:pt x="6506" y="1652"/>
                    <a:pt x="6500" y="1652"/>
                  </a:cubicBezTo>
                  <a:close/>
                  <a:moveTo>
                    <a:pt x="6378" y="1711"/>
                  </a:moveTo>
                  <a:lnTo>
                    <a:pt x="6378" y="1711"/>
                  </a:lnTo>
                  <a:cubicBezTo>
                    <a:pt x="6373" y="1711"/>
                    <a:pt x="6368" y="1710"/>
                    <a:pt x="6364" y="1710"/>
                  </a:cubicBezTo>
                  <a:lnTo>
                    <a:pt x="6360" y="1710"/>
                  </a:lnTo>
                  <a:cubicBezTo>
                    <a:pt x="6353" y="1710"/>
                    <a:pt x="6345" y="1703"/>
                    <a:pt x="6303" y="1639"/>
                  </a:cubicBezTo>
                  <a:lnTo>
                    <a:pt x="6297" y="1629"/>
                  </a:lnTo>
                  <a:cubicBezTo>
                    <a:pt x="6294" y="1626"/>
                    <a:pt x="6291" y="1623"/>
                    <a:pt x="6289" y="1620"/>
                  </a:cubicBezTo>
                  <a:cubicBezTo>
                    <a:pt x="6282" y="1612"/>
                    <a:pt x="6276" y="1606"/>
                    <a:pt x="6276" y="1598"/>
                  </a:cubicBezTo>
                  <a:cubicBezTo>
                    <a:pt x="6276" y="1596"/>
                    <a:pt x="6276" y="1588"/>
                    <a:pt x="6278" y="1576"/>
                  </a:cubicBezTo>
                  <a:cubicBezTo>
                    <a:pt x="6281" y="1549"/>
                    <a:pt x="6286" y="1499"/>
                    <a:pt x="6284" y="1478"/>
                  </a:cubicBezTo>
                  <a:lnTo>
                    <a:pt x="6284" y="1469"/>
                  </a:lnTo>
                  <a:lnTo>
                    <a:pt x="6292" y="1469"/>
                  </a:lnTo>
                  <a:cubicBezTo>
                    <a:pt x="6297" y="1469"/>
                    <a:pt x="6303" y="1470"/>
                    <a:pt x="6310" y="1470"/>
                  </a:cubicBezTo>
                  <a:cubicBezTo>
                    <a:pt x="6318" y="1470"/>
                    <a:pt x="6327" y="1471"/>
                    <a:pt x="6335" y="1471"/>
                  </a:cubicBezTo>
                  <a:cubicBezTo>
                    <a:pt x="6362" y="1471"/>
                    <a:pt x="6380" y="1467"/>
                    <a:pt x="6389" y="1460"/>
                  </a:cubicBezTo>
                  <a:lnTo>
                    <a:pt x="6398" y="1453"/>
                  </a:lnTo>
                  <a:lnTo>
                    <a:pt x="6401" y="1464"/>
                  </a:lnTo>
                  <a:cubicBezTo>
                    <a:pt x="6421" y="1527"/>
                    <a:pt x="6439" y="1597"/>
                    <a:pt x="6433" y="1687"/>
                  </a:cubicBezTo>
                  <a:lnTo>
                    <a:pt x="6433" y="1689"/>
                  </a:lnTo>
                  <a:lnTo>
                    <a:pt x="6431" y="1691"/>
                  </a:lnTo>
                  <a:cubicBezTo>
                    <a:pt x="6420" y="1704"/>
                    <a:pt x="6402" y="1711"/>
                    <a:pt x="6378" y="1711"/>
                  </a:cubicBezTo>
                  <a:close/>
                  <a:moveTo>
                    <a:pt x="6259" y="1065"/>
                  </a:moveTo>
                  <a:lnTo>
                    <a:pt x="6259" y="1065"/>
                  </a:lnTo>
                  <a:lnTo>
                    <a:pt x="6256" y="1061"/>
                  </a:lnTo>
                  <a:cubicBezTo>
                    <a:pt x="6256" y="1061"/>
                    <a:pt x="6248" y="1052"/>
                    <a:pt x="6237" y="1052"/>
                  </a:cubicBezTo>
                  <a:lnTo>
                    <a:pt x="6227" y="1052"/>
                  </a:lnTo>
                  <a:lnTo>
                    <a:pt x="6230" y="1042"/>
                  </a:lnTo>
                  <a:cubicBezTo>
                    <a:pt x="6232" y="1036"/>
                    <a:pt x="6229" y="1021"/>
                    <a:pt x="6226" y="1013"/>
                  </a:cubicBezTo>
                  <a:lnTo>
                    <a:pt x="6224" y="1007"/>
                  </a:lnTo>
                  <a:lnTo>
                    <a:pt x="6229" y="1004"/>
                  </a:lnTo>
                  <a:cubicBezTo>
                    <a:pt x="6230" y="1004"/>
                    <a:pt x="6248" y="993"/>
                    <a:pt x="6259" y="984"/>
                  </a:cubicBezTo>
                  <a:lnTo>
                    <a:pt x="6261" y="983"/>
                  </a:lnTo>
                  <a:lnTo>
                    <a:pt x="6263" y="983"/>
                  </a:lnTo>
                  <a:cubicBezTo>
                    <a:pt x="6277" y="983"/>
                    <a:pt x="6296" y="984"/>
                    <a:pt x="6296" y="984"/>
                  </a:cubicBezTo>
                  <a:lnTo>
                    <a:pt x="6306" y="985"/>
                  </a:lnTo>
                  <a:lnTo>
                    <a:pt x="6303" y="994"/>
                  </a:lnTo>
                  <a:cubicBezTo>
                    <a:pt x="6297" y="1012"/>
                    <a:pt x="6293" y="1038"/>
                    <a:pt x="6293" y="1053"/>
                  </a:cubicBezTo>
                  <a:lnTo>
                    <a:pt x="6293" y="1059"/>
                  </a:lnTo>
                  <a:lnTo>
                    <a:pt x="6287" y="1060"/>
                  </a:lnTo>
                  <a:lnTo>
                    <a:pt x="6263" y="1064"/>
                  </a:lnTo>
                  <a:lnTo>
                    <a:pt x="6259" y="1065"/>
                  </a:lnTo>
                  <a:close/>
                  <a:moveTo>
                    <a:pt x="6315" y="8586"/>
                  </a:moveTo>
                  <a:lnTo>
                    <a:pt x="6018" y="8586"/>
                  </a:lnTo>
                  <a:cubicBezTo>
                    <a:pt x="6011" y="8578"/>
                    <a:pt x="6002" y="8570"/>
                    <a:pt x="5992" y="8563"/>
                  </a:cubicBezTo>
                  <a:cubicBezTo>
                    <a:pt x="5986" y="8558"/>
                    <a:pt x="5981" y="8553"/>
                    <a:pt x="5976" y="8548"/>
                  </a:cubicBezTo>
                  <a:lnTo>
                    <a:pt x="6358" y="8548"/>
                  </a:lnTo>
                  <a:cubicBezTo>
                    <a:pt x="6354" y="8552"/>
                    <a:pt x="6350" y="8556"/>
                    <a:pt x="6346" y="8560"/>
                  </a:cubicBezTo>
                  <a:cubicBezTo>
                    <a:pt x="6333" y="8568"/>
                    <a:pt x="6323" y="8577"/>
                    <a:pt x="6315" y="8586"/>
                  </a:cubicBez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de-DE" sz="1798"/>
            </a:p>
          </p:txBody>
        </p:sp>
        <p:sp>
          <p:nvSpPr>
            <p:cNvPr id="61" name="Linien">
              <a:extLst>
                <a:ext uri="{FF2B5EF4-FFF2-40B4-BE49-F238E27FC236}">
                  <a16:creationId xmlns:a16="http://schemas.microsoft.com/office/drawing/2014/main" id="{275F8786-5C13-354C-B4A7-47655C5ED385}"/>
                </a:ext>
              </a:extLst>
            </p:cNvPr>
            <p:cNvSpPr>
              <a:spLocks noEditPoints="1"/>
            </p:cNvSpPr>
            <p:nvPr/>
          </p:nvSpPr>
          <p:spPr bwMode="auto">
            <a:xfrm>
              <a:off x="4472" y="1331"/>
              <a:ext cx="953" cy="2057"/>
            </a:xfrm>
            <a:custGeom>
              <a:avLst/>
              <a:gdLst>
                <a:gd name="T0" fmla="*/ 2201 w 4200"/>
                <a:gd name="T1" fmla="*/ 19 h 9073"/>
                <a:gd name="T2" fmla="*/ 2000 w 4200"/>
                <a:gd name="T3" fmla="*/ 48 h 9073"/>
                <a:gd name="T4" fmla="*/ 104 w 4200"/>
                <a:gd name="T5" fmla="*/ 3877 h 9073"/>
                <a:gd name="T6" fmla="*/ 4068 w 4200"/>
                <a:gd name="T7" fmla="*/ 3933 h 9073"/>
                <a:gd name="T8" fmla="*/ 75 w 4200"/>
                <a:gd name="T9" fmla="*/ 3877 h 9073"/>
                <a:gd name="T10" fmla="*/ 4123 w 4200"/>
                <a:gd name="T11" fmla="*/ 4076 h 9073"/>
                <a:gd name="T12" fmla="*/ 4079 w 4200"/>
                <a:gd name="T13" fmla="*/ 4185 h 9073"/>
                <a:gd name="T14" fmla="*/ 122 w 4200"/>
                <a:gd name="T15" fmla="*/ 4185 h 9073"/>
                <a:gd name="T16" fmla="*/ 1985 w 4200"/>
                <a:gd name="T17" fmla="*/ 629 h 9073"/>
                <a:gd name="T18" fmla="*/ 2220 w 4200"/>
                <a:gd name="T19" fmla="*/ 624 h 9073"/>
                <a:gd name="T20" fmla="*/ 2176 w 4200"/>
                <a:gd name="T21" fmla="*/ 719 h 9073"/>
                <a:gd name="T22" fmla="*/ 2016 w 4200"/>
                <a:gd name="T23" fmla="*/ 691 h 9073"/>
                <a:gd name="T24" fmla="*/ 2206 w 4200"/>
                <a:gd name="T25" fmla="*/ 931 h 9073"/>
                <a:gd name="T26" fmla="*/ 1978 w 4200"/>
                <a:gd name="T27" fmla="*/ 927 h 9073"/>
                <a:gd name="T28" fmla="*/ 2216 w 4200"/>
                <a:gd name="T29" fmla="*/ 928 h 9073"/>
                <a:gd name="T30" fmla="*/ 1885 w 4200"/>
                <a:gd name="T31" fmla="*/ 1108 h 9073"/>
                <a:gd name="T32" fmla="*/ 2330 w 4200"/>
                <a:gd name="T33" fmla="*/ 1106 h 9073"/>
                <a:gd name="T34" fmla="*/ 1854 w 4200"/>
                <a:gd name="T35" fmla="*/ 1327 h 9073"/>
                <a:gd name="T36" fmla="*/ 2309 w 4200"/>
                <a:gd name="T37" fmla="*/ 1341 h 9073"/>
                <a:gd name="T38" fmla="*/ 779 w 4200"/>
                <a:gd name="T39" fmla="*/ 2424 h 9073"/>
                <a:gd name="T40" fmla="*/ 3424 w 4200"/>
                <a:gd name="T41" fmla="*/ 2394 h 9073"/>
                <a:gd name="T42" fmla="*/ 786 w 4200"/>
                <a:gd name="T43" fmla="*/ 2422 h 9073"/>
                <a:gd name="T44" fmla="*/ 3613 w 4200"/>
                <a:gd name="T45" fmla="*/ 3010 h 9073"/>
                <a:gd name="T46" fmla="*/ 588 w 4200"/>
                <a:gd name="T47" fmla="*/ 3010 h 9073"/>
                <a:gd name="T48" fmla="*/ 2100 w 4200"/>
                <a:gd name="T49" fmla="*/ 2398 h 9073"/>
                <a:gd name="T50" fmla="*/ 3462 w 4200"/>
                <a:gd name="T51" fmla="*/ 3174 h 9073"/>
                <a:gd name="T52" fmla="*/ 743 w 4200"/>
                <a:gd name="T53" fmla="*/ 3173 h 9073"/>
                <a:gd name="T54" fmla="*/ 2100 w 4200"/>
                <a:gd name="T55" fmla="*/ 2952 h 9073"/>
                <a:gd name="T56" fmla="*/ 126 w 4200"/>
                <a:gd name="T57" fmla="*/ 8115 h 9073"/>
                <a:gd name="T58" fmla="*/ 1122 w 4200"/>
                <a:gd name="T59" fmla="*/ 7573 h 9073"/>
                <a:gd name="T60" fmla="*/ 1131 w 4200"/>
                <a:gd name="T61" fmla="*/ 7543 h 9073"/>
                <a:gd name="T62" fmla="*/ 2858 w 4200"/>
                <a:gd name="T63" fmla="*/ 7387 h 9073"/>
                <a:gd name="T64" fmla="*/ 3843 w 4200"/>
                <a:gd name="T65" fmla="*/ 7789 h 9073"/>
                <a:gd name="T66" fmla="*/ 4085 w 4200"/>
                <a:gd name="T67" fmla="*/ 8091 h 9073"/>
                <a:gd name="T68" fmla="*/ 3089 w 4200"/>
                <a:gd name="T69" fmla="*/ 7706 h 9073"/>
                <a:gd name="T70" fmla="*/ 2100 w 4200"/>
                <a:gd name="T71" fmla="*/ 7035 h 9073"/>
                <a:gd name="T72" fmla="*/ 1112 w 4200"/>
                <a:gd name="T73" fmla="*/ 7706 h 9073"/>
                <a:gd name="T74" fmla="*/ 2098 w 4200"/>
                <a:gd name="T75" fmla="*/ 7662 h 9073"/>
                <a:gd name="T76" fmla="*/ 2098 w 4200"/>
                <a:gd name="T77" fmla="*/ 7662 h 9073"/>
                <a:gd name="T78" fmla="*/ 1764 w 4200"/>
                <a:gd name="T79" fmla="*/ 7953 h 9073"/>
                <a:gd name="T80" fmla="*/ 4186 w 4200"/>
                <a:gd name="T81" fmla="*/ 8397 h 9073"/>
                <a:gd name="T82" fmla="*/ 3011 w 4200"/>
                <a:gd name="T83" fmla="*/ 7554 h 9073"/>
                <a:gd name="T84" fmla="*/ 1459 w 4200"/>
                <a:gd name="T85" fmla="*/ 7547 h 9073"/>
                <a:gd name="T86" fmla="*/ 1093 w 4200"/>
                <a:gd name="T87" fmla="*/ 7846 h 9073"/>
                <a:gd name="T88" fmla="*/ 1081 w 4200"/>
                <a:gd name="T89" fmla="*/ 7818 h 9073"/>
                <a:gd name="T90" fmla="*/ 2762 w 4200"/>
                <a:gd name="T91" fmla="*/ 7525 h 9073"/>
                <a:gd name="T92" fmla="*/ 4186 w 4200"/>
                <a:gd name="T93" fmla="*/ 8397 h 9073"/>
                <a:gd name="T94" fmla="*/ 2713 w 4200"/>
                <a:gd name="T95" fmla="*/ 7958 h 9073"/>
                <a:gd name="T96" fmla="*/ 2102 w 4200"/>
                <a:gd name="T97" fmla="*/ 8540 h 9073"/>
                <a:gd name="T98" fmla="*/ 2831 w 4200"/>
                <a:gd name="T99" fmla="*/ 7809 h 9073"/>
                <a:gd name="T100" fmla="*/ 1462 w 4200"/>
                <a:gd name="T101" fmla="*/ 7958 h 9073"/>
                <a:gd name="T102" fmla="*/ 913 w 4200"/>
                <a:gd name="T103" fmla="*/ 9067 h 9073"/>
                <a:gd name="T104" fmla="*/ 701 w 4200"/>
                <a:gd name="T105" fmla="*/ 8759 h 9073"/>
                <a:gd name="T106" fmla="*/ 179 w 4200"/>
                <a:gd name="T107" fmla="*/ 8657 h 9073"/>
                <a:gd name="T108" fmla="*/ 1321 w 4200"/>
                <a:gd name="T109" fmla="*/ 7775 h 9073"/>
                <a:gd name="T110" fmla="*/ 2878 w 4200"/>
                <a:gd name="T111" fmla="*/ 7780 h 9073"/>
                <a:gd name="T112" fmla="*/ 4021 w 4200"/>
                <a:gd name="T113" fmla="*/ 8656 h 9073"/>
                <a:gd name="T114" fmla="*/ 3498 w 4200"/>
                <a:gd name="T115" fmla="*/ 8760 h 9073"/>
                <a:gd name="T116" fmla="*/ 3286 w 4200"/>
                <a:gd name="T117" fmla="*/ 9067 h 9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00" h="9073">
                  <a:moveTo>
                    <a:pt x="2000" y="48"/>
                  </a:moveTo>
                  <a:cubicBezTo>
                    <a:pt x="1994" y="48"/>
                    <a:pt x="1988" y="44"/>
                    <a:pt x="1986" y="38"/>
                  </a:cubicBezTo>
                  <a:cubicBezTo>
                    <a:pt x="1984" y="30"/>
                    <a:pt x="1988" y="22"/>
                    <a:pt x="1996" y="19"/>
                  </a:cubicBezTo>
                  <a:cubicBezTo>
                    <a:pt x="2045" y="3"/>
                    <a:pt x="2155" y="0"/>
                    <a:pt x="2201" y="19"/>
                  </a:cubicBezTo>
                  <a:cubicBezTo>
                    <a:pt x="2208" y="22"/>
                    <a:pt x="2211" y="30"/>
                    <a:pt x="2208" y="38"/>
                  </a:cubicBezTo>
                  <a:cubicBezTo>
                    <a:pt x="2205" y="45"/>
                    <a:pt x="2197" y="48"/>
                    <a:pt x="2190" y="45"/>
                  </a:cubicBezTo>
                  <a:cubicBezTo>
                    <a:pt x="2152" y="30"/>
                    <a:pt x="2047" y="33"/>
                    <a:pt x="2004" y="47"/>
                  </a:cubicBezTo>
                  <a:cubicBezTo>
                    <a:pt x="2003" y="47"/>
                    <a:pt x="2001" y="48"/>
                    <a:pt x="2000" y="48"/>
                  </a:cubicBezTo>
                  <a:close/>
                  <a:moveTo>
                    <a:pt x="4096" y="3985"/>
                  </a:moveTo>
                  <a:lnTo>
                    <a:pt x="4096" y="3877"/>
                  </a:lnTo>
                  <a:cubicBezTo>
                    <a:pt x="4096" y="3684"/>
                    <a:pt x="3522" y="3221"/>
                    <a:pt x="2100" y="3221"/>
                  </a:cubicBezTo>
                  <a:cubicBezTo>
                    <a:pt x="679" y="3221"/>
                    <a:pt x="104" y="3684"/>
                    <a:pt x="104" y="3877"/>
                  </a:cubicBezTo>
                  <a:lnTo>
                    <a:pt x="104" y="3985"/>
                  </a:lnTo>
                  <a:cubicBezTo>
                    <a:pt x="112" y="3968"/>
                    <a:pt x="121" y="3951"/>
                    <a:pt x="132" y="3933"/>
                  </a:cubicBezTo>
                  <a:cubicBezTo>
                    <a:pt x="317" y="3639"/>
                    <a:pt x="931" y="3324"/>
                    <a:pt x="2100" y="3324"/>
                  </a:cubicBezTo>
                  <a:cubicBezTo>
                    <a:pt x="3270" y="3324"/>
                    <a:pt x="3884" y="3639"/>
                    <a:pt x="4068" y="3933"/>
                  </a:cubicBezTo>
                  <a:cubicBezTo>
                    <a:pt x="4079" y="3951"/>
                    <a:pt x="4089" y="3968"/>
                    <a:pt x="4096" y="3985"/>
                  </a:cubicBezTo>
                  <a:close/>
                  <a:moveTo>
                    <a:pt x="78" y="4076"/>
                  </a:moveTo>
                  <a:cubicBezTo>
                    <a:pt x="76" y="4074"/>
                    <a:pt x="75" y="4071"/>
                    <a:pt x="75" y="4068"/>
                  </a:cubicBezTo>
                  <a:lnTo>
                    <a:pt x="75" y="3877"/>
                  </a:lnTo>
                  <a:cubicBezTo>
                    <a:pt x="75" y="3646"/>
                    <a:pt x="687" y="3192"/>
                    <a:pt x="2100" y="3192"/>
                  </a:cubicBezTo>
                  <a:cubicBezTo>
                    <a:pt x="3514" y="3192"/>
                    <a:pt x="4125" y="3646"/>
                    <a:pt x="4125" y="3877"/>
                  </a:cubicBezTo>
                  <a:lnTo>
                    <a:pt x="4125" y="4068"/>
                  </a:lnTo>
                  <a:cubicBezTo>
                    <a:pt x="4125" y="4071"/>
                    <a:pt x="4124" y="4074"/>
                    <a:pt x="4123" y="4076"/>
                  </a:cubicBezTo>
                  <a:cubicBezTo>
                    <a:pt x="4128" y="4120"/>
                    <a:pt x="4122" y="4161"/>
                    <a:pt x="4105" y="4198"/>
                  </a:cubicBezTo>
                  <a:cubicBezTo>
                    <a:pt x="4102" y="4203"/>
                    <a:pt x="4097" y="4206"/>
                    <a:pt x="4092" y="4206"/>
                  </a:cubicBezTo>
                  <a:cubicBezTo>
                    <a:pt x="4089" y="4206"/>
                    <a:pt x="4087" y="4205"/>
                    <a:pt x="4085" y="4204"/>
                  </a:cubicBezTo>
                  <a:cubicBezTo>
                    <a:pt x="4078" y="4201"/>
                    <a:pt x="4075" y="4192"/>
                    <a:pt x="4079" y="4185"/>
                  </a:cubicBezTo>
                  <a:cubicBezTo>
                    <a:pt x="4110" y="4119"/>
                    <a:pt x="4098" y="4035"/>
                    <a:pt x="4044" y="3949"/>
                  </a:cubicBezTo>
                  <a:cubicBezTo>
                    <a:pt x="3872" y="3674"/>
                    <a:pt x="3260" y="3353"/>
                    <a:pt x="2100" y="3353"/>
                  </a:cubicBezTo>
                  <a:cubicBezTo>
                    <a:pt x="941" y="3353"/>
                    <a:pt x="329" y="3674"/>
                    <a:pt x="157" y="3949"/>
                  </a:cubicBezTo>
                  <a:cubicBezTo>
                    <a:pt x="103" y="4035"/>
                    <a:pt x="90" y="4119"/>
                    <a:pt x="122" y="4185"/>
                  </a:cubicBezTo>
                  <a:cubicBezTo>
                    <a:pt x="126" y="4192"/>
                    <a:pt x="123" y="4201"/>
                    <a:pt x="115" y="4204"/>
                  </a:cubicBezTo>
                  <a:cubicBezTo>
                    <a:pt x="108" y="4208"/>
                    <a:pt x="100" y="4205"/>
                    <a:pt x="96" y="4198"/>
                  </a:cubicBezTo>
                  <a:cubicBezTo>
                    <a:pt x="78" y="4161"/>
                    <a:pt x="72" y="4120"/>
                    <a:pt x="78" y="4076"/>
                  </a:cubicBezTo>
                  <a:close/>
                  <a:moveTo>
                    <a:pt x="1985" y="629"/>
                  </a:moveTo>
                  <a:cubicBezTo>
                    <a:pt x="1981" y="629"/>
                    <a:pt x="1978" y="627"/>
                    <a:pt x="1975" y="624"/>
                  </a:cubicBezTo>
                  <a:cubicBezTo>
                    <a:pt x="1969" y="619"/>
                    <a:pt x="1969" y="610"/>
                    <a:pt x="1975" y="604"/>
                  </a:cubicBezTo>
                  <a:cubicBezTo>
                    <a:pt x="2022" y="559"/>
                    <a:pt x="2173" y="559"/>
                    <a:pt x="2220" y="604"/>
                  </a:cubicBezTo>
                  <a:cubicBezTo>
                    <a:pt x="2226" y="610"/>
                    <a:pt x="2226" y="619"/>
                    <a:pt x="2220" y="624"/>
                  </a:cubicBezTo>
                  <a:cubicBezTo>
                    <a:pt x="2215" y="630"/>
                    <a:pt x="2206" y="630"/>
                    <a:pt x="2200" y="625"/>
                  </a:cubicBezTo>
                  <a:cubicBezTo>
                    <a:pt x="2164" y="590"/>
                    <a:pt x="2031" y="590"/>
                    <a:pt x="1995" y="625"/>
                  </a:cubicBezTo>
                  <a:cubicBezTo>
                    <a:pt x="1992" y="627"/>
                    <a:pt x="1989" y="629"/>
                    <a:pt x="1985" y="629"/>
                  </a:cubicBezTo>
                  <a:close/>
                  <a:moveTo>
                    <a:pt x="2176" y="719"/>
                  </a:moveTo>
                  <a:cubicBezTo>
                    <a:pt x="2173" y="719"/>
                    <a:pt x="2169" y="717"/>
                    <a:pt x="2166" y="715"/>
                  </a:cubicBezTo>
                  <a:cubicBezTo>
                    <a:pt x="2148" y="697"/>
                    <a:pt x="2057" y="692"/>
                    <a:pt x="2036" y="712"/>
                  </a:cubicBezTo>
                  <a:cubicBezTo>
                    <a:pt x="2030" y="718"/>
                    <a:pt x="2021" y="718"/>
                    <a:pt x="2016" y="712"/>
                  </a:cubicBezTo>
                  <a:cubicBezTo>
                    <a:pt x="2010" y="706"/>
                    <a:pt x="2010" y="697"/>
                    <a:pt x="2016" y="691"/>
                  </a:cubicBezTo>
                  <a:cubicBezTo>
                    <a:pt x="2048" y="661"/>
                    <a:pt x="2158" y="667"/>
                    <a:pt x="2186" y="694"/>
                  </a:cubicBezTo>
                  <a:cubicBezTo>
                    <a:pt x="2192" y="700"/>
                    <a:pt x="2192" y="709"/>
                    <a:pt x="2187" y="714"/>
                  </a:cubicBezTo>
                  <a:cubicBezTo>
                    <a:pt x="2184" y="717"/>
                    <a:pt x="2180" y="719"/>
                    <a:pt x="2176" y="719"/>
                  </a:cubicBezTo>
                  <a:close/>
                  <a:moveTo>
                    <a:pt x="2206" y="931"/>
                  </a:moveTo>
                  <a:cubicBezTo>
                    <a:pt x="2202" y="931"/>
                    <a:pt x="2198" y="930"/>
                    <a:pt x="2196" y="926"/>
                  </a:cubicBezTo>
                  <a:cubicBezTo>
                    <a:pt x="2185" y="914"/>
                    <a:pt x="2153" y="906"/>
                    <a:pt x="2113" y="904"/>
                  </a:cubicBezTo>
                  <a:cubicBezTo>
                    <a:pt x="2063" y="902"/>
                    <a:pt x="2015" y="912"/>
                    <a:pt x="1999" y="927"/>
                  </a:cubicBezTo>
                  <a:cubicBezTo>
                    <a:pt x="1993" y="933"/>
                    <a:pt x="1984" y="933"/>
                    <a:pt x="1978" y="927"/>
                  </a:cubicBezTo>
                  <a:cubicBezTo>
                    <a:pt x="1973" y="921"/>
                    <a:pt x="1973" y="912"/>
                    <a:pt x="1979" y="907"/>
                  </a:cubicBezTo>
                  <a:cubicBezTo>
                    <a:pt x="2006" y="880"/>
                    <a:pt x="2069" y="873"/>
                    <a:pt x="2114" y="875"/>
                  </a:cubicBezTo>
                  <a:cubicBezTo>
                    <a:pt x="2138" y="876"/>
                    <a:pt x="2194" y="881"/>
                    <a:pt x="2217" y="907"/>
                  </a:cubicBezTo>
                  <a:cubicBezTo>
                    <a:pt x="2223" y="913"/>
                    <a:pt x="2222" y="922"/>
                    <a:pt x="2216" y="928"/>
                  </a:cubicBezTo>
                  <a:cubicBezTo>
                    <a:pt x="2213" y="930"/>
                    <a:pt x="2210" y="931"/>
                    <a:pt x="2206" y="931"/>
                  </a:cubicBezTo>
                  <a:close/>
                  <a:moveTo>
                    <a:pt x="2319" y="1111"/>
                  </a:moveTo>
                  <a:cubicBezTo>
                    <a:pt x="2316" y="1111"/>
                    <a:pt x="2313" y="1110"/>
                    <a:pt x="2310" y="1108"/>
                  </a:cubicBezTo>
                  <a:cubicBezTo>
                    <a:pt x="2239" y="1054"/>
                    <a:pt x="1957" y="1054"/>
                    <a:pt x="1885" y="1108"/>
                  </a:cubicBezTo>
                  <a:cubicBezTo>
                    <a:pt x="1879" y="1113"/>
                    <a:pt x="1870" y="1112"/>
                    <a:pt x="1865" y="1106"/>
                  </a:cubicBezTo>
                  <a:cubicBezTo>
                    <a:pt x="1860" y="1099"/>
                    <a:pt x="1861" y="1090"/>
                    <a:pt x="1868" y="1085"/>
                  </a:cubicBezTo>
                  <a:cubicBezTo>
                    <a:pt x="1950" y="1023"/>
                    <a:pt x="2246" y="1023"/>
                    <a:pt x="2328" y="1085"/>
                  </a:cubicBezTo>
                  <a:cubicBezTo>
                    <a:pt x="2334" y="1090"/>
                    <a:pt x="2335" y="1099"/>
                    <a:pt x="2330" y="1106"/>
                  </a:cubicBezTo>
                  <a:cubicBezTo>
                    <a:pt x="2327" y="1109"/>
                    <a:pt x="2323" y="1111"/>
                    <a:pt x="2319" y="1111"/>
                  </a:cubicBezTo>
                  <a:close/>
                  <a:moveTo>
                    <a:pt x="1865" y="1351"/>
                  </a:moveTo>
                  <a:cubicBezTo>
                    <a:pt x="1861" y="1351"/>
                    <a:pt x="1858" y="1350"/>
                    <a:pt x="1855" y="1348"/>
                  </a:cubicBezTo>
                  <a:cubicBezTo>
                    <a:pt x="1849" y="1342"/>
                    <a:pt x="1849" y="1333"/>
                    <a:pt x="1854" y="1327"/>
                  </a:cubicBezTo>
                  <a:cubicBezTo>
                    <a:pt x="1900" y="1277"/>
                    <a:pt x="2020" y="1258"/>
                    <a:pt x="2119" y="1260"/>
                  </a:cubicBezTo>
                  <a:cubicBezTo>
                    <a:pt x="2221" y="1262"/>
                    <a:pt x="2300" y="1285"/>
                    <a:pt x="2332" y="1323"/>
                  </a:cubicBezTo>
                  <a:cubicBezTo>
                    <a:pt x="2337" y="1329"/>
                    <a:pt x="2336" y="1338"/>
                    <a:pt x="2330" y="1343"/>
                  </a:cubicBezTo>
                  <a:cubicBezTo>
                    <a:pt x="2324" y="1348"/>
                    <a:pt x="2314" y="1347"/>
                    <a:pt x="2309" y="1341"/>
                  </a:cubicBezTo>
                  <a:cubicBezTo>
                    <a:pt x="2284" y="1311"/>
                    <a:pt x="2211" y="1290"/>
                    <a:pt x="2119" y="1288"/>
                  </a:cubicBezTo>
                  <a:cubicBezTo>
                    <a:pt x="2009" y="1286"/>
                    <a:pt x="1909" y="1310"/>
                    <a:pt x="1876" y="1347"/>
                  </a:cubicBezTo>
                  <a:cubicBezTo>
                    <a:pt x="1873" y="1350"/>
                    <a:pt x="1869" y="1351"/>
                    <a:pt x="1865" y="1351"/>
                  </a:cubicBezTo>
                  <a:close/>
                  <a:moveTo>
                    <a:pt x="779" y="2424"/>
                  </a:moveTo>
                  <a:cubicBezTo>
                    <a:pt x="774" y="2424"/>
                    <a:pt x="769" y="2422"/>
                    <a:pt x="766" y="2417"/>
                  </a:cubicBezTo>
                  <a:cubicBezTo>
                    <a:pt x="762" y="2410"/>
                    <a:pt x="765" y="2401"/>
                    <a:pt x="772" y="2397"/>
                  </a:cubicBezTo>
                  <a:cubicBezTo>
                    <a:pt x="1053" y="2237"/>
                    <a:pt x="1549" y="2141"/>
                    <a:pt x="2100" y="2141"/>
                  </a:cubicBezTo>
                  <a:cubicBezTo>
                    <a:pt x="2651" y="2141"/>
                    <a:pt x="3145" y="2236"/>
                    <a:pt x="3424" y="2394"/>
                  </a:cubicBezTo>
                  <a:cubicBezTo>
                    <a:pt x="3431" y="2398"/>
                    <a:pt x="3433" y="2407"/>
                    <a:pt x="3429" y="2414"/>
                  </a:cubicBezTo>
                  <a:cubicBezTo>
                    <a:pt x="3425" y="2421"/>
                    <a:pt x="3416" y="2423"/>
                    <a:pt x="3410" y="2420"/>
                  </a:cubicBezTo>
                  <a:cubicBezTo>
                    <a:pt x="3135" y="2263"/>
                    <a:pt x="2646" y="2170"/>
                    <a:pt x="2100" y="2170"/>
                  </a:cubicBezTo>
                  <a:cubicBezTo>
                    <a:pt x="1554" y="2170"/>
                    <a:pt x="1063" y="2264"/>
                    <a:pt x="786" y="2422"/>
                  </a:cubicBezTo>
                  <a:cubicBezTo>
                    <a:pt x="784" y="2424"/>
                    <a:pt x="781" y="2424"/>
                    <a:pt x="779" y="2424"/>
                  </a:cubicBezTo>
                  <a:close/>
                  <a:moveTo>
                    <a:pt x="3626" y="3030"/>
                  </a:moveTo>
                  <a:cubicBezTo>
                    <a:pt x="3624" y="3030"/>
                    <a:pt x="3623" y="3030"/>
                    <a:pt x="3621" y="3029"/>
                  </a:cubicBezTo>
                  <a:cubicBezTo>
                    <a:pt x="3613" y="3026"/>
                    <a:pt x="3610" y="3018"/>
                    <a:pt x="3613" y="3010"/>
                  </a:cubicBezTo>
                  <a:cubicBezTo>
                    <a:pt x="3629" y="2968"/>
                    <a:pt x="3619" y="2921"/>
                    <a:pt x="3583" y="2870"/>
                  </a:cubicBezTo>
                  <a:cubicBezTo>
                    <a:pt x="3432" y="2650"/>
                    <a:pt x="2874" y="2427"/>
                    <a:pt x="2100" y="2427"/>
                  </a:cubicBezTo>
                  <a:cubicBezTo>
                    <a:pt x="1327" y="2427"/>
                    <a:pt x="769" y="2650"/>
                    <a:pt x="617" y="2870"/>
                  </a:cubicBezTo>
                  <a:cubicBezTo>
                    <a:pt x="582" y="2921"/>
                    <a:pt x="572" y="2968"/>
                    <a:pt x="588" y="3010"/>
                  </a:cubicBezTo>
                  <a:cubicBezTo>
                    <a:pt x="591" y="3018"/>
                    <a:pt x="587" y="3026"/>
                    <a:pt x="580" y="3029"/>
                  </a:cubicBezTo>
                  <a:cubicBezTo>
                    <a:pt x="572" y="3032"/>
                    <a:pt x="564" y="3028"/>
                    <a:pt x="561" y="3021"/>
                  </a:cubicBezTo>
                  <a:cubicBezTo>
                    <a:pt x="542" y="2970"/>
                    <a:pt x="553" y="2912"/>
                    <a:pt x="594" y="2853"/>
                  </a:cubicBezTo>
                  <a:cubicBezTo>
                    <a:pt x="750" y="2627"/>
                    <a:pt x="1317" y="2398"/>
                    <a:pt x="2100" y="2398"/>
                  </a:cubicBezTo>
                  <a:cubicBezTo>
                    <a:pt x="2884" y="2398"/>
                    <a:pt x="3451" y="2627"/>
                    <a:pt x="3607" y="2853"/>
                  </a:cubicBezTo>
                  <a:cubicBezTo>
                    <a:pt x="3648" y="2912"/>
                    <a:pt x="3659" y="2970"/>
                    <a:pt x="3639" y="3021"/>
                  </a:cubicBezTo>
                  <a:cubicBezTo>
                    <a:pt x="3637" y="3026"/>
                    <a:pt x="3632" y="3030"/>
                    <a:pt x="3626" y="3030"/>
                  </a:cubicBezTo>
                  <a:close/>
                  <a:moveTo>
                    <a:pt x="3462" y="3174"/>
                  </a:moveTo>
                  <a:cubicBezTo>
                    <a:pt x="3461" y="3174"/>
                    <a:pt x="3459" y="3174"/>
                    <a:pt x="3458" y="3173"/>
                  </a:cubicBezTo>
                  <a:cubicBezTo>
                    <a:pt x="3006" y="3044"/>
                    <a:pt x="2562" y="2981"/>
                    <a:pt x="2100" y="2981"/>
                  </a:cubicBezTo>
                  <a:lnTo>
                    <a:pt x="2094" y="2981"/>
                  </a:lnTo>
                  <a:cubicBezTo>
                    <a:pt x="1637" y="2981"/>
                    <a:pt x="1195" y="3044"/>
                    <a:pt x="743" y="3173"/>
                  </a:cubicBezTo>
                  <a:cubicBezTo>
                    <a:pt x="735" y="3175"/>
                    <a:pt x="727" y="3171"/>
                    <a:pt x="725" y="3163"/>
                  </a:cubicBezTo>
                  <a:cubicBezTo>
                    <a:pt x="723" y="3156"/>
                    <a:pt x="727" y="3148"/>
                    <a:pt x="735" y="3146"/>
                  </a:cubicBezTo>
                  <a:cubicBezTo>
                    <a:pt x="1189" y="3016"/>
                    <a:pt x="1634" y="2952"/>
                    <a:pt x="2094" y="2952"/>
                  </a:cubicBezTo>
                  <a:lnTo>
                    <a:pt x="2100" y="2952"/>
                  </a:lnTo>
                  <a:cubicBezTo>
                    <a:pt x="2565" y="2952"/>
                    <a:pt x="3011" y="3016"/>
                    <a:pt x="3466" y="3146"/>
                  </a:cubicBezTo>
                  <a:cubicBezTo>
                    <a:pt x="3474" y="3148"/>
                    <a:pt x="3478" y="3156"/>
                    <a:pt x="3476" y="3163"/>
                  </a:cubicBezTo>
                  <a:cubicBezTo>
                    <a:pt x="3474" y="3170"/>
                    <a:pt x="3468" y="3174"/>
                    <a:pt x="3462" y="3174"/>
                  </a:cubicBezTo>
                  <a:close/>
                  <a:moveTo>
                    <a:pt x="126" y="8115"/>
                  </a:moveTo>
                  <a:cubicBezTo>
                    <a:pt x="122" y="8115"/>
                    <a:pt x="118" y="8114"/>
                    <a:pt x="116" y="8111"/>
                  </a:cubicBezTo>
                  <a:cubicBezTo>
                    <a:pt x="110" y="8105"/>
                    <a:pt x="110" y="8096"/>
                    <a:pt x="116" y="8091"/>
                  </a:cubicBezTo>
                  <a:cubicBezTo>
                    <a:pt x="322" y="7894"/>
                    <a:pt x="640" y="7760"/>
                    <a:pt x="1090" y="7681"/>
                  </a:cubicBezTo>
                  <a:lnTo>
                    <a:pt x="1122" y="7573"/>
                  </a:lnTo>
                  <a:cubicBezTo>
                    <a:pt x="998" y="7586"/>
                    <a:pt x="652" y="7648"/>
                    <a:pt x="378" y="7788"/>
                  </a:cubicBezTo>
                  <a:cubicBezTo>
                    <a:pt x="371" y="7792"/>
                    <a:pt x="362" y="7789"/>
                    <a:pt x="359" y="7782"/>
                  </a:cubicBezTo>
                  <a:cubicBezTo>
                    <a:pt x="355" y="7775"/>
                    <a:pt x="358" y="7766"/>
                    <a:pt x="365" y="7762"/>
                  </a:cubicBezTo>
                  <a:cubicBezTo>
                    <a:pt x="652" y="7615"/>
                    <a:pt x="1016" y="7554"/>
                    <a:pt x="1131" y="7543"/>
                  </a:cubicBezTo>
                  <a:lnTo>
                    <a:pt x="1177" y="7387"/>
                  </a:lnTo>
                  <a:lnTo>
                    <a:pt x="1343" y="7387"/>
                  </a:lnTo>
                  <a:cubicBezTo>
                    <a:pt x="1380" y="7337"/>
                    <a:pt x="1637" y="7006"/>
                    <a:pt x="2100" y="7006"/>
                  </a:cubicBezTo>
                  <a:cubicBezTo>
                    <a:pt x="2564" y="7006"/>
                    <a:pt x="2821" y="7337"/>
                    <a:pt x="2858" y="7387"/>
                  </a:cubicBezTo>
                  <a:lnTo>
                    <a:pt x="3024" y="7387"/>
                  </a:lnTo>
                  <a:lnTo>
                    <a:pt x="3070" y="7543"/>
                  </a:lnTo>
                  <a:cubicBezTo>
                    <a:pt x="3186" y="7555"/>
                    <a:pt x="3550" y="7618"/>
                    <a:pt x="3837" y="7769"/>
                  </a:cubicBezTo>
                  <a:cubicBezTo>
                    <a:pt x="3844" y="7773"/>
                    <a:pt x="3847" y="7782"/>
                    <a:pt x="3843" y="7789"/>
                  </a:cubicBezTo>
                  <a:cubicBezTo>
                    <a:pt x="3839" y="7796"/>
                    <a:pt x="3831" y="7799"/>
                    <a:pt x="3824" y="7795"/>
                  </a:cubicBezTo>
                  <a:cubicBezTo>
                    <a:pt x="3550" y="7650"/>
                    <a:pt x="3204" y="7587"/>
                    <a:pt x="3079" y="7573"/>
                  </a:cubicBezTo>
                  <a:lnTo>
                    <a:pt x="3111" y="7681"/>
                  </a:lnTo>
                  <a:cubicBezTo>
                    <a:pt x="3560" y="7760"/>
                    <a:pt x="3879" y="7894"/>
                    <a:pt x="4085" y="8091"/>
                  </a:cubicBezTo>
                  <a:cubicBezTo>
                    <a:pt x="4090" y="8096"/>
                    <a:pt x="4091" y="8105"/>
                    <a:pt x="4085" y="8111"/>
                  </a:cubicBezTo>
                  <a:cubicBezTo>
                    <a:pt x="4080" y="8117"/>
                    <a:pt x="4071" y="8117"/>
                    <a:pt x="4065" y="8111"/>
                  </a:cubicBezTo>
                  <a:cubicBezTo>
                    <a:pt x="3865" y="7920"/>
                    <a:pt x="3539" y="7784"/>
                    <a:pt x="3097" y="7708"/>
                  </a:cubicBezTo>
                  <a:lnTo>
                    <a:pt x="3089" y="7706"/>
                  </a:lnTo>
                  <a:lnTo>
                    <a:pt x="3002" y="7416"/>
                  </a:lnTo>
                  <a:lnTo>
                    <a:pt x="2842" y="7416"/>
                  </a:lnTo>
                  <a:lnTo>
                    <a:pt x="2838" y="7410"/>
                  </a:lnTo>
                  <a:cubicBezTo>
                    <a:pt x="2836" y="7406"/>
                    <a:pt x="2584" y="7035"/>
                    <a:pt x="2100" y="7035"/>
                  </a:cubicBezTo>
                  <a:cubicBezTo>
                    <a:pt x="1617" y="7035"/>
                    <a:pt x="1365" y="7406"/>
                    <a:pt x="1363" y="7410"/>
                  </a:cubicBezTo>
                  <a:lnTo>
                    <a:pt x="1358" y="7416"/>
                  </a:lnTo>
                  <a:lnTo>
                    <a:pt x="1198" y="7416"/>
                  </a:lnTo>
                  <a:lnTo>
                    <a:pt x="1112" y="7706"/>
                  </a:lnTo>
                  <a:lnTo>
                    <a:pt x="1103" y="7708"/>
                  </a:lnTo>
                  <a:cubicBezTo>
                    <a:pt x="662" y="7784"/>
                    <a:pt x="336" y="7920"/>
                    <a:pt x="136" y="8111"/>
                  </a:cubicBezTo>
                  <a:cubicBezTo>
                    <a:pt x="133" y="8114"/>
                    <a:pt x="130" y="8115"/>
                    <a:pt x="126" y="8115"/>
                  </a:cubicBezTo>
                  <a:close/>
                  <a:moveTo>
                    <a:pt x="2098" y="7662"/>
                  </a:moveTo>
                  <a:cubicBezTo>
                    <a:pt x="1929" y="7662"/>
                    <a:pt x="1793" y="7793"/>
                    <a:pt x="1793" y="7953"/>
                  </a:cubicBezTo>
                  <a:cubicBezTo>
                    <a:pt x="1793" y="8114"/>
                    <a:pt x="1929" y="8244"/>
                    <a:pt x="2098" y="8244"/>
                  </a:cubicBezTo>
                  <a:cubicBezTo>
                    <a:pt x="2266" y="8244"/>
                    <a:pt x="2402" y="8114"/>
                    <a:pt x="2402" y="7953"/>
                  </a:cubicBezTo>
                  <a:cubicBezTo>
                    <a:pt x="2402" y="7793"/>
                    <a:pt x="2266" y="7662"/>
                    <a:pt x="2098" y="7662"/>
                  </a:cubicBezTo>
                  <a:close/>
                  <a:moveTo>
                    <a:pt x="2098" y="8244"/>
                  </a:moveTo>
                  <a:lnTo>
                    <a:pt x="2098" y="8244"/>
                  </a:lnTo>
                  <a:close/>
                  <a:moveTo>
                    <a:pt x="2098" y="8273"/>
                  </a:moveTo>
                  <a:cubicBezTo>
                    <a:pt x="1914" y="8273"/>
                    <a:pt x="1764" y="8130"/>
                    <a:pt x="1764" y="7953"/>
                  </a:cubicBezTo>
                  <a:cubicBezTo>
                    <a:pt x="1764" y="7777"/>
                    <a:pt x="1914" y="7633"/>
                    <a:pt x="2098" y="7633"/>
                  </a:cubicBezTo>
                  <a:cubicBezTo>
                    <a:pt x="2282" y="7633"/>
                    <a:pt x="2431" y="7777"/>
                    <a:pt x="2431" y="7953"/>
                  </a:cubicBezTo>
                  <a:cubicBezTo>
                    <a:pt x="2431" y="8130"/>
                    <a:pt x="2282" y="8273"/>
                    <a:pt x="2098" y="8273"/>
                  </a:cubicBezTo>
                  <a:close/>
                  <a:moveTo>
                    <a:pt x="4186" y="8397"/>
                  </a:moveTo>
                  <a:cubicBezTo>
                    <a:pt x="4178" y="8397"/>
                    <a:pt x="4171" y="8390"/>
                    <a:pt x="4171" y="8382"/>
                  </a:cubicBezTo>
                  <a:cubicBezTo>
                    <a:pt x="4171" y="8126"/>
                    <a:pt x="3482" y="7889"/>
                    <a:pt x="3107" y="7846"/>
                  </a:cubicBezTo>
                  <a:lnTo>
                    <a:pt x="3098" y="7845"/>
                  </a:lnTo>
                  <a:lnTo>
                    <a:pt x="3011" y="7554"/>
                  </a:lnTo>
                  <a:lnTo>
                    <a:pt x="2746" y="7554"/>
                  </a:lnTo>
                  <a:lnTo>
                    <a:pt x="2742" y="7547"/>
                  </a:lnTo>
                  <a:cubicBezTo>
                    <a:pt x="2740" y="7543"/>
                    <a:pt x="2521" y="7184"/>
                    <a:pt x="2100" y="7184"/>
                  </a:cubicBezTo>
                  <a:cubicBezTo>
                    <a:pt x="1680" y="7184"/>
                    <a:pt x="1461" y="7543"/>
                    <a:pt x="1459" y="7547"/>
                  </a:cubicBezTo>
                  <a:lnTo>
                    <a:pt x="1455" y="7554"/>
                  </a:lnTo>
                  <a:lnTo>
                    <a:pt x="1189" y="7554"/>
                  </a:lnTo>
                  <a:lnTo>
                    <a:pt x="1103" y="7845"/>
                  </a:lnTo>
                  <a:lnTo>
                    <a:pt x="1093" y="7846"/>
                  </a:lnTo>
                  <a:cubicBezTo>
                    <a:pt x="718" y="7889"/>
                    <a:pt x="29" y="8126"/>
                    <a:pt x="29" y="8382"/>
                  </a:cubicBezTo>
                  <a:cubicBezTo>
                    <a:pt x="29" y="8390"/>
                    <a:pt x="23" y="8397"/>
                    <a:pt x="15" y="8397"/>
                  </a:cubicBezTo>
                  <a:cubicBezTo>
                    <a:pt x="7" y="8397"/>
                    <a:pt x="0" y="8390"/>
                    <a:pt x="0" y="8382"/>
                  </a:cubicBezTo>
                  <a:cubicBezTo>
                    <a:pt x="0" y="8101"/>
                    <a:pt x="708" y="7864"/>
                    <a:pt x="1081" y="7818"/>
                  </a:cubicBezTo>
                  <a:lnTo>
                    <a:pt x="1168" y="7525"/>
                  </a:lnTo>
                  <a:lnTo>
                    <a:pt x="1438" y="7525"/>
                  </a:lnTo>
                  <a:cubicBezTo>
                    <a:pt x="1472" y="7473"/>
                    <a:pt x="1697" y="7155"/>
                    <a:pt x="2100" y="7155"/>
                  </a:cubicBezTo>
                  <a:cubicBezTo>
                    <a:pt x="2504" y="7155"/>
                    <a:pt x="2728" y="7473"/>
                    <a:pt x="2762" y="7525"/>
                  </a:cubicBezTo>
                  <a:lnTo>
                    <a:pt x="3033" y="7525"/>
                  </a:lnTo>
                  <a:lnTo>
                    <a:pt x="3120" y="7818"/>
                  </a:lnTo>
                  <a:cubicBezTo>
                    <a:pt x="3493" y="7864"/>
                    <a:pt x="4200" y="8101"/>
                    <a:pt x="4200" y="8382"/>
                  </a:cubicBezTo>
                  <a:cubicBezTo>
                    <a:pt x="4200" y="8390"/>
                    <a:pt x="4194" y="8397"/>
                    <a:pt x="4186" y="8397"/>
                  </a:cubicBezTo>
                  <a:close/>
                  <a:moveTo>
                    <a:pt x="2102" y="7376"/>
                  </a:moveTo>
                  <a:cubicBezTo>
                    <a:pt x="1765" y="7376"/>
                    <a:pt x="1491" y="7637"/>
                    <a:pt x="1491" y="7958"/>
                  </a:cubicBezTo>
                  <a:cubicBezTo>
                    <a:pt x="1491" y="8279"/>
                    <a:pt x="1765" y="8540"/>
                    <a:pt x="2102" y="8540"/>
                  </a:cubicBezTo>
                  <a:cubicBezTo>
                    <a:pt x="2439" y="8540"/>
                    <a:pt x="2713" y="8279"/>
                    <a:pt x="2713" y="7958"/>
                  </a:cubicBezTo>
                  <a:cubicBezTo>
                    <a:pt x="2713" y="7904"/>
                    <a:pt x="2705" y="7852"/>
                    <a:pt x="2691" y="7802"/>
                  </a:cubicBezTo>
                  <a:cubicBezTo>
                    <a:pt x="2689" y="7800"/>
                    <a:pt x="2689" y="7797"/>
                    <a:pt x="2689" y="7794"/>
                  </a:cubicBezTo>
                  <a:cubicBezTo>
                    <a:pt x="2614" y="7553"/>
                    <a:pt x="2379" y="7376"/>
                    <a:pt x="2102" y="7376"/>
                  </a:cubicBezTo>
                  <a:close/>
                  <a:moveTo>
                    <a:pt x="2102" y="8540"/>
                  </a:moveTo>
                  <a:lnTo>
                    <a:pt x="2102" y="8540"/>
                  </a:lnTo>
                  <a:close/>
                  <a:moveTo>
                    <a:pt x="3276" y="9072"/>
                  </a:moveTo>
                  <a:cubicBezTo>
                    <a:pt x="3272" y="9072"/>
                    <a:pt x="3268" y="9070"/>
                    <a:pt x="3265" y="9067"/>
                  </a:cubicBezTo>
                  <a:cubicBezTo>
                    <a:pt x="2916" y="8716"/>
                    <a:pt x="2835" y="8054"/>
                    <a:pt x="2831" y="7809"/>
                  </a:cubicBezTo>
                  <a:lnTo>
                    <a:pt x="2723" y="7809"/>
                  </a:lnTo>
                  <a:cubicBezTo>
                    <a:pt x="2735" y="7856"/>
                    <a:pt x="2742" y="7906"/>
                    <a:pt x="2742" y="7958"/>
                  </a:cubicBezTo>
                  <a:cubicBezTo>
                    <a:pt x="2742" y="8295"/>
                    <a:pt x="2455" y="8569"/>
                    <a:pt x="2102" y="8569"/>
                  </a:cubicBezTo>
                  <a:cubicBezTo>
                    <a:pt x="1749" y="8569"/>
                    <a:pt x="1462" y="8295"/>
                    <a:pt x="1462" y="7958"/>
                  </a:cubicBezTo>
                  <a:cubicBezTo>
                    <a:pt x="1462" y="7904"/>
                    <a:pt x="1469" y="7853"/>
                    <a:pt x="1482" y="7803"/>
                  </a:cubicBezTo>
                  <a:lnTo>
                    <a:pt x="1368" y="7803"/>
                  </a:lnTo>
                  <a:cubicBezTo>
                    <a:pt x="1365" y="8050"/>
                    <a:pt x="1283" y="8714"/>
                    <a:pt x="934" y="9067"/>
                  </a:cubicBezTo>
                  <a:cubicBezTo>
                    <a:pt x="928" y="9073"/>
                    <a:pt x="919" y="9073"/>
                    <a:pt x="913" y="9067"/>
                  </a:cubicBezTo>
                  <a:cubicBezTo>
                    <a:pt x="907" y="9062"/>
                    <a:pt x="907" y="9053"/>
                    <a:pt x="913" y="9047"/>
                  </a:cubicBezTo>
                  <a:cubicBezTo>
                    <a:pt x="1165" y="8793"/>
                    <a:pt x="1275" y="8372"/>
                    <a:pt x="1317" y="8070"/>
                  </a:cubicBezTo>
                  <a:cubicBezTo>
                    <a:pt x="1236" y="8379"/>
                    <a:pt x="1018" y="8577"/>
                    <a:pt x="721" y="8763"/>
                  </a:cubicBezTo>
                  <a:cubicBezTo>
                    <a:pt x="715" y="8768"/>
                    <a:pt x="706" y="8766"/>
                    <a:pt x="701" y="8759"/>
                  </a:cubicBezTo>
                  <a:cubicBezTo>
                    <a:pt x="697" y="8752"/>
                    <a:pt x="699" y="8743"/>
                    <a:pt x="706" y="8739"/>
                  </a:cubicBezTo>
                  <a:cubicBezTo>
                    <a:pt x="1016" y="8544"/>
                    <a:pt x="1239" y="8337"/>
                    <a:pt x="1303" y="7999"/>
                  </a:cubicBezTo>
                  <a:cubicBezTo>
                    <a:pt x="762" y="8106"/>
                    <a:pt x="194" y="8255"/>
                    <a:pt x="194" y="8642"/>
                  </a:cubicBezTo>
                  <a:cubicBezTo>
                    <a:pt x="194" y="8650"/>
                    <a:pt x="187" y="8657"/>
                    <a:pt x="179" y="8657"/>
                  </a:cubicBezTo>
                  <a:cubicBezTo>
                    <a:pt x="171" y="8657"/>
                    <a:pt x="165" y="8650"/>
                    <a:pt x="165" y="8642"/>
                  </a:cubicBezTo>
                  <a:cubicBezTo>
                    <a:pt x="165" y="8231"/>
                    <a:pt x="753" y="8078"/>
                    <a:pt x="1308" y="7969"/>
                  </a:cubicBezTo>
                  <a:cubicBezTo>
                    <a:pt x="1317" y="7912"/>
                    <a:pt x="1321" y="7853"/>
                    <a:pt x="1321" y="7789"/>
                  </a:cubicBezTo>
                  <a:lnTo>
                    <a:pt x="1321" y="7775"/>
                  </a:lnTo>
                  <a:lnTo>
                    <a:pt x="1491" y="7775"/>
                  </a:lnTo>
                  <a:cubicBezTo>
                    <a:pt x="1573" y="7527"/>
                    <a:pt x="1816" y="7347"/>
                    <a:pt x="2102" y="7347"/>
                  </a:cubicBezTo>
                  <a:cubicBezTo>
                    <a:pt x="2390" y="7347"/>
                    <a:pt x="2634" y="7530"/>
                    <a:pt x="2714" y="7780"/>
                  </a:cubicBezTo>
                  <a:lnTo>
                    <a:pt x="2878" y="7780"/>
                  </a:lnTo>
                  <a:lnTo>
                    <a:pt x="2878" y="7794"/>
                  </a:lnTo>
                  <a:cubicBezTo>
                    <a:pt x="2878" y="7857"/>
                    <a:pt x="2882" y="7916"/>
                    <a:pt x="2891" y="7972"/>
                  </a:cubicBezTo>
                  <a:cubicBezTo>
                    <a:pt x="3446" y="8081"/>
                    <a:pt x="4036" y="8232"/>
                    <a:pt x="4036" y="8642"/>
                  </a:cubicBezTo>
                  <a:cubicBezTo>
                    <a:pt x="4036" y="8650"/>
                    <a:pt x="4029" y="8656"/>
                    <a:pt x="4021" y="8656"/>
                  </a:cubicBezTo>
                  <a:cubicBezTo>
                    <a:pt x="4013" y="8656"/>
                    <a:pt x="4007" y="8650"/>
                    <a:pt x="4007" y="8642"/>
                  </a:cubicBezTo>
                  <a:cubicBezTo>
                    <a:pt x="4007" y="8256"/>
                    <a:pt x="3436" y="8109"/>
                    <a:pt x="2896" y="8002"/>
                  </a:cubicBezTo>
                  <a:cubicBezTo>
                    <a:pt x="2960" y="8339"/>
                    <a:pt x="3183" y="8546"/>
                    <a:pt x="3493" y="8740"/>
                  </a:cubicBezTo>
                  <a:cubicBezTo>
                    <a:pt x="3500" y="8744"/>
                    <a:pt x="3502" y="8753"/>
                    <a:pt x="3498" y="8760"/>
                  </a:cubicBezTo>
                  <a:cubicBezTo>
                    <a:pt x="3493" y="8767"/>
                    <a:pt x="3484" y="8769"/>
                    <a:pt x="3478" y="8765"/>
                  </a:cubicBezTo>
                  <a:cubicBezTo>
                    <a:pt x="3181" y="8579"/>
                    <a:pt x="2963" y="8382"/>
                    <a:pt x="2883" y="8074"/>
                  </a:cubicBezTo>
                  <a:cubicBezTo>
                    <a:pt x="2924" y="8375"/>
                    <a:pt x="3035" y="8794"/>
                    <a:pt x="3286" y="9047"/>
                  </a:cubicBezTo>
                  <a:cubicBezTo>
                    <a:pt x="3291" y="9053"/>
                    <a:pt x="3291" y="9062"/>
                    <a:pt x="3286" y="9067"/>
                  </a:cubicBezTo>
                  <a:cubicBezTo>
                    <a:pt x="3283" y="9070"/>
                    <a:pt x="3279" y="9072"/>
                    <a:pt x="3276" y="9072"/>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de-DE" sz="1798"/>
            </a:p>
          </p:txBody>
        </p:sp>
      </p:grpSp>
      <p:grpSp>
        <p:nvGrpSpPr>
          <p:cNvPr id="73" name="Regieanweisungen">
            <a:extLst>
              <a:ext uri="{FF2B5EF4-FFF2-40B4-BE49-F238E27FC236}">
                <a16:creationId xmlns:a16="http://schemas.microsoft.com/office/drawing/2014/main" id="{3A23A438-E371-914B-A807-0E0A5D9BA265}"/>
              </a:ext>
            </a:extLst>
          </p:cNvPr>
          <p:cNvGrpSpPr/>
          <p:nvPr/>
        </p:nvGrpSpPr>
        <p:grpSpPr>
          <a:xfrm>
            <a:off x="-467513" y="-468000"/>
            <a:ext cx="13126327" cy="7776000"/>
            <a:chOff x="-468000" y="-468000"/>
            <a:chExt cx="13140000" cy="7776000"/>
          </a:xfrm>
        </p:grpSpPr>
        <p:cxnSp>
          <p:nvCxnSpPr>
            <p:cNvPr id="74" name="Linie">
              <a:extLst>
                <a:ext uri="{FF2B5EF4-FFF2-40B4-BE49-F238E27FC236}">
                  <a16:creationId xmlns:a16="http://schemas.microsoft.com/office/drawing/2014/main" id="{66A7282E-E6D2-A84D-9891-C685DDBC1096}"/>
                </a:ext>
              </a:extLst>
            </p:cNvPr>
            <p:cNvCxnSpPr/>
            <p:nvPr/>
          </p:nvCxnSpPr>
          <p:spPr>
            <a:xfrm>
              <a:off x="12312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Linie">
              <a:extLst>
                <a:ext uri="{FF2B5EF4-FFF2-40B4-BE49-F238E27FC236}">
                  <a16:creationId xmlns:a16="http://schemas.microsoft.com/office/drawing/2014/main" id="{C0DABCCF-2814-584B-9A9E-F2A36D2C3090}"/>
                </a:ext>
              </a:extLst>
            </p:cNvPr>
            <p:cNvCxnSpPr/>
            <p:nvPr/>
          </p:nvCxnSpPr>
          <p:spPr>
            <a:xfrm>
              <a:off x="12312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Linie">
              <a:extLst>
                <a:ext uri="{FF2B5EF4-FFF2-40B4-BE49-F238E27FC236}">
                  <a16:creationId xmlns:a16="http://schemas.microsoft.com/office/drawing/2014/main" id="{D3629D8F-6C40-8248-8619-674EAE2CCB08}"/>
                </a:ext>
              </a:extLst>
            </p:cNvPr>
            <p:cNvCxnSpPr/>
            <p:nvPr/>
          </p:nvCxnSpPr>
          <p:spPr>
            <a:xfrm>
              <a:off x="11844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Linie">
              <a:extLst>
                <a:ext uri="{FF2B5EF4-FFF2-40B4-BE49-F238E27FC236}">
                  <a16:creationId xmlns:a16="http://schemas.microsoft.com/office/drawing/2014/main" id="{C9DB8BEB-F5D8-154B-AB88-ABE9BF30F8E6}"/>
                </a:ext>
              </a:extLst>
            </p:cNvPr>
            <p:cNvCxnSpPr/>
            <p:nvPr/>
          </p:nvCxnSpPr>
          <p:spPr>
            <a:xfrm>
              <a:off x="360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Linie">
              <a:extLst>
                <a:ext uri="{FF2B5EF4-FFF2-40B4-BE49-F238E27FC236}">
                  <a16:creationId xmlns:a16="http://schemas.microsoft.com/office/drawing/2014/main" id="{D16B4BFE-487A-344D-913F-8E929692C6C2}"/>
                </a:ext>
              </a:extLst>
            </p:cNvPr>
            <p:cNvCxnSpPr/>
            <p:nvPr/>
          </p:nvCxnSpPr>
          <p:spPr>
            <a:xfrm>
              <a:off x="11844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Linie">
              <a:extLst>
                <a:ext uri="{FF2B5EF4-FFF2-40B4-BE49-F238E27FC236}">
                  <a16:creationId xmlns:a16="http://schemas.microsoft.com/office/drawing/2014/main" id="{905B7DD5-57E2-DC4E-9121-9ECBF0008D7C}"/>
                </a:ext>
              </a:extLst>
            </p:cNvPr>
            <p:cNvCxnSpPr/>
            <p:nvPr/>
          </p:nvCxnSpPr>
          <p:spPr>
            <a:xfrm>
              <a:off x="360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Linie">
              <a:extLst>
                <a:ext uri="{FF2B5EF4-FFF2-40B4-BE49-F238E27FC236}">
                  <a16:creationId xmlns:a16="http://schemas.microsoft.com/office/drawing/2014/main" id="{9B3ECF95-13DB-9D42-BAFD-31ABD4373FDA}"/>
                </a:ext>
              </a:extLst>
            </p:cNvPr>
            <p:cNvCxnSpPr/>
            <p:nvPr/>
          </p:nvCxnSpPr>
          <p:spPr>
            <a:xfrm>
              <a:off x="-468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Linie">
              <a:extLst>
                <a:ext uri="{FF2B5EF4-FFF2-40B4-BE49-F238E27FC236}">
                  <a16:creationId xmlns:a16="http://schemas.microsoft.com/office/drawing/2014/main" id="{6F8DE9E6-D343-104B-9839-5629A47B601A}"/>
                </a:ext>
              </a:extLst>
            </p:cNvPr>
            <p:cNvCxnSpPr/>
            <p:nvPr/>
          </p:nvCxnSpPr>
          <p:spPr>
            <a:xfrm>
              <a:off x="-468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Linie">
              <a:extLst>
                <a:ext uri="{FF2B5EF4-FFF2-40B4-BE49-F238E27FC236}">
                  <a16:creationId xmlns:a16="http://schemas.microsoft.com/office/drawing/2014/main" id="{6249EA10-9AD9-5546-9E11-04B977DD959F}"/>
                </a:ext>
              </a:extLst>
            </p:cNvPr>
            <p:cNvCxnSpPr/>
            <p:nvPr/>
          </p:nvCxnSpPr>
          <p:spPr>
            <a:xfrm>
              <a:off x="-468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Linie">
              <a:extLst>
                <a:ext uri="{FF2B5EF4-FFF2-40B4-BE49-F238E27FC236}">
                  <a16:creationId xmlns:a16="http://schemas.microsoft.com/office/drawing/2014/main" id="{BBE723E7-4F58-1641-9D96-3E75670DF995}"/>
                </a:ext>
              </a:extLst>
            </p:cNvPr>
            <p:cNvCxnSpPr/>
            <p:nvPr/>
          </p:nvCxnSpPr>
          <p:spPr>
            <a:xfrm>
              <a:off x="12312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 name="livng.knowledge">
            <a:extLst>
              <a:ext uri="{FF2B5EF4-FFF2-40B4-BE49-F238E27FC236}">
                <a16:creationId xmlns:a16="http://schemas.microsoft.com/office/drawing/2014/main" id="{B047EBDB-25E0-3349-8C4B-88673F3FCFC2}"/>
              </a:ext>
            </a:extLst>
          </p:cNvPr>
          <p:cNvSpPr>
            <a:spLocks noChangeAspect="1" noEditPoints="1"/>
          </p:cNvSpPr>
          <p:nvPr/>
        </p:nvSpPr>
        <p:spPr bwMode="auto">
          <a:xfrm>
            <a:off x="359625" y="6320880"/>
            <a:ext cx="1691678" cy="216000"/>
          </a:xfrm>
          <a:custGeom>
            <a:avLst/>
            <a:gdLst>
              <a:gd name="T0" fmla="*/ 0 w 4704"/>
              <a:gd name="T1" fmla="*/ 17 h 592"/>
              <a:gd name="T2" fmla="*/ 85 w 4704"/>
              <a:gd name="T3" fmla="*/ 421 h 592"/>
              <a:gd name="T4" fmla="*/ 1676 w 4704"/>
              <a:gd name="T5" fmla="*/ 413 h 592"/>
              <a:gd name="T6" fmla="*/ 1676 w 4704"/>
              <a:gd name="T7" fmla="*/ 413 h 592"/>
              <a:gd name="T8" fmla="*/ 4672 w 4704"/>
              <a:gd name="T9" fmla="*/ 393 h 592"/>
              <a:gd name="T10" fmla="*/ 4475 w 4704"/>
              <a:gd name="T11" fmla="*/ 183 h 592"/>
              <a:gd name="T12" fmla="*/ 4704 w 4704"/>
              <a:gd name="T13" fmla="*/ 328 h 592"/>
              <a:gd name="T14" fmla="*/ 4631 w 4704"/>
              <a:gd name="T15" fmla="*/ 276 h 592"/>
              <a:gd name="T16" fmla="*/ 4347 w 4704"/>
              <a:gd name="T17" fmla="*/ 252 h 592"/>
              <a:gd name="T18" fmla="*/ 4369 w 4704"/>
              <a:gd name="T19" fmla="*/ 486 h 592"/>
              <a:gd name="T20" fmla="*/ 4155 w 4704"/>
              <a:gd name="T21" fmla="*/ 470 h 592"/>
              <a:gd name="T22" fmla="*/ 4207 w 4704"/>
              <a:gd name="T23" fmla="*/ 444 h 592"/>
              <a:gd name="T24" fmla="*/ 4218 w 4704"/>
              <a:gd name="T25" fmla="*/ 140 h 592"/>
              <a:gd name="T26" fmla="*/ 4351 w 4704"/>
              <a:gd name="T27" fmla="*/ 199 h 592"/>
              <a:gd name="T28" fmla="*/ 4273 w 4704"/>
              <a:gd name="T29" fmla="*/ 248 h 592"/>
              <a:gd name="T30" fmla="*/ 3868 w 4704"/>
              <a:gd name="T31" fmla="*/ 477 h 592"/>
              <a:gd name="T32" fmla="*/ 3937 w 4704"/>
              <a:gd name="T33" fmla="*/ 118 h 592"/>
              <a:gd name="T34" fmla="*/ 4017 w 4704"/>
              <a:gd name="T35" fmla="*/ 470 h 592"/>
              <a:gd name="T36" fmla="*/ 3814 w 4704"/>
              <a:gd name="T37" fmla="*/ 311 h 592"/>
              <a:gd name="T38" fmla="*/ 3481 w 4704"/>
              <a:gd name="T39" fmla="*/ 328 h 592"/>
              <a:gd name="T40" fmla="*/ 3668 w 4704"/>
              <a:gd name="T41" fmla="*/ 435 h 592"/>
              <a:gd name="T42" fmla="*/ 3542 w 4704"/>
              <a:gd name="T43" fmla="*/ 140 h 592"/>
              <a:gd name="T44" fmla="*/ 3481 w 4704"/>
              <a:gd name="T45" fmla="*/ 328 h 592"/>
              <a:gd name="T46" fmla="*/ 3542 w 4704"/>
              <a:gd name="T47" fmla="*/ 193 h 592"/>
              <a:gd name="T48" fmla="*/ 3242 w 4704"/>
              <a:gd name="T49" fmla="*/ 17 h 592"/>
              <a:gd name="T50" fmla="*/ 3327 w 4704"/>
              <a:gd name="T51" fmla="*/ 421 h 592"/>
              <a:gd name="T52" fmla="*/ 3095 w 4704"/>
              <a:gd name="T53" fmla="*/ 471 h 592"/>
              <a:gd name="T54" fmla="*/ 2968 w 4704"/>
              <a:gd name="T55" fmla="*/ 235 h 592"/>
              <a:gd name="T56" fmla="*/ 2755 w 4704"/>
              <a:gd name="T57" fmla="*/ 152 h 592"/>
              <a:gd name="T58" fmla="*/ 2878 w 4704"/>
              <a:gd name="T59" fmla="*/ 383 h 592"/>
              <a:gd name="T60" fmla="*/ 3042 w 4704"/>
              <a:gd name="T61" fmla="*/ 293 h 592"/>
              <a:gd name="T62" fmla="*/ 3114 w 4704"/>
              <a:gd name="T63" fmla="*/ 148 h 592"/>
              <a:gd name="T64" fmla="*/ 2433 w 4704"/>
              <a:gd name="T65" fmla="*/ 309 h 592"/>
              <a:gd name="T66" fmla="*/ 2574 w 4704"/>
              <a:gd name="T67" fmla="*/ 193 h 592"/>
              <a:gd name="T68" fmla="*/ 2574 w 4704"/>
              <a:gd name="T69" fmla="*/ 193 h 592"/>
              <a:gd name="T70" fmla="*/ 2175 w 4704"/>
              <a:gd name="T71" fmla="*/ 236 h 592"/>
              <a:gd name="T72" fmla="*/ 2095 w 4704"/>
              <a:gd name="T73" fmla="*/ 157 h 592"/>
              <a:gd name="T74" fmla="*/ 2352 w 4704"/>
              <a:gd name="T75" fmla="*/ 229 h 592"/>
              <a:gd name="T76" fmla="*/ 1770 w 4704"/>
              <a:gd name="T77" fmla="*/ 95 h 592"/>
              <a:gd name="T78" fmla="*/ 1840 w 4704"/>
              <a:gd name="T79" fmla="*/ 470 h 592"/>
              <a:gd name="T80" fmla="*/ 1940 w 4704"/>
              <a:gd name="T81" fmla="*/ 148 h 592"/>
              <a:gd name="T82" fmla="*/ 1966 w 4704"/>
              <a:gd name="T83" fmla="*/ 470 h 592"/>
              <a:gd name="T84" fmla="*/ 1302 w 4704"/>
              <a:gd name="T85" fmla="*/ 351 h 592"/>
              <a:gd name="T86" fmla="*/ 1302 w 4704"/>
              <a:gd name="T87" fmla="*/ 592 h 592"/>
              <a:gd name="T88" fmla="*/ 1226 w 4704"/>
              <a:gd name="T89" fmla="*/ 492 h 592"/>
              <a:gd name="T90" fmla="*/ 1178 w 4704"/>
              <a:gd name="T91" fmla="*/ 395 h 592"/>
              <a:gd name="T92" fmla="*/ 1393 w 4704"/>
              <a:gd name="T93" fmla="*/ 157 h 592"/>
              <a:gd name="T94" fmla="*/ 1294 w 4704"/>
              <a:gd name="T95" fmla="*/ 193 h 592"/>
              <a:gd name="T96" fmla="*/ 1294 w 4704"/>
              <a:gd name="T97" fmla="*/ 193 h 592"/>
              <a:gd name="T98" fmla="*/ 908 w 4704"/>
              <a:gd name="T99" fmla="*/ 236 h 592"/>
              <a:gd name="T100" fmla="*/ 827 w 4704"/>
              <a:gd name="T101" fmla="*/ 157 h 592"/>
              <a:gd name="T102" fmla="*/ 1084 w 4704"/>
              <a:gd name="T103" fmla="*/ 229 h 592"/>
              <a:gd name="T104" fmla="*/ 657 w 4704"/>
              <a:gd name="T105" fmla="*/ 53 h 592"/>
              <a:gd name="T106" fmla="*/ 668 w 4704"/>
              <a:gd name="T107" fmla="*/ 470 h 592"/>
              <a:gd name="T108" fmla="*/ 668 w 4704"/>
              <a:gd name="T109" fmla="*/ 470 h 592"/>
              <a:gd name="T110" fmla="*/ 385 w 4704"/>
              <a:gd name="T111" fmla="*/ 140 h 592"/>
              <a:gd name="T112" fmla="*/ 481 w 4704"/>
              <a:gd name="T113" fmla="*/ 311 h 592"/>
              <a:gd name="T114" fmla="*/ 217 w 4704"/>
              <a:gd name="T115" fmla="*/ 100 h 592"/>
              <a:gd name="T116" fmla="*/ 217 w 4704"/>
              <a:gd name="T117" fmla="*/ 100 h 592"/>
              <a:gd name="T118" fmla="*/ 253 w 4704"/>
              <a:gd name="T119" fmla="*/ 470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04" h="592">
                <a:moveTo>
                  <a:pt x="77" y="477"/>
                </a:moveTo>
                <a:cubicBezTo>
                  <a:pt x="6" y="477"/>
                  <a:pt x="6" y="413"/>
                  <a:pt x="6" y="386"/>
                </a:cubicBezTo>
                <a:lnTo>
                  <a:pt x="6" y="111"/>
                </a:lnTo>
                <a:cubicBezTo>
                  <a:pt x="6" y="67"/>
                  <a:pt x="4" y="44"/>
                  <a:pt x="0" y="17"/>
                </a:cubicBezTo>
                <a:lnTo>
                  <a:pt x="72" y="1"/>
                </a:lnTo>
                <a:cubicBezTo>
                  <a:pt x="77" y="21"/>
                  <a:pt x="78" y="48"/>
                  <a:pt x="78" y="90"/>
                </a:cubicBezTo>
                <a:lnTo>
                  <a:pt x="78" y="363"/>
                </a:lnTo>
                <a:cubicBezTo>
                  <a:pt x="78" y="406"/>
                  <a:pt x="80" y="413"/>
                  <a:pt x="85" y="421"/>
                </a:cubicBezTo>
                <a:cubicBezTo>
                  <a:pt x="88" y="426"/>
                  <a:pt x="99" y="429"/>
                  <a:pt x="108" y="426"/>
                </a:cubicBezTo>
                <a:lnTo>
                  <a:pt x="119" y="469"/>
                </a:lnTo>
                <a:cubicBezTo>
                  <a:pt x="106" y="474"/>
                  <a:pt x="93" y="477"/>
                  <a:pt x="77" y="477"/>
                </a:cubicBezTo>
                <a:close/>
                <a:moveTo>
                  <a:pt x="1676" y="413"/>
                </a:moveTo>
                <a:cubicBezTo>
                  <a:pt x="1676" y="375"/>
                  <a:pt x="1644" y="344"/>
                  <a:pt x="1606" y="344"/>
                </a:cubicBezTo>
                <a:cubicBezTo>
                  <a:pt x="1568" y="344"/>
                  <a:pt x="1538" y="375"/>
                  <a:pt x="1538" y="413"/>
                </a:cubicBezTo>
                <a:cubicBezTo>
                  <a:pt x="1538" y="453"/>
                  <a:pt x="1569" y="485"/>
                  <a:pt x="1608" y="485"/>
                </a:cubicBezTo>
                <a:cubicBezTo>
                  <a:pt x="1644" y="485"/>
                  <a:pt x="1676" y="453"/>
                  <a:pt x="1676" y="413"/>
                </a:cubicBezTo>
                <a:close/>
                <a:moveTo>
                  <a:pt x="4512" y="328"/>
                </a:moveTo>
                <a:lnTo>
                  <a:pt x="4512" y="333"/>
                </a:lnTo>
                <a:cubicBezTo>
                  <a:pt x="4512" y="377"/>
                  <a:pt x="4528" y="424"/>
                  <a:pt x="4591" y="424"/>
                </a:cubicBezTo>
                <a:cubicBezTo>
                  <a:pt x="4621" y="424"/>
                  <a:pt x="4647" y="414"/>
                  <a:pt x="4672" y="393"/>
                </a:cubicBezTo>
                <a:lnTo>
                  <a:pt x="4699" y="435"/>
                </a:lnTo>
                <a:cubicBezTo>
                  <a:pt x="4665" y="464"/>
                  <a:pt x="4626" y="478"/>
                  <a:pt x="4583" y="478"/>
                </a:cubicBezTo>
                <a:cubicBezTo>
                  <a:pt x="4492" y="478"/>
                  <a:pt x="4435" y="412"/>
                  <a:pt x="4435" y="309"/>
                </a:cubicBezTo>
                <a:cubicBezTo>
                  <a:pt x="4435" y="253"/>
                  <a:pt x="4447" y="215"/>
                  <a:pt x="4475" y="183"/>
                </a:cubicBezTo>
                <a:cubicBezTo>
                  <a:pt x="4501" y="153"/>
                  <a:pt x="4533" y="140"/>
                  <a:pt x="4574" y="140"/>
                </a:cubicBezTo>
                <a:cubicBezTo>
                  <a:pt x="4605" y="140"/>
                  <a:pt x="4635" y="148"/>
                  <a:pt x="4662" y="173"/>
                </a:cubicBezTo>
                <a:cubicBezTo>
                  <a:pt x="4690" y="199"/>
                  <a:pt x="4704" y="238"/>
                  <a:pt x="4704" y="313"/>
                </a:cubicBezTo>
                <a:lnTo>
                  <a:pt x="4704" y="328"/>
                </a:lnTo>
                <a:lnTo>
                  <a:pt x="4512" y="328"/>
                </a:lnTo>
                <a:close/>
                <a:moveTo>
                  <a:pt x="4574" y="193"/>
                </a:moveTo>
                <a:cubicBezTo>
                  <a:pt x="4534" y="193"/>
                  <a:pt x="4513" y="224"/>
                  <a:pt x="4513" y="276"/>
                </a:cubicBezTo>
                <a:lnTo>
                  <a:pt x="4631" y="276"/>
                </a:lnTo>
                <a:cubicBezTo>
                  <a:pt x="4631" y="224"/>
                  <a:pt x="4609" y="193"/>
                  <a:pt x="4574" y="193"/>
                </a:cubicBezTo>
                <a:close/>
                <a:moveTo>
                  <a:pt x="4351" y="199"/>
                </a:moveTo>
                <a:cubicBezTo>
                  <a:pt x="4338" y="199"/>
                  <a:pt x="4328" y="197"/>
                  <a:pt x="4326" y="196"/>
                </a:cubicBezTo>
                <a:cubicBezTo>
                  <a:pt x="4328" y="198"/>
                  <a:pt x="4347" y="219"/>
                  <a:pt x="4347" y="252"/>
                </a:cubicBezTo>
                <a:cubicBezTo>
                  <a:pt x="4347" y="308"/>
                  <a:pt x="4301" y="351"/>
                  <a:pt x="4225" y="351"/>
                </a:cubicBezTo>
                <a:cubicBezTo>
                  <a:pt x="4202" y="359"/>
                  <a:pt x="4182" y="371"/>
                  <a:pt x="4182" y="381"/>
                </a:cubicBezTo>
                <a:cubicBezTo>
                  <a:pt x="4182" y="393"/>
                  <a:pt x="4186" y="394"/>
                  <a:pt x="4262" y="394"/>
                </a:cubicBezTo>
                <a:cubicBezTo>
                  <a:pt x="4314" y="394"/>
                  <a:pt x="4369" y="421"/>
                  <a:pt x="4369" y="486"/>
                </a:cubicBezTo>
                <a:cubicBezTo>
                  <a:pt x="4369" y="555"/>
                  <a:pt x="4312" y="592"/>
                  <a:pt x="4226" y="592"/>
                </a:cubicBezTo>
                <a:cubicBezTo>
                  <a:pt x="4142" y="592"/>
                  <a:pt x="4082" y="564"/>
                  <a:pt x="4082" y="504"/>
                </a:cubicBezTo>
                <a:cubicBezTo>
                  <a:pt x="4082" y="489"/>
                  <a:pt x="4088" y="470"/>
                  <a:pt x="4088" y="470"/>
                </a:cubicBezTo>
                <a:lnTo>
                  <a:pt x="4155" y="470"/>
                </a:lnTo>
                <a:cubicBezTo>
                  <a:pt x="4155" y="470"/>
                  <a:pt x="4149" y="482"/>
                  <a:pt x="4149" y="492"/>
                </a:cubicBezTo>
                <a:cubicBezTo>
                  <a:pt x="4149" y="522"/>
                  <a:pt x="4175" y="539"/>
                  <a:pt x="4220" y="539"/>
                </a:cubicBezTo>
                <a:cubicBezTo>
                  <a:pt x="4270" y="539"/>
                  <a:pt x="4296" y="519"/>
                  <a:pt x="4296" y="489"/>
                </a:cubicBezTo>
                <a:cubicBezTo>
                  <a:pt x="4296" y="454"/>
                  <a:pt x="4267" y="444"/>
                  <a:pt x="4207" y="444"/>
                </a:cubicBezTo>
                <a:cubicBezTo>
                  <a:pt x="4121" y="444"/>
                  <a:pt x="4102" y="427"/>
                  <a:pt x="4102" y="395"/>
                </a:cubicBezTo>
                <a:cubicBezTo>
                  <a:pt x="4102" y="363"/>
                  <a:pt x="4128" y="351"/>
                  <a:pt x="4163" y="340"/>
                </a:cubicBezTo>
                <a:cubicBezTo>
                  <a:pt x="4114" y="326"/>
                  <a:pt x="4090" y="295"/>
                  <a:pt x="4090" y="249"/>
                </a:cubicBezTo>
                <a:cubicBezTo>
                  <a:pt x="4090" y="183"/>
                  <a:pt x="4141" y="140"/>
                  <a:pt x="4218" y="140"/>
                </a:cubicBezTo>
                <a:cubicBezTo>
                  <a:pt x="4264" y="140"/>
                  <a:pt x="4290" y="157"/>
                  <a:pt x="4316" y="157"/>
                </a:cubicBezTo>
                <a:cubicBezTo>
                  <a:pt x="4337" y="157"/>
                  <a:pt x="4357" y="149"/>
                  <a:pt x="4375" y="134"/>
                </a:cubicBezTo>
                <a:lnTo>
                  <a:pt x="4407" y="178"/>
                </a:lnTo>
                <a:cubicBezTo>
                  <a:pt x="4389" y="193"/>
                  <a:pt x="4373" y="199"/>
                  <a:pt x="4351" y="199"/>
                </a:cubicBezTo>
                <a:close/>
                <a:moveTo>
                  <a:pt x="4218" y="193"/>
                </a:moveTo>
                <a:cubicBezTo>
                  <a:pt x="4182" y="193"/>
                  <a:pt x="4162" y="213"/>
                  <a:pt x="4162" y="249"/>
                </a:cubicBezTo>
                <a:cubicBezTo>
                  <a:pt x="4162" y="286"/>
                  <a:pt x="4183" y="303"/>
                  <a:pt x="4218" y="303"/>
                </a:cubicBezTo>
                <a:cubicBezTo>
                  <a:pt x="4254" y="303"/>
                  <a:pt x="4273" y="284"/>
                  <a:pt x="4273" y="248"/>
                </a:cubicBezTo>
                <a:cubicBezTo>
                  <a:pt x="4273" y="212"/>
                  <a:pt x="4254" y="193"/>
                  <a:pt x="4218" y="193"/>
                </a:cubicBezTo>
                <a:close/>
                <a:moveTo>
                  <a:pt x="3953" y="470"/>
                </a:moveTo>
                <a:cubicBezTo>
                  <a:pt x="3949" y="463"/>
                  <a:pt x="3949" y="458"/>
                  <a:pt x="3947" y="445"/>
                </a:cubicBezTo>
                <a:cubicBezTo>
                  <a:pt x="3925" y="466"/>
                  <a:pt x="3900" y="477"/>
                  <a:pt x="3868" y="477"/>
                </a:cubicBezTo>
                <a:cubicBezTo>
                  <a:pt x="3786" y="477"/>
                  <a:pt x="3736" y="412"/>
                  <a:pt x="3736" y="312"/>
                </a:cubicBezTo>
                <a:cubicBezTo>
                  <a:pt x="3736" y="211"/>
                  <a:pt x="3792" y="142"/>
                  <a:pt x="3870" y="142"/>
                </a:cubicBezTo>
                <a:cubicBezTo>
                  <a:pt x="3897" y="142"/>
                  <a:pt x="3920" y="151"/>
                  <a:pt x="3939" y="171"/>
                </a:cubicBezTo>
                <a:cubicBezTo>
                  <a:pt x="3939" y="171"/>
                  <a:pt x="3937" y="146"/>
                  <a:pt x="3937" y="118"/>
                </a:cubicBezTo>
                <a:lnTo>
                  <a:pt x="3937" y="1"/>
                </a:lnTo>
                <a:lnTo>
                  <a:pt x="4007" y="11"/>
                </a:lnTo>
                <a:lnTo>
                  <a:pt x="4007" y="358"/>
                </a:lnTo>
                <a:cubicBezTo>
                  <a:pt x="4007" y="421"/>
                  <a:pt x="4011" y="454"/>
                  <a:pt x="4017" y="470"/>
                </a:cubicBezTo>
                <a:lnTo>
                  <a:pt x="3953" y="470"/>
                </a:lnTo>
                <a:close/>
                <a:moveTo>
                  <a:pt x="3937" y="224"/>
                </a:moveTo>
                <a:cubicBezTo>
                  <a:pt x="3921" y="207"/>
                  <a:pt x="3902" y="198"/>
                  <a:pt x="3879" y="198"/>
                </a:cubicBezTo>
                <a:cubicBezTo>
                  <a:pt x="3834" y="198"/>
                  <a:pt x="3814" y="234"/>
                  <a:pt x="3814" y="311"/>
                </a:cubicBezTo>
                <a:cubicBezTo>
                  <a:pt x="3814" y="382"/>
                  <a:pt x="3828" y="418"/>
                  <a:pt x="3881" y="418"/>
                </a:cubicBezTo>
                <a:cubicBezTo>
                  <a:pt x="3907" y="418"/>
                  <a:pt x="3928" y="403"/>
                  <a:pt x="3937" y="387"/>
                </a:cubicBezTo>
                <a:lnTo>
                  <a:pt x="3937" y="224"/>
                </a:lnTo>
                <a:close/>
                <a:moveTo>
                  <a:pt x="3481" y="328"/>
                </a:moveTo>
                <a:lnTo>
                  <a:pt x="3481" y="333"/>
                </a:lnTo>
                <a:cubicBezTo>
                  <a:pt x="3481" y="377"/>
                  <a:pt x="3497" y="424"/>
                  <a:pt x="3560" y="424"/>
                </a:cubicBezTo>
                <a:cubicBezTo>
                  <a:pt x="3590" y="424"/>
                  <a:pt x="3616" y="414"/>
                  <a:pt x="3640" y="393"/>
                </a:cubicBezTo>
                <a:lnTo>
                  <a:pt x="3668" y="435"/>
                </a:lnTo>
                <a:cubicBezTo>
                  <a:pt x="3634" y="464"/>
                  <a:pt x="3595" y="478"/>
                  <a:pt x="3552" y="478"/>
                </a:cubicBezTo>
                <a:cubicBezTo>
                  <a:pt x="3461" y="478"/>
                  <a:pt x="3404" y="412"/>
                  <a:pt x="3404" y="309"/>
                </a:cubicBezTo>
                <a:cubicBezTo>
                  <a:pt x="3404" y="253"/>
                  <a:pt x="3416" y="215"/>
                  <a:pt x="3444" y="183"/>
                </a:cubicBezTo>
                <a:cubicBezTo>
                  <a:pt x="3470" y="153"/>
                  <a:pt x="3502" y="140"/>
                  <a:pt x="3542" y="140"/>
                </a:cubicBezTo>
                <a:cubicBezTo>
                  <a:pt x="3574" y="140"/>
                  <a:pt x="3603" y="148"/>
                  <a:pt x="3631" y="173"/>
                </a:cubicBezTo>
                <a:cubicBezTo>
                  <a:pt x="3659" y="199"/>
                  <a:pt x="3673" y="238"/>
                  <a:pt x="3673" y="313"/>
                </a:cubicBezTo>
                <a:lnTo>
                  <a:pt x="3673" y="328"/>
                </a:lnTo>
                <a:lnTo>
                  <a:pt x="3481" y="328"/>
                </a:lnTo>
                <a:close/>
                <a:moveTo>
                  <a:pt x="3542" y="193"/>
                </a:moveTo>
                <a:cubicBezTo>
                  <a:pt x="3503" y="193"/>
                  <a:pt x="3481" y="224"/>
                  <a:pt x="3481" y="276"/>
                </a:cubicBezTo>
                <a:lnTo>
                  <a:pt x="3600" y="276"/>
                </a:lnTo>
                <a:cubicBezTo>
                  <a:pt x="3600" y="224"/>
                  <a:pt x="3577" y="193"/>
                  <a:pt x="3542" y="193"/>
                </a:cubicBezTo>
                <a:close/>
                <a:moveTo>
                  <a:pt x="3319" y="477"/>
                </a:moveTo>
                <a:cubicBezTo>
                  <a:pt x="3249" y="477"/>
                  <a:pt x="3249" y="413"/>
                  <a:pt x="3249" y="386"/>
                </a:cubicBezTo>
                <a:lnTo>
                  <a:pt x="3249" y="111"/>
                </a:lnTo>
                <a:cubicBezTo>
                  <a:pt x="3249" y="67"/>
                  <a:pt x="3247" y="44"/>
                  <a:pt x="3242" y="17"/>
                </a:cubicBezTo>
                <a:lnTo>
                  <a:pt x="3314" y="1"/>
                </a:lnTo>
                <a:cubicBezTo>
                  <a:pt x="3319" y="21"/>
                  <a:pt x="3320" y="48"/>
                  <a:pt x="3320" y="90"/>
                </a:cubicBezTo>
                <a:lnTo>
                  <a:pt x="3320" y="363"/>
                </a:lnTo>
                <a:cubicBezTo>
                  <a:pt x="3320" y="406"/>
                  <a:pt x="3322" y="413"/>
                  <a:pt x="3327" y="421"/>
                </a:cubicBezTo>
                <a:cubicBezTo>
                  <a:pt x="3331" y="426"/>
                  <a:pt x="3342" y="429"/>
                  <a:pt x="3350" y="426"/>
                </a:cubicBezTo>
                <a:lnTo>
                  <a:pt x="3361" y="469"/>
                </a:lnTo>
                <a:cubicBezTo>
                  <a:pt x="3349" y="474"/>
                  <a:pt x="3335" y="477"/>
                  <a:pt x="3319" y="477"/>
                </a:cubicBezTo>
                <a:close/>
                <a:moveTo>
                  <a:pt x="3095" y="471"/>
                </a:moveTo>
                <a:lnTo>
                  <a:pt x="3030" y="471"/>
                </a:lnTo>
                <a:lnTo>
                  <a:pt x="2990" y="323"/>
                </a:lnTo>
                <a:cubicBezTo>
                  <a:pt x="2980" y="284"/>
                  <a:pt x="2969" y="235"/>
                  <a:pt x="2969" y="235"/>
                </a:cubicBezTo>
                <a:lnTo>
                  <a:pt x="2968" y="235"/>
                </a:lnTo>
                <a:cubicBezTo>
                  <a:pt x="2968" y="235"/>
                  <a:pt x="2963" y="267"/>
                  <a:pt x="2947" y="326"/>
                </a:cubicBezTo>
                <a:lnTo>
                  <a:pt x="2908" y="471"/>
                </a:lnTo>
                <a:lnTo>
                  <a:pt x="2843" y="471"/>
                </a:lnTo>
                <a:lnTo>
                  <a:pt x="2755" y="152"/>
                </a:lnTo>
                <a:lnTo>
                  <a:pt x="2824" y="143"/>
                </a:lnTo>
                <a:lnTo>
                  <a:pt x="2859" y="298"/>
                </a:lnTo>
                <a:cubicBezTo>
                  <a:pt x="2868" y="338"/>
                  <a:pt x="2876" y="383"/>
                  <a:pt x="2876" y="383"/>
                </a:cubicBezTo>
                <a:lnTo>
                  <a:pt x="2878" y="383"/>
                </a:lnTo>
                <a:cubicBezTo>
                  <a:pt x="2878" y="383"/>
                  <a:pt x="2884" y="341"/>
                  <a:pt x="2896" y="297"/>
                </a:cubicBezTo>
                <a:lnTo>
                  <a:pt x="2937" y="148"/>
                </a:lnTo>
                <a:lnTo>
                  <a:pt x="3006" y="148"/>
                </a:lnTo>
                <a:lnTo>
                  <a:pt x="3042" y="293"/>
                </a:lnTo>
                <a:cubicBezTo>
                  <a:pt x="3056" y="345"/>
                  <a:pt x="3063" y="384"/>
                  <a:pt x="3063" y="384"/>
                </a:cubicBezTo>
                <a:lnTo>
                  <a:pt x="3065" y="384"/>
                </a:lnTo>
                <a:cubicBezTo>
                  <a:pt x="3065" y="384"/>
                  <a:pt x="3072" y="335"/>
                  <a:pt x="3081" y="298"/>
                </a:cubicBezTo>
                <a:lnTo>
                  <a:pt x="3114" y="148"/>
                </a:lnTo>
                <a:lnTo>
                  <a:pt x="3186" y="148"/>
                </a:lnTo>
                <a:lnTo>
                  <a:pt x="3095" y="471"/>
                </a:lnTo>
                <a:close/>
                <a:moveTo>
                  <a:pt x="2575" y="478"/>
                </a:moveTo>
                <a:cubicBezTo>
                  <a:pt x="2487" y="478"/>
                  <a:pt x="2433" y="412"/>
                  <a:pt x="2433" y="309"/>
                </a:cubicBezTo>
                <a:cubicBezTo>
                  <a:pt x="2433" y="206"/>
                  <a:pt x="2488" y="140"/>
                  <a:pt x="2573" y="140"/>
                </a:cubicBezTo>
                <a:cubicBezTo>
                  <a:pt x="2665" y="140"/>
                  <a:pt x="2717" y="208"/>
                  <a:pt x="2717" y="310"/>
                </a:cubicBezTo>
                <a:cubicBezTo>
                  <a:pt x="2717" y="414"/>
                  <a:pt x="2662" y="478"/>
                  <a:pt x="2575" y="478"/>
                </a:cubicBezTo>
                <a:close/>
                <a:moveTo>
                  <a:pt x="2574" y="193"/>
                </a:moveTo>
                <a:cubicBezTo>
                  <a:pt x="2529" y="193"/>
                  <a:pt x="2510" y="226"/>
                  <a:pt x="2510" y="305"/>
                </a:cubicBezTo>
                <a:cubicBezTo>
                  <a:pt x="2510" y="398"/>
                  <a:pt x="2534" y="426"/>
                  <a:pt x="2576" y="426"/>
                </a:cubicBezTo>
                <a:cubicBezTo>
                  <a:pt x="2617" y="426"/>
                  <a:pt x="2640" y="392"/>
                  <a:pt x="2640" y="311"/>
                </a:cubicBezTo>
                <a:cubicBezTo>
                  <a:pt x="2640" y="220"/>
                  <a:pt x="2615" y="193"/>
                  <a:pt x="2574" y="193"/>
                </a:cubicBezTo>
                <a:close/>
                <a:moveTo>
                  <a:pt x="2283" y="470"/>
                </a:moveTo>
                <a:lnTo>
                  <a:pt x="2283" y="256"/>
                </a:lnTo>
                <a:cubicBezTo>
                  <a:pt x="2283" y="212"/>
                  <a:pt x="2273" y="200"/>
                  <a:pt x="2246" y="200"/>
                </a:cubicBezTo>
                <a:cubicBezTo>
                  <a:pt x="2226" y="200"/>
                  <a:pt x="2196" y="215"/>
                  <a:pt x="2175" y="236"/>
                </a:cubicBezTo>
                <a:lnTo>
                  <a:pt x="2175" y="470"/>
                </a:lnTo>
                <a:lnTo>
                  <a:pt x="2107" y="470"/>
                </a:lnTo>
                <a:lnTo>
                  <a:pt x="2107" y="233"/>
                </a:lnTo>
                <a:cubicBezTo>
                  <a:pt x="2107" y="199"/>
                  <a:pt x="2104" y="179"/>
                  <a:pt x="2095" y="157"/>
                </a:cubicBezTo>
                <a:lnTo>
                  <a:pt x="2158" y="139"/>
                </a:lnTo>
                <a:cubicBezTo>
                  <a:pt x="2166" y="153"/>
                  <a:pt x="2170" y="167"/>
                  <a:pt x="2170" y="185"/>
                </a:cubicBezTo>
                <a:cubicBezTo>
                  <a:pt x="2204" y="155"/>
                  <a:pt x="2234" y="140"/>
                  <a:pt x="2268" y="140"/>
                </a:cubicBezTo>
                <a:cubicBezTo>
                  <a:pt x="2318" y="140"/>
                  <a:pt x="2352" y="170"/>
                  <a:pt x="2352" y="229"/>
                </a:cubicBezTo>
                <a:lnTo>
                  <a:pt x="2352" y="470"/>
                </a:lnTo>
                <a:lnTo>
                  <a:pt x="2283" y="470"/>
                </a:lnTo>
                <a:close/>
                <a:moveTo>
                  <a:pt x="1770" y="470"/>
                </a:moveTo>
                <a:lnTo>
                  <a:pt x="1770" y="95"/>
                </a:lnTo>
                <a:cubicBezTo>
                  <a:pt x="1770" y="64"/>
                  <a:pt x="1768" y="42"/>
                  <a:pt x="1763" y="17"/>
                </a:cubicBezTo>
                <a:lnTo>
                  <a:pt x="1833" y="0"/>
                </a:lnTo>
                <a:cubicBezTo>
                  <a:pt x="1837" y="20"/>
                  <a:pt x="1840" y="52"/>
                  <a:pt x="1840" y="85"/>
                </a:cubicBezTo>
                <a:lnTo>
                  <a:pt x="1840" y="470"/>
                </a:lnTo>
                <a:lnTo>
                  <a:pt x="1770" y="470"/>
                </a:lnTo>
                <a:close/>
                <a:moveTo>
                  <a:pt x="1966" y="470"/>
                </a:moveTo>
                <a:lnTo>
                  <a:pt x="1845" y="288"/>
                </a:lnTo>
                <a:lnTo>
                  <a:pt x="1940" y="148"/>
                </a:lnTo>
                <a:lnTo>
                  <a:pt x="2025" y="148"/>
                </a:lnTo>
                <a:lnTo>
                  <a:pt x="1915" y="284"/>
                </a:lnTo>
                <a:lnTo>
                  <a:pt x="2051" y="470"/>
                </a:lnTo>
                <a:lnTo>
                  <a:pt x="1966" y="470"/>
                </a:lnTo>
                <a:close/>
                <a:moveTo>
                  <a:pt x="1428" y="199"/>
                </a:moveTo>
                <a:cubicBezTo>
                  <a:pt x="1415" y="199"/>
                  <a:pt x="1405" y="197"/>
                  <a:pt x="1403" y="196"/>
                </a:cubicBezTo>
                <a:cubicBezTo>
                  <a:pt x="1405" y="198"/>
                  <a:pt x="1424" y="219"/>
                  <a:pt x="1424" y="252"/>
                </a:cubicBezTo>
                <a:cubicBezTo>
                  <a:pt x="1424" y="308"/>
                  <a:pt x="1378" y="351"/>
                  <a:pt x="1302" y="351"/>
                </a:cubicBezTo>
                <a:cubicBezTo>
                  <a:pt x="1279" y="359"/>
                  <a:pt x="1259" y="371"/>
                  <a:pt x="1259" y="381"/>
                </a:cubicBezTo>
                <a:cubicBezTo>
                  <a:pt x="1259" y="393"/>
                  <a:pt x="1263" y="394"/>
                  <a:pt x="1339" y="394"/>
                </a:cubicBezTo>
                <a:cubicBezTo>
                  <a:pt x="1390" y="394"/>
                  <a:pt x="1446" y="421"/>
                  <a:pt x="1446" y="486"/>
                </a:cubicBezTo>
                <a:cubicBezTo>
                  <a:pt x="1446" y="555"/>
                  <a:pt x="1388" y="592"/>
                  <a:pt x="1302" y="592"/>
                </a:cubicBezTo>
                <a:cubicBezTo>
                  <a:pt x="1219" y="592"/>
                  <a:pt x="1159" y="564"/>
                  <a:pt x="1159" y="504"/>
                </a:cubicBezTo>
                <a:cubicBezTo>
                  <a:pt x="1159" y="489"/>
                  <a:pt x="1165" y="470"/>
                  <a:pt x="1165" y="470"/>
                </a:cubicBezTo>
                <a:lnTo>
                  <a:pt x="1231" y="470"/>
                </a:lnTo>
                <a:cubicBezTo>
                  <a:pt x="1231" y="470"/>
                  <a:pt x="1226" y="482"/>
                  <a:pt x="1226" y="492"/>
                </a:cubicBezTo>
                <a:cubicBezTo>
                  <a:pt x="1226" y="522"/>
                  <a:pt x="1252" y="539"/>
                  <a:pt x="1297" y="539"/>
                </a:cubicBezTo>
                <a:cubicBezTo>
                  <a:pt x="1346" y="539"/>
                  <a:pt x="1373" y="519"/>
                  <a:pt x="1373" y="489"/>
                </a:cubicBezTo>
                <a:cubicBezTo>
                  <a:pt x="1373" y="454"/>
                  <a:pt x="1344" y="444"/>
                  <a:pt x="1284" y="444"/>
                </a:cubicBezTo>
                <a:cubicBezTo>
                  <a:pt x="1198" y="444"/>
                  <a:pt x="1178" y="427"/>
                  <a:pt x="1178" y="395"/>
                </a:cubicBezTo>
                <a:cubicBezTo>
                  <a:pt x="1178" y="363"/>
                  <a:pt x="1205" y="351"/>
                  <a:pt x="1240" y="340"/>
                </a:cubicBezTo>
                <a:cubicBezTo>
                  <a:pt x="1191" y="326"/>
                  <a:pt x="1166" y="295"/>
                  <a:pt x="1166" y="249"/>
                </a:cubicBezTo>
                <a:cubicBezTo>
                  <a:pt x="1166" y="183"/>
                  <a:pt x="1218" y="140"/>
                  <a:pt x="1295" y="140"/>
                </a:cubicBezTo>
                <a:cubicBezTo>
                  <a:pt x="1341" y="140"/>
                  <a:pt x="1367" y="157"/>
                  <a:pt x="1393" y="157"/>
                </a:cubicBezTo>
                <a:cubicBezTo>
                  <a:pt x="1414" y="157"/>
                  <a:pt x="1434" y="149"/>
                  <a:pt x="1451" y="134"/>
                </a:cubicBezTo>
                <a:lnTo>
                  <a:pt x="1484" y="178"/>
                </a:lnTo>
                <a:cubicBezTo>
                  <a:pt x="1466" y="193"/>
                  <a:pt x="1449" y="199"/>
                  <a:pt x="1428" y="199"/>
                </a:cubicBezTo>
                <a:close/>
                <a:moveTo>
                  <a:pt x="1294" y="193"/>
                </a:moveTo>
                <a:cubicBezTo>
                  <a:pt x="1259" y="193"/>
                  <a:pt x="1239" y="213"/>
                  <a:pt x="1239" y="249"/>
                </a:cubicBezTo>
                <a:cubicBezTo>
                  <a:pt x="1239" y="286"/>
                  <a:pt x="1260" y="303"/>
                  <a:pt x="1294" y="303"/>
                </a:cubicBezTo>
                <a:cubicBezTo>
                  <a:pt x="1331" y="303"/>
                  <a:pt x="1350" y="284"/>
                  <a:pt x="1350" y="248"/>
                </a:cubicBezTo>
                <a:cubicBezTo>
                  <a:pt x="1350" y="212"/>
                  <a:pt x="1331" y="193"/>
                  <a:pt x="1294" y="193"/>
                </a:cubicBezTo>
                <a:close/>
                <a:moveTo>
                  <a:pt x="1015" y="470"/>
                </a:moveTo>
                <a:lnTo>
                  <a:pt x="1015" y="256"/>
                </a:lnTo>
                <a:cubicBezTo>
                  <a:pt x="1015" y="212"/>
                  <a:pt x="1005" y="200"/>
                  <a:pt x="978" y="200"/>
                </a:cubicBezTo>
                <a:cubicBezTo>
                  <a:pt x="958" y="200"/>
                  <a:pt x="929" y="215"/>
                  <a:pt x="908" y="236"/>
                </a:cubicBezTo>
                <a:lnTo>
                  <a:pt x="908" y="470"/>
                </a:lnTo>
                <a:lnTo>
                  <a:pt x="839" y="470"/>
                </a:lnTo>
                <a:lnTo>
                  <a:pt x="839" y="233"/>
                </a:lnTo>
                <a:cubicBezTo>
                  <a:pt x="839" y="199"/>
                  <a:pt x="836" y="179"/>
                  <a:pt x="827" y="157"/>
                </a:cubicBezTo>
                <a:lnTo>
                  <a:pt x="890" y="139"/>
                </a:lnTo>
                <a:cubicBezTo>
                  <a:pt x="898" y="153"/>
                  <a:pt x="902" y="167"/>
                  <a:pt x="902" y="185"/>
                </a:cubicBezTo>
                <a:cubicBezTo>
                  <a:pt x="936" y="155"/>
                  <a:pt x="966" y="140"/>
                  <a:pt x="1000" y="140"/>
                </a:cubicBezTo>
                <a:cubicBezTo>
                  <a:pt x="1050" y="140"/>
                  <a:pt x="1084" y="170"/>
                  <a:pt x="1084" y="229"/>
                </a:cubicBezTo>
                <a:lnTo>
                  <a:pt x="1084" y="470"/>
                </a:lnTo>
                <a:lnTo>
                  <a:pt x="1015" y="470"/>
                </a:lnTo>
                <a:close/>
                <a:moveTo>
                  <a:pt x="703" y="100"/>
                </a:moveTo>
                <a:cubicBezTo>
                  <a:pt x="677" y="100"/>
                  <a:pt x="657" y="79"/>
                  <a:pt x="657" y="53"/>
                </a:cubicBezTo>
                <a:cubicBezTo>
                  <a:pt x="657" y="27"/>
                  <a:pt x="678" y="6"/>
                  <a:pt x="704" y="6"/>
                </a:cubicBezTo>
                <a:cubicBezTo>
                  <a:pt x="729" y="6"/>
                  <a:pt x="750" y="27"/>
                  <a:pt x="750" y="53"/>
                </a:cubicBezTo>
                <a:cubicBezTo>
                  <a:pt x="750" y="79"/>
                  <a:pt x="729" y="100"/>
                  <a:pt x="703" y="100"/>
                </a:cubicBezTo>
                <a:close/>
                <a:moveTo>
                  <a:pt x="668" y="470"/>
                </a:moveTo>
                <a:lnTo>
                  <a:pt x="668" y="153"/>
                </a:lnTo>
                <a:lnTo>
                  <a:pt x="738" y="140"/>
                </a:lnTo>
                <a:lnTo>
                  <a:pt x="738" y="470"/>
                </a:lnTo>
                <a:lnTo>
                  <a:pt x="668" y="470"/>
                </a:lnTo>
                <a:close/>
                <a:moveTo>
                  <a:pt x="490" y="471"/>
                </a:moveTo>
                <a:lnTo>
                  <a:pt x="428" y="471"/>
                </a:lnTo>
                <a:lnTo>
                  <a:pt x="313" y="150"/>
                </a:lnTo>
                <a:lnTo>
                  <a:pt x="385" y="140"/>
                </a:lnTo>
                <a:lnTo>
                  <a:pt x="440" y="314"/>
                </a:lnTo>
                <a:cubicBezTo>
                  <a:pt x="451" y="347"/>
                  <a:pt x="460" y="386"/>
                  <a:pt x="460" y="386"/>
                </a:cubicBezTo>
                <a:lnTo>
                  <a:pt x="461" y="386"/>
                </a:lnTo>
                <a:cubicBezTo>
                  <a:pt x="461" y="386"/>
                  <a:pt x="468" y="347"/>
                  <a:pt x="481" y="311"/>
                </a:cubicBezTo>
                <a:lnTo>
                  <a:pt x="534" y="148"/>
                </a:lnTo>
                <a:lnTo>
                  <a:pt x="607" y="148"/>
                </a:lnTo>
                <a:lnTo>
                  <a:pt x="490" y="471"/>
                </a:lnTo>
                <a:close/>
                <a:moveTo>
                  <a:pt x="217" y="100"/>
                </a:moveTo>
                <a:cubicBezTo>
                  <a:pt x="192" y="100"/>
                  <a:pt x="172" y="79"/>
                  <a:pt x="172" y="53"/>
                </a:cubicBezTo>
                <a:cubicBezTo>
                  <a:pt x="172" y="27"/>
                  <a:pt x="192" y="6"/>
                  <a:pt x="218" y="6"/>
                </a:cubicBezTo>
                <a:cubicBezTo>
                  <a:pt x="243" y="6"/>
                  <a:pt x="264" y="27"/>
                  <a:pt x="264" y="53"/>
                </a:cubicBezTo>
                <a:cubicBezTo>
                  <a:pt x="264" y="79"/>
                  <a:pt x="243" y="100"/>
                  <a:pt x="217" y="100"/>
                </a:cubicBezTo>
                <a:close/>
                <a:moveTo>
                  <a:pt x="182" y="470"/>
                </a:moveTo>
                <a:lnTo>
                  <a:pt x="182" y="153"/>
                </a:lnTo>
                <a:lnTo>
                  <a:pt x="253" y="140"/>
                </a:lnTo>
                <a:lnTo>
                  <a:pt x="253" y="470"/>
                </a:lnTo>
                <a:lnTo>
                  <a:pt x="182" y="470"/>
                </a:lnTo>
                <a:close/>
              </a:path>
            </a:pathLst>
          </a:custGeom>
          <a:solidFill>
            <a:schemeClr val="tx1"/>
          </a:solidFill>
          <a:ln>
            <a:noFill/>
          </a:ln>
        </p:spPr>
        <p:txBody>
          <a:bodyPr vert="horz" wrap="square" lIns="91345" tIns="45672" rIns="91345" bIns="45672" numCol="1" anchor="t" anchorCtr="0" compatLnSpc="1">
            <a:prstTxWarp prst="textNoShape">
              <a:avLst/>
            </a:prstTxWarp>
          </a:bodyPr>
          <a:lstStyle/>
          <a:p>
            <a:endParaRPr lang="de-DE" sz="1798"/>
          </a:p>
        </p:txBody>
      </p:sp>
    </p:spTree>
    <p:extLst>
      <p:ext uri="{BB962C8B-B14F-4D97-AF65-F5344CB8AC3E}">
        <p14:creationId xmlns:p14="http://schemas.microsoft.com/office/powerpoint/2010/main" val="3552355833"/>
      </p:ext>
    </p:extLst>
  </p:cSld>
  <p:clrMapOvr>
    <a:masterClrMapping/>
  </p:clrMapOvr>
  <p:extLst>
    <p:ext uri="{DCECCB84-F9BA-43D5-87BE-67443E8EF086}">
      <p15:sldGuideLst xmlns:p15="http://schemas.microsoft.com/office/powerpoint/2012/main">
        <p15:guide id="3" pos="226">
          <p15:clr>
            <a:srgbClr val="FBAE40"/>
          </p15:clr>
        </p15:guide>
        <p15:guide id="4" pos="5534">
          <p15:clr>
            <a:srgbClr val="FBAE40"/>
          </p15:clr>
        </p15:guide>
        <p15:guide id="5" orient="horz" pos="1236">
          <p15:clr>
            <a:srgbClr val="FBAE40"/>
          </p15:clr>
        </p15:guide>
        <p15:guide id="6" orient="horz" pos="2040">
          <p15:clr>
            <a:srgbClr val="FBAE40"/>
          </p15:clr>
        </p15:guide>
        <p15:guide id="7" pos="227">
          <p15:clr>
            <a:srgbClr val="FBAE40"/>
          </p15:clr>
        </p15:guide>
        <p15:guide id="8" pos="746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Nur Headlin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nchor="ctr"/>
          <a:lstStyle/>
          <a:p>
            <a:r>
              <a:rPr lang="de-DE" dirty="0"/>
              <a:t>Headline einfügen</a:t>
            </a:r>
          </a:p>
        </p:txBody>
      </p:sp>
      <p:sp>
        <p:nvSpPr>
          <p:cNvPr id="6" name="Datumsplatzhalter 3">
            <a:extLst>
              <a:ext uri="{FF2B5EF4-FFF2-40B4-BE49-F238E27FC236}">
                <a16:creationId xmlns:a16="http://schemas.microsoft.com/office/drawing/2014/main" id="{E86D8077-4372-5146-B398-83C6882281F8}"/>
              </a:ext>
            </a:extLst>
          </p:cNvPr>
          <p:cNvSpPr>
            <a:spLocks noGrp="1"/>
          </p:cNvSpPr>
          <p:nvPr>
            <p:ph type="dt" sz="half" idx="2"/>
          </p:nvPr>
        </p:nvSpPr>
        <p:spPr>
          <a:xfrm>
            <a:off x="3596254" y="388800"/>
            <a:ext cx="823542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399" b="1" i="0" baseline="0">
                <a:solidFill>
                  <a:schemeClr val="bg2"/>
                </a:solidFill>
                <a:latin typeface="Calibri" panose="020F0502020204030204" pitchFamily="34" charset="0"/>
                <a:cs typeface="Calibri" panose="020F0502020204030204" pitchFamily="34" charset="0"/>
              </a:defRPr>
            </a:lvl1pPr>
            <a:lvl2pPr marL="0" indent="0" algn="r">
              <a:lnSpc>
                <a:spcPct val="100000"/>
              </a:lnSpc>
              <a:spcBef>
                <a:spcPts val="0"/>
              </a:spcBef>
              <a:defRPr sz="1199" b="1" i="0" baseline="0">
                <a:latin typeface="+mn-lt"/>
              </a:defRPr>
            </a:lvl2pPr>
            <a:lvl3pPr marL="0" indent="0" algn="r">
              <a:lnSpc>
                <a:spcPct val="100000"/>
              </a:lnSpc>
              <a:spcBef>
                <a:spcPts val="0"/>
              </a:spcBef>
              <a:defRPr sz="1199" b="1" i="0" baseline="0">
                <a:latin typeface="+mn-lt"/>
              </a:defRPr>
            </a:lvl3pPr>
            <a:lvl4pPr marL="0" indent="0" algn="r">
              <a:lnSpc>
                <a:spcPct val="100000"/>
              </a:lnSpc>
              <a:spcBef>
                <a:spcPts val="0"/>
              </a:spcBef>
              <a:defRPr sz="1199" b="1" i="0" baseline="0">
                <a:latin typeface="+mn-lt"/>
              </a:defRPr>
            </a:lvl4pPr>
            <a:lvl5pPr marL="0" indent="0" algn="r">
              <a:lnSpc>
                <a:spcPct val="100000"/>
              </a:lnSpc>
              <a:spcBef>
                <a:spcPts val="0"/>
              </a:spcBef>
              <a:defRPr sz="1199" b="1" i="0" baseline="0">
                <a:latin typeface="+mn-lt"/>
              </a:defRPr>
            </a:lvl5pPr>
            <a:lvl6pPr marL="0" indent="0" algn="r">
              <a:lnSpc>
                <a:spcPct val="100000"/>
              </a:lnSpc>
              <a:spcBef>
                <a:spcPts val="0"/>
              </a:spcBef>
              <a:defRPr sz="1199" b="1" i="0" baseline="0">
                <a:latin typeface="+mn-lt"/>
              </a:defRPr>
            </a:lvl6pPr>
            <a:lvl7pPr marL="0" indent="0" algn="r">
              <a:lnSpc>
                <a:spcPct val="100000"/>
              </a:lnSpc>
              <a:spcBef>
                <a:spcPts val="0"/>
              </a:spcBef>
              <a:defRPr sz="1199" b="1" i="0" baseline="0">
                <a:latin typeface="+mn-lt"/>
              </a:defRPr>
            </a:lvl7pPr>
            <a:lvl8pPr marL="0" indent="0" algn="r">
              <a:lnSpc>
                <a:spcPct val="100000"/>
              </a:lnSpc>
              <a:spcBef>
                <a:spcPts val="0"/>
              </a:spcBef>
              <a:defRPr sz="1199" b="1" i="0" baseline="0">
                <a:latin typeface="+mn-lt"/>
              </a:defRPr>
            </a:lvl8pPr>
            <a:lvl9pPr marL="0" indent="0" algn="r">
              <a:lnSpc>
                <a:spcPct val="100000"/>
              </a:lnSpc>
              <a:spcBef>
                <a:spcPts val="0"/>
              </a:spcBef>
              <a:defRPr sz="1199" b="1" i="0" baseline="0">
                <a:latin typeface="+mn-lt"/>
              </a:defRPr>
            </a:lvl9pPr>
          </a:lstStyle>
          <a:p>
            <a:r>
              <a:rPr lang="en-GB"/>
              <a:t>Lifted Learning</a:t>
            </a:r>
            <a:endParaRPr lang="en-US" dirty="0"/>
          </a:p>
        </p:txBody>
      </p:sp>
      <p:sp>
        <p:nvSpPr>
          <p:cNvPr id="7" name="Fußzeilenplatzhalter 4">
            <a:extLst>
              <a:ext uri="{FF2B5EF4-FFF2-40B4-BE49-F238E27FC236}">
                <a16:creationId xmlns:a16="http://schemas.microsoft.com/office/drawing/2014/main" id="{ED1D1C23-05DC-0441-B5B6-BAAFF83BB76A}"/>
              </a:ext>
            </a:extLst>
          </p:cNvPr>
          <p:cNvSpPr>
            <a:spLocks noGrp="1"/>
          </p:cNvSpPr>
          <p:nvPr>
            <p:ph type="ftr" sz="quarter" idx="3"/>
          </p:nvPr>
        </p:nvSpPr>
        <p:spPr>
          <a:xfrm>
            <a:off x="359625" y="6172447"/>
            <a:ext cx="8416458" cy="360000"/>
          </a:xfrm>
          <a:prstGeom prst="rect">
            <a:avLst/>
          </a:prstGeom>
        </p:spPr>
        <p:txBody>
          <a:bodyPr vert="horz" lIns="0" tIns="0" rIns="0" bIns="0" rtlCol="0" anchor="b" anchorCtr="0">
            <a:noAutofit/>
          </a:bodyPr>
          <a:lstStyle>
            <a:lvl1pPr marL="0" indent="0" algn="l">
              <a:lnSpc>
                <a:spcPct val="100000"/>
              </a:lnSpc>
              <a:spcBef>
                <a:spcPts val="0"/>
              </a:spcBef>
              <a:buFont typeface="Arial" panose="020B0604020202020204" pitchFamily="34" charset="0"/>
              <a:buNone/>
              <a:defRPr sz="1399" b="0" i="0" baseline="0">
                <a:solidFill>
                  <a:schemeClr val="tx1"/>
                </a:solidFill>
                <a:latin typeface="Calibri" panose="020F0502020204030204" pitchFamily="34" charset="0"/>
                <a:cs typeface="Calibri" panose="020F0502020204030204" pitchFamily="34" charset="0"/>
              </a:defRPr>
            </a:lvl1pPr>
            <a:lvl2pPr marL="0" indent="0" algn="l">
              <a:lnSpc>
                <a:spcPct val="100000"/>
              </a:lnSpc>
              <a:spcBef>
                <a:spcPts val="0"/>
              </a:spcBef>
              <a:defRPr sz="1199" b="0" i="0" baseline="0">
                <a:latin typeface="+mn-lt"/>
              </a:defRPr>
            </a:lvl2pPr>
            <a:lvl3pPr marL="0" indent="0" algn="l">
              <a:lnSpc>
                <a:spcPct val="100000"/>
              </a:lnSpc>
              <a:spcBef>
                <a:spcPts val="0"/>
              </a:spcBef>
              <a:defRPr sz="1199" b="0" i="0" baseline="0">
                <a:latin typeface="+mn-lt"/>
              </a:defRPr>
            </a:lvl3pPr>
            <a:lvl4pPr marL="0" indent="0" algn="l">
              <a:lnSpc>
                <a:spcPct val="100000"/>
              </a:lnSpc>
              <a:spcBef>
                <a:spcPts val="0"/>
              </a:spcBef>
              <a:defRPr sz="1199" b="0" i="0" baseline="0">
                <a:latin typeface="+mn-lt"/>
              </a:defRPr>
            </a:lvl4pPr>
            <a:lvl5pPr marL="0" indent="0" algn="l">
              <a:lnSpc>
                <a:spcPct val="100000"/>
              </a:lnSpc>
              <a:spcBef>
                <a:spcPts val="0"/>
              </a:spcBef>
              <a:defRPr sz="1199" b="0" i="0" baseline="0">
                <a:latin typeface="+mn-lt"/>
              </a:defRPr>
            </a:lvl5pPr>
            <a:lvl6pPr marL="0" indent="0" algn="l">
              <a:lnSpc>
                <a:spcPct val="100000"/>
              </a:lnSpc>
              <a:spcBef>
                <a:spcPts val="0"/>
              </a:spcBef>
              <a:defRPr sz="1199" b="0" i="0" baseline="0">
                <a:latin typeface="+mn-lt"/>
              </a:defRPr>
            </a:lvl6pPr>
            <a:lvl7pPr marL="0" indent="0" algn="l">
              <a:lnSpc>
                <a:spcPct val="100000"/>
              </a:lnSpc>
              <a:spcBef>
                <a:spcPts val="0"/>
              </a:spcBef>
              <a:defRPr sz="1199" b="0" i="0" baseline="0">
                <a:latin typeface="+mn-lt"/>
              </a:defRPr>
            </a:lvl7pPr>
            <a:lvl8pPr marL="0" indent="0" algn="l">
              <a:lnSpc>
                <a:spcPct val="100000"/>
              </a:lnSpc>
              <a:spcBef>
                <a:spcPts val="0"/>
              </a:spcBef>
              <a:defRPr sz="1199" b="0" i="0" baseline="0">
                <a:latin typeface="+mn-lt"/>
              </a:defRPr>
            </a:lvl8pPr>
            <a:lvl9pPr marL="0" indent="0" algn="l">
              <a:lnSpc>
                <a:spcPct val="100000"/>
              </a:lnSpc>
              <a:spcBef>
                <a:spcPts val="0"/>
              </a:spcBef>
              <a:defRPr sz="1199" b="0" i="0" baseline="0">
                <a:latin typeface="+mn-lt"/>
              </a:defRPr>
            </a:lvl9pPr>
          </a:lstStyle>
          <a:p>
            <a:r>
              <a:rPr lang="en-GB"/>
              <a:t>T. Braun - StaRAI</a:t>
            </a:r>
          </a:p>
        </p:txBody>
      </p:sp>
      <p:sp>
        <p:nvSpPr>
          <p:cNvPr id="8" name="Foliennummernplatzhalter 5">
            <a:extLst>
              <a:ext uri="{FF2B5EF4-FFF2-40B4-BE49-F238E27FC236}">
                <a16:creationId xmlns:a16="http://schemas.microsoft.com/office/drawing/2014/main" id="{A2DC22DA-6370-FE48-9C40-D6A00D459938}"/>
              </a:ext>
            </a:extLst>
          </p:cNvPr>
          <p:cNvSpPr>
            <a:spLocks noGrp="1"/>
          </p:cNvSpPr>
          <p:nvPr>
            <p:ph type="sldNum" sz="quarter" idx="4"/>
          </p:nvPr>
        </p:nvSpPr>
        <p:spPr>
          <a:xfrm>
            <a:off x="11112424" y="6172448"/>
            <a:ext cx="71925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66" b="1" i="0" baseline="0">
                <a:solidFill>
                  <a:schemeClr val="bg2"/>
                </a:solidFill>
                <a:latin typeface="+mj-lt"/>
              </a:defRPr>
            </a:lvl1pPr>
            <a:lvl2pPr marL="0" indent="0" algn="r">
              <a:lnSpc>
                <a:spcPct val="100000"/>
              </a:lnSpc>
              <a:spcBef>
                <a:spcPts val="0"/>
              </a:spcBef>
              <a:defRPr sz="1865" b="1" i="0" baseline="0">
                <a:latin typeface="+mj-lt"/>
              </a:defRPr>
            </a:lvl2pPr>
            <a:lvl3pPr marL="0" indent="0" algn="r">
              <a:lnSpc>
                <a:spcPct val="100000"/>
              </a:lnSpc>
              <a:spcBef>
                <a:spcPts val="0"/>
              </a:spcBef>
              <a:defRPr sz="1865" b="1" i="0" baseline="0">
                <a:latin typeface="+mj-lt"/>
              </a:defRPr>
            </a:lvl3pPr>
            <a:lvl4pPr marL="0" indent="0" algn="r">
              <a:lnSpc>
                <a:spcPct val="100000"/>
              </a:lnSpc>
              <a:spcBef>
                <a:spcPts val="0"/>
              </a:spcBef>
              <a:defRPr sz="1865" b="1" i="0" baseline="0">
                <a:latin typeface="+mj-lt"/>
              </a:defRPr>
            </a:lvl4pPr>
            <a:lvl5pPr marL="0" indent="0" algn="r">
              <a:lnSpc>
                <a:spcPct val="100000"/>
              </a:lnSpc>
              <a:spcBef>
                <a:spcPts val="0"/>
              </a:spcBef>
              <a:defRPr sz="1865" b="1" i="0" baseline="0">
                <a:latin typeface="+mj-lt"/>
              </a:defRPr>
            </a:lvl5pPr>
            <a:lvl6pPr marL="0" indent="0" algn="r">
              <a:lnSpc>
                <a:spcPct val="100000"/>
              </a:lnSpc>
              <a:spcBef>
                <a:spcPts val="0"/>
              </a:spcBef>
              <a:defRPr sz="1865" b="1" i="0" baseline="0">
                <a:latin typeface="+mj-lt"/>
              </a:defRPr>
            </a:lvl6pPr>
            <a:lvl7pPr marL="0" indent="0" algn="r">
              <a:lnSpc>
                <a:spcPct val="100000"/>
              </a:lnSpc>
              <a:spcBef>
                <a:spcPts val="0"/>
              </a:spcBef>
              <a:defRPr sz="1865" b="1" i="0" baseline="0">
                <a:latin typeface="+mj-lt"/>
              </a:defRPr>
            </a:lvl7pPr>
            <a:lvl8pPr marL="0" indent="0" algn="r">
              <a:lnSpc>
                <a:spcPct val="100000"/>
              </a:lnSpc>
              <a:spcBef>
                <a:spcPts val="0"/>
              </a:spcBef>
              <a:defRPr sz="1865" b="1" i="0" baseline="0">
                <a:latin typeface="+mj-lt"/>
              </a:defRPr>
            </a:lvl8pPr>
            <a:lvl9pPr marL="0" indent="0" algn="r">
              <a:lnSpc>
                <a:spcPct val="100000"/>
              </a:lnSpc>
              <a:spcBef>
                <a:spcPts val="0"/>
              </a:spcBef>
              <a:defRPr sz="1865" b="1" i="0" baseline="0">
                <a:latin typeface="+mj-lt"/>
              </a:defRPr>
            </a:lvl9pPr>
          </a:lstStyle>
          <a:p>
            <a:fld id="{67C9959E-8E6B-B04C-9955-EA096F41CA7A}" type="slidenum">
              <a:rPr lang="en-GB" smtClean="0"/>
              <a:t>‹#›</a:t>
            </a:fld>
            <a:endParaRPr lang="en-GB"/>
          </a:p>
        </p:txBody>
      </p:sp>
      <p:sp>
        <p:nvSpPr>
          <p:cNvPr id="9" name="Linie">
            <a:extLst>
              <a:ext uri="{FF2B5EF4-FFF2-40B4-BE49-F238E27FC236}">
                <a16:creationId xmlns:a16="http://schemas.microsoft.com/office/drawing/2014/main" id="{9885FC69-7E8B-8346-A374-037CEFCE3D22}"/>
              </a:ext>
            </a:extLst>
          </p:cNvPr>
          <p:cNvSpPr/>
          <p:nvPr/>
        </p:nvSpPr>
        <p:spPr>
          <a:xfrm>
            <a:off x="0" y="6030720"/>
            <a:ext cx="12191301" cy="169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Tree>
    <p:extLst>
      <p:ext uri="{BB962C8B-B14F-4D97-AF65-F5344CB8AC3E}">
        <p14:creationId xmlns:p14="http://schemas.microsoft.com/office/powerpoint/2010/main" val="4133833423"/>
      </p:ext>
    </p:extLst>
  </p:cSld>
  <p:clrMapOvr>
    <a:masterClrMapping/>
  </p:clrMapOvr>
  <p:extLst>
    <p:ext uri="{DCECCB84-F9BA-43D5-87BE-67443E8EF086}">
      <p15:sldGuideLst xmlns:p15="http://schemas.microsoft.com/office/powerpoint/2012/main">
        <p15:guide id="4" pos="226">
          <p15:clr>
            <a:srgbClr val="FBAE40"/>
          </p15:clr>
        </p15:guide>
        <p15:guide id="5" pos="5534">
          <p15:clr>
            <a:srgbClr val="FBAE40"/>
          </p15:clr>
        </p15:guide>
        <p15:guide id="6" orient="horz" pos="1463">
          <p15:clr>
            <a:srgbClr val="FBAE40"/>
          </p15:clr>
        </p15:guide>
        <p15:guide id="7" orient="horz" pos="3618">
          <p15:clr>
            <a:srgbClr val="FBAE40"/>
          </p15:clr>
        </p15:guide>
        <p15:guide id="8" orient="horz" pos="851">
          <p15:clr>
            <a:srgbClr val="FBAE40"/>
          </p15:clr>
        </p15:guide>
        <p15:guide id="9" pos="227">
          <p15:clr>
            <a:srgbClr val="FBAE40"/>
          </p15:clr>
        </p15:guide>
        <p15:guide id="10" pos="746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Leer">
    <p:spTree>
      <p:nvGrpSpPr>
        <p:cNvPr id="1" name=""/>
        <p:cNvGrpSpPr/>
        <p:nvPr/>
      </p:nvGrpSpPr>
      <p:grpSpPr>
        <a:xfrm>
          <a:off x="0" y="0"/>
          <a:ext cx="0" cy="0"/>
          <a:chOff x="0" y="0"/>
          <a:chExt cx="0" cy="0"/>
        </a:xfrm>
      </p:grpSpPr>
      <p:sp>
        <p:nvSpPr>
          <p:cNvPr id="5" name="Datumsplatzhalter 3">
            <a:extLst>
              <a:ext uri="{FF2B5EF4-FFF2-40B4-BE49-F238E27FC236}">
                <a16:creationId xmlns:a16="http://schemas.microsoft.com/office/drawing/2014/main" id="{8F6EC800-7BF9-D54E-995A-94C9F9BADFCB}"/>
              </a:ext>
            </a:extLst>
          </p:cNvPr>
          <p:cNvSpPr>
            <a:spLocks noGrp="1"/>
          </p:cNvSpPr>
          <p:nvPr>
            <p:ph type="dt" sz="half" idx="2"/>
          </p:nvPr>
        </p:nvSpPr>
        <p:spPr>
          <a:xfrm>
            <a:off x="3596254" y="388800"/>
            <a:ext cx="823542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399" b="1" i="0" baseline="0">
                <a:solidFill>
                  <a:schemeClr val="bg2"/>
                </a:solidFill>
                <a:latin typeface="Calibri" panose="020F0502020204030204" pitchFamily="34" charset="0"/>
                <a:cs typeface="Calibri" panose="020F0502020204030204" pitchFamily="34" charset="0"/>
              </a:defRPr>
            </a:lvl1pPr>
            <a:lvl2pPr marL="0" indent="0" algn="r">
              <a:lnSpc>
                <a:spcPct val="100000"/>
              </a:lnSpc>
              <a:spcBef>
                <a:spcPts val="0"/>
              </a:spcBef>
              <a:defRPr sz="1199" b="1" i="0" baseline="0">
                <a:latin typeface="+mn-lt"/>
              </a:defRPr>
            </a:lvl2pPr>
            <a:lvl3pPr marL="0" indent="0" algn="r">
              <a:lnSpc>
                <a:spcPct val="100000"/>
              </a:lnSpc>
              <a:spcBef>
                <a:spcPts val="0"/>
              </a:spcBef>
              <a:defRPr sz="1199" b="1" i="0" baseline="0">
                <a:latin typeface="+mn-lt"/>
              </a:defRPr>
            </a:lvl3pPr>
            <a:lvl4pPr marL="0" indent="0" algn="r">
              <a:lnSpc>
                <a:spcPct val="100000"/>
              </a:lnSpc>
              <a:spcBef>
                <a:spcPts val="0"/>
              </a:spcBef>
              <a:defRPr sz="1199" b="1" i="0" baseline="0">
                <a:latin typeface="+mn-lt"/>
              </a:defRPr>
            </a:lvl4pPr>
            <a:lvl5pPr marL="0" indent="0" algn="r">
              <a:lnSpc>
                <a:spcPct val="100000"/>
              </a:lnSpc>
              <a:spcBef>
                <a:spcPts val="0"/>
              </a:spcBef>
              <a:defRPr sz="1199" b="1" i="0" baseline="0">
                <a:latin typeface="+mn-lt"/>
              </a:defRPr>
            </a:lvl5pPr>
            <a:lvl6pPr marL="0" indent="0" algn="r">
              <a:lnSpc>
                <a:spcPct val="100000"/>
              </a:lnSpc>
              <a:spcBef>
                <a:spcPts val="0"/>
              </a:spcBef>
              <a:defRPr sz="1199" b="1" i="0" baseline="0">
                <a:latin typeface="+mn-lt"/>
              </a:defRPr>
            </a:lvl6pPr>
            <a:lvl7pPr marL="0" indent="0" algn="r">
              <a:lnSpc>
                <a:spcPct val="100000"/>
              </a:lnSpc>
              <a:spcBef>
                <a:spcPts val="0"/>
              </a:spcBef>
              <a:defRPr sz="1199" b="1" i="0" baseline="0">
                <a:latin typeface="+mn-lt"/>
              </a:defRPr>
            </a:lvl7pPr>
            <a:lvl8pPr marL="0" indent="0" algn="r">
              <a:lnSpc>
                <a:spcPct val="100000"/>
              </a:lnSpc>
              <a:spcBef>
                <a:spcPts val="0"/>
              </a:spcBef>
              <a:defRPr sz="1199" b="1" i="0" baseline="0">
                <a:latin typeface="+mn-lt"/>
              </a:defRPr>
            </a:lvl8pPr>
            <a:lvl9pPr marL="0" indent="0" algn="r">
              <a:lnSpc>
                <a:spcPct val="100000"/>
              </a:lnSpc>
              <a:spcBef>
                <a:spcPts val="0"/>
              </a:spcBef>
              <a:defRPr sz="1199" b="1" i="0" baseline="0">
                <a:latin typeface="+mn-lt"/>
              </a:defRPr>
            </a:lvl9pPr>
          </a:lstStyle>
          <a:p>
            <a:r>
              <a:rPr lang="en-GB"/>
              <a:t>Lifted Learning</a:t>
            </a:r>
            <a:endParaRPr lang="en-US" dirty="0"/>
          </a:p>
        </p:txBody>
      </p:sp>
      <p:sp>
        <p:nvSpPr>
          <p:cNvPr id="6" name="Fußzeilenplatzhalter 4">
            <a:extLst>
              <a:ext uri="{FF2B5EF4-FFF2-40B4-BE49-F238E27FC236}">
                <a16:creationId xmlns:a16="http://schemas.microsoft.com/office/drawing/2014/main" id="{6E503AAE-E423-DB45-AD86-48BA80EA3DF5}"/>
              </a:ext>
            </a:extLst>
          </p:cNvPr>
          <p:cNvSpPr>
            <a:spLocks noGrp="1"/>
          </p:cNvSpPr>
          <p:nvPr>
            <p:ph type="ftr" sz="quarter" idx="3"/>
          </p:nvPr>
        </p:nvSpPr>
        <p:spPr>
          <a:xfrm>
            <a:off x="359625" y="6172447"/>
            <a:ext cx="8416458" cy="360000"/>
          </a:xfrm>
          <a:prstGeom prst="rect">
            <a:avLst/>
          </a:prstGeom>
        </p:spPr>
        <p:txBody>
          <a:bodyPr vert="horz" lIns="0" tIns="0" rIns="0" bIns="0" rtlCol="0" anchor="b" anchorCtr="0">
            <a:noAutofit/>
          </a:bodyPr>
          <a:lstStyle>
            <a:lvl1pPr marL="0" indent="0" algn="l">
              <a:lnSpc>
                <a:spcPct val="100000"/>
              </a:lnSpc>
              <a:spcBef>
                <a:spcPts val="0"/>
              </a:spcBef>
              <a:buFont typeface="Arial" panose="020B0604020202020204" pitchFamily="34" charset="0"/>
              <a:buNone/>
              <a:defRPr sz="1399" b="0" i="0" baseline="0">
                <a:solidFill>
                  <a:schemeClr val="tx1"/>
                </a:solidFill>
                <a:latin typeface="Calibri" panose="020F0502020204030204" pitchFamily="34" charset="0"/>
                <a:cs typeface="Calibri" panose="020F0502020204030204" pitchFamily="34" charset="0"/>
              </a:defRPr>
            </a:lvl1pPr>
            <a:lvl2pPr marL="0" indent="0" algn="l">
              <a:lnSpc>
                <a:spcPct val="100000"/>
              </a:lnSpc>
              <a:spcBef>
                <a:spcPts val="0"/>
              </a:spcBef>
              <a:defRPr sz="1199" b="0" i="0" baseline="0">
                <a:latin typeface="+mn-lt"/>
              </a:defRPr>
            </a:lvl2pPr>
            <a:lvl3pPr marL="0" indent="0" algn="l">
              <a:lnSpc>
                <a:spcPct val="100000"/>
              </a:lnSpc>
              <a:spcBef>
                <a:spcPts val="0"/>
              </a:spcBef>
              <a:defRPr sz="1199" b="0" i="0" baseline="0">
                <a:latin typeface="+mn-lt"/>
              </a:defRPr>
            </a:lvl3pPr>
            <a:lvl4pPr marL="0" indent="0" algn="l">
              <a:lnSpc>
                <a:spcPct val="100000"/>
              </a:lnSpc>
              <a:spcBef>
                <a:spcPts val="0"/>
              </a:spcBef>
              <a:defRPr sz="1199" b="0" i="0" baseline="0">
                <a:latin typeface="+mn-lt"/>
              </a:defRPr>
            </a:lvl4pPr>
            <a:lvl5pPr marL="0" indent="0" algn="l">
              <a:lnSpc>
                <a:spcPct val="100000"/>
              </a:lnSpc>
              <a:spcBef>
                <a:spcPts val="0"/>
              </a:spcBef>
              <a:defRPr sz="1199" b="0" i="0" baseline="0">
                <a:latin typeface="+mn-lt"/>
              </a:defRPr>
            </a:lvl5pPr>
            <a:lvl6pPr marL="0" indent="0" algn="l">
              <a:lnSpc>
                <a:spcPct val="100000"/>
              </a:lnSpc>
              <a:spcBef>
                <a:spcPts val="0"/>
              </a:spcBef>
              <a:defRPr sz="1199" b="0" i="0" baseline="0">
                <a:latin typeface="+mn-lt"/>
              </a:defRPr>
            </a:lvl6pPr>
            <a:lvl7pPr marL="0" indent="0" algn="l">
              <a:lnSpc>
                <a:spcPct val="100000"/>
              </a:lnSpc>
              <a:spcBef>
                <a:spcPts val="0"/>
              </a:spcBef>
              <a:defRPr sz="1199" b="0" i="0" baseline="0">
                <a:latin typeface="+mn-lt"/>
              </a:defRPr>
            </a:lvl7pPr>
            <a:lvl8pPr marL="0" indent="0" algn="l">
              <a:lnSpc>
                <a:spcPct val="100000"/>
              </a:lnSpc>
              <a:spcBef>
                <a:spcPts val="0"/>
              </a:spcBef>
              <a:defRPr sz="1199" b="0" i="0" baseline="0">
                <a:latin typeface="+mn-lt"/>
              </a:defRPr>
            </a:lvl8pPr>
            <a:lvl9pPr marL="0" indent="0" algn="l">
              <a:lnSpc>
                <a:spcPct val="100000"/>
              </a:lnSpc>
              <a:spcBef>
                <a:spcPts val="0"/>
              </a:spcBef>
              <a:defRPr sz="1199" b="0" i="0" baseline="0">
                <a:latin typeface="+mn-lt"/>
              </a:defRPr>
            </a:lvl9pPr>
          </a:lstStyle>
          <a:p>
            <a:r>
              <a:rPr lang="en-GB"/>
              <a:t>T. Braun - StaRAI</a:t>
            </a:r>
          </a:p>
        </p:txBody>
      </p:sp>
      <p:sp>
        <p:nvSpPr>
          <p:cNvPr id="7" name="Foliennummernplatzhalter 5">
            <a:extLst>
              <a:ext uri="{FF2B5EF4-FFF2-40B4-BE49-F238E27FC236}">
                <a16:creationId xmlns:a16="http://schemas.microsoft.com/office/drawing/2014/main" id="{C952AEFA-84D8-9443-9CEB-F8F56C994FD5}"/>
              </a:ext>
            </a:extLst>
          </p:cNvPr>
          <p:cNvSpPr>
            <a:spLocks noGrp="1"/>
          </p:cNvSpPr>
          <p:nvPr>
            <p:ph type="sldNum" sz="quarter" idx="4"/>
          </p:nvPr>
        </p:nvSpPr>
        <p:spPr>
          <a:xfrm>
            <a:off x="11112424" y="6172448"/>
            <a:ext cx="71925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66" b="1" i="0" baseline="0">
                <a:solidFill>
                  <a:schemeClr val="bg2"/>
                </a:solidFill>
                <a:latin typeface="+mj-lt"/>
              </a:defRPr>
            </a:lvl1pPr>
            <a:lvl2pPr marL="0" indent="0" algn="r">
              <a:lnSpc>
                <a:spcPct val="100000"/>
              </a:lnSpc>
              <a:spcBef>
                <a:spcPts val="0"/>
              </a:spcBef>
              <a:defRPr sz="1865" b="1" i="0" baseline="0">
                <a:latin typeface="+mj-lt"/>
              </a:defRPr>
            </a:lvl2pPr>
            <a:lvl3pPr marL="0" indent="0" algn="r">
              <a:lnSpc>
                <a:spcPct val="100000"/>
              </a:lnSpc>
              <a:spcBef>
                <a:spcPts val="0"/>
              </a:spcBef>
              <a:defRPr sz="1865" b="1" i="0" baseline="0">
                <a:latin typeface="+mj-lt"/>
              </a:defRPr>
            </a:lvl3pPr>
            <a:lvl4pPr marL="0" indent="0" algn="r">
              <a:lnSpc>
                <a:spcPct val="100000"/>
              </a:lnSpc>
              <a:spcBef>
                <a:spcPts val="0"/>
              </a:spcBef>
              <a:defRPr sz="1865" b="1" i="0" baseline="0">
                <a:latin typeface="+mj-lt"/>
              </a:defRPr>
            </a:lvl4pPr>
            <a:lvl5pPr marL="0" indent="0" algn="r">
              <a:lnSpc>
                <a:spcPct val="100000"/>
              </a:lnSpc>
              <a:spcBef>
                <a:spcPts val="0"/>
              </a:spcBef>
              <a:defRPr sz="1865" b="1" i="0" baseline="0">
                <a:latin typeface="+mj-lt"/>
              </a:defRPr>
            </a:lvl5pPr>
            <a:lvl6pPr marL="0" indent="0" algn="r">
              <a:lnSpc>
                <a:spcPct val="100000"/>
              </a:lnSpc>
              <a:spcBef>
                <a:spcPts val="0"/>
              </a:spcBef>
              <a:defRPr sz="1865" b="1" i="0" baseline="0">
                <a:latin typeface="+mj-lt"/>
              </a:defRPr>
            </a:lvl6pPr>
            <a:lvl7pPr marL="0" indent="0" algn="r">
              <a:lnSpc>
                <a:spcPct val="100000"/>
              </a:lnSpc>
              <a:spcBef>
                <a:spcPts val="0"/>
              </a:spcBef>
              <a:defRPr sz="1865" b="1" i="0" baseline="0">
                <a:latin typeface="+mj-lt"/>
              </a:defRPr>
            </a:lvl7pPr>
            <a:lvl8pPr marL="0" indent="0" algn="r">
              <a:lnSpc>
                <a:spcPct val="100000"/>
              </a:lnSpc>
              <a:spcBef>
                <a:spcPts val="0"/>
              </a:spcBef>
              <a:defRPr sz="1865" b="1" i="0" baseline="0">
                <a:latin typeface="+mj-lt"/>
              </a:defRPr>
            </a:lvl8pPr>
            <a:lvl9pPr marL="0" indent="0" algn="r">
              <a:lnSpc>
                <a:spcPct val="100000"/>
              </a:lnSpc>
              <a:spcBef>
                <a:spcPts val="0"/>
              </a:spcBef>
              <a:defRPr sz="1865" b="1" i="0" baseline="0">
                <a:latin typeface="+mj-lt"/>
              </a:defRPr>
            </a:lvl9pPr>
          </a:lstStyle>
          <a:p>
            <a:fld id="{67C9959E-8E6B-B04C-9955-EA096F41CA7A}" type="slidenum">
              <a:rPr lang="en-GB" smtClean="0"/>
              <a:t>‹#›</a:t>
            </a:fld>
            <a:endParaRPr lang="en-GB"/>
          </a:p>
        </p:txBody>
      </p:sp>
      <p:sp>
        <p:nvSpPr>
          <p:cNvPr id="8" name="Linie">
            <a:extLst>
              <a:ext uri="{FF2B5EF4-FFF2-40B4-BE49-F238E27FC236}">
                <a16:creationId xmlns:a16="http://schemas.microsoft.com/office/drawing/2014/main" id="{9EE9B35D-3696-2543-AF9A-6BB5766D66BB}"/>
              </a:ext>
            </a:extLst>
          </p:cNvPr>
          <p:cNvSpPr/>
          <p:nvPr/>
        </p:nvSpPr>
        <p:spPr>
          <a:xfrm>
            <a:off x="0" y="6030720"/>
            <a:ext cx="12191301" cy="169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Tree>
    <p:extLst>
      <p:ext uri="{BB962C8B-B14F-4D97-AF65-F5344CB8AC3E}">
        <p14:creationId xmlns:p14="http://schemas.microsoft.com/office/powerpoint/2010/main" val="1538308215"/>
      </p:ext>
    </p:extLst>
  </p:cSld>
  <p:clrMapOvr>
    <a:masterClrMapping/>
  </p:clrMapOvr>
  <p:extLst>
    <p:ext uri="{DCECCB84-F9BA-43D5-87BE-67443E8EF086}">
      <p15:sldGuideLst xmlns:p15="http://schemas.microsoft.com/office/powerpoint/2012/main">
        <p15:guide id="1" orient="horz" pos="1463">
          <p15:clr>
            <a:srgbClr val="FBAE40"/>
          </p15:clr>
        </p15:guide>
        <p15:guide id="2" orient="horz" pos="3618">
          <p15:clr>
            <a:srgbClr val="FBAE40"/>
          </p15:clr>
        </p15:guide>
        <p15:guide id="3" orient="horz" pos="851">
          <p15:clr>
            <a:srgbClr val="FBAE40"/>
          </p15:clr>
        </p15:guide>
        <p15:guide id="4" pos="226">
          <p15:clr>
            <a:srgbClr val="FBAE40"/>
          </p15:clr>
        </p15:guide>
        <p15:guide id="5" pos="553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Ganz leer">
    <p:spTree>
      <p:nvGrpSpPr>
        <p:cNvPr id="1" name=""/>
        <p:cNvGrpSpPr/>
        <p:nvPr/>
      </p:nvGrpSpPr>
      <p:grpSpPr>
        <a:xfrm>
          <a:off x="0" y="0"/>
          <a:ext cx="0" cy="0"/>
          <a:chOff x="0" y="0"/>
          <a:chExt cx="0" cy="0"/>
        </a:xfrm>
      </p:grpSpPr>
      <p:sp>
        <p:nvSpPr>
          <p:cNvPr id="7" name="Foliennummernplatzhalter 5">
            <a:extLst>
              <a:ext uri="{FF2B5EF4-FFF2-40B4-BE49-F238E27FC236}">
                <a16:creationId xmlns:a16="http://schemas.microsoft.com/office/drawing/2014/main" id="{9995DF37-38DF-074D-8192-E1A584FD7BBC}"/>
              </a:ext>
            </a:extLst>
          </p:cNvPr>
          <p:cNvSpPr>
            <a:spLocks noGrp="1"/>
          </p:cNvSpPr>
          <p:nvPr>
            <p:ph type="sldNum" sz="quarter" idx="4"/>
          </p:nvPr>
        </p:nvSpPr>
        <p:spPr>
          <a:xfrm>
            <a:off x="11112424" y="6172448"/>
            <a:ext cx="71925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66" b="1" i="0" baseline="0">
                <a:solidFill>
                  <a:schemeClr val="bg2"/>
                </a:solidFill>
                <a:latin typeface="+mj-lt"/>
              </a:defRPr>
            </a:lvl1pPr>
            <a:lvl2pPr marL="0" indent="0" algn="r">
              <a:lnSpc>
                <a:spcPct val="100000"/>
              </a:lnSpc>
              <a:spcBef>
                <a:spcPts val="0"/>
              </a:spcBef>
              <a:defRPr sz="1865" b="1" i="0" baseline="0">
                <a:latin typeface="+mj-lt"/>
              </a:defRPr>
            </a:lvl2pPr>
            <a:lvl3pPr marL="0" indent="0" algn="r">
              <a:lnSpc>
                <a:spcPct val="100000"/>
              </a:lnSpc>
              <a:spcBef>
                <a:spcPts val="0"/>
              </a:spcBef>
              <a:defRPr sz="1865" b="1" i="0" baseline="0">
                <a:latin typeface="+mj-lt"/>
              </a:defRPr>
            </a:lvl3pPr>
            <a:lvl4pPr marL="0" indent="0" algn="r">
              <a:lnSpc>
                <a:spcPct val="100000"/>
              </a:lnSpc>
              <a:spcBef>
                <a:spcPts val="0"/>
              </a:spcBef>
              <a:defRPr sz="1865" b="1" i="0" baseline="0">
                <a:latin typeface="+mj-lt"/>
              </a:defRPr>
            </a:lvl4pPr>
            <a:lvl5pPr marL="0" indent="0" algn="r">
              <a:lnSpc>
                <a:spcPct val="100000"/>
              </a:lnSpc>
              <a:spcBef>
                <a:spcPts val="0"/>
              </a:spcBef>
              <a:defRPr sz="1865" b="1" i="0" baseline="0">
                <a:latin typeface="+mj-lt"/>
              </a:defRPr>
            </a:lvl5pPr>
            <a:lvl6pPr marL="0" indent="0" algn="r">
              <a:lnSpc>
                <a:spcPct val="100000"/>
              </a:lnSpc>
              <a:spcBef>
                <a:spcPts val="0"/>
              </a:spcBef>
              <a:defRPr sz="1865" b="1" i="0" baseline="0">
                <a:latin typeface="+mj-lt"/>
              </a:defRPr>
            </a:lvl6pPr>
            <a:lvl7pPr marL="0" indent="0" algn="r">
              <a:lnSpc>
                <a:spcPct val="100000"/>
              </a:lnSpc>
              <a:spcBef>
                <a:spcPts val="0"/>
              </a:spcBef>
              <a:defRPr sz="1865" b="1" i="0" baseline="0">
                <a:latin typeface="+mj-lt"/>
              </a:defRPr>
            </a:lvl7pPr>
            <a:lvl8pPr marL="0" indent="0" algn="r">
              <a:lnSpc>
                <a:spcPct val="100000"/>
              </a:lnSpc>
              <a:spcBef>
                <a:spcPts val="0"/>
              </a:spcBef>
              <a:defRPr sz="1865" b="1" i="0" baseline="0">
                <a:latin typeface="+mj-lt"/>
              </a:defRPr>
            </a:lvl8pPr>
            <a:lvl9pPr marL="0" indent="0" algn="r">
              <a:lnSpc>
                <a:spcPct val="100000"/>
              </a:lnSpc>
              <a:spcBef>
                <a:spcPts val="0"/>
              </a:spcBef>
              <a:defRPr sz="1865" b="1" i="0" baseline="0">
                <a:latin typeface="+mj-lt"/>
              </a:defRPr>
            </a:lvl9pPr>
          </a:lstStyle>
          <a:p>
            <a:fld id="{67C9959E-8E6B-B04C-9955-EA096F41CA7A}" type="slidenum">
              <a:rPr lang="en-GB" smtClean="0"/>
              <a:t>‹#›</a:t>
            </a:fld>
            <a:endParaRPr lang="en-GB"/>
          </a:p>
        </p:txBody>
      </p:sp>
    </p:spTree>
    <p:extLst>
      <p:ext uri="{BB962C8B-B14F-4D97-AF65-F5344CB8AC3E}">
        <p14:creationId xmlns:p14="http://schemas.microsoft.com/office/powerpoint/2010/main" val="4245589453"/>
      </p:ext>
    </p:extLst>
  </p:cSld>
  <p:clrMapOvr>
    <a:masterClrMapping/>
  </p:clrMapOvr>
  <p:extLst>
    <p:ext uri="{DCECCB84-F9BA-43D5-87BE-67443E8EF086}">
      <p15:sldGuideLst xmlns:p15="http://schemas.microsoft.com/office/powerpoint/2012/main">
        <p15:guide id="1" orient="horz" pos="1463">
          <p15:clr>
            <a:srgbClr val="FBAE40"/>
          </p15:clr>
        </p15:guide>
        <p15:guide id="2" orient="horz" pos="3618">
          <p15:clr>
            <a:srgbClr val="FBAE40"/>
          </p15:clr>
        </p15:guide>
        <p15:guide id="3" orient="horz" pos="851">
          <p15:clr>
            <a:srgbClr val="FBAE40"/>
          </p15:clr>
        </p15:guide>
        <p15:guide id="4" pos="226">
          <p15:clr>
            <a:srgbClr val="FBAE40"/>
          </p15:clr>
        </p15:guide>
        <p15:guide id="5" pos="553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Headline // Text mit Bil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70412" y="1019190"/>
            <a:ext cx="5494742" cy="1080000"/>
          </a:xfrm>
        </p:spPr>
        <p:txBody>
          <a:bodyPr/>
          <a:lstStyle>
            <a:lvl1pPr>
              <a:defRPr/>
            </a:lvl1pPr>
          </a:lstStyle>
          <a:p>
            <a:r>
              <a:rPr lang="de-DE" dirty="0"/>
              <a:t>Headline einfügen</a:t>
            </a:r>
            <a:br>
              <a:rPr lang="de-DE" dirty="0"/>
            </a:br>
            <a:r>
              <a:rPr lang="de-DE" dirty="0"/>
              <a:t>über zwei Zeilen</a:t>
            </a:r>
          </a:p>
        </p:txBody>
      </p:sp>
      <p:sp>
        <p:nvSpPr>
          <p:cNvPr id="6" name="Vertikaler Textplatzhalter 2"/>
          <p:cNvSpPr>
            <a:spLocks noGrp="1"/>
          </p:cNvSpPr>
          <p:nvPr>
            <p:ph type="body" orient="vert" idx="1" hasCustomPrompt="1"/>
          </p:nvPr>
        </p:nvSpPr>
        <p:spPr>
          <a:xfrm>
            <a:off x="359625" y="2369580"/>
            <a:ext cx="5494742" cy="3373994"/>
          </a:xfrm>
        </p:spPr>
        <p:txBody>
          <a:bodyPr vert="horz"/>
          <a:lstStyle>
            <a:lvl1pPr>
              <a:defRPr/>
            </a:lvl1pPr>
            <a:lvl2pPr>
              <a:defRPr b="0"/>
            </a:lvl2pPr>
            <a:lvl3pPr>
              <a:defRPr b="0"/>
            </a:lvl3pPr>
            <a:lvl4pPr>
              <a:defRPr b="0"/>
            </a:lvl4pPr>
            <a:lvl5pPr>
              <a:defRPr/>
            </a:lvl5pPr>
            <a:lvl6pPr>
              <a:defRPr/>
            </a:lvl6pPr>
            <a:lvl7pPr>
              <a:defRPr/>
            </a:lvl7pPr>
            <a:lvl8pPr>
              <a:defRPr/>
            </a:lvl8pPr>
            <a:lvl9pPr>
              <a:defRPr/>
            </a:lvl9pPr>
          </a:lstStyle>
          <a:p>
            <a:pPr lvl="0"/>
            <a:r>
              <a:rPr lang="de-DE" dirty="0"/>
              <a:t>Fließtext auf erster Ebene // für weitere Aufzählungen </a:t>
            </a:r>
            <a:br>
              <a:rPr lang="de-DE" dirty="0"/>
            </a:br>
            <a:r>
              <a:rPr lang="de-DE" dirty="0"/>
              <a:t>&gt;&gt; Menü &gt; Start &gt; Absatz &gt; Listenebne erhöhen </a:t>
            </a:r>
          </a:p>
          <a:p>
            <a:pPr lvl="1"/>
            <a:r>
              <a:rPr lang="de-DE" dirty="0"/>
              <a:t>Zweite Ebene</a:t>
            </a:r>
          </a:p>
          <a:p>
            <a:pPr lvl="2"/>
            <a:r>
              <a:rPr lang="de-DE" dirty="0"/>
              <a:t>Dritte Ebene</a:t>
            </a:r>
          </a:p>
          <a:p>
            <a:pPr lvl="3"/>
            <a:r>
              <a:rPr lang="de-DE" dirty="0"/>
              <a:t>Vierte Ebene</a:t>
            </a:r>
          </a:p>
        </p:txBody>
      </p:sp>
      <p:sp>
        <p:nvSpPr>
          <p:cNvPr id="4" name="Bildplatzhalter 3"/>
          <p:cNvSpPr>
            <a:spLocks noGrp="1"/>
          </p:cNvSpPr>
          <p:nvPr>
            <p:ph type="pic" sz="quarter" idx="13" hasCustomPrompt="1"/>
          </p:nvPr>
        </p:nvSpPr>
        <p:spPr>
          <a:xfrm>
            <a:off x="6313152" y="1512000"/>
            <a:ext cx="5518523" cy="3028680"/>
          </a:xfrm>
          <a:solidFill>
            <a:schemeClr val="tx1">
              <a:lumMod val="20000"/>
              <a:lumOff val="80000"/>
            </a:schemeClr>
          </a:solidFill>
        </p:spPr>
        <p:txBody>
          <a:bodyPr anchor="ctr" anchorCtr="0"/>
          <a:lstStyle>
            <a:lvl1pPr algn="ctr">
              <a:spcBef>
                <a:spcPts val="0"/>
              </a:spcBef>
              <a:defRPr sz="1199"/>
            </a:lvl1pPr>
          </a:lstStyle>
          <a:p>
            <a:r>
              <a:rPr lang="de-DE" dirty="0"/>
              <a:t>Platzhalter für ein Bild (Format: 4:3)</a:t>
            </a:r>
            <a:br>
              <a:rPr lang="de-DE" dirty="0"/>
            </a:br>
            <a:br>
              <a:rPr lang="de-DE" dirty="0"/>
            </a:br>
            <a:br>
              <a:rPr lang="de-DE" dirty="0"/>
            </a:br>
            <a:endParaRPr lang="de-DE" dirty="0"/>
          </a:p>
        </p:txBody>
      </p:sp>
      <p:sp>
        <p:nvSpPr>
          <p:cNvPr id="13" name="Vertikaler Textplatzhalter 2"/>
          <p:cNvSpPr>
            <a:spLocks noGrp="1"/>
          </p:cNvSpPr>
          <p:nvPr>
            <p:ph type="body" orient="vert" idx="14" hasCustomPrompt="1"/>
          </p:nvPr>
        </p:nvSpPr>
        <p:spPr>
          <a:xfrm>
            <a:off x="6313152" y="4680002"/>
            <a:ext cx="5518726" cy="1063575"/>
          </a:xfrm>
        </p:spPr>
        <p:txBody>
          <a:bodyPr vert="horz"/>
          <a:lstStyle>
            <a:lvl1pPr marL="0" indent="0">
              <a:lnSpc>
                <a:spcPct val="112000"/>
              </a:lnSpc>
              <a:spcBef>
                <a:spcPts val="0"/>
              </a:spcBef>
              <a:buFont typeface="Arial" panose="020B0604020202020204" pitchFamily="34" charset="0"/>
              <a:buNone/>
              <a:defRPr sz="1399" b="0" i="0">
                <a:latin typeface="Calibri" panose="020F0502020204030204" pitchFamily="34" charset="0"/>
                <a:cs typeface="Calibri" panose="020F0502020204030204" pitchFamily="34" charset="0"/>
              </a:defRPr>
            </a:lvl1pPr>
            <a:lvl2pPr marL="0" indent="0">
              <a:lnSpc>
                <a:spcPct val="112000"/>
              </a:lnSpc>
              <a:spcBef>
                <a:spcPts val="0"/>
              </a:spcBef>
              <a:buNone/>
              <a:defRPr sz="1199" b="0" i="0">
                <a:latin typeface="+mn-lt"/>
              </a:defRPr>
            </a:lvl2pPr>
            <a:lvl3pPr marL="0" indent="0">
              <a:lnSpc>
                <a:spcPct val="112000"/>
              </a:lnSpc>
              <a:spcBef>
                <a:spcPts val="0"/>
              </a:spcBef>
              <a:buNone/>
              <a:defRPr sz="1199" b="0" i="0">
                <a:latin typeface="+mn-lt"/>
              </a:defRPr>
            </a:lvl3pPr>
            <a:lvl4pPr marL="0" indent="0">
              <a:lnSpc>
                <a:spcPct val="112000"/>
              </a:lnSpc>
              <a:spcBef>
                <a:spcPts val="0"/>
              </a:spcBef>
              <a:buNone/>
              <a:defRPr sz="1199" b="0" i="0">
                <a:latin typeface="+mn-lt"/>
              </a:defRPr>
            </a:lvl4pPr>
            <a:lvl5pPr marL="0" indent="0">
              <a:lnSpc>
                <a:spcPct val="112000"/>
              </a:lnSpc>
              <a:spcBef>
                <a:spcPts val="0"/>
              </a:spcBef>
              <a:buNone/>
              <a:defRPr sz="1199" b="0" i="0">
                <a:latin typeface="+mn-lt"/>
              </a:defRPr>
            </a:lvl5pPr>
            <a:lvl6pPr marL="0" indent="0">
              <a:lnSpc>
                <a:spcPct val="112000"/>
              </a:lnSpc>
              <a:spcBef>
                <a:spcPts val="0"/>
              </a:spcBef>
              <a:buNone/>
              <a:defRPr sz="1199" b="0" i="0">
                <a:latin typeface="+mn-lt"/>
              </a:defRPr>
            </a:lvl6pPr>
            <a:lvl7pPr marL="0" indent="0">
              <a:lnSpc>
                <a:spcPct val="112000"/>
              </a:lnSpc>
              <a:spcBef>
                <a:spcPts val="0"/>
              </a:spcBef>
              <a:buNone/>
              <a:defRPr sz="1199" b="0" i="0">
                <a:latin typeface="+mn-lt"/>
              </a:defRPr>
            </a:lvl7pPr>
            <a:lvl8pPr marL="0" indent="0">
              <a:lnSpc>
                <a:spcPct val="112000"/>
              </a:lnSpc>
              <a:spcBef>
                <a:spcPts val="0"/>
              </a:spcBef>
              <a:buNone/>
              <a:defRPr sz="1199" b="0" i="0">
                <a:latin typeface="+mn-lt"/>
              </a:defRPr>
            </a:lvl8pPr>
            <a:lvl9pPr marL="0" indent="0">
              <a:lnSpc>
                <a:spcPct val="112000"/>
              </a:lnSpc>
              <a:spcBef>
                <a:spcPts val="0"/>
              </a:spcBef>
              <a:buNone/>
              <a:defRPr sz="1199" b="0" i="0">
                <a:latin typeface="+mn-lt"/>
              </a:defRPr>
            </a:lvl9pPr>
          </a:lstStyle>
          <a:p>
            <a:pPr lvl="0"/>
            <a:r>
              <a:rPr lang="de-DE" dirty="0"/>
              <a:t>Bildunterschrift</a:t>
            </a:r>
          </a:p>
        </p:txBody>
      </p:sp>
      <p:sp>
        <p:nvSpPr>
          <p:cNvPr id="9" name="Datumsplatzhalter 3">
            <a:extLst>
              <a:ext uri="{FF2B5EF4-FFF2-40B4-BE49-F238E27FC236}">
                <a16:creationId xmlns:a16="http://schemas.microsoft.com/office/drawing/2014/main" id="{C6D58E90-194C-274B-8399-616475266D39}"/>
              </a:ext>
            </a:extLst>
          </p:cNvPr>
          <p:cNvSpPr>
            <a:spLocks noGrp="1"/>
          </p:cNvSpPr>
          <p:nvPr>
            <p:ph type="dt" sz="half" idx="2"/>
          </p:nvPr>
        </p:nvSpPr>
        <p:spPr>
          <a:xfrm>
            <a:off x="3596254" y="388800"/>
            <a:ext cx="823542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399" b="1" i="0" baseline="0">
                <a:solidFill>
                  <a:schemeClr val="bg2"/>
                </a:solidFill>
                <a:latin typeface="Calibri" panose="020F0502020204030204" pitchFamily="34" charset="0"/>
                <a:cs typeface="Calibri" panose="020F0502020204030204" pitchFamily="34" charset="0"/>
              </a:defRPr>
            </a:lvl1pPr>
            <a:lvl2pPr marL="0" indent="0" algn="r">
              <a:lnSpc>
                <a:spcPct val="100000"/>
              </a:lnSpc>
              <a:spcBef>
                <a:spcPts val="0"/>
              </a:spcBef>
              <a:defRPr sz="1199" b="1" i="0" baseline="0">
                <a:latin typeface="+mn-lt"/>
              </a:defRPr>
            </a:lvl2pPr>
            <a:lvl3pPr marL="0" indent="0" algn="r">
              <a:lnSpc>
                <a:spcPct val="100000"/>
              </a:lnSpc>
              <a:spcBef>
                <a:spcPts val="0"/>
              </a:spcBef>
              <a:defRPr sz="1199" b="1" i="0" baseline="0">
                <a:latin typeface="+mn-lt"/>
              </a:defRPr>
            </a:lvl3pPr>
            <a:lvl4pPr marL="0" indent="0" algn="r">
              <a:lnSpc>
                <a:spcPct val="100000"/>
              </a:lnSpc>
              <a:spcBef>
                <a:spcPts val="0"/>
              </a:spcBef>
              <a:defRPr sz="1199" b="1" i="0" baseline="0">
                <a:latin typeface="+mn-lt"/>
              </a:defRPr>
            </a:lvl4pPr>
            <a:lvl5pPr marL="0" indent="0" algn="r">
              <a:lnSpc>
                <a:spcPct val="100000"/>
              </a:lnSpc>
              <a:spcBef>
                <a:spcPts val="0"/>
              </a:spcBef>
              <a:defRPr sz="1199" b="1" i="0" baseline="0">
                <a:latin typeface="+mn-lt"/>
              </a:defRPr>
            </a:lvl5pPr>
            <a:lvl6pPr marL="0" indent="0" algn="r">
              <a:lnSpc>
                <a:spcPct val="100000"/>
              </a:lnSpc>
              <a:spcBef>
                <a:spcPts val="0"/>
              </a:spcBef>
              <a:defRPr sz="1199" b="1" i="0" baseline="0">
                <a:latin typeface="+mn-lt"/>
              </a:defRPr>
            </a:lvl6pPr>
            <a:lvl7pPr marL="0" indent="0" algn="r">
              <a:lnSpc>
                <a:spcPct val="100000"/>
              </a:lnSpc>
              <a:spcBef>
                <a:spcPts val="0"/>
              </a:spcBef>
              <a:defRPr sz="1199" b="1" i="0" baseline="0">
                <a:latin typeface="+mn-lt"/>
              </a:defRPr>
            </a:lvl7pPr>
            <a:lvl8pPr marL="0" indent="0" algn="r">
              <a:lnSpc>
                <a:spcPct val="100000"/>
              </a:lnSpc>
              <a:spcBef>
                <a:spcPts val="0"/>
              </a:spcBef>
              <a:defRPr sz="1199" b="1" i="0" baseline="0">
                <a:latin typeface="+mn-lt"/>
              </a:defRPr>
            </a:lvl8pPr>
            <a:lvl9pPr marL="0" indent="0" algn="r">
              <a:lnSpc>
                <a:spcPct val="100000"/>
              </a:lnSpc>
              <a:spcBef>
                <a:spcPts val="0"/>
              </a:spcBef>
              <a:defRPr sz="1199" b="1" i="0" baseline="0">
                <a:latin typeface="+mn-lt"/>
              </a:defRPr>
            </a:lvl9pPr>
          </a:lstStyle>
          <a:p>
            <a:r>
              <a:rPr lang="en-GB"/>
              <a:t>Lifted Learning</a:t>
            </a:r>
            <a:endParaRPr lang="en-US" dirty="0"/>
          </a:p>
        </p:txBody>
      </p:sp>
      <p:sp>
        <p:nvSpPr>
          <p:cNvPr id="14" name="Fußzeilenplatzhalter 4">
            <a:extLst>
              <a:ext uri="{FF2B5EF4-FFF2-40B4-BE49-F238E27FC236}">
                <a16:creationId xmlns:a16="http://schemas.microsoft.com/office/drawing/2014/main" id="{9644BF75-828E-C94C-A7AA-0D73825FED61}"/>
              </a:ext>
            </a:extLst>
          </p:cNvPr>
          <p:cNvSpPr>
            <a:spLocks noGrp="1"/>
          </p:cNvSpPr>
          <p:nvPr>
            <p:ph type="ftr" sz="quarter" idx="3"/>
          </p:nvPr>
        </p:nvSpPr>
        <p:spPr>
          <a:xfrm>
            <a:off x="359625" y="6172447"/>
            <a:ext cx="8416458" cy="360000"/>
          </a:xfrm>
          <a:prstGeom prst="rect">
            <a:avLst/>
          </a:prstGeom>
        </p:spPr>
        <p:txBody>
          <a:bodyPr vert="horz" lIns="0" tIns="0" rIns="0" bIns="0" rtlCol="0" anchor="b" anchorCtr="0">
            <a:noAutofit/>
          </a:bodyPr>
          <a:lstStyle>
            <a:lvl1pPr marL="0" indent="0" algn="l">
              <a:lnSpc>
                <a:spcPct val="100000"/>
              </a:lnSpc>
              <a:spcBef>
                <a:spcPts val="0"/>
              </a:spcBef>
              <a:buFont typeface="Arial" panose="020B0604020202020204" pitchFamily="34" charset="0"/>
              <a:buNone/>
              <a:defRPr sz="1399" b="0" i="0" baseline="0">
                <a:solidFill>
                  <a:schemeClr val="tx1"/>
                </a:solidFill>
                <a:latin typeface="Calibri" panose="020F0502020204030204" pitchFamily="34" charset="0"/>
                <a:cs typeface="Calibri" panose="020F0502020204030204" pitchFamily="34" charset="0"/>
              </a:defRPr>
            </a:lvl1pPr>
            <a:lvl2pPr marL="0" indent="0" algn="l">
              <a:lnSpc>
                <a:spcPct val="100000"/>
              </a:lnSpc>
              <a:spcBef>
                <a:spcPts val="0"/>
              </a:spcBef>
              <a:defRPr sz="1199" b="0" i="0" baseline="0">
                <a:latin typeface="+mn-lt"/>
              </a:defRPr>
            </a:lvl2pPr>
            <a:lvl3pPr marL="0" indent="0" algn="l">
              <a:lnSpc>
                <a:spcPct val="100000"/>
              </a:lnSpc>
              <a:spcBef>
                <a:spcPts val="0"/>
              </a:spcBef>
              <a:defRPr sz="1199" b="0" i="0" baseline="0">
                <a:latin typeface="+mn-lt"/>
              </a:defRPr>
            </a:lvl3pPr>
            <a:lvl4pPr marL="0" indent="0" algn="l">
              <a:lnSpc>
                <a:spcPct val="100000"/>
              </a:lnSpc>
              <a:spcBef>
                <a:spcPts val="0"/>
              </a:spcBef>
              <a:defRPr sz="1199" b="0" i="0" baseline="0">
                <a:latin typeface="+mn-lt"/>
              </a:defRPr>
            </a:lvl4pPr>
            <a:lvl5pPr marL="0" indent="0" algn="l">
              <a:lnSpc>
                <a:spcPct val="100000"/>
              </a:lnSpc>
              <a:spcBef>
                <a:spcPts val="0"/>
              </a:spcBef>
              <a:defRPr sz="1199" b="0" i="0" baseline="0">
                <a:latin typeface="+mn-lt"/>
              </a:defRPr>
            </a:lvl5pPr>
            <a:lvl6pPr marL="0" indent="0" algn="l">
              <a:lnSpc>
                <a:spcPct val="100000"/>
              </a:lnSpc>
              <a:spcBef>
                <a:spcPts val="0"/>
              </a:spcBef>
              <a:defRPr sz="1199" b="0" i="0" baseline="0">
                <a:latin typeface="+mn-lt"/>
              </a:defRPr>
            </a:lvl6pPr>
            <a:lvl7pPr marL="0" indent="0" algn="l">
              <a:lnSpc>
                <a:spcPct val="100000"/>
              </a:lnSpc>
              <a:spcBef>
                <a:spcPts val="0"/>
              </a:spcBef>
              <a:defRPr sz="1199" b="0" i="0" baseline="0">
                <a:latin typeface="+mn-lt"/>
              </a:defRPr>
            </a:lvl7pPr>
            <a:lvl8pPr marL="0" indent="0" algn="l">
              <a:lnSpc>
                <a:spcPct val="100000"/>
              </a:lnSpc>
              <a:spcBef>
                <a:spcPts val="0"/>
              </a:spcBef>
              <a:defRPr sz="1199" b="0" i="0" baseline="0">
                <a:latin typeface="+mn-lt"/>
              </a:defRPr>
            </a:lvl8pPr>
            <a:lvl9pPr marL="0" indent="0" algn="l">
              <a:lnSpc>
                <a:spcPct val="100000"/>
              </a:lnSpc>
              <a:spcBef>
                <a:spcPts val="0"/>
              </a:spcBef>
              <a:defRPr sz="1199" b="0" i="0" baseline="0">
                <a:latin typeface="+mn-lt"/>
              </a:defRPr>
            </a:lvl9pPr>
          </a:lstStyle>
          <a:p>
            <a:r>
              <a:rPr lang="en-GB"/>
              <a:t>T. Braun - StaRAI</a:t>
            </a:r>
          </a:p>
        </p:txBody>
      </p:sp>
      <p:sp>
        <p:nvSpPr>
          <p:cNvPr id="15" name="Foliennummernplatzhalter 5">
            <a:extLst>
              <a:ext uri="{FF2B5EF4-FFF2-40B4-BE49-F238E27FC236}">
                <a16:creationId xmlns:a16="http://schemas.microsoft.com/office/drawing/2014/main" id="{42F02FE4-B132-6944-915C-2BF6E9BC093C}"/>
              </a:ext>
            </a:extLst>
          </p:cNvPr>
          <p:cNvSpPr>
            <a:spLocks noGrp="1"/>
          </p:cNvSpPr>
          <p:nvPr>
            <p:ph type="sldNum" sz="quarter" idx="4"/>
          </p:nvPr>
        </p:nvSpPr>
        <p:spPr>
          <a:xfrm>
            <a:off x="11112424" y="6172448"/>
            <a:ext cx="71925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66" b="1" i="0" baseline="0">
                <a:solidFill>
                  <a:schemeClr val="bg2"/>
                </a:solidFill>
                <a:latin typeface="+mj-lt"/>
              </a:defRPr>
            </a:lvl1pPr>
            <a:lvl2pPr marL="0" indent="0" algn="r">
              <a:lnSpc>
                <a:spcPct val="100000"/>
              </a:lnSpc>
              <a:spcBef>
                <a:spcPts val="0"/>
              </a:spcBef>
              <a:defRPr sz="1865" b="1" i="0" baseline="0">
                <a:latin typeface="+mj-lt"/>
              </a:defRPr>
            </a:lvl2pPr>
            <a:lvl3pPr marL="0" indent="0" algn="r">
              <a:lnSpc>
                <a:spcPct val="100000"/>
              </a:lnSpc>
              <a:spcBef>
                <a:spcPts val="0"/>
              </a:spcBef>
              <a:defRPr sz="1865" b="1" i="0" baseline="0">
                <a:latin typeface="+mj-lt"/>
              </a:defRPr>
            </a:lvl3pPr>
            <a:lvl4pPr marL="0" indent="0" algn="r">
              <a:lnSpc>
                <a:spcPct val="100000"/>
              </a:lnSpc>
              <a:spcBef>
                <a:spcPts val="0"/>
              </a:spcBef>
              <a:defRPr sz="1865" b="1" i="0" baseline="0">
                <a:latin typeface="+mj-lt"/>
              </a:defRPr>
            </a:lvl4pPr>
            <a:lvl5pPr marL="0" indent="0" algn="r">
              <a:lnSpc>
                <a:spcPct val="100000"/>
              </a:lnSpc>
              <a:spcBef>
                <a:spcPts val="0"/>
              </a:spcBef>
              <a:defRPr sz="1865" b="1" i="0" baseline="0">
                <a:latin typeface="+mj-lt"/>
              </a:defRPr>
            </a:lvl5pPr>
            <a:lvl6pPr marL="0" indent="0" algn="r">
              <a:lnSpc>
                <a:spcPct val="100000"/>
              </a:lnSpc>
              <a:spcBef>
                <a:spcPts val="0"/>
              </a:spcBef>
              <a:defRPr sz="1865" b="1" i="0" baseline="0">
                <a:latin typeface="+mj-lt"/>
              </a:defRPr>
            </a:lvl6pPr>
            <a:lvl7pPr marL="0" indent="0" algn="r">
              <a:lnSpc>
                <a:spcPct val="100000"/>
              </a:lnSpc>
              <a:spcBef>
                <a:spcPts val="0"/>
              </a:spcBef>
              <a:defRPr sz="1865" b="1" i="0" baseline="0">
                <a:latin typeface="+mj-lt"/>
              </a:defRPr>
            </a:lvl7pPr>
            <a:lvl8pPr marL="0" indent="0" algn="r">
              <a:lnSpc>
                <a:spcPct val="100000"/>
              </a:lnSpc>
              <a:spcBef>
                <a:spcPts val="0"/>
              </a:spcBef>
              <a:defRPr sz="1865" b="1" i="0" baseline="0">
                <a:latin typeface="+mj-lt"/>
              </a:defRPr>
            </a:lvl8pPr>
            <a:lvl9pPr marL="0" indent="0" algn="r">
              <a:lnSpc>
                <a:spcPct val="100000"/>
              </a:lnSpc>
              <a:spcBef>
                <a:spcPts val="0"/>
              </a:spcBef>
              <a:defRPr sz="1865" b="1" i="0" baseline="0">
                <a:latin typeface="+mj-lt"/>
              </a:defRPr>
            </a:lvl9pPr>
          </a:lstStyle>
          <a:p>
            <a:fld id="{67C9959E-8E6B-B04C-9955-EA096F41CA7A}" type="slidenum">
              <a:rPr lang="en-GB" smtClean="0"/>
              <a:t>‹#›</a:t>
            </a:fld>
            <a:endParaRPr lang="en-GB"/>
          </a:p>
        </p:txBody>
      </p:sp>
      <p:sp>
        <p:nvSpPr>
          <p:cNvPr id="16" name="Linie">
            <a:extLst>
              <a:ext uri="{FF2B5EF4-FFF2-40B4-BE49-F238E27FC236}">
                <a16:creationId xmlns:a16="http://schemas.microsoft.com/office/drawing/2014/main" id="{139920B9-F07E-8246-B59F-A38AA9EC7E83}"/>
              </a:ext>
            </a:extLst>
          </p:cNvPr>
          <p:cNvSpPr/>
          <p:nvPr/>
        </p:nvSpPr>
        <p:spPr>
          <a:xfrm>
            <a:off x="0" y="6030720"/>
            <a:ext cx="12191301" cy="169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Tree>
    <p:extLst>
      <p:ext uri="{BB962C8B-B14F-4D97-AF65-F5344CB8AC3E}">
        <p14:creationId xmlns:p14="http://schemas.microsoft.com/office/powerpoint/2010/main" val="1421784853"/>
      </p:ext>
    </p:extLst>
  </p:cSld>
  <p:clrMapOvr>
    <a:masterClrMapping/>
  </p:clrMapOvr>
  <p:extLst>
    <p:ext uri="{DCECCB84-F9BA-43D5-87BE-67443E8EF086}">
      <p15:sldGuideLst xmlns:p15="http://schemas.microsoft.com/office/powerpoint/2012/main">
        <p15:guide id="4" pos="226">
          <p15:clr>
            <a:srgbClr val="FBAE40"/>
          </p15:clr>
        </p15:guide>
        <p15:guide id="5" pos="5534">
          <p15:clr>
            <a:srgbClr val="FBAE40"/>
          </p15:clr>
        </p15:guide>
        <p15:guide id="6" orient="horz" pos="3618">
          <p15:clr>
            <a:srgbClr val="FBAE40"/>
          </p15:clr>
        </p15:guide>
        <p15:guide id="7" orient="horz" pos="851">
          <p15:clr>
            <a:srgbClr val="FBAE40"/>
          </p15:clr>
        </p15:guide>
        <p15:guide id="8" orient="horz" pos="1781">
          <p15:clr>
            <a:srgbClr val="FBAE40"/>
          </p15:clr>
        </p15:guide>
        <p15:guide id="9" pos="227">
          <p15:clr>
            <a:srgbClr val="FBAE40"/>
          </p15:clr>
        </p15:guide>
        <p15:guide id="10" pos="746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1340769"/>
            <a:ext cx="10363200" cy="2169195"/>
          </a:xfrm>
        </p:spPr>
        <p:txBody>
          <a:bodyPr anchor="b"/>
          <a:lstStyle>
            <a:lvl1pPr algn="ctr">
              <a:defRPr sz="5994"/>
            </a:lvl1pPr>
          </a:lstStyle>
          <a:p>
            <a:r>
              <a:rPr lang="en-US"/>
              <a:t>Click to edit Master title style</a:t>
            </a:r>
            <a:endParaRPr lang="en-US" dirty="0"/>
          </a:p>
        </p:txBody>
      </p:sp>
      <p:sp>
        <p:nvSpPr>
          <p:cNvPr id="3" name="Subtitle 2"/>
          <p:cNvSpPr>
            <a:spLocks noGrp="1"/>
          </p:cNvSpPr>
          <p:nvPr>
            <p:ph type="subTitle" idx="1"/>
          </p:nvPr>
        </p:nvSpPr>
        <p:spPr>
          <a:xfrm>
            <a:off x="1524001" y="3602039"/>
            <a:ext cx="9144000" cy="1272203"/>
          </a:xfrm>
          <a:solidFill>
            <a:schemeClr val="bg2"/>
          </a:solidFill>
        </p:spPr>
        <p:txBody>
          <a:bodyPr anchor="ctr" anchorCtr="0">
            <a:normAutofit/>
          </a:bodyPr>
          <a:lstStyle>
            <a:lvl1pPr marL="0" indent="0" algn="ctr">
              <a:buNone/>
              <a:defRPr sz="3197">
                <a:solidFill>
                  <a:schemeClr val="bg1"/>
                </a:solidFill>
              </a:defRPr>
            </a:lvl1pPr>
            <a:lvl2pPr marL="456743" indent="0" algn="ctr">
              <a:buNone/>
              <a:defRPr sz="1998"/>
            </a:lvl2pPr>
            <a:lvl3pPr marL="913486" indent="0" algn="ctr">
              <a:buNone/>
              <a:defRPr sz="1798"/>
            </a:lvl3pPr>
            <a:lvl4pPr marL="1370228" indent="0" algn="ctr">
              <a:buNone/>
              <a:defRPr sz="1598"/>
            </a:lvl4pPr>
            <a:lvl5pPr marL="1826971" indent="0" algn="ctr">
              <a:buNone/>
              <a:defRPr sz="1598"/>
            </a:lvl5pPr>
            <a:lvl6pPr marL="2283714" indent="0" algn="ctr">
              <a:buNone/>
              <a:defRPr sz="1598"/>
            </a:lvl6pPr>
            <a:lvl7pPr marL="2740457" indent="0" algn="ctr">
              <a:buNone/>
              <a:defRPr sz="1598"/>
            </a:lvl7pPr>
            <a:lvl8pPr marL="3197200" indent="0" algn="ctr">
              <a:buNone/>
              <a:defRPr sz="1598"/>
            </a:lvl8pPr>
            <a:lvl9pPr marL="3653942" indent="0" algn="ctr">
              <a:buNone/>
              <a:defRPr sz="1598"/>
            </a:lvl9pPr>
          </a:lstStyle>
          <a:p>
            <a:r>
              <a:rPr lang="en-US"/>
              <a:t>Click to edit Master subtitle style</a:t>
            </a:r>
            <a:endParaRPr lang="en-US" dirty="0"/>
          </a:p>
        </p:txBody>
      </p:sp>
      <p:sp>
        <p:nvSpPr>
          <p:cNvPr id="16" name="Text Placeholder 15">
            <a:extLst>
              <a:ext uri="{FF2B5EF4-FFF2-40B4-BE49-F238E27FC236}">
                <a16:creationId xmlns:a16="http://schemas.microsoft.com/office/drawing/2014/main" id="{10DEB978-30E1-904C-83B5-37E2717C4211}"/>
              </a:ext>
            </a:extLst>
          </p:cNvPr>
          <p:cNvSpPr>
            <a:spLocks noGrp="1"/>
          </p:cNvSpPr>
          <p:nvPr>
            <p:ph type="body" sz="quarter" idx="10"/>
          </p:nvPr>
        </p:nvSpPr>
        <p:spPr>
          <a:xfrm>
            <a:off x="1524001" y="4874243"/>
            <a:ext cx="9144000" cy="658813"/>
          </a:xfrm>
        </p:spPr>
        <p:txBody>
          <a:bodyPr anchor="ctr" anchorCtr="0">
            <a:normAutofit/>
          </a:bodyPr>
          <a:lstStyle>
            <a:lvl1pPr marL="0" indent="0" algn="ctr">
              <a:buNone/>
              <a:defRPr sz="2398"/>
            </a:lvl1pPr>
            <a:lvl2pPr marL="456743" indent="0">
              <a:buNone/>
              <a:defRPr/>
            </a:lvl2pPr>
          </a:lstStyle>
          <a:p>
            <a:pPr lvl="0"/>
            <a:r>
              <a:rPr lang="en-US"/>
              <a:t>Edit Master text styles</a:t>
            </a:r>
          </a:p>
        </p:txBody>
      </p:sp>
    </p:spTree>
    <p:extLst>
      <p:ext uri="{BB962C8B-B14F-4D97-AF65-F5344CB8AC3E}">
        <p14:creationId xmlns:p14="http://schemas.microsoft.com/office/powerpoint/2010/main" val="38833276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59625" y="1709741"/>
            <a:ext cx="10987826" cy="2852737"/>
          </a:xfrm>
        </p:spPr>
        <p:txBody>
          <a:bodyPr anchor="b"/>
          <a:lstStyle>
            <a:lvl1pPr>
              <a:defRPr sz="5994"/>
            </a:lvl1pPr>
          </a:lstStyle>
          <a:p>
            <a:r>
              <a:rPr lang="en-US"/>
              <a:t>Click to edit Master title style</a:t>
            </a:r>
            <a:endParaRPr lang="en-US" dirty="0"/>
          </a:p>
        </p:txBody>
      </p:sp>
      <p:sp>
        <p:nvSpPr>
          <p:cNvPr id="3" name="Text Placeholder 2"/>
          <p:cNvSpPr>
            <a:spLocks noGrp="1"/>
          </p:cNvSpPr>
          <p:nvPr>
            <p:ph type="body" idx="1"/>
          </p:nvPr>
        </p:nvSpPr>
        <p:spPr>
          <a:xfrm>
            <a:off x="359625" y="4589466"/>
            <a:ext cx="10987826" cy="1316447"/>
          </a:xfrm>
        </p:spPr>
        <p:txBody>
          <a:bodyPr/>
          <a:lstStyle>
            <a:lvl1pPr marL="0" indent="0">
              <a:buNone/>
              <a:defRPr sz="2398">
                <a:solidFill>
                  <a:schemeClr val="tx1"/>
                </a:solidFill>
              </a:defRPr>
            </a:lvl1pPr>
            <a:lvl2pPr marL="456743" indent="0">
              <a:buNone/>
              <a:defRPr sz="1998">
                <a:solidFill>
                  <a:schemeClr val="tx1">
                    <a:tint val="75000"/>
                  </a:schemeClr>
                </a:solidFill>
              </a:defRPr>
            </a:lvl2pPr>
            <a:lvl3pPr marL="913486" indent="0">
              <a:buNone/>
              <a:defRPr sz="1798">
                <a:solidFill>
                  <a:schemeClr val="tx1">
                    <a:tint val="75000"/>
                  </a:schemeClr>
                </a:solidFill>
              </a:defRPr>
            </a:lvl3pPr>
            <a:lvl4pPr marL="1370228" indent="0">
              <a:buNone/>
              <a:defRPr sz="1598">
                <a:solidFill>
                  <a:schemeClr val="tx1">
                    <a:tint val="75000"/>
                  </a:schemeClr>
                </a:solidFill>
              </a:defRPr>
            </a:lvl4pPr>
            <a:lvl5pPr marL="1826971" indent="0">
              <a:buNone/>
              <a:defRPr sz="1598">
                <a:solidFill>
                  <a:schemeClr val="tx1">
                    <a:tint val="75000"/>
                  </a:schemeClr>
                </a:solidFill>
              </a:defRPr>
            </a:lvl5pPr>
            <a:lvl6pPr marL="2283714" indent="0">
              <a:buNone/>
              <a:defRPr sz="1598">
                <a:solidFill>
                  <a:schemeClr val="tx1">
                    <a:tint val="75000"/>
                  </a:schemeClr>
                </a:solidFill>
              </a:defRPr>
            </a:lvl6pPr>
            <a:lvl7pPr marL="2740457" indent="0">
              <a:buNone/>
              <a:defRPr sz="1598">
                <a:solidFill>
                  <a:schemeClr val="tx1">
                    <a:tint val="75000"/>
                  </a:schemeClr>
                </a:solidFill>
              </a:defRPr>
            </a:lvl7pPr>
            <a:lvl8pPr marL="3197200" indent="0">
              <a:buNone/>
              <a:defRPr sz="1598">
                <a:solidFill>
                  <a:schemeClr val="tx1">
                    <a:tint val="75000"/>
                  </a:schemeClr>
                </a:solidFill>
              </a:defRPr>
            </a:lvl8pPr>
            <a:lvl9pPr marL="3653942" indent="0">
              <a:buNone/>
              <a:defRPr sz="1598">
                <a:solidFill>
                  <a:schemeClr val="tx1">
                    <a:tint val="75000"/>
                  </a:schemeClr>
                </a:solidFill>
              </a:defRPr>
            </a:lvl9pPr>
          </a:lstStyle>
          <a:p>
            <a:pPr lvl="0"/>
            <a:r>
              <a:rPr lang="en-US"/>
              <a:t>Edit Master text styles</a:t>
            </a:r>
          </a:p>
        </p:txBody>
      </p:sp>
      <p:sp>
        <p:nvSpPr>
          <p:cNvPr id="9" name="Datumsplatzhalter 3">
            <a:extLst>
              <a:ext uri="{FF2B5EF4-FFF2-40B4-BE49-F238E27FC236}">
                <a16:creationId xmlns:a16="http://schemas.microsoft.com/office/drawing/2014/main" id="{D08DBF21-BE4C-BC4D-82F0-6FB7937925DA}"/>
              </a:ext>
            </a:extLst>
          </p:cNvPr>
          <p:cNvSpPr>
            <a:spLocks noGrp="1"/>
          </p:cNvSpPr>
          <p:nvPr>
            <p:ph type="dt" sz="half" idx="2"/>
          </p:nvPr>
        </p:nvSpPr>
        <p:spPr>
          <a:xfrm>
            <a:off x="3596254" y="388800"/>
            <a:ext cx="823542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399" b="1" i="0" baseline="0">
                <a:solidFill>
                  <a:schemeClr val="bg2"/>
                </a:solidFill>
                <a:latin typeface="Calibri" panose="020F0502020204030204" pitchFamily="34" charset="0"/>
                <a:cs typeface="Calibri" panose="020F0502020204030204" pitchFamily="34" charset="0"/>
              </a:defRPr>
            </a:lvl1pPr>
            <a:lvl2pPr marL="0" indent="0" algn="r">
              <a:lnSpc>
                <a:spcPct val="100000"/>
              </a:lnSpc>
              <a:spcBef>
                <a:spcPts val="0"/>
              </a:spcBef>
              <a:defRPr sz="1199" b="1" i="0" baseline="0">
                <a:latin typeface="+mn-lt"/>
              </a:defRPr>
            </a:lvl2pPr>
            <a:lvl3pPr marL="0" indent="0" algn="r">
              <a:lnSpc>
                <a:spcPct val="100000"/>
              </a:lnSpc>
              <a:spcBef>
                <a:spcPts val="0"/>
              </a:spcBef>
              <a:defRPr sz="1199" b="1" i="0" baseline="0">
                <a:latin typeface="+mn-lt"/>
              </a:defRPr>
            </a:lvl3pPr>
            <a:lvl4pPr marL="0" indent="0" algn="r">
              <a:lnSpc>
                <a:spcPct val="100000"/>
              </a:lnSpc>
              <a:spcBef>
                <a:spcPts val="0"/>
              </a:spcBef>
              <a:defRPr sz="1199" b="1" i="0" baseline="0">
                <a:latin typeface="+mn-lt"/>
              </a:defRPr>
            </a:lvl4pPr>
            <a:lvl5pPr marL="0" indent="0" algn="r">
              <a:lnSpc>
                <a:spcPct val="100000"/>
              </a:lnSpc>
              <a:spcBef>
                <a:spcPts val="0"/>
              </a:spcBef>
              <a:defRPr sz="1199" b="1" i="0" baseline="0">
                <a:latin typeface="+mn-lt"/>
              </a:defRPr>
            </a:lvl5pPr>
            <a:lvl6pPr marL="0" indent="0" algn="r">
              <a:lnSpc>
                <a:spcPct val="100000"/>
              </a:lnSpc>
              <a:spcBef>
                <a:spcPts val="0"/>
              </a:spcBef>
              <a:defRPr sz="1199" b="1" i="0" baseline="0">
                <a:latin typeface="+mn-lt"/>
              </a:defRPr>
            </a:lvl6pPr>
            <a:lvl7pPr marL="0" indent="0" algn="r">
              <a:lnSpc>
                <a:spcPct val="100000"/>
              </a:lnSpc>
              <a:spcBef>
                <a:spcPts val="0"/>
              </a:spcBef>
              <a:defRPr sz="1199" b="1" i="0" baseline="0">
                <a:latin typeface="+mn-lt"/>
              </a:defRPr>
            </a:lvl7pPr>
            <a:lvl8pPr marL="0" indent="0" algn="r">
              <a:lnSpc>
                <a:spcPct val="100000"/>
              </a:lnSpc>
              <a:spcBef>
                <a:spcPts val="0"/>
              </a:spcBef>
              <a:defRPr sz="1199" b="1" i="0" baseline="0">
                <a:latin typeface="+mn-lt"/>
              </a:defRPr>
            </a:lvl8pPr>
            <a:lvl9pPr marL="0" indent="0" algn="r">
              <a:lnSpc>
                <a:spcPct val="100000"/>
              </a:lnSpc>
              <a:spcBef>
                <a:spcPts val="0"/>
              </a:spcBef>
              <a:defRPr sz="1199" b="1" i="0" baseline="0">
                <a:latin typeface="+mn-lt"/>
              </a:defRPr>
            </a:lvl9pPr>
          </a:lstStyle>
          <a:p>
            <a:r>
              <a:rPr lang="en-GB"/>
              <a:t>Lifted Learning</a:t>
            </a:r>
            <a:endParaRPr lang="en-US" dirty="0"/>
          </a:p>
        </p:txBody>
      </p:sp>
      <p:sp>
        <p:nvSpPr>
          <p:cNvPr id="10" name="Fußzeilenplatzhalter 4">
            <a:extLst>
              <a:ext uri="{FF2B5EF4-FFF2-40B4-BE49-F238E27FC236}">
                <a16:creationId xmlns:a16="http://schemas.microsoft.com/office/drawing/2014/main" id="{F00B39BD-4F22-0941-BFB8-4356F415DFCE}"/>
              </a:ext>
            </a:extLst>
          </p:cNvPr>
          <p:cNvSpPr>
            <a:spLocks noGrp="1"/>
          </p:cNvSpPr>
          <p:nvPr>
            <p:ph type="ftr" sz="quarter" idx="3"/>
          </p:nvPr>
        </p:nvSpPr>
        <p:spPr>
          <a:xfrm>
            <a:off x="359625" y="6172447"/>
            <a:ext cx="8416458" cy="360000"/>
          </a:xfrm>
          <a:prstGeom prst="rect">
            <a:avLst/>
          </a:prstGeom>
        </p:spPr>
        <p:txBody>
          <a:bodyPr vert="horz" lIns="0" tIns="0" rIns="0" bIns="0" rtlCol="0" anchor="b" anchorCtr="0">
            <a:noAutofit/>
          </a:bodyPr>
          <a:lstStyle>
            <a:lvl1pPr marL="0" indent="0" algn="l">
              <a:lnSpc>
                <a:spcPct val="100000"/>
              </a:lnSpc>
              <a:spcBef>
                <a:spcPts val="0"/>
              </a:spcBef>
              <a:buFont typeface="Arial" panose="020B0604020202020204" pitchFamily="34" charset="0"/>
              <a:buNone/>
              <a:defRPr sz="1399" b="0" i="0" baseline="0">
                <a:solidFill>
                  <a:schemeClr val="tx1"/>
                </a:solidFill>
                <a:latin typeface="Calibri" panose="020F0502020204030204" pitchFamily="34" charset="0"/>
                <a:cs typeface="Calibri" panose="020F0502020204030204" pitchFamily="34" charset="0"/>
              </a:defRPr>
            </a:lvl1pPr>
            <a:lvl2pPr marL="0" indent="0" algn="l">
              <a:lnSpc>
                <a:spcPct val="100000"/>
              </a:lnSpc>
              <a:spcBef>
                <a:spcPts val="0"/>
              </a:spcBef>
              <a:defRPr sz="1199" b="0" i="0" baseline="0">
                <a:latin typeface="+mn-lt"/>
              </a:defRPr>
            </a:lvl2pPr>
            <a:lvl3pPr marL="0" indent="0" algn="l">
              <a:lnSpc>
                <a:spcPct val="100000"/>
              </a:lnSpc>
              <a:spcBef>
                <a:spcPts val="0"/>
              </a:spcBef>
              <a:defRPr sz="1199" b="0" i="0" baseline="0">
                <a:latin typeface="+mn-lt"/>
              </a:defRPr>
            </a:lvl3pPr>
            <a:lvl4pPr marL="0" indent="0" algn="l">
              <a:lnSpc>
                <a:spcPct val="100000"/>
              </a:lnSpc>
              <a:spcBef>
                <a:spcPts val="0"/>
              </a:spcBef>
              <a:defRPr sz="1199" b="0" i="0" baseline="0">
                <a:latin typeface="+mn-lt"/>
              </a:defRPr>
            </a:lvl4pPr>
            <a:lvl5pPr marL="0" indent="0" algn="l">
              <a:lnSpc>
                <a:spcPct val="100000"/>
              </a:lnSpc>
              <a:spcBef>
                <a:spcPts val="0"/>
              </a:spcBef>
              <a:defRPr sz="1199" b="0" i="0" baseline="0">
                <a:latin typeface="+mn-lt"/>
              </a:defRPr>
            </a:lvl5pPr>
            <a:lvl6pPr marL="0" indent="0" algn="l">
              <a:lnSpc>
                <a:spcPct val="100000"/>
              </a:lnSpc>
              <a:spcBef>
                <a:spcPts val="0"/>
              </a:spcBef>
              <a:defRPr sz="1199" b="0" i="0" baseline="0">
                <a:latin typeface="+mn-lt"/>
              </a:defRPr>
            </a:lvl6pPr>
            <a:lvl7pPr marL="0" indent="0" algn="l">
              <a:lnSpc>
                <a:spcPct val="100000"/>
              </a:lnSpc>
              <a:spcBef>
                <a:spcPts val="0"/>
              </a:spcBef>
              <a:defRPr sz="1199" b="0" i="0" baseline="0">
                <a:latin typeface="+mn-lt"/>
              </a:defRPr>
            </a:lvl7pPr>
            <a:lvl8pPr marL="0" indent="0" algn="l">
              <a:lnSpc>
                <a:spcPct val="100000"/>
              </a:lnSpc>
              <a:spcBef>
                <a:spcPts val="0"/>
              </a:spcBef>
              <a:defRPr sz="1199" b="0" i="0" baseline="0">
                <a:latin typeface="+mn-lt"/>
              </a:defRPr>
            </a:lvl8pPr>
            <a:lvl9pPr marL="0" indent="0" algn="l">
              <a:lnSpc>
                <a:spcPct val="100000"/>
              </a:lnSpc>
              <a:spcBef>
                <a:spcPts val="0"/>
              </a:spcBef>
              <a:defRPr sz="1199" b="0" i="0" baseline="0">
                <a:latin typeface="+mn-lt"/>
              </a:defRPr>
            </a:lvl9pPr>
          </a:lstStyle>
          <a:p>
            <a:r>
              <a:rPr lang="en-GB"/>
              <a:t>T. Braun - StaRAI</a:t>
            </a:r>
          </a:p>
        </p:txBody>
      </p:sp>
      <p:sp>
        <p:nvSpPr>
          <p:cNvPr id="11" name="Foliennummernplatzhalter 5">
            <a:extLst>
              <a:ext uri="{FF2B5EF4-FFF2-40B4-BE49-F238E27FC236}">
                <a16:creationId xmlns:a16="http://schemas.microsoft.com/office/drawing/2014/main" id="{8D7BF1C4-105C-CF45-9C87-83CAFBF72F61}"/>
              </a:ext>
            </a:extLst>
          </p:cNvPr>
          <p:cNvSpPr>
            <a:spLocks noGrp="1"/>
          </p:cNvSpPr>
          <p:nvPr>
            <p:ph type="sldNum" sz="quarter" idx="4"/>
          </p:nvPr>
        </p:nvSpPr>
        <p:spPr>
          <a:xfrm>
            <a:off x="11112424" y="6172448"/>
            <a:ext cx="71925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66" b="1" i="0" baseline="0">
                <a:solidFill>
                  <a:schemeClr val="bg2"/>
                </a:solidFill>
                <a:latin typeface="+mj-lt"/>
              </a:defRPr>
            </a:lvl1pPr>
            <a:lvl2pPr marL="0" indent="0" algn="r">
              <a:lnSpc>
                <a:spcPct val="100000"/>
              </a:lnSpc>
              <a:spcBef>
                <a:spcPts val="0"/>
              </a:spcBef>
              <a:defRPr sz="1865" b="1" i="0" baseline="0">
                <a:latin typeface="+mj-lt"/>
              </a:defRPr>
            </a:lvl2pPr>
            <a:lvl3pPr marL="0" indent="0" algn="r">
              <a:lnSpc>
                <a:spcPct val="100000"/>
              </a:lnSpc>
              <a:spcBef>
                <a:spcPts val="0"/>
              </a:spcBef>
              <a:defRPr sz="1865" b="1" i="0" baseline="0">
                <a:latin typeface="+mj-lt"/>
              </a:defRPr>
            </a:lvl3pPr>
            <a:lvl4pPr marL="0" indent="0" algn="r">
              <a:lnSpc>
                <a:spcPct val="100000"/>
              </a:lnSpc>
              <a:spcBef>
                <a:spcPts val="0"/>
              </a:spcBef>
              <a:defRPr sz="1865" b="1" i="0" baseline="0">
                <a:latin typeface="+mj-lt"/>
              </a:defRPr>
            </a:lvl4pPr>
            <a:lvl5pPr marL="0" indent="0" algn="r">
              <a:lnSpc>
                <a:spcPct val="100000"/>
              </a:lnSpc>
              <a:spcBef>
                <a:spcPts val="0"/>
              </a:spcBef>
              <a:defRPr sz="1865" b="1" i="0" baseline="0">
                <a:latin typeface="+mj-lt"/>
              </a:defRPr>
            </a:lvl5pPr>
            <a:lvl6pPr marL="0" indent="0" algn="r">
              <a:lnSpc>
                <a:spcPct val="100000"/>
              </a:lnSpc>
              <a:spcBef>
                <a:spcPts val="0"/>
              </a:spcBef>
              <a:defRPr sz="1865" b="1" i="0" baseline="0">
                <a:latin typeface="+mj-lt"/>
              </a:defRPr>
            </a:lvl6pPr>
            <a:lvl7pPr marL="0" indent="0" algn="r">
              <a:lnSpc>
                <a:spcPct val="100000"/>
              </a:lnSpc>
              <a:spcBef>
                <a:spcPts val="0"/>
              </a:spcBef>
              <a:defRPr sz="1865" b="1" i="0" baseline="0">
                <a:latin typeface="+mj-lt"/>
              </a:defRPr>
            </a:lvl7pPr>
            <a:lvl8pPr marL="0" indent="0" algn="r">
              <a:lnSpc>
                <a:spcPct val="100000"/>
              </a:lnSpc>
              <a:spcBef>
                <a:spcPts val="0"/>
              </a:spcBef>
              <a:defRPr sz="1865" b="1" i="0" baseline="0">
                <a:latin typeface="+mj-lt"/>
              </a:defRPr>
            </a:lvl8pPr>
            <a:lvl9pPr marL="0" indent="0" algn="r">
              <a:lnSpc>
                <a:spcPct val="100000"/>
              </a:lnSpc>
              <a:spcBef>
                <a:spcPts val="0"/>
              </a:spcBef>
              <a:defRPr sz="1865" b="1" i="0" baseline="0">
                <a:latin typeface="+mj-lt"/>
              </a:defRPr>
            </a:lvl9pPr>
          </a:lstStyle>
          <a:p>
            <a:fld id="{67C9959E-8E6B-B04C-9955-EA096F41CA7A}" type="slidenum">
              <a:rPr lang="en-GB" smtClean="0"/>
              <a:t>‹#›</a:t>
            </a:fld>
            <a:endParaRPr lang="en-GB"/>
          </a:p>
        </p:txBody>
      </p:sp>
      <p:sp>
        <p:nvSpPr>
          <p:cNvPr id="12" name="Linie">
            <a:extLst>
              <a:ext uri="{FF2B5EF4-FFF2-40B4-BE49-F238E27FC236}">
                <a16:creationId xmlns:a16="http://schemas.microsoft.com/office/drawing/2014/main" id="{D8637B26-F5B6-5C41-822F-05994CF18C64}"/>
              </a:ext>
            </a:extLst>
          </p:cNvPr>
          <p:cNvSpPr/>
          <p:nvPr/>
        </p:nvSpPr>
        <p:spPr>
          <a:xfrm>
            <a:off x="0" y="6030720"/>
            <a:ext cx="12191301" cy="169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Tree>
    <p:extLst>
      <p:ext uri="{BB962C8B-B14F-4D97-AF65-F5344CB8AC3E}">
        <p14:creationId xmlns:p14="http://schemas.microsoft.com/office/powerpoint/2010/main" val="38741287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r>
              <a:rPr lang="en-GB"/>
              <a:t>T. Braun - StaRAI</a:t>
            </a:r>
          </a:p>
        </p:txBody>
      </p:sp>
      <p:sp>
        <p:nvSpPr>
          <p:cNvPr id="6" name="Slide Number Placeholder 5"/>
          <p:cNvSpPr>
            <a:spLocks noGrp="1"/>
          </p:cNvSpPr>
          <p:nvPr>
            <p:ph type="sldNum" sz="quarter" idx="12"/>
          </p:nvPr>
        </p:nvSpPr>
        <p:spPr/>
        <p:txBody>
          <a:bodyPr/>
          <a:lstStyle/>
          <a:p>
            <a:fld id="{67C9959E-8E6B-B04C-9955-EA096F41CA7A}" type="slidenum">
              <a:rPr lang="en-GB" smtClean="0"/>
              <a:t>‹#›</a:t>
            </a:fld>
            <a:endParaRPr lang="en-GB"/>
          </a:p>
        </p:txBody>
      </p:sp>
    </p:spTree>
    <p:extLst>
      <p:ext uri="{BB962C8B-B14F-4D97-AF65-F5344CB8AC3E}">
        <p14:creationId xmlns:p14="http://schemas.microsoft.com/office/powerpoint/2010/main" val="15023468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el hell">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59625" y="1962150"/>
            <a:ext cx="8544000" cy="1276350"/>
          </a:xfrm>
        </p:spPr>
        <p:txBody>
          <a:bodyPr anchor="b" anchorCtr="0"/>
          <a:lstStyle>
            <a:lvl1pPr marL="0" indent="0" algn="l">
              <a:lnSpc>
                <a:spcPct val="90000"/>
              </a:lnSpc>
              <a:buFont typeface="Arial" panose="020B0604020202020204" pitchFamily="34" charset="0"/>
              <a:buNone/>
              <a:defRPr sz="3596" b="1"/>
            </a:lvl1pPr>
          </a:lstStyle>
          <a:p>
            <a:r>
              <a:rPr lang="de-DE" dirty="0"/>
              <a:t>Titel der Präsentation auf zwei Zeilen einfügen</a:t>
            </a:r>
          </a:p>
        </p:txBody>
      </p:sp>
      <p:sp>
        <p:nvSpPr>
          <p:cNvPr id="3" name="Untertitel 2"/>
          <p:cNvSpPr>
            <a:spLocks noGrp="1"/>
          </p:cNvSpPr>
          <p:nvPr>
            <p:ph type="subTitle" idx="1" hasCustomPrompt="1"/>
          </p:nvPr>
        </p:nvSpPr>
        <p:spPr>
          <a:xfrm>
            <a:off x="359625" y="3238501"/>
            <a:ext cx="8544000" cy="900000"/>
          </a:xfrm>
        </p:spPr>
        <p:txBody>
          <a:bodyPr/>
          <a:lstStyle>
            <a:lvl1pPr marL="0" indent="0" algn="l">
              <a:lnSpc>
                <a:spcPct val="100000"/>
              </a:lnSpc>
              <a:spcBef>
                <a:spcPts val="0"/>
              </a:spcBef>
              <a:buFont typeface="Arial" panose="020B0604020202020204" pitchFamily="34" charset="0"/>
              <a:buNone/>
              <a:defRPr sz="1798" b="0">
                <a:solidFill>
                  <a:schemeClr val="bg2"/>
                </a:solidFill>
              </a:defRPr>
            </a:lvl1pPr>
            <a:lvl2pPr marL="0" indent="0" algn="l">
              <a:lnSpc>
                <a:spcPct val="100000"/>
              </a:lnSpc>
              <a:spcBef>
                <a:spcPts val="0"/>
              </a:spcBef>
              <a:buFont typeface="Arial" panose="020B0604020202020204" pitchFamily="34" charset="0"/>
              <a:buNone/>
              <a:defRPr sz="1798" b="0">
                <a:solidFill>
                  <a:schemeClr val="bg2"/>
                </a:solidFill>
              </a:defRPr>
            </a:lvl2pPr>
            <a:lvl3pPr marL="0" indent="0" algn="l">
              <a:lnSpc>
                <a:spcPct val="100000"/>
              </a:lnSpc>
              <a:spcBef>
                <a:spcPts val="0"/>
              </a:spcBef>
              <a:buFont typeface="Arial" panose="020B0604020202020204" pitchFamily="34" charset="0"/>
              <a:buNone/>
              <a:defRPr sz="1798" b="0">
                <a:solidFill>
                  <a:schemeClr val="bg2"/>
                </a:solidFill>
              </a:defRPr>
            </a:lvl3pPr>
            <a:lvl4pPr marL="0" indent="0" algn="l">
              <a:lnSpc>
                <a:spcPct val="100000"/>
              </a:lnSpc>
              <a:spcBef>
                <a:spcPts val="0"/>
              </a:spcBef>
              <a:buFont typeface="Arial" panose="020B0604020202020204" pitchFamily="34" charset="0"/>
              <a:buNone/>
              <a:defRPr sz="1798" b="0">
                <a:solidFill>
                  <a:schemeClr val="bg2"/>
                </a:solidFill>
              </a:defRPr>
            </a:lvl4pPr>
            <a:lvl5pPr marL="0" indent="0" algn="l">
              <a:lnSpc>
                <a:spcPct val="100000"/>
              </a:lnSpc>
              <a:spcBef>
                <a:spcPts val="0"/>
              </a:spcBef>
              <a:buFont typeface="Arial" panose="020B0604020202020204" pitchFamily="34" charset="0"/>
              <a:buNone/>
              <a:defRPr sz="1798" b="0">
                <a:solidFill>
                  <a:schemeClr val="bg2"/>
                </a:solidFill>
              </a:defRPr>
            </a:lvl5pPr>
            <a:lvl6pPr marL="0" indent="0" algn="l">
              <a:lnSpc>
                <a:spcPct val="100000"/>
              </a:lnSpc>
              <a:spcBef>
                <a:spcPts val="0"/>
              </a:spcBef>
              <a:buFont typeface="Arial" panose="020B0604020202020204" pitchFamily="34" charset="0"/>
              <a:buNone/>
              <a:defRPr sz="1798" b="0">
                <a:solidFill>
                  <a:schemeClr val="bg2"/>
                </a:solidFill>
              </a:defRPr>
            </a:lvl6pPr>
            <a:lvl7pPr marL="0" indent="0" algn="l">
              <a:lnSpc>
                <a:spcPct val="100000"/>
              </a:lnSpc>
              <a:spcBef>
                <a:spcPts val="0"/>
              </a:spcBef>
              <a:buFont typeface="Arial" panose="020B0604020202020204" pitchFamily="34" charset="0"/>
              <a:buNone/>
              <a:defRPr sz="1798" b="0">
                <a:solidFill>
                  <a:schemeClr val="bg2"/>
                </a:solidFill>
              </a:defRPr>
            </a:lvl7pPr>
            <a:lvl8pPr marL="0" indent="0" algn="l">
              <a:lnSpc>
                <a:spcPct val="100000"/>
              </a:lnSpc>
              <a:spcBef>
                <a:spcPts val="0"/>
              </a:spcBef>
              <a:buFont typeface="Arial" panose="020B0604020202020204" pitchFamily="34" charset="0"/>
              <a:buNone/>
              <a:defRPr sz="1798" b="0">
                <a:solidFill>
                  <a:schemeClr val="bg2"/>
                </a:solidFill>
              </a:defRPr>
            </a:lvl8pPr>
            <a:lvl9pPr marL="0" indent="0" algn="l">
              <a:lnSpc>
                <a:spcPct val="100000"/>
              </a:lnSpc>
              <a:spcBef>
                <a:spcPts val="0"/>
              </a:spcBef>
              <a:buFont typeface="Arial" panose="020B0604020202020204" pitchFamily="34" charset="0"/>
              <a:buNone/>
              <a:defRPr sz="1798" b="0">
                <a:solidFill>
                  <a:schemeClr val="bg2"/>
                </a:solidFill>
              </a:defRPr>
            </a:lvl9pPr>
          </a:lstStyle>
          <a:p>
            <a:pPr lvl="0"/>
            <a:r>
              <a:rPr lang="de-DE" dirty="0"/>
              <a:t>Untertitel bzw. Kurzbeschreibung der Präsentation</a:t>
            </a:r>
            <a:br>
              <a:rPr lang="de-DE" dirty="0"/>
            </a:br>
            <a:r>
              <a:rPr lang="de-DE" dirty="0"/>
              <a:t>Name: der Referentin / des Referenten</a:t>
            </a:r>
          </a:p>
        </p:txBody>
      </p:sp>
      <p:sp>
        <p:nvSpPr>
          <p:cNvPr id="12" name="Linie"/>
          <p:cNvSpPr/>
          <p:nvPr/>
        </p:nvSpPr>
        <p:spPr>
          <a:xfrm>
            <a:off x="0" y="5642640"/>
            <a:ext cx="12192000" cy="273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
        <p:nvSpPr>
          <p:cNvPr id="19" name="Vertikaler Textplatzhalter 2"/>
          <p:cNvSpPr>
            <a:spLocks noGrp="1"/>
          </p:cNvSpPr>
          <p:nvPr>
            <p:ph type="body" orient="vert" idx="13" hasCustomPrompt="1"/>
          </p:nvPr>
        </p:nvSpPr>
        <p:spPr>
          <a:xfrm>
            <a:off x="4800001" y="6069200"/>
            <a:ext cx="6913632" cy="468000"/>
          </a:xfrm>
        </p:spPr>
        <p:txBody>
          <a:bodyPr vert="horz" anchor="b" anchorCtr="0"/>
          <a:lstStyle>
            <a:lvl1pPr marL="0" indent="0" algn="r">
              <a:lnSpc>
                <a:spcPct val="100000"/>
              </a:lnSpc>
              <a:spcBef>
                <a:spcPts val="0"/>
              </a:spcBef>
              <a:buFont typeface="Arial" panose="020B0604020202020204" pitchFamily="34" charset="0"/>
              <a:buNone/>
              <a:defRPr sz="1399" b="0"/>
            </a:lvl1pPr>
            <a:lvl2pPr marL="0" indent="0" algn="r">
              <a:lnSpc>
                <a:spcPct val="100000"/>
              </a:lnSpc>
              <a:spcBef>
                <a:spcPts val="0"/>
              </a:spcBef>
              <a:buNone/>
              <a:defRPr sz="1399" b="0"/>
            </a:lvl2pPr>
            <a:lvl3pPr marL="0" indent="0" algn="r">
              <a:lnSpc>
                <a:spcPct val="100000"/>
              </a:lnSpc>
              <a:spcBef>
                <a:spcPts val="0"/>
              </a:spcBef>
              <a:buNone/>
              <a:defRPr sz="1399" b="0"/>
            </a:lvl3pPr>
            <a:lvl4pPr marL="0" indent="0" algn="r">
              <a:lnSpc>
                <a:spcPct val="100000"/>
              </a:lnSpc>
              <a:spcBef>
                <a:spcPts val="0"/>
              </a:spcBef>
              <a:buNone/>
              <a:defRPr sz="1399" b="0"/>
            </a:lvl4pPr>
            <a:lvl5pPr marL="0" indent="0" algn="r">
              <a:lnSpc>
                <a:spcPct val="100000"/>
              </a:lnSpc>
              <a:spcBef>
                <a:spcPts val="0"/>
              </a:spcBef>
              <a:buNone/>
              <a:defRPr sz="1399" b="0"/>
            </a:lvl5pPr>
            <a:lvl6pPr marL="0" indent="0" algn="r">
              <a:lnSpc>
                <a:spcPct val="100000"/>
              </a:lnSpc>
              <a:spcBef>
                <a:spcPts val="0"/>
              </a:spcBef>
              <a:buNone/>
              <a:defRPr sz="1399" b="0"/>
            </a:lvl6pPr>
            <a:lvl7pPr marL="0" indent="0" algn="r">
              <a:lnSpc>
                <a:spcPct val="100000"/>
              </a:lnSpc>
              <a:spcBef>
                <a:spcPts val="0"/>
              </a:spcBef>
              <a:buNone/>
              <a:defRPr sz="1399" b="0"/>
            </a:lvl7pPr>
            <a:lvl8pPr marL="0" indent="0" algn="r">
              <a:lnSpc>
                <a:spcPct val="100000"/>
              </a:lnSpc>
              <a:spcBef>
                <a:spcPts val="0"/>
              </a:spcBef>
              <a:buNone/>
              <a:defRPr sz="1399" b="0"/>
            </a:lvl8pPr>
            <a:lvl9pPr marL="0" indent="0" algn="r">
              <a:lnSpc>
                <a:spcPct val="100000"/>
              </a:lnSpc>
              <a:spcBef>
                <a:spcPts val="0"/>
              </a:spcBef>
              <a:buNone/>
              <a:defRPr sz="1399" b="0"/>
            </a:lvl9pPr>
          </a:lstStyle>
          <a:p>
            <a:pPr lvl="0"/>
            <a:r>
              <a:rPr lang="de-DE" dirty="0"/>
              <a:t>Freiraum für Sekundärlogo(s) / Name </a:t>
            </a:r>
            <a:br>
              <a:rPr lang="de-DE" dirty="0"/>
            </a:br>
            <a:r>
              <a:rPr lang="de-DE" dirty="0"/>
              <a:t>des Fachbereichs, Instituts oder SFBs</a:t>
            </a:r>
          </a:p>
        </p:txBody>
      </p:sp>
      <p:sp>
        <p:nvSpPr>
          <p:cNvPr id="20" name="Logo">
            <a:extLst>
              <a:ext uri="{FF2B5EF4-FFF2-40B4-BE49-F238E27FC236}">
                <a16:creationId xmlns:a16="http://schemas.microsoft.com/office/drawing/2014/main" id="{D233BC18-2C2C-5943-9575-56EEFC9959B0}"/>
              </a:ext>
            </a:extLst>
          </p:cNvPr>
          <p:cNvSpPr>
            <a:spLocks noChangeAspect="1" noEditPoints="1"/>
          </p:cNvSpPr>
          <p:nvPr/>
        </p:nvSpPr>
        <p:spPr bwMode="auto">
          <a:xfrm>
            <a:off x="359626" y="304199"/>
            <a:ext cx="2697190" cy="779760"/>
          </a:xfrm>
          <a:custGeom>
            <a:avLst/>
            <a:gdLst>
              <a:gd name="T0" fmla="*/ 6185 w 6233"/>
              <a:gd name="T1" fmla="*/ 1609 h 1800"/>
              <a:gd name="T2" fmla="*/ 6094 w 6233"/>
              <a:gd name="T3" fmla="*/ 1565 h 1800"/>
              <a:gd name="T4" fmla="*/ 6094 w 6233"/>
              <a:gd name="T5" fmla="*/ 1795 h 1800"/>
              <a:gd name="T6" fmla="*/ 6233 w 6233"/>
              <a:gd name="T7" fmla="*/ 1795 h 1800"/>
              <a:gd name="T8" fmla="*/ 6219 w 6233"/>
              <a:gd name="T9" fmla="*/ 1609 h 1800"/>
              <a:gd name="T10" fmla="*/ 5799 w 6233"/>
              <a:gd name="T11" fmla="*/ 1539 h 1800"/>
              <a:gd name="T12" fmla="*/ 5831 w 6233"/>
              <a:gd name="T13" fmla="*/ 1769 h 1800"/>
              <a:gd name="T14" fmla="*/ 5831 w 6233"/>
              <a:gd name="T15" fmla="*/ 1648 h 1800"/>
              <a:gd name="T16" fmla="*/ 5698 w 6233"/>
              <a:gd name="T17" fmla="*/ 1539 h 1800"/>
              <a:gd name="T18" fmla="*/ 5592 w 6233"/>
              <a:gd name="T19" fmla="*/ 1795 h 1800"/>
              <a:gd name="T20" fmla="*/ 5698 w 6233"/>
              <a:gd name="T21" fmla="*/ 1539 h 1800"/>
              <a:gd name="T22" fmla="*/ 5385 w 6233"/>
              <a:gd name="T23" fmla="*/ 1784 h 1800"/>
              <a:gd name="T24" fmla="*/ 5326 w 6233"/>
              <a:gd name="T25" fmla="*/ 1642 h 1800"/>
              <a:gd name="T26" fmla="*/ 5415 w 6233"/>
              <a:gd name="T27" fmla="*/ 1558 h 1800"/>
              <a:gd name="T28" fmla="*/ 5311 w 6233"/>
              <a:gd name="T29" fmla="*/ 1672 h 1800"/>
              <a:gd name="T30" fmla="*/ 5324 w 6233"/>
              <a:gd name="T31" fmla="*/ 1775 h 1800"/>
              <a:gd name="T32" fmla="*/ 4632 w 6233"/>
              <a:gd name="T33" fmla="*/ 1723 h 1800"/>
              <a:gd name="T34" fmla="*/ 4811 w 6233"/>
              <a:gd name="T35" fmla="*/ 1721 h 1800"/>
              <a:gd name="T36" fmla="*/ 4769 w 6233"/>
              <a:gd name="T37" fmla="*/ 1757 h 1800"/>
              <a:gd name="T38" fmla="*/ 4664 w 6233"/>
              <a:gd name="T39" fmla="*/ 1539 h 1800"/>
              <a:gd name="T40" fmla="*/ 4762 w 6233"/>
              <a:gd name="T41" fmla="*/ 1523 h 1800"/>
              <a:gd name="T42" fmla="*/ 4681 w 6233"/>
              <a:gd name="T43" fmla="*/ 1484 h 1800"/>
              <a:gd name="T44" fmla="*/ 4256 w 6233"/>
              <a:gd name="T45" fmla="*/ 1795 h 1800"/>
              <a:gd name="T46" fmla="*/ 4318 w 6233"/>
              <a:gd name="T47" fmla="*/ 1613 h 1800"/>
              <a:gd name="T48" fmla="*/ 4467 w 6233"/>
              <a:gd name="T49" fmla="*/ 1564 h 1800"/>
              <a:gd name="T50" fmla="*/ 4494 w 6233"/>
              <a:gd name="T51" fmla="*/ 1539 h 1800"/>
              <a:gd name="T52" fmla="*/ 4375 w 6233"/>
              <a:gd name="T53" fmla="*/ 1706 h 1800"/>
              <a:gd name="T54" fmla="*/ 0 w 6233"/>
              <a:gd name="T55" fmla="*/ 1662 h 1800"/>
              <a:gd name="T56" fmla="*/ 3798 w 6233"/>
              <a:gd name="T57" fmla="*/ 1103 h 1800"/>
              <a:gd name="T58" fmla="*/ 3798 w 6233"/>
              <a:gd name="T59" fmla="*/ 1103 h 1800"/>
              <a:gd name="T60" fmla="*/ 0 w 6233"/>
              <a:gd name="T61" fmla="*/ 727 h 1800"/>
              <a:gd name="T62" fmla="*/ 1929 w 6233"/>
              <a:gd name="T63" fmla="*/ 0 h 1800"/>
              <a:gd name="T64" fmla="*/ 2026 w 6233"/>
              <a:gd name="T65" fmla="*/ 254 h 1800"/>
              <a:gd name="T66" fmla="*/ 1685 w 6233"/>
              <a:gd name="T67" fmla="*/ 598 h 1800"/>
              <a:gd name="T68" fmla="*/ 1685 w 6233"/>
              <a:gd name="T69" fmla="*/ 598 h 1800"/>
              <a:gd name="T70" fmla="*/ 2323 w 6233"/>
              <a:gd name="T71" fmla="*/ 727 h 1800"/>
              <a:gd name="T72" fmla="*/ 4779 w 6233"/>
              <a:gd name="T73" fmla="*/ 727 h 1800"/>
              <a:gd name="T74" fmla="*/ 4609 w 6233"/>
              <a:gd name="T75" fmla="*/ 727 h 1800"/>
              <a:gd name="T76" fmla="*/ 4351 w 6233"/>
              <a:gd name="T77" fmla="*/ 973 h 1800"/>
              <a:gd name="T78" fmla="*/ 4456 w 6233"/>
              <a:gd name="T79" fmla="*/ 1356 h 1800"/>
              <a:gd name="T80" fmla="*/ 4623 w 6233"/>
              <a:gd name="T81" fmla="*/ 1356 h 1800"/>
              <a:gd name="T82" fmla="*/ 4943 w 6233"/>
              <a:gd name="T83" fmla="*/ 1795 h 1800"/>
              <a:gd name="T84" fmla="*/ 5002 w 6233"/>
              <a:gd name="T85" fmla="*/ 1638 h 1800"/>
              <a:gd name="T86" fmla="*/ 5090 w 6233"/>
              <a:gd name="T87" fmla="*/ 1539 h 1800"/>
              <a:gd name="T88" fmla="*/ 4980 w 6233"/>
              <a:gd name="T89" fmla="*/ 1539 h 1800"/>
              <a:gd name="T90" fmla="*/ 5523 w 6233"/>
              <a:gd name="T91" fmla="*/ 964 h 1800"/>
              <a:gd name="T92" fmla="*/ 5268 w 6233"/>
              <a:gd name="T93" fmla="*/ 727 h 1800"/>
              <a:gd name="T94" fmla="*/ 5093 w 6233"/>
              <a:gd name="T95" fmla="*/ 727 h 1800"/>
              <a:gd name="T96" fmla="*/ 5304 w 6233"/>
              <a:gd name="T97" fmla="*/ 1100 h 1800"/>
              <a:gd name="T98" fmla="*/ 5556 w 6233"/>
              <a:gd name="T99" fmla="*/ 1356 h 1800"/>
              <a:gd name="T100" fmla="*/ 6106 w 6233"/>
              <a:gd name="T101" fmla="*/ 1126 h 1800"/>
              <a:gd name="T102" fmla="*/ 5913 w 6233"/>
              <a:gd name="T103" fmla="*/ 1137 h 1800"/>
              <a:gd name="T104" fmla="*/ 5812 w 6233"/>
              <a:gd name="T105" fmla="*/ 1279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33" h="1800">
                <a:moveTo>
                  <a:pt x="6094" y="1565"/>
                </a:moveTo>
                <a:lnTo>
                  <a:pt x="6125" y="1565"/>
                </a:lnTo>
                <a:cubicBezTo>
                  <a:pt x="6140" y="1565"/>
                  <a:pt x="6150" y="1567"/>
                  <a:pt x="6159" y="1570"/>
                </a:cubicBezTo>
                <a:cubicBezTo>
                  <a:pt x="6174" y="1576"/>
                  <a:pt x="6185" y="1592"/>
                  <a:pt x="6185" y="1609"/>
                </a:cubicBezTo>
                <a:cubicBezTo>
                  <a:pt x="6185" y="1626"/>
                  <a:pt x="6181" y="1639"/>
                  <a:pt x="6172" y="1647"/>
                </a:cubicBezTo>
                <a:cubicBezTo>
                  <a:pt x="6161" y="1656"/>
                  <a:pt x="6147" y="1660"/>
                  <a:pt x="6123" y="1660"/>
                </a:cubicBezTo>
                <a:lnTo>
                  <a:pt x="6094" y="1660"/>
                </a:lnTo>
                <a:lnTo>
                  <a:pt x="6094" y="1565"/>
                </a:lnTo>
                <a:close/>
                <a:moveTo>
                  <a:pt x="6124" y="1539"/>
                </a:moveTo>
                <a:lnTo>
                  <a:pt x="6062" y="1539"/>
                </a:lnTo>
                <a:lnTo>
                  <a:pt x="6062" y="1795"/>
                </a:lnTo>
                <a:lnTo>
                  <a:pt x="6094" y="1795"/>
                </a:lnTo>
                <a:lnTo>
                  <a:pt x="6094" y="1679"/>
                </a:lnTo>
                <a:cubicBezTo>
                  <a:pt x="6107" y="1680"/>
                  <a:pt x="6113" y="1683"/>
                  <a:pt x="6124" y="1696"/>
                </a:cubicBezTo>
                <a:cubicBezTo>
                  <a:pt x="6159" y="1739"/>
                  <a:pt x="6185" y="1778"/>
                  <a:pt x="6193" y="1795"/>
                </a:cubicBezTo>
                <a:lnTo>
                  <a:pt x="6233" y="1795"/>
                </a:lnTo>
                <a:cubicBezTo>
                  <a:pt x="6233" y="1795"/>
                  <a:pt x="6182" y="1723"/>
                  <a:pt x="6171" y="1708"/>
                </a:cubicBezTo>
                <a:cubicBezTo>
                  <a:pt x="6165" y="1701"/>
                  <a:pt x="6156" y="1689"/>
                  <a:pt x="6144" y="1679"/>
                </a:cubicBezTo>
                <a:lnTo>
                  <a:pt x="6148" y="1679"/>
                </a:lnTo>
                <a:cubicBezTo>
                  <a:pt x="6191" y="1679"/>
                  <a:pt x="6219" y="1651"/>
                  <a:pt x="6219" y="1609"/>
                </a:cubicBezTo>
                <a:cubicBezTo>
                  <a:pt x="6219" y="1582"/>
                  <a:pt x="6205" y="1565"/>
                  <a:pt x="6193" y="1555"/>
                </a:cubicBezTo>
                <a:cubicBezTo>
                  <a:pt x="6180" y="1545"/>
                  <a:pt x="6161" y="1539"/>
                  <a:pt x="6124" y="1539"/>
                </a:cubicBezTo>
                <a:close/>
                <a:moveTo>
                  <a:pt x="5946" y="1539"/>
                </a:moveTo>
                <a:lnTo>
                  <a:pt x="5799" y="1539"/>
                </a:lnTo>
                <a:lnTo>
                  <a:pt x="5799" y="1795"/>
                </a:lnTo>
                <a:lnTo>
                  <a:pt x="5950" y="1795"/>
                </a:lnTo>
                <a:lnTo>
                  <a:pt x="5950" y="1769"/>
                </a:lnTo>
                <a:lnTo>
                  <a:pt x="5831" y="1769"/>
                </a:lnTo>
                <a:lnTo>
                  <a:pt x="5831" y="1675"/>
                </a:lnTo>
                <a:lnTo>
                  <a:pt x="5924" y="1675"/>
                </a:lnTo>
                <a:lnTo>
                  <a:pt x="5924" y="1648"/>
                </a:lnTo>
                <a:lnTo>
                  <a:pt x="5831" y="1648"/>
                </a:lnTo>
                <a:lnTo>
                  <a:pt x="5831" y="1564"/>
                </a:lnTo>
                <a:lnTo>
                  <a:pt x="5942" y="1564"/>
                </a:lnTo>
                <a:lnTo>
                  <a:pt x="5946" y="1539"/>
                </a:lnTo>
                <a:close/>
                <a:moveTo>
                  <a:pt x="5698" y="1539"/>
                </a:moveTo>
                <a:lnTo>
                  <a:pt x="5519" y="1539"/>
                </a:lnTo>
                <a:lnTo>
                  <a:pt x="5519" y="1565"/>
                </a:lnTo>
                <a:lnTo>
                  <a:pt x="5592" y="1565"/>
                </a:lnTo>
                <a:lnTo>
                  <a:pt x="5592" y="1795"/>
                </a:lnTo>
                <a:lnTo>
                  <a:pt x="5623" y="1795"/>
                </a:lnTo>
                <a:lnTo>
                  <a:pt x="5623" y="1565"/>
                </a:lnTo>
                <a:lnTo>
                  <a:pt x="5696" y="1565"/>
                </a:lnTo>
                <a:lnTo>
                  <a:pt x="5698" y="1539"/>
                </a:lnTo>
                <a:close/>
                <a:moveTo>
                  <a:pt x="5252" y="1753"/>
                </a:moveTo>
                <a:lnTo>
                  <a:pt x="5238" y="1777"/>
                </a:lnTo>
                <a:cubicBezTo>
                  <a:pt x="5264" y="1793"/>
                  <a:pt x="5292" y="1800"/>
                  <a:pt x="5324" y="1800"/>
                </a:cubicBezTo>
                <a:cubicBezTo>
                  <a:pt x="5349" y="1800"/>
                  <a:pt x="5367" y="1795"/>
                  <a:pt x="5385" y="1784"/>
                </a:cubicBezTo>
                <a:cubicBezTo>
                  <a:pt x="5409" y="1770"/>
                  <a:pt x="5422" y="1747"/>
                  <a:pt x="5422" y="1723"/>
                </a:cubicBezTo>
                <a:cubicBezTo>
                  <a:pt x="5422" y="1707"/>
                  <a:pt x="5415" y="1689"/>
                  <a:pt x="5404" y="1678"/>
                </a:cubicBezTo>
                <a:cubicBezTo>
                  <a:pt x="5393" y="1666"/>
                  <a:pt x="5381" y="1659"/>
                  <a:pt x="5357" y="1652"/>
                </a:cubicBezTo>
                <a:lnTo>
                  <a:pt x="5326" y="1642"/>
                </a:lnTo>
                <a:cubicBezTo>
                  <a:pt x="5294" y="1633"/>
                  <a:pt x="5281" y="1621"/>
                  <a:pt x="5281" y="1601"/>
                </a:cubicBezTo>
                <a:cubicBezTo>
                  <a:pt x="5281" y="1574"/>
                  <a:pt x="5301" y="1558"/>
                  <a:pt x="5335" y="1558"/>
                </a:cubicBezTo>
                <a:cubicBezTo>
                  <a:pt x="5358" y="1558"/>
                  <a:pt x="5375" y="1564"/>
                  <a:pt x="5400" y="1580"/>
                </a:cubicBezTo>
                <a:lnTo>
                  <a:pt x="5415" y="1558"/>
                </a:lnTo>
                <a:cubicBezTo>
                  <a:pt x="5389" y="1542"/>
                  <a:pt x="5362" y="1533"/>
                  <a:pt x="5333" y="1533"/>
                </a:cubicBezTo>
                <a:cubicBezTo>
                  <a:pt x="5281" y="1533"/>
                  <a:pt x="5246" y="1563"/>
                  <a:pt x="5246" y="1607"/>
                </a:cubicBezTo>
                <a:cubicBezTo>
                  <a:pt x="5246" y="1623"/>
                  <a:pt x="5252" y="1638"/>
                  <a:pt x="5263" y="1649"/>
                </a:cubicBezTo>
                <a:cubicBezTo>
                  <a:pt x="5274" y="1659"/>
                  <a:pt x="5286" y="1664"/>
                  <a:pt x="5311" y="1672"/>
                </a:cubicBezTo>
                <a:lnTo>
                  <a:pt x="5338" y="1679"/>
                </a:lnTo>
                <a:cubicBezTo>
                  <a:pt x="5371" y="1689"/>
                  <a:pt x="5386" y="1704"/>
                  <a:pt x="5386" y="1727"/>
                </a:cubicBezTo>
                <a:cubicBezTo>
                  <a:pt x="5386" y="1742"/>
                  <a:pt x="5380" y="1754"/>
                  <a:pt x="5367" y="1764"/>
                </a:cubicBezTo>
                <a:cubicBezTo>
                  <a:pt x="5356" y="1772"/>
                  <a:pt x="5345" y="1775"/>
                  <a:pt x="5324" y="1775"/>
                </a:cubicBezTo>
                <a:cubicBezTo>
                  <a:pt x="5297" y="1775"/>
                  <a:pt x="5274" y="1768"/>
                  <a:pt x="5252" y="1753"/>
                </a:cubicBezTo>
                <a:close/>
                <a:moveTo>
                  <a:pt x="4664" y="1539"/>
                </a:moveTo>
                <a:lnTo>
                  <a:pt x="4632" y="1539"/>
                </a:lnTo>
                <a:lnTo>
                  <a:pt x="4632" y="1723"/>
                </a:lnTo>
                <a:cubicBezTo>
                  <a:pt x="4632" y="1734"/>
                  <a:pt x="4633" y="1750"/>
                  <a:pt x="4640" y="1763"/>
                </a:cubicBezTo>
                <a:cubicBezTo>
                  <a:pt x="4655" y="1788"/>
                  <a:pt x="4678" y="1800"/>
                  <a:pt x="4720" y="1800"/>
                </a:cubicBezTo>
                <a:cubicBezTo>
                  <a:pt x="4753" y="1800"/>
                  <a:pt x="4774" y="1793"/>
                  <a:pt x="4791" y="1780"/>
                </a:cubicBezTo>
                <a:cubicBezTo>
                  <a:pt x="4807" y="1767"/>
                  <a:pt x="4811" y="1752"/>
                  <a:pt x="4811" y="1721"/>
                </a:cubicBezTo>
                <a:lnTo>
                  <a:pt x="4811" y="1539"/>
                </a:lnTo>
                <a:lnTo>
                  <a:pt x="4779" y="1539"/>
                </a:lnTo>
                <a:lnTo>
                  <a:pt x="4779" y="1717"/>
                </a:lnTo>
                <a:cubicBezTo>
                  <a:pt x="4779" y="1735"/>
                  <a:pt x="4778" y="1746"/>
                  <a:pt x="4769" y="1757"/>
                </a:cubicBezTo>
                <a:cubicBezTo>
                  <a:pt x="4761" y="1768"/>
                  <a:pt x="4744" y="1774"/>
                  <a:pt x="4722" y="1774"/>
                </a:cubicBezTo>
                <a:cubicBezTo>
                  <a:pt x="4689" y="1774"/>
                  <a:pt x="4674" y="1760"/>
                  <a:pt x="4669" y="1749"/>
                </a:cubicBezTo>
                <a:cubicBezTo>
                  <a:pt x="4665" y="1741"/>
                  <a:pt x="4664" y="1724"/>
                  <a:pt x="4664" y="1712"/>
                </a:cubicBezTo>
                <a:lnTo>
                  <a:pt x="4664" y="1539"/>
                </a:lnTo>
                <a:close/>
                <a:moveTo>
                  <a:pt x="4782" y="1503"/>
                </a:moveTo>
                <a:cubicBezTo>
                  <a:pt x="4782" y="1493"/>
                  <a:pt x="4773" y="1484"/>
                  <a:pt x="4762" y="1484"/>
                </a:cubicBezTo>
                <a:cubicBezTo>
                  <a:pt x="4751" y="1484"/>
                  <a:pt x="4742" y="1493"/>
                  <a:pt x="4742" y="1503"/>
                </a:cubicBezTo>
                <a:cubicBezTo>
                  <a:pt x="4742" y="1514"/>
                  <a:pt x="4751" y="1523"/>
                  <a:pt x="4762" y="1523"/>
                </a:cubicBezTo>
                <a:cubicBezTo>
                  <a:pt x="4774" y="1523"/>
                  <a:pt x="4782" y="1514"/>
                  <a:pt x="4782" y="1503"/>
                </a:cubicBezTo>
                <a:close/>
                <a:moveTo>
                  <a:pt x="4681" y="1523"/>
                </a:moveTo>
                <a:cubicBezTo>
                  <a:pt x="4693" y="1523"/>
                  <a:pt x="4701" y="1514"/>
                  <a:pt x="4701" y="1503"/>
                </a:cubicBezTo>
                <a:cubicBezTo>
                  <a:pt x="4701" y="1493"/>
                  <a:pt x="4692" y="1484"/>
                  <a:pt x="4681" y="1484"/>
                </a:cubicBezTo>
                <a:cubicBezTo>
                  <a:pt x="4670" y="1484"/>
                  <a:pt x="4661" y="1493"/>
                  <a:pt x="4661" y="1503"/>
                </a:cubicBezTo>
                <a:cubicBezTo>
                  <a:pt x="4661" y="1514"/>
                  <a:pt x="4670" y="1523"/>
                  <a:pt x="4681" y="1523"/>
                </a:cubicBezTo>
                <a:close/>
                <a:moveTo>
                  <a:pt x="4279" y="1539"/>
                </a:moveTo>
                <a:lnTo>
                  <a:pt x="4256" y="1795"/>
                </a:lnTo>
                <a:lnTo>
                  <a:pt x="4287" y="1795"/>
                </a:lnTo>
                <a:lnTo>
                  <a:pt x="4302" y="1613"/>
                </a:lnTo>
                <a:cubicBezTo>
                  <a:pt x="4303" y="1598"/>
                  <a:pt x="4304" y="1568"/>
                  <a:pt x="4305" y="1564"/>
                </a:cubicBezTo>
                <a:cubicBezTo>
                  <a:pt x="4306" y="1569"/>
                  <a:pt x="4310" y="1588"/>
                  <a:pt x="4318" y="1613"/>
                </a:cubicBezTo>
                <a:lnTo>
                  <a:pt x="4372" y="1795"/>
                </a:lnTo>
                <a:lnTo>
                  <a:pt x="4399" y="1795"/>
                </a:lnTo>
                <a:lnTo>
                  <a:pt x="4457" y="1604"/>
                </a:lnTo>
                <a:cubicBezTo>
                  <a:pt x="4462" y="1588"/>
                  <a:pt x="4467" y="1566"/>
                  <a:pt x="4467" y="1564"/>
                </a:cubicBezTo>
                <a:cubicBezTo>
                  <a:pt x="4467" y="1566"/>
                  <a:pt x="4468" y="1591"/>
                  <a:pt x="4469" y="1607"/>
                </a:cubicBezTo>
                <a:lnTo>
                  <a:pt x="4485" y="1795"/>
                </a:lnTo>
                <a:lnTo>
                  <a:pt x="4517" y="1795"/>
                </a:lnTo>
                <a:lnTo>
                  <a:pt x="4494" y="1539"/>
                </a:lnTo>
                <a:lnTo>
                  <a:pt x="4447" y="1539"/>
                </a:lnTo>
                <a:lnTo>
                  <a:pt x="4396" y="1709"/>
                </a:lnTo>
                <a:cubicBezTo>
                  <a:pt x="4390" y="1729"/>
                  <a:pt x="4387" y="1749"/>
                  <a:pt x="4386" y="1751"/>
                </a:cubicBezTo>
                <a:cubicBezTo>
                  <a:pt x="4386" y="1748"/>
                  <a:pt x="4382" y="1730"/>
                  <a:pt x="4375" y="1706"/>
                </a:cubicBezTo>
                <a:lnTo>
                  <a:pt x="4326" y="1539"/>
                </a:lnTo>
                <a:lnTo>
                  <a:pt x="4279" y="1539"/>
                </a:lnTo>
                <a:close/>
                <a:moveTo>
                  <a:pt x="3798" y="1662"/>
                </a:moveTo>
                <a:lnTo>
                  <a:pt x="0" y="1662"/>
                </a:lnTo>
                <a:lnTo>
                  <a:pt x="0" y="1796"/>
                </a:lnTo>
                <a:lnTo>
                  <a:pt x="3798" y="1796"/>
                </a:lnTo>
                <a:lnTo>
                  <a:pt x="3798" y="1662"/>
                </a:lnTo>
                <a:close/>
                <a:moveTo>
                  <a:pt x="3798" y="1103"/>
                </a:moveTo>
                <a:lnTo>
                  <a:pt x="0" y="1103"/>
                </a:lnTo>
                <a:lnTo>
                  <a:pt x="0" y="1166"/>
                </a:lnTo>
                <a:lnTo>
                  <a:pt x="3798" y="1166"/>
                </a:lnTo>
                <a:lnTo>
                  <a:pt x="3798" y="1103"/>
                </a:lnTo>
                <a:close/>
                <a:moveTo>
                  <a:pt x="0" y="862"/>
                </a:moveTo>
                <a:lnTo>
                  <a:pt x="1475" y="862"/>
                </a:lnTo>
                <a:lnTo>
                  <a:pt x="1475" y="727"/>
                </a:lnTo>
                <a:lnTo>
                  <a:pt x="0" y="727"/>
                </a:lnTo>
                <a:lnTo>
                  <a:pt x="0" y="862"/>
                </a:lnTo>
                <a:close/>
                <a:moveTo>
                  <a:pt x="1869" y="135"/>
                </a:moveTo>
                <a:lnTo>
                  <a:pt x="1929" y="135"/>
                </a:lnTo>
                <a:lnTo>
                  <a:pt x="1929" y="0"/>
                </a:lnTo>
                <a:lnTo>
                  <a:pt x="1869" y="0"/>
                </a:lnTo>
                <a:lnTo>
                  <a:pt x="1869" y="135"/>
                </a:lnTo>
                <a:close/>
                <a:moveTo>
                  <a:pt x="1772" y="254"/>
                </a:moveTo>
                <a:lnTo>
                  <a:pt x="2026" y="254"/>
                </a:lnTo>
                <a:lnTo>
                  <a:pt x="2026" y="191"/>
                </a:lnTo>
                <a:lnTo>
                  <a:pt x="1772" y="191"/>
                </a:lnTo>
                <a:lnTo>
                  <a:pt x="1772" y="254"/>
                </a:lnTo>
                <a:close/>
                <a:moveTo>
                  <a:pt x="1685" y="598"/>
                </a:moveTo>
                <a:lnTo>
                  <a:pt x="2116" y="598"/>
                </a:lnTo>
                <a:lnTo>
                  <a:pt x="2116" y="463"/>
                </a:lnTo>
                <a:lnTo>
                  <a:pt x="1685" y="463"/>
                </a:lnTo>
                <a:lnTo>
                  <a:pt x="1685" y="598"/>
                </a:lnTo>
                <a:close/>
                <a:moveTo>
                  <a:pt x="2323" y="862"/>
                </a:moveTo>
                <a:lnTo>
                  <a:pt x="3799" y="862"/>
                </a:lnTo>
                <a:lnTo>
                  <a:pt x="3799" y="727"/>
                </a:lnTo>
                <a:lnTo>
                  <a:pt x="2323" y="727"/>
                </a:lnTo>
                <a:lnTo>
                  <a:pt x="2323" y="862"/>
                </a:lnTo>
                <a:close/>
                <a:moveTo>
                  <a:pt x="4760" y="1356"/>
                </a:moveTo>
                <a:lnTo>
                  <a:pt x="4911" y="727"/>
                </a:lnTo>
                <a:lnTo>
                  <a:pt x="4779" y="727"/>
                </a:lnTo>
                <a:lnTo>
                  <a:pt x="4728" y="964"/>
                </a:lnTo>
                <a:cubicBezTo>
                  <a:pt x="4714" y="1025"/>
                  <a:pt x="4696" y="1151"/>
                  <a:pt x="4694" y="1171"/>
                </a:cubicBezTo>
                <a:cubicBezTo>
                  <a:pt x="4694" y="1171"/>
                  <a:pt x="4679" y="1064"/>
                  <a:pt x="4667" y="1006"/>
                </a:cubicBezTo>
                <a:lnTo>
                  <a:pt x="4609" y="727"/>
                </a:lnTo>
                <a:lnTo>
                  <a:pt x="4472" y="727"/>
                </a:lnTo>
                <a:lnTo>
                  <a:pt x="4417" y="979"/>
                </a:lnTo>
                <a:cubicBezTo>
                  <a:pt x="4398" y="1065"/>
                  <a:pt x="4387" y="1154"/>
                  <a:pt x="4384" y="1178"/>
                </a:cubicBezTo>
                <a:cubicBezTo>
                  <a:pt x="4384" y="1178"/>
                  <a:pt x="4376" y="1089"/>
                  <a:pt x="4351" y="973"/>
                </a:cubicBezTo>
                <a:lnTo>
                  <a:pt x="4297" y="727"/>
                </a:lnTo>
                <a:lnTo>
                  <a:pt x="4164" y="727"/>
                </a:lnTo>
                <a:lnTo>
                  <a:pt x="4313" y="1356"/>
                </a:lnTo>
                <a:lnTo>
                  <a:pt x="4456" y="1356"/>
                </a:lnTo>
                <a:lnTo>
                  <a:pt x="4508" y="1100"/>
                </a:lnTo>
                <a:cubicBezTo>
                  <a:pt x="4525" y="1018"/>
                  <a:pt x="4536" y="939"/>
                  <a:pt x="4538" y="924"/>
                </a:cubicBezTo>
                <a:cubicBezTo>
                  <a:pt x="4539" y="947"/>
                  <a:pt x="4549" y="1024"/>
                  <a:pt x="4567" y="1102"/>
                </a:cubicBezTo>
                <a:lnTo>
                  <a:pt x="4623" y="1356"/>
                </a:lnTo>
                <a:lnTo>
                  <a:pt x="4760" y="1356"/>
                </a:lnTo>
                <a:close/>
                <a:moveTo>
                  <a:pt x="4980" y="1539"/>
                </a:moveTo>
                <a:lnTo>
                  <a:pt x="4943" y="1539"/>
                </a:lnTo>
                <a:lnTo>
                  <a:pt x="4943" y="1795"/>
                </a:lnTo>
                <a:lnTo>
                  <a:pt x="4976" y="1795"/>
                </a:lnTo>
                <a:lnTo>
                  <a:pt x="4975" y="1647"/>
                </a:lnTo>
                <a:cubicBezTo>
                  <a:pt x="4974" y="1613"/>
                  <a:pt x="4971" y="1577"/>
                  <a:pt x="4971" y="1577"/>
                </a:cubicBezTo>
                <a:cubicBezTo>
                  <a:pt x="4971" y="1577"/>
                  <a:pt x="4985" y="1607"/>
                  <a:pt x="5002" y="1638"/>
                </a:cubicBezTo>
                <a:lnTo>
                  <a:pt x="5088" y="1795"/>
                </a:lnTo>
                <a:lnTo>
                  <a:pt x="5122" y="1795"/>
                </a:lnTo>
                <a:lnTo>
                  <a:pt x="5122" y="1539"/>
                </a:lnTo>
                <a:lnTo>
                  <a:pt x="5090" y="1539"/>
                </a:lnTo>
                <a:lnTo>
                  <a:pt x="5092" y="1678"/>
                </a:lnTo>
                <a:cubicBezTo>
                  <a:pt x="5092" y="1715"/>
                  <a:pt x="5095" y="1756"/>
                  <a:pt x="5095" y="1756"/>
                </a:cubicBezTo>
                <a:cubicBezTo>
                  <a:pt x="5094" y="1754"/>
                  <a:pt x="5083" y="1727"/>
                  <a:pt x="5070" y="1703"/>
                </a:cubicBezTo>
                <a:lnTo>
                  <a:pt x="4980" y="1539"/>
                </a:lnTo>
                <a:close/>
                <a:moveTo>
                  <a:pt x="5556" y="1356"/>
                </a:moveTo>
                <a:lnTo>
                  <a:pt x="5706" y="727"/>
                </a:lnTo>
                <a:lnTo>
                  <a:pt x="5575" y="727"/>
                </a:lnTo>
                <a:lnTo>
                  <a:pt x="5523" y="964"/>
                </a:lnTo>
                <a:cubicBezTo>
                  <a:pt x="5510" y="1025"/>
                  <a:pt x="5491" y="1151"/>
                  <a:pt x="5489" y="1171"/>
                </a:cubicBezTo>
                <a:cubicBezTo>
                  <a:pt x="5489" y="1171"/>
                  <a:pt x="5474" y="1064"/>
                  <a:pt x="5462" y="1006"/>
                </a:cubicBezTo>
                <a:lnTo>
                  <a:pt x="5405" y="727"/>
                </a:lnTo>
                <a:lnTo>
                  <a:pt x="5268" y="727"/>
                </a:lnTo>
                <a:lnTo>
                  <a:pt x="5212" y="979"/>
                </a:lnTo>
                <a:cubicBezTo>
                  <a:pt x="5193" y="1065"/>
                  <a:pt x="5182" y="1154"/>
                  <a:pt x="5180" y="1178"/>
                </a:cubicBezTo>
                <a:cubicBezTo>
                  <a:pt x="5180" y="1178"/>
                  <a:pt x="5172" y="1089"/>
                  <a:pt x="5147" y="973"/>
                </a:cubicBezTo>
                <a:lnTo>
                  <a:pt x="5093" y="727"/>
                </a:lnTo>
                <a:lnTo>
                  <a:pt x="4960" y="727"/>
                </a:lnTo>
                <a:lnTo>
                  <a:pt x="5109" y="1356"/>
                </a:lnTo>
                <a:lnTo>
                  <a:pt x="5252" y="1356"/>
                </a:lnTo>
                <a:lnTo>
                  <a:pt x="5304" y="1100"/>
                </a:lnTo>
                <a:cubicBezTo>
                  <a:pt x="5321" y="1018"/>
                  <a:pt x="5331" y="939"/>
                  <a:pt x="5333" y="924"/>
                </a:cubicBezTo>
                <a:cubicBezTo>
                  <a:pt x="5335" y="947"/>
                  <a:pt x="5345" y="1024"/>
                  <a:pt x="5363" y="1102"/>
                </a:cubicBezTo>
                <a:lnTo>
                  <a:pt x="5418" y="1356"/>
                </a:lnTo>
                <a:lnTo>
                  <a:pt x="5556" y="1356"/>
                </a:lnTo>
                <a:close/>
                <a:moveTo>
                  <a:pt x="6233" y="1147"/>
                </a:moveTo>
                <a:lnTo>
                  <a:pt x="6233" y="727"/>
                </a:lnTo>
                <a:lnTo>
                  <a:pt x="6106" y="727"/>
                </a:lnTo>
                <a:lnTo>
                  <a:pt x="6106" y="1126"/>
                </a:lnTo>
                <a:cubicBezTo>
                  <a:pt x="6106" y="1159"/>
                  <a:pt x="6106" y="1168"/>
                  <a:pt x="6104" y="1182"/>
                </a:cubicBezTo>
                <a:cubicBezTo>
                  <a:pt x="6099" y="1228"/>
                  <a:pt x="6064" y="1255"/>
                  <a:pt x="6009" y="1255"/>
                </a:cubicBezTo>
                <a:cubicBezTo>
                  <a:pt x="5968" y="1255"/>
                  <a:pt x="5938" y="1239"/>
                  <a:pt x="5924" y="1211"/>
                </a:cubicBezTo>
                <a:cubicBezTo>
                  <a:pt x="5917" y="1198"/>
                  <a:pt x="5913" y="1176"/>
                  <a:pt x="5913" y="1137"/>
                </a:cubicBezTo>
                <a:lnTo>
                  <a:pt x="5913" y="727"/>
                </a:lnTo>
                <a:lnTo>
                  <a:pt x="5785" y="727"/>
                </a:lnTo>
                <a:lnTo>
                  <a:pt x="5785" y="1161"/>
                </a:lnTo>
                <a:cubicBezTo>
                  <a:pt x="5785" y="1221"/>
                  <a:pt x="5791" y="1246"/>
                  <a:pt x="5812" y="1279"/>
                </a:cubicBezTo>
                <a:cubicBezTo>
                  <a:pt x="5847" y="1333"/>
                  <a:pt x="5917" y="1362"/>
                  <a:pt x="6012" y="1362"/>
                </a:cubicBezTo>
                <a:cubicBezTo>
                  <a:pt x="6146" y="1362"/>
                  <a:pt x="6207" y="1294"/>
                  <a:pt x="6224" y="1245"/>
                </a:cubicBezTo>
                <a:cubicBezTo>
                  <a:pt x="6233" y="1218"/>
                  <a:pt x="6233" y="1206"/>
                  <a:pt x="6233" y="1147"/>
                </a:cubicBezTo>
                <a:close/>
              </a:path>
            </a:pathLst>
          </a:custGeom>
          <a:solidFill>
            <a:schemeClr val="tx1"/>
          </a:solidFill>
          <a:ln w="9525">
            <a:noFill/>
            <a:round/>
            <a:headEnd/>
            <a:tailEnd/>
          </a:ln>
        </p:spPr>
        <p:txBody>
          <a:bodyPr vert="horz" wrap="square" lIns="91345" tIns="45672" rIns="91345" bIns="45672" numCol="1" anchor="t" anchorCtr="0" compatLnSpc="1">
            <a:prstTxWarp prst="textNoShape">
              <a:avLst/>
            </a:prstTxWarp>
          </a:bodyPr>
          <a:lstStyle/>
          <a:p>
            <a:endParaRPr lang="de-DE" sz="1798" dirty="0"/>
          </a:p>
        </p:txBody>
      </p:sp>
      <p:grpSp>
        <p:nvGrpSpPr>
          <p:cNvPr id="25" name="Regieanweisungen">
            <a:extLst>
              <a:ext uri="{FF2B5EF4-FFF2-40B4-BE49-F238E27FC236}">
                <a16:creationId xmlns:a16="http://schemas.microsoft.com/office/drawing/2014/main" id="{ED9FFC58-AD21-3E47-B1A8-93EE29275526}"/>
              </a:ext>
            </a:extLst>
          </p:cNvPr>
          <p:cNvGrpSpPr/>
          <p:nvPr/>
        </p:nvGrpSpPr>
        <p:grpSpPr>
          <a:xfrm>
            <a:off x="-467513" y="-468000"/>
            <a:ext cx="13126327" cy="7776000"/>
            <a:chOff x="-468000" y="-468000"/>
            <a:chExt cx="13140000" cy="7776000"/>
          </a:xfrm>
        </p:grpSpPr>
        <p:cxnSp>
          <p:nvCxnSpPr>
            <p:cNvPr id="26" name="Linie">
              <a:extLst>
                <a:ext uri="{FF2B5EF4-FFF2-40B4-BE49-F238E27FC236}">
                  <a16:creationId xmlns:a16="http://schemas.microsoft.com/office/drawing/2014/main" id="{B64ED526-E274-3147-A2AF-D81E318BDC76}"/>
                </a:ext>
              </a:extLst>
            </p:cNvPr>
            <p:cNvCxnSpPr/>
            <p:nvPr/>
          </p:nvCxnSpPr>
          <p:spPr>
            <a:xfrm>
              <a:off x="12312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Linie">
              <a:extLst>
                <a:ext uri="{FF2B5EF4-FFF2-40B4-BE49-F238E27FC236}">
                  <a16:creationId xmlns:a16="http://schemas.microsoft.com/office/drawing/2014/main" id="{635028BA-7335-574C-8E83-D802863F7E9D}"/>
                </a:ext>
              </a:extLst>
            </p:cNvPr>
            <p:cNvCxnSpPr/>
            <p:nvPr/>
          </p:nvCxnSpPr>
          <p:spPr>
            <a:xfrm>
              <a:off x="12312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Linie">
              <a:extLst>
                <a:ext uri="{FF2B5EF4-FFF2-40B4-BE49-F238E27FC236}">
                  <a16:creationId xmlns:a16="http://schemas.microsoft.com/office/drawing/2014/main" id="{21CD66BF-E308-3F4B-895B-FAA7C5FE3ECF}"/>
                </a:ext>
              </a:extLst>
            </p:cNvPr>
            <p:cNvCxnSpPr/>
            <p:nvPr/>
          </p:nvCxnSpPr>
          <p:spPr>
            <a:xfrm>
              <a:off x="11844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Linie">
              <a:extLst>
                <a:ext uri="{FF2B5EF4-FFF2-40B4-BE49-F238E27FC236}">
                  <a16:creationId xmlns:a16="http://schemas.microsoft.com/office/drawing/2014/main" id="{A699C338-927B-4942-9427-6060000D99F3}"/>
                </a:ext>
              </a:extLst>
            </p:cNvPr>
            <p:cNvCxnSpPr/>
            <p:nvPr/>
          </p:nvCxnSpPr>
          <p:spPr>
            <a:xfrm>
              <a:off x="360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Linie">
              <a:extLst>
                <a:ext uri="{FF2B5EF4-FFF2-40B4-BE49-F238E27FC236}">
                  <a16:creationId xmlns:a16="http://schemas.microsoft.com/office/drawing/2014/main" id="{F475D903-336D-8E48-916C-726044DBD829}"/>
                </a:ext>
              </a:extLst>
            </p:cNvPr>
            <p:cNvCxnSpPr/>
            <p:nvPr/>
          </p:nvCxnSpPr>
          <p:spPr>
            <a:xfrm>
              <a:off x="11844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Linie">
              <a:extLst>
                <a:ext uri="{FF2B5EF4-FFF2-40B4-BE49-F238E27FC236}">
                  <a16:creationId xmlns:a16="http://schemas.microsoft.com/office/drawing/2014/main" id="{F8683604-57DF-764E-800E-48A3E945DA0E}"/>
                </a:ext>
              </a:extLst>
            </p:cNvPr>
            <p:cNvCxnSpPr/>
            <p:nvPr/>
          </p:nvCxnSpPr>
          <p:spPr>
            <a:xfrm>
              <a:off x="360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Linie">
              <a:extLst>
                <a:ext uri="{FF2B5EF4-FFF2-40B4-BE49-F238E27FC236}">
                  <a16:creationId xmlns:a16="http://schemas.microsoft.com/office/drawing/2014/main" id="{616A30C2-8E95-384D-8B79-BA59DD2978B0}"/>
                </a:ext>
              </a:extLst>
            </p:cNvPr>
            <p:cNvCxnSpPr/>
            <p:nvPr/>
          </p:nvCxnSpPr>
          <p:spPr>
            <a:xfrm>
              <a:off x="-468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Linie">
              <a:extLst>
                <a:ext uri="{FF2B5EF4-FFF2-40B4-BE49-F238E27FC236}">
                  <a16:creationId xmlns:a16="http://schemas.microsoft.com/office/drawing/2014/main" id="{65786F69-7926-CA45-84BD-1AAD5F33CF1B}"/>
                </a:ext>
              </a:extLst>
            </p:cNvPr>
            <p:cNvCxnSpPr/>
            <p:nvPr/>
          </p:nvCxnSpPr>
          <p:spPr>
            <a:xfrm>
              <a:off x="-468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Linie">
              <a:extLst>
                <a:ext uri="{FF2B5EF4-FFF2-40B4-BE49-F238E27FC236}">
                  <a16:creationId xmlns:a16="http://schemas.microsoft.com/office/drawing/2014/main" id="{2CB29A9F-189F-B844-9FE4-D2371E12A0C9}"/>
                </a:ext>
              </a:extLst>
            </p:cNvPr>
            <p:cNvCxnSpPr/>
            <p:nvPr/>
          </p:nvCxnSpPr>
          <p:spPr>
            <a:xfrm>
              <a:off x="-468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Linie">
              <a:extLst>
                <a:ext uri="{FF2B5EF4-FFF2-40B4-BE49-F238E27FC236}">
                  <a16:creationId xmlns:a16="http://schemas.microsoft.com/office/drawing/2014/main" id="{B9F47B3E-58E2-BF45-AA62-F5377549D8EC}"/>
                </a:ext>
              </a:extLst>
            </p:cNvPr>
            <p:cNvCxnSpPr/>
            <p:nvPr/>
          </p:nvCxnSpPr>
          <p:spPr>
            <a:xfrm>
              <a:off x="12312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1" name="Picture 20">
            <a:extLst>
              <a:ext uri="{FF2B5EF4-FFF2-40B4-BE49-F238E27FC236}">
                <a16:creationId xmlns:a16="http://schemas.microsoft.com/office/drawing/2014/main" id="{6BB22276-F35F-A440-A378-D70B6EA72F85}"/>
              </a:ext>
            </a:extLst>
          </p:cNvPr>
          <p:cNvPicPr>
            <a:picLocks noChangeAspect="1"/>
          </p:cNvPicPr>
          <p:nvPr/>
        </p:nvPicPr>
        <p:blipFill>
          <a:blip r:embed="rId2"/>
          <a:stretch>
            <a:fillRect/>
          </a:stretch>
        </p:blipFill>
        <p:spPr>
          <a:xfrm>
            <a:off x="9624209" y="304199"/>
            <a:ext cx="2089425" cy="1045801"/>
          </a:xfrm>
          <a:prstGeom prst="rect">
            <a:avLst/>
          </a:prstGeom>
        </p:spPr>
      </p:pic>
      <p:sp>
        <p:nvSpPr>
          <p:cNvPr id="22" name="livng.knowledge">
            <a:extLst>
              <a:ext uri="{FF2B5EF4-FFF2-40B4-BE49-F238E27FC236}">
                <a16:creationId xmlns:a16="http://schemas.microsoft.com/office/drawing/2014/main" id="{6FCE89AB-3140-D748-8FFB-2BE1ED68AD44}"/>
              </a:ext>
            </a:extLst>
          </p:cNvPr>
          <p:cNvSpPr>
            <a:spLocks noChangeAspect="1" noEditPoints="1"/>
          </p:cNvSpPr>
          <p:nvPr/>
        </p:nvSpPr>
        <p:spPr bwMode="auto">
          <a:xfrm>
            <a:off x="359625" y="6320880"/>
            <a:ext cx="1691678" cy="216000"/>
          </a:xfrm>
          <a:custGeom>
            <a:avLst/>
            <a:gdLst>
              <a:gd name="T0" fmla="*/ 0 w 4704"/>
              <a:gd name="T1" fmla="*/ 17 h 592"/>
              <a:gd name="T2" fmla="*/ 85 w 4704"/>
              <a:gd name="T3" fmla="*/ 421 h 592"/>
              <a:gd name="T4" fmla="*/ 1676 w 4704"/>
              <a:gd name="T5" fmla="*/ 413 h 592"/>
              <a:gd name="T6" fmla="*/ 1676 w 4704"/>
              <a:gd name="T7" fmla="*/ 413 h 592"/>
              <a:gd name="T8" fmla="*/ 4672 w 4704"/>
              <a:gd name="T9" fmla="*/ 393 h 592"/>
              <a:gd name="T10" fmla="*/ 4475 w 4704"/>
              <a:gd name="T11" fmla="*/ 183 h 592"/>
              <a:gd name="T12" fmla="*/ 4704 w 4704"/>
              <a:gd name="T13" fmla="*/ 328 h 592"/>
              <a:gd name="T14" fmla="*/ 4631 w 4704"/>
              <a:gd name="T15" fmla="*/ 276 h 592"/>
              <a:gd name="T16" fmla="*/ 4347 w 4704"/>
              <a:gd name="T17" fmla="*/ 252 h 592"/>
              <a:gd name="T18" fmla="*/ 4369 w 4704"/>
              <a:gd name="T19" fmla="*/ 486 h 592"/>
              <a:gd name="T20" fmla="*/ 4155 w 4704"/>
              <a:gd name="T21" fmla="*/ 470 h 592"/>
              <a:gd name="T22" fmla="*/ 4207 w 4704"/>
              <a:gd name="T23" fmla="*/ 444 h 592"/>
              <a:gd name="T24" fmla="*/ 4218 w 4704"/>
              <a:gd name="T25" fmla="*/ 140 h 592"/>
              <a:gd name="T26" fmla="*/ 4351 w 4704"/>
              <a:gd name="T27" fmla="*/ 199 h 592"/>
              <a:gd name="T28" fmla="*/ 4273 w 4704"/>
              <a:gd name="T29" fmla="*/ 248 h 592"/>
              <a:gd name="T30" fmla="*/ 3868 w 4704"/>
              <a:gd name="T31" fmla="*/ 477 h 592"/>
              <a:gd name="T32" fmla="*/ 3937 w 4704"/>
              <a:gd name="T33" fmla="*/ 118 h 592"/>
              <a:gd name="T34" fmla="*/ 4017 w 4704"/>
              <a:gd name="T35" fmla="*/ 470 h 592"/>
              <a:gd name="T36" fmla="*/ 3814 w 4704"/>
              <a:gd name="T37" fmla="*/ 311 h 592"/>
              <a:gd name="T38" fmla="*/ 3481 w 4704"/>
              <a:gd name="T39" fmla="*/ 328 h 592"/>
              <a:gd name="T40" fmla="*/ 3668 w 4704"/>
              <a:gd name="T41" fmla="*/ 435 h 592"/>
              <a:gd name="T42" fmla="*/ 3542 w 4704"/>
              <a:gd name="T43" fmla="*/ 140 h 592"/>
              <a:gd name="T44" fmla="*/ 3481 w 4704"/>
              <a:gd name="T45" fmla="*/ 328 h 592"/>
              <a:gd name="T46" fmla="*/ 3542 w 4704"/>
              <a:gd name="T47" fmla="*/ 193 h 592"/>
              <a:gd name="T48" fmla="*/ 3242 w 4704"/>
              <a:gd name="T49" fmla="*/ 17 h 592"/>
              <a:gd name="T50" fmla="*/ 3327 w 4704"/>
              <a:gd name="T51" fmla="*/ 421 h 592"/>
              <a:gd name="T52" fmla="*/ 3095 w 4704"/>
              <a:gd name="T53" fmla="*/ 471 h 592"/>
              <a:gd name="T54" fmla="*/ 2968 w 4704"/>
              <a:gd name="T55" fmla="*/ 235 h 592"/>
              <a:gd name="T56" fmla="*/ 2755 w 4704"/>
              <a:gd name="T57" fmla="*/ 152 h 592"/>
              <a:gd name="T58" fmla="*/ 2878 w 4704"/>
              <a:gd name="T59" fmla="*/ 383 h 592"/>
              <a:gd name="T60" fmla="*/ 3042 w 4704"/>
              <a:gd name="T61" fmla="*/ 293 h 592"/>
              <a:gd name="T62" fmla="*/ 3114 w 4704"/>
              <a:gd name="T63" fmla="*/ 148 h 592"/>
              <a:gd name="T64" fmla="*/ 2433 w 4704"/>
              <a:gd name="T65" fmla="*/ 309 h 592"/>
              <a:gd name="T66" fmla="*/ 2574 w 4704"/>
              <a:gd name="T67" fmla="*/ 193 h 592"/>
              <a:gd name="T68" fmla="*/ 2574 w 4704"/>
              <a:gd name="T69" fmla="*/ 193 h 592"/>
              <a:gd name="T70" fmla="*/ 2175 w 4704"/>
              <a:gd name="T71" fmla="*/ 236 h 592"/>
              <a:gd name="T72" fmla="*/ 2095 w 4704"/>
              <a:gd name="T73" fmla="*/ 157 h 592"/>
              <a:gd name="T74" fmla="*/ 2352 w 4704"/>
              <a:gd name="T75" fmla="*/ 229 h 592"/>
              <a:gd name="T76" fmla="*/ 1770 w 4704"/>
              <a:gd name="T77" fmla="*/ 95 h 592"/>
              <a:gd name="T78" fmla="*/ 1840 w 4704"/>
              <a:gd name="T79" fmla="*/ 470 h 592"/>
              <a:gd name="T80" fmla="*/ 1940 w 4704"/>
              <a:gd name="T81" fmla="*/ 148 h 592"/>
              <a:gd name="T82" fmla="*/ 1966 w 4704"/>
              <a:gd name="T83" fmla="*/ 470 h 592"/>
              <a:gd name="T84" fmla="*/ 1302 w 4704"/>
              <a:gd name="T85" fmla="*/ 351 h 592"/>
              <a:gd name="T86" fmla="*/ 1302 w 4704"/>
              <a:gd name="T87" fmla="*/ 592 h 592"/>
              <a:gd name="T88" fmla="*/ 1226 w 4704"/>
              <a:gd name="T89" fmla="*/ 492 h 592"/>
              <a:gd name="T90" fmla="*/ 1178 w 4704"/>
              <a:gd name="T91" fmla="*/ 395 h 592"/>
              <a:gd name="T92" fmla="*/ 1393 w 4704"/>
              <a:gd name="T93" fmla="*/ 157 h 592"/>
              <a:gd name="T94" fmla="*/ 1294 w 4704"/>
              <a:gd name="T95" fmla="*/ 193 h 592"/>
              <a:gd name="T96" fmla="*/ 1294 w 4704"/>
              <a:gd name="T97" fmla="*/ 193 h 592"/>
              <a:gd name="T98" fmla="*/ 908 w 4704"/>
              <a:gd name="T99" fmla="*/ 236 h 592"/>
              <a:gd name="T100" fmla="*/ 827 w 4704"/>
              <a:gd name="T101" fmla="*/ 157 h 592"/>
              <a:gd name="T102" fmla="*/ 1084 w 4704"/>
              <a:gd name="T103" fmla="*/ 229 h 592"/>
              <a:gd name="T104" fmla="*/ 657 w 4704"/>
              <a:gd name="T105" fmla="*/ 53 h 592"/>
              <a:gd name="T106" fmla="*/ 668 w 4704"/>
              <a:gd name="T107" fmla="*/ 470 h 592"/>
              <a:gd name="T108" fmla="*/ 668 w 4704"/>
              <a:gd name="T109" fmla="*/ 470 h 592"/>
              <a:gd name="T110" fmla="*/ 385 w 4704"/>
              <a:gd name="T111" fmla="*/ 140 h 592"/>
              <a:gd name="T112" fmla="*/ 481 w 4704"/>
              <a:gd name="T113" fmla="*/ 311 h 592"/>
              <a:gd name="T114" fmla="*/ 217 w 4704"/>
              <a:gd name="T115" fmla="*/ 100 h 592"/>
              <a:gd name="T116" fmla="*/ 217 w 4704"/>
              <a:gd name="T117" fmla="*/ 100 h 592"/>
              <a:gd name="T118" fmla="*/ 253 w 4704"/>
              <a:gd name="T119" fmla="*/ 470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04" h="592">
                <a:moveTo>
                  <a:pt x="77" y="477"/>
                </a:moveTo>
                <a:cubicBezTo>
                  <a:pt x="6" y="477"/>
                  <a:pt x="6" y="413"/>
                  <a:pt x="6" y="386"/>
                </a:cubicBezTo>
                <a:lnTo>
                  <a:pt x="6" y="111"/>
                </a:lnTo>
                <a:cubicBezTo>
                  <a:pt x="6" y="67"/>
                  <a:pt x="4" y="44"/>
                  <a:pt x="0" y="17"/>
                </a:cubicBezTo>
                <a:lnTo>
                  <a:pt x="72" y="1"/>
                </a:lnTo>
                <a:cubicBezTo>
                  <a:pt x="77" y="21"/>
                  <a:pt x="78" y="48"/>
                  <a:pt x="78" y="90"/>
                </a:cubicBezTo>
                <a:lnTo>
                  <a:pt x="78" y="363"/>
                </a:lnTo>
                <a:cubicBezTo>
                  <a:pt x="78" y="406"/>
                  <a:pt x="80" y="413"/>
                  <a:pt x="85" y="421"/>
                </a:cubicBezTo>
                <a:cubicBezTo>
                  <a:pt x="88" y="426"/>
                  <a:pt x="99" y="429"/>
                  <a:pt x="108" y="426"/>
                </a:cubicBezTo>
                <a:lnTo>
                  <a:pt x="119" y="469"/>
                </a:lnTo>
                <a:cubicBezTo>
                  <a:pt x="106" y="474"/>
                  <a:pt x="93" y="477"/>
                  <a:pt x="77" y="477"/>
                </a:cubicBezTo>
                <a:close/>
                <a:moveTo>
                  <a:pt x="1676" y="413"/>
                </a:moveTo>
                <a:cubicBezTo>
                  <a:pt x="1676" y="375"/>
                  <a:pt x="1644" y="344"/>
                  <a:pt x="1606" y="344"/>
                </a:cubicBezTo>
                <a:cubicBezTo>
                  <a:pt x="1568" y="344"/>
                  <a:pt x="1538" y="375"/>
                  <a:pt x="1538" y="413"/>
                </a:cubicBezTo>
                <a:cubicBezTo>
                  <a:pt x="1538" y="453"/>
                  <a:pt x="1569" y="485"/>
                  <a:pt x="1608" y="485"/>
                </a:cubicBezTo>
                <a:cubicBezTo>
                  <a:pt x="1644" y="485"/>
                  <a:pt x="1676" y="453"/>
                  <a:pt x="1676" y="413"/>
                </a:cubicBezTo>
                <a:close/>
                <a:moveTo>
                  <a:pt x="4512" y="328"/>
                </a:moveTo>
                <a:lnTo>
                  <a:pt x="4512" y="333"/>
                </a:lnTo>
                <a:cubicBezTo>
                  <a:pt x="4512" y="377"/>
                  <a:pt x="4528" y="424"/>
                  <a:pt x="4591" y="424"/>
                </a:cubicBezTo>
                <a:cubicBezTo>
                  <a:pt x="4621" y="424"/>
                  <a:pt x="4647" y="414"/>
                  <a:pt x="4672" y="393"/>
                </a:cubicBezTo>
                <a:lnTo>
                  <a:pt x="4699" y="435"/>
                </a:lnTo>
                <a:cubicBezTo>
                  <a:pt x="4665" y="464"/>
                  <a:pt x="4626" y="478"/>
                  <a:pt x="4583" y="478"/>
                </a:cubicBezTo>
                <a:cubicBezTo>
                  <a:pt x="4492" y="478"/>
                  <a:pt x="4435" y="412"/>
                  <a:pt x="4435" y="309"/>
                </a:cubicBezTo>
                <a:cubicBezTo>
                  <a:pt x="4435" y="253"/>
                  <a:pt x="4447" y="215"/>
                  <a:pt x="4475" y="183"/>
                </a:cubicBezTo>
                <a:cubicBezTo>
                  <a:pt x="4501" y="153"/>
                  <a:pt x="4533" y="140"/>
                  <a:pt x="4574" y="140"/>
                </a:cubicBezTo>
                <a:cubicBezTo>
                  <a:pt x="4605" y="140"/>
                  <a:pt x="4635" y="148"/>
                  <a:pt x="4662" y="173"/>
                </a:cubicBezTo>
                <a:cubicBezTo>
                  <a:pt x="4690" y="199"/>
                  <a:pt x="4704" y="238"/>
                  <a:pt x="4704" y="313"/>
                </a:cubicBezTo>
                <a:lnTo>
                  <a:pt x="4704" y="328"/>
                </a:lnTo>
                <a:lnTo>
                  <a:pt x="4512" y="328"/>
                </a:lnTo>
                <a:close/>
                <a:moveTo>
                  <a:pt x="4574" y="193"/>
                </a:moveTo>
                <a:cubicBezTo>
                  <a:pt x="4534" y="193"/>
                  <a:pt x="4513" y="224"/>
                  <a:pt x="4513" y="276"/>
                </a:cubicBezTo>
                <a:lnTo>
                  <a:pt x="4631" y="276"/>
                </a:lnTo>
                <a:cubicBezTo>
                  <a:pt x="4631" y="224"/>
                  <a:pt x="4609" y="193"/>
                  <a:pt x="4574" y="193"/>
                </a:cubicBezTo>
                <a:close/>
                <a:moveTo>
                  <a:pt x="4351" y="199"/>
                </a:moveTo>
                <a:cubicBezTo>
                  <a:pt x="4338" y="199"/>
                  <a:pt x="4328" y="197"/>
                  <a:pt x="4326" y="196"/>
                </a:cubicBezTo>
                <a:cubicBezTo>
                  <a:pt x="4328" y="198"/>
                  <a:pt x="4347" y="219"/>
                  <a:pt x="4347" y="252"/>
                </a:cubicBezTo>
                <a:cubicBezTo>
                  <a:pt x="4347" y="308"/>
                  <a:pt x="4301" y="351"/>
                  <a:pt x="4225" y="351"/>
                </a:cubicBezTo>
                <a:cubicBezTo>
                  <a:pt x="4202" y="359"/>
                  <a:pt x="4182" y="371"/>
                  <a:pt x="4182" y="381"/>
                </a:cubicBezTo>
                <a:cubicBezTo>
                  <a:pt x="4182" y="393"/>
                  <a:pt x="4186" y="394"/>
                  <a:pt x="4262" y="394"/>
                </a:cubicBezTo>
                <a:cubicBezTo>
                  <a:pt x="4314" y="394"/>
                  <a:pt x="4369" y="421"/>
                  <a:pt x="4369" y="486"/>
                </a:cubicBezTo>
                <a:cubicBezTo>
                  <a:pt x="4369" y="555"/>
                  <a:pt x="4312" y="592"/>
                  <a:pt x="4226" y="592"/>
                </a:cubicBezTo>
                <a:cubicBezTo>
                  <a:pt x="4142" y="592"/>
                  <a:pt x="4082" y="564"/>
                  <a:pt x="4082" y="504"/>
                </a:cubicBezTo>
                <a:cubicBezTo>
                  <a:pt x="4082" y="489"/>
                  <a:pt x="4088" y="470"/>
                  <a:pt x="4088" y="470"/>
                </a:cubicBezTo>
                <a:lnTo>
                  <a:pt x="4155" y="470"/>
                </a:lnTo>
                <a:cubicBezTo>
                  <a:pt x="4155" y="470"/>
                  <a:pt x="4149" y="482"/>
                  <a:pt x="4149" y="492"/>
                </a:cubicBezTo>
                <a:cubicBezTo>
                  <a:pt x="4149" y="522"/>
                  <a:pt x="4175" y="539"/>
                  <a:pt x="4220" y="539"/>
                </a:cubicBezTo>
                <a:cubicBezTo>
                  <a:pt x="4270" y="539"/>
                  <a:pt x="4296" y="519"/>
                  <a:pt x="4296" y="489"/>
                </a:cubicBezTo>
                <a:cubicBezTo>
                  <a:pt x="4296" y="454"/>
                  <a:pt x="4267" y="444"/>
                  <a:pt x="4207" y="444"/>
                </a:cubicBezTo>
                <a:cubicBezTo>
                  <a:pt x="4121" y="444"/>
                  <a:pt x="4102" y="427"/>
                  <a:pt x="4102" y="395"/>
                </a:cubicBezTo>
                <a:cubicBezTo>
                  <a:pt x="4102" y="363"/>
                  <a:pt x="4128" y="351"/>
                  <a:pt x="4163" y="340"/>
                </a:cubicBezTo>
                <a:cubicBezTo>
                  <a:pt x="4114" y="326"/>
                  <a:pt x="4090" y="295"/>
                  <a:pt x="4090" y="249"/>
                </a:cubicBezTo>
                <a:cubicBezTo>
                  <a:pt x="4090" y="183"/>
                  <a:pt x="4141" y="140"/>
                  <a:pt x="4218" y="140"/>
                </a:cubicBezTo>
                <a:cubicBezTo>
                  <a:pt x="4264" y="140"/>
                  <a:pt x="4290" y="157"/>
                  <a:pt x="4316" y="157"/>
                </a:cubicBezTo>
                <a:cubicBezTo>
                  <a:pt x="4337" y="157"/>
                  <a:pt x="4357" y="149"/>
                  <a:pt x="4375" y="134"/>
                </a:cubicBezTo>
                <a:lnTo>
                  <a:pt x="4407" y="178"/>
                </a:lnTo>
                <a:cubicBezTo>
                  <a:pt x="4389" y="193"/>
                  <a:pt x="4373" y="199"/>
                  <a:pt x="4351" y="199"/>
                </a:cubicBezTo>
                <a:close/>
                <a:moveTo>
                  <a:pt x="4218" y="193"/>
                </a:moveTo>
                <a:cubicBezTo>
                  <a:pt x="4182" y="193"/>
                  <a:pt x="4162" y="213"/>
                  <a:pt x="4162" y="249"/>
                </a:cubicBezTo>
                <a:cubicBezTo>
                  <a:pt x="4162" y="286"/>
                  <a:pt x="4183" y="303"/>
                  <a:pt x="4218" y="303"/>
                </a:cubicBezTo>
                <a:cubicBezTo>
                  <a:pt x="4254" y="303"/>
                  <a:pt x="4273" y="284"/>
                  <a:pt x="4273" y="248"/>
                </a:cubicBezTo>
                <a:cubicBezTo>
                  <a:pt x="4273" y="212"/>
                  <a:pt x="4254" y="193"/>
                  <a:pt x="4218" y="193"/>
                </a:cubicBezTo>
                <a:close/>
                <a:moveTo>
                  <a:pt x="3953" y="470"/>
                </a:moveTo>
                <a:cubicBezTo>
                  <a:pt x="3949" y="463"/>
                  <a:pt x="3949" y="458"/>
                  <a:pt x="3947" y="445"/>
                </a:cubicBezTo>
                <a:cubicBezTo>
                  <a:pt x="3925" y="466"/>
                  <a:pt x="3900" y="477"/>
                  <a:pt x="3868" y="477"/>
                </a:cubicBezTo>
                <a:cubicBezTo>
                  <a:pt x="3786" y="477"/>
                  <a:pt x="3736" y="412"/>
                  <a:pt x="3736" y="312"/>
                </a:cubicBezTo>
                <a:cubicBezTo>
                  <a:pt x="3736" y="211"/>
                  <a:pt x="3792" y="142"/>
                  <a:pt x="3870" y="142"/>
                </a:cubicBezTo>
                <a:cubicBezTo>
                  <a:pt x="3897" y="142"/>
                  <a:pt x="3920" y="151"/>
                  <a:pt x="3939" y="171"/>
                </a:cubicBezTo>
                <a:cubicBezTo>
                  <a:pt x="3939" y="171"/>
                  <a:pt x="3937" y="146"/>
                  <a:pt x="3937" y="118"/>
                </a:cubicBezTo>
                <a:lnTo>
                  <a:pt x="3937" y="1"/>
                </a:lnTo>
                <a:lnTo>
                  <a:pt x="4007" y="11"/>
                </a:lnTo>
                <a:lnTo>
                  <a:pt x="4007" y="358"/>
                </a:lnTo>
                <a:cubicBezTo>
                  <a:pt x="4007" y="421"/>
                  <a:pt x="4011" y="454"/>
                  <a:pt x="4017" y="470"/>
                </a:cubicBezTo>
                <a:lnTo>
                  <a:pt x="3953" y="470"/>
                </a:lnTo>
                <a:close/>
                <a:moveTo>
                  <a:pt x="3937" y="224"/>
                </a:moveTo>
                <a:cubicBezTo>
                  <a:pt x="3921" y="207"/>
                  <a:pt x="3902" y="198"/>
                  <a:pt x="3879" y="198"/>
                </a:cubicBezTo>
                <a:cubicBezTo>
                  <a:pt x="3834" y="198"/>
                  <a:pt x="3814" y="234"/>
                  <a:pt x="3814" y="311"/>
                </a:cubicBezTo>
                <a:cubicBezTo>
                  <a:pt x="3814" y="382"/>
                  <a:pt x="3828" y="418"/>
                  <a:pt x="3881" y="418"/>
                </a:cubicBezTo>
                <a:cubicBezTo>
                  <a:pt x="3907" y="418"/>
                  <a:pt x="3928" y="403"/>
                  <a:pt x="3937" y="387"/>
                </a:cubicBezTo>
                <a:lnTo>
                  <a:pt x="3937" y="224"/>
                </a:lnTo>
                <a:close/>
                <a:moveTo>
                  <a:pt x="3481" y="328"/>
                </a:moveTo>
                <a:lnTo>
                  <a:pt x="3481" y="333"/>
                </a:lnTo>
                <a:cubicBezTo>
                  <a:pt x="3481" y="377"/>
                  <a:pt x="3497" y="424"/>
                  <a:pt x="3560" y="424"/>
                </a:cubicBezTo>
                <a:cubicBezTo>
                  <a:pt x="3590" y="424"/>
                  <a:pt x="3616" y="414"/>
                  <a:pt x="3640" y="393"/>
                </a:cubicBezTo>
                <a:lnTo>
                  <a:pt x="3668" y="435"/>
                </a:lnTo>
                <a:cubicBezTo>
                  <a:pt x="3634" y="464"/>
                  <a:pt x="3595" y="478"/>
                  <a:pt x="3552" y="478"/>
                </a:cubicBezTo>
                <a:cubicBezTo>
                  <a:pt x="3461" y="478"/>
                  <a:pt x="3404" y="412"/>
                  <a:pt x="3404" y="309"/>
                </a:cubicBezTo>
                <a:cubicBezTo>
                  <a:pt x="3404" y="253"/>
                  <a:pt x="3416" y="215"/>
                  <a:pt x="3444" y="183"/>
                </a:cubicBezTo>
                <a:cubicBezTo>
                  <a:pt x="3470" y="153"/>
                  <a:pt x="3502" y="140"/>
                  <a:pt x="3542" y="140"/>
                </a:cubicBezTo>
                <a:cubicBezTo>
                  <a:pt x="3574" y="140"/>
                  <a:pt x="3603" y="148"/>
                  <a:pt x="3631" y="173"/>
                </a:cubicBezTo>
                <a:cubicBezTo>
                  <a:pt x="3659" y="199"/>
                  <a:pt x="3673" y="238"/>
                  <a:pt x="3673" y="313"/>
                </a:cubicBezTo>
                <a:lnTo>
                  <a:pt x="3673" y="328"/>
                </a:lnTo>
                <a:lnTo>
                  <a:pt x="3481" y="328"/>
                </a:lnTo>
                <a:close/>
                <a:moveTo>
                  <a:pt x="3542" y="193"/>
                </a:moveTo>
                <a:cubicBezTo>
                  <a:pt x="3503" y="193"/>
                  <a:pt x="3481" y="224"/>
                  <a:pt x="3481" y="276"/>
                </a:cubicBezTo>
                <a:lnTo>
                  <a:pt x="3600" y="276"/>
                </a:lnTo>
                <a:cubicBezTo>
                  <a:pt x="3600" y="224"/>
                  <a:pt x="3577" y="193"/>
                  <a:pt x="3542" y="193"/>
                </a:cubicBezTo>
                <a:close/>
                <a:moveTo>
                  <a:pt x="3319" y="477"/>
                </a:moveTo>
                <a:cubicBezTo>
                  <a:pt x="3249" y="477"/>
                  <a:pt x="3249" y="413"/>
                  <a:pt x="3249" y="386"/>
                </a:cubicBezTo>
                <a:lnTo>
                  <a:pt x="3249" y="111"/>
                </a:lnTo>
                <a:cubicBezTo>
                  <a:pt x="3249" y="67"/>
                  <a:pt x="3247" y="44"/>
                  <a:pt x="3242" y="17"/>
                </a:cubicBezTo>
                <a:lnTo>
                  <a:pt x="3314" y="1"/>
                </a:lnTo>
                <a:cubicBezTo>
                  <a:pt x="3319" y="21"/>
                  <a:pt x="3320" y="48"/>
                  <a:pt x="3320" y="90"/>
                </a:cubicBezTo>
                <a:lnTo>
                  <a:pt x="3320" y="363"/>
                </a:lnTo>
                <a:cubicBezTo>
                  <a:pt x="3320" y="406"/>
                  <a:pt x="3322" y="413"/>
                  <a:pt x="3327" y="421"/>
                </a:cubicBezTo>
                <a:cubicBezTo>
                  <a:pt x="3331" y="426"/>
                  <a:pt x="3342" y="429"/>
                  <a:pt x="3350" y="426"/>
                </a:cubicBezTo>
                <a:lnTo>
                  <a:pt x="3361" y="469"/>
                </a:lnTo>
                <a:cubicBezTo>
                  <a:pt x="3349" y="474"/>
                  <a:pt x="3335" y="477"/>
                  <a:pt x="3319" y="477"/>
                </a:cubicBezTo>
                <a:close/>
                <a:moveTo>
                  <a:pt x="3095" y="471"/>
                </a:moveTo>
                <a:lnTo>
                  <a:pt x="3030" y="471"/>
                </a:lnTo>
                <a:lnTo>
                  <a:pt x="2990" y="323"/>
                </a:lnTo>
                <a:cubicBezTo>
                  <a:pt x="2980" y="284"/>
                  <a:pt x="2969" y="235"/>
                  <a:pt x="2969" y="235"/>
                </a:cubicBezTo>
                <a:lnTo>
                  <a:pt x="2968" y="235"/>
                </a:lnTo>
                <a:cubicBezTo>
                  <a:pt x="2968" y="235"/>
                  <a:pt x="2963" y="267"/>
                  <a:pt x="2947" y="326"/>
                </a:cubicBezTo>
                <a:lnTo>
                  <a:pt x="2908" y="471"/>
                </a:lnTo>
                <a:lnTo>
                  <a:pt x="2843" y="471"/>
                </a:lnTo>
                <a:lnTo>
                  <a:pt x="2755" y="152"/>
                </a:lnTo>
                <a:lnTo>
                  <a:pt x="2824" y="143"/>
                </a:lnTo>
                <a:lnTo>
                  <a:pt x="2859" y="298"/>
                </a:lnTo>
                <a:cubicBezTo>
                  <a:pt x="2868" y="338"/>
                  <a:pt x="2876" y="383"/>
                  <a:pt x="2876" y="383"/>
                </a:cubicBezTo>
                <a:lnTo>
                  <a:pt x="2878" y="383"/>
                </a:lnTo>
                <a:cubicBezTo>
                  <a:pt x="2878" y="383"/>
                  <a:pt x="2884" y="341"/>
                  <a:pt x="2896" y="297"/>
                </a:cubicBezTo>
                <a:lnTo>
                  <a:pt x="2937" y="148"/>
                </a:lnTo>
                <a:lnTo>
                  <a:pt x="3006" y="148"/>
                </a:lnTo>
                <a:lnTo>
                  <a:pt x="3042" y="293"/>
                </a:lnTo>
                <a:cubicBezTo>
                  <a:pt x="3056" y="345"/>
                  <a:pt x="3063" y="384"/>
                  <a:pt x="3063" y="384"/>
                </a:cubicBezTo>
                <a:lnTo>
                  <a:pt x="3065" y="384"/>
                </a:lnTo>
                <a:cubicBezTo>
                  <a:pt x="3065" y="384"/>
                  <a:pt x="3072" y="335"/>
                  <a:pt x="3081" y="298"/>
                </a:cubicBezTo>
                <a:lnTo>
                  <a:pt x="3114" y="148"/>
                </a:lnTo>
                <a:lnTo>
                  <a:pt x="3186" y="148"/>
                </a:lnTo>
                <a:lnTo>
                  <a:pt x="3095" y="471"/>
                </a:lnTo>
                <a:close/>
                <a:moveTo>
                  <a:pt x="2575" y="478"/>
                </a:moveTo>
                <a:cubicBezTo>
                  <a:pt x="2487" y="478"/>
                  <a:pt x="2433" y="412"/>
                  <a:pt x="2433" y="309"/>
                </a:cubicBezTo>
                <a:cubicBezTo>
                  <a:pt x="2433" y="206"/>
                  <a:pt x="2488" y="140"/>
                  <a:pt x="2573" y="140"/>
                </a:cubicBezTo>
                <a:cubicBezTo>
                  <a:pt x="2665" y="140"/>
                  <a:pt x="2717" y="208"/>
                  <a:pt x="2717" y="310"/>
                </a:cubicBezTo>
                <a:cubicBezTo>
                  <a:pt x="2717" y="414"/>
                  <a:pt x="2662" y="478"/>
                  <a:pt x="2575" y="478"/>
                </a:cubicBezTo>
                <a:close/>
                <a:moveTo>
                  <a:pt x="2574" y="193"/>
                </a:moveTo>
                <a:cubicBezTo>
                  <a:pt x="2529" y="193"/>
                  <a:pt x="2510" y="226"/>
                  <a:pt x="2510" y="305"/>
                </a:cubicBezTo>
                <a:cubicBezTo>
                  <a:pt x="2510" y="398"/>
                  <a:pt x="2534" y="426"/>
                  <a:pt x="2576" y="426"/>
                </a:cubicBezTo>
                <a:cubicBezTo>
                  <a:pt x="2617" y="426"/>
                  <a:pt x="2640" y="392"/>
                  <a:pt x="2640" y="311"/>
                </a:cubicBezTo>
                <a:cubicBezTo>
                  <a:pt x="2640" y="220"/>
                  <a:pt x="2615" y="193"/>
                  <a:pt x="2574" y="193"/>
                </a:cubicBezTo>
                <a:close/>
                <a:moveTo>
                  <a:pt x="2283" y="470"/>
                </a:moveTo>
                <a:lnTo>
                  <a:pt x="2283" y="256"/>
                </a:lnTo>
                <a:cubicBezTo>
                  <a:pt x="2283" y="212"/>
                  <a:pt x="2273" y="200"/>
                  <a:pt x="2246" y="200"/>
                </a:cubicBezTo>
                <a:cubicBezTo>
                  <a:pt x="2226" y="200"/>
                  <a:pt x="2196" y="215"/>
                  <a:pt x="2175" y="236"/>
                </a:cubicBezTo>
                <a:lnTo>
                  <a:pt x="2175" y="470"/>
                </a:lnTo>
                <a:lnTo>
                  <a:pt x="2107" y="470"/>
                </a:lnTo>
                <a:lnTo>
                  <a:pt x="2107" y="233"/>
                </a:lnTo>
                <a:cubicBezTo>
                  <a:pt x="2107" y="199"/>
                  <a:pt x="2104" y="179"/>
                  <a:pt x="2095" y="157"/>
                </a:cubicBezTo>
                <a:lnTo>
                  <a:pt x="2158" y="139"/>
                </a:lnTo>
                <a:cubicBezTo>
                  <a:pt x="2166" y="153"/>
                  <a:pt x="2170" y="167"/>
                  <a:pt x="2170" y="185"/>
                </a:cubicBezTo>
                <a:cubicBezTo>
                  <a:pt x="2204" y="155"/>
                  <a:pt x="2234" y="140"/>
                  <a:pt x="2268" y="140"/>
                </a:cubicBezTo>
                <a:cubicBezTo>
                  <a:pt x="2318" y="140"/>
                  <a:pt x="2352" y="170"/>
                  <a:pt x="2352" y="229"/>
                </a:cubicBezTo>
                <a:lnTo>
                  <a:pt x="2352" y="470"/>
                </a:lnTo>
                <a:lnTo>
                  <a:pt x="2283" y="470"/>
                </a:lnTo>
                <a:close/>
                <a:moveTo>
                  <a:pt x="1770" y="470"/>
                </a:moveTo>
                <a:lnTo>
                  <a:pt x="1770" y="95"/>
                </a:lnTo>
                <a:cubicBezTo>
                  <a:pt x="1770" y="64"/>
                  <a:pt x="1768" y="42"/>
                  <a:pt x="1763" y="17"/>
                </a:cubicBezTo>
                <a:lnTo>
                  <a:pt x="1833" y="0"/>
                </a:lnTo>
                <a:cubicBezTo>
                  <a:pt x="1837" y="20"/>
                  <a:pt x="1840" y="52"/>
                  <a:pt x="1840" y="85"/>
                </a:cubicBezTo>
                <a:lnTo>
                  <a:pt x="1840" y="470"/>
                </a:lnTo>
                <a:lnTo>
                  <a:pt x="1770" y="470"/>
                </a:lnTo>
                <a:close/>
                <a:moveTo>
                  <a:pt x="1966" y="470"/>
                </a:moveTo>
                <a:lnTo>
                  <a:pt x="1845" y="288"/>
                </a:lnTo>
                <a:lnTo>
                  <a:pt x="1940" y="148"/>
                </a:lnTo>
                <a:lnTo>
                  <a:pt x="2025" y="148"/>
                </a:lnTo>
                <a:lnTo>
                  <a:pt x="1915" y="284"/>
                </a:lnTo>
                <a:lnTo>
                  <a:pt x="2051" y="470"/>
                </a:lnTo>
                <a:lnTo>
                  <a:pt x="1966" y="470"/>
                </a:lnTo>
                <a:close/>
                <a:moveTo>
                  <a:pt x="1428" y="199"/>
                </a:moveTo>
                <a:cubicBezTo>
                  <a:pt x="1415" y="199"/>
                  <a:pt x="1405" y="197"/>
                  <a:pt x="1403" y="196"/>
                </a:cubicBezTo>
                <a:cubicBezTo>
                  <a:pt x="1405" y="198"/>
                  <a:pt x="1424" y="219"/>
                  <a:pt x="1424" y="252"/>
                </a:cubicBezTo>
                <a:cubicBezTo>
                  <a:pt x="1424" y="308"/>
                  <a:pt x="1378" y="351"/>
                  <a:pt x="1302" y="351"/>
                </a:cubicBezTo>
                <a:cubicBezTo>
                  <a:pt x="1279" y="359"/>
                  <a:pt x="1259" y="371"/>
                  <a:pt x="1259" y="381"/>
                </a:cubicBezTo>
                <a:cubicBezTo>
                  <a:pt x="1259" y="393"/>
                  <a:pt x="1263" y="394"/>
                  <a:pt x="1339" y="394"/>
                </a:cubicBezTo>
                <a:cubicBezTo>
                  <a:pt x="1390" y="394"/>
                  <a:pt x="1446" y="421"/>
                  <a:pt x="1446" y="486"/>
                </a:cubicBezTo>
                <a:cubicBezTo>
                  <a:pt x="1446" y="555"/>
                  <a:pt x="1388" y="592"/>
                  <a:pt x="1302" y="592"/>
                </a:cubicBezTo>
                <a:cubicBezTo>
                  <a:pt x="1219" y="592"/>
                  <a:pt x="1159" y="564"/>
                  <a:pt x="1159" y="504"/>
                </a:cubicBezTo>
                <a:cubicBezTo>
                  <a:pt x="1159" y="489"/>
                  <a:pt x="1165" y="470"/>
                  <a:pt x="1165" y="470"/>
                </a:cubicBezTo>
                <a:lnTo>
                  <a:pt x="1231" y="470"/>
                </a:lnTo>
                <a:cubicBezTo>
                  <a:pt x="1231" y="470"/>
                  <a:pt x="1226" y="482"/>
                  <a:pt x="1226" y="492"/>
                </a:cubicBezTo>
                <a:cubicBezTo>
                  <a:pt x="1226" y="522"/>
                  <a:pt x="1252" y="539"/>
                  <a:pt x="1297" y="539"/>
                </a:cubicBezTo>
                <a:cubicBezTo>
                  <a:pt x="1346" y="539"/>
                  <a:pt x="1373" y="519"/>
                  <a:pt x="1373" y="489"/>
                </a:cubicBezTo>
                <a:cubicBezTo>
                  <a:pt x="1373" y="454"/>
                  <a:pt x="1344" y="444"/>
                  <a:pt x="1284" y="444"/>
                </a:cubicBezTo>
                <a:cubicBezTo>
                  <a:pt x="1198" y="444"/>
                  <a:pt x="1178" y="427"/>
                  <a:pt x="1178" y="395"/>
                </a:cubicBezTo>
                <a:cubicBezTo>
                  <a:pt x="1178" y="363"/>
                  <a:pt x="1205" y="351"/>
                  <a:pt x="1240" y="340"/>
                </a:cubicBezTo>
                <a:cubicBezTo>
                  <a:pt x="1191" y="326"/>
                  <a:pt x="1166" y="295"/>
                  <a:pt x="1166" y="249"/>
                </a:cubicBezTo>
                <a:cubicBezTo>
                  <a:pt x="1166" y="183"/>
                  <a:pt x="1218" y="140"/>
                  <a:pt x="1295" y="140"/>
                </a:cubicBezTo>
                <a:cubicBezTo>
                  <a:pt x="1341" y="140"/>
                  <a:pt x="1367" y="157"/>
                  <a:pt x="1393" y="157"/>
                </a:cubicBezTo>
                <a:cubicBezTo>
                  <a:pt x="1414" y="157"/>
                  <a:pt x="1434" y="149"/>
                  <a:pt x="1451" y="134"/>
                </a:cubicBezTo>
                <a:lnTo>
                  <a:pt x="1484" y="178"/>
                </a:lnTo>
                <a:cubicBezTo>
                  <a:pt x="1466" y="193"/>
                  <a:pt x="1449" y="199"/>
                  <a:pt x="1428" y="199"/>
                </a:cubicBezTo>
                <a:close/>
                <a:moveTo>
                  <a:pt x="1294" y="193"/>
                </a:moveTo>
                <a:cubicBezTo>
                  <a:pt x="1259" y="193"/>
                  <a:pt x="1239" y="213"/>
                  <a:pt x="1239" y="249"/>
                </a:cubicBezTo>
                <a:cubicBezTo>
                  <a:pt x="1239" y="286"/>
                  <a:pt x="1260" y="303"/>
                  <a:pt x="1294" y="303"/>
                </a:cubicBezTo>
                <a:cubicBezTo>
                  <a:pt x="1331" y="303"/>
                  <a:pt x="1350" y="284"/>
                  <a:pt x="1350" y="248"/>
                </a:cubicBezTo>
                <a:cubicBezTo>
                  <a:pt x="1350" y="212"/>
                  <a:pt x="1331" y="193"/>
                  <a:pt x="1294" y="193"/>
                </a:cubicBezTo>
                <a:close/>
                <a:moveTo>
                  <a:pt x="1015" y="470"/>
                </a:moveTo>
                <a:lnTo>
                  <a:pt x="1015" y="256"/>
                </a:lnTo>
                <a:cubicBezTo>
                  <a:pt x="1015" y="212"/>
                  <a:pt x="1005" y="200"/>
                  <a:pt x="978" y="200"/>
                </a:cubicBezTo>
                <a:cubicBezTo>
                  <a:pt x="958" y="200"/>
                  <a:pt x="929" y="215"/>
                  <a:pt x="908" y="236"/>
                </a:cubicBezTo>
                <a:lnTo>
                  <a:pt x="908" y="470"/>
                </a:lnTo>
                <a:lnTo>
                  <a:pt x="839" y="470"/>
                </a:lnTo>
                <a:lnTo>
                  <a:pt x="839" y="233"/>
                </a:lnTo>
                <a:cubicBezTo>
                  <a:pt x="839" y="199"/>
                  <a:pt x="836" y="179"/>
                  <a:pt x="827" y="157"/>
                </a:cubicBezTo>
                <a:lnTo>
                  <a:pt x="890" y="139"/>
                </a:lnTo>
                <a:cubicBezTo>
                  <a:pt x="898" y="153"/>
                  <a:pt x="902" y="167"/>
                  <a:pt x="902" y="185"/>
                </a:cubicBezTo>
                <a:cubicBezTo>
                  <a:pt x="936" y="155"/>
                  <a:pt x="966" y="140"/>
                  <a:pt x="1000" y="140"/>
                </a:cubicBezTo>
                <a:cubicBezTo>
                  <a:pt x="1050" y="140"/>
                  <a:pt x="1084" y="170"/>
                  <a:pt x="1084" y="229"/>
                </a:cubicBezTo>
                <a:lnTo>
                  <a:pt x="1084" y="470"/>
                </a:lnTo>
                <a:lnTo>
                  <a:pt x="1015" y="470"/>
                </a:lnTo>
                <a:close/>
                <a:moveTo>
                  <a:pt x="703" y="100"/>
                </a:moveTo>
                <a:cubicBezTo>
                  <a:pt x="677" y="100"/>
                  <a:pt x="657" y="79"/>
                  <a:pt x="657" y="53"/>
                </a:cubicBezTo>
                <a:cubicBezTo>
                  <a:pt x="657" y="27"/>
                  <a:pt x="678" y="6"/>
                  <a:pt x="704" y="6"/>
                </a:cubicBezTo>
                <a:cubicBezTo>
                  <a:pt x="729" y="6"/>
                  <a:pt x="750" y="27"/>
                  <a:pt x="750" y="53"/>
                </a:cubicBezTo>
                <a:cubicBezTo>
                  <a:pt x="750" y="79"/>
                  <a:pt x="729" y="100"/>
                  <a:pt x="703" y="100"/>
                </a:cubicBezTo>
                <a:close/>
                <a:moveTo>
                  <a:pt x="668" y="470"/>
                </a:moveTo>
                <a:lnTo>
                  <a:pt x="668" y="153"/>
                </a:lnTo>
                <a:lnTo>
                  <a:pt x="738" y="140"/>
                </a:lnTo>
                <a:lnTo>
                  <a:pt x="738" y="470"/>
                </a:lnTo>
                <a:lnTo>
                  <a:pt x="668" y="470"/>
                </a:lnTo>
                <a:close/>
                <a:moveTo>
                  <a:pt x="490" y="471"/>
                </a:moveTo>
                <a:lnTo>
                  <a:pt x="428" y="471"/>
                </a:lnTo>
                <a:lnTo>
                  <a:pt x="313" y="150"/>
                </a:lnTo>
                <a:lnTo>
                  <a:pt x="385" y="140"/>
                </a:lnTo>
                <a:lnTo>
                  <a:pt x="440" y="314"/>
                </a:lnTo>
                <a:cubicBezTo>
                  <a:pt x="451" y="347"/>
                  <a:pt x="460" y="386"/>
                  <a:pt x="460" y="386"/>
                </a:cubicBezTo>
                <a:lnTo>
                  <a:pt x="461" y="386"/>
                </a:lnTo>
                <a:cubicBezTo>
                  <a:pt x="461" y="386"/>
                  <a:pt x="468" y="347"/>
                  <a:pt x="481" y="311"/>
                </a:cubicBezTo>
                <a:lnTo>
                  <a:pt x="534" y="148"/>
                </a:lnTo>
                <a:lnTo>
                  <a:pt x="607" y="148"/>
                </a:lnTo>
                <a:lnTo>
                  <a:pt x="490" y="471"/>
                </a:lnTo>
                <a:close/>
                <a:moveTo>
                  <a:pt x="217" y="100"/>
                </a:moveTo>
                <a:cubicBezTo>
                  <a:pt x="192" y="100"/>
                  <a:pt x="172" y="79"/>
                  <a:pt x="172" y="53"/>
                </a:cubicBezTo>
                <a:cubicBezTo>
                  <a:pt x="172" y="27"/>
                  <a:pt x="192" y="6"/>
                  <a:pt x="218" y="6"/>
                </a:cubicBezTo>
                <a:cubicBezTo>
                  <a:pt x="243" y="6"/>
                  <a:pt x="264" y="27"/>
                  <a:pt x="264" y="53"/>
                </a:cubicBezTo>
                <a:cubicBezTo>
                  <a:pt x="264" y="79"/>
                  <a:pt x="243" y="100"/>
                  <a:pt x="217" y="100"/>
                </a:cubicBezTo>
                <a:close/>
                <a:moveTo>
                  <a:pt x="182" y="470"/>
                </a:moveTo>
                <a:lnTo>
                  <a:pt x="182" y="153"/>
                </a:lnTo>
                <a:lnTo>
                  <a:pt x="253" y="140"/>
                </a:lnTo>
                <a:lnTo>
                  <a:pt x="253" y="470"/>
                </a:lnTo>
                <a:lnTo>
                  <a:pt x="182" y="470"/>
                </a:lnTo>
                <a:close/>
              </a:path>
            </a:pathLst>
          </a:custGeom>
          <a:solidFill>
            <a:schemeClr val="tx1"/>
          </a:solidFill>
          <a:ln>
            <a:noFill/>
          </a:ln>
        </p:spPr>
        <p:txBody>
          <a:bodyPr vert="horz" wrap="square" lIns="91345" tIns="45672" rIns="91345" bIns="45672" numCol="1" anchor="t" anchorCtr="0" compatLnSpc="1">
            <a:prstTxWarp prst="textNoShape">
              <a:avLst/>
            </a:prstTxWarp>
          </a:bodyPr>
          <a:lstStyle/>
          <a:p>
            <a:endParaRPr lang="de-DE" sz="1798"/>
          </a:p>
        </p:txBody>
      </p:sp>
    </p:spTree>
    <p:extLst>
      <p:ext uri="{BB962C8B-B14F-4D97-AF65-F5344CB8AC3E}">
        <p14:creationId xmlns:p14="http://schemas.microsoft.com/office/powerpoint/2010/main" val="296655565"/>
      </p:ext>
    </p:extLst>
  </p:cSld>
  <p:clrMapOvr>
    <a:masterClrMapping/>
  </p:clrMapOvr>
  <p:extLst>
    <p:ext uri="{DCECCB84-F9BA-43D5-87BE-67443E8EF086}">
      <p15:sldGuideLst xmlns:p15="http://schemas.microsoft.com/office/powerpoint/2012/main">
        <p15:guide id="1" orient="horz" pos="1236">
          <p15:clr>
            <a:srgbClr val="FBAE40"/>
          </p15:clr>
        </p15:guide>
        <p15:guide id="2" orient="horz" pos="2040">
          <p15:clr>
            <a:srgbClr val="FBAE40"/>
          </p15:clr>
        </p15:guide>
        <p15:guide id="3" pos="226">
          <p15:clr>
            <a:srgbClr val="FBAE40"/>
          </p15:clr>
        </p15:guide>
        <p15:guide id="4" pos="553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el blau mit Türmchen">
    <p:spTree>
      <p:nvGrpSpPr>
        <p:cNvPr id="1" name=""/>
        <p:cNvGrpSpPr/>
        <p:nvPr/>
      </p:nvGrpSpPr>
      <p:grpSpPr>
        <a:xfrm>
          <a:off x="0" y="0"/>
          <a:ext cx="0" cy="0"/>
          <a:chOff x="0" y="0"/>
          <a:chExt cx="0" cy="0"/>
        </a:xfrm>
      </p:grpSpPr>
      <p:sp>
        <p:nvSpPr>
          <p:cNvPr id="13" name="Fläche"/>
          <p:cNvSpPr/>
          <p:nvPr/>
        </p:nvSpPr>
        <p:spPr>
          <a:xfrm>
            <a:off x="0" y="0"/>
            <a:ext cx="12192000" cy="567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grpSp>
        <p:nvGrpSpPr>
          <p:cNvPr id="15" name="Türmchen"/>
          <p:cNvGrpSpPr>
            <a:grpSpLocks noChangeAspect="1"/>
          </p:cNvGrpSpPr>
          <p:nvPr/>
        </p:nvGrpSpPr>
        <p:grpSpPr bwMode="auto">
          <a:xfrm>
            <a:off x="7513324" y="1035716"/>
            <a:ext cx="4677833" cy="4606925"/>
            <a:chOff x="3550" y="652"/>
            <a:chExt cx="2210" cy="2902"/>
          </a:xfrm>
        </p:grpSpPr>
        <p:sp>
          <p:nvSpPr>
            <p:cNvPr id="16" name="Glocken"/>
            <p:cNvSpPr>
              <a:spLocks noEditPoints="1"/>
            </p:cNvSpPr>
            <p:nvPr/>
          </p:nvSpPr>
          <p:spPr bwMode="auto">
            <a:xfrm>
              <a:off x="4760" y="2242"/>
              <a:ext cx="378" cy="599"/>
            </a:xfrm>
            <a:custGeom>
              <a:avLst/>
              <a:gdLst>
                <a:gd name="T0" fmla="*/ 110 w 1666"/>
                <a:gd name="T1" fmla="*/ 1564 h 2641"/>
                <a:gd name="T2" fmla="*/ 391 w 1666"/>
                <a:gd name="T3" fmla="*/ 1092 h 2641"/>
                <a:gd name="T4" fmla="*/ 673 w 1666"/>
                <a:gd name="T5" fmla="*/ 1564 h 2641"/>
                <a:gd name="T6" fmla="*/ 833 w 1666"/>
                <a:gd name="T7" fmla="*/ 2223 h 2641"/>
                <a:gd name="T8" fmla="*/ 754 w 1666"/>
                <a:gd name="T9" fmla="*/ 2641 h 2641"/>
                <a:gd name="T10" fmla="*/ 378 w 1666"/>
                <a:gd name="T11" fmla="*/ 2543 h 2641"/>
                <a:gd name="T12" fmla="*/ 160 w 1666"/>
                <a:gd name="T13" fmla="*/ 2106 h 2641"/>
                <a:gd name="T14" fmla="*/ 595 w 1666"/>
                <a:gd name="T15" fmla="*/ 2106 h 2641"/>
                <a:gd name="T16" fmla="*/ 682 w 1666"/>
                <a:gd name="T17" fmla="*/ 1919 h 2641"/>
                <a:gd name="T18" fmla="*/ 984 w 1666"/>
                <a:gd name="T19" fmla="*/ 1919 h 2641"/>
                <a:gd name="T20" fmla="*/ 1071 w 1666"/>
                <a:gd name="T21" fmla="*/ 2106 h 2641"/>
                <a:gd name="T22" fmla="*/ 1506 w 1666"/>
                <a:gd name="T23" fmla="*/ 2106 h 2641"/>
                <a:gd name="T24" fmla="*/ 1288 w 1666"/>
                <a:gd name="T25" fmla="*/ 2543 h 2641"/>
                <a:gd name="T26" fmla="*/ 912 w 1666"/>
                <a:gd name="T27" fmla="*/ 2641 h 2641"/>
                <a:gd name="T28" fmla="*/ 833 w 1666"/>
                <a:gd name="T29" fmla="*/ 2223 h 2641"/>
                <a:gd name="T30" fmla="*/ 700 w 1666"/>
                <a:gd name="T31" fmla="*/ 1776 h 2641"/>
                <a:gd name="T32" fmla="*/ 833 w 1666"/>
                <a:gd name="T33" fmla="*/ 1553 h 2641"/>
                <a:gd name="T34" fmla="*/ 966 w 1666"/>
                <a:gd name="T35" fmla="*/ 1776 h 2641"/>
                <a:gd name="T36" fmla="*/ 833 w 1666"/>
                <a:gd name="T37" fmla="*/ 360 h 2641"/>
                <a:gd name="T38" fmla="*/ 733 w 1666"/>
                <a:gd name="T39" fmla="*/ 158 h 2641"/>
                <a:gd name="T40" fmla="*/ 934 w 1666"/>
                <a:gd name="T41" fmla="*/ 158 h 2641"/>
                <a:gd name="T42" fmla="*/ 833 w 1666"/>
                <a:gd name="T43" fmla="*/ 360 h 2641"/>
                <a:gd name="T44" fmla="*/ 601 w 1666"/>
                <a:gd name="T45" fmla="*/ 1331 h 2641"/>
                <a:gd name="T46" fmla="*/ 833 w 1666"/>
                <a:gd name="T47" fmla="*/ 942 h 2641"/>
                <a:gd name="T48" fmla="*/ 1065 w 1666"/>
                <a:gd name="T49" fmla="*/ 1331 h 2641"/>
                <a:gd name="T50" fmla="*/ 376 w 1666"/>
                <a:gd name="T51" fmla="*/ 534 h 2641"/>
                <a:gd name="T52" fmla="*/ 159 w 1666"/>
                <a:gd name="T53" fmla="*/ 97 h 2641"/>
                <a:gd name="T54" fmla="*/ 594 w 1666"/>
                <a:gd name="T55" fmla="*/ 97 h 2641"/>
                <a:gd name="T56" fmla="*/ 376 w 1666"/>
                <a:gd name="T57" fmla="*/ 534 h 2641"/>
                <a:gd name="T58" fmla="*/ 913 w 1666"/>
                <a:gd name="T59" fmla="*/ 632 h 2641"/>
                <a:gd name="T60" fmla="*/ 1290 w 1666"/>
                <a:gd name="T61" fmla="*/ 0 h 2641"/>
                <a:gd name="T62" fmla="*/ 1666 w 1666"/>
                <a:gd name="T63" fmla="*/ 632 h 2641"/>
                <a:gd name="T64" fmla="*/ 1275 w 1666"/>
                <a:gd name="T65" fmla="*/ 1491 h 2641"/>
                <a:gd name="T66" fmla="*/ 1112 w 1666"/>
                <a:gd name="T67" fmla="*/ 1164 h 2641"/>
                <a:gd name="T68" fmla="*/ 1437 w 1666"/>
                <a:gd name="T69" fmla="*/ 1164 h 2641"/>
                <a:gd name="T70" fmla="*/ 1275 w 1666"/>
                <a:gd name="T71" fmla="*/ 1491 h 2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66" h="2641">
                  <a:moveTo>
                    <a:pt x="391" y="1491"/>
                  </a:moveTo>
                  <a:cubicBezTo>
                    <a:pt x="341" y="1491"/>
                    <a:pt x="220" y="1492"/>
                    <a:pt x="110" y="1564"/>
                  </a:cubicBezTo>
                  <a:cubicBezTo>
                    <a:pt x="210" y="1483"/>
                    <a:pt x="229" y="1380"/>
                    <a:pt x="229" y="1164"/>
                  </a:cubicBezTo>
                  <a:cubicBezTo>
                    <a:pt x="229" y="1164"/>
                    <a:pt x="257" y="1092"/>
                    <a:pt x="391" y="1092"/>
                  </a:cubicBezTo>
                  <a:cubicBezTo>
                    <a:pt x="526" y="1092"/>
                    <a:pt x="554" y="1164"/>
                    <a:pt x="554" y="1164"/>
                  </a:cubicBezTo>
                  <a:cubicBezTo>
                    <a:pt x="554" y="1380"/>
                    <a:pt x="573" y="1483"/>
                    <a:pt x="673" y="1564"/>
                  </a:cubicBezTo>
                  <a:cubicBezTo>
                    <a:pt x="563" y="1492"/>
                    <a:pt x="442" y="1491"/>
                    <a:pt x="391" y="1491"/>
                  </a:cubicBezTo>
                  <a:close/>
                  <a:moveTo>
                    <a:pt x="833" y="2223"/>
                  </a:moveTo>
                  <a:cubicBezTo>
                    <a:pt x="791" y="2223"/>
                    <a:pt x="693" y="2224"/>
                    <a:pt x="600" y="2275"/>
                  </a:cubicBezTo>
                  <a:cubicBezTo>
                    <a:pt x="611" y="2453"/>
                    <a:pt x="649" y="2556"/>
                    <a:pt x="754" y="2641"/>
                  </a:cubicBezTo>
                  <a:cubicBezTo>
                    <a:pt x="607" y="2545"/>
                    <a:pt x="445" y="2543"/>
                    <a:pt x="378" y="2543"/>
                  </a:cubicBezTo>
                  <a:lnTo>
                    <a:pt x="378" y="2543"/>
                  </a:lnTo>
                  <a:cubicBezTo>
                    <a:pt x="311" y="2543"/>
                    <a:pt x="147" y="2545"/>
                    <a:pt x="1" y="2641"/>
                  </a:cubicBezTo>
                  <a:cubicBezTo>
                    <a:pt x="135" y="2532"/>
                    <a:pt x="160" y="2394"/>
                    <a:pt x="160" y="2106"/>
                  </a:cubicBezTo>
                  <a:cubicBezTo>
                    <a:pt x="160" y="2106"/>
                    <a:pt x="198" y="2009"/>
                    <a:pt x="378" y="2009"/>
                  </a:cubicBezTo>
                  <a:cubicBezTo>
                    <a:pt x="557" y="2009"/>
                    <a:pt x="595" y="2106"/>
                    <a:pt x="595" y="2106"/>
                  </a:cubicBezTo>
                  <a:cubicBezTo>
                    <a:pt x="595" y="2165"/>
                    <a:pt x="596" y="2218"/>
                    <a:pt x="599" y="2266"/>
                  </a:cubicBezTo>
                  <a:cubicBezTo>
                    <a:pt x="668" y="2194"/>
                    <a:pt x="682" y="2098"/>
                    <a:pt x="682" y="1919"/>
                  </a:cubicBezTo>
                  <a:cubicBezTo>
                    <a:pt x="682" y="1919"/>
                    <a:pt x="708" y="1853"/>
                    <a:pt x="833" y="1853"/>
                  </a:cubicBezTo>
                  <a:cubicBezTo>
                    <a:pt x="958" y="1853"/>
                    <a:pt x="984" y="1919"/>
                    <a:pt x="984" y="1919"/>
                  </a:cubicBezTo>
                  <a:cubicBezTo>
                    <a:pt x="984" y="2098"/>
                    <a:pt x="998" y="2194"/>
                    <a:pt x="1067" y="2266"/>
                  </a:cubicBezTo>
                  <a:cubicBezTo>
                    <a:pt x="1070" y="2218"/>
                    <a:pt x="1071" y="2165"/>
                    <a:pt x="1071" y="2106"/>
                  </a:cubicBezTo>
                  <a:cubicBezTo>
                    <a:pt x="1071" y="2106"/>
                    <a:pt x="1108" y="2009"/>
                    <a:pt x="1288" y="2009"/>
                  </a:cubicBezTo>
                  <a:cubicBezTo>
                    <a:pt x="1468" y="2009"/>
                    <a:pt x="1506" y="2106"/>
                    <a:pt x="1506" y="2106"/>
                  </a:cubicBezTo>
                  <a:cubicBezTo>
                    <a:pt x="1506" y="2394"/>
                    <a:pt x="1531" y="2532"/>
                    <a:pt x="1664" y="2641"/>
                  </a:cubicBezTo>
                  <a:cubicBezTo>
                    <a:pt x="1518" y="2545"/>
                    <a:pt x="1355" y="2543"/>
                    <a:pt x="1288" y="2543"/>
                  </a:cubicBezTo>
                  <a:lnTo>
                    <a:pt x="1288" y="2543"/>
                  </a:lnTo>
                  <a:cubicBezTo>
                    <a:pt x="1221" y="2543"/>
                    <a:pt x="1058" y="2545"/>
                    <a:pt x="912" y="2641"/>
                  </a:cubicBezTo>
                  <a:cubicBezTo>
                    <a:pt x="1016" y="2556"/>
                    <a:pt x="1055" y="2453"/>
                    <a:pt x="1066" y="2275"/>
                  </a:cubicBezTo>
                  <a:cubicBezTo>
                    <a:pt x="973" y="2224"/>
                    <a:pt x="875" y="2223"/>
                    <a:pt x="833" y="2223"/>
                  </a:cubicBezTo>
                  <a:close/>
                  <a:moveTo>
                    <a:pt x="833" y="1741"/>
                  </a:moveTo>
                  <a:cubicBezTo>
                    <a:pt x="810" y="1741"/>
                    <a:pt x="752" y="1742"/>
                    <a:pt x="700" y="1776"/>
                  </a:cubicBezTo>
                  <a:cubicBezTo>
                    <a:pt x="748" y="1737"/>
                    <a:pt x="757" y="1689"/>
                    <a:pt x="757" y="1587"/>
                  </a:cubicBezTo>
                  <a:cubicBezTo>
                    <a:pt x="757" y="1587"/>
                    <a:pt x="770" y="1553"/>
                    <a:pt x="833" y="1553"/>
                  </a:cubicBezTo>
                  <a:cubicBezTo>
                    <a:pt x="897" y="1553"/>
                    <a:pt x="910" y="1587"/>
                    <a:pt x="910" y="1587"/>
                  </a:cubicBezTo>
                  <a:cubicBezTo>
                    <a:pt x="910" y="1689"/>
                    <a:pt x="919" y="1737"/>
                    <a:pt x="966" y="1776"/>
                  </a:cubicBezTo>
                  <a:cubicBezTo>
                    <a:pt x="914" y="1742"/>
                    <a:pt x="857" y="1741"/>
                    <a:pt x="833" y="1741"/>
                  </a:cubicBezTo>
                  <a:close/>
                  <a:moveTo>
                    <a:pt x="833" y="360"/>
                  </a:moveTo>
                  <a:cubicBezTo>
                    <a:pt x="802" y="360"/>
                    <a:pt x="727" y="361"/>
                    <a:pt x="659" y="405"/>
                  </a:cubicBezTo>
                  <a:cubicBezTo>
                    <a:pt x="721" y="355"/>
                    <a:pt x="733" y="291"/>
                    <a:pt x="733" y="158"/>
                  </a:cubicBezTo>
                  <a:cubicBezTo>
                    <a:pt x="733" y="158"/>
                    <a:pt x="750" y="113"/>
                    <a:pt x="833" y="113"/>
                  </a:cubicBezTo>
                  <a:cubicBezTo>
                    <a:pt x="916" y="113"/>
                    <a:pt x="934" y="158"/>
                    <a:pt x="934" y="158"/>
                  </a:cubicBezTo>
                  <a:cubicBezTo>
                    <a:pt x="934" y="291"/>
                    <a:pt x="945" y="355"/>
                    <a:pt x="1007" y="405"/>
                  </a:cubicBezTo>
                  <a:cubicBezTo>
                    <a:pt x="939" y="361"/>
                    <a:pt x="864" y="360"/>
                    <a:pt x="833" y="360"/>
                  </a:cubicBezTo>
                  <a:close/>
                  <a:moveTo>
                    <a:pt x="833" y="1271"/>
                  </a:moveTo>
                  <a:cubicBezTo>
                    <a:pt x="792" y="1271"/>
                    <a:pt x="691" y="1272"/>
                    <a:pt x="601" y="1331"/>
                  </a:cubicBezTo>
                  <a:cubicBezTo>
                    <a:pt x="684" y="1264"/>
                    <a:pt x="699" y="1179"/>
                    <a:pt x="699" y="1001"/>
                  </a:cubicBezTo>
                  <a:cubicBezTo>
                    <a:pt x="699" y="1001"/>
                    <a:pt x="722" y="942"/>
                    <a:pt x="833" y="942"/>
                  </a:cubicBezTo>
                  <a:cubicBezTo>
                    <a:pt x="944" y="942"/>
                    <a:pt x="967" y="1001"/>
                    <a:pt x="967" y="1001"/>
                  </a:cubicBezTo>
                  <a:cubicBezTo>
                    <a:pt x="967" y="1179"/>
                    <a:pt x="982" y="1264"/>
                    <a:pt x="1065" y="1331"/>
                  </a:cubicBezTo>
                  <a:cubicBezTo>
                    <a:pt x="975" y="1272"/>
                    <a:pt x="874" y="1271"/>
                    <a:pt x="833" y="1271"/>
                  </a:cubicBezTo>
                  <a:close/>
                  <a:moveTo>
                    <a:pt x="376" y="534"/>
                  </a:moveTo>
                  <a:cubicBezTo>
                    <a:pt x="309" y="534"/>
                    <a:pt x="146" y="536"/>
                    <a:pt x="0" y="632"/>
                  </a:cubicBezTo>
                  <a:cubicBezTo>
                    <a:pt x="134" y="523"/>
                    <a:pt x="159" y="385"/>
                    <a:pt x="159" y="97"/>
                  </a:cubicBezTo>
                  <a:cubicBezTo>
                    <a:pt x="159" y="97"/>
                    <a:pt x="196" y="0"/>
                    <a:pt x="376" y="0"/>
                  </a:cubicBezTo>
                  <a:cubicBezTo>
                    <a:pt x="556" y="0"/>
                    <a:pt x="594" y="97"/>
                    <a:pt x="594" y="97"/>
                  </a:cubicBezTo>
                  <a:cubicBezTo>
                    <a:pt x="594" y="385"/>
                    <a:pt x="619" y="523"/>
                    <a:pt x="752" y="632"/>
                  </a:cubicBezTo>
                  <a:cubicBezTo>
                    <a:pt x="606" y="536"/>
                    <a:pt x="443" y="534"/>
                    <a:pt x="376" y="534"/>
                  </a:cubicBezTo>
                  <a:close/>
                  <a:moveTo>
                    <a:pt x="1290" y="534"/>
                  </a:moveTo>
                  <a:cubicBezTo>
                    <a:pt x="1223" y="534"/>
                    <a:pt x="1060" y="536"/>
                    <a:pt x="913" y="632"/>
                  </a:cubicBezTo>
                  <a:cubicBezTo>
                    <a:pt x="1047" y="523"/>
                    <a:pt x="1072" y="385"/>
                    <a:pt x="1072" y="97"/>
                  </a:cubicBezTo>
                  <a:cubicBezTo>
                    <a:pt x="1072" y="97"/>
                    <a:pt x="1110" y="0"/>
                    <a:pt x="1290" y="0"/>
                  </a:cubicBezTo>
                  <a:cubicBezTo>
                    <a:pt x="1469" y="0"/>
                    <a:pt x="1507" y="97"/>
                    <a:pt x="1507" y="97"/>
                  </a:cubicBezTo>
                  <a:cubicBezTo>
                    <a:pt x="1507" y="385"/>
                    <a:pt x="1532" y="523"/>
                    <a:pt x="1666" y="632"/>
                  </a:cubicBezTo>
                  <a:cubicBezTo>
                    <a:pt x="1520" y="536"/>
                    <a:pt x="1357" y="534"/>
                    <a:pt x="1290" y="534"/>
                  </a:cubicBezTo>
                  <a:close/>
                  <a:moveTo>
                    <a:pt x="1275" y="1491"/>
                  </a:moveTo>
                  <a:cubicBezTo>
                    <a:pt x="1225" y="1491"/>
                    <a:pt x="1103" y="1492"/>
                    <a:pt x="993" y="1564"/>
                  </a:cubicBezTo>
                  <a:cubicBezTo>
                    <a:pt x="1093" y="1483"/>
                    <a:pt x="1112" y="1380"/>
                    <a:pt x="1112" y="1164"/>
                  </a:cubicBezTo>
                  <a:cubicBezTo>
                    <a:pt x="1112" y="1164"/>
                    <a:pt x="1140" y="1092"/>
                    <a:pt x="1275" y="1092"/>
                  </a:cubicBezTo>
                  <a:cubicBezTo>
                    <a:pt x="1409" y="1092"/>
                    <a:pt x="1437" y="1164"/>
                    <a:pt x="1437" y="1164"/>
                  </a:cubicBezTo>
                  <a:cubicBezTo>
                    <a:pt x="1437" y="1380"/>
                    <a:pt x="1456" y="1483"/>
                    <a:pt x="1556" y="1564"/>
                  </a:cubicBezTo>
                  <a:cubicBezTo>
                    <a:pt x="1446" y="1492"/>
                    <a:pt x="1325" y="1491"/>
                    <a:pt x="1275" y="1491"/>
                  </a:cubicBezTo>
                  <a:close/>
                </a:path>
              </a:pathLst>
            </a:custGeom>
            <a:solidFill>
              <a:srgbClr val="9ABCD1"/>
            </a:solidFill>
            <a:ln w="9525">
              <a:noFill/>
              <a:round/>
              <a:headEnd/>
              <a:tailEnd/>
            </a:ln>
          </p:spPr>
          <p:txBody>
            <a:bodyPr vert="horz" wrap="square" lIns="91440" tIns="45720" rIns="91440" bIns="45720" numCol="1" anchor="t" anchorCtr="0" compatLnSpc="1">
              <a:prstTxWarp prst="textNoShape">
                <a:avLst/>
              </a:prstTxWarp>
            </a:bodyPr>
            <a:lstStyle/>
            <a:p>
              <a:endParaRPr lang="de-DE" sz="1798"/>
            </a:p>
          </p:txBody>
        </p:sp>
        <p:sp>
          <p:nvSpPr>
            <p:cNvPr id="20" name="Glocken innen"/>
            <p:cNvSpPr>
              <a:spLocks noEditPoints="1"/>
            </p:cNvSpPr>
            <p:nvPr/>
          </p:nvSpPr>
          <p:spPr bwMode="auto">
            <a:xfrm>
              <a:off x="4752" y="2323"/>
              <a:ext cx="394" cy="568"/>
            </a:xfrm>
            <a:custGeom>
              <a:avLst/>
              <a:gdLst>
                <a:gd name="T0" fmla="*/ 701 w 1735"/>
                <a:gd name="T1" fmla="*/ 449 h 2505"/>
                <a:gd name="T2" fmla="*/ 121 w 1735"/>
                <a:gd name="T3" fmla="*/ 448 h 2505"/>
                <a:gd name="T4" fmla="*/ 121 w 1735"/>
                <a:gd name="T5" fmla="*/ 221 h 2505"/>
                <a:gd name="T6" fmla="*/ 699 w 1735"/>
                <a:gd name="T7" fmla="*/ 221 h 2505"/>
                <a:gd name="T8" fmla="*/ 1153 w 1735"/>
                <a:gd name="T9" fmla="*/ 1977 h 2505"/>
                <a:gd name="T10" fmla="*/ 867 w 1735"/>
                <a:gd name="T11" fmla="*/ 2087 h 2505"/>
                <a:gd name="T12" fmla="*/ 582 w 1735"/>
                <a:gd name="T13" fmla="*/ 1975 h 2505"/>
                <a:gd name="T14" fmla="*/ 867 w 1735"/>
                <a:gd name="T15" fmla="*/ 1863 h 2505"/>
                <a:gd name="T16" fmla="*/ 1153 w 1735"/>
                <a:gd name="T17" fmla="*/ 1977 h 2505"/>
                <a:gd name="T18" fmla="*/ 643 w 1735"/>
                <a:gd name="T19" fmla="*/ 1337 h 2505"/>
                <a:gd name="T20" fmla="*/ 209 w 1735"/>
                <a:gd name="T21" fmla="*/ 1337 h 2505"/>
                <a:gd name="T22" fmla="*/ 209 w 1735"/>
                <a:gd name="T23" fmla="*/ 1166 h 2505"/>
                <a:gd name="T24" fmla="*/ 642 w 1735"/>
                <a:gd name="T25" fmla="*/ 1167 h 2505"/>
                <a:gd name="T26" fmla="*/ 1013 w 1735"/>
                <a:gd name="T27" fmla="*/ 1439 h 2505"/>
                <a:gd name="T28" fmla="*/ 867 w 1735"/>
                <a:gd name="T29" fmla="*/ 1496 h 2505"/>
                <a:gd name="T30" fmla="*/ 722 w 1735"/>
                <a:gd name="T31" fmla="*/ 1438 h 2505"/>
                <a:gd name="T32" fmla="*/ 867 w 1735"/>
                <a:gd name="T33" fmla="*/ 1381 h 2505"/>
                <a:gd name="T34" fmla="*/ 1013 w 1735"/>
                <a:gd name="T35" fmla="*/ 1439 h 2505"/>
                <a:gd name="T36" fmla="*/ 702 w 1735"/>
                <a:gd name="T37" fmla="*/ 2459 h 2505"/>
                <a:gd name="T38" fmla="*/ 122 w 1735"/>
                <a:gd name="T39" fmla="*/ 2458 h 2505"/>
                <a:gd name="T40" fmla="*/ 122 w 1735"/>
                <a:gd name="T41" fmla="*/ 2229 h 2505"/>
                <a:gd name="T42" fmla="*/ 701 w 1735"/>
                <a:gd name="T43" fmla="*/ 2230 h 2505"/>
                <a:gd name="T44" fmla="*/ 1735 w 1735"/>
                <a:gd name="T45" fmla="*/ 2346 h 2505"/>
                <a:gd name="T46" fmla="*/ 1322 w 1735"/>
                <a:gd name="T47" fmla="*/ 2505 h 2505"/>
                <a:gd name="T48" fmla="*/ 911 w 1735"/>
                <a:gd name="T49" fmla="*/ 2343 h 2505"/>
                <a:gd name="T50" fmla="*/ 1322 w 1735"/>
                <a:gd name="T51" fmla="*/ 2182 h 2505"/>
                <a:gd name="T52" fmla="*/ 1735 w 1735"/>
                <a:gd name="T53" fmla="*/ 2346 h 2505"/>
                <a:gd name="T54" fmla="*/ 1526 w 1735"/>
                <a:gd name="T55" fmla="*/ 1337 h 2505"/>
                <a:gd name="T56" fmla="*/ 1092 w 1735"/>
                <a:gd name="T57" fmla="*/ 1337 h 2505"/>
                <a:gd name="T58" fmla="*/ 1092 w 1735"/>
                <a:gd name="T59" fmla="*/ 1166 h 2505"/>
                <a:gd name="T60" fmla="*/ 1525 w 1735"/>
                <a:gd name="T61" fmla="*/ 1167 h 2505"/>
                <a:gd name="T62" fmla="*/ 1121 w 1735"/>
                <a:gd name="T63" fmla="*/ 1011 h 2505"/>
                <a:gd name="T64" fmla="*/ 867 w 1735"/>
                <a:gd name="T65" fmla="*/ 1109 h 2505"/>
                <a:gd name="T66" fmla="*/ 614 w 1735"/>
                <a:gd name="T67" fmla="*/ 1010 h 2505"/>
                <a:gd name="T68" fmla="*/ 867 w 1735"/>
                <a:gd name="T69" fmla="*/ 911 h 2505"/>
                <a:gd name="T70" fmla="*/ 1121 w 1735"/>
                <a:gd name="T71" fmla="*/ 1011 h 2505"/>
                <a:gd name="T72" fmla="*/ 1002 w 1735"/>
                <a:gd name="T73" fmla="*/ 128 h 2505"/>
                <a:gd name="T74" fmla="*/ 733 w 1735"/>
                <a:gd name="T75" fmla="*/ 128 h 2505"/>
                <a:gd name="T76" fmla="*/ 733 w 1735"/>
                <a:gd name="T77" fmla="*/ 21 h 2505"/>
                <a:gd name="T78" fmla="*/ 1001 w 1735"/>
                <a:gd name="T79" fmla="*/ 22 h 2505"/>
                <a:gd name="T80" fmla="*/ 1735 w 1735"/>
                <a:gd name="T81" fmla="*/ 337 h 2505"/>
                <a:gd name="T82" fmla="*/ 1324 w 1735"/>
                <a:gd name="T83" fmla="*/ 495 h 2505"/>
                <a:gd name="T84" fmla="*/ 913 w 1735"/>
                <a:gd name="T85" fmla="*/ 334 h 2505"/>
                <a:gd name="T86" fmla="*/ 1324 w 1735"/>
                <a:gd name="T87" fmla="*/ 174 h 2505"/>
                <a:gd name="T88" fmla="*/ 1735 w 1735"/>
                <a:gd name="T89" fmla="*/ 337 h 2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35" h="2505">
                  <a:moveTo>
                    <a:pt x="821" y="337"/>
                  </a:moveTo>
                  <a:cubicBezTo>
                    <a:pt x="821" y="381"/>
                    <a:pt x="775" y="420"/>
                    <a:pt x="701" y="449"/>
                  </a:cubicBezTo>
                  <a:cubicBezTo>
                    <a:pt x="626" y="478"/>
                    <a:pt x="524" y="495"/>
                    <a:pt x="410" y="495"/>
                  </a:cubicBezTo>
                  <a:cubicBezTo>
                    <a:pt x="297" y="495"/>
                    <a:pt x="195" y="477"/>
                    <a:pt x="121" y="448"/>
                  </a:cubicBezTo>
                  <a:cubicBezTo>
                    <a:pt x="46" y="419"/>
                    <a:pt x="0" y="378"/>
                    <a:pt x="0" y="334"/>
                  </a:cubicBezTo>
                  <a:cubicBezTo>
                    <a:pt x="0" y="290"/>
                    <a:pt x="46" y="250"/>
                    <a:pt x="121" y="221"/>
                  </a:cubicBezTo>
                  <a:cubicBezTo>
                    <a:pt x="195" y="192"/>
                    <a:pt x="297" y="174"/>
                    <a:pt x="410" y="174"/>
                  </a:cubicBezTo>
                  <a:cubicBezTo>
                    <a:pt x="523" y="174"/>
                    <a:pt x="625" y="192"/>
                    <a:pt x="699" y="221"/>
                  </a:cubicBezTo>
                  <a:cubicBezTo>
                    <a:pt x="775" y="251"/>
                    <a:pt x="821" y="292"/>
                    <a:pt x="821" y="337"/>
                  </a:cubicBezTo>
                  <a:close/>
                  <a:moveTo>
                    <a:pt x="1153" y="1977"/>
                  </a:moveTo>
                  <a:cubicBezTo>
                    <a:pt x="1153" y="2007"/>
                    <a:pt x="1121" y="2035"/>
                    <a:pt x="1069" y="2055"/>
                  </a:cubicBezTo>
                  <a:cubicBezTo>
                    <a:pt x="1017" y="2075"/>
                    <a:pt x="946" y="2087"/>
                    <a:pt x="867" y="2087"/>
                  </a:cubicBezTo>
                  <a:cubicBezTo>
                    <a:pt x="788" y="2087"/>
                    <a:pt x="717" y="2075"/>
                    <a:pt x="666" y="2055"/>
                  </a:cubicBezTo>
                  <a:cubicBezTo>
                    <a:pt x="614" y="2034"/>
                    <a:pt x="582" y="2006"/>
                    <a:pt x="582" y="1975"/>
                  </a:cubicBezTo>
                  <a:cubicBezTo>
                    <a:pt x="582" y="1944"/>
                    <a:pt x="614" y="1916"/>
                    <a:pt x="666" y="1896"/>
                  </a:cubicBezTo>
                  <a:cubicBezTo>
                    <a:pt x="717" y="1876"/>
                    <a:pt x="788" y="1863"/>
                    <a:pt x="867" y="1863"/>
                  </a:cubicBezTo>
                  <a:cubicBezTo>
                    <a:pt x="946" y="1863"/>
                    <a:pt x="1017" y="1876"/>
                    <a:pt x="1068" y="1896"/>
                  </a:cubicBezTo>
                  <a:cubicBezTo>
                    <a:pt x="1121" y="1917"/>
                    <a:pt x="1153" y="1946"/>
                    <a:pt x="1153" y="1977"/>
                  </a:cubicBezTo>
                  <a:close/>
                  <a:moveTo>
                    <a:pt x="733" y="1253"/>
                  </a:moveTo>
                  <a:cubicBezTo>
                    <a:pt x="733" y="1286"/>
                    <a:pt x="699" y="1316"/>
                    <a:pt x="643" y="1337"/>
                  </a:cubicBezTo>
                  <a:cubicBezTo>
                    <a:pt x="587" y="1358"/>
                    <a:pt x="510" y="1372"/>
                    <a:pt x="425" y="1372"/>
                  </a:cubicBezTo>
                  <a:cubicBezTo>
                    <a:pt x="341" y="1372"/>
                    <a:pt x="264" y="1358"/>
                    <a:pt x="209" y="1337"/>
                  </a:cubicBezTo>
                  <a:cubicBezTo>
                    <a:pt x="153" y="1315"/>
                    <a:pt x="119" y="1284"/>
                    <a:pt x="119" y="1251"/>
                  </a:cubicBezTo>
                  <a:cubicBezTo>
                    <a:pt x="119" y="1218"/>
                    <a:pt x="153" y="1188"/>
                    <a:pt x="209" y="1166"/>
                  </a:cubicBezTo>
                  <a:cubicBezTo>
                    <a:pt x="264" y="1144"/>
                    <a:pt x="341" y="1131"/>
                    <a:pt x="425" y="1131"/>
                  </a:cubicBezTo>
                  <a:cubicBezTo>
                    <a:pt x="510" y="1131"/>
                    <a:pt x="586" y="1145"/>
                    <a:pt x="642" y="1167"/>
                  </a:cubicBezTo>
                  <a:cubicBezTo>
                    <a:pt x="698" y="1189"/>
                    <a:pt x="733" y="1219"/>
                    <a:pt x="733" y="1253"/>
                  </a:cubicBezTo>
                  <a:close/>
                  <a:moveTo>
                    <a:pt x="1013" y="1439"/>
                  </a:moveTo>
                  <a:cubicBezTo>
                    <a:pt x="1013" y="1455"/>
                    <a:pt x="997" y="1469"/>
                    <a:pt x="970" y="1479"/>
                  </a:cubicBezTo>
                  <a:cubicBezTo>
                    <a:pt x="944" y="1489"/>
                    <a:pt x="907" y="1496"/>
                    <a:pt x="867" y="1496"/>
                  </a:cubicBezTo>
                  <a:cubicBezTo>
                    <a:pt x="827" y="1496"/>
                    <a:pt x="791" y="1489"/>
                    <a:pt x="765" y="1479"/>
                  </a:cubicBezTo>
                  <a:cubicBezTo>
                    <a:pt x="738" y="1469"/>
                    <a:pt x="722" y="1454"/>
                    <a:pt x="722" y="1438"/>
                  </a:cubicBezTo>
                  <a:cubicBezTo>
                    <a:pt x="722" y="1422"/>
                    <a:pt x="738" y="1408"/>
                    <a:pt x="765" y="1398"/>
                  </a:cubicBezTo>
                  <a:cubicBezTo>
                    <a:pt x="791" y="1387"/>
                    <a:pt x="827" y="1381"/>
                    <a:pt x="867" y="1381"/>
                  </a:cubicBezTo>
                  <a:cubicBezTo>
                    <a:pt x="907" y="1381"/>
                    <a:pt x="943" y="1388"/>
                    <a:pt x="969" y="1398"/>
                  </a:cubicBezTo>
                  <a:cubicBezTo>
                    <a:pt x="996" y="1408"/>
                    <a:pt x="1013" y="1423"/>
                    <a:pt x="1013" y="1439"/>
                  </a:cubicBezTo>
                  <a:close/>
                  <a:moveTo>
                    <a:pt x="824" y="2346"/>
                  </a:moveTo>
                  <a:cubicBezTo>
                    <a:pt x="824" y="2390"/>
                    <a:pt x="778" y="2430"/>
                    <a:pt x="702" y="2459"/>
                  </a:cubicBezTo>
                  <a:cubicBezTo>
                    <a:pt x="628" y="2488"/>
                    <a:pt x="525" y="2505"/>
                    <a:pt x="412" y="2505"/>
                  </a:cubicBezTo>
                  <a:cubicBezTo>
                    <a:pt x="298" y="2505"/>
                    <a:pt x="196" y="2487"/>
                    <a:pt x="122" y="2458"/>
                  </a:cubicBezTo>
                  <a:cubicBezTo>
                    <a:pt x="47" y="2429"/>
                    <a:pt x="0" y="2388"/>
                    <a:pt x="0" y="2343"/>
                  </a:cubicBezTo>
                  <a:cubicBezTo>
                    <a:pt x="0" y="2299"/>
                    <a:pt x="47" y="2258"/>
                    <a:pt x="122" y="2229"/>
                  </a:cubicBezTo>
                  <a:cubicBezTo>
                    <a:pt x="196" y="2200"/>
                    <a:pt x="298" y="2182"/>
                    <a:pt x="412" y="2182"/>
                  </a:cubicBezTo>
                  <a:cubicBezTo>
                    <a:pt x="525" y="2182"/>
                    <a:pt x="627" y="2200"/>
                    <a:pt x="701" y="2230"/>
                  </a:cubicBezTo>
                  <a:cubicBezTo>
                    <a:pt x="777" y="2259"/>
                    <a:pt x="824" y="2301"/>
                    <a:pt x="824" y="2346"/>
                  </a:cubicBezTo>
                  <a:close/>
                  <a:moveTo>
                    <a:pt x="1735" y="2346"/>
                  </a:moveTo>
                  <a:cubicBezTo>
                    <a:pt x="1735" y="2390"/>
                    <a:pt x="1688" y="2430"/>
                    <a:pt x="1613" y="2459"/>
                  </a:cubicBezTo>
                  <a:cubicBezTo>
                    <a:pt x="1539" y="2488"/>
                    <a:pt x="1436" y="2505"/>
                    <a:pt x="1322" y="2505"/>
                  </a:cubicBezTo>
                  <a:cubicBezTo>
                    <a:pt x="1209" y="2505"/>
                    <a:pt x="1107" y="2487"/>
                    <a:pt x="1033" y="2458"/>
                  </a:cubicBezTo>
                  <a:cubicBezTo>
                    <a:pt x="957" y="2429"/>
                    <a:pt x="911" y="2388"/>
                    <a:pt x="911" y="2343"/>
                  </a:cubicBezTo>
                  <a:cubicBezTo>
                    <a:pt x="911" y="2299"/>
                    <a:pt x="957" y="2258"/>
                    <a:pt x="1032" y="2229"/>
                  </a:cubicBezTo>
                  <a:cubicBezTo>
                    <a:pt x="1106" y="2200"/>
                    <a:pt x="1209" y="2182"/>
                    <a:pt x="1322" y="2182"/>
                  </a:cubicBezTo>
                  <a:cubicBezTo>
                    <a:pt x="1435" y="2182"/>
                    <a:pt x="1538" y="2200"/>
                    <a:pt x="1612" y="2230"/>
                  </a:cubicBezTo>
                  <a:cubicBezTo>
                    <a:pt x="1688" y="2259"/>
                    <a:pt x="1735" y="2301"/>
                    <a:pt x="1735" y="2346"/>
                  </a:cubicBezTo>
                  <a:close/>
                  <a:moveTo>
                    <a:pt x="1616" y="1253"/>
                  </a:moveTo>
                  <a:cubicBezTo>
                    <a:pt x="1616" y="1286"/>
                    <a:pt x="1582" y="1316"/>
                    <a:pt x="1526" y="1337"/>
                  </a:cubicBezTo>
                  <a:cubicBezTo>
                    <a:pt x="1470" y="1358"/>
                    <a:pt x="1394" y="1372"/>
                    <a:pt x="1309" y="1372"/>
                  </a:cubicBezTo>
                  <a:cubicBezTo>
                    <a:pt x="1224" y="1372"/>
                    <a:pt x="1148" y="1358"/>
                    <a:pt x="1092" y="1337"/>
                  </a:cubicBezTo>
                  <a:cubicBezTo>
                    <a:pt x="1036" y="1315"/>
                    <a:pt x="1002" y="1284"/>
                    <a:pt x="1002" y="1251"/>
                  </a:cubicBezTo>
                  <a:cubicBezTo>
                    <a:pt x="1002" y="1218"/>
                    <a:pt x="1036" y="1188"/>
                    <a:pt x="1092" y="1166"/>
                  </a:cubicBezTo>
                  <a:cubicBezTo>
                    <a:pt x="1147" y="1144"/>
                    <a:pt x="1224" y="1131"/>
                    <a:pt x="1309" y="1131"/>
                  </a:cubicBezTo>
                  <a:cubicBezTo>
                    <a:pt x="1393" y="1131"/>
                    <a:pt x="1469" y="1145"/>
                    <a:pt x="1525" y="1167"/>
                  </a:cubicBezTo>
                  <a:cubicBezTo>
                    <a:pt x="1581" y="1189"/>
                    <a:pt x="1616" y="1219"/>
                    <a:pt x="1616" y="1253"/>
                  </a:cubicBezTo>
                  <a:close/>
                  <a:moveTo>
                    <a:pt x="1121" y="1011"/>
                  </a:moveTo>
                  <a:cubicBezTo>
                    <a:pt x="1121" y="1038"/>
                    <a:pt x="1092" y="1063"/>
                    <a:pt x="1046" y="1081"/>
                  </a:cubicBezTo>
                  <a:cubicBezTo>
                    <a:pt x="1000" y="1098"/>
                    <a:pt x="937" y="1109"/>
                    <a:pt x="867" y="1109"/>
                  </a:cubicBezTo>
                  <a:cubicBezTo>
                    <a:pt x="797" y="1109"/>
                    <a:pt x="734" y="1098"/>
                    <a:pt x="689" y="1080"/>
                  </a:cubicBezTo>
                  <a:cubicBezTo>
                    <a:pt x="643" y="1062"/>
                    <a:pt x="614" y="1037"/>
                    <a:pt x="614" y="1010"/>
                  </a:cubicBezTo>
                  <a:cubicBezTo>
                    <a:pt x="614" y="982"/>
                    <a:pt x="642" y="957"/>
                    <a:pt x="689" y="939"/>
                  </a:cubicBezTo>
                  <a:cubicBezTo>
                    <a:pt x="734" y="922"/>
                    <a:pt x="797" y="911"/>
                    <a:pt x="867" y="911"/>
                  </a:cubicBezTo>
                  <a:cubicBezTo>
                    <a:pt x="937" y="911"/>
                    <a:pt x="1000" y="922"/>
                    <a:pt x="1045" y="940"/>
                  </a:cubicBezTo>
                  <a:cubicBezTo>
                    <a:pt x="1092" y="958"/>
                    <a:pt x="1121" y="984"/>
                    <a:pt x="1121" y="1011"/>
                  </a:cubicBezTo>
                  <a:close/>
                  <a:moveTo>
                    <a:pt x="1058" y="76"/>
                  </a:moveTo>
                  <a:cubicBezTo>
                    <a:pt x="1058" y="96"/>
                    <a:pt x="1036" y="115"/>
                    <a:pt x="1002" y="128"/>
                  </a:cubicBezTo>
                  <a:cubicBezTo>
                    <a:pt x="967" y="141"/>
                    <a:pt x="920" y="150"/>
                    <a:pt x="867" y="150"/>
                  </a:cubicBezTo>
                  <a:cubicBezTo>
                    <a:pt x="815" y="150"/>
                    <a:pt x="767" y="141"/>
                    <a:pt x="733" y="128"/>
                  </a:cubicBezTo>
                  <a:cubicBezTo>
                    <a:pt x="698" y="114"/>
                    <a:pt x="677" y="95"/>
                    <a:pt x="677" y="74"/>
                  </a:cubicBezTo>
                  <a:cubicBezTo>
                    <a:pt x="677" y="54"/>
                    <a:pt x="698" y="35"/>
                    <a:pt x="733" y="21"/>
                  </a:cubicBezTo>
                  <a:cubicBezTo>
                    <a:pt x="767" y="8"/>
                    <a:pt x="815" y="0"/>
                    <a:pt x="867" y="0"/>
                  </a:cubicBezTo>
                  <a:cubicBezTo>
                    <a:pt x="919" y="0"/>
                    <a:pt x="967" y="8"/>
                    <a:pt x="1001" y="22"/>
                  </a:cubicBezTo>
                  <a:cubicBezTo>
                    <a:pt x="1036" y="36"/>
                    <a:pt x="1058" y="55"/>
                    <a:pt x="1058" y="76"/>
                  </a:cubicBezTo>
                  <a:close/>
                  <a:moveTo>
                    <a:pt x="1735" y="337"/>
                  </a:moveTo>
                  <a:cubicBezTo>
                    <a:pt x="1735" y="381"/>
                    <a:pt x="1689" y="420"/>
                    <a:pt x="1614" y="449"/>
                  </a:cubicBezTo>
                  <a:cubicBezTo>
                    <a:pt x="1540" y="478"/>
                    <a:pt x="1437" y="495"/>
                    <a:pt x="1324" y="495"/>
                  </a:cubicBezTo>
                  <a:cubicBezTo>
                    <a:pt x="1210" y="495"/>
                    <a:pt x="1108" y="477"/>
                    <a:pt x="1034" y="448"/>
                  </a:cubicBezTo>
                  <a:cubicBezTo>
                    <a:pt x="960" y="419"/>
                    <a:pt x="913" y="378"/>
                    <a:pt x="913" y="334"/>
                  </a:cubicBezTo>
                  <a:cubicBezTo>
                    <a:pt x="913" y="290"/>
                    <a:pt x="959" y="250"/>
                    <a:pt x="1034" y="221"/>
                  </a:cubicBezTo>
                  <a:cubicBezTo>
                    <a:pt x="1108" y="192"/>
                    <a:pt x="1210" y="174"/>
                    <a:pt x="1324" y="174"/>
                  </a:cubicBezTo>
                  <a:cubicBezTo>
                    <a:pt x="1437" y="174"/>
                    <a:pt x="1539" y="192"/>
                    <a:pt x="1613" y="221"/>
                  </a:cubicBezTo>
                  <a:cubicBezTo>
                    <a:pt x="1688" y="251"/>
                    <a:pt x="1735" y="292"/>
                    <a:pt x="1735" y="337"/>
                  </a:cubicBezTo>
                  <a:close/>
                </a:path>
              </a:pathLst>
            </a:custGeom>
            <a:solidFill>
              <a:srgbClr val="679AB9"/>
            </a:solidFill>
            <a:ln w="9525">
              <a:noFill/>
              <a:round/>
              <a:headEnd/>
              <a:tailEnd/>
            </a:ln>
          </p:spPr>
          <p:txBody>
            <a:bodyPr vert="horz" wrap="square" lIns="91440" tIns="45720" rIns="91440" bIns="45720" numCol="1" anchor="t" anchorCtr="0" compatLnSpc="1">
              <a:prstTxWarp prst="textNoShape">
                <a:avLst/>
              </a:prstTxWarp>
            </a:bodyPr>
            <a:lstStyle/>
            <a:p>
              <a:endParaRPr lang="de-DE" sz="1798"/>
            </a:p>
          </p:txBody>
        </p:sp>
        <p:sp>
          <p:nvSpPr>
            <p:cNvPr id="24" name="Türmchen"/>
            <p:cNvSpPr>
              <a:spLocks noEditPoints="1"/>
            </p:cNvSpPr>
            <p:nvPr/>
          </p:nvSpPr>
          <p:spPr bwMode="auto">
            <a:xfrm>
              <a:off x="3550" y="652"/>
              <a:ext cx="2210" cy="2902"/>
            </a:xfrm>
            <a:custGeom>
              <a:avLst/>
              <a:gdLst>
                <a:gd name="T0" fmla="*/ 5533 w 9745"/>
                <a:gd name="T1" fmla="*/ 9734 h 12800"/>
                <a:gd name="T2" fmla="*/ 6802 w 9745"/>
                <a:gd name="T3" fmla="*/ 9015 h 12800"/>
                <a:gd name="T4" fmla="*/ 5928 w 9745"/>
                <a:gd name="T5" fmla="*/ 7113 h 12800"/>
                <a:gd name="T6" fmla="*/ 6028 w 9745"/>
                <a:gd name="T7" fmla="*/ 8142 h 12800"/>
                <a:gd name="T8" fmla="*/ 6306 w 9745"/>
                <a:gd name="T9" fmla="*/ 8142 h 12800"/>
                <a:gd name="T10" fmla="*/ 6802 w 9745"/>
                <a:gd name="T11" fmla="*/ 7927 h 12800"/>
                <a:gd name="T12" fmla="*/ 6554 w 9745"/>
                <a:gd name="T13" fmla="*/ 6972 h 12800"/>
                <a:gd name="T14" fmla="*/ 6192 w 9745"/>
                <a:gd name="T15" fmla="*/ 802 h 12800"/>
                <a:gd name="T16" fmla="*/ 6134 w 9745"/>
                <a:gd name="T17" fmla="*/ 1080 h 12800"/>
                <a:gd name="T18" fmla="*/ 5850 w 9745"/>
                <a:gd name="T19" fmla="*/ 965 h 12800"/>
                <a:gd name="T20" fmla="*/ 5805 w 9745"/>
                <a:gd name="T21" fmla="*/ 641 h 12800"/>
                <a:gd name="T22" fmla="*/ 5585 w 9745"/>
                <a:gd name="T23" fmla="*/ 806 h 12800"/>
                <a:gd name="T24" fmla="*/ 5658 w 9745"/>
                <a:gd name="T25" fmla="*/ 1077 h 12800"/>
                <a:gd name="T26" fmla="*/ 5861 w 9745"/>
                <a:gd name="T27" fmla="*/ 1309 h 12800"/>
                <a:gd name="T28" fmla="*/ 5987 w 9745"/>
                <a:gd name="T29" fmla="*/ 2976 h 12800"/>
                <a:gd name="T30" fmla="*/ 6067 w 9745"/>
                <a:gd name="T31" fmla="*/ 3592 h 12800"/>
                <a:gd name="T32" fmla="*/ 5923 w 9745"/>
                <a:gd name="T33" fmla="*/ 4034 h 12800"/>
                <a:gd name="T34" fmla="*/ 4917 w 9745"/>
                <a:gd name="T35" fmla="*/ 5382 h 12800"/>
                <a:gd name="T36" fmla="*/ 4012 w 9745"/>
                <a:gd name="T37" fmla="*/ 6687 h 12800"/>
                <a:gd name="T38" fmla="*/ 4589 w 9745"/>
                <a:gd name="T39" fmla="*/ 8242 h 12800"/>
                <a:gd name="T40" fmla="*/ 4504 w 9745"/>
                <a:gd name="T41" fmla="*/ 10745 h 12800"/>
                <a:gd name="T42" fmla="*/ 0 w 9745"/>
                <a:gd name="T43" fmla="*/ 12800 h 12800"/>
                <a:gd name="T44" fmla="*/ 8065 w 9745"/>
                <a:gd name="T45" fmla="*/ 11069 h 12800"/>
                <a:gd name="T46" fmla="*/ 7802 w 9745"/>
                <a:gd name="T47" fmla="*/ 8366 h 12800"/>
                <a:gd name="T48" fmla="*/ 8154 w 9745"/>
                <a:gd name="T49" fmla="*/ 7161 h 12800"/>
                <a:gd name="T50" fmla="*/ 7723 w 9745"/>
                <a:gd name="T51" fmla="*/ 5759 h 12800"/>
                <a:gd name="T52" fmla="*/ 6436 w 9745"/>
                <a:gd name="T53" fmla="*/ 4207 h 12800"/>
                <a:gd name="T54" fmla="*/ 6228 w 9745"/>
                <a:gd name="T55" fmla="*/ 3673 h 12800"/>
                <a:gd name="T56" fmla="*/ 6236 w 9745"/>
                <a:gd name="T57" fmla="*/ 2850 h 12800"/>
                <a:gd name="T58" fmla="*/ 6470 w 9745"/>
                <a:gd name="T59" fmla="*/ 2554 h 12800"/>
                <a:gd name="T60" fmla="*/ 6408 w 9745"/>
                <a:gd name="T61" fmla="*/ 2285 h 12800"/>
                <a:gd name="T62" fmla="*/ 6621 w 9745"/>
                <a:gd name="T63" fmla="*/ 2320 h 12800"/>
                <a:gd name="T64" fmla="*/ 6866 w 9745"/>
                <a:gd name="T65" fmla="*/ 2173 h 12800"/>
                <a:gd name="T66" fmla="*/ 6754 w 9745"/>
                <a:gd name="T67" fmla="*/ 1290 h 12800"/>
                <a:gd name="T68" fmla="*/ 6837 w 9745"/>
                <a:gd name="T69" fmla="*/ 710 h 12800"/>
                <a:gd name="T70" fmla="*/ 6934 w 9745"/>
                <a:gd name="T71" fmla="*/ 315 h 12800"/>
                <a:gd name="T72" fmla="*/ 6768 w 9745"/>
                <a:gd name="T73" fmla="*/ 248 h 12800"/>
                <a:gd name="T74" fmla="*/ 6594 w 9745"/>
                <a:gd name="T75" fmla="*/ 2143 h 12800"/>
                <a:gd name="T76" fmla="*/ 6672 w 9745"/>
                <a:gd name="T77" fmla="*/ 2052 h 12800"/>
                <a:gd name="T78" fmla="*/ 6635 w 9745"/>
                <a:gd name="T79" fmla="*/ 2123 h 12800"/>
                <a:gd name="T80" fmla="*/ 6536 w 9745"/>
                <a:gd name="T81" fmla="*/ 2085 h 12800"/>
                <a:gd name="T82" fmla="*/ 6594 w 9745"/>
                <a:gd name="T83" fmla="*/ 1941 h 12800"/>
                <a:gd name="T84" fmla="*/ 6487 w 9745"/>
                <a:gd name="T85" fmla="*/ 2048 h 12800"/>
                <a:gd name="T86" fmla="*/ 6530 w 9745"/>
                <a:gd name="T87" fmla="*/ 1916 h 12800"/>
                <a:gd name="T88" fmla="*/ 6504 w 9745"/>
                <a:gd name="T89" fmla="*/ 2040 h 12800"/>
                <a:gd name="T90" fmla="*/ 6495 w 9745"/>
                <a:gd name="T91" fmla="*/ 1853 h 12800"/>
                <a:gd name="T92" fmla="*/ 6487 w 9745"/>
                <a:gd name="T93" fmla="*/ 1613 h 12800"/>
                <a:gd name="T94" fmla="*/ 6520 w 9745"/>
                <a:gd name="T95" fmla="*/ 1633 h 12800"/>
                <a:gd name="T96" fmla="*/ 6303 w 9745"/>
                <a:gd name="T97" fmla="*/ 1639 h 12800"/>
                <a:gd name="T98" fmla="*/ 6292 w 9745"/>
                <a:gd name="T99" fmla="*/ 1469 h 12800"/>
                <a:gd name="T100" fmla="*/ 6433 w 9745"/>
                <a:gd name="T101" fmla="*/ 1689 h 12800"/>
                <a:gd name="T102" fmla="*/ 6227 w 9745"/>
                <a:gd name="T103" fmla="*/ 1052 h 12800"/>
                <a:gd name="T104" fmla="*/ 6263 w 9745"/>
                <a:gd name="T105" fmla="*/ 983 h 12800"/>
                <a:gd name="T106" fmla="*/ 6263 w 9745"/>
                <a:gd name="T107" fmla="*/ 1064 h 12800"/>
                <a:gd name="T108" fmla="*/ 6346 w 9745"/>
                <a:gd name="T109" fmla="*/ 8560 h 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45" h="12800">
                  <a:moveTo>
                    <a:pt x="6802" y="9734"/>
                  </a:moveTo>
                  <a:lnTo>
                    <a:pt x="6802" y="9734"/>
                  </a:lnTo>
                  <a:lnTo>
                    <a:pt x="6802" y="9734"/>
                  </a:lnTo>
                  <a:cubicBezTo>
                    <a:pt x="6595" y="9706"/>
                    <a:pt x="6262" y="9698"/>
                    <a:pt x="6167" y="9698"/>
                  </a:cubicBezTo>
                  <a:lnTo>
                    <a:pt x="6167" y="9698"/>
                  </a:lnTo>
                  <a:cubicBezTo>
                    <a:pt x="6072" y="9698"/>
                    <a:pt x="5739" y="9706"/>
                    <a:pt x="5533" y="9734"/>
                  </a:cubicBezTo>
                  <a:lnTo>
                    <a:pt x="5533" y="9734"/>
                  </a:lnTo>
                  <a:lnTo>
                    <a:pt x="5533" y="9072"/>
                  </a:lnTo>
                  <a:lnTo>
                    <a:pt x="6011" y="9072"/>
                  </a:lnTo>
                  <a:cubicBezTo>
                    <a:pt x="6013" y="9054"/>
                    <a:pt x="6014" y="9035"/>
                    <a:pt x="6015" y="9015"/>
                  </a:cubicBezTo>
                  <a:lnTo>
                    <a:pt x="5533" y="9015"/>
                  </a:lnTo>
                  <a:lnTo>
                    <a:pt x="5533" y="8924"/>
                  </a:lnTo>
                  <a:lnTo>
                    <a:pt x="6802" y="8924"/>
                  </a:lnTo>
                  <a:lnTo>
                    <a:pt x="6802" y="9015"/>
                  </a:lnTo>
                  <a:lnTo>
                    <a:pt x="6319" y="9015"/>
                  </a:lnTo>
                  <a:cubicBezTo>
                    <a:pt x="6320" y="9035"/>
                    <a:pt x="6321" y="9054"/>
                    <a:pt x="6323" y="9072"/>
                  </a:cubicBezTo>
                  <a:lnTo>
                    <a:pt x="6802" y="9072"/>
                  </a:lnTo>
                  <a:lnTo>
                    <a:pt x="6802" y="9734"/>
                  </a:lnTo>
                  <a:close/>
                  <a:moveTo>
                    <a:pt x="6406" y="7151"/>
                  </a:moveTo>
                  <a:lnTo>
                    <a:pt x="5928" y="7151"/>
                  </a:lnTo>
                  <a:cubicBezTo>
                    <a:pt x="5928" y="7139"/>
                    <a:pt x="5928" y="7126"/>
                    <a:pt x="5928" y="7113"/>
                  </a:cubicBezTo>
                  <a:lnTo>
                    <a:pt x="6406" y="7113"/>
                  </a:lnTo>
                  <a:cubicBezTo>
                    <a:pt x="6406" y="7126"/>
                    <a:pt x="6406" y="7139"/>
                    <a:pt x="6406" y="7151"/>
                  </a:cubicBezTo>
                  <a:close/>
                  <a:moveTo>
                    <a:pt x="6802" y="8142"/>
                  </a:moveTo>
                  <a:lnTo>
                    <a:pt x="6802" y="8848"/>
                  </a:lnTo>
                  <a:lnTo>
                    <a:pt x="5533" y="8848"/>
                  </a:lnTo>
                  <a:lnTo>
                    <a:pt x="5533" y="8142"/>
                  </a:lnTo>
                  <a:lnTo>
                    <a:pt x="6028" y="8142"/>
                  </a:lnTo>
                  <a:cubicBezTo>
                    <a:pt x="6030" y="8125"/>
                    <a:pt x="6031" y="8106"/>
                    <a:pt x="6032" y="8085"/>
                  </a:cubicBezTo>
                  <a:lnTo>
                    <a:pt x="5533" y="8085"/>
                  </a:lnTo>
                  <a:lnTo>
                    <a:pt x="5533" y="8003"/>
                  </a:lnTo>
                  <a:lnTo>
                    <a:pt x="6802" y="8003"/>
                  </a:lnTo>
                  <a:lnTo>
                    <a:pt x="6802" y="8085"/>
                  </a:lnTo>
                  <a:lnTo>
                    <a:pt x="6302" y="8085"/>
                  </a:lnTo>
                  <a:cubicBezTo>
                    <a:pt x="6303" y="8106"/>
                    <a:pt x="6304" y="8125"/>
                    <a:pt x="6306" y="8142"/>
                  </a:cubicBezTo>
                  <a:lnTo>
                    <a:pt x="6802" y="8142"/>
                  </a:lnTo>
                  <a:moveTo>
                    <a:pt x="5533" y="7927"/>
                  </a:moveTo>
                  <a:lnTo>
                    <a:pt x="5533" y="7431"/>
                  </a:lnTo>
                  <a:cubicBezTo>
                    <a:pt x="5533" y="7309"/>
                    <a:pt x="5661" y="7184"/>
                    <a:pt x="5741" y="7049"/>
                  </a:cubicBezTo>
                  <a:lnTo>
                    <a:pt x="6593" y="7049"/>
                  </a:lnTo>
                  <a:cubicBezTo>
                    <a:pt x="6674" y="7184"/>
                    <a:pt x="6802" y="7309"/>
                    <a:pt x="6802" y="7431"/>
                  </a:cubicBezTo>
                  <a:lnTo>
                    <a:pt x="6802" y="7927"/>
                  </a:lnTo>
                  <a:lnTo>
                    <a:pt x="5533" y="7927"/>
                  </a:lnTo>
                  <a:close/>
                  <a:moveTo>
                    <a:pt x="5780" y="6972"/>
                  </a:moveTo>
                  <a:cubicBezTo>
                    <a:pt x="5796" y="6934"/>
                    <a:pt x="5806" y="6895"/>
                    <a:pt x="5806" y="6854"/>
                  </a:cubicBezTo>
                  <a:cubicBezTo>
                    <a:pt x="5806" y="6854"/>
                    <a:pt x="6057" y="6834"/>
                    <a:pt x="6167" y="6834"/>
                  </a:cubicBezTo>
                  <a:lnTo>
                    <a:pt x="6167" y="6834"/>
                  </a:lnTo>
                  <a:cubicBezTo>
                    <a:pt x="6278" y="6834"/>
                    <a:pt x="6529" y="6854"/>
                    <a:pt x="6529" y="6854"/>
                  </a:cubicBezTo>
                  <a:cubicBezTo>
                    <a:pt x="6529" y="6895"/>
                    <a:pt x="6538" y="6934"/>
                    <a:pt x="6554" y="6972"/>
                  </a:cubicBezTo>
                  <a:lnTo>
                    <a:pt x="5780" y="6972"/>
                  </a:lnTo>
                  <a:close/>
                  <a:moveTo>
                    <a:pt x="6770" y="0"/>
                  </a:moveTo>
                  <a:lnTo>
                    <a:pt x="6770" y="0"/>
                  </a:lnTo>
                  <a:cubicBezTo>
                    <a:pt x="6740" y="91"/>
                    <a:pt x="6687" y="194"/>
                    <a:pt x="6629" y="310"/>
                  </a:cubicBezTo>
                  <a:cubicBezTo>
                    <a:pt x="6571" y="425"/>
                    <a:pt x="6518" y="487"/>
                    <a:pt x="6484" y="547"/>
                  </a:cubicBezTo>
                  <a:cubicBezTo>
                    <a:pt x="6419" y="609"/>
                    <a:pt x="6342" y="758"/>
                    <a:pt x="6332" y="805"/>
                  </a:cubicBezTo>
                  <a:cubicBezTo>
                    <a:pt x="6309" y="795"/>
                    <a:pt x="6199" y="795"/>
                    <a:pt x="6192" y="802"/>
                  </a:cubicBezTo>
                  <a:cubicBezTo>
                    <a:pt x="6108" y="802"/>
                    <a:pt x="6112" y="888"/>
                    <a:pt x="6112" y="888"/>
                  </a:cubicBezTo>
                  <a:cubicBezTo>
                    <a:pt x="6112" y="888"/>
                    <a:pt x="6105" y="897"/>
                    <a:pt x="6098" y="916"/>
                  </a:cubicBezTo>
                  <a:cubicBezTo>
                    <a:pt x="6091" y="935"/>
                    <a:pt x="6097" y="988"/>
                    <a:pt x="6097" y="1006"/>
                  </a:cubicBezTo>
                  <a:lnTo>
                    <a:pt x="6090" y="1019"/>
                  </a:lnTo>
                  <a:lnTo>
                    <a:pt x="6104" y="1027"/>
                  </a:lnTo>
                  <a:cubicBezTo>
                    <a:pt x="6104" y="1027"/>
                    <a:pt x="6106" y="1061"/>
                    <a:pt x="6114" y="1068"/>
                  </a:cubicBezTo>
                  <a:cubicBezTo>
                    <a:pt x="6122" y="1076"/>
                    <a:pt x="6134" y="1080"/>
                    <a:pt x="6134" y="1080"/>
                  </a:cubicBezTo>
                  <a:lnTo>
                    <a:pt x="6135" y="1098"/>
                  </a:lnTo>
                  <a:cubicBezTo>
                    <a:pt x="6135" y="1098"/>
                    <a:pt x="6121" y="1136"/>
                    <a:pt x="6105" y="1148"/>
                  </a:cubicBezTo>
                  <a:cubicBezTo>
                    <a:pt x="6023" y="1143"/>
                    <a:pt x="5976" y="1181"/>
                    <a:pt x="5954" y="1213"/>
                  </a:cubicBezTo>
                  <a:cubicBezTo>
                    <a:pt x="5954" y="1213"/>
                    <a:pt x="5905" y="1208"/>
                    <a:pt x="5887" y="1209"/>
                  </a:cubicBezTo>
                  <a:cubicBezTo>
                    <a:pt x="5875" y="1191"/>
                    <a:pt x="5830" y="1072"/>
                    <a:pt x="5810" y="1056"/>
                  </a:cubicBezTo>
                  <a:cubicBezTo>
                    <a:pt x="5816" y="1047"/>
                    <a:pt x="5815" y="1021"/>
                    <a:pt x="5808" y="1010"/>
                  </a:cubicBezTo>
                  <a:cubicBezTo>
                    <a:pt x="5838" y="997"/>
                    <a:pt x="5850" y="965"/>
                    <a:pt x="5850" y="965"/>
                  </a:cubicBezTo>
                  <a:lnTo>
                    <a:pt x="5841" y="954"/>
                  </a:lnTo>
                  <a:cubicBezTo>
                    <a:pt x="5841" y="954"/>
                    <a:pt x="5861" y="947"/>
                    <a:pt x="5857" y="926"/>
                  </a:cubicBezTo>
                  <a:cubicBezTo>
                    <a:pt x="5903" y="928"/>
                    <a:pt x="5880" y="854"/>
                    <a:pt x="5881" y="843"/>
                  </a:cubicBezTo>
                  <a:cubicBezTo>
                    <a:pt x="5899" y="829"/>
                    <a:pt x="5896" y="777"/>
                    <a:pt x="5896" y="777"/>
                  </a:cubicBezTo>
                  <a:cubicBezTo>
                    <a:pt x="5896" y="777"/>
                    <a:pt x="5883" y="776"/>
                    <a:pt x="5886" y="741"/>
                  </a:cubicBezTo>
                  <a:cubicBezTo>
                    <a:pt x="5889" y="706"/>
                    <a:pt x="5868" y="687"/>
                    <a:pt x="5856" y="681"/>
                  </a:cubicBezTo>
                  <a:cubicBezTo>
                    <a:pt x="5849" y="664"/>
                    <a:pt x="5815" y="642"/>
                    <a:pt x="5805" y="641"/>
                  </a:cubicBezTo>
                  <a:cubicBezTo>
                    <a:pt x="5785" y="626"/>
                    <a:pt x="5743" y="633"/>
                    <a:pt x="5743" y="646"/>
                  </a:cubicBezTo>
                  <a:cubicBezTo>
                    <a:pt x="5730" y="644"/>
                    <a:pt x="5718" y="658"/>
                    <a:pt x="5718" y="658"/>
                  </a:cubicBezTo>
                  <a:cubicBezTo>
                    <a:pt x="5718" y="658"/>
                    <a:pt x="5693" y="652"/>
                    <a:pt x="5683" y="672"/>
                  </a:cubicBezTo>
                  <a:cubicBezTo>
                    <a:pt x="5662" y="685"/>
                    <a:pt x="5637" y="737"/>
                    <a:pt x="5637" y="737"/>
                  </a:cubicBezTo>
                  <a:cubicBezTo>
                    <a:pt x="5637" y="737"/>
                    <a:pt x="5629" y="727"/>
                    <a:pt x="5620" y="738"/>
                  </a:cubicBezTo>
                  <a:cubicBezTo>
                    <a:pt x="5611" y="750"/>
                    <a:pt x="5613" y="802"/>
                    <a:pt x="5613" y="802"/>
                  </a:cubicBezTo>
                  <a:cubicBezTo>
                    <a:pt x="5613" y="802"/>
                    <a:pt x="5593" y="790"/>
                    <a:pt x="5585" y="806"/>
                  </a:cubicBezTo>
                  <a:cubicBezTo>
                    <a:pt x="5577" y="822"/>
                    <a:pt x="5591" y="881"/>
                    <a:pt x="5591" y="881"/>
                  </a:cubicBezTo>
                  <a:cubicBezTo>
                    <a:pt x="5591" y="881"/>
                    <a:pt x="5572" y="875"/>
                    <a:pt x="5572" y="897"/>
                  </a:cubicBezTo>
                  <a:cubicBezTo>
                    <a:pt x="5572" y="918"/>
                    <a:pt x="5585" y="963"/>
                    <a:pt x="5585" y="963"/>
                  </a:cubicBezTo>
                  <a:cubicBezTo>
                    <a:pt x="5585" y="963"/>
                    <a:pt x="5573" y="954"/>
                    <a:pt x="5573" y="971"/>
                  </a:cubicBezTo>
                  <a:cubicBezTo>
                    <a:pt x="5573" y="988"/>
                    <a:pt x="5613" y="1040"/>
                    <a:pt x="5613" y="1040"/>
                  </a:cubicBezTo>
                  <a:cubicBezTo>
                    <a:pt x="5613" y="1040"/>
                    <a:pt x="5595" y="1055"/>
                    <a:pt x="5596" y="1071"/>
                  </a:cubicBezTo>
                  <a:cubicBezTo>
                    <a:pt x="5613" y="1081"/>
                    <a:pt x="5640" y="1083"/>
                    <a:pt x="5658" y="1077"/>
                  </a:cubicBezTo>
                  <a:cubicBezTo>
                    <a:pt x="5651" y="1084"/>
                    <a:pt x="5652" y="1098"/>
                    <a:pt x="5652" y="1098"/>
                  </a:cubicBezTo>
                  <a:cubicBezTo>
                    <a:pt x="5652" y="1098"/>
                    <a:pt x="5667" y="1112"/>
                    <a:pt x="5691" y="1105"/>
                  </a:cubicBezTo>
                  <a:cubicBezTo>
                    <a:pt x="5714" y="1098"/>
                    <a:pt x="5733" y="1069"/>
                    <a:pt x="5733" y="1069"/>
                  </a:cubicBezTo>
                  <a:cubicBezTo>
                    <a:pt x="5733" y="1069"/>
                    <a:pt x="5753" y="1081"/>
                    <a:pt x="5759" y="1100"/>
                  </a:cubicBezTo>
                  <a:cubicBezTo>
                    <a:pt x="5766" y="1118"/>
                    <a:pt x="5775" y="1159"/>
                    <a:pt x="5784" y="1200"/>
                  </a:cubicBezTo>
                  <a:cubicBezTo>
                    <a:pt x="5793" y="1241"/>
                    <a:pt x="5804" y="1292"/>
                    <a:pt x="5817" y="1304"/>
                  </a:cubicBezTo>
                  <a:cubicBezTo>
                    <a:pt x="5830" y="1316"/>
                    <a:pt x="5847" y="1304"/>
                    <a:pt x="5861" y="1309"/>
                  </a:cubicBezTo>
                  <a:cubicBezTo>
                    <a:pt x="5875" y="1314"/>
                    <a:pt x="5894" y="1331"/>
                    <a:pt x="5955" y="1325"/>
                  </a:cubicBezTo>
                  <a:cubicBezTo>
                    <a:pt x="5955" y="1472"/>
                    <a:pt x="6015" y="1558"/>
                    <a:pt x="6046" y="1604"/>
                  </a:cubicBezTo>
                  <a:cubicBezTo>
                    <a:pt x="6076" y="1651"/>
                    <a:pt x="6109" y="1719"/>
                    <a:pt x="6109" y="1805"/>
                  </a:cubicBezTo>
                  <a:cubicBezTo>
                    <a:pt x="6109" y="1891"/>
                    <a:pt x="6113" y="2052"/>
                    <a:pt x="6107" y="2129"/>
                  </a:cubicBezTo>
                  <a:cubicBezTo>
                    <a:pt x="6101" y="2205"/>
                    <a:pt x="6070" y="2296"/>
                    <a:pt x="6070" y="2359"/>
                  </a:cubicBezTo>
                  <a:cubicBezTo>
                    <a:pt x="6070" y="2423"/>
                    <a:pt x="6098" y="2584"/>
                    <a:pt x="6098" y="2786"/>
                  </a:cubicBezTo>
                  <a:cubicBezTo>
                    <a:pt x="6072" y="2819"/>
                    <a:pt x="5987" y="2969"/>
                    <a:pt x="5987" y="2976"/>
                  </a:cubicBezTo>
                  <a:cubicBezTo>
                    <a:pt x="5987" y="2984"/>
                    <a:pt x="5993" y="2998"/>
                    <a:pt x="6027" y="2998"/>
                  </a:cubicBezTo>
                  <a:cubicBezTo>
                    <a:pt x="6062" y="2998"/>
                    <a:pt x="6091" y="2956"/>
                    <a:pt x="6091" y="2956"/>
                  </a:cubicBezTo>
                  <a:lnTo>
                    <a:pt x="6100" y="2967"/>
                  </a:lnTo>
                  <a:cubicBezTo>
                    <a:pt x="6100" y="2967"/>
                    <a:pt x="6099" y="2978"/>
                    <a:pt x="6099" y="2989"/>
                  </a:cubicBezTo>
                  <a:cubicBezTo>
                    <a:pt x="6073" y="2989"/>
                    <a:pt x="6081" y="3025"/>
                    <a:pt x="6081" y="3036"/>
                  </a:cubicBezTo>
                  <a:cubicBezTo>
                    <a:pt x="6050" y="3046"/>
                    <a:pt x="5868" y="3129"/>
                    <a:pt x="5868" y="3301"/>
                  </a:cubicBezTo>
                  <a:cubicBezTo>
                    <a:pt x="5868" y="3472"/>
                    <a:pt x="5974" y="3546"/>
                    <a:pt x="6067" y="3592"/>
                  </a:cubicBezTo>
                  <a:cubicBezTo>
                    <a:pt x="6067" y="3592"/>
                    <a:pt x="6061" y="3598"/>
                    <a:pt x="6061" y="3620"/>
                  </a:cubicBezTo>
                  <a:cubicBezTo>
                    <a:pt x="6061" y="3643"/>
                    <a:pt x="6115" y="3662"/>
                    <a:pt x="6106" y="3673"/>
                  </a:cubicBezTo>
                  <a:cubicBezTo>
                    <a:pt x="6096" y="3687"/>
                    <a:pt x="6104" y="3719"/>
                    <a:pt x="6089" y="3745"/>
                  </a:cubicBezTo>
                  <a:cubicBezTo>
                    <a:pt x="6075" y="3771"/>
                    <a:pt x="6041" y="3796"/>
                    <a:pt x="6041" y="3817"/>
                  </a:cubicBezTo>
                  <a:cubicBezTo>
                    <a:pt x="6041" y="3837"/>
                    <a:pt x="6070" y="3864"/>
                    <a:pt x="6070" y="3864"/>
                  </a:cubicBezTo>
                  <a:cubicBezTo>
                    <a:pt x="6070" y="3864"/>
                    <a:pt x="6065" y="3902"/>
                    <a:pt x="6065" y="3923"/>
                  </a:cubicBezTo>
                  <a:cubicBezTo>
                    <a:pt x="5970" y="3941"/>
                    <a:pt x="5923" y="3993"/>
                    <a:pt x="5923" y="4034"/>
                  </a:cubicBezTo>
                  <a:cubicBezTo>
                    <a:pt x="5923" y="4075"/>
                    <a:pt x="5966" y="4097"/>
                    <a:pt x="5966" y="4097"/>
                  </a:cubicBezTo>
                  <a:cubicBezTo>
                    <a:pt x="5966" y="4097"/>
                    <a:pt x="5899" y="4141"/>
                    <a:pt x="5899" y="4207"/>
                  </a:cubicBezTo>
                  <a:cubicBezTo>
                    <a:pt x="5899" y="4274"/>
                    <a:pt x="5956" y="4286"/>
                    <a:pt x="5956" y="4318"/>
                  </a:cubicBezTo>
                  <a:cubicBezTo>
                    <a:pt x="5956" y="4350"/>
                    <a:pt x="5892" y="4413"/>
                    <a:pt x="5882" y="4416"/>
                  </a:cubicBezTo>
                  <a:cubicBezTo>
                    <a:pt x="5662" y="4455"/>
                    <a:pt x="5451" y="4589"/>
                    <a:pt x="5346" y="4676"/>
                  </a:cubicBezTo>
                  <a:cubicBezTo>
                    <a:pt x="5241" y="4764"/>
                    <a:pt x="5142" y="4879"/>
                    <a:pt x="5054" y="5033"/>
                  </a:cubicBezTo>
                  <a:cubicBezTo>
                    <a:pt x="4966" y="5187"/>
                    <a:pt x="4930" y="5324"/>
                    <a:pt x="4917" y="5382"/>
                  </a:cubicBezTo>
                  <a:cubicBezTo>
                    <a:pt x="4884" y="5399"/>
                    <a:pt x="4762" y="5467"/>
                    <a:pt x="4704" y="5530"/>
                  </a:cubicBezTo>
                  <a:cubicBezTo>
                    <a:pt x="4646" y="5592"/>
                    <a:pt x="4611" y="5667"/>
                    <a:pt x="4611" y="5759"/>
                  </a:cubicBezTo>
                  <a:cubicBezTo>
                    <a:pt x="4611" y="5850"/>
                    <a:pt x="4667" y="5902"/>
                    <a:pt x="4692" y="5929"/>
                  </a:cubicBezTo>
                  <a:cubicBezTo>
                    <a:pt x="4717" y="5957"/>
                    <a:pt x="4720" y="5995"/>
                    <a:pt x="4743" y="6027"/>
                  </a:cubicBezTo>
                  <a:cubicBezTo>
                    <a:pt x="4767" y="6059"/>
                    <a:pt x="4823" y="6124"/>
                    <a:pt x="4872" y="6151"/>
                  </a:cubicBezTo>
                  <a:cubicBezTo>
                    <a:pt x="4726" y="6185"/>
                    <a:pt x="4572" y="6248"/>
                    <a:pt x="4341" y="6366"/>
                  </a:cubicBezTo>
                  <a:cubicBezTo>
                    <a:pt x="4110" y="6483"/>
                    <a:pt x="4040" y="6621"/>
                    <a:pt x="4012" y="6687"/>
                  </a:cubicBezTo>
                  <a:cubicBezTo>
                    <a:pt x="3983" y="6753"/>
                    <a:pt x="3971" y="6851"/>
                    <a:pt x="4019" y="6963"/>
                  </a:cubicBezTo>
                  <a:cubicBezTo>
                    <a:pt x="4067" y="7075"/>
                    <a:pt x="4156" y="7112"/>
                    <a:pt x="4180" y="7161"/>
                  </a:cubicBezTo>
                  <a:cubicBezTo>
                    <a:pt x="4205" y="7210"/>
                    <a:pt x="4245" y="7272"/>
                    <a:pt x="4290" y="7314"/>
                  </a:cubicBezTo>
                  <a:cubicBezTo>
                    <a:pt x="4334" y="7356"/>
                    <a:pt x="4390" y="7391"/>
                    <a:pt x="4446" y="7433"/>
                  </a:cubicBezTo>
                  <a:cubicBezTo>
                    <a:pt x="4446" y="7469"/>
                    <a:pt x="4488" y="7528"/>
                    <a:pt x="4488" y="7573"/>
                  </a:cubicBezTo>
                  <a:cubicBezTo>
                    <a:pt x="4488" y="7893"/>
                    <a:pt x="4593" y="8033"/>
                    <a:pt x="4591" y="8159"/>
                  </a:cubicBezTo>
                  <a:cubicBezTo>
                    <a:pt x="4591" y="8201"/>
                    <a:pt x="4589" y="8242"/>
                    <a:pt x="4589" y="8242"/>
                  </a:cubicBezTo>
                  <a:lnTo>
                    <a:pt x="4533" y="8249"/>
                  </a:lnTo>
                  <a:lnTo>
                    <a:pt x="4533" y="8366"/>
                  </a:lnTo>
                  <a:lnTo>
                    <a:pt x="4586" y="8448"/>
                  </a:lnTo>
                  <a:cubicBezTo>
                    <a:pt x="4586" y="8448"/>
                    <a:pt x="4586" y="9991"/>
                    <a:pt x="4586" y="10046"/>
                  </a:cubicBezTo>
                  <a:cubicBezTo>
                    <a:pt x="4460" y="10143"/>
                    <a:pt x="4417" y="10254"/>
                    <a:pt x="4417" y="10319"/>
                  </a:cubicBezTo>
                  <a:cubicBezTo>
                    <a:pt x="4417" y="10385"/>
                    <a:pt x="4442" y="10455"/>
                    <a:pt x="4504" y="10505"/>
                  </a:cubicBezTo>
                  <a:cubicBezTo>
                    <a:pt x="4504" y="10505"/>
                    <a:pt x="4504" y="10694"/>
                    <a:pt x="4504" y="10745"/>
                  </a:cubicBezTo>
                  <a:cubicBezTo>
                    <a:pt x="4344" y="10832"/>
                    <a:pt x="4269" y="10966"/>
                    <a:pt x="4269" y="11016"/>
                  </a:cubicBezTo>
                  <a:lnTo>
                    <a:pt x="4269" y="11069"/>
                  </a:lnTo>
                  <a:cubicBezTo>
                    <a:pt x="4200" y="11155"/>
                    <a:pt x="4163" y="11224"/>
                    <a:pt x="4163" y="11352"/>
                  </a:cubicBezTo>
                  <a:cubicBezTo>
                    <a:pt x="4163" y="11480"/>
                    <a:pt x="4245" y="11564"/>
                    <a:pt x="4320" y="11612"/>
                  </a:cubicBezTo>
                  <a:cubicBezTo>
                    <a:pt x="4320" y="11612"/>
                    <a:pt x="4312" y="11751"/>
                    <a:pt x="4309" y="11854"/>
                  </a:cubicBezTo>
                  <a:cubicBezTo>
                    <a:pt x="3097" y="12013"/>
                    <a:pt x="2128" y="12302"/>
                    <a:pt x="0" y="12800"/>
                  </a:cubicBezTo>
                  <a:lnTo>
                    <a:pt x="0" y="12800"/>
                  </a:lnTo>
                  <a:lnTo>
                    <a:pt x="9743" y="12800"/>
                  </a:lnTo>
                  <a:cubicBezTo>
                    <a:pt x="9743" y="12661"/>
                    <a:pt x="9745" y="12518"/>
                    <a:pt x="9745" y="12408"/>
                  </a:cubicBezTo>
                  <a:cubicBezTo>
                    <a:pt x="9745" y="12299"/>
                    <a:pt x="9743" y="12224"/>
                    <a:pt x="9737" y="12223"/>
                  </a:cubicBezTo>
                  <a:cubicBezTo>
                    <a:pt x="9260" y="12124"/>
                    <a:pt x="8801" y="11955"/>
                    <a:pt x="8025" y="11854"/>
                  </a:cubicBezTo>
                  <a:cubicBezTo>
                    <a:pt x="8023" y="11751"/>
                    <a:pt x="8015" y="11612"/>
                    <a:pt x="8015" y="11612"/>
                  </a:cubicBezTo>
                  <a:cubicBezTo>
                    <a:pt x="8090" y="11564"/>
                    <a:pt x="8172" y="11480"/>
                    <a:pt x="8172" y="11352"/>
                  </a:cubicBezTo>
                  <a:cubicBezTo>
                    <a:pt x="8172" y="11224"/>
                    <a:pt x="8134" y="11155"/>
                    <a:pt x="8065" y="11069"/>
                  </a:cubicBezTo>
                  <a:lnTo>
                    <a:pt x="8065" y="11016"/>
                  </a:lnTo>
                  <a:cubicBezTo>
                    <a:pt x="8065" y="10966"/>
                    <a:pt x="7990" y="10832"/>
                    <a:pt x="7830" y="10745"/>
                  </a:cubicBezTo>
                  <a:cubicBezTo>
                    <a:pt x="7830" y="10694"/>
                    <a:pt x="7830" y="10505"/>
                    <a:pt x="7830" y="10505"/>
                  </a:cubicBezTo>
                  <a:cubicBezTo>
                    <a:pt x="7893" y="10455"/>
                    <a:pt x="7918" y="10385"/>
                    <a:pt x="7918" y="10319"/>
                  </a:cubicBezTo>
                  <a:cubicBezTo>
                    <a:pt x="7918" y="10254"/>
                    <a:pt x="7875" y="10143"/>
                    <a:pt x="7749" y="10046"/>
                  </a:cubicBezTo>
                  <a:cubicBezTo>
                    <a:pt x="7749" y="9991"/>
                    <a:pt x="7749" y="8448"/>
                    <a:pt x="7749" y="8448"/>
                  </a:cubicBezTo>
                  <a:lnTo>
                    <a:pt x="7802" y="8366"/>
                  </a:lnTo>
                  <a:lnTo>
                    <a:pt x="7802" y="8249"/>
                  </a:lnTo>
                  <a:lnTo>
                    <a:pt x="7745" y="8242"/>
                  </a:lnTo>
                  <a:cubicBezTo>
                    <a:pt x="7745" y="8242"/>
                    <a:pt x="7744" y="8201"/>
                    <a:pt x="7744" y="8159"/>
                  </a:cubicBezTo>
                  <a:cubicBezTo>
                    <a:pt x="7742" y="8033"/>
                    <a:pt x="7846" y="7893"/>
                    <a:pt x="7846" y="7573"/>
                  </a:cubicBezTo>
                  <a:cubicBezTo>
                    <a:pt x="7846" y="7528"/>
                    <a:pt x="7888" y="7469"/>
                    <a:pt x="7888" y="7433"/>
                  </a:cubicBezTo>
                  <a:cubicBezTo>
                    <a:pt x="7945" y="7391"/>
                    <a:pt x="8000" y="7356"/>
                    <a:pt x="8045" y="7314"/>
                  </a:cubicBezTo>
                  <a:cubicBezTo>
                    <a:pt x="8090" y="7272"/>
                    <a:pt x="8130" y="7210"/>
                    <a:pt x="8154" y="7161"/>
                  </a:cubicBezTo>
                  <a:cubicBezTo>
                    <a:pt x="8179" y="7112"/>
                    <a:pt x="8267" y="7075"/>
                    <a:pt x="8315" y="6963"/>
                  </a:cubicBezTo>
                  <a:cubicBezTo>
                    <a:pt x="8363" y="6851"/>
                    <a:pt x="8351" y="6753"/>
                    <a:pt x="8323" y="6687"/>
                  </a:cubicBezTo>
                  <a:cubicBezTo>
                    <a:pt x="8294" y="6621"/>
                    <a:pt x="8224" y="6483"/>
                    <a:pt x="7994" y="6366"/>
                  </a:cubicBezTo>
                  <a:cubicBezTo>
                    <a:pt x="7763" y="6248"/>
                    <a:pt x="7609" y="6185"/>
                    <a:pt x="7463" y="6151"/>
                  </a:cubicBezTo>
                  <a:cubicBezTo>
                    <a:pt x="7512" y="6124"/>
                    <a:pt x="7568" y="6059"/>
                    <a:pt x="7591" y="6027"/>
                  </a:cubicBezTo>
                  <a:cubicBezTo>
                    <a:pt x="7615" y="5995"/>
                    <a:pt x="7617" y="5957"/>
                    <a:pt x="7643" y="5929"/>
                  </a:cubicBezTo>
                  <a:cubicBezTo>
                    <a:pt x="7668" y="5902"/>
                    <a:pt x="7723" y="5850"/>
                    <a:pt x="7723" y="5759"/>
                  </a:cubicBezTo>
                  <a:cubicBezTo>
                    <a:pt x="7723" y="5667"/>
                    <a:pt x="7689" y="5592"/>
                    <a:pt x="7631" y="5530"/>
                  </a:cubicBezTo>
                  <a:cubicBezTo>
                    <a:pt x="7573" y="5467"/>
                    <a:pt x="7451" y="5399"/>
                    <a:pt x="7418" y="5382"/>
                  </a:cubicBezTo>
                  <a:cubicBezTo>
                    <a:pt x="7404" y="5324"/>
                    <a:pt x="7368" y="5187"/>
                    <a:pt x="7281" y="5033"/>
                  </a:cubicBezTo>
                  <a:cubicBezTo>
                    <a:pt x="7193" y="4879"/>
                    <a:pt x="7094" y="4764"/>
                    <a:pt x="6989" y="4676"/>
                  </a:cubicBezTo>
                  <a:cubicBezTo>
                    <a:pt x="6883" y="4589"/>
                    <a:pt x="6673" y="4455"/>
                    <a:pt x="6452" y="4416"/>
                  </a:cubicBezTo>
                  <a:cubicBezTo>
                    <a:pt x="6442" y="4413"/>
                    <a:pt x="6379" y="4350"/>
                    <a:pt x="6379" y="4318"/>
                  </a:cubicBezTo>
                  <a:cubicBezTo>
                    <a:pt x="6379" y="4286"/>
                    <a:pt x="6436" y="4274"/>
                    <a:pt x="6436" y="4207"/>
                  </a:cubicBezTo>
                  <a:cubicBezTo>
                    <a:pt x="6436" y="4141"/>
                    <a:pt x="6369" y="4097"/>
                    <a:pt x="6369" y="4097"/>
                  </a:cubicBezTo>
                  <a:cubicBezTo>
                    <a:pt x="6369" y="4097"/>
                    <a:pt x="6412" y="4075"/>
                    <a:pt x="6412" y="4034"/>
                  </a:cubicBezTo>
                  <a:cubicBezTo>
                    <a:pt x="6412" y="3993"/>
                    <a:pt x="6365" y="3941"/>
                    <a:pt x="6270" y="3923"/>
                  </a:cubicBezTo>
                  <a:cubicBezTo>
                    <a:pt x="6270" y="3902"/>
                    <a:pt x="6265" y="3864"/>
                    <a:pt x="6265" y="3864"/>
                  </a:cubicBezTo>
                  <a:cubicBezTo>
                    <a:pt x="6265" y="3864"/>
                    <a:pt x="6294" y="3837"/>
                    <a:pt x="6294" y="3817"/>
                  </a:cubicBezTo>
                  <a:cubicBezTo>
                    <a:pt x="6294" y="3796"/>
                    <a:pt x="6260" y="3771"/>
                    <a:pt x="6245" y="3745"/>
                  </a:cubicBezTo>
                  <a:cubicBezTo>
                    <a:pt x="6231" y="3719"/>
                    <a:pt x="6239" y="3687"/>
                    <a:pt x="6228" y="3673"/>
                  </a:cubicBezTo>
                  <a:cubicBezTo>
                    <a:pt x="6220" y="3662"/>
                    <a:pt x="6274" y="3643"/>
                    <a:pt x="6274" y="3620"/>
                  </a:cubicBezTo>
                  <a:cubicBezTo>
                    <a:pt x="6274" y="3598"/>
                    <a:pt x="6268" y="3592"/>
                    <a:pt x="6268" y="3592"/>
                  </a:cubicBezTo>
                  <a:cubicBezTo>
                    <a:pt x="6361" y="3546"/>
                    <a:pt x="6467" y="3472"/>
                    <a:pt x="6467" y="3301"/>
                  </a:cubicBezTo>
                  <a:cubicBezTo>
                    <a:pt x="6467" y="3129"/>
                    <a:pt x="6285" y="3046"/>
                    <a:pt x="6254" y="3036"/>
                  </a:cubicBezTo>
                  <a:cubicBezTo>
                    <a:pt x="6254" y="3025"/>
                    <a:pt x="6262" y="2989"/>
                    <a:pt x="6235" y="2989"/>
                  </a:cubicBezTo>
                  <a:cubicBezTo>
                    <a:pt x="6235" y="2989"/>
                    <a:pt x="6230" y="2939"/>
                    <a:pt x="6230" y="2924"/>
                  </a:cubicBezTo>
                  <a:cubicBezTo>
                    <a:pt x="6246" y="2914"/>
                    <a:pt x="6231" y="2864"/>
                    <a:pt x="6236" y="2850"/>
                  </a:cubicBezTo>
                  <a:cubicBezTo>
                    <a:pt x="6240" y="2835"/>
                    <a:pt x="6230" y="2806"/>
                    <a:pt x="6226" y="2782"/>
                  </a:cubicBezTo>
                  <a:cubicBezTo>
                    <a:pt x="6223" y="2759"/>
                    <a:pt x="6213" y="2689"/>
                    <a:pt x="6228" y="2642"/>
                  </a:cubicBezTo>
                  <a:cubicBezTo>
                    <a:pt x="6244" y="2595"/>
                    <a:pt x="6243" y="2494"/>
                    <a:pt x="6241" y="2460"/>
                  </a:cubicBezTo>
                  <a:cubicBezTo>
                    <a:pt x="6238" y="2427"/>
                    <a:pt x="6217" y="2374"/>
                    <a:pt x="6219" y="2336"/>
                  </a:cubicBezTo>
                  <a:cubicBezTo>
                    <a:pt x="6250" y="2338"/>
                    <a:pt x="6315" y="2382"/>
                    <a:pt x="6347" y="2403"/>
                  </a:cubicBezTo>
                  <a:cubicBezTo>
                    <a:pt x="6380" y="2424"/>
                    <a:pt x="6434" y="2459"/>
                    <a:pt x="6451" y="2483"/>
                  </a:cubicBezTo>
                  <a:cubicBezTo>
                    <a:pt x="6467" y="2506"/>
                    <a:pt x="6458" y="2539"/>
                    <a:pt x="6470" y="2554"/>
                  </a:cubicBezTo>
                  <a:cubicBezTo>
                    <a:pt x="6481" y="2570"/>
                    <a:pt x="6494" y="2584"/>
                    <a:pt x="6499" y="2605"/>
                  </a:cubicBezTo>
                  <a:cubicBezTo>
                    <a:pt x="6503" y="2626"/>
                    <a:pt x="6500" y="2663"/>
                    <a:pt x="6517" y="2663"/>
                  </a:cubicBezTo>
                  <a:cubicBezTo>
                    <a:pt x="6534" y="2663"/>
                    <a:pt x="6547" y="2630"/>
                    <a:pt x="6547" y="2578"/>
                  </a:cubicBezTo>
                  <a:cubicBezTo>
                    <a:pt x="6547" y="2526"/>
                    <a:pt x="6526" y="2504"/>
                    <a:pt x="6526" y="2443"/>
                  </a:cubicBezTo>
                  <a:cubicBezTo>
                    <a:pt x="6526" y="2427"/>
                    <a:pt x="6544" y="2406"/>
                    <a:pt x="6539" y="2383"/>
                  </a:cubicBezTo>
                  <a:cubicBezTo>
                    <a:pt x="6535" y="2359"/>
                    <a:pt x="6492" y="2366"/>
                    <a:pt x="6475" y="2368"/>
                  </a:cubicBezTo>
                  <a:cubicBezTo>
                    <a:pt x="6458" y="2370"/>
                    <a:pt x="6439" y="2345"/>
                    <a:pt x="6408" y="2285"/>
                  </a:cubicBezTo>
                  <a:cubicBezTo>
                    <a:pt x="6376" y="2226"/>
                    <a:pt x="6337" y="2204"/>
                    <a:pt x="6275" y="2204"/>
                  </a:cubicBezTo>
                  <a:cubicBezTo>
                    <a:pt x="6275" y="2204"/>
                    <a:pt x="6280" y="2089"/>
                    <a:pt x="6278" y="2052"/>
                  </a:cubicBezTo>
                  <a:cubicBezTo>
                    <a:pt x="6290" y="2060"/>
                    <a:pt x="6339" y="2063"/>
                    <a:pt x="6366" y="2066"/>
                  </a:cubicBezTo>
                  <a:cubicBezTo>
                    <a:pt x="6393" y="2070"/>
                    <a:pt x="6443" y="2083"/>
                    <a:pt x="6493" y="2112"/>
                  </a:cubicBezTo>
                  <a:cubicBezTo>
                    <a:pt x="6544" y="2141"/>
                    <a:pt x="6601" y="2198"/>
                    <a:pt x="6598" y="2209"/>
                  </a:cubicBezTo>
                  <a:cubicBezTo>
                    <a:pt x="6594" y="2220"/>
                    <a:pt x="6580" y="2235"/>
                    <a:pt x="6580" y="2246"/>
                  </a:cubicBezTo>
                  <a:cubicBezTo>
                    <a:pt x="6580" y="2257"/>
                    <a:pt x="6599" y="2292"/>
                    <a:pt x="6621" y="2320"/>
                  </a:cubicBezTo>
                  <a:cubicBezTo>
                    <a:pt x="6644" y="2348"/>
                    <a:pt x="6679" y="2369"/>
                    <a:pt x="6697" y="2369"/>
                  </a:cubicBezTo>
                  <a:cubicBezTo>
                    <a:pt x="6715" y="2369"/>
                    <a:pt x="6730" y="2382"/>
                    <a:pt x="6761" y="2409"/>
                  </a:cubicBezTo>
                  <a:cubicBezTo>
                    <a:pt x="6793" y="2436"/>
                    <a:pt x="6827" y="2468"/>
                    <a:pt x="6833" y="2478"/>
                  </a:cubicBezTo>
                  <a:cubicBezTo>
                    <a:pt x="6840" y="2488"/>
                    <a:pt x="6862" y="2497"/>
                    <a:pt x="6865" y="2474"/>
                  </a:cubicBezTo>
                  <a:cubicBezTo>
                    <a:pt x="6867" y="2450"/>
                    <a:pt x="6865" y="2364"/>
                    <a:pt x="6866" y="2335"/>
                  </a:cubicBezTo>
                  <a:cubicBezTo>
                    <a:pt x="6945" y="2337"/>
                    <a:pt x="6989" y="2317"/>
                    <a:pt x="6979" y="2301"/>
                  </a:cubicBezTo>
                  <a:cubicBezTo>
                    <a:pt x="6969" y="2285"/>
                    <a:pt x="6884" y="2190"/>
                    <a:pt x="6866" y="2173"/>
                  </a:cubicBezTo>
                  <a:cubicBezTo>
                    <a:pt x="6848" y="2156"/>
                    <a:pt x="6830" y="2162"/>
                    <a:pt x="6811" y="2159"/>
                  </a:cubicBezTo>
                  <a:cubicBezTo>
                    <a:pt x="6792" y="2157"/>
                    <a:pt x="6756" y="2102"/>
                    <a:pt x="6756" y="2102"/>
                  </a:cubicBezTo>
                  <a:cubicBezTo>
                    <a:pt x="6756" y="2102"/>
                    <a:pt x="6780" y="2081"/>
                    <a:pt x="6777" y="2064"/>
                  </a:cubicBezTo>
                  <a:cubicBezTo>
                    <a:pt x="6760" y="1974"/>
                    <a:pt x="6671" y="1883"/>
                    <a:pt x="6571" y="1824"/>
                  </a:cubicBezTo>
                  <a:cubicBezTo>
                    <a:pt x="6672" y="1782"/>
                    <a:pt x="6699" y="1669"/>
                    <a:pt x="6699" y="1634"/>
                  </a:cubicBezTo>
                  <a:cubicBezTo>
                    <a:pt x="6699" y="1599"/>
                    <a:pt x="6710" y="1574"/>
                    <a:pt x="6731" y="1514"/>
                  </a:cubicBezTo>
                  <a:cubicBezTo>
                    <a:pt x="6752" y="1455"/>
                    <a:pt x="6770" y="1361"/>
                    <a:pt x="6754" y="1290"/>
                  </a:cubicBezTo>
                  <a:cubicBezTo>
                    <a:pt x="6737" y="1218"/>
                    <a:pt x="6688" y="1190"/>
                    <a:pt x="6647" y="1174"/>
                  </a:cubicBezTo>
                  <a:cubicBezTo>
                    <a:pt x="6654" y="1164"/>
                    <a:pt x="6654" y="1141"/>
                    <a:pt x="6641" y="1138"/>
                  </a:cubicBezTo>
                  <a:cubicBezTo>
                    <a:pt x="6690" y="1104"/>
                    <a:pt x="6690" y="1064"/>
                    <a:pt x="6666" y="1059"/>
                  </a:cubicBezTo>
                  <a:cubicBezTo>
                    <a:pt x="6731" y="1000"/>
                    <a:pt x="6713" y="971"/>
                    <a:pt x="6703" y="966"/>
                  </a:cubicBezTo>
                  <a:cubicBezTo>
                    <a:pt x="6712" y="962"/>
                    <a:pt x="6736" y="937"/>
                    <a:pt x="6746" y="914"/>
                  </a:cubicBezTo>
                  <a:cubicBezTo>
                    <a:pt x="6756" y="890"/>
                    <a:pt x="6746" y="865"/>
                    <a:pt x="6750" y="848"/>
                  </a:cubicBezTo>
                  <a:cubicBezTo>
                    <a:pt x="6798" y="806"/>
                    <a:pt x="6839" y="717"/>
                    <a:pt x="6837" y="710"/>
                  </a:cubicBezTo>
                  <a:cubicBezTo>
                    <a:pt x="6871" y="680"/>
                    <a:pt x="6871" y="625"/>
                    <a:pt x="6868" y="628"/>
                  </a:cubicBezTo>
                  <a:cubicBezTo>
                    <a:pt x="6865" y="632"/>
                    <a:pt x="6853" y="630"/>
                    <a:pt x="6848" y="630"/>
                  </a:cubicBezTo>
                  <a:cubicBezTo>
                    <a:pt x="6887" y="581"/>
                    <a:pt x="6890" y="534"/>
                    <a:pt x="6903" y="521"/>
                  </a:cubicBezTo>
                  <a:cubicBezTo>
                    <a:pt x="6915" y="507"/>
                    <a:pt x="6916" y="479"/>
                    <a:pt x="6911" y="484"/>
                  </a:cubicBezTo>
                  <a:cubicBezTo>
                    <a:pt x="6905" y="488"/>
                    <a:pt x="6898" y="488"/>
                    <a:pt x="6896" y="468"/>
                  </a:cubicBezTo>
                  <a:cubicBezTo>
                    <a:pt x="6945" y="412"/>
                    <a:pt x="6963" y="330"/>
                    <a:pt x="6957" y="307"/>
                  </a:cubicBezTo>
                  <a:cubicBezTo>
                    <a:pt x="6957" y="307"/>
                    <a:pt x="6935" y="320"/>
                    <a:pt x="6934" y="315"/>
                  </a:cubicBezTo>
                  <a:cubicBezTo>
                    <a:pt x="7000" y="224"/>
                    <a:pt x="6980" y="167"/>
                    <a:pt x="6980" y="167"/>
                  </a:cubicBezTo>
                  <a:cubicBezTo>
                    <a:pt x="6980" y="167"/>
                    <a:pt x="6971" y="174"/>
                    <a:pt x="6966" y="179"/>
                  </a:cubicBezTo>
                  <a:cubicBezTo>
                    <a:pt x="6966" y="179"/>
                    <a:pt x="6985" y="95"/>
                    <a:pt x="6977" y="46"/>
                  </a:cubicBezTo>
                  <a:cubicBezTo>
                    <a:pt x="6944" y="136"/>
                    <a:pt x="6819" y="343"/>
                    <a:pt x="6768" y="406"/>
                  </a:cubicBezTo>
                  <a:cubicBezTo>
                    <a:pt x="6775" y="375"/>
                    <a:pt x="6759" y="349"/>
                    <a:pt x="6759" y="349"/>
                  </a:cubicBezTo>
                  <a:cubicBezTo>
                    <a:pt x="6785" y="321"/>
                    <a:pt x="6793" y="265"/>
                    <a:pt x="6784" y="242"/>
                  </a:cubicBezTo>
                  <a:cubicBezTo>
                    <a:pt x="6778" y="248"/>
                    <a:pt x="6768" y="248"/>
                    <a:pt x="6768" y="248"/>
                  </a:cubicBezTo>
                  <a:cubicBezTo>
                    <a:pt x="6804" y="193"/>
                    <a:pt x="6802" y="123"/>
                    <a:pt x="6793" y="100"/>
                  </a:cubicBezTo>
                  <a:cubicBezTo>
                    <a:pt x="6791" y="109"/>
                    <a:pt x="6779" y="123"/>
                    <a:pt x="6779" y="123"/>
                  </a:cubicBezTo>
                  <a:cubicBezTo>
                    <a:pt x="6779" y="123"/>
                    <a:pt x="6782" y="30"/>
                    <a:pt x="6770" y="0"/>
                  </a:cubicBezTo>
                  <a:close/>
                  <a:moveTo>
                    <a:pt x="6636" y="2176"/>
                  </a:moveTo>
                  <a:lnTo>
                    <a:pt x="6636" y="2176"/>
                  </a:lnTo>
                  <a:cubicBezTo>
                    <a:pt x="6630" y="2176"/>
                    <a:pt x="6625" y="2174"/>
                    <a:pt x="6621" y="2171"/>
                  </a:cubicBezTo>
                  <a:cubicBezTo>
                    <a:pt x="6613" y="2163"/>
                    <a:pt x="6602" y="2152"/>
                    <a:pt x="6594" y="2143"/>
                  </a:cubicBezTo>
                  <a:cubicBezTo>
                    <a:pt x="6589" y="2138"/>
                    <a:pt x="6585" y="2134"/>
                    <a:pt x="6582" y="2131"/>
                  </a:cubicBezTo>
                  <a:cubicBezTo>
                    <a:pt x="6577" y="2126"/>
                    <a:pt x="6569" y="2114"/>
                    <a:pt x="6582" y="2099"/>
                  </a:cubicBezTo>
                  <a:cubicBezTo>
                    <a:pt x="6592" y="2087"/>
                    <a:pt x="6614" y="2085"/>
                    <a:pt x="6631" y="2083"/>
                  </a:cubicBezTo>
                  <a:lnTo>
                    <a:pt x="6636" y="2083"/>
                  </a:lnTo>
                  <a:cubicBezTo>
                    <a:pt x="6649" y="2082"/>
                    <a:pt x="6666" y="2081"/>
                    <a:pt x="6676" y="2072"/>
                  </a:cubicBezTo>
                  <a:cubicBezTo>
                    <a:pt x="6679" y="2069"/>
                    <a:pt x="6682" y="2061"/>
                    <a:pt x="6680" y="2057"/>
                  </a:cubicBezTo>
                  <a:cubicBezTo>
                    <a:pt x="6680" y="2055"/>
                    <a:pt x="6678" y="2052"/>
                    <a:pt x="6672" y="2052"/>
                  </a:cubicBezTo>
                  <a:cubicBezTo>
                    <a:pt x="6654" y="2050"/>
                    <a:pt x="6651" y="2038"/>
                    <a:pt x="6650" y="2035"/>
                  </a:cubicBezTo>
                  <a:cubicBezTo>
                    <a:pt x="6649" y="2026"/>
                    <a:pt x="6654" y="2018"/>
                    <a:pt x="6663" y="2014"/>
                  </a:cubicBezTo>
                  <a:cubicBezTo>
                    <a:pt x="6668" y="2012"/>
                    <a:pt x="6674" y="2011"/>
                    <a:pt x="6681" y="2011"/>
                  </a:cubicBezTo>
                  <a:cubicBezTo>
                    <a:pt x="6694" y="2011"/>
                    <a:pt x="6705" y="2015"/>
                    <a:pt x="6711" y="2023"/>
                  </a:cubicBezTo>
                  <a:cubicBezTo>
                    <a:pt x="6733" y="2050"/>
                    <a:pt x="6722" y="2086"/>
                    <a:pt x="6705" y="2102"/>
                  </a:cubicBezTo>
                  <a:cubicBezTo>
                    <a:pt x="6686" y="2119"/>
                    <a:pt x="6662" y="2121"/>
                    <a:pt x="6644" y="2122"/>
                  </a:cubicBezTo>
                  <a:cubicBezTo>
                    <a:pt x="6641" y="2123"/>
                    <a:pt x="6638" y="2123"/>
                    <a:pt x="6635" y="2123"/>
                  </a:cubicBezTo>
                  <a:cubicBezTo>
                    <a:pt x="6638" y="2126"/>
                    <a:pt x="6640" y="2129"/>
                    <a:pt x="6643" y="2131"/>
                  </a:cubicBezTo>
                  <a:cubicBezTo>
                    <a:pt x="6647" y="2136"/>
                    <a:pt x="6651" y="2140"/>
                    <a:pt x="6652" y="2141"/>
                  </a:cubicBezTo>
                  <a:cubicBezTo>
                    <a:pt x="6658" y="2147"/>
                    <a:pt x="6659" y="2155"/>
                    <a:pt x="6656" y="2162"/>
                  </a:cubicBezTo>
                  <a:cubicBezTo>
                    <a:pt x="6653" y="2171"/>
                    <a:pt x="6644" y="2176"/>
                    <a:pt x="6636" y="2176"/>
                  </a:cubicBezTo>
                  <a:close/>
                  <a:moveTo>
                    <a:pt x="6555" y="2097"/>
                  </a:moveTo>
                  <a:lnTo>
                    <a:pt x="6555" y="2097"/>
                  </a:lnTo>
                  <a:cubicBezTo>
                    <a:pt x="6546" y="2097"/>
                    <a:pt x="6539" y="2092"/>
                    <a:pt x="6536" y="2085"/>
                  </a:cubicBezTo>
                  <a:cubicBezTo>
                    <a:pt x="6534" y="2081"/>
                    <a:pt x="6532" y="2073"/>
                    <a:pt x="6541" y="2062"/>
                  </a:cubicBezTo>
                  <a:cubicBezTo>
                    <a:pt x="6550" y="2052"/>
                    <a:pt x="6570" y="2029"/>
                    <a:pt x="6586" y="2010"/>
                  </a:cubicBezTo>
                  <a:cubicBezTo>
                    <a:pt x="6599" y="1995"/>
                    <a:pt x="6610" y="1982"/>
                    <a:pt x="6613" y="1979"/>
                  </a:cubicBezTo>
                  <a:cubicBezTo>
                    <a:pt x="6615" y="1977"/>
                    <a:pt x="6614" y="1976"/>
                    <a:pt x="6613" y="1975"/>
                  </a:cubicBezTo>
                  <a:cubicBezTo>
                    <a:pt x="6610" y="1972"/>
                    <a:pt x="6608" y="1970"/>
                    <a:pt x="6605" y="1968"/>
                  </a:cubicBezTo>
                  <a:cubicBezTo>
                    <a:pt x="6603" y="1966"/>
                    <a:pt x="6601" y="1965"/>
                    <a:pt x="6599" y="1963"/>
                  </a:cubicBezTo>
                  <a:cubicBezTo>
                    <a:pt x="6593" y="1957"/>
                    <a:pt x="6591" y="1949"/>
                    <a:pt x="6594" y="1941"/>
                  </a:cubicBezTo>
                  <a:cubicBezTo>
                    <a:pt x="6598" y="1933"/>
                    <a:pt x="6605" y="1927"/>
                    <a:pt x="6613" y="1927"/>
                  </a:cubicBezTo>
                  <a:cubicBezTo>
                    <a:pt x="6617" y="1927"/>
                    <a:pt x="6621" y="1928"/>
                    <a:pt x="6624" y="1931"/>
                  </a:cubicBezTo>
                  <a:cubicBezTo>
                    <a:pt x="6634" y="1940"/>
                    <a:pt x="6646" y="1951"/>
                    <a:pt x="6653" y="1958"/>
                  </a:cubicBezTo>
                  <a:cubicBezTo>
                    <a:pt x="6663" y="1968"/>
                    <a:pt x="6662" y="1981"/>
                    <a:pt x="6652" y="1994"/>
                  </a:cubicBezTo>
                  <a:cubicBezTo>
                    <a:pt x="6634" y="2016"/>
                    <a:pt x="6578" y="2081"/>
                    <a:pt x="6571" y="2090"/>
                  </a:cubicBezTo>
                  <a:cubicBezTo>
                    <a:pt x="6567" y="2094"/>
                    <a:pt x="6561" y="2097"/>
                    <a:pt x="6555" y="2097"/>
                  </a:cubicBezTo>
                  <a:close/>
                  <a:moveTo>
                    <a:pt x="6487" y="2048"/>
                  </a:moveTo>
                  <a:lnTo>
                    <a:pt x="6487" y="2048"/>
                  </a:lnTo>
                  <a:cubicBezTo>
                    <a:pt x="6479" y="2048"/>
                    <a:pt x="6472" y="2044"/>
                    <a:pt x="6468" y="2037"/>
                  </a:cubicBezTo>
                  <a:cubicBezTo>
                    <a:pt x="6466" y="2033"/>
                    <a:pt x="6464" y="2025"/>
                    <a:pt x="6473" y="2014"/>
                  </a:cubicBezTo>
                  <a:cubicBezTo>
                    <a:pt x="6481" y="2003"/>
                    <a:pt x="6500" y="1978"/>
                    <a:pt x="6515" y="1957"/>
                  </a:cubicBezTo>
                  <a:cubicBezTo>
                    <a:pt x="6526" y="1942"/>
                    <a:pt x="6535" y="1930"/>
                    <a:pt x="6538" y="1926"/>
                  </a:cubicBezTo>
                  <a:cubicBezTo>
                    <a:pt x="6539" y="1924"/>
                    <a:pt x="6539" y="1923"/>
                    <a:pt x="6538" y="1922"/>
                  </a:cubicBezTo>
                  <a:cubicBezTo>
                    <a:pt x="6535" y="1919"/>
                    <a:pt x="6532" y="1918"/>
                    <a:pt x="6530" y="1916"/>
                  </a:cubicBezTo>
                  <a:cubicBezTo>
                    <a:pt x="6528" y="1914"/>
                    <a:pt x="6526" y="1913"/>
                    <a:pt x="6523" y="1911"/>
                  </a:cubicBezTo>
                  <a:cubicBezTo>
                    <a:pt x="6517" y="1905"/>
                    <a:pt x="6514" y="1897"/>
                    <a:pt x="6517" y="1889"/>
                  </a:cubicBezTo>
                  <a:cubicBezTo>
                    <a:pt x="6520" y="1880"/>
                    <a:pt x="6528" y="1874"/>
                    <a:pt x="6536" y="1874"/>
                  </a:cubicBezTo>
                  <a:cubicBezTo>
                    <a:pt x="6539" y="1874"/>
                    <a:pt x="6543" y="1876"/>
                    <a:pt x="6545" y="1878"/>
                  </a:cubicBezTo>
                  <a:cubicBezTo>
                    <a:pt x="6557" y="1886"/>
                    <a:pt x="6569" y="1896"/>
                    <a:pt x="6576" y="1902"/>
                  </a:cubicBezTo>
                  <a:cubicBezTo>
                    <a:pt x="6587" y="1911"/>
                    <a:pt x="6587" y="1925"/>
                    <a:pt x="6578" y="1938"/>
                  </a:cubicBezTo>
                  <a:cubicBezTo>
                    <a:pt x="6562" y="1961"/>
                    <a:pt x="6511" y="2030"/>
                    <a:pt x="6504" y="2040"/>
                  </a:cubicBezTo>
                  <a:cubicBezTo>
                    <a:pt x="6500" y="2045"/>
                    <a:pt x="6494" y="2048"/>
                    <a:pt x="6487" y="2048"/>
                  </a:cubicBezTo>
                  <a:close/>
                  <a:moveTo>
                    <a:pt x="6416" y="2013"/>
                  </a:moveTo>
                  <a:lnTo>
                    <a:pt x="6416" y="2013"/>
                  </a:lnTo>
                  <a:cubicBezTo>
                    <a:pt x="6410" y="2013"/>
                    <a:pt x="6405" y="2010"/>
                    <a:pt x="6402" y="2004"/>
                  </a:cubicBezTo>
                  <a:cubicBezTo>
                    <a:pt x="6398" y="1998"/>
                    <a:pt x="6399" y="1989"/>
                    <a:pt x="6405" y="1981"/>
                  </a:cubicBezTo>
                  <a:cubicBezTo>
                    <a:pt x="6414" y="1966"/>
                    <a:pt x="6468" y="1880"/>
                    <a:pt x="6476" y="1865"/>
                  </a:cubicBezTo>
                  <a:cubicBezTo>
                    <a:pt x="6480" y="1857"/>
                    <a:pt x="6488" y="1853"/>
                    <a:pt x="6495" y="1853"/>
                  </a:cubicBezTo>
                  <a:cubicBezTo>
                    <a:pt x="6501" y="1853"/>
                    <a:pt x="6507" y="1856"/>
                    <a:pt x="6510" y="1860"/>
                  </a:cubicBezTo>
                  <a:cubicBezTo>
                    <a:pt x="6512" y="1865"/>
                    <a:pt x="6514" y="1874"/>
                    <a:pt x="6506" y="1888"/>
                  </a:cubicBezTo>
                  <a:cubicBezTo>
                    <a:pt x="6496" y="1906"/>
                    <a:pt x="6444" y="1988"/>
                    <a:pt x="6436" y="2001"/>
                  </a:cubicBezTo>
                  <a:cubicBezTo>
                    <a:pt x="6431" y="2008"/>
                    <a:pt x="6424" y="2013"/>
                    <a:pt x="6416" y="2013"/>
                  </a:cubicBezTo>
                  <a:close/>
                  <a:moveTo>
                    <a:pt x="6500" y="1652"/>
                  </a:moveTo>
                  <a:lnTo>
                    <a:pt x="6500" y="1652"/>
                  </a:lnTo>
                  <a:cubicBezTo>
                    <a:pt x="6489" y="1652"/>
                    <a:pt x="6487" y="1639"/>
                    <a:pt x="6487" y="1613"/>
                  </a:cubicBezTo>
                  <a:cubicBezTo>
                    <a:pt x="6487" y="1594"/>
                    <a:pt x="6486" y="1440"/>
                    <a:pt x="6486" y="1440"/>
                  </a:cubicBezTo>
                  <a:lnTo>
                    <a:pt x="6486" y="1433"/>
                  </a:lnTo>
                  <a:lnTo>
                    <a:pt x="6493" y="1432"/>
                  </a:lnTo>
                  <a:cubicBezTo>
                    <a:pt x="6497" y="1432"/>
                    <a:pt x="6502" y="1431"/>
                    <a:pt x="6508" y="1431"/>
                  </a:cubicBezTo>
                  <a:cubicBezTo>
                    <a:pt x="6536" y="1431"/>
                    <a:pt x="6554" y="1444"/>
                    <a:pt x="6559" y="1467"/>
                  </a:cubicBezTo>
                  <a:cubicBezTo>
                    <a:pt x="6563" y="1489"/>
                    <a:pt x="6563" y="1547"/>
                    <a:pt x="6560" y="1570"/>
                  </a:cubicBezTo>
                  <a:cubicBezTo>
                    <a:pt x="6557" y="1588"/>
                    <a:pt x="6539" y="1610"/>
                    <a:pt x="6520" y="1633"/>
                  </a:cubicBezTo>
                  <a:cubicBezTo>
                    <a:pt x="6516" y="1638"/>
                    <a:pt x="6512" y="1643"/>
                    <a:pt x="6510" y="1646"/>
                  </a:cubicBezTo>
                  <a:cubicBezTo>
                    <a:pt x="6509" y="1647"/>
                    <a:pt x="6506" y="1652"/>
                    <a:pt x="6500" y="1652"/>
                  </a:cubicBezTo>
                  <a:close/>
                  <a:moveTo>
                    <a:pt x="6378" y="1711"/>
                  </a:moveTo>
                  <a:lnTo>
                    <a:pt x="6378" y="1711"/>
                  </a:lnTo>
                  <a:cubicBezTo>
                    <a:pt x="6373" y="1711"/>
                    <a:pt x="6368" y="1710"/>
                    <a:pt x="6364" y="1710"/>
                  </a:cubicBezTo>
                  <a:lnTo>
                    <a:pt x="6360" y="1710"/>
                  </a:lnTo>
                  <a:cubicBezTo>
                    <a:pt x="6353" y="1710"/>
                    <a:pt x="6345" y="1703"/>
                    <a:pt x="6303" y="1639"/>
                  </a:cubicBezTo>
                  <a:lnTo>
                    <a:pt x="6297" y="1629"/>
                  </a:lnTo>
                  <a:cubicBezTo>
                    <a:pt x="6294" y="1626"/>
                    <a:pt x="6291" y="1623"/>
                    <a:pt x="6289" y="1620"/>
                  </a:cubicBezTo>
                  <a:cubicBezTo>
                    <a:pt x="6282" y="1612"/>
                    <a:pt x="6276" y="1606"/>
                    <a:pt x="6276" y="1598"/>
                  </a:cubicBezTo>
                  <a:cubicBezTo>
                    <a:pt x="6276" y="1596"/>
                    <a:pt x="6276" y="1588"/>
                    <a:pt x="6278" y="1576"/>
                  </a:cubicBezTo>
                  <a:cubicBezTo>
                    <a:pt x="6281" y="1549"/>
                    <a:pt x="6286" y="1499"/>
                    <a:pt x="6284" y="1478"/>
                  </a:cubicBezTo>
                  <a:lnTo>
                    <a:pt x="6284" y="1469"/>
                  </a:lnTo>
                  <a:lnTo>
                    <a:pt x="6292" y="1469"/>
                  </a:lnTo>
                  <a:cubicBezTo>
                    <a:pt x="6297" y="1469"/>
                    <a:pt x="6303" y="1470"/>
                    <a:pt x="6310" y="1470"/>
                  </a:cubicBezTo>
                  <a:cubicBezTo>
                    <a:pt x="6318" y="1470"/>
                    <a:pt x="6327" y="1471"/>
                    <a:pt x="6335" y="1471"/>
                  </a:cubicBezTo>
                  <a:cubicBezTo>
                    <a:pt x="6362" y="1471"/>
                    <a:pt x="6380" y="1467"/>
                    <a:pt x="6389" y="1460"/>
                  </a:cubicBezTo>
                  <a:lnTo>
                    <a:pt x="6398" y="1453"/>
                  </a:lnTo>
                  <a:lnTo>
                    <a:pt x="6401" y="1464"/>
                  </a:lnTo>
                  <a:cubicBezTo>
                    <a:pt x="6421" y="1527"/>
                    <a:pt x="6439" y="1597"/>
                    <a:pt x="6433" y="1687"/>
                  </a:cubicBezTo>
                  <a:lnTo>
                    <a:pt x="6433" y="1689"/>
                  </a:lnTo>
                  <a:lnTo>
                    <a:pt x="6431" y="1691"/>
                  </a:lnTo>
                  <a:cubicBezTo>
                    <a:pt x="6420" y="1704"/>
                    <a:pt x="6402" y="1711"/>
                    <a:pt x="6378" y="1711"/>
                  </a:cubicBezTo>
                  <a:close/>
                  <a:moveTo>
                    <a:pt x="6259" y="1065"/>
                  </a:moveTo>
                  <a:lnTo>
                    <a:pt x="6259" y="1065"/>
                  </a:lnTo>
                  <a:lnTo>
                    <a:pt x="6256" y="1061"/>
                  </a:lnTo>
                  <a:cubicBezTo>
                    <a:pt x="6256" y="1061"/>
                    <a:pt x="6248" y="1052"/>
                    <a:pt x="6237" y="1052"/>
                  </a:cubicBezTo>
                  <a:lnTo>
                    <a:pt x="6227" y="1052"/>
                  </a:lnTo>
                  <a:lnTo>
                    <a:pt x="6230" y="1042"/>
                  </a:lnTo>
                  <a:cubicBezTo>
                    <a:pt x="6232" y="1036"/>
                    <a:pt x="6229" y="1021"/>
                    <a:pt x="6226" y="1013"/>
                  </a:cubicBezTo>
                  <a:lnTo>
                    <a:pt x="6224" y="1007"/>
                  </a:lnTo>
                  <a:lnTo>
                    <a:pt x="6229" y="1004"/>
                  </a:lnTo>
                  <a:cubicBezTo>
                    <a:pt x="6230" y="1004"/>
                    <a:pt x="6248" y="993"/>
                    <a:pt x="6259" y="984"/>
                  </a:cubicBezTo>
                  <a:lnTo>
                    <a:pt x="6261" y="983"/>
                  </a:lnTo>
                  <a:lnTo>
                    <a:pt x="6263" y="983"/>
                  </a:lnTo>
                  <a:cubicBezTo>
                    <a:pt x="6277" y="983"/>
                    <a:pt x="6296" y="984"/>
                    <a:pt x="6296" y="984"/>
                  </a:cubicBezTo>
                  <a:lnTo>
                    <a:pt x="6306" y="985"/>
                  </a:lnTo>
                  <a:lnTo>
                    <a:pt x="6303" y="994"/>
                  </a:lnTo>
                  <a:cubicBezTo>
                    <a:pt x="6297" y="1012"/>
                    <a:pt x="6293" y="1038"/>
                    <a:pt x="6293" y="1053"/>
                  </a:cubicBezTo>
                  <a:lnTo>
                    <a:pt x="6293" y="1059"/>
                  </a:lnTo>
                  <a:lnTo>
                    <a:pt x="6287" y="1060"/>
                  </a:lnTo>
                  <a:lnTo>
                    <a:pt x="6263" y="1064"/>
                  </a:lnTo>
                  <a:lnTo>
                    <a:pt x="6259" y="1065"/>
                  </a:lnTo>
                  <a:close/>
                  <a:moveTo>
                    <a:pt x="6315" y="8586"/>
                  </a:moveTo>
                  <a:lnTo>
                    <a:pt x="6018" y="8586"/>
                  </a:lnTo>
                  <a:cubicBezTo>
                    <a:pt x="6011" y="8578"/>
                    <a:pt x="6002" y="8570"/>
                    <a:pt x="5992" y="8563"/>
                  </a:cubicBezTo>
                  <a:cubicBezTo>
                    <a:pt x="5986" y="8558"/>
                    <a:pt x="5981" y="8553"/>
                    <a:pt x="5976" y="8548"/>
                  </a:cubicBezTo>
                  <a:lnTo>
                    <a:pt x="6358" y="8548"/>
                  </a:lnTo>
                  <a:cubicBezTo>
                    <a:pt x="6354" y="8552"/>
                    <a:pt x="6350" y="8556"/>
                    <a:pt x="6346" y="8560"/>
                  </a:cubicBezTo>
                  <a:cubicBezTo>
                    <a:pt x="6333" y="8568"/>
                    <a:pt x="6323" y="8577"/>
                    <a:pt x="6315" y="8586"/>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de-DE" sz="1798"/>
            </a:p>
          </p:txBody>
        </p:sp>
        <p:sp>
          <p:nvSpPr>
            <p:cNvPr id="25" name="Linien"/>
            <p:cNvSpPr>
              <a:spLocks noEditPoints="1"/>
            </p:cNvSpPr>
            <p:nvPr/>
          </p:nvSpPr>
          <p:spPr bwMode="auto">
            <a:xfrm>
              <a:off x="4472" y="1331"/>
              <a:ext cx="953" cy="2057"/>
            </a:xfrm>
            <a:custGeom>
              <a:avLst/>
              <a:gdLst>
                <a:gd name="T0" fmla="*/ 2201 w 4200"/>
                <a:gd name="T1" fmla="*/ 19 h 9073"/>
                <a:gd name="T2" fmla="*/ 2000 w 4200"/>
                <a:gd name="T3" fmla="*/ 48 h 9073"/>
                <a:gd name="T4" fmla="*/ 104 w 4200"/>
                <a:gd name="T5" fmla="*/ 3877 h 9073"/>
                <a:gd name="T6" fmla="*/ 4068 w 4200"/>
                <a:gd name="T7" fmla="*/ 3933 h 9073"/>
                <a:gd name="T8" fmla="*/ 75 w 4200"/>
                <a:gd name="T9" fmla="*/ 3877 h 9073"/>
                <a:gd name="T10" fmla="*/ 4123 w 4200"/>
                <a:gd name="T11" fmla="*/ 4076 h 9073"/>
                <a:gd name="T12" fmla="*/ 4079 w 4200"/>
                <a:gd name="T13" fmla="*/ 4185 h 9073"/>
                <a:gd name="T14" fmla="*/ 122 w 4200"/>
                <a:gd name="T15" fmla="*/ 4185 h 9073"/>
                <a:gd name="T16" fmla="*/ 1985 w 4200"/>
                <a:gd name="T17" fmla="*/ 629 h 9073"/>
                <a:gd name="T18" fmla="*/ 2220 w 4200"/>
                <a:gd name="T19" fmla="*/ 624 h 9073"/>
                <a:gd name="T20" fmla="*/ 2176 w 4200"/>
                <a:gd name="T21" fmla="*/ 719 h 9073"/>
                <a:gd name="T22" fmla="*/ 2016 w 4200"/>
                <a:gd name="T23" fmla="*/ 691 h 9073"/>
                <a:gd name="T24" fmla="*/ 2206 w 4200"/>
                <a:gd name="T25" fmla="*/ 931 h 9073"/>
                <a:gd name="T26" fmla="*/ 1978 w 4200"/>
                <a:gd name="T27" fmla="*/ 927 h 9073"/>
                <a:gd name="T28" fmla="*/ 2216 w 4200"/>
                <a:gd name="T29" fmla="*/ 928 h 9073"/>
                <a:gd name="T30" fmla="*/ 1885 w 4200"/>
                <a:gd name="T31" fmla="*/ 1108 h 9073"/>
                <a:gd name="T32" fmla="*/ 2330 w 4200"/>
                <a:gd name="T33" fmla="*/ 1106 h 9073"/>
                <a:gd name="T34" fmla="*/ 1854 w 4200"/>
                <a:gd name="T35" fmla="*/ 1327 h 9073"/>
                <a:gd name="T36" fmla="*/ 2309 w 4200"/>
                <a:gd name="T37" fmla="*/ 1341 h 9073"/>
                <a:gd name="T38" fmla="*/ 779 w 4200"/>
                <a:gd name="T39" fmla="*/ 2424 h 9073"/>
                <a:gd name="T40" fmla="*/ 3424 w 4200"/>
                <a:gd name="T41" fmla="*/ 2394 h 9073"/>
                <a:gd name="T42" fmla="*/ 786 w 4200"/>
                <a:gd name="T43" fmla="*/ 2422 h 9073"/>
                <a:gd name="T44" fmla="*/ 3613 w 4200"/>
                <a:gd name="T45" fmla="*/ 3010 h 9073"/>
                <a:gd name="T46" fmla="*/ 588 w 4200"/>
                <a:gd name="T47" fmla="*/ 3010 h 9073"/>
                <a:gd name="T48" fmla="*/ 2100 w 4200"/>
                <a:gd name="T49" fmla="*/ 2398 h 9073"/>
                <a:gd name="T50" fmla="*/ 3462 w 4200"/>
                <a:gd name="T51" fmla="*/ 3174 h 9073"/>
                <a:gd name="T52" fmla="*/ 743 w 4200"/>
                <a:gd name="T53" fmla="*/ 3173 h 9073"/>
                <a:gd name="T54" fmla="*/ 2100 w 4200"/>
                <a:gd name="T55" fmla="*/ 2952 h 9073"/>
                <a:gd name="T56" fmla="*/ 126 w 4200"/>
                <a:gd name="T57" fmla="*/ 8115 h 9073"/>
                <a:gd name="T58" fmla="*/ 1122 w 4200"/>
                <a:gd name="T59" fmla="*/ 7573 h 9073"/>
                <a:gd name="T60" fmla="*/ 1131 w 4200"/>
                <a:gd name="T61" fmla="*/ 7543 h 9073"/>
                <a:gd name="T62" fmla="*/ 2858 w 4200"/>
                <a:gd name="T63" fmla="*/ 7387 h 9073"/>
                <a:gd name="T64" fmla="*/ 3843 w 4200"/>
                <a:gd name="T65" fmla="*/ 7789 h 9073"/>
                <a:gd name="T66" fmla="*/ 4085 w 4200"/>
                <a:gd name="T67" fmla="*/ 8091 h 9073"/>
                <a:gd name="T68" fmla="*/ 3089 w 4200"/>
                <a:gd name="T69" fmla="*/ 7706 h 9073"/>
                <a:gd name="T70" fmla="*/ 2100 w 4200"/>
                <a:gd name="T71" fmla="*/ 7035 h 9073"/>
                <a:gd name="T72" fmla="*/ 1112 w 4200"/>
                <a:gd name="T73" fmla="*/ 7706 h 9073"/>
                <a:gd name="T74" fmla="*/ 2098 w 4200"/>
                <a:gd name="T75" fmla="*/ 7662 h 9073"/>
                <a:gd name="T76" fmla="*/ 2098 w 4200"/>
                <a:gd name="T77" fmla="*/ 7662 h 9073"/>
                <a:gd name="T78" fmla="*/ 1764 w 4200"/>
                <a:gd name="T79" fmla="*/ 7953 h 9073"/>
                <a:gd name="T80" fmla="*/ 4186 w 4200"/>
                <a:gd name="T81" fmla="*/ 8397 h 9073"/>
                <a:gd name="T82" fmla="*/ 3011 w 4200"/>
                <a:gd name="T83" fmla="*/ 7554 h 9073"/>
                <a:gd name="T84" fmla="*/ 1459 w 4200"/>
                <a:gd name="T85" fmla="*/ 7547 h 9073"/>
                <a:gd name="T86" fmla="*/ 1093 w 4200"/>
                <a:gd name="T87" fmla="*/ 7846 h 9073"/>
                <a:gd name="T88" fmla="*/ 1081 w 4200"/>
                <a:gd name="T89" fmla="*/ 7818 h 9073"/>
                <a:gd name="T90" fmla="*/ 2762 w 4200"/>
                <a:gd name="T91" fmla="*/ 7525 h 9073"/>
                <a:gd name="T92" fmla="*/ 4186 w 4200"/>
                <a:gd name="T93" fmla="*/ 8397 h 9073"/>
                <a:gd name="T94" fmla="*/ 2713 w 4200"/>
                <a:gd name="T95" fmla="*/ 7958 h 9073"/>
                <a:gd name="T96" fmla="*/ 2102 w 4200"/>
                <a:gd name="T97" fmla="*/ 8540 h 9073"/>
                <a:gd name="T98" fmla="*/ 2831 w 4200"/>
                <a:gd name="T99" fmla="*/ 7809 h 9073"/>
                <a:gd name="T100" fmla="*/ 1462 w 4200"/>
                <a:gd name="T101" fmla="*/ 7958 h 9073"/>
                <a:gd name="T102" fmla="*/ 913 w 4200"/>
                <a:gd name="T103" fmla="*/ 9067 h 9073"/>
                <a:gd name="T104" fmla="*/ 701 w 4200"/>
                <a:gd name="T105" fmla="*/ 8759 h 9073"/>
                <a:gd name="T106" fmla="*/ 179 w 4200"/>
                <a:gd name="T107" fmla="*/ 8657 h 9073"/>
                <a:gd name="T108" fmla="*/ 1321 w 4200"/>
                <a:gd name="T109" fmla="*/ 7775 h 9073"/>
                <a:gd name="T110" fmla="*/ 2878 w 4200"/>
                <a:gd name="T111" fmla="*/ 7780 h 9073"/>
                <a:gd name="T112" fmla="*/ 4021 w 4200"/>
                <a:gd name="T113" fmla="*/ 8656 h 9073"/>
                <a:gd name="T114" fmla="*/ 3498 w 4200"/>
                <a:gd name="T115" fmla="*/ 8760 h 9073"/>
                <a:gd name="T116" fmla="*/ 3286 w 4200"/>
                <a:gd name="T117" fmla="*/ 9067 h 9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00" h="9073">
                  <a:moveTo>
                    <a:pt x="2000" y="48"/>
                  </a:moveTo>
                  <a:cubicBezTo>
                    <a:pt x="1994" y="48"/>
                    <a:pt x="1988" y="44"/>
                    <a:pt x="1986" y="38"/>
                  </a:cubicBezTo>
                  <a:cubicBezTo>
                    <a:pt x="1984" y="30"/>
                    <a:pt x="1988" y="22"/>
                    <a:pt x="1996" y="19"/>
                  </a:cubicBezTo>
                  <a:cubicBezTo>
                    <a:pt x="2045" y="3"/>
                    <a:pt x="2155" y="0"/>
                    <a:pt x="2201" y="19"/>
                  </a:cubicBezTo>
                  <a:cubicBezTo>
                    <a:pt x="2208" y="22"/>
                    <a:pt x="2211" y="30"/>
                    <a:pt x="2208" y="38"/>
                  </a:cubicBezTo>
                  <a:cubicBezTo>
                    <a:pt x="2205" y="45"/>
                    <a:pt x="2197" y="48"/>
                    <a:pt x="2190" y="45"/>
                  </a:cubicBezTo>
                  <a:cubicBezTo>
                    <a:pt x="2152" y="30"/>
                    <a:pt x="2047" y="33"/>
                    <a:pt x="2004" y="47"/>
                  </a:cubicBezTo>
                  <a:cubicBezTo>
                    <a:pt x="2003" y="47"/>
                    <a:pt x="2001" y="48"/>
                    <a:pt x="2000" y="48"/>
                  </a:cubicBezTo>
                  <a:close/>
                  <a:moveTo>
                    <a:pt x="4096" y="3985"/>
                  </a:moveTo>
                  <a:lnTo>
                    <a:pt x="4096" y="3877"/>
                  </a:lnTo>
                  <a:cubicBezTo>
                    <a:pt x="4096" y="3684"/>
                    <a:pt x="3522" y="3221"/>
                    <a:pt x="2100" y="3221"/>
                  </a:cubicBezTo>
                  <a:cubicBezTo>
                    <a:pt x="679" y="3221"/>
                    <a:pt x="104" y="3684"/>
                    <a:pt x="104" y="3877"/>
                  </a:cubicBezTo>
                  <a:lnTo>
                    <a:pt x="104" y="3985"/>
                  </a:lnTo>
                  <a:cubicBezTo>
                    <a:pt x="112" y="3968"/>
                    <a:pt x="121" y="3951"/>
                    <a:pt x="132" y="3933"/>
                  </a:cubicBezTo>
                  <a:cubicBezTo>
                    <a:pt x="317" y="3639"/>
                    <a:pt x="931" y="3324"/>
                    <a:pt x="2100" y="3324"/>
                  </a:cubicBezTo>
                  <a:cubicBezTo>
                    <a:pt x="3270" y="3324"/>
                    <a:pt x="3884" y="3639"/>
                    <a:pt x="4068" y="3933"/>
                  </a:cubicBezTo>
                  <a:cubicBezTo>
                    <a:pt x="4079" y="3951"/>
                    <a:pt x="4089" y="3968"/>
                    <a:pt x="4096" y="3985"/>
                  </a:cubicBezTo>
                  <a:close/>
                  <a:moveTo>
                    <a:pt x="78" y="4076"/>
                  </a:moveTo>
                  <a:cubicBezTo>
                    <a:pt x="76" y="4074"/>
                    <a:pt x="75" y="4071"/>
                    <a:pt x="75" y="4068"/>
                  </a:cubicBezTo>
                  <a:lnTo>
                    <a:pt x="75" y="3877"/>
                  </a:lnTo>
                  <a:cubicBezTo>
                    <a:pt x="75" y="3646"/>
                    <a:pt x="687" y="3192"/>
                    <a:pt x="2100" y="3192"/>
                  </a:cubicBezTo>
                  <a:cubicBezTo>
                    <a:pt x="3514" y="3192"/>
                    <a:pt x="4125" y="3646"/>
                    <a:pt x="4125" y="3877"/>
                  </a:cubicBezTo>
                  <a:lnTo>
                    <a:pt x="4125" y="4068"/>
                  </a:lnTo>
                  <a:cubicBezTo>
                    <a:pt x="4125" y="4071"/>
                    <a:pt x="4124" y="4074"/>
                    <a:pt x="4123" y="4076"/>
                  </a:cubicBezTo>
                  <a:cubicBezTo>
                    <a:pt x="4128" y="4120"/>
                    <a:pt x="4122" y="4161"/>
                    <a:pt x="4105" y="4198"/>
                  </a:cubicBezTo>
                  <a:cubicBezTo>
                    <a:pt x="4102" y="4203"/>
                    <a:pt x="4097" y="4206"/>
                    <a:pt x="4092" y="4206"/>
                  </a:cubicBezTo>
                  <a:cubicBezTo>
                    <a:pt x="4089" y="4206"/>
                    <a:pt x="4087" y="4205"/>
                    <a:pt x="4085" y="4204"/>
                  </a:cubicBezTo>
                  <a:cubicBezTo>
                    <a:pt x="4078" y="4201"/>
                    <a:pt x="4075" y="4192"/>
                    <a:pt x="4079" y="4185"/>
                  </a:cubicBezTo>
                  <a:cubicBezTo>
                    <a:pt x="4110" y="4119"/>
                    <a:pt x="4098" y="4035"/>
                    <a:pt x="4044" y="3949"/>
                  </a:cubicBezTo>
                  <a:cubicBezTo>
                    <a:pt x="3872" y="3674"/>
                    <a:pt x="3260" y="3353"/>
                    <a:pt x="2100" y="3353"/>
                  </a:cubicBezTo>
                  <a:cubicBezTo>
                    <a:pt x="941" y="3353"/>
                    <a:pt x="329" y="3674"/>
                    <a:pt x="157" y="3949"/>
                  </a:cubicBezTo>
                  <a:cubicBezTo>
                    <a:pt x="103" y="4035"/>
                    <a:pt x="90" y="4119"/>
                    <a:pt x="122" y="4185"/>
                  </a:cubicBezTo>
                  <a:cubicBezTo>
                    <a:pt x="126" y="4192"/>
                    <a:pt x="123" y="4201"/>
                    <a:pt x="115" y="4204"/>
                  </a:cubicBezTo>
                  <a:cubicBezTo>
                    <a:pt x="108" y="4208"/>
                    <a:pt x="100" y="4205"/>
                    <a:pt x="96" y="4198"/>
                  </a:cubicBezTo>
                  <a:cubicBezTo>
                    <a:pt x="78" y="4161"/>
                    <a:pt x="72" y="4120"/>
                    <a:pt x="78" y="4076"/>
                  </a:cubicBezTo>
                  <a:close/>
                  <a:moveTo>
                    <a:pt x="1985" y="629"/>
                  </a:moveTo>
                  <a:cubicBezTo>
                    <a:pt x="1981" y="629"/>
                    <a:pt x="1978" y="627"/>
                    <a:pt x="1975" y="624"/>
                  </a:cubicBezTo>
                  <a:cubicBezTo>
                    <a:pt x="1969" y="619"/>
                    <a:pt x="1969" y="610"/>
                    <a:pt x="1975" y="604"/>
                  </a:cubicBezTo>
                  <a:cubicBezTo>
                    <a:pt x="2022" y="559"/>
                    <a:pt x="2173" y="559"/>
                    <a:pt x="2220" y="604"/>
                  </a:cubicBezTo>
                  <a:cubicBezTo>
                    <a:pt x="2226" y="610"/>
                    <a:pt x="2226" y="619"/>
                    <a:pt x="2220" y="624"/>
                  </a:cubicBezTo>
                  <a:cubicBezTo>
                    <a:pt x="2215" y="630"/>
                    <a:pt x="2206" y="630"/>
                    <a:pt x="2200" y="625"/>
                  </a:cubicBezTo>
                  <a:cubicBezTo>
                    <a:pt x="2164" y="590"/>
                    <a:pt x="2031" y="590"/>
                    <a:pt x="1995" y="625"/>
                  </a:cubicBezTo>
                  <a:cubicBezTo>
                    <a:pt x="1992" y="627"/>
                    <a:pt x="1989" y="629"/>
                    <a:pt x="1985" y="629"/>
                  </a:cubicBezTo>
                  <a:close/>
                  <a:moveTo>
                    <a:pt x="2176" y="719"/>
                  </a:moveTo>
                  <a:cubicBezTo>
                    <a:pt x="2173" y="719"/>
                    <a:pt x="2169" y="717"/>
                    <a:pt x="2166" y="715"/>
                  </a:cubicBezTo>
                  <a:cubicBezTo>
                    <a:pt x="2148" y="697"/>
                    <a:pt x="2057" y="692"/>
                    <a:pt x="2036" y="712"/>
                  </a:cubicBezTo>
                  <a:cubicBezTo>
                    <a:pt x="2030" y="718"/>
                    <a:pt x="2021" y="718"/>
                    <a:pt x="2016" y="712"/>
                  </a:cubicBezTo>
                  <a:cubicBezTo>
                    <a:pt x="2010" y="706"/>
                    <a:pt x="2010" y="697"/>
                    <a:pt x="2016" y="691"/>
                  </a:cubicBezTo>
                  <a:cubicBezTo>
                    <a:pt x="2048" y="661"/>
                    <a:pt x="2158" y="667"/>
                    <a:pt x="2186" y="694"/>
                  </a:cubicBezTo>
                  <a:cubicBezTo>
                    <a:pt x="2192" y="700"/>
                    <a:pt x="2192" y="709"/>
                    <a:pt x="2187" y="714"/>
                  </a:cubicBezTo>
                  <a:cubicBezTo>
                    <a:pt x="2184" y="717"/>
                    <a:pt x="2180" y="719"/>
                    <a:pt x="2176" y="719"/>
                  </a:cubicBezTo>
                  <a:close/>
                  <a:moveTo>
                    <a:pt x="2206" y="931"/>
                  </a:moveTo>
                  <a:cubicBezTo>
                    <a:pt x="2202" y="931"/>
                    <a:pt x="2198" y="930"/>
                    <a:pt x="2196" y="926"/>
                  </a:cubicBezTo>
                  <a:cubicBezTo>
                    <a:pt x="2185" y="914"/>
                    <a:pt x="2153" y="906"/>
                    <a:pt x="2113" y="904"/>
                  </a:cubicBezTo>
                  <a:cubicBezTo>
                    <a:pt x="2063" y="902"/>
                    <a:pt x="2015" y="912"/>
                    <a:pt x="1999" y="927"/>
                  </a:cubicBezTo>
                  <a:cubicBezTo>
                    <a:pt x="1993" y="933"/>
                    <a:pt x="1984" y="933"/>
                    <a:pt x="1978" y="927"/>
                  </a:cubicBezTo>
                  <a:cubicBezTo>
                    <a:pt x="1973" y="921"/>
                    <a:pt x="1973" y="912"/>
                    <a:pt x="1979" y="907"/>
                  </a:cubicBezTo>
                  <a:cubicBezTo>
                    <a:pt x="2006" y="880"/>
                    <a:pt x="2069" y="873"/>
                    <a:pt x="2114" y="875"/>
                  </a:cubicBezTo>
                  <a:cubicBezTo>
                    <a:pt x="2138" y="876"/>
                    <a:pt x="2194" y="881"/>
                    <a:pt x="2217" y="907"/>
                  </a:cubicBezTo>
                  <a:cubicBezTo>
                    <a:pt x="2223" y="913"/>
                    <a:pt x="2222" y="922"/>
                    <a:pt x="2216" y="928"/>
                  </a:cubicBezTo>
                  <a:cubicBezTo>
                    <a:pt x="2213" y="930"/>
                    <a:pt x="2210" y="931"/>
                    <a:pt x="2206" y="931"/>
                  </a:cubicBezTo>
                  <a:close/>
                  <a:moveTo>
                    <a:pt x="2319" y="1111"/>
                  </a:moveTo>
                  <a:cubicBezTo>
                    <a:pt x="2316" y="1111"/>
                    <a:pt x="2313" y="1110"/>
                    <a:pt x="2310" y="1108"/>
                  </a:cubicBezTo>
                  <a:cubicBezTo>
                    <a:pt x="2239" y="1054"/>
                    <a:pt x="1957" y="1054"/>
                    <a:pt x="1885" y="1108"/>
                  </a:cubicBezTo>
                  <a:cubicBezTo>
                    <a:pt x="1879" y="1113"/>
                    <a:pt x="1870" y="1112"/>
                    <a:pt x="1865" y="1106"/>
                  </a:cubicBezTo>
                  <a:cubicBezTo>
                    <a:pt x="1860" y="1099"/>
                    <a:pt x="1861" y="1090"/>
                    <a:pt x="1868" y="1085"/>
                  </a:cubicBezTo>
                  <a:cubicBezTo>
                    <a:pt x="1950" y="1023"/>
                    <a:pt x="2246" y="1023"/>
                    <a:pt x="2328" y="1085"/>
                  </a:cubicBezTo>
                  <a:cubicBezTo>
                    <a:pt x="2334" y="1090"/>
                    <a:pt x="2335" y="1099"/>
                    <a:pt x="2330" y="1106"/>
                  </a:cubicBezTo>
                  <a:cubicBezTo>
                    <a:pt x="2327" y="1109"/>
                    <a:pt x="2323" y="1111"/>
                    <a:pt x="2319" y="1111"/>
                  </a:cubicBezTo>
                  <a:close/>
                  <a:moveTo>
                    <a:pt x="1865" y="1351"/>
                  </a:moveTo>
                  <a:cubicBezTo>
                    <a:pt x="1861" y="1351"/>
                    <a:pt x="1858" y="1350"/>
                    <a:pt x="1855" y="1348"/>
                  </a:cubicBezTo>
                  <a:cubicBezTo>
                    <a:pt x="1849" y="1342"/>
                    <a:pt x="1849" y="1333"/>
                    <a:pt x="1854" y="1327"/>
                  </a:cubicBezTo>
                  <a:cubicBezTo>
                    <a:pt x="1900" y="1277"/>
                    <a:pt x="2020" y="1258"/>
                    <a:pt x="2119" y="1260"/>
                  </a:cubicBezTo>
                  <a:cubicBezTo>
                    <a:pt x="2221" y="1262"/>
                    <a:pt x="2300" y="1285"/>
                    <a:pt x="2332" y="1323"/>
                  </a:cubicBezTo>
                  <a:cubicBezTo>
                    <a:pt x="2337" y="1329"/>
                    <a:pt x="2336" y="1338"/>
                    <a:pt x="2330" y="1343"/>
                  </a:cubicBezTo>
                  <a:cubicBezTo>
                    <a:pt x="2324" y="1348"/>
                    <a:pt x="2314" y="1347"/>
                    <a:pt x="2309" y="1341"/>
                  </a:cubicBezTo>
                  <a:cubicBezTo>
                    <a:pt x="2284" y="1311"/>
                    <a:pt x="2211" y="1290"/>
                    <a:pt x="2119" y="1288"/>
                  </a:cubicBezTo>
                  <a:cubicBezTo>
                    <a:pt x="2009" y="1286"/>
                    <a:pt x="1909" y="1310"/>
                    <a:pt x="1876" y="1347"/>
                  </a:cubicBezTo>
                  <a:cubicBezTo>
                    <a:pt x="1873" y="1350"/>
                    <a:pt x="1869" y="1351"/>
                    <a:pt x="1865" y="1351"/>
                  </a:cubicBezTo>
                  <a:close/>
                  <a:moveTo>
                    <a:pt x="779" y="2424"/>
                  </a:moveTo>
                  <a:cubicBezTo>
                    <a:pt x="774" y="2424"/>
                    <a:pt x="769" y="2422"/>
                    <a:pt x="766" y="2417"/>
                  </a:cubicBezTo>
                  <a:cubicBezTo>
                    <a:pt x="762" y="2410"/>
                    <a:pt x="765" y="2401"/>
                    <a:pt x="772" y="2397"/>
                  </a:cubicBezTo>
                  <a:cubicBezTo>
                    <a:pt x="1053" y="2237"/>
                    <a:pt x="1549" y="2141"/>
                    <a:pt x="2100" y="2141"/>
                  </a:cubicBezTo>
                  <a:cubicBezTo>
                    <a:pt x="2651" y="2141"/>
                    <a:pt x="3145" y="2236"/>
                    <a:pt x="3424" y="2394"/>
                  </a:cubicBezTo>
                  <a:cubicBezTo>
                    <a:pt x="3431" y="2398"/>
                    <a:pt x="3433" y="2407"/>
                    <a:pt x="3429" y="2414"/>
                  </a:cubicBezTo>
                  <a:cubicBezTo>
                    <a:pt x="3425" y="2421"/>
                    <a:pt x="3416" y="2423"/>
                    <a:pt x="3410" y="2420"/>
                  </a:cubicBezTo>
                  <a:cubicBezTo>
                    <a:pt x="3135" y="2263"/>
                    <a:pt x="2646" y="2170"/>
                    <a:pt x="2100" y="2170"/>
                  </a:cubicBezTo>
                  <a:cubicBezTo>
                    <a:pt x="1554" y="2170"/>
                    <a:pt x="1063" y="2264"/>
                    <a:pt x="786" y="2422"/>
                  </a:cubicBezTo>
                  <a:cubicBezTo>
                    <a:pt x="784" y="2424"/>
                    <a:pt x="781" y="2424"/>
                    <a:pt x="779" y="2424"/>
                  </a:cubicBezTo>
                  <a:close/>
                  <a:moveTo>
                    <a:pt x="3626" y="3030"/>
                  </a:moveTo>
                  <a:cubicBezTo>
                    <a:pt x="3624" y="3030"/>
                    <a:pt x="3623" y="3030"/>
                    <a:pt x="3621" y="3029"/>
                  </a:cubicBezTo>
                  <a:cubicBezTo>
                    <a:pt x="3613" y="3026"/>
                    <a:pt x="3610" y="3018"/>
                    <a:pt x="3613" y="3010"/>
                  </a:cubicBezTo>
                  <a:cubicBezTo>
                    <a:pt x="3629" y="2968"/>
                    <a:pt x="3619" y="2921"/>
                    <a:pt x="3583" y="2870"/>
                  </a:cubicBezTo>
                  <a:cubicBezTo>
                    <a:pt x="3432" y="2650"/>
                    <a:pt x="2874" y="2427"/>
                    <a:pt x="2100" y="2427"/>
                  </a:cubicBezTo>
                  <a:cubicBezTo>
                    <a:pt x="1327" y="2427"/>
                    <a:pt x="769" y="2650"/>
                    <a:pt x="617" y="2870"/>
                  </a:cubicBezTo>
                  <a:cubicBezTo>
                    <a:pt x="582" y="2921"/>
                    <a:pt x="572" y="2968"/>
                    <a:pt x="588" y="3010"/>
                  </a:cubicBezTo>
                  <a:cubicBezTo>
                    <a:pt x="591" y="3018"/>
                    <a:pt x="587" y="3026"/>
                    <a:pt x="580" y="3029"/>
                  </a:cubicBezTo>
                  <a:cubicBezTo>
                    <a:pt x="572" y="3032"/>
                    <a:pt x="564" y="3028"/>
                    <a:pt x="561" y="3021"/>
                  </a:cubicBezTo>
                  <a:cubicBezTo>
                    <a:pt x="542" y="2970"/>
                    <a:pt x="553" y="2912"/>
                    <a:pt x="594" y="2853"/>
                  </a:cubicBezTo>
                  <a:cubicBezTo>
                    <a:pt x="750" y="2627"/>
                    <a:pt x="1317" y="2398"/>
                    <a:pt x="2100" y="2398"/>
                  </a:cubicBezTo>
                  <a:cubicBezTo>
                    <a:pt x="2884" y="2398"/>
                    <a:pt x="3451" y="2627"/>
                    <a:pt x="3607" y="2853"/>
                  </a:cubicBezTo>
                  <a:cubicBezTo>
                    <a:pt x="3648" y="2912"/>
                    <a:pt x="3659" y="2970"/>
                    <a:pt x="3639" y="3021"/>
                  </a:cubicBezTo>
                  <a:cubicBezTo>
                    <a:pt x="3637" y="3026"/>
                    <a:pt x="3632" y="3030"/>
                    <a:pt x="3626" y="3030"/>
                  </a:cubicBezTo>
                  <a:close/>
                  <a:moveTo>
                    <a:pt x="3462" y="3174"/>
                  </a:moveTo>
                  <a:cubicBezTo>
                    <a:pt x="3461" y="3174"/>
                    <a:pt x="3459" y="3174"/>
                    <a:pt x="3458" y="3173"/>
                  </a:cubicBezTo>
                  <a:cubicBezTo>
                    <a:pt x="3006" y="3044"/>
                    <a:pt x="2562" y="2981"/>
                    <a:pt x="2100" y="2981"/>
                  </a:cubicBezTo>
                  <a:lnTo>
                    <a:pt x="2094" y="2981"/>
                  </a:lnTo>
                  <a:cubicBezTo>
                    <a:pt x="1637" y="2981"/>
                    <a:pt x="1195" y="3044"/>
                    <a:pt x="743" y="3173"/>
                  </a:cubicBezTo>
                  <a:cubicBezTo>
                    <a:pt x="735" y="3175"/>
                    <a:pt x="727" y="3171"/>
                    <a:pt x="725" y="3163"/>
                  </a:cubicBezTo>
                  <a:cubicBezTo>
                    <a:pt x="723" y="3156"/>
                    <a:pt x="727" y="3148"/>
                    <a:pt x="735" y="3146"/>
                  </a:cubicBezTo>
                  <a:cubicBezTo>
                    <a:pt x="1189" y="3016"/>
                    <a:pt x="1634" y="2952"/>
                    <a:pt x="2094" y="2952"/>
                  </a:cubicBezTo>
                  <a:lnTo>
                    <a:pt x="2100" y="2952"/>
                  </a:lnTo>
                  <a:cubicBezTo>
                    <a:pt x="2565" y="2952"/>
                    <a:pt x="3011" y="3016"/>
                    <a:pt x="3466" y="3146"/>
                  </a:cubicBezTo>
                  <a:cubicBezTo>
                    <a:pt x="3474" y="3148"/>
                    <a:pt x="3478" y="3156"/>
                    <a:pt x="3476" y="3163"/>
                  </a:cubicBezTo>
                  <a:cubicBezTo>
                    <a:pt x="3474" y="3170"/>
                    <a:pt x="3468" y="3174"/>
                    <a:pt x="3462" y="3174"/>
                  </a:cubicBezTo>
                  <a:close/>
                  <a:moveTo>
                    <a:pt x="126" y="8115"/>
                  </a:moveTo>
                  <a:cubicBezTo>
                    <a:pt x="122" y="8115"/>
                    <a:pt x="118" y="8114"/>
                    <a:pt x="116" y="8111"/>
                  </a:cubicBezTo>
                  <a:cubicBezTo>
                    <a:pt x="110" y="8105"/>
                    <a:pt x="110" y="8096"/>
                    <a:pt x="116" y="8091"/>
                  </a:cubicBezTo>
                  <a:cubicBezTo>
                    <a:pt x="322" y="7894"/>
                    <a:pt x="640" y="7760"/>
                    <a:pt x="1090" y="7681"/>
                  </a:cubicBezTo>
                  <a:lnTo>
                    <a:pt x="1122" y="7573"/>
                  </a:lnTo>
                  <a:cubicBezTo>
                    <a:pt x="998" y="7586"/>
                    <a:pt x="652" y="7648"/>
                    <a:pt x="378" y="7788"/>
                  </a:cubicBezTo>
                  <a:cubicBezTo>
                    <a:pt x="371" y="7792"/>
                    <a:pt x="362" y="7789"/>
                    <a:pt x="359" y="7782"/>
                  </a:cubicBezTo>
                  <a:cubicBezTo>
                    <a:pt x="355" y="7775"/>
                    <a:pt x="358" y="7766"/>
                    <a:pt x="365" y="7762"/>
                  </a:cubicBezTo>
                  <a:cubicBezTo>
                    <a:pt x="652" y="7615"/>
                    <a:pt x="1016" y="7554"/>
                    <a:pt x="1131" y="7543"/>
                  </a:cubicBezTo>
                  <a:lnTo>
                    <a:pt x="1177" y="7387"/>
                  </a:lnTo>
                  <a:lnTo>
                    <a:pt x="1343" y="7387"/>
                  </a:lnTo>
                  <a:cubicBezTo>
                    <a:pt x="1380" y="7337"/>
                    <a:pt x="1637" y="7006"/>
                    <a:pt x="2100" y="7006"/>
                  </a:cubicBezTo>
                  <a:cubicBezTo>
                    <a:pt x="2564" y="7006"/>
                    <a:pt x="2821" y="7337"/>
                    <a:pt x="2858" y="7387"/>
                  </a:cubicBezTo>
                  <a:lnTo>
                    <a:pt x="3024" y="7387"/>
                  </a:lnTo>
                  <a:lnTo>
                    <a:pt x="3070" y="7543"/>
                  </a:lnTo>
                  <a:cubicBezTo>
                    <a:pt x="3186" y="7555"/>
                    <a:pt x="3550" y="7618"/>
                    <a:pt x="3837" y="7769"/>
                  </a:cubicBezTo>
                  <a:cubicBezTo>
                    <a:pt x="3844" y="7773"/>
                    <a:pt x="3847" y="7782"/>
                    <a:pt x="3843" y="7789"/>
                  </a:cubicBezTo>
                  <a:cubicBezTo>
                    <a:pt x="3839" y="7796"/>
                    <a:pt x="3831" y="7799"/>
                    <a:pt x="3824" y="7795"/>
                  </a:cubicBezTo>
                  <a:cubicBezTo>
                    <a:pt x="3550" y="7650"/>
                    <a:pt x="3204" y="7587"/>
                    <a:pt x="3079" y="7573"/>
                  </a:cubicBezTo>
                  <a:lnTo>
                    <a:pt x="3111" y="7681"/>
                  </a:lnTo>
                  <a:cubicBezTo>
                    <a:pt x="3560" y="7760"/>
                    <a:pt x="3879" y="7894"/>
                    <a:pt x="4085" y="8091"/>
                  </a:cubicBezTo>
                  <a:cubicBezTo>
                    <a:pt x="4090" y="8096"/>
                    <a:pt x="4091" y="8105"/>
                    <a:pt x="4085" y="8111"/>
                  </a:cubicBezTo>
                  <a:cubicBezTo>
                    <a:pt x="4080" y="8117"/>
                    <a:pt x="4071" y="8117"/>
                    <a:pt x="4065" y="8111"/>
                  </a:cubicBezTo>
                  <a:cubicBezTo>
                    <a:pt x="3865" y="7920"/>
                    <a:pt x="3539" y="7784"/>
                    <a:pt x="3097" y="7708"/>
                  </a:cubicBezTo>
                  <a:lnTo>
                    <a:pt x="3089" y="7706"/>
                  </a:lnTo>
                  <a:lnTo>
                    <a:pt x="3002" y="7416"/>
                  </a:lnTo>
                  <a:lnTo>
                    <a:pt x="2842" y="7416"/>
                  </a:lnTo>
                  <a:lnTo>
                    <a:pt x="2838" y="7410"/>
                  </a:lnTo>
                  <a:cubicBezTo>
                    <a:pt x="2836" y="7406"/>
                    <a:pt x="2584" y="7035"/>
                    <a:pt x="2100" y="7035"/>
                  </a:cubicBezTo>
                  <a:cubicBezTo>
                    <a:pt x="1617" y="7035"/>
                    <a:pt x="1365" y="7406"/>
                    <a:pt x="1363" y="7410"/>
                  </a:cubicBezTo>
                  <a:lnTo>
                    <a:pt x="1358" y="7416"/>
                  </a:lnTo>
                  <a:lnTo>
                    <a:pt x="1198" y="7416"/>
                  </a:lnTo>
                  <a:lnTo>
                    <a:pt x="1112" y="7706"/>
                  </a:lnTo>
                  <a:lnTo>
                    <a:pt x="1103" y="7708"/>
                  </a:lnTo>
                  <a:cubicBezTo>
                    <a:pt x="662" y="7784"/>
                    <a:pt x="336" y="7920"/>
                    <a:pt x="136" y="8111"/>
                  </a:cubicBezTo>
                  <a:cubicBezTo>
                    <a:pt x="133" y="8114"/>
                    <a:pt x="130" y="8115"/>
                    <a:pt x="126" y="8115"/>
                  </a:cubicBezTo>
                  <a:close/>
                  <a:moveTo>
                    <a:pt x="2098" y="7662"/>
                  </a:moveTo>
                  <a:cubicBezTo>
                    <a:pt x="1929" y="7662"/>
                    <a:pt x="1793" y="7793"/>
                    <a:pt x="1793" y="7953"/>
                  </a:cubicBezTo>
                  <a:cubicBezTo>
                    <a:pt x="1793" y="8114"/>
                    <a:pt x="1929" y="8244"/>
                    <a:pt x="2098" y="8244"/>
                  </a:cubicBezTo>
                  <a:cubicBezTo>
                    <a:pt x="2266" y="8244"/>
                    <a:pt x="2402" y="8114"/>
                    <a:pt x="2402" y="7953"/>
                  </a:cubicBezTo>
                  <a:cubicBezTo>
                    <a:pt x="2402" y="7793"/>
                    <a:pt x="2266" y="7662"/>
                    <a:pt x="2098" y="7662"/>
                  </a:cubicBezTo>
                  <a:close/>
                  <a:moveTo>
                    <a:pt x="2098" y="8244"/>
                  </a:moveTo>
                  <a:lnTo>
                    <a:pt x="2098" y="8244"/>
                  </a:lnTo>
                  <a:close/>
                  <a:moveTo>
                    <a:pt x="2098" y="8273"/>
                  </a:moveTo>
                  <a:cubicBezTo>
                    <a:pt x="1914" y="8273"/>
                    <a:pt x="1764" y="8130"/>
                    <a:pt x="1764" y="7953"/>
                  </a:cubicBezTo>
                  <a:cubicBezTo>
                    <a:pt x="1764" y="7777"/>
                    <a:pt x="1914" y="7633"/>
                    <a:pt x="2098" y="7633"/>
                  </a:cubicBezTo>
                  <a:cubicBezTo>
                    <a:pt x="2282" y="7633"/>
                    <a:pt x="2431" y="7777"/>
                    <a:pt x="2431" y="7953"/>
                  </a:cubicBezTo>
                  <a:cubicBezTo>
                    <a:pt x="2431" y="8130"/>
                    <a:pt x="2282" y="8273"/>
                    <a:pt x="2098" y="8273"/>
                  </a:cubicBezTo>
                  <a:close/>
                  <a:moveTo>
                    <a:pt x="4186" y="8397"/>
                  </a:moveTo>
                  <a:cubicBezTo>
                    <a:pt x="4178" y="8397"/>
                    <a:pt x="4171" y="8390"/>
                    <a:pt x="4171" y="8382"/>
                  </a:cubicBezTo>
                  <a:cubicBezTo>
                    <a:pt x="4171" y="8126"/>
                    <a:pt x="3482" y="7889"/>
                    <a:pt x="3107" y="7846"/>
                  </a:cubicBezTo>
                  <a:lnTo>
                    <a:pt x="3098" y="7845"/>
                  </a:lnTo>
                  <a:lnTo>
                    <a:pt x="3011" y="7554"/>
                  </a:lnTo>
                  <a:lnTo>
                    <a:pt x="2746" y="7554"/>
                  </a:lnTo>
                  <a:lnTo>
                    <a:pt x="2742" y="7547"/>
                  </a:lnTo>
                  <a:cubicBezTo>
                    <a:pt x="2740" y="7543"/>
                    <a:pt x="2521" y="7184"/>
                    <a:pt x="2100" y="7184"/>
                  </a:cubicBezTo>
                  <a:cubicBezTo>
                    <a:pt x="1680" y="7184"/>
                    <a:pt x="1461" y="7543"/>
                    <a:pt x="1459" y="7547"/>
                  </a:cubicBezTo>
                  <a:lnTo>
                    <a:pt x="1455" y="7554"/>
                  </a:lnTo>
                  <a:lnTo>
                    <a:pt x="1189" y="7554"/>
                  </a:lnTo>
                  <a:lnTo>
                    <a:pt x="1103" y="7845"/>
                  </a:lnTo>
                  <a:lnTo>
                    <a:pt x="1093" y="7846"/>
                  </a:lnTo>
                  <a:cubicBezTo>
                    <a:pt x="718" y="7889"/>
                    <a:pt x="29" y="8126"/>
                    <a:pt x="29" y="8382"/>
                  </a:cubicBezTo>
                  <a:cubicBezTo>
                    <a:pt x="29" y="8390"/>
                    <a:pt x="23" y="8397"/>
                    <a:pt x="15" y="8397"/>
                  </a:cubicBezTo>
                  <a:cubicBezTo>
                    <a:pt x="7" y="8397"/>
                    <a:pt x="0" y="8390"/>
                    <a:pt x="0" y="8382"/>
                  </a:cubicBezTo>
                  <a:cubicBezTo>
                    <a:pt x="0" y="8101"/>
                    <a:pt x="708" y="7864"/>
                    <a:pt x="1081" y="7818"/>
                  </a:cubicBezTo>
                  <a:lnTo>
                    <a:pt x="1168" y="7525"/>
                  </a:lnTo>
                  <a:lnTo>
                    <a:pt x="1438" y="7525"/>
                  </a:lnTo>
                  <a:cubicBezTo>
                    <a:pt x="1472" y="7473"/>
                    <a:pt x="1697" y="7155"/>
                    <a:pt x="2100" y="7155"/>
                  </a:cubicBezTo>
                  <a:cubicBezTo>
                    <a:pt x="2504" y="7155"/>
                    <a:pt x="2728" y="7473"/>
                    <a:pt x="2762" y="7525"/>
                  </a:cubicBezTo>
                  <a:lnTo>
                    <a:pt x="3033" y="7525"/>
                  </a:lnTo>
                  <a:lnTo>
                    <a:pt x="3120" y="7818"/>
                  </a:lnTo>
                  <a:cubicBezTo>
                    <a:pt x="3493" y="7864"/>
                    <a:pt x="4200" y="8101"/>
                    <a:pt x="4200" y="8382"/>
                  </a:cubicBezTo>
                  <a:cubicBezTo>
                    <a:pt x="4200" y="8390"/>
                    <a:pt x="4194" y="8397"/>
                    <a:pt x="4186" y="8397"/>
                  </a:cubicBezTo>
                  <a:close/>
                  <a:moveTo>
                    <a:pt x="2102" y="7376"/>
                  </a:moveTo>
                  <a:cubicBezTo>
                    <a:pt x="1765" y="7376"/>
                    <a:pt x="1491" y="7637"/>
                    <a:pt x="1491" y="7958"/>
                  </a:cubicBezTo>
                  <a:cubicBezTo>
                    <a:pt x="1491" y="8279"/>
                    <a:pt x="1765" y="8540"/>
                    <a:pt x="2102" y="8540"/>
                  </a:cubicBezTo>
                  <a:cubicBezTo>
                    <a:pt x="2439" y="8540"/>
                    <a:pt x="2713" y="8279"/>
                    <a:pt x="2713" y="7958"/>
                  </a:cubicBezTo>
                  <a:cubicBezTo>
                    <a:pt x="2713" y="7904"/>
                    <a:pt x="2705" y="7852"/>
                    <a:pt x="2691" y="7802"/>
                  </a:cubicBezTo>
                  <a:cubicBezTo>
                    <a:pt x="2689" y="7800"/>
                    <a:pt x="2689" y="7797"/>
                    <a:pt x="2689" y="7794"/>
                  </a:cubicBezTo>
                  <a:cubicBezTo>
                    <a:pt x="2614" y="7553"/>
                    <a:pt x="2379" y="7376"/>
                    <a:pt x="2102" y="7376"/>
                  </a:cubicBezTo>
                  <a:close/>
                  <a:moveTo>
                    <a:pt x="2102" y="8540"/>
                  </a:moveTo>
                  <a:lnTo>
                    <a:pt x="2102" y="8540"/>
                  </a:lnTo>
                  <a:close/>
                  <a:moveTo>
                    <a:pt x="3276" y="9072"/>
                  </a:moveTo>
                  <a:cubicBezTo>
                    <a:pt x="3272" y="9072"/>
                    <a:pt x="3268" y="9070"/>
                    <a:pt x="3265" y="9067"/>
                  </a:cubicBezTo>
                  <a:cubicBezTo>
                    <a:pt x="2916" y="8716"/>
                    <a:pt x="2835" y="8054"/>
                    <a:pt x="2831" y="7809"/>
                  </a:cubicBezTo>
                  <a:lnTo>
                    <a:pt x="2723" y="7809"/>
                  </a:lnTo>
                  <a:cubicBezTo>
                    <a:pt x="2735" y="7856"/>
                    <a:pt x="2742" y="7906"/>
                    <a:pt x="2742" y="7958"/>
                  </a:cubicBezTo>
                  <a:cubicBezTo>
                    <a:pt x="2742" y="8295"/>
                    <a:pt x="2455" y="8569"/>
                    <a:pt x="2102" y="8569"/>
                  </a:cubicBezTo>
                  <a:cubicBezTo>
                    <a:pt x="1749" y="8569"/>
                    <a:pt x="1462" y="8295"/>
                    <a:pt x="1462" y="7958"/>
                  </a:cubicBezTo>
                  <a:cubicBezTo>
                    <a:pt x="1462" y="7904"/>
                    <a:pt x="1469" y="7853"/>
                    <a:pt x="1482" y="7803"/>
                  </a:cubicBezTo>
                  <a:lnTo>
                    <a:pt x="1368" y="7803"/>
                  </a:lnTo>
                  <a:cubicBezTo>
                    <a:pt x="1365" y="8050"/>
                    <a:pt x="1283" y="8714"/>
                    <a:pt x="934" y="9067"/>
                  </a:cubicBezTo>
                  <a:cubicBezTo>
                    <a:pt x="928" y="9073"/>
                    <a:pt x="919" y="9073"/>
                    <a:pt x="913" y="9067"/>
                  </a:cubicBezTo>
                  <a:cubicBezTo>
                    <a:pt x="907" y="9062"/>
                    <a:pt x="907" y="9053"/>
                    <a:pt x="913" y="9047"/>
                  </a:cubicBezTo>
                  <a:cubicBezTo>
                    <a:pt x="1165" y="8793"/>
                    <a:pt x="1275" y="8372"/>
                    <a:pt x="1317" y="8070"/>
                  </a:cubicBezTo>
                  <a:cubicBezTo>
                    <a:pt x="1236" y="8379"/>
                    <a:pt x="1018" y="8577"/>
                    <a:pt x="721" y="8763"/>
                  </a:cubicBezTo>
                  <a:cubicBezTo>
                    <a:pt x="715" y="8768"/>
                    <a:pt x="706" y="8766"/>
                    <a:pt x="701" y="8759"/>
                  </a:cubicBezTo>
                  <a:cubicBezTo>
                    <a:pt x="697" y="8752"/>
                    <a:pt x="699" y="8743"/>
                    <a:pt x="706" y="8739"/>
                  </a:cubicBezTo>
                  <a:cubicBezTo>
                    <a:pt x="1016" y="8544"/>
                    <a:pt x="1239" y="8337"/>
                    <a:pt x="1303" y="7999"/>
                  </a:cubicBezTo>
                  <a:cubicBezTo>
                    <a:pt x="762" y="8106"/>
                    <a:pt x="194" y="8255"/>
                    <a:pt x="194" y="8642"/>
                  </a:cubicBezTo>
                  <a:cubicBezTo>
                    <a:pt x="194" y="8650"/>
                    <a:pt x="187" y="8657"/>
                    <a:pt x="179" y="8657"/>
                  </a:cubicBezTo>
                  <a:cubicBezTo>
                    <a:pt x="171" y="8657"/>
                    <a:pt x="165" y="8650"/>
                    <a:pt x="165" y="8642"/>
                  </a:cubicBezTo>
                  <a:cubicBezTo>
                    <a:pt x="165" y="8231"/>
                    <a:pt x="753" y="8078"/>
                    <a:pt x="1308" y="7969"/>
                  </a:cubicBezTo>
                  <a:cubicBezTo>
                    <a:pt x="1317" y="7912"/>
                    <a:pt x="1321" y="7853"/>
                    <a:pt x="1321" y="7789"/>
                  </a:cubicBezTo>
                  <a:lnTo>
                    <a:pt x="1321" y="7775"/>
                  </a:lnTo>
                  <a:lnTo>
                    <a:pt x="1491" y="7775"/>
                  </a:lnTo>
                  <a:cubicBezTo>
                    <a:pt x="1573" y="7527"/>
                    <a:pt x="1816" y="7347"/>
                    <a:pt x="2102" y="7347"/>
                  </a:cubicBezTo>
                  <a:cubicBezTo>
                    <a:pt x="2390" y="7347"/>
                    <a:pt x="2634" y="7530"/>
                    <a:pt x="2714" y="7780"/>
                  </a:cubicBezTo>
                  <a:lnTo>
                    <a:pt x="2878" y="7780"/>
                  </a:lnTo>
                  <a:lnTo>
                    <a:pt x="2878" y="7794"/>
                  </a:lnTo>
                  <a:cubicBezTo>
                    <a:pt x="2878" y="7857"/>
                    <a:pt x="2882" y="7916"/>
                    <a:pt x="2891" y="7972"/>
                  </a:cubicBezTo>
                  <a:cubicBezTo>
                    <a:pt x="3446" y="8081"/>
                    <a:pt x="4036" y="8232"/>
                    <a:pt x="4036" y="8642"/>
                  </a:cubicBezTo>
                  <a:cubicBezTo>
                    <a:pt x="4036" y="8650"/>
                    <a:pt x="4029" y="8656"/>
                    <a:pt x="4021" y="8656"/>
                  </a:cubicBezTo>
                  <a:cubicBezTo>
                    <a:pt x="4013" y="8656"/>
                    <a:pt x="4007" y="8650"/>
                    <a:pt x="4007" y="8642"/>
                  </a:cubicBezTo>
                  <a:cubicBezTo>
                    <a:pt x="4007" y="8256"/>
                    <a:pt x="3436" y="8109"/>
                    <a:pt x="2896" y="8002"/>
                  </a:cubicBezTo>
                  <a:cubicBezTo>
                    <a:pt x="2960" y="8339"/>
                    <a:pt x="3183" y="8546"/>
                    <a:pt x="3493" y="8740"/>
                  </a:cubicBezTo>
                  <a:cubicBezTo>
                    <a:pt x="3500" y="8744"/>
                    <a:pt x="3502" y="8753"/>
                    <a:pt x="3498" y="8760"/>
                  </a:cubicBezTo>
                  <a:cubicBezTo>
                    <a:pt x="3493" y="8767"/>
                    <a:pt x="3484" y="8769"/>
                    <a:pt x="3478" y="8765"/>
                  </a:cubicBezTo>
                  <a:cubicBezTo>
                    <a:pt x="3181" y="8579"/>
                    <a:pt x="2963" y="8382"/>
                    <a:pt x="2883" y="8074"/>
                  </a:cubicBezTo>
                  <a:cubicBezTo>
                    <a:pt x="2924" y="8375"/>
                    <a:pt x="3035" y="8794"/>
                    <a:pt x="3286" y="9047"/>
                  </a:cubicBezTo>
                  <a:cubicBezTo>
                    <a:pt x="3291" y="9053"/>
                    <a:pt x="3291" y="9062"/>
                    <a:pt x="3286" y="9067"/>
                  </a:cubicBezTo>
                  <a:cubicBezTo>
                    <a:pt x="3283" y="9070"/>
                    <a:pt x="3279" y="9072"/>
                    <a:pt x="3276" y="9072"/>
                  </a:cubicBez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de-DE" sz="1798"/>
            </a:p>
          </p:txBody>
        </p:sp>
      </p:grpSp>
      <p:sp>
        <p:nvSpPr>
          <p:cNvPr id="2" name="Titel 1"/>
          <p:cNvSpPr>
            <a:spLocks noGrp="1"/>
          </p:cNvSpPr>
          <p:nvPr>
            <p:ph type="ctrTitle" hasCustomPrompt="1"/>
          </p:nvPr>
        </p:nvSpPr>
        <p:spPr>
          <a:xfrm>
            <a:off x="480000" y="1962150"/>
            <a:ext cx="8544000" cy="1276350"/>
          </a:xfrm>
        </p:spPr>
        <p:txBody>
          <a:bodyPr anchor="t" anchorCtr="0"/>
          <a:lstStyle>
            <a:lvl1pPr marL="0" indent="0" algn="l">
              <a:lnSpc>
                <a:spcPct val="90000"/>
              </a:lnSpc>
              <a:buFont typeface="Arial" panose="020B0604020202020204" pitchFamily="34" charset="0"/>
              <a:buNone/>
              <a:defRPr sz="3596" b="1">
                <a:solidFill>
                  <a:schemeClr val="bg1"/>
                </a:solidFill>
              </a:defRPr>
            </a:lvl1pPr>
          </a:lstStyle>
          <a:p>
            <a:r>
              <a:rPr lang="de-DE" dirty="0"/>
              <a:t>Titel der Präsentation auf zwei Zeilen einfügen</a:t>
            </a:r>
          </a:p>
        </p:txBody>
      </p:sp>
      <p:sp>
        <p:nvSpPr>
          <p:cNvPr id="3" name="Untertitel 2"/>
          <p:cNvSpPr>
            <a:spLocks noGrp="1"/>
          </p:cNvSpPr>
          <p:nvPr>
            <p:ph type="subTitle" idx="1" hasCustomPrompt="1"/>
          </p:nvPr>
        </p:nvSpPr>
        <p:spPr>
          <a:xfrm>
            <a:off x="480000" y="3238501"/>
            <a:ext cx="8544000" cy="900000"/>
          </a:xfrm>
        </p:spPr>
        <p:txBody>
          <a:bodyPr/>
          <a:lstStyle>
            <a:lvl1pPr marL="0" indent="0" algn="l">
              <a:lnSpc>
                <a:spcPct val="100000"/>
              </a:lnSpc>
              <a:spcBef>
                <a:spcPts val="0"/>
              </a:spcBef>
              <a:buFont typeface="Arial" panose="020B0604020202020204" pitchFamily="34" charset="0"/>
              <a:buNone/>
              <a:defRPr sz="1798" b="0">
                <a:solidFill>
                  <a:schemeClr val="bg1"/>
                </a:solidFill>
              </a:defRPr>
            </a:lvl1pPr>
            <a:lvl2pPr marL="0" indent="0" algn="l">
              <a:lnSpc>
                <a:spcPct val="100000"/>
              </a:lnSpc>
              <a:spcBef>
                <a:spcPts val="0"/>
              </a:spcBef>
              <a:buFont typeface="Arial" panose="020B0604020202020204" pitchFamily="34" charset="0"/>
              <a:buNone/>
              <a:defRPr sz="1798" b="0">
                <a:solidFill>
                  <a:schemeClr val="bg1"/>
                </a:solidFill>
              </a:defRPr>
            </a:lvl2pPr>
            <a:lvl3pPr marL="0" indent="0" algn="l">
              <a:lnSpc>
                <a:spcPct val="100000"/>
              </a:lnSpc>
              <a:spcBef>
                <a:spcPts val="0"/>
              </a:spcBef>
              <a:buFont typeface="Arial" panose="020B0604020202020204" pitchFamily="34" charset="0"/>
              <a:buNone/>
              <a:defRPr sz="1798" b="0">
                <a:solidFill>
                  <a:schemeClr val="bg1"/>
                </a:solidFill>
              </a:defRPr>
            </a:lvl3pPr>
            <a:lvl4pPr marL="0" indent="0" algn="l">
              <a:lnSpc>
                <a:spcPct val="100000"/>
              </a:lnSpc>
              <a:spcBef>
                <a:spcPts val="0"/>
              </a:spcBef>
              <a:buFont typeface="Arial" panose="020B0604020202020204" pitchFamily="34" charset="0"/>
              <a:buNone/>
              <a:defRPr sz="1798" b="0">
                <a:solidFill>
                  <a:schemeClr val="bg1"/>
                </a:solidFill>
              </a:defRPr>
            </a:lvl4pPr>
            <a:lvl5pPr marL="0" indent="0" algn="l">
              <a:lnSpc>
                <a:spcPct val="100000"/>
              </a:lnSpc>
              <a:spcBef>
                <a:spcPts val="0"/>
              </a:spcBef>
              <a:buFont typeface="Arial" panose="020B0604020202020204" pitchFamily="34" charset="0"/>
              <a:buNone/>
              <a:defRPr sz="1798" b="0">
                <a:solidFill>
                  <a:schemeClr val="bg1"/>
                </a:solidFill>
              </a:defRPr>
            </a:lvl5pPr>
            <a:lvl6pPr marL="0" indent="0" algn="l">
              <a:lnSpc>
                <a:spcPct val="100000"/>
              </a:lnSpc>
              <a:spcBef>
                <a:spcPts val="0"/>
              </a:spcBef>
              <a:buFont typeface="Arial" panose="020B0604020202020204" pitchFamily="34" charset="0"/>
              <a:buNone/>
              <a:defRPr sz="1798" b="0">
                <a:solidFill>
                  <a:schemeClr val="bg1"/>
                </a:solidFill>
              </a:defRPr>
            </a:lvl6pPr>
            <a:lvl7pPr marL="0" indent="0" algn="l">
              <a:lnSpc>
                <a:spcPct val="100000"/>
              </a:lnSpc>
              <a:spcBef>
                <a:spcPts val="0"/>
              </a:spcBef>
              <a:buFont typeface="Arial" panose="020B0604020202020204" pitchFamily="34" charset="0"/>
              <a:buNone/>
              <a:defRPr sz="1798" b="0">
                <a:solidFill>
                  <a:schemeClr val="bg1"/>
                </a:solidFill>
              </a:defRPr>
            </a:lvl7pPr>
            <a:lvl8pPr marL="0" indent="0" algn="l">
              <a:lnSpc>
                <a:spcPct val="100000"/>
              </a:lnSpc>
              <a:spcBef>
                <a:spcPts val="0"/>
              </a:spcBef>
              <a:buFont typeface="Arial" panose="020B0604020202020204" pitchFamily="34" charset="0"/>
              <a:buNone/>
              <a:defRPr sz="1798" b="0">
                <a:solidFill>
                  <a:schemeClr val="bg1"/>
                </a:solidFill>
              </a:defRPr>
            </a:lvl8pPr>
            <a:lvl9pPr marL="0" indent="0" algn="l">
              <a:lnSpc>
                <a:spcPct val="100000"/>
              </a:lnSpc>
              <a:spcBef>
                <a:spcPts val="0"/>
              </a:spcBef>
              <a:buFont typeface="Arial" panose="020B0604020202020204" pitchFamily="34" charset="0"/>
              <a:buNone/>
              <a:defRPr sz="1798" b="0">
                <a:solidFill>
                  <a:schemeClr val="bg1"/>
                </a:solidFill>
              </a:defRPr>
            </a:lvl9pPr>
          </a:lstStyle>
          <a:p>
            <a:pPr lvl="0"/>
            <a:r>
              <a:rPr lang="de-DE" dirty="0"/>
              <a:t>Untertitel bzw. Kurzbeschreibung der Präsentation</a:t>
            </a:r>
            <a:br>
              <a:rPr lang="de-DE" dirty="0"/>
            </a:br>
            <a:r>
              <a:rPr lang="de-DE" dirty="0"/>
              <a:t>Name: der Referentin / des Referenten</a:t>
            </a:r>
          </a:p>
        </p:txBody>
      </p:sp>
      <p:sp>
        <p:nvSpPr>
          <p:cNvPr id="10" name="Logo"/>
          <p:cNvSpPr>
            <a:spLocks noChangeAspect="1" noEditPoints="1"/>
          </p:cNvSpPr>
          <p:nvPr/>
        </p:nvSpPr>
        <p:spPr bwMode="auto">
          <a:xfrm>
            <a:off x="480000" y="304199"/>
            <a:ext cx="3600000" cy="779760"/>
          </a:xfrm>
          <a:custGeom>
            <a:avLst/>
            <a:gdLst>
              <a:gd name="T0" fmla="*/ 6185 w 6233"/>
              <a:gd name="T1" fmla="*/ 1609 h 1800"/>
              <a:gd name="T2" fmla="*/ 6094 w 6233"/>
              <a:gd name="T3" fmla="*/ 1565 h 1800"/>
              <a:gd name="T4" fmla="*/ 6094 w 6233"/>
              <a:gd name="T5" fmla="*/ 1795 h 1800"/>
              <a:gd name="T6" fmla="*/ 6233 w 6233"/>
              <a:gd name="T7" fmla="*/ 1795 h 1800"/>
              <a:gd name="T8" fmla="*/ 6219 w 6233"/>
              <a:gd name="T9" fmla="*/ 1609 h 1800"/>
              <a:gd name="T10" fmla="*/ 5799 w 6233"/>
              <a:gd name="T11" fmla="*/ 1539 h 1800"/>
              <a:gd name="T12" fmla="*/ 5831 w 6233"/>
              <a:gd name="T13" fmla="*/ 1769 h 1800"/>
              <a:gd name="T14" fmla="*/ 5831 w 6233"/>
              <a:gd name="T15" fmla="*/ 1648 h 1800"/>
              <a:gd name="T16" fmla="*/ 5698 w 6233"/>
              <a:gd name="T17" fmla="*/ 1539 h 1800"/>
              <a:gd name="T18" fmla="*/ 5592 w 6233"/>
              <a:gd name="T19" fmla="*/ 1795 h 1800"/>
              <a:gd name="T20" fmla="*/ 5698 w 6233"/>
              <a:gd name="T21" fmla="*/ 1539 h 1800"/>
              <a:gd name="T22" fmla="*/ 5385 w 6233"/>
              <a:gd name="T23" fmla="*/ 1784 h 1800"/>
              <a:gd name="T24" fmla="*/ 5326 w 6233"/>
              <a:gd name="T25" fmla="*/ 1642 h 1800"/>
              <a:gd name="T26" fmla="*/ 5415 w 6233"/>
              <a:gd name="T27" fmla="*/ 1558 h 1800"/>
              <a:gd name="T28" fmla="*/ 5311 w 6233"/>
              <a:gd name="T29" fmla="*/ 1672 h 1800"/>
              <a:gd name="T30" fmla="*/ 5324 w 6233"/>
              <a:gd name="T31" fmla="*/ 1775 h 1800"/>
              <a:gd name="T32" fmla="*/ 4632 w 6233"/>
              <a:gd name="T33" fmla="*/ 1723 h 1800"/>
              <a:gd name="T34" fmla="*/ 4811 w 6233"/>
              <a:gd name="T35" fmla="*/ 1721 h 1800"/>
              <a:gd name="T36" fmla="*/ 4769 w 6233"/>
              <a:gd name="T37" fmla="*/ 1757 h 1800"/>
              <a:gd name="T38" fmla="*/ 4664 w 6233"/>
              <a:gd name="T39" fmla="*/ 1539 h 1800"/>
              <a:gd name="T40" fmla="*/ 4762 w 6233"/>
              <a:gd name="T41" fmla="*/ 1523 h 1800"/>
              <a:gd name="T42" fmla="*/ 4681 w 6233"/>
              <a:gd name="T43" fmla="*/ 1484 h 1800"/>
              <a:gd name="T44" fmla="*/ 4256 w 6233"/>
              <a:gd name="T45" fmla="*/ 1795 h 1800"/>
              <a:gd name="T46" fmla="*/ 4318 w 6233"/>
              <a:gd name="T47" fmla="*/ 1613 h 1800"/>
              <a:gd name="T48" fmla="*/ 4467 w 6233"/>
              <a:gd name="T49" fmla="*/ 1564 h 1800"/>
              <a:gd name="T50" fmla="*/ 4494 w 6233"/>
              <a:gd name="T51" fmla="*/ 1539 h 1800"/>
              <a:gd name="T52" fmla="*/ 4375 w 6233"/>
              <a:gd name="T53" fmla="*/ 1706 h 1800"/>
              <a:gd name="T54" fmla="*/ 0 w 6233"/>
              <a:gd name="T55" fmla="*/ 1662 h 1800"/>
              <a:gd name="T56" fmla="*/ 3798 w 6233"/>
              <a:gd name="T57" fmla="*/ 1103 h 1800"/>
              <a:gd name="T58" fmla="*/ 3798 w 6233"/>
              <a:gd name="T59" fmla="*/ 1103 h 1800"/>
              <a:gd name="T60" fmla="*/ 0 w 6233"/>
              <a:gd name="T61" fmla="*/ 727 h 1800"/>
              <a:gd name="T62" fmla="*/ 1929 w 6233"/>
              <a:gd name="T63" fmla="*/ 0 h 1800"/>
              <a:gd name="T64" fmla="*/ 2026 w 6233"/>
              <a:gd name="T65" fmla="*/ 254 h 1800"/>
              <a:gd name="T66" fmla="*/ 1685 w 6233"/>
              <a:gd name="T67" fmla="*/ 598 h 1800"/>
              <a:gd name="T68" fmla="*/ 1685 w 6233"/>
              <a:gd name="T69" fmla="*/ 598 h 1800"/>
              <a:gd name="T70" fmla="*/ 2323 w 6233"/>
              <a:gd name="T71" fmla="*/ 727 h 1800"/>
              <a:gd name="T72" fmla="*/ 4779 w 6233"/>
              <a:gd name="T73" fmla="*/ 727 h 1800"/>
              <a:gd name="T74" fmla="*/ 4609 w 6233"/>
              <a:gd name="T75" fmla="*/ 727 h 1800"/>
              <a:gd name="T76" fmla="*/ 4351 w 6233"/>
              <a:gd name="T77" fmla="*/ 973 h 1800"/>
              <a:gd name="T78" fmla="*/ 4456 w 6233"/>
              <a:gd name="T79" fmla="*/ 1356 h 1800"/>
              <a:gd name="T80" fmla="*/ 4623 w 6233"/>
              <a:gd name="T81" fmla="*/ 1356 h 1800"/>
              <a:gd name="T82" fmla="*/ 4943 w 6233"/>
              <a:gd name="T83" fmla="*/ 1795 h 1800"/>
              <a:gd name="T84" fmla="*/ 5002 w 6233"/>
              <a:gd name="T85" fmla="*/ 1638 h 1800"/>
              <a:gd name="T86" fmla="*/ 5090 w 6233"/>
              <a:gd name="T87" fmla="*/ 1539 h 1800"/>
              <a:gd name="T88" fmla="*/ 4980 w 6233"/>
              <a:gd name="T89" fmla="*/ 1539 h 1800"/>
              <a:gd name="T90" fmla="*/ 5523 w 6233"/>
              <a:gd name="T91" fmla="*/ 964 h 1800"/>
              <a:gd name="T92" fmla="*/ 5268 w 6233"/>
              <a:gd name="T93" fmla="*/ 727 h 1800"/>
              <a:gd name="T94" fmla="*/ 5093 w 6233"/>
              <a:gd name="T95" fmla="*/ 727 h 1800"/>
              <a:gd name="T96" fmla="*/ 5304 w 6233"/>
              <a:gd name="T97" fmla="*/ 1100 h 1800"/>
              <a:gd name="T98" fmla="*/ 5556 w 6233"/>
              <a:gd name="T99" fmla="*/ 1356 h 1800"/>
              <a:gd name="T100" fmla="*/ 6106 w 6233"/>
              <a:gd name="T101" fmla="*/ 1126 h 1800"/>
              <a:gd name="T102" fmla="*/ 5913 w 6233"/>
              <a:gd name="T103" fmla="*/ 1137 h 1800"/>
              <a:gd name="T104" fmla="*/ 5812 w 6233"/>
              <a:gd name="T105" fmla="*/ 1279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33" h="1800">
                <a:moveTo>
                  <a:pt x="6094" y="1565"/>
                </a:moveTo>
                <a:lnTo>
                  <a:pt x="6125" y="1565"/>
                </a:lnTo>
                <a:cubicBezTo>
                  <a:pt x="6140" y="1565"/>
                  <a:pt x="6150" y="1567"/>
                  <a:pt x="6159" y="1570"/>
                </a:cubicBezTo>
                <a:cubicBezTo>
                  <a:pt x="6174" y="1576"/>
                  <a:pt x="6185" y="1592"/>
                  <a:pt x="6185" y="1609"/>
                </a:cubicBezTo>
                <a:cubicBezTo>
                  <a:pt x="6185" y="1626"/>
                  <a:pt x="6181" y="1639"/>
                  <a:pt x="6172" y="1647"/>
                </a:cubicBezTo>
                <a:cubicBezTo>
                  <a:pt x="6161" y="1656"/>
                  <a:pt x="6147" y="1660"/>
                  <a:pt x="6123" y="1660"/>
                </a:cubicBezTo>
                <a:lnTo>
                  <a:pt x="6094" y="1660"/>
                </a:lnTo>
                <a:lnTo>
                  <a:pt x="6094" y="1565"/>
                </a:lnTo>
                <a:close/>
                <a:moveTo>
                  <a:pt x="6124" y="1539"/>
                </a:moveTo>
                <a:lnTo>
                  <a:pt x="6062" y="1539"/>
                </a:lnTo>
                <a:lnTo>
                  <a:pt x="6062" y="1795"/>
                </a:lnTo>
                <a:lnTo>
                  <a:pt x="6094" y="1795"/>
                </a:lnTo>
                <a:lnTo>
                  <a:pt x="6094" y="1679"/>
                </a:lnTo>
                <a:cubicBezTo>
                  <a:pt x="6107" y="1680"/>
                  <a:pt x="6113" y="1683"/>
                  <a:pt x="6124" y="1696"/>
                </a:cubicBezTo>
                <a:cubicBezTo>
                  <a:pt x="6159" y="1739"/>
                  <a:pt x="6185" y="1778"/>
                  <a:pt x="6193" y="1795"/>
                </a:cubicBezTo>
                <a:lnTo>
                  <a:pt x="6233" y="1795"/>
                </a:lnTo>
                <a:cubicBezTo>
                  <a:pt x="6233" y="1795"/>
                  <a:pt x="6182" y="1723"/>
                  <a:pt x="6171" y="1708"/>
                </a:cubicBezTo>
                <a:cubicBezTo>
                  <a:pt x="6165" y="1701"/>
                  <a:pt x="6156" y="1689"/>
                  <a:pt x="6144" y="1679"/>
                </a:cubicBezTo>
                <a:lnTo>
                  <a:pt x="6148" y="1679"/>
                </a:lnTo>
                <a:cubicBezTo>
                  <a:pt x="6191" y="1679"/>
                  <a:pt x="6219" y="1651"/>
                  <a:pt x="6219" y="1609"/>
                </a:cubicBezTo>
                <a:cubicBezTo>
                  <a:pt x="6219" y="1582"/>
                  <a:pt x="6205" y="1565"/>
                  <a:pt x="6193" y="1555"/>
                </a:cubicBezTo>
                <a:cubicBezTo>
                  <a:pt x="6180" y="1545"/>
                  <a:pt x="6161" y="1539"/>
                  <a:pt x="6124" y="1539"/>
                </a:cubicBezTo>
                <a:close/>
                <a:moveTo>
                  <a:pt x="5946" y="1539"/>
                </a:moveTo>
                <a:lnTo>
                  <a:pt x="5799" y="1539"/>
                </a:lnTo>
                <a:lnTo>
                  <a:pt x="5799" y="1795"/>
                </a:lnTo>
                <a:lnTo>
                  <a:pt x="5950" y="1795"/>
                </a:lnTo>
                <a:lnTo>
                  <a:pt x="5950" y="1769"/>
                </a:lnTo>
                <a:lnTo>
                  <a:pt x="5831" y="1769"/>
                </a:lnTo>
                <a:lnTo>
                  <a:pt x="5831" y="1675"/>
                </a:lnTo>
                <a:lnTo>
                  <a:pt x="5924" y="1675"/>
                </a:lnTo>
                <a:lnTo>
                  <a:pt x="5924" y="1648"/>
                </a:lnTo>
                <a:lnTo>
                  <a:pt x="5831" y="1648"/>
                </a:lnTo>
                <a:lnTo>
                  <a:pt x="5831" y="1564"/>
                </a:lnTo>
                <a:lnTo>
                  <a:pt x="5942" y="1564"/>
                </a:lnTo>
                <a:lnTo>
                  <a:pt x="5946" y="1539"/>
                </a:lnTo>
                <a:close/>
                <a:moveTo>
                  <a:pt x="5698" y="1539"/>
                </a:moveTo>
                <a:lnTo>
                  <a:pt x="5519" y="1539"/>
                </a:lnTo>
                <a:lnTo>
                  <a:pt x="5519" y="1565"/>
                </a:lnTo>
                <a:lnTo>
                  <a:pt x="5592" y="1565"/>
                </a:lnTo>
                <a:lnTo>
                  <a:pt x="5592" y="1795"/>
                </a:lnTo>
                <a:lnTo>
                  <a:pt x="5623" y="1795"/>
                </a:lnTo>
                <a:lnTo>
                  <a:pt x="5623" y="1565"/>
                </a:lnTo>
                <a:lnTo>
                  <a:pt x="5696" y="1565"/>
                </a:lnTo>
                <a:lnTo>
                  <a:pt x="5698" y="1539"/>
                </a:lnTo>
                <a:close/>
                <a:moveTo>
                  <a:pt x="5252" y="1753"/>
                </a:moveTo>
                <a:lnTo>
                  <a:pt x="5238" y="1777"/>
                </a:lnTo>
                <a:cubicBezTo>
                  <a:pt x="5264" y="1793"/>
                  <a:pt x="5292" y="1800"/>
                  <a:pt x="5324" y="1800"/>
                </a:cubicBezTo>
                <a:cubicBezTo>
                  <a:pt x="5349" y="1800"/>
                  <a:pt x="5367" y="1795"/>
                  <a:pt x="5385" y="1784"/>
                </a:cubicBezTo>
                <a:cubicBezTo>
                  <a:pt x="5409" y="1770"/>
                  <a:pt x="5422" y="1747"/>
                  <a:pt x="5422" y="1723"/>
                </a:cubicBezTo>
                <a:cubicBezTo>
                  <a:pt x="5422" y="1707"/>
                  <a:pt x="5415" y="1689"/>
                  <a:pt x="5404" y="1678"/>
                </a:cubicBezTo>
                <a:cubicBezTo>
                  <a:pt x="5393" y="1666"/>
                  <a:pt x="5381" y="1659"/>
                  <a:pt x="5357" y="1652"/>
                </a:cubicBezTo>
                <a:lnTo>
                  <a:pt x="5326" y="1642"/>
                </a:lnTo>
                <a:cubicBezTo>
                  <a:pt x="5294" y="1633"/>
                  <a:pt x="5281" y="1621"/>
                  <a:pt x="5281" y="1601"/>
                </a:cubicBezTo>
                <a:cubicBezTo>
                  <a:pt x="5281" y="1574"/>
                  <a:pt x="5301" y="1558"/>
                  <a:pt x="5335" y="1558"/>
                </a:cubicBezTo>
                <a:cubicBezTo>
                  <a:pt x="5358" y="1558"/>
                  <a:pt x="5375" y="1564"/>
                  <a:pt x="5400" y="1580"/>
                </a:cubicBezTo>
                <a:lnTo>
                  <a:pt x="5415" y="1558"/>
                </a:lnTo>
                <a:cubicBezTo>
                  <a:pt x="5389" y="1542"/>
                  <a:pt x="5362" y="1533"/>
                  <a:pt x="5333" y="1533"/>
                </a:cubicBezTo>
                <a:cubicBezTo>
                  <a:pt x="5281" y="1533"/>
                  <a:pt x="5246" y="1563"/>
                  <a:pt x="5246" y="1607"/>
                </a:cubicBezTo>
                <a:cubicBezTo>
                  <a:pt x="5246" y="1623"/>
                  <a:pt x="5252" y="1638"/>
                  <a:pt x="5263" y="1649"/>
                </a:cubicBezTo>
                <a:cubicBezTo>
                  <a:pt x="5274" y="1659"/>
                  <a:pt x="5286" y="1664"/>
                  <a:pt x="5311" y="1672"/>
                </a:cubicBezTo>
                <a:lnTo>
                  <a:pt x="5338" y="1679"/>
                </a:lnTo>
                <a:cubicBezTo>
                  <a:pt x="5371" y="1689"/>
                  <a:pt x="5386" y="1704"/>
                  <a:pt x="5386" y="1727"/>
                </a:cubicBezTo>
                <a:cubicBezTo>
                  <a:pt x="5386" y="1742"/>
                  <a:pt x="5380" y="1754"/>
                  <a:pt x="5367" y="1764"/>
                </a:cubicBezTo>
                <a:cubicBezTo>
                  <a:pt x="5356" y="1772"/>
                  <a:pt x="5345" y="1775"/>
                  <a:pt x="5324" y="1775"/>
                </a:cubicBezTo>
                <a:cubicBezTo>
                  <a:pt x="5297" y="1775"/>
                  <a:pt x="5274" y="1768"/>
                  <a:pt x="5252" y="1753"/>
                </a:cubicBezTo>
                <a:close/>
                <a:moveTo>
                  <a:pt x="4664" y="1539"/>
                </a:moveTo>
                <a:lnTo>
                  <a:pt x="4632" y="1539"/>
                </a:lnTo>
                <a:lnTo>
                  <a:pt x="4632" y="1723"/>
                </a:lnTo>
                <a:cubicBezTo>
                  <a:pt x="4632" y="1734"/>
                  <a:pt x="4633" y="1750"/>
                  <a:pt x="4640" y="1763"/>
                </a:cubicBezTo>
                <a:cubicBezTo>
                  <a:pt x="4655" y="1788"/>
                  <a:pt x="4678" y="1800"/>
                  <a:pt x="4720" y="1800"/>
                </a:cubicBezTo>
                <a:cubicBezTo>
                  <a:pt x="4753" y="1800"/>
                  <a:pt x="4774" y="1793"/>
                  <a:pt x="4791" y="1780"/>
                </a:cubicBezTo>
                <a:cubicBezTo>
                  <a:pt x="4807" y="1767"/>
                  <a:pt x="4811" y="1752"/>
                  <a:pt x="4811" y="1721"/>
                </a:cubicBezTo>
                <a:lnTo>
                  <a:pt x="4811" y="1539"/>
                </a:lnTo>
                <a:lnTo>
                  <a:pt x="4779" y="1539"/>
                </a:lnTo>
                <a:lnTo>
                  <a:pt x="4779" y="1717"/>
                </a:lnTo>
                <a:cubicBezTo>
                  <a:pt x="4779" y="1735"/>
                  <a:pt x="4778" y="1746"/>
                  <a:pt x="4769" y="1757"/>
                </a:cubicBezTo>
                <a:cubicBezTo>
                  <a:pt x="4761" y="1768"/>
                  <a:pt x="4744" y="1774"/>
                  <a:pt x="4722" y="1774"/>
                </a:cubicBezTo>
                <a:cubicBezTo>
                  <a:pt x="4689" y="1774"/>
                  <a:pt x="4674" y="1760"/>
                  <a:pt x="4669" y="1749"/>
                </a:cubicBezTo>
                <a:cubicBezTo>
                  <a:pt x="4665" y="1741"/>
                  <a:pt x="4664" y="1724"/>
                  <a:pt x="4664" y="1712"/>
                </a:cubicBezTo>
                <a:lnTo>
                  <a:pt x="4664" y="1539"/>
                </a:lnTo>
                <a:close/>
                <a:moveTo>
                  <a:pt x="4782" y="1503"/>
                </a:moveTo>
                <a:cubicBezTo>
                  <a:pt x="4782" y="1493"/>
                  <a:pt x="4773" y="1484"/>
                  <a:pt x="4762" y="1484"/>
                </a:cubicBezTo>
                <a:cubicBezTo>
                  <a:pt x="4751" y="1484"/>
                  <a:pt x="4742" y="1493"/>
                  <a:pt x="4742" y="1503"/>
                </a:cubicBezTo>
                <a:cubicBezTo>
                  <a:pt x="4742" y="1514"/>
                  <a:pt x="4751" y="1523"/>
                  <a:pt x="4762" y="1523"/>
                </a:cubicBezTo>
                <a:cubicBezTo>
                  <a:pt x="4774" y="1523"/>
                  <a:pt x="4782" y="1514"/>
                  <a:pt x="4782" y="1503"/>
                </a:cubicBezTo>
                <a:close/>
                <a:moveTo>
                  <a:pt x="4681" y="1523"/>
                </a:moveTo>
                <a:cubicBezTo>
                  <a:pt x="4693" y="1523"/>
                  <a:pt x="4701" y="1514"/>
                  <a:pt x="4701" y="1503"/>
                </a:cubicBezTo>
                <a:cubicBezTo>
                  <a:pt x="4701" y="1493"/>
                  <a:pt x="4692" y="1484"/>
                  <a:pt x="4681" y="1484"/>
                </a:cubicBezTo>
                <a:cubicBezTo>
                  <a:pt x="4670" y="1484"/>
                  <a:pt x="4661" y="1493"/>
                  <a:pt x="4661" y="1503"/>
                </a:cubicBezTo>
                <a:cubicBezTo>
                  <a:pt x="4661" y="1514"/>
                  <a:pt x="4670" y="1523"/>
                  <a:pt x="4681" y="1523"/>
                </a:cubicBezTo>
                <a:close/>
                <a:moveTo>
                  <a:pt x="4279" y="1539"/>
                </a:moveTo>
                <a:lnTo>
                  <a:pt x="4256" y="1795"/>
                </a:lnTo>
                <a:lnTo>
                  <a:pt x="4287" y="1795"/>
                </a:lnTo>
                <a:lnTo>
                  <a:pt x="4302" y="1613"/>
                </a:lnTo>
                <a:cubicBezTo>
                  <a:pt x="4303" y="1598"/>
                  <a:pt x="4304" y="1568"/>
                  <a:pt x="4305" y="1564"/>
                </a:cubicBezTo>
                <a:cubicBezTo>
                  <a:pt x="4306" y="1569"/>
                  <a:pt x="4310" y="1588"/>
                  <a:pt x="4318" y="1613"/>
                </a:cubicBezTo>
                <a:lnTo>
                  <a:pt x="4372" y="1795"/>
                </a:lnTo>
                <a:lnTo>
                  <a:pt x="4399" y="1795"/>
                </a:lnTo>
                <a:lnTo>
                  <a:pt x="4457" y="1604"/>
                </a:lnTo>
                <a:cubicBezTo>
                  <a:pt x="4462" y="1588"/>
                  <a:pt x="4467" y="1566"/>
                  <a:pt x="4467" y="1564"/>
                </a:cubicBezTo>
                <a:cubicBezTo>
                  <a:pt x="4467" y="1566"/>
                  <a:pt x="4468" y="1591"/>
                  <a:pt x="4469" y="1607"/>
                </a:cubicBezTo>
                <a:lnTo>
                  <a:pt x="4485" y="1795"/>
                </a:lnTo>
                <a:lnTo>
                  <a:pt x="4517" y="1795"/>
                </a:lnTo>
                <a:lnTo>
                  <a:pt x="4494" y="1539"/>
                </a:lnTo>
                <a:lnTo>
                  <a:pt x="4447" y="1539"/>
                </a:lnTo>
                <a:lnTo>
                  <a:pt x="4396" y="1709"/>
                </a:lnTo>
                <a:cubicBezTo>
                  <a:pt x="4390" y="1729"/>
                  <a:pt x="4387" y="1749"/>
                  <a:pt x="4386" y="1751"/>
                </a:cubicBezTo>
                <a:cubicBezTo>
                  <a:pt x="4386" y="1748"/>
                  <a:pt x="4382" y="1730"/>
                  <a:pt x="4375" y="1706"/>
                </a:cubicBezTo>
                <a:lnTo>
                  <a:pt x="4326" y="1539"/>
                </a:lnTo>
                <a:lnTo>
                  <a:pt x="4279" y="1539"/>
                </a:lnTo>
                <a:close/>
                <a:moveTo>
                  <a:pt x="3798" y="1662"/>
                </a:moveTo>
                <a:lnTo>
                  <a:pt x="0" y="1662"/>
                </a:lnTo>
                <a:lnTo>
                  <a:pt x="0" y="1796"/>
                </a:lnTo>
                <a:lnTo>
                  <a:pt x="3798" y="1796"/>
                </a:lnTo>
                <a:lnTo>
                  <a:pt x="3798" y="1662"/>
                </a:lnTo>
                <a:close/>
                <a:moveTo>
                  <a:pt x="3798" y="1103"/>
                </a:moveTo>
                <a:lnTo>
                  <a:pt x="0" y="1103"/>
                </a:lnTo>
                <a:lnTo>
                  <a:pt x="0" y="1166"/>
                </a:lnTo>
                <a:lnTo>
                  <a:pt x="3798" y="1166"/>
                </a:lnTo>
                <a:lnTo>
                  <a:pt x="3798" y="1103"/>
                </a:lnTo>
                <a:close/>
                <a:moveTo>
                  <a:pt x="0" y="862"/>
                </a:moveTo>
                <a:lnTo>
                  <a:pt x="1475" y="862"/>
                </a:lnTo>
                <a:lnTo>
                  <a:pt x="1475" y="727"/>
                </a:lnTo>
                <a:lnTo>
                  <a:pt x="0" y="727"/>
                </a:lnTo>
                <a:lnTo>
                  <a:pt x="0" y="862"/>
                </a:lnTo>
                <a:close/>
                <a:moveTo>
                  <a:pt x="1869" y="135"/>
                </a:moveTo>
                <a:lnTo>
                  <a:pt x="1929" y="135"/>
                </a:lnTo>
                <a:lnTo>
                  <a:pt x="1929" y="0"/>
                </a:lnTo>
                <a:lnTo>
                  <a:pt x="1869" y="0"/>
                </a:lnTo>
                <a:lnTo>
                  <a:pt x="1869" y="135"/>
                </a:lnTo>
                <a:close/>
                <a:moveTo>
                  <a:pt x="1772" y="254"/>
                </a:moveTo>
                <a:lnTo>
                  <a:pt x="2026" y="254"/>
                </a:lnTo>
                <a:lnTo>
                  <a:pt x="2026" y="191"/>
                </a:lnTo>
                <a:lnTo>
                  <a:pt x="1772" y="191"/>
                </a:lnTo>
                <a:lnTo>
                  <a:pt x="1772" y="254"/>
                </a:lnTo>
                <a:close/>
                <a:moveTo>
                  <a:pt x="1685" y="598"/>
                </a:moveTo>
                <a:lnTo>
                  <a:pt x="2116" y="598"/>
                </a:lnTo>
                <a:lnTo>
                  <a:pt x="2116" y="463"/>
                </a:lnTo>
                <a:lnTo>
                  <a:pt x="1685" y="463"/>
                </a:lnTo>
                <a:lnTo>
                  <a:pt x="1685" y="598"/>
                </a:lnTo>
                <a:close/>
                <a:moveTo>
                  <a:pt x="2323" y="862"/>
                </a:moveTo>
                <a:lnTo>
                  <a:pt x="3799" y="862"/>
                </a:lnTo>
                <a:lnTo>
                  <a:pt x="3799" y="727"/>
                </a:lnTo>
                <a:lnTo>
                  <a:pt x="2323" y="727"/>
                </a:lnTo>
                <a:lnTo>
                  <a:pt x="2323" y="862"/>
                </a:lnTo>
                <a:close/>
                <a:moveTo>
                  <a:pt x="4760" y="1356"/>
                </a:moveTo>
                <a:lnTo>
                  <a:pt x="4911" y="727"/>
                </a:lnTo>
                <a:lnTo>
                  <a:pt x="4779" y="727"/>
                </a:lnTo>
                <a:lnTo>
                  <a:pt x="4728" y="964"/>
                </a:lnTo>
                <a:cubicBezTo>
                  <a:pt x="4714" y="1025"/>
                  <a:pt x="4696" y="1151"/>
                  <a:pt x="4694" y="1171"/>
                </a:cubicBezTo>
                <a:cubicBezTo>
                  <a:pt x="4694" y="1171"/>
                  <a:pt x="4679" y="1064"/>
                  <a:pt x="4667" y="1006"/>
                </a:cubicBezTo>
                <a:lnTo>
                  <a:pt x="4609" y="727"/>
                </a:lnTo>
                <a:lnTo>
                  <a:pt x="4472" y="727"/>
                </a:lnTo>
                <a:lnTo>
                  <a:pt x="4417" y="979"/>
                </a:lnTo>
                <a:cubicBezTo>
                  <a:pt x="4398" y="1065"/>
                  <a:pt x="4387" y="1154"/>
                  <a:pt x="4384" y="1178"/>
                </a:cubicBezTo>
                <a:cubicBezTo>
                  <a:pt x="4384" y="1178"/>
                  <a:pt x="4376" y="1089"/>
                  <a:pt x="4351" y="973"/>
                </a:cubicBezTo>
                <a:lnTo>
                  <a:pt x="4297" y="727"/>
                </a:lnTo>
                <a:lnTo>
                  <a:pt x="4164" y="727"/>
                </a:lnTo>
                <a:lnTo>
                  <a:pt x="4313" y="1356"/>
                </a:lnTo>
                <a:lnTo>
                  <a:pt x="4456" y="1356"/>
                </a:lnTo>
                <a:lnTo>
                  <a:pt x="4508" y="1100"/>
                </a:lnTo>
                <a:cubicBezTo>
                  <a:pt x="4525" y="1018"/>
                  <a:pt x="4536" y="939"/>
                  <a:pt x="4538" y="924"/>
                </a:cubicBezTo>
                <a:cubicBezTo>
                  <a:pt x="4539" y="947"/>
                  <a:pt x="4549" y="1024"/>
                  <a:pt x="4567" y="1102"/>
                </a:cubicBezTo>
                <a:lnTo>
                  <a:pt x="4623" y="1356"/>
                </a:lnTo>
                <a:lnTo>
                  <a:pt x="4760" y="1356"/>
                </a:lnTo>
                <a:close/>
                <a:moveTo>
                  <a:pt x="4980" y="1539"/>
                </a:moveTo>
                <a:lnTo>
                  <a:pt x="4943" y="1539"/>
                </a:lnTo>
                <a:lnTo>
                  <a:pt x="4943" y="1795"/>
                </a:lnTo>
                <a:lnTo>
                  <a:pt x="4976" y="1795"/>
                </a:lnTo>
                <a:lnTo>
                  <a:pt x="4975" y="1647"/>
                </a:lnTo>
                <a:cubicBezTo>
                  <a:pt x="4974" y="1613"/>
                  <a:pt x="4971" y="1577"/>
                  <a:pt x="4971" y="1577"/>
                </a:cubicBezTo>
                <a:cubicBezTo>
                  <a:pt x="4971" y="1577"/>
                  <a:pt x="4985" y="1607"/>
                  <a:pt x="5002" y="1638"/>
                </a:cubicBezTo>
                <a:lnTo>
                  <a:pt x="5088" y="1795"/>
                </a:lnTo>
                <a:lnTo>
                  <a:pt x="5122" y="1795"/>
                </a:lnTo>
                <a:lnTo>
                  <a:pt x="5122" y="1539"/>
                </a:lnTo>
                <a:lnTo>
                  <a:pt x="5090" y="1539"/>
                </a:lnTo>
                <a:lnTo>
                  <a:pt x="5092" y="1678"/>
                </a:lnTo>
                <a:cubicBezTo>
                  <a:pt x="5092" y="1715"/>
                  <a:pt x="5095" y="1756"/>
                  <a:pt x="5095" y="1756"/>
                </a:cubicBezTo>
                <a:cubicBezTo>
                  <a:pt x="5094" y="1754"/>
                  <a:pt x="5083" y="1727"/>
                  <a:pt x="5070" y="1703"/>
                </a:cubicBezTo>
                <a:lnTo>
                  <a:pt x="4980" y="1539"/>
                </a:lnTo>
                <a:close/>
                <a:moveTo>
                  <a:pt x="5556" y="1356"/>
                </a:moveTo>
                <a:lnTo>
                  <a:pt x="5706" y="727"/>
                </a:lnTo>
                <a:lnTo>
                  <a:pt x="5575" y="727"/>
                </a:lnTo>
                <a:lnTo>
                  <a:pt x="5523" y="964"/>
                </a:lnTo>
                <a:cubicBezTo>
                  <a:pt x="5510" y="1025"/>
                  <a:pt x="5491" y="1151"/>
                  <a:pt x="5489" y="1171"/>
                </a:cubicBezTo>
                <a:cubicBezTo>
                  <a:pt x="5489" y="1171"/>
                  <a:pt x="5474" y="1064"/>
                  <a:pt x="5462" y="1006"/>
                </a:cubicBezTo>
                <a:lnTo>
                  <a:pt x="5405" y="727"/>
                </a:lnTo>
                <a:lnTo>
                  <a:pt x="5268" y="727"/>
                </a:lnTo>
                <a:lnTo>
                  <a:pt x="5212" y="979"/>
                </a:lnTo>
                <a:cubicBezTo>
                  <a:pt x="5193" y="1065"/>
                  <a:pt x="5182" y="1154"/>
                  <a:pt x="5180" y="1178"/>
                </a:cubicBezTo>
                <a:cubicBezTo>
                  <a:pt x="5180" y="1178"/>
                  <a:pt x="5172" y="1089"/>
                  <a:pt x="5147" y="973"/>
                </a:cubicBezTo>
                <a:lnTo>
                  <a:pt x="5093" y="727"/>
                </a:lnTo>
                <a:lnTo>
                  <a:pt x="4960" y="727"/>
                </a:lnTo>
                <a:lnTo>
                  <a:pt x="5109" y="1356"/>
                </a:lnTo>
                <a:lnTo>
                  <a:pt x="5252" y="1356"/>
                </a:lnTo>
                <a:lnTo>
                  <a:pt x="5304" y="1100"/>
                </a:lnTo>
                <a:cubicBezTo>
                  <a:pt x="5321" y="1018"/>
                  <a:pt x="5331" y="939"/>
                  <a:pt x="5333" y="924"/>
                </a:cubicBezTo>
                <a:cubicBezTo>
                  <a:pt x="5335" y="947"/>
                  <a:pt x="5345" y="1024"/>
                  <a:pt x="5363" y="1102"/>
                </a:cubicBezTo>
                <a:lnTo>
                  <a:pt x="5418" y="1356"/>
                </a:lnTo>
                <a:lnTo>
                  <a:pt x="5556" y="1356"/>
                </a:lnTo>
                <a:close/>
                <a:moveTo>
                  <a:pt x="6233" y="1147"/>
                </a:moveTo>
                <a:lnTo>
                  <a:pt x="6233" y="727"/>
                </a:lnTo>
                <a:lnTo>
                  <a:pt x="6106" y="727"/>
                </a:lnTo>
                <a:lnTo>
                  <a:pt x="6106" y="1126"/>
                </a:lnTo>
                <a:cubicBezTo>
                  <a:pt x="6106" y="1159"/>
                  <a:pt x="6106" y="1168"/>
                  <a:pt x="6104" y="1182"/>
                </a:cubicBezTo>
                <a:cubicBezTo>
                  <a:pt x="6099" y="1228"/>
                  <a:pt x="6064" y="1255"/>
                  <a:pt x="6009" y="1255"/>
                </a:cubicBezTo>
                <a:cubicBezTo>
                  <a:pt x="5968" y="1255"/>
                  <a:pt x="5938" y="1239"/>
                  <a:pt x="5924" y="1211"/>
                </a:cubicBezTo>
                <a:cubicBezTo>
                  <a:pt x="5917" y="1198"/>
                  <a:pt x="5913" y="1176"/>
                  <a:pt x="5913" y="1137"/>
                </a:cubicBezTo>
                <a:lnTo>
                  <a:pt x="5913" y="727"/>
                </a:lnTo>
                <a:lnTo>
                  <a:pt x="5785" y="727"/>
                </a:lnTo>
                <a:lnTo>
                  <a:pt x="5785" y="1161"/>
                </a:lnTo>
                <a:cubicBezTo>
                  <a:pt x="5785" y="1221"/>
                  <a:pt x="5791" y="1246"/>
                  <a:pt x="5812" y="1279"/>
                </a:cubicBezTo>
                <a:cubicBezTo>
                  <a:pt x="5847" y="1333"/>
                  <a:pt x="5917" y="1362"/>
                  <a:pt x="6012" y="1362"/>
                </a:cubicBezTo>
                <a:cubicBezTo>
                  <a:pt x="6146" y="1362"/>
                  <a:pt x="6207" y="1294"/>
                  <a:pt x="6224" y="1245"/>
                </a:cubicBezTo>
                <a:cubicBezTo>
                  <a:pt x="6233" y="1218"/>
                  <a:pt x="6233" y="1206"/>
                  <a:pt x="6233" y="1147"/>
                </a:cubicBezTo>
                <a:close/>
              </a:path>
            </a:pathLst>
          </a:custGeom>
          <a:solidFill>
            <a:schemeClr val="tx2"/>
          </a:solidFill>
          <a:ln w="9525">
            <a:noFill/>
            <a:round/>
            <a:headEnd/>
            <a:tailEnd/>
          </a:ln>
        </p:spPr>
        <p:txBody>
          <a:bodyPr vert="horz" wrap="square" lIns="91345" tIns="45672" rIns="91345" bIns="45672" numCol="1" anchor="t" anchorCtr="0" compatLnSpc="1">
            <a:prstTxWarp prst="textNoShape">
              <a:avLst/>
            </a:prstTxWarp>
          </a:bodyPr>
          <a:lstStyle/>
          <a:p>
            <a:endParaRPr lang="de-DE" sz="1798" dirty="0"/>
          </a:p>
        </p:txBody>
      </p:sp>
      <p:sp>
        <p:nvSpPr>
          <p:cNvPr id="12" name="Linie"/>
          <p:cNvSpPr/>
          <p:nvPr/>
        </p:nvSpPr>
        <p:spPr>
          <a:xfrm>
            <a:off x="0" y="5642640"/>
            <a:ext cx="12192000" cy="273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
        <p:nvSpPr>
          <p:cNvPr id="59" name="Vertikaler Textplatzhalter 2"/>
          <p:cNvSpPr>
            <a:spLocks noGrp="1"/>
          </p:cNvSpPr>
          <p:nvPr>
            <p:ph type="body" orient="vert" idx="13" hasCustomPrompt="1"/>
          </p:nvPr>
        </p:nvSpPr>
        <p:spPr>
          <a:xfrm>
            <a:off x="4800001" y="6069200"/>
            <a:ext cx="6913632" cy="468000"/>
          </a:xfrm>
        </p:spPr>
        <p:txBody>
          <a:bodyPr vert="horz" anchor="b" anchorCtr="0"/>
          <a:lstStyle>
            <a:lvl1pPr marL="0" indent="0" algn="r">
              <a:lnSpc>
                <a:spcPct val="100000"/>
              </a:lnSpc>
              <a:spcBef>
                <a:spcPts val="0"/>
              </a:spcBef>
              <a:buFont typeface="Arial" panose="020B0604020202020204" pitchFamily="34" charset="0"/>
              <a:buNone/>
              <a:defRPr sz="1399" b="0"/>
            </a:lvl1pPr>
            <a:lvl2pPr marL="0" indent="0" algn="r">
              <a:lnSpc>
                <a:spcPct val="100000"/>
              </a:lnSpc>
              <a:spcBef>
                <a:spcPts val="0"/>
              </a:spcBef>
              <a:buNone/>
              <a:defRPr sz="1399" b="0"/>
            </a:lvl2pPr>
            <a:lvl3pPr marL="0" indent="0" algn="r">
              <a:lnSpc>
                <a:spcPct val="100000"/>
              </a:lnSpc>
              <a:spcBef>
                <a:spcPts val="0"/>
              </a:spcBef>
              <a:buNone/>
              <a:defRPr sz="1399" b="0"/>
            </a:lvl3pPr>
            <a:lvl4pPr marL="0" indent="0" algn="r">
              <a:lnSpc>
                <a:spcPct val="100000"/>
              </a:lnSpc>
              <a:spcBef>
                <a:spcPts val="0"/>
              </a:spcBef>
              <a:buNone/>
              <a:defRPr sz="1399" b="0"/>
            </a:lvl4pPr>
            <a:lvl5pPr marL="0" indent="0" algn="r">
              <a:lnSpc>
                <a:spcPct val="100000"/>
              </a:lnSpc>
              <a:spcBef>
                <a:spcPts val="0"/>
              </a:spcBef>
              <a:buNone/>
              <a:defRPr sz="1399" b="0"/>
            </a:lvl5pPr>
            <a:lvl6pPr marL="0" indent="0" algn="r">
              <a:lnSpc>
                <a:spcPct val="100000"/>
              </a:lnSpc>
              <a:spcBef>
                <a:spcPts val="0"/>
              </a:spcBef>
              <a:buNone/>
              <a:defRPr sz="1399" b="0"/>
            </a:lvl6pPr>
            <a:lvl7pPr marL="0" indent="0" algn="r">
              <a:lnSpc>
                <a:spcPct val="100000"/>
              </a:lnSpc>
              <a:spcBef>
                <a:spcPts val="0"/>
              </a:spcBef>
              <a:buNone/>
              <a:defRPr sz="1399" b="0"/>
            </a:lvl7pPr>
            <a:lvl8pPr marL="0" indent="0" algn="r">
              <a:lnSpc>
                <a:spcPct val="100000"/>
              </a:lnSpc>
              <a:spcBef>
                <a:spcPts val="0"/>
              </a:spcBef>
              <a:buNone/>
              <a:defRPr sz="1399" b="0"/>
            </a:lvl8pPr>
            <a:lvl9pPr marL="0" indent="0" algn="r">
              <a:lnSpc>
                <a:spcPct val="100000"/>
              </a:lnSpc>
              <a:spcBef>
                <a:spcPts val="0"/>
              </a:spcBef>
              <a:buNone/>
              <a:defRPr sz="1399" b="0"/>
            </a:lvl9pPr>
          </a:lstStyle>
          <a:p>
            <a:pPr lvl="0"/>
            <a:r>
              <a:rPr lang="de-DE" dirty="0"/>
              <a:t>Freiraum für Sekundärlogo(s) / Name </a:t>
            </a:r>
            <a:br>
              <a:rPr lang="de-DE" dirty="0"/>
            </a:br>
            <a:r>
              <a:rPr lang="de-DE" dirty="0"/>
              <a:t>des Fachbereichs, Instituts oder SFBs</a:t>
            </a:r>
          </a:p>
        </p:txBody>
      </p:sp>
      <p:sp>
        <p:nvSpPr>
          <p:cNvPr id="26" name="Fläche">
            <a:extLst>
              <a:ext uri="{FF2B5EF4-FFF2-40B4-BE49-F238E27FC236}">
                <a16:creationId xmlns:a16="http://schemas.microsoft.com/office/drawing/2014/main" id="{A0C1A4B1-F77B-CE43-BDE2-3A29F198B73A}"/>
              </a:ext>
            </a:extLst>
          </p:cNvPr>
          <p:cNvSpPr/>
          <p:nvPr/>
        </p:nvSpPr>
        <p:spPr>
          <a:xfrm>
            <a:off x="0" y="0"/>
            <a:ext cx="12192000" cy="567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
        <p:nvSpPr>
          <p:cNvPr id="27" name="Linie">
            <a:extLst>
              <a:ext uri="{FF2B5EF4-FFF2-40B4-BE49-F238E27FC236}">
                <a16:creationId xmlns:a16="http://schemas.microsoft.com/office/drawing/2014/main" id="{004499F2-1FF9-CC44-99DB-D9FE23B62C2B}"/>
              </a:ext>
            </a:extLst>
          </p:cNvPr>
          <p:cNvSpPr/>
          <p:nvPr/>
        </p:nvSpPr>
        <p:spPr>
          <a:xfrm>
            <a:off x="0" y="5642640"/>
            <a:ext cx="12192000" cy="273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
        <p:nvSpPr>
          <p:cNvPr id="49" name="Logo">
            <a:extLst>
              <a:ext uri="{FF2B5EF4-FFF2-40B4-BE49-F238E27FC236}">
                <a16:creationId xmlns:a16="http://schemas.microsoft.com/office/drawing/2014/main" id="{CD0DA697-2C40-B34B-863E-4D020E1380AA}"/>
              </a:ext>
            </a:extLst>
          </p:cNvPr>
          <p:cNvSpPr>
            <a:spLocks noChangeAspect="1" noEditPoints="1"/>
          </p:cNvSpPr>
          <p:nvPr/>
        </p:nvSpPr>
        <p:spPr bwMode="auto">
          <a:xfrm>
            <a:off x="359626" y="304199"/>
            <a:ext cx="2697190" cy="779760"/>
          </a:xfrm>
          <a:custGeom>
            <a:avLst/>
            <a:gdLst>
              <a:gd name="T0" fmla="*/ 6185 w 6233"/>
              <a:gd name="T1" fmla="*/ 1609 h 1800"/>
              <a:gd name="T2" fmla="*/ 6094 w 6233"/>
              <a:gd name="T3" fmla="*/ 1565 h 1800"/>
              <a:gd name="T4" fmla="*/ 6094 w 6233"/>
              <a:gd name="T5" fmla="*/ 1795 h 1800"/>
              <a:gd name="T6" fmla="*/ 6233 w 6233"/>
              <a:gd name="T7" fmla="*/ 1795 h 1800"/>
              <a:gd name="T8" fmla="*/ 6219 w 6233"/>
              <a:gd name="T9" fmla="*/ 1609 h 1800"/>
              <a:gd name="T10" fmla="*/ 5799 w 6233"/>
              <a:gd name="T11" fmla="*/ 1539 h 1800"/>
              <a:gd name="T12" fmla="*/ 5831 w 6233"/>
              <a:gd name="T13" fmla="*/ 1769 h 1800"/>
              <a:gd name="T14" fmla="*/ 5831 w 6233"/>
              <a:gd name="T15" fmla="*/ 1648 h 1800"/>
              <a:gd name="T16" fmla="*/ 5698 w 6233"/>
              <a:gd name="T17" fmla="*/ 1539 h 1800"/>
              <a:gd name="T18" fmla="*/ 5592 w 6233"/>
              <a:gd name="T19" fmla="*/ 1795 h 1800"/>
              <a:gd name="T20" fmla="*/ 5698 w 6233"/>
              <a:gd name="T21" fmla="*/ 1539 h 1800"/>
              <a:gd name="T22" fmla="*/ 5385 w 6233"/>
              <a:gd name="T23" fmla="*/ 1784 h 1800"/>
              <a:gd name="T24" fmla="*/ 5326 w 6233"/>
              <a:gd name="T25" fmla="*/ 1642 h 1800"/>
              <a:gd name="T26" fmla="*/ 5415 w 6233"/>
              <a:gd name="T27" fmla="*/ 1558 h 1800"/>
              <a:gd name="T28" fmla="*/ 5311 w 6233"/>
              <a:gd name="T29" fmla="*/ 1672 h 1800"/>
              <a:gd name="T30" fmla="*/ 5324 w 6233"/>
              <a:gd name="T31" fmla="*/ 1775 h 1800"/>
              <a:gd name="T32" fmla="*/ 4632 w 6233"/>
              <a:gd name="T33" fmla="*/ 1723 h 1800"/>
              <a:gd name="T34" fmla="*/ 4811 w 6233"/>
              <a:gd name="T35" fmla="*/ 1721 h 1800"/>
              <a:gd name="T36" fmla="*/ 4769 w 6233"/>
              <a:gd name="T37" fmla="*/ 1757 h 1800"/>
              <a:gd name="T38" fmla="*/ 4664 w 6233"/>
              <a:gd name="T39" fmla="*/ 1539 h 1800"/>
              <a:gd name="T40" fmla="*/ 4762 w 6233"/>
              <a:gd name="T41" fmla="*/ 1523 h 1800"/>
              <a:gd name="T42" fmla="*/ 4681 w 6233"/>
              <a:gd name="T43" fmla="*/ 1484 h 1800"/>
              <a:gd name="T44" fmla="*/ 4256 w 6233"/>
              <a:gd name="T45" fmla="*/ 1795 h 1800"/>
              <a:gd name="T46" fmla="*/ 4318 w 6233"/>
              <a:gd name="T47" fmla="*/ 1613 h 1800"/>
              <a:gd name="T48" fmla="*/ 4467 w 6233"/>
              <a:gd name="T49" fmla="*/ 1564 h 1800"/>
              <a:gd name="T50" fmla="*/ 4494 w 6233"/>
              <a:gd name="T51" fmla="*/ 1539 h 1800"/>
              <a:gd name="T52" fmla="*/ 4375 w 6233"/>
              <a:gd name="T53" fmla="*/ 1706 h 1800"/>
              <a:gd name="T54" fmla="*/ 0 w 6233"/>
              <a:gd name="T55" fmla="*/ 1662 h 1800"/>
              <a:gd name="T56" fmla="*/ 3798 w 6233"/>
              <a:gd name="T57" fmla="*/ 1103 h 1800"/>
              <a:gd name="T58" fmla="*/ 3798 w 6233"/>
              <a:gd name="T59" fmla="*/ 1103 h 1800"/>
              <a:gd name="T60" fmla="*/ 0 w 6233"/>
              <a:gd name="T61" fmla="*/ 727 h 1800"/>
              <a:gd name="T62" fmla="*/ 1929 w 6233"/>
              <a:gd name="T63" fmla="*/ 0 h 1800"/>
              <a:gd name="T64" fmla="*/ 2026 w 6233"/>
              <a:gd name="T65" fmla="*/ 254 h 1800"/>
              <a:gd name="T66" fmla="*/ 1685 w 6233"/>
              <a:gd name="T67" fmla="*/ 598 h 1800"/>
              <a:gd name="T68" fmla="*/ 1685 w 6233"/>
              <a:gd name="T69" fmla="*/ 598 h 1800"/>
              <a:gd name="T70" fmla="*/ 2323 w 6233"/>
              <a:gd name="T71" fmla="*/ 727 h 1800"/>
              <a:gd name="T72" fmla="*/ 4779 w 6233"/>
              <a:gd name="T73" fmla="*/ 727 h 1800"/>
              <a:gd name="T74" fmla="*/ 4609 w 6233"/>
              <a:gd name="T75" fmla="*/ 727 h 1800"/>
              <a:gd name="T76" fmla="*/ 4351 w 6233"/>
              <a:gd name="T77" fmla="*/ 973 h 1800"/>
              <a:gd name="T78" fmla="*/ 4456 w 6233"/>
              <a:gd name="T79" fmla="*/ 1356 h 1800"/>
              <a:gd name="T80" fmla="*/ 4623 w 6233"/>
              <a:gd name="T81" fmla="*/ 1356 h 1800"/>
              <a:gd name="T82" fmla="*/ 4943 w 6233"/>
              <a:gd name="T83" fmla="*/ 1795 h 1800"/>
              <a:gd name="T84" fmla="*/ 5002 w 6233"/>
              <a:gd name="T85" fmla="*/ 1638 h 1800"/>
              <a:gd name="T86" fmla="*/ 5090 w 6233"/>
              <a:gd name="T87" fmla="*/ 1539 h 1800"/>
              <a:gd name="T88" fmla="*/ 4980 w 6233"/>
              <a:gd name="T89" fmla="*/ 1539 h 1800"/>
              <a:gd name="T90" fmla="*/ 5523 w 6233"/>
              <a:gd name="T91" fmla="*/ 964 h 1800"/>
              <a:gd name="T92" fmla="*/ 5268 w 6233"/>
              <a:gd name="T93" fmla="*/ 727 h 1800"/>
              <a:gd name="T94" fmla="*/ 5093 w 6233"/>
              <a:gd name="T95" fmla="*/ 727 h 1800"/>
              <a:gd name="T96" fmla="*/ 5304 w 6233"/>
              <a:gd name="T97" fmla="*/ 1100 h 1800"/>
              <a:gd name="T98" fmla="*/ 5556 w 6233"/>
              <a:gd name="T99" fmla="*/ 1356 h 1800"/>
              <a:gd name="T100" fmla="*/ 6106 w 6233"/>
              <a:gd name="T101" fmla="*/ 1126 h 1800"/>
              <a:gd name="T102" fmla="*/ 5913 w 6233"/>
              <a:gd name="T103" fmla="*/ 1137 h 1800"/>
              <a:gd name="T104" fmla="*/ 5812 w 6233"/>
              <a:gd name="T105" fmla="*/ 1279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33" h="1800">
                <a:moveTo>
                  <a:pt x="6094" y="1565"/>
                </a:moveTo>
                <a:lnTo>
                  <a:pt x="6125" y="1565"/>
                </a:lnTo>
                <a:cubicBezTo>
                  <a:pt x="6140" y="1565"/>
                  <a:pt x="6150" y="1567"/>
                  <a:pt x="6159" y="1570"/>
                </a:cubicBezTo>
                <a:cubicBezTo>
                  <a:pt x="6174" y="1576"/>
                  <a:pt x="6185" y="1592"/>
                  <a:pt x="6185" y="1609"/>
                </a:cubicBezTo>
                <a:cubicBezTo>
                  <a:pt x="6185" y="1626"/>
                  <a:pt x="6181" y="1639"/>
                  <a:pt x="6172" y="1647"/>
                </a:cubicBezTo>
                <a:cubicBezTo>
                  <a:pt x="6161" y="1656"/>
                  <a:pt x="6147" y="1660"/>
                  <a:pt x="6123" y="1660"/>
                </a:cubicBezTo>
                <a:lnTo>
                  <a:pt x="6094" y="1660"/>
                </a:lnTo>
                <a:lnTo>
                  <a:pt x="6094" y="1565"/>
                </a:lnTo>
                <a:close/>
                <a:moveTo>
                  <a:pt x="6124" y="1539"/>
                </a:moveTo>
                <a:lnTo>
                  <a:pt x="6062" y="1539"/>
                </a:lnTo>
                <a:lnTo>
                  <a:pt x="6062" y="1795"/>
                </a:lnTo>
                <a:lnTo>
                  <a:pt x="6094" y="1795"/>
                </a:lnTo>
                <a:lnTo>
                  <a:pt x="6094" y="1679"/>
                </a:lnTo>
                <a:cubicBezTo>
                  <a:pt x="6107" y="1680"/>
                  <a:pt x="6113" y="1683"/>
                  <a:pt x="6124" y="1696"/>
                </a:cubicBezTo>
                <a:cubicBezTo>
                  <a:pt x="6159" y="1739"/>
                  <a:pt x="6185" y="1778"/>
                  <a:pt x="6193" y="1795"/>
                </a:cubicBezTo>
                <a:lnTo>
                  <a:pt x="6233" y="1795"/>
                </a:lnTo>
                <a:cubicBezTo>
                  <a:pt x="6233" y="1795"/>
                  <a:pt x="6182" y="1723"/>
                  <a:pt x="6171" y="1708"/>
                </a:cubicBezTo>
                <a:cubicBezTo>
                  <a:pt x="6165" y="1701"/>
                  <a:pt x="6156" y="1689"/>
                  <a:pt x="6144" y="1679"/>
                </a:cubicBezTo>
                <a:lnTo>
                  <a:pt x="6148" y="1679"/>
                </a:lnTo>
                <a:cubicBezTo>
                  <a:pt x="6191" y="1679"/>
                  <a:pt x="6219" y="1651"/>
                  <a:pt x="6219" y="1609"/>
                </a:cubicBezTo>
                <a:cubicBezTo>
                  <a:pt x="6219" y="1582"/>
                  <a:pt x="6205" y="1565"/>
                  <a:pt x="6193" y="1555"/>
                </a:cubicBezTo>
                <a:cubicBezTo>
                  <a:pt x="6180" y="1545"/>
                  <a:pt x="6161" y="1539"/>
                  <a:pt x="6124" y="1539"/>
                </a:cubicBezTo>
                <a:close/>
                <a:moveTo>
                  <a:pt x="5946" y="1539"/>
                </a:moveTo>
                <a:lnTo>
                  <a:pt x="5799" y="1539"/>
                </a:lnTo>
                <a:lnTo>
                  <a:pt x="5799" y="1795"/>
                </a:lnTo>
                <a:lnTo>
                  <a:pt x="5950" y="1795"/>
                </a:lnTo>
                <a:lnTo>
                  <a:pt x="5950" y="1769"/>
                </a:lnTo>
                <a:lnTo>
                  <a:pt x="5831" y="1769"/>
                </a:lnTo>
                <a:lnTo>
                  <a:pt x="5831" y="1675"/>
                </a:lnTo>
                <a:lnTo>
                  <a:pt x="5924" y="1675"/>
                </a:lnTo>
                <a:lnTo>
                  <a:pt x="5924" y="1648"/>
                </a:lnTo>
                <a:lnTo>
                  <a:pt x="5831" y="1648"/>
                </a:lnTo>
                <a:lnTo>
                  <a:pt x="5831" y="1564"/>
                </a:lnTo>
                <a:lnTo>
                  <a:pt x="5942" y="1564"/>
                </a:lnTo>
                <a:lnTo>
                  <a:pt x="5946" y="1539"/>
                </a:lnTo>
                <a:close/>
                <a:moveTo>
                  <a:pt x="5698" y="1539"/>
                </a:moveTo>
                <a:lnTo>
                  <a:pt x="5519" y="1539"/>
                </a:lnTo>
                <a:lnTo>
                  <a:pt x="5519" y="1565"/>
                </a:lnTo>
                <a:lnTo>
                  <a:pt x="5592" y="1565"/>
                </a:lnTo>
                <a:lnTo>
                  <a:pt x="5592" y="1795"/>
                </a:lnTo>
                <a:lnTo>
                  <a:pt x="5623" y="1795"/>
                </a:lnTo>
                <a:lnTo>
                  <a:pt x="5623" y="1565"/>
                </a:lnTo>
                <a:lnTo>
                  <a:pt x="5696" y="1565"/>
                </a:lnTo>
                <a:lnTo>
                  <a:pt x="5698" y="1539"/>
                </a:lnTo>
                <a:close/>
                <a:moveTo>
                  <a:pt x="5252" y="1753"/>
                </a:moveTo>
                <a:lnTo>
                  <a:pt x="5238" y="1777"/>
                </a:lnTo>
                <a:cubicBezTo>
                  <a:pt x="5264" y="1793"/>
                  <a:pt x="5292" y="1800"/>
                  <a:pt x="5324" y="1800"/>
                </a:cubicBezTo>
                <a:cubicBezTo>
                  <a:pt x="5349" y="1800"/>
                  <a:pt x="5367" y="1795"/>
                  <a:pt x="5385" y="1784"/>
                </a:cubicBezTo>
                <a:cubicBezTo>
                  <a:pt x="5409" y="1770"/>
                  <a:pt x="5422" y="1747"/>
                  <a:pt x="5422" y="1723"/>
                </a:cubicBezTo>
                <a:cubicBezTo>
                  <a:pt x="5422" y="1707"/>
                  <a:pt x="5415" y="1689"/>
                  <a:pt x="5404" y="1678"/>
                </a:cubicBezTo>
                <a:cubicBezTo>
                  <a:pt x="5393" y="1666"/>
                  <a:pt x="5381" y="1659"/>
                  <a:pt x="5357" y="1652"/>
                </a:cubicBezTo>
                <a:lnTo>
                  <a:pt x="5326" y="1642"/>
                </a:lnTo>
                <a:cubicBezTo>
                  <a:pt x="5294" y="1633"/>
                  <a:pt x="5281" y="1621"/>
                  <a:pt x="5281" y="1601"/>
                </a:cubicBezTo>
                <a:cubicBezTo>
                  <a:pt x="5281" y="1574"/>
                  <a:pt x="5301" y="1558"/>
                  <a:pt x="5335" y="1558"/>
                </a:cubicBezTo>
                <a:cubicBezTo>
                  <a:pt x="5358" y="1558"/>
                  <a:pt x="5375" y="1564"/>
                  <a:pt x="5400" y="1580"/>
                </a:cubicBezTo>
                <a:lnTo>
                  <a:pt x="5415" y="1558"/>
                </a:lnTo>
                <a:cubicBezTo>
                  <a:pt x="5389" y="1542"/>
                  <a:pt x="5362" y="1533"/>
                  <a:pt x="5333" y="1533"/>
                </a:cubicBezTo>
                <a:cubicBezTo>
                  <a:pt x="5281" y="1533"/>
                  <a:pt x="5246" y="1563"/>
                  <a:pt x="5246" y="1607"/>
                </a:cubicBezTo>
                <a:cubicBezTo>
                  <a:pt x="5246" y="1623"/>
                  <a:pt x="5252" y="1638"/>
                  <a:pt x="5263" y="1649"/>
                </a:cubicBezTo>
                <a:cubicBezTo>
                  <a:pt x="5274" y="1659"/>
                  <a:pt x="5286" y="1664"/>
                  <a:pt x="5311" y="1672"/>
                </a:cubicBezTo>
                <a:lnTo>
                  <a:pt x="5338" y="1679"/>
                </a:lnTo>
                <a:cubicBezTo>
                  <a:pt x="5371" y="1689"/>
                  <a:pt x="5386" y="1704"/>
                  <a:pt x="5386" y="1727"/>
                </a:cubicBezTo>
                <a:cubicBezTo>
                  <a:pt x="5386" y="1742"/>
                  <a:pt x="5380" y="1754"/>
                  <a:pt x="5367" y="1764"/>
                </a:cubicBezTo>
                <a:cubicBezTo>
                  <a:pt x="5356" y="1772"/>
                  <a:pt x="5345" y="1775"/>
                  <a:pt x="5324" y="1775"/>
                </a:cubicBezTo>
                <a:cubicBezTo>
                  <a:pt x="5297" y="1775"/>
                  <a:pt x="5274" y="1768"/>
                  <a:pt x="5252" y="1753"/>
                </a:cubicBezTo>
                <a:close/>
                <a:moveTo>
                  <a:pt x="4664" y="1539"/>
                </a:moveTo>
                <a:lnTo>
                  <a:pt x="4632" y="1539"/>
                </a:lnTo>
                <a:lnTo>
                  <a:pt x="4632" y="1723"/>
                </a:lnTo>
                <a:cubicBezTo>
                  <a:pt x="4632" y="1734"/>
                  <a:pt x="4633" y="1750"/>
                  <a:pt x="4640" y="1763"/>
                </a:cubicBezTo>
                <a:cubicBezTo>
                  <a:pt x="4655" y="1788"/>
                  <a:pt x="4678" y="1800"/>
                  <a:pt x="4720" y="1800"/>
                </a:cubicBezTo>
                <a:cubicBezTo>
                  <a:pt x="4753" y="1800"/>
                  <a:pt x="4774" y="1793"/>
                  <a:pt x="4791" y="1780"/>
                </a:cubicBezTo>
                <a:cubicBezTo>
                  <a:pt x="4807" y="1767"/>
                  <a:pt x="4811" y="1752"/>
                  <a:pt x="4811" y="1721"/>
                </a:cubicBezTo>
                <a:lnTo>
                  <a:pt x="4811" y="1539"/>
                </a:lnTo>
                <a:lnTo>
                  <a:pt x="4779" y="1539"/>
                </a:lnTo>
                <a:lnTo>
                  <a:pt x="4779" y="1717"/>
                </a:lnTo>
                <a:cubicBezTo>
                  <a:pt x="4779" y="1735"/>
                  <a:pt x="4778" y="1746"/>
                  <a:pt x="4769" y="1757"/>
                </a:cubicBezTo>
                <a:cubicBezTo>
                  <a:pt x="4761" y="1768"/>
                  <a:pt x="4744" y="1774"/>
                  <a:pt x="4722" y="1774"/>
                </a:cubicBezTo>
                <a:cubicBezTo>
                  <a:pt x="4689" y="1774"/>
                  <a:pt x="4674" y="1760"/>
                  <a:pt x="4669" y="1749"/>
                </a:cubicBezTo>
                <a:cubicBezTo>
                  <a:pt x="4665" y="1741"/>
                  <a:pt x="4664" y="1724"/>
                  <a:pt x="4664" y="1712"/>
                </a:cubicBezTo>
                <a:lnTo>
                  <a:pt x="4664" y="1539"/>
                </a:lnTo>
                <a:close/>
                <a:moveTo>
                  <a:pt x="4782" y="1503"/>
                </a:moveTo>
                <a:cubicBezTo>
                  <a:pt x="4782" y="1493"/>
                  <a:pt x="4773" y="1484"/>
                  <a:pt x="4762" y="1484"/>
                </a:cubicBezTo>
                <a:cubicBezTo>
                  <a:pt x="4751" y="1484"/>
                  <a:pt x="4742" y="1493"/>
                  <a:pt x="4742" y="1503"/>
                </a:cubicBezTo>
                <a:cubicBezTo>
                  <a:pt x="4742" y="1514"/>
                  <a:pt x="4751" y="1523"/>
                  <a:pt x="4762" y="1523"/>
                </a:cubicBezTo>
                <a:cubicBezTo>
                  <a:pt x="4774" y="1523"/>
                  <a:pt x="4782" y="1514"/>
                  <a:pt x="4782" y="1503"/>
                </a:cubicBezTo>
                <a:close/>
                <a:moveTo>
                  <a:pt x="4681" y="1523"/>
                </a:moveTo>
                <a:cubicBezTo>
                  <a:pt x="4693" y="1523"/>
                  <a:pt x="4701" y="1514"/>
                  <a:pt x="4701" y="1503"/>
                </a:cubicBezTo>
                <a:cubicBezTo>
                  <a:pt x="4701" y="1493"/>
                  <a:pt x="4692" y="1484"/>
                  <a:pt x="4681" y="1484"/>
                </a:cubicBezTo>
                <a:cubicBezTo>
                  <a:pt x="4670" y="1484"/>
                  <a:pt x="4661" y="1493"/>
                  <a:pt x="4661" y="1503"/>
                </a:cubicBezTo>
                <a:cubicBezTo>
                  <a:pt x="4661" y="1514"/>
                  <a:pt x="4670" y="1523"/>
                  <a:pt x="4681" y="1523"/>
                </a:cubicBezTo>
                <a:close/>
                <a:moveTo>
                  <a:pt x="4279" y="1539"/>
                </a:moveTo>
                <a:lnTo>
                  <a:pt x="4256" y="1795"/>
                </a:lnTo>
                <a:lnTo>
                  <a:pt x="4287" y="1795"/>
                </a:lnTo>
                <a:lnTo>
                  <a:pt x="4302" y="1613"/>
                </a:lnTo>
                <a:cubicBezTo>
                  <a:pt x="4303" y="1598"/>
                  <a:pt x="4304" y="1568"/>
                  <a:pt x="4305" y="1564"/>
                </a:cubicBezTo>
                <a:cubicBezTo>
                  <a:pt x="4306" y="1569"/>
                  <a:pt x="4310" y="1588"/>
                  <a:pt x="4318" y="1613"/>
                </a:cubicBezTo>
                <a:lnTo>
                  <a:pt x="4372" y="1795"/>
                </a:lnTo>
                <a:lnTo>
                  <a:pt x="4399" y="1795"/>
                </a:lnTo>
                <a:lnTo>
                  <a:pt x="4457" y="1604"/>
                </a:lnTo>
                <a:cubicBezTo>
                  <a:pt x="4462" y="1588"/>
                  <a:pt x="4467" y="1566"/>
                  <a:pt x="4467" y="1564"/>
                </a:cubicBezTo>
                <a:cubicBezTo>
                  <a:pt x="4467" y="1566"/>
                  <a:pt x="4468" y="1591"/>
                  <a:pt x="4469" y="1607"/>
                </a:cubicBezTo>
                <a:lnTo>
                  <a:pt x="4485" y="1795"/>
                </a:lnTo>
                <a:lnTo>
                  <a:pt x="4517" y="1795"/>
                </a:lnTo>
                <a:lnTo>
                  <a:pt x="4494" y="1539"/>
                </a:lnTo>
                <a:lnTo>
                  <a:pt x="4447" y="1539"/>
                </a:lnTo>
                <a:lnTo>
                  <a:pt x="4396" y="1709"/>
                </a:lnTo>
                <a:cubicBezTo>
                  <a:pt x="4390" y="1729"/>
                  <a:pt x="4387" y="1749"/>
                  <a:pt x="4386" y="1751"/>
                </a:cubicBezTo>
                <a:cubicBezTo>
                  <a:pt x="4386" y="1748"/>
                  <a:pt x="4382" y="1730"/>
                  <a:pt x="4375" y="1706"/>
                </a:cubicBezTo>
                <a:lnTo>
                  <a:pt x="4326" y="1539"/>
                </a:lnTo>
                <a:lnTo>
                  <a:pt x="4279" y="1539"/>
                </a:lnTo>
                <a:close/>
                <a:moveTo>
                  <a:pt x="3798" y="1662"/>
                </a:moveTo>
                <a:lnTo>
                  <a:pt x="0" y="1662"/>
                </a:lnTo>
                <a:lnTo>
                  <a:pt x="0" y="1796"/>
                </a:lnTo>
                <a:lnTo>
                  <a:pt x="3798" y="1796"/>
                </a:lnTo>
                <a:lnTo>
                  <a:pt x="3798" y="1662"/>
                </a:lnTo>
                <a:close/>
                <a:moveTo>
                  <a:pt x="3798" y="1103"/>
                </a:moveTo>
                <a:lnTo>
                  <a:pt x="0" y="1103"/>
                </a:lnTo>
                <a:lnTo>
                  <a:pt x="0" y="1166"/>
                </a:lnTo>
                <a:lnTo>
                  <a:pt x="3798" y="1166"/>
                </a:lnTo>
                <a:lnTo>
                  <a:pt x="3798" y="1103"/>
                </a:lnTo>
                <a:close/>
                <a:moveTo>
                  <a:pt x="0" y="862"/>
                </a:moveTo>
                <a:lnTo>
                  <a:pt x="1475" y="862"/>
                </a:lnTo>
                <a:lnTo>
                  <a:pt x="1475" y="727"/>
                </a:lnTo>
                <a:lnTo>
                  <a:pt x="0" y="727"/>
                </a:lnTo>
                <a:lnTo>
                  <a:pt x="0" y="862"/>
                </a:lnTo>
                <a:close/>
                <a:moveTo>
                  <a:pt x="1869" y="135"/>
                </a:moveTo>
                <a:lnTo>
                  <a:pt x="1929" y="135"/>
                </a:lnTo>
                <a:lnTo>
                  <a:pt x="1929" y="0"/>
                </a:lnTo>
                <a:lnTo>
                  <a:pt x="1869" y="0"/>
                </a:lnTo>
                <a:lnTo>
                  <a:pt x="1869" y="135"/>
                </a:lnTo>
                <a:close/>
                <a:moveTo>
                  <a:pt x="1772" y="254"/>
                </a:moveTo>
                <a:lnTo>
                  <a:pt x="2026" y="254"/>
                </a:lnTo>
                <a:lnTo>
                  <a:pt x="2026" y="191"/>
                </a:lnTo>
                <a:lnTo>
                  <a:pt x="1772" y="191"/>
                </a:lnTo>
                <a:lnTo>
                  <a:pt x="1772" y="254"/>
                </a:lnTo>
                <a:close/>
                <a:moveTo>
                  <a:pt x="1685" y="598"/>
                </a:moveTo>
                <a:lnTo>
                  <a:pt x="2116" y="598"/>
                </a:lnTo>
                <a:lnTo>
                  <a:pt x="2116" y="463"/>
                </a:lnTo>
                <a:lnTo>
                  <a:pt x="1685" y="463"/>
                </a:lnTo>
                <a:lnTo>
                  <a:pt x="1685" y="598"/>
                </a:lnTo>
                <a:close/>
                <a:moveTo>
                  <a:pt x="2323" y="862"/>
                </a:moveTo>
                <a:lnTo>
                  <a:pt x="3799" y="862"/>
                </a:lnTo>
                <a:lnTo>
                  <a:pt x="3799" y="727"/>
                </a:lnTo>
                <a:lnTo>
                  <a:pt x="2323" y="727"/>
                </a:lnTo>
                <a:lnTo>
                  <a:pt x="2323" y="862"/>
                </a:lnTo>
                <a:close/>
                <a:moveTo>
                  <a:pt x="4760" y="1356"/>
                </a:moveTo>
                <a:lnTo>
                  <a:pt x="4911" y="727"/>
                </a:lnTo>
                <a:lnTo>
                  <a:pt x="4779" y="727"/>
                </a:lnTo>
                <a:lnTo>
                  <a:pt x="4728" y="964"/>
                </a:lnTo>
                <a:cubicBezTo>
                  <a:pt x="4714" y="1025"/>
                  <a:pt x="4696" y="1151"/>
                  <a:pt x="4694" y="1171"/>
                </a:cubicBezTo>
                <a:cubicBezTo>
                  <a:pt x="4694" y="1171"/>
                  <a:pt x="4679" y="1064"/>
                  <a:pt x="4667" y="1006"/>
                </a:cubicBezTo>
                <a:lnTo>
                  <a:pt x="4609" y="727"/>
                </a:lnTo>
                <a:lnTo>
                  <a:pt x="4472" y="727"/>
                </a:lnTo>
                <a:lnTo>
                  <a:pt x="4417" y="979"/>
                </a:lnTo>
                <a:cubicBezTo>
                  <a:pt x="4398" y="1065"/>
                  <a:pt x="4387" y="1154"/>
                  <a:pt x="4384" y="1178"/>
                </a:cubicBezTo>
                <a:cubicBezTo>
                  <a:pt x="4384" y="1178"/>
                  <a:pt x="4376" y="1089"/>
                  <a:pt x="4351" y="973"/>
                </a:cubicBezTo>
                <a:lnTo>
                  <a:pt x="4297" y="727"/>
                </a:lnTo>
                <a:lnTo>
                  <a:pt x="4164" y="727"/>
                </a:lnTo>
                <a:lnTo>
                  <a:pt x="4313" y="1356"/>
                </a:lnTo>
                <a:lnTo>
                  <a:pt x="4456" y="1356"/>
                </a:lnTo>
                <a:lnTo>
                  <a:pt x="4508" y="1100"/>
                </a:lnTo>
                <a:cubicBezTo>
                  <a:pt x="4525" y="1018"/>
                  <a:pt x="4536" y="939"/>
                  <a:pt x="4538" y="924"/>
                </a:cubicBezTo>
                <a:cubicBezTo>
                  <a:pt x="4539" y="947"/>
                  <a:pt x="4549" y="1024"/>
                  <a:pt x="4567" y="1102"/>
                </a:cubicBezTo>
                <a:lnTo>
                  <a:pt x="4623" y="1356"/>
                </a:lnTo>
                <a:lnTo>
                  <a:pt x="4760" y="1356"/>
                </a:lnTo>
                <a:close/>
                <a:moveTo>
                  <a:pt x="4980" y="1539"/>
                </a:moveTo>
                <a:lnTo>
                  <a:pt x="4943" y="1539"/>
                </a:lnTo>
                <a:lnTo>
                  <a:pt x="4943" y="1795"/>
                </a:lnTo>
                <a:lnTo>
                  <a:pt x="4976" y="1795"/>
                </a:lnTo>
                <a:lnTo>
                  <a:pt x="4975" y="1647"/>
                </a:lnTo>
                <a:cubicBezTo>
                  <a:pt x="4974" y="1613"/>
                  <a:pt x="4971" y="1577"/>
                  <a:pt x="4971" y="1577"/>
                </a:cubicBezTo>
                <a:cubicBezTo>
                  <a:pt x="4971" y="1577"/>
                  <a:pt x="4985" y="1607"/>
                  <a:pt x="5002" y="1638"/>
                </a:cubicBezTo>
                <a:lnTo>
                  <a:pt x="5088" y="1795"/>
                </a:lnTo>
                <a:lnTo>
                  <a:pt x="5122" y="1795"/>
                </a:lnTo>
                <a:lnTo>
                  <a:pt x="5122" y="1539"/>
                </a:lnTo>
                <a:lnTo>
                  <a:pt x="5090" y="1539"/>
                </a:lnTo>
                <a:lnTo>
                  <a:pt x="5092" y="1678"/>
                </a:lnTo>
                <a:cubicBezTo>
                  <a:pt x="5092" y="1715"/>
                  <a:pt x="5095" y="1756"/>
                  <a:pt x="5095" y="1756"/>
                </a:cubicBezTo>
                <a:cubicBezTo>
                  <a:pt x="5094" y="1754"/>
                  <a:pt x="5083" y="1727"/>
                  <a:pt x="5070" y="1703"/>
                </a:cubicBezTo>
                <a:lnTo>
                  <a:pt x="4980" y="1539"/>
                </a:lnTo>
                <a:close/>
                <a:moveTo>
                  <a:pt x="5556" y="1356"/>
                </a:moveTo>
                <a:lnTo>
                  <a:pt x="5706" y="727"/>
                </a:lnTo>
                <a:lnTo>
                  <a:pt x="5575" y="727"/>
                </a:lnTo>
                <a:lnTo>
                  <a:pt x="5523" y="964"/>
                </a:lnTo>
                <a:cubicBezTo>
                  <a:pt x="5510" y="1025"/>
                  <a:pt x="5491" y="1151"/>
                  <a:pt x="5489" y="1171"/>
                </a:cubicBezTo>
                <a:cubicBezTo>
                  <a:pt x="5489" y="1171"/>
                  <a:pt x="5474" y="1064"/>
                  <a:pt x="5462" y="1006"/>
                </a:cubicBezTo>
                <a:lnTo>
                  <a:pt x="5405" y="727"/>
                </a:lnTo>
                <a:lnTo>
                  <a:pt x="5268" y="727"/>
                </a:lnTo>
                <a:lnTo>
                  <a:pt x="5212" y="979"/>
                </a:lnTo>
                <a:cubicBezTo>
                  <a:pt x="5193" y="1065"/>
                  <a:pt x="5182" y="1154"/>
                  <a:pt x="5180" y="1178"/>
                </a:cubicBezTo>
                <a:cubicBezTo>
                  <a:pt x="5180" y="1178"/>
                  <a:pt x="5172" y="1089"/>
                  <a:pt x="5147" y="973"/>
                </a:cubicBezTo>
                <a:lnTo>
                  <a:pt x="5093" y="727"/>
                </a:lnTo>
                <a:lnTo>
                  <a:pt x="4960" y="727"/>
                </a:lnTo>
                <a:lnTo>
                  <a:pt x="5109" y="1356"/>
                </a:lnTo>
                <a:lnTo>
                  <a:pt x="5252" y="1356"/>
                </a:lnTo>
                <a:lnTo>
                  <a:pt x="5304" y="1100"/>
                </a:lnTo>
                <a:cubicBezTo>
                  <a:pt x="5321" y="1018"/>
                  <a:pt x="5331" y="939"/>
                  <a:pt x="5333" y="924"/>
                </a:cubicBezTo>
                <a:cubicBezTo>
                  <a:pt x="5335" y="947"/>
                  <a:pt x="5345" y="1024"/>
                  <a:pt x="5363" y="1102"/>
                </a:cubicBezTo>
                <a:lnTo>
                  <a:pt x="5418" y="1356"/>
                </a:lnTo>
                <a:lnTo>
                  <a:pt x="5556" y="1356"/>
                </a:lnTo>
                <a:close/>
                <a:moveTo>
                  <a:pt x="6233" y="1147"/>
                </a:moveTo>
                <a:lnTo>
                  <a:pt x="6233" y="727"/>
                </a:lnTo>
                <a:lnTo>
                  <a:pt x="6106" y="727"/>
                </a:lnTo>
                <a:lnTo>
                  <a:pt x="6106" y="1126"/>
                </a:lnTo>
                <a:cubicBezTo>
                  <a:pt x="6106" y="1159"/>
                  <a:pt x="6106" y="1168"/>
                  <a:pt x="6104" y="1182"/>
                </a:cubicBezTo>
                <a:cubicBezTo>
                  <a:pt x="6099" y="1228"/>
                  <a:pt x="6064" y="1255"/>
                  <a:pt x="6009" y="1255"/>
                </a:cubicBezTo>
                <a:cubicBezTo>
                  <a:pt x="5968" y="1255"/>
                  <a:pt x="5938" y="1239"/>
                  <a:pt x="5924" y="1211"/>
                </a:cubicBezTo>
                <a:cubicBezTo>
                  <a:pt x="5917" y="1198"/>
                  <a:pt x="5913" y="1176"/>
                  <a:pt x="5913" y="1137"/>
                </a:cubicBezTo>
                <a:lnTo>
                  <a:pt x="5913" y="727"/>
                </a:lnTo>
                <a:lnTo>
                  <a:pt x="5785" y="727"/>
                </a:lnTo>
                <a:lnTo>
                  <a:pt x="5785" y="1161"/>
                </a:lnTo>
                <a:cubicBezTo>
                  <a:pt x="5785" y="1221"/>
                  <a:pt x="5791" y="1246"/>
                  <a:pt x="5812" y="1279"/>
                </a:cubicBezTo>
                <a:cubicBezTo>
                  <a:pt x="5847" y="1333"/>
                  <a:pt x="5917" y="1362"/>
                  <a:pt x="6012" y="1362"/>
                </a:cubicBezTo>
                <a:cubicBezTo>
                  <a:pt x="6146" y="1362"/>
                  <a:pt x="6207" y="1294"/>
                  <a:pt x="6224" y="1245"/>
                </a:cubicBezTo>
                <a:cubicBezTo>
                  <a:pt x="6233" y="1218"/>
                  <a:pt x="6233" y="1206"/>
                  <a:pt x="6233" y="1147"/>
                </a:cubicBezTo>
                <a:close/>
              </a:path>
            </a:pathLst>
          </a:custGeom>
          <a:solidFill>
            <a:schemeClr val="tx2"/>
          </a:solidFill>
          <a:ln w="9525">
            <a:noFill/>
            <a:round/>
            <a:headEnd/>
            <a:tailEnd/>
          </a:ln>
        </p:spPr>
        <p:txBody>
          <a:bodyPr vert="horz" wrap="square" lIns="91345" tIns="45672" rIns="91345" bIns="45672" numCol="1" anchor="t" anchorCtr="0" compatLnSpc="1">
            <a:prstTxWarp prst="textNoShape">
              <a:avLst/>
            </a:prstTxWarp>
          </a:bodyPr>
          <a:lstStyle/>
          <a:p>
            <a:endParaRPr lang="de-DE" sz="1798" dirty="0"/>
          </a:p>
        </p:txBody>
      </p:sp>
      <p:grpSp>
        <p:nvGrpSpPr>
          <p:cNvPr id="51" name="Türmchen">
            <a:extLst>
              <a:ext uri="{FF2B5EF4-FFF2-40B4-BE49-F238E27FC236}">
                <a16:creationId xmlns:a16="http://schemas.microsoft.com/office/drawing/2014/main" id="{CC994A96-87B1-FE4C-AC7E-79256B8AA1F8}"/>
              </a:ext>
            </a:extLst>
          </p:cNvPr>
          <p:cNvGrpSpPr>
            <a:grpSpLocks noChangeAspect="1"/>
          </p:cNvGrpSpPr>
          <p:nvPr/>
        </p:nvGrpSpPr>
        <p:grpSpPr bwMode="auto">
          <a:xfrm>
            <a:off x="8687276" y="1035715"/>
            <a:ext cx="3504724" cy="4606925"/>
            <a:chOff x="3550" y="652"/>
            <a:chExt cx="2210" cy="2902"/>
          </a:xfrm>
        </p:grpSpPr>
        <p:sp>
          <p:nvSpPr>
            <p:cNvPr id="52" name="Glocken">
              <a:extLst>
                <a:ext uri="{FF2B5EF4-FFF2-40B4-BE49-F238E27FC236}">
                  <a16:creationId xmlns:a16="http://schemas.microsoft.com/office/drawing/2014/main" id="{E325FA85-F261-8844-B4AC-72DA27F184FB}"/>
                </a:ext>
              </a:extLst>
            </p:cNvPr>
            <p:cNvSpPr>
              <a:spLocks noEditPoints="1"/>
            </p:cNvSpPr>
            <p:nvPr/>
          </p:nvSpPr>
          <p:spPr bwMode="auto">
            <a:xfrm>
              <a:off x="4760" y="2242"/>
              <a:ext cx="378" cy="599"/>
            </a:xfrm>
            <a:custGeom>
              <a:avLst/>
              <a:gdLst>
                <a:gd name="T0" fmla="*/ 110 w 1666"/>
                <a:gd name="T1" fmla="*/ 1564 h 2641"/>
                <a:gd name="T2" fmla="*/ 391 w 1666"/>
                <a:gd name="T3" fmla="*/ 1092 h 2641"/>
                <a:gd name="T4" fmla="*/ 673 w 1666"/>
                <a:gd name="T5" fmla="*/ 1564 h 2641"/>
                <a:gd name="T6" fmla="*/ 833 w 1666"/>
                <a:gd name="T7" fmla="*/ 2223 h 2641"/>
                <a:gd name="T8" fmla="*/ 754 w 1666"/>
                <a:gd name="T9" fmla="*/ 2641 h 2641"/>
                <a:gd name="T10" fmla="*/ 378 w 1666"/>
                <a:gd name="T11" fmla="*/ 2543 h 2641"/>
                <a:gd name="T12" fmla="*/ 160 w 1666"/>
                <a:gd name="T13" fmla="*/ 2106 h 2641"/>
                <a:gd name="T14" fmla="*/ 595 w 1666"/>
                <a:gd name="T15" fmla="*/ 2106 h 2641"/>
                <a:gd name="T16" fmla="*/ 682 w 1666"/>
                <a:gd name="T17" fmla="*/ 1919 h 2641"/>
                <a:gd name="T18" fmla="*/ 984 w 1666"/>
                <a:gd name="T19" fmla="*/ 1919 h 2641"/>
                <a:gd name="T20" fmla="*/ 1071 w 1666"/>
                <a:gd name="T21" fmla="*/ 2106 h 2641"/>
                <a:gd name="T22" fmla="*/ 1506 w 1666"/>
                <a:gd name="T23" fmla="*/ 2106 h 2641"/>
                <a:gd name="T24" fmla="*/ 1288 w 1666"/>
                <a:gd name="T25" fmla="*/ 2543 h 2641"/>
                <a:gd name="T26" fmla="*/ 912 w 1666"/>
                <a:gd name="T27" fmla="*/ 2641 h 2641"/>
                <a:gd name="T28" fmla="*/ 833 w 1666"/>
                <a:gd name="T29" fmla="*/ 2223 h 2641"/>
                <a:gd name="T30" fmla="*/ 700 w 1666"/>
                <a:gd name="T31" fmla="*/ 1776 h 2641"/>
                <a:gd name="T32" fmla="*/ 833 w 1666"/>
                <a:gd name="T33" fmla="*/ 1553 h 2641"/>
                <a:gd name="T34" fmla="*/ 966 w 1666"/>
                <a:gd name="T35" fmla="*/ 1776 h 2641"/>
                <a:gd name="T36" fmla="*/ 833 w 1666"/>
                <a:gd name="T37" fmla="*/ 360 h 2641"/>
                <a:gd name="T38" fmla="*/ 733 w 1666"/>
                <a:gd name="T39" fmla="*/ 158 h 2641"/>
                <a:gd name="T40" fmla="*/ 934 w 1666"/>
                <a:gd name="T41" fmla="*/ 158 h 2641"/>
                <a:gd name="T42" fmla="*/ 833 w 1666"/>
                <a:gd name="T43" fmla="*/ 360 h 2641"/>
                <a:gd name="T44" fmla="*/ 601 w 1666"/>
                <a:gd name="T45" fmla="*/ 1331 h 2641"/>
                <a:gd name="T46" fmla="*/ 833 w 1666"/>
                <a:gd name="T47" fmla="*/ 942 h 2641"/>
                <a:gd name="T48" fmla="*/ 1065 w 1666"/>
                <a:gd name="T49" fmla="*/ 1331 h 2641"/>
                <a:gd name="T50" fmla="*/ 376 w 1666"/>
                <a:gd name="T51" fmla="*/ 534 h 2641"/>
                <a:gd name="T52" fmla="*/ 159 w 1666"/>
                <a:gd name="T53" fmla="*/ 97 h 2641"/>
                <a:gd name="T54" fmla="*/ 594 w 1666"/>
                <a:gd name="T55" fmla="*/ 97 h 2641"/>
                <a:gd name="T56" fmla="*/ 376 w 1666"/>
                <a:gd name="T57" fmla="*/ 534 h 2641"/>
                <a:gd name="T58" fmla="*/ 913 w 1666"/>
                <a:gd name="T59" fmla="*/ 632 h 2641"/>
                <a:gd name="T60" fmla="*/ 1290 w 1666"/>
                <a:gd name="T61" fmla="*/ 0 h 2641"/>
                <a:gd name="T62" fmla="*/ 1666 w 1666"/>
                <a:gd name="T63" fmla="*/ 632 h 2641"/>
                <a:gd name="T64" fmla="*/ 1275 w 1666"/>
                <a:gd name="T65" fmla="*/ 1491 h 2641"/>
                <a:gd name="T66" fmla="*/ 1112 w 1666"/>
                <a:gd name="T67" fmla="*/ 1164 h 2641"/>
                <a:gd name="T68" fmla="*/ 1437 w 1666"/>
                <a:gd name="T69" fmla="*/ 1164 h 2641"/>
                <a:gd name="T70" fmla="*/ 1275 w 1666"/>
                <a:gd name="T71" fmla="*/ 1491 h 2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66" h="2641">
                  <a:moveTo>
                    <a:pt x="391" y="1491"/>
                  </a:moveTo>
                  <a:cubicBezTo>
                    <a:pt x="341" y="1491"/>
                    <a:pt x="220" y="1492"/>
                    <a:pt x="110" y="1564"/>
                  </a:cubicBezTo>
                  <a:cubicBezTo>
                    <a:pt x="210" y="1483"/>
                    <a:pt x="229" y="1380"/>
                    <a:pt x="229" y="1164"/>
                  </a:cubicBezTo>
                  <a:cubicBezTo>
                    <a:pt x="229" y="1164"/>
                    <a:pt x="257" y="1092"/>
                    <a:pt x="391" y="1092"/>
                  </a:cubicBezTo>
                  <a:cubicBezTo>
                    <a:pt x="526" y="1092"/>
                    <a:pt x="554" y="1164"/>
                    <a:pt x="554" y="1164"/>
                  </a:cubicBezTo>
                  <a:cubicBezTo>
                    <a:pt x="554" y="1380"/>
                    <a:pt x="573" y="1483"/>
                    <a:pt x="673" y="1564"/>
                  </a:cubicBezTo>
                  <a:cubicBezTo>
                    <a:pt x="563" y="1492"/>
                    <a:pt x="442" y="1491"/>
                    <a:pt x="391" y="1491"/>
                  </a:cubicBezTo>
                  <a:close/>
                  <a:moveTo>
                    <a:pt x="833" y="2223"/>
                  </a:moveTo>
                  <a:cubicBezTo>
                    <a:pt x="791" y="2223"/>
                    <a:pt x="693" y="2224"/>
                    <a:pt x="600" y="2275"/>
                  </a:cubicBezTo>
                  <a:cubicBezTo>
                    <a:pt x="611" y="2453"/>
                    <a:pt x="649" y="2556"/>
                    <a:pt x="754" y="2641"/>
                  </a:cubicBezTo>
                  <a:cubicBezTo>
                    <a:pt x="607" y="2545"/>
                    <a:pt x="445" y="2543"/>
                    <a:pt x="378" y="2543"/>
                  </a:cubicBezTo>
                  <a:lnTo>
                    <a:pt x="378" y="2543"/>
                  </a:lnTo>
                  <a:cubicBezTo>
                    <a:pt x="311" y="2543"/>
                    <a:pt x="147" y="2545"/>
                    <a:pt x="1" y="2641"/>
                  </a:cubicBezTo>
                  <a:cubicBezTo>
                    <a:pt x="135" y="2532"/>
                    <a:pt x="160" y="2394"/>
                    <a:pt x="160" y="2106"/>
                  </a:cubicBezTo>
                  <a:cubicBezTo>
                    <a:pt x="160" y="2106"/>
                    <a:pt x="198" y="2009"/>
                    <a:pt x="378" y="2009"/>
                  </a:cubicBezTo>
                  <a:cubicBezTo>
                    <a:pt x="557" y="2009"/>
                    <a:pt x="595" y="2106"/>
                    <a:pt x="595" y="2106"/>
                  </a:cubicBezTo>
                  <a:cubicBezTo>
                    <a:pt x="595" y="2165"/>
                    <a:pt x="596" y="2218"/>
                    <a:pt x="599" y="2266"/>
                  </a:cubicBezTo>
                  <a:cubicBezTo>
                    <a:pt x="668" y="2194"/>
                    <a:pt x="682" y="2098"/>
                    <a:pt x="682" y="1919"/>
                  </a:cubicBezTo>
                  <a:cubicBezTo>
                    <a:pt x="682" y="1919"/>
                    <a:pt x="708" y="1853"/>
                    <a:pt x="833" y="1853"/>
                  </a:cubicBezTo>
                  <a:cubicBezTo>
                    <a:pt x="958" y="1853"/>
                    <a:pt x="984" y="1919"/>
                    <a:pt x="984" y="1919"/>
                  </a:cubicBezTo>
                  <a:cubicBezTo>
                    <a:pt x="984" y="2098"/>
                    <a:pt x="998" y="2194"/>
                    <a:pt x="1067" y="2266"/>
                  </a:cubicBezTo>
                  <a:cubicBezTo>
                    <a:pt x="1070" y="2218"/>
                    <a:pt x="1071" y="2165"/>
                    <a:pt x="1071" y="2106"/>
                  </a:cubicBezTo>
                  <a:cubicBezTo>
                    <a:pt x="1071" y="2106"/>
                    <a:pt x="1108" y="2009"/>
                    <a:pt x="1288" y="2009"/>
                  </a:cubicBezTo>
                  <a:cubicBezTo>
                    <a:pt x="1468" y="2009"/>
                    <a:pt x="1506" y="2106"/>
                    <a:pt x="1506" y="2106"/>
                  </a:cubicBezTo>
                  <a:cubicBezTo>
                    <a:pt x="1506" y="2394"/>
                    <a:pt x="1531" y="2532"/>
                    <a:pt x="1664" y="2641"/>
                  </a:cubicBezTo>
                  <a:cubicBezTo>
                    <a:pt x="1518" y="2545"/>
                    <a:pt x="1355" y="2543"/>
                    <a:pt x="1288" y="2543"/>
                  </a:cubicBezTo>
                  <a:lnTo>
                    <a:pt x="1288" y="2543"/>
                  </a:lnTo>
                  <a:cubicBezTo>
                    <a:pt x="1221" y="2543"/>
                    <a:pt x="1058" y="2545"/>
                    <a:pt x="912" y="2641"/>
                  </a:cubicBezTo>
                  <a:cubicBezTo>
                    <a:pt x="1016" y="2556"/>
                    <a:pt x="1055" y="2453"/>
                    <a:pt x="1066" y="2275"/>
                  </a:cubicBezTo>
                  <a:cubicBezTo>
                    <a:pt x="973" y="2224"/>
                    <a:pt x="875" y="2223"/>
                    <a:pt x="833" y="2223"/>
                  </a:cubicBezTo>
                  <a:close/>
                  <a:moveTo>
                    <a:pt x="833" y="1741"/>
                  </a:moveTo>
                  <a:cubicBezTo>
                    <a:pt x="810" y="1741"/>
                    <a:pt x="752" y="1742"/>
                    <a:pt x="700" y="1776"/>
                  </a:cubicBezTo>
                  <a:cubicBezTo>
                    <a:pt x="748" y="1737"/>
                    <a:pt x="757" y="1689"/>
                    <a:pt x="757" y="1587"/>
                  </a:cubicBezTo>
                  <a:cubicBezTo>
                    <a:pt x="757" y="1587"/>
                    <a:pt x="770" y="1553"/>
                    <a:pt x="833" y="1553"/>
                  </a:cubicBezTo>
                  <a:cubicBezTo>
                    <a:pt x="897" y="1553"/>
                    <a:pt x="910" y="1587"/>
                    <a:pt x="910" y="1587"/>
                  </a:cubicBezTo>
                  <a:cubicBezTo>
                    <a:pt x="910" y="1689"/>
                    <a:pt x="919" y="1737"/>
                    <a:pt x="966" y="1776"/>
                  </a:cubicBezTo>
                  <a:cubicBezTo>
                    <a:pt x="914" y="1742"/>
                    <a:pt x="857" y="1741"/>
                    <a:pt x="833" y="1741"/>
                  </a:cubicBezTo>
                  <a:close/>
                  <a:moveTo>
                    <a:pt x="833" y="360"/>
                  </a:moveTo>
                  <a:cubicBezTo>
                    <a:pt x="802" y="360"/>
                    <a:pt x="727" y="361"/>
                    <a:pt x="659" y="405"/>
                  </a:cubicBezTo>
                  <a:cubicBezTo>
                    <a:pt x="721" y="355"/>
                    <a:pt x="733" y="291"/>
                    <a:pt x="733" y="158"/>
                  </a:cubicBezTo>
                  <a:cubicBezTo>
                    <a:pt x="733" y="158"/>
                    <a:pt x="750" y="113"/>
                    <a:pt x="833" y="113"/>
                  </a:cubicBezTo>
                  <a:cubicBezTo>
                    <a:pt x="916" y="113"/>
                    <a:pt x="934" y="158"/>
                    <a:pt x="934" y="158"/>
                  </a:cubicBezTo>
                  <a:cubicBezTo>
                    <a:pt x="934" y="291"/>
                    <a:pt x="945" y="355"/>
                    <a:pt x="1007" y="405"/>
                  </a:cubicBezTo>
                  <a:cubicBezTo>
                    <a:pt x="939" y="361"/>
                    <a:pt x="864" y="360"/>
                    <a:pt x="833" y="360"/>
                  </a:cubicBezTo>
                  <a:close/>
                  <a:moveTo>
                    <a:pt x="833" y="1271"/>
                  </a:moveTo>
                  <a:cubicBezTo>
                    <a:pt x="792" y="1271"/>
                    <a:pt x="691" y="1272"/>
                    <a:pt x="601" y="1331"/>
                  </a:cubicBezTo>
                  <a:cubicBezTo>
                    <a:pt x="684" y="1264"/>
                    <a:pt x="699" y="1179"/>
                    <a:pt x="699" y="1001"/>
                  </a:cubicBezTo>
                  <a:cubicBezTo>
                    <a:pt x="699" y="1001"/>
                    <a:pt x="722" y="942"/>
                    <a:pt x="833" y="942"/>
                  </a:cubicBezTo>
                  <a:cubicBezTo>
                    <a:pt x="944" y="942"/>
                    <a:pt x="967" y="1001"/>
                    <a:pt x="967" y="1001"/>
                  </a:cubicBezTo>
                  <a:cubicBezTo>
                    <a:pt x="967" y="1179"/>
                    <a:pt x="982" y="1264"/>
                    <a:pt x="1065" y="1331"/>
                  </a:cubicBezTo>
                  <a:cubicBezTo>
                    <a:pt x="975" y="1272"/>
                    <a:pt x="874" y="1271"/>
                    <a:pt x="833" y="1271"/>
                  </a:cubicBezTo>
                  <a:close/>
                  <a:moveTo>
                    <a:pt x="376" y="534"/>
                  </a:moveTo>
                  <a:cubicBezTo>
                    <a:pt x="309" y="534"/>
                    <a:pt x="146" y="536"/>
                    <a:pt x="0" y="632"/>
                  </a:cubicBezTo>
                  <a:cubicBezTo>
                    <a:pt x="134" y="523"/>
                    <a:pt x="159" y="385"/>
                    <a:pt x="159" y="97"/>
                  </a:cubicBezTo>
                  <a:cubicBezTo>
                    <a:pt x="159" y="97"/>
                    <a:pt x="196" y="0"/>
                    <a:pt x="376" y="0"/>
                  </a:cubicBezTo>
                  <a:cubicBezTo>
                    <a:pt x="556" y="0"/>
                    <a:pt x="594" y="97"/>
                    <a:pt x="594" y="97"/>
                  </a:cubicBezTo>
                  <a:cubicBezTo>
                    <a:pt x="594" y="385"/>
                    <a:pt x="619" y="523"/>
                    <a:pt x="752" y="632"/>
                  </a:cubicBezTo>
                  <a:cubicBezTo>
                    <a:pt x="606" y="536"/>
                    <a:pt x="443" y="534"/>
                    <a:pt x="376" y="534"/>
                  </a:cubicBezTo>
                  <a:close/>
                  <a:moveTo>
                    <a:pt x="1290" y="534"/>
                  </a:moveTo>
                  <a:cubicBezTo>
                    <a:pt x="1223" y="534"/>
                    <a:pt x="1060" y="536"/>
                    <a:pt x="913" y="632"/>
                  </a:cubicBezTo>
                  <a:cubicBezTo>
                    <a:pt x="1047" y="523"/>
                    <a:pt x="1072" y="385"/>
                    <a:pt x="1072" y="97"/>
                  </a:cubicBezTo>
                  <a:cubicBezTo>
                    <a:pt x="1072" y="97"/>
                    <a:pt x="1110" y="0"/>
                    <a:pt x="1290" y="0"/>
                  </a:cubicBezTo>
                  <a:cubicBezTo>
                    <a:pt x="1469" y="0"/>
                    <a:pt x="1507" y="97"/>
                    <a:pt x="1507" y="97"/>
                  </a:cubicBezTo>
                  <a:cubicBezTo>
                    <a:pt x="1507" y="385"/>
                    <a:pt x="1532" y="523"/>
                    <a:pt x="1666" y="632"/>
                  </a:cubicBezTo>
                  <a:cubicBezTo>
                    <a:pt x="1520" y="536"/>
                    <a:pt x="1357" y="534"/>
                    <a:pt x="1290" y="534"/>
                  </a:cubicBezTo>
                  <a:close/>
                  <a:moveTo>
                    <a:pt x="1275" y="1491"/>
                  </a:moveTo>
                  <a:cubicBezTo>
                    <a:pt x="1225" y="1491"/>
                    <a:pt x="1103" y="1492"/>
                    <a:pt x="993" y="1564"/>
                  </a:cubicBezTo>
                  <a:cubicBezTo>
                    <a:pt x="1093" y="1483"/>
                    <a:pt x="1112" y="1380"/>
                    <a:pt x="1112" y="1164"/>
                  </a:cubicBezTo>
                  <a:cubicBezTo>
                    <a:pt x="1112" y="1164"/>
                    <a:pt x="1140" y="1092"/>
                    <a:pt x="1275" y="1092"/>
                  </a:cubicBezTo>
                  <a:cubicBezTo>
                    <a:pt x="1409" y="1092"/>
                    <a:pt x="1437" y="1164"/>
                    <a:pt x="1437" y="1164"/>
                  </a:cubicBezTo>
                  <a:cubicBezTo>
                    <a:pt x="1437" y="1380"/>
                    <a:pt x="1456" y="1483"/>
                    <a:pt x="1556" y="1564"/>
                  </a:cubicBezTo>
                  <a:cubicBezTo>
                    <a:pt x="1446" y="1492"/>
                    <a:pt x="1325" y="1491"/>
                    <a:pt x="1275" y="1491"/>
                  </a:cubicBezTo>
                  <a:close/>
                </a:path>
              </a:pathLst>
            </a:custGeom>
            <a:solidFill>
              <a:srgbClr val="9ABCD1"/>
            </a:solidFill>
            <a:ln w="9525">
              <a:noFill/>
              <a:round/>
              <a:headEnd/>
              <a:tailEnd/>
            </a:ln>
          </p:spPr>
          <p:txBody>
            <a:bodyPr vert="horz" wrap="square" lIns="91440" tIns="45720" rIns="91440" bIns="45720" numCol="1" anchor="t" anchorCtr="0" compatLnSpc="1">
              <a:prstTxWarp prst="textNoShape">
                <a:avLst/>
              </a:prstTxWarp>
            </a:bodyPr>
            <a:lstStyle/>
            <a:p>
              <a:endParaRPr lang="de-DE" sz="1798"/>
            </a:p>
          </p:txBody>
        </p:sp>
        <p:sp>
          <p:nvSpPr>
            <p:cNvPr id="53" name="Glocken innen">
              <a:extLst>
                <a:ext uri="{FF2B5EF4-FFF2-40B4-BE49-F238E27FC236}">
                  <a16:creationId xmlns:a16="http://schemas.microsoft.com/office/drawing/2014/main" id="{F9788BDF-D72D-4942-828D-954B33880A37}"/>
                </a:ext>
              </a:extLst>
            </p:cNvPr>
            <p:cNvSpPr>
              <a:spLocks noEditPoints="1"/>
            </p:cNvSpPr>
            <p:nvPr/>
          </p:nvSpPr>
          <p:spPr bwMode="auto">
            <a:xfrm>
              <a:off x="4752" y="2323"/>
              <a:ext cx="394" cy="568"/>
            </a:xfrm>
            <a:custGeom>
              <a:avLst/>
              <a:gdLst>
                <a:gd name="T0" fmla="*/ 701 w 1735"/>
                <a:gd name="T1" fmla="*/ 449 h 2505"/>
                <a:gd name="T2" fmla="*/ 121 w 1735"/>
                <a:gd name="T3" fmla="*/ 448 h 2505"/>
                <a:gd name="T4" fmla="*/ 121 w 1735"/>
                <a:gd name="T5" fmla="*/ 221 h 2505"/>
                <a:gd name="T6" fmla="*/ 699 w 1735"/>
                <a:gd name="T7" fmla="*/ 221 h 2505"/>
                <a:gd name="T8" fmla="*/ 1153 w 1735"/>
                <a:gd name="T9" fmla="*/ 1977 h 2505"/>
                <a:gd name="T10" fmla="*/ 867 w 1735"/>
                <a:gd name="T11" fmla="*/ 2087 h 2505"/>
                <a:gd name="T12" fmla="*/ 582 w 1735"/>
                <a:gd name="T13" fmla="*/ 1975 h 2505"/>
                <a:gd name="T14" fmla="*/ 867 w 1735"/>
                <a:gd name="T15" fmla="*/ 1863 h 2505"/>
                <a:gd name="T16" fmla="*/ 1153 w 1735"/>
                <a:gd name="T17" fmla="*/ 1977 h 2505"/>
                <a:gd name="T18" fmla="*/ 643 w 1735"/>
                <a:gd name="T19" fmla="*/ 1337 h 2505"/>
                <a:gd name="T20" fmla="*/ 209 w 1735"/>
                <a:gd name="T21" fmla="*/ 1337 h 2505"/>
                <a:gd name="T22" fmla="*/ 209 w 1735"/>
                <a:gd name="T23" fmla="*/ 1166 h 2505"/>
                <a:gd name="T24" fmla="*/ 642 w 1735"/>
                <a:gd name="T25" fmla="*/ 1167 h 2505"/>
                <a:gd name="T26" fmla="*/ 1013 w 1735"/>
                <a:gd name="T27" fmla="*/ 1439 h 2505"/>
                <a:gd name="T28" fmla="*/ 867 w 1735"/>
                <a:gd name="T29" fmla="*/ 1496 h 2505"/>
                <a:gd name="T30" fmla="*/ 722 w 1735"/>
                <a:gd name="T31" fmla="*/ 1438 h 2505"/>
                <a:gd name="T32" fmla="*/ 867 w 1735"/>
                <a:gd name="T33" fmla="*/ 1381 h 2505"/>
                <a:gd name="T34" fmla="*/ 1013 w 1735"/>
                <a:gd name="T35" fmla="*/ 1439 h 2505"/>
                <a:gd name="T36" fmla="*/ 702 w 1735"/>
                <a:gd name="T37" fmla="*/ 2459 h 2505"/>
                <a:gd name="T38" fmla="*/ 122 w 1735"/>
                <a:gd name="T39" fmla="*/ 2458 h 2505"/>
                <a:gd name="T40" fmla="*/ 122 w 1735"/>
                <a:gd name="T41" fmla="*/ 2229 h 2505"/>
                <a:gd name="T42" fmla="*/ 701 w 1735"/>
                <a:gd name="T43" fmla="*/ 2230 h 2505"/>
                <a:gd name="T44" fmla="*/ 1735 w 1735"/>
                <a:gd name="T45" fmla="*/ 2346 h 2505"/>
                <a:gd name="T46" fmla="*/ 1322 w 1735"/>
                <a:gd name="T47" fmla="*/ 2505 h 2505"/>
                <a:gd name="T48" fmla="*/ 911 w 1735"/>
                <a:gd name="T49" fmla="*/ 2343 h 2505"/>
                <a:gd name="T50" fmla="*/ 1322 w 1735"/>
                <a:gd name="T51" fmla="*/ 2182 h 2505"/>
                <a:gd name="T52" fmla="*/ 1735 w 1735"/>
                <a:gd name="T53" fmla="*/ 2346 h 2505"/>
                <a:gd name="T54" fmla="*/ 1526 w 1735"/>
                <a:gd name="T55" fmla="*/ 1337 h 2505"/>
                <a:gd name="T56" fmla="*/ 1092 w 1735"/>
                <a:gd name="T57" fmla="*/ 1337 h 2505"/>
                <a:gd name="T58" fmla="*/ 1092 w 1735"/>
                <a:gd name="T59" fmla="*/ 1166 h 2505"/>
                <a:gd name="T60" fmla="*/ 1525 w 1735"/>
                <a:gd name="T61" fmla="*/ 1167 h 2505"/>
                <a:gd name="T62" fmla="*/ 1121 w 1735"/>
                <a:gd name="T63" fmla="*/ 1011 h 2505"/>
                <a:gd name="T64" fmla="*/ 867 w 1735"/>
                <a:gd name="T65" fmla="*/ 1109 h 2505"/>
                <a:gd name="T66" fmla="*/ 614 w 1735"/>
                <a:gd name="T67" fmla="*/ 1010 h 2505"/>
                <a:gd name="T68" fmla="*/ 867 w 1735"/>
                <a:gd name="T69" fmla="*/ 911 h 2505"/>
                <a:gd name="T70" fmla="*/ 1121 w 1735"/>
                <a:gd name="T71" fmla="*/ 1011 h 2505"/>
                <a:gd name="T72" fmla="*/ 1002 w 1735"/>
                <a:gd name="T73" fmla="*/ 128 h 2505"/>
                <a:gd name="T74" fmla="*/ 733 w 1735"/>
                <a:gd name="T75" fmla="*/ 128 h 2505"/>
                <a:gd name="T76" fmla="*/ 733 w 1735"/>
                <a:gd name="T77" fmla="*/ 21 h 2505"/>
                <a:gd name="T78" fmla="*/ 1001 w 1735"/>
                <a:gd name="T79" fmla="*/ 22 h 2505"/>
                <a:gd name="T80" fmla="*/ 1735 w 1735"/>
                <a:gd name="T81" fmla="*/ 337 h 2505"/>
                <a:gd name="T82" fmla="*/ 1324 w 1735"/>
                <a:gd name="T83" fmla="*/ 495 h 2505"/>
                <a:gd name="T84" fmla="*/ 913 w 1735"/>
                <a:gd name="T85" fmla="*/ 334 h 2505"/>
                <a:gd name="T86" fmla="*/ 1324 w 1735"/>
                <a:gd name="T87" fmla="*/ 174 h 2505"/>
                <a:gd name="T88" fmla="*/ 1735 w 1735"/>
                <a:gd name="T89" fmla="*/ 337 h 2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35" h="2505">
                  <a:moveTo>
                    <a:pt x="821" y="337"/>
                  </a:moveTo>
                  <a:cubicBezTo>
                    <a:pt x="821" y="381"/>
                    <a:pt x="775" y="420"/>
                    <a:pt x="701" y="449"/>
                  </a:cubicBezTo>
                  <a:cubicBezTo>
                    <a:pt x="626" y="478"/>
                    <a:pt x="524" y="495"/>
                    <a:pt x="410" y="495"/>
                  </a:cubicBezTo>
                  <a:cubicBezTo>
                    <a:pt x="297" y="495"/>
                    <a:pt x="195" y="477"/>
                    <a:pt x="121" y="448"/>
                  </a:cubicBezTo>
                  <a:cubicBezTo>
                    <a:pt x="46" y="419"/>
                    <a:pt x="0" y="378"/>
                    <a:pt x="0" y="334"/>
                  </a:cubicBezTo>
                  <a:cubicBezTo>
                    <a:pt x="0" y="290"/>
                    <a:pt x="46" y="250"/>
                    <a:pt x="121" y="221"/>
                  </a:cubicBezTo>
                  <a:cubicBezTo>
                    <a:pt x="195" y="192"/>
                    <a:pt x="297" y="174"/>
                    <a:pt x="410" y="174"/>
                  </a:cubicBezTo>
                  <a:cubicBezTo>
                    <a:pt x="523" y="174"/>
                    <a:pt x="625" y="192"/>
                    <a:pt x="699" y="221"/>
                  </a:cubicBezTo>
                  <a:cubicBezTo>
                    <a:pt x="775" y="251"/>
                    <a:pt x="821" y="292"/>
                    <a:pt x="821" y="337"/>
                  </a:cubicBezTo>
                  <a:close/>
                  <a:moveTo>
                    <a:pt x="1153" y="1977"/>
                  </a:moveTo>
                  <a:cubicBezTo>
                    <a:pt x="1153" y="2007"/>
                    <a:pt x="1121" y="2035"/>
                    <a:pt x="1069" y="2055"/>
                  </a:cubicBezTo>
                  <a:cubicBezTo>
                    <a:pt x="1017" y="2075"/>
                    <a:pt x="946" y="2087"/>
                    <a:pt x="867" y="2087"/>
                  </a:cubicBezTo>
                  <a:cubicBezTo>
                    <a:pt x="788" y="2087"/>
                    <a:pt x="717" y="2075"/>
                    <a:pt x="666" y="2055"/>
                  </a:cubicBezTo>
                  <a:cubicBezTo>
                    <a:pt x="614" y="2034"/>
                    <a:pt x="582" y="2006"/>
                    <a:pt x="582" y="1975"/>
                  </a:cubicBezTo>
                  <a:cubicBezTo>
                    <a:pt x="582" y="1944"/>
                    <a:pt x="614" y="1916"/>
                    <a:pt x="666" y="1896"/>
                  </a:cubicBezTo>
                  <a:cubicBezTo>
                    <a:pt x="717" y="1876"/>
                    <a:pt x="788" y="1863"/>
                    <a:pt x="867" y="1863"/>
                  </a:cubicBezTo>
                  <a:cubicBezTo>
                    <a:pt x="946" y="1863"/>
                    <a:pt x="1017" y="1876"/>
                    <a:pt x="1068" y="1896"/>
                  </a:cubicBezTo>
                  <a:cubicBezTo>
                    <a:pt x="1121" y="1917"/>
                    <a:pt x="1153" y="1946"/>
                    <a:pt x="1153" y="1977"/>
                  </a:cubicBezTo>
                  <a:close/>
                  <a:moveTo>
                    <a:pt x="733" y="1253"/>
                  </a:moveTo>
                  <a:cubicBezTo>
                    <a:pt x="733" y="1286"/>
                    <a:pt x="699" y="1316"/>
                    <a:pt x="643" y="1337"/>
                  </a:cubicBezTo>
                  <a:cubicBezTo>
                    <a:pt x="587" y="1358"/>
                    <a:pt x="510" y="1372"/>
                    <a:pt x="425" y="1372"/>
                  </a:cubicBezTo>
                  <a:cubicBezTo>
                    <a:pt x="341" y="1372"/>
                    <a:pt x="264" y="1358"/>
                    <a:pt x="209" y="1337"/>
                  </a:cubicBezTo>
                  <a:cubicBezTo>
                    <a:pt x="153" y="1315"/>
                    <a:pt x="119" y="1284"/>
                    <a:pt x="119" y="1251"/>
                  </a:cubicBezTo>
                  <a:cubicBezTo>
                    <a:pt x="119" y="1218"/>
                    <a:pt x="153" y="1188"/>
                    <a:pt x="209" y="1166"/>
                  </a:cubicBezTo>
                  <a:cubicBezTo>
                    <a:pt x="264" y="1144"/>
                    <a:pt x="341" y="1131"/>
                    <a:pt x="425" y="1131"/>
                  </a:cubicBezTo>
                  <a:cubicBezTo>
                    <a:pt x="510" y="1131"/>
                    <a:pt x="586" y="1145"/>
                    <a:pt x="642" y="1167"/>
                  </a:cubicBezTo>
                  <a:cubicBezTo>
                    <a:pt x="698" y="1189"/>
                    <a:pt x="733" y="1219"/>
                    <a:pt x="733" y="1253"/>
                  </a:cubicBezTo>
                  <a:close/>
                  <a:moveTo>
                    <a:pt x="1013" y="1439"/>
                  </a:moveTo>
                  <a:cubicBezTo>
                    <a:pt x="1013" y="1455"/>
                    <a:pt x="997" y="1469"/>
                    <a:pt x="970" y="1479"/>
                  </a:cubicBezTo>
                  <a:cubicBezTo>
                    <a:pt x="944" y="1489"/>
                    <a:pt x="907" y="1496"/>
                    <a:pt x="867" y="1496"/>
                  </a:cubicBezTo>
                  <a:cubicBezTo>
                    <a:pt x="827" y="1496"/>
                    <a:pt x="791" y="1489"/>
                    <a:pt x="765" y="1479"/>
                  </a:cubicBezTo>
                  <a:cubicBezTo>
                    <a:pt x="738" y="1469"/>
                    <a:pt x="722" y="1454"/>
                    <a:pt x="722" y="1438"/>
                  </a:cubicBezTo>
                  <a:cubicBezTo>
                    <a:pt x="722" y="1422"/>
                    <a:pt x="738" y="1408"/>
                    <a:pt x="765" y="1398"/>
                  </a:cubicBezTo>
                  <a:cubicBezTo>
                    <a:pt x="791" y="1387"/>
                    <a:pt x="827" y="1381"/>
                    <a:pt x="867" y="1381"/>
                  </a:cubicBezTo>
                  <a:cubicBezTo>
                    <a:pt x="907" y="1381"/>
                    <a:pt x="943" y="1388"/>
                    <a:pt x="969" y="1398"/>
                  </a:cubicBezTo>
                  <a:cubicBezTo>
                    <a:pt x="996" y="1408"/>
                    <a:pt x="1013" y="1423"/>
                    <a:pt x="1013" y="1439"/>
                  </a:cubicBezTo>
                  <a:close/>
                  <a:moveTo>
                    <a:pt x="824" y="2346"/>
                  </a:moveTo>
                  <a:cubicBezTo>
                    <a:pt x="824" y="2390"/>
                    <a:pt x="778" y="2430"/>
                    <a:pt x="702" y="2459"/>
                  </a:cubicBezTo>
                  <a:cubicBezTo>
                    <a:pt x="628" y="2488"/>
                    <a:pt x="525" y="2505"/>
                    <a:pt x="412" y="2505"/>
                  </a:cubicBezTo>
                  <a:cubicBezTo>
                    <a:pt x="298" y="2505"/>
                    <a:pt x="196" y="2487"/>
                    <a:pt x="122" y="2458"/>
                  </a:cubicBezTo>
                  <a:cubicBezTo>
                    <a:pt x="47" y="2429"/>
                    <a:pt x="0" y="2388"/>
                    <a:pt x="0" y="2343"/>
                  </a:cubicBezTo>
                  <a:cubicBezTo>
                    <a:pt x="0" y="2299"/>
                    <a:pt x="47" y="2258"/>
                    <a:pt x="122" y="2229"/>
                  </a:cubicBezTo>
                  <a:cubicBezTo>
                    <a:pt x="196" y="2200"/>
                    <a:pt x="298" y="2182"/>
                    <a:pt x="412" y="2182"/>
                  </a:cubicBezTo>
                  <a:cubicBezTo>
                    <a:pt x="525" y="2182"/>
                    <a:pt x="627" y="2200"/>
                    <a:pt x="701" y="2230"/>
                  </a:cubicBezTo>
                  <a:cubicBezTo>
                    <a:pt x="777" y="2259"/>
                    <a:pt x="824" y="2301"/>
                    <a:pt x="824" y="2346"/>
                  </a:cubicBezTo>
                  <a:close/>
                  <a:moveTo>
                    <a:pt x="1735" y="2346"/>
                  </a:moveTo>
                  <a:cubicBezTo>
                    <a:pt x="1735" y="2390"/>
                    <a:pt x="1688" y="2430"/>
                    <a:pt x="1613" y="2459"/>
                  </a:cubicBezTo>
                  <a:cubicBezTo>
                    <a:pt x="1539" y="2488"/>
                    <a:pt x="1436" y="2505"/>
                    <a:pt x="1322" y="2505"/>
                  </a:cubicBezTo>
                  <a:cubicBezTo>
                    <a:pt x="1209" y="2505"/>
                    <a:pt x="1107" y="2487"/>
                    <a:pt x="1033" y="2458"/>
                  </a:cubicBezTo>
                  <a:cubicBezTo>
                    <a:pt x="957" y="2429"/>
                    <a:pt x="911" y="2388"/>
                    <a:pt x="911" y="2343"/>
                  </a:cubicBezTo>
                  <a:cubicBezTo>
                    <a:pt x="911" y="2299"/>
                    <a:pt x="957" y="2258"/>
                    <a:pt x="1032" y="2229"/>
                  </a:cubicBezTo>
                  <a:cubicBezTo>
                    <a:pt x="1106" y="2200"/>
                    <a:pt x="1209" y="2182"/>
                    <a:pt x="1322" y="2182"/>
                  </a:cubicBezTo>
                  <a:cubicBezTo>
                    <a:pt x="1435" y="2182"/>
                    <a:pt x="1538" y="2200"/>
                    <a:pt x="1612" y="2230"/>
                  </a:cubicBezTo>
                  <a:cubicBezTo>
                    <a:pt x="1688" y="2259"/>
                    <a:pt x="1735" y="2301"/>
                    <a:pt x="1735" y="2346"/>
                  </a:cubicBezTo>
                  <a:close/>
                  <a:moveTo>
                    <a:pt x="1616" y="1253"/>
                  </a:moveTo>
                  <a:cubicBezTo>
                    <a:pt x="1616" y="1286"/>
                    <a:pt x="1582" y="1316"/>
                    <a:pt x="1526" y="1337"/>
                  </a:cubicBezTo>
                  <a:cubicBezTo>
                    <a:pt x="1470" y="1358"/>
                    <a:pt x="1394" y="1372"/>
                    <a:pt x="1309" y="1372"/>
                  </a:cubicBezTo>
                  <a:cubicBezTo>
                    <a:pt x="1224" y="1372"/>
                    <a:pt x="1148" y="1358"/>
                    <a:pt x="1092" y="1337"/>
                  </a:cubicBezTo>
                  <a:cubicBezTo>
                    <a:pt x="1036" y="1315"/>
                    <a:pt x="1002" y="1284"/>
                    <a:pt x="1002" y="1251"/>
                  </a:cubicBezTo>
                  <a:cubicBezTo>
                    <a:pt x="1002" y="1218"/>
                    <a:pt x="1036" y="1188"/>
                    <a:pt x="1092" y="1166"/>
                  </a:cubicBezTo>
                  <a:cubicBezTo>
                    <a:pt x="1147" y="1144"/>
                    <a:pt x="1224" y="1131"/>
                    <a:pt x="1309" y="1131"/>
                  </a:cubicBezTo>
                  <a:cubicBezTo>
                    <a:pt x="1393" y="1131"/>
                    <a:pt x="1469" y="1145"/>
                    <a:pt x="1525" y="1167"/>
                  </a:cubicBezTo>
                  <a:cubicBezTo>
                    <a:pt x="1581" y="1189"/>
                    <a:pt x="1616" y="1219"/>
                    <a:pt x="1616" y="1253"/>
                  </a:cubicBezTo>
                  <a:close/>
                  <a:moveTo>
                    <a:pt x="1121" y="1011"/>
                  </a:moveTo>
                  <a:cubicBezTo>
                    <a:pt x="1121" y="1038"/>
                    <a:pt x="1092" y="1063"/>
                    <a:pt x="1046" y="1081"/>
                  </a:cubicBezTo>
                  <a:cubicBezTo>
                    <a:pt x="1000" y="1098"/>
                    <a:pt x="937" y="1109"/>
                    <a:pt x="867" y="1109"/>
                  </a:cubicBezTo>
                  <a:cubicBezTo>
                    <a:pt x="797" y="1109"/>
                    <a:pt x="734" y="1098"/>
                    <a:pt x="689" y="1080"/>
                  </a:cubicBezTo>
                  <a:cubicBezTo>
                    <a:pt x="643" y="1062"/>
                    <a:pt x="614" y="1037"/>
                    <a:pt x="614" y="1010"/>
                  </a:cubicBezTo>
                  <a:cubicBezTo>
                    <a:pt x="614" y="982"/>
                    <a:pt x="642" y="957"/>
                    <a:pt x="689" y="939"/>
                  </a:cubicBezTo>
                  <a:cubicBezTo>
                    <a:pt x="734" y="922"/>
                    <a:pt x="797" y="911"/>
                    <a:pt x="867" y="911"/>
                  </a:cubicBezTo>
                  <a:cubicBezTo>
                    <a:pt x="937" y="911"/>
                    <a:pt x="1000" y="922"/>
                    <a:pt x="1045" y="940"/>
                  </a:cubicBezTo>
                  <a:cubicBezTo>
                    <a:pt x="1092" y="958"/>
                    <a:pt x="1121" y="984"/>
                    <a:pt x="1121" y="1011"/>
                  </a:cubicBezTo>
                  <a:close/>
                  <a:moveTo>
                    <a:pt x="1058" y="76"/>
                  </a:moveTo>
                  <a:cubicBezTo>
                    <a:pt x="1058" y="96"/>
                    <a:pt x="1036" y="115"/>
                    <a:pt x="1002" y="128"/>
                  </a:cubicBezTo>
                  <a:cubicBezTo>
                    <a:pt x="967" y="141"/>
                    <a:pt x="920" y="150"/>
                    <a:pt x="867" y="150"/>
                  </a:cubicBezTo>
                  <a:cubicBezTo>
                    <a:pt x="815" y="150"/>
                    <a:pt x="767" y="141"/>
                    <a:pt x="733" y="128"/>
                  </a:cubicBezTo>
                  <a:cubicBezTo>
                    <a:pt x="698" y="114"/>
                    <a:pt x="677" y="95"/>
                    <a:pt x="677" y="74"/>
                  </a:cubicBezTo>
                  <a:cubicBezTo>
                    <a:pt x="677" y="54"/>
                    <a:pt x="698" y="35"/>
                    <a:pt x="733" y="21"/>
                  </a:cubicBezTo>
                  <a:cubicBezTo>
                    <a:pt x="767" y="8"/>
                    <a:pt x="815" y="0"/>
                    <a:pt x="867" y="0"/>
                  </a:cubicBezTo>
                  <a:cubicBezTo>
                    <a:pt x="919" y="0"/>
                    <a:pt x="967" y="8"/>
                    <a:pt x="1001" y="22"/>
                  </a:cubicBezTo>
                  <a:cubicBezTo>
                    <a:pt x="1036" y="36"/>
                    <a:pt x="1058" y="55"/>
                    <a:pt x="1058" y="76"/>
                  </a:cubicBezTo>
                  <a:close/>
                  <a:moveTo>
                    <a:pt x="1735" y="337"/>
                  </a:moveTo>
                  <a:cubicBezTo>
                    <a:pt x="1735" y="381"/>
                    <a:pt x="1689" y="420"/>
                    <a:pt x="1614" y="449"/>
                  </a:cubicBezTo>
                  <a:cubicBezTo>
                    <a:pt x="1540" y="478"/>
                    <a:pt x="1437" y="495"/>
                    <a:pt x="1324" y="495"/>
                  </a:cubicBezTo>
                  <a:cubicBezTo>
                    <a:pt x="1210" y="495"/>
                    <a:pt x="1108" y="477"/>
                    <a:pt x="1034" y="448"/>
                  </a:cubicBezTo>
                  <a:cubicBezTo>
                    <a:pt x="960" y="419"/>
                    <a:pt x="913" y="378"/>
                    <a:pt x="913" y="334"/>
                  </a:cubicBezTo>
                  <a:cubicBezTo>
                    <a:pt x="913" y="290"/>
                    <a:pt x="959" y="250"/>
                    <a:pt x="1034" y="221"/>
                  </a:cubicBezTo>
                  <a:cubicBezTo>
                    <a:pt x="1108" y="192"/>
                    <a:pt x="1210" y="174"/>
                    <a:pt x="1324" y="174"/>
                  </a:cubicBezTo>
                  <a:cubicBezTo>
                    <a:pt x="1437" y="174"/>
                    <a:pt x="1539" y="192"/>
                    <a:pt x="1613" y="221"/>
                  </a:cubicBezTo>
                  <a:cubicBezTo>
                    <a:pt x="1688" y="251"/>
                    <a:pt x="1735" y="292"/>
                    <a:pt x="1735" y="337"/>
                  </a:cubicBezTo>
                  <a:close/>
                </a:path>
              </a:pathLst>
            </a:custGeom>
            <a:solidFill>
              <a:srgbClr val="679AB9"/>
            </a:solidFill>
            <a:ln w="9525">
              <a:noFill/>
              <a:round/>
              <a:headEnd/>
              <a:tailEnd/>
            </a:ln>
          </p:spPr>
          <p:txBody>
            <a:bodyPr vert="horz" wrap="square" lIns="91440" tIns="45720" rIns="91440" bIns="45720" numCol="1" anchor="t" anchorCtr="0" compatLnSpc="1">
              <a:prstTxWarp prst="textNoShape">
                <a:avLst/>
              </a:prstTxWarp>
            </a:bodyPr>
            <a:lstStyle/>
            <a:p>
              <a:endParaRPr lang="de-DE" sz="1798"/>
            </a:p>
          </p:txBody>
        </p:sp>
        <p:sp>
          <p:nvSpPr>
            <p:cNvPr id="55" name="Türmchen">
              <a:extLst>
                <a:ext uri="{FF2B5EF4-FFF2-40B4-BE49-F238E27FC236}">
                  <a16:creationId xmlns:a16="http://schemas.microsoft.com/office/drawing/2014/main" id="{1663F8F8-D044-1F4B-978F-47C077DB9949}"/>
                </a:ext>
              </a:extLst>
            </p:cNvPr>
            <p:cNvSpPr>
              <a:spLocks noEditPoints="1"/>
            </p:cNvSpPr>
            <p:nvPr/>
          </p:nvSpPr>
          <p:spPr bwMode="auto">
            <a:xfrm>
              <a:off x="3550" y="652"/>
              <a:ext cx="2210" cy="2902"/>
            </a:xfrm>
            <a:custGeom>
              <a:avLst/>
              <a:gdLst>
                <a:gd name="T0" fmla="*/ 5533 w 9745"/>
                <a:gd name="T1" fmla="*/ 9734 h 12800"/>
                <a:gd name="T2" fmla="*/ 6802 w 9745"/>
                <a:gd name="T3" fmla="*/ 9015 h 12800"/>
                <a:gd name="T4" fmla="*/ 5928 w 9745"/>
                <a:gd name="T5" fmla="*/ 7113 h 12800"/>
                <a:gd name="T6" fmla="*/ 6028 w 9745"/>
                <a:gd name="T7" fmla="*/ 8142 h 12800"/>
                <a:gd name="T8" fmla="*/ 6306 w 9745"/>
                <a:gd name="T9" fmla="*/ 8142 h 12800"/>
                <a:gd name="T10" fmla="*/ 6802 w 9745"/>
                <a:gd name="T11" fmla="*/ 7927 h 12800"/>
                <a:gd name="T12" fmla="*/ 6554 w 9745"/>
                <a:gd name="T13" fmla="*/ 6972 h 12800"/>
                <a:gd name="T14" fmla="*/ 6192 w 9745"/>
                <a:gd name="T15" fmla="*/ 802 h 12800"/>
                <a:gd name="T16" fmla="*/ 6134 w 9745"/>
                <a:gd name="T17" fmla="*/ 1080 h 12800"/>
                <a:gd name="T18" fmla="*/ 5850 w 9745"/>
                <a:gd name="T19" fmla="*/ 965 h 12800"/>
                <a:gd name="T20" fmla="*/ 5805 w 9745"/>
                <a:gd name="T21" fmla="*/ 641 h 12800"/>
                <a:gd name="T22" fmla="*/ 5585 w 9745"/>
                <a:gd name="T23" fmla="*/ 806 h 12800"/>
                <a:gd name="T24" fmla="*/ 5658 w 9745"/>
                <a:gd name="T25" fmla="*/ 1077 h 12800"/>
                <a:gd name="T26" fmla="*/ 5861 w 9745"/>
                <a:gd name="T27" fmla="*/ 1309 h 12800"/>
                <a:gd name="T28" fmla="*/ 5987 w 9745"/>
                <a:gd name="T29" fmla="*/ 2976 h 12800"/>
                <a:gd name="T30" fmla="*/ 6067 w 9745"/>
                <a:gd name="T31" fmla="*/ 3592 h 12800"/>
                <a:gd name="T32" fmla="*/ 5923 w 9745"/>
                <a:gd name="T33" fmla="*/ 4034 h 12800"/>
                <a:gd name="T34" fmla="*/ 4917 w 9745"/>
                <a:gd name="T35" fmla="*/ 5382 h 12800"/>
                <a:gd name="T36" fmla="*/ 4012 w 9745"/>
                <a:gd name="T37" fmla="*/ 6687 h 12800"/>
                <a:gd name="T38" fmla="*/ 4589 w 9745"/>
                <a:gd name="T39" fmla="*/ 8242 h 12800"/>
                <a:gd name="T40" fmla="*/ 4504 w 9745"/>
                <a:gd name="T41" fmla="*/ 10745 h 12800"/>
                <a:gd name="T42" fmla="*/ 0 w 9745"/>
                <a:gd name="T43" fmla="*/ 12800 h 12800"/>
                <a:gd name="T44" fmla="*/ 8065 w 9745"/>
                <a:gd name="T45" fmla="*/ 11069 h 12800"/>
                <a:gd name="T46" fmla="*/ 7802 w 9745"/>
                <a:gd name="T47" fmla="*/ 8366 h 12800"/>
                <a:gd name="T48" fmla="*/ 8154 w 9745"/>
                <a:gd name="T49" fmla="*/ 7161 h 12800"/>
                <a:gd name="T50" fmla="*/ 7723 w 9745"/>
                <a:gd name="T51" fmla="*/ 5759 h 12800"/>
                <a:gd name="T52" fmla="*/ 6436 w 9745"/>
                <a:gd name="T53" fmla="*/ 4207 h 12800"/>
                <a:gd name="T54" fmla="*/ 6228 w 9745"/>
                <a:gd name="T55" fmla="*/ 3673 h 12800"/>
                <a:gd name="T56" fmla="*/ 6236 w 9745"/>
                <a:gd name="T57" fmla="*/ 2850 h 12800"/>
                <a:gd name="T58" fmla="*/ 6470 w 9745"/>
                <a:gd name="T59" fmla="*/ 2554 h 12800"/>
                <a:gd name="T60" fmla="*/ 6408 w 9745"/>
                <a:gd name="T61" fmla="*/ 2285 h 12800"/>
                <a:gd name="T62" fmla="*/ 6621 w 9745"/>
                <a:gd name="T63" fmla="*/ 2320 h 12800"/>
                <a:gd name="T64" fmla="*/ 6866 w 9745"/>
                <a:gd name="T65" fmla="*/ 2173 h 12800"/>
                <a:gd name="T66" fmla="*/ 6754 w 9745"/>
                <a:gd name="T67" fmla="*/ 1290 h 12800"/>
                <a:gd name="T68" fmla="*/ 6837 w 9745"/>
                <a:gd name="T69" fmla="*/ 710 h 12800"/>
                <a:gd name="T70" fmla="*/ 6934 w 9745"/>
                <a:gd name="T71" fmla="*/ 315 h 12800"/>
                <a:gd name="T72" fmla="*/ 6768 w 9745"/>
                <a:gd name="T73" fmla="*/ 248 h 12800"/>
                <a:gd name="T74" fmla="*/ 6594 w 9745"/>
                <a:gd name="T75" fmla="*/ 2143 h 12800"/>
                <a:gd name="T76" fmla="*/ 6672 w 9745"/>
                <a:gd name="T77" fmla="*/ 2052 h 12800"/>
                <a:gd name="T78" fmla="*/ 6635 w 9745"/>
                <a:gd name="T79" fmla="*/ 2123 h 12800"/>
                <a:gd name="T80" fmla="*/ 6536 w 9745"/>
                <a:gd name="T81" fmla="*/ 2085 h 12800"/>
                <a:gd name="T82" fmla="*/ 6594 w 9745"/>
                <a:gd name="T83" fmla="*/ 1941 h 12800"/>
                <a:gd name="T84" fmla="*/ 6487 w 9745"/>
                <a:gd name="T85" fmla="*/ 2048 h 12800"/>
                <a:gd name="T86" fmla="*/ 6530 w 9745"/>
                <a:gd name="T87" fmla="*/ 1916 h 12800"/>
                <a:gd name="T88" fmla="*/ 6504 w 9745"/>
                <a:gd name="T89" fmla="*/ 2040 h 12800"/>
                <a:gd name="T90" fmla="*/ 6495 w 9745"/>
                <a:gd name="T91" fmla="*/ 1853 h 12800"/>
                <a:gd name="T92" fmla="*/ 6487 w 9745"/>
                <a:gd name="T93" fmla="*/ 1613 h 12800"/>
                <a:gd name="T94" fmla="*/ 6520 w 9745"/>
                <a:gd name="T95" fmla="*/ 1633 h 12800"/>
                <a:gd name="T96" fmla="*/ 6303 w 9745"/>
                <a:gd name="T97" fmla="*/ 1639 h 12800"/>
                <a:gd name="T98" fmla="*/ 6292 w 9745"/>
                <a:gd name="T99" fmla="*/ 1469 h 12800"/>
                <a:gd name="T100" fmla="*/ 6433 w 9745"/>
                <a:gd name="T101" fmla="*/ 1689 h 12800"/>
                <a:gd name="T102" fmla="*/ 6227 w 9745"/>
                <a:gd name="T103" fmla="*/ 1052 h 12800"/>
                <a:gd name="T104" fmla="*/ 6263 w 9745"/>
                <a:gd name="T105" fmla="*/ 983 h 12800"/>
                <a:gd name="T106" fmla="*/ 6263 w 9745"/>
                <a:gd name="T107" fmla="*/ 1064 h 12800"/>
                <a:gd name="T108" fmla="*/ 6346 w 9745"/>
                <a:gd name="T109" fmla="*/ 8560 h 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45" h="12800">
                  <a:moveTo>
                    <a:pt x="6802" y="9734"/>
                  </a:moveTo>
                  <a:lnTo>
                    <a:pt x="6802" y="9734"/>
                  </a:lnTo>
                  <a:lnTo>
                    <a:pt x="6802" y="9734"/>
                  </a:lnTo>
                  <a:cubicBezTo>
                    <a:pt x="6595" y="9706"/>
                    <a:pt x="6262" y="9698"/>
                    <a:pt x="6167" y="9698"/>
                  </a:cubicBezTo>
                  <a:lnTo>
                    <a:pt x="6167" y="9698"/>
                  </a:lnTo>
                  <a:cubicBezTo>
                    <a:pt x="6072" y="9698"/>
                    <a:pt x="5739" y="9706"/>
                    <a:pt x="5533" y="9734"/>
                  </a:cubicBezTo>
                  <a:lnTo>
                    <a:pt x="5533" y="9734"/>
                  </a:lnTo>
                  <a:lnTo>
                    <a:pt x="5533" y="9072"/>
                  </a:lnTo>
                  <a:lnTo>
                    <a:pt x="6011" y="9072"/>
                  </a:lnTo>
                  <a:cubicBezTo>
                    <a:pt x="6013" y="9054"/>
                    <a:pt x="6014" y="9035"/>
                    <a:pt x="6015" y="9015"/>
                  </a:cubicBezTo>
                  <a:lnTo>
                    <a:pt x="5533" y="9015"/>
                  </a:lnTo>
                  <a:lnTo>
                    <a:pt x="5533" y="8924"/>
                  </a:lnTo>
                  <a:lnTo>
                    <a:pt x="6802" y="8924"/>
                  </a:lnTo>
                  <a:lnTo>
                    <a:pt x="6802" y="9015"/>
                  </a:lnTo>
                  <a:lnTo>
                    <a:pt x="6319" y="9015"/>
                  </a:lnTo>
                  <a:cubicBezTo>
                    <a:pt x="6320" y="9035"/>
                    <a:pt x="6321" y="9054"/>
                    <a:pt x="6323" y="9072"/>
                  </a:cubicBezTo>
                  <a:lnTo>
                    <a:pt x="6802" y="9072"/>
                  </a:lnTo>
                  <a:lnTo>
                    <a:pt x="6802" y="9734"/>
                  </a:lnTo>
                  <a:close/>
                  <a:moveTo>
                    <a:pt x="6406" y="7151"/>
                  </a:moveTo>
                  <a:lnTo>
                    <a:pt x="5928" y="7151"/>
                  </a:lnTo>
                  <a:cubicBezTo>
                    <a:pt x="5928" y="7139"/>
                    <a:pt x="5928" y="7126"/>
                    <a:pt x="5928" y="7113"/>
                  </a:cubicBezTo>
                  <a:lnTo>
                    <a:pt x="6406" y="7113"/>
                  </a:lnTo>
                  <a:cubicBezTo>
                    <a:pt x="6406" y="7126"/>
                    <a:pt x="6406" y="7139"/>
                    <a:pt x="6406" y="7151"/>
                  </a:cubicBezTo>
                  <a:close/>
                  <a:moveTo>
                    <a:pt x="6802" y="8142"/>
                  </a:moveTo>
                  <a:lnTo>
                    <a:pt x="6802" y="8848"/>
                  </a:lnTo>
                  <a:lnTo>
                    <a:pt x="5533" y="8848"/>
                  </a:lnTo>
                  <a:lnTo>
                    <a:pt x="5533" y="8142"/>
                  </a:lnTo>
                  <a:lnTo>
                    <a:pt x="6028" y="8142"/>
                  </a:lnTo>
                  <a:cubicBezTo>
                    <a:pt x="6030" y="8125"/>
                    <a:pt x="6031" y="8106"/>
                    <a:pt x="6032" y="8085"/>
                  </a:cubicBezTo>
                  <a:lnTo>
                    <a:pt x="5533" y="8085"/>
                  </a:lnTo>
                  <a:lnTo>
                    <a:pt x="5533" y="8003"/>
                  </a:lnTo>
                  <a:lnTo>
                    <a:pt x="6802" y="8003"/>
                  </a:lnTo>
                  <a:lnTo>
                    <a:pt x="6802" y="8085"/>
                  </a:lnTo>
                  <a:lnTo>
                    <a:pt x="6302" y="8085"/>
                  </a:lnTo>
                  <a:cubicBezTo>
                    <a:pt x="6303" y="8106"/>
                    <a:pt x="6304" y="8125"/>
                    <a:pt x="6306" y="8142"/>
                  </a:cubicBezTo>
                  <a:lnTo>
                    <a:pt x="6802" y="8142"/>
                  </a:lnTo>
                  <a:moveTo>
                    <a:pt x="5533" y="7927"/>
                  </a:moveTo>
                  <a:lnTo>
                    <a:pt x="5533" y="7431"/>
                  </a:lnTo>
                  <a:cubicBezTo>
                    <a:pt x="5533" y="7309"/>
                    <a:pt x="5661" y="7184"/>
                    <a:pt x="5741" y="7049"/>
                  </a:cubicBezTo>
                  <a:lnTo>
                    <a:pt x="6593" y="7049"/>
                  </a:lnTo>
                  <a:cubicBezTo>
                    <a:pt x="6674" y="7184"/>
                    <a:pt x="6802" y="7309"/>
                    <a:pt x="6802" y="7431"/>
                  </a:cubicBezTo>
                  <a:lnTo>
                    <a:pt x="6802" y="7927"/>
                  </a:lnTo>
                  <a:lnTo>
                    <a:pt x="5533" y="7927"/>
                  </a:lnTo>
                  <a:close/>
                  <a:moveTo>
                    <a:pt x="5780" y="6972"/>
                  </a:moveTo>
                  <a:cubicBezTo>
                    <a:pt x="5796" y="6934"/>
                    <a:pt x="5806" y="6895"/>
                    <a:pt x="5806" y="6854"/>
                  </a:cubicBezTo>
                  <a:cubicBezTo>
                    <a:pt x="5806" y="6854"/>
                    <a:pt x="6057" y="6834"/>
                    <a:pt x="6167" y="6834"/>
                  </a:cubicBezTo>
                  <a:lnTo>
                    <a:pt x="6167" y="6834"/>
                  </a:lnTo>
                  <a:cubicBezTo>
                    <a:pt x="6278" y="6834"/>
                    <a:pt x="6529" y="6854"/>
                    <a:pt x="6529" y="6854"/>
                  </a:cubicBezTo>
                  <a:cubicBezTo>
                    <a:pt x="6529" y="6895"/>
                    <a:pt x="6538" y="6934"/>
                    <a:pt x="6554" y="6972"/>
                  </a:cubicBezTo>
                  <a:lnTo>
                    <a:pt x="5780" y="6972"/>
                  </a:lnTo>
                  <a:close/>
                  <a:moveTo>
                    <a:pt x="6770" y="0"/>
                  </a:moveTo>
                  <a:lnTo>
                    <a:pt x="6770" y="0"/>
                  </a:lnTo>
                  <a:cubicBezTo>
                    <a:pt x="6740" y="91"/>
                    <a:pt x="6687" y="194"/>
                    <a:pt x="6629" y="310"/>
                  </a:cubicBezTo>
                  <a:cubicBezTo>
                    <a:pt x="6571" y="425"/>
                    <a:pt x="6518" y="487"/>
                    <a:pt x="6484" y="547"/>
                  </a:cubicBezTo>
                  <a:cubicBezTo>
                    <a:pt x="6419" y="609"/>
                    <a:pt x="6342" y="758"/>
                    <a:pt x="6332" y="805"/>
                  </a:cubicBezTo>
                  <a:cubicBezTo>
                    <a:pt x="6309" y="795"/>
                    <a:pt x="6199" y="795"/>
                    <a:pt x="6192" y="802"/>
                  </a:cubicBezTo>
                  <a:cubicBezTo>
                    <a:pt x="6108" y="802"/>
                    <a:pt x="6112" y="888"/>
                    <a:pt x="6112" y="888"/>
                  </a:cubicBezTo>
                  <a:cubicBezTo>
                    <a:pt x="6112" y="888"/>
                    <a:pt x="6105" y="897"/>
                    <a:pt x="6098" y="916"/>
                  </a:cubicBezTo>
                  <a:cubicBezTo>
                    <a:pt x="6091" y="935"/>
                    <a:pt x="6097" y="988"/>
                    <a:pt x="6097" y="1006"/>
                  </a:cubicBezTo>
                  <a:lnTo>
                    <a:pt x="6090" y="1019"/>
                  </a:lnTo>
                  <a:lnTo>
                    <a:pt x="6104" y="1027"/>
                  </a:lnTo>
                  <a:cubicBezTo>
                    <a:pt x="6104" y="1027"/>
                    <a:pt x="6106" y="1061"/>
                    <a:pt x="6114" y="1068"/>
                  </a:cubicBezTo>
                  <a:cubicBezTo>
                    <a:pt x="6122" y="1076"/>
                    <a:pt x="6134" y="1080"/>
                    <a:pt x="6134" y="1080"/>
                  </a:cubicBezTo>
                  <a:lnTo>
                    <a:pt x="6135" y="1098"/>
                  </a:lnTo>
                  <a:cubicBezTo>
                    <a:pt x="6135" y="1098"/>
                    <a:pt x="6121" y="1136"/>
                    <a:pt x="6105" y="1148"/>
                  </a:cubicBezTo>
                  <a:cubicBezTo>
                    <a:pt x="6023" y="1143"/>
                    <a:pt x="5976" y="1181"/>
                    <a:pt x="5954" y="1213"/>
                  </a:cubicBezTo>
                  <a:cubicBezTo>
                    <a:pt x="5954" y="1213"/>
                    <a:pt x="5905" y="1208"/>
                    <a:pt x="5887" y="1209"/>
                  </a:cubicBezTo>
                  <a:cubicBezTo>
                    <a:pt x="5875" y="1191"/>
                    <a:pt x="5830" y="1072"/>
                    <a:pt x="5810" y="1056"/>
                  </a:cubicBezTo>
                  <a:cubicBezTo>
                    <a:pt x="5816" y="1047"/>
                    <a:pt x="5815" y="1021"/>
                    <a:pt x="5808" y="1010"/>
                  </a:cubicBezTo>
                  <a:cubicBezTo>
                    <a:pt x="5838" y="997"/>
                    <a:pt x="5850" y="965"/>
                    <a:pt x="5850" y="965"/>
                  </a:cubicBezTo>
                  <a:lnTo>
                    <a:pt x="5841" y="954"/>
                  </a:lnTo>
                  <a:cubicBezTo>
                    <a:pt x="5841" y="954"/>
                    <a:pt x="5861" y="947"/>
                    <a:pt x="5857" y="926"/>
                  </a:cubicBezTo>
                  <a:cubicBezTo>
                    <a:pt x="5903" y="928"/>
                    <a:pt x="5880" y="854"/>
                    <a:pt x="5881" y="843"/>
                  </a:cubicBezTo>
                  <a:cubicBezTo>
                    <a:pt x="5899" y="829"/>
                    <a:pt x="5896" y="777"/>
                    <a:pt x="5896" y="777"/>
                  </a:cubicBezTo>
                  <a:cubicBezTo>
                    <a:pt x="5896" y="777"/>
                    <a:pt x="5883" y="776"/>
                    <a:pt x="5886" y="741"/>
                  </a:cubicBezTo>
                  <a:cubicBezTo>
                    <a:pt x="5889" y="706"/>
                    <a:pt x="5868" y="687"/>
                    <a:pt x="5856" y="681"/>
                  </a:cubicBezTo>
                  <a:cubicBezTo>
                    <a:pt x="5849" y="664"/>
                    <a:pt x="5815" y="642"/>
                    <a:pt x="5805" y="641"/>
                  </a:cubicBezTo>
                  <a:cubicBezTo>
                    <a:pt x="5785" y="626"/>
                    <a:pt x="5743" y="633"/>
                    <a:pt x="5743" y="646"/>
                  </a:cubicBezTo>
                  <a:cubicBezTo>
                    <a:pt x="5730" y="644"/>
                    <a:pt x="5718" y="658"/>
                    <a:pt x="5718" y="658"/>
                  </a:cubicBezTo>
                  <a:cubicBezTo>
                    <a:pt x="5718" y="658"/>
                    <a:pt x="5693" y="652"/>
                    <a:pt x="5683" y="672"/>
                  </a:cubicBezTo>
                  <a:cubicBezTo>
                    <a:pt x="5662" y="685"/>
                    <a:pt x="5637" y="737"/>
                    <a:pt x="5637" y="737"/>
                  </a:cubicBezTo>
                  <a:cubicBezTo>
                    <a:pt x="5637" y="737"/>
                    <a:pt x="5629" y="727"/>
                    <a:pt x="5620" y="738"/>
                  </a:cubicBezTo>
                  <a:cubicBezTo>
                    <a:pt x="5611" y="750"/>
                    <a:pt x="5613" y="802"/>
                    <a:pt x="5613" y="802"/>
                  </a:cubicBezTo>
                  <a:cubicBezTo>
                    <a:pt x="5613" y="802"/>
                    <a:pt x="5593" y="790"/>
                    <a:pt x="5585" y="806"/>
                  </a:cubicBezTo>
                  <a:cubicBezTo>
                    <a:pt x="5577" y="822"/>
                    <a:pt x="5591" y="881"/>
                    <a:pt x="5591" y="881"/>
                  </a:cubicBezTo>
                  <a:cubicBezTo>
                    <a:pt x="5591" y="881"/>
                    <a:pt x="5572" y="875"/>
                    <a:pt x="5572" y="897"/>
                  </a:cubicBezTo>
                  <a:cubicBezTo>
                    <a:pt x="5572" y="918"/>
                    <a:pt x="5585" y="963"/>
                    <a:pt x="5585" y="963"/>
                  </a:cubicBezTo>
                  <a:cubicBezTo>
                    <a:pt x="5585" y="963"/>
                    <a:pt x="5573" y="954"/>
                    <a:pt x="5573" y="971"/>
                  </a:cubicBezTo>
                  <a:cubicBezTo>
                    <a:pt x="5573" y="988"/>
                    <a:pt x="5613" y="1040"/>
                    <a:pt x="5613" y="1040"/>
                  </a:cubicBezTo>
                  <a:cubicBezTo>
                    <a:pt x="5613" y="1040"/>
                    <a:pt x="5595" y="1055"/>
                    <a:pt x="5596" y="1071"/>
                  </a:cubicBezTo>
                  <a:cubicBezTo>
                    <a:pt x="5613" y="1081"/>
                    <a:pt x="5640" y="1083"/>
                    <a:pt x="5658" y="1077"/>
                  </a:cubicBezTo>
                  <a:cubicBezTo>
                    <a:pt x="5651" y="1084"/>
                    <a:pt x="5652" y="1098"/>
                    <a:pt x="5652" y="1098"/>
                  </a:cubicBezTo>
                  <a:cubicBezTo>
                    <a:pt x="5652" y="1098"/>
                    <a:pt x="5667" y="1112"/>
                    <a:pt x="5691" y="1105"/>
                  </a:cubicBezTo>
                  <a:cubicBezTo>
                    <a:pt x="5714" y="1098"/>
                    <a:pt x="5733" y="1069"/>
                    <a:pt x="5733" y="1069"/>
                  </a:cubicBezTo>
                  <a:cubicBezTo>
                    <a:pt x="5733" y="1069"/>
                    <a:pt x="5753" y="1081"/>
                    <a:pt x="5759" y="1100"/>
                  </a:cubicBezTo>
                  <a:cubicBezTo>
                    <a:pt x="5766" y="1118"/>
                    <a:pt x="5775" y="1159"/>
                    <a:pt x="5784" y="1200"/>
                  </a:cubicBezTo>
                  <a:cubicBezTo>
                    <a:pt x="5793" y="1241"/>
                    <a:pt x="5804" y="1292"/>
                    <a:pt x="5817" y="1304"/>
                  </a:cubicBezTo>
                  <a:cubicBezTo>
                    <a:pt x="5830" y="1316"/>
                    <a:pt x="5847" y="1304"/>
                    <a:pt x="5861" y="1309"/>
                  </a:cubicBezTo>
                  <a:cubicBezTo>
                    <a:pt x="5875" y="1314"/>
                    <a:pt x="5894" y="1331"/>
                    <a:pt x="5955" y="1325"/>
                  </a:cubicBezTo>
                  <a:cubicBezTo>
                    <a:pt x="5955" y="1472"/>
                    <a:pt x="6015" y="1558"/>
                    <a:pt x="6046" y="1604"/>
                  </a:cubicBezTo>
                  <a:cubicBezTo>
                    <a:pt x="6076" y="1651"/>
                    <a:pt x="6109" y="1719"/>
                    <a:pt x="6109" y="1805"/>
                  </a:cubicBezTo>
                  <a:cubicBezTo>
                    <a:pt x="6109" y="1891"/>
                    <a:pt x="6113" y="2052"/>
                    <a:pt x="6107" y="2129"/>
                  </a:cubicBezTo>
                  <a:cubicBezTo>
                    <a:pt x="6101" y="2205"/>
                    <a:pt x="6070" y="2296"/>
                    <a:pt x="6070" y="2359"/>
                  </a:cubicBezTo>
                  <a:cubicBezTo>
                    <a:pt x="6070" y="2423"/>
                    <a:pt x="6098" y="2584"/>
                    <a:pt x="6098" y="2786"/>
                  </a:cubicBezTo>
                  <a:cubicBezTo>
                    <a:pt x="6072" y="2819"/>
                    <a:pt x="5987" y="2969"/>
                    <a:pt x="5987" y="2976"/>
                  </a:cubicBezTo>
                  <a:cubicBezTo>
                    <a:pt x="5987" y="2984"/>
                    <a:pt x="5993" y="2998"/>
                    <a:pt x="6027" y="2998"/>
                  </a:cubicBezTo>
                  <a:cubicBezTo>
                    <a:pt x="6062" y="2998"/>
                    <a:pt x="6091" y="2956"/>
                    <a:pt x="6091" y="2956"/>
                  </a:cubicBezTo>
                  <a:lnTo>
                    <a:pt x="6100" y="2967"/>
                  </a:lnTo>
                  <a:cubicBezTo>
                    <a:pt x="6100" y="2967"/>
                    <a:pt x="6099" y="2978"/>
                    <a:pt x="6099" y="2989"/>
                  </a:cubicBezTo>
                  <a:cubicBezTo>
                    <a:pt x="6073" y="2989"/>
                    <a:pt x="6081" y="3025"/>
                    <a:pt x="6081" y="3036"/>
                  </a:cubicBezTo>
                  <a:cubicBezTo>
                    <a:pt x="6050" y="3046"/>
                    <a:pt x="5868" y="3129"/>
                    <a:pt x="5868" y="3301"/>
                  </a:cubicBezTo>
                  <a:cubicBezTo>
                    <a:pt x="5868" y="3472"/>
                    <a:pt x="5974" y="3546"/>
                    <a:pt x="6067" y="3592"/>
                  </a:cubicBezTo>
                  <a:cubicBezTo>
                    <a:pt x="6067" y="3592"/>
                    <a:pt x="6061" y="3598"/>
                    <a:pt x="6061" y="3620"/>
                  </a:cubicBezTo>
                  <a:cubicBezTo>
                    <a:pt x="6061" y="3643"/>
                    <a:pt x="6115" y="3662"/>
                    <a:pt x="6106" y="3673"/>
                  </a:cubicBezTo>
                  <a:cubicBezTo>
                    <a:pt x="6096" y="3687"/>
                    <a:pt x="6104" y="3719"/>
                    <a:pt x="6089" y="3745"/>
                  </a:cubicBezTo>
                  <a:cubicBezTo>
                    <a:pt x="6075" y="3771"/>
                    <a:pt x="6041" y="3796"/>
                    <a:pt x="6041" y="3817"/>
                  </a:cubicBezTo>
                  <a:cubicBezTo>
                    <a:pt x="6041" y="3837"/>
                    <a:pt x="6070" y="3864"/>
                    <a:pt x="6070" y="3864"/>
                  </a:cubicBezTo>
                  <a:cubicBezTo>
                    <a:pt x="6070" y="3864"/>
                    <a:pt x="6065" y="3902"/>
                    <a:pt x="6065" y="3923"/>
                  </a:cubicBezTo>
                  <a:cubicBezTo>
                    <a:pt x="5970" y="3941"/>
                    <a:pt x="5923" y="3993"/>
                    <a:pt x="5923" y="4034"/>
                  </a:cubicBezTo>
                  <a:cubicBezTo>
                    <a:pt x="5923" y="4075"/>
                    <a:pt x="5966" y="4097"/>
                    <a:pt x="5966" y="4097"/>
                  </a:cubicBezTo>
                  <a:cubicBezTo>
                    <a:pt x="5966" y="4097"/>
                    <a:pt x="5899" y="4141"/>
                    <a:pt x="5899" y="4207"/>
                  </a:cubicBezTo>
                  <a:cubicBezTo>
                    <a:pt x="5899" y="4274"/>
                    <a:pt x="5956" y="4286"/>
                    <a:pt x="5956" y="4318"/>
                  </a:cubicBezTo>
                  <a:cubicBezTo>
                    <a:pt x="5956" y="4350"/>
                    <a:pt x="5892" y="4413"/>
                    <a:pt x="5882" y="4416"/>
                  </a:cubicBezTo>
                  <a:cubicBezTo>
                    <a:pt x="5662" y="4455"/>
                    <a:pt x="5451" y="4589"/>
                    <a:pt x="5346" y="4676"/>
                  </a:cubicBezTo>
                  <a:cubicBezTo>
                    <a:pt x="5241" y="4764"/>
                    <a:pt x="5142" y="4879"/>
                    <a:pt x="5054" y="5033"/>
                  </a:cubicBezTo>
                  <a:cubicBezTo>
                    <a:pt x="4966" y="5187"/>
                    <a:pt x="4930" y="5324"/>
                    <a:pt x="4917" y="5382"/>
                  </a:cubicBezTo>
                  <a:cubicBezTo>
                    <a:pt x="4884" y="5399"/>
                    <a:pt x="4762" y="5467"/>
                    <a:pt x="4704" y="5530"/>
                  </a:cubicBezTo>
                  <a:cubicBezTo>
                    <a:pt x="4646" y="5592"/>
                    <a:pt x="4611" y="5667"/>
                    <a:pt x="4611" y="5759"/>
                  </a:cubicBezTo>
                  <a:cubicBezTo>
                    <a:pt x="4611" y="5850"/>
                    <a:pt x="4667" y="5902"/>
                    <a:pt x="4692" y="5929"/>
                  </a:cubicBezTo>
                  <a:cubicBezTo>
                    <a:pt x="4717" y="5957"/>
                    <a:pt x="4720" y="5995"/>
                    <a:pt x="4743" y="6027"/>
                  </a:cubicBezTo>
                  <a:cubicBezTo>
                    <a:pt x="4767" y="6059"/>
                    <a:pt x="4823" y="6124"/>
                    <a:pt x="4872" y="6151"/>
                  </a:cubicBezTo>
                  <a:cubicBezTo>
                    <a:pt x="4726" y="6185"/>
                    <a:pt x="4572" y="6248"/>
                    <a:pt x="4341" y="6366"/>
                  </a:cubicBezTo>
                  <a:cubicBezTo>
                    <a:pt x="4110" y="6483"/>
                    <a:pt x="4040" y="6621"/>
                    <a:pt x="4012" y="6687"/>
                  </a:cubicBezTo>
                  <a:cubicBezTo>
                    <a:pt x="3983" y="6753"/>
                    <a:pt x="3971" y="6851"/>
                    <a:pt x="4019" y="6963"/>
                  </a:cubicBezTo>
                  <a:cubicBezTo>
                    <a:pt x="4067" y="7075"/>
                    <a:pt x="4156" y="7112"/>
                    <a:pt x="4180" y="7161"/>
                  </a:cubicBezTo>
                  <a:cubicBezTo>
                    <a:pt x="4205" y="7210"/>
                    <a:pt x="4245" y="7272"/>
                    <a:pt x="4290" y="7314"/>
                  </a:cubicBezTo>
                  <a:cubicBezTo>
                    <a:pt x="4334" y="7356"/>
                    <a:pt x="4390" y="7391"/>
                    <a:pt x="4446" y="7433"/>
                  </a:cubicBezTo>
                  <a:cubicBezTo>
                    <a:pt x="4446" y="7469"/>
                    <a:pt x="4488" y="7528"/>
                    <a:pt x="4488" y="7573"/>
                  </a:cubicBezTo>
                  <a:cubicBezTo>
                    <a:pt x="4488" y="7893"/>
                    <a:pt x="4593" y="8033"/>
                    <a:pt x="4591" y="8159"/>
                  </a:cubicBezTo>
                  <a:cubicBezTo>
                    <a:pt x="4591" y="8201"/>
                    <a:pt x="4589" y="8242"/>
                    <a:pt x="4589" y="8242"/>
                  </a:cubicBezTo>
                  <a:lnTo>
                    <a:pt x="4533" y="8249"/>
                  </a:lnTo>
                  <a:lnTo>
                    <a:pt x="4533" y="8366"/>
                  </a:lnTo>
                  <a:lnTo>
                    <a:pt x="4586" y="8448"/>
                  </a:lnTo>
                  <a:cubicBezTo>
                    <a:pt x="4586" y="8448"/>
                    <a:pt x="4586" y="9991"/>
                    <a:pt x="4586" y="10046"/>
                  </a:cubicBezTo>
                  <a:cubicBezTo>
                    <a:pt x="4460" y="10143"/>
                    <a:pt x="4417" y="10254"/>
                    <a:pt x="4417" y="10319"/>
                  </a:cubicBezTo>
                  <a:cubicBezTo>
                    <a:pt x="4417" y="10385"/>
                    <a:pt x="4442" y="10455"/>
                    <a:pt x="4504" y="10505"/>
                  </a:cubicBezTo>
                  <a:cubicBezTo>
                    <a:pt x="4504" y="10505"/>
                    <a:pt x="4504" y="10694"/>
                    <a:pt x="4504" y="10745"/>
                  </a:cubicBezTo>
                  <a:cubicBezTo>
                    <a:pt x="4344" y="10832"/>
                    <a:pt x="4269" y="10966"/>
                    <a:pt x="4269" y="11016"/>
                  </a:cubicBezTo>
                  <a:lnTo>
                    <a:pt x="4269" y="11069"/>
                  </a:lnTo>
                  <a:cubicBezTo>
                    <a:pt x="4200" y="11155"/>
                    <a:pt x="4163" y="11224"/>
                    <a:pt x="4163" y="11352"/>
                  </a:cubicBezTo>
                  <a:cubicBezTo>
                    <a:pt x="4163" y="11480"/>
                    <a:pt x="4245" y="11564"/>
                    <a:pt x="4320" y="11612"/>
                  </a:cubicBezTo>
                  <a:cubicBezTo>
                    <a:pt x="4320" y="11612"/>
                    <a:pt x="4312" y="11751"/>
                    <a:pt x="4309" y="11854"/>
                  </a:cubicBezTo>
                  <a:cubicBezTo>
                    <a:pt x="3097" y="12013"/>
                    <a:pt x="2128" y="12302"/>
                    <a:pt x="0" y="12800"/>
                  </a:cubicBezTo>
                  <a:lnTo>
                    <a:pt x="0" y="12800"/>
                  </a:lnTo>
                  <a:lnTo>
                    <a:pt x="9743" y="12800"/>
                  </a:lnTo>
                  <a:cubicBezTo>
                    <a:pt x="9743" y="12661"/>
                    <a:pt x="9745" y="12518"/>
                    <a:pt x="9745" y="12408"/>
                  </a:cubicBezTo>
                  <a:cubicBezTo>
                    <a:pt x="9745" y="12299"/>
                    <a:pt x="9743" y="12224"/>
                    <a:pt x="9737" y="12223"/>
                  </a:cubicBezTo>
                  <a:cubicBezTo>
                    <a:pt x="9260" y="12124"/>
                    <a:pt x="8801" y="11955"/>
                    <a:pt x="8025" y="11854"/>
                  </a:cubicBezTo>
                  <a:cubicBezTo>
                    <a:pt x="8023" y="11751"/>
                    <a:pt x="8015" y="11612"/>
                    <a:pt x="8015" y="11612"/>
                  </a:cubicBezTo>
                  <a:cubicBezTo>
                    <a:pt x="8090" y="11564"/>
                    <a:pt x="8172" y="11480"/>
                    <a:pt x="8172" y="11352"/>
                  </a:cubicBezTo>
                  <a:cubicBezTo>
                    <a:pt x="8172" y="11224"/>
                    <a:pt x="8134" y="11155"/>
                    <a:pt x="8065" y="11069"/>
                  </a:cubicBezTo>
                  <a:lnTo>
                    <a:pt x="8065" y="11016"/>
                  </a:lnTo>
                  <a:cubicBezTo>
                    <a:pt x="8065" y="10966"/>
                    <a:pt x="7990" y="10832"/>
                    <a:pt x="7830" y="10745"/>
                  </a:cubicBezTo>
                  <a:cubicBezTo>
                    <a:pt x="7830" y="10694"/>
                    <a:pt x="7830" y="10505"/>
                    <a:pt x="7830" y="10505"/>
                  </a:cubicBezTo>
                  <a:cubicBezTo>
                    <a:pt x="7893" y="10455"/>
                    <a:pt x="7918" y="10385"/>
                    <a:pt x="7918" y="10319"/>
                  </a:cubicBezTo>
                  <a:cubicBezTo>
                    <a:pt x="7918" y="10254"/>
                    <a:pt x="7875" y="10143"/>
                    <a:pt x="7749" y="10046"/>
                  </a:cubicBezTo>
                  <a:cubicBezTo>
                    <a:pt x="7749" y="9991"/>
                    <a:pt x="7749" y="8448"/>
                    <a:pt x="7749" y="8448"/>
                  </a:cubicBezTo>
                  <a:lnTo>
                    <a:pt x="7802" y="8366"/>
                  </a:lnTo>
                  <a:lnTo>
                    <a:pt x="7802" y="8249"/>
                  </a:lnTo>
                  <a:lnTo>
                    <a:pt x="7745" y="8242"/>
                  </a:lnTo>
                  <a:cubicBezTo>
                    <a:pt x="7745" y="8242"/>
                    <a:pt x="7744" y="8201"/>
                    <a:pt x="7744" y="8159"/>
                  </a:cubicBezTo>
                  <a:cubicBezTo>
                    <a:pt x="7742" y="8033"/>
                    <a:pt x="7846" y="7893"/>
                    <a:pt x="7846" y="7573"/>
                  </a:cubicBezTo>
                  <a:cubicBezTo>
                    <a:pt x="7846" y="7528"/>
                    <a:pt x="7888" y="7469"/>
                    <a:pt x="7888" y="7433"/>
                  </a:cubicBezTo>
                  <a:cubicBezTo>
                    <a:pt x="7945" y="7391"/>
                    <a:pt x="8000" y="7356"/>
                    <a:pt x="8045" y="7314"/>
                  </a:cubicBezTo>
                  <a:cubicBezTo>
                    <a:pt x="8090" y="7272"/>
                    <a:pt x="8130" y="7210"/>
                    <a:pt x="8154" y="7161"/>
                  </a:cubicBezTo>
                  <a:cubicBezTo>
                    <a:pt x="8179" y="7112"/>
                    <a:pt x="8267" y="7075"/>
                    <a:pt x="8315" y="6963"/>
                  </a:cubicBezTo>
                  <a:cubicBezTo>
                    <a:pt x="8363" y="6851"/>
                    <a:pt x="8351" y="6753"/>
                    <a:pt x="8323" y="6687"/>
                  </a:cubicBezTo>
                  <a:cubicBezTo>
                    <a:pt x="8294" y="6621"/>
                    <a:pt x="8224" y="6483"/>
                    <a:pt x="7994" y="6366"/>
                  </a:cubicBezTo>
                  <a:cubicBezTo>
                    <a:pt x="7763" y="6248"/>
                    <a:pt x="7609" y="6185"/>
                    <a:pt x="7463" y="6151"/>
                  </a:cubicBezTo>
                  <a:cubicBezTo>
                    <a:pt x="7512" y="6124"/>
                    <a:pt x="7568" y="6059"/>
                    <a:pt x="7591" y="6027"/>
                  </a:cubicBezTo>
                  <a:cubicBezTo>
                    <a:pt x="7615" y="5995"/>
                    <a:pt x="7617" y="5957"/>
                    <a:pt x="7643" y="5929"/>
                  </a:cubicBezTo>
                  <a:cubicBezTo>
                    <a:pt x="7668" y="5902"/>
                    <a:pt x="7723" y="5850"/>
                    <a:pt x="7723" y="5759"/>
                  </a:cubicBezTo>
                  <a:cubicBezTo>
                    <a:pt x="7723" y="5667"/>
                    <a:pt x="7689" y="5592"/>
                    <a:pt x="7631" y="5530"/>
                  </a:cubicBezTo>
                  <a:cubicBezTo>
                    <a:pt x="7573" y="5467"/>
                    <a:pt x="7451" y="5399"/>
                    <a:pt x="7418" y="5382"/>
                  </a:cubicBezTo>
                  <a:cubicBezTo>
                    <a:pt x="7404" y="5324"/>
                    <a:pt x="7368" y="5187"/>
                    <a:pt x="7281" y="5033"/>
                  </a:cubicBezTo>
                  <a:cubicBezTo>
                    <a:pt x="7193" y="4879"/>
                    <a:pt x="7094" y="4764"/>
                    <a:pt x="6989" y="4676"/>
                  </a:cubicBezTo>
                  <a:cubicBezTo>
                    <a:pt x="6883" y="4589"/>
                    <a:pt x="6673" y="4455"/>
                    <a:pt x="6452" y="4416"/>
                  </a:cubicBezTo>
                  <a:cubicBezTo>
                    <a:pt x="6442" y="4413"/>
                    <a:pt x="6379" y="4350"/>
                    <a:pt x="6379" y="4318"/>
                  </a:cubicBezTo>
                  <a:cubicBezTo>
                    <a:pt x="6379" y="4286"/>
                    <a:pt x="6436" y="4274"/>
                    <a:pt x="6436" y="4207"/>
                  </a:cubicBezTo>
                  <a:cubicBezTo>
                    <a:pt x="6436" y="4141"/>
                    <a:pt x="6369" y="4097"/>
                    <a:pt x="6369" y="4097"/>
                  </a:cubicBezTo>
                  <a:cubicBezTo>
                    <a:pt x="6369" y="4097"/>
                    <a:pt x="6412" y="4075"/>
                    <a:pt x="6412" y="4034"/>
                  </a:cubicBezTo>
                  <a:cubicBezTo>
                    <a:pt x="6412" y="3993"/>
                    <a:pt x="6365" y="3941"/>
                    <a:pt x="6270" y="3923"/>
                  </a:cubicBezTo>
                  <a:cubicBezTo>
                    <a:pt x="6270" y="3902"/>
                    <a:pt x="6265" y="3864"/>
                    <a:pt x="6265" y="3864"/>
                  </a:cubicBezTo>
                  <a:cubicBezTo>
                    <a:pt x="6265" y="3864"/>
                    <a:pt x="6294" y="3837"/>
                    <a:pt x="6294" y="3817"/>
                  </a:cubicBezTo>
                  <a:cubicBezTo>
                    <a:pt x="6294" y="3796"/>
                    <a:pt x="6260" y="3771"/>
                    <a:pt x="6245" y="3745"/>
                  </a:cubicBezTo>
                  <a:cubicBezTo>
                    <a:pt x="6231" y="3719"/>
                    <a:pt x="6239" y="3687"/>
                    <a:pt x="6228" y="3673"/>
                  </a:cubicBezTo>
                  <a:cubicBezTo>
                    <a:pt x="6220" y="3662"/>
                    <a:pt x="6274" y="3643"/>
                    <a:pt x="6274" y="3620"/>
                  </a:cubicBezTo>
                  <a:cubicBezTo>
                    <a:pt x="6274" y="3598"/>
                    <a:pt x="6268" y="3592"/>
                    <a:pt x="6268" y="3592"/>
                  </a:cubicBezTo>
                  <a:cubicBezTo>
                    <a:pt x="6361" y="3546"/>
                    <a:pt x="6467" y="3472"/>
                    <a:pt x="6467" y="3301"/>
                  </a:cubicBezTo>
                  <a:cubicBezTo>
                    <a:pt x="6467" y="3129"/>
                    <a:pt x="6285" y="3046"/>
                    <a:pt x="6254" y="3036"/>
                  </a:cubicBezTo>
                  <a:cubicBezTo>
                    <a:pt x="6254" y="3025"/>
                    <a:pt x="6262" y="2989"/>
                    <a:pt x="6235" y="2989"/>
                  </a:cubicBezTo>
                  <a:cubicBezTo>
                    <a:pt x="6235" y="2989"/>
                    <a:pt x="6230" y="2939"/>
                    <a:pt x="6230" y="2924"/>
                  </a:cubicBezTo>
                  <a:cubicBezTo>
                    <a:pt x="6246" y="2914"/>
                    <a:pt x="6231" y="2864"/>
                    <a:pt x="6236" y="2850"/>
                  </a:cubicBezTo>
                  <a:cubicBezTo>
                    <a:pt x="6240" y="2835"/>
                    <a:pt x="6230" y="2806"/>
                    <a:pt x="6226" y="2782"/>
                  </a:cubicBezTo>
                  <a:cubicBezTo>
                    <a:pt x="6223" y="2759"/>
                    <a:pt x="6213" y="2689"/>
                    <a:pt x="6228" y="2642"/>
                  </a:cubicBezTo>
                  <a:cubicBezTo>
                    <a:pt x="6244" y="2595"/>
                    <a:pt x="6243" y="2494"/>
                    <a:pt x="6241" y="2460"/>
                  </a:cubicBezTo>
                  <a:cubicBezTo>
                    <a:pt x="6238" y="2427"/>
                    <a:pt x="6217" y="2374"/>
                    <a:pt x="6219" y="2336"/>
                  </a:cubicBezTo>
                  <a:cubicBezTo>
                    <a:pt x="6250" y="2338"/>
                    <a:pt x="6315" y="2382"/>
                    <a:pt x="6347" y="2403"/>
                  </a:cubicBezTo>
                  <a:cubicBezTo>
                    <a:pt x="6380" y="2424"/>
                    <a:pt x="6434" y="2459"/>
                    <a:pt x="6451" y="2483"/>
                  </a:cubicBezTo>
                  <a:cubicBezTo>
                    <a:pt x="6467" y="2506"/>
                    <a:pt x="6458" y="2539"/>
                    <a:pt x="6470" y="2554"/>
                  </a:cubicBezTo>
                  <a:cubicBezTo>
                    <a:pt x="6481" y="2570"/>
                    <a:pt x="6494" y="2584"/>
                    <a:pt x="6499" y="2605"/>
                  </a:cubicBezTo>
                  <a:cubicBezTo>
                    <a:pt x="6503" y="2626"/>
                    <a:pt x="6500" y="2663"/>
                    <a:pt x="6517" y="2663"/>
                  </a:cubicBezTo>
                  <a:cubicBezTo>
                    <a:pt x="6534" y="2663"/>
                    <a:pt x="6547" y="2630"/>
                    <a:pt x="6547" y="2578"/>
                  </a:cubicBezTo>
                  <a:cubicBezTo>
                    <a:pt x="6547" y="2526"/>
                    <a:pt x="6526" y="2504"/>
                    <a:pt x="6526" y="2443"/>
                  </a:cubicBezTo>
                  <a:cubicBezTo>
                    <a:pt x="6526" y="2427"/>
                    <a:pt x="6544" y="2406"/>
                    <a:pt x="6539" y="2383"/>
                  </a:cubicBezTo>
                  <a:cubicBezTo>
                    <a:pt x="6535" y="2359"/>
                    <a:pt x="6492" y="2366"/>
                    <a:pt x="6475" y="2368"/>
                  </a:cubicBezTo>
                  <a:cubicBezTo>
                    <a:pt x="6458" y="2370"/>
                    <a:pt x="6439" y="2345"/>
                    <a:pt x="6408" y="2285"/>
                  </a:cubicBezTo>
                  <a:cubicBezTo>
                    <a:pt x="6376" y="2226"/>
                    <a:pt x="6337" y="2204"/>
                    <a:pt x="6275" y="2204"/>
                  </a:cubicBezTo>
                  <a:cubicBezTo>
                    <a:pt x="6275" y="2204"/>
                    <a:pt x="6280" y="2089"/>
                    <a:pt x="6278" y="2052"/>
                  </a:cubicBezTo>
                  <a:cubicBezTo>
                    <a:pt x="6290" y="2060"/>
                    <a:pt x="6339" y="2063"/>
                    <a:pt x="6366" y="2066"/>
                  </a:cubicBezTo>
                  <a:cubicBezTo>
                    <a:pt x="6393" y="2070"/>
                    <a:pt x="6443" y="2083"/>
                    <a:pt x="6493" y="2112"/>
                  </a:cubicBezTo>
                  <a:cubicBezTo>
                    <a:pt x="6544" y="2141"/>
                    <a:pt x="6601" y="2198"/>
                    <a:pt x="6598" y="2209"/>
                  </a:cubicBezTo>
                  <a:cubicBezTo>
                    <a:pt x="6594" y="2220"/>
                    <a:pt x="6580" y="2235"/>
                    <a:pt x="6580" y="2246"/>
                  </a:cubicBezTo>
                  <a:cubicBezTo>
                    <a:pt x="6580" y="2257"/>
                    <a:pt x="6599" y="2292"/>
                    <a:pt x="6621" y="2320"/>
                  </a:cubicBezTo>
                  <a:cubicBezTo>
                    <a:pt x="6644" y="2348"/>
                    <a:pt x="6679" y="2369"/>
                    <a:pt x="6697" y="2369"/>
                  </a:cubicBezTo>
                  <a:cubicBezTo>
                    <a:pt x="6715" y="2369"/>
                    <a:pt x="6730" y="2382"/>
                    <a:pt x="6761" y="2409"/>
                  </a:cubicBezTo>
                  <a:cubicBezTo>
                    <a:pt x="6793" y="2436"/>
                    <a:pt x="6827" y="2468"/>
                    <a:pt x="6833" y="2478"/>
                  </a:cubicBezTo>
                  <a:cubicBezTo>
                    <a:pt x="6840" y="2488"/>
                    <a:pt x="6862" y="2497"/>
                    <a:pt x="6865" y="2474"/>
                  </a:cubicBezTo>
                  <a:cubicBezTo>
                    <a:pt x="6867" y="2450"/>
                    <a:pt x="6865" y="2364"/>
                    <a:pt x="6866" y="2335"/>
                  </a:cubicBezTo>
                  <a:cubicBezTo>
                    <a:pt x="6945" y="2337"/>
                    <a:pt x="6989" y="2317"/>
                    <a:pt x="6979" y="2301"/>
                  </a:cubicBezTo>
                  <a:cubicBezTo>
                    <a:pt x="6969" y="2285"/>
                    <a:pt x="6884" y="2190"/>
                    <a:pt x="6866" y="2173"/>
                  </a:cubicBezTo>
                  <a:cubicBezTo>
                    <a:pt x="6848" y="2156"/>
                    <a:pt x="6830" y="2162"/>
                    <a:pt x="6811" y="2159"/>
                  </a:cubicBezTo>
                  <a:cubicBezTo>
                    <a:pt x="6792" y="2157"/>
                    <a:pt x="6756" y="2102"/>
                    <a:pt x="6756" y="2102"/>
                  </a:cubicBezTo>
                  <a:cubicBezTo>
                    <a:pt x="6756" y="2102"/>
                    <a:pt x="6780" y="2081"/>
                    <a:pt x="6777" y="2064"/>
                  </a:cubicBezTo>
                  <a:cubicBezTo>
                    <a:pt x="6760" y="1974"/>
                    <a:pt x="6671" y="1883"/>
                    <a:pt x="6571" y="1824"/>
                  </a:cubicBezTo>
                  <a:cubicBezTo>
                    <a:pt x="6672" y="1782"/>
                    <a:pt x="6699" y="1669"/>
                    <a:pt x="6699" y="1634"/>
                  </a:cubicBezTo>
                  <a:cubicBezTo>
                    <a:pt x="6699" y="1599"/>
                    <a:pt x="6710" y="1574"/>
                    <a:pt x="6731" y="1514"/>
                  </a:cubicBezTo>
                  <a:cubicBezTo>
                    <a:pt x="6752" y="1455"/>
                    <a:pt x="6770" y="1361"/>
                    <a:pt x="6754" y="1290"/>
                  </a:cubicBezTo>
                  <a:cubicBezTo>
                    <a:pt x="6737" y="1218"/>
                    <a:pt x="6688" y="1190"/>
                    <a:pt x="6647" y="1174"/>
                  </a:cubicBezTo>
                  <a:cubicBezTo>
                    <a:pt x="6654" y="1164"/>
                    <a:pt x="6654" y="1141"/>
                    <a:pt x="6641" y="1138"/>
                  </a:cubicBezTo>
                  <a:cubicBezTo>
                    <a:pt x="6690" y="1104"/>
                    <a:pt x="6690" y="1064"/>
                    <a:pt x="6666" y="1059"/>
                  </a:cubicBezTo>
                  <a:cubicBezTo>
                    <a:pt x="6731" y="1000"/>
                    <a:pt x="6713" y="971"/>
                    <a:pt x="6703" y="966"/>
                  </a:cubicBezTo>
                  <a:cubicBezTo>
                    <a:pt x="6712" y="962"/>
                    <a:pt x="6736" y="937"/>
                    <a:pt x="6746" y="914"/>
                  </a:cubicBezTo>
                  <a:cubicBezTo>
                    <a:pt x="6756" y="890"/>
                    <a:pt x="6746" y="865"/>
                    <a:pt x="6750" y="848"/>
                  </a:cubicBezTo>
                  <a:cubicBezTo>
                    <a:pt x="6798" y="806"/>
                    <a:pt x="6839" y="717"/>
                    <a:pt x="6837" y="710"/>
                  </a:cubicBezTo>
                  <a:cubicBezTo>
                    <a:pt x="6871" y="680"/>
                    <a:pt x="6871" y="625"/>
                    <a:pt x="6868" y="628"/>
                  </a:cubicBezTo>
                  <a:cubicBezTo>
                    <a:pt x="6865" y="632"/>
                    <a:pt x="6853" y="630"/>
                    <a:pt x="6848" y="630"/>
                  </a:cubicBezTo>
                  <a:cubicBezTo>
                    <a:pt x="6887" y="581"/>
                    <a:pt x="6890" y="534"/>
                    <a:pt x="6903" y="521"/>
                  </a:cubicBezTo>
                  <a:cubicBezTo>
                    <a:pt x="6915" y="507"/>
                    <a:pt x="6916" y="479"/>
                    <a:pt x="6911" y="484"/>
                  </a:cubicBezTo>
                  <a:cubicBezTo>
                    <a:pt x="6905" y="488"/>
                    <a:pt x="6898" y="488"/>
                    <a:pt x="6896" y="468"/>
                  </a:cubicBezTo>
                  <a:cubicBezTo>
                    <a:pt x="6945" y="412"/>
                    <a:pt x="6963" y="330"/>
                    <a:pt x="6957" y="307"/>
                  </a:cubicBezTo>
                  <a:cubicBezTo>
                    <a:pt x="6957" y="307"/>
                    <a:pt x="6935" y="320"/>
                    <a:pt x="6934" y="315"/>
                  </a:cubicBezTo>
                  <a:cubicBezTo>
                    <a:pt x="7000" y="224"/>
                    <a:pt x="6980" y="167"/>
                    <a:pt x="6980" y="167"/>
                  </a:cubicBezTo>
                  <a:cubicBezTo>
                    <a:pt x="6980" y="167"/>
                    <a:pt x="6971" y="174"/>
                    <a:pt x="6966" y="179"/>
                  </a:cubicBezTo>
                  <a:cubicBezTo>
                    <a:pt x="6966" y="179"/>
                    <a:pt x="6985" y="95"/>
                    <a:pt x="6977" y="46"/>
                  </a:cubicBezTo>
                  <a:cubicBezTo>
                    <a:pt x="6944" y="136"/>
                    <a:pt x="6819" y="343"/>
                    <a:pt x="6768" y="406"/>
                  </a:cubicBezTo>
                  <a:cubicBezTo>
                    <a:pt x="6775" y="375"/>
                    <a:pt x="6759" y="349"/>
                    <a:pt x="6759" y="349"/>
                  </a:cubicBezTo>
                  <a:cubicBezTo>
                    <a:pt x="6785" y="321"/>
                    <a:pt x="6793" y="265"/>
                    <a:pt x="6784" y="242"/>
                  </a:cubicBezTo>
                  <a:cubicBezTo>
                    <a:pt x="6778" y="248"/>
                    <a:pt x="6768" y="248"/>
                    <a:pt x="6768" y="248"/>
                  </a:cubicBezTo>
                  <a:cubicBezTo>
                    <a:pt x="6804" y="193"/>
                    <a:pt x="6802" y="123"/>
                    <a:pt x="6793" y="100"/>
                  </a:cubicBezTo>
                  <a:cubicBezTo>
                    <a:pt x="6791" y="109"/>
                    <a:pt x="6779" y="123"/>
                    <a:pt x="6779" y="123"/>
                  </a:cubicBezTo>
                  <a:cubicBezTo>
                    <a:pt x="6779" y="123"/>
                    <a:pt x="6782" y="30"/>
                    <a:pt x="6770" y="0"/>
                  </a:cubicBezTo>
                  <a:close/>
                  <a:moveTo>
                    <a:pt x="6636" y="2176"/>
                  </a:moveTo>
                  <a:lnTo>
                    <a:pt x="6636" y="2176"/>
                  </a:lnTo>
                  <a:cubicBezTo>
                    <a:pt x="6630" y="2176"/>
                    <a:pt x="6625" y="2174"/>
                    <a:pt x="6621" y="2171"/>
                  </a:cubicBezTo>
                  <a:cubicBezTo>
                    <a:pt x="6613" y="2163"/>
                    <a:pt x="6602" y="2152"/>
                    <a:pt x="6594" y="2143"/>
                  </a:cubicBezTo>
                  <a:cubicBezTo>
                    <a:pt x="6589" y="2138"/>
                    <a:pt x="6585" y="2134"/>
                    <a:pt x="6582" y="2131"/>
                  </a:cubicBezTo>
                  <a:cubicBezTo>
                    <a:pt x="6577" y="2126"/>
                    <a:pt x="6569" y="2114"/>
                    <a:pt x="6582" y="2099"/>
                  </a:cubicBezTo>
                  <a:cubicBezTo>
                    <a:pt x="6592" y="2087"/>
                    <a:pt x="6614" y="2085"/>
                    <a:pt x="6631" y="2083"/>
                  </a:cubicBezTo>
                  <a:lnTo>
                    <a:pt x="6636" y="2083"/>
                  </a:lnTo>
                  <a:cubicBezTo>
                    <a:pt x="6649" y="2082"/>
                    <a:pt x="6666" y="2081"/>
                    <a:pt x="6676" y="2072"/>
                  </a:cubicBezTo>
                  <a:cubicBezTo>
                    <a:pt x="6679" y="2069"/>
                    <a:pt x="6682" y="2061"/>
                    <a:pt x="6680" y="2057"/>
                  </a:cubicBezTo>
                  <a:cubicBezTo>
                    <a:pt x="6680" y="2055"/>
                    <a:pt x="6678" y="2052"/>
                    <a:pt x="6672" y="2052"/>
                  </a:cubicBezTo>
                  <a:cubicBezTo>
                    <a:pt x="6654" y="2050"/>
                    <a:pt x="6651" y="2038"/>
                    <a:pt x="6650" y="2035"/>
                  </a:cubicBezTo>
                  <a:cubicBezTo>
                    <a:pt x="6649" y="2026"/>
                    <a:pt x="6654" y="2018"/>
                    <a:pt x="6663" y="2014"/>
                  </a:cubicBezTo>
                  <a:cubicBezTo>
                    <a:pt x="6668" y="2012"/>
                    <a:pt x="6674" y="2011"/>
                    <a:pt x="6681" y="2011"/>
                  </a:cubicBezTo>
                  <a:cubicBezTo>
                    <a:pt x="6694" y="2011"/>
                    <a:pt x="6705" y="2015"/>
                    <a:pt x="6711" y="2023"/>
                  </a:cubicBezTo>
                  <a:cubicBezTo>
                    <a:pt x="6733" y="2050"/>
                    <a:pt x="6722" y="2086"/>
                    <a:pt x="6705" y="2102"/>
                  </a:cubicBezTo>
                  <a:cubicBezTo>
                    <a:pt x="6686" y="2119"/>
                    <a:pt x="6662" y="2121"/>
                    <a:pt x="6644" y="2122"/>
                  </a:cubicBezTo>
                  <a:cubicBezTo>
                    <a:pt x="6641" y="2123"/>
                    <a:pt x="6638" y="2123"/>
                    <a:pt x="6635" y="2123"/>
                  </a:cubicBezTo>
                  <a:cubicBezTo>
                    <a:pt x="6638" y="2126"/>
                    <a:pt x="6640" y="2129"/>
                    <a:pt x="6643" y="2131"/>
                  </a:cubicBezTo>
                  <a:cubicBezTo>
                    <a:pt x="6647" y="2136"/>
                    <a:pt x="6651" y="2140"/>
                    <a:pt x="6652" y="2141"/>
                  </a:cubicBezTo>
                  <a:cubicBezTo>
                    <a:pt x="6658" y="2147"/>
                    <a:pt x="6659" y="2155"/>
                    <a:pt x="6656" y="2162"/>
                  </a:cubicBezTo>
                  <a:cubicBezTo>
                    <a:pt x="6653" y="2171"/>
                    <a:pt x="6644" y="2176"/>
                    <a:pt x="6636" y="2176"/>
                  </a:cubicBezTo>
                  <a:close/>
                  <a:moveTo>
                    <a:pt x="6555" y="2097"/>
                  </a:moveTo>
                  <a:lnTo>
                    <a:pt x="6555" y="2097"/>
                  </a:lnTo>
                  <a:cubicBezTo>
                    <a:pt x="6546" y="2097"/>
                    <a:pt x="6539" y="2092"/>
                    <a:pt x="6536" y="2085"/>
                  </a:cubicBezTo>
                  <a:cubicBezTo>
                    <a:pt x="6534" y="2081"/>
                    <a:pt x="6532" y="2073"/>
                    <a:pt x="6541" y="2062"/>
                  </a:cubicBezTo>
                  <a:cubicBezTo>
                    <a:pt x="6550" y="2052"/>
                    <a:pt x="6570" y="2029"/>
                    <a:pt x="6586" y="2010"/>
                  </a:cubicBezTo>
                  <a:cubicBezTo>
                    <a:pt x="6599" y="1995"/>
                    <a:pt x="6610" y="1982"/>
                    <a:pt x="6613" y="1979"/>
                  </a:cubicBezTo>
                  <a:cubicBezTo>
                    <a:pt x="6615" y="1977"/>
                    <a:pt x="6614" y="1976"/>
                    <a:pt x="6613" y="1975"/>
                  </a:cubicBezTo>
                  <a:cubicBezTo>
                    <a:pt x="6610" y="1972"/>
                    <a:pt x="6608" y="1970"/>
                    <a:pt x="6605" y="1968"/>
                  </a:cubicBezTo>
                  <a:cubicBezTo>
                    <a:pt x="6603" y="1966"/>
                    <a:pt x="6601" y="1965"/>
                    <a:pt x="6599" y="1963"/>
                  </a:cubicBezTo>
                  <a:cubicBezTo>
                    <a:pt x="6593" y="1957"/>
                    <a:pt x="6591" y="1949"/>
                    <a:pt x="6594" y="1941"/>
                  </a:cubicBezTo>
                  <a:cubicBezTo>
                    <a:pt x="6598" y="1933"/>
                    <a:pt x="6605" y="1927"/>
                    <a:pt x="6613" y="1927"/>
                  </a:cubicBezTo>
                  <a:cubicBezTo>
                    <a:pt x="6617" y="1927"/>
                    <a:pt x="6621" y="1928"/>
                    <a:pt x="6624" y="1931"/>
                  </a:cubicBezTo>
                  <a:cubicBezTo>
                    <a:pt x="6634" y="1940"/>
                    <a:pt x="6646" y="1951"/>
                    <a:pt x="6653" y="1958"/>
                  </a:cubicBezTo>
                  <a:cubicBezTo>
                    <a:pt x="6663" y="1968"/>
                    <a:pt x="6662" y="1981"/>
                    <a:pt x="6652" y="1994"/>
                  </a:cubicBezTo>
                  <a:cubicBezTo>
                    <a:pt x="6634" y="2016"/>
                    <a:pt x="6578" y="2081"/>
                    <a:pt x="6571" y="2090"/>
                  </a:cubicBezTo>
                  <a:cubicBezTo>
                    <a:pt x="6567" y="2094"/>
                    <a:pt x="6561" y="2097"/>
                    <a:pt x="6555" y="2097"/>
                  </a:cubicBezTo>
                  <a:close/>
                  <a:moveTo>
                    <a:pt x="6487" y="2048"/>
                  </a:moveTo>
                  <a:lnTo>
                    <a:pt x="6487" y="2048"/>
                  </a:lnTo>
                  <a:cubicBezTo>
                    <a:pt x="6479" y="2048"/>
                    <a:pt x="6472" y="2044"/>
                    <a:pt x="6468" y="2037"/>
                  </a:cubicBezTo>
                  <a:cubicBezTo>
                    <a:pt x="6466" y="2033"/>
                    <a:pt x="6464" y="2025"/>
                    <a:pt x="6473" y="2014"/>
                  </a:cubicBezTo>
                  <a:cubicBezTo>
                    <a:pt x="6481" y="2003"/>
                    <a:pt x="6500" y="1978"/>
                    <a:pt x="6515" y="1957"/>
                  </a:cubicBezTo>
                  <a:cubicBezTo>
                    <a:pt x="6526" y="1942"/>
                    <a:pt x="6535" y="1930"/>
                    <a:pt x="6538" y="1926"/>
                  </a:cubicBezTo>
                  <a:cubicBezTo>
                    <a:pt x="6539" y="1924"/>
                    <a:pt x="6539" y="1923"/>
                    <a:pt x="6538" y="1922"/>
                  </a:cubicBezTo>
                  <a:cubicBezTo>
                    <a:pt x="6535" y="1919"/>
                    <a:pt x="6532" y="1918"/>
                    <a:pt x="6530" y="1916"/>
                  </a:cubicBezTo>
                  <a:cubicBezTo>
                    <a:pt x="6528" y="1914"/>
                    <a:pt x="6526" y="1913"/>
                    <a:pt x="6523" y="1911"/>
                  </a:cubicBezTo>
                  <a:cubicBezTo>
                    <a:pt x="6517" y="1905"/>
                    <a:pt x="6514" y="1897"/>
                    <a:pt x="6517" y="1889"/>
                  </a:cubicBezTo>
                  <a:cubicBezTo>
                    <a:pt x="6520" y="1880"/>
                    <a:pt x="6528" y="1874"/>
                    <a:pt x="6536" y="1874"/>
                  </a:cubicBezTo>
                  <a:cubicBezTo>
                    <a:pt x="6539" y="1874"/>
                    <a:pt x="6543" y="1876"/>
                    <a:pt x="6545" y="1878"/>
                  </a:cubicBezTo>
                  <a:cubicBezTo>
                    <a:pt x="6557" y="1886"/>
                    <a:pt x="6569" y="1896"/>
                    <a:pt x="6576" y="1902"/>
                  </a:cubicBezTo>
                  <a:cubicBezTo>
                    <a:pt x="6587" y="1911"/>
                    <a:pt x="6587" y="1925"/>
                    <a:pt x="6578" y="1938"/>
                  </a:cubicBezTo>
                  <a:cubicBezTo>
                    <a:pt x="6562" y="1961"/>
                    <a:pt x="6511" y="2030"/>
                    <a:pt x="6504" y="2040"/>
                  </a:cubicBezTo>
                  <a:cubicBezTo>
                    <a:pt x="6500" y="2045"/>
                    <a:pt x="6494" y="2048"/>
                    <a:pt x="6487" y="2048"/>
                  </a:cubicBezTo>
                  <a:close/>
                  <a:moveTo>
                    <a:pt x="6416" y="2013"/>
                  </a:moveTo>
                  <a:lnTo>
                    <a:pt x="6416" y="2013"/>
                  </a:lnTo>
                  <a:cubicBezTo>
                    <a:pt x="6410" y="2013"/>
                    <a:pt x="6405" y="2010"/>
                    <a:pt x="6402" y="2004"/>
                  </a:cubicBezTo>
                  <a:cubicBezTo>
                    <a:pt x="6398" y="1998"/>
                    <a:pt x="6399" y="1989"/>
                    <a:pt x="6405" y="1981"/>
                  </a:cubicBezTo>
                  <a:cubicBezTo>
                    <a:pt x="6414" y="1966"/>
                    <a:pt x="6468" y="1880"/>
                    <a:pt x="6476" y="1865"/>
                  </a:cubicBezTo>
                  <a:cubicBezTo>
                    <a:pt x="6480" y="1857"/>
                    <a:pt x="6488" y="1853"/>
                    <a:pt x="6495" y="1853"/>
                  </a:cubicBezTo>
                  <a:cubicBezTo>
                    <a:pt x="6501" y="1853"/>
                    <a:pt x="6507" y="1856"/>
                    <a:pt x="6510" y="1860"/>
                  </a:cubicBezTo>
                  <a:cubicBezTo>
                    <a:pt x="6512" y="1865"/>
                    <a:pt x="6514" y="1874"/>
                    <a:pt x="6506" y="1888"/>
                  </a:cubicBezTo>
                  <a:cubicBezTo>
                    <a:pt x="6496" y="1906"/>
                    <a:pt x="6444" y="1988"/>
                    <a:pt x="6436" y="2001"/>
                  </a:cubicBezTo>
                  <a:cubicBezTo>
                    <a:pt x="6431" y="2008"/>
                    <a:pt x="6424" y="2013"/>
                    <a:pt x="6416" y="2013"/>
                  </a:cubicBezTo>
                  <a:close/>
                  <a:moveTo>
                    <a:pt x="6500" y="1652"/>
                  </a:moveTo>
                  <a:lnTo>
                    <a:pt x="6500" y="1652"/>
                  </a:lnTo>
                  <a:cubicBezTo>
                    <a:pt x="6489" y="1652"/>
                    <a:pt x="6487" y="1639"/>
                    <a:pt x="6487" y="1613"/>
                  </a:cubicBezTo>
                  <a:cubicBezTo>
                    <a:pt x="6487" y="1594"/>
                    <a:pt x="6486" y="1440"/>
                    <a:pt x="6486" y="1440"/>
                  </a:cubicBezTo>
                  <a:lnTo>
                    <a:pt x="6486" y="1433"/>
                  </a:lnTo>
                  <a:lnTo>
                    <a:pt x="6493" y="1432"/>
                  </a:lnTo>
                  <a:cubicBezTo>
                    <a:pt x="6497" y="1432"/>
                    <a:pt x="6502" y="1431"/>
                    <a:pt x="6508" y="1431"/>
                  </a:cubicBezTo>
                  <a:cubicBezTo>
                    <a:pt x="6536" y="1431"/>
                    <a:pt x="6554" y="1444"/>
                    <a:pt x="6559" y="1467"/>
                  </a:cubicBezTo>
                  <a:cubicBezTo>
                    <a:pt x="6563" y="1489"/>
                    <a:pt x="6563" y="1547"/>
                    <a:pt x="6560" y="1570"/>
                  </a:cubicBezTo>
                  <a:cubicBezTo>
                    <a:pt x="6557" y="1588"/>
                    <a:pt x="6539" y="1610"/>
                    <a:pt x="6520" y="1633"/>
                  </a:cubicBezTo>
                  <a:cubicBezTo>
                    <a:pt x="6516" y="1638"/>
                    <a:pt x="6512" y="1643"/>
                    <a:pt x="6510" y="1646"/>
                  </a:cubicBezTo>
                  <a:cubicBezTo>
                    <a:pt x="6509" y="1647"/>
                    <a:pt x="6506" y="1652"/>
                    <a:pt x="6500" y="1652"/>
                  </a:cubicBezTo>
                  <a:close/>
                  <a:moveTo>
                    <a:pt x="6378" y="1711"/>
                  </a:moveTo>
                  <a:lnTo>
                    <a:pt x="6378" y="1711"/>
                  </a:lnTo>
                  <a:cubicBezTo>
                    <a:pt x="6373" y="1711"/>
                    <a:pt x="6368" y="1710"/>
                    <a:pt x="6364" y="1710"/>
                  </a:cubicBezTo>
                  <a:lnTo>
                    <a:pt x="6360" y="1710"/>
                  </a:lnTo>
                  <a:cubicBezTo>
                    <a:pt x="6353" y="1710"/>
                    <a:pt x="6345" y="1703"/>
                    <a:pt x="6303" y="1639"/>
                  </a:cubicBezTo>
                  <a:lnTo>
                    <a:pt x="6297" y="1629"/>
                  </a:lnTo>
                  <a:cubicBezTo>
                    <a:pt x="6294" y="1626"/>
                    <a:pt x="6291" y="1623"/>
                    <a:pt x="6289" y="1620"/>
                  </a:cubicBezTo>
                  <a:cubicBezTo>
                    <a:pt x="6282" y="1612"/>
                    <a:pt x="6276" y="1606"/>
                    <a:pt x="6276" y="1598"/>
                  </a:cubicBezTo>
                  <a:cubicBezTo>
                    <a:pt x="6276" y="1596"/>
                    <a:pt x="6276" y="1588"/>
                    <a:pt x="6278" y="1576"/>
                  </a:cubicBezTo>
                  <a:cubicBezTo>
                    <a:pt x="6281" y="1549"/>
                    <a:pt x="6286" y="1499"/>
                    <a:pt x="6284" y="1478"/>
                  </a:cubicBezTo>
                  <a:lnTo>
                    <a:pt x="6284" y="1469"/>
                  </a:lnTo>
                  <a:lnTo>
                    <a:pt x="6292" y="1469"/>
                  </a:lnTo>
                  <a:cubicBezTo>
                    <a:pt x="6297" y="1469"/>
                    <a:pt x="6303" y="1470"/>
                    <a:pt x="6310" y="1470"/>
                  </a:cubicBezTo>
                  <a:cubicBezTo>
                    <a:pt x="6318" y="1470"/>
                    <a:pt x="6327" y="1471"/>
                    <a:pt x="6335" y="1471"/>
                  </a:cubicBezTo>
                  <a:cubicBezTo>
                    <a:pt x="6362" y="1471"/>
                    <a:pt x="6380" y="1467"/>
                    <a:pt x="6389" y="1460"/>
                  </a:cubicBezTo>
                  <a:lnTo>
                    <a:pt x="6398" y="1453"/>
                  </a:lnTo>
                  <a:lnTo>
                    <a:pt x="6401" y="1464"/>
                  </a:lnTo>
                  <a:cubicBezTo>
                    <a:pt x="6421" y="1527"/>
                    <a:pt x="6439" y="1597"/>
                    <a:pt x="6433" y="1687"/>
                  </a:cubicBezTo>
                  <a:lnTo>
                    <a:pt x="6433" y="1689"/>
                  </a:lnTo>
                  <a:lnTo>
                    <a:pt x="6431" y="1691"/>
                  </a:lnTo>
                  <a:cubicBezTo>
                    <a:pt x="6420" y="1704"/>
                    <a:pt x="6402" y="1711"/>
                    <a:pt x="6378" y="1711"/>
                  </a:cubicBezTo>
                  <a:close/>
                  <a:moveTo>
                    <a:pt x="6259" y="1065"/>
                  </a:moveTo>
                  <a:lnTo>
                    <a:pt x="6259" y="1065"/>
                  </a:lnTo>
                  <a:lnTo>
                    <a:pt x="6256" y="1061"/>
                  </a:lnTo>
                  <a:cubicBezTo>
                    <a:pt x="6256" y="1061"/>
                    <a:pt x="6248" y="1052"/>
                    <a:pt x="6237" y="1052"/>
                  </a:cubicBezTo>
                  <a:lnTo>
                    <a:pt x="6227" y="1052"/>
                  </a:lnTo>
                  <a:lnTo>
                    <a:pt x="6230" y="1042"/>
                  </a:lnTo>
                  <a:cubicBezTo>
                    <a:pt x="6232" y="1036"/>
                    <a:pt x="6229" y="1021"/>
                    <a:pt x="6226" y="1013"/>
                  </a:cubicBezTo>
                  <a:lnTo>
                    <a:pt x="6224" y="1007"/>
                  </a:lnTo>
                  <a:lnTo>
                    <a:pt x="6229" y="1004"/>
                  </a:lnTo>
                  <a:cubicBezTo>
                    <a:pt x="6230" y="1004"/>
                    <a:pt x="6248" y="993"/>
                    <a:pt x="6259" y="984"/>
                  </a:cubicBezTo>
                  <a:lnTo>
                    <a:pt x="6261" y="983"/>
                  </a:lnTo>
                  <a:lnTo>
                    <a:pt x="6263" y="983"/>
                  </a:lnTo>
                  <a:cubicBezTo>
                    <a:pt x="6277" y="983"/>
                    <a:pt x="6296" y="984"/>
                    <a:pt x="6296" y="984"/>
                  </a:cubicBezTo>
                  <a:lnTo>
                    <a:pt x="6306" y="985"/>
                  </a:lnTo>
                  <a:lnTo>
                    <a:pt x="6303" y="994"/>
                  </a:lnTo>
                  <a:cubicBezTo>
                    <a:pt x="6297" y="1012"/>
                    <a:pt x="6293" y="1038"/>
                    <a:pt x="6293" y="1053"/>
                  </a:cubicBezTo>
                  <a:lnTo>
                    <a:pt x="6293" y="1059"/>
                  </a:lnTo>
                  <a:lnTo>
                    <a:pt x="6287" y="1060"/>
                  </a:lnTo>
                  <a:lnTo>
                    <a:pt x="6263" y="1064"/>
                  </a:lnTo>
                  <a:lnTo>
                    <a:pt x="6259" y="1065"/>
                  </a:lnTo>
                  <a:close/>
                  <a:moveTo>
                    <a:pt x="6315" y="8586"/>
                  </a:moveTo>
                  <a:lnTo>
                    <a:pt x="6018" y="8586"/>
                  </a:lnTo>
                  <a:cubicBezTo>
                    <a:pt x="6011" y="8578"/>
                    <a:pt x="6002" y="8570"/>
                    <a:pt x="5992" y="8563"/>
                  </a:cubicBezTo>
                  <a:cubicBezTo>
                    <a:pt x="5986" y="8558"/>
                    <a:pt x="5981" y="8553"/>
                    <a:pt x="5976" y="8548"/>
                  </a:cubicBezTo>
                  <a:lnTo>
                    <a:pt x="6358" y="8548"/>
                  </a:lnTo>
                  <a:cubicBezTo>
                    <a:pt x="6354" y="8552"/>
                    <a:pt x="6350" y="8556"/>
                    <a:pt x="6346" y="8560"/>
                  </a:cubicBezTo>
                  <a:cubicBezTo>
                    <a:pt x="6333" y="8568"/>
                    <a:pt x="6323" y="8577"/>
                    <a:pt x="6315" y="8586"/>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de-DE" sz="1798"/>
            </a:p>
          </p:txBody>
        </p:sp>
        <p:sp>
          <p:nvSpPr>
            <p:cNvPr id="56" name="Linien">
              <a:extLst>
                <a:ext uri="{FF2B5EF4-FFF2-40B4-BE49-F238E27FC236}">
                  <a16:creationId xmlns:a16="http://schemas.microsoft.com/office/drawing/2014/main" id="{B0D2A84D-FA8B-8243-AFF2-1AA693CB60D8}"/>
                </a:ext>
              </a:extLst>
            </p:cNvPr>
            <p:cNvSpPr>
              <a:spLocks noEditPoints="1"/>
            </p:cNvSpPr>
            <p:nvPr/>
          </p:nvSpPr>
          <p:spPr bwMode="auto">
            <a:xfrm>
              <a:off x="4472" y="1331"/>
              <a:ext cx="953" cy="2057"/>
            </a:xfrm>
            <a:custGeom>
              <a:avLst/>
              <a:gdLst>
                <a:gd name="T0" fmla="*/ 2201 w 4200"/>
                <a:gd name="T1" fmla="*/ 19 h 9073"/>
                <a:gd name="T2" fmla="*/ 2000 w 4200"/>
                <a:gd name="T3" fmla="*/ 48 h 9073"/>
                <a:gd name="T4" fmla="*/ 104 w 4200"/>
                <a:gd name="T5" fmla="*/ 3877 h 9073"/>
                <a:gd name="T6" fmla="*/ 4068 w 4200"/>
                <a:gd name="T7" fmla="*/ 3933 h 9073"/>
                <a:gd name="T8" fmla="*/ 75 w 4200"/>
                <a:gd name="T9" fmla="*/ 3877 h 9073"/>
                <a:gd name="T10" fmla="*/ 4123 w 4200"/>
                <a:gd name="T11" fmla="*/ 4076 h 9073"/>
                <a:gd name="T12" fmla="*/ 4079 w 4200"/>
                <a:gd name="T13" fmla="*/ 4185 h 9073"/>
                <a:gd name="T14" fmla="*/ 122 w 4200"/>
                <a:gd name="T15" fmla="*/ 4185 h 9073"/>
                <a:gd name="T16" fmla="*/ 1985 w 4200"/>
                <a:gd name="T17" fmla="*/ 629 h 9073"/>
                <a:gd name="T18" fmla="*/ 2220 w 4200"/>
                <a:gd name="T19" fmla="*/ 624 h 9073"/>
                <a:gd name="T20" fmla="*/ 2176 w 4200"/>
                <a:gd name="T21" fmla="*/ 719 h 9073"/>
                <a:gd name="T22" fmla="*/ 2016 w 4200"/>
                <a:gd name="T23" fmla="*/ 691 h 9073"/>
                <a:gd name="T24" fmla="*/ 2206 w 4200"/>
                <a:gd name="T25" fmla="*/ 931 h 9073"/>
                <a:gd name="T26" fmla="*/ 1978 w 4200"/>
                <a:gd name="T27" fmla="*/ 927 h 9073"/>
                <a:gd name="T28" fmla="*/ 2216 w 4200"/>
                <a:gd name="T29" fmla="*/ 928 h 9073"/>
                <a:gd name="T30" fmla="*/ 1885 w 4200"/>
                <a:gd name="T31" fmla="*/ 1108 h 9073"/>
                <a:gd name="T32" fmla="*/ 2330 w 4200"/>
                <a:gd name="T33" fmla="*/ 1106 h 9073"/>
                <a:gd name="T34" fmla="*/ 1854 w 4200"/>
                <a:gd name="T35" fmla="*/ 1327 h 9073"/>
                <a:gd name="T36" fmla="*/ 2309 w 4200"/>
                <a:gd name="T37" fmla="*/ 1341 h 9073"/>
                <a:gd name="T38" fmla="*/ 779 w 4200"/>
                <a:gd name="T39" fmla="*/ 2424 h 9073"/>
                <a:gd name="T40" fmla="*/ 3424 w 4200"/>
                <a:gd name="T41" fmla="*/ 2394 h 9073"/>
                <a:gd name="T42" fmla="*/ 786 w 4200"/>
                <a:gd name="T43" fmla="*/ 2422 h 9073"/>
                <a:gd name="T44" fmla="*/ 3613 w 4200"/>
                <a:gd name="T45" fmla="*/ 3010 h 9073"/>
                <a:gd name="T46" fmla="*/ 588 w 4200"/>
                <a:gd name="T47" fmla="*/ 3010 h 9073"/>
                <a:gd name="T48" fmla="*/ 2100 w 4200"/>
                <a:gd name="T49" fmla="*/ 2398 h 9073"/>
                <a:gd name="T50" fmla="*/ 3462 w 4200"/>
                <a:gd name="T51" fmla="*/ 3174 h 9073"/>
                <a:gd name="T52" fmla="*/ 743 w 4200"/>
                <a:gd name="T53" fmla="*/ 3173 h 9073"/>
                <a:gd name="T54" fmla="*/ 2100 w 4200"/>
                <a:gd name="T55" fmla="*/ 2952 h 9073"/>
                <a:gd name="T56" fmla="*/ 126 w 4200"/>
                <a:gd name="T57" fmla="*/ 8115 h 9073"/>
                <a:gd name="T58" fmla="*/ 1122 w 4200"/>
                <a:gd name="T59" fmla="*/ 7573 h 9073"/>
                <a:gd name="T60" fmla="*/ 1131 w 4200"/>
                <a:gd name="T61" fmla="*/ 7543 h 9073"/>
                <a:gd name="T62" fmla="*/ 2858 w 4200"/>
                <a:gd name="T63" fmla="*/ 7387 h 9073"/>
                <a:gd name="T64" fmla="*/ 3843 w 4200"/>
                <a:gd name="T65" fmla="*/ 7789 h 9073"/>
                <a:gd name="T66" fmla="*/ 4085 w 4200"/>
                <a:gd name="T67" fmla="*/ 8091 h 9073"/>
                <a:gd name="T68" fmla="*/ 3089 w 4200"/>
                <a:gd name="T69" fmla="*/ 7706 h 9073"/>
                <a:gd name="T70" fmla="*/ 2100 w 4200"/>
                <a:gd name="T71" fmla="*/ 7035 h 9073"/>
                <a:gd name="T72" fmla="*/ 1112 w 4200"/>
                <a:gd name="T73" fmla="*/ 7706 h 9073"/>
                <a:gd name="T74" fmla="*/ 2098 w 4200"/>
                <a:gd name="T75" fmla="*/ 7662 h 9073"/>
                <a:gd name="T76" fmla="*/ 2098 w 4200"/>
                <a:gd name="T77" fmla="*/ 7662 h 9073"/>
                <a:gd name="T78" fmla="*/ 1764 w 4200"/>
                <a:gd name="T79" fmla="*/ 7953 h 9073"/>
                <a:gd name="T80" fmla="*/ 4186 w 4200"/>
                <a:gd name="T81" fmla="*/ 8397 h 9073"/>
                <a:gd name="T82" fmla="*/ 3011 w 4200"/>
                <a:gd name="T83" fmla="*/ 7554 h 9073"/>
                <a:gd name="T84" fmla="*/ 1459 w 4200"/>
                <a:gd name="T85" fmla="*/ 7547 h 9073"/>
                <a:gd name="T86" fmla="*/ 1093 w 4200"/>
                <a:gd name="T87" fmla="*/ 7846 h 9073"/>
                <a:gd name="T88" fmla="*/ 1081 w 4200"/>
                <a:gd name="T89" fmla="*/ 7818 h 9073"/>
                <a:gd name="T90" fmla="*/ 2762 w 4200"/>
                <a:gd name="T91" fmla="*/ 7525 h 9073"/>
                <a:gd name="T92" fmla="*/ 4186 w 4200"/>
                <a:gd name="T93" fmla="*/ 8397 h 9073"/>
                <a:gd name="T94" fmla="*/ 2713 w 4200"/>
                <a:gd name="T95" fmla="*/ 7958 h 9073"/>
                <a:gd name="T96" fmla="*/ 2102 w 4200"/>
                <a:gd name="T97" fmla="*/ 8540 h 9073"/>
                <a:gd name="T98" fmla="*/ 2831 w 4200"/>
                <a:gd name="T99" fmla="*/ 7809 h 9073"/>
                <a:gd name="T100" fmla="*/ 1462 w 4200"/>
                <a:gd name="T101" fmla="*/ 7958 h 9073"/>
                <a:gd name="T102" fmla="*/ 913 w 4200"/>
                <a:gd name="T103" fmla="*/ 9067 h 9073"/>
                <a:gd name="T104" fmla="*/ 701 w 4200"/>
                <a:gd name="T105" fmla="*/ 8759 h 9073"/>
                <a:gd name="T106" fmla="*/ 179 w 4200"/>
                <a:gd name="T107" fmla="*/ 8657 h 9073"/>
                <a:gd name="T108" fmla="*/ 1321 w 4200"/>
                <a:gd name="T109" fmla="*/ 7775 h 9073"/>
                <a:gd name="T110" fmla="*/ 2878 w 4200"/>
                <a:gd name="T111" fmla="*/ 7780 h 9073"/>
                <a:gd name="T112" fmla="*/ 4021 w 4200"/>
                <a:gd name="T113" fmla="*/ 8656 h 9073"/>
                <a:gd name="T114" fmla="*/ 3498 w 4200"/>
                <a:gd name="T115" fmla="*/ 8760 h 9073"/>
                <a:gd name="T116" fmla="*/ 3286 w 4200"/>
                <a:gd name="T117" fmla="*/ 9067 h 9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00" h="9073">
                  <a:moveTo>
                    <a:pt x="2000" y="48"/>
                  </a:moveTo>
                  <a:cubicBezTo>
                    <a:pt x="1994" y="48"/>
                    <a:pt x="1988" y="44"/>
                    <a:pt x="1986" y="38"/>
                  </a:cubicBezTo>
                  <a:cubicBezTo>
                    <a:pt x="1984" y="30"/>
                    <a:pt x="1988" y="22"/>
                    <a:pt x="1996" y="19"/>
                  </a:cubicBezTo>
                  <a:cubicBezTo>
                    <a:pt x="2045" y="3"/>
                    <a:pt x="2155" y="0"/>
                    <a:pt x="2201" y="19"/>
                  </a:cubicBezTo>
                  <a:cubicBezTo>
                    <a:pt x="2208" y="22"/>
                    <a:pt x="2211" y="30"/>
                    <a:pt x="2208" y="38"/>
                  </a:cubicBezTo>
                  <a:cubicBezTo>
                    <a:pt x="2205" y="45"/>
                    <a:pt x="2197" y="48"/>
                    <a:pt x="2190" y="45"/>
                  </a:cubicBezTo>
                  <a:cubicBezTo>
                    <a:pt x="2152" y="30"/>
                    <a:pt x="2047" y="33"/>
                    <a:pt x="2004" y="47"/>
                  </a:cubicBezTo>
                  <a:cubicBezTo>
                    <a:pt x="2003" y="47"/>
                    <a:pt x="2001" y="48"/>
                    <a:pt x="2000" y="48"/>
                  </a:cubicBezTo>
                  <a:close/>
                  <a:moveTo>
                    <a:pt x="4096" y="3985"/>
                  </a:moveTo>
                  <a:lnTo>
                    <a:pt x="4096" y="3877"/>
                  </a:lnTo>
                  <a:cubicBezTo>
                    <a:pt x="4096" y="3684"/>
                    <a:pt x="3522" y="3221"/>
                    <a:pt x="2100" y="3221"/>
                  </a:cubicBezTo>
                  <a:cubicBezTo>
                    <a:pt x="679" y="3221"/>
                    <a:pt x="104" y="3684"/>
                    <a:pt x="104" y="3877"/>
                  </a:cubicBezTo>
                  <a:lnTo>
                    <a:pt x="104" y="3985"/>
                  </a:lnTo>
                  <a:cubicBezTo>
                    <a:pt x="112" y="3968"/>
                    <a:pt x="121" y="3951"/>
                    <a:pt x="132" y="3933"/>
                  </a:cubicBezTo>
                  <a:cubicBezTo>
                    <a:pt x="317" y="3639"/>
                    <a:pt x="931" y="3324"/>
                    <a:pt x="2100" y="3324"/>
                  </a:cubicBezTo>
                  <a:cubicBezTo>
                    <a:pt x="3270" y="3324"/>
                    <a:pt x="3884" y="3639"/>
                    <a:pt x="4068" y="3933"/>
                  </a:cubicBezTo>
                  <a:cubicBezTo>
                    <a:pt x="4079" y="3951"/>
                    <a:pt x="4089" y="3968"/>
                    <a:pt x="4096" y="3985"/>
                  </a:cubicBezTo>
                  <a:close/>
                  <a:moveTo>
                    <a:pt x="78" y="4076"/>
                  </a:moveTo>
                  <a:cubicBezTo>
                    <a:pt x="76" y="4074"/>
                    <a:pt x="75" y="4071"/>
                    <a:pt x="75" y="4068"/>
                  </a:cubicBezTo>
                  <a:lnTo>
                    <a:pt x="75" y="3877"/>
                  </a:lnTo>
                  <a:cubicBezTo>
                    <a:pt x="75" y="3646"/>
                    <a:pt x="687" y="3192"/>
                    <a:pt x="2100" y="3192"/>
                  </a:cubicBezTo>
                  <a:cubicBezTo>
                    <a:pt x="3514" y="3192"/>
                    <a:pt x="4125" y="3646"/>
                    <a:pt x="4125" y="3877"/>
                  </a:cubicBezTo>
                  <a:lnTo>
                    <a:pt x="4125" y="4068"/>
                  </a:lnTo>
                  <a:cubicBezTo>
                    <a:pt x="4125" y="4071"/>
                    <a:pt x="4124" y="4074"/>
                    <a:pt x="4123" y="4076"/>
                  </a:cubicBezTo>
                  <a:cubicBezTo>
                    <a:pt x="4128" y="4120"/>
                    <a:pt x="4122" y="4161"/>
                    <a:pt x="4105" y="4198"/>
                  </a:cubicBezTo>
                  <a:cubicBezTo>
                    <a:pt x="4102" y="4203"/>
                    <a:pt x="4097" y="4206"/>
                    <a:pt x="4092" y="4206"/>
                  </a:cubicBezTo>
                  <a:cubicBezTo>
                    <a:pt x="4089" y="4206"/>
                    <a:pt x="4087" y="4205"/>
                    <a:pt x="4085" y="4204"/>
                  </a:cubicBezTo>
                  <a:cubicBezTo>
                    <a:pt x="4078" y="4201"/>
                    <a:pt x="4075" y="4192"/>
                    <a:pt x="4079" y="4185"/>
                  </a:cubicBezTo>
                  <a:cubicBezTo>
                    <a:pt x="4110" y="4119"/>
                    <a:pt x="4098" y="4035"/>
                    <a:pt x="4044" y="3949"/>
                  </a:cubicBezTo>
                  <a:cubicBezTo>
                    <a:pt x="3872" y="3674"/>
                    <a:pt x="3260" y="3353"/>
                    <a:pt x="2100" y="3353"/>
                  </a:cubicBezTo>
                  <a:cubicBezTo>
                    <a:pt x="941" y="3353"/>
                    <a:pt x="329" y="3674"/>
                    <a:pt x="157" y="3949"/>
                  </a:cubicBezTo>
                  <a:cubicBezTo>
                    <a:pt x="103" y="4035"/>
                    <a:pt x="90" y="4119"/>
                    <a:pt x="122" y="4185"/>
                  </a:cubicBezTo>
                  <a:cubicBezTo>
                    <a:pt x="126" y="4192"/>
                    <a:pt x="123" y="4201"/>
                    <a:pt x="115" y="4204"/>
                  </a:cubicBezTo>
                  <a:cubicBezTo>
                    <a:pt x="108" y="4208"/>
                    <a:pt x="100" y="4205"/>
                    <a:pt x="96" y="4198"/>
                  </a:cubicBezTo>
                  <a:cubicBezTo>
                    <a:pt x="78" y="4161"/>
                    <a:pt x="72" y="4120"/>
                    <a:pt x="78" y="4076"/>
                  </a:cubicBezTo>
                  <a:close/>
                  <a:moveTo>
                    <a:pt x="1985" y="629"/>
                  </a:moveTo>
                  <a:cubicBezTo>
                    <a:pt x="1981" y="629"/>
                    <a:pt x="1978" y="627"/>
                    <a:pt x="1975" y="624"/>
                  </a:cubicBezTo>
                  <a:cubicBezTo>
                    <a:pt x="1969" y="619"/>
                    <a:pt x="1969" y="610"/>
                    <a:pt x="1975" y="604"/>
                  </a:cubicBezTo>
                  <a:cubicBezTo>
                    <a:pt x="2022" y="559"/>
                    <a:pt x="2173" y="559"/>
                    <a:pt x="2220" y="604"/>
                  </a:cubicBezTo>
                  <a:cubicBezTo>
                    <a:pt x="2226" y="610"/>
                    <a:pt x="2226" y="619"/>
                    <a:pt x="2220" y="624"/>
                  </a:cubicBezTo>
                  <a:cubicBezTo>
                    <a:pt x="2215" y="630"/>
                    <a:pt x="2206" y="630"/>
                    <a:pt x="2200" y="625"/>
                  </a:cubicBezTo>
                  <a:cubicBezTo>
                    <a:pt x="2164" y="590"/>
                    <a:pt x="2031" y="590"/>
                    <a:pt x="1995" y="625"/>
                  </a:cubicBezTo>
                  <a:cubicBezTo>
                    <a:pt x="1992" y="627"/>
                    <a:pt x="1989" y="629"/>
                    <a:pt x="1985" y="629"/>
                  </a:cubicBezTo>
                  <a:close/>
                  <a:moveTo>
                    <a:pt x="2176" y="719"/>
                  </a:moveTo>
                  <a:cubicBezTo>
                    <a:pt x="2173" y="719"/>
                    <a:pt x="2169" y="717"/>
                    <a:pt x="2166" y="715"/>
                  </a:cubicBezTo>
                  <a:cubicBezTo>
                    <a:pt x="2148" y="697"/>
                    <a:pt x="2057" y="692"/>
                    <a:pt x="2036" y="712"/>
                  </a:cubicBezTo>
                  <a:cubicBezTo>
                    <a:pt x="2030" y="718"/>
                    <a:pt x="2021" y="718"/>
                    <a:pt x="2016" y="712"/>
                  </a:cubicBezTo>
                  <a:cubicBezTo>
                    <a:pt x="2010" y="706"/>
                    <a:pt x="2010" y="697"/>
                    <a:pt x="2016" y="691"/>
                  </a:cubicBezTo>
                  <a:cubicBezTo>
                    <a:pt x="2048" y="661"/>
                    <a:pt x="2158" y="667"/>
                    <a:pt x="2186" y="694"/>
                  </a:cubicBezTo>
                  <a:cubicBezTo>
                    <a:pt x="2192" y="700"/>
                    <a:pt x="2192" y="709"/>
                    <a:pt x="2187" y="714"/>
                  </a:cubicBezTo>
                  <a:cubicBezTo>
                    <a:pt x="2184" y="717"/>
                    <a:pt x="2180" y="719"/>
                    <a:pt x="2176" y="719"/>
                  </a:cubicBezTo>
                  <a:close/>
                  <a:moveTo>
                    <a:pt x="2206" y="931"/>
                  </a:moveTo>
                  <a:cubicBezTo>
                    <a:pt x="2202" y="931"/>
                    <a:pt x="2198" y="930"/>
                    <a:pt x="2196" y="926"/>
                  </a:cubicBezTo>
                  <a:cubicBezTo>
                    <a:pt x="2185" y="914"/>
                    <a:pt x="2153" y="906"/>
                    <a:pt x="2113" y="904"/>
                  </a:cubicBezTo>
                  <a:cubicBezTo>
                    <a:pt x="2063" y="902"/>
                    <a:pt x="2015" y="912"/>
                    <a:pt x="1999" y="927"/>
                  </a:cubicBezTo>
                  <a:cubicBezTo>
                    <a:pt x="1993" y="933"/>
                    <a:pt x="1984" y="933"/>
                    <a:pt x="1978" y="927"/>
                  </a:cubicBezTo>
                  <a:cubicBezTo>
                    <a:pt x="1973" y="921"/>
                    <a:pt x="1973" y="912"/>
                    <a:pt x="1979" y="907"/>
                  </a:cubicBezTo>
                  <a:cubicBezTo>
                    <a:pt x="2006" y="880"/>
                    <a:pt x="2069" y="873"/>
                    <a:pt x="2114" y="875"/>
                  </a:cubicBezTo>
                  <a:cubicBezTo>
                    <a:pt x="2138" y="876"/>
                    <a:pt x="2194" y="881"/>
                    <a:pt x="2217" y="907"/>
                  </a:cubicBezTo>
                  <a:cubicBezTo>
                    <a:pt x="2223" y="913"/>
                    <a:pt x="2222" y="922"/>
                    <a:pt x="2216" y="928"/>
                  </a:cubicBezTo>
                  <a:cubicBezTo>
                    <a:pt x="2213" y="930"/>
                    <a:pt x="2210" y="931"/>
                    <a:pt x="2206" y="931"/>
                  </a:cubicBezTo>
                  <a:close/>
                  <a:moveTo>
                    <a:pt x="2319" y="1111"/>
                  </a:moveTo>
                  <a:cubicBezTo>
                    <a:pt x="2316" y="1111"/>
                    <a:pt x="2313" y="1110"/>
                    <a:pt x="2310" y="1108"/>
                  </a:cubicBezTo>
                  <a:cubicBezTo>
                    <a:pt x="2239" y="1054"/>
                    <a:pt x="1957" y="1054"/>
                    <a:pt x="1885" y="1108"/>
                  </a:cubicBezTo>
                  <a:cubicBezTo>
                    <a:pt x="1879" y="1113"/>
                    <a:pt x="1870" y="1112"/>
                    <a:pt x="1865" y="1106"/>
                  </a:cubicBezTo>
                  <a:cubicBezTo>
                    <a:pt x="1860" y="1099"/>
                    <a:pt x="1861" y="1090"/>
                    <a:pt x="1868" y="1085"/>
                  </a:cubicBezTo>
                  <a:cubicBezTo>
                    <a:pt x="1950" y="1023"/>
                    <a:pt x="2246" y="1023"/>
                    <a:pt x="2328" y="1085"/>
                  </a:cubicBezTo>
                  <a:cubicBezTo>
                    <a:pt x="2334" y="1090"/>
                    <a:pt x="2335" y="1099"/>
                    <a:pt x="2330" y="1106"/>
                  </a:cubicBezTo>
                  <a:cubicBezTo>
                    <a:pt x="2327" y="1109"/>
                    <a:pt x="2323" y="1111"/>
                    <a:pt x="2319" y="1111"/>
                  </a:cubicBezTo>
                  <a:close/>
                  <a:moveTo>
                    <a:pt x="1865" y="1351"/>
                  </a:moveTo>
                  <a:cubicBezTo>
                    <a:pt x="1861" y="1351"/>
                    <a:pt x="1858" y="1350"/>
                    <a:pt x="1855" y="1348"/>
                  </a:cubicBezTo>
                  <a:cubicBezTo>
                    <a:pt x="1849" y="1342"/>
                    <a:pt x="1849" y="1333"/>
                    <a:pt x="1854" y="1327"/>
                  </a:cubicBezTo>
                  <a:cubicBezTo>
                    <a:pt x="1900" y="1277"/>
                    <a:pt x="2020" y="1258"/>
                    <a:pt x="2119" y="1260"/>
                  </a:cubicBezTo>
                  <a:cubicBezTo>
                    <a:pt x="2221" y="1262"/>
                    <a:pt x="2300" y="1285"/>
                    <a:pt x="2332" y="1323"/>
                  </a:cubicBezTo>
                  <a:cubicBezTo>
                    <a:pt x="2337" y="1329"/>
                    <a:pt x="2336" y="1338"/>
                    <a:pt x="2330" y="1343"/>
                  </a:cubicBezTo>
                  <a:cubicBezTo>
                    <a:pt x="2324" y="1348"/>
                    <a:pt x="2314" y="1347"/>
                    <a:pt x="2309" y="1341"/>
                  </a:cubicBezTo>
                  <a:cubicBezTo>
                    <a:pt x="2284" y="1311"/>
                    <a:pt x="2211" y="1290"/>
                    <a:pt x="2119" y="1288"/>
                  </a:cubicBezTo>
                  <a:cubicBezTo>
                    <a:pt x="2009" y="1286"/>
                    <a:pt x="1909" y="1310"/>
                    <a:pt x="1876" y="1347"/>
                  </a:cubicBezTo>
                  <a:cubicBezTo>
                    <a:pt x="1873" y="1350"/>
                    <a:pt x="1869" y="1351"/>
                    <a:pt x="1865" y="1351"/>
                  </a:cubicBezTo>
                  <a:close/>
                  <a:moveTo>
                    <a:pt x="779" y="2424"/>
                  </a:moveTo>
                  <a:cubicBezTo>
                    <a:pt x="774" y="2424"/>
                    <a:pt x="769" y="2422"/>
                    <a:pt x="766" y="2417"/>
                  </a:cubicBezTo>
                  <a:cubicBezTo>
                    <a:pt x="762" y="2410"/>
                    <a:pt x="765" y="2401"/>
                    <a:pt x="772" y="2397"/>
                  </a:cubicBezTo>
                  <a:cubicBezTo>
                    <a:pt x="1053" y="2237"/>
                    <a:pt x="1549" y="2141"/>
                    <a:pt x="2100" y="2141"/>
                  </a:cubicBezTo>
                  <a:cubicBezTo>
                    <a:pt x="2651" y="2141"/>
                    <a:pt x="3145" y="2236"/>
                    <a:pt x="3424" y="2394"/>
                  </a:cubicBezTo>
                  <a:cubicBezTo>
                    <a:pt x="3431" y="2398"/>
                    <a:pt x="3433" y="2407"/>
                    <a:pt x="3429" y="2414"/>
                  </a:cubicBezTo>
                  <a:cubicBezTo>
                    <a:pt x="3425" y="2421"/>
                    <a:pt x="3416" y="2423"/>
                    <a:pt x="3410" y="2420"/>
                  </a:cubicBezTo>
                  <a:cubicBezTo>
                    <a:pt x="3135" y="2263"/>
                    <a:pt x="2646" y="2170"/>
                    <a:pt x="2100" y="2170"/>
                  </a:cubicBezTo>
                  <a:cubicBezTo>
                    <a:pt x="1554" y="2170"/>
                    <a:pt x="1063" y="2264"/>
                    <a:pt x="786" y="2422"/>
                  </a:cubicBezTo>
                  <a:cubicBezTo>
                    <a:pt x="784" y="2424"/>
                    <a:pt x="781" y="2424"/>
                    <a:pt x="779" y="2424"/>
                  </a:cubicBezTo>
                  <a:close/>
                  <a:moveTo>
                    <a:pt x="3626" y="3030"/>
                  </a:moveTo>
                  <a:cubicBezTo>
                    <a:pt x="3624" y="3030"/>
                    <a:pt x="3623" y="3030"/>
                    <a:pt x="3621" y="3029"/>
                  </a:cubicBezTo>
                  <a:cubicBezTo>
                    <a:pt x="3613" y="3026"/>
                    <a:pt x="3610" y="3018"/>
                    <a:pt x="3613" y="3010"/>
                  </a:cubicBezTo>
                  <a:cubicBezTo>
                    <a:pt x="3629" y="2968"/>
                    <a:pt x="3619" y="2921"/>
                    <a:pt x="3583" y="2870"/>
                  </a:cubicBezTo>
                  <a:cubicBezTo>
                    <a:pt x="3432" y="2650"/>
                    <a:pt x="2874" y="2427"/>
                    <a:pt x="2100" y="2427"/>
                  </a:cubicBezTo>
                  <a:cubicBezTo>
                    <a:pt x="1327" y="2427"/>
                    <a:pt x="769" y="2650"/>
                    <a:pt x="617" y="2870"/>
                  </a:cubicBezTo>
                  <a:cubicBezTo>
                    <a:pt x="582" y="2921"/>
                    <a:pt x="572" y="2968"/>
                    <a:pt x="588" y="3010"/>
                  </a:cubicBezTo>
                  <a:cubicBezTo>
                    <a:pt x="591" y="3018"/>
                    <a:pt x="587" y="3026"/>
                    <a:pt x="580" y="3029"/>
                  </a:cubicBezTo>
                  <a:cubicBezTo>
                    <a:pt x="572" y="3032"/>
                    <a:pt x="564" y="3028"/>
                    <a:pt x="561" y="3021"/>
                  </a:cubicBezTo>
                  <a:cubicBezTo>
                    <a:pt x="542" y="2970"/>
                    <a:pt x="553" y="2912"/>
                    <a:pt x="594" y="2853"/>
                  </a:cubicBezTo>
                  <a:cubicBezTo>
                    <a:pt x="750" y="2627"/>
                    <a:pt x="1317" y="2398"/>
                    <a:pt x="2100" y="2398"/>
                  </a:cubicBezTo>
                  <a:cubicBezTo>
                    <a:pt x="2884" y="2398"/>
                    <a:pt x="3451" y="2627"/>
                    <a:pt x="3607" y="2853"/>
                  </a:cubicBezTo>
                  <a:cubicBezTo>
                    <a:pt x="3648" y="2912"/>
                    <a:pt x="3659" y="2970"/>
                    <a:pt x="3639" y="3021"/>
                  </a:cubicBezTo>
                  <a:cubicBezTo>
                    <a:pt x="3637" y="3026"/>
                    <a:pt x="3632" y="3030"/>
                    <a:pt x="3626" y="3030"/>
                  </a:cubicBezTo>
                  <a:close/>
                  <a:moveTo>
                    <a:pt x="3462" y="3174"/>
                  </a:moveTo>
                  <a:cubicBezTo>
                    <a:pt x="3461" y="3174"/>
                    <a:pt x="3459" y="3174"/>
                    <a:pt x="3458" y="3173"/>
                  </a:cubicBezTo>
                  <a:cubicBezTo>
                    <a:pt x="3006" y="3044"/>
                    <a:pt x="2562" y="2981"/>
                    <a:pt x="2100" y="2981"/>
                  </a:cubicBezTo>
                  <a:lnTo>
                    <a:pt x="2094" y="2981"/>
                  </a:lnTo>
                  <a:cubicBezTo>
                    <a:pt x="1637" y="2981"/>
                    <a:pt x="1195" y="3044"/>
                    <a:pt x="743" y="3173"/>
                  </a:cubicBezTo>
                  <a:cubicBezTo>
                    <a:pt x="735" y="3175"/>
                    <a:pt x="727" y="3171"/>
                    <a:pt x="725" y="3163"/>
                  </a:cubicBezTo>
                  <a:cubicBezTo>
                    <a:pt x="723" y="3156"/>
                    <a:pt x="727" y="3148"/>
                    <a:pt x="735" y="3146"/>
                  </a:cubicBezTo>
                  <a:cubicBezTo>
                    <a:pt x="1189" y="3016"/>
                    <a:pt x="1634" y="2952"/>
                    <a:pt x="2094" y="2952"/>
                  </a:cubicBezTo>
                  <a:lnTo>
                    <a:pt x="2100" y="2952"/>
                  </a:lnTo>
                  <a:cubicBezTo>
                    <a:pt x="2565" y="2952"/>
                    <a:pt x="3011" y="3016"/>
                    <a:pt x="3466" y="3146"/>
                  </a:cubicBezTo>
                  <a:cubicBezTo>
                    <a:pt x="3474" y="3148"/>
                    <a:pt x="3478" y="3156"/>
                    <a:pt x="3476" y="3163"/>
                  </a:cubicBezTo>
                  <a:cubicBezTo>
                    <a:pt x="3474" y="3170"/>
                    <a:pt x="3468" y="3174"/>
                    <a:pt x="3462" y="3174"/>
                  </a:cubicBezTo>
                  <a:close/>
                  <a:moveTo>
                    <a:pt x="126" y="8115"/>
                  </a:moveTo>
                  <a:cubicBezTo>
                    <a:pt x="122" y="8115"/>
                    <a:pt x="118" y="8114"/>
                    <a:pt x="116" y="8111"/>
                  </a:cubicBezTo>
                  <a:cubicBezTo>
                    <a:pt x="110" y="8105"/>
                    <a:pt x="110" y="8096"/>
                    <a:pt x="116" y="8091"/>
                  </a:cubicBezTo>
                  <a:cubicBezTo>
                    <a:pt x="322" y="7894"/>
                    <a:pt x="640" y="7760"/>
                    <a:pt x="1090" y="7681"/>
                  </a:cubicBezTo>
                  <a:lnTo>
                    <a:pt x="1122" y="7573"/>
                  </a:lnTo>
                  <a:cubicBezTo>
                    <a:pt x="998" y="7586"/>
                    <a:pt x="652" y="7648"/>
                    <a:pt x="378" y="7788"/>
                  </a:cubicBezTo>
                  <a:cubicBezTo>
                    <a:pt x="371" y="7792"/>
                    <a:pt x="362" y="7789"/>
                    <a:pt x="359" y="7782"/>
                  </a:cubicBezTo>
                  <a:cubicBezTo>
                    <a:pt x="355" y="7775"/>
                    <a:pt x="358" y="7766"/>
                    <a:pt x="365" y="7762"/>
                  </a:cubicBezTo>
                  <a:cubicBezTo>
                    <a:pt x="652" y="7615"/>
                    <a:pt x="1016" y="7554"/>
                    <a:pt x="1131" y="7543"/>
                  </a:cubicBezTo>
                  <a:lnTo>
                    <a:pt x="1177" y="7387"/>
                  </a:lnTo>
                  <a:lnTo>
                    <a:pt x="1343" y="7387"/>
                  </a:lnTo>
                  <a:cubicBezTo>
                    <a:pt x="1380" y="7337"/>
                    <a:pt x="1637" y="7006"/>
                    <a:pt x="2100" y="7006"/>
                  </a:cubicBezTo>
                  <a:cubicBezTo>
                    <a:pt x="2564" y="7006"/>
                    <a:pt x="2821" y="7337"/>
                    <a:pt x="2858" y="7387"/>
                  </a:cubicBezTo>
                  <a:lnTo>
                    <a:pt x="3024" y="7387"/>
                  </a:lnTo>
                  <a:lnTo>
                    <a:pt x="3070" y="7543"/>
                  </a:lnTo>
                  <a:cubicBezTo>
                    <a:pt x="3186" y="7555"/>
                    <a:pt x="3550" y="7618"/>
                    <a:pt x="3837" y="7769"/>
                  </a:cubicBezTo>
                  <a:cubicBezTo>
                    <a:pt x="3844" y="7773"/>
                    <a:pt x="3847" y="7782"/>
                    <a:pt x="3843" y="7789"/>
                  </a:cubicBezTo>
                  <a:cubicBezTo>
                    <a:pt x="3839" y="7796"/>
                    <a:pt x="3831" y="7799"/>
                    <a:pt x="3824" y="7795"/>
                  </a:cubicBezTo>
                  <a:cubicBezTo>
                    <a:pt x="3550" y="7650"/>
                    <a:pt x="3204" y="7587"/>
                    <a:pt x="3079" y="7573"/>
                  </a:cubicBezTo>
                  <a:lnTo>
                    <a:pt x="3111" y="7681"/>
                  </a:lnTo>
                  <a:cubicBezTo>
                    <a:pt x="3560" y="7760"/>
                    <a:pt x="3879" y="7894"/>
                    <a:pt x="4085" y="8091"/>
                  </a:cubicBezTo>
                  <a:cubicBezTo>
                    <a:pt x="4090" y="8096"/>
                    <a:pt x="4091" y="8105"/>
                    <a:pt x="4085" y="8111"/>
                  </a:cubicBezTo>
                  <a:cubicBezTo>
                    <a:pt x="4080" y="8117"/>
                    <a:pt x="4071" y="8117"/>
                    <a:pt x="4065" y="8111"/>
                  </a:cubicBezTo>
                  <a:cubicBezTo>
                    <a:pt x="3865" y="7920"/>
                    <a:pt x="3539" y="7784"/>
                    <a:pt x="3097" y="7708"/>
                  </a:cubicBezTo>
                  <a:lnTo>
                    <a:pt x="3089" y="7706"/>
                  </a:lnTo>
                  <a:lnTo>
                    <a:pt x="3002" y="7416"/>
                  </a:lnTo>
                  <a:lnTo>
                    <a:pt x="2842" y="7416"/>
                  </a:lnTo>
                  <a:lnTo>
                    <a:pt x="2838" y="7410"/>
                  </a:lnTo>
                  <a:cubicBezTo>
                    <a:pt x="2836" y="7406"/>
                    <a:pt x="2584" y="7035"/>
                    <a:pt x="2100" y="7035"/>
                  </a:cubicBezTo>
                  <a:cubicBezTo>
                    <a:pt x="1617" y="7035"/>
                    <a:pt x="1365" y="7406"/>
                    <a:pt x="1363" y="7410"/>
                  </a:cubicBezTo>
                  <a:lnTo>
                    <a:pt x="1358" y="7416"/>
                  </a:lnTo>
                  <a:lnTo>
                    <a:pt x="1198" y="7416"/>
                  </a:lnTo>
                  <a:lnTo>
                    <a:pt x="1112" y="7706"/>
                  </a:lnTo>
                  <a:lnTo>
                    <a:pt x="1103" y="7708"/>
                  </a:lnTo>
                  <a:cubicBezTo>
                    <a:pt x="662" y="7784"/>
                    <a:pt x="336" y="7920"/>
                    <a:pt x="136" y="8111"/>
                  </a:cubicBezTo>
                  <a:cubicBezTo>
                    <a:pt x="133" y="8114"/>
                    <a:pt x="130" y="8115"/>
                    <a:pt x="126" y="8115"/>
                  </a:cubicBezTo>
                  <a:close/>
                  <a:moveTo>
                    <a:pt x="2098" y="7662"/>
                  </a:moveTo>
                  <a:cubicBezTo>
                    <a:pt x="1929" y="7662"/>
                    <a:pt x="1793" y="7793"/>
                    <a:pt x="1793" y="7953"/>
                  </a:cubicBezTo>
                  <a:cubicBezTo>
                    <a:pt x="1793" y="8114"/>
                    <a:pt x="1929" y="8244"/>
                    <a:pt x="2098" y="8244"/>
                  </a:cubicBezTo>
                  <a:cubicBezTo>
                    <a:pt x="2266" y="8244"/>
                    <a:pt x="2402" y="8114"/>
                    <a:pt x="2402" y="7953"/>
                  </a:cubicBezTo>
                  <a:cubicBezTo>
                    <a:pt x="2402" y="7793"/>
                    <a:pt x="2266" y="7662"/>
                    <a:pt x="2098" y="7662"/>
                  </a:cubicBezTo>
                  <a:close/>
                  <a:moveTo>
                    <a:pt x="2098" y="8244"/>
                  </a:moveTo>
                  <a:lnTo>
                    <a:pt x="2098" y="8244"/>
                  </a:lnTo>
                  <a:close/>
                  <a:moveTo>
                    <a:pt x="2098" y="8273"/>
                  </a:moveTo>
                  <a:cubicBezTo>
                    <a:pt x="1914" y="8273"/>
                    <a:pt x="1764" y="8130"/>
                    <a:pt x="1764" y="7953"/>
                  </a:cubicBezTo>
                  <a:cubicBezTo>
                    <a:pt x="1764" y="7777"/>
                    <a:pt x="1914" y="7633"/>
                    <a:pt x="2098" y="7633"/>
                  </a:cubicBezTo>
                  <a:cubicBezTo>
                    <a:pt x="2282" y="7633"/>
                    <a:pt x="2431" y="7777"/>
                    <a:pt x="2431" y="7953"/>
                  </a:cubicBezTo>
                  <a:cubicBezTo>
                    <a:pt x="2431" y="8130"/>
                    <a:pt x="2282" y="8273"/>
                    <a:pt x="2098" y="8273"/>
                  </a:cubicBezTo>
                  <a:close/>
                  <a:moveTo>
                    <a:pt x="4186" y="8397"/>
                  </a:moveTo>
                  <a:cubicBezTo>
                    <a:pt x="4178" y="8397"/>
                    <a:pt x="4171" y="8390"/>
                    <a:pt x="4171" y="8382"/>
                  </a:cubicBezTo>
                  <a:cubicBezTo>
                    <a:pt x="4171" y="8126"/>
                    <a:pt x="3482" y="7889"/>
                    <a:pt x="3107" y="7846"/>
                  </a:cubicBezTo>
                  <a:lnTo>
                    <a:pt x="3098" y="7845"/>
                  </a:lnTo>
                  <a:lnTo>
                    <a:pt x="3011" y="7554"/>
                  </a:lnTo>
                  <a:lnTo>
                    <a:pt x="2746" y="7554"/>
                  </a:lnTo>
                  <a:lnTo>
                    <a:pt x="2742" y="7547"/>
                  </a:lnTo>
                  <a:cubicBezTo>
                    <a:pt x="2740" y="7543"/>
                    <a:pt x="2521" y="7184"/>
                    <a:pt x="2100" y="7184"/>
                  </a:cubicBezTo>
                  <a:cubicBezTo>
                    <a:pt x="1680" y="7184"/>
                    <a:pt x="1461" y="7543"/>
                    <a:pt x="1459" y="7547"/>
                  </a:cubicBezTo>
                  <a:lnTo>
                    <a:pt x="1455" y="7554"/>
                  </a:lnTo>
                  <a:lnTo>
                    <a:pt x="1189" y="7554"/>
                  </a:lnTo>
                  <a:lnTo>
                    <a:pt x="1103" y="7845"/>
                  </a:lnTo>
                  <a:lnTo>
                    <a:pt x="1093" y="7846"/>
                  </a:lnTo>
                  <a:cubicBezTo>
                    <a:pt x="718" y="7889"/>
                    <a:pt x="29" y="8126"/>
                    <a:pt x="29" y="8382"/>
                  </a:cubicBezTo>
                  <a:cubicBezTo>
                    <a:pt x="29" y="8390"/>
                    <a:pt x="23" y="8397"/>
                    <a:pt x="15" y="8397"/>
                  </a:cubicBezTo>
                  <a:cubicBezTo>
                    <a:pt x="7" y="8397"/>
                    <a:pt x="0" y="8390"/>
                    <a:pt x="0" y="8382"/>
                  </a:cubicBezTo>
                  <a:cubicBezTo>
                    <a:pt x="0" y="8101"/>
                    <a:pt x="708" y="7864"/>
                    <a:pt x="1081" y="7818"/>
                  </a:cubicBezTo>
                  <a:lnTo>
                    <a:pt x="1168" y="7525"/>
                  </a:lnTo>
                  <a:lnTo>
                    <a:pt x="1438" y="7525"/>
                  </a:lnTo>
                  <a:cubicBezTo>
                    <a:pt x="1472" y="7473"/>
                    <a:pt x="1697" y="7155"/>
                    <a:pt x="2100" y="7155"/>
                  </a:cubicBezTo>
                  <a:cubicBezTo>
                    <a:pt x="2504" y="7155"/>
                    <a:pt x="2728" y="7473"/>
                    <a:pt x="2762" y="7525"/>
                  </a:cubicBezTo>
                  <a:lnTo>
                    <a:pt x="3033" y="7525"/>
                  </a:lnTo>
                  <a:lnTo>
                    <a:pt x="3120" y="7818"/>
                  </a:lnTo>
                  <a:cubicBezTo>
                    <a:pt x="3493" y="7864"/>
                    <a:pt x="4200" y="8101"/>
                    <a:pt x="4200" y="8382"/>
                  </a:cubicBezTo>
                  <a:cubicBezTo>
                    <a:pt x="4200" y="8390"/>
                    <a:pt x="4194" y="8397"/>
                    <a:pt x="4186" y="8397"/>
                  </a:cubicBezTo>
                  <a:close/>
                  <a:moveTo>
                    <a:pt x="2102" y="7376"/>
                  </a:moveTo>
                  <a:cubicBezTo>
                    <a:pt x="1765" y="7376"/>
                    <a:pt x="1491" y="7637"/>
                    <a:pt x="1491" y="7958"/>
                  </a:cubicBezTo>
                  <a:cubicBezTo>
                    <a:pt x="1491" y="8279"/>
                    <a:pt x="1765" y="8540"/>
                    <a:pt x="2102" y="8540"/>
                  </a:cubicBezTo>
                  <a:cubicBezTo>
                    <a:pt x="2439" y="8540"/>
                    <a:pt x="2713" y="8279"/>
                    <a:pt x="2713" y="7958"/>
                  </a:cubicBezTo>
                  <a:cubicBezTo>
                    <a:pt x="2713" y="7904"/>
                    <a:pt x="2705" y="7852"/>
                    <a:pt x="2691" y="7802"/>
                  </a:cubicBezTo>
                  <a:cubicBezTo>
                    <a:pt x="2689" y="7800"/>
                    <a:pt x="2689" y="7797"/>
                    <a:pt x="2689" y="7794"/>
                  </a:cubicBezTo>
                  <a:cubicBezTo>
                    <a:pt x="2614" y="7553"/>
                    <a:pt x="2379" y="7376"/>
                    <a:pt x="2102" y="7376"/>
                  </a:cubicBezTo>
                  <a:close/>
                  <a:moveTo>
                    <a:pt x="2102" y="8540"/>
                  </a:moveTo>
                  <a:lnTo>
                    <a:pt x="2102" y="8540"/>
                  </a:lnTo>
                  <a:close/>
                  <a:moveTo>
                    <a:pt x="3276" y="9072"/>
                  </a:moveTo>
                  <a:cubicBezTo>
                    <a:pt x="3272" y="9072"/>
                    <a:pt x="3268" y="9070"/>
                    <a:pt x="3265" y="9067"/>
                  </a:cubicBezTo>
                  <a:cubicBezTo>
                    <a:pt x="2916" y="8716"/>
                    <a:pt x="2835" y="8054"/>
                    <a:pt x="2831" y="7809"/>
                  </a:cubicBezTo>
                  <a:lnTo>
                    <a:pt x="2723" y="7809"/>
                  </a:lnTo>
                  <a:cubicBezTo>
                    <a:pt x="2735" y="7856"/>
                    <a:pt x="2742" y="7906"/>
                    <a:pt x="2742" y="7958"/>
                  </a:cubicBezTo>
                  <a:cubicBezTo>
                    <a:pt x="2742" y="8295"/>
                    <a:pt x="2455" y="8569"/>
                    <a:pt x="2102" y="8569"/>
                  </a:cubicBezTo>
                  <a:cubicBezTo>
                    <a:pt x="1749" y="8569"/>
                    <a:pt x="1462" y="8295"/>
                    <a:pt x="1462" y="7958"/>
                  </a:cubicBezTo>
                  <a:cubicBezTo>
                    <a:pt x="1462" y="7904"/>
                    <a:pt x="1469" y="7853"/>
                    <a:pt x="1482" y="7803"/>
                  </a:cubicBezTo>
                  <a:lnTo>
                    <a:pt x="1368" y="7803"/>
                  </a:lnTo>
                  <a:cubicBezTo>
                    <a:pt x="1365" y="8050"/>
                    <a:pt x="1283" y="8714"/>
                    <a:pt x="934" y="9067"/>
                  </a:cubicBezTo>
                  <a:cubicBezTo>
                    <a:pt x="928" y="9073"/>
                    <a:pt x="919" y="9073"/>
                    <a:pt x="913" y="9067"/>
                  </a:cubicBezTo>
                  <a:cubicBezTo>
                    <a:pt x="907" y="9062"/>
                    <a:pt x="907" y="9053"/>
                    <a:pt x="913" y="9047"/>
                  </a:cubicBezTo>
                  <a:cubicBezTo>
                    <a:pt x="1165" y="8793"/>
                    <a:pt x="1275" y="8372"/>
                    <a:pt x="1317" y="8070"/>
                  </a:cubicBezTo>
                  <a:cubicBezTo>
                    <a:pt x="1236" y="8379"/>
                    <a:pt x="1018" y="8577"/>
                    <a:pt x="721" y="8763"/>
                  </a:cubicBezTo>
                  <a:cubicBezTo>
                    <a:pt x="715" y="8768"/>
                    <a:pt x="706" y="8766"/>
                    <a:pt x="701" y="8759"/>
                  </a:cubicBezTo>
                  <a:cubicBezTo>
                    <a:pt x="697" y="8752"/>
                    <a:pt x="699" y="8743"/>
                    <a:pt x="706" y="8739"/>
                  </a:cubicBezTo>
                  <a:cubicBezTo>
                    <a:pt x="1016" y="8544"/>
                    <a:pt x="1239" y="8337"/>
                    <a:pt x="1303" y="7999"/>
                  </a:cubicBezTo>
                  <a:cubicBezTo>
                    <a:pt x="762" y="8106"/>
                    <a:pt x="194" y="8255"/>
                    <a:pt x="194" y="8642"/>
                  </a:cubicBezTo>
                  <a:cubicBezTo>
                    <a:pt x="194" y="8650"/>
                    <a:pt x="187" y="8657"/>
                    <a:pt x="179" y="8657"/>
                  </a:cubicBezTo>
                  <a:cubicBezTo>
                    <a:pt x="171" y="8657"/>
                    <a:pt x="165" y="8650"/>
                    <a:pt x="165" y="8642"/>
                  </a:cubicBezTo>
                  <a:cubicBezTo>
                    <a:pt x="165" y="8231"/>
                    <a:pt x="753" y="8078"/>
                    <a:pt x="1308" y="7969"/>
                  </a:cubicBezTo>
                  <a:cubicBezTo>
                    <a:pt x="1317" y="7912"/>
                    <a:pt x="1321" y="7853"/>
                    <a:pt x="1321" y="7789"/>
                  </a:cubicBezTo>
                  <a:lnTo>
                    <a:pt x="1321" y="7775"/>
                  </a:lnTo>
                  <a:lnTo>
                    <a:pt x="1491" y="7775"/>
                  </a:lnTo>
                  <a:cubicBezTo>
                    <a:pt x="1573" y="7527"/>
                    <a:pt x="1816" y="7347"/>
                    <a:pt x="2102" y="7347"/>
                  </a:cubicBezTo>
                  <a:cubicBezTo>
                    <a:pt x="2390" y="7347"/>
                    <a:pt x="2634" y="7530"/>
                    <a:pt x="2714" y="7780"/>
                  </a:cubicBezTo>
                  <a:lnTo>
                    <a:pt x="2878" y="7780"/>
                  </a:lnTo>
                  <a:lnTo>
                    <a:pt x="2878" y="7794"/>
                  </a:lnTo>
                  <a:cubicBezTo>
                    <a:pt x="2878" y="7857"/>
                    <a:pt x="2882" y="7916"/>
                    <a:pt x="2891" y="7972"/>
                  </a:cubicBezTo>
                  <a:cubicBezTo>
                    <a:pt x="3446" y="8081"/>
                    <a:pt x="4036" y="8232"/>
                    <a:pt x="4036" y="8642"/>
                  </a:cubicBezTo>
                  <a:cubicBezTo>
                    <a:pt x="4036" y="8650"/>
                    <a:pt x="4029" y="8656"/>
                    <a:pt x="4021" y="8656"/>
                  </a:cubicBezTo>
                  <a:cubicBezTo>
                    <a:pt x="4013" y="8656"/>
                    <a:pt x="4007" y="8650"/>
                    <a:pt x="4007" y="8642"/>
                  </a:cubicBezTo>
                  <a:cubicBezTo>
                    <a:pt x="4007" y="8256"/>
                    <a:pt x="3436" y="8109"/>
                    <a:pt x="2896" y="8002"/>
                  </a:cubicBezTo>
                  <a:cubicBezTo>
                    <a:pt x="2960" y="8339"/>
                    <a:pt x="3183" y="8546"/>
                    <a:pt x="3493" y="8740"/>
                  </a:cubicBezTo>
                  <a:cubicBezTo>
                    <a:pt x="3500" y="8744"/>
                    <a:pt x="3502" y="8753"/>
                    <a:pt x="3498" y="8760"/>
                  </a:cubicBezTo>
                  <a:cubicBezTo>
                    <a:pt x="3493" y="8767"/>
                    <a:pt x="3484" y="8769"/>
                    <a:pt x="3478" y="8765"/>
                  </a:cubicBezTo>
                  <a:cubicBezTo>
                    <a:pt x="3181" y="8579"/>
                    <a:pt x="2963" y="8382"/>
                    <a:pt x="2883" y="8074"/>
                  </a:cubicBezTo>
                  <a:cubicBezTo>
                    <a:pt x="2924" y="8375"/>
                    <a:pt x="3035" y="8794"/>
                    <a:pt x="3286" y="9047"/>
                  </a:cubicBezTo>
                  <a:cubicBezTo>
                    <a:pt x="3291" y="9053"/>
                    <a:pt x="3291" y="9062"/>
                    <a:pt x="3286" y="9067"/>
                  </a:cubicBezTo>
                  <a:cubicBezTo>
                    <a:pt x="3283" y="9070"/>
                    <a:pt x="3279" y="9072"/>
                    <a:pt x="3276" y="9072"/>
                  </a:cubicBez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de-DE" sz="1798"/>
            </a:p>
          </p:txBody>
        </p:sp>
      </p:grpSp>
      <p:sp>
        <p:nvSpPr>
          <p:cNvPr id="60" name="Titel 1">
            <a:extLst>
              <a:ext uri="{FF2B5EF4-FFF2-40B4-BE49-F238E27FC236}">
                <a16:creationId xmlns:a16="http://schemas.microsoft.com/office/drawing/2014/main" id="{F6CCE017-8073-FA4E-BA50-DC2F3CC044E3}"/>
              </a:ext>
            </a:extLst>
          </p:cNvPr>
          <p:cNvSpPr txBox="1">
            <a:spLocks/>
          </p:cNvSpPr>
          <p:nvPr/>
        </p:nvSpPr>
        <p:spPr>
          <a:xfrm>
            <a:off x="359625" y="2114550"/>
            <a:ext cx="8544000" cy="1276350"/>
          </a:xfrm>
          <a:prstGeom prst="rect">
            <a:avLst/>
          </a:prstGeom>
        </p:spPr>
        <p:txBody>
          <a:bodyPr vert="horz" lIns="0" tIns="0" rIns="0" bIns="0" rtlCol="0" anchor="b" anchorCtr="0">
            <a:noAutofit/>
          </a:bodyPr>
          <a:lstStyle>
            <a:lvl1pPr marL="0" indent="0" algn="l" defTabSz="914377" rtl="0" eaLnBrk="1" latinLnBrk="0" hangingPunct="1">
              <a:lnSpc>
                <a:spcPct val="90000"/>
              </a:lnSpc>
              <a:spcBef>
                <a:spcPts val="0"/>
              </a:spcBef>
              <a:buFont typeface="Arial" panose="020B0604020202020204" pitchFamily="34" charset="0"/>
              <a:buNone/>
              <a:defRPr sz="3600" b="1" i="0" kern="1200" baseline="0">
                <a:solidFill>
                  <a:schemeClr val="bg1"/>
                </a:solidFill>
                <a:latin typeface="Calibri" panose="020F0502020204030204" pitchFamily="34" charset="0"/>
                <a:ea typeface="+mj-ea"/>
                <a:cs typeface="Calibri" panose="020F0502020204030204" pitchFamily="34" charset="0"/>
              </a:defRPr>
            </a:lvl1pPr>
          </a:lstStyle>
          <a:p>
            <a:r>
              <a:rPr lang="de-DE" sz="3596" dirty="0"/>
              <a:t>Titel der Präsentation auf zwei Zeilen einfügen</a:t>
            </a:r>
          </a:p>
        </p:txBody>
      </p:sp>
      <p:sp>
        <p:nvSpPr>
          <p:cNvPr id="61" name="Untertitel 2">
            <a:extLst>
              <a:ext uri="{FF2B5EF4-FFF2-40B4-BE49-F238E27FC236}">
                <a16:creationId xmlns:a16="http://schemas.microsoft.com/office/drawing/2014/main" id="{5B42F7DF-CD0C-C748-89A7-998A99D3B063}"/>
              </a:ext>
            </a:extLst>
          </p:cNvPr>
          <p:cNvSpPr txBox="1">
            <a:spLocks/>
          </p:cNvSpPr>
          <p:nvPr/>
        </p:nvSpPr>
        <p:spPr>
          <a:xfrm>
            <a:off x="359625" y="3390901"/>
            <a:ext cx="8544000" cy="900000"/>
          </a:xfrm>
          <a:prstGeom prst="rect">
            <a:avLst/>
          </a:prstGeom>
        </p:spPr>
        <p:txBody>
          <a:bodyPr vert="horz" lIns="0" tIns="0" rIns="0" bIns="0" rtlCol="0" anchor="t" anchorCtr="0">
            <a:noAutofit/>
          </a:bodyPr>
          <a:lstStyle>
            <a:lvl1pPr marL="0" indent="0" algn="l" defTabSz="914377" rtl="0" eaLnBrk="1" latinLnBrk="0" hangingPunct="1">
              <a:lnSpc>
                <a:spcPct val="100000"/>
              </a:lnSpc>
              <a:spcBef>
                <a:spcPts val="0"/>
              </a:spcBef>
              <a:spcAft>
                <a:spcPts val="0"/>
              </a:spcAft>
              <a:buFont typeface="Arial" panose="020B0604020202020204" pitchFamily="34" charset="0"/>
              <a:buNone/>
              <a:tabLst/>
              <a:defRPr lang="de-DE" sz="1800" b="0" i="0" u="none" strike="noStrike" kern="1200" baseline="0">
                <a:solidFill>
                  <a:schemeClr val="bg1"/>
                </a:solidFill>
                <a:latin typeface="Calibri" panose="020F0502020204030204" pitchFamily="34" charset="0"/>
                <a:ea typeface="+mn-ea"/>
                <a:cs typeface="Calibri" panose="020F0502020204030204" pitchFamily="34" charset="0"/>
              </a:defRPr>
            </a:lvl1pPr>
            <a:lvl2pPr marL="0" indent="0" algn="l" defTabSz="914377" rtl="0" eaLnBrk="1" latinLnBrk="0" hangingPunct="1">
              <a:lnSpc>
                <a:spcPct val="100000"/>
              </a:lnSpc>
              <a:spcBef>
                <a:spcPts val="0"/>
              </a:spcBef>
              <a:spcAft>
                <a:spcPts val="0"/>
              </a:spcAft>
              <a:buFont typeface="Arial" panose="020B0604020202020204" pitchFamily="34" charset="0"/>
              <a:buNone/>
              <a:tabLst/>
              <a:defRPr sz="1800" b="0" kern="1200" baseline="0">
                <a:solidFill>
                  <a:schemeClr val="bg1"/>
                </a:solidFill>
                <a:latin typeface="Calibri" panose="020F0502020204030204" pitchFamily="34" charset="0"/>
                <a:ea typeface="+mn-ea"/>
                <a:cs typeface="Calibri" panose="020F0502020204030204" pitchFamily="34" charset="0"/>
              </a:defRPr>
            </a:lvl2pPr>
            <a:lvl3pPr marL="0" indent="0" algn="l" defTabSz="914377" rtl="0" eaLnBrk="1" latinLnBrk="0" hangingPunct="1">
              <a:lnSpc>
                <a:spcPct val="100000"/>
              </a:lnSpc>
              <a:spcBef>
                <a:spcPts val="0"/>
              </a:spcBef>
              <a:spcAft>
                <a:spcPts val="0"/>
              </a:spcAft>
              <a:buFont typeface="Arial" panose="020B0604020202020204" pitchFamily="34" charset="0"/>
              <a:buNone/>
              <a:tabLst/>
              <a:defRPr sz="1800" b="0" kern="1200" baseline="0">
                <a:solidFill>
                  <a:schemeClr val="bg1"/>
                </a:solidFill>
                <a:latin typeface="Calibri" panose="020F0502020204030204" pitchFamily="34" charset="0"/>
                <a:ea typeface="+mn-ea"/>
                <a:cs typeface="Calibri" panose="020F0502020204030204" pitchFamily="34" charset="0"/>
              </a:defRPr>
            </a:lvl3pPr>
            <a:lvl4pPr marL="0" indent="0" algn="l" defTabSz="914377" rtl="0" eaLnBrk="1" latinLnBrk="0" hangingPunct="1">
              <a:lnSpc>
                <a:spcPct val="100000"/>
              </a:lnSpc>
              <a:spcBef>
                <a:spcPts val="0"/>
              </a:spcBef>
              <a:spcAft>
                <a:spcPts val="0"/>
              </a:spcAft>
              <a:buFont typeface="Arial" panose="020B0604020202020204" pitchFamily="34" charset="0"/>
              <a:buNone/>
              <a:tabLst/>
              <a:defRPr sz="1800" b="0" kern="1200" baseline="0">
                <a:solidFill>
                  <a:schemeClr val="bg1"/>
                </a:solidFill>
                <a:latin typeface="Calibri" panose="020F0502020204030204" pitchFamily="34" charset="0"/>
                <a:ea typeface="+mn-ea"/>
                <a:cs typeface="Calibri" panose="020F0502020204030204" pitchFamily="34" charset="0"/>
              </a:defRPr>
            </a:lvl4pPr>
            <a:lvl5pPr marL="0" indent="0" algn="l" defTabSz="914377" rtl="0" eaLnBrk="1" latinLnBrk="0" hangingPunct="1">
              <a:lnSpc>
                <a:spcPct val="100000"/>
              </a:lnSpc>
              <a:spcBef>
                <a:spcPts val="0"/>
              </a:spcBef>
              <a:spcAft>
                <a:spcPts val="0"/>
              </a:spcAft>
              <a:buFont typeface="Arial" panose="020B0604020202020204" pitchFamily="34" charset="0"/>
              <a:buNone/>
              <a:tabLst/>
              <a:defRPr sz="1800" b="0" kern="1200" baseline="0">
                <a:solidFill>
                  <a:schemeClr val="bg1"/>
                </a:solidFill>
                <a:latin typeface="Calibri" panose="020F0502020204030204" pitchFamily="34" charset="0"/>
                <a:ea typeface="+mn-ea"/>
                <a:cs typeface="Calibri" panose="020F0502020204030204" pitchFamily="34" charset="0"/>
              </a:defRPr>
            </a:lvl5pPr>
            <a:lvl6pPr marL="0" indent="0" algn="l" defTabSz="914377" rtl="0" eaLnBrk="1" latinLnBrk="0" hangingPunct="1">
              <a:lnSpc>
                <a:spcPct val="100000"/>
              </a:lnSpc>
              <a:spcBef>
                <a:spcPts val="0"/>
              </a:spcBef>
              <a:spcAft>
                <a:spcPts val="0"/>
              </a:spcAft>
              <a:buFont typeface="Arial" panose="020B0604020202020204" pitchFamily="34" charset="0"/>
              <a:buNone/>
              <a:tabLst/>
              <a:defRPr sz="1800" b="0" kern="1200" baseline="0">
                <a:solidFill>
                  <a:schemeClr val="bg1"/>
                </a:solidFill>
                <a:latin typeface="Calibri" panose="020F0502020204030204" pitchFamily="34" charset="0"/>
                <a:ea typeface="+mn-ea"/>
                <a:cs typeface="Calibri" panose="020F0502020204030204" pitchFamily="34" charset="0"/>
              </a:defRPr>
            </a:lvl6pPr>
            <a:lvl7pPr marL="0" indent="0" algn="l" defTabSz="914377" rtl="0" eaLnBrk="1" latinLnBrk="0" hangingPunct="1">
              <a:lnSpc>
                <a:spcPct val="100000"/>
              </a:lnSpc>
              <a:spcBef>
                <a:spcPts val="0"/>
              </a:spcBef>
              <a:spcAft>
                <a:spcPts val="0"/>
              </a:spcAft>
              <a:buFont typeface="Arial" panose="020B0604020202020204" pitchFamily="34" charset="0"/>
              <a:buNone/>
              <a:tabLst/>
              <a:defRPr sz="1800" b="0" kern="1200" baseline="0">
                <a:solidFill>
                  <a:schemeClr val="bg1"/>
                </a:solidFill>
                <a:latin typeface="Calibri" panose="020F0502020204030204" pitchFamily="34" charset="0"/>
                <a:ea typeface="+mn-ea"/>
                <a:cs typeface="Calibri" panose="020F0502020204030204" pitchFamily="34" charset="0"/>
              </a:defRPr>
            </a:lvl7pPr>
            <a:lvl8pPr marL="0" indent="0" algn="l" defTabSz="914377" rtl="0" eaLnBrk="1" latinLnBrk="0" hangingPunct="1">
              <a:lnSpc>
                <a:spcPct val="100000"/>
              </a:lnSpc>
              <a:spcBef>
                <a:spcPts val="0"/>
              </a:spcBef>
              <a:spcAft>
                <a:spcPts val="0"/>
              </a:spcAft>
              <a:buFont typeface="Arial" panose="020B0604020202020204" pitchFamily="34" charset="0"/>
              <a:buNone/>
              <a:tabLst/>
              <a:defRPr sz="1800" b="0" kern="1200" baseline="0">
                <a:solidFill>
                  <a:schemeClr val="bg1"/>
                </a:solidFill>
                <a:latin typeface="Calibri" panose="020F0502020204030204" pitchFamily="34" charset="0"/>
                <a:ea typeface="+mn-ea"/>
                <a:cs typeface="Calibri" panose="020F0502020204030204" pitchFamily="34" charset="0"/>
              </a:defRPr>
            </a:lvl8pPr>
            <a:lvl9pPr marL="0" indent="0" algn="l" defTabSz="914377" rtl="0" eaLnBrk="1" latinLnBrk="0" hangingPunct="1">
              <a:lnSpc>
                <a:spcPct val="100000"/>
              </a:lnSpc>
              <a:spcBef>
                <a:spcPts val="0"/>
              </a:spcBef>
              <a:spcAft>
                <a:spcPts val="0"/>
              </a:spcAft>
              <a:buFont typeface="Arial" panose="020B0604020202020204" pitchFamily="34" charset="0"/>
              <a:buNone/>
              <a:tabLst/>
              <a:defRPr sz="1800" b="0" kern="1200" baseline="0">
                <a:solidFill>
                  <a:schemeClr val="bg1"/>
                </a:solidFill>
                <a:latin typeface="Calibri" panose="020F0502020204030204" pitchFamily="34" charset="0"/>
                <a:ea typeface="+mn-ea"/>
                <a:cs typeface="Calibri" panose="020F0502020204030204" pitchFamily="34" charset="0"/>
              </a:defRPr>
            </a:lvl9pPr>
          </a:lstStyle>
          <a:p>
            <a:r>
              <a:rPr lang="en-GB" sz="1798"/>
              <a:t>Untertitel bzw. Kurzbeschreibung der Präsentation</a:t>
            </a:r>
            <a:br>
              <a:rPr lang="en-GB" sz="1798"/>
            </a:br>
            <a:r>
              <a:rPr lang="en-GB" sz="1798"/>
              <a:t>Name: der Referentin / des Referenten</a:t>
            </a:r>
            <a:endParaRPr lang="en-GB" sz="1798" dirty="0"/>
          </a:p>
        </p:txBody>
      </p:sp>
      <p:grpSp>
        <p:nvGrpSpPr>
          <p:cNvPr id="62" name="Regieanweisungen">
            <a:extLst>
              <a:ext uri="{FF2B5EF4-FFF2-40B4-BE49-F238E27FC236}">
                <a16:creationId xmlns:a16="http://schemas.microsoft.com/office/drawing/2014/main" id="{C368D8F1-E7A9-554E-9B0E-05F32F9FAD2A}"/>
              </a:ext>
            </a:extLst>
          </p:cNvPr>
          <p:cNvGrpSpPr/>
          <p:nvPr/>
        </p:nvGrpSpPr>
        <p:grpSpPr>
          <a:xfrm>
            <a:off x="-467513" y="-468000"/>
            <a:ext cx="13126327" cy="7776000"/>
            <a:chOff x="-468000" y="-468000"/>
            <a:chExt cx="13140000" cy="7776000"/>
          </a:xfrm>
        </p:grpSpPr>
        <p:cxnSp>
          <p:nvCxnSpPr>
            <p:cNvPr id="63" name="Linie">
              <a:extLst>
                <a:ext uri="{FF2B5EF4-FFF2-40B4-BE49-F238E27FC236}">
                  <a16:creationId xmlns:a16="http://schemas.microsoft.com/office/drawing/2014/main" id="{CDBB0B1F-B071-A845-B192-682917954BF8}"/>
                </a:ext>
              </a:extLst>
            </p:cNvPr>
            <p:cNvCxnSpPr/>
            <p:nvPr/>
          </p:nvCxnSpPr>
          <p:spPr>
            <a:xfrm>
              <a:off x="12312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Linie">
              <a:extLst>
                <a:ext uri="{FF2B5EF4-FFF2-40B4-BE49-F238E27FC236}">
                  <a16:creationId xmlns:a16="http://schemas.microsoft.com/office/drawing/2014/main" id="{59954D6D-0B9C-AD44-9DDB-2550636C8703}"/>
                </a:ext>
              </a:extLst>
            </p:cNvPr>
            <p:cNvCxnSpPr/>
            <p:nvPr/>
          </p:nvCxnSpPr>
          <p:spPr>
            <a:xfrm>
              <a:off x="12312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Linie">
              <a:extLst>
                <a:ext uri="{FF2B5EF4-FFF2-40B4-BE49-F238E27FC236}">
                  <a16:creationId xmlns:a16="http://schemas.microsoft.com/office/drawing/2014/main" id="{914DE49F-EC57-2E43-AB89-FC5181C10FC2}"/>
                </a:ext>
              </a:extLst>
            </p:cNvPr>
            <p:cNvCxnSpPr/>
            <p:nvPr/>
          </p:nvCxnSpPr>
          <p:spPr>
            <a:xfrm>
              <a:off x="11844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Linie">
              <a:extLst>
                <a:ext uri="{FF2B5EF4-FFF2-40B4-BE49-F238E27FC236}">
                  <a16:creationId xmlns:a16="http://schemas.microsoft.com/office/drawing/2014/main" id="{7623077E-5FB6-4745-AFCB-96D80DF5C511}"/>
                </a:ext>
              </a:extLst>
            </p:cNvPr>
            <p:cNvCxnSpPr/>
            <p:nvPr/>
          </p:nvCxnSpPr>
          <p:spPr>
            <a:xfrm>
              <a:off x="360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Linie">
              <a:extLst>
                <a:ext uri="{FF2B5EF4-FFF2-40B4-BE49-F238E27FC236}">
                  <a16:creationId xmlns:a16="http://schemas.microsoft.com/office/drawing/2014/main" id="{1F795CCA-E55C-9145-AF7B-409B01D54D45}"/>
                </a:ext>
              </a:extLst>
            </p:cNvPr>
            <p:cNvCxnSpPr/>
            <p:nvPr/>
          </p:nvCxnSpPr>
          <p:spPr>
            <a:xfrm>
              <a:off x="11844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Linie">
              <a:extLst>
                <a:ext uri="{FF2B5EF4-FFF2-40B4-BE49-F238E27FC236}">
                  <a16:creationId xmlns:a16="http://schemas.microsoft.com/office/drawing/2014/main" id="{97ACCA39-5369-2345-87C2-8BB0B10BF45A}"/>
                </a:ext>
              </a:extLst>
            </p:cNvPr>
            <p:cNvCxnSpPr/>
            <p:nvPr/>
          </p:nvCxnSpPr>
          <p:spPr>
            <a:xfrm>
              <a:off x="360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Linie">
              <a:extLst>
                <a:ext uri="{FF2B5EF4-FFF2-40B4-BE49-F238E27FC236}">
                  <a16:creationId xmlns:a16="http://schemas.microsoft.com/office/drawing/2014/main" id="{81AE122C-4994-C147-AB0C-30343C0CDA31}"/>
                </a:ext>
              </a:extLst>
            </p:cNvPr>
            <p:cNvCxnSpPr/>
            <p:nvPr/>
          </p:nvCxnSpPr>
          <p:spPr>
            <a:xfrm>
              <a:off x="-468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Linie">
              <a:extLst>
                <a:ext uri="{FF2B5EF4-FFF2-40B4-BE49-F238E27FC236}">
                  <a16:creationId xmlns:a16="http://schemas.microsoft.com/office/drawing/2014/main" id="{927ABC02-A893-CA4C-A49C-DD10F440037F}"/>
                </a:ext>
              </a:extLst>
            </p:cNvPr>
            <p:cNvCxnSpPr/>
            <p:nvPr/>
          </p:nvCxnSpPr>
          <p:spPr>
            <a:xfrm>
              <a:off x="-468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Linie">
              <a:extLst>
                <a:ext uri="{FF2B5EF4-FFF2-40B4-BE49-F238E27FC236}">
                  <a16:creationId xmlns:a16="http://schemas.microsoft.com/office/drawing/2014/main" id="{510ABDD7-8E89-8F47-80F0-4C3AABCBBE0E}"/>
                </a:ext>
              </a:extLst>
            </p:cNvPr>
            <p:cNvCxnSpPr/>
            <p:nvPr/>
          </p:nvCxnSpPr>
          <p:spPr>
            <a:xfrm>
              <a:off x="-468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Linie">
              <a:extLst>
                <a:ext uri="{FF2B5EF4-FFF2-40B4-BE49-F238E27FC236}">
                  <a16:creationId xmlns:a16="http://schemas.microsoft.com/office/drawing/2014/main" id="{F789BD69-DEB7-444C-9201-C59C4B90395B}"/>
                </a:ext>
              </a:extLst>
            </p:cNvPr>
            <p:cNvCxnSpPr/>
            <p:nvPr/>
          </p:nvCxnSpPr>
          <p:spPr>
            <a:xfrm>
              <a:off x="12312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5" name="livng.knowledge">
            <a:extLst>
              <a:ext uri="{FF2B5EF4-FFF2-40B4-BE49-F238E27FC236}">
                <a16:creationId xmlns:a16="http://schemas.microsoft.com/office/drawing/2014/main" id="{47F7FB0D-7814-7142-AFBE-7A75ED0F0127}"/>
              </a:ext>
            </a:extLst>
          </p:cNvPr>
          <p:cNvSpPr>
            <a:spLocks noChangeAspect="1" noEditPoints="1"/>
          </p:cNvSpPr>
          <p:nvPr/>
        </p:nvSpPr>
        <p:spPr bwMode="auto">
          <a:xfrm>
            <a:off x="359625" y="6320880"/>
            <a:ext cx="1691678" cy="216000"/>
          </a:xfrm>
          <a:custGeom>
            <a:avLst/>
            <a:gdLst>
              <a:gd name="T0" fmla="*/ 0 w 4704"/>
              <a:gd name="T1" fmla="*/ 17 h 592"/>
              <a:gd name="T2" fmla="*/ 85 w 4704"/>
              <a:gd name="T3" fmla="*/ 421 h 592"/>
              <a:gd name="T4" fmla="*/ 1676 w 4704"/>
              <a:gd name="T5" fmla="*/ 413 h 592"/>
              <a:gd name="T6" fmla="*/ 1676 w 4704"/>
              <a:gd name="T7" fmla="*/ 413 h 592"/>
              <a:gd name="T8" fmla="*/ 4672 w 4704"/>
              <a:gd name="T9" fmla="*/ 393 h 592"/>
              <a:gd name="T10" fmla="*/ 4475 w 4704"/>
              <a:gd name="T11" fmla="*/ 183 h 592"/>
              <a:gd name="T12" fmla="*/ 4704 w 4704"/>
              <a:gd name="T13" fmla="*/ 328 h 592"/>
              <a:gd name="T14" fmla="*/ 4631 w 4704"/>
              <a:gd name="T15" fmla="*/ 276 h 592"/>
              <a:gd name="T16" fmla="*/ 4347 w 4704"/>
              <a:gd name="T17" fmla="*/ 252 h 592"/>
              <a:gd name="T18" fmla="*/ 4369 w 4704"/>
              <a:gd name="T19" fmla="*/ 486 h 592"/>
              <a:gd name="T20" fmla="*/ 4155 w 4704"/>
              <a:gd name="T21" fmla="*/ 470 h 592"/>
              <a:gd name="T22" fmla="*/ 4207 w 4704"/>
              <a:gd name="T23" fmla="*/ 444 h 592"/>
              <a:gd name="T24" fmla="*/ 4218 w 4704"/>
              <a:gd name="T25" fmla="*/ 140 h 592"/>
              <a:gd name="T26" fmla="*/ 4351 w 4704"/>
              <a:gd name="T27" fmla="*/ 199 h 592"/>
              <a:gd name="T28" fmla="*/ 4273 w 4704"/>
              <a:gd name="T29" fmla="*/ 248 h 592"/>
              <a:gd name="T30" fmla="*/ 3868 w 4704"/>
              <a:gd name="T31" fmla="*/ 477 h 592"/>
              <a:gd name="T32" fmla="*/ 3937 w 4704"/>
              <a:gd name="T33" fmla="*/ 118 h 592"/>
              <a:gd name="T34" fmla="*/ 4017 w 4704"/>
              <a:gd name="T35" fmla="*/ 470 h 592"/>
              <a:gd name="T36" fmla="*/ 3814 w 4704"/>
              <a:gd name="T37" fmla="*/ 311 h 592"/>
              <a:gd name="T38" fmla="*/ 3481 w 4704"/>
              <a:gd name="T39" fmla="*/ 328 h 592"/>
              <a:gd name="T40" fmla="*/ 3668 w 4704"/>
              <a:gd name="T41" fmla="*/ 435 h 592"/>
              <a:gd name="T42" fmla="*/ 3542 w 4704"/>
              <a:gd name="T43" fmla="*/ 140 h 592"/>
              <a:gd name="T44" fmla="*/ 3481 w 4704"/>
              <a:gd name="T45" fmla="*/ 328 h 592"/>
              <a:gd name="T46" fmla="*/ 3542 w 4704"/>
              <a:gd name="T47" fmla="*/ 193 h 592"/>
              <a:gd name="T48" fmla="*/ 3242 w 4704"/>
              <a:gd name="T49" fmla="*/ 17 h 592"/>
              <a:gd name="T50" fmla="*/ 3327 w 4704"/>
              <a:gd name="T51" fmla="*/ 421 h 592"/>
              <a:gd name="T52" fmla="*/ 3095 w 4704"/>
              <a:gd name="T53" fmla="*/ 471 h 592"/>
              <a:gd name="T54" fmla="*/ 2968 w 4704"/>
              <a:gd name="T55" fmla="*/ 235 h 592"/>
              <a:gd name="T56" fmla="*/ 2755 w 4704"/>
              <a:gd name="T57" fmla="*/ 152 h 592"/>
              <a:gd name="T58" fmla="*/ 2878 w 4704"/>
              <a:gd name="T59" fmla="*/ 383 h 592"/>
              <a:gd name="T60" fmla="*/ 3042 w 4704"/>
              <a:gd name="T61" fmla="*/ 293 h 592"/>
              <a:gd name="T62" fmla="*/ 3114 w 4704"/>
              <a:gd name="T63" fmla="*/ 148 h 592"/>
              <a:gd name="T64" fmla="*/ 2433 w 4704"/>
              <a:gd name="T65" fmla="*/ 309 h 592"/>
              <a:gd name="T66" fmla="*/ 2574 w 4704"/>
              <a:gd name="T67" fmla="*/ 193 h 592"/>
              <a:gd name="T68" fmla="*/ 2574 w 4704"/>
              <a:gd name="T69" fmla="*/ 193 h 592"/>
              <a:gd name="T70" fmla="*/ 2175 w 4704"/>
              <a:gd name="T71" fmla="*/ 236 h 592"/>
              <a:gd name="T72" fmla="*/ 2095 w 4704"/>
              <a:gd name="T73" fmla="*/ 157 h 592"/>
              <a:gd name="T74" fmla="*/ 2352 w 4704"/>
              <a:gd name="T75" fmla="*/ 229 h 592"/>
              <a:gd name="T76" fmla="*/ 1770 w 4704"/>
              <a:gd name="T77" fmla="*/ 95 h 592"/>
              <a:gd name="T78" fmla="*/ 1840 w 4704"/>
              <a:gd name="T79" fmla="*/ 470 h 592"/>
              <a:gd name="T80" fmla="*/ 1940 w 4704"/>
              <a:gd name="T81" fmla="*/ 148 h 592"/>
              <a:gd name="T82" fmla="*/ 1966 w 4704"/>
              <a:gd name="T83" fmla="*/ 470 h 592"/>
              <a:gd name="T84" fmla="*/ 1302 w 4704"/>
              <a:gd name="T85" fmla="*/ 351 h 592"/>
              <a:gd name="T86" fmla="*/ 1302 w 4704"/>
              <a:gd name="T87" fmla="*/ 592 h 592"/>
              <a:gd name="T88" fmla="*/ 1226 w 4704"/>
              <a:gd name="T89" fmla="*/ 492 h 592"/>
              <a:gd name="T90" fmla="*/ 1178 w 4704"/>
              <a:gd name="T91" fmla="*/ 395 h 592"/>
              <a:gd name="T92" fmla="*/ 1393 w 4704"/>
              <a:gd name="T93" fmla="*/ 157 h 592"/>
              <a:gd name="T94" fmla="*/ 1294 w 4704"/>
              <a:gd name="T95" fmla="*/ 193 h 592"/>
              <a:gd name="T96" fmla="*/ 1294 w 4704"/>
              <a:gd name="T97" fmla="*/ 193 h 592"/>
              <a:gd name="T98" fmla="*/ 908 w 4704"/>
              <a:gd name="T99" fmla="*/ 236 h 592"/>
              <a:gd name="T100" fmla="*/ 827 w 4704"/>
              <a:gd name="T101" fmla="*/ 157 h 592"/>
              <a:gd name="T102" fmla="*/ 1084 w 4704"/>
              <a:gd name="T103" fmla="*/ 229 h 592"/>
              <a:gd name="T104" fmla="*/ 657 w 4704"/>
              <a:gd name="T105" fmla="*/ 53 h 592"/>
              <a:gd name="T106" fmla="*/ 668 w 4704"/>
              <a:gd name="T107" fmla="*/ 470 h 592"/>
              <a:gd name="T108" fmla="*/ 668 w 4704"/>
              <a:gd name="T109" fmla="*/ 470 h 592"/>
              <a:gd name="T110" fmla="*/ 385 w 4704"/>
              <a:gd name="T111" fmla="*/ 140 h 592"/>
              <a:gd name="T112" fmla="*/ 481 w 4704"/>
              <a:gd name="T113" fmla="*/ 311 h 592"/>
              <a:gd name="T114" fmla="*/ 217 w 4704"/>
              <a:gd name="T115" fmla="*/ 100 h 592"/>
              <a:gd name="T116" fmla="*/ 217 w 4704"/>
              <a:gd name="T117" fmla="*/ 100 h 592"/>
              <a:gd name="T118" fmla="*/ 253 w 4704"/>
              <a:gd name="T119" fmla="*/ 470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04" h="592">
                <a:moveTo>
                  <a:pt x="77" y="477"/>
                </a:moveTo>
                <a:cubicBezTo>
                  <a:pt x="6" y="477"/>
                  <a:pt x="6" y="413"/>
                  <a:pt x="6" y="386"/>
                </a:cubicBezTo>
                <a:lnTo>
                  <a:pt x="6" y="111"/>
                </a:lnTo>
                <a:cubicBezTo>
                  <a:pt x="6" y="67"/>
                  <a:pt x="4" y="44"/>
                  <a:pt x="0" y="17"/>
                </a:cubicBezTo>
                <a:lnTo>
                  <a:pt x="72" y="1"/>
                </a:lnTo>
                <a:cubicBezTo>
                  <a:pt x="77" y="21"/>
                  <a:pt x="78" y="48"/>
                  <a:pt x="78" y="90"/>
                </a:cubicBezTo>
                <a:lnTo>
                  <a:pt x="78" y="363"/>
                </a:lnTo>
                <a:cubicBezTo>
                  <a:pt x="78" y="406"/>
                  <a:pt x="80" y="413"/>
                  <a:pt x="85" y="421"/>
                </a:cubicBezTo>
                <a:cubicBezTo>
                  <a:pt x="88" y="426"/>
                  <a:pt x="99" y="429"/>
                  <a:pt x="108" y="426"/>
                </a:cubicBezTo>
                <a:lnTo>
                  <a:pt x="119" y="469"/>
                </a:lnTo>
                <a:cubicBezTo>
                  <a:pt x="106" y="474"/>
                  <a:pt x="93" y="477"/>
                  <a:pt x="77" y="477"/>
                </a:cubicBezTo>
                <a:close/>
                <a:moveTo>
                  <a:pt x="1676" y="413"/>
                </a:moveTo>
                <a:cubicBezTo>
                  <a:pt x="1676" y="375"/>
                  <a:pt x="1644" y="344"/>
                  <a:pt x="1606" y="344"/>
                </a:cubicBezTo>
                <a:cubicBezTo>
                  <a:pt x="1568" y="344"/>
                  <a:pt x="1538" y="375"/>
                  <a:pt x="1538" y="413"/>
                </a:cubicBezTo>
                <a:cubicBezTo>
                  <a:pt x="1538" y="453"/>
                  <a:pt x="1569" y="485"/>
                  <a:pt x="1608" y="485"/>
                </a:cubicBezTo>
                <a:cubicBezTo>
                  <a:pt x="1644" y="485"/>
                  <a:pt x="1676" y="453"/>
                  <a:pt x="1676" y="413"/>
                </a:cubicBezTo>
                <a:close/>
                <a:moveTo>
                  <a:pt x="4512" y="328"/>
                </a:moveTo>
                <a:lnTo>
                  <a:pt x="4512" y="333"/>
                </a:lnTo>
                <a:cubicBezTo>
                  <a:pt x="4512" y="377"/>
                  <a:pt x="4528" y="424"/>
                  <a:pt x="4591" y="424"/>
                </a:cubicBezTo>
                <a:cubicBezTo>
                  <a:pt x="4621" y="424"/>
                  <a:pt x="4647" y="414"/>
                  <a:pt x="4672" y="393"/>
                </a:cubicBezTo>
                <a:lnTo>
                  <a:pt x="4699" y="435"/>
                </a:lnTo>
                <a:cubicBezTo>
                  <a:pt x="4665" y="464"/>
                  <a:pt x="4626" y="478"/>
                  <a:pt x="4583" y="478"/>
                </a:cubicBezTo>
                <a:cubicBezTo>
                  <a:pt x="4492" y="478"/>
                  <a:pt x="4435" y="412"/>
                  <a:pt x="4435" y="309"/>
                </a:cubicBezTo>
                <a:cubicBezTo>
                  <a:pt x="4435" y="253"/>
                  <a:pt x="4447" y="215"/>
                  <a:pt x="4475" y="183"/>
                </a:cubicBezTo>
                <a:cubicBezTo>
                  <a:pt x="4501" y="153"/>
                  <a:pt x="4533" y="140"/>
                  <a:pt x="4574" y="140"/>
                </a:cubicBezTo>
                <a:cubicBezTo>
                  <a:pt x="4605" y="140"/>
                  <a:pt x="4635" y="148"/>
                  <a:pt x="4662" y="173"/>
                </a:cubicBezTo>
                <a:cubicBezTo>
                  <a:pt x="4690" y="199"/>
                  <a:pt x="4704" y="238"/>
                  <a:pt x="4704" y="313"/>
                </a:cubicBezTo>
                <a:lnTo>
                  <a:pt x="4704" y="328"/>
                </a:lnTo>
                <a:lnTo>
                  <a:pt x="4512" y="328"/>
                </a:lnTo>
                <a:close/>
                <a:moveTo>
                  <a:pt x="4574" y="193"/>
                </a:moveTo>
                <a:cubicBezTo>
                  <a:pt x="4534" y="193"/>
                  <a:pt x="4513" y="224"/>
                  <a:pt x="4513" y="276"/>
                </a:cubicBezTo>
                <a:lnTo>
                  <a:pt x="4631" y="276"/>
                </a:lnTo>
                <a:cubicBezTo>
                  <a:pt x="4631" y="224"/>
                  <a:pt x="4609" y="193"/>
                  <a:pt x="4574" y="193"/>
                </a:cubicBezTo>
                <a:close/>
                <a:moveTo>
                  <a:pt x="4351" y="199"/>
                </a:moveTo>
                <a:cubicBezTo>
                  <a:pt x="4338" y="199"/>
                  <a:pt x="4328" y="197"/>
                  <a:pt x="4326" y="196"/>
                </a:cubicBezTo>
                <a:cubicBezTo>
                  <a:pt x="4328" y="198"/>
                  <a:pt x="4347" y="219"/>
                  <a:pt x="4347" y="252"/>
                </a:cubicBezTo>
                <a:cubicBezTo>
                  <a:pt x="4347" y="308"/>
                  <a:pt x="4301" y="351"/>
                  <a:pt x="4225" y="351"/>
                </a:cubicBezTo>
                <a:cubicBezTo>
                  <a:pt x="4202" y="359"/>
                  <a:pt x="4182" y="371"/>
                  <a:pt x="4182" y="381"/>
                </a:cubicBezTo>
                <a:cubicBezTo>
                  <a:pt x="4182" y="393"/>
                  <a:pt x="4186" y="394"/>
                  <a:pt x="4262" y="394"/>
                </a:cubicBezTo>
                <a:cubicBezTo>
                  <a:pt x="4314" y="394"/>
                  <a:pt x="4369" y="421"/>
                  <a:pt x="4369" y="486"/>
                </a:cubicBezTo>
                <a:cubicBezTo>
                  <a:pt x="4369" y="555"/>
                  <a:pt x="4312" y="592"/>
                  <a:pt x="4226" y="592"/>
                </a:cubicBezTo>
                <a:cubicBezTo>
                  <a:pt x="4142" y="592"/>
                  <a:pt x="4082" y="564"/>
                  <a:pt x="4082" y="504"/>
                </a:cubicBezTo>
                <a:cubicBezTo>
                  <a:pt x="4082" y="489"/>
                  <a:pt x="4088" y="470"/>
                  <a:pt x="4088" y="470"/>
                </a:cubicBezTo>
                <a:lnTo>
                  <a:pt x="4155" y="470"/>
                </a:lnTo>
                <a:cubicBezTo>
                  <a:pt x="4155" y="470"/>
                  <a:pt x="4149" y="482"/>
                  <a:pt x="4149" y="492"/>
                </a:cubicBezTo>
                <a:cubicBezTo>
                  <a:pt x="4149" y="522"/>
                  <a:pt x="4175" y="539"/>
                  <a:pt x="4220" y="539"/>
                </a:cubicBezTo>
                <a:cubicBezTo>
                  <a:pt x="4270" y="539"/>
                  <a:pt x="4296" y="519"/>
                  <a:pt x="4296" y="489"/>
                </a:cubicBezTo>
                <a:cubicBezTo>
                  <a:pt x="4296" y="454"/>
                  <a:pt x="4267" y="444"/>
                  <a:pt x="4207" y="444"/>
                </a:cubicBezTo>
                <a:cubicBezTo>
                  <a:pt x="4121" y="444"/>
                  <a:pt x="4102" y="427"/>
                  <a:pt x="4102" y="395"/>
                </a:cubicBezTo>
                <a:cubicBezTo>
                  <a:pt x="4102" y="363"/>
                  <a:pt x="4128" y="351"/>
                  <a:pt x="4163" y="340"/>
                </a:cubicBezTo>
                <a:cubicBezTo>
                  <a:pt x="4114" y="326"/>
                  <a:pt x="4090" y="295"/>
                  <a:pt x="4090" y="249"/>
                </a:cubicBezTo>
                <a:cubicBezTo>
                  <a:pt x="4090" y="183"/>
                  <a:pt x="4141" y="140"/>
                  <a:pt x="4218" y="140"/>
                </a:cubicBezTo>
                <a:cubicBezTo>
                  <a:pt x="4264" y="140"/>
                  <a:pt x="4290" y="157"/>
                  <a:pt x="4316" y="157"/>
                </a:cubicBezTo>
                <a:cubicBezTo>
                  <a:pt x="4337" y="157"/>
                  <a:pt x="4357" y="149"/>
                  <a:pt x="4375" y="134"/>
                </a:cubicBezTo>
                <a:lnTo>
                  <a:pt x="4407" y="178"/>
                </a:lnTo>
                <a:cubicBezTo>
                  <a:pt x="4389" y="193"/>
                  <a:pt x="4373" y="199"/>
                  <a:pt x="4351" y="199"/>
                </a:cubicBezTo>
                <a:close/>
                <a:moveTo>
                  <a:pt x="4218" y="193"/>
                </a:moveTo>
                <a:cubicBezTo>
                  <a:pt x="4182" y="193"/>
                  <a:pt x="4162" y="213"/>
                  <a:pt x="4162" y="249"/>
                </a:cubicBezTo>
                <a:cubicBezTo>
                  <a:pt x="4162" y="286"/>
                  <a:pt x="4183" y="303"/>
                  <a:pt x="4218" y="303"/>
                </a:cubicBezTo>
                <a:cubicBezTo>
                  <a:pt x="4254" y="303"/>
                  <a:pt x="4273" y="284"/>
                  <a:pt x="4273" y="248"/>
                </a:cubicBezTo>
                <a:cubicBezTo>
                  <a:pt x="4273" y="212"/>
                  <a:pt x="4254" y="193"/>
                  <a:pt x="4218" y="193"/>
                </a:cubicBezTo>
                <a:close/>
                <a:moveTo>
                  <a:pt x="3953" y="470"/>
                </a:moveTo>
                <a:cubicBezTo>
                  <a:pt x="3949" y="463"/>
                  <a:pt x="3949" y="458"/>
                  <a:pt x="3947" y="445"/>
                </a:cubicBezTo>
                <a:cubicBezTo>
                  <a:pt x="3925" y="466"/>
                  <a:pt x="3900" y="477"/>
                  <a:pt x="3868" y="477"/>
                </a:cubicBezTo>
                <a:cubicBezTo>
                  <a:pt x="3786" y="477"/>
                  <a:pt x="3736" y="412"/>
                  <a:pt x="3736" y="312"/>
                </a:cubicBezTo>
                <a:cubicBezTo>
                  <a:pt x="3736" y="211"/>
                  <a:pt x="3792" y="142"/>
                  <a:pt x="3870" y="142"/>
                </a:cubicBezTo>
                <a:cubicBezTo>
                  <a:pt x="3897" y="142"/>
                  <a:pt x="3920" y="151"/>
                  <a:pt x="3939" y="171"/>
                </a:cubicBezTo>
                <a:cubicBezTo>
                  <a:pt x="3939" y="171"/>
                  <a:pt x="3937" y="146"/>
                  <a:pt x="3937" y="118"/>
                </a:cubicBezTo>
                <a:lnTo>
                  <a:pt x="3937" y="1"/>
                </a:lnTo>
                <a:lnTo>
                  <a:pt x="4007" y="11"/>
                </a:lnTo>
                <a:lnTo>
                  <a:pt x="4007" y="358"/>
                </a:lnTo>
                <a:cubicBezTo>
                  <a:pt x="4007" y="421"/>
                  <a:pt x="4011" y="454"/>
                  <a:pt x="4017" y="470"/>
                </a:cubicBezTo>
                <a:lnTo>
                  <a:pt x="3953" y="470"/>
                </a:lnTo>
                <a:close/>
                <a:moveTo>
                  <a:pt x="3937" y="224"/>
                </a:moveTo>
                <a:cubicBezTo>
                  <a:pt x="3921" y="207"/>
                  <a:pt x="3902" y="198"/>
                  <a:pt x="3879" y="198"/>
                </a:cubicBezTo>
                <a:cubicBezTo>
                  <a:pt x="3834" y="198"/>
                  <a:pt x="3814" y="234"/>
                  <a:pt x="3814" y="311"/>
                </a:cubicBezTo>
                <a:cubicBezTo>
                  <a:pt x="3814" y="382"/>
                  <a:pt x="3828" y="418"/>
                  <a:pt x="3881" y="418"/>
                </a:cubicBezTo>
                <a:cubicBezTo>
                  <a:pt x="3907" y="418"/>
                  <a:pt x="3928" y="403"/>
                  <a:pt x="3937" y="387"/>
                </a:cubicBezTo>
                <a:lnTo>
                  <a:pt x="3937" y="224"/>
                </a:lnTo>
                <a:close/>
                <a:moveTo>
                  <a:pt x="3481" y="328"/>
                </a:moveTo>
                <a:lnTo>
                  <a:pt x="3481" y="333"/>
                </a:lnTo>
                <a:cubicBezTo>
                  <a:pt x="3481" y="377"/>
                  <a:pt x="3497" y="424"/>
                  <a:pt x="3560" y="424"/>
                </a:cubicBezTo>
                <a:cubicBezTo>
                  <a:pt x="3590" y="424"/>
                  <a:pt x="3616" y="414"/>
                  <a:pt x="3640" y="393"/>
                </a:cubicBezTo>
                <a:lnTo>
                  <a:pt x="3668" y="435"/>
                </a:lnTo>
                <a:cubicBezTo>
                  <a:pt x="3634" y="464"/>
                  <a:pt x="3595" y="478"/>
                  <a:pt x="3552" y="478"/>
                </a:cubicBezTo>
                <a:cubicBezTo>
                  <a:pt x="3461" y="478"/>
                  <a:pt x="3404" y="412"/>
                  <a:pt x="3404" y="309"/>
                </a:cubicBezTo>
                <a:cubicBezTo>
                  <a:pt x="3404" y="253"/>
                  <a:pt x="3416" y="215"/>
                  <a:pt x="3444" y="183"/>
                </a:cubicBezTo>
                <a:cubicBezTo>
                  <a:pt x="3470" y="153"/>
                  <a:pt x="3502" y="140"/>
                  <a:pt x="3542" y="140"/>
                </a:cubicBezTo>
                <a:cubicBezTo>
                  <a:pt x="3574" y="140"/>
                  <a:pt x="3603" y="148"/>
                  <a:pt x="3631" y="173"/>
                </a:cubicBezTo>
                <a:cubicBezTo>
                  <a:pt x="3659" y="199"/>
                  <a:pt x="3673" y="238"/>
                  <a:pt x="3673" y="313"/>
                </a:cubicBezTo>
                <a:lnTo>
                  <a:pt x="3673" y="328"/>
                </a:lnTo>
                <a:lnTo>
                  <a:pt x="3481" y="328"/>
                </a:lnTo>
                <a:close/>
                <a:moveTo>
                  <a:pt x="3542" y="193"/>
                </a:moveTo>
                <a:cubicBezTo>
                  <a:pt x="3503" y="193"/>
                  <a:pt x="3481" y="224"/>
                  <a:pt x="3481" y="276"/>
                </a:cubicBezTo>
                <a:lnTo>
                  <a:pt x="3600" y="276"/>
                </a:lnTo>
                <a:cubicBezTo>
                  <a:pt x="3600" y="224"/>
                  <a:pt x="3577" y="193"/>
                  <a:pt x="3542" y="193"/>
                </a:cubicBezTo>
                <a:close/>
                <a:moveTo>
                  <a:pt x="3319" y="477"/>
                </a:moveTo>
                <a:cubicBezTo>
                  <a:pt x="3249" y="477"/>
                  <a:pt x="3249" y="413"/>
                  <a:pt x="3249" y="386"/>
                </a:cubicBezTo>
                <a:lnTo>
                  <a:pt x="3249" y="111"/>
                </a:lnTo>
                <a:cubicBezTo>
                  <a:pt x="3249" y="67"/>
                  <a:pt x="3247" y="44"/>
                  <a:pt x="3242" y="17"/>
                </a:cubicBezTo>
                <a:lnTo>
                  <a:pt x="3314" y="1"/>
                </a:lnTo>
                <a:cubicBezTo>
                  <a:pt x="3319" y="21"/>
                  <a:pt x="3320" y="48"/>
                  <a:pt x="3320" y="90"/>
                </a:cubicBezTo>
                <a:lnTo>
                  <a:pt x="3320" y="363"/>
                </a:lnTo>
                <a:cubicBezTo>
                  <a:pt x="3320" y="406"/>
                  <a:pt x="3322" y="413"/>
                  <a:pt x="3327" y="421"/>
                </a:cubicBezTo>
                <a:cubicBezTo>
                  <a:pt x="3331" y="426"/>
                  <a:pt x="3342" y="429"/>
                  <a:pt x="3350" y="426"/>
                </a:cubicBezTo>
                <a:lnTo>
                  <a:pt x="3361" y="469"/>
                </a:lnTo>
                <a:cubicBezTo>
                  <a:pt x="3349" y="474"/>
                  <a:pt x="3335" y="477"/>
                  <a:pt x="3319" y="477"/>
                </a:cubicBezTo>
                <a:close/>
                <a:moveTo>
                  <a:pt x="3095" y="471"/>
                </a:moveTo>
                <a:lnTo>
                  <a:pt x="3030" y="471"/>
                </a:lnTo>
                <a:lnTo>
                  <a:pt x="2990" y="323"/>
                </a:lnTo>
                <a:cubicBezTo>
                  <a:pt x="2980" y="284"/>
                  <a:pt x="2969" y="235"/>
                  <a:pt x="2969" y="235"/>
                </a:cubicBezTo>
                <a:lnTo>
                  <a:pt x="2968" y="235"/>
                </a:lnTo>
                <a:cubicBezTo>
                  <a:pt x="2968" y="235"/>
                  <a:pt x="2963" y="267"/>
                  <a:pt x="2947" y="326"/>
                </a:cubicBezTo>
                <a:lnTo>
                  <a:pt x="2908" y="471"/>
                </a:lnTo>
                <a:lnTo>
                  <a:pt x="2843" y="471"/>
                </a:lnTo>
                <a:lnTo>
                  <a:pt x="2755" y="152"/>
                </a:lnTo>
                <a:lnTo>
                  <a:pt x="2824" y="143"/>
                </a:lnTo>
                <a:lnTo>
                  <a:pt x="2859" y="298"/>
                </a:lnTo>
                <a:cubicBezTo>
                  <a:pt x="2868" y="338"/>
                  <a:pt x="2876" y="383"/>
                  <a:pt x="2876" y="383"/>
                </a:cubicBezTo>
                <a:lnTo>
                  <a:pt x="2878" y="383"/>
                </a:lnTo>
                <a:cubicBezTo>
                  <a:pt x="2878" y="383"/>
                  <a:pt x="2884" y="341"/>
                  <a:pt x="2896" y="297"/>
                </a:cubicBezTo>
                <a:lnTo>
                  <a:pt x="2937" y="148"/>
                </a:lnTo>
                <a:lnTo>
                  <a:pt x="3006" y="148"/>
                </a:lnTo>
                <a:lnTo>
                  <a:pt x="3042" y="293"/>
                </a:lnTo>
                <a:cubicBezTo>
                  <a:pt x="3056" y="345"/>
                  <a:pt x="3063" y="384"/>
                  <a:pt x="3063" y="384"/>
                </a:cubicBezTo>
                <a:lnTo>
                  <a:pt x="3065" y="384"/>
                </a:lnTo>
                <a:cubicBezTo>
                  <a:pt x="3065" y="384"/>
                  <a:pt x="3072" y="335"/>
                  <a:pt x="3081" y="298"/>
                </a:cubicBezTo>
                <a:lnTo>
                  <a:pt x="3114" y="148"/>
                </a:lnTo>
                <a:lnTo>
                  <a:pt x="3186" y="148"/>
                </a:lnTo>
                <a:lnTo>
                  <a:pt x="3095" y="471"/>
                </a:lnTo>
                <a:close/>
                <a:moveTo>
                  <a:pt x="2575" y="478"/>
                </a:moveTo>
                <a:cubicBezTo>
                  <a:pt x="2487" y="478"/>
                  <a:pt x="2433" y="412"/>
                  <a:pt x="2433" y="309"/>
                </a:cubicBezTo>
                <a:cubicBezTo>
                  <a:pt x="2433" y="206"/>
                  <a:pt x="2488" y="140"/>
                  <a:pt x="2573" y="140"/>
                </a:cubicBezTo>
                <a:cubicBezTo>
                  <a:pt x="2665" y="140"/>
                  <a:pt x="2717" y="208"/>
                  <a:pt x="2717" y="310"/>
                </a:cubicBezTo>
                <a:cubicBezTo>
                  <a:pt x="2717" y="414"/>
                  <a:pt x="2662" y="478"/>
                  <a:pt x="2575" y="478"/>
                </a:cubicBezTo>
                <a:close/>
                <a:moveTo>
                  <a:pt x="2574" y="193"/>
                </a:moveTo>
                <a:cubicBezTo>
                  <a:pt x="2529" y="193"/>
                  <a:pt x="2510" y="226"/>
                  <a:pt x="2510" y="305"/>
                </a:cubicBezTo>
                <a:cubicBezTo>
                  <a:pt x="2510" y="398"/>
                  <a:pt x="2534" y="426"/>
                  <a:pt x="2576" y="426"/>
                </a:cubicBezTo>
                <a:cubicBezTo>
                  <a:pt x="2617" y="426"/>
                  <a:pt x="2640" y="392"/>
                  <a:pt x="2640" y="311"/>
                </a:cubicBezTo>
                <a:cubicBezTo>
                  <a:pt x="2640" y="220"/>
                  <a:pt x="2615" y="193"/>
                  <a:pt x="2574" y="193"/>
                </a:cubicBezTo>
                <a:close/>
                <a:moveTo>
                  <a:pt x="2283" y="470"/>
                </a:moveTo>
                <a:lnTo>
                  <a:pt x="2283" y="256"/>
                </a:lnTo>
                <a:cubicBezTo>
                  <a:pt x="2283" y="212"/>
                  <a:pt x="2273" y="200"/>
                  <a:pt x="2246" y="200"/>
                </a:cubicBezTo>
                <a:cubicBezTo>
                  <a:pt x="2226" y="200"/>
                  <a:pt x="2196" y="215"/>
                  <a:pt x="2175" y="236"/>
                </a:cubicBezTo>
                <a:lnTo>
                  <a:pt x="2175" y="470"/>
                </a:lnTo>
                <a:lnTo>
                  <a:pt x="2107" y="470"/>
                </a:lnTo>
                <a:lnTo>
                  <a:pt x="2107" y="233"/>
                </a:lnTo>
                <a:cubicBezTo>
                  <a:pt x="2107" y="199"/>
                  <a:pt x="2104" y="179"/>
                  <a:pt x="2095" y="157"/>
                </a:cubicBezTo>
                <a:lnTo>
                  <a:pt x="2158" y="139"/>
                </a:lnTo>
                <a:cubicBezTo>
                  <a:pt x="2166" y="153"/>
                  <a:pt x="2170" y="167"/>
                  <a:pt x="2170" y="185"/>
                </a:cubicBezTo>
                <a:cubicBezTo>
                  <a:pt x="2204" y="155"/>
                  <a:pt x="2234" y="140"/>
                  <a:pt x="2268" y="140"/>
                </a:cubicBezTo>
                <a:cubicBezTo>
                  <a:pt x="2318" y="140"/>
                  <a:pt x="2352" y="170"/>
                  <a:pt x="2352" y="229"/>
                </a:cubicBezTo>
                <a:lnTo>
                  <a:pt x="2352" y="470"/>
                </a:lnTo>
                <a:lnTo>
                  <a:pt x="2283" y="470"/>
                </a:lnTo>
                <a:close/>
                <a:moveTo>
                  <a:pt x="1770" y="470"/>
                </a:moveTo>
                <a:lnTo>
                  <a:pt x="1770" y="95"/>
                </a:lnTo>
                <a:cubicBezTo>
                  <a:pt x="1770" y="64"/>
                  <a:pt x="1768" y="42"/>
                  <a:pt x="1763" y="17"/>
                </a:cubicBezTo>
                <a:lnTo>
                  <a:pt x="1833" y="0"/>
                </a:lnTo>
                <a:cubicBezTo>
                  <a:pt x="1837" y="20"/>
                  <a:pt x="1840" y="52"/>
                  <a:pt x="1840" y="85"/>
                </a:cubicBezTo>
                <a:lnTo>
                  <a:pt x="1840" y="470"/>
                </a:lnTo>
                <a:lnTo>
                  <a:pt x="1770" y="470"/>
                </a:lnTo>
                <a:close/>
                <a:moveTo>
                  <a:pt x="1966" y="470"/>
                </a:moveTo>
                <a:lnTo>
                  <a:pt x="1845" y="288"/>
                </a:lnTo>
                <a:lnTo>
                  <a:pt x="1940" y="148"/>
                </a:lnTo>
                <a:lnTo>
                  <a:pt x="2025" y="148"/>
                </a:lnTo>
                <a:lnTo>
                  <a:pt x="1915" y="284"/>
                </a:lnTo>
                <a:lnTo>
                  <a:pt x="2051" y="470"/>
                </a:lnTo>
                <a:lnTo>
                  <a:pt x="1966" y="470"/>
                </a:lnTo>
                <a:close/>
                <a:moveTo>
                  <a:pt x="1428" y="199"/>
                </a:moveTo>
                <a:cubicBezTo>
                  <a:pt x="1415" y="199"/>
                  <a:pt x="1405" y="197"/>
                  <a:pt x="1403" y="196"/>
                </a:cubicBezTo>
                <a:cubicBezTo>
                  <a:pt x="1405" y="198"/>
                  <a:pt x="1424" y="219"/>
                  <a:pt x="1424" y="252"/>
                </a:cubicBezTo>
                <a:cubicBezTo>
                  <a:pt x="1424" y="308"/>
                  <a:pt x="1378" y="351"/>
                  <a:pt x="1302" y="351"/>
                </a:cubicBezTo>
                <a:cubicBezTo>
                  <a:pt x="1279" y="359"/>
                  <a:pt x="1259" y="371"/>
                  <a:pt x="1259" y="381"/>
                </a:cubicBezTo>
                <a:cubicBezTo>
                  <a:pt x="1259" y="393"/>
                  <a:pt x="1263" y="394"/>
                  <a:pt x="1339" y="394"/>
                </a:cubicBezTo>
                <a:cubicBezTo>
                  <a:pt x="1390" y="394"/>
                  <a:pt x="1446" y="421"/>
                  <a:pt x="1446" y="486"/>
                </a:cubicBezTo>
                <a:cubicBezTo>
                  <a:pt x="1446" y="555"/>
                  <a:pt x="1388" y="592"/>
                  <a:pt x="1302" y="592"/>
                </a:cubicBezTo>
                <a:cubicBezTo>
                  <a:pt x="1219" y="592"/>
                  <a:pt x="1159" y="564"/>
                  <a:pt x="1159" y="504"/>
                </a:cubicBezTo>
                <a:cubicBezTo>
                  <a:pt x="1159" y="489"/>
                  <a:pt x="1165" y="470"/>
                  <a:pt x="1165" y="470"/>
                </a:cubicBezTo>
                <a:lnTo>
                  <a:pt x="1231" y="470"/>
                </a:lnTo>
                <a:cubicBezTo>
                  <a:pt x="1231" y="470"/>
                  <a:pt x="1226" y="482"/>
                  <a:pt x="1226" y="492"/>
                </a:cubicBezTo>
                <a:cubicBezTo>
                  <a:pt x="1226" y="522"/>
                  <a:pt x="1252" y="539"/>
                  <a:pt x="1297" y="539"/>
                </a:cubicBezTo>
                <a:cubicBezTo>
                  <a:pt x="1346" y="539"/>
                  <a:pt x="1373" y="519"/>
                  <a:pt x="1373" y="489"/>
                </a:cubicBezTo>
                <a:cubicBezTo>
                  <a:pt x="1373" y="454"/>
                  <a:pt x="1344" y="444"/>
                  <a:pt x="1284" y="444"/>
                </a:cubicBezTo>
                <a:cubicBezTo>
                  <a:pt x="1198" y="444"/>
                  <a:pt x="1178" y="427"/>
                  <a:pt x="1178" y="395"/>
                </a:cubicBezTo>
                <a:cubicBezTo>
                  <a:pt x="1178" y="363"/>
                  <a:pt x="1205" y="351"/>
                  <a:pt x="1240" y="340"/>
                </a:cubicBezTo>
                <a:cubicBezTo>
                  <a:pt x="1191" y="326"/>
                  <a:pt x="1166" y="295"/>
                  <a:pt x="1166" y="249"/>
                </a:cubicBezTo>
                <a:cubicBezTo>
                  <a:pt x="1166" y="183"/>
                  <a:pt x="1218" y="140"/>
                  <a:pt x="1295" y="140"/>
                </a:cubicBezTo>
                <a:cubicBezTo>
                  <a:pt x="1341" y="140"/>
                  <a:pt x="1367" y="157"/>
                  <a:pt x="1393" y="157"/>
                </a:cubicBezTo>
                <a:cubicBezTo>
                  <a:pt x="1414" y="157"/>
                  <a:pt x="1434" y="149"/>
                  <a:pt x="1451" y="134"/>
                </a:cubicBezTo>
                <a:lnTo>
                  <a:pt x="1484" y="178"/>
                </a:lnTo>
                <a:cubicBezTo>
                  <a:pt x="1466" y="193"/>
                  <a:pt x="1449" y="199"/>
                  <a:pt x="1428" y="199"/>
                </a:cubicBezTo>
                <a:close/>
                <a:moveTo>
                  <a:pt x="1294" y="193"/>
                </a:moveTo>
                <a:cubicBezTo>
                  <a:pt x="1259" y="193"/>
                  <a:pt x="1239" y="213"/>
                  <a:pt x="1239" y="249"/>
                </a:cubicBezTo>
                <a:cubicBezTo>
                  <a:pt x="1239" y="286"/>
                  <a:pt x="1260" y="303"/>
                  <a:pt x="1294" y="303"/>
                </a:cubicBezTo>
                <a:cubicBezTo>
                  <a:pt x="1331" y="303"/>
                  <a:pt x="1350" y="284"/>
                  <a:pt x="1350" y="248"/>
                </a:cubicBezTo>
                <a:cubicBezTo>
                  <a:pt x="1350" y="212"/>
                  <a:pt x="1331" y="193"/>
                  <a:pt x="1294" y="193"/>
                </a:cubicBezTo>
                <a:close/>
                <a:moveTo>
                  <a:pt x="1015" y="470"/>
                </a:moveTo>
                <a:lnTo>
                  <a:pt x="1015" y="256"/>
                </a:lnTo>
                <a:cubicBezTo>
                  <a:pt x="1015" y="212"/>
                  <a:pt x="1005" y="200"/>
                  <a:pt x="978" y="200"/>
                </a:cubicBezTo>
                <a:cubicBezTo>
                  <a:pt x="958" y="200"/>
                  <a:pt x="929" y="215"/>
                  <a:pt x="908" y="236"/>
                </a:cubicBezTo>
                <a:lnTo>
                  <a:pt x="908" y="470"/>
                </a:lnTo>
                <a:lnTo>
                  <a:pt x="839" y="470"/>
                </a:lnTo>
                <a:lnTo>
                  <a:pt x="839" y="233"/>
                </a:lnTo>
                <a:cubicBezTo>
                  <a:pt x="839" y="199"/>
                  <a:pt x="836" y="179"/>
                  <a:pt x="827" y="157"/>
                </a:cubicBezTo>
                <a:lnTo>
                  <a:pt x="890" y="139"/>
                </a:lnTo>
                <a:cubicBezTo>
                  <a:pt x="898" y="153"/>
                  <a:pt x="902" y="167"/>
                  <a:pt x="902" y="185"/>
                </a:cubicBezTo>
                <a:cubicBezTo>
                  <a:pt x="936" y="155"/>
                  <a:pt x="966" y="140"/>
                  <a:pt x="1000" y="140"/>
                </a:cubicBezTo>
                <a:cubicBezTo>
                  <a:pt x="1050" y="140"/>
                  <a:pt x="1084" y="170"/>
                  <a:pt x="1084" y="229"/>
                </a:cubicBezTo>
                <a:lnTo>
                  <a:pt x="1084" y="470"/>
                </a:lnTo>
                <a:lnTo>
                  <a:pt x="1015" y="470"/>
                </a:lnTo>
                <a:close/>
                <a:moveTo>
                  <a:pt x="703" y="100"/>
                </a:moveTo>
                <a:cubicBezTo>
                  <a:pt x="677" y="100"/>
                  <a:pt x="657" y="79"/>
                  <a:pt x="657" y="53"/>
                </a:cubicBezTo>
                <a:cubicBezTo>
                  <a:pt x="657" y="27"/>
                  <a:pt x="678" y="6"/>
                  <a:pt x="704" y="6"/>
                </a:cubicBezTo>
                <a:cubicBezTo>
                  <a:pt x="729" y="6"/>
                  <a:pt x="750" y="27"/>
                  <a:pt x="750" y="53"/>
                </a:cubicBezTo>
                <a:cubicBezTo>
                  <a:pt x="750" y="79"/>
                  <a:pt x="729" y="100"/>
                  <a:pt x="703" y="100"/>
                </a:cubicBezTo>
                <a:close/>
                <a:moveTo>
                  <a:pt x="668" y="470"/>
                </a:moveTo>
                <a:lnTo>
                  <a:pt x="668" y="153"/>
                </a:lnTo>
                <a:lnTo>
                  <a:pt x="738" y="140"/>
                </a:lnTo>
                <a:lnTo>
                  <a:pt x="738" y="470"/>
                </a:lnTo>
                <a:lnTo>
                  <a:pt x="668" y="470"/>
                </a:lnTo>
                <a:close/>
                <a:moveTo>
                  <a:pt x="490" y="471"/>
                </a:moveTo>
                <a:lnTo>
                  <a:pt x="428" y="471"/>
                </a:lnTo>
                <a:lnTo>
                  <a:pt x="313" y="150"/>
                </a:lnTo>
                <a:lnTo>
                  <a:pt x="385" y="140"/>
                </a:lnTo>
                <a:lnTo>
                  <a:pt x="440" y="314"/>
                </a:lnTo>
                <a:cubicBezTo>
                  <a:pt x="451" y="347"/>
                  <a:pt x="460" y="386"/>
                  <a:pt x="460" y="386"/>
                </a:cubicBezTo>
                <a:lnTo>
                  <a:pt x="461" y="386"/>
                </a:lnTo>
                <a:cubicBezTo>
                  <a:pt x="461" y="386"/>
                  <a:pt x="468" y="347"/>
                  <a:pt x="481" y="311"/>
                </a:cubicBezTo>
                <a:lnTo>
                  <a:pt x="534" y="148"/>
                </a:lnTo>
                <a:lnTo>
                  <a:pt x="607" y="148"/>
                </a:lnTo>
                <a:lnTo>
                  <a:pt x="490" y="471"/>
                </a:lnTo>
                <a:close/>
                <a:moveTo>
                  <a:pt x="217" y="100"/>
                </a:moveTo>
                <a:cubicBezTo>
                  <a:pt x="192" y="100"/>
                  <a:pt x="172" y="79"/>
                  <a:pt x="172" y="53"/>
                </a:cubicBezTo>
                <a:cubicBezTo>
                  <a:pt x="172" y="27"/>
                  <a:pt x="192" y="6"/>
                  <a:pt x="218" y="6"/>
                </a:cubicBezTo>
                <a:cubicBezTo>
                  <a:pt x="243" y="6"/>
                  <a:pt x="264" y="27"/>
                  <a:pt x="264" y="53"/>
                </a:cubicBezTo>
                <a:cubicBezTo>
                  <a:pt x="264" y="79"/>
                  <a:pt x="243" y="100"/>
                  <a:pt x="217" y="100"/>
                </a:cubicBezTo>
                <a:close/>
                <a:moveTo>
                  <a:pt x="182" y="470"/>
                </a:moveTo>
                <a:lnTo>
                  <a:pt x="182" y="153"/>
                </a:lnTo>
                <a:lnTo>
                  <a:pt x="253" y="140"/>
                </a:lnTo>
                <a:lnTo>
                  <a:pt x="253" y="470"/>
                </a:lnTo>
                <a:lnTo>
                  <a:pt x="182" y="470"/>
                </a:lnTo>
                <a:close/>
              </a:path>
            </a:pathLst>
          </a:custGeom>
          <a:solidFill>
            <a:schemeClr val="tx1"/>
          </a:solidFill>
          <a:ln>
            <a:noFill/>
          </a:ln>
        </p:spPr>
        <p:txBody>
          <a:bodyPr vert="horz" wrap="square" lIns="91345" tIns="45672" rIns="91345" bIns="45672" numCol="1" anchor="t" anchorCtr="0" compatLnSpc="1">
            <a:prstTxWarp prst="textNoShape">
              <a:avLst/>
            </a:prstTxWarp>
          </a:bodyPr>
          <a:lstStyle/>
          <a:p>
            <a:endParaRPr lang="de-DE" sz="1798"/>
          </a:p>
        </p:txBody>
      </p:sp>
    </p:spTree>
    <p:extLst>
      <p:ext uri="{BB962C8B-B14F-4D97-AF65-F5344CB8AC3E}">
        <p14:creationId xmlns:p14="http://schemas.microsoft.com/office/powerpoint/2010/main" val="1922299911"/>
      </p:ext>
    </p:extLst>
  </p:cSld>
  <p:clrMapOvr>
    <a:masterClrMapping/>
  </p:clrMapOvr>
  <p:extLst>
    <p:ext uri="{DCECCB84-F9BA-43D5-87BE-67443E8EF086}">
      <p15:sldGuideLst xmlns:p15="http://schemas.microsoft.com/office/powerpoint/2012/main">
        <p15:guide id="3" pos="226">
          <p15:clr>
            <a:srgbClr val="FBAE40"/>
          </p15:clr>
        </p15:guide>
        <p15:guide id="4" pos="5534">
          <p15:clr>
            <a:srgbClr val="FBAE40"/>
          </p15:clr>
        </p15:guide>
        <p15:guide id="5" orient="horz" pos="1236">
          <p15:clr>
            <a:srgbClr val="FBAE40"/>
          </p15:clr>
        </p15:guide>
        <p15:guide id="6" orient="horz" pos="2040">
          <p15:clr>
            <a:srgbClr val="FBAE40"/>
          </p15:clr>
        </p15:guide>
        <p15:guide id="7" pos="227">
          <p15:clr>
            <a:srgbClr val="FBAE40"/>
          </p15:clr>
        </p15:guide>
        <p15:guide id="8" pos="746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el hell mit Typoecke">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58402" y="1962000"/>
            <a:ext cx="8544000" cy="1276350"/>
          </a:xfrm>
        </p:spPr>
        <p:txBody>
          <a:bodyPr anchor="b" anchorCtr="0"/>
          <a:lstStyle>
            <a:lvl1pPr marL="0" indent="0" algn="l">
              <a:lnSpc>
                <a:spcPct val="90000"/>
              </a:lnSpc>
              <a:buFont typeface="Arial" panose="020B0604020202020204" pitchFamily="34" charset="0"/>
              <a:buNone/>
              <a:defRPr sz="3596" b="1"/>
            </a:lvl1pPr>
          </a:lstStyle>
          <a:p>
            <a:r>
              <a:rPr lang="de-DE" dirty="0"/>
              <a:t>Titel der Präsentation auf zwei Zeilen einfügen</a:t>
            </a:r>
          </a:p>
        </p:txBody>
      </p:sp>
      <p:sp>
        <p:nvSpPr>
          <p:cNvPr id="3" name="Untertitel 2"/>
          <p:cNvSpPr>
            <a:spLocks noGrp="1"/>
          </p:cNvSpPr>
          <p:nvPr>
            <p:ph type="subTitle" idx="1" hasCustomPrompt="1"/>
          </p:nvPr>
        </p:nvSpPr>
        <p:spPr>
          <a:xfrm>
            <a:off x="358402" y="3240000"/>
            <a:ext cx="8544000" cy="900000"/>
          </a:xfrm>
        </p:spPr>
        <p:txBody>
          <a:bodyPr/>
          <a:lstStyle>
            <a:lvl1pPr marL="0" indent="0" algn="l">
              <a:lnSpc>
                <a:spcPct val="100000"/>
              </a:lnSpc>
              <a:spcBef>
                <a:spcPts val="0"/>
              </a:spcBef>
              <a:buFont typeface="Arial" panose="020B0604020202020204" pitchFamily="34" charset="0"/>
              <a:buNone/>
              <a:defRPr sz="1798" b="0">
                <a:solidFill>
                  <a:schemeClr val="bg2"/>
                </a:solidFill>
              </a:defRPr>
            </a:lvl1pPr>
            <a:lvl2pPr marL="0" indent="0" algn="l">
              <a:lnSpc>
                <a:spcPct val="100000"/>
              </a:lnSpc>
              <a:spcBef>
                <a:spcPts val="0"/>
              </a:spcBef>
              <a:buFont typeface="Arial" panose="020B0604020202020204" pitchFamily="34" charset="0"/>
              <a:buNone/>
              <a:defRPr sz="1798" b="0">
                <a:solidFill>
                  <a:schemeClr val="bg2"/>
                </a:solidFill>
              </a:defRPr>
            </a:lvl2pPr>
            <a:lvl3pPr marL="0" indent="0" algn="l">
              <a:lnSpc>
                <a:spcPct val="100000"/>
              </a:lnSpc>
              <a:spcBef>
                <a:spcPts val="0"/>
              </a:spcBef>
              <a:buFont typeface="Arial" panose="020B0604020202020204" pitchFamily="34" charset="0"/>
              <a:buNone/>
              <a:defRPr sz="1798" b="0">
                <a:solidFill>
                  <a:schemeClr val="bg2"/>
                </a:solidFill>
              </a:defRPr>
            </a:lvl3pPr>
            <a:lvl4pPr marL="0" indent="0" algn="l">
              <a:lnSpc>
                <a:spcPct val="100000"/>
              </a:lnSpc>
              <a:spcBef>
                <a:spcPts val="0"/>
              </a:spcBef>
              <a:buFont typeface="Arial" panose="020B0604020202020204" pitchFamily="34" charset="0"/>
              <a:buNone/>
              <a:defRPr sz="1798" b="0">
                <a:solidFill>
                  <a:schemeClr val="bg2"/>
                </a:solidFill>
              </a:defRPr>
            </a:lvl4pPr>
            <a:lvl5pPr marL="0" indent="0" algn="l">
              <a:lnSpc>
                <a:spcPct val="100000"/>
              </a:lnSpc>
              <a:spcBef>
                <a:spcPts val="0"/>
              </a:spcBef>
              <a:buFont typeface="Arial" panose="020B0604020202020204" pitchFamily="34" charset="0"/>
              <a:buNone/>
              <a:defRPr sz="1798" b="0">
                <a:solidFill>
                  <a:schemeClr val="bg2"/>
                </a:solidFill>
              </a:defRPr>
            </a:lvl5pPr>
            <a:lvl6pPr marL="0" indent="0" algn="l">
              <a:lnSpc>
                <a:spcPct val="100000"/>
              </a:lnSpc>
              <a:spcBef>
                <a:spcPts val="0"/>
              </a:spcBef>
              <a:buFont typeface="Arial" panose="020B0604020202020204" pitchFamily="34" charset="0"/>
              <a:buNone/>
              <a:defRPr sz="1798" b="0">
                <a:solidFill>
                  <a:schemeClr val="bg2"/>
                </a:solidFill>
              </a:defRPr>
            </a:lvl6pPr>
            <a:lvl7pPr marL="0" indent="0" algn="l">
              <a:lnSpc>
                <a:spcPct val="100000"/>
              </a:lnSpc>
              <a:spcBef>
                <a:spcPts val="0"/>
              </a:spcBef>
              <a:buFont typeface="Arial" panose="020B0604020202020204" pitchFamily="34" charset="0"/>
              <a:buNone/>
              <a:defRPr sz="1798" b="0">
                <a:solidFill>
                  <a:schemeClr val="bg2"/>
                </a:solidFill>
              </a:defRPr>
            </a:lvl7pPr>
            <a:lvl8pPr marL="0" indent="0" algn="l">
              <a:lnSpc>
                <a:spcPct val="100000"/>
              </a:lnSpc>
              <a:spcBef>
                <a:spcPts val="0"/>
              </a:spcBef>
              <a:buFont typeface="Arial" panose="020B0604020202020204" pitchFamily="34" charset="0"/>
              <a:buNone/>
              <a:defRPr sz="1798" b="0">
                <a:solidFill>
                  <a:schemeClr val="bg2"/>
                </a:solidFill>
              </a:defRPr>
            </a:lvl8pPr>
            <a:lvl9pPr marL="0" indent="0" algn="l">
              <a:lnSpc>
                <a:spcPct val="100000"/>
              </a:lnSpc>
              <a:spcBef>
                <a:spcPts val="0"/>
              </a:spcBef>
              <a:buFont typeface="Arial" panose="020B0604020202020204" pitchFamily="34" charset="0"/>
              <a:buNone/>
              <a:defRPr sz="1798" b="0">
                <a:solidFill>
                  <a:schemeClr val="bg2"/>
                </a:solidFill>
              </a:defRPr>
            </a:lvl9pPr>
          </a:lstStyle>
          <a:p>
            <a:pPr lvl="0"/>
            <a:r>
              <a:rPr lang="de-DE" dirty="0"/>
              <a:t>Untertitel bzw. Kurzbeschreibung der Präsentation</a:t>
            </a:r>
            <a:br>
              <a:rPr lang="de-DE" dirty="0"/>
            </a:br>
            <a:r>
              <a:rPr lang="de-DE" dirty="0"/>
              <a:t>Name: der Referentin / des Referenten</a:t>
            </a:r>
          </a:p>
        </p:txBody>
      </p:sp>
      <p:sp>
        <p:nvSpPr>
          <p:cNvPr id="55" name="Vertikaler Textplatzhalter 2"/>
          <p:cNvSpPr>
            <a:spLocks noGrp="1"/>
          </p:cNvSpPr>
          <p:nvPr>
            <p:ph type="body" orient="vert" idx="17" hasCustomPrompt="1"/>
          </p:nvPr>
        </p:nvSpPr>
        <p:spPr>
          <a:xfrm>
            <a:off x="2831638" y="6069200"/>
            <a:ext cx="4560364" cy="468000"/>
          </a:xfrm>
        </p:spPr>
        <p:txBody>
          <a:bodyPr vert="horz" anchor="b" anchorCtr="0"/>
          <a:lstStyle>
            <a:lvl1pPr marL="0" indent="0" algn="r">
              <a:lnSpc>
                <a:spcPct val="100000"/>
              </a:lnSpc>
              <a:spcBef>
                <a:spcPts val="0"/>
              </a:spcBef>
              <a:buFont typeface="Arial" panose="020B0604020202020204" pitchFamily="34" charset="0"/>
              <a:buNone/>
              <a:defRPr sz="1399" b="0"/>
            </a:lvl1pPr>
            <a:lvl2pPr marL="0" indent="0" algn="r">
              <a:lnSpc>
                <a:spcPct val="100000"/>
              </a:lnSpc>
              <a:spcBef>
                <a:spcPts val="0"/>
              </a:spcBef>
              <a:buNone/>
              <a:defRPr sz="1399" b="0"/>
            </a:lvl2pPr>
            <a:lvl3pPr marL="0" indent="0" algn="r">
              <a:lnSpc>
                <a:spcPct val="100000"/>
              </a:lnSpc>
              <a:spcBef>
                <a:spcPts val="0"/>
              </a:spcBef>
              <a:buNone/>
              <a:defRPr sz="1399" b="0"/>
            </a:lvl3pPr>
            <a:lvl4pPr marL="0" indent="0" algn="r">
              <a:lnSpc>
                <a:spcPct val="100000"/>
              </a:lnSpc>
              <a:spcBef>
                <a:spcPts val="0"/>
              </a:spcBef>
              <a:buNone/>
              <a:defRPr sz="1399" b="0"/>
            </a:lvl4pPr>
            <a:lvl5pPr marL="0" indent="0" algn="r">
              <a:lnSpc>
                <a:spcPct val="100000"/>
              </a:lnSpc>
              <a:spcBef>
                <a:spcPts val="0"/>
              </a:spcBef>
              <a:buNone/>
              <a:defRPr sz="1399" b="0"/>
            </a:lvl5pPr>
            <a:lvl6pPr marL="0" indent="0" algn="r">
              <a:lnSpc>
                <a:spcPct val="100000"/>
              </a:lnSpc>
              <a:spcBef>
                <a:spcPts val="0"/>
              </a:spcBef>
              <a:buNone/>
              <a:defRPr sz="1399" b="0"/>
            </a:lvl6pPr>
            <a:lvl7pPr marL="0" indent="0" algn="r">
              <a:lnSpc>
                <a:spcPct val="100000"/>
              </a:lnSpc>
              <a:spcBef>
                <a:spcPts val="0"/>
              </a:spcBef>
              <a:buNone/>
              <a:defRPr sz="1399" b="0"/>
            </a:lvl7pPr>
            <a:lvl8pPr marL="0" indent="0" algn="r">
              <a:lnSpc>
                <a:spcPct val="100000"/>
              </a:lnSpc>
              <a:spcBef>
                <a:spcPts val="0"/>
              </a:spcBef>
              <a:buNone/>
              <a:defRPr sz="1399" b="0"/>
            </a:lvl8pPr>
            <a:lvl9pPr marL="0" indent="0" algn="r">
              <a:lnSpc>
                <a:spcPct val="100000"/>
              </a:lnSpc>
              <a:spcBef>
                <a:spcPts val="0"/>
              </a:spcBef>
              <a:buNone/>
              <a:defRPr sz="1399" b="0"/>
            </a:lvl9pPr>
          </a:lstStyle>
          <a:p>
            <a:pPr lvl="0"/>
            <a:r>
              <a:rPr lang="de-DE" dirty="0"/>
              <a:t>Freiraum für Sekundärlogo(s) / Name </a:t>
            </a:r>
            <a:br>
              <a:rPr lang="de-DE" dirty="0"/>
            </a:br>
            <a:r>
              <a:rPr lang="de-DE" dirty="0"/>
              <a:t>des Fachbereichs, Instituts oder SFBs</a:t>
            </a:r>
          </a:p>
        </p:txBody>
      </p:sp>
      <p:grpSp>
        <p:nvGrpSpPr>
          <p:cNvPr id="24" name="Regieanweisungen">
            <a:extLst>
              <a:ext uri="{FF2B5EF4-FFF2-40B4-BE49-F238E27FC236}">
                <a16:creationId xmlns:a16="http://schemas.microsoft.com/office/drawing/2014/main" id="{00ECBAA0-F64D-E642-91EE-7FD796756364}"/>
              </a:ext>
            </a:extLst>
          </p:cNvPr>
          <p:cNvGrpSpPr/>
          <p:nvPr/>
        </p:nvGrpSpPr>
        <p:grpSpPr>
          <a:xfrm>
            <a:off x="-467513" y="-468000"/>
            <a:ext cx="13126327" cy="7776000"/>
            <a:chOff x="-468000" y="-468000"/>
            <a:chExt cx="13140000" cy="7776000"/>
          </a:xfrm>
        </p:grpSpPr>
        <p:cxnSp>
          <p:nvCxnSpPr>
            <p:cNvPr id="38" name="Linie">
              <a:extLst>
                <a:ext uri="{FF2B5EF4-FFF2-40B4-BE49-F238E27FC236}">
                  <a16:creationId xmlns:a16="http://schemas.microsoft.com/office/drawing/2014/main" id="{1258B1E1-19E8-F942-B303-89FEFD11BF6A}"/>
                </a:ext>
              </a:extLst>
            </p:cNvPr>
            <p:cNvCxnSpPr/>
            <p:nvPr/>
          </p:nvCxnSpPr>
          <p:spPr>
            <a:xfrm>
              <a:off x="12312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Linie">
              <a:extLst>
                <a:ext uri="{FF2B5EF4-FFF2-40B4-BE49-F238E27FC236}">
                  <a16:creationId xmlns:a16="http://schemas.microsoft.com/office/drawing/2014/main" id="{6BA3BDCF-D183-B04A-AEA5-AC77C96A4AA2}"/>
                </a:ext>
              </a:extLst>
            </p:cNvPr>
            <p:cNvCxnSpPr/>
            <p:nvPr/>
          </p:nvCxnSpPr>
          <p:spPr>
            <a:xfrm>
              <a:off x="12312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Linie">
              <a:extLst>
                <a:ext uri="{FF2B5EF4-FFF2-40B4-BE49-F238E27FC236}">
                  <a16:creationId xmlns:a16="http://schemas.microsoft.com/office/drawing/2014/main" id="{DFA2E6C8-7CCA-954B-8D5D-A533B5DBF0A9}"/>
                </a:ext>
              </a:extLst>
            </p:cNvPr>
            <p:cNvCxnSpPr/>
            <p:nvPr/>
          </p:nvCxnSpPr>
          <p:spPr>
            <a:xfrm>
              <a:off x="11844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Linie">
              <a:extLst>
                <a:ext uri="{FF2B5EF4-FFF2-40B4-BE49-F238E27FC236}">
                  <a16:creationId xmlns:a16="http://schemas.microsoft.com/office/drawing/2014/main" id="{5196E3F3-8648-3B4B-ABB0-4977CF50F9A3}"/>
                </a:ext>
              </a:extLst>
            </p:cNvPr>
            <p:cNvCxnSpPr/>
            <p:nvPr/>
          </p:nvCxnSpPr>
          <p:spPr>
            <a:xfrm>
              <a:off x="360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Linie">
              <a:extLst>
                <a:ext uri="{FF2B5EF4-FFF2-40B4-BE49-F238E27FC236}">
                  <a16:creationId xmlns:a16="http://schemas.microsoft.com/office/drawing/2014/main" id="{7DFB6D48-E4D7-4944-97D9-C9E340283921}"/>
                </a:ext>
              </a:extLst>
            </p:cNvPr>
            <p:cNvCxnSpPr/>
            <p:nvPr/>
          </p:nvCxnSpPr>
          <p:spPr>
            <a:xfrm>
              <a:off x="11844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Linie">
              <a:extLst>
                <a:ext uri="{FF2B5EF4-FFF2-40B4-BE49-F238E27FC236}">
                  <a16:creationId xmlns:a16="http://schemas.microsoft.com/office/drawing/2014/main" id="{86FF3820-6F06-974C-B737-51D86061C2DC}"/>
                </a:ext>
              </a:extLst>
            </p:cNvPr>
            <p:cNvCxnSpPr/>
            <p:nvPr/>
          </p:nvCxnSpPr>
          <p:spPr>
            <a:xfrm>
              <a:off x="360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Linie">
              <a:extLst>
                <a:ext uri="{FF2B5EF4-FFF2-40B4-BE49-F238E27FC236}">
                  <a16:creationId xmlns:a16="http://schemas.microsoft.com/office/drawing/2014/main" id="{9B3CCE05-F829-744F-9BC4-13D443ADB381}"/>
                </a:ext>
              </a:extLst>
            </p:cNvPr>
            <p:cNvCxnSpPr/>
            <p:nvPr/>
          </p:nvCxnSpPr>
          <p:spPr>
            <a:xfrm>
              <a:off x="-468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Linie">
              <a:extLst>
                <a:ext uri="{FF2B5EF4-FFF2-40B4-BE49-F238E27FC236}">
                  <a16:creationId xmlns:a16="http://schemas.microsoft.com/office/drawing/2014/main" id="{0203EE4C-F6CC-DD45-B690-6E669E248480}"/>
                </a:ext>
              </a:extLst>
            </p:cNvPr>
            <p:cNvCxnSpPr/>
            <p:nvPr/>
          </p:nvCxnSpPr>
          <p:spPr>
            <a:xfrm>
              <a:off x="-468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Linie">
              <a:extLst>
                <a:ext uri="{FF2B5EF4-FFF2-40B4-BE49-F238E27FC236}">
                  <a16:creationId xmlns:a16="http://schemas.microsoft.com/office/drawing/2014/main" id="{E23B25D5-DDAD-7C4B-9FFD-6A8E19F22CCC}"/>
                </a:ext>
              </a:extLst>
            </p:cNvPr>
            <p:cNvCxnSpPr/>
            <p:nvPr/>
          </p:nvCxnSpPr>
          <p:spPr>
            <a:xfrm>
              <a:off x="-468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Linie">
              <a:extLst>
                <a:ext uri="{FF2B5EF4-FFF2-40B4-BE49-F238E27FC236}">
                  <a16:creationId xmlns:a16="http://schemas.microsoft.com/office/drawing/2014/main" id="{BE64572D-3AC4-C848-9602-D4066B4889CD}"/>
                </a:ext>
              </a:extLst>
            </p:cNvPr>
            <p:cNvCxnSpPr/>
            <p:nvPr/>
          </p:nvCxnSpPr>
          <p:spPr>
            <a:xfrm>
              <a:off x="12312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9" name="Logo">
            <a:extLst>
              <a:ext uri="{FF2B5EF4-FFF2-40B4-BE49-F238E27FC236}">
                <a16:creationId xmlns:a16="http://schemas.microsoft.com/office/drawing/2014/main" id="{8D8D12B4-6FC9-5049-B450-BF9A432CF1A0}"/>
              </a:ext>
            </a:extLst>
          </p:cNvPr>
          <p:cNvSpPr>
            <a:spLocks noChangeAspect="1" noEditPoints="1"/>
          </p:cNvSpPr>
          <p:nvPr/>
        </p:nvSpPr>
        <p:spPr bwMode="auto">
          <a:xfrm>
            <a:off x="359626" y="304199"/>
            <a:ext cx="2697190" cy="779760"/>
          </a:xfrm>
          <a:custGeom>
            <a:avLst/>
            <a:gdLst>
              <a:gd name="T0" fmla="*/ 6185 w 6233"/>
              <a:gd name="T1" fmla="*/ 1609 h 1800"/>
              <a:gd name="T2" fmla="*/ 6094 w 6233"/>
              <a:gd name="T3" fmla="*/ 1565 h 1800"/>
              <a:gd name="T4" fmla="*/ 6094 w 6233"/>
              <a:gd name="T5" fmla="*/ 1795 h 1800"/>
              <a:gd name="T6" fmla="*/ 6233 w 6233"/>
              <a:gd name="T7" fmla="*/ 1795 h 1800"/>
              <a:gd name="T8" fmla="*/ 6219 w 6233"/>
              <a:gd name="T9" fmla="*/ 1609 h 1800"/>
              <a:gd name="T10" fmla="*/ 5799 w 6233"/>
              <a:gd name="T11" fmla="*/ 1539 h 1800"/>
              <a:gd name="T12" fmla="*/ 5831 w 6233"/>
              <a:gd name="T13" fmla="*/ 1769 h 1800"/>
              <a:gd name="T14" fmla="*/ 5831 w 6233"/>
              <a:gd name="T15" fmla="*/ 1648 h 1800"/>
              <a:gd name="T16" fmla="*/ 5698 w 6233"/>
              <a:gd name="T17" fmla="*/ 1539 h 1800"/>
              <a:gd name="T18" fmla="*/ 5592 w 6233"/>
              <a:gd name="T19" fmla="*/ 1795 h 1800"/>
              <a:gd name="T20" fmla="*/ 5698 w 6233"/>
              <a:gd name="T21" fmla="*/ 1539 h 1800"/>
              <a:gd name="T22" fmla="*/ 5385 w 6233"/>
              <a:gd name="T23" fmla="*/ 1784 h 1800"/>
              <a:gd name="T24" fmla="*/ 5326 w 6233"/>
              <a:gd name="T25" fmla="*/ 1642 h 1800"/>
              <a:gd name="T26" fmla="*/ 5415 w 6233"/>
              <a:gd name="T27" fmla="*/ 1558 h 1800"/>
              <a:gd name="T28" fmla="*/ 5311 w 6233"/>
              <a:gd name="T29" fmla="*/ 1672 h 1800"/>
              <a:gd name="T30" fmla="*/ 5324 w 6233"/>
              <a:gd name="T31" fmla="*/ 1775 h 1800"/>
              <a:gd name="T32" fmla="*/ 4632 w 6233"/>
              <a:gd name="T33" fmla="*/ 1723 h 1800"/>
              <a:gd name="T34" fmla="*/ 4811 w 6233"/>
              <a:gd name="T35" fmla="*/ 1721 h 1800"/>
              <a:gd name="T36" fmla="*/ 4769 w 6233"/>
              <a:gd name="T37" fmla="*/ 1757 h 1800"/>
              <a:gd name="T38" fmla="*/ 4664 w 6233"/>
              <a:gd name="T39" fmla="*/ 1539 h 1800"/>
              <a:gd name="T40" fmla="*/ 4762 w 6233"/>
              <a:gd name="T41" fmla="*/ 1523 h 1800"/>
              <a:gd name="T42" fmla="*/ 4681 w 6233"/>
              <a:gd name="T43" fmla="*/ 1484 h 1800"/>
              <a:gd name="T44" fmla="*/ 4256 w 6233"/>
              <a:gd name="T45" fmla="*/ 1795 h 1800"/>
              <a:gd name="T46" fmla="*/ 4318 w 6233"/>
              <a:gd name="T47" fmla="*/ 1613 h 1800"/>
              <a:gd name="T48" fmla="*/ 4467 w 6233"/>
              <a:gd name="T49" fmla="*/ 1564 h 1800"/>
              <a:gd name="T50" fmla="*/ 4494 w 6233"/>
              <a:gd name="T51" fmla="*/ 1539 h 1800"/>
              <a:gd name="T52" fmla="*/ 4375 w 6233"/>
              <a:gd name="T53" fmla="*/ 1706 h 1800"/>
              <a:gd name="T54" fmla="*/ 0 w 6233"/>
              <a:gd name="T55" fmla="*/ 1662 h 1800"/>
              <a:gd name="T56" fmla="*/ 3798 w 6233"/>
              <a:gd name="T57" fmla="*/ 1103 h 1800"/>
              <a:gd name="T58" fmla="*/ 3798 w 6233"/>
              <a:gd name="T59" fmla="*/ 1103 h 1800"/>
              <a:gd name="T60" fmla="*/ 0 w 6233"/>
              <a:gd name="T61" fmla="*/ 727 h 1800"/>
              <a:gd name="T62" fmla="*/ 1929 w 6233"/>
              <a:gd name="T63" fmla="*/ 0 h 1800"/>
              <a:gd name="T64" fmla="*/ 2026 w 6233"/>
              <a:gd name="T65" fmla="*/ 254 h 1800"/>
              <a:gd name="T66" fmla="*/ 1685 w 6233"/>
              <a:gd name="T67" fmla="*/ 598 h 1800"/>
              <a:gd name="T68" fmla="*/ 1685 w 6233"/>
              <a:gd name="T69" fmla="*/ 598 h 1800"/>
              <a:gd name="T70" fmla="*/ 2323 w 6233"/>
              <a:gd name="T71" fmla="*/ 727 h 1800"/>
              <a:gd name="T72" fmla="*/ 4779 w 6233"/>
              <a:gd name="T73" fmla="*/ 727 h 1800"/>
              <a:gd name="T74" fmla="*/ 4609 w 6233"/>
              <a:gd name="T75" fmla="*/ 727 h 1800"/>
              <a:gd name="T76" fmla="*/ 4351 w 6233"/>
              <a:gd name="T77" fmla="*/ 973 h 1800"/>
              <a:gd name="T78" fmla="*/ 4456 w 6233"/>
              <a:gd name="T79" fmla="*/ 1356 h 1800"/>
              <a:gd name="T80" fmla="*/ 4623 w 6233"/>
              <a:gd name="T81" fmla="*/ 1356 h 1800"/>
              <a:gd name="T82" fmla="*/ 4943 w 6233"/>
              <a:gd name="T83" fmla="*/ 1795 h 1800"/>
              <a:gd name="T84" fmla="*/ 5002 w 6233"/>
              <a:gd name="T85" fmla="*/ 1638 h 1800"/>
              <a:gd name="T86" fmla="*/ 5090 w 6233"/>
              <a:gd name="T87" fmla="*/ 1539 h 1800"/>
              <a:gd name="T88" fmla="*/ 4980 w 6233"/>
              <a:gd name="T89" fmla="*/ 1539 h 1800"/>
              <a:gd name="T90" fmla="*/ 5523 w 6233"/>
              <a:gd name="T91" fmla="*/ 964 h 1800"/>
              <a:gd name="T92" fmla="*/ 5268 w 6233"/>
              <a:gd name="T93" fmla="*/ 727 h 1800"/>
              <a:gd name="T94" fmla="*/ 5093 w 6233"/>
              <a:gd name="T95" fmla="*/ 727 h 1800"/>
              <a:gd name="T96" fmla="*/ 5304 w 6233"/>
              <a:gd name="T97" fmla="*/ 1100 h 1800"/>
              <a:gd name="T98" fmla="*/ 5556 w 6233"/>
              <a:gd name="T99" fmla="*/ 1356 h 1800"/>
              <a:gd name="T100" fmla="*/ 6106 w 6233"/>
              <a:gd name="T101" fmla="*/ 1126 h 1800"/>
              <a:gd name="T102" fmla="*/ 5913 w 6233"/>
              <a:gd name="T103" fmla="*/ 1137 h 1800"/>
              <a:gd name="T104" fmla="*/ 5812 w 6233"/>
              <a:gd name="T105" fmla="*/ 1279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33" h="1800">
                <a:moveTo>
                  <a:pt x="6094" y="1565"/>
                </a:moveTo>
                <a:lnTo>
                  <a:pt x="6125" y="1565"/>
                </a:lnTo>
                <a:cubicBezTo>
                  <a:pt x="6140" y="1565"/>
                  <a:pt x="6150" y="1567"/>
                  <a:pt x="6159" y="1570"/>
                </a:cubicBezTo>
                <a:cubicBezTo>
                  <a:pt x="6174" y="1576"/>
                  <a:pt x="6185" y="1592"/>
                  <a:pt x="6185" y="1609"/>
                </a:cubicBezTo>
                <a:cubicBezTo>
                  <a:pt x="6185" y="1626"/>
                  <a:pt x="6181" y="1639"/>
                  <a:pt x="6172" y="1647"/>
                </a:cubicBezTo>
                <a:cubicBezTo>
                  <a:pt x="6161" y="1656"/>
                  <a:pt x="6147" y="1660"/>
                  <a:pt x="6123" y="1660"/>
                </a:cubicBezTo>
                <a:lnTo>
                  <a:pt x="6094" y="1660"/>
                </a:lnTo>
                <a:lnTo>
                  <a:pt x="6094" y="1565"/>
                </a:lnTo>
                <a:close/>
                <a:moveTo>
                  <a:pt x="6124" y="1539"/>
                </a:moveTo>
                <a:lnTo>
                  <a:pt x="6062" y="1539"/>
                </a:lnTo>
                <a:lnTo>
                  <a:pt x="6062" y="1795"/>
                </a:lnTo>
                <a:lnTo>
                  <a:pt x="6094" y="1795"/>
                </a:lnTo>
                <a:lnTo>
                  <a:pt x="6094" y="1679"/>
                </a:lnTo>
                <a:cubicBezTo>
                  <a:pt x="6107" y="1680"/>
                  <a:pt x="6113" y="1683"/>
                  <a:pt x="6124" y="1696"/>
                </a:cubicBezTo>
                <a:cubicBezTo>
                  <a:pt x="6159" y="1739"/>
                  <a:pt x="6185" y="1778"/>
                  <a:pt x="6193" y="1795"/>
                </a:cubicBezTo>
                <a:lnTo>
                  <a:pt x="6233" y="1795"/>
                </a:lnTo>
                <a:cubicBezTo>
                  <a:pt x="6233" y="1795"/>
                  <a:pt x="6182" y="1723"/>
                  <a:pt x="6171" y="1708"/>
                </a:cubicBezTo>
                <a:cubicBezTo>
                  <a:pt x="6165" y="1701"/>
                  <a:pt x="6156" y="1689"/>
                  <a:pt x="6144" y="1679"/>
                </a:cubicBezTo>
                <a:lnTo>
                  <a:pt x="6148" y="1679"/>
                </a:lnTo>
                <a:cubicBezTo>
                  <a:pt x="6191" y="1679"/>
                  <a:pt x="6219" y="1651"/>
                  <a:pt x="6219" y="1609"/>
                </a:cubicBezTo>
                <a:cubicBezTo>
                  <a:pt x="6219" y="1582"/>
                  <a:pt x="6205" y="1565"/>
                  <a:pt x="6193" y="1555"/>
                </a:cubicBezTo>
                <a:cubicBezTo>
                  <a:pt x="6180" y="1545"/>
                  <a:pt x="6161" y="1539"/>
                  <a:pt x="6124" y="1539"/>
                </a:cubicBezTo>
                <a:close/>
                <a:moveTo>
                  <a:pt x="5946" y="1539"/>
                </a:moveTo>
                <a:lnTo>
                  <a:pt x="5799" y="1539"/>
                </a:lnTo>
                <a:lnTo>
                  <a:pt x="5799" y="1795"/>
                </a:lnTo>
                <a:lnTo>
                  <a:pt x="5950" y="1795"/>
                </a:lnTo>
                <a:lnTo>
                  <a:pt x="5950" y="1769"/>
                </a:lnTo>
                <a:lnTo>
                  <a:pt x="5831" y="1769"/>
                </a:lnTo>
                <a:lnTo>
                  <a:pt x="5831" y="1675"/>
                </a:lnTo>
                <a:lnTo>
                  <a:pt x="5924" y="1675"/>
                </a:lnTo>
                <a:lnTo>
                  <a:pt x="5924" y="1648"/>
                </a:lnTo>
                <a:lnTo>
                  <a:pt x="5831" y="1648"/>
                </a:lnTo>
                <a:lnTo>
                  <a:pt x="5831" y="1564"/>
                </a:lnTo>
                <a:lnTo>
                  <a:pt x="5942" y="1564"/>
                </a:lnTo>
                <a:lnTo>
                  <a:pt x="5946" y="1539"/>
                </a:lnTo>
                <a:close/>
                <a:moveTo>
                  <a:pt x="5698" y="1539"/>
                </a:moveTo>
                <a:lnTo>
                  <a:pt x="5519" y="1539"/>
                </a:lnTo>
                <a:lnTo>
                  <a:pt x="5519" y="1565"/>
                </a:lnTo>
                <a:lnTo>
                  <a:pt x="5592" y="1565"/>
                </a:lnTo>
                <a:lnTo>
                  <a:pt x="5592" y="1795"/>
                </a:lnTo>
                <a:lnTo>
                  <a:pt x="5623" y="1795"/>
                </a:lnTo>
                <a:lnTo>
                  <a:pt x="5623" y="1565"/>
                </a:lnTo>
                <a:lnTo>
                  <a:pt x="5696" y="1565"/>
                </a:lnTo>
                <a:lnTo>
                  <a:pt x="5698" y="1539"/>
                </a:lnTo>
                <a:close/>
                <a:moveTo>
                  <a:pt x="5252" y="1753"/>
                </a:moveTo>
                <a:lnTo>
                  <a:pt x="5238" y="1777"/>
                </a:lnTo>
                <a:cubicBezTo>
                  <a:pt x="5264" y="1793"/>
                  <a:pt x="5292" y="1800"/>
                  <a:pt x="5324" y="1800"/>
                </a:cubicBezTo>
                <a:cubicBezTo>
                  <a:pt x="5349" y="1800"/>
                  <a:pt x="5367" y="1795"/>
                  <a:pt x="5385" y="1784"/>
                </a:cubicBezTo>
                <a:cubicBezTo>
                  <a:pt x="5409" y="1770"/>
                  <a:pt x="5422" y="1747"/>
                  <a:pt x="5422" y="1723"/>
                </a:cubicBezTo>
                <a:cubicBezTo>
                  <a:pt x="5422" y="1707"/>
                  <a:pt x="5415" y="1689"/>
                  <a:pt x="5404" y="1678"/>
                </a:cubicBezTo>
                <a:cubicBezTo>
                  <a:pt x="5393" y="1666"/>
                  <a:pt x="5381" y="1659"/>
                  <a:pt x="5357" y="1652"/>
                </a:cubicBezTo>
                <a:lnTo>
                  <a:pt x="5326" y="1642"/>
                </a:lnTo>
                <a:cubicBezTo>
                  <a:pt x="5294" y="1633"/>
                  <a:pt x="5281" y="1621"/>
                  <a:pt x="5281" y="1601"/>
                </a:cubicBezTo>
                <a:cubicBezTo>
                  <a:pt x="5281" y="1574"/>
                  <a:pt x="5301" y="1558"/>
                  <a:pt x="5335" y="1558"/>
                </a:cubicBezTo>
                <a:cubicBezTo>
                  <a:pt x="5358" y="1558"/>
                  <a:pt x="5375" y="1564"/>
                  <a:pt x="5400" y="1580"/>
                </a:cubicBezTo>
                <a:lnTo>
                  <a:pt x="5415" y="1558"/>
                </a:lnTo>
                <a:cubicBezTo>
                  <a:pt x="5389" y="1542"/>
                  <a:pt x="5362" y="1533"/>
                  <a:pt x="5333" y="1533"/>
                </a:cubicBezTo>
                <a:cubicBezTo>
                  <a:pt x="5281" y="1533"/>
                  <a:pt x="5246" y="1563"/>
                  <a:pt x="5246" y="1607"/>
                </a:cubicBezTo>
                <a:cubicBezTo>
                  <a:pt x="5246" y="1623"/>
                  <a:pt x="5252" y="1638"/>
                  <a:pt x="5263" y="1649"/>
                </a:cubicBezTo>
                <a:cubicBezTo>
                  <a:pt x="5274" y="1659"/>
                  <a:pt x="5286" y="1664"/>
                  <a:pt x="5311" y="1672"/>
                </a:cubicBezTo>
                <a:lnTo>
                  <a:pt x="5338" y="1679"/>
                </a:lnTo>
                <a:cubicBezTo>
                  <a:pt x="5371" y="1689"/>
                  <a:pt x="5386" y="1704"/>
                  <a:pt x="5386" y="1727"/>
                </a:cubicBezTo>
                <a:cubicBezTo>
                  <a:pt x="5386" y="1742"/>
                  <a:pt x="5380" y="1754"/>
                  <a:pt x="5367" y="1764"/>
                </a:cubicBezTo>
                <a:cubicBezTo>
                  <a:pt x="5356" y="1772"/>
                  <a:pt x="5345" y="1775"/>
                  <a:pt x="5324" y="1775"/>
                </a:cubicBezTo>
                <a:cubicBezTo>
                  <a:pt x="5297" y="1775"/>
                  <a:pt x="5274" y="1768"/>
                  <a:pt x="5252" y="1753"/>
                </a:cubicBezTo>
                <a:close/>
                <a:moveTo>
                  <a:pt x="4664" y="1539"/>
                </a:moveTo>
                <a:lnTo>
                  <a:pt x="4632" y="1539"/>
                </a:lnTo>
                <a:lnTo>
                  <a:pt x="4632" y="1723"/>
                </a:lnTo>
                <a:cubicBezTo>
                  <a:pt x="4632" y="1734"/>
                  <a:pt x="4633" y="1750"/>
                  <a:pt x="4640" y="1763"/>
                </a:cubicBezTo>
                <a:cubicBezTo>
                  <a:pt x="4655" y="1788"/>
                  <a:pt x="4678" y="1800"/>
                  <a:pt x="4720" y="1800"/>
                </a:cubicBezTo>
                <a:cubicBezTo>
                  <a:pt x="4753" y="1800"/>
                  <a:pt x="4774" y="1793"/>
                  <a:pt x="4791" y="1780"/>
                </a:cubicBezTo>
                <a:cubicBezTo>
                  <a:pt x="4807" y="1767"/>
                  <a:pt x="4811" y="1752"/>
                  <a:pt x="4811" y="1721"/>
                </a:cubicBezTo>
                <a:lnTo>
                  <a:pt x="4811" y="1539"/>
                </a:lnTo>
                <a:lnTo>
                  <a:pt x="4779" y="1539"/>
                </a:lnTo>
                <a:lnTo>
                  <a:pt x="4779" y="1717"/>
                </a:lnTo>
                <a:cubicBezTo>
                  <a:pt x="4779" y="1735"/>
                  <a:pt x="4778" y="1746"/>
                  <a:pt x="4769" y="1757"/>
                </a:cubicBezTo>
                <a:cubicBezTo>
                  <a:pt x="4761" y="1768"/>
                  <a:pt x="4744" y="1774"/>
                  <a:pt x="4722" y="1774"/>
                </a:cubicBezTo>
                <a:cubicBezTo>
                  <a:pt x="4689" y="1774"/>
                  <a:pt x="4674" y="1760"/>
                  <a:pt x="4669" y="1749"/>
                </a:cubicBezTo>
                <a:cubicBezTo>
                  <a:pt x="4665" y="1741"/>
                  <a:pt x="4664" y="1724"/>
                  <a:pt x="4664" y="1712"/>
                </a:cubicBezTo>
                <a:lnTo>
                  <a:pt x="4664" y="1539"/>
                </a:lnTo>
                <a:close/>
                <a:moveTo>
                  <a:pt x="4782" y="1503"/>
                </a:moveTo>
                <a:cubicBezTo>
                  <a:pt x="4782" y="1493"/>
                  <a:pt x="4773" y="1484"/>
                  <a:pt x="4762" y="1484"/>
                </a:cubicBezTo>
                <a:cubicBezTo>
                  <a:pt x="4751" y="1484"/>
                  <a:pt x="4742" y="1493"/>
                  <a:pt x="4742" y="1503"/>
                </a:cubicBezTo>
                <a:cubicBezTo>
                  <a:pt x="4742" y="1514"/>
                  <a:pt x="4751" y="1523"/>
                  <a:pt x="4762" y="1523"/>
                </a:cubicBezTo>
                <a:cubicBezTo>
                  <a:pt x="4774" y="1523"/>
                  <a:pt x="4782" y="1514"/>
                  <a:pt x="4782" y="1503"/>
                </a:cubicBezTo>
                <a:close/>
                <a:moveTo>
                  <a:pt x="4681" y="1523"/>
                </a:moveTo>
                <a:cubicBezTo>
                  <a:pt x="4693" y="1523"/>
                  <a:pt x="4701" y="1514"/>
                  <a:pt x="4701" y="1503"/>
                </a:cubicBezTo>
                <a:cubicBezTo>
                  <a:pt x="4701" y="1493"/>
                  <a:pt x="4692" y="1484"/>
                  <a:pt x="4681" y="1484"/>
                </a:cubicBezTo>
                <a:cubicBezTo>
                  <a:pt x="4670" y="1484"/>
                  <a:pt x="4661" y="1493"/>
                  <a:pt x="4661" y="1503"/>
                </a:cubicBezTo>
                <a:cubicBezTo>
                  <a:pt x="4661" y="1514"/>
                  <a:pt x="4670" y="1523"/>
                  <a:pt x="4681" y="1523"/>
                </a:cubicBezTo>
                <a:close/>
                <a:moveTo>
                  <a:pt x="4279" y="1539"/>
                </a:moveTo>
                <a:lnTo>
                  <a:pt x="4256" y="1795"/>
                </a:lnTo>
                <a:lnTo>
                  <a:pt x="4287" y="1795"/>
                </a:lnTo>
                <a:lnTo>
                  <a:pt x="4302" y="1613"/>
                </a:lnTo>
                <a:cubicBezTo>
                  <a:pt x="4303" y="1598"/>
                  <a:pt x="4304" y="1568"/>
                  <a:pt x="4305" y="1564"/>
                </a:cubicBezTo>
                <a:cubicBezTo>
                  <a:pt x="4306" y="1569"/>
                  <a:pt x="4310" y="1588"/>
                  <a:pt x="4318" y="1613"/>
                </a:cubicBezTo>
                <a:lnTo>
                  <a:pt x="4372" y="1795"/>
                </a:lnTo>
                <a:lnTo>
                  <a:pt x="4399" y="1795"/>
                </a:lnTo>
                <a:lnTo>
                  <a:pt x="4457" y="1604"/>
                </a:lnTo>
                <a:cubicBezTo>
                  <a:pt x="4462" y="1588"/>
                  <a:pt x="4467" y="1566"/>
                  <a:pt x="4467" y="1564"/>
                </a:cubicBezTo>
                <a:cubicBezTo>
                  <a:pt x="4467" y="1566"/>
                  <a:pt x="4468" y="1591"/>
                  <a:pt x="4469" y="1607"/>
                </a:cubicBezTo>
                <a:lnTo>
                  <a:pt x="4485" y="1795"/>
                </a:lnTo>
                <a:lnTo>
                  <a:pt x="4517" y="1795"/>
                </a:lnTo>
                <a:lnTo>
                  <a:pt x="4494" y="1539"/>
                </a:lnTo>
                <a:lnTo>
                  <a:pt x="4447" y="1539"/>
                </a:lnTo>
                <a:lnTo>
                  <a:pt x="4396" y="1709"/>
                </a:lnTo>
                <a:cubicBezTo>
                  <a:pt x="4390" y="1729"/>
                  <a:pt x="4387" y="1749"/>
                  <a:pt x="4386" y="1751"/>
                </a:cubicBezTo>
                <a:cubicBezTo>
                  <a:pt x="4386" y="1748"/>
                  <a:pt x="4382" y="1730"/>
                  <a:pt x="4375" y="1706"/>
                </a:cubicBezTo>
                <a:lnTo>
                  <a:pt x="4326" y="1539"/>
                </a:lnTo>
                <a:lnTo>
                  <a:pt x="4279" y="1539"/>
                </a:lnTo>
                <a:close/>
                <a:moveTo>
                  <a:pt x="3798" y="1662"/>
                </a:moveTo>
                <a:lnTo>
                  <a:pt x="0" y="1662"/>
                </a:lnTo>
                <a:lnTo>
                  <a:pt x="0" y="1796"/>
                </a:lnTo>
                <a:lnTo>
                  <a:pt x="3798" y="1796"/>
                </a:lnTo>
                <a:lnTo>
                  <a:pt x="3798" y="1662"/>
                </a:lnTo>
                <a:close/>
                <a:moveTo>
                  <a:pt x="3798" y="1103"/>
                </a:moveTo>
                <a:lnTo>
                  <a:pt x="0" y="1103"/>
                </a:lnTo>
                <a:lnTo>
                  <a:pt x="0" y="1166"/>
                </a:lnTo>
                <a:lnTo>
                  <a:pt x="3798" y="1166"/>
                </a:lnTo>
                <a:lnTo>
                  <a:pt x="3798" y="1103"/>
                </a:lnTo>
                <a:close/>
                <a:moveTo>
                  <a:pt x="0" y="862"/>
                </a:moveTo>
                <a:lnTo>
                  <a:pt x="1475" y="862"/>
                </a:lnTo>
                <a:lnTo>
                  <a:pt x="1475" y="727"/>
                </a:lnTo>
                <a:lnTo>
                  <a:pt x="0" y="727"/>
                </a:lnTo>
                <a:lnTo>
                  <a:pt x="0" y="862"/>
                </a:lnTo>
                <a:close/>
                <a:moveTo>
                  <a:pt x="1869" y="135"/>
                </a:moveTo>
                <a:lnTo>
                  <a:pt x="1929" y="135"/>
                </a:lnTo>
                <a:lnTo>
                  <a:pt x="1929" y="0"/>
                </a:lnTo>
                <a:lnTo>
                  <a:pt x="1869" y="0"/>
                </a:lnTo>
                <a:lnTo>
                  <a:pt x="1869" y="135"/>
                </a:lnTo>
                <a:close/>
                <a:moveTo>
                  <a:pt x="1772" y="254"/>
                </a:moveTo>
                <a:lnTo>
                  <a:pt x="2026" y="254"/>
                </a:lnTo>
                <a:lnTo>
                  <a:pt x="2026" y="191"/>
                </a:lnTo>
                <a:lnTo>
                  <a:pt x="1772" y="191"/>
                </a:lnTo>
                <a:lnTo>
                  <a:pt x="1772" y="254"/>
                </a:lnTo>
                <a:close/>
                <a:moveTo>
                  <a:pt x="1685" y="598"/>
                </a:moveTo>
                <a:lnTo>
                  <a:pt x="2116" y="598"/>
                </a:lnTo>
                <a:lnTo>
                  <a:pt x="2116" y="463"/>
                </a:lnTo>
                <a:lnTo>
                  <a:pt x="1685" y="463"/>
                </a:lnTo>
                <a:lnTo>
                  <a:pt x="1685" y="598"/>
                </a:lnTo>
                <a:close/>
                <a:moveTo>
                  <a:pt x="2323" y="862"/>
                </a:moveTo>
                <a:lnTo>
                  <a:pt x="3799" y="862"/>
                </a:lnTo>
                <a:lnTo>
                  <a:pt x="3799" y="727"/>
                </a:lnTo>
                <a:lnTo>
                  <a:pt x="2323" y="727"/>
                </a:lnTo>
                <a:lnTo>
                  <a:pt x="2323" y="862"/>
                </a:lnTo>
                <a:close/>
                <a:moveTo>
                  <a:pt x="4760" y="1356"/>
                </a:moveTo>
                <a:lnTo>
                  <a:pt x="4911" y="727"/>
                </a:lnTo>
                <a:lnTo>
                  <a:pt x="4779" y="727"/>
                </a:lnTo>
                <a:lnTo>
                  <a:pt x="4728" y="964"/>
                </a:lnTo>
                <a:cubicBezTo>
                  <a:pt x="4714" y="1025"/>
                  <a:pt x="4696" y="1151"/>
                  <a:pt x="4694" y="1171"/>
                </a:cubicBezTo>
                <a:cubicBezTo>
                  <a:pt x="4694" y="1171"/>
                  <a:pt x="4679" y="1064"/>
                  <a:pt x="4667" y="1006"/>
                </a:cubicBezTo>
                <a:lnTo>
                  <a:pt x="4609" y="727"/>
                </a:lnTo>
                <a:lnTo>
                  <a:pt x="4472" y="727"/>
                </a:lnTo>
                <a:lnTo>
                  <a:pt x="4417" y="979"/>
                </a:lnTo>
                <a:cubicBezTo>
                  <a:pt x="4398" y="1065"/>
                  <a:pt x="4387" y="1154"/>
                  <a:pt x="4384" y="1178"/>
                </a:cubicBezTo>
                <a:cubicBezTo>
                  <a:pt x="4384" y="1178"/>
                  <a:pt x="4376" y="1089"/>
                  <a:pt x="4351" y="973"/>
                </a:cubicBezTo>
                <a:lnTo>
                  <a:pt x="4297" y="727"/>
                </a:lnTo>
                <a:lnTo>
                  <a:pt x="4164" y="727"/>
                </a:lnTo>
                <a:lnTo>
                  <a:pt x="4313" y="1356"/>
                </a:lnTo>
                <a:lnTo>
                  <a:pt x="4456" y="1356"/>
                </a:lnTo>
                <a:lnTo>
                  <a:pt x="4508" y="1100"/>
                </a:lnTo>
                <a:cubicBezTo>
                  <a:pt x="4525" y="1018"/>
                  <a:pt x="4536" y="939"/>
                  <a:pt x="4538" y="924"/>
                </a:cubicBezTo>
                <a:cubicBezTo>
                  <a:pt x="4539" y="947"/>
                  <a:pt x="4549" y="1024"/>
                  <a:pt x="4567" y="1102"/>
                </a:cubicBezTo>
                <a:lnTo>
                  <a:pt x="4623" y="1356"/>
                </a:lnTo>
                <a:lnTo>
                  <a:pt x="4760" y="1356"/>
                </a:lnTo>
                <a:close/>
                <a:moveTo>
                  <a:pt x="4980" y="1539"/>
                </a:moveTo>
                <a:lnTo>
                  <a:pt x="4943" y="1539"/>
                </a:lnTo>
                <a:lnTo>
                  <a:pt x="4943" y="1795"/>
                </a:lnTo>
                <a:lnTo>
                  <a:pt x="4976" y="1795"/>
                </a:lnTo>
                <a:lnTo>
                  <a:pt x="4975" y="1647"/>
                </a:lnTo>
                <a:cubicBezTo>
                  <a:pt x="4974" y="1613"/>
                  <a:pt x="4971" y="1577"/>
                  <a:pt x="4971" y="1577"/>
                </a:cubicBezTo>
                <a:cubicBezTo>
                  <a:pt x="4971" y="1577"/>
                  <a:pt x="4985" y="1607"/>
                  <a:pt x="5002" y="1638"/>
                </a:cubicBezTo>
                <a:lnTo>
                  <a:pt x="5088" y="1795"/>
                </a:lnTo>
                <a:lnTo>
                  <a:pt x="5122" y="1795"/>
                </a:lnTo>
                <a:lnTo>
                  <a:pt x="5122" y="1539"/>
                </a:lnTo>
                <a:lnTo>
                  <a:pt x="5090" y="1539"/>
                </a:lnTo>
                <a:lnTo>
                  <a:pt x="5092" y="1678"/>
                </a:lnTo>
                <a:cubicBezTo>
                  <a:pt x="5092" y="1715"/>
                  <a:pt x="5095" y="1756"/>
                  <a:pt x="5095" y="1756"/>
                </a:cubicBezTo>
                <a:cubicBezTo>
                  <a:pt x="5094" y="1754"/>
                  <a:pt x="5083" y="1727"/>
                  <a:pt x="5070" y="1703"/>
                </a:cubicBezTo>
                <a:lnTo>
                  <a:pt x="4980" y="1539"/>
                </a:lnTo>
                <a:close/>
                <a:moveTo>
                  <a:pt x="5556" y="1356"/>
                </a:moveTo>
                <a:lnTo>
                  <a:pt x="5706" y="727"/>
                </a:lnTo>
                <a:lnTo>
                  <a:pt x="5575" y="727"/>
                </a:lnTo>
                <a:lnTo>
                  <a:pt x="5523" y="964"/>
                </a:lnTo>
                <a:cubicBezTo>
                  <a:pt x="5510" y="1025"/>
                  <a:pt x="5491" y="1151"/>
                  <a:pt x="5489" y="1171"/>
                </a:cubicBezTo>
                <a:cubicBezTo>
                  <a:pt x="5489" y="1171"/>
                  <a:pt x="5474" y="1064"/>
                  <a:pt x="5462" y="1006"/>
                </a:cubicBezTo>
                <a:lnTo>
                  <a:pt x="5405" y="727"/>
                </a:lnTo>
                <a:lnTo>
                  <a:pt x="5268" y="727"/>
                </a:lnTo>
                <a:lnTo>
                  <a:pt x="5212" y="979"/>
                </a:lnTo>
                <a:cubicBezTo>
                  <a:pt x="5193" y="1065"/>
                  <a:pt x="5182" y="1154"/>
                  <a:pt x="5180" y="1178"/>
                </a:cubicBezTo>
                <a:cubicBezTo>
                  <a:pt x="5180" y="1178"/>
                  <a:pt x="5172" y="1089"/>
                  <a:pt x="5147" y="973"/>
                </a:cubicBezTo>
                <a:lnTo>
                  <a:pt x="5093" y="727"/>
                </a:lnTo>
                <a:lnTo>
                  <a:pt x="4960" y="727"/>
                </a:lnTo>
                <a:lnTo>
                  <a:pt x="5109" y="1356"/>
                </a:lnTo>
                <a:lnTo>
                  <a:pt x="5252" y="1356"/>
                </a:lnTo>
                <a:lnTo>
                  <a:pt x="5304" y="1100"/>
                </a:lnTo>
                <a:cubicBezTo>
                  <a:pt x="5321" y="1018"/>
                  <a:pt x="5331" y="939"/>
                  <a:pt x="5333" y="924"/>
                </a:cubicBezTo>
                <a:cubicBezTo>
                  <a:pt x="5335" y="947"/>
                  <a:pt x="5345" y="1024"/>
                  <a:pt x="5363" y="1102"/>
                </a:cubicBezTo>
                <a:lnTo>
                  <a:pt x="5418" y="1356"/>
                </a:lnTo>
                <a:lnTo>
                  <a:pt x="5556" y="1356"/>
                </a:lnTo>
                <a:close/>
                <a:moveTo>
                  <a:pt x="6233" y="1147"/>
                </a:moveTo>
                <a:lnTo>
                  <a:pt x="6233" y="727"/>
                </a:lnTo>
                <a:lnTo>
                  <a:pt x="6106" y="727"/>
                </a:lnTo>
                <a:lnTo>
                  <a:pt x="6106" y="1126"/>
                </a:lnTo>
                <a:cubicBezTo>
                  <a:pt x="6106" y="1159"/>
                  <a:pt x="6106" y="1168"/>
                  <a:pt x="6104" y="1182"/>
                </a:cubicBezTo>
                <a:cubicBezTo>
                  <a:pt x="6099" y="1228"/>
                  <a:pt x="6064" y="1255"/>
                  <a:pt x="6009" y="1255"/>
                </a:cubicBezTo>
                <a:cubicBezTo>
                  <a:pt x="5968" y="1255"/>
                  <a:pt x="5938" y="1239"/>
                  <a:pt x="5924" y="1211"/>
                </a:cubicBezTo>
                <a:cubicBezTo>
                  <a:pt x="5917" y="1198"/>
                  <a:pt x="5913" y="1176"/>
                  <a:pt x="5913" y="1137"/>
                </a:cubicBezTo>
                <a:lnTo>
                  <a:pt x="5913" y="727"/>
                </a:lnTo>
                <a:lnTo>
                  <a:pt x="5785" y="727"/>
                </a:lnTo>
                <a:lnTo>
                  <a:pt x="5785" y="1161"/>
                </a:lnTo>
                <a:cubicBezTo>
                  <a:pt x="5785" y="1221"/>
                  <a:pt x="5791" y="1246"/>
                  <a:pt x="5812" y="1279"/>
                </a:cubicBezTo>
                <a:cubicBezTo>
                  <a:pt x="5847" y="1333"/>
                  <a:pt x="5917" y="1362"/>
                  <a:pt x="6012" y="1362"/>
                </a:cubicBezTo>
                <a:cubicBezTo>
                  <a:pt x="6146" y="1362"/>
                  <a:pt x="6207" y="1294"/>
                  <a:pt x="6224" y="1245"/>
                </a:cubicBezTo>
                <a:cubicBezTo>
                  <a:pt x="6233" y="1218"/>
                  <a:pt x="6233" y="1206"/>
                  <a:pt x="6233" y="1147"/>
                </a:cubicBezTo>
                <a:close/>
              </a:path>
            </a:pathLst>
          </a:custGeom>
          <a:solidFill>
            <a:schemeClr val="tx1"/>
          </a:solidFill>
          <a:ln w="9525">
            <a:noFill/>
            <a:round/>
            <a:headEnd/>
            <a:tailEnd/>
          </a:ln>
        </p:spPr>
        <p:txBody>
          <a:bodyPr vert="horz" wrap="square" lIns="91345" tIns="45672" rIns="91345" bIns="45672" numCol="1" anchor="t" anchorCtr="0" compatLnSpc="1">
            <a:prstTxWarp prst="textNoShape">
              <a:avLst/>
            </a:prstTxWarp>
          </a:bodyPr>
          <a:lstStyle/>
          <a:p>
            <a:endParaRPr lang="de-DE" sz="1798" dirty="0"/>
          </a:p>
        </p:txBody>
      </p:sp>
      <p:grpSp>
        <p:nvGrpSpPr>
          <p:cNvPr id="51" name="Ecke">
            <a:extLst>
              <a:ext uri="{FF2B5EF4-FFF2-40B4-BE49-F238E27FC236}">
                <a16:creationId xmlns:a16="http://schemas.microsoft.com/office/drawing/2014/main" id="{2BEE4D5A-671F-3C48-A20E-B0FDA728E146}"/>
              </a:ext>
            </a:extLst>
          </p:cNvPr>
          <p:cNvGrpSpPr>
            <a:grpSpLocks noChangeAspect="1"/>
          </p:cNvGrpSpPr>
          <p:nvPr/>
        </p:nvGrpSpPr>
        <p:grpSpPr bwMode="auto">
          <a:xfrm>
            <a:off x="8812558" y="0"/>
            <a:ext cx="3379443" cy="6858000"/>
            <a:chOff x="1316" y="-660"/>
            <a:chExt cx="2131" cy="4320"/>
          </a:xfrm>
        </p:grpSpPr>
        <p:sp>
          <p:nvSpPr>
            <p:cNvPr id="52" name="Fläche">
              <a:extLst>
                <a:ext uri="{FF2B5EF4-FFF2-40B4-BE49-F238E27FC236}">
                  <a16:creationId xmlns:a16="http://schemas.microsoft.com/office/drawing/2014/main" id="{77C02CE2-3D62-F84D-BA03-B0559DE31283}"/>
                </a:ext>
              </a:extLst>
            </p:cNvPr>
            <p:cNvSpPr>
              <a:spLocks/>
            </p:cNvSpPr>
            <p:nvPr/>
          </p:nvSpPr>
          <p:spPr bwMode="auto">
            <a:xfrm>
              <a:off x="1316" y="-660"/>
              <a:ext cx="2131" cy="4320"/>
            </a:xfrm>
            <a:custGeom>
              <a:avLst/>
              <a:gdLst>
                <a:gd name="T0" fmla="*/ 9400 w 9400"/>
                <a:gd name="T1" fmla="*/ 0 h 19050"/>
                <a:gd name="T2" fmla="*/ 0 w 9400"/>
                <a:gd name="T3" fmla="*/ 19050 h 19050"/>
                <a:gd name="T4" fmla="*/ 9400 w 9400"/>
                <a:gd name="T5" fmla="*/ 19050 h 19050"/>
                <a:gd name="T6" fmla="*/ 9400 w 9400"/>
                <a:gd name="T7" fmla="*/ 0 h 19050"/>
              </a:gdLst>
              <a:ahLst/>
              <a:cxnLst>
                <a:cxn ang="0">
                  <a:pos x="T0" y="T1"/>
                </a:cxn>
                <a:cxn ang="0">
                  <a:pos x="T2" y="T3"/>
                </a:cxn>
                <a:cxn ang="0">
                  <a:pos x="T4" y="T5"/>
                </a:cxn>
                <a:cxn ang="0">
                  <a:pos x="T6" y="T7"/>
                </a:cxn>
              </a:cxnLst>
              <a:rect l="0" t="0" r="r" b="b"/>
              <a:pathLst>
                <a:path w="9400" h="19050">
                  <a:moveTo>
                    <a:pt x="9400" y="0"/>
                  </a:moveTo>
                  <a:lnTo>
                    <a:pt x="0" y="19050"/>
                  </a:lnTo>
                  <a:lnTo>
                    <a:pt x="9400" y="19050"/>
                  </a:lnTo>
                  <a:lnTo>
                    <a:pt x="9400" y="0"/>
                  </a:ln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endParaRPr lang="de-DE" sz="1798"/>
            </a:p>
          </p:txBody>
        </p:sp>
        <p:sp>
          <p:nvSpPr>
            <p:cNvPr id="56" name="FONT">
              <a:extLst>
                <a:ext uri="{FF2B5EF4-FFF2-40B4-BE49-F238E27FC236}">
                  <a16:creationId xmlns:a16="http://schemas.microsoft.com/office/drawing/2014/main" id="{A73BFE46-D9BD-9442-A29C-F345929E0AD6}"/>
                </a:ext>
              </a:extLst>
            </p:cNvPr>
            <p:cNvSpPr>
              <a:spLocks noEditPoints="1"/>
            </p:cNvSpPr>
            <p:nvPr/>
          </p:nvSpPr>
          <p:spPr bwMode="auto">
            <a:xfrm>
              <a:off x="1406" y="-479"/>
              <a:ext cx="2041" cy="4139"/>
            </a:xfrm>
            <a:custGeom>
              <a:avLst/>
              <a:gdLst>
                <a:gd name="T0" fmla="*/ 9002 w 9002"/>
                <a:gd name="T1" fmla="*/ 357 h 18254"/>
                <a:gd name="T2" fmla="*/ 906 w 9002"/>
                <a:gd name="T3" fmla="*/ 16229 h 18254"/>
                <a:gd name="T4" fmla="*/ 2239 w 9002"/>
                <a:gd name="T5" fmla="*/ 14589 h 18254"/>
                <a:gd name="T6" fmla="*/ 3365 w 9002"/>
                <a:gd name="T7" fmla="*/ 12300 h 18254"/>
                <a:gd name="T8" fmla="*/ 4050 w 9002"/>
                <a:gd name="T9" fmla="*/ 10908 h 18254"/>
                <a:gd name="T10" fmla="*/ 4678 w 9002"/>
                <a:gd name="T11" fmla="*/ 9535 h 18254"/>
                <a:gd name="T12" fmla="*/ 5641 w 9002"/>
                <a:gd name="T13" fmla="*/ 7561 h 18254"/>
                <a:gd name="T14" fmla="*/ 6238 w 9002"/>
                <a:gd name="T15" fmla="*/ 6461 h 18254"/>
                <a:gd name="T16" fmla="*/ 7029 w 9002"/>
                <a:gd name="T17" fmla="*/ 4855 h 18254"/>
                <a:gd name="T18" fmla="*/ 7419 w 9002"/>
                <a:gd name="T19" fmla="*/ 3133 h 18254"/>
                <a:gd name="T20" fmla="*/ 8803 w 9002"/>
                <a:gd name="T21" fmla="*/ 1078 h 18254"/>
                <a:gd name="T22" fmla="*/ 8728 w 9002"/>
                <a:gd name="T23" fmla="*/ 2142 h 18254"/>
                <a:gd name="T24" fmla="*/ 2062 w 9002"/>
                <a:gd name="T25" fmla="*/ 16564 h 18254"/>
                <a:gd name="T26" fmla="*/ 2461 w 9002"/>
                <a:gd name="T27" fmla="*/ 14687 h 18254"/>
                <a:gd name="T28" fmla="*/ 3518 w 9002"/>
                <a:gd name="T29" fmla="*/ 13239 h 18254"/>
                <a:gd name="T30" fmla="*/ 4944 w 9002"/>
                <a:gd name="T31" fmla="*/ 10647 h 18254"/>
                <a:gd name="T32" fmla="*/ 5586 w 9002"/>
                <a:gd name="T33" fmla="*/ 9227 h 18254"/>
                <a:gd name="T34" fmla="*/ 6125 w 9002"/>
                <a:gd name="T35" fmla="*/ 7589 h 18254"/>
                <a:gd name="T36" fmla="*/ 6868 w 9002"/>
                <a:gd name="T37" fmla="*/ 6017 h 18254"/>
                <a:gd name="T38" fmla="*/ 7654 w 9002"/>
                <a:gd name="T39" fmla="*/ 5212 h 18254"/>
                <a:gd name="T40" fmla="*/ 8238 w 9002"/>
                <a:gd name="T41" fmla="*/ 3137 h 18254"/>
                <a:gd name="T42" fmla="*/ 2173 w 9002"/>
                <a:gd name="T43" fmla="*/ 17188 h 18254"/>
                <a:gd name="T44" fmla="*/ 3279 w 9002"/>
                <a:gd name="T45" fmla="*/ 15781 h 18254"/>
                <a:gd name="T46" fmla="*/ 3545 w 9002"/>
                <a:gd name="T47" fmla="*/ 14500 h 18254"/>
                <a:gd name="T48" fmla="*/ 4723 w 9002"/>
                <a:gd name="T49" fmla="*/ 12890 h 18254"/>
                <a:gd name="T50" fmla="*/ 5595 w 9002"/>
                <a:gd name="T51" fmla="*/ 11220 h 18254"/>
                <a:gd name="T52" fmla="*/ 6528 w 9002"/>
                <a:gd name="T53" fmla="*/ 9189 h 18254"/>
                <a:gd name="T54" fmla="*/ 7202 w 9002"/>
                <a:gd name="T55" fmla="*/ 7179 h 18254"/>
                <a:gd name="T56" fmla="*/ 8023 w 9002"/>
                <a:gd name="T57" fmla="*/ 5298 h 18254"/>
                <a:gd name="T58" fmla="*/ 8797 w 9002"/>
                <a:gd name="T59" fmla="*/ 4434 h 18254"/>
                <a:gd name="T60" fmla="*/ 8821 w 9002"/>
                <a:gd name="T61" fmla="*/ 5411 h 18254"/>
                <a:gd name="T62" fmla="*/ 3561 w 9002"/>
                <a:gd name="T63" fmla="*/ 17003 h 18254"/>
                <a:gd name="T64" fmla="*/ 4387 w 9002"/>
                <a:gd name="T65" fmla="*/ 15116 h 18254"/>
                <a:gd name="T66" fmla="*/ 5272 w 9002"/>
                <a:gd name="T67" fmla="*/ 13232 h 18254"/>
                <a:gd name="T68" fmla="*/ 5825 w 9002"/>
                <a:gd name="T69" fmla="*/ 11492 h 18254"/>
                <a:gd name="T70" fmla="*/ 6451 w 9002"/>
                <a:gd name="T71" fmla="*/ 10468 h 18254"/>
                <a:gd name="T72" fmla="*/ 7035 w 9002"/>
                <a:gd name="T73" fmla="*/ 9133 h 18254"/>
                <a:gd name="T74" fmla="*/ 8329 w 9002"/>
                <a:gd name="T75" fmla="*/ 7390 h 18254"/>
                <a:gd name="T76" fmla="*/ 3579 w 9002"/>
                <a:gd name="T77" fmla="*/ 17782 h 18254"/>
                <a:gd name="T78" fmla="*/ 4870 w 9002"/>
                <a:gd name="T79" fmla="*/ 15446 h 18254"/>
                <a:gd name="T80" fmla="*/ 5550 w 9002"/>
                <a:gd name="T81" fmla="*/ 14081 h 18254"/>
                <a:gd name="T82" fmla="*/ 6566 w 9002"/>
                <a:gd name="T83" fmla="*/ 12611 h 18254"/>
                <a:gd name="T84" fmla="*/ 7519 w 9002"/>
                <a:gd name="T85" fmla="*/ 10679 h 18254"/>
                <a:gd name="T86" fmla="*/ 7704 w 9002"/>
                <a:gd name="T87" fmla="*/ 9498 h 18254"/>
                <a:gd name="T88" fmla="*/ 8504 w 9002"/>
                <a:gd name="T89" fmla="*/ 7774 h 18254"/>
                <a:gd name="T90" fmla="*/ 4565 w 9002"/>
                <a:gd name="T91" fmla="*/ 17623 h 18254"/>
                <a:gd name="T92" fmla="*/ 6006 w 9002"/>
                <a:gd name="T93" fmla="*/ 15562 h 18254"/>
                <a:gd name="T94" fmla="*/ 6311 w 9002"/>
                <a:gd name="T95" fmla="*/ 14432 h 18254"/>
                <a:gd name="T96" fmla="*/ 7213 w 9002"/>
                <a:gd name="T97" fmla="*/ 13329 h 18254"/>
                <a:gd name="T98" fmla="*/ 7814 w 9002"/>
                <a:gd name="T99" fmla="*/ 11324 h 18254"/>
                <a:gd name="T100" fmla="*/ 8423 w 9002"/>
                <a:gd name="T101" fmla="*/ 10161 h 18254"/>
                <a:gd name="T102" fmla="*/ 6000 w 9002"/>
                <a:gd name="T103" fmla="*/ 16515 h 18254"/>
                <a:gd name="T104" fmla="*/ 7055 w 9002"/>
                <a:gd name="T105" fmla="*/ 15156 h 18254"/>
                <a:gd name="T106" fmla="*/ 7556 w 9002"/>
                <a:gd name="T107" fmla="*/ 14068 h 18254"/>
                <a:gd name="T108" fmla="*/ 8506 w 9002"/>
                <a:gd name="T109" fmla="*/ 12028 h 18254"/>
                <a:gd name="T110" fmla="*/ 6203 w 9002"/>
                <a:gd name="T111" fmla="*/ 18169 h 18254"/>
                <a:gd name="T112" fmla="*/ 6705 w 9002"/>
                <a:gd name="T113" fmla="*/ 17310 h 18254"/>
                <a:gd name="T114" fmla="*/ 7589 w 9002"/>
                <a:gd name="T115" fmla="*/ 15425 h 18254"/>
                <a:gd name="T116" fmla="*/ 8143 w 9002"/>
                <a:gd name="T117" fmla="*/ 13685 h 18254"/>
                <a:gd name="T118" fmla="*/ 8894 w 9002"/>
                <a:gd name="T119" fmla="*/ 14320 h 18254"/>
                <a:gd name="T120" fmla="*/ 7916 w 9002"/>
                <a:gd name="T121" fmla="*/ 16724 h 18254"/>
                <a:gd name="T122" fmla="*/ 8631 w 9002"/>
                <a:gd name="T123" fmla="*/ 15405 h 18254"/>
                <a:gd name="T124" fmla="*/ 8486 w 9002"/>
                <a:gd name="T125" fmla="*/ 17234 h 18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002" h="18254">
                  <a:moveTo>
                    <a:pt x="9002" y="17952"/>
                  </a:moveTo>
                  <a:lnTo>
                    <a:pt x="8657" y="17818"/>
                  </a:lnTo>
                  <a:lnTo>
                    <a:pt x="8623" y="17886"/>
                  </a:lnTo>
                  <a:lnTo>
                    <a:pt x="8847" y="18088"/>
                  </a:lnTo>
                  <a:cubicBezTo>
                    <a:pt x="8861" y="18100"/>
                    <a:pt x="8873" y="18110"/>
                    <a:pt x="8884" y="18119"/>
                  </a:cubicBezTo>
                  <a:cubicBezTo>
                    <a:pt x="8896" y="18127"/>
                    <a:pt x="8902" y="18132"/>
                    <a:pt x="8903" y="18133"/>
                  </a:cubicBezTo>
                  <a:cubicBezTo>
                    <a:pt x="8901" y="18133"/>
                    <a:pt x="8893" y="18130"/>
                    <a:pt x="8879" y="18127"/>
                  </a:cubicBezTo>
                  <a:cubicBezTo>
                    <a:pt x="8866" y="18123"/>
                    <a:pt x="8848" y="18119"/>
                    <a:pt x="8828" y="18115"/>
                  </a:cubicBezTo>
                  <a:lnTo>
                    <a:pt x="8538" y="18061"/>
                  </a:lnTo>
                  <a:lnTo>
                    <a:pt x="8504" y="18129"/>
                  </a:lnTo>
                  <a:lnTo>
                    <a:pt x="8710" y="18254"/>
                  </a:lnTo>
                  <a:lnTo>
                    <a:pt x="8804" y="18254"/>
                  </a:lnTo>
                  <a:lnTo>
                    <a:pt x="8633" y="18152"/>
                  </a:lnTo>
                  <a:cubicBezTo>
                    <a:pt x="8627" y="18149"/>
                    <a:pt x="8621" y="18145"/>
                    <a:pt x="8613" y="18141"/>
                  </a:cubicBezTo>
                  <a:cubicBezTo>
                    <a:pt x="8606" y="18136"/>
                    <a:pt x="8598" y="18132"/>
                    <a:pt x="8591" y="18128"/>
                  </a:cubicBezTo>
                  <a:cubicBezTo>
                    <a:pt x="8583" y="18124"/>
                    <a:pt x="8577" y="18120"/>
                    <a:pt x="8571" y="18117"/>
                  </a:cubicBezTo>
                  <a:cubicBezTo>
                    <a:pt x="8567" y="18114"/>
                    <a:pt x="8564" y="18113"/>
                    <a:pt x="8562" y="18112"/>
                  </a:cubicBezTo>
                  <a:cubicBezTo>
                    <a:pt x="8567" y="18113"/>
                    <a:pt x="8576" y="18115"/>
                    <a:pt x="8590" y="18118"/>
                  </a:cubicBezTo>
                  <a:cubicBezTo>
                    <a:pt x="8605" y="18121"/>
                    <a:pt x="8623" y="18124"/>
                    <a:pt x="8645" y="18129"/>
                  </a:cubicBezTo>
                  <a:lnTo>
                    <a:pt x="8961" y="18188"/>
                  </a:lnTo>
                  <a:lnTo>
                    <a:pt x="8980" y="18148"/>
                  </a:lnTo>
                  <a:lnTo>
                    <a:pt x="8730" y="17920"/>
                  </a:lnTo>
                  <a:cubicBezTo>
                    <a:pt x="8724" y="17916"/>
                    <a:pt x="8719" y="17911"/>
                    <a:pt x="8713" y="17906"/>
                  </a:cubicBezTo>
                  <a:cubicBezTo>
                    <a:pt x="8707" y="17901"/>
                    <a:pt x="8702" y="17897"/>
                    <a:pt x="8696" y="17892"/>
                  </a:cubicBezTo>
                  <a:cubicBezTo>
                    <a:pt x="8691" y="17887"/>
                    <a:pt x="8687" y="17884"/>
                    <a:pt x="8683" y="17881"/>
                  </a:cubicBezTo>
                  <a:cubicBezTo>
                    <a:pt x="8679" y="17878"/>
                    <a:pt x="8677" y="17876"/>
                    <a:pt x="8676" y="17875"/>
                  </a:cubicBezTo>
                  <a:cubicBezTo>
                    <a:pt x="8677" y="17875"/>
                    <a:pt x="8680" y="17877"/>
                    <a:pt x="8684" y="17879"/>
                  </a:cubicBezTo>
                  <a:cubicBezTo>
                    <a:pt x="8689" y="17881"/>
                    <a:pt x="8695" y="17883"/>
                    <a:pt x="8702" y="17886"/>
                  </a:cubicBezTo>
                  <a:cubicBezTo>
                    <a:pt x="8708" y="17889"/>
                    <a:pt x="8715" y="17893"/>
                    <a:pt x="8723" y="17896"/>
                  </a:cubicBezTo>
                  <a:cubicBezTo>
                    <a:pt x="8731" y="17899"/>
                    <a:pt x="8738" y="17902"/>
                    <a:pt x="8744" y="17905"/>
                  </a:cubicBezTo>
                  <a:lnTo>
                    <a:pt x="9002" y="18007"/>
                  </a:lnTo>
                  <a:lnTo>
                    <a:pt x="9002" y="17952"/>
                  </a:lnTo>
                  <a:close/>
                  <a:moveTo>
                    <a:pt x="217" y="17712"/>
                  </a:moveTo>
                  <a:lnTo>
                    <a:pt x="194" y="17759"/>
                  </a:lnTo>
                  <a:lnTo>
                    <a:pt x="396" y="17919"/>
                  </a:lnTo>
                  <a:cubicBezTo>
                    <a:pt x="409" y="17929"/>
                    <a:pt x="422" y="17939"/>
                    <a:pt x="435" y="17949"/>
                  </a:cubicBezTo>
                  <a:cubicBezTo>
                    <a:pt x="448" y="17959"/>
                    <a:pt x="459" y="17967"/>
                    <a:pt x="469" y="17975"/>
                  </a:cubicBezTo>
                  <a:cubicBezTo>
                    <a:pt x="480" y="17982"/>
                    <a:pt x="488" y="17988"/>
                    <a:pt x="494" y="17993"/>
                  </a:cubicBezTo>
                  <a:cubicBezTo>
                    <a:pt x="500" y="17997"/>
                    <a:pt x="503" y="17999"/>
                    <a:pt x="504" y="18000"/>
                  </a:cubicBezTo>
                  <a:cubicBezTo>
                    <a:pt x="503" y="18000"/>
                    <a:pt x="500" y="17999"/>
                    <a:pt x="495" y="17998"/>
                  </a:cubicBezTo>
                  <a:cubicBezTo>
                    <a:pt x="489" y="17996"/>
                    <a:pt x="481" y="17993"/>
                    <a:pt x="471" y="17990"/>
                  </a:cubicBezTo>
                  <a:cubicBezTo>
                    <a:pt x="460" y="17988"/>
                    <a:pt x="449" y="17984"/>
                    <a:pt x="435" y="17981"/>
                  </a:cubicBezTo>
                  <a:cubicBezTo>
                    <a:pt x="422" y="17977"/>
                    <a:pt x="407" y="17974"/>
                    <a:pt x="391" y="17970"/>
                  </a:cubicBezTo>
                  <a:lnTo>
                    <a:pt x="122" y="17904"/>
                  </a:lnTo>
                  <a:lnTo>
                    <a:pt x="96" y="17957"/>
                  </a:lnTo>
                  <a:lnTo>
                    <a:pt x="305" y="18124"/>
                  </a:lnTo>
                  <a:cubicBezTo>
                    <a:pt x="315" y="18132"/>
                    <a:pt x="325" y="18140"/>
                    <a:pt x="337" y="18149"/>
                  </a:cubicBezTo>
                  <a:cubicBezTo>
                    <a:pt x="349" y="18158"/>
                    <a:pt x="359" y="18167"/>
                    <a:pt x="369" y="18174"/>
                  </a:cubicBezTo>
                  <a:cubicBezTo>
                    <a:pt x="379" y="18182"/>
                    <a:pt x="388" y="18188"/>
                    <a:pt x="395" y="18193"/>
                  </a:cubicBezTo>
                  <a:cubicBezTo>
                    <a:pt x="402" y="18199"/>
                    <a:pt x="406" y="18202"/>
                    <a:pt x="407" y="18202"/>
                  </a:cubicBezTo>
                  <a:cubicBezTo>
                    <a:pt x="405" y="18202"/>
                    <a:pt x="400" y="18200"/>
                    <a:pt x="391" y="18197"/>
                  </a:cubicBezTo>
                  <a:cubicBezTo>
                    <a:pt x="383" y="18195"/>
                    <a:pt x="372" y="18191"/>
                    <a:pt x="360" y="18188"/>
                  </a:cubicBezTo>
                  <a:cubicBezTo>
                    <a:pt x="348" y="18184"/>
                    <a:pt x="334" y="18180"/>
                    <a:pt x="320" y="18176"/>
                  </a:cubicBezTo>
                  <a:cubicBezTo>
                    <a:pt x="305" y="18172"/>
                    <a:pt x="291" y="18168"/>
                    <a:pt x="278" y="18165"/>
                  </a:cubicBezTo>
                  <a:lnTo>
                    <a:pt x="25" y="18102"/>
                  </a:lnTo>
                  <a:lnTo>
                    <a:pt x="0" y="18152"/>
                  </a:lnTo>
                  <a:lnTo>
                    <a:pt x="436" y="18252"/>
                  </a:lnTo>
                  <a:lnTo>
                    <a:pt x="466" y="18192"/>
                  </a:lnTo>
                  <a:lnTo>
                    <a:pt x="269" y="18035"/>
                  </a:lnTo>
                  <a:cubicBezTo>
                    <a:pt x="258" y="18026"/>
                    <a:pt x="246" y="18018"/>
                    <a:pt x="235" y="18009"/>
                  </a:cubicBezTo>
                  <a:cubicBezTo>
                    <a:pt x="224" y="18000"/>
                    <a:pt x="214" y="17993"/>
                    <a:pt x="205" y="17986"/>
                  </a:cubicBezTo>
                  <a:cubicBezTo>
                    <a:pt x="196" y="17980"/>
                    <a:pt x="188" y="17975"/>
                    <a:pt x="183" y="17970"/>
                  </a:cubicBezTo>
                  <a:cubicBezTo>
                    <a:pt x="177" y="17966"/>
                    <a:pt x="173" y="17964"/>
                    <a:pt x="172" y="17963"/>
                  </a:cubicBezTo>
                  <a:cubicBezTo>
                    <a:pt x="174" y="17964"/>
                    <a:pt x="178" y="17965"/>
                    <a:pt x="185" y="17967"/>
                  </a:cubicBezTo>
                  <a:cubicBezTo>
                    <a:pt x="192" y="17969"/>
                    <a:pt x="200" y="17971"/>
                    <a:pt x="211" y="17975"/>
                  </a:cubicBezTo>
                  <a:cubicBezTo>
                    <a:pt x="222" y="17978"/>
                    <a:pt x="234" y="17981"/>
                    <a:pt x="248" y="17985"/>
                  </a:cubicBezTo>
                  <a:cubicBezTo>
                    <a:pt x="262" y="17989"/>
                    <a:pt x="277" y="17993"/>
                    <a:pt x="292" y="17997"/>
                  </a:cubicBezTo>
                  <a:lnTo>
                    <a:pt x="533" y="18055"/>
                  </a:lnTo>
                  <a:lnTo>
                    <a:pt x="563" y="17994"/>
                  </a:lnTo>
                  <a:lnTo>
                    <a:pt x="217" y="17712"/>
                  </a:lnTo>
                  <a:close/>
                  <a:moveTo>
                    <a:pt x="9002" y="782"/>
                  </a:moveTo>
                  <a:lnTo>
                    <a:pt x="9002" y="727"/>
                  </a:lnTo>
                  <a:cubicBezTo>
                    <a:pt x="8996" y="730"/>
                    <a:pt x="8990" y="733"/>
                    <a:pt x="8984" y="734"/>
                  </a:cubicBezTo>
                  <a:cubicBezTo>
                    <a:pt x="8978" y="735"/>
                    <a:pt x="8972" y="736"/>
                    <a:pt x="8967" y="736"/>
                  </a:cubicBezTo>
                  <a:cubicBezTo>
                    <a:pt x="8960" y="736"/>
                    <a:pt x="8950" y="733"/>
                    <a:pt x="8939" y="729"/>
                  </a:cubicBezTo>
                  <a:cubicBezTo>
                    <a:pt x="8928" y="724"/>
                    <a:pt x="8917" y="720"/>
                    <a:pt x="8907" y="715"/>
                  </a:cubicBezTo>
                  <a:lnTo>
                    <a:pt x="8644" y="585"/>
                  </a:lnTo>
                  <a:lnTo>
                    <a:pt x="8621" y="632"/>
                  </a:lnTo>
                  <a:lnTo>
                    <a:pt x="8902" y="769"/>
                  </a:lnTo>
                  <a:cubicBezTo>
                    <a:pt x="8910" y="774"/>
                    <a:pt x="8921" y="778"/>
                    <a:pt x="8932" y="783"/>
                  </a:cubicBezTo>
                  <a:cubicBezTo>
                    <a:pt x="8944" y="787"/>
                    <a:pt x="8956" y="789"/>
                    <a:pt x="8968" y="788"/>
                  </a:cubicBezTo>
                  <a:cubicBezTo>
                    <a:pt x="8980" y="788"/>
                    <a:pt x="8992" y="786"/>
                    <a:pt x="9002" y="782"/>
                  </a:cubicBezTo>
                  <a:close/>
                  <a:moveTo>
                    <a:pt x="9002" y="554"/>
                  </a:moveTo>
                  <a:lnTo>
                    <a:pt x="9002" y="497"/>
                  </a:lnTo>
                  <a:lnTo>
                    <a:pt x="8749" y="372"/>
                  </a:lnTo>
                  <a:lnTo>
                    <a:pt x="8726" y="418"/>
                  </a:lnTo>
                  <a:lnTo>
                    <a:pt x="8998" y="552"/>
                  </a:lnTo>
                  <a:lnTo>
                    <a:pt x="9002" y="554"/>
                  </a:lnTo>
                  <a:close/>
                  <a:moveTo>
                    <a:pt x="9002" y="357"/>
                  </a:moveTo>
                  <a:lnTo>
                    <a:pt x="9002" y="299"/>
                  </a:lnTo>
                  <a:lnTo>
                    <a:pt x="8991" y="294"/>
                  </a:lnTo>
                  <a:cubicBezTo>
                    <a:pt x="8980" y="289"/>
                    <a:pt x="8968" y="283"/>
                    <a:pt x="8957" y="278"/>
                  </a:cubicBezTo>
                  <a:cubicBezTo>
                    <a:pt x="8945" y="273"/>
                    <a:pt x="8934" y="269"/>
                    <a:pt x="8924" y="264"/>
                  </a:cubicBezTo>
                  <a:cubicBezTo>
                    <a:pt x="8914" y="260"/>
                    <a:pt x="8905" y="256"/>
                    <a:pt x="8898" y="253"/>
                  </a:cubicBezTo>
                  <a:cubicBezTo>
                    <a:pt x="8891" y="250"/>
                    <a:pt x="8886" y="248"/>
                    <a:pt x="8883" y="247"/>
                  </a:cubicBezTo>
                  <a:cubicBezTo>
                    <a:pt x="8887" y="248"/>
                    <a:pt x="8892" y="248"/>
                    <a:pt x="8900" y="248"/>
                  </a:cubicBezTo>
                  <a:cubicBezTo>
                    <a:pt x="8907" y="249"/>
                    <a:pt x="8916" y="249"/>
                    <a:pt x="8926" y="249"/>
                  </a:cubicBezTo>
                  <a:cubicBezTo>
                    <a:pt x="8936" y="249"/>
                    <a:pt x="8947" y="249"/>
                    <a:pt x="8959" y="249"/>
                  </a:cubicBezTo>
                  <a:cubicBezTo>
                    <a:pt x="8972" y="249"/>
                    <a:pt x="8984" y="249"/>
                    <a:pt x="8998" y="249"/>
                  </a:cubicBezTo>
                  <a:lnTo>
                    <a:pt x="9002" y="249"/>
                  </a:lnTo>
                  <a:lnTo>
                    <a:pt x="9002" y="202"/>
                  </a:lnTo>
                  <a:lnTo>
                    <a:pt x="8831" y="205"/>
                  </a:lnTo>
                  <a:lnTo>
                    <a:pt x="8804" y="260"/>
                  </a:lnTo>
                  <a:lnTo>
                    <a:pt x="9002" y="357"/>
                  </a:lnTo>
                  <a:close/>
                  <a:moveTo>
                    <a:pt x="9002" y="91"/>
                  </a:moveTo>
                  <a:lnTo>
                    <a:pt x="9002" y="34"/>
                  </a:lnTo>
                  <a:lnTo>
                    <a:pt x="8932" y="0"/>
                  </a:lnTo>
                  <a:lnTo>
                    <a:pt x="8909" y="46"/>
                  </a:lnTo>
                  <a:lnTo>
                    <a:pt x="9002" y="91"/>
                  </a:lnTo>
                  <a:close/>
                  <a:moveTo>
                    <a:pt x="754" y="17607"/>
                  </a:moveTo>
                  <a:lnTo>
                    <a:pt x="714" y="17587"/>
                  </a:lnTo>
                  <a:lnTo>
                    <a:pt x="629" y="17759"/>
                  </a:lnTo>
                  <a:lnTo>
                    <a:pt x="486" y="17689"/>
                  </a:lnTo>
                  <a:lnTo>
                    <a:pt x="552" y="17555"/>
                  </a:lnTo>
                  <a:lnTo>
                    <a:pt x="511" y="17535"/>
                  </a:lnTo>
                  <a:lnTo>
                    <a:pt x="445" y="17669"/>
                  </a:lnTo>
                  <a:lnTo>
                    <a:pt x="317" y="17606"/>
                  </a:lnTo>
                  <a:lnTo>
                    <a:pt x="396" y="17445"/>
                  </a:lnTo>
                  <a:lnTo>
                    <a:pt x="360" y="17420"/>
                  </a:lnTo>
                  <a:lnTo>
                    <a:pt x="255" y="17634"/>
                  </a:lnTo>
                  <a:lnTo>
                    <a:pt x="646" y="17826"/>
                  </a:lnTo>
                  <a:lnTo>
                    <a:pt x="754" y="17607"/>
                  </a:lnTo>
                  <a:close/>
                  <a:moveTo>
                    <a:pt x="770" y="17203"/>
                  </a:moveTo>
                  <a:cubicBezTo>
                    <a:pt x="755" y="17201"/>
                    <a:pt x="742" y="17202"/>
                    <a:pt x="728" y="17205"/>
                  </a:cubicBezTo>
                  <a:cubicBezTo>
                    <a:pt x="715" y="17209"/>
                    <a:pt x="703" y="17214"/>
                    <a:pt x="693" y="17222"/>
                  </a:cubicBezTo>
                  <a:cubicBezTo>
                    <a:pt x="682" y="17229"/>
                    <a:pt x="669" y="17240"/>
                    <a:pt x="655" y="17255"/>
                  </a:cubicBezTo>
                  <a:lnTo>
                    <a:pt x="619" y="17293"/>
                  </a:lnTo>
                  <a:cubicBezTo>
                    <a:pt x="600" y="17313"/>
                    <a:pt x="583" y="17325"/>
                    <a:pt x="569" y="17330"/>
                  </a:cubicBezTo>
                  <a:cubicBezTo>
                    <a:pt x="554" y="17336"/>
                    <a:pt x="539" y="17334"/>
                    <a:pt x="523" y="17327"/>
                  </a:cubicBezTo>
                  <a:cubicBezTo>
                    <a:pt x="503" y="17317"/>
                    <a:pt x="491" y="17302"/>
                    <a:pt x="486" y="17283"/>
                  </a:cubicBezTo>
                  <a:cubicBezTo>
                    <a:pt x="481" y="17264"/>
                    <a:pt x="485" y="17242"/>
                    <a:pt x="497" y="17217"/>
                  </a:cubicBezTo>
                  <a:cubicBezTo>
                    <a:pt x="501" y="17209"/>
                    <a:pt x="506" y="17201"/>
                    <a:pt x="510" y="17194"/>
                  </a:cubicBezTo>
                  <a:cubicBezTo>
                    <a:pt x="515" y="17187"/>
                    <a:pt x="521" y="17181"/>
                    <a:pt x="527" y="17175"/>
                  </a:cubicBezTo>
                  <a:cubicBezTo>
                    <a:pt x="533" y="17169"/>
                    <a:pt x="541" y="17163"/>
                    <a:pt x="549" y="17157"/>
                  </a:cubicBezTo>
                  <a:cubicBezTo>
                    <a:pt x="557" y="17151"/>
                    <a:pt x="566" y="17145"/>
                    <a:pt x="577" y="17138"/>
                  </a:cubicBezTo>
                  <a:lnTo>
                    <a:pt x="553" y="17101"/>
                  </a:lnTo>
                  <a:cubicBezTo>
                    <a:pt x="510" y="17126"/>
                    <a:pt x="478" y="17159"/>
                    <a:pt x="458" y="17200"/>
                  </a:cubicBezTo>
                  <a:cubicBezTo>
                    <a:pt x="448" y="17219"/>
                    <a:pt x="443" y="17238"/>
                    <a:pt x="441" y="17256"/>
                  </a:cubicBezTo>
                  <a:cubicBezTo>
                    <a:pt x="438" y="17275"/>
                    <a:pt x="440" y="17292"/>
                    <a:pt x="444" y="17308"/>
                  </a:cubicBezTo>
                  <a:cubicBezTo>
                    <a:pt x="448" y="17323"/>
                    <a:pt x="456" y="17338"/>
                    <a:pt x="467" y="17351"/>
                  </a:cubicBezTo>
                  <a:cubicBezTo>
                    <a:pt x="477" y="17363"/>
                    <a:pt x="491" y="17374"/>
                    <a:pt x="508" y="17382"/>
                  </a:cubicBezTo>
                  <a:cubicBezTo>
                    <a:pt x="533" y="17394"/>
                    <a:pt x="558" y="17397"/>
                    <a:pt x="584" y="17389"/>
                  </a:cubicBezTo>
                  <a:cubicBezTo>
                    <a:pt x="595" y="17385"/>
                    <a:pt x="606" y="17380"/>
                    <a:pt x="616" y="17371"/>
                  </a:cubicBezTo>
                  <a:cubicBezTo>
                    <a:pt x="626" y="17363"/>
                    <a:pt x="639" y="17352"/>
                    <a:pt x="653" y="17337"/>
                  </a:cubicBezTo>
                  <a:lnTo>
                    <a:pt x="684" y="17303"/>
                  </a:lnTo>
                  <a:cubicBezTo>
                    <a:pt x="721" y="17263"/>
                    <a:pt x="757" y="17252"/>
                    <a:pt x="791" y="17269"/>
                  </a:cubicBezTo>
                  <a:cubicBezTo>
                    <a:pt x="815" y="17280"/>
                    <a:pt x="829" y="17299"/>
                    <a:pt x="833" y="17324"/>
                  </a:cubicBezTo>
                  <a:cubicBezTo>
                    <a:pt x="836" y="17336"/>
                    <a:pt x="836" y="17347"/>
                    <a:pt x="834" y="17357"/>
                  </a:cubicBezTo>
                  <a:cubicBezTo>
                    <a:pt x="832" y="17367"/>
                    <a:pt x="827" y="17380"/>
                    <a:pt x="820" y="17395"/>
                  </a:cubicBezTo>
                  <a:cubicBezTo>
                    <a:pt x="810" y="17415"/>
                    <a:pt x="799" y="17432"/>
                    <a:pt x="785" y="17446"/>
                  </a:cubicBezTo>
                  <a:cubicBezTo>
                    <a:pt x="771" y="17460"/>
                    <a:pt x="755" y="17473"/>
                    <a:pt x="735" y="17483"/>
                  </a:cubicBezTo>
                  <a:lnTo>
                    <a:pt x="761" y="17522"/>
                  </a:lnTo>
                  <a:cubicBezTo>
                    <a:pt x="783" y="17508"/>
                    <a:pt x="802" y="17493"/>
                    <a:pt x="817" y="17475"/>
                  </a:cubicBezTo>
                  <a:cubicBezTo>
                    <a:pt x="833" y="17458"/>
                    <a:pt x="847" y="17437"/>
                    <a:pt x="858" y="17414"/>
                  </a:cubicBezTo>
                  <a:cubicBezTo>
                    <a:pt x="867" y="17395"/>
                    <a:pt x="873" y="17379"/>
                    <a:pt x="876" y="17363"/>
                  </a:cubicBezTo>
                  <a:cubicBezTo>
                    <a:pt x="879" y="17347"/>
                    <a:pt x="879" y="17331"/>
                    <a:pt x="877" y="17314"/>
                  </a:cubicBezTo>
                  <a:cubicBezTo>
                    <a:pt x="875" y="17291"/>
                    <a:pt x="868" y="17271"/>
                    <a:pt x="856" y="17253"/>
                  </a:cubicBezTo>
                  <a:cubicBezTo>
                    <a:pt x="843" y="17236"/>
                    <a:pt x="828" y="17223"/>
                    <a:pt x="810" y="17214"/>
                  </a:cubicBezTo>
                  <a:cubicBezTo>
                    <a:pt x="798" y="17208"/>
                    <a:pt x="784" y="17204"/>
                    <a:pt x="770" y="17203"/>
                  </a:cubicBezTo>
                  <a:close/>
                  <a:moveTo>
                    <a:pt x="687" y="16756"/>
                  </a:moveTo>
                  <a:lnTo>
                    <a:pt x="560" y="17014"/>
                  </a:lnTo>
                  <a:lnTo>
                    <a:pt x="599" y="17034"/>
                  </a:lnTo>
                  <a:lnTo>
                    <a:pt x="651" y="16929"/>
                  </a:lnTo>
                  <a:lnTo>
                    <a:pt x="1002" y="17102"/>
                  </a:lnTo>
                  <a:lnTo>
                    <a:pt x="1025" y="17057"/>
                  </a:lnTo>
                  <a:lnTo>
                    <a:pt x="673" y="16884"/>
                  </a:lnTo>
                  <a:lnTo>
                    <a:pt x="725" y="16778"/>
                  </a:lnTo>
                  <a:lnTo>
                    <a:pt x="687" y="16756"/>
                  </a:lnTo>
                  <a:close/>
                  <a:moveTo>
                    <a:pt x="821" y="16483"/>
                  </a:moveTo>
                  <a:lnTo>
                    <a:pt x="720" y="16689"/>
                  </a:lnTo>
                  <a:lnTo>
                    <a:pt x="1111" y="16881"/>
                  </a:lnTo>
                  <a:lnTo>
                    <a:pt x="1134" y="16834"/>
                  </a:lnTo>
                  <a:lnTo>
                    <a:pt x="949" y="16742"/>
                  </a:lnTo>
                  <a:lnTo>
                    <a:pt x="1010" y="16617"/>
                  </a:lnTo>
                  <a:lnTo>
                    <a:pt x="972" y="16598"/>
                  </a:lnTo>
                  <a:lnTo>
                    <a:pt x="910" y="16723"/>
                  </a:lnTo>
                  <a:lnTo>
                    <a:pt x="782" y="16660"/>
                  </a:lnTo>
                  <a:lnTo>
                    <a:pt x="857" y="16509"/>
                  </a:lnTo>
                  <a:lnTo>
                    <a:pt x="821" y="16483"/>
                  </a:lnTo>
                  <a:close/>
                  <a:moveTo>
                    <a:pt x="1369" y="16358"/>
                  </a:moveTo>
                  <a:lnTo>
                    <a:pt x="914" y="16295"/>
                  </a:lnTo>
                  <a:lnTo>
                    <a:pt x="884" y="16356"/>
                  </a:lnTo>
                  <a:lnTo>
                    <a:pt x="1211" y="16678"/>
                  </a:lnTo>
                  <a:lnTo>
                    <a:pt x="1234" y="16631"/>
                  </a:lnTo>
                  <a:lnTo>
                    <a:pt x="1132" y="16534"/>
                  </a:lnTo>
                  <a:lnTo>
                    <a:pt x="1204" y="16388"/>
                  </a:lnTo>
                  <a:lnTo>
                    <a:pt x="1343" y="16411"/>
                  </a:lnTo>
                  <a:lnTo>
                    <a:pt x="1369" y="16358"/>
                  </a:lnTo>
                  <a:close/>
                  <a:moveTo>
                    <a:pt x="1160" y="16382"/>
                  </a:moveTo>
                  <a:lnTo>
                    <a:pt x="1100" y="16503"/>
                  </a:lnTo>
                  <a:lnTo>
                    <a:pt x="939" y="16347"/>
                  </a:lnTo>
                  <a:lnTo>
                    <a:pt x="1160" y="16382"/>
                  </a:lnTo>
                  <a:close/>
                  <a:moveTo>
                    <a:pt x="806" y="16326"/>
                  </a:moveTo>
                  <a:cubicBezTo>
                    <a:pt x="798" y="16329"/>
                    <a:pt x="791" y="16334"/>
                    <a:pt x="787" y="16343"/>
                  </a:cubicBezTo>
                  <a:cubicBezTo>
                    <a:pt x="783" y="16350"/>
                    <a:pt x="783" y="16359"/>
                    <a:pt x="786" y="16367"/>
                  </a:cubicBezTo>
                  <a:cubicBezTo>
                    <a:pt x="789" y="16376"/>
                    <a:pt x="794" y="16382"/>
                    <a:pt x="802" y="16386"/>
                  </a:cubicBezTo>
                  <a:cubicBezTo>
                    <a:pt x="810" y="16390"/>
                    <a:pt x="819" y="16391"/>
                    <a:pt x="828" y="16388"/>
                  </a:cubicBezTo>
                  <a:cubicBezTo>
                    <a:pt x="836" y="16385"/>
                    <a:pt x="843" y="16379"/>
                    <a:pt x="847" y="16371"/>
                  </a:cubicBezTo>
                  <a:cubicBezTo>
                    <a:pt x="851" y="16363"/>
                    <a:pt x="851" y="16354"/>
                    <a:pt x="848" y="16346"/>
                  </a:cubicBezTo>
                  <a:cubicBezTo>
                    <a:pt x="845" y="16338"/>
                    <a:pt x="839" y="16331"/>
                    <a:pt x="831" y="16327"/>
                  </a:cubicBezTo>
                  <a:cubicBezTo>
                    <a:pt x="823" y="16323"/>
                    <a:pt x="815" y="16323"/>
                    <a:pt x="806" y="16326"/>
                  </a:cubicBezTo>
                  <a:close/>
                  <a:moveTo>
                    <a:pt x="864" y="16208"/>
                  </a:moveTo>
                  <a:cubicBezTo>
                    <a:pt x="855" y="16211"/>
                    <a:pt x="849" y="16217"/>
                    <a:pt x="845" y="16225"/>
                  </a:cubicBezTo>
                  <a:cubicBezTo>
                    <a:pt x="841" y="16233"/>
                    <a:pt x="841" y="16241"/>
                    <a:pt x="843" y="16250"/>
                  </a:cubicBezTo>
                  <a:cubicBezTo>
                    <a:pt x="846" y="16258"/>
                    <a:pt x="852" y="16265"/>
                    <a:pt x="860" y="16269"/>
                  </a:cubicBezTo>
                  <a:cubicBezTo>
                    <a:pt x="868" y="16273"/>
                    <a:pt x="877" y="16273"/>
                    <a:pt x="885" y="16270"/>
                  </a:cubicBezTo>
                  <a:cubicBezTo>
                    <a:pt x="894" y="16268"/>
                    <a:pt x="900" y="16262"/>
                    <a:pt x="904" y="16254"/>
                  </a:cubicBezTo>
                  <a:cubicBezTo>
                    <a:pt x="909" y="16245"/>
                    <a:pt x="909" y="16237"/>
                    <a:pt x="906" y="16229"/>
                  </a:cubicBezTo>
                  <a:cubicBezTo>
                    <a:pt x="903" y="16220"/>
                    <a:pt x="897" y="16214"/>
                    <a:pt x="889" y="16210"/>
                  </a:cubicBezTo>
                  <a:cubicBezTo>
                    <a:pt x="881" y="16206"/>
                    <a:pt x="872" y="16205"/>
                    <a:pt x="864" y="16208"/>
                  </a:cubicBezTo>
                  <a:close/>
                  <a:moveTo>
                    <a:pt x="1465" y="16063"/>
                  </a:moveTo>
                  <a:lnTo>
                    <a:pt x="1389" y="16218"/>
                  </a:lnTo>
                  <a:lnTo>
                    <a:pt x="1037" y="16045"/>
                  </a:lnTo>
                  <a:lnTo>
                    <a:pt x="1014" y="16091"/>
                  </a:lnTo>
                  <a:lnTo>
                    <a:pt x="1405" y="16284"/>
                  </a:lnTo>
                  <a:lnTo>
                    <a:pt x="1501" y="16089"/>
                  </a:lnTo>
                  <a:lnTo>
                    <a:pt x="1465" y="16063"/>
                  </a:lnTo>
                  <a:close/>
                  <a:moveTo>
                    <a:pt x="1563" y="15962"/>
                  </a:moveTo>
                  <a:lnTo>
                    <a:pt x="1173" y="15769"/>
                  </a:lnTo>
                  <a:lnTo>
                    <a:pt x="1150" y="15815"/>
                  </a:lnTo>
                  <a:lnTo>
                    <a:pt x="1541" y="16007"/>
                  </a:lnTo>
                  <a:lnTo>
                    <a:pt x="1563" y="15962"/>
                  </a:lnTo>
                  <a:close/>
                  <a:moveTo>
                    <a:pt x="1588" y="15541"/>
                  </a:moveTo>
                  <a:cubicBezTo>
                    <a:pt x="1573" y="15539"/>
                    <a:pt x="1559" y="15540"/>
                    <a:pt x="1546" y="15544"/>
                  </a:cubicBezTo>
                  <a:cubicBezTo>
                    <a:pt x="1533" y="15547"/>
                    <a:pt x="1521" y="15553"/>
                    <a:pt x="1510" y="15560"/>
                  </a:cubicBezTo>
                  <a:cubicBezTo>
                    <a:pt x="1499" y="15567"/>
                    <a:pt x="1487" y="15579"/>
                    <a:pt x="1473" y="15593"/>
                  </a:cubicBezTo>
                  <a:lnTo>
                    <a:pt x="1436" y="15631"/>
                  </a:lnTo>
                  <a:cubicBezTo>
                    <a:pt x="1417" y="15651"/>
                    <a:pt x="1401" y="15663"/>
                    <a:pt x="1386" y="15669"/>
                  </a:cubicBezTo>
                  <a:cubicBezTo>
                    <a:pt x="1372" y="15674"/>
                    <a:pt x="1357" y="15673"/>
                    <a:pt x="1341" y="15665"/>
                  </a:cubicBezTo>
                  <a:cubicBezTo>
                    <a:pt x="1321" y="15655"/>
                    <a:pt x="1308" y="15640"/>
                    <a:pt x="1304" y="15621"/>
                  </a:cubicBezTo>
                  <a:cubicBezTo>
                    <a:pt x="1299" y="15602"/>
                    <a:pt x="1303" y="15580"/>
                    <a:pt x="1315" y="15555"/>
                  </a:cubicBezTo>
                  <a:cubicBezTo>
                    <a:pt x="1319" y="15547"/>
                    <a:pt x="1323" y="15539"/>
                    <a:pt x="1328" y="15532"/>
                  </a:cubicBezTo>
                  <a:cubicBezTo>
                    <a:pt x="1333" y="15526"/>
                    <a:pt x="1338" y="15519"/>
                    <a:pt x="1345" y="15513"/>
                  </a:cubicBezTo>
                  <a:cubicBezTo>
                    <a:pt x="1351" y="15507"/>
                    <a:pt x="1358" y="15501"/>
                    <a:pt x="1366" y="15495"/>
                  </a:cubicBezTo>
                  <a:cubicBezTo>
                    <a:pt x="1374" y="15489"/>
                    <a:pt x="1384" y="15483"/>
                    <a:pt x="1395" y="15476"/>
                  </a:cubicBezTo>
                  <a:lnTo>
                    <a:pt x="1371" y="15439"/>
                  </a:lnTo>
                  <a:cubicBezTo>
                    <a:pt x="1328" y="15464"/>
                    <a:pt x="1296" y="15497"/>
                    <a:pt x="1275" y="15539"/>
                  </a:cubicBezTo>
                  <a:cubicBezTo>
                    <a:pt x="1266" y="15558"/>
                    <a:pt x="1260" y="15576"/>
                    <a:pt x="1258" y="15595"/>
                  </a:cubicBezTo>
                  <a:cubicBezTo>
                    <a:pt x="1256" y="15613"/>
                    <a:pt x="1257" y="15630"/>
                    <a:pt x="1262" y="15646"/>
                  </a:cubicBezTo>
                  <a:cubicBezTo>
                    <a:pt x="1266" y="15662"/>
                    <a:pt x="1274" y="15676"/>
                    <a:pt x="1284" y="15689"/>
                  </a:cubicBezTo>
                  <a:cubicBezTo>
                    <a:pt x="1295" y="15702"/>
                    <a:pt x="1309" y="15712"/>
                    <a:pt x="1325" y="15720"/>
                  </a:cubicBezTo>
                  <a:cubicBezTo>
                    <a:pt x="1351" y="15733"/>
                    <a:pt x="1376" y="15735"/>
                    <a:pt x="1401" y="15727"/>
                  </a:cubicBezTo>
                  <a:cubicBezTo>
                    <a:pt x="1413" y="15724"/>
                    <a:pt x="1424" y="15718"/>
                    <a:pt x="1434" y="15710"/>
                  </a:cubicBezTo>
                  <a:cubicBezTo>
                    <a:pt x="1444" y="15702"/>
                    <a:pt x="1456" y="15690"/>
                    <a:pt x="1470" y="15675"/>
                  </a:cubicBezTo>
                  <a:lnTo>
                    <a:pt x="1502" y="15641"/>
                  </a:lnTo>
                  <a:cubicBezTo>
                    <a:pt x="1539" y="15602"/>
                    <a:pt x="1574" y="15590"/>
                    <a:pt x="1609" y="15607"/>
                  </a:cubicBezTo>
                  <a:cubicBezTo>
                    <a:pt x="1632" y="15619"/>
                    <a:pt x="1646" y="15637"/>
                    <a:pt x="1651" y="15663"/>
                  </a:cubicBezTo>
                  <a:cubicBezTo>
                    <a:pt x="1653" y="15674"/>
                    <a:pt x="1654" y="15685"/>
                    <a:pt x="1652" y="15695"/>
                  </a:cubicBezTo>
                  <a:cubicBezTo>
                    <a:pt x="1650" y="15706"/>
                    <a:pt x="1645" y="15718"/>
                    <a:pt x="1638" y="15733"/>
                  </a:cubicBezTo>
                  <a:cubicBezTo>
                    <a:pt x="1628" y="15753"/>
                    <a:pt x="1616" y="15770"/>
                    <a:pt x="1603" y="15784"/>
                  </a:cubicBezTo>
                  <a:cubicBezTo>
                    <a:pt x="1589" y="15799"/>
                    <a:pt x="1572" y="15811"/>
                    <a:pt x="1552" y="15821"/>
                  </a:cubicBezTo>
                  <a:lnTo>
                    <a:pt x="1579" y="15860"/>
                  </a:lnTo>
                  <a:cubicBezTo>
                    <a:pt x="1600" y="15847"/>
                    <a:pt x="1619" y="15831"/>
                    <a:pt x="1635" y="15814"/>
                  </a:cubicBezTo>
                  <a:cubicBezTo>
                    <a:pt x="1651" y="15796"/>
                    <a:pt x="1664" y="15776"/>
                    <a:pt x="1676" y="15752"/>
                  </a:cubicBezTo>
                  <a:cubicBezTo>
                    <a:pt x="1685" y="15734"/>
                    <a:pt x="1691" y="15717"/>
                    <a:pt x="1694" y="15701"/>
                  </a:cubicBezTo>
                  <a:cubicBezTo>
                    <a:pt x="1697" y="15686"/>
                    <a:pt x="1697" y="15669"/>
                    <a:pt x="1695" y="15652"/>
                  </a:cubicBezTo>
                  <a:cubicBezTo>
                    <a:pt x="1693" y="15630"/>
                    <a:pt x="1685" y="15609"/>
                    <a:pt x="1673" y="15592"/>
                  </a:cubicBezTo>
                  <a:cubicBezTo>
                    <a:pt x="1661" y="15574"/>
                    <a:pt x="1646" y="15561"/>
                    <a:pt x="1628" y="15552"/>
                  </a:cubicBezTo>
                  <a:cubicBezTo>
                    <a:pt x="1616" y="15546"/>
                    <a:pt x="1602" y="15542"/>
                    <a:pt x="1588" y="15541"/>
                  </a:cubicBezTo>
                  <a:close/>
                  <a:moveTo>
                    <a:pt x="1839" y="15258"/>
                  </a:moveTo>
                  <a:cubicBezTo>
                    <a:pt x="1841" y="15275"/>
                    <a:pt x="1842" y="15291"/>
                    <a:pt x="1840" y="15305"/>
                  </a:cubicBezTo>
                  <a:cubicBezTo>
                    <a:pt x="1838" y="15319"/>
                    <a:pt x="1833" y="15333"/>
                    <a:pt x="1826" y="15347"/>
                  </a:cubicBezTo>
                  <a:cubicBezTo>
                    <a:pt x="1815" y="15370"/>
                    <a:pt x="1799" y="15387"/>
                    <a:pt x="1778" y="15400"/>
                  </a:cubicBezTo>
                  <a:cubicBezTo>
                    <a:pt x="1757" y="15413"/>
                    <a:pt x="1731" y="15418"/>
                    <a:pt x="1702" y="15416"/>
                  </a:cubicBezTo>
                  <a:cubicBezTo>
                    <a:pt x="1688" y="15415"/>
                    <a:pt x="1675" y="15412"/>
                    <a:pt x="1661" y="15408"/>
                  </a:cubicBezTo>
                  <a:cubicBezTo>
                    <a:pt x="1648" y="15404"/>
                    <a:pt x="1632" y="15397"/>
                    <a:pt x="1613" y="15388"/>
                  </a:cubicBezTo>
                  <a:cubicBezTo>
                    <a:pt x="1590" y="15377"/>
                    <a:pt x="1571" y="15366"/>
                    <a:pt x="1556" y="15355"/>
                  </a:cubicBezTo>
                  <a:cubicBezTo>
                    <a:pt x="1541" y="15344"/>
                    <a:pt x="1528" y="15333"/>
                    <a:pt x="1517" y="15320"/>
                  </a:cubicBezTo>
                  <a:cubicBezTo>
                    <a:pt x="1500" y="15300"/>
                    <a:pt x="1490" y="15279"/>
                    <a:pt x="1486" y="15258"/>
                  </a:cubicBezTo>
                  <a:cubicBezTo>
                    <a:pt x="1482" y="15236"/>
                    <a:pt x="1486" y="15214"/>
                    <a:pt x="1497" y="15191"/>
                  </a:cubicBezTo>
                  <a:cubicBezTo>
                    <a:pt x="1505" y="15177"/>
                    <a:pt x="1513" y="15165"/>
                    <a:pt x="1522" y="15155"/>
                  </a:cubicBezTo>
                  <a:cubicBezTo>
                    <a:pt x="1532" y="15145"/>
                    <a:pt x="1544" y="15137"/>
                    <a:pt x="1558" y="15129"/>
                  </a:cubicBezTo>
                  <a:lnTo>
                    <a:pt x="1541" y="15089"/>
                  </a:lnTo>
                  <a:cubicBezTo>
                    <a:pt x="1524" y="15097"/>
                    <a:pt x="1508" y="15108"/>
                    <a:pt x="1495" y="15123"/>
                  </a:cubicBezTo>
                  <a:cubicBezTo>
                    <a:pt x="1481" y="15137"/>
                    <a:pt x="1469" y="15153"/>
                    <a:pt x="1460" y="15172"/>
                  </a:cubicBezTo>
                  <a:cubicBezTo>
                    <a:pt x="1449" y="15196"/>
                    <a:pt x="1443" y="15220"/>
                    <a:pt x="1443" y="15245"/>
                  </a:cubicBezTo>
                  <a:cubicBezTo>
                    <a:pt x="1443" y="15270"/>
                    <a:pt x="1449" y="15294"/>
                    <a:pt x="1459" y="15318"/>
                  </a:cubicBezTo>
                  <a:cubicBezTo>
                    <a:pt x="1470" y="15341"/>
                    <a:pt x="1486" y="15363"/>
                    <a:pt x="1507" y="15384"/>
                  </a:cubicBezTo>
                  <a:cubicBezTo>
                    <a:pt x="1527" y="15404"/>
                    <a:pt x="1552" y="15421"/>
                    <a:pt x="1581" y="15435"/>
                  </a:cubicBezTo>
                  <a:cubicBezTo>
                    <a:pt x="1610" y="15450"/>
                    <a:pt x="1639" y="15460"/>
                    <a:pt x="1668" y="15465"/>
                  </a:cubicBezTo>
                  <a:cubicBezTo>
                    <a:pt x="1697" y="15470"/>
                    <a:pt x="1726" y="15469"/>
                    <a:pt x="1753" y="15462"/>
                  </a:cubicBezTo>
                  <a:cubicBezTo>
                    <a:pt x="1777" y="15455"/>
                    <a:pt x="1799" y="15444"/>
                    <a:pt x="1817" y="15428"/>
                  </a:cubicBezTo>
                  <a:cubicBezTo>
                    <a:pt x="1836" y="15413"/>
                    <a:pt x="1850" y="15395"/>
                    <a:pt x="1861" y="15373"/>
                  </a:cubicBezTo>
                  <a:cubicBezTo>
                    <a:pt x="1870" y="15354"/>
                    <a:pt x="1877" y="15334"/>
                    <a:pt x="1880" y="15312"/>
                  </a:cubicBezTo>
                  <a:cubicBezTo>
                    <a:pt x="1884" y="15291"/>
                    <a:pt x="1885" y="15270"/>
                    <a:pt x="1882" y="15249"/>
                  </a:cubicBezTo>
                  <a:lnTo>
                    <a:pt x="1839" y="15258"/>
                  </a:lnTo>
                  <a:close/>
                  <a:moveTo>
                    <a:pt x="2074" y="14923"/>
                  </a:moveTo>
                  <a:lnTo>
                    <a:pt x="1684" y="14731"/>
                  </a:lnTo>
                  <a:lnTo>
                    <a:pt x="1661" y="14778"/>
                  </a:lnTo>
                  <a:lnTo>
                    <a:pt x="1824" y="14858"/>
                  </a:lnTo>
                  <a:lnTo>
                    <a:pt x="1743" y="15023"/>
                  </a:lnTo>
                  <a:lnTo>
                    <a:pt x="1580" y="14942"/>
                  </a:lnTo>
                  <a:lnTo>
                    <a:pt x="1557" y="14988"/>
                  </a:lnTo>
                  <a:lnTo>
                    <a:pt x="1948" y="15180"/>
                  </a:lnTo>
                  <a:lnTo>
                    <a:pt x="1970" y="15135"/>
                  </a:lnTo>
                  <a:lnTo>
                    <a:pt x="1781" y="15042"/>
                  </a:lnTo>
                  <a:lnTo>
                    <a:pt x="1862" y="14877"/>
                  </a:lnTo>
                  <a:lnTo>
                    <a:pt x="2051" y="14970"/>
                  </a:lnTo>
                  <a:lnTo>
                    <a:pt x="2074" y="14923"/>
                  </a:lnTo>
                  <a:close/>
                  <a:moveTo>
                    <a:pt x="2239" y="14589"/>
                  </a:moveTo>
                  <a:lnTo>
                    <a:pt x="2198" y="14569"/>
                  </a:lnTo>
                  <a:lnTo>
                    <a:pt x="2114" y="14742"/>
                  </a:lnTo>
                  <a:lnTo>
                    <a:pt x="1971" y="14671"/>
                  </a:lnTo>
                  <a:lnTo>
                    <a:pt x="2036" y="14537"/>
                  </a:lnTo>
                  <a:lnTo>
                    <a:pt x="1996" y="14517"/>
                  </a:lnTo>
                  <a:lnTo>
                    <a:pt x="1930" y="14651"/>
                  </a:lnTo>
                  <a:lnTo>
                    <a:pt x="1802" y="14588"/>
                  </a:lnTo>
                  <a:lnTo>
                    <a:pt x="1881" y="14428"/>
                  </a:lnTo>
                  <a:lnTo>
                    <a:pt x="1845" y="14403"/>
                  </a:lnTo>
                  <a:lnTo>
                    <a:pt x="1740" y="14616"/>
                  </a:lnTo>
                  <a:lnTo>
                    <a:pt x="2131" y="14809"/>
                  </a:lnTo>
                  <a:lnTo>
                    <a:pt x="2239" y="14589"/>
                  </a:lnTo>
                  <a:close/>
                  <a:moveTo>
                    <a:pt x="2155" y="13772"/>
                  </a:moveTo>
                  <a:lnTo>
                    <a:pt x="2132" y="13819"/>
                  </a:lnTo>
                  <a:lnTo>
                    <a:pt x="2335" y="13979"/>
                  </a:lnTo>
                  <a:cubicBezTo>
                    <a:pt x="2348" y="13989"/>
                    <a:pt x="2361" y="13999"/>
                    <a:pt x="2374" y="14009"/>
                  </a:cubicBezTo>
                  <a:cubicBezTo>
                    <a:pt x="2386" y="14018"/>
                    <a:pt x="2398" y="14027"/>
                    <a:pt x="2408" y="14034"/>
                  </a:cubicBezTo>
                  <a:cubicBezTo>
                    <a:pt x="2418" y="14042"/>
                    <a:pt x="2427" y="14048"/>
                    <a:pt x="2433" y="14053"/>
                  </a:cubicBezTo>
                  <a:cubicBezTo>
                    <a:pt x="2438" y="14057"/>
                    <a:pt x="2442" y="14059"/>
                    <a:pt x="2443" y="14060"/>
                  </a:cubicBezTo>
                  <a:cubicBezTo>
                    <a:pt x="2441" y="14060"/>
                    <a:pt x="2438" y="14059"/>
                    <a:pt x="2434" y="14058"/>
                  </a:cubicBezTo>
                  <a:cubicBezTo>
                    <a:pt x="2428" y="14056"/>
                    <a:pt x="2420" y="14053"/>
                    <a:pt x="2409" y="14050"/>
                  </a:cubicBezTo>
                  <a:cubicBezTo>
                    <a:pt x="2399" y="14047"/>
                    <a:pt x="2388" y="14044"/>
                    <a:pt x="2374" y="14041"/>
                  </a:cubicBezTo>
                  <a:cubicBezTo>
                    <a:pt x="2361" y="14037"/>
                    <a:pt x="2346" y="14033"/>
                    <a:pt x="2330" y="14029"/>
                  </a:cubicBezTo>
                  <a:lnTo>
                    <a:pt x="2061" y="13964"/>
                  </a:lnTo>
                  <a:lnTo>
                    <a:pt x="2035" y="14017"/>
                  </a:lnTo>
                  <a:lnTo>
                    <a:pt x="2243" y="14184"/>
                  </a:lnTo>
                  <a:cubicBezTo>
                    <a:pt x="2253" y="14192"/>
                    <a:pt x="2264" y="14200"/>
                    <a:pt x="2276" y="14209"/>
                  </a:cubicBezTo>
                  <a:cubicBezTo>
                    <a:pt x="2287" y="14218"/>
                    <a:pt x="2298" y="14226"/>
                    <a:pt x="2308" y="14234"/>
                  </a:cubicBezTo>
                  <a:cubicBezTo>
                    <a:pt x="2318" y="14242"/>
                    <a:pt x="2327" y="14248"/>
                    <a:pt x="2334" y="14253"/>
                  </a:cubicBezTo>
                  <a:cubicBezTo>
                    <a:pt x="2341" y="14259"/>
                    <a:pt x="2345" y="14261"/>
                    <a:pt x="2345" y="14262"/>
                  </a:cubicBezTo>
                  <a:cubicBezTo>
                    <a:pt x="2344" y="14262"/>
                    <a:pt x="2339" y="14260"/>
                    <a:pt x="2330" y="14257"/>
                  </a:cubicBezTo>
                  <a:cubicBezTo>
                    <a:pt x="2321" y="14254"/>
                    <a:pt x="2311" y="14251"/>
                    <a:pt x="2299" y="14247"/>
                  </a:cubicBezTo>
                  <a:cubicBezTo>
                    <a:pt x="2286" y="14244"/>
                    <a:pt x="2273" y="14240"/>
                    <a:pt x="2258" y="14236"/>
                  </a:cubicBezTo>
                  <a:cubicBezTo>
                    <a:pt x="2244" y="14232"/>
                    <a:pt x="2230" y="14228"/>
                    <a:pt x="2216" y="14225"/>
                  </a:cubicBezTo>
                  <a:lnTo>
                    <a:pt x="1964" y="14162"/>
                  </a:lnTo>
                  <a:lnTo>
                    <a:pt x="1939" y="14212"/>
                  </a:lnTo>
                  <a:lnTo>
                    <a:pt x="2375" y="14312"/>
                  </a:lnTo>
                  <a:lnTo>
                    <a:pt x="2405" y="14252"/>
                  </a:lnTo>
                  <a:lnTo>
                    <a:pt x="2208" y="14095"/>
                  </a:lnTo>
                  <a:cubicBezTo>
                    <a:pt x="2196" y="14086"/>
                    <a:pt x="2185" y="14077"/>
                    <a:pt x="2174" y="14069"/>
                  </a:cubicBezTo>
                  <a:cubicBezTo>
                    <a:pt x="2163" y="14060"/>
                    <a:pt x="2153" y="14053"/>
                    <a:pt x="2144" y="14046"/>
                  </a:cubicBezTo>
                  <a:cubicBezTo>
                    <a:pt x="2135" y="14040"/>
                    <a:pt x="2127" y="14034"/>
                    <a:pt x="2121" y="14030"/>
                  </a:cubicBezTo>
                  <a:cubicBezTo>
                    <a:pt x="2116" y="14026"/>
                    <a:pt x="2112" y="14024"/>
                    <a:pt x="2111" y="14023"/>
                  </a:cubicBezTo>
                  <a:cubicBezTo>
                    <a:pt x="2113" y="14024"/>
                    <a:pt x="2117" y="14025"/>
                    <a:pt x="2124" y="14027"/>
                  </a:cubicBezTo>
                  <a:cubicBezTo>
                    <a:pt x="2131" y="14029"/>
                    <a:pt x="2139" y="14031"/>
                    <a:pt x="2150" y="14034"/>
                  </a:cubicBezTo>
                  <a:cubicBezTo>
                    <a:pt x="2160" y="14037"/>
                    <a:pt x="2173" y="14041"/>
                    <a:pt x="2186" y="14045"/>
                  </a:cubicBezTo>
                  <a:cubicBezTo>
                    <a:pt x="2200" y="14048"/>
                    <a:pt x="2215" y="14052"/>
                    <a:pt x="2231" y="14056"/>
                  </a:cubicBezTo>
                  <a:lnTo>
                    <a:pt x="2472" y="14115"/>
                  </a:lnTo>
                  <a:lnTo>
                    <a:pt x="2502" y="14054"/>
                  </a:lnTo>
                  <a:lnTo>
                    <a:pt x="2155" y="13772"/>
                  </a:lnTo>
                  <a:close/>
                  <a:moveTo>
                    <a:pt x="2607" y="13840"/>
                  </a:moveTo>
                  <a:lnTo>
                    <a:pt x="2216" y="13648"/>
                  </a:lnTo>
                  <a:lnTo>
                    <a:pt x="2194" y="13694"/>
                  </a:lnTo>
                  <a:lnTo>
                    <a:pt x="2585" y="13886"/>
                  </a:lnTo>
                  <a:lnTo>
                    <a:pt x="2607" y="13840"/>
                  </a:lnTo>
                  <a:close/>
                  <a:moveTo>
                    <a:pt x="2723" y="13505"/>
                  </a:moveTo>
                  <a:lnTo>
                    <a:pt x="2647" y="13660"/>
                  </a:lnTo>
                  <a:lnTo>
                    <a:pt x="2296" y="13487"/>
                  </a:lnTo>
                  <a:lnTo>
                    <a:pt x="2273" y="13533"/>
                  </a:lnTo>
                  <a:lnTo>
                    <a:pt x="2664" y="13726"/>
                  </a:lnTo>
                  <a:lnTo>
                    <a:pt x="2760" y="13531"/>
                  </a:lnTo>
                  <a:lnTo>
                    <a:pt x="2723" y="13505"/>
                  </a:lnTo>
                  <a:close/>
                  <a:moveTo>
                    <a:pt x="2926" y="13192"/>
                  </a:moveTo>
                  <a:lnTo>
                    <a:pt x="2535" y="13000"/>
                  </a:lnTo>
                  <a:lnTo>
                    <a:pt x="2512" y="13047"/>
                  </a:lnTo>
                  <a:lnTo>
                    <a:pt x="2676" y="13127"/>
                  </a:lnTo>
                  <a:lnTo>
                    <a:pt x="2595" y="13292"/>
                  </a:lnTo>
                  <a:lnTo>
                    <a:pt x="2431" y="13211"/>
                  </a:lnTo>
                  <a:lnTo>
                    <a:pt x="2409" y="13257"/>
                  </a:lnTo>
                  <a:lnTo>
                    <a:pt x="2800" y="13449"/>
                  </a:lnTo>
                  <a:lnTo>
                    <a:pt x="2822" y="13404"/>
                  </a:lnTo>
                  <a:lnTo>
                    <a:pt x="2633" y="13311"/>
                  </a:lnTo>
                  <a:lnTo>
                    <a:pt x="2714" y="13146"/>
                  </a:lnTo>
                  <a:lnTo>
                    <a:pt x="2903" y="13239"/>
                  </a:lnTo>
                  <a:lnTo>
                    <a:pt x="2926" y="13192"/>
                  </a:lnTo>
                  <a:close/>
                  <a:moveTo>
                    <a:pt x="3090" y="12858"/>
                  </a:moveTo>
                  <a:lnTo>
                    <a:pt x="3050" y="12839"/>
                  </a:lnTo>
                  <a:lnTo>
                    <a:pt x="2965" y="13011"/>
                  </a:lnTo>
                  <a:lnTo>
                    <a:pt x="2822" y="12940"/>
                  </a:lnTo>
                  <a:lnTo>
                    <a:pt x="2888" y="12806"/>
                  </a:lnTo>
                  <a:lnTo>
                    <a:pt x="2848" y="12786"/>
                  </a:lnTo>
                  <a:lnTo>
                    <a:pt x="2782" y="12920"/>
                  </a:lnTo>
                  <a:lnTo>
                    <a:pt x="2654" y="12857"/>
                  </a:lnTo>
                  <a:lnTo>
                    <a:pt x="2732" y="12697"/>
                  </a:lnTo>
                  <a:lnTo>
                    <a:pt x="2697" y="12672"/>
                  </a:lnTo>
                  <a:lnTo>
                    <a:pt x="2592" y="12885"/>
                  </a:lnTo>
                  <a:lnTo>
                    <a:pt x="2982" y="13078"/>
                  </a:lnTo>
                  <a:lnTo>
                    <a:pt x="3090" y="12858"/>
                  </a:lnTo>
                  <a:close/>
                  <a:moveTo>
                    <a:pt x="3191" y="12555"/>
                  </a:moveTo>
                  <a:lnTo>
                    <a:pt x="3115" y="12710"/>
                  </a:lnTo>
                  <a:lnTo>
                    <a:pt x="2763" y="12537"/>
                  </a:lnTo>
                  <a:lnTo>
                    <a:pt x="2740" y="12583"/>
                  </a:lnTo>
                  <a:lnTo>
                    <a:pt x="3131" y="12776"/>
                  </a:lnTo>
                  <a:lnTo>
                    <a:pt x="3227" y="12581"/>
                  </a:lnTo>
                  <a:lnTo>
                    <a:pt x="3191" y="12555"/>
                  </a:lnTo>
                  <a:close/>
                  <a:moveTo>
                    <a:pt x="3450" y="12128"/>
                  </a:moveTo>
                  <a:lnTo>
                    <a:pt x="3042" y="11969"/>
                  </a:lnTo>
                  <a:lnTo>
                    <a:pt x="3008" y="12038"/>
                  </a:lnTo>
                  <a:lnTo>
                    <a:pt x="3232" y="12240"/>
                  </a:lnTo>
                  <a:cubicBezTo>
                    <a:pt x="3246" y="12251"/>
                    <a:pt x="3258" y="12262"/>
                    <a:pt x="3269" y="12270"/>
                  </a:cubicBezTo>
                  <a:cubicBezTo>
                    <a:pt x="3281" y="12279"/>
                    <a:pt x="3287" y="12284"/>
                    <a:pt x="3288" y="12285"/>
                  </a:cubicBezTo>
                  <a:cubicBezTo>
                    <a:pt x="3286" y="12284"/>
                    <a:pt x="3278" y="12282"/>
                    <a:pt x="3265" y="12279"/>
                  </a:cubicBezTo>
                  <a:cubicBezTo>
                    <a:pt x="3251" y="12275"/>
                    <a:pt x="3234" y="12271"/>
                    <a:pt x="3213" y="12267"/>
                  </a:cubicBezTo>
                  <a:lnTo>
                    <a:pt x="2923" y="12213"/>
                  </a:lnTo>
                  <a:lnTo>
                    <a:pt x="2889" y="12281"/>
                  </a:lnTo>
                  <a:lnTo>
                    <a:pt x="3263" y="12508"/>
                  </a:lnTo>
                  <a:lnTo>
                    <a:pt x="3285" y="12463"/>
                  </a:lnTo>
                  <a:lnTo>
                    <a:pt x="3018" y="12304"/>
                  </a:lnTo>
                  <a:cubicBezTo>
                    <a:pt x="3012" y="12301"/>
                    <a:pt x="3006" y="12297"/>
                    <a:pt x="2998" y="12293"/>
                  </a:cubicBezTo>
                  <a:cubicBezTo>
                    <a:pt x="2991" y="12288"/>
                    <a:pt x="2983" y="12284"/>
                    <a:pt x="2976" y="12280"/>
                  </a:cubicBezTo>
                  <a:cubicBezTo>
                    <a:pt x="2969" y="12276"/>
                    <a:pt x="2962" y="12272"/>
                    <a:pt x="2957" y="12269"/>
                  </a:cubicBezTo>
                  <a:cubicBezTo>
                    <a:pt x="2952" y="12266"/>
                    <a:pt x="2949" y="12264"/>
                    <a:pt x="2947" y="12264"/>
                  </a:cubicBezTo>
                  <a:cubicBezTo>
                    <a:pt x="2952" y="12265"/>
                    <a:pt x="2961" y="12267"/>
                    <a:pt x="2975" y="12269"/>
                  </a:cubicBezTo>
                  <a:cubicBezTo>
                    <a:pt x="2990" y="12273"/>
                    <a:pt x="3008" y="12276"/>
                    <a:pt x="3030" y="12280"/>
                  </a:cubicBezTo>
                  <a:lnTo>
                    <a:pt x="3346" y="12339"/>
                  </a:lnTo>
                  <a:lnTo>
                    <a:pt x="3365" y="12300"/>
                  </a:lnTo>
                  <a:lnTo>
                    <a:pt x="3115" y="12072"/>
                  </a:lnTo>
                  <a:cubicBezTo>
                    <a:pt x="3110" y="12068"/>
                    <a:pt x="3104" y="12063"/>
                    <a:pt x="3098" y="12058"/>
                  </a:cubicBezTo>
                  <a:cubicBezTo>
                    <a:pt x="3092" y="12053"/>
                    <a:pt x="3087" y="12048"/>
                    <a:pt x="3081" y="12044"/>
                  </a:cubicBezTo>
                  <a:cubicBezTo>
                    <a:pt x="3076" y="12039"/>
                    <a:pt x="3072" y="12036"/>
                    <a:pt x="3068" y="12033"/>
                  </a:cubicBezTo>
                  <a:cubicBezTo>
                    <a:pt x="3064" y="12030"/>
                    <a:pt x="3062" y="12028"/>
                    <a:pt x="3061" y="12027"/>
                  </a:cubicBezTo>
                  <a:cubicBezTo>
                    <a:pt x="3062" y="12027"/>
                    <a:pt x="3065" y="12029"/>
                    <a:pt x="3070" y="12031"/>
                  </a:cubicBezTo>
                  <a:cubicBezTo>
                    <a:pt x="3074" y="12033"/>
                    <a:pt x="3080" y="12035"/>
                    <a:pt x="3087" y="12038"/>
                  </a:cubicBezTo>
                  <a:cubicBezTo>
                    <a:pt x="3093" y="12041"/>
                    <a:pt x="3101" y="12044"/>
                    <a:pt x="3108" y="12048"/>
                  </a:cubicBezTo>
                  <a:cubicBezTo>
                    <a:pt x="3116" y="12051"/>
                    <a:pt x="3123" y="12054"/>
                    <a:pt x="3129" y="12057"/>
                  </a:cubicBezTo>
                  <a:lnTo>
                    <a:pt x="3427" y="12175"/>
                  </a:lnTo>
                  <a:lnTo>
                    <a:pt x="3450" y="12128"/>
                  </a:lnTo>
                  <a:close/>
                  <a:moveTo>
                    <a:pt x="3469" y="11716"/>
                  </a:moveTo>
                  <a:cubicBezTo>
                    <a:pt x="3455" y="11715"/>
                    <a:pt x="3441" y="11716"/>
                    <a:pt x="3428" y="11719"/>
                  </a:cubicBezTo>
                  <a:cubicBezTo>
                    <a:pt x="3415" y="11723"/>
                    <a:pt x="3403" y="11728"/>
                    <a:pt x="3392" y="11735"/>
                  </a:cubicBezTo>
                  <a:cubicBezTo>
                    <a:pt x="3381" y="11743"/>
                    <a:pt x="3369" y="11754"/>
                    <a:pt x="3355" y="11769"/>
                  </a:cubicBezTo>
                  <a:lnTo>
                    <a:pt x="3318" y="11807"/>
                  </a:lnTo>
                  <a:cubicBezTo>
                    <a:pt x="3299" y="11826"/>
                    <a:pt x="3283" y="11839"/>
                    <a:pt x="3268" y="11844"/>
                  </a:cubicBezTo>
                  <a:cubicBezTo>
                    <a:pt x="3254" y="11849"/>
                    <a:pt x="3239" y="11848"/>
                    <a:pt x="3223" y="11840"/>
                  </a:cubicBezTo>
                  <a:cubicBezTo>
                    <a:pt x="3202" y="11830"/>
                    <a:pt x="3190" y="11816"/>
                    <a:pt x="3185" y="11797"/>
                  </a:cubicBezTo>
                  <a:cubicBezTo>
                    <a:pt x="3181" y="11777"/>
                    <a:pt x="3184" y="11755"/>
                    <a:pt x="3197" y="11731"/>
                  </a:cubicBezTo>
                  <a:cubicBezTo>
                    <a:pt x="3201" y="11722"/>
                    <a:pt x="3205" y="11715"/>
                    <a:pt x="3210" y="11708"/>
                  </a:cubicBezTo>
                  <a:cubicBezTo>
                    <a:pt x="3215" y="11701"/>
                    <a:pt x="3220" y="11695"/>
                    <a:pt x="3227" y="11688"/>
                  </a:cubicBezTo>
                  <a:cubicBezTo>
                    <a:pt x="3233" y="11682"/>
                    <a:pt x="3240" y="11676"/>
                    <a:pt x="3248" y="11670"/>
                  </a:cubicBezTo>
                  <a:cubicBezTo>
                    <a:pt x="3256" y="11664"/>
                    <a:pt x="3266" y="11658"/>
                    <a:pt x="3277" y="11652"/>
                  </a:cubicBezTo>
                  <a:lnTo>
                    <a:pt x="3253" y="11615"/>
                  </a:lnTo>
                  <a:cubicBezTo>
                    <a:pt x="3210" y="11640"/>
                    <a:pt x="3178" y="11673"/>
                    <a:pt x="3157" y="11714"/>
                  </a:cubicBezTo>
                  <a:cubicBezTo>
                    <a:pt x="3148" y="11733"/>
                    <a:pt x="3142" y="11752"/>
                    <a:pt x="3140" y="11770"/>
                  </a:cubicBezTo>
                  <a:cubicBezTo>
                    <a:pt x="3138" y="11788"/>
                    <a:pt x="3139" y="11805"/>
                    <a:pt x="3144" y="11821"/>
                  </a:cubicBezTo>
                  <a:cubicBezTo>
                    <a:pt x="3148" y="11837"/>
                    <a:pt x="3156" y="11852"/>
                    <a:pt x="3166" y="11864"/>
                  </a:cubicBezTo>
                  <a:cubicBezTo>
                    <a:pt x="3177" y="11877"/>
                    <a:pt x="3191" y="11888"/>
                    <a:pt x="3207" y="11896"/>
                  </a:cubicBezTo>
                  <a:cubicBezTo>
                    <a:pt x="3232" y="11908"/>
                    <a:pt x="3258" y="11910"/>
                    <a:pt x="3283" y="11903"/>
                  </a:cubicBezTo>
                  <a:cubicBezTo>
                    <a:pt x="3295" y="11899"/>
                    <a:pt x="3306" y="11893"/>
                    <a:pt x="3316" y="11885"/>
                  </a:cubicBezTo>
                  <a:cubicBezTo>
                    <a:pt x="3326" y="11877"/>
                    <a:pt x="3338" y="11866"/>
                    <a:pt x="3352" y="11850"/>
                  </a:cubicBezTo>
                  <a:lnTo>
                    <a:pt x="3384" y="11817"/>
                  </a:lnTo>
                  <a:cubicBezTo>
                    <a:pt x="3421" y="11777"/>
                    <a:pt x="3456" y="11766"/>
                    <a:pt x="3491" y="11783"/>
                  </a:cubicBezTo>
                  <a:cubicBezTo>
                    <a:pt x="3514" y="11794"/>
                    <a:pt x="3528" y="11813"/>
                    <a:pt x="3533" y="11838"/>
                  </a:cubicBezTo>
                  <a:cubicBezTo>
                    <a:pt x="3535" y="11850"/>
                    <a:pt x="3536" y="11861"/>
                    <a:pt x="3534" y="11871"/>
                  </a:cubicBezTo>
                  <a:cubicBezTo>
                    <a:pt x="3531" y="11881"/>
                    <a:pt x="3527" y="11894"/>
                    <a:pt x="3520" y="11909"/>
                  </a:cubicBezTo>
                  <a:cubicBezTo>
                    <a:pt x="3510" y="11928"/>
                    <a:pt x="3498" y="11945"/>
                    <a:pt x="3485" y="11960"/>
                  </a:cubicBezTo>
                  <a:cubicBezTo>
                    <a:pt x="3471" y="11974"/>
                    <a:pt x="3454" y="11986"/>
                    <a:pt x="3434" y="11997"/>
                  </a:cubicBezTo>
                  <a:lnTo>
                    <a:pt x="3461" y="12035"/>
                  </a:lnTo>
                  <a:cubicBezTo>
                    <a:pt x="3482" y="12022"/>
                    <a:pt x="3501" y="12007"/>
                    <a:pt x="3517" y="11989"/>
                  </a:cubicBezTo>
                  <a:cubicBezTo>
                    <a:pt x="3532" y="11971"/>
                    <a:pt x="3546" y="11951"/>
                    <a:pt x="3558" y="11927"/>
                  </a:cubicBezTo>
                  <a:cubicBezTo>
                    <a:pt x="3567" y="11909"/>
                    <a:pt x="3573" y="11892"/>
                    <a:pt x="3576" y="11877"/>
                  </a:cubicBezTo>
                  <a:cubicBezTo>
                    <a:pt x="3579" y="11861"/>
                    <a:pt x="3579" y="11845"/>
                    <a:pt x="3577" y="11828"/>
                  </a:cubicBezTo>
                  <a:cubicBezTo>
                    <a:pt x="3575" y="11805"/>
                    <a:pt x="3567" y="11785"/>
                    <a:pt x="3555" y="11767"/>
                  </a:cubicBezTo>
                  <a:cubicBezTo>
                    <a:pt x="3543" y="11750"/>
                    <a:pt x="3528" y="11736"/>
                    <a:pt x="3510" y="11728"/>
                  </a:cubicBezTo>
                  <a:cubicBezTo>
                    <a:pt x="3497" y="11722"/>
                    <a:pt x="3484" y="11718"/>
                    <a:pt x="3469" y="11716"/>
                  </a:cubicBezTo>
                  <a:close/>
                  <a:moveTo>
                    <a:pt x="3584" y="11526"/>
                  </a:moveTo>
                  <a:lnTo>
                    <a:pt x="3541" y="11505"/>
                  </a:lnTo>
                  <a:lnTo>
                    <a:pt x="3487" y="11614"/>
                  </a:lnTo>
                  <a:lnTo>
                    <a:pt x="3530" y="11635"/>
                  </a:lnTo>
                  <a:lnTo>
                    <a:pt x="3584" y="11526"/>
                  </a:lnTo>
                  <a:close/>
                  <a:moveTo>
                    <a:pt x="3500" y="11039"/>
                  </a:moveTo>
                  <a:lnTo>
                    <a:pt x="3478" y="11085"/>
                  </a:lnTo>
                  <a:lnTo>
                    <a:pt x="3750" y="11219"/>
                  </a:lnTo>
                  <a:cubicBezTo>
                    <a:pt x="3763" y="11226"/>
                    <a:pt x="3774" y="11232"/>
                    <a:pt x="3782" y="11238"/>
                  </a:cubicBezTo>
                  <a:cubicBezTo>
                    <a:pt x="3791" y="11245"/>
                    <a:pt x="3798" y="11253"/>
                    <a:pt x="3804" y="11264"/>
                  </a:cubicBezTo>
                  <a:cubicBezTo>
                    <a:pt x="3809" y="11274"/>
                    <a:pt x="3810" y="11286"/>
                    <a:pt x="3809" y="11300"/>
                  </a:cubicBezTo>
                  <a:cubicBezTo>
                    <a:pt x="3807" y="11313"/>
                    <a:pt x="3802" y="11329"/>
                    <a:pt x="3794" y="11345"/>
                  </a:cubicBezTo>
                  <a:cubicBezTo>
                    <a:pt x="3788" y="11357"/>
                    <a:pt x="3782" y="11367"/>
                    <a:pt x="3775" y="11375"/>
                  </a:cubicBezTo>
                  <a:cubicBezTo>
                    <a:pt x="3769" y="11382"/>
                    <a:pt x="3762" y="11388"/>
                    <a:pt x="3755" y="11392"/>
                  </a:cubicBezTo>
                  <a:cubicBezTo>
                    <a:pt x="3748" y="11396"/>
                    <a:pt x="3742" y="11399"/>
                    <a:pt x="3736" y="11401"/>
                  </a:cubicBezTo>
                  <a:cubicBezTo>
                    <a:pt x="3729" y="11402"/>
                    <a:pt x="3724" y="11403"/>
                    <a:pt x="3718" y="11402"/>
                  </a:cubicBezTo>
                  <a:cubicBezTo>
                    <a:pt x="3711" y="11402"/>
                    <a:pt x="3702" y="11400"/>
                    <a:pt x="3690" y="11395"/>
                  </a:cubicBezTo>
                  <a:cubicBezTo>
                    <a:pt x="3679" y="11391"/>
                    <a:pt x="3668" y="11386"/>
                    <a:pt x="3659" y="11382"/>
                  </a:cubicBezTo>
                  <a:lnTo>
                    <a:pt x="3395" y="11252"/>
                  </a:lnTo>
                  <a:lnTo>
                    <a:pt x="3373" y="11298"/>
                  </a:lnTo>
                  <a:lnTo>
                    <a:pt x="3653" y="11436"/>
                  </a:lnTo>
                  <a:cubicBezTo>
                    <a:pt x="3662" y="11440"/>
                    <a:pt x="3672" y="11445"/>
                    <a:pt x="3684" y="11449"/>
                  </a:cubicBezTo>
                  <a:cubicBezTo>
                    <a:pt x="3695" y="11453"/>
                    <a:pt x="3707" y="11455"/>
                    <a:pt x="3720" y="11455"/>
                  </a:cubicBezTo>
                  <a:cubicBezTo>
                    <a:pt x="3744" y="11454"/>
                    <a:pt x="3765" y="11446"/>
                    <a:pt x="3783" y="11433"/>
                  </a:cubicBezTo>
                  <a:cubicBezTo>
                    <a:pt x="3801" y="11419"/>
                    <a:pt x="3818" y="11397"/>
                    <a:pt x="3833" y="11367"/>
                  </a:cubicBezTo>
                  <a:cubicBezTo>
                    <a:pt x="3845" y="11343"/>
                    <a:pt x="3852" y="11322"/>
                    <a:pt x="3855" y="11303"/>
                  </a:cubicBezTo>
                  <a:cubicBezTo>
                    <a:pt x="3858" y="11284"/>
                    <a:pt x="3857" y="11267"/>
                    <a:pt x="3853" y="11249"/>
                  </a:cubicBezTo>
                  <a:cubicBezTo>
                    <a:pt x="3849" y="11233"/>
                    <a:pt x="3841" y="11219"/>
                    <a:pt x="3830" y="11209"/>
                  </a:cubicBezTo>
                  <a:cubicBezTo>
                    <a:pt x="3819" y="11198"/>
                    <a:pt x="3802" y="11187"/>
                    <a:pt x="3778" y="11176"/>
                  </a:cubicBezTo>
                  <a:lnTo>
                    <a:pt x="3500" y="11039"/>
                  </a:lnTo>
                  <a:close/>
                  <a:moveTo>
                    <a:pt x="4074" y="10859"/>
                  </a:moveTo>
                  <a:lnTo>
                    <a:pt x="3684" y="10666"/>
                  </a:lnTo>
                  <a:lnTo>
                    <a:pt x="3661" y="10712"/>
                  </a:lnTo>
                  <a:lnTo>
                    <a:pt x="3874" y="10815"/>
                  </a:lnTo>
                  <a:cubicBezTo>
                    <a:pt x="3888" y="10822"/>
                    <a:pt x="3902" y="10829"/>
                    <a:pt x="3917" y="10835"/>
                  </a:cubicBezTo>
                  <a:cubicBezTo>
                    <a:pt x="3931" y="10842"/>
                    <a:pt x="3944" y="10847"/>
                    <a:pt x="3956" y="10852"/>
                  </a:cubicBezTo>
                  <a:cubicBezTo>
                    <a:pt x="3967" y="10857"/>
                    <a:pt x="3976" y="10861"/>
                    <a:pt x="3984" y="10864"/>
                  </a:cubicBezTo>
                  <a:cubicBezTo>
                    <a:pt x="3991" y="10867"/>
                    <a:pt x="3995" y="10869"/>
                    <a:pt x="3996" y="10869"/>
                  </a:cubicBezTo>
                  <a:cubicBezTo>
                    <a:pt x="3994" y="10869"/>
                    <a:pt x="3991" y="10868"/>
                    <a:pt x="3985" y="10868"/>
                  </a:cubicBezTo>
                  <a:cubicBezTo>
                    <a:pt x="3978" y="10867"/>
                    <a:pt x="3971" y="10867"/>
                    <a:pt x="3962" y="10866"/>
                  </a:cubicBezTo>
                  <a:cubicBezTo>
                    <a:pt x="3952" y="10866"/>
                    <a:pt x="3942" y="10865"/>
                    <a:pt x="3930" y="10865"/>
                  </a:cubicBezTo>
                  <a:cubicBezTo>
                    <a:pt x="3919" y="10864"/>
                    <a:pt x="3907" y="10864"/>
                    <a:pt x="3896" y="10865"/>
                  </a:cubicBezTo>
                  <a:lnTo>
                    <a:pt x="3582" y="10872"/>
                  </a:lnTo>
                  <a:lnTo>
                    <a:pt x="3556" y="10926"/>
                  </a:lnTo>
                  <a:lnTo>
                    <a:pt x="3947" y="11118"/>
                  </a:lnTo>
                  <a:lnTo>
                    <a:pt x="3970" y="11070"/>
                  </a:lnTo>
                  <a:lnTo>
                    <a:pt x="3743" y="10961"/>
                  </a:lnTo>
                  <a:cubicBezTo>
                    <a:pt x="3731" y="10955"/>
                    <a:pt x="3720" y="10950"/>
                    <a:pt x="3708" y="10945"/>
                  </a:cubicBezTo>
                  <a:cubicBezTo>
                    <a:pt x="3696" y="10940"/>
                    <a:pt x="3685" y="10935"/>
                    <a:pt x="3675" y="10931"/>
                  </a:cubicBezTo>
                  <a:cubicBezTo>
                    <a:pt x="3665" y="10927"/>
                    <a:pt x="3657" y="10923"/>
                    <a:pt x="3649" y="10920"/>
                  </a:cubicBezTo>
                  <a:cubicBezTo>
                    <a:pt x="3642" y="10917"/>
                    <a:pt x="3637" y="10915"/>
                    <a:pt x="3634" y="10914"/>
                  </a:cubicBezTo>
                  <a:cubicBezTo>
                    <a:pt x="3638" y="10914"/>
                    <a:pt x="3644" y="10915"/>
                    <a:pt x="3651" y="10915"/>
                  </a:cubicBezTo>
                  <a:cubicBezTo>
                    <a:pt x="3658" y="10915"/>
                    <a:pt x="3667" y="10916"/>
                    <a:pt x="3677" y="10916"/>
                  </a:cubicBezTo>
                  <a:cubicBezTo>
                    <a:pt x="3687" y="10916"/>
                    <a:pt x="3699" y="10916"/>
                    <a:pt x="3711" y="10916"/>
                  </a:cubicBezTo>
                  <a:cubicBezTo>
                    <a:pt x="3723" y="10916"/>
                    <a:pt x="3736" y="10916"/>
                    <a:pt x="3749" y="10915"/>
                  </a:cubicBezTo>
                  <a:lnTo>
                    <a:pt x="4050" y="10908"/>
                  </a:lnTo>
                  <a:lnTo>
                    <a:pt x="4074" y="10859"/>
                  </a:lnTo>
                  <a:close/>
                  <a:moveTo>
                    <a:pt x="4153" y="10699"/>
                  </a:moveTo>
                  <a:lnTo>
                    <a:pt x="3762" y="10506"/>
                  </a:lnTo>
                  <a:lnTo>
                    <a:pt x="3740" y="10552"/>
                  </a:lnTo>
                  <a:lnTo>
                    <a:pt x="4131" y="10744"/>
                  </a:lnTo>
                  <a:lnTo>
                    <a:pt x="4153" y="10699"/>
                  </a:lnTo>
                  <a:close/>
                  <a:moveTo>
                    <a:pt x="3953" y="10119"/>
                  </a:moveTo>
                  <a:lnTo>
                    <a:pt x="3929" y="10167"/>
                  </a:lnTo>
                  <a:lnTo>
                    <a:pt x="4146" y="10377"/>
                  </a:lnTo>
                  <a:cubicBezTo>
                    <a:pt x="4164" y="10395"/>
                    <a:pt x="4179" y="10409"/>
                    <a:pt x="4191" y="10420"/>
                  </a:cubicBezTo>
                  <a:cubicBezTo>
                    <a:pt x="4203" y="10431"/>
                    <a:pt x="4211" y="10438"/>
                    <a:pt x="4215" y="10441"/>
                  </a:cubicBezTo>
                  <a:cubicBezTo>
                    <a:pt x="4212" y="10441"/>
                    <a:pt x="4208" y="10439"/>
                    <a:pt x="4201" y="10437"/>
                  </a:cubicBezTo>
                  <a:cubicBezTo>
                    <a:pt x="4194" y="10436"/>
                    <a:pt x="4186" y="10434"/>
                    <a:pt x="4176" y="10432"/>
                  </a:cubicBezTo>
                  <a:cubicBezTo>
                    <a:pt x="4167" y="10430"/>
                    <a:pt x="4158" y="10428"/>
                    <a:pt x="4147" y="10426"/>
                  </a:cubicBezTo>
                  <a:cubicBezTo>
                    <a:pt x="4137" y="10425"/>
                    <a:pt x="4127" y="10423"/>
                    <a:pt x="4117" y="10421"/>
                  </a:cubicBezTo>
                  <a:lnTo>
                    <a:pt x="3824" y="10380"/>
                  </a:lnTo>
                  <a:lnTo>
                    <a:pt x="3799" y="10431"/>
                  </a:lnTo>
                  <a:lnTo>
                    <a:pt x="4255" y="10491"/>
                  </a:lnTo>
                  <a:lnTo>
                    <a:pt x="4278" y="10445"/>
                  </a:lnTo>
                  <a:lnTo>
                    <a:pt x="3953" y="10119"/>
                  </a:lnTo>
                  <a:close/>
                  <a:moveTo>
                    <a:pt x="4489" y="10016"/>
                  </a:moveTo>
                  <a:lnTo>
                    <a:pt x="4448" y="9997"/>
                  </a:lnTo>
                  <a:lnTo>
                    <a:pt x="4364" y="10169"/>
                  </a:lnTo>
                  <a:lnTo>
                    <a:pt x="4221" y="10098"/>
                  </a:lnTo>
                  <a:lnTo>
                    <a:pt x="4287" y="9964"/>
                  </a:lnTo>
                  <a:lnTo>
                    <a:pt x="4246" y="9944"/>
                  </a:lnTo>
                  <a:lnTo>
                    <a:pt x="4180" y="10078"/>
                  </a:lnTo>
                  <a:lnTo>
                    <a:pt x="4052" y="10015"/>
                  </a:lnTo>
                  <a:lnTo>
                    <a:pt x="4131" y="9855"/>
                  </a:lnTo>
                  <a:lnTo>
                    <a:pt x="4095" y="9830"/>
                  </a:lnTo>
                  <a:lnTo>
                    <a:pt x="3990" y="10043"/>
                  </a:lnTo>
                  <a:lnTo>
                    <a:pt x="4381" y="10236"/>
                  </a:lnTo>
                  <a:lnTo>
                    <a:pt x="4489" y="10016"/>
                  </a:lnTo>
                  <a:close/>
                  <a:moveTo>
                    <a:pt x="4652" y="9685"/>
                  </a:moveTo>
                  <a:lnTo>
                    <a:pt x="4615" y="9690"/>
                  </a:lnTo>
                  <a:cubicBezTo>
                    <a:pt x="4599" y="9692"/>
                    <a:pt x="4581" y="9695"/>
                    <a:pt x="4562" y="9697"/>
                  </a:cubicBezTo>
                  <a:cubicBezTo>
                    <a:pt x="4544" y="9700"/>
                    <a:pt x="4526" y="9702"/>
                    <a:pt x="4510" y="9705"/>
                  </a:cubicBezTo>
                  <a:cubicBezTo>
                    <a:pt x="4493" y="9707"/>
                    <a:pt x="4481" y="9709"/>
                    <a:pt x="4475" y="9710"/>
                  </a:cubicBezTo>
                  <a:cubicBezTo>
                    <a:pt x="4465" y="9712"/>
                    <a:pt x="4454" y="9714"/>
                    <a:pt x="4442" y="9717"/>
                  </a:cubicBezTo>
                  <a:cubicBezTo>
                    <a:pt x="4430" y="9720"/>
                    <a:pt x="4420" y="9724"/>
                    <a:pt x="4411" y="9728"/>
                  </a:cubicBezTo>
                  <a:lnTo>
                    <a:pt x="4414" y="9722"/>
                  </a:lnTo>
                  <a:cubicBezTo>
                    <a:pt x="4422" y="9707"/>
                    <a:pt x="4426" y="9691"/>
                    <a:pt x="4427" y="9676"/>
                  </a:cubicBezTo>
                  <a:cubicBezTo>
                    <a:pt x="4429" y="9661"/>
                    <a:pt x="4427" y="9646"/>
                    <a:pt x="4422" y="9632"/>
                  </a:cubicBezTo>
                  <a:cubicBezTo>
                    <a:pt x="4417" y="9619"/>
                    <a:pt x="4409" y="9606"/>
                    <a:pt x="4398" y="9595"/>
                  </a:cubicBezTo>
                  <a:cubicBezTo>
                    <a:pt x="4388" y="9583"/>
                    <a:pt x="4374" y="9574"/>
                    <a:pt x="4358" y="9566"/>
                  </a:cubicBezTo>
                  <a:cubicBezTo>
                    <a:pt x="4348" y="9561"/>
                    <a:pt x="4338" y="9557"/>
                    <a:pt x="4328" y="9556"/>
                  </a:cubicBezTo>
                  <a:cubicBezTo>
                    <a:pt x="4318" y="9554"/>
                    <a:pt x="4309" y="9553"/>
                    <a:pt x="4301" y="9553"/>
                  </a:cubicBezTo>
                  <a:cubicBezTo>
                    <a:pt x="4292" y="9554"/>
                    <a:pt x="4284" y="9555"/>
                    <a:pt x="4277" y="9557"/>
                  </a:cubicBezTo>
                  <a:cubicBezTo>
                    <a:pt x="4269" y="9559"/>
                    <a:pt x="4263" y="9561"/>
                    <a:pt x="4257" y="9564"/>
                  </a:cubicBezTo>
                  <a:cubicBezTo>
                    <a:pt x="4251" y="9567"/>
                    <a:pt x="4245" y="9570"/>
                    <a:pt x="4239" y="9575"/>
                  </a:cubicBezTo>
                  <a:cubicBezTo>
                    <a:pt x="4233" y="9579"/>
                    <a:pt x="4227" y="9585"/>
                    <a:pt x="4221" y="9591"/>
                  </a:cubicBezTo>
                  <a:cubicBezTo>
                    <a:pt x="4215" y="9598"/>
                    <a:pt x="4209" y="9606"/>
                    <a:pt x="4203" y="9616"/>
                  </a:cubicBezTo>
                  <a:cubicBezTo>
                    <a:pt x="4196" y="9626"/>
                    <a:pt x="4190" y="9637"/>
                    <a:pt x="4183" y="9650"/>
                  </a:cubicBezTo>
                  <a:lnTo>
                    <a:pt x="4139" y="9741"/>
                  </a:lnTo>
                  <a:lnTo>
                    <a:pt x="4529" y="9934"/>
                  </a:lnTo>
                  <a:lnTo>
                    <a:pt x="4552" y="9888"/>
                  </a:lnTo>
                  <a:lnTo>
                    <a:pt x="4375" y="9801"/>
                  </a:lnTo>
                  <a:cubicBezTo>
                    <a:pt x="4381" y="9792"/>
                    <a:pt x="4386" y="9785"/>
                    <a:pt x="4392" y="9780"/>
                  </a:cubicBezTo>
                  <a:cubicBezTo>
                    <a:pt x="4399" y="9776"/>
                    <a:pt x="4409" y="9772"/>
                    <a:pt x="4422" y="9769"/>
                  </a:cubicBezTo>
                  <a:cubicBezTo>
                    <a:pt x="4445" y="9765"/>
                    <a:pt x="4467" y="9760"/>
                    <a:pt x="4488" y="9757"/>
                  </a:cubicBezTo>
                  <a:cubicBezTo>
                    <a:pt x="4509" y="9754"/>
                    <a:pt x="4528" y="9751"/>
                    <a:pt x="4545" y="9749"/>
                  </a:cubicBezTo>
                  <a:cubicBezTo>
                    <a:pt x="4563" y="9747"/>
                    <a:pt x="4578" y="9745"/>
                    <a:pt x="4591" y="9745"/>
                  </a:cubicBezTo>
                  <a:cubicBezTo>
                    <a:pt x="4604" y="9744"/>
                    <a:pt x="4615" y="9744"/>
                    <a:pt x="4623" y="9744"/>
                  </a:cubicBezTo>
                  <a:lnTo>
                    <a:pt x="4652" y="9685"/>
                  </a:lnTo>
                  <a:close/>
                  <a:moveTo>
                    <a:pt x="4365" y="9636"/>
                  </a:moveTo>
                  <a:cubicBezTo>
                    <a:pt x="4374" y="9645"/>
                    <a:pt x="4379" y="9654"/>
                    <a:pt x="4382" y="9663"/>
                  </a:cubicBezTo>
                  <a:cubicBezTo>
                    <a:pt x="4385" y="9674"/>
                    <a:pt x="4386" y="9686"/>
                    <a:pt x="4384" y="9699"/>
                  </a:cubicBezTo>
                  <a:cubicBezTo>
                    <a:pt x="4382" y="9711"/>
                    <a:pt x="4376" y="9726"/>
                    <a:pt x="4368" y="9744"/>
                  </a:cubicBezTo>
                  <a:lnTo>
                    <a:pt x="4346" y="9787"/>
                  </a:lnTo>
                  <a:lnTo>
                    <a:pt x="4200" y="9715"/>
                  </a:lnTo>
                  <a:lnTo>
                    <a:pt x="4223" y="9668"/>
                  </a:lnTo>
                  <a:cubicBezTo>
                    <a:pt x="4229" y="9658"/>
                    <a:pt x="4234" y="9649"/>
                    <a:pt x="4239" y="9642"/>
                  </a:cubicBezTo>
                  <a:cubicBezTo>
                    <a:pt x="4244" y="9635"/>
                    <a:pt x="4250" y="9629"/>
                    <a:pt x="4255" y="9623"/>
                  </a:cubicBezTo>
                  <a:cubicBezTo>
                    <a:pt x="4265" y="9615"/>
                    <a:pt x="4278" y="9609"/>
                    <a:pt x="4292" y="9608"/>
                  </a:cubicBezTo>
                  <a:cubicBezTo>
                    <a:pt x="4307" y="9606"/>
                    <a:pt x="4321" y="9608"/>
                    <a:pt x="4333" y="9614"/>
                  </a:cubicBezTo>
                  <a:cubicBezTo>
                    <a:pt x="4346" y="9621"/>
                    <a:pt x="4357" y="9628"/>
                    <a:pt x="4365" y="9636"/>
                  </a:cubicBezTo>
                  <a:close/>
                  <a:moveTo>
                    <a:pt x="4663" y="9291"/>
                  </a:moveTo>
                  <a:cubicBezTo>
                    <a:pt x="4648" y="9290"/>
                    <a:pt x="4634" y="9291"/>
                    <a:pt x="4621" y="9294"/>
                  </a:cubicBezTo>
                  <a:cubicBezTo>
                    <a:pt x="4608" y="9298"/>
                    <a:pt x="4596" y="9303"/>
                    <a:pt x="4585" y="9311"/>
                  </a:cubicBezTo>
                  <a:cubicBezTo>
                    <a:pt x="4574" y="9318"/>
                    <a:pt x="4562" y="9329"/>
                    <a:pt x="4548" y="9344"/>
                  </a:cubicBezTo>
                  <a:lnTo>
                    <a:pt x="4512" y="9382"/>
                  </a:lnTo>
                  <a:cubicBezTo>
                    <a:pt x="4493" y="9401"/>
                    <a:pt x="4476" y="9414"/>
                    <a:pt x="4461" y="9419"/>
                  </a:cubicBezTo>
                  <a:cubicBezTo>
                    <a:pt x="4447" y="9425"/>
                    <a:pt x="4432" y="9423"/>
                    <a:pt x="4416" y="9416"/>
                  </a:cubicBezTo>
                  <a:cubicBezTo>
                    <a:pt x="4396" y="9406"/>
                    <a:pt x="4383" y="9391"/>
                    <a:pt x="4379" y="9372"/>
                  </a:cubicBezTo>
                  <a:cubicBezTo>
                    <a:pt x="4374" y="9352"/>
                    <a:pt x="4378" y="9330"/>
                    <a:pt x="4390" y="9306"/>
                  </a:cubicBezTo>
                  <a:cubicBezTo>
                    <a:pt x="4394" y="9297"/>
                    <a:pt x="4398" y="9290"/>
                    <a:pt x="4403" y="9283"/>
                  </a:cubicBezTo>
                  <a:cubicBezTo>
                    <a:pt x="4408" y="9276"/>
                    <a:pt x="4414" y="9270"/>
                    <a:pt x="4420" y="9264"/>
                  </a:cubicBezTo>
                  <a:cubicBezTo>
                    <a:pt x="4426" y="9257"/>
                    <a:pt x="4433" y="9251"/>
                    <a:pt x="4441" y="9246"/>
                  </a:cubicBezTo>
                  <a:cubicBezTo>
                    <a:pt x="4450" y="9240"/>
                    <a:pt x="4459" y="9233"/>
                    <a:pt x="4470" y="9227"/>
                  </a:cubicBezTo>
                  <a:lnTo>
                    <a:pt x="4446" y="9190"/>
                  </a:lnTo>
                  <a:cubicBezTo>
                    <a:pt x="4403" y="9215"/>
                    <a:pt x="4371" y="9248"/>
                    <a:pt x="4351" y="9289"/>
                  </a:cubicBezTo>
                  <a:cubicBezTo>
                    <a:pt x="4341" y="9308"/>
                    <a:pt x="4335" y="9327"/>
                    <a:pt x="4333" y="9345"/>
                  </a:cubicBezTo>
                  <a:cubicBezTo>
                    <a:pt x="4331" y="9363"/>
                    <a:pt x="4332" y="9381"/>
                    <a:pt x="4337" y="9396"/>
                  </a:cubicBezTo>
                  <a:cubicBezTo>
                    <a:pt x="4341" y="9412"/>
                    <a:pt x="4349" y="9427"/>
                    <a:pt x="4359" y="9439"/>
                  </a:cubicBezTo>
                  <a:cubicBezTo>
                    <a:pt x="4370" y="9452"/>
                    <a:pt x="4384" y="9463"/>
                    <a:pt x="4401" y="9471"/>
                  </a:cubicBezTo>
                  <a:cubicBezTo>
                    <a:pt x="4426" y="9483"/>
                    <a:pt x="4451" y="9486"/>
                    <a:pt x="4476" y="9478"/>
                  </a:cubicBezTo>
                  <a:cubicBezTo>
                    <a:pt x="4488" y="9474"/>
                    <a:pt x="4499" y="9468"/>
                    <a:pt x="4509" y="9460"/>
                  </a:cubicBezTo>
                  <a:cubicBezTo>
                    <a:pt x="4519" y="9452"/>
                    <a:pt x="4531" y="9441"/>
                    <a:pt x="4545" y="9425"/>
                  </a:cubicBezTo>
                  <a:lnTo>
                    <a:pt x="4577" y="9392"/>
                  </a:lnTo>
                  <a:cubicBezTo>
                    <a:pt x="4614" y="9352"/>
                    <a:pt x="4650" y="9341"/>
                    <a:pt x="4684" y="9358"/>
                  </a:cubicBezTo>
                  <a:cubicBezTo>
                    <a:pt x="4707" y="9369"/>
                    <a:pt x="4721" y="9388"/>
                    <a:pt x="4726" y="9413"/>
                  </a:cubicBezTo>
                  <a:cubicBezTo>
                    <a:pt x="4729" y="9425"/>
                    <a:pt x="4729" y="9436"/>
                    <a:pt x="4727" y="9446"/>
                  </a:cubicBezTo>
                  <a:cubicBezTo>
                    <a:pt x="4725" y="9456"/>
                    <a:pt x="4720" y="9469"/>
                    <a:pt x="4713" y="9484"/>
                  </a:cubicBezTo>
                  <a:cubicBezTo>
                    <a:pt x="4703" y="9503"/>
                    <a:pt x="4691" y="9521"/>
                    <a:pt x="4678" y="9535"/>
                  </a:cubicBezTo>
                  <a:cubicBezTo>
                    <a:pt x="4664" y="9549"/>
                    <a:pt x="4647" y="9562"/>
                    <a:pt x="4628" y="9572"/>
                  </a:cubicBezTo>
                  <a:lnTo>
                    <a:pt x="4654" y="9610"/>
                  </a:lnTo>
                  <a:cubicBezTo>
                    <a:pt x="4676" y="9597"/>
                    <a:pt x="4694" y="9582"/>
                    <a:pt x="4710" y="9564"/>
                  </a:cubicBezTo>
                  <a:cubicBezTo>
                    <a:pt x="4726" y="9547"/>
                    <a:pt x="4739" y="9526"/>
                    <a:pt x="4751" y="9503"/>
                  </a:cubicBezTo>
                  <a:cubicBezTo>
                    <a:pt x="4760" y="9484"/>
                    <a:pt x="4766" y="9467"/>
                    <a:pt x="4769" y="9452"/>
                  </a:cubicBezTo>
                  <a:cubicBezTo>
                    <a:pt x="4772" y="9436"/>
                    <a:pt x="4772" y="9420"/>
                    <a:pt x="4770" y="9403"/>
                  </a:cubicBezTo>
                  <a:cubicBezTo>
                    <a:pt x="4768" y="9380"/>
                    <a:pt x="4760" y="9360"/>
                    <a:pt x="4748" y="9342"/>
                  </a:cubicBezTo>
                  <a:cubicBezTo>
                    <a:pt x="4736" y="9325"/>
                    <a:pt x="4721" y="9312"/>
                    <a:pt x="4703" y="9303"/>
                  </a:cubicBezTo>
                  <a:cubicBezTo>
                    <a:pt x="4691" y="9297"/>
                    <a:pt x="4677" y="9293"/>
                    <a:pt x="4663" y="9291"/>
                  </a:cubicBezTo>
                  <a:close/>
                  <a:moveTo>
                    <a:pt x="4880" y="9221"/>
                  </a:moveTo>
                  <a:lnTo>
                    <a:pt x="4489" y="9029"/>
                  </a:lnTo>
                  <a:lnTo>
                    <a:pt x="4467" y="9074"/>
                  </a:lnTo>
                  <a:lnTo>
                    <a:pt x="4858" y="9267"/>
                  </a:lnTo>
                  <a:lnTo>
                    <a:pt x="4880" y="9221"/>
                  </a:lnTo>
                  <a:close/>
                  <a:moveTo>
                    <a:pt x="4655" y="8692"/>
                  </a:moveTo>
                  <a:lnTo>
                    <a:pt x="4528" y="8950"/>
                  </a:lnTo>
                  <a:lnTo>
                    <a:pt x="4567" y="8970"/>
                  </a:lnTo>
                  <a:lnTo>
                    <a:pt x="4619" y="8865"/>
                  </a:lnTo>
                  <a:lnTo>
                    <a:pt x="4970" y="9038"/>
                  </a:lnTo>
                  <a:lnTo>
                    <a:pt x="4993" y="8993"/>
                  </a:lnTo>
                  <a:lnTo>
                    <a:pt x="4641" y="8820"/>
                  </a:lnTo>
                  <a:lnTo>
                    <a:pt x="4693" y="8714"/>
                  </a:lnTo>
                  <a:lnTo>
                    <a:pt x="4655" y="8692"/>
                  </a:lnTo>
                  <a:close/>
                  <a:moveTo>
                    <a:pt x="5198" y="8575"/>
                  </a:moveTo>
                  <a:lnTo>
                    <a:pt x="4744" y="8512"/>
                  </a:lnTo>
                  <a:lnTo>
                    <a:pt x="4714" y="8573"/>
                  </a:lnTo>
                  <a:lnTo>
                    <a:pt x="5040" y="8896"/>
                  </a:lnTo>
                  <a:lnTo>
                    <a:pt x="5064" y="8848"/>
                  </a:lnTo>
                  <a:lnTo>
                    <a:pt x="4962" y="8752"/>
                  </a:lnTo>
                  <a:lnTo>
                    <a:pt x="5034" y="8606"/>
                  </a:lnTo>
                  <a:lnTo>
                    <a:pt x="5172" y="8628"/>
                  </a:lnTo>
                  <a:lnTo>
                    <a:pt x="5198" y="8575"/>
                  </a:lnTo>
                  <a:close/>
                  <a:moveTo>
                    <a:pt x="4990" y="8599"/>
                  </a:moveTo>
                  <a:lnTo>
                    <a:pt x="4930" y="8720"/>
                  </a:lnTo>
                  <a:lnTo>
                    <a:pt x="4769" y="8565"/>
                  </a:lnTo>
                  <a:lnTo>
                    <a:pt x="4990" y="8599"/>
                  </a:lnTo>
                  <a:close/>
                  <a:moveTo>
                    <a:pt x="4636" y="8543"/>
                  </a:moveTo>
                  <a:cubicBezTo>
                    <a:pt x="4627" y="8546"/>
                    <a:pt x="4621" y="8551"/>
                    <a:pt x="4617" y="8560"/>
                  </a:cubicBezTo>
                  <a:cubicBezTo>
                    <a:pt x="4613" y="8568"/>
                    <a:pt x="4612" y="8576"/>
                    <a:pt x="4615" y="8585"/>
                  </a:cubicBezTo>
                  <a:cubicBezTo>
                    <a:pt x="4618" y="8593"/>
                    <a:pt x="4624" y="8599"/>
                    <a:pt x="4632" y="8603"/>
                  </a:cubicBezTo>
                  <a:cubicBezTo>
                    <a:pt x="4640" y="8607"/>
                    <a:pt x="4648" y="8608"/>
                    <a:pt x="4657" y="8605"/>
                  </a:cubicBezTo>
                  <a:cubicBezTo>
                    <a:pt x="4666" y="8602"/>
                    <a:pt x="4672" y="8597"/>
                    <a:pt x="4676" y="8588"/>
                  </a:cubicBezTo>
                  <a:cubicBezTo>
                    <a:pt x="4680" y="8580"/>
                    <a:pt x="4681" y="8572"/>
                    <a:pt x="4678" y="8563"/>
                  </a:cubicBezTo>
                  <a:cubicBezTo>
                    <a:pt x="4675" y="8555"/>
                    <a:pt x="4669" y="8549"/>
                    <a:pt x="4660" y="8545"/>
                  </a:cubicBezTo>
                  <a:cubicBezTo>
                    <a:pt x="4652" y="8541"/>
                    <a:pt x="4644" y="8540"/>
                    <a:pt x="4636" y="8543"/>
                  </a:cubicBezTo>
                  <a:close/>
                  <a:moveTo>
                    <a:pt x="4693" y="8426"/>
                  </a:moveTo>
                  <a:cubicBezTo>
                    <a:pt x="4685" y="8428"/>
                    <a:pt x="4679" y="8434"/>
                    <a:pt x="4674" y="8442"/>
                  </a:cubicBezTo>
                  <a:cubicBezTo>
                    <a:pt x="4671" y="8450"/>
                    <a:pt x="4670" y="8459"/>
                    <a:pt x="4673" y="8467"/>
                  </a:cubicBezTo>
                  <a:cubicBezTo>
                    <a:pt x="4676" y="8476"/>
                    <a:pt x="4681" y="8482"/>
                    <a:pt x="4689" y="8486"/>
                  </a:cubicBezTo>
                  <a:cubicBezTo>
                    <a:pt x="4698" y="8490"/>
                    <a:pt x="4706" y="8491"/>
                    <a:pt x="4715" y="8488"/>
                  </a:cubicBezTo>
                  <a:cubicBezTo>
                    <a:pt x="4724" y="8485"/>
                    <a:pt x="4730" y="8479"/>
                    <a:pt x="4734" y="8471"/>
                  </a:cubicBezTo>
                  <a:cubicBezTo>
                    <a:pt x="4738" y="8463"/>
                    <a:pt x="4739" y="8454"/>
                    <a:pt x="4735" y="8446"/>
                  </a:cubicBezTo>
                  <a:cubicBezTo>
                    <a:pt x="4732" y="8438"/>
                    <a:pt x="4726" y="8431"/>
                    <a:pt x="4718" y="8427"/>
                  </a:cubicBezTo>
                  <a:cubicBezTo>
                    <a:pt x="4710" y="8423"/>
                    <a:pt x="4702" y="8423"/>
                    <a:pt x="4693" y="8426"/>
                  </a:cubicBezTo>
                  <a:close/>
                  <a:moveTo>
                    <a:pt x="4935" y="8123"/>
                  </a:moveTo>
                  <a:lnTo>
                    <a:pt x="4808" y="8381"/>
                  </a:lnTo>
                  <a:lnTo>
                    <a:pt x="4847" y="8401"/>
                  </a:lnTo>
                  <a:lnTo>
                    <a:pt x="4899" y="8296"/>
                  </a:lnTo>
                  <a:lnTo>
                    <a:pt x="5250" y="8469"/>
                  </a:lnTo>
                  <a:lnTo>
                    <a:pt x="5273" y="8424"/>
                  </a:lnTo>
                  <a:lnTo>
                    <a:pt x="4921" y="8251"/>
                  </a:lnTo>
                  <a:lnTo>
                    <a:pt x="4973" y="8145"/>
                  </a:lnTo>
                  <a:lnTo>
                    <a:pt x="4935" y="8123"/>
                  </a:lnTo>
                  <a:close/>
                  <a:moveTo>
                    <a:pt x="5601" y="7756"/>
                  </a:moveTo>
                  <a:lnTo>
                    <a:pt x="5194" y="7597"/>
                  </a:lnTo>
                  <a:lnTo>
                    <a:pt x="5160" y="7666"/>
                  </a:lnTo>
                  <a:lnTo>
                    <a:pt x="5383" y="7868"/>
                  </a:lnTo>
                  <a:cubicBezTo>
                    <a:pt x="5397" y="7879"/>
                    <a:pt x="5409" y="7890"/>
                    <a:pt x="5421" y="7898"/>
                  </a:cubicBezTo>
                  <a:cubicBezTo>
                    <a:pt x="5432" y="7907"/>
                    <a:pt x="5438" y="7912"/>
                    <a:pt x="5440" y="7913"/>
                  </a:cubicBezTo>
                  <a:cubicBezTo>
                    <a:pt x="5438" y="7912"/>
                    <a:pt x="5430" y="7910"/>
                    <a:pt x="5416" y="7907"/>
                  </a:cubicBezTo>
                  <a:cubicBezTo>
                    <a:pt x="5402" y="7903"/>
                    <a:pt x="5385" y="7899"/>
                    <a:pt x="5364" y="7895"/>
                  </a:cubicBezTo>
                  <a:lnTo>
                    <a:pt x="5074" y="7841"/>
                  </a:lnTo>
                  <a:lnTo>
                    <a:pt x="5040" y="7909"/>
                  </a:lnTo>
                  <a:lnTo>
                    <a:pt x="5414" y="8135"/>
                  </a:lnTo>
                  <a:lnTo>
                    <a:pt x="5437" y="8090"/>
                  </a:lnTo>
                  <a:lnTo>
                    <a:pt x="5169" y="7932"/>
                  </a:lnTo>
                  <a:cubicBezTo>
                    <a:pt x="5164" y="7929"/>
                    <a:pt x="5157" y="7925"/>
                    <a:pt x="5150" y="7921"/>
                  </a:cubicBezTo>
                  <a:cubicBezTo>
                    <a:pt x="5142" y="7916"/>
                    <a:pt x="5135" y="7912"/>
                    <a:pt x="5127" y="7908"/>
                  </a:cubicBezTo>
                  <a:cubicBezTo>
                    <a:pt x="5120" y="7904"/>
                    <a:pt x="5113" y="7900"/>
                    <a:pt x="5108" y="7897"/>
                  </a:cubicBezTo>
                  <a:cubicBezTo>
                    <a:pt x="5103" y="7894"/>
                    <a:pt x="5100" y="7892"/>
                    <a:pt x="5098" y="7892"/>
                  </a:cubicBezTo>
                  <a:cubicBezTo>
                    <a:pt x="5103" y="7893"/>
                    <a:pt x="5112" y="7895"/>
                    <a:pt x="5126" y="7897"/>
                  </a:cubicBezTo>
                  <a:cubicBezTo>
                    <a:pt x="5141" y="7900"/>
                    <a:pt x="5159" y="7904"/>
                    <a:pt x="5181" y="7908"/>
                  </a:cubicBezTo>
                  <a:lnTo>
                    <a:pt x="5497" y="7967"/>
                  </a:lnTo>
                  <a:lnTo>
                    <a:pt x="5517" y="7928"/>
                  </a:lnTo>
                  <a:lnTo>
                    <a:pt x="5266" y="7700"/>
                  </a:lnTo>
                  <a:cubicBezTo>
                    <a:pt x="5261" y="7696"/>
                    <a:pt x="5255" y="7691"/>
                    <a:pt x="5249" y="7686"/>
                  </a:cubicBezTo>
                  <a:cubicBezTo>
                    <a:pt x="5244" y="7681"/>
                    <a:pt x="5238" y="7676"/>
                    <a:pt x="5233" y="7672"/>
                  </a:cubicBezTo>
                  <a:cubicBezTo>
                    <a:pt x="5227" y="7667"/>
                    <a:pt x="5223" y="7664"/>
                    <a:pt x="5219" y="7660"/>
                  </a:cubicBezTo>
                  <a:cubicBezTo>
                    <a:pt x="5216" y="7657"/>
                    <a:pt x="5213" y="7656"/>
                    <a:pt x="5213" y="7655"/>
                  </a:cubicBezTo>
                  <a:cubicBezTo>
                    <a:pt x="5214" y="7655"/>
                    <a:pt x="5216" y="7656"/>
                    <a:pt x="5221" y="7658"/>
                  </a:cubicBezTo>
                  <a:cubicBezTo>
                    <a:pt x="5226" y="7661"/>
                    <a:pt x="5231" y="7663"/>
                    <a:pt x="5238" y="7666"/>
                  </a:cubicBezTo>
                  <a:cubicBezTo>
                    <a:pt x="5245" y="7669"/>
                    <a:pt x="5252" y="7672"/>
                    <a:pt x="5260" y="7676"/>
                  </a:cubicBezTo>
                  <a:cubicBezTo>
                    <a:pt x="5267" y="7679"/>
                    <a:pt x="5274" y="7682"/>
                    <a:pt x="5280" y="7685"/>
                  </a:cubicBezTo>
                  <a:lnTo>
                    <a:pt x="5578" y="7803"/>
                  </a:lnTo>
                  <a:lnTo>
                    <a:pt x="5601" y="7756"/>
                  </a:lnTo>
                  <a:close/>
                  <a:moveTo>
                    <a:pt x="5386" y="7207"/>
                  </a:moveTo>
                  <a:lnTo>
                    <a:pt x="5363" y="7254"/>
                  </a:lnTo>
                  <a:lnTo>
                    <a:pt x="5635" y="7388"/>
                  </a:lnTo>
                  <a:cubicBezTo>
                    <a:pt x="5648" y="7394"/>
                    <a:pt x="5659" y="7401"/>
                    <a:pt x="5668" y="7407"/>
                  </a:cubicBezTo>
                  <a:cubicBezTo>
                    <a:pt x="5676" y="7413"/>
                    <a:pt x="5683" y="7422"/>
                    <a:pt x="5689" y="7432"/>
                  </a:cubicBezTo>
                  <a:cubicBezTo>
                    <a:pt x="5694" y="7442"/>
                    <a:pt x="5696" y="7454"/>
                    <a:pt x="5694" y="7468"/>
                  </a:cubicBezTo>
                  <a:cubicBezTo>
                    <a:pt x="5692" y="7482"/>
                    <a:pt x="5687" y="7497"/>
                    <a:pt x="5679" y="7513"/>
                  </a:cubicBezTo>
                  <a:cubicBezTo>
                    <a:pt x="5673" y="7526"/>
                    <a:pt x="5667" y="7535"/>
                    <a:pt x="5661" y="7543"/>
                  </a:cubicBezTo>
                  <a:cubicBezTo>
                    <a:pt x="5654" y="7551"/>
                    <a:pt x="5647" y="7557"/>
                    <a:pt x="5641" y="7561"/>
                  </a:cubicBezTo>
                  <a:cubicBezTo>
                    <a:pt x="5634" y="7565"/>
                    <a:pt x="5627" y="7568"/>
                    <a:pt x="5621" y="7569"/>
                  </a:cubicBezTo>
                  <a:cubicBezTo>
                    <a:pt x="5615" y="7571"/>
                    <a:pt x="5609" y="7571"/>
                    <a:pt x="5604" y="7571"/>
                  </a:cubicBezTo>
                  <a:cubicBezTo>
                    <a:pt x="5596" y="7571"/>
                    <a:pt x="5587" y="7568"/>
                    <a:pt x="5576" y="7564"/>
                  </a:cubicBezTo>
                  <a:cubicBezTo>
                    <a:pt x="5564" y="7560"/>
                    <a:pt x="5554" y="7555"/>
                    <a:pt x="5544" y="7550"/>
                  </a:cubicBezTo>
                  <a:lnTo>
                    <a:pt x="5281" y="7421"/>
                  </a:lnTo>
                  <a:lnTo>
                    <a:pt x="5258" y="7467"/>
                  </a:lnTo>
                  <a:lnTo>
                    <a:pt x="5538" y="7605"/>
                  </a:lnTo>
                  <a:cubicBezTo>
                    <a:pt x="5547" y="7609"/>
                    <a:pt x="5557" y="7613"/>
                    <a:pt x="5569" y="7618"/>
                  </a:cubicBezTo>
                  <a:cubicBezTo>
                    <a:pt x="5581" y="7622"/>
                    <a:pt x="5593" y="7624"/>
                    <a:pt x="5605" y="7623"/>
                  </a:cubicBezTo>
                  <a:cubicBezTo>
                    <a:pt x="5629" y="7622"/>
                    <a:pt x="5651" y="7615"/>
                    <a:pt x="5669" y="7601"/>
                  </a:cubicBezTo>
                  <a:cubicBezTo>
                    <a:pt x="5687" y="7588"/>
                    <a:pt x="5703" y="7566"/>
                    <a:pt x="5718" y="7535"/>
                  </a:cubicBezTo>
                  <a:cubicBezTo>
                    <a:pt x="5730" y="7511"/>
                    <a:pt x="5737" y="7490"/>
                    <a:pt x="5740" y="7472"/>
                  </a:cubicBezTo>
                  <a:cubicBezTo>
                    <a:pt x="5743" y="7453"/>
                    <a:pt x="5743" y="7435"/>
                    <a:pt x="5738" y="7418"/>
                  </a:cubicBezTo>
                  <a:cubicBezTo>
                    <a:pt x="5734" y="7401"/>
                    <a:pt x="5727" y="7388"/>
                    <a:pt x="5716" y="7377"/>
                  </a:cubicBezTo>
                  <a:cubicBezTo>
                    <a:pt x="5704" y="7367"/>
                    <a:pt x="5687" y="7356"/>
                    <a:pt x="5664" y="7344"/>
                  </a:cubicBezTo>
                  <a:lnTo>
                    <a:pt x="5386" y="7207"/>
                  </a:lnTo>
                  <a:close/>
                  <a:moveTo>
                    <a:pt x="5228" y="7338"/>
                  </a:moveTo>
                  <a:cubicBezTo>
                    <a:pt x="5220" y="7341"/>
                    <a:pt x="5214" y="7347"/>
                    <a:pt x="5210" y="7355"/>
                  </a:cubicBezTo>
                  <a:cubicBezTo>
                    <a:pt x="5206" y="7363"/>
                    <a:pt x="5205" y="7371"/>
                    <a:pt x="5208" y="7380"/>
                  </a:cubicBezTo>
                  <a:cubicBezTo>
                    <a:pt x="5211" y="7388"/>
                    <a:pt x="5216" y="7395"/>
                    <a:pt x="5224" y="7399"/>
                  </a:cubicBezTo>
                  <a:cubicBezTo>
                    <a:pt x="5233" y="7403"/>
                    <a:pt x="5241" y="7403"/>
                    <a:pt x="5250" y="7400"/>
                  </a:cubicBezTo>
                  <a:cubicBezTo>
                    <a:pt x="5259" y="7398"/>
                    <a:pt x="5265" y="7392"/>
                    <a:pt x="5269" y="7384"/>
                  </a:cubicBezTo>
                  <a:cubicBezTo>
                    <a:pt x="5273" y="7375"/>
                    <a:pt x="5274" y="7367"/>
                    <a:pt x="5270" y="7359"/>
                  </a:cubicBezTo>
                  <a:cubicBezTo>
                    <a:pt x="5267" y="7350"/>
                    <a:pt x="5262" y="7344"/>
                    <a:pt x="5253" y="7340"/>
                  </a:cubicBezTo>
                  <a:cubicBezTo>
                    <a:pt x="5245" y="7336"/>
                    <a:pt x="5237" y="7335"/>
                    <a:pt x="5228" y="7338"/>
                  </a:cubicBezTo>
                  <a:close/>
                  <a:moveTo>
                    <a:pt x="5286" y="7221"/>
                  </a:moveTo>
                  <a:cubicBezTo>
                    <a:pt x="5277" y="7224"/>
                    <a:pt x="5271" y="7230"/>
                    <a:pt x="5267" y="7238"/>
                  </a:cubicBezTo>
                  <a:cubicBezTo>
                    <a:pt x="5263" y="7246"/>
                    <a:pt x="5263" y="7255"/>
                    <a:pt x="5265" y="7263"/>
                  </a:cubicBezTo>
                  <a:cubicBezTo>
                    <a:pt x="5268" y="7272"/>
                    <a:pt x="5274" y="7278"/>
                    <a:pt x="5282" y="7282"/>
                  </a:cubicBezTo>
                  <a:cubicBezTo>
                    <a:pt x="5290" y="7286"/>
                    <a:pt x="5299" y="7286"/>
                    <a:pt x="5307" y="7284"/>
                  </a:cubicBezTo>
                  <a:cubicBezTo>
                    <a:pt x="5316" y="7281"/>
                    <a:pt x="5322" y="7275"/>
                    <a:pt x="5327" y="7267"/>
                  </a:cubicBezTo>
                  <a:cubicBezTo>
                    <a:pt x="5331" y="7259"/>
                    <a:pt x="5331" y="7250"/>
                    <a:pt x="5328" y="7242"/>
                  </a:cubicBezTo>
                  <a:cubicBezTo>
                    <a:pt x="5325" y="7233"/>
                    <a:pt x="5319" y="7227"/>
                    <a:pt x="5311" y="7223"/>
                  </a:cubicBezTo>
                  <a:cubicBezTo>
                    <a:pt x="5303" y="7219"/>
                    <a:pt x="5294" y="7219"/>
                    <a:pt x="5286" y="7221"/>
                  </a:cubicBezTo>
                  <a:close/>
                  <a:moveTo>
                    <a:pt x="5960" y="7027"/>
                  </a:moveTo>
                  <a:lnTo>
                    <a:pt x="5569" y="6835"/>
                  </a:lnTo>
                  <a:lnTo>
                    <a:pt x="5546" y="6881"/>
                  </a:lnTo>
                  <a:lnTo>
                    <a:pt x="5759" y="6984"/>
                  </a:lnTo>
                  <a:cubicBezTo>
                    <a:pt x="5774" y="6991"/>
                    <a:pt x="5788" y="6998"/>
                    <a:pt x="5802" y="7004"/>
                  </a:cubicBezTo>
                  <a:cubicBezTo>
                    <a:pt x="5816" y="7010"/>
                    <a:pt x="5829" y="7016"/>
                    <a:pt x="5841" y="7021"/>
                  </a:cubicBezTo>
                  <a:cubicBezTo>
                    <a:pt x="5852" y="7026"/>
                    <a:pt x="5862" y="7030"/>
                    <a:pt x="5869" y="7033"/>
                  </a:cubicBezTo>
                  <a:cubicBezTo>
                    <a:pt x="5877" y="7036"/>
                    <a:pt x="5881" y="7037"/>
                    <a:pt x="5881" y="7037"/>
                  </a:cubicBezTo>
                  <a:cubicBezTo>
                    <a:pt x="5880" y="7037"/>
                    <a:pt x="5876" y="7037"/>
                    <a:pt x="5870" y="7036"/>
                  </a:cubicBezTo>
                  <a:cubicBezTo>
                    <a:pt x="5864" y="7036"/>
                    <a:pt x="5856" y="7036"/>
                    <a:pt x="5847" y="7035"/>
                  </a:cubicBezTo>
                  <a:cubicBezTo>
                    <a:pt x="5838" y="7035"/>
                    <a:pt x="5827" y="7034"/>
                    <a:pt x="5816" y="7034"/>
                  </a:cubicBezTo>
                  <a:cubicBezTo>
                    <a:pt x="5804" y="7033"/>
                    <a:pt x="5793" y="7033"/>
                    <a:pt x="5781" y="7033"/>
                  </a:cubicBezTo>
                  <a:lnTo>
                    <a:pt x="5468" y="7041"/>
                  </a:lnTo>
                  <a:lnTo>
                    <a:pt x="5441" y="7095"/>
                  </a:lnTo>
                  <a:lnTo>
                    <a:pt x="5832" y="7287"/>
                  </a:lnTo>
                  <a:lnTo>
                    <a:pt x="5856" y="7239"/>
                  </a:lnTo>
                  <a:lnTo>
                    <a:pt x="5628" y="7129"/>
                  </a:lnTo>
                  <a:cubicBezTo>
                    <a:pt x="5616" y="7124"/>
                    <a:pt x="5605" y="7118"/>
                    <a:pt x="5593" y="7113"/>
                  </a:cubicBezTo>
                  <a:cubicBezTo>
                    <a:pt x="5582" y="7108"/>
                    <a:pt x="5571" y="7104"/>
                    <a:pt x="5561" y="7100"/>
                  </a:cubicBezTo>
                  <a:cubicBezTo>
                    <a:pt x="5551" y="7095"/>
                    <a:pt x="5542" y="7092"/>
                    <a:pt x="5535" y="7088"/>
                  </a:cubicBezTo>
                  <a:cubicBezTo>
                    <a:pt x="5528" y="7085"/>
                    <a:pt x="5523" y="7083"/>
                    <a:pt x="5519" y="7082"/>
                  </a:cubicBezTo>
                  <a:cubicBezTo>
                    <a:pt x="5523" y="7083"/>
                    <a:pt x="5529" y="7083"/>
                    <a:pt x="5536" y="7084"/>
                  </a:cubicBezTo>
                  <a:cubicBezTo>
                    <a:pt x="5544" y="7084"/>
                    <a:pt x="5552" y="7084"/>
                    <a:pt x="5563" y="7084"/>
                  </a:cubicBezTo>
                  <a:cubicBezTo>
                    <a:pt x="5573" y="7084"/>
                    <a:pt x="5584" y="7084"/>
                    <a:pt x="5596" y="7084"/>
                  </a:cubicBezTo>
                  <a:cubicBezTo>
                    <a:pt x="5608" y="7084"/>
                    <a:pt x="5621" y="7084"/>
                    <a:pt x="5635" y="7084"/>
                  </a:cubicBezTo>
                  <a:lnTo>
                    <a:pt x="5936" y="7076"/>
                  </a:lnTo>
                  <a:lnTo>
                    <a:pt x="5960" y="7027"/>
                  </a:lnTo>
                  <a:close/>
                  <a:moveTo>
                    <a:pt x="5984" y="6606"/>
                  </a:moveTo>
                  <a:cubicBezTo>
                    <a:pt x="5969" y="6605"/>
                    <a:pt x="5955" y="6606"/>
                    <a:pt x="5942" y="6609"/>
                  </a:cubicBezTo>
                  <a:cubicBezTo>
                    <a:pt x="5929" y="6613"/>
                    <a:pt x="5917" y="6618"/>
                    <a:pt x="5906" y="6626"/>
                  </a:cubicBezTo>
                  <a:cubicBezTo>
                    <a:pt x="5895" y="6633"/>
                    <a:pt x="5883" y="6644"/>
                    <a:pt x="5869" y="6659"/>
                  </a:cubicBezTo>
                  <a:lnTo>
                    <a:pt x="5833" y="6697"/>
                  </a:lnTo>
                  <a:cubicBezTo>
                    <a:pt x="5814" y="6716"/>
                    <a:pt x="5797" y="6729"/>
                    <a:pt x="5783" y="6734"/>
                  </a:cubicBezTo>
                  <a:cubicBezTo>
                    <a:pt x="5768" y="6740"/>
                    <a:pt x="5753" y="6738"/>
                    <a:pt x="5737" y="6731"/>
                  </a:cubicBezTo>
                  <a:cubicBezTo>
                    <a:pt x="5717" y="6721"/>
                    <a:pt x="5704" y="6706"/>
                    <a:pt x="5700" y="6687"/>
                  </a:cubicBezTo>
                  <a:cubicBezTo>
                    <a:pt x="5695" y="6667"/>
                    <a:pt x="5699" y="6646"/>
                    <a:pt x="5711" y="6621"/>
                  </a:cubicBezTo>
                  <a:cubicBezTo>
                    <a:pt x="5715" y="6612"/>
                    <a:pt x="5720" y="6605"/>
                    <a:pt x="5724" y="6598"/>
                  </a:cubicBezTo>
                  <a:cubicBezTo>
                    <a:pt x="5729" y="6591"/>
                    <a:pt x="5735" y="6585"/>
                    <a:pt x="5741" y="6579"/>
                  </a:cubicBezTo>
                  <a:cubicBezTo>
                    <a:pt x="5747" y="6572"/>
                    <a:pt x="5754" y="6566"/>
                    <a:pt x="5763" y="6561"/>
                  </a:cubicBezTo>
                  <a:cubicBezTo>
                    <a:pt x="5771" y="6555"/>
                    <a:pt x="5780" y="6548"/>
                    <a:pt x="5791" y="6542"/>
                  </a:cubicBezTo>
                  <a:lnTo>
                    <a:pt x="5767" y="6505"/>
                  </a:lnTo>
                  <a:cubicBezTo>
                    <a:pt x="5724" y="6530"/>
                    <a:pt x="5692" y="6563"/>
                    <a:pt x="5672" y="6604"/>
                  </a:cubicBezTo>
                  <a:cubicBezTo>
                    <a:pt x="5662" y="6623"/>
                    <a:pt x="5657" y="6642"/>
                    <a:pt x="5654" y="6660"/>
                  </a:cubicBezTo>
                  <a:cubicBezTo>
                    <a:pt x="5652" y="6679"/>
                    <a:pt x="5653" y="6696"/>
                    <a:pt x="5658" y="6711"/>
                  </a:cubicBezTo>
                  <a:cubicBezTo>
                    <a:pt x="5662" y="6727"/>
                    <a:pt x="5670" y="6742"/>
                    <a:pt x="5681" y="6754"/>
                  </a:cubicBezTo>
                  <a:cubicBezTo>
                    <a:pt x="5691" y="6767"/>
                    <a:pt x="5705" y="6778"/>
                    <a:pt x="5722" y="6786"/>
                  </a:cubicBezTo>
                  <a:cubicBezTo>
                    <a:pt x="5747" y="6798"/>
                    <a:pt x="5772" y="6801"/>
                    <a:pt x="5798" y="6793"/>
                  </a:cubicBezTo>
                  <a:cubicBezTo>
                    <a:pt x="5809" y="6789"/>
                    <a:pt x="5820" y="6783"/>
                    <a:pt x="5830" y="6775"/>
                  </a:cubicBezTo>
                  <a:cubicBezTo>
                    <a:pt x="5840" y="6767"/>
                    <a:pt x="5852" y="6756"/>
                    <a:pt x="5867" y="6741"/>
                  </a:cubicBezTo>
                  <a:lnTo>
                    <a:pt x="5898" y="6707"/>
                  </a:lnTo>
                  <a:cubicBezTo>
                    <a:pt x="5935" y="6667"/>
                    <a:pt x="5971" y="6656"/>
                    <a:pt x="6005" y="6673"/>
                  </a:cubicBezTo>
                  <a:cubicBezTo>
                    <a:pt x="6028" y="6684"/>
                    <a:pt x="6042" y="6703"/>
                    <a:pt x="6047" y="6728"/>
                  </a:cubicBezTo>
                  <a:cubicBezTo>
                    <a:pt x="6050" y="6740"/>
                    <a:pt x="6050" y="6751"/>
                    <a:pt x="6048" y="6761"/>
                  </a:cubicBezTo>
                  <a:cubicBezTo>
                    <a:pt x="6046" y="6771"/>
                    <a:pt x="6041" y="6784"/>
                    <a:pt x="6034" y="6799"/>
                  </a:cubicBezTo>
                  <a:cubicBezTo>
                    <a:pt x="6024" y="6819"/>
                    <a:pt x="6013" y="6836"/>
                    <a:pt x="5999" y="6850"/>
                  </a:cubicBezTo>
                  <a:cubicBezTo>
                    <a:pt x="5985" y="6864"/>
                    <a:pt x="5969" y="6877"/>
                    <a:pt x="5949" y="6887"/>
                  </a:cubicBezTo>
                  <a:lnTo>
                    <a:pt x="5975" y="6926"/>
                  </a:lnTo>
                  <a:cubicBezTo>
                    <a:pt x="5997" y="6912"/>
                    <a:pt x="6015" y="6897"/>
                    <a:pt x="6031" y="6879"/>
                  </a:cubicBezTo>
                  <a:cubicBezTo>
                    <a:pt x="6047" y="6862"/>
                    <a:pt x="6060" y="6841"/>
                    <a:pt x="6072" y="6818"/>
                  </a:cubicBezTo>
                  <a:cubicBezTo>
                    <a:pt x="6081" y="6799"/>
                    <a:pt x="6087" y="6782"/>
                    <a:pt x="6090" y="6767"/>
                  </a:cubicBezTo>
                  <a:cubicBezTo>
                    <a:pt x="6093" y="6751"/>
                    <a:pt x="6093" y="6735"/>
                    <a:pt x="6091" y="6718"/>
                  </a:cubicBezTo>
                  <a:cubicBezTo>
                    <a:pt x="6089" y="6695"/>
                    <a:pt x="6082" y="6675"/>
                    <a:pt x="6069" y="6657"/>
                  </a:cubicBezTo>
                  <a:cubicBezTo>
                    <a:pt x="6057" y="6640"/>
                    <a:pt x="6042" y="6627"/>
                    <a:pt x="6024" y="6618"/>
                  </a:cubicBezTo>
                  <a:cubicBezTo>
                    <a:pt x="6012" y="6612"/>
                    <a:pt x="5998" y="6608"/>
                    <a:pt x="5984" y="6606"/>
                  </a:cubicBezTo>
                  <a:close/>
                  <a:moveTo>
                    <a:pt x="5901" y="6160"/>
                  </a:moveTo>
                  <a:lnTo>
                    <a:pt x="5774" y="6418"/>
                  </a:lnTo>
                  <a:lnTo>
                    <a:pt x="5813" y="6438"/>
                  </a:lnTo>
                  <a:lnTo>
                    <a:pt x="5865" y="6333"/>
                  </a:lnTo>
                  <a:lnTo>
                    <a:pt x="6216" y="6506"/>
                  </a:lnTo>
                  <a:lnTo>
                    <a:pt x="6238" y="6461"/>
                  </a:lnTo>
                  <a:lnTo>
                    <a:pt x="5887" y="6288"/>
                  </a:lnTo>
                  <a:lnTo>
                    <a:pt x="5939" y="6182"/>
                  </a:lnTo>
                  <a:lnTo>
                    <a:pt x="5901" y="6160"/>
                  </a:lnTo>
                  <a:close/>
                  <a:moveTo>
                    <a:pt x="6433" y="6065"/>
                  </a:moveTo>
                  <a:lnTo>
                    <a:pt x="6393" y="6046"/>
                  </a:lnTo>
                  <a:lnTo>
                    <a:pt x="6308" y="6218"/>
                  </a:lnTo>
                  <a:lnTo>
                    <a:pt x="6165" y="6147"/>
                  </a:lnTo>
                  <a:lnTo>
                    <a:pt x="6231" y="6013"/>
                  </a:lnTo>
                  <a:lnTo>
                    <a:pt x="6190" y="5993"/>
                  </a:lnTo>
                  <a:lnTo>
                    <a:pt x="6124" y="6127"/>
                  </a:lnTo>
                  <a:lnTo>
                    <a:pt x="5996" y="6064"/>
                  </a:lnTo>
                  <a:lnTo>
                    <a:pt x="6075" y="5904"/>
                  </a:lnTo>
                  <a:lnTo>
                    <a:pt x="6039" y="5879"/>
                  </a:lnTo>
                  <a:lnTo>
                    <a:pt x="5934" y="6092"/>
                  </a:lnTo>
                  <a:lnTo>
                    <a:pt x="6325" y="6285"/>
                  </a:lnTo>
                  <a:lnTo>
                    <a:pt x="6433" y="6065"/>
                  </a:lnTo>
                  <a:close/>
                  <a:moveTo>
                    <a:pt x="6596" y="5734"/>
                  </a:moveTo>
                  <a:lnTo>
                    <a:pt x="6560" y="5739"/>
                  </a:lnTo>
                  <a:cubicBezTo>
                    <a:pt x="6543" y="5741"/>
                    <a:pt x="6525" y="5744"/>
                    <a:pt x="6507" y="5746"/>
                  </a:cubicBezTo>
                  <a:cubicBezTo>
                    <a:pt x="6488" y="5749"/>
                    <a:pt x="6470" y="5751"/>
                    <a:pt x="6454" y="5754"/>
                  </a:cubicBezTo>
                  <a:cubicBezTo>
                    <a:pt x="6437" y="5756"/>
                    <a:pt x="6426" y="5758"/>
                    <a:pt x="6419" y="5759"/>
                  </a:cubicBezTo>
                  <a:cubicBezTo>
                    <a:pt x="6409" y="5761"/>
                    <a:pt x="6398" y="5763"/>
                    <a:pt x="6386" y="5766"/>
                  </a:cubicBezTo>
                  <a:cubicBezTo>
                    <a:pt x="6374" y="5769"/>
                    <a:pt x="6364" y="5773"/>
                    <a:pt x="6356" y="5777"/>
                  </a:cubicBezTo>
                  <a:lnTo>
                    <a:pt x="6358" y="5771"/>
                  </a:lnTo>
                  <a:cubicBezTo>
                    <a:pt x="6366" y="5756"/>
                    <a:pt x="6370" y="5740"/>
                    <a:pt x="6372" y="5725"/>
                  </a:cubicBezTo>
                  <a:cubicBezTo>
                    <a:pt x="6373" y="5710"/>
                    <a:pt x="6371" y="5695"/>
                    <a:pt x="6366" y="5681"/>
                  </a:cubicBezTo>
                  <a:cubicBezTo>
                    <a:pt x="6361" y="5668"/>
                    <a:pt x="6353" y="5655"/>
                    <a:pt x="6343" y="5644"/>
                  </a:cubicBezTo>
                  <a:cubicBezTo>
                    <a:pt x="6332" y="5632"/>
                    <a:pt x="6318" y="5623"/>
                    <a:pt x="6302" y="5615"/>
                  </a:cubicBezTo>
                  <a:cubicBezTo>
                    <a:pt x="6292" y="5610"/>
                    <a:pt x="6282" y="5606"/>
                    <a:pt x="6272" y="5605"/>
                  </a:cubicBezTo>
                  <a:cubicBezTo>
                    <a:pt x="6263" y="5603"/>
                    <a:pt x="6253" y="5602"/>
                    <a:pt x="6245" y="5602"/>
                  </a:cubicBezTo>
                  <a:cubicBezTo>
                    <a:pt x="6236" y="5603"/>
                    <a:pt x="6228" y="5604"/>
                    <a:pt x="6221" y="5606"/>
                  </a:cubicBezTo>
                  <a:cubicBezTo>
                    <a:pt x="6213" y="5608"/>
                    <a:pt x="6207" y="5610"/>
                    <a:pt x="6201" y="5613"/>
                  </a:cubicBezTo>
                  <a:cubicBezTo>
                    <a:pt x="6195" y="5616"/>
                    <a:pt x="6189" y="5619"/>
                    <a:pt x="6183" y="5624"/>
                  </a:cubicBezTo>
                  <a:cubicBezTo>
                    <a:pt x="6177" y="5628"/>
                    <a:pt x="6171" y="5634"/>
                    <a:pt x="6165" y="5640"/>
                  </a:cubicBezTo>
                  <a:cubicBezTo>
                    <a:pt x="6159" y="5647"/>
                    <a:pt x="6153" y="5655"/>
                    <a:pt x="6147" y="5665"/>
                  </a:cubicBezTo>
                  <a:cubicBezTo>
                    <a:pt x="6141" y="5675"/>
                    <a:pt x="6134" y="5686"/>
                    <a:pt x="6128" y="5699"/>
                  </a:cubicBezTo>
                  <a:lnTo>
                    <a:pt x="6083" y="5790"/>
                  </a:lnTo>
                  <a:lnTo>
                    <a:pt x="6474" y="5983"/>
                  </a:lnTo>
                  <a:lnTo>
                    <a:pt x="6496" y="5937"/>
                  </a:lnTo>
                  <a:lnTo>
                    <a:pt x="6319" y="5850"/>
                  </a:lnTo>
                  <a:cubicBezTo>
                    <a:pt x="6325" y="5841"/>
                    <a:pt x="6330" y="5834"/>
                    <a:pt x="6337" y="5829"/>
                  </a:cubicBezTo>
                  <a:cubicBezTo>
                    <a:pt x="6343" y="5825"/>
                    <a:pt x="6353" y="5821"/>
                    <a:pt x="6366" y="5818"/>
                  </a:cubicBezTo>
                  <a:cubicBezTo>
                    <a:pt x="6389" y="5814"/>
                    <a:pt x="6411" y="5809"/>
                    <a:pt x="6432" y="5806"/>
                  </a:cubicBezTo>
                  <a:cubicBezTo>
                    <a:pt x="6453" y="5803"/>
                    <a:pt x="6472" y="5800"/>
                    <a:pt x="6489" y="5798"/>
                  </a:cubicBezTo>
                  <a:cubicBezTo>
                    <a:pt x="6507" y="5796"/>
                    <a:pt x="6522" y="5794"/>
                    <a:pt x="6535" y="5794"/>
                  </a:cubicBezTo>
                  <a:cubicBezTo>
                    <a:pt x="6548" y="5793"/>
                    <a:pt x="6559" y="5793"/>
                    <a:pt x="6567" y="5793"/>
                  </a:cubicBezTo>
                  <a:lnTo>
                    <a:pt x="6596" y="5734"/>
                  </a:lnTo>
                  <a:close/>
                  <a:moveTo>
                    <a:pt x="6310" y="5685"/>
                  </a:moveTo>
                  <a:cubicBezTo>
                    <a:pt x="6318" y="5694"/>
                    <a:pt x="6324" y="5703"/>
                    <a:pt x="6327" y="5712"/>
                  </a:cubicBezTo>
                  <a:cubicBezTo>
                    <a:pt x="6330" y="5723"/>
                    <a:pt x="6330" y="5735"/>
                    <a:pt x="6328" y="5748"/>
                  </a:cubicBezTo>
                  <a:cubicBezTo>
                    <a:pt x="6326" y="5760"/>
                    <a:pt x="6320" y="5775"/>
                    <a:pt x="6312" y="5793"/>
                  </a:cubicBezTo>
                  <a:lnTo>
                    <a:pt x="6290" y="5836"/>
                  </a:lnTo>
                  <a:lnTo>
                    <a:pt x="6145" y="5764"/>
                  </a:lnTo>
                  <a:lnTo>
                    <a:pt x="6168" y="5718"/>
                  </a:lnTo>
                  <a:cubicBezTo>
                    <a:pt x="6173" y="5707"/>
                    <a:pt x="6178" y="5698"/>
                    <a:pt x="6183" y="5691"/>
                  </a:cubicBezTo>
                  <a:cubicBezTo>
                    <a:pt x="6188" y="5684"/>
                    <a:pt x="6194" y="5678"/>
                    <a:pt x="6200" y="5672"/>
                  </a:cubicBezTo>
                  <a:cubicBezTo>
                    <a:pt x="6210" y="5664"/>
                    <a:pt x="6222" y="5658"/>
                    <a:pt x="6236" y="5657"/>
                  </a:cubicBezTo>
                  <a:cubicBezTo>
                    <a:pt x="6251" y="5655"/>
                    <a:pt x="6265" y="5657"/>
                    <a:pt x="6278" y="5663"/>
                  </a:cubicBezTo>
                  <a:cubicBezTo>
                    <a:pt x="6291" y="5670"/>
                    <a:pt x="6301" y="5677"/>
                    <a:pt x="6310" y="5685"/>
                  </a:cubicBezTo>
                  <a:close/>
                  <a:moveTo>
                    <a:pt x="6808" y="5523"/>
                  </a:moveTo>
                  <a:lnTo>
                    <a:pt x="6259" y="5253"/>
                  </a:lnTo>
                  <a:lnTo>
                    <a:pt x="6240" y="5290"/>
                  </a:lnTo>
                  <a:lnTo>
                    <a:pt x="6789" y="5561"/>
                  </a:lnTo>
                  <a:lnTo>
                    <a:pt x="6808" y="5523"/>
                  </a:lnTo>
                  <a:close/>
                  <a:moveTo>
                    <a:pt x="6582" y="4775"/>
                  </a:moveTo>
                  <a:lnTo>
                    <a:pt x="6560" y="4821"/>
                  </a:lnTo>
                  <a:lnTo>
                    <a:pt x="6832" y="4955"/>
                  </a:lnTo>
                  <a:cubicBezTo>
                    <a:pt x="6845" y="4962"/>
                    <a:pt x="6856" y="4968"/>
                    <a:pt x="6865" y="4975"/>
                  </a:cubicBezTo>
                  <a:cubicBezTo>
                    <a:pt x="6873" y="4981"/>
                    <a:pt x="6880" y="4989"/>
                    <a:pt x="6886" y="5000"/>
                  </a:cubicBezTo>
                  <a:cubicBezTo>
                    <a:pt x="6891" y="5010"/>
                    <a:pt x="6892" y="5022"/>
                    <a:pt x="6891" y="5036"/>
                  </a:cubicBezTo>
                  <a:cubicBezTo>
                    <a:pt x="6889" y="5050"/>
                    <a:pt x="6884" y="5065"/>
                    <a:pt x="6876" y="5081"/>
                  </a:cubicBezTo>
                  <a:cubicBezTo>
                    <a:pt x="6870" y="5093"/>
                    <a:pt x="6864" y="5103"/>
                    <a:pt x="6857" y="5111"/>
                  </a:cubicBezTo>
                  <a:cubicBezTo>
                    <a:pt x="6851" y="5118"/>
                    <a:pt x="6844" y="5124"/>
                    <a:pt x="6837" y="5129"/>
                  </a:cubicBezTo>
                  <a:cubicBezTo>
                    <a:pt x="6831" y="5133"/>
                    <a:pt x="6824" y="5136"/>
                    <a:pt x="6818" y="5137"/>
                  </a:cubicBezTo>
                  <a:cubicBezTo>
                    <a:pt x="6811" y="5138"/>
                    <a:pt x="6806" y="5139"/>
                    <a:pt x="6801" y="5139"/>
                  </a:cubicBezTo>
                  <a:cubicBezTo>
                    <a:pt x="6793" y="5138"/>
                    <a:pt x="6784" y="5136"/>
                    <a:pt x="6772" y="5132"/>
                  </a:cubicBezTo>
                  <a:cubicBezTo>
                    <a:pt x="6761" y="5127"/>
                    <a:pt x="6751" y="5123"/>
                    <a:pt x="6741" y="5118"/>
                  </a:cubicBezTo>
                  <a:lnTo>
                    <a:pt x="6478" y="4988"/>
                  </a:lnTo>
                  <a:lnTo>
                    <a:pt x="6455" y="5034"/>
                  </a:lnTo>
                  <a:lnTo>
                    <a:pt x="6735" y="5172"/>
                  </a:lnTo>
                  <a:cubicBezTo>
                    <a:pt x="6744" y="5177"/>
                    <a:pt x="6754" y="5181"/>
                    <a:pt x="6766" y="5185"/>
                  </a:cubicBezTo>
                  <a:cubicBezTo>
                    <a:pt x="6778" y="5190"/>
                    <a:pt x="6790" y="5192"/>
                    <a:pt x="6802" y="5191"/>
                  </a:cubicBezTo>
                  <a:cubicBezTo>
                    <a:pt x="6826" y="5190"/>
                    <a:pt x="6848" y="5182"/>
                    <a:pt x="6866" y="5169"/>
                  </a:cubicBezTo>
                  <a:cubicBezTo>
                    <a:pt x="6884" y="5155"/>
                    <a:pt x="6900" y="5133"/>
                    <a:pt x="6915" y="5103"/>
                  </a:cubicBezTo>
                  <a:cubicBezTo>
                    <a:pt x="6927" y="5079"/>
                    <a:pt x="6934" y="5058"/>
                    <a:pt x="6937" y="5039"/>
                  </a:cubicBezTo>
                  <a:cubicBezTo>
                    <a:pt x="6940" y="5021"/>
                    <a:pt x="6940" y="5003"/>
                    <a:pt x="6935" y="4986"/>
                  </a:cubicBezTo>
                  <a:cubicBezTo>
                    <a:pt x="6931" y="4969"/>
                    <a:pt x="6924" y="4955"/>
                    <a:pt x="6912" y="4945"/>
                  </a:cubicBezTo>
                  <a:cubicBezTo>
                    <a:pt x="6901" y="4935"/>
                    <a:pt x="6884" y="4924"/>
                    <a:pt x="6860" y="4912"/>
                  </a:cubicBezTo>
                  <a:lnTo>
                    <a:pt x="6582" y="4775"/>
                  </a:lnTo>
                  <a:close/>
                  <a:moveTo>
                    <a:pt x="7157" y="4595"/>
                  </a:moveTo>
                  <a:lnTo>
                    <a:pt x="6766" y="4403"/>
                  </a:lnTo>
                  <a:lnTo>
                    <a:pt x="6743" y="4449"/>
                  </a:lnTo>
                  <a:lnTo>
                    <a:pt x="6956" y="4552"/>
                  </a:lnTo>
                  <a:cubicBezTo>
                    <a:pt x="6970" y="4559"/>
                    <a:pt x="6985" y="4565"/>
                    <a:pt x="6999" y="4571"/>
                  </a:cubicBezTo>
                  <a:cubicBezTo>
                    <a:pt x="7013" y="4578"/>
                    <a:pt x="7026" y="4583"/>
                    <a:pt x="7038" y="4588"/>
                  </a:cubicBezTo>
                  <a:cubicBezTo>
                    <a:pt x="7049" y="4593"/>
                    <a:pt x="7059" y="4597"/>
                    <a:pt x="7066" y="4600"/>
                  </a:cubicBezTo>
                  <a:cubicBezTo>
                    <a:pt x="7074" y="4603"/>
                    <a:pt x="7078" y="4605"/>
                    <a:pt x="7078" y="4605"/>
                  </a:cubicBezTo>
                  <a:cubicBezTo>
                    <a:pt x="7077" y="4605"/>
                    <a:pt x="7073" y="4605"/>
                    <a:pt x="7067" y="4604"/>
                  </a:cubicBezTo>
                  <a:cubicBezTo>
                    <a:pt x="7061" y="4604"/>
                    <a:pt x="7053" y="4603"/>
                    <a:pt x="7044" y="4603"/>
                  </a:cubicBezTo>
                  <a:cubicBezTo>
                    <a:pt x="7035" y="4602"/>
                    <a:pt x="7024" y="4602"/>
                    <a:pt x="7013" y="4601"/>
                  </a:cubicBezTo>
                  <a:cubicBezTo>
                    <a:pt x="7001" y="4601"/>
                    <a:pt x="6989" y="4601"/>
                    <a:pt x="6978" y="4601"/>
                  </a:cubicBezTo>
                  <a:lnTo>
                    <a:pt x="6664" y="4608"/>
                  </a:lnTo>
                  <a:lnTo>
                    <a:pt x="6638" y="4662"/>
                  </a:lnTo>
                  <a:lnTo>
                    <a:pt x="7029" y="4855"/>
                  </a:lnTo>
                  <a:lnTo>
                    <a:pt x="7053" y="4806"/>
                  </a:lnTo>
                  <a:lnTo>
                    <a:pt x="6825" y="4697"/>
                  </a:lnTo>
                  <a:cubicBezTo>
                    <a:pt x="6813" y="4691"/>
                    <a:pt x="6802" y="4686"/>
                    <a:pt x="6790" y="4681"/>
                  </a:cubicBezTo>
                  <a:cubicBezTo>
                    <a:pt x="6778" y="4676"/>
                    <a:pt x="6768" y="4671"/>
                    <a:pt x="6758" y="4667"/>
                  </a:cubicBezTo>
                  <a:cubicBezTo>
                    <a:pt x="6748" y="4663"/>
                    <a:pt x="6739" y="4659"/>
                    <a:pt x="6732" y="4656"/>
                  </a:cubicBezTo>
                  <a:cubicBezTo>
                    <a:pt x="6725" y="4653"/>
                    <a:pt x="6719" y="4651"/>
                    <a:pt x="6716" y="4650"/>
                  </a:cubicBezTo>
                  <a:cubicBezTo>
                    <a:pt x="6720" y="4651"/>
                    <a:pt x="6726" y="4651"/>
                    <a:pt x="6733" y="4651"/>
                  </a:cubicBezTo>
                  <a:cubicBezTo>
                    <a:pt x="6741" y="4652"/>
                    <a:pt x="6749" y="4652"/>
                    <a:pt x="6759" y="4652"/>
                  </a:cubicBezTo>
                  <a:cubicBezTo>
                    <a:pt x="6770" y="4652"/>
                    <a:pt x="6781" y="4652"/>
                    <a:pt x="6793" y="4652"/>
                  </a:cubicBezTo>
                  <a:cubicBezTo>
                    <a:pt x="6805" y="4652"/>
                    <a:pt x="6818" y="4652"/>
                    <a:pt x="6831" y="4652"/>
                  </a:cubicBezTo>
                  <a:lnTo>
                    <a:pt x="7132" y="4644"/>
                  </a:lnTo>
                  <a:lnTo>
                    <a:pt x="7157" y="4595"/>
                  </a:lnTo>
                  <a:close/>
                  <a:moveTo>
                    <a:pt x="7235" y="4435"/>
                  </a:moveTo>
                  <a:lnTo>
                    <a:pt x="6844" y="4243"/>
                  </a:lnTo>
                  <a:lnTo>
                    <a:pt x="6822" y="4288"/>
                  </a:lnTo>
                  <a:lnTo>
                    <a:pt x="7213" y="4481"/>
                  </a:lnTo>
                  <a:lnTo>
                    <a:pt x="7235" y="4435"/>
                  </a:lnTo>
                  <a:close/>
                  <a:moveTo>
                    <a:pt x="7035" y="3855"/>
                  </a:moveTo>
                  <a:lnTo>
                    <a:pt x="7011" y="3903"/>
                  </a:lnTo>
                  <a:lnTo>
                    <a:pt x="7228" y="4114"/>
                  </a:lnTo>
                  <a:cubicBezTo>
                    <a:pt x="7246" y="4131"/>
                    <a:pt x="7261" y="4145"/>
                    <a:pt x="7273" y="4156"/>
                  </a:cubicBezTo>
                  <a:cubicBezTo>
                    <a:pt x="7285" y="4167"/>
                    <a:pt x="7293" y="4174"/>
                    <a:pt x="7297" y="4178"/>
                  </a:cubicBezTo>
                  <a:cubicBezTo>
                    <a:pt x="7295" y="4177"/>
                    <a:pt x="7290" y="4175"/>
                    <a:pt x="7283" y="4174"/>
                  </a:cubicBezTo>
                  <a:cubicBezTo>
                    <a:pt x="7276" y="4172"/>
                    <a:pt x="7268" y="4170"/>
                    <a:pt x="7259" y="4168"/>
                  </a:cubicBezTo>
                  <a:cubicBezTo>
                    <a:pt x="7249" y="4166"/>
                    <a:pt x="7240" y="4164"/>
                    <a:pt x="7229" y="4163"/>
                  </a:cubicBezTo>
                  <a:cubicBezTo>
                    <a:pt x="7219" y="4161"/>
                    <a:pt x="7209" y="4159"/>
                    <a:pt x="7199" y="4158"/>
                  </a:cubicBezTo>
                  <a:lnTo>
                    <a:pt x="6907" y="4116"/>
                  </a:lnTo>
                  <a:lnTo>
                    <a:pt x="6882" y="4167"/>
                  </a:lnTo>
                  <a:lnTo>
                    <a:pt x="7337" y="4228"/>
                  </a:lnTo>
                  <a:lnTo>
                    <a:pt x="7360" y="4182"/>
                  </a:lnTo>
                  <a:lnTo>
                    <a:pt x="7035" y="3855"/>
                  </a:lnTo>
                  <a:close/>
                  <a:moveTo>
                    <a:pt x="7571" y="3753"/>
                  </a:moveTo>
                  <a:lnTo>
                    <a:pt x="7531" y="3733"/>
                  </a:lnTo>
                  <a:lnTo>
                    <a:pt x="7446" y="3905"/>
                  </a:lnTo>
                  <a:lnTo>
                    <a:pt x="7303" y="3834"/>
                  </a:lnTo>
                  <a:lnTo>
                    <a:pt x="7369" y="3701"/>
                  </a:lnTo>
                  <a:lnTo>
                    <a:pt x="7328" y="3681"/>
                  </a:lnTo>
                  <a:lnTo>
                    <a:pt x="7262" y="3815"/>
                  </a:lnTo>
                  <a:lnTo>
                    <a:pt x="7134" y="3752"/>
                  </a:lnTo>
                  <a:lnTo>
                    <a:pt x="7213" y="3591"/>
                  </a:lnTo>
                  <a:lnTo>
                    <a:pt x="7177" y="3566"/>
                  </a:lnTo>
                  <a:lnTo>
                    <a:pt x="7072" y="3780"/>
                  </a:lnTo>
                  <a:lnTo>
                    <a:pt x="7463" y="3972"/>
                  </a:lnTo>
                  <a:lnTo>
                    <a:pt x="7571" y="3753"/>
                  </a:lnTo>
                  <a:close/>
                  <a:moveTo>
                    <a:pt x="7734" y="3422"/>
                  </a:moveTo>
                  <a:lnTo>
                    <a:pt x="7698" y="3426"/>
                  </a:lnTo>
                  <a:cubicBezTo>
                    <a:pt x="7681" y="3429"/>
                    <a:pt x="7663" y="3431"/>
                    <a:pt x="7644" y="3434"/>
                  </a:cubicBezTo>
                  <a:cubicBezTo>
                    <a:pt x="7626" y="3436"/>
                    <a:pt x="7608" y="3439"/>
                    <a:pt x="7592" y="3441"/>
                  </a:cubicBezTo>
                  <a:cubicBezTo>
                    <a:pt x="7575" y="3443"/>
                    <a:pt x="7564" y="3445"/>
                    <a:pt x="7557" y="3446"/>
                  </a:cubicBezTo>
                  <a:cubicBezTo>
                    <a:pt x="7547" y="3448"/>
                    <a:pt x="7536" y="3451"/>
                    <a:pt x="7524" y="3454"/>
                  </a:cubicBezTo>
                  <a:cubicBezTo>
                    <a:pt x="7512" y="3457"/>
                    <a:pt x="7502" y="3460"/>
                    <a:pt x="7494" y="3464"/>
                  </a:cubicBezTo>
                  <a:lnTo>
                    <a:pt x="7496" y="3458"/>
                  </a:lnTo>
                  <a:cubicBezTo>
                    <a:pt x="7504" y="3443"/>
                    <a:pt x="7508" y="3427"/>
                    <a:pt x="7510" y="3412"/>
                  </a:cubicBezTo>
                  <a:cubicBezTo>
                    <a:pt x="7511" y="3397"/>
                    <a:pt x="7509" y="3382"/>
                    <a:pt x="7504" y="3369"/>
                  </a:cubicBezTo>
                  <a:cubicBezTo>
                    <a:pt x="7499" y="3355"/>
                    <a:pt x="7491" y="3342"/>
                    <a:pt x="7481" y="3331"/>
                  </a:cubicBezTo>
                  <a:cubicBezTo>
                    <a:pt x="7470" y="3319"/>
                    <a:pt x="7456" y="3310"/>
                    <a:pt x="7440" y="3302"/>
                  </a:cubicBezTo>
                  <a:cubicBezTo>
                    <a:pt x="7430" y="3297"/>
                    <a:pt x="7420" y="3294"/>
                    <a:pt x="7410" y="3292"/>
                  </a:cubicBezTo>
                  <a:cubicBezTo>
                    <a:pt x="7401" y="3290"/>
                    <a:pt x="7391" y="3289"/>
                    <a:pt x="7383" y="3290"/>
                  </a:cubicBezTo>
                  <a:cubicBezTo>
                    <a:pt x="7374" y="3290"/>
                    <a:pt x="7366" y="3291"/>
                    <a:pt x="7359" y="3293"/>
                  </a:cubicBezTo>
                  <a:cubicBezTo>
                    <a:pt x="7351" y="3295"/>
                    <a:pt x="7345" y="3297"/>
                    <a:pt x="7339" y="3300"/>
                  </a:cubicBezTo>
                  <a:cubicBezTo>
                    <a:pt x="7333" y="3303"/>
                    <a:pt x="7327" y="3307"/>
                    <a:pt x="7321" y="3311"/>
                  </a:cubicBezTo>
                  <a:cubicBezTo>
                    <a:pt x="7315" y="3315"/>
                    <a:pt x="7309" y="3321"/>
                    <a:pt x="7303" y="3328"/>
                  </a:cubicBezTo>
                  <a:cubicBezTo>
                    <a:pt x="7297" y="3334"/>
                    <a:pt x="7291" y="3342"/>
                    <a:pt x="7285" y="3352"/>
                  </a:cubicBezTo>
                  <a:cubicBezTo>
                    <a:pt x="7279" y="3362"/>
                    <a:pt x="7272" y="3373"/>
                    <a:pt x="7266" y="3387"/>
                  </a:cubicBezTo>
                  <a:lnTo>
                    <a:pt x="7221" y="3478"/>
                  </a:lnTo>
                  <a:lnTo>
                    <a:pt x="7612" y="3670"/>
                  </a:lnTo>
                  <a:lnTo>
                    <a:pt x="7634" y="3624"/>
                  </a:lnTo>
                  <a:lnTo>
                    <a:pt x="7457" y="3538"/>
                  </a:lnTo>
                  <a:cubicBezTo>
                    <a:pt x="7463" y="3528"/>
                    <a:pt x="7468" y="3521"/>
                    <a:pt x="7475" y="3516"/>
                  </a:cubicBezTo>
                  <a:cubicBezTo>
                    <a:pt x="7481" y="3512"/>
                    <a:pt x="7491" y="3508"/>
                    <a:pt x="7504" y="3505"/>
                  </a:cubicBezTo>
                  <a:cubicBezTo>
                    <a:pt x="7527" y="3501"/>
                    <a:pt x="7549" y="3497"/>
                    <a:pt x="7570" y="3493"/>
                  </a:cubicBezTo>
                  <a:cubicBezTo>
                    <a:pt x="7591" y="3490"/>
                    <a:pt x="7610" y="3487"/>
                    <a:pt x="7627" y="3485"/>
                  </a:cubicBezTo>
                  <a:cubicBezTo>
                    <a:pt x="7645" y="3483"/>
                    <a:pt x="7660" y="3482"/>
                    <a:pt x="7673" y="3481"/>
                  </a:cubicBezTo>
                  <a:cubicBezTo>
                    <a:pt x="7686" y="3480"/>
                    <a:pt x="7697" y="3480"/>
                    <a:pt x="7705" y="3480"/>
                  </a:cubicBezTo>
                  <a:lnTo>
                    <a:pt x="7734" y="3422"/>
                  </a:lnTo>
                  <a:close/>
                  <a:moveTo>
                    <a:pt x="7448" y="3373"/>
                  </a:moveTo>
                  <a:cubicBezTo>
                    <a:pt x="7456" y="3381"/>
                    <a:pt x="7462" y="3390"/>
                    <a:pt x="7465" y="3399"/>
                  </a:cubicBezTo>
                  <a:cubicBezTo>
                    <a:pt x="7468" y="3410"/>
                    <a:pt x="7468" y="3422"/>
                    <a:pt x="7466" y="3435"/>
                  </a:cubicBezTo>
                  <a:cubicBezTo>
                    <a:pt x="7464" y="3447"/>
                    <a:pt x="7458" y="3462"/>
                    <a:pt x="7450" y="3480"/>
                  </a:cubicBezTo>
                  <a:lnTo>
                    <a:pt x="7428" y="3523"/>
                  </a:lnTo>
                  <a:lnTo>
                    <a:pt x="7283" y="3451"/>
                  </a:lnTo>
                  <a:lnTo>
                    <a:pt x="7306" y="3405"/>
                  </a:lnTo>
                  <a:cubicBezTo>
                    <a:pt x="7311" y="3394"/>
                    <a:pt x="7316" y="3385"/>
                    <a:pt x="7321" y="3378"/>
                  </a:cubicBezTo>
                  <a:cubicBezTo>
                    <a:pt x="7326" y="3371"/>
                    <a:pt x="7332" y="3365"/>
                    <a:pt x="7338" y="3360"/>
                  </a:cubicBezTo>
                  <a:cubicBezTo>
                    <a:pt x="7348" y="3351"/>
                    <a:pt x="7360" y="3346"/>
                    <a:pt x="7374" y="3344"/>
                  </a:cubicBezTo>
                  <a:cubicBezTo>
                    <a:pt x="7389" y="3342"/>
                    <a:pt x="7403" y="3344"/>
                    <a:pt x="7416" y="3351"/>
                  </a:cubicBezTo>
                  <a:cubicBezTo>
                    <a:pt x="7429" y="3357"/>
                    <a:pt x="7439" y="3364"/>
                    <a:pt x="7448" y="3373"/>
                  </a:cubicBezTo>
                  <a:close/>
                  <a:moveTo>
                    <a:pt x="7745" y="3028"/>
                  </a:moveTo>
                  <a:cubicBezTo>
                    <a:pt x="7730" y="3026"/>
                    <a:pt x="7716" y="3027"/>
                    <a:pt x="7703" y="3031"/>
                  </a:cubicBezTo>
                  <a:cubicBezTo>
                    <a:pt x="7690" y="3034"/>
                    <a:pt x="7678" y="3040"/>
                    <a:pt x="7667" y="3047"/>
                  </a:cubicBezTo>
                  <a:cubicBezTo>
                    <a:pt x="7656" y="3054"/>
                    <a:pt x="7644" y="3065"/>
                    <a:pt x="7630" y="3080"/>
                  </a:cubicBezTo>
                  <a:lnTo>
                    <a:pt x="7594" y="3118"/>
                  </a:lnTo>
                  <a:cubicBezTo>
                    <a:pt x="7575" y="3138"/>
                    <a:pt x="7558" y="3150"/>
                    <a:pt x="7544" y="3155"/>
                  </a:cubicBezTo>
                  <a:cubicBezTo>
                    <a:pt x="7529" y="3161"/>
                    <a:pt x="7514" y="3160"/>
                    <a:pt x="7498" y="3152"/>
                  </a:cubicBezTo>
                  <a:cubicBezTo>
                    <a:pt x="7478" y="3142"/>
                    <a:pt x="7465" y="3127"/>
                    <a:pt x="7461" y="3108"/>
                  </a:cubicBezTo>
                  <a:cubicBezTo>
                    <a:pt x="7456" y="3089"/>
                    <a:pt x="7460" y="3067"/>
                    <a:pt x="7472" y="3042"/>
                  </a:cubicBezTo>
                  <a:cubicBezTo>
                    <a:pt x="7476" y="3034"/>
                    <a:pt x="7481" y="3026"/>
                    <a:pt x="7485" y="3019"/>
                  </a:cubicBezTo>
                  <a:cubicBezTo>
                    <a:pt x="7490" y="3012"/>
                    <a:pt x="7496" y="3006"/>
                    <a:pt x="7502" y="3000"/>
                  </a:cubicBezTo>
                  <a:cubicBezTo>
                    <a:pt x="7508" y="2994"/>
                    <a:pt x="7515" y="2988"/>
                    <a:pt x="7524" y="2982"/>
                  </a:cubicBezTo>
                  <a:cubicBezTo>
                    <a:pt x="7532" y="2976"/>
                    <a:pt x="7541" y="2970"/>
                    <a:pt x="7552" y="2963"/>
                  </a:cubicBezTo>
                  <a:lnTo>
                    <a:pt x="7528" y="2926"/>
                  </a:lnTo>
                  <a:cubicBezTo>
                    <a:pt x="7485" y="2951"/>
                    <a:pt x="7453" y="2984"/>
                    <a:pt x="7433" y="3026"/>
                  </a:cubicBezTo>
                  <a:cubicBezTo>
                    <a:pt x="7423" y="3045"/>
                    <a:pt x="7418" y="3063"/>
                    <a:pt x="7415" y="3081"/>
                  </a:cubicBezTo>
                  <a:cubicBezTo>
                    <a:pt x="7413" y="3100"/>
                    <a:pt x="7414" y="3117"/>
                    <a:pt x="7419" y="3133"/>
                  </a:cubicBezTo>
                  <a:cubicBezTo>
                    <a:pt x="7423" y="3149"/>
                    <a:pt x="7431" y="3163"/>
                    <a:pt x="7442" y="3176"/>
                  </a:cubicBezTo>
                  <a:cubicBezTo>
                    <a:pt x="7452" y="3188"/>
                    <a:pt x="7466" y="3199"/>
                    <a:pt x="7483" y="3207"/>
                  </a:cubicBezTo>
                  <a:cubicBezTo>
                    <a:pt x="7508" y="3220"/>
                    <a:pt x="7533" y="3222"/>
                    <a:pt x="7559" y="3214"/>
                  </a:cubicBezTo>
                  <a:cubicBezTo>
                    <a:pt x="7570" y="3210"/>
                    <a:pt x="7581" y="3205"/>
                    <a:pt x="7591" y="3197"/>
                  </a:cubicBezTo>
                  <a:cubicBezTo>
                    <a:pt x="7601" y="3189"/>
                    <a:pt x="7613" y="3177"/>
                    <a:pt x="7628" y="3162"/>
                  </a:cubicBezTo>
                  <a:lnTo>
                    <a:pt x="7659" y="3128"/>
                  </a:lnTo>
                  <a:cubicBezTo>
                    <a:pt x="7696" y="3088"/>
                    <a:pt x="7732" y="3077"/>
                    <a:pt x="7766" y="3094"/>
                  </a:cubicBezTo>
                  <a:cubicBezTo>
                    <a:pt x="7789" y="3106"/>
                    <a:pt x="7803" y="3124"/>
                    <a:pt x="7808" y="3150"/>
                  </a:cubicBezTo>
                  <a:cubicBezTo>
                    <a:pt x="7811" y="3161"/>
                    <a:pt x="7811" y="3172"/>
                    <a:pt x="7809" y="3182"/>
                  </a:cubicBezTo>
                  <a:cubicBezTo>
                    <a:pt x="7807" y="3193"/>
                    <a:pt x="7802" y="3205"/>
                    <a:pt x="7795" y="3220"/>
                  </a:cubicBezTo>
                  <a:cubicBezTo>
                    <a:pt x="7785" y="3240"/>
                    <a:pt x="7773" y="3257"/>
                    <a:pt x="7760" y="3271"/>
                  </a:cubicBezTo>
                  <a:cubicBezTo>
                    <a:pt x="7746" y="3285"/>
                    <a:pt x="7729" y="3298"/>
                    <a:pt x="7710" y="3308"/>
                  </a:cubicBezTo>
                  <a:lnTo>
                    <a:pt x="7736" y="3347"/>
                  </a:lnTo>
                  <a:cubicBezTo>
                    <a:pt x="7758" y="3333"/>
                    <a:pt x="7776" y="3318"/>
                    <a:pt x="7792" y="3300"/>
                  </a:cubicBezTo>
                  <a:cubicBezTo>
                    <a:pt x="7808" y="3283"/>
                    <a:pt x="7821" y="3262"/>
                    <a:pt x="7833" y="3239"/>
                  </a:cubicBezTo>
                  <a:cubicBezTo>
                    <a:pt x="7842" y="3221"/>
                    <a:pt x="7848" y="3204"/>
                    <a:pt x="7851" y="3188"/>
                  </a:cubicBezTo>
                  <a:cubicBezTo>
                    <a:pt x="7854" y="3173"/>
                    <a:pt x="7854" y="3156"/>
                    <a:pt x="7852" y="3139"/>
                  </a:cubicBezTo>
                  <a:cubicBezTo>
                    <a:pt x="7850" y="3116"/>
                    <a:pt x="7843" y="3096"/>
                    <a:pt x="7830" y="3079"/>
                  </a:cubicBezTo>
                  <a:cubicBezTo>
                    <a:pt x="7818" y="3061"/>
                    <a:pt x="7803" y="3048"/>
                    <a:pt x="7785" y="3039"/>
                  </a:cubicBezTo>
                  <a:cubicBezTo>
                    <a:pt x="7773" y="3033"/>
                    <a:pt x="7759" y="3029"/>
                    <a:pt x="7745" y="3028"/>
                  </a:cubicBezTo>
                  <a:close/>
                  <a:moveTo>
                    <a:pt x="7962" y="2957"/>
                  </a:moveTo>
                  <a:lnTo>
                    <a:pt x="7572" y="2765"/>
                  </a:lnTo>
                  <a:lnTo>
                    <a:pt x="7549" y="2810"/>
                  </a:lnTo>
                  <a:lnTo>
                    <a:pt x="7940" y="3003"/>
                  </a:lnTo>
                  <a:lnTo>
                    <a:pt x="7962" y="2957"/>
                  </a:lnTo>
                  <a:close/>
                  <a:moveTo>
                    <a:pt x="7737" y="2428"/>
                  </a:moveTo>
                  <a:lnTo>
                    <a:pt x="7610" y="2686"/>
                  </a:lnTo>
                  <a:lnTo>
                    <a:pt x="7649" y="2706"/>
                  </a:lnTo>
                  <a:lnTo>
                    <a:pt x="7701" y="2601"/>
                  </a:lnTo>
                  <a:lnTo>
                    <a:pt x="8053" y="2774"/>
                  </a:lnTo>
                  <a:lnTo>
                    <a:pt x="8075" y="2729"/>
                  </a:lnTo>
                  <a:lnTo>
                    <a:pt x="7723" y="2556"/>
                  </a:lnTo>
                  <a:lnTo>
                    <a:pt x="7775" y="2450"/>
                  </a:lnTo>
                  <a:lnTo>
                    <a:pt x="7737" y="2428"/>
                  </a:lnTo>
                  <a:close/>
                  <a:moveTo>
                    <a:pt x="7905" y="2087"/>
                  </a:moveTo>
                  <a:lnTo>
                    <a:pt x="7879" y="2141"/>
                  </a:lnTo>
                  <a:lnTo>
                    <a:pt x="7991" y="2290"/>
                  </a:lnTo>
                  <a:cubicBezTo>
                    <a:pt x="7998" y="2300"/>
                    <a:pt x="8005" y="2309"/>
                    <a:pt x="8012" y="2317"/>
                  </a:cubicBezTo>
                  <a:cubicBezTo>
                    <a:pt x="8018" y="2325"/>
                    <a:pt x="8022" y="2330"/>
                    <a:pt x="8024" y="2332"/>
                  </a:cubicBezTo>
                  <a:cubicBezTo>
                    <a:pt x="8015" y="2332"/>
                    <a:pt x="8006" y="2332"/>
                    <a:pt x="7998" y="2331"/>
                  </a:cubicBezTo>
                  <a:cubicBezTo>
                    <a:pt x="7989" y="2331"/>
                    <a:pt x="7980" y="2331"/>
                    <a:pt x="7971" y="2331"/>
                  </a:cubicBezTo>
                  <a:lnTo>
                    <a:pt x="7785" y="2331"/>
                  </a:lnTo>
                  <a:lnTo>
                    <a:pt x="7757" y="2389"/>
                  </a:lnTo>
                  <a:lnTo>
                    <a:pt x="8054" y="2379"/>
                  </a:lnTo>
                  <a:lnTo>
                    <a:pt x="8209" y="2455"/>
                  </a:lnTo>
                  <a:lnTo>
                    <a:pt x="8233" y="2407"/>
                  </a:lnTo>
                  <a:lnTo>
                    <a:pt x="8081" y="2332"/>
                  </a:lnTo>
                  <a:lnTo>
                    <a:pt x="7905" y="2087"/>
                  </a:lnTo>
                  <a:close/>
                  <a:moveTo>
                    <a:pt x="8264" y="1658"/>
                  </a:moveTo>
                  <a:cubicBezTo>
                    <a:pt x="8238" y="1653"/>
                    <a:pt x="8213" y="1651"/>
                    <a:pt x="8189" y="1655"/>
                  </a:cubicBezTo>
                  <a:cubicBezTo>
                    <a:pt x="8180" y="1656"/>
                    <a:pt x="8169" y="1658"/>
                    <a:pt x="8158" y="1662"/>
                  </a:cubicBezTo>
                  <a:cubicBezTo>
                    <a:pt x="8147" y="1665"/>
                    <a:pt x="8136" y="1670"/>
                    <a:pt x="8125" y="1677"/>
                  </a:cubicBezTo>
                  <a:cubicBezTo>
                    <a:pt x="8114" y="1684"/>
                    <a:pt x="8103" y="1693"/>
                    <a:pt x="8093" y="1704"/>
                  </a:cubicBezTo>
                  <a:cubicBezTo>
                    <a:pt x="8082" y="1715"/>
                    <a:pt x="8073" y="1729"/>
                    <a:pt x="8064" y="1746"/>
                  </a:cubicBezTo>
                  <a:cubicBezTo>
                    <a:pt x="8053" y="1770"/>
                    <a:pt x="8047" y="1794"/>
                    <a:pt x="8046" y="1818"/>
                  </a:cubicBezTo>
                  <a:cubicBezTo>
                    <a:pt x="8046" y="1842"/>
                    <a:pt x="8051" y="1865"/>
                    <a:pt x="8062" y="1887"/>
                  </a:cubicBezTo>
                  <a:cubicBezTo>
                    <a:pt x="8073" y="1908"/>
                    <a:pt x="8089" y="1929"/>
                    <a:pt x="8110" y="1948"/>
                  </a:cubicBezTo>
                  <a:cubicBezTo>
                    <a:pt x="8131" y="1968"/>
                    <a:pt x="8157" y="1985"/>
                    <a:pt x="8188" y="2000"/>
                  </a:cubicBezTo>
                  <a:cubicBezTo>
                    <a:pt x="8256" y="2034"/>
                    <a:pt x="8315" y="2044"/>
                    <a:pt x="8366" y="2030"/>
                  </a:cubicBezTo>
                  <a:cubicBezTo>
                    <a:pt x="8388" y="2024"/>
                    <a:pt x="8408" y="2014"/>
                    <a:pt x="8426" y="2000"/>
                  </a:cubicBezTo>
                  <a:cubicBezTo>
                    <a:pt x="8444" y="1986"/>
                    <a:pt x="8459" y="1967"/>
                    <a:pt x="8471" y="1943"/>
                  </a:cubicBezTo>
                  <a:cubicBezTo>
                    <a:pt x="8481" y="1923"/>
                    <a:pt x="8487" y="1903"/>
                    <a:pt x="8488" y="1885"/>
                  </a:cubicBezTo>
                  <a:cubicBezTo>
                    <a:pt x="8490" y="1866"/>
                    <a:pt x="8488" y="1847"/>
                    <a:pt x="8482" y="1826"/>
                  </a:cubicBezTo>
                  <a:cubicBezTo>
                    <a:pt x="8473" y="1797"/>
                    <a:pt x="8459" y="1772"/>
                    <a:pt x="8438" y="1750"/>
                  </a:cubicBezTo>
                  <a:cubicBezTo>
                    <a:pt x="8417" y="1729"/>
                    <a:pt x="8388" y="1709"/>
                    <a:pt x="8351" y="1690"/>
                  </a:cubicBezTo>
                  <a:cubicBezTo>
                    <a:pt x="8319" y="1675"/>
                    <a:pt x="8290" y="1664"/>
                    <a:pt x="8264" y="1658"/>
                  </a:cubicBezTo>
                  <a:close/>
                  <a:moveTo>
                    <a:pt x="8373" y="1769"/>
                  </a:moveTo>
                  <a:cubicBezTo>
                    <a:pt x="8385" y="1776"/>
                    <a:pt x="8395" y="1783"/>
                    <a:pt x="8404" y="1790"/>
                  </a:cubicBezTo>
                  <a:cubicBezTo>
                    <a:pt x="8412" y="1797"/>
                    <a:pt x="8419" y="1804"/>
                    <a:pt x="8424" y="1811"/>
                  </a:cubicBezTo>
                  <a:cubicBezTo>
                    <a:pt x="8430" y="1818"/>
                    <a:pt x="8434" y="1826"/>
                    <a:pt x="8438" y="1834"/>
                  </a:cubicBezTo>
                  <a:cubicBezTo>
                    <a:pt x="8445" y="1848"/>
                    <a:pt x="8448" y="1862"/>
                    <a:pt x="8448" y="1877"/>
                  </a:cubicBezTo>
                  <a:cubicBezTo>
                    <a:pt x="8448" y="1892"/>
                    <a:pt x="8444" y="1907"/>
                    <a:pt x="8436" y="1923"/>
                  </a:cubicBezTo>
                  <a:cubicBezTo>
                    <a:pt x="8432" y="1931"/>
                    <a:pt x="8427" y="1939"/>
                    <a:pt x="8421" y="1946"/>
                  </a:cubicBezTo>
                  <a:cubicBezTo>
                    <a:pt x="8414" y="1954"/>
                    <a:pt x="8408" y="1960"/>
                    <a:pt x="8400" y="1966"/>
                  </a:cubicBezTo>
                  <a:cubicBezTo>
                    <a:pt x="8393" y="1971"/>
                    <a:pt x="8385" y="1976"/>
                    <a:pt x="8377" y="1979"/>
                  </a:cubicBezTo>
                  <a:cubicBezTo>
                    <a:pt x="8369" y="1983"/>
                    <a:pt x="8361" y="1985"/>
                    <a:pt x="8353" y="1986"/>
                  </a:cubicBezTo>
                  <a:cubicBezTo>
                    <a:pt x="8336" y="1987"/>
                    <a:pt x="8314" y="1984"/>
                    <a:pt x="8288" y="1976"/>
                  </a:cubicBezTo>
                  <a:cubicBezTo>
                    <a:pt x="8262" y="1969"/>
                    <a:pt x="8234" y="1958"/>
                    <a:pt x="8204" y="1944"/>
                  </a:cubicBezTo>
                  <a:cubicBezTo>
                    <a:pt x="8180" y="1932"/>
                    <a:pt x="8160" y="1920"/>
                    <a:pt x="8144" y="1908"/>
                  </a:cubicBezTo>
                  <a:cubicBezTo>
                    <a:pt x="8128" y="1897"/>
                    <a:pt x="8116" y="1884"/>
                    <a:pt x="8106" y="1871"/>
                  </a:cubicBezTo>
                  <a:cubicBezTo>
                    <a:pt x="8096" y="1856"/>
                    <a:pt x="8090" y="1840"/>
                    <a:pt x="8090" y="1821"/>
                  </a:cubicBezTo>
                  <a:cubicBezTo>
                    <a:pt x="8089" y="1802"/>
                    <a:pt x="8093" y="1783"/>
                    <a:pt x="8102" y="1765"/>
                  </a:cubicBezTo>
                  <a:cubicBezTo>
                    <a:pt x="8113" y="1742"/>
                    <a:pt x="8128" y="1726"/>
                    <a:pt x="8145" y="1717"/>
                  </a:cubicBezTo>
                  <a:cubicBezTo>
                    <a:pt x="8163" y="1708"/>
                    <a:pt x="8181" y="1704"/>
                    <a:pt x="8198" y="1704"/>
                  </a:cubicBezTo>
                  <a:cubicBezTo>
                    <a:pt x="8215" y="1704"/>
                    <a:pt x="8234" y="1708"/>
                    <a:pt x="8256" y="1715"/>
                  </a:cubicBezTo>
                  <a:cubicBezTo>
                    <a:pt x="8278" y="1721"/>
                    <a:pt x="8303" y="1732"/>
                    <a:pt x="8332" y="1746"/>
                  </a:cubicBezTo>
                  <a:cubicBezTo>
                    <a:pt x="8348" y="1754"/>
                    <a:pt x="8362" y="1762"/>
                    <a:pt x="8373" y="1769"/>
                  </a:cubicBezTo>
                  <a:close/>
                  <a:moveTo>
                    <a:pt x="8299" y="1287"/>
                  </a:moveTo>
                  <a:lnTo>
                    <a:pt x="8197" y="1493"/>
                  </a:lnTo>
                  <a:lnTo>
                    <a:pt x="8588" y="1685"/>
                  </a:lnTo>
                  <a:lnTo>
                    <a:pt x="8611" y="1638"/>
                  </a:lnTo>
                  <a:lnTo>
                    <a:pt x="8426" y="1547"/>
                  </a:lnTo>
                  <a:lnTo>
                    <a:pt x="8487" y="1421"/>
                  </a:lnTo>
                  <a:lnTo>
                    <a:pt x="8449" y="1403"/>
                  </a:lnTo>
                  <a:lnTo>
                    <a:pt x="8388" y="1528"/>
                  </a:lnTo>
                  <a:lnTo>
                    <a:pt x="8259" y="1465"/>
                  </a:lnTo>
                  <a:lnTo>
                    <a:pt x="8334" y="1314"/>
                  </a:lnTo>
                  <a:lnTo>
                    <a:pt x="8299" y="1287"/>
                  </a:lnTo>
                  <a:close/>
                  <a:moveTo>
                    <a:pt x="8964" y="921"/>
                  </a:moveTo>
                  <a:lnTo>
                    <a:pt x="8557" y="762"/>
                  </a:lnTo>
                  <a:lnTo>
                    <a:pt x="8523" y="831"/>
                  </a:lnTo>
                  <a:lnTo>
                    <a:pt x="8747" y="1032"/>
                  </a:lnTo>
                  <a:cubicBezTo>
                    <a:pt x="8760" y="1044"/>
                    <a:pt x="8773" y="1055"/>
                    <a:pt x="8784" y="1063"/>
                  </a:cubicBezTo>
                  <a:cubicBezTo>
                    <a:pt x="8795" y="1072"/>
                    <a:pt x="8802" y="1077"/>
                    <a:pt x="8803" y="1078"/>
                  </a:cubicBezTo>
                  <a:cubicBezTo>
                    <a:pt x="8801" y="1077"/>
                    <a:pt x="8793" y="1075"/>
                    <a:pt x="8779" y="1071"/>
                  </a:cubicBezTo>
                  <a:cubicBezTo>
                    <a:pt x="8765" y="1068"/>
                    <a:pt x="8748" y="1064"/>
                    <a:pt x="8728" y="1060"/>
                  </a:cubicBezTo>
                  <a:lnTo>
                    <a:pt x="8437" y="1005"/>
                  </a:lnTo>
                  <a:lnTo>
                    <a:pt x="8404" y="1074"/>
                  </a:lnTo>
                  <a:lnTo>
                    <a:pt x="8778" y="1300"/>
                  </a:lnTo>
                  <a:lnTo>
                    <a:pt x="8800" y="1255"/>
                  </a:lnTo>
                  <a:lnTo>
                    <a:pt x="8532" y="1097"/>
                  </a:lnTo>
                  <a:cubicBezTo>
                    <a:pt x="8527" y="1094"/>
                    <a:pt x="8520" y="1090"/>
                    <a:pt x="8513" y="1085"/>
                  </a:cubicBezTo>
                  <a:cubicBezTo>
                    <a:pt x="8505" y="1081"/>
                    <a:pt x="8498" y="1077"/>
                    <a:pt x="8491" y="1073"/>
                  </a:cubicBezTo>
                  <a:cubicBezTo>
                    <a:pt x="8483" y="1069"/>
                    <a:pt x="8477" y="1065"/>
                    <a:pt x="8471" y="1062"/>
                  </a:cubicBezTo>
                  <a:cubicBezTo>
                    <a:pt x="8466" y="1059"/>
                    <a:pt x="8463" y="1057"/>
                    <a:pt x="8462" y="1056"/>
                  </a:cubicBezTo>
                  <a:cubicBezTo>
                    <a:pt x="8466" y="1058"/>
                    <a:pt x="8475" y="1060"/>
                    <a:pt x="8489" y="1062"/>
                  </a:cubicBezTo>
                  <a:cubicBezTo>
                    <a:pt x="8504" y="1065"/>
                    <a:pt x="8523" y="1069"/>
                    <a:pt x="8545" y="1073"/>
                  </a:cubicBezTo>
                  <a:lnTo>
                    <a:pt x="8860" y="1132"/>
                  </a:lnTo>
                  <a:lnTo>
                    <a:pt x="8880" y="1092"/>
                  </a:lnTo>
                  <a:lnTo>
                    <a:pt x="8630" y="865"/>
                  </a:lnTo>
                  <a:cubicBezTo>
                    <a:pt x="8624" y="861"/>
                    <a:pt x="8619" y="856"/>
                    <a:pt x="8613" y="851"/>
                  </a:cubicBezTo>
                  <a:cubicBezTo>
                    <a:pt x="8607" y="846"/>
                    <a:pt x="8601" y="841"/>
                    <a:pt x="8596" y="837"/>
                  </a:cubicBezTo>
                  <a:cubicBezTo>
                    <a:pt x="8591" y="832"/>
                    <a:pt x="8586" y="828"/>
                    <a:pt x="8583" y="825"/>
                  </a:cubicBezTo>
                  <a:cubicBezTo>
                    <a:pt x="8579" y="822"/>
                    <a:pt x="8577" y="820"/>
                    <a:pt x="8576" y="820"/>
                  </a:cubicBezTo>
                  <a:cubicBezTo>
                    <a:pt x="8577" y="820"/>
                    <a:pt x="8580" y="821"/>
                    <a:pt x="8584" y="823"/>
                  </a:cubicBezTo>
                  <a:cubicBezTo>
                    <a:pt x="8589" y="825"/>
                    <a:pt x="8595" y="828"/>
                    <a:pt x="8601" y="831"/>
                  </a:cubicBezTo>
                  <a:cubicBezTo>
                    <a:pt x="8608" y="834"/>
                    <a:pt x="8615" y="837"/>
                    <a:pt x="8623" y="841"/>
                  </a:cubicBezTo>
                  <a:cubicBezTo>
                    <a:pt x="8630" y="844"/>
                    <a:pt x="8637" y="847"/>
                    <a:pt x="8644" y="849"/>
                  </a:cubicBezTo>
                  <a:lnTo>
                    <a:pt x="8941" y="968"/>
                  </a:lnTo>
                  <a:lnTo>
                    <a:pt x="8964" y="921"/>
                  </a:lnTo>
                  <a:close/>
                  <a:moveTo>
                    <a:pt x="8592" y="503"/>
                  </a:moveTo>
                  <a:cubicBezTo>
                    <a:pt x="8583" y="506"/>
                    <a:pt x="8577" y="512"/>
                    <a:pt x="8573" y="520"/>
                  </a:cubicBezTo>
                  <a:cubicBezTo>
                    <a:pt x="8569" y="528"/>
                    <a:pt x="8568" y="536"/>
                    <a:pt x="8571" y="545"/>
                  </a:cubicBezTo>
                  <a:cubicBezTo>
                    <a:pt x="8574" y="553"/>
                    <a:pt x="8580" y="559"/>
                    <a:pt x="8588" y="563"/>
                  </a:cubicBezTo>
                  <a:cubicBezTo>
                    <a:pt x="8596" y="567"/>
                    <a:pt x="8605" y="568"/>
                    <a:pt x="8613" y="565"/>
                  </a:cubicBezTo>
                  <a:cubicBezTo>
                    <a:pt x="8622" y="563"/>
                    <a:pt x="8628" y="557"/>
                    <a:pt x="8632" y="549"/>
                  </a:cubicBezTo>
                  <a:cubicBezTo>
                    <a:pt x="8637" y="540"/>
                    <a:pt x="8637" y="532"/>
                    <a:pt x="8634" y="523"/>
                  </a:cubicBezTo>
                  <a:cubicBezTo>
                    <a:pt x="8631" y="515"/>
                    <a:pt x="8625" y="509"/>
                    <a:pt x="8617" y="505"/>
                  </a:cubicBezTo>
                  <a:cubicBezTo>
                    <a:pt x="8608" y="501"/>
                    <a:pt x="8600" y="500"/>
                    <a:pt x="8592" y="503"/>
                  </a:cubicBezTo>
                  <a:close/>
                  <a:moveTo>
                    <a:pt x="8649" y="386"/>
                  </a:moveTo>
                  <a:cubicBezTo>
                    <a:pt x="8641" y="389"/>
                    <a:pt x="8634" y="395"/>
                    <a:pt x="8630" y="403"/>
                  </a:cubicBezTo>
                  <a:cubicBezTo>
                    <a:pt x="8626" y="411"/>
                    <a:pt x="8626" y="419"/>
                    <a:pt x="8629" y="428"/>
                  </a:cubicBezTo>
                  <a:cubicBezTo>
                    <a:pt x="8632" y="436"/>
                    <a:pt x="8637" y="443"/>
                    <a:pt x="8645" y="447"/>
                  </a:cubicBezTo>
                  <a:cubicBezTo>
                    <a:pt x="8653" y="451"/>
                    <a:pt x="8662" y="451"/>
                    <a:pt x="8671" y="449"/>
                  </a:cubicBezTo>
                  <a:cubicBezTo>
                    <a:pt x="8679" y="446"/>
                    <a:pt x="8686" y="440"/>
                    <a:pt x="8690" y="432"/>
                  </a:cubicBezTo>
                  <a:cubicBezTo>
                    <a:pt x="8694" y="423"/>
                    <a:pt x="8694" y="415"/>
                    <a:pt x="8691" y="407"/>
                  </a:cubicBezTo>
                  <a:cubicBezTo>
                    <a:pt x="8688" y="398"/>
                    <a:pt x="8682" y="392"/>
                    <a:pt x="8674" y="388"/>
                  </a:cubicBezTo>
                  <a:cubicBezTo>
                    <a:pt x="8666" y="384"/>
                    <a:pt x="8658" y="383"/>
                    <a:pt x="8649" y="386"/>
                  </a:cubicBezTo>
                  <a:close/>
                  <a:moveTo>
                    <a:pt x="1203" y="18049"/>
                  </a:moveTo>
                  <a:cubicBezTo>
                    <a:pt x="1188" y="18047"/>
                    <a:pt x="1174" y="18048"/>
                    <a:pt x="1161" y="18052"/>
                  </a:cubicBezTo>
                  <a:cubicBezTo>
                    <a:pt x="1148" y="18055"/>
                    <a:pt x="1136" y="18061"/>
                    <a:pt x="1125" y="18068"/>
                  </a:cubicBezTo>
                  <a:cubicBezTo>
                    <a:pt x="1114" y="18075"/>
                    <a:pt x="1102" y="18087"/>
                    <a:pt x="1088" y="18101"/>
                  </a:cubicBezTo>
                  <a:lnTo>
                    <a:pt x="1052" y="18139"/>
                  </a:lnTo>
                  <a:cubicBezTo>
                    <a:pt x="1033" y="18159"/>
                    <a:pt x="1016" y="18171"/>
                    <a:pt x="1001" y="18177"/>
                  </a:cubicBezTo>
                  <a:cubicBezTo>
                    <a:pt x="987" y="18182"/>
                    <a:pt x="972" y="18181"/>
                    <a:pt x="956" y="18173"/>
                  </a:cubicBezTo>
                  <a:cubicBezTo>
                    <a:pt x="936" y="18163"/>
                    <a:pt x="923" y="18148"/>
                    <a:pt x="919" y="18129"/>
                  </a:cubicBezTo>
                  <a:cubicBezTo>
                    <a:pt x="914" y="18110"/>
                    <a:pt x="918" y="18088"/>
                    <a:pt x="930" y="18063"/>
                  </a:cubicBezTo>
                  <a:cubicBezTo>
                    <a:pt x="934" y="18055"/>
                    <a:pt x="938" y="18047"/>
                    <a:pt x="943" y="18040"/>
                  </a:cubicBezTo>
                  <a:cubicBezTo>
                    <a:pt x="948" y="18034"/>
                    <a:pt x="954" y="18027"/>
                    <a:pt x="960" y="18021"/>
                  </a:cubicBezTo>
                  <a:cubicBezTo>
                    <a:pt x="966" y="18015"/>
                    <a:pt x="973" y="18009"/>
                    <a:pt x="981" y="18003"/>
                  </a:cubicBezTo>
                  <a:cubicBezTo>
                    <a:pt x="990" y="17997"/>
                    <a:pt x="999" y="17991"/>
                    <a:pt x="1010" y="17984"/>
                  </a:cubicBezTo>
                  <a:lnTo>
                    <a:pt x="986" y="17947"/>
                  </a:lnTo>
                  <a:cubicBezTo>
                    <a:pt x="943" y="17972"/>
                    <a:pt x="911" y="18005"/>
                    <a:pt x="891" y="18047"/>
                  </a:cubicBezTo>
                  <a:cubicBezTo>
                    <a:pt x="881" y="18066"/>
                    <a:pt x="875" y="18084"/>
                    <a:pt x="873" y="18103"/>
                  </a:cubicBezTo>
                  <a:cubicBezTo>
                    <a:pt x="871" y="18121"/>
                    <a:pt x="872" y="18138"/>
                    <a:pt x="877" y="18154"/>
                  </a:cubicBezTo>
                  <a:cubicBezTo>
                    <a:pt x="881" y="18170"/>
                    <a:pt x="889" y="18184"/>
                    <a:pt x="899" y="18197"/>
                  </a:cubicBezTo>
                  <a:cubicBezTo>
                    <a:pt x="910" y="18210"/>
                    <a:pt x="924" y="18220"/>
                    <a:pt x="941" y="18228"/>
                  </a:cubicBezTo>
                  <a:cubicBezTo>
                    <a:pt x="966" y="18241"/>
                    <a:pt x="991" y="18243"/>
                    <a:pt x="1016" y="18235"/>
                  </a:cubicBezTo>
                  <a:cubicBezTo>
                    <a:pt x="1028" y="18232"/>
                    <a:pt x="1039" y="18226"/>
                    <a:pt x="1049" y="18218"/>
                  </a:cubicBezTo>
                  <a:cubicBezTo>
                    <a:pt x="1059" y="18210"/>
                    <a:pt x="1071" y="18198"/>
                    <a:pt x="1085" y="18183"/>
                  </a:cubicBezTo>
                  <a:lnTo>
                    <a:pt x="1117" y="18150"/>
                  </a:lnTo>
                  <a:cubicBezTo>
                    <a:pt x="1154" y="18110"/>
                    <a:pt x="1190" y="18098"/>
                    <a:pt x="1224" y="18115"/>
                  </a:cubicBezTo>
                  <a:cubicBezTo>
                    <a:pt x="1247" y="18127"/>
                    <a:pt x="1261" y="18145"/>
                    <a:pt x="1266" y="18171"/>
                  </a:cubicBezTo>
                  <a:cubicBezTo>
                    <a:pt x="1269" y="18182"/>
                    <a:pt x="1269" y="18193"/>
                    <a:pt x="1267" y="18204"/>
                  </a:cubicBezTo>
                  <a:cubicBezTo>
                    <a:pt x="1265" y="18214"/>
                    <a:pt x="1260" y="18226"/>
                    <a:pt x="1253" y="18241"/>
                  </a:cubicBezTo>
                  <a:cubicBezTo>
                    <a:pt x="1251" y="18246"/>
                    <a:pt x="1248" y="18250"/>
                    <a:pt x="1246" y="18254"/>
                  </a:cubicBezTo>
                  <a:lnTo>
                    <a:pt x="1294" y="18254"/>
                  </a:lnTo>
                  <a:cubicBezTo>
                    <a:pt x="1301" y="18238"/>
                    <a:pt x="1306" y="18223"/>
                    <a:pt x="1309" y="18209"/>
                  </a:cubicBezTo>
                  <a:cubicBezTo>
                    <a:pt x="1312" y="18194"/>
                    <a:pt x="1312" y="18178"/>
                    <a:pt x="1310" y="18160"/>
                  </a:cubicBezTo>
                  <a:cubicBezTo>
                    <a:pt x="1308" y="18138"/>
                    <a:pt x="1300" y="18117"/>
                    <a:pt x="1288" y="18100"/>
                  </a:cubicBezTo>
                  <a:cubicBezTo>
                    <a:pt x="1276" y="18082"/>
                    <a:pt x="1261" y="18069"/>
                    <a:pt x="1243" y="18060"/>
                  </a:cubicBezTo>
                  <a:cubicBezTo>
                    <a:pt x="1231" y="18054"/>
                    <a:pt x="1217" y="18050"/>
                    <a:pt x="1203" y="18049"/>
                  </a:cubicBezTo>
                  <a:close/>
                  <a:moveTo>
                    <a:pt x="9002" y="2570"/>
                  </a:moveTo>
                  <a:lnTo>
                    <a:pt x="9002" y="2530"/>
                  </a:lnTo>
                  <a:lnTo>
                    <a:pt x="8690" y="2217"/>
                  </a:lnTo>
                  <a:lnTo>
                    <a:pt x="8667" y="2265"/>
                  </a:lnTo>
                  <a:lnTo>
                    <a:pt x="8883" y="2475"/>
                  </a:lnTo>
                  <a:cubicBezTo>
                    <a:pt x="8901" y="2493"/>
                    <a:pt x="8916" y="2507"/>
                    <a:pt x="8928" y="2518"/>
                  </a:cubicBezTo>
                  <a:cubicBezTo>
                    <a:pt x="8940" y="2529"/>
                    <a:pt x="8948" y="2536"/>
                    <a:pt x="8953" y="2539"/>
                  </a:cubicBezTo>
                  <a:cubicBezTo>
                    <a:pt x="8950" y="2539"/>
                    <a:pt x="8945" y="2537"/>
                    <a:pt x="8938" y="2535"/>
                  </a:cubicBezTo>
                  <a:cubicBezTo>
                    <a:pt x="8931" y="2534"/>
                    <a:pt x="8923" y="2532"/>
                    <a:pt x="8914" y="2530"/>
                  </a:cubicBezTo>
                  <a:cubicBezTo>
                    <a:pt x="8905" y="2528"/>
                    <a:pt x="8895" y="2526"/>
                    <a:pt x="8885" y="2524"/>
                  </a:cubicBezTo>
                  <a:cubicBezTo>
                    <a:pt x="8875" y="2523"/>
                    <a:pt x="8864" y="2521"/>
                    <a:pt x="8854" y="2519"/>
                  </a:cubicBezTo>
                  <a:lnTo>
                    <a:pt x="8562" y="2478"/>
                  </a:lnTo>
                  <a:lnTo>
                    <a:pt x="8537" y="2529"/>
                  </a:lnTo>
                  <a:lnTo>
                    <a:pt x="8993" y="2590"/>
                  </a:lnTo>
                  <a:lnTo>
                    <a:pt x="9002" y="2570"/>
                  </a:lnTo>
                  <a:close/>
                  <a:moveTo>
                    <a:pt x="9002" y="2277"/>
                  </a:moveTo>
                  <a:lnTo>
                    <a:pt x="9002" y="2218"/>
                  </a:lnTo>
                  <a:lnTo>
                    <a:pt x="8958" y="2196"/>
                  </a:lnTo>
                  <a:lnTo>
                    <a:pt x="9002" y="2107"/>
                  </a:lnTo>
                  <a:lnTo>
                    <a:pt x="9002" y="2052"/>
                  </a:lnTo>
                  <a:lnTo>
                    <a:pt x="8984" y="2042"/>
                  </a:lnTo>
                  <a:lnTo>
                    <a:pt x="8918" y="2176"/>
                  </a:lnTo>
                  <a:lnTo>
                    <a:pt x="8790" y="2113"/>
                  </a:lnTo>
                  <a:lnTo>
                    <a:pt x="8868" y="1953"/>
                  </a:lnTo>
                  <a:lnTo>
                    <a:pt x="8833" y="1928"/>
                  </a:lnTo>
                  <a:lnTo>
                    <a:pt x="8728" y="2142"/>
                  </a:lnTo>
                  <a:lnTo>
                    <a:pt x="9002" y="2277"/>
                  </a:lnTo>
                  <a:close/>
                  <a:moveTo>
                    <a:pt x="9002" y="1901"/>
                  </a:moveTo>
                  <a:lnTo>
                    <a:pt x="9002" y="1845"/>
                  </a:lnTo>
                  <a:lnTo>
                    <a:pt x="8938" y="1813"/>
                  </a:lnTo>
                  <a:lnTo>
                    <a:pt x="8961" y="1767"/>
                  </a:lnTo>
                  <a:cubicBezTo>
                    <a:pt x="8966" y="1756"/>
                    <a:pt x="8971" y="1747"/>
                    <a:pt x="8976" y="1740"/>
                  </a:cubicBezTo>
                  <a:cubicBezTo>
                    <a:pt x="8982" y="1733"/>
                    <a:pt x="8987" y="1727"/>
                    <a:pt x="8993" y="1721"/>
                  </a:cubicBezTo>
                  <a:cubicBezTo>
                    <a:pt x="8996" y="1719"/>
                    <a:pt x="8999" y="1717"/>
                    <a:pt x="9002" y="1715"/>
                  </a:cubicBezTo>
                  <a:lnTo>
                    <a:pt x="9002" y="1659"/>
                  </a:lnTo>
                  <a:cubicBezTo>
                    <a:pt x="8999" y="1660"/>
                    <a:pt x="8997" y="1661"/>
                    <a:pt x="8995" y="1662"/>
                  </a:cubicBezTo>
                  <a:cubicBezTo>
                    <a:pt x="8989" y="1665"/>
                    <a:pt x="8983" y="1668"/>
                    <a:pt x="8977" y="1673"/>
                  </a:cubicBezTo>
                  <a:cubicBezTo>
                    <a:pt x="8971" y="1677"/>
                    <a:pt x="8965" y="1683"/>
                    <a:pt x="8959" y="1689"/>
                  </a:cubicBezTo>
                  <a:cubicBezTo>
                    <a:pt x="8952" y="1696"/>
                    <a:pt x="8946" y="1704"/>
                    <a:pt x="8940" y="1714"/>
                  </a:cubicBezTo>
                  <a:cubicBezTo>
                    <a:pt x="8934" y="1724"/>
                    <a:pt x="8928" y="1735"/>
                    <a:pt x="8921" y="1748"/>
                  </a:cubicBezTo>
                  <a:lnTo>
                    <a:pt x="8876" y="1840"/>
                  </a:lnTo>
                  <a:lnTo>
                    <a:pt x="9002" y="1901"/>
                  </a:lnTo>
                  <a:close/>
                  <a:moveTo>
                    <a:pt x="1120" y="17602"/>
                  </a:moveTo>
                  <a:lnTo>
                    <a:pt x="993" y="17861"/>
                  </a:lnTo>
                  <a:lnTo>
                    <a:pt x="1032" y="17880"/>
                  </a:lnTo>
                  <a:lnTo>
                    <a:pt x="1084" y="17775"/>
                  </a:lnTo>
                  <a:lnTo>
                    <a:pt x="1435" y="17948"/>
                  </a:lnTo>
                  <a:lnTo>
                    <a:pt x="1457" y="17903"/>
                  </a:lnTo>
                  <a:lnTo>
                    <a:pt x="1106" y="17730"/>
                  </a:lnTo>
                  <a:lnTo>
                    <a:pt x="1158" y="17624"/>
                  </a:lnTo>
                  <a:lnTo>
                    <a:pt x="1120" y="17602"/>
                  </a:lnTo>
                  <a:close/>
                  <a:moveTo>
                    <a:pt x="1652" y="17508"/>
                  </a:moveTo>
                  <a:lnTo>
                    <a:pt x="1611" y="17488"/>
                  </a:lnTo>
                  <a:lnTo>
                    <a:pt x="1527" y="17660"/>
                  </a:lnTo>
                  <a:lnTo>
                    <a:pt x="1384" y="17590"/>
                  </a:lnTo>
                  <a:lnTo>
                    <a:pt x="1450" y="17456"/>
                  </a:lnTo>
                  <a:lnTo>
                    <a:pt x="1409" y="17436"/>
                  </a:lnTo>
                  <a:lnTo>
                    <a:pt x="1343" y="17570"/>
                  </a:lnTo>
                  <a:lnTo>
                    <a:pt x="1215" y="17507"/>
                  </a:lnTo>
                  <a:lnTo>
                    <a:pt x="1294" y="17347"/>
                  </a:lnTo>
                  <a:lnTo>
                    <a:pt x="1258" y="17321"/>
                  </a:lnTo>
                  <a:lnTo>
                    <a:pt x="1153" y="17535"/>
                  </a:lnTo>
                  <a:lnTo>
                    <a:pt x="1544" y="17727"/>
                  </a:lnTo>
                  <a:lnTo>
                    <a:pt x="1652" y="17508"/>
                  </a:lnTo>
                  <a:close/>
                  <a:moveTo>
                    <a:pt x="1815" y="17177"/>
                  </a:moveTo>
                  <a:lnTo>
                    <a:pt x="1778" y="17182"/>
                  </a:lnTo>
                  <a:cubicBezTo>
                    <a:pt x="1762" y="17184"/>
                    <a:pt x="1744" y="17186"/>
                    <a:pt x="1725" y="17189"/>
                  </a:cubicBezTo>
                  <a:cubicBezTo>
                    <a:pt x="1707" y="17191"/>
                    <a:pt x="1689" y="17194"/>
                    <a:pt x="1673" y="17196"/>
                  </a:cubicBezTo>
                  <a:cubicBezTo>
                    <a:pt x="1656" y="17198"/>
                    <a:pt x="1645" y="17200"/>
                    <a:pt x="1638" y="17201"/>
                  </a:cubicBezTo>
                  <a:cubicBezTo>
                    <a:pt x="1628" y="17203"/>
                    <a:pt x="1617" y="17206"/>
                    <a:pt x="1605" y="17209"/>
                  </a:cubicBezTo>
                  <a:cubicBezTo>
                    <a:pt x="1593" y="17212"/>
                    <a:pt x="1583" y="17215"/>
                    <a:pt x="1574" y="17219"/>
                  </a:cubicBezTo>
                  <a:lnTo>
                    <a:pt x="1577" y="17214"/>
                  </a:lnTo>
                  <a:cubicBezTo>
                    <a:pt x="1585" y="17198"/>
                    <a:pt x="1589" y="17183"/>
                    <a:pt x="1590" y="17167"/>
                  </a:cubicBezTo>
                  <a:cubicBezTo>
                    <a:pt x="1592" y="17152"/>
                    <a:pt x="1590" y="17138"/>
                    <a:pt x="1585" y="17124"/>
                  </a:cubicBezTo>
                  <a:cubicBezTo>
                    <a:pt x="1580" y="17110"/>
                    <a:pt x="1572" y="17098"/>
                    <a:pt x="1561" y="17086"/>
                  </a:cubicBezTo>
                  <a:cubicBezTo>
                    <a:pt x="1551" y="17075"/>
                    <a:pt x="1537" y="17065"/>
                    <a:pt x="1521" y="17057"/>
                  </a:cubicBezTo>
                  <a:cubicBezTo>
                    <a:pt x="1511" y="17052"/>
                    <a:pt x="1501" y="17049"/>
                    <a:pt x="1491" y="17047"/>
                  </a:cubicBezTo>
                  <a:cubicBezTo>
                    <a:pt x="1481" y="17045"/>
                    <a:pt x="1472" y="17044"/>
                    <a:pt x="1464" y="17045"/>
                  </a:cubicBezTo>
                  <a:cubicBezTo>
                    <a:pt x="1455" y="17045"/>
                    <a:pt x="1447" y="17046"/>
                    <a:pt x="1440" y="17048"/>
                  </a:cubicBezTo>
                  <a:cubicBezTo>
                    <a:pt x="1432" y="17050"/>
                    <a:pt x="1426" y="17053"/>
                    <a:pt x="1420" y="17056"/>
                  </a:cubicBezTo>
                  <a:cubicBezTo>
                    <a:pt x="1414" y="17058"/>
                    <a:pt x="1408" y="17062"/>
                    <a:pt x="1402" y="17066"/>
                  </a:cubicBezTo>
                  <a:cubicBezTo>
                    <a:pt x="1396" y="17071"/>
                    <a:pt x="1390" y="17076"/>
                    <a:pt x="1384" y="17083"/>
                  </a:cubicBezTo>
                  <a:cubicBezTo>
                    <a:pt x="1378" y="17089"/>
                    <a:pt x="1372" y="17098"/>
                    <a:pt x="1366" y="17107"/>
                  </a:cubicBezTo>
                  <a:cubicBezTo>
                    <a:pt x="1359" y="17117"/>
                    <a:pt x="1353" y="17128"/>
                    <a:pt x="1347" y="17142"/>
                  </a:cubicBezTo>
                  <a:lnTo>
                    <a:pt x="1302" y="17233"/>
                  </a:lnTo>
                  <a:lnTo>
                    <a:pt x="1692" y="17425"/>
                  </a:lnTo>
                  <a:lnTo>
                    <a:pt x="1715" y="17380"/>
                  </a:lnTo>
                  <a:lnTo>
                    <a:pt x="1538" y="17293"/>
                  </a:lnTo>
                  <a:cubicBezTo>
                    <a:pt x="1544" y="17283"/>
                    <a:pt x="1549" y="17276"/>
                    <a:pt x="1556" y="17271"/>
                  </a:cubicBezTo>
                  <a:cubicBezTo>
                    <a:pt x="1562" y="17267"/>
                    <a:pt x="1572" y="17263"/>
                    <a:pt x="1585" y="17261"/>
                  </a:cubicBezTo>
                  <a:cubicBezTo>
                    <a:pt x="1608" y="17256"/>
                    <a:pt x="1630" y="17252"/>
                    <a:pt x="1651" y="17248"/>
                  </a:cubicBezTo>
                  <a:cubicBezTo>
                    <a:pt x="1672" y="17245"/>
                    <a:pt x="1691" y="17242"/>
                    <a:pt x="1708" y="17240"/>
                  </a:cubicBezTo>
                  <a:cubicBezTo>
                    <a:pt x="1726" y="17238"/>
                    <a:pt x="1741" y="17237"/>
                    <a:pt x="1754" y="17236"/>
                  </a:cubicBezTo>
                  <a:cubicBezTo>
                    <a:pt x="1767" y="17236"/>
                    <a:pt x="1778" y="17235"/>
                    <a:pt x="1786" y="17236"/>
                  </a:cubicBezTo>
                  <a:lnTo>
                    <a:pt x="1815" y="17177"/>
                  </a:lnTo>
                  <a:close/>
                  <a:moveTo>
                    <a:pt x="1528" y="17128"/>
                  </a:moveTo>
                  <a:cubicBezTo>
                    <a:pt x="1537" y="17136"/>
                    <a:pt x="1542" y="17145"/>
                    <a:pt x="1545" y="17155"/>
                  </a:cubicBezTo>
                  <a:cubicBezTo>
                    <a:pt x="1548" y="17166"/>
                    <a:pt x="1549" y="17177"/>
                    <a:pt x="1547" y="17190"/>
                  </a:cubicBezTo>
                  <a:cubicBezTo>
                    <a:pt x="1545" y="17203"/>
                    <a:pt x="1539" y="17218"/>
                    <a:pt x="1531" y="17235"/>
                  </a:cubicBezTo>
                  <a:lnTo>
                    <a:pt x="1509" y="17278"/>
                  </a:lnTo>
                  <a:lnTo>
                    <a:pt x="1363" y="17207"/>
                  </a:lnTo>
                  <a:lnTo>
                    <a:pt x="1386" y="17160"/>
                  </a:lnTo>
                  <a:cubicBezTo>
                    <a:pt x="1392" y="17149"/>
                    <a:pt x="1397" y="17140"/>
                    <a:pt x="1402" y="17133"/>
                  </a:cubicBezTo>
                  <a:cubicBezTo>
                    <a:pt x="1407" y="17126"/>
                    <a:pt x="1413" y="17120"/>
                    <a:pt x="1418" y="17115"/>
                  </a:cubicBezTo>
                  <a:cubicBezTo>
                    <a:pt x="1428" y="17106"/>
                    <a:pt x="1441" y="17101"/>
                    <a:pt x="1455" y="17099"/>
                  </a:cubicBezTo>
                  <a:cubicBezTo>
                    <a:pt x="1470" y="17097"/>
                    <a:pt x="1484" y="17100"/>
                    <a:pt x="1497" y="17106"/>
                  </a:cubicBezTo>
                  <a:cubicBezTo>
                    <a:pt x="1509" y="17112"/>
                    <a:pt x="1520" y="17120"/>
                    <a:pt x="1528" y="17128"/>
                  </a:cubicBezTo>
                  <a:close/>
                  <a:moveTo>
                    <a:pt x="2027" y="16965"/>
                  </a:moveTo>
                  <a:lnTo>
                    <a:pt x="1477" y="16695"/>
                  </a:lnTo>
                  <a:lnTo>
                    <a:pt x="1459" y="16733"/>
                  </a:lnTo>
                  <a:lnTo>
                    <a:pt x="2008" y="17003"/>
                  </a:lnTo>
                  <a:lnTo>
                    <a:pt x="2027" y="16965"/>
                  </a:lnTo>
                  <a:close/>
                  <a:moveTo>
                    <a:pt x="1872" y="16074"/>
                  </a:moveTo>
                  <a:lnTo>
                    <a:pt x="1849" y="16121"/>
                  </a:lnTo>
                  <a:lnTo>
                    <a:pt x="2052" y="16281"/>
                  </a:lnTo>
                  <a:cubicBezTo>
                    <a:pt x="2065" y="16291"/>
                    <a:pt x="2078" y="16301"/>
                    <a:pt x="2090" y="16311"/>
                  </a:cubicBezTo>
                  <a:cubicBezTo>
                    <a:pt x="2103" y="16320"/>
                    <a:pt x="2114" y="16329"/>
                    <a:pt x="2125" y="16336"/>
                  </a:cubicBezTo>
                  <a:cubicBezTo>
                    <a:pt x="2135" y="16344"/>
                    <a:pt x="2143" y="16350"/>
                    <a:pt x="2150" y="16355"/>
                  </a:cubicBezTo>
                  <a:cubicBezTo>
                    <a:pt x="2155" y="16359"/>
                    <a:pt x="2158" y="16361"/>
                    <a:pt x="2160" y="16362"/>
                  </a:cubicBezTo>
                  <a:cubicBezTo>
                    <a:pt x="2158" y="16362"/>
                    <a:pt x="2155" y="16361"/>
                    <a:pt x="2150" y="16360"/>
                  </a:cubicBezTo>
                  <a:cubicBezTo>
                    <a:pt x="2144" y="16358"/>
                    <a:pt x="2136" y="16355"/>
                    <a:pt x="2126" y="16352"/>
                  </a:cubicBezTo>
                  <a:cubicBezTo>
                    <a:pt x="2116" y="16349"/>
                    <a:pt x="2104" y="16346"/>
                    <a:pt x="2091" y="16343"/>
                  </a:cubicBezTo>
                  <a:cubicBezTo>
                    <a:pt x="2077" y="16339"/>
                    <a:pt x="2063" y="16335"/>
                    <a:pt x="2047" y="16331"/>
                  </a:cubicBezTo>
                  <a:lnTo>
                    <a:pt x="1777" y="16266"/>
                  </a:lnTo>
                  <a:lnTo>
                    <a:pt x="1751" y="16319"/>
                  </a:lnTo>
                  <a:lnTo>
                    <a:pt x="1960" y="16486"/>
                  </a:lnTo>
                  <a:cubicBezTo>
                    <a:pt x="1970" y="16494"/>
                    <a:pt x="1981" y="16502"/>
                    <a:pt x="1992" y="16511"/>
                  </a:cubicBezTo>
                  <a:cubicBezTo>
                    <a:pt x="2004" y="16520"/>
                    <a:pt x="2015" y="16528"/>
                    <a:pt x="2025" y="16536"/>
                  </a:cubicBezTo>
                  <a:cubicBezTo>
                    <a:pt x="2035" y="16543"/>
                    <a:pt x="2043" y="16550"/>
                    <a:pt x="2050" y="16555"/>
                  </a:cubicBezTo>
                  <a:cubicBezTo>
                    <a:pt x="2057" y="16561"/>
                    <a:pt x="2061" y="16563"/>
                    <a:pt x="2062" y="16564"/>
                  </a:cubicBezTo>
                  <a:cubicBezTo>
                    <a:pt x="2060" y="16563"/>
                    <a:pt x="2055" y="16562"/>
                    <a:pt x="2047" y="16559"/>
                  </a:cubicBezTo>
                  <a:cubicBezTo>
                    <a:pt x="2038" y="16556"/>
                    <a:pt x="2028" y="16553"/>
                    <a:pt x="2015" y="16549"/>
                  </a:cubicBezTo>
                  <a:cubicBezTo>
                    <a:pt x="2003" y="16546"/>
                    <a:pt x="1989" y="16542"/>
                    <a:pt x="1975" y="16538"/>
                  </a:cubicBezTo>
                  <a:cubicBezTo>
                    <a:pt x="1960" y="16534"/>
                    <a:pt x="1946" y="16530"/>
                    <a:pt x="1933" y="16527"/>
                  </a:cubicBezTo>
                  <a:lnTo>
                    <a:pt x="1680" y="16464"/>
                  </a:lnTo>
                  <a:lnTo>
                    <a:pt x="1655" y="16514"/>
                  </a:lnTo>
                  <a:lnTo>
                    <a:pt x="2092" y="16614"/>
                  </a:lnTo>
                  <a:lnTo>
                    <a:pt x="2121" y="16554"/>
                  </a:lnTo>
                  <a:lnTo>
                    <a:pt x="1925" y="16397"/>
                  </a:lnTo>
                  <a:cubicBezTo>
                    <a:pt x="1913" y="16388"/>
                    <a:pt x="1902" y="16379"/>
                    <a:pt x="1890" y="16371"/>
                  </a:cubicBezTo>
                  <a:cubicBezTo>
                    <a:pt x="1879" y="16362"/>
                    <a:pt x="1869" y="16355"/>
                    <a:pt x="1860" y="16348"/>
                  </a:cubicBezTo>
                  <a:cubicBezTo>
                    <a:pt x="1851" y="16342"/>
                    <a:pt x="1844" y="16336"/>
                    <a:pt x="1838" y="16332"/>
                  </a:cubicBezTo>
                  <a:cubicBezTo>
                    <a:pt x="1832" y="16328"/>
                    <a:pt x="1829" y="16326"/>
                    <a:pt x="1828" y="16325"/>
                  </a:cubicBezTo>
                  <a:cubicBezTo>
                    <a:pt x="1829" y="16326"/>
                    <a:pt x="1833" y="16327"/>
                    <a:pt x="1840" y="16329"/>
                  </a:cubicBezTo>
                  <a:cubicBezTo>
                    <a:pt x="1847" y="16331"/>
                    <a:pt x="1856" y="16333"/>
                    <a:pt x="1866" y="16336"/>
                  </a:cubicBezTo>
                  <a:cubicBezTo>
                    <a:pt x="1877" y="16339"/>
                    <a:pt x="1889" y="16343"/>
                    <a:pt x="1903" y="16347"/>
                  </a:cubicBezTo>
                  <a:cubicBezTo>
                    <a:pt x="1917" y="16350"/>
                    <a:pt x="1932" y="16354"/>
                    <a:pt x="1948" y="16358"/>
                  </a:cubicBezTo>
                  <a:lnTo>
                    <a:pt x="2189" y="16417"/>
                  </a:lnTo>
                  <a:lnTo>
                    <a:pt x="2219" y="16356"/>
                  </a:lnTo>
                  <a:lnTo>
                    <a:pt x="1872" y="16074"/>
                  </a:lnTo>
                  <a:close/>
                  <a:moveTo>
                    <a:pt x="2409" y="15969"/>
                  </a:moveTo>
                  <a:lnTo>
                    <a:pt x="2369" y="15949"/>
                  </a:lnTo>
                  <a:lnTo>
                    <a:pt x="2284" y="16121"/>
                  </a:lnTo>
                  <a:lnTo>
                    <a:pt x="2141" y="16050"/>
                  </a:lnTo>
                  <a:lnTo>
                    <a:pt x="2207" y="15916"/>
                  </a:lnTo>
                  <a:lnTo>
                    <a:pt x="2167" y="15897"/>
                  </a:lnTo>
                  <a:lnTo>
                    <a:pt x="2101" y="16030"/>
                  </a:lnTo>
                  <a:lnTo>
                    <a:pt x="1973" y="15967"/>
                  </a:lnTo>
                  <a:lnTo>
                    <a:pt x="2051" y="15807"/>
                  </a:lnTo>
                  <a:lnTo>
                    <a:pt x="2016" y="15782"/>
                  </a:lnTo>
                  <a:lnTo>
                    <a:pt x="1911" y="15996"/>
                  </a:lnTo>
                  <a:lnTo>
                    <a:pt x="2301" y="16188"/>
                  </a:lnTo>
                  <a:lnTo>
                    <a:pt x="2409" y="15969"/>
                  </a:lnTo>
                  <a:close/>
                  <a:moveTo>
                    <a:pt x="2425" y="15564"/>
                  </a:moveTo>
                  <a:cubicBezTo>
                    <a:pt x="2411" y="15563"/>
                    <a:pt x="2397" y="15564"/>
                    <a:pt x="2384" y="15567"/>
                  </a:cubicBezTo>
                  <a:cubicBezTo>
                    <a:pt x="2371" y="15571"/>
                    <a:pt x="2359" y="15576"/>
                    <a:pt x="2348" y="15584"/>
                  </a:cubicBezTo>
                  <a:cubicBezTo>
                    <a:pt x="2337" y="15591"/>
                    <a:pt x="2324" y="15602"/>
                    <a:pt x="2311" y="15617"/>
                  </a:cubicBezTo>
                  <a:lnTo>
                    <a:pt x="2274" y="15655"/>
                  </a:lnTo>
                  <a:cubicBezTo>
                    <a:pt x="2255" y="15674"/>
                    <a:pt x="2238" y="15687"/>
                    <a:pt x="2224" y="15692"/>
                  </a:cubicBezTo>
                  <a:cubicBezTo>
                    <a:pt x="2210" y="15697"/>
                    <a:pt x="2194" y="15696"/>
                    <a:pt x="2178" y="15688"/>
                  </a:cubicBezTo>
                  <a:cubicBezTo>
                    <a:pt x="2158" y="15679"/>
                    <a:pt x="2146" y="15664"/>
                    <a:pt x="2141" y="15645"/>
                  </a:cubicBezTo>
                  <a:cubicBezTo>
                    <a:pt x="2137" y="15625"/>
                    <a:pt x="2140" y="15603"/>
                    <a:pt x="2152" y="15579"/>
                  </a:cubicBezTo>
                  <a:cubicBezTo>
                    <a:pt x="2157" y="15570"/>
                    <a:pt x="2161" y="15563"/>
                    <a:pt x="2166" y="15556"/>
                  </a:cubicBezTo>
                  <a:cubicBezTo>
                    <a:pt x="2171" y="15549"/>
                    <a:pt x="2176" y="15543"/>
                    <a:pt x="2182" y="15536"/>
                  </a:cubicBezTo>
                  <a:cubicBezTo>
                    <a:pt x="2189" y="15530"/>
                    <a:pt x="2196" y="15524"/>
                    <a:pt x="2204" y="15518"/>
                  </a:cubicBezTo>
                  <a:cubicBezTo>
                    <a:pt x="2212" y="15513"/>
                    <a:pt x="2222" y="15506"/>
                    <a:pt x="2232" y="15500"/>
                  </a:cubicBezTo>
                  <a:lnTo>
                    <a:pt x="2209" y="15463"/>
                  </a:lnTo>
                  <a:cubicBezTo>
                    <a:pt x="2165" y="15488"/>
                    <a:pt x="2134" y="15521"/>
                    <a:pt x="2113" y="15562"/>
                  </a:cubicBezTo>
                  <a:cubicBezTo>
                    <a:pt x="2104" y="15581"/>
                    <a:pt x="2098" y="15600"/>
                    <a:pt x="2096" y="15618"/>
                  </a:cubicBezTo>
                  <a:cubicBezTo>
                    <a:pt x="2094" y="15636"/>
                    <a:pt x="2095" y="15653"/>
                    <a:pt x="2099" y="15669"/>
                  </a:cubicBezTo>
                  <a:cubicBezTo>
                    <a:pt x="2104" y="15685"/>
                    <a:pt x="2111" y="15700"/>
                    <a:pt x="2122" y="15712"/>
                  </a:cubicBezTo>
                  <a:cubicBezTo>
                    <a:pt x="2133" y="15725"/>
                    <a:pt x="2146" y="15736"/>
                    <a:pt x="2163" y="15744"/>
                  </a:cubicBezTo>
                  <a:cubicBezTo>
                    <a:pt x="2188" y="15756"/>
                    <a:pt x="2214" y="15759"/>
                    <a:pt x="2239" y="15751"/>
                  </a:cubicBezTo>
                  <a:cubicBezTo>
                    <a:pt x="2251" y="15747"/>
                    <a:pt x="2262" y="15741"/>
                    <a:pt x="2272" y="15733"/>
                  </a:cubicBezTo>
                  <a:cubicBezTo>
                    <a:pt x="2282" y="15725"/>
                    <a:pt x="2294" y="15714"/>
                    <a:pt x="2308" y="15698"/>
                  </a:cubicBezTo>
                  <a:lnTo>
                    <a:pt x="2339" y="15665"/>
                  </a:lnTo>
                  <a:cubicBezTo>
                    <a:pt x="2376" y="15625"/>
                    <a:pt x="2412" y="15614"/>
                    <a:pt x="2447" y="15631"/>
                  </a:cubicBezTo>
                  <a:cubicBezTo>
                    <a:pt x="2470" y="15642"/>
                    <a:pt x="2484" y="15661"/>
                    <a:pt x="2489" y="15686"/>
                  </a:cubicBezTo>
                  <a:cubicBezTo>
                    <a:pt x="2491" y="15698"/>
                    <a:pt x="2491" y="15709"/>
                    <a:pt x="2489" y="15719"/>
                  </a:cubicBezTo>
                  <a:cubicBezTo>
                    <a:pt x="2487" y="15729"/>
                    <a:pt x="2483" y="15742"/>
                    <a:pt x="2475" y="15757"/>
                  </a:cubicBezTo>
                  <a:cubicBezTo>
                    <a:pt x="2466" y="15776"/>
                    <a:pt x="2454" y="15793"/>
                    <a:pt x="2440" y="15808"/>
                  </a:cubicBezTo>
                  <a:cubicBezTo>
                    <a:pt x="2427" y="15822"/>
                    <a:pt x="2410" y="15834"/>
                    <a:pt x="2390" y="15845"/>
                  </a:cubicBezTo>
                  <a:lnTo>
                    <a:pt x="2417" y="15883"/>
                  </a:lnTo>
                  <a:cubicBezTo>
                    <a:pt x="2438" y="15870"/>
                    <a:pt x="2457" y="15855"/>
                    <a:pt x="2473" y="15837"/>
                  </a:cubicBezTo>
                  <a:cubicBezTo>
                    <a:pt x="2488" y="15820"/>
                    <a:pt x="2502" y="15799"/>
                    <a:pt x="2514" y="15775"/>
                  </a:cubicBezTo>
                  <a:cubicBezTo>
                    <a:pt x="2522" y="15757"/>
                    <a:pt x="2528" y="15740"/>
                    <a:pt x="2531" y="15725"/>
                  </a:cubicBezTo>
                  <a:cubicBezTo>
                    <a:pt x="2534" y="15709"/>
                    <a:pt x="2535" y="15693"/>
                    <a:pt x="2533" y="15676"/>
                  </a:cubicBezTo>
                  <a:cubicBezTo>
                    <a:pt x="2530" y="15653"/>
                    <a:pt x="2523" y="15633"/>
                    <a:pt x="2511" y="15615"/>
                  </a:cubicBezTo>
                  <a:cubicBezTo>
                    <a:pt x="2499" y="15598"/>
                    <a:pt x="2484" y="15585"/>
                    <a:pt x="2465" y="15576"/>
                  </a:cubicBezTo>
                  <a:cubicBezTo>
                    <a:pt x="2453" y="15570"/>
                    <a:pt x="2440" y="15566"/>
                    <a:pt x="2425" y="15564"/>
                  </a:cubicBezTo>
                  <a:close/>
                  <a:moveTo>
                    <a:pt x="2343" y="15118"/>
                  </a:moveTo>
                  <a:lnTo>
                    <a:pt x="2215" y="15376"/>
                  </a:lnTo>
                  <a:lnTo>
                    <a:pt x="2255" y="15396"/>
                  </a:lnTo>
                  <a:lnTo>
                    <a:pt x="2306" y="15291"/>
                  </a:lnTo>
                  <a:lnTo>
                    <a:pt x="2658" y="15464"/>
                  </a:lnTo>
                  <a:lnTo>
                    <a:pt x="2680" y="15419"/>
                  </a:lnTo>
                  <a:lnTo>
                    <a:pt x="2328" y="15246"/>
                  </a:lnTo>
                  <a:lnTo>
                    <a:pt x="2380" y="15140"/>
                  </a:lnTo>
                  <a:lnTo>
                    <a:pt x="2343" y="15118"/>
                  </a:lnTo>
                  <a:close/>
                  <a:moveTo>
                    <a:pt x="2477" y="14845"/>
                  </a:moveTo>
                  <a:lnTo>
                    <a:pt x="2376" y="15050"/>
                  </a:lnTo>
                  <a:lnTo>
                    <a:pt x="2766" y="15243"/>
                  </a:lnTo>
                  <a:lnTo>
                    <a:pt x="2790" y="15195"/>
                  </a:lnTo>
                  <a:lnTo>
                    <a:pt x="2604" y="15104"/>
                  </a:lnTo>
                  <a:lnTo>
                    <a:pt x="2666" y="14979"/>
                  </a:lnTo>
                  <a:lnTo>
                    <a:pt x="2627" y="14960"/>
                  </a:lnTo>
                  <a:lnTo>
                    <a:pt x="2566" y="15085"/>
                  </a:lnTo>
                  <a:lnTo>
                    <a:pt x="2438" y="15022"/>
                  </a:lnTo>
                  <a:lnTo>
                    <a:pt x="2512" y="14871"/>
                  </a:lnTo>
                  <a:lnTo>
                    <a:pt x="2477" y="14845"/>
                  </a:lnTo>
                  <a:close/>
                  <a:moveTo>
                    <a:pt x="3024" y="14719"/>
                  </a:moveTo>
                  <a:lnTo>
                    <a:pt x="2569" y="14656"/>
                  </a:lnTo>
                  <a:lnTo>
                    <a:pt x="2539" y="14717"/>
                  </a:lnTo>
                  <a:lnTo>
                    <a:pt x="2866" y="15040"/>
                  </a:lnTo>
                  <a:lnTo>
                    <a:pt x="2889" y="14993"/>
                  </a:lnTo>
                  <a:lnTo>
                    <a:pt x="2788" y="14896"/>
                  </a:lnTo>
                  <a:lnTo>
                    <a:pt x="2859" y="14750"/>
                  </a:lnTo>
                  <a:lnTo>
                    <a:pt x="2998" y="14772"/>
                  </a:lnTo>
                  <a:lnTo>
                    <a:pt x="3024" y="14719"/>
                  </a:lnTo>
                  <a:close/>
                  <a:moveTo>
                    <a:pt x="2815" y="14743"/>
                  </a:moveTo>
                  <a:lnTo>
                    <a:pt x="2756" y="14865"/>
                  </a:lnTo>
                  <a:lnTo>
                    <a:pt x="2595" y="14709"/>
                  </a:lnTo>
                  <a:lnTo>
                    <a:pt x="2815" y="14743"/>
                  </a:lnTo>
                  <a:close/>
                  <a:moveTo>
                    <a:pt x="2461" y="14687"/>
                  </a:moveTo>
                  <a:cubicBezTo>
                    <a:pt x="2453" y="14690"/>
                    <a:pt x="2447" y="14696"/>
                    <a:pt x="2443" y="14704"/>
                  </a:cubicBezTo>
                  <a:cubicBezTo>
                    <a:pt x="2439" y="14712"/>
                    <a:pt x="2438" y="14721"/>
                    <a:pt x="2441" y="14729"/>
                  </a:cubicBezTo>
                  <a:cubicBezTo>
                    <a:pt x="2444" y="14738"/>
                    <a:pt x="2449" y="14744"/>
                    <a:pt x="2457" y="14748"/>
                  </a:cubicBezTo>
                  <a:cubicBezTo>
                    <a:pt x="2466" y="14752"/>
                    <a:pt x="2474" y="14752"/>
                    <a:pt x="2483" y="14750"/>
                  </a:cubicBezTo>
                  <a:cubicBezTo>
                    <a:pt x="2492" y="14747"/>
                    <a:pt x="2498" y="14741"/>
                    <a:pt x="2502" y="14733"/>
                  </a:cubicBezTo>
                  <a:cubicBezTo>
                    <a:pt x="2506" y="14725"/>
                    <a:pt x="2507" y="14716"/>
                    <a:pt x="2503" y="14708"/>
                  </a:cubicBezTo>
                  <a:cubicBezTo>
                    <a:pt x="2500" y="14699"/>
                    <a:pt x="2495" y="14693"/>
                    <a:pt x="2486" y="14689"/>
                  </a:cubicBezTo>
                  <a:cubicBezTo>
                    <a:pt x="2478" y="14685"/>
                    <a:pt x="2470" y="14685"/>
                    <a:pt x="2461" y="14687"/>
                  </a:cubicBezTo>
                  <a:close/>
                  <a:moveTo>
                    <a:pt x="2519" y="14570"/>
                  </a:moveTo>
                  <a:cubicBezTo>
                    <a:pt x="2511" y="14573"/>
                    <a:pt x="2504" y="14579"/>
                    <a:pt x="2500" y="14587"/>
                  </a:cubicBezTo>
                  <a:cubicBezTo>
                    <a:pt x="2496" y="14595"/>
                    <a:pt x="2496" y="14603"/>
                    <a:pt x="2499" y="14612"/>
                  </a:cubicBezTo>
                  <a:cubicBezTo>
                    <a:pt x="2502" y="14620"/>
                    <a:pt x="2507" y="14626"/>
                    <a:pt x="2515" y="14630"/>
                  </a:cubicBezTo>
                  <a:cubicBezTo>
                    <a:pt x="2523" y="14634"/>
                    <a:pt x="2532" y="14635"/>
                    <a:pt x="2541" y="14632"/>
                  </a:cubicBezTo>
                  <a:cubicBezTo>
                    <a:pt x="2549" y="14629"/>
                    <a:pt x="2556" y="14624"/>
                    <a:pt x="2560" y="14616"/>
                  </a:cubicBezTo>
                  <a:cubicBezTo>
                    <a:pt x="2564" y="14607"/>
                    <a:pt x="2564" y="14599"/>
                    <a:pt x="2561" y="14590"/>
                  </a:cubicBezTo>
                  <a:cubicBezTo>
                    <a:pt x="2558" y="14582"/>
                    <a:pt x="2552" y="14576"/>
                    <a:pt x="2544" y="14572"/>
                  </a:cubicBezTo>
                  <a:cubicBezTo>
                    <a:pt x="2536" y="14568"/>
                    <a:pt x="2528" y="14567"/>
                    <a:pt x="2519" y="14570"/>
                  </a:cubicBezTo>
                  <a:close/>
                  <a:moveTo>
                    <a:pt x="3120" y="14425"/>
                  </a:moveTo>
                  <a:lnTo>
                    <a:pt x="3044" y="14579"/>
                  </a:lnTo>
                  <a:lnTo>
                    <a:pt x="2692" y="14406"/>
                  </a:lnTo>
                  <a:lnTo>
                    <a:pt x="2669" y="14453"/>
                  </a:lnTo>
                  <a:lnTo>
                    <a:pt x="3060" y="14645"/>
                  </a:lnTo>
                  <a:lnTo>
                    <a:pt x="3156" y="14451"/>
                  </a:lnTo>
                  <a:lnTo>
                    <a:pt x="3120" y="14425"/>
                  </a:lnTo>
                  <a:close/>
                  <a:moveTo>
                    <a:pt x="3219" y="14323"/>
                  </a:moveTo>
                  <a:lnTo>
                    <a:pt x="2828" y="14131"/>
                  </a:lnTo>
                  <a:lnTo>
                    <a:pt x="2806" y="14177"/>
                  </a:lnTo>
                  <a:lnTo>
                    <a:pt x="3196" y="14369"/>
                  </a:lnTo>
                  <a:lnTo>
                    <a:pt x="3219" y="14323"/>
                  </a:lnTo>
                  <a:close/>
                  <a:moveTo>
                    <a:pt x="3243" y="13903"/>
                  </a:moveTo>
                  <a:cubicBezTo>
                    <a:pt x="3228" y="13901"/>
                    <a:pt x="3215" y="13902"/>
                    <a:pt x="3201" y="13906"/>
                  </a:cubicBezTo>
                  <a:cubicBezTo>
                    <a:pt x="3188" y="13909"/>
                    <a:pt x="3176" y="13914"/>
                    <a:pt x="3165" y="13922"/>
                  </a:cubicBezTo>
                  <a:cubicBezTo>
                    <a:pt x="3155" y="13929"/>
                    <a:pt x="3142" y="13940"/>
                    <a:pt x="3128" y="13955"/>
                  </a:cubicBezTo>
                  <a:lnTo>
                    <a:pt x="3092" y="13993"/>
                  </a:lnTo>
                  <a:cubicBezTo>
                    <a:pt x="3073" y="14013"/>
                    <a:pt x="3056" y="14025"/>
                    <a:pt x="3042" y="14030"/>
                  </a:cubicBezTo>
                  <a:cubicBezTo>
                    <a:pt x="3027" y="14036"/>
                    <a:pt x="3012" y="14035"/>
                    <a:pt x="2996" y="14027"/>
                  </a:cubicBezTo>
                  <a:cubicBezTo>
                    <a:pt x="2976" y="14017"/>
                    <a:pt x="2964" y="14002"/>
                    <a:pt x="2959" y="13983"/>
                  </a:cubicBezTo>
                  <a:cubicBezTo>
                    <a:pt x="2954" y="13964"/>
                    <a:pt x="2958" y="13942"/>
                    <a:pt x="2970" y="13917"/>
                  </a:cubicBezTo>
                  <a:cubicBezTo>
                    <a:pt x="2974" y="13909"/>
                    <a:pt x="2979" y="13901"/>
                    <a:pt x="2983" y="13894"/>
                  </a:cubicBezTo>
                  <a:cubicBezTo>
                    <a:pt x="2988" y="13887"/>
                    <a:pt x="2994" y="13881"/>
                    <a:pt x="3000" y="13875"/>
                  </a:cubicBezTo>
                  <a:cubicBezTo>
                    <a:pt x="3006" y="13869"/>
                    <a:pt x="3014" y="13863"/>
                    <a:pt x="3022" y="13857"/>
                  </a:cubicBezTo>
                  <a:cubicBezTo>
                    <a:pt x="3030" y="13851"/>
                    <a:pt x="3039" y="13845"/>
                    <a:pt x="3050" y="13838"/>
                  </a:cubicBezTo>
                  <a:lnTo>
                    <a:pt x="3026" y="13801"/>
                  </a:lnTo>
                  <a:cubicBezTo>
                    <a:pt x="2983" y="13826"/>
                    <a:pt x="2951" y="13859"/>
                    <a:pt x="2931" y="13900"/>
                  </a:cubicBezTo>
                  <a:cubicBezTo>
                    <a:pt x="2921" y="13919"/>
                    <a:pt x="2916" y="13938"/>
                    <a:pt x="2914" y="13956"/>
                  </a:cubicBezTo>
                  <a:cubicBezTo>
                    <a:pt x="2911" y="13975"/>
                    <a:pt x="2913" y="13992"/>
                    <a:pt x="2917" y="14008"/>
                  </a:cubicBezTo>
                  <a:cubicBezTo>
                    <a:pt x="2921" y="14024"/>
                    <a:pt x="2929" y="14038"/>
                    <a:pt x="2940" y="14051"/>
                  </a:cubicBezTo>
                  <a:cubicBezTo>
                    <a:pt x="2950" y="14063"/>
                    <a:pt x="2964" y="14074"/>
                    <a:pt x="2981" y="14082"/>
                  </a:cubicBezTo>
                  <a:cubicBezTo>
                    <a:pt x="3006" y="14095"/>
                    <a:pt x="3031" y="14097"/>
                    <a:pt x="3057" y="14089"/>
                  </a:cubicBezTo>
                  <a:cubicBezTo>
                    <a:pt x="3068" y="14085"/>
                    <a:pt x="3079" y="14080"/>
                    <a:pt x="3089" y="14072"/>
                  </a:cubicBezTo>
                  <a:cubicBezTo>
                    <a:pt x="3099" y="14064"/>
                    <a:pt x="3112" y="14052"/>
                    <a:pt x="3126" y="14037"/>
                  </a:cubicBezTo>
                  <a:lnTo>
                    <a:pt x="3157" y="14003"/>
                  </a:lnTo>
                  <a:cubicBezTo>
                    <a:pt x="3194" y="13963"/>
                    <a:pt x="3230" y="13952"/>
                    <a:pt x="3264" y="13969"/>
                  </a:cubicBezTo>
                  <a:cubicBezTo>
                    <a:pt x="3288" y="13980"/>
                    <a:pt x="3302" y="13999"/>
                    <a:pt x="3306" y="14024"/>
                  </a:cubicBezTo>
                  <a:cubicBezTo>
                    <a:pt x="3309" y="14036"/>
                    <a:pt x="3309" y="14047"/>
                    <a:pt x="3307" y="14057"/>
                  </a:cubicBezTo>
                  <a:cubicBezTo>
                    <a:pt x="3305" y="14068"/>
                    <a:pt x="3300" y="14080"/>
                    <a:pt x="3293" y="14095"/>
                  </a:cubicBezTo>
                  <a:cubicBezTo>
                    <a:pt x="3283" y="14115"/>
                    <a:pt x="3272" y="14132"/>
                    <a:pt x="3258" y="14146"/>
                  </a:cubicBezTo>
                  <a:cubicBezTo>
                    <a:pt x="3244" y="14160"/>
                    <a:pt x="3228" y="14173"/>
                    <a:pt x="3208" y="14183"/>
                  </a:cubicBezTo>
                  <a:lnTo>
                    <a:pt x="3234" y="14222"/>
                  </a:lnTo>
                  <a:cubicBezTo>
                    <a:pt x="3256" y="14208"/>
                    <a:pt x="3275" y="14193"/>
                    <a:pt x="3290" y="14175"/>
                  </a:cubicBezTo>
                  <a:cubicBezTo>
                    <a:pt x="3306" y="14158"/>
                    <a:pt x="3320" y="14137"/>
                    <a:pt x="3331" y="14114"/>
                  </a:cubicBezTo>
                  <a:cubicBezTo>
                    <a:pt x="3340" y="14096"/>
                    <a:pt x="3346" y="14079"/>
                    <a:pt x="3349" y="14063"/>
                  </a:cubicBezTo>
                  <a:cubicBezTo>
                    <a:pt x="3352" y="14048"/>
                    <a:pt x="3352" y="14031"/>
                    <a:pt x="3350" y="14014"/>
                  </a:cubicBezTo>
                  <a:cubicBezTo>
                    <a:pt x="3348" y="13991"/>
                    <a:pt x="3341" y="13971"/>
                    <a:pt x="3329" y="13954"/>
                  </a:cubicBezTo>
                  <a:cubicBezTo>
                    <a:pt x="3316" y="13936"/>
                    <a:pt x="3301" y="13923"/>
                    <a:pt x="3283" y="13914"/>
                  </a:cubicBezTo>
                  <a:cubicBezTo>
                    <a:pt x="3271" y="13908"/>
                    <a:pt x="3257" y="13904"/>
                    <a:pt x="3243" y="13903"/>
                  </a:cubicBezTo>
                  <a:close/>
                  <a:moveTo>
                    <a:pt x="3494" y="13620"/>
                  </a:moveTo>
                  <a:cubicBezTo>
                    <a:pt x="3497" y="13637"/>
                    <a:pt x="3497" y="13652"/>
                    <a:pt x="3495" y="13666"/>
                  </a:cubicBezTo>
                  <a:cubicBezTo>
                    <a:pt x="3493" y="13680"/>
                    <a:pt x="3489" y="13694"/>
                    <a:pt x="3482" y="13709"/>
                  </a:cubicBezTo>
                  <a:cubicBezTo>
                    <a:pt x="3470" y="13731"/>
                    <a:pt x="3454" y="13749"/>
                    <a:pt x="3433" y="13762"/>
                  </a:cubicBezTo>
                  <a:cubicBezTo>
                    <a:pt x="3412" y="13775"/>
                    <a:pt x="3387" y="13780"/>
                    <a:pt x="3357" y="13778"/>
                  </a:cubicBezTo>
                  <a:cubicBezTo>
                    <a:pt x="3343" y="13777"/>
                    <a:pt x="3330" y="13774"/>
                    <a:pt x="3317" y="13770"/>
                  </a:cubicBezTo>
                  <a:cubicBezTo>
                    <a:pt x="3303" y="13766"/>
                    <a:pt x="3287" y="13759"/>
                    <a:pt x="3268" y="13750"/>
                  </a:cubicBezTo>
                  <a:cubicBezTo>
                    <a:pt x="3245" y="13738"/>
                    <a:pt x="3226" y="13727"/>
                    <a:pt x="3211" y="13717"/>
                  </a:cubicBezTo>
                  <a:cubicBezTo>
                    <a:pt x="3196" y="13706"/>
                    <a:pt x="3183" y="13694"/>
                    <a:pt x="3173" y="13682"/>
                  </a:cubicBezTo>
                  <a:cubicBezTo>
                    <a:pt x="3155" y="13662"/>
                    <a:pt x="3145" y="13641"/>
                    <a:pt x="3141" y="13619"/>
                  </a:cubicBezTo>
                  <a:cubicBezTo>
                    <a:pt x="3138" y="13598"/>
                    <a:pt x="3142" y="13576"/>
                    <a:pt x="3153" y="13553"/>
                  </a:cubicBezTo>
                  <a:cubicBezTo>
                    <a:pt x="3160" y="13538"/>
                    <a:pt x="3168" y="13526"/>
                    <a:pt x="3178" y="13517"/>
                  </a:cubicBezTo>
                  <a:cubicBezTo>
                    <a:pt x="3187" y="13507"/>
                    <a:pt x="3199" y="13498"/>
                    <a:pt x="3214" y="13491"/>
                  </a:cubicBezTo>
                  <a:lnTo>
                    <a:pt x="3196" y="13451"/>
                  </a:lnTo>
                  <a:cubicBezTo>
                    <a:pt x="3179" y="13459"/>
                    <a:pt x="3164" y="13470"/>
                    <a:pt x="3150" y="13484"/>
                  </a:cubicBezTo>
                  <a:cubicBezTo>
                    <a:pt x="3136" y="13498"/>
                    <a:pt x="3125" y="13515"/>
                    <a:pt x="3115" y="13534"/>
                  </a:cubicBezTo>
                  <a:cubicBezTo>
                    <a:pt x="3104" y="13557"/>
                    <a:pt x="3098" y="13582"/>
                    <a:pt x="3098" y="13607"/>
                  </a:cubicBezTo>
                  <a:cubicBezTo>
                    <a:pt x="3098" y="13632"/>
                    <a:pt x="3104" y="13656"/>
                    <a:pt x="3115" y="13680"/>
                  </a:cubicBezTo>
                  <a:cubicBezTo>
                    <a:pt x="3126" y="13703"/>
                    <a:pt x="3141" y="13725"/>
                    <a:pt x="3162" y="13745"/>
                  </a:cubicBezTo>
                  <a:cubicBezTo>
                    <a:pt x="3183" y="13766"/>
                    <a:pt x="3208" y="13783"/>
                    <a:pt x="3236" y="13797"/>
                  </a:cubicBezTo>
                  <a:cubicBezTo>
                    <a:pt x="3266" y="13812"/>
                    <a:pt x="3295" y="13821"/>
                    <a:pt x="3324" y="13827"/>
                  </a:cubicBezTo>
                  <a:cubicBezTo>
                    <a:pt x="3353" y="13832"/>
                    <a:pt x="3381" y="13831"/>
                    <a:pt x="3408" y="13824"/>
                  </a:cubicBezTo>
                  <a:cubicBezTo>
                    <a:pt x="3433" y="13817"/>
                    <a:pt x="3454" y="13806"/>
                    <a:pt x="3473" y="13790"/>
                  </a:cubicBezTo>
                  <a:cubicBezTo>
                    <a:pt x="3491" y="13775"/>
                    <a:pt x="3506" y="13756"/>
                    <a:pt x="3516" y="13735"/>
                  </a:cubicBezTo>
                  <a:cubicBezTo>
                    <a:pt x="3526" y="13716"/>
                    <a:pt x="3532" y="13695"/>
                    <a:pt x="3536" y="13674"/>
                  </a:cubicBezTo>
                  <a:cubicBezTo>
                    <a:pt x="3539" y="13653"/>
                    <a:pt x="3540" y="13632"/>
                    <a:pt x="3538" y="13611"/>
                  </a:cubicBezTo>
                  <a:lnTo>
                    <a:pt x="3494" y="13620"/>
                  </a:lnTo>
                  <a:close/>
                  <a:moveTo>
                    <a:pt x="3730" y="13285"/>
                  </a:moveTo>
                  <a:lnTo>
                    <a:pt x="3339" y="13093"/>
                  </a:lnTo>
                  <a:lnTo>
                    <a:pt x="3316" y="13139"/>
                  </a:lnTo>
                  <a:lnTo>
                    <a:pt x="3479" y="13220"/>
                  </a:lnTo>
                  <a:lnTo>
                    <a:pt x="3398" y="13385"/>
                  </a:lnTo>
                  <a:lnTo>
                    <a:pt x="3235" y="13304"/>
                  </a:lnTo>
                  <a:lnTo>
                    <a:pt x="3212" y="13350"/>
                  </a:lnTo>
                  <a:lnTo>
                    <a:pt x="3603" y="13542"/>
                  </a:lnTo>
                  <a:lnTo>
                    <a:pt x="3626" y="13496"/>
                  </a:lnTo>
                  <a:lnTo>
                    <a:pt x="3437" y="13403"/>
                  </a:lnTo>
                  <a:lnTo>
                    <a:pt x="3518" y="13239"/>
                  </a:lnTo>
                  <a:lnTo>
                    <a:pt x="3707" y="13332"/>
                  </a:lnTo>
                  <a:lnTo>
                    <a:pt x="3730" y="13285"/>
                  </a:lnTo>
                  <a:close/>
                  <a:moveTo>
                    <a:pt x="3894" y="12951"/>
                  </a:moveTo>
                  <a:lnTo>
                    <a:pt x="3854" y="12931"/>
                  </a:lnTo>
                  <a:lnTo>
                    <a:pt x="3769" y="13103"/>
                  </a:lnTo>
                  <a:lnTo>
                    <a:pt x="3626" y="13033"/>
                  </a:lnTo>
                  <a:lnTo>
                    <a:pt x="3692" y="12899"/>
                  </a:lnTo>
                  <a:lnTo>
                    <a:pt x="3651" y="12879"/>
                  </a:lnTo>
                  <a:lnTo>
                    <a:pt x="3585" y="13013"/>
                  </a:lnTo>
                  <a:lnTo>
                    <a:pt x="3457" y="12950"/>
                  </a:lnTo>
                  <a:lnTo>
                    <a:pt x="3536" y="12790"/>
                  </a:lnTo>
                  <a:lnTo>
                    <a:pt x="3500" y="12765"/>
                  </a:lnTo>
                  <a:lnTo>
                    <a:pt x="3395" y="12978"/>
                  </a:lnTo>
                  <a:lnTo>
                    <a:pt x="3786" y="13171"/>
                  </a:lnTo>
                  <a:lnTo>
                    <a:pt x="3894" y="12951"/>
                  </a:lnTo>
                  <a:close/>
                  <a:moveTo>
                    <a:pt x="3811" y="12134"/>
                  </a:moveTo>
                  <a:lnTo>
                    <a:pt x="3788" y="12181"/>
                  </a:lnTo>
                  <a:lnTo>
                    <a:pt x="3991" y="12341"/>
                  </a:lnTo>
                  <a:cubicBezTo>
                    <a:pt x="4004" y="12351"/>
                    <a:pt x="4016" y="12361"/>
                    <a:pt x="4029" y="12370"/>
                  </a:cubicBezTo>
                  <a:cubicBezTo>
                    <a:pt x="4042" y="12380"/>
                    <a:pt x="4053" y="12389"/>
                    <a:pt x="4063" y="12396"/>
                  </a:cubicBezTo>
                  <a:cubicBezTo>
                    <a:pt x="4074" y="12404"/>
                    <a:pt x="4082" y="12410"/>
                    <a:pt x="4089" y="12415"/>
                  </a:cubicBezTo>
                  <a:cubicBezTo>
                    <a:pt x="4094" y="12418"/>
                    <a:pt x="4097" y="12421"/>
                    <a:pt x="4099" y="12422"/>
                  </a:cubicBezTo>
                  <a:cubicBezTo>
                    <a:pt x="4097" y="12422"/>
                    <a:pt x="4094" y="12421"/>
                    <a:pt x="4089" y="12419"/>
                  </a:cubicBezTo>
                  <a:cubicBezTo>
                    <a:pt x="4083" y="12417"/>
                    <a:pt x="4075" y="12415"/>
                    <a:pt x="4065" y="12412"/>
                  </a:cubicBezTo>
                  <a:cubicBezTo>
                    <a:pt x="4055" y="12409"/>
                    <a:pt x="4043" y="12406"/>
                    <a:pt x="4030" y="12403"/>
                  </a:cubicBezTo>
                  <a:cubicBezTo>
                    <a:pt x="4016" y="12399"/>
                    <a:pt x="4001" y="12395"/>
                    <a:pt x="3986" y="12391"/>
                  </a:cubicBezTo>
                  <a:lnTo>
                    <a:pt x="3716" y="12326"/>
                  </a:lnTo>
                  <a:lnTo>
                    <a:pt x="3690" y="12379"/>
                  </a:lnTo>
                  <a:lnTo>
                    <a:pt x="3899" y="12546"/>
                  </a:lnTo>
                  <a:cubicBezTo>
                    <a:pt x="3909" y="12554"/>
                    <a:pt x="3919" y="12562"/>
                    <a:pt x="3931" y="12571"/>
                  </a:cubicBezTo>
                  <a:cubicBezTo>
                    <a:pt x="3943" y="12580"/>
                    <a:pt x="3953" y="12588"/>
                    <a:pt x="3963" y="12596"/>
                  </a:cubicBezTo>
                  <a:cubicBezTo>
                    <a:pt x="3973" y="12603"/>
                    <a:pt x="3982" y="12610"/>
                    <a:pt x="3989" y="12615"/>
                  </a:cubicBezTo>
                  <a:cubicBezTo>
                    <a:pt x="3996" y="12620"/>
                    <a:pt x="4000" y="12623"/>
                    <a:pt x="4001" y="12624"/>
                  </a:cubicBezTo>
                  <a:cubicBezTo>
                    <a:pt x="3999" y="12623"/>
                    <a:pt x="3994" y="12622"/>
                    <a:pt x="3985" y="12619"/>
                  </a:cubicBezTo>
                  <a:cubicBezTo>
                    <a:pt x="3977" y="12616"/>
                    <a:pt x="3966" y="12613"/>
                    <a:pt x="3954" y="12609"/>
                  </a:cubicBezTo>
                  <a:cubicBezTo>
                    <a:pt x="3942" y="12605"/>
                    <a:pt x="3928" y="12602"/>
                    <a:pt x="3914" y="12597"/>
                  </a:cubicBezTo>
                  <a:cubicBezTo>
                    <a:pt x="3899" y="12593"/>
                    <a:pt x="3885" y="12590"/>
                    <a:pt x="3872" y="12586"/>
                  </a:cubicBezTo>
                  <a:lnTo>
                    <a:pt x="3619" y="12524"/>
                  </a:lnTo>
                  <a:lnTo>
                    <a:pt x="3594" y="12574"/>
                  </a:lnTo>
                  <a:lnTo>
                    <a:pt x="4031" y="12674"/>
                  </a:lnTo>
                  <a:lnTo>
                    <a:pt x="4060" y="12613"/>
                  </a:lnTo>
                  <a:lnTo>
                    <a:pt x="3863" y="12457"/>
                  </a:lnTo>
                  <a:cubicBezTo>
                    <a:pt x="3852" y="12448"/>
                    <a:pt x="3840" y="12439"/>
                    <a:pt x="3829" y="12431"/>
                  </a:cubicBezTo>
                  <a:cubicBezTo>
                    <a:pt x="3818" y="12422"/>
                    <a:pt x="3808" y="12415"/>
                    <a:pt x="3799" y="12408"/>
                  </a:cubicBezTo>
                  <a:cubicBezTo>
                    <a:pt x="3790" y="12401"/>
                    <a:pt x="3782" y="12396"/>
                    <a:pt x="3777" y="12392"/>
                  </a:cubicBezTo>
                  <a:cubicBezTo>
                    <a:pt x="3771" y="12388"/>
                    <a:pt x="3768" y="12386"/>
                    <a:pt x="3767" y="12385"/>
                  </a:cubicBezTo>
                  <a:cubicBezTo>
                    <a:pt x="3768" y="12385"/>
                    <a:pt x="3772" y="12387"/>
                    <a:pt x="3779" y="12389"/>
                  </a:cubicBezTo>
                  <a:cubicBezTo>
                    <a:pt x="3786" y="12391"/>
                    <a:pt x="3795" y="12393"/>
                    <a:pt x="3805" y="12396"/>
                  </a:cubicBezTo>
                  <a:cubicBezTo>
                    <a:pt x="3816" y="12399"/>
                    <a:pt x="3828" y="12403"/>
                    <a:pt x="3842" y="12406"/>
                  </a:cubicBezTo>
                  <a:cubicBezTo>
                    <a:pt x="3856" y="12410"/>
                    <a:pt x="3871" y="12414"/>
                    <a:pt x="3887" y="12418"/>
                  </a:cubicBezTo>
                  <a:lnTo>
                    <a:pt x="4128" y="12477"/>
                  </a:lnTo>
                  <a:lnTo>
                    <a:pt x="4158" y="12416"/>
                  </a:lnTo>
                  <a:lnTo>
                    <a:pt x="3811" y="12134"/>
                  </a:lnTo>
                  <a:close/>
                  <a:moveTo>
                    <a:pt x="4263" y="12202"/>
                  </a:moveTo>
                  <a:lnTo>
                    <a:pt x="3872" y="12010"/>
                  </a:lnTo>
                  <a:lnTo>
                    <a:pt x="3849" y="12055"/>
                  </a:lnTo>
                  <a:lnTo>
                    <a:pt x="4240" y="12248"/>
                  </a:lnTo>
                  <a:lnTo>
                    <a:pt x="4263" y="12202"/>
                  </a:lnTo>
                  <a:close/>
                  <a:moveTo>
                    <a:pt x="4379" y="11867"/>
                  </a:moveTo>
                  <a:lnTo>
                    <a:pt x="4303" y="12021"/>
                  </a:lnTo>
                  <a:lnTo>
                    <a:pt x="3951" y="11848"/>
                  </a:lnTo>
                  <a:lnTo>
                    <a:pt x="3928" y="11895"/>
                  </a:lnTo>
                  <a:lnTo>
                    <a:pt x="4319" y="12087"/>
                  </a:lnTo>
                  <a:lnTo>
                    <a:pt x="4415" y="11893"/>
                  </a:lnTo>
                  <a:lnTo>
                    <a:pt x="4379" y="11867"/>
                  </a:lnTo>
                  <a:close/>
                  <a:moveTo>
                    <a:pt x="4581" y="11554"/>
                  </a:moveTo>
                  <a:lnTo>
                    <a:pt x="4191" y="11362"/>
                  </a:lnTo>
                  <a:lnTo>
                    <a:pt x="4168" y="11408"/>
                  </a:lnTo>
                  <a:lnTo>
                    <a:pt x="4331" y="11489"/>
                  </a:lnTo>
                  <a:lnTo>
                    <a:pt x="4250" y="11654"/>
                  </a:lnTo>
                  <a:lnTo>
                    <a:pt x="4087" y="11573"/>
                  </a:lnTo>
                  <a:lnTo>
                    <a:pt x="4064" y="11619"/>
                  </a:lnTo>
                  <a:lnTo>
                    <a:pt x="4455" y="11811"/>
                  </a:lnTo>
                  <a:lnTo>
                    <a:pt x="4477" y="11765"/>
                  </a:lnTo>
                  <a:lnTo>
                    <a:pt x="4288" y="11672"/>
                  </a:lnTo>
                  <a:lnTo>
                    <a:pt x="4369" y="11508"/>
                  </a:lnTo>
                  <a:lnTo>
                    <a:pt x="4558" y="11601"/>
                  </a:lnTo>
                  <a:lnTo>
                    <a:pt x="4581" y="11554"/>
                  </a:lnTo>
                  <a:close/>
                  <a:moveTo>
                    <a:pt x="4746" y="11220"/>
                  </a:moveTo>
                  <a:lnTo>
                    <a:pt x="4705" y="11200"/>
                  </a:lnTo>
                  <a:lnTo>
                    <a:pt x="4621" y="11372"/>
                  </a:lnTo>
                  <a:lnTo>
                    <a:pt x="4478" y="11302"/>
                  </a:lnTo>
                  <a:lnTo>
                    <a:pt x="4544" y="11168"/>
                  </a:lnTo>
                  <a:lnTo>
                    <a:pt x="4503" y="11148"/>
                  </a:lnTo>
                  <a:lnTo>
                    <a:pt x="4437" y="11282"/>
                  </a:lnTo>
                  <a:lnTo>
                    <a:pt x="4309" y="11219"/>
                  </a:lnTo>
                  <a:lnTo>
                    <a:pt x="4388" y="11059"/>
                  </a:lnTo>
                  <a:lnTo>
                    <a:pt x="4352" y="11034"/>
                  </a:lnTo>
                  <a:lnTo>
                    <a:pt x="4247" y="11247"/>
                  </a:lnTo>
                  <a:lnTo>
                    <a:pt x="4638" y="11440"/>
                  </a:lnTo>
                  <a:lnTo>
                    <a:pt x="4746" y="11220"/>
                  </a:lnTo>
                  <a:close/>
                  <a:moveTo>
                    <a:pt x="4846" y="10917"/>
                  </a:moveTo>
                  <a:lnTo>
                    <a:pt x="4770" y="11071"/>
                  </a:lnTo>
                  <a:lnTo>
                    <a:pt x="4419" y="10899"/>
                  </a:lnTo>
                  <a:lnTo>
                    <a:pt x="4396" y="10945"/>
                  </a:lnTo>
                  <a:lnTo>
                    <a:pt x="4786" y="11138"/>
                  </a:lnTo>
                  <a:lnTo>
                    <a:pt x="4882" y="10943"/>
                  </a:lnTo>
                  <a:lnTo>
                    <a:pt x="4846" y="10917"/>
                  </a:lnTo>
                  <a:close/>
                  <a:moveTo>
                    <a:pt x="5105" y="10490"/>
                  </a:moveTo>
                  <a:lnTo>
                    <a:pt x="4698" y="10331"/>
                  </a:lnTo>
                  <a:lnTo>
                    <a:pt x="4664" y="10400"/>
                  </a:lnTo>
                  <a:lnTo>
                    <a:pt x="4887" y="10601"/>
                  </a:lnTo>
                  <a:cubicBezTo>
                    <a:pt x="4901" y="10613"/>
                    <a:pt x="4913" y="10624"/>
                    <a:pt x="4925" y="10632"/>
                  </a:cubicBezTo>
                  <a:cubicBezTo>
                    <a:pt x="4936" y="10641"/>
                    <a:pt x="4942" y="10646"/>
                    <a:pt x="4944" y="10647"/>
                  </a:cubicBezTo>
                  <a:cubicBezTo>
                    <a:pt x="4942" y="10646"/>
                    <a:pt x="4934" y="10644"/>
                    <a:pt x="4920" y="10640"/>
                  </a:cubicBezTo>
                  <a:cubicBezTo>
                    <a:pt x="4906" y="10637"/>
                    <a:pt x="4889" y="10633"/>
                    <a:pt x="4868" y="10629"/>
                  </a:cubicBezTo>
                  <a:lnTo>
                    <a:pt x="4578" y="10574"/>
                  </a:lnTo>
                  <a:lnTo>
                    <a:pt x="4544" y="10643"/>
                  </a:lnTo>
                  <a:lnTo>
                    <a:pt x="4918" y="10869"/>
                  </a:lnTo>
                  <a:lnTo>
                    <a:pt x="4941" y="10824"/>
                  </a:lnTo>
                  <a:lnTo>
                    <a:pt x="4673" y="10666"/>
                  </a:lnTo>
                  <a:cubicBezTo>
                    <a:pt x="4668" y="10663"/>
                    <a:pt x="4661" y="10659"/>
                    <a:pt x="4654" y="10654"/>
                  </a:cubicBezTo>
                  <a:cubicBezTo>
                    <a:pt x="4646" y="10650"/>
                    <a:pt x="4639" y="10646"/>
                    <a:pt x="4631" y="10642"/>
                  </a:cubicBezTo>
                  <a:cubicBezTo>
                    <a:pt x="4624" y="10638"/>
                    <a:pt x="4617" y="10634"/>
                    <a:pt x="4612" y="10631"/>
                  </a:cubicBezTo>
                  <a:cubicBezTo>
                    <a:pt x="4607" y="10628"/>
                    <a:pt x="4604" y="10626"/>
                    <a:pt x="4602" y="10625"/>
                  </a:cubicBezTo>
                  <a:cubicBezTo>
                    <a:pt x="4607" y="10627"/>
                    <a:pt x="4616" y="10629"/>
                    <a:pt x="4630" y="10631"/>
                  </a:cubicBezTo>
                  <a:cubicBezTo>
                    <a:pt x="4645" y="10634"/>
                    <a:pt x="4664" y="10638"/>
                    <a:pt x="4686" y="10642"/>
                  </a:cubicBezTo>
                  <a:lnTo>
                    <a:pt x="5001" y="10701"/>
                  </a:lnTo>
                  <a:lnTo>
                    <a:pt x="5021" y="10661"/>
                  </a:lnTo>
                  <a:lnTo>
                    <a:pt x="4770" y="10434"/>
                  </a:lnTo>
                  <a:cubicBezTo>
                    <a:pt x="4765" y="10430"/>
                    <a:pt x="4759" y="10425"/>
                    <a:pt x="4754" y="10420"/>
                  </a:cubicBezTo>
                  <a:cubicBezTo>
                    <a:pt x="4748" y="10415"/>
                    <a:pt x="4742" y="10410"/>
                    <a:pt x="4737" y="10406"/>
                  </a:cubicBezTo>
                  <a:cubicBezTo>
                    <a:pt x="4731" y="10401"/>
                    <a:pt x="4727" y="10397"/>
                    <a:pt x="4723" y="10394"/>
                  </a:cubicBezTo>
                  <a:cubicBezTo>
                    <a:pt x="4720" y="10391"/>
                    <a:pt x="4717" y="10389"/>
                    <a:pt x="4717" y="10389"/>
                  </a:cubicBezTo>
                  <a:cubicBezTo>
                    <a:pt x="4718" y="10389"/>
                    <a:pt x="4720" y="10390"/>
                    <a:pt x="4725" y="10392"/>
                  </a:cubicBezTo>
                  <a:cubicBezTo>
                    <a:pt x="4730" y="10394"/>
                    <a:pt x="4735" y="10397"/>
                    <a:pt x="4742" y="10400"/>
                  </a:cubicBezTo>
                  <a:cubicBezTo>
                    <a:pt x="4749" y="10403"/>
                    <a:pt x="4756" y="10406"/>
                    <a:pt x="4764" y="10410"/>
                  </a:cubicBezTo>
                  <a:cubicBezTo>
                    <a:pt x="4771" y="10413"/>
                    <a:pt x="4778" y="10416"/>
                    <a:pt x="4784" y="10418"/>
                  </a:cubicBezTo>
                  <a:lnTo>
                    <a:pt x="5082" y="10537"/>
                  </a:lnTo>
                  <a:lnTo>
                    <a:pt x="5105" y="10490"/>
                  </a:lnTo>
                  <a:close/>
                  <a:moveTo>
                    <a:pt x="5125" y="10078"/>
                  </a:moveTo>
                  <a:cubicBezTo>
                    <a:pt x="5110" y="10077"/>
                    <a:pt x="5096" y="10077"/>
                    <a:pt x="5083" y="10081"/>
                  </a:cubicBezTo>
                  <a:cubicBezTo>
                    <a:pt x="5070" y="10084"/>
                    <a:pt x="5058" y="10090"/>
                    <a:pt x="5047" y="10097"/>
                  </a:cubicBezTo>
                  <a:cubicBezTo>
                    <a:pt x="5037" y="10105"/>
                    <a:pt x="5024" y="10116"/>
                    <a:pt x="5010" y="10131"/>
                  </a:cubicBezTo>
                  <a:lnTo>
                    <a:pt x="4974" y="10169"/>
                  </a:lnTo>
                  <a:cubicBezTo>
                    <a:pt x="4955" y="10188"/>
                    <a:pt x="4938" y="10200"/>
                    <a:pt x="4924" y="10206"/>
                  </a:cubicBezTo>
                  <a:cubicBezTo>
                    <a:pt x="4909" y="10211"/>
                    <a:pt x="4894" y="10210"/>
                    <a:pt x="4878" y="10202"/>
                  </a:cubicBezTo>
                  <a:cubicBezTo>
                    <a:pt x="4858" y="10192"/>
                    <a:pt x="4845" y="10178"/>
                    <a:pt x="4841" y="10158"/>
                  </a:cubicBezTo>
                  <a:cubicBezTo>
                    <a:pt x="4836" y="10139"/>
                    <a:pt x="4840" y="10117"/>
                    <a:pt x="4852" y="10092"/>
                  </a:cubicBezTo>
                  <a:cubicBezTo>
                    <a:pt x="4856" y="10084"/>
                    <a:pt x="4861" y="10076"/>
                    <a:pt x="4865" y="10070"/>
                  </a:cubicBezTo>
                  <a:cubicBezTo>
                    <a:pt x="4870" y="10063"/>
                    <a:pt x="4876" y="10056"/>
                    <a:pt x="4882" y="10050"/>
                  </a:cubicBezTo>
                  <a:cubicBezTo>
                    <a:pt x="4888" y="10044"/>
                    <a:pt x="4896" y="10038"/>
                    <a:pt x="4904" y="10032"/>
                  </a:cubicBezTo>
                  <a:cubicBezTo>
                    <a:pt x="4912" y="10026"/>
                    <a:pt x="4921" y="10020"/>
                    <a:pt x="4932" y="10014"/>
                  </a:cubicBezTo>
                  <a:lnTo>
                    <a:pt x="4908" y="9976"/>
                  </a:lnTo>
                  <a:cubicBezTo>
                    <a:pt x="4865" y="10001"/>
                    <a:pt x="4833" y="10035"/>
                    <a:pt x="4813" y="10076"/>
                  </a:cubicBezTo>
                  <a:cubicBezTo>
                    <a:pt x="4803" y="10095"/>
                    <a:pt x="4798" y="10114"/>
                    <a:pt x="4795" y="10132"/>
                  </a:cubicBezTo>
                  <a:cubicBezTo>
                    <a:pt x="4793" y="10150"/>
                    <a:pt x="4794" y="10167"/>
                    <a:pt x="4799" y="10183"/>
                  </a:cubicBezTo>
                  <a:cubicBezTo>
                    <a:pt x="4803" y="10199"/>
                    <a:pt x="4811" y="10213"/>
                    <a:pt x="4822" y="10226"/>
                  </a:cubicBezTo>
                  <a:cubicBezTo>
                    <a:pt x="4832" y="10239"/>
                    <a:pt x="4846" y="10249"/>
                    <a:pt x="4863" y="10258"/>
                  </a:cubicBezTo>
                  <a:cubicBezTo>
                    <a:pt x="4888" y="10270"/>
                    <a:pt x="4913" y="10272"/>
                    <a:pt x="4939" y="10265"/>
                  </a:cubicBezTo>
                  <a:cubicBezTo>
                    <a:pt x="4950" y="10261"/>
                    <a:pt x="4961" y="10255"/>
                    <a:pt x="4971" y="10247"/>
                  </a:cubicBezTo>
                  <a:cubicBezTo>
                    <a:pt x="4981" y="10239"/>
                    <a:pt x="4993" y="10227"/>
                    <a:pt x="5008" y="10212"/>
                  </a:cubicBezTo>
                  <a:lnTo>
                    <a:pt x="5039" y="10179"/>
                  </a:lnTo>
                  <a:cubicBezTo>
                    <a:pt x="5076" y="10139"/>
                    <a:pt x="5112" y="10127"/>
                    <a:pt x="5146" y="10144"/>
                  </a:cubicBezTo>
                  <a:cubicBezTo>
                    <a:pt x="5169" y="10156"/>
                    <a:pt x="5183" y="10174"/>
                    <a:pt x="5188" y="10200"/>
                  </a:cubicBezTo>
                  <a:cubicBezTo>
                    <a:pt x="5191" y="10211"/>
                    <a:pt x="5191" y="10222"/>
                    <a:pt x="5189" y="10233"/>
                  </a:cubicBezTo>
                  <a:cubicBezTo>
                    <a:pt x="5187" y="10243"/>
                    <a:pt x="5182" y="10256"/>
                    <a:pt x="5175" y="10270"/>
                  </a:cubicBezTo>
                  <a:cubicBezTo>
                    <a:pt x="5165" y="10290"/>
                    <a:pt x="5153" y="10307"/>
                    <a:pt x="5140" y="10321"/>
                  </a:cubicBezTo>
                  <a:cubicBezTo>
                    <a:pt x="5126" y="10336"/>
                    <a:pt x="5110" y="10348"/>
                    <a:pt x="5090" y="10359"/>
                  </a:cubicBezTo>
                  <a:lnTo>
                    <a:pt x="5116" y="10397"/>
                  </a:lnTo>
                  <a:cubicBezTo>
                    <a:pt x="5138" y="10384"/>
                    <a:pt x="5156" y="10368"/>
                    <a:pt x="5172" y="10351"/>
                  </a:cubicBezTo>
                  <a:cubicBezTo>
                    <a:pt x="5188" y="10333"/>
                    <a:pt x="5201" y="10313"/>
                    <a:pt x="5213" y="10289"/>
                  </a:cubicBezTo>
                  <a:cubicBezTo>
                    <a:pt x="5222" y="10271"/>
                    <a:pt x="5228" y="10254"/>
                    <a:pt x="5231" y="10239"/>
                  </a:cubicBezTo>
                  <a:cubicBezTo>
                    <a:pt x="5234" y="10223"/>
                    <a:pt x="5234" y="10207"/>
                    <a:pt x="5232" y="10190"/>
                  </a:cubicBezTo>
                  <a:cubicBezTo>
                    <a:pt x="5230" y="10167"/>
                    <a:pt x="5223" y="10147"/>
                    <a:pt x="5211" y="10129"/>
                  </a:cubicBezTo>
                  <a:cubicBezTo>
                    <a:pt x="5198" y="10112"/>
                    <a:pt x="5183" y="10098"/>
                    <a:pt x="5165" y="10089"/>
                  </a:cubicBezTo>
                  <a:cubicBezTo>
                    <a:pt x="5153" y="10083"/>
                    <a:pt x="5139" y="10080"/>
                    <a:pt x="5125" y="10078"/>
                  </a:cubicBezTo>
                  <a:close/>
                  <a:moveTo>
                    <a:pt x="5239" y="9888"/>
                  </a:moveTo>
                  <a:lnTo>
                    <a:pt x="5196" y="9867"/>
                  </a:lnTo>
                  <a:lnTo>
                    <a:pt x="5142" y="9976"/>
                  </a:lnTo>
                  <a:lnTo>
                    <a:pt x="5186" y="9997"/>
                  </a:lnTo>
                  <a:lnTo>
                    <a:pt x="5239" y="9888"/>
                  </a:lnTo>
                  <a:close/>
                  <a:moveTo>
                    <a:pt x="5156" y="9401"/>
                  </a:moveTo>
                  <a:lnTo>
                    <a:pt x="5133" y="9447"/>
                  </a:lnTo>
                  <a:lnTo>
                    <a:pt x="5405" y="9581"/>
                  </a:lnTo>
                  <a:cubicBezTo>
                    <a:pt x="5419" y="9587"/>
                    <a:pt x="5429" y="9594"/>
                    <a:pt x="5438" y="9600"/>
                  </a:cubicBezTo>
                  <a:cubicBezTo>
                    <a:pt x="5446" y="9606"/>
                    <a:pt x="5453" y="9615"/>
                    <a:pt x="5459" y="9626"/>
                  </a:cubicBezTo>
                  <a:cubicBezTo>
                    <a:pt x="5464" y="9636"/>
                    <a:pt x="5466" y="9648"/>
                    <a:pt x="5464" y="9661"/>
                  </a:cubicBezTo>
                  <a:cubicBezTo>
                    <a:pt x="5462" y="9675"/>
                    <a:pt x="5458" y="9690"/>
                    <a:pt x="5449" y="9707"/>
                  </a:cubicBezTo>
                  <a:cubicBezTo>
                    <a:pt x="5443" y="9719"/>
                    <a:pt x="5437" y="9729"/>
                    <a:pt x="5431" y="9736"/>
                  </a:cubicBezTo>
                  <a:cubicBezTo>
                    <a:pt x="5424" y="9744"/>
                    <a:pt x="5417" y="9750"/>
                    <a:pt x="5411" y="9754"/>
                  </a:cubicBezTo>
                  <a:cubicBezTo>
                    <a:pt x="5404" y="9758"/>
                    <a:pt x="5397" y="9761"/>
                    <a:pt x="5391" y="9762"/>
                  </a:cubicBezTo>
                  <a:cubicBezTo>
                    <a:pt x="5385" y="9764"/>
                    <a:pt x="5379" y="9764"/>
                    <a:pt x="5374" y="9764"/>
                  </a:cubicBezTo>
                  <a:cubicBezTo>
                    <a:pt x="5366" y="9764"/>
                    <a:pt x="5357" y="9762"/>
                    <a:pt x="5346" y="9757"/>
                  </a:cubicBezTo>
                  <a:cubicBezTo>
                    <a:pt x="5334" y="9753"/>
                    <a:pt x="5324" y="9748"/>
                    <a:pt x="5314" y="9743"/>
                  </a:cubicBezTo>
                  <a:lnTo>
                    <a:pt x="5051" y="9614"/>
                  </a:lnTo>
                  <a:lnTo>
                    <a:pt x="5028" y="9660"/>
                  </a:lnTo>
                  <a:lnTo>
                    <a:pt x="5308" y="9798"/>
                  </a:lnTo>
                  <a:cubicBezTo>
                    <a:pt x="5317" y="9802"/>
                    <a:pt x="5327" y="9806"/>
                    <a:pt x="5339" y="9811"/>
                  </a:cubicBezTo>
                  <a:cubicBezTo>
                    <a:pt x="5351" y="9815"/>
                    <a:pt x="5363" y="9817"/>
                    <a:pt x="5375" y="9816"/>
                  </a:cubicBezTo>
                  <a:cubicBezTo>
                    <a:pt x="5400" y="9815"/>
                    <a:pt x="5421" y="9808"/>
                    <a:pt x="5439" y="9794"/>
                  </a:cubicBezTo>
                  <a:cubicBezTo>
                    <a:pt x="5457" y="9781"/>
                    <a:pt x="5473" y="9759"/>
                    <a:pt x="5488" y="9729"/>
                  </a:cubicBezTo>
                  <a:cubicBezTo>
                    <a:pt x="5500" y="9705"/>
                    <a:pt x="5507" y="9683"/>
                    <a:pt x="5510" y="9665"/>
                  </a:cubicBezTo>
                  <a:cubicBezTo>
                    <a:pt x="5513" y="9646"/>
                    <a:pt x="5513" y="9628"/>
                    <a:pt x="5508" y="9611"/>
                  </a:cubicBezTo>
                  <a:cubicBezTo>
                    <a:pt x="5504" y="9595"/>
                    <a:pt x="5497" y="9581"/>
                    <a:pt x="5486" y="9571"/>
                  </a:cubicBezTo>
                  <a:cubicBezTo>
                    <a:pt x="5475" y="9560"/>
                    <a:pt x="5457" y="9549"/>
                    <a:pt x="5434" y="9538"/>
                  </a:cubicBezTo>
                  <a:lnTo>
                    <a:pt x="5156" y="9401"/>
                  </a:lnTo>
                  <a:close/>
                  <a:moveTo>
                    <a:pt x="5730" y="9220"/>
                  </a:moveTo>
                  <a:lnTo>
                    <a:pt x="5339" y="9028"/>
                  </a:lnTo>
                  <a:lnTo>
                    <a:pt x="5316" y="9074"/>
                  </a:lnTo>
                  <a:lnTo>
                    <a:pt x="5530" y="9177"/>
                  </a:lnTo>
                  <a:cubicBezTo>
                    <a:pt x="5544" y="9184"/>
                    <a:pt x="5558" y="9191"/>
                    <a:pt x="5572" y="9197"/>
                  </a:cubicBezTo>
                  <a:cubicBezTo>
                    <a:pt x="5586" y="9203"/>
                    <a:pt x="5599" y="9209"/>
                    <a:pt x="5611" y="9214"/>
                  </a:cubicBezTo>
                  <a:cubicBezTo>
                    <a:pt x="5622" y="9219"/>
                    <a:pt x="5632" y="9223"/>
                    <a:pt x="5639" y="9226"/>
                  </a:cubicBezTo>
                  <a:cubicBezTo>
                    <a:pt x="5647" y="9229"/>
                    <a:pt x="5651" y="9230"/>
                    <a:pt x="5651" y="9231"/>
                  </a:cubicBezTo>
                  <a:cubicBezTo>
                    <a:pt x="5650" y="9230"/>
                    <a:pt x="5646" y="9230"/>
                    <a:pt x="5640" y="9230"/>
                  </a:cubicBezTo>
                  <a:cubicBezTo>
                    <a:pt x="5634" y="9229"/>
                    <a:pt x="5626" y="9229"/>
                    <a:pt x="5617" y="9228"/>
                  </a:cubicBezTo>
                  <a:cubicBezTo>
                    <a:pt x="5608" y="9228"/>
                    <a:pt x="5597" y="9227"/>
                    <a:pt x="5586" y="9227"/>
                  </a:cubicBezTo>
                  <a:cubicBezTo>
                    <a:pt x="5574" y="9226"/>
                    <a:pt x="5563" y="9226"/>
                    <a:pt x="5551" y="9227"/>
                  </a:cubicBezTo>
                  <a:lnTo>
                    <a:pt x="5238" y="9234"/>
                  </a:lnTo>
                  <a:lnTo>
                    <a:pt x="5211" y="9288"/>
                  </a:lnTo>
                  <a:lnTo>
                    <a:pt x="5602" y="9480"/>
                  </a:lnTo>
                  <a:lnTo>
                    <a:pt x="5626" y="9432"/>
                  </a:lnTo>
                  <a:lnTo>
                    <a:pt x="5398" y="9323"/>
                  </a:lnTo>
                  <a:cubicBezTo>
                    <a:pt x="5386" y="9317"/>
                    <a:pt x="5375" y="9312"/>
                    <a:pt x="5363" y="9307"/>
                  </a:cubicBezTo>
                  <a:cubicBezTo>
                    <a:pt x="5352" y="9302"/>
                    <a:pt x="5341" y="9297"/>
                    <a:pt x="5331" y="9293"/>
                  </a:cubicBezTo>
                  <a:cubicBezTo>
                    <a:pt x="5321" y="9289"/>
                    <a:pt x="5312" y="9285"/>
                    <a:pt x="5305" y="9282"/>
                  </a:cubicBezTo>
                  <a:cubicBezTo>
                    <a:pt x="5298" y="9279"/>
                    <a:pt x="5293" y="9277"/>
                    <a:pt x="5289" y="9275"/>
                  </a:cubicBezTo>
                  <a:cubicBezTo>
                    <a:pt x="5293" y="9276"/>
                    <a:pt x="5299" y="9276"/>
                    <a:pt x="5306" y="9277"/>
                  </a:cubicBezTo>
                  <a:cubicBezTo>
                    <a:pt x="5314" y="9277"/>
                    <a:pt x="5323" y="9277"/>
                    <a:pt x="5333" y="9277"/>
                  </a:cubicBezTo>
                  <a:cubicBezTo>
                    <a:pt x="5343" y="9277"/>
                    <a:pt x="5354" y="9277"/>
                    <a:pt x="5366" y="9278"/>
                  </a:cubicBezTo>
                  <a:cubicBezTo>
                    <a:pt x="5378" y="9278"/>
                    <a:pt x="5391" y="9278"/>
                    <a:pt x="5405" y="9277"/>
                  </a:cubicBezTo>
                  <a:lnTo>
                    <a:pt x="5706" y="9269"/>
                  </a:lnTo>
                  <a:lnTo>
                    <a:pt x="5730" y="9220"/>
                  </a:lnTo>
                  <a:close/>
                  <a:moveTo>
                    <a:pt x="5808" y="9060"/>
                  </a:moveTo>
                  <a:lnTo>
                    <a:pt x="5418" y="8868"/>
                  </a:lnTo>
                  <a:lnTo>
                    <a:pt x="5395" y="8914"/>
                  </a:lnTo>
                  <a:lnTo>
                    <a:pt x="5786" y="9106"/>
                  </a:lnTo>
                  <a:lnTo>
                    <a:pt x="5808" y="9060"/>
                  </a:lnTo>
                  <a:close/>
                  <a:moveTo>
                    <a:pt x="5608" y="8481"/>
                  </a:moveTo>
                  <a:lnTo>
                    <a:pt x="5585" y="8529"/>
                  </a:lnTo>
                  <a:lnTo>
                    <a:pt x="5801" y="8739"/>
                  </a:lnTo>
                  <a:cubicBezTo>
                    <a:pt x="5819" y="8757"/>
                    <a:pt x="5834" y="8771"/>
                    <a:pt x="5846" y="8782"/>
                  </a:cubicBezTo>
                  <a:cubicBezTo>
                    <a:pt x="5858" y="8792"/>
                    <a:pt x="5866" y="8800"/>
                    <a:pt x="5871" y="8803"/>
                  </a:cubicBezTo>
                  <a:cubicBezTo>
                    <a:pt x="5868" y="8802"/>
                    <a:pt x="5863" y="8801"/>
                    <a:pt x="5856" y="8799"/>
                  </a:cubicBezTo>
                  <a:cubicBezTo>
                    <a:pt x="5849" y="8797"/>
                    <a:pt x="5841" y="8796"/>
                    <a:pt x="5832" y="8794"/>
                  </a:cubicBezTo>
                  <a:cubicBezTo>
                    <a:pt x="5823" y="8792"/>
                    <a:pt x="5813" y="8790"/>
                    <a:pt x="5803" y="8788"/>
                  </a:cubicBezTo>
                  <a:cubicBezTo>
                    <a:pt x="5792" y="8786"/>
                    <a:pt x="5782" y="8785"/>
                    <a:pt x="5772" y="8783"/>
                  </a:cubicBezTo>
                  <a:lnTo>
                    <a:pt x="5480" y="8742"/>
                  </a:lnTo>
                  <a:lnTo>
                    <a:pt x="5455" y="8793"/>
                  </a:lnTo>
                  <a:lnTo>
                    <a:pt x="5910" y="8853"/>
                  </a:lnTo>
                  <a:lnTo>
                    <a:pt x="5933" y="8807"/>
                  </a:lnTo>
                  <a:lnTo>
                    <a:pt x="5608" y="8481"/>
                  </a:lnTo>
                  <a:close/>
                  <a:moveTo>
                    <a:pt x="6144" y="8378"/>
                  </a:moveTo>
                  <a:lnTo>
                    <a:pt x="6104" y="8358"/>
                  </a:lnTo>
                  <a:lnTo>
                    <a:pt x="6019" y="8530"/>
                  </a:lnTo>
                  <a:lnTo>
                    <a:pt x="5876" y="8460"/>
                  </a:lnTo>
                  <a:lnTo>
                    <a:pt x="5942" y="8326"/>
                  </a:lnTo>
                  <a:lnTo>
                    <a:pt x="5901" y="8306"/>
                  </a:lnTo>
                  <a:lnTo>
                    <a:pt x="5836" y="8440"/>
                  </a:lnTo>
                  <a:lnTo>
                    <a:pt x="5707" y="8377"/>
                  </a:lnTo>
                  <a:lnTo>
                    <a:pt x="5786" y="8217"/>
                  </a:lnTo>
                  <a:lnTo>
                    <a:pt x="5751" y="8192"/>
                  </a:lnTo>
                  <a:lnTo>
                    <a:pt x="5645" y="8405"/>
                  </a:lnTo>
                  <a:lnTo>
                    <a:pt x="6036" y="8598"/>
                  </a:lnTo>
                  <a:lnTo>
                    <a:pt x="6144" y="8378"/>
                  </a:lnTo>
                  <a:close/>
                  <a:moveTo>
                    <a:pt x="6307" y="8047"/>
                  </a:moveTo>
                  <a:lnTo>
                    <a:pt x="6271" y="8052"/>
                  </a:lnTo>
                  <a:cubicBezTo>
                    <a:pt x="6254" y="8054"/>
                    <a:pt x="6236" y="8057"/>
                    <a:pt x="6218" y="8059"/>
                  </a:cubicBezTo>
                  <a:cubicBezTo>
                    <a:pt x="6199" y="8062"/>
                    <a:pt x="6181" y="8064"/>
                    <a:pt x="6165" y="8066"/>
                  </a:cubicBezTo>
                  <a:cubicBezTo>
                    <a:pt x="6148" y="8069"/>
                    <a:pt x="6137" y="8071"/>
                    <a:pt x="6130" y="8072"/>
                  </a:cubicBezTo>
                  <a:cubicBezTo>
                    <a:pt x="6120" y="8074"/>
                    <a:pt x="6109" y="8076"/>
                    <a:pt x="6097" y="8079"/>
                  </a:cubicBezTo>
                  <a:cubicBezTo>
                    <a:pt x="6086" y="8082"/>
                    <a:pt x="6075" y="8086"/>
                    <a:pt x="6067" y="8090"/>
                  </a:cubicBezTo>
                  <a:lnTo>
                    <a:pt x="6070" y="8084"/>
                  </a:lnTo>
                  <a:cubicBezTo>
                    <a:pt x="6077" y="8068"/>
                    <a:pt x="6082" y="8053"/>
                    <a:pt x="6083" y="8038"/>
                  </a:cubicBezTo>
                  <a:cubicBezTo>
                    <a:pt x="6084" y="8022"/>
                    <a:pt x="6082" y="8008"/>
                    <a:pt x="6077" y="7994"/>
                  </a:cubicBezTo>
                  <a:cubicBezTo>
                    <a:pt x="6072" y="7981"/>
                    <a:pt x="6065" y="7968"/>
                    <a:pt x="6054" y="7956"/>
                  </a:cubicBezTo>
                  <a:cubicBezTo>
                    <a:pt x="6043" y="7945"/>
                    <a:pt x="6029" y="7935"/>
                    <a:pt x="6014" y="7927"/>
                  </a:cubicBezTo>
                  <a:cubicBezTo>
                    <a:pt x="6003" y="7922"/>
                    <a:pt x="5993" y="7919"/>
                    <a:pt x="5984" y="7917"/>
                  </a:cubicBezTo>
                  <a:cubicBezTo>
                    <a:pt x="5974" y="7916"/>
                    <a:pt x="5965" y="7915"/>
                    <a:pt x="5956" y="7915"/>
                  </a:cubicBezTo>
                  <a:cubicBezTo>
                    <a:pt x="5947" y="7915"/>
                    <a:pt x="5939" y="7916"/>
                    <a:pt x="5932" y="7918"/>
                  </a:cubicBezTo>
                  <a:cubicBezTo>
                    <a:pt x="5925" y="7921"/>
                    <a:pt x="5918" y="7923"/>
                    <a:pt x="5912" y="7926"/>
                  </a:cubicBezTo>
                  <a:cubicBezTo>
                    <a:pt x="5906" y="7929"/>
                    <a:pt x="5900" y="7932"/>
                    <a:pt x="5894" y="7936"/>
                  </a:cubicBezTo>
                  <a:cubicBezTo>
                    <a:pt x="5889" y="7941"/>
                    <a:pt x="5883" y="7946"/>
                    <a:pt x="5876" y="7953"/>
                  </a:cubicBezTo>
                  <a:cubicBezTo>
                    <a:pt x="5870" y="7960"/>
                    <a:pt x="5864" y="7968"/>
                    <a:pt x="5858" y="7978"/>
                  </a:cubicBezTo>
                  <a:cubicBezTo>
                    <a:pt x="5852" y="7987"/>
                    <a:pt x="5845" y="7999"/>
                    <a:pt x="5839" y="8012"/>
                  </a:cubicBezTo>
                  <a:lnTo>
                    <a:pt x="5794" y="8103"/>
                  </a:lnTo>
                  <a:lnTo>
                    <a:pt x="6185" y="8296"/>
                  </a:lnTo>
                  <a:lnTo>
                    <a:pt x="6207" y="8250"/>
                  </a:lnTo>
                  <a:lnTo>
                    <a:pt x="6031" y="8163"/>
                  </a:lnTo>
                  <a:cubicBezTo>
                    <a:pt x="6036" y="8153"/>
                    <a:pt x="6042" y="8146"/>
                    <a:pt x="6048" y="8142"/>
                  </a:cubicBezTo>
                  <a:cubicBezTo>
                    <a:pt x="6054" y="8137"/>
                    <a:pt x="6064" y="8134"/>
                    <a:pt x="6078" y="8131"/>
                  </a:cubicBezTo>
                  <a:cubicBezTo>
                    <a:pt x="6101" y="8126"/>
                    <a:pt x="6123" y="8122"/>
                    <a:pt x="6143" y="8119"/>
                  </a:cubicBezTo>
                  <a:cubicBezTo>
                    <a:pt x="6164" y="8115"/>
                    <a:pt x="6183" y="8113"/>
                    <a:pt x="6201" y="8110"/>
                  </a:cubicBezTo>
                  <a:cubicBezTo>
                    <a:pt x="6218" y="8108"/>
                    <a:pt x="6233" y="8107"/>
                    <a:pt x="6246" y="8106"/>
                  </a:cubicBezTo>
                  <a:cubicBezTo>
                    <a:pt x="6260" y="8106"/>
                    <a:pt x="6270" y="8106"/>
                    <a:pt x="6278" y="8106"/>
                  </a:cubicBezTo>
                  <a:lnTo>
                    <a:pt x="6307" y="8047"/>
                  </a:lnTo>
                  <a:close/>
                  <a:moveTo>
                    <a:pt x="6021" y="7998"/>
                  </a:moveTo>
                  <a:cubicBezTo>
                    <a:pt x="6029" y="8007"/>
                    <a:pt x="6035" y="8016"/>
                    <a:pt x="6038" y="8025"/>
                  </a:cubicBezTo>
                  <a:cubicBezTo>
                    <a:pt x="6041" y="8036"/>
                    <a:pt x="6041" y="8048"/>
                    <a:pt x="6039" y="8060"/>
                  </a:cubicBezTo>
                  <a:cubicBezTo>
                    <a:pt x="6037" y="8073"/>
                    <a:pt x="6031" y="8088"/>
                    <a:pt x="6023" y="8105"/>
                  </a:cubicBezTo>
                  <a:lnTo>
                    <a:pt x="6002" y="8149"/>
                  </a:lnTo>
                  <a:lnTo>
                    <a:pt x="5856" y="8077"/>
                  </a:lnTo>
                  <a:lnTo>
                    <a:pt x="5879" y="8030"/>
                  </a:lnTo>
                  <a:cubicBezTo>
                    <a:pt x="5884" y="8020"/>
                    <a:pt x="5889" y="8011"/>
                    <a:pt x="5894" y="8004"/>
                  </a:cubicBezTo>
                  <a:cubicBezTo>
                    <a:pt x="5899" y="7997"/>
                    <a:pt x="5905" y="7990"/>
                    <a:pt x="5911" y="7985"/>
                  </a:cubicBezTo>
                  <a:cubicBezTo>
                    <a:pt x="5921" y="7976"/>
                    <a:pt x="5933" y="7971"/>
                    <a:pt x="5948" y="7969"/>
                  </a:cubicBezTo>
                  <a:cubicBezTo>
                    <a:pt x="5962" y="7968"/>
                    <a:pt x="5976" y="7970"/>
                    <a:pt x="5989" y="7976"/>
                  </a:cubicBezTo>
                  <a:cubicBezTo>
                    <a:pt x="6002" y="7983"/>
                    <a:pt x="6012" y="7990"/>
                    <a:pt x="6021" y="7998"/>
                  </a:cubicBezTo>
                  <a:close/>
                  <a:moveTo>
                    <a:pt x="6318" y="7653"/>
                  </a:moveTo>
                  <a:cubicBezTo>
                    <a:pt x="6303" y="7652"/>
                    <a:pt x="6290" y="7653"/>
                    <a:pt x="6277" y="7656"/>
                  </a:cubicBezTo>
                  <a:cubicBezTo>
                    <a:pt x="6264" y="7660"/>
                    <a:pt x="6252" y="7665"/>
                    <a:pt x="6241" y="7672"/>
                  </a:cubicBezTo>
                  <a:cubicBezTo>
                    <a:pt x="6230" y="7680"/>
                    <a:pt x="6217" y="7691"/>
                    <a:pt x="6203" y="7706"/>
                  </a:cubicBezTo>
                  <a:lnTo>
                    <a:pt x="6167" y="7744"/>
                  </a:lnTo>
                  <a:cubicBezTo>
                    <a:pt x="6148" y="7763"/>
                    <a:pt x="6131" y="7776"/>
                    <a:pt x="6117" y="7781"/>
                  </a:cubicBezTo>
                  <a:cubicBezTo>
                    <a:pt x="6102" y="7786"/>
                    <a:pt x="6087" y="7785"/>
                    <a:pt x="6071" y="7777"/>
                  </a:cubicBezTo>
                  <a:cubicBezTo>
                    <a:pt x="6051" y="7767"/>
                    <a:pt x="6039" y="7753"/>
                    <a:pt x="6034" y="7734"/>
                  </a:cubicBezTo>
                  <a:cubicBezTo>
                    <a:pt x="6029" y="7714"/>
                    <a:pt x="6033" y="7692"/>
                    <a:pt x="6045" y="7668"/>
                  </a:cubicBezTo>
                  <a:cubicBezTo>
                    <a:pt x="6049" y="7659"/>
                    <a:pt x="6054" y="7652"/>
                    <a:pt x="6059" y="7645"/>
                  </a:cubicBezTo>
                  <a:cubicBezTo>
                    <a:pt x="6063" y="7638"/>
                    <a:pt x="6069" y="7631"/>
                    <a:pt x="6075" y="7625"/>
                  </a:cubicBezTo>
                  <a:cubicBezTo>
                    <a:pt x="6081" y="7619"/>
                    <a:pt x="6089" y="7613"/>
                    <a:pt x="6097" y="7607"/>
                  </a:cubicBezTo>
                  <a:cubicBezTo>
                    <a:pt x="6105" y="7601"/>
                    <a:pt x="6114" y="7595"/>
                    <a:pt x="6125" y="7589"/>
                  </a:cubicBezTo>
                  <a:lnTo>
                    <a:pt x="6102" y="7552"/>
                  </a:lnTo>
                  <a:cubicBezTo>
                    <a:pt x="6058" y="7577"/>
                    <a:pt x="6026" y="7610"/>
                    <a:pt x="6006" y="7651"/>
                  </a:cubicBezTo>
                  <a:cubicBezTo>
                    <a:pt x="5997" y="7670"/>
                    <a:pt x="5991" y="7689"/>
                    <a:pt x="5989" y="7707"/>
                  </a:cubicBezTo>
                  <a:cubicBezTo>
                    <a:pt x="5987" y="7725"/>
                    <a:pt x="5988" y="7742"/>
                    <a:pt x="5992" y="7758"/>
                  </a:cubicBezTo>
                  <a:cubicBezTo>
                    <a:pt x="5997" y="7774"/>
                    <a:pt x="6004" y="7788"/>
                    <a:pt x="6015" y="7801"/>
                  </a:cubicBezTo>
                  <a:cubicBezTo>
                    <a:pt x="6025" y="7814"/>
                    <a:pt x="6039" y="7825"/>
                    <a:pt x="6056" y="7833"/>
                  </a:cubicBezTo>
                  <a:cubicBezTo>
                    <a:pt x="6081" y="7845"/>
                    <a:pt x="6106" y="7847"/>
                    <a:pt x="6132" y="7840"/>
                  </a:cubicBezTo>
                  <a:cubicBezTo>
                    <a:pt x="6143" y="7836"/>
                    <a:pt x="6154" y="7830"/>
                    <a:pt x="6164" y="7822"/>
                  </a:cubicBezTo>
                  <a:cubicBezTo>
                    <a:pt x="6175" y="7814"/>
                    <a:pt x="6187" y="7803"/>
                    <a:pt x="6201" y="7787"/>
                  </a:cubicBezTo>
                  <a:lnTo>
                    <a:pt x="6232" y="7754"/>
                  </a:lnTo>
                  <a:cubicBezTo>
                    <a:pt x="6269" y="7714"/>
                    <a:pt x="6305" y="7703"/>
                    <a:pt x="6339" y="7720"/>
                  </a:cubicBezTo>
                  <a:cubicBezTo>
                    <a:pt x="6363" y="7731"/>
                    <a:pt x="6377" y="7750"/>
                    <a:pt x="6382" y="7775"/>
                  </a:cubicBezTo>
                  <a:cubicBezTo>
                    <a:pt x="6384" y="7787"/>
                    <a:pt x="6384" y="7797"/>
                    <a:pt x="6382" y="7808"/>
                  </a:cubicBezTo>
                  <a:cubicBezTo>
                    <a:pt x="6380" y="7818"/>
                    <a:pt x="6375" y="7831"/>
                    <a:pt x="6368" y="7846"/>
                  </a:cubicBezTo>
                  <a:cubicBezTo>
                    <a:pt x="6358" y="7865"/>
                    <a:pt x="6347" y="7882"/>
                    <a:pt x="6333" y="7897"/>
                  </a:cubicBezTo>
                  <a:cubicBezTo>
                    <a:pt x="6319" y="7911"/>
                    <a:pt x="6303" y="7923"/>
                    <a:pt x="6283" y="7934"/>
                  </a:cubicBezTo>
                  <a:lnTo>
                    <a:pt x="6309" y="7972"/>
                  </a:lnTo>
                  <a:cubicBezTo>
                    <a:pt x="6331" y="7959"/>
                    <a:pt x="6350" y="7943"/>
                    <a:pt x="6365" y="7926"/>
                  </a:cubicBezTo>
                  <a:cubicBezTo>
                    <a:pt x="6381" y="7908"/>
                    <a:pt x="6395" y="7888"/>
                    <a:pt x="6406" y="7864"/>
                  </a:cubicBezTo>
                  <a:cubicBezTo>
                    <a:pt x="6415" y="7846"/>
                    <a:pt x="6421" y="7829"/>
                    <a:pt x="6424" y="7814"/>
                  </a:cubicBezTo>
                  <a:cubicBezTo>
                    <a:pt x="6427" y="7798"/>
                    <a:pt x="6428" y="7782"/>
                    <a:pt x="6426" y="7765"/>
                  </a:cubicBezTo>
                  <a:cubicBezTo>
                    <a:pt x="6423" y="7742"/>
                    <a:pt x="6416" y="7722"/>
                    <a:pt x="6404" y="7704"/>
                  </a:cubicBezTo>
                  <a:cubicBezTo>
                    <a:pt x="6392" y="7687"/>
                    <a:pt x="6376" y="7673"/>
                    <a:pt x="6358" y="7664"/>
                  </a:cubicBezTo>
                  <a:cubicBezTo>
                    <a:pt x="6346" y="7658"/>
                    <a:pt x="6333" y="7655"/>
                    <a:pt x="6318" y="7653"/>
                  </a:cubicBezTo>
                  <a:close/>
                  <a:moveTo>
                    <a:pt x="6536" y="7583"/>
                  </a:moveTo>
                  <a:lnTo>
                    <a:pt x="6145" y="7390"/>
                  </a:lnTo>
                  <a:lnTo>
                    <a:pt x="6122" y="7436"/>
                  </a:lnTo>
                  <a:lnTo>
                    <a:pt x="6513" y="7628"/>
                  </a:lnTo>
                  <a:lnTo>
                    <a:pt x="6536" y="7583"/>
                  </a:lnTo>
                  <a:close/>
                  <a:moveTo>
                    <a:pt x="6311" y="7053"/>
                  </a:moveTo>
                  <a:lnTo>
                    <a:pt x="6183" y="7312"/>
                  </a:lnTo>
                  <a:lnTo>
                    <a:pt x="6223" y="7331"/>
                  </a:lnTo>
                  <a:lnTo>
                    <a:pt x="6274" y="7226"/>
                  </a:lnTo>
                  <a:lnTo>
                    <a:pt x="6626" y="7399"/>
                  </a:lnTo>
                  <a:lnTo>
                    <a:pt x="6648" y="7354"/>
                  </a:lnTo>
                  <a:lnTo>
                    <a:pt x="6296" y="7181"/>
                  </a:lnTo>
                  <a:lnTo>
                    <a:pt x="6349" y="7076"/>
                  </a:lnTo>
                  <a:lnTo>
                    <a:pt x="6311" y="7053"/>
                  </a:lnTo>
                  <a:close/>
                  <a:moveTo>
                    <a:pt x="6854" y="6937"/>
                  </a:moveTo>
                  <a:lnTo>
                    <a:pt x="6399" y="6874"/>
                  </a:lnTo>
                  <a:lnTo>
                    <a:pt x="6369" y="6935"/>
                  </a:lnTo>
                  <a:lnTo>
                    <a:pt x="6696" y="7257"/>
                  </a:lnTo>
                  <a:lnTo>
                    <a:pt x="6719" y="7210"/>
                  </a:lnTo>
                  <a:lnTo>
                    <a:pt x="6617" y="7113"/>
                  </a:lnTo>
                  <a:lnTo>
                    <a:pt x="6689" y="6968"/>
                  </a:lnTo>
                  <a:lnTo>
                    <a:pt x="6827" y="6990"/>
                  </a:lnTo>
                  <a:lnTo>
                    <a:pt x="6854" y="6937"/>
                  </a:lnTo>
                  <a:close/>
                  <a:moveTo>
                    <a:pt x="6645" y="6961"/>
                  </a:moveTo>
                  <a:lnTo>
                    <a:pt x="6585" y="7082"/>
                  </a:lnTo>
                  <a:lnTo>
                    <a:pt x="6424" y="6926"/>
                  </a:lnTo>
                  <a:lnTo>
                    <a:pt x="6645" y="6961"/>
                  </a:lnTo>
                  <a:close/>
                  <a:moveTo>
                    <a:pt x="6291" y="6905"/>
                  </a:moveTo>
                  <a:cubicBezTo>
                    <a:pt x="6283" y="6908"/>
                    <a:pt x="6276" y="6913"/>
                    <a:pt x="6272" y="6922"/>
                  </a:cubicBezTo>
                  <a:cubicBezTo>
                    <a:pt x="6268" y="6930"/>
                    <a:pt x="6268" y="6938"/>
                    <a:pt x="6271" y="6946"/>
                  </a:cubicBezTo>
                  <a:cubicBezTo>
                    <a:pt x="6273" y="6955"/>
                    <a:pt x="6279" y="6961"/>
                    <a:pt x="6287" y="6965"/>
                  </a:cubicBezTo>
                  <a:cubicBezTo>
                    <a:pt x="6295" y="6969"/>
                    <a:pt x="6304" y="6970"/>
                    <a:pt x="6312" y="6967"/>
                  </a:cubicBezTo>
                  <a:cubicBezTo>
                    <a:pt x="6321" y="6964"/>
                    <a:pt x="6328" y="6959"/>
                    <a:pt x="6332" y="6950"/>
                  </a:cubicBezTo>
                  <a:cubicBezTo>
                    <a:pt x="6336" y="6942"/>
                    <a:pt x="6336" y="6933"/>
                    <a:pt x="6333" y="6925"/>
                  </a:cubicBezTo>
                  <a:cubicBezTo>
                    <a:pt x="6330" y="6917"/>
                    <a:pt x="6324" y="6910"/>
                    <a:pt x="6316" y="6906"/>
                  </a:cubicBezTo>
                  <a:cubicBezTo>
                    <a:pt x="6308" y="6902"/>
                    <a:pt x="6300" y="6902"/>
                    <a:pt x="6291" y="6905"/>
                  </a:cubicBezTo>
                  <a:close/>
                  <a:moveTo>
                    <a:pt x="6349" y="6787"/>
                  </a:moveTo>
                  <a:cubicBezTo>
                    <a:pt x="6340" y="6790"/>
                    <a:pt x="6334" y="6796"/>
                    <a:pt x="6330" y="6804"/>
                  </a:cubicBezTo>
                  <a:cubicBezTo>
                    <a:pt x="6326" y="6812"/>
                    <a:pt x="6325" y="6820"/>
                    <a:pt x="6328" y="6829"/>
                  </a:cubicBezTo>
                  <a:cubicBezTo>
                    <a:pt x="6331" y="6837"/>
                    <a:pt x="6337" y="6844"/>
                    <a:pt x="6345" y="6848"/>
                  </a:cubicBezTo>
                  <a:cubicBezTo>
                    <a:pt x="6353" y="6852"/>
                    <a:pt x="6362" y="6852"/>
                    <a:pt x="6370" y="6850"/>
                  </a:cubicBezTo>
                  <a:cubicBezTo>
                    <a:pt x="6379" y="6847"/>
                    <a:pt x="6385" y="6841"/>
                    <a:pt x="6389" y="6833"/>
                  </a:cubicBezTo>
                  <a:cubicBezTo>
                    <a:pt x="6394" y="6824"/>
                    <a:pt x="6394" y="6816"/>
                    <a:pt x="6391" y="6808"/>
                  </a:cubicBezTo>
                  <a:cubicBezTo>
                    <a:pt x="6388" y="6799"/>
                    <a:pt x="6382" y="6793"/>
                    <a:pt x="6374" y="6789"/>
                  </a:cubicBezTo>
                  <a:cubicBezTo>
                    <a:pt x="6366" y="6785"/>
                    <a:pt x="6357" y="6784"/>
                    <a:pt x="6349" y="6787"/>
                  </a:cubicBezTo>
                  <a:close/>
                  <a:moveTo>
                    <a:pt x="6591" y="6484"/>
                  </a:moveTo>
                  <a:lnTo>
                    <a:pt x="6463" y="6743"/>
                  </a:lnTo>
                  <a:lnTo>
                    <a:pt x="6503" y="6762"/>
                  </a:lnTo>
                  <a:lnTo>
                    <a:pt x="6554" y="6658"/>
                  </a:lnTo>
                  <a:lnTo>
                    <a:pt x="6906" y="6831"/>
                  </a:lnTo>
                  <a:lnTo>
                    <a:pt x="6928" y="6786"/>
                  </a:lnTo>
                  <a:lnTo>
                    <a:pt x="6576" y="6613"/>
                  </a:lnTo>
                  <a:lnTo>
                    <a:pt x="6628" y="6507"/>
                  </a:lnTo>
                  <a:lnTo>
                    <a:pt x="6591" y="6484"/>
                  </a:lnTo>
                  <a:close/>
                  <a:moveTo>
                    <a:pt x="7256" y="6118"/>
                  </a:moveTo>
                  <a:lnTo>
                    <a:pt x="6849" y="5959"/>
                  </a:lnTo>
                  <a:lnTo>
                    <a:pt x="6815" y="6028"/>
                  </a:lnTo>
                  <a:lnTo>
                    <a:pt x="7039" y="6229"/>
                  </a:lnTo>
                  <a:cubicBezTo>
                    <a:pt x="7052" y="6241"/>
                    <a:pt x="7065" y="6251"/>
                    <a:pt x="7076" y="6260"/>
                  </a:cubicBezTo>
                  <a:cubicBezTo>
                    <a:pt x="7087" y="6269"/>
                    <a:pt x="7094" y="6274"/>
                    <a:pt x="7095" y="6275"/>
                  </a:cubicBezTo>
                  <a:cubicBezTo>
                    <a:pt x="7093" y="6274"/>
                    <a:pt x="7085" y="6272"/>
                    <a:pt x="7071" y="6268"/>
                  </a:cubicBezTo>
                  <a:cubicBezTo>
                    <a:pt x="7058" y="6265"/>
                    <a:pt x="7040" y="6261"/>
                    <a:pt x="7020" y="6257"/>
                  </a:cubicBezTo>
                  <a:lnTo>
                    <a:pt x="6729" y="6202"/>
                  </a:lnTo>
                  <a:lnTo>
                    <a:pt x="6696" y="6271"/>
                  </a:lnTo>
                  <a:lnTo>
                    <a:pt x="7070" y="6497"/>
                  </a:lnTo>
                  <a:lnTo>
                    <a:pt x="7092" y="6452"/>
                  </a:lnTo>
                  <a:lnTo>
                    <a:pt x="6824" y="6294"/>
                  </a:lnTo>
                  <a:cubicBezTo>
                    <a:pt x="6819" y="6291"/>
                    <a:pt x="6812" y="6287"/>
                    <a:pt x="6805" y="6282"/>
                  </a:cubicBezTo>
                  <a:cubicBezTo>
                    <a:pt x="6797" y="6278"/>
                    <a:pt x="6790" y="6274"/>
                    <a:pt x="6783" y="6270"/>
                  </a:cubicBezTo>
                  <a:cubicBezTo>
                    <a:pt x="6775" y="6266"/>
                    <a:pt x="6769" y="6262"/>
                    <a:pt x="6763" y="6259"/>
                  </a:cubicBezTo>
                  <a:cubicBezTo>
                    <a:pt x="6758" y="6256"/>
                    <a:pt x="6755" y="6254"/>
                    <a:pt x="6754" y="6253"/>
                  </a:cubicBezTo>
                  <a:cubicBezTo>
                    <a:pt x="6758" y="6255"/>
                    <a:pt x="6768" y="6257"/>
                    <a:pt x="6781" y="6259"/>
                  </a:cubicBezTo>
                  <a:cubicBezTo>
                    <a:pt x="6796" y="6262"/>
                    <a:pt x="6815" y="6266"/>
                    <a:pt x="6837" y="6270"/>
                  </a:cubicBezTo>
                  <a:lnTo>
                    <a:pt x="7152" y="6329"/>
                  </a:lnTo>
                  <a:lnTo>
                    <a:pt x="7172" y="6289"/>
                  </a:lnTo>
                  <a:lnTo>
                    <a:pt x="6922" y="6062"/>
                  </a:lnTo>
                  <a:cubicBezTo>
                    <a:pt x="6916" y="6058"/>
                    <a:pt x="6911" y="6053"/>
                    <a:pt x="6905" y="6048"/>
                  </a:cubicBezTo>
                  <a:cubicBezTo>
                    <a:pt x="6899" y="6043"/>
                    <a:pt x="6893" y="6038"/>
                    <a:pt x="6888" y="6034"/>
                  </a:cubicBezTo>
                  <a:cubicBezTo>
                    <a:pt x="6883" y="6029"/>
                    <a:pt x="6878" y="6025"/>
                    <a:pt x="6875" y="6022"/>
                  </a:cubicBezTo>
                  <a:cubicBezTo>
                    <a:pt x="6871" y="6019"/>
                    <a:pt x="6869" y="6017"/>
                    <a:pt x="6868" y="6017"/>
                  </a:cubicBezTo>
                  <a:cubicBezTo>
                    <a:pt x="6869" y="6017"/>
                    <a:pt x="6872" y="6018"/>
                    <a:pt x="6876" y="6020"/>
                  </a:cubicBezTo>
                  <a:cubicBezTo>
                    <a:pt x="6881" y="6022"/>
                    <a:pt x="6887" y="6025"/>
                    <a:pt x="6893" y="6028"/>
                  </a:cubicBezTo>
                  <a:cubicBezTo>
                    <a:pt x="6900" y="6031"/>
                    <a:pt x="6907" y="6034"/>
                    <a:pt x="6915" y="6037"/>
                  </a:cubicBezTo>
                  <a:cubicBezTo>
                    <a:pt x="6922" y="6041"/>
                    <a:pt x="6929" y="6044"/>
                    <a:pt x="6936" y="6046"/>
                  </a:cubicBezTo>
                  <a:lnTo>
                    <a:pt x="7233" y="6165"/>
                  </a:lnTo>
                  <a:lnTo>
                    <a:pt x="7256" y="6118"/>
                  </a:lnTo>
                  <a:close/>
                  <a:moveTo>
                    <a:pt x="7041" y="5569"/>
                  </a:moveTo>
                  <a:lnTo>
                    <a:pt x="7018" y="5615"/>
                  </a:lnTo>
                  <a:lnTo>
                    <a:pt x="7291" y="5749"/>
                  </a:lnTo>
                  <a:cubicBezTo>
                    <a:pt x="7304" y="5756"/>
                    <a:pt x="7315" y="5762"/>
                    <a:pt x="7323" y="5769"/>
                  </a:cubicBezTo>
                  <a:cubicBezTo>
                    <a:pt x="7332" y="5775"/>
                    <a:pt x="7339" y="5783"/>
                    <a:pt x="7344" y="5794"/>
                  </a:cubicBezTo>
                  <a:cubicBezTo>
                    <a:pt x="7349" y="5804"/>
                    <a:pt x="7351" y="5816"/>
                    <a:pt x="7349" y="5830"/>
                  </a:cubicBezTo>
                  <a:cubicBezTo>
                    <a:pt x="7348" y="5844"/>
                    <a:pt x="7343" y="5859"/>
                    <a:pt x="7335" y="5875"/>
                  </a:cubicBezTo>
                  <a:cubicBezTo>
                    <a:pt x="7329" y="5887"/>
                    <a:pt x="7323" y="5897"/>
                    <a:pt x="7316" y="5905"/>
                  </a:cubicBezTo>
                  <a:cubicBezTo>
                    <a:pt x="7309" y="5913"/>
                    <a:pt x="7303" y="5918"/>
                    <a:pt x="7296" y="5923"/>
                  </a:cubicBezTo>
                  <a:cubicBezTo>
                    <a:pt x="7289" y="5927"/>
                    <a:pt x="7283" y="5930"/>
                    <a:pt x="7276" y="5931"/>
                  </a:cubicBezTo>
                  <a:cubicBezTo>
                    <a:pt x="7270" y="5932"/>
                    <a:pt x="7264" y="5933"/>
                    <a:pt x="7259" y="5933"/>
                  </a:cubicBezTo>
                  <a:cubicBezTo>
                    <a:pt x="7252" y="5932"/>
                    <a:pt x="7242" y="5930"/>
                    <a:pt x="7231" y="5926"/>
                  </a:cubicBezTo>
                  <a:cubicBezTo>
                    <a:pt x="7220" y="5921"/>
                    <a:pt x="7209" y="5917"/>
                    <a:pt x="7199" y="5912"/>
                  </a:cubicBezTo>
                  <a:lnTo>
                    <a:pt x="6936" y="5782"/>
                  </a:lnTo>
                  <a:lnTo>
                    <a:pt x="6913" y="5829"/>
                  </a:lnTo>
                  <a:lnTo>
                    <a:pt x="7194" y="5966"/>
                  </a:lnTo>
                  <a:cubicBezTo>
                    <a:pt x="7202" y="5971"/>
                    <a:pt x="7213" y="5975"/>
                    <a:pt x="7224" y="5979"/>
                  </a:cubicBezTo>
                  <a:cubicBezTo>
                    <a:pt x="7236" y="5984"/>
                    <a:pt x="7248" y="5986"/>
                    <a:pt x="7260" y="5985"/>
                  </a:cubicBezTo>
                  <a:cubicBezTo>
                    <a:pt x="7285" y="5984"/>
                    <a:pt x="7306" y="5977"/>
                    <a:pt x="7324" y="5963"/>
                  </a:cubicBezTo>
                  <a:cubicBezTo>
                    <a:pt x="7342" y="5950"/>
                    <a:pt x="7359" y="5928"/>
                    <a:pt x="7374" y="5897"/>
                  </a:cubicBezTo>
                  <a:cubicBezTo>
                    <a:pt x="7385" y="5873"/>
                    <a:pt x="7393" y="5852"/>
                    <a:pt x="7396" y="5833"/>
                  </a:cubicBezTo>
                  <a:cubicBezTo>
                    <a:pt x="7399" y="5815"/>
                    <a:pt x="7398" y="5797"/>
                    <a:pt x="7394" y="5780"/>
                  </a:cubicBezTo>
                  <a:cubicBezTo>
                    <a:pt x="7390" y="5763"/>
                    <a:pt x="7382" y="5750"/>
                    <a:pt x="7371" y="5739"/>
                  </a:cubicBezTo>
                  <a:cubicBezTo>
                    <a:pt x="7360" y="5729"/>
                    <a:pt x="7342" y="5718"/>
                    <a:pt x="7319" y="5706"/>
                  </a:cubicBezTo>
                  <a:lnTo>
                    <a:pt x="7041" y="5569"/>
                  </a:lnTo>
                  <a:close/>
                  <a:moveTo>
                    <a:pt x="6884" y="5700"/>
                  </a:moveTo>
                  <a:cubicBezTo>
                    <a:pt x="6875" y="5703"/>
                    <a:pt x="6869" y="5709"/>
                    <a:pt x="6865" y="5717"/>
                  </a:cubicBezTo>
                  <a:cubicBezTo>
                    <a:pt x="6861" y="5725"/>
                    <a:pt x="6860" y="5733"/>
                    <a:pt x="6863" y="5742"/>
                  </a:cubicBezTo>
                  <a:cubicBezTo>
                    <a:pt x="6866" y="5750"/>
                    <a:pt x="6872" y="5756"/>
                    <a:pt x="6880" y="5760"/>
                  </a:cubicBezTo>
                  <a:cubicBezTo>
                    <a:pt x="6888" y="5764"/>
                    <a:pt x="6897" y="5765"/>
                    <a:pt x="6905" y="5762"/>
                  </a:cubicBezTo>
                  <a:cubicBezTo>
                    <a:pt x="6914" y="5759"/>
                    <a:pt x="6920" y="5754"/>
                    <a:pt x="6924" y="5746"/>
                  </a:cubicBezTo>
                  <a:cubicBezTo>
                    <a:pt x="6929" y="5737"/>
                    <a:pt x="6929" y="5729"/>
                    <a:pt x="6926" y="5720"/>
                  </a:cubicBezTo>
                  <a:cubicBezTo>
                    <a:pt x="6923" y="5712"/>
                    <a:pt x="6917" y="5706"/>
                    <a:pt x="6909" y="5702"/>
                  </a:cubicBezTo>
                  <a:cubicBezTo>
                    <a:pt x="6901" y="5698"/>
                    <a:pt x="6892" y="5697"/>
                    <a:pt x="6884" y="5700"/>
                  </a:cubicBezTo>
                  <a:close/>
                  <a:moveTo>
                    <a:pt x="6941" y="5583"/>
                  </a:moveTo>
                  <a:cubicBezTo>
                    <a:pt x="6933" y="5586"/>
                    <a:pt x="6926" y="5592"/>
                    <a:pt x="6922" y="5600"/>
                  </a:cubicBezTo>
                  <a:cubicBezTo>
                    <a:pt x="6918" y="5608"/>
                    <a:pt x="6918" y="5616"/>
                    <a:pt x="6921" y="5625"/>
                  </a:cubicBezTo>
                  <a:cubicBezTo>
                    <a:pt x="6924" y="5633"/>
                    <a:pt x="6929" y="5640"/>
                    <a:pt x="6937" y="5644"/>
                  </a:cubicBezTo>
                  <a:cubicBezTo>
                    <a:pt x="6945" y="5648"/>
                    <a:pt x="6954" y="5648"/>
                    <a:pt x="6963" y="5645"/>
                  </a:cubicBezTo>
                  <a:cubicBezTo>
                    <a:pt x="6971" y="5643"/>
                    <a:pt x="6978" y="5637"/>
                    <a:pt x="6982" y="5629"/>
                  </a:cubicBezTo>
                  <a:cubicBezTo>
                    <a:pt x="6986" y="5620"/>
                    <a:pt x="6986" y="5612"/>
                    <a:pt x="6983" y="5604"/>
                  </a:cubicBezTo>
                  <a:cubicBezTo>
                    <a:pt x="6980" y="5595"/>
                    <a:pt x="6974" y="5589"/>
                    <a:pt x="6966" y="5585"/>
                  </a:cubicBezTo>
                  <a:cubicBezTo>
                    <a:pt x="6958" y="5581"/>
                    <a:pt x="6950" y="5580"/>
                    <a:pt x="6941" y="5583"/>
                  </a:cubicBezTo>
                  <a:close/>
                  <a:moveTo>
                    <a:pt x="7615" y="5389"/>
                  </a:moveTo>
                  <a:lnTo>
                    <a:pt x="7224" y="5197"/>
                  </a:lnTo>
                  <a:lnTo>
                    <a:pt x="7201" y="5243"/>
                  </a:lnTo>
                  <a:lnTo>
                    <a:pt x="7415" y="5346"/>
                  </a:lnTo>
                  <a:cubicBezTo>
                    <a:pt x="7429" y="5353"/>
                    <a:pt x="7443" y="5359"/>
                    <a:pt x="7457" y="5366"/>
                  </a:cubicBezTo>
                  <a:cubicBezTo>
                    <a:pt x="7472" y="5372"/>
                    <a:pt x="7485" y="5378"/>
                    <a:pt x="7496" y="5383"/>
                  </a:cubicBezTo>
                  <a:cubicBezTo>
                    <a:pt x="7508" y="5387"/>
                    <a:pt x="7517" y="5391"/>
                    <a:pt x="7525" y="5394"/>
                  </a:cubicBezTo>
                  <a:cubicBezTo>
                    <a:pt x="7532" y="5397"/>
                    <a:pt x="7536" y="5399"/>
                    <a:pt x="7536" y="5399"/>
                  </a:cubicBezTo>
                  <a:cubicBezTo>
                    <a:pt x="7535" y="5399"/>
                    <a:pt x="7531" y="5399"/>
                    <a:pt x="7525" y="5398"/>
                  </a:cubicBezTo>
                  <a:cubicBezTo>
                    <a:pt x="7519" y="5398"/>
                    <a:pt x="7511" y="5397"/>
                    <a:pt x="7502" y="5397"/>
                  </a:cubicBezTo>
                  <a:cubicBezTo>
                    <a:pt x="7493" y="5396"/>
                    <a:pt x="7483" y="5396"/>
                    <a:pt x="7471" y="5395"/>
                  </a:cubicBezTo>
                  <a:cubicBezTo>
                    <a:pt x="7460" y="5395"/>
                    <a:pt x="7448" y="5395"/>
                    <a:pt x="7436" y="5395"/>
                  </a:cubicBezTo>
                  <a:lnTo>
                    <a:pt x="7123" y="5402"/>
                  </a:lnTo>
                  <a:lnTo>
                    <a:pt x="7096" y="5457"/>
                  </a:lnTo>
                  <a:lnTo>
                    <a:pt x="7487" y="5649"/>
                  </a:lnTo>
                  <a:lnTo>
                    <a:pt x="7511" y="5600"/>
                  </a:lnTo>
                  <a:lnTo>
                    <a:pt x="7283" y="5491"/>
                  </a:lnTo>
                  <a:cubicBezTo>
                    <a:pt x="7272" y="5485"/>
                    <a:pt x="7260" y="5480"/>
                    <a:pt x="7249" y="5475"/>
                  </a:cubicBezTo>
                  <a:cubicBezTo>
                    <a:pt x="7237" y="5470"/>
                    <a:pt x="7226" y="5465"/>
                    <a:pt x="7216" y="5461"/>
                  </a:cubicBezTo>
                  <a:cubicBezTo>
                    <a:pt x="7206" y="5457"/>
                    <a:pt x="7197" y="5453"/>
                    <a:pt x="7190" y="5450"/>
                  </a:cubicBezTo>
                  <a:cubicBezTo>
                    <a:pt x="7183" y="5447"/>
                    <a:pt x="7178" y="5445"/>
                    <a:pt x="7175" y="5444"/>
                  </a:cubicBezTo>
                  <a:cubicBezTo>
                    <a:pt x="7179" y="5445"/>
                    <a:pt x="7184" y="5445"/>
                    <a:pt x="7192" y="5445"/>
                  </a:cubicBezTo>
                  <a:cubicBezTo>
                    <a:pt x="7199" y="5446"/>
                    <a:pt x="7208" y="5446"/>
                    <a:pt x="7218" y="5446"/>
                  </a:cubicBezTo>
                  <a:cubicBezTo>
                    <a:pt x="7228" y="5446"/>
                    <a:pt x="7239" y="5446"/>
                    <a:pt x="7251" y="5446"/>
                  </a:cubicBezTo>
                  <a:cubicBezTo>
                    <a:pt x="7264" y="5446"/>
                    <a:pt x="7277" y="5446"/>
                    <a:pt x="7290" y="5446"/>
                  </a:cubicBezTo>
                  <a:lnTo>
                    <a:pt x="7591" y="5438"/>
                  </a:lnTo>
                  <a:lnTo>
                    <a:pt x="7615" y="5389"/>
                  </a:lnTo>
                  <a:close/>
                  <a:moveTo>
                    <a:pt x="7639" y="4968"/>
                  </a:moveTo>
                  <a:cubicBezTo>
                    <a:pt x="7625" y="4967"/>
                    <a:pt x="7611" y="4968"/>
                    <a:pt x="7598" y="4971"/>
                  </a:cubicBezTo>
                  <a:cubicBezTo>
                    <a:pt x="7585" y="4975"/>
                    <a:pt x="7573" y="4980"/>
                    <a:pt x="7562" y="4987"/>
                  </a:cubicBezTo>
                  <a:cubicBezTo>
                    <a:pt x="7551" y="4995"/>
                    <a:pt x="7538" y="5006"/>
                    <a:pt x="7525" y="5021"/>
                  </a:cubicBezTo>
                  <a:lnTo>
                    <a:pt x="7488" y="5059"/>
                  </a:lnTo>
                  <a:cubicBezTo>
                    <a:pt x="7469" y="5078"/>
                    <a:pt x="7452" y="5091"/>
                    <a:pt x="7438" y="5096"/>
                  </a:cubicBezTo>
                  <a:cubicBezTo>
                    <a:pt x="7423" y="5101"/>
                    <a:pt x="7408" y="5100"/>
                    <a:pt x="7392" y="5092"/>
                  </a:cubicBezTo>
                  <a:cubicBezTo>
                    <a:pt x="7372" y="5082"/>
                    <a:pt x="7360" y="5068"/>
                    <a:pt x="7355" y="5049"/>
                  </a:cubicBezTo>
                  <a:cubicBezTo>
                    <a:pt x="7350" y="5029"/>
                    <a:pt x="7354" y="5007"/>
                    <a:pt x="7366" y="4983"/>
                  </a:cubicBezTo>
                  <a:cubicBezTo>
                    <a:pt x="7370" y="4974"/>
                    <a:pt x="7375" y="4967"/>
                    <a:pt x="7380" y="4960"/>
                  </a:cubicBezTo>
                  <a:cubicBezTo>
                    <a:pt x="7384" y="4953"/>
                    <a:pt x="7390" y="4946"/>
                    <a:pt x="7396" y="4940"/>
                  </a:cubicBezTo>
                  <a:cubicBezTo>
                    <a:pt x="7403" y="4934"/>
                    <a:pt x="7410" y="4928"/>
                    <a:pt x="7418" y="4922"/>
                  </a:cubicBezTo>
                  <a:cubicBezTo>
                    <a:pt x="7426" y="4916"/>
                    <a:pt x="7435" y="4910"/>
                    <a:pt x="7446" y="4904"/>
                  </a:cubicBezTo>
                  <a:lnTo>
                    <a:pt x="7423" y="4867"/>
                  </a:lnTo>
                  <a:cubicBezTo>
                    <a:pt x="7379" y="4892"/>
                    <a:pt x="7347" y="4925"/>
                    <a:pt x="7327" y="4966"/>
                  </a:cubicBezTo>
                  <a:cubicBezTo>
                    <a:pt x="7318" y="4985"/>
                    <a:pt x="7312" y="5004"/>
                    <a:pt x="7310" y="5022"/>
                  </a:cubicBezTo>
                  <a:cubicBezTo>
                    <a:pt x="7308" y="5040"/>
                    <a:pt x="7309" y="5057"/>
                    <a:pt x="7313" y="5073"/>
                  </a:cubicBezTo>
                  <a:cubicBezTo>
                    <a:pt x="7318" y="5089"/>
                    <a:pt x="7325" y="5103"/>
                    <a:pt x="7336" y="5116"/>
                  </a:cubicBezTo>
                  <a:cubicBezTo>
                    <a:pt x="7347" y="5129"/>
                    <a:pt x="7360" y="5140"/>
                    <a:pt x="7377" y="5148"/>
                  </a:cubicBezTo>
                  <a:cubicBezTo>
                    <a:pt x="7402" y="5160"/>
                    <a:pt x="7427" y="5162"/>
                    <a:pt x="7453" y="5155"/>
                  </a:cubicBezTo>
                  <a:cubicBezTo>
                    <a:pt x="7465" y="5151"/>
                    <a:pt x="7476" y="5145"/>
                    <a:pt x="7486" y="5137"/>
                  </a:cubicBezTo>
                  <a:cubicBezTo>
                    <a:pt x="7496" y="5129"/>
                    <a:pt x="7508" y="5118"/>
                    <a:pt x="7522" y="5102"/>
                  </a:cubicBezTo>
                  <a:lnTo>
                    <a:pt x="7553" y="5069"/>
                  </a:lnTo>
                  <a:cubicBezTo>
                    <a:pt x="7590" y="5029"/>
                    <a:pt x="7626" y="5018"/>
                    <a:pt x="7661" y="5035"/>
                  </a:cubicBezTo>
                  <a:cubicBezTo>
                    <a:pt x="7684" y="5046"/>
                    <a:pt x="7698" y="5065"/>
                    <a:pt x="7703" y="5090"/>
                  </a:cubicBezTo>
                  <a:cubicBezTo>
                    <a:pt x="7705" y="5102"/>
                    <a:pt x="7705" y="5113"/>
                    <a:pt x="7703" y="5123"/>
                  </a:cubicBezTo>
                  <a:cubicBezTo>
                    <a:pt x="7701" y="5133"/>
                    <a:pt x="7697" y="5146"/>
                    <a:pt x="7689" y="5161"/>
                  </a:cubicBezTo>
                  <a:cubicBezTo>
                    <a:pt x="7680" y="5180"/>
                    <a:pt x="7668" y="5197"/>
                    <a:pt x="7654" y="5212"/>
                  </a:cubicBezTo>
                  <a:cubicBezTo>
                    <a:pt x="7641" y="5226"/>
                    <a:pt x="7624" y="5238"/>
                    <a:pt x="7604" y="5249"/>
                  </a:cubicBezTo>
                  <a:lnTo>
                    <a:pt x="7630" y="5287"/>
                  </a:lnTo>
                  <a:cubicBezTo>
                    <a:pt x="7652" y="5274"/>
                    <a:pt x="7671" y="5258"/>
                    <a:pt x="7687" y="5241"/>
                  </a:cubicBezTo>
                  <a:cubicBezTo>
                    <a:pt x="7702" y="5223"/>
                    <a:pt x="7716" y="5203"/>
                    <a:pt x="7727" y="5179"/>
                  </a:cubicBezTo>
                  <a:cubicBezTo>
                    <a:pt x="7736" y="5161"/>
                    <a:pt x="7742" y="5144"/>
                    <a:pt x="7745" y="5129"/>
                  </a:cubicBezTo>
                  <a:cubicBezTo>
                    <a:pt x="7748" y="5113"/>
                    <a:pt x="7749" y="5097"/>
                    <a:pt x="7747" y="5080"/>
                  </a:cubicBezTo>
                  <a:cubicBezTo>
                    <a:pt x="7744" y="5057"/>
                    <a:pt x="7737" y="5037"/>
                    <a:pt x="7725" y="5019"/>
                  </a:cubicBezTo>
                  <a:cubicBezTo>
                    <a:pt x="7713" y="5002"/>
                    <a:pt x="7698" y="4988"/>
                    <a:pt x="7679" y="4979"/>
                  </a:cubicBezTo>
                  <a:cubicBezTo>
                    <a:pt x="7667" y="4973"/>
                    <a:pt x="7654" y="4970"/>
                    <a:pt x="7639" y="4968"/>
                  </a:cubicBezTo>
                  <a:close/>
                  <a:moveTo>
                    <a:pt x="7556" y="4521"/>
                  </a:moveTo>
                  <a:lnTo>
                    <a:pt x="7429" y="4780"/>
                  </a:lnTo>
                  <a:lnTo>
                    <a:pt x="7468" y="4799"/>
                  </a:lnTo>
                  <a:lnTo>
                    <a:pt x="7520" y="4695"/>
                  </a:lnTo>
                  <a:lnTo>
                    <a:pt x="7872" y="4868"/>
                  </a:lnTo>
                  <a:lnTo>
                    <a:pt x="7894" y="4823"/>
                  </a:lnTo>
                  <a:lnTo>
                    <a:pt x="7542" y="4650"/>
                  </a:lnTo>
                  <a:lnTo>
                    <a:pt x="7594" y="4544"/>
                  </a:lnTo>
                  <a:lnTo>
                    <a:pt x="7556" y="4521"/>
                  </a:lnTo>
                  <a:close/>
                  <a:moveTo>
                    <a:pt x="8088" y="4427"/>
                  </a:moveTo>
                  <a:lnTo>
                    <a:pt x="8048" y="4407"/>
                  </a:lnTo>
                  <a:lnTo>
                    <a:pt x="7963" y="4579"/>
                  </a:lnTo>
                  <a:lnTo>
                    <a:pt x="7820" y="4509"/>
                  </a:lnTo>
                  <a:lnTo>
                    <a:pt x="7886" y="4375"/>
                  </a:lnTo>
                  <a:lnTo>
                    <a:pt x="7846" y="4355"/>
                  </a:lnTo>
                  <a:lnTo>
                    <a:pt x="7780" y="4489"/>
                  </a:lnTo>
                  <a:lnTo>
                    <a:pt x="7652" y="4426"/>
                  </a:lnTo>
                  <a:lnTo>
                    <a:pt x="7730" y="4266"/>
                  </a:lnTo>
                  <a:lnTo>
                    <a:pt x="7695" y="4241"/>
                  </a:lnTo>
                  <a:lnTo>
                    <a:pt x="7590" y="4454"/>
                  </a:lnTo>
                  <a:lnTo>
                    <a:pt x="7980" y="4647"/>
                  </a:lnTo>
                  <a:lnTo>
                    <a:pt x="8088" y="4427"/>
                  </a:lnTo>
                  <a:close/>
                  <a:moveTo>
                    <a:pt x="8251" y="4096"/>
                  </a:moveTo>
                  <a:lnTo>
                    <a:pt x="8215" y="4101"/>
                  </a:lnTo>
                  <a:cubicBezTo>
                    <a:pt x="8198" y="4103"/>
                    <a:pt x="8181" y="4106"/>
                    <a:pt x="8162" y="4108"/>
                  </a:cubicBezTo>
                  <a:cubicBezTo>
                    <a:pt x="8143" y="4111"/>
                    <a:pt x="8126" y="4113"/>
                    <a:pt x="8109" y="4115"/>
                  </a:cubicBezTo>
                  <a:cubicBezTo>
                    <a:pt x="8093" y="4118"/>
                    <a:pt x="8081" y="4120"/>
                    <a:pt x="8074" y="4121"/>
                  </a:cubicBezTo>
                  <a:cubicBezTo>
                    <a:pt x="8064" y="4123"/>
                    <a:pt x="8053" y="4125"/>
                    <a:pt x="8042" y="4128"/>
                  </a:cubicBezTo>
                  <a:cubicBezTo>
                    <a:pt x="8030" y="4131"/>
                    <a:pt x="8019" y="4135"/>
                    <a:pt x="8011" y="4139"/>
                  </a:cubicBezTo>
                  <a:lnTo>
                    <a:pt x="8014" y="4133"/>
                  </a:lnTo>
                  <a:cubicBezTo>
                    <a:pt x="8021" y="4117"/>
                    <a:pt x="8026" y="4102"/>
                    <a:pt x="8027" y="4087"/>
                  </a:cubicBezTo>
                  <a:cubicBezTo>
                    <a:pt x="8028" y="4071"/>
                    <a:pt x="8026" y="4057"/>
                    <a:pt x="8021" y="4043"/>
                  </a:cubicBezTo>
                  <a:cubicBezTo>
                    <a:pt x="8017" y="4030"/>
                    <a:pt x="8009" y="4017"/>
                    <a:pt x="7998" y="4005"/>
                  </a:cubicBezTo>
                  <a:cubicBezTo>
                    <a:pt x="7987" y="3994"/>
                    <a:pt x="7974" y="3984"/>
                    <a:pt x="7958" y="3976"/>
                  </a:cubicBezTo>
                  <a:cubicBezTo>
                    <a:pt x="7947" y="3971"/>
                    <a:pt x="7937" y="3968"/>
                    <a:pt x="7928" y="3966"/>
                  </a:cubicBezTo>
                  <a:cubicBezTo>
                    <a:pt x="7918" y="3965"/>
                    <a:pt x="7909" y="3964"/>
                    <a:pt x="7900" y="3964"/>
                  </a:cubicBezTo>
                  <a:cubicBezTo>
                    <a:pt x="7891" y="3964"/>
                    <a:pt x="7883" y="3965"/>
                    <a:pt x="7876" y="3967"/>
                  </a:cubicBezTo>
                  <a:cubicBezTo>
                    <a:pt x="7869" y="3970"/>
                    <a:pt x="7862" y="3972"/>
                    <a:pt x="7857" y="3975"/>
                  </a:cubicBezTo>
                  <a:cubicBezTo>
                    <a:pt x="7851" y="3978"/>
                    <a:pt x="7845" y="3981"/>
                    <a:pt x="7839" y="3985"/>
                  </a:cubicBezTo>
                  <a:cubicBezTo>
                    <a:pt x="7833" y="3990"/>
                    <a:pt x="7827" y="3995"/>
                    <a:pt x="7821" y="4002"/>
                  </a:cubicBezTo>
                  <a:cubicBezTo>
                    <a:pt x="7814" y="4009"/>
                    <a:pt x="7808" y="4017"/>
                    <a:pt x="7802" y="4027"/>
                  </a:cubicBezTo>
                  <a:cubicBezTo>
                    <a:pt x="7796" y="4036"/>
                    <a:pt x="7790" y="4048"/>
                    <a:pt x="7783" y="4061"/>
                  </a:cubicBezTo>
                  <a:lnTo>
                    <a:pt x="7738" y="4152"/>
                  </a:lnTo>
                  <a:lnTo>
                    <a:pt x="8129" y="4345"/>
                  </a:lnTo>
                  <a:lnTo>
                    <a:pt x="8151" y="4299"/>
                  </a:lnTo>
                  <a:lnTo>
                    <a:pt x="7975" y="4212"/>
                  </a:lnTo>
                  <a:cubicBezTo>
                    <a:pt x="7980" y="4202"/>
                    <a:pt x="7986" y="4195"/>
                    <a:pt x="7992" y="4191"/>
                  </a:cubicBezTo>
                  <a:cubicBezTo>
                    <a:pt x="7998" y="4186"/>
                    <a:pt x="8008" y="4183"/>
                    <a:pt x="8022" y="4180"/>
                  </a:cubicBezTo>
                  <a:cubicBezTo>
                    <a:pt x="8045" y="4175"/>
                    <a:pt x="8067" y="4171"/>
                    <a:pt x="8088" y="4168"/>
                  </a:cubicBezTo>
                  <a:cubicBezTo>
                    <a:pt x="8108" y="4164"/>
                    <a:pt x="8127" y="4162"/>
                    <a:pt x="8145" y="4159"/>
                  </a:cubicBezTo>
                  <a:cubicBezTo>
                    <a:pt x="8162" y="4157"/>
                    <a:pt x="8177" y="4156"/>
                    <a:pt x="8191" y="4155"/>
                  </a:cubicBezTo>
                  <a:cubicBezTo>
                    <a:pt x="8204" y="4155"/>
                    <a:pt x="8214" y="4155"/>
                    <a:pt x="8222" y="4155"/>
                  </a:cubicBezTo>
                  <a:lnTo>
                    <a:pt x="8251" y="4096"/>
                  </a:lnTo>
                  <a:close/>
                  <a:moveTo>
                    <a:pt x="7965" y="4047"/>
                  </a:moveTo>
                  <a:cubicBezTo>
                    <a:pt x="7973" y="4056"/>
                    <a:pt x="7979" y="4065"/>
                    <a:pt x="7982" y="4074"/>
                  </a:cubicBezTo>
                  <a:cubicBezTo>
                    <a:pt x="7985" y="4085"/>
                    <a:pt x="7985" y="4097"/>
                    <a:pt x="7983" y="4109"/>
                  </a:cubicBezTo>
                  <a:cubicBezTo>
                    <a:pt x="7981" y="4122"/>
                    <a:pt x="7976" y="4137"/>
                    <a:pt x="7967" y="4154"/>
                  </a:cubicBezTo>
                  <a:lnTo>
                    <a:pt x="7946" y="4198"/>
                  </a:lnTo>
                  <a:lnTo>
                    <a:pt x="7800" y="4126"/>
                  </a:lnTo>
                  <a:lnTo>
                    <a:pt x="7823" y="4079"/>
                  </a:lnTo>
                  <a:cubicBezTo>
                    <a:pt x="7828" y="4069"/>
                    <a:pt x="7833" y="4060"/>
                    <a:pt x="7838" y="4053"/>
                  </a:cubicBezTo>
                  <a:cubicBezTo>
                    <a:pt x="7844" y="4046"/>
                    <a:pt x="7849" y="4039"/>
                    <a:pt x="7855" y="4034"/>
                  </a:cubicBezTo>
                  <a:cubicBezTo>
                    <a:pt x="7865" y="4025"/>
                    <a:pt x="7877" y="4020"/>
                    <a:pt x="7892" y="4018"/>
                  </a:cubicBezTo>
                  <a:cubicBezTo>
                    <a:pt x="7906" y="4017"/>
                    <a:pt x="7920" y="4019"/>
                    <a:pt x="7933" y="4025"/>
                  </a:cubicBezTo>
                  <a:cubicBezTo>
                    <a:pt x="7946" y="4032"/>
                    <a:pt x="7957" y="4039"/>
                    <a:pt x="7965" y="4047"/>
                  </a:cubicBezTo>
                  <a:close/>
                  <a:moveTo>
                    <a:pt x="8463" y="3885"/>
                  </a:moveTo>
                  <a:lnTo>
                    <a:pt x="7914" y="3615"/>
                  </a:lnTo>
                  <a:lnTo>
                    <a:pt x="7895" y="3652"/>
                  </a:lnTo>
                  <a:lnTo>
                    <a:pt x="8445" y="3922"/>
                  </a:lnTo>
                  <a:lnTo>
                    <a:pt x="8463" y="3885"/>
                  </a:lnTo>
                  <a:close/>
                  <a:moveTo>
                    <a:pt x="8238" y="3137"/>
                  </a:moveTo>
                  <a:lnTo>
                    <a:pt x="8215" y="3183"/>
                  </a:lnTo>
                  <a:lnTo>
                    <a:pt x="8487" y="3317"/>
                  </a:lnTo>
                  <a:cubicBezTo>
                    <a:pt x="8501" y="3324"/>
                    <a:pt x="8512" y="3330"/>
                    <a:pt x="8520" y="3336"/>
                  </a:cubicBezTo>
                  <a:cubicBezTo>
                    <a:pt x="8528" y="3343"/>
                    <a:pt x="8535" y="3351"/>
                    <a:pt x="8541" y="3362"/>
                  </a:cubicBezTo>
                  <a:cubicBezTo>
                    <a:pt x="8546" y="3372"/>
                    <a:pt x="8548" y="3384"/>
                    <a:pt x="8546" y="3398"/>
                  </a:cubicBezTo>
                  <a:cubicBezTo>
                    <a:pt x="8544" y="3412"/>
                    <a:pt x="8540" y="3427"/>
                    <a:pt x="8532" y="3443"/>
                  </a:cubicBezTo>
                  <a:cubicBezTo>
                    <a:pt x="8526" y="3455"/>
                    <a:pt x="8519" y="3465"/>
                    <a:pt x="8513" y="3473"/>
                  </a:cubicBezTo>
                  <a:cubicBezTo>
                    <a:pt x="8506" y="3480"/>
                    <a:pt x="8500" y="3486"/>
                    <a:pt x="8493" y="3490"/>
                  </a:cubicBezTo>
                  <a:cubicBezTo>
                    <a:pt x="8486" y="3495"/>
                    <a:pt x="8479" y="3497"/>
                    <a:pt x="8473" y="3499"/>
                  </a:cubicBezTo>
                  <a:cubicBezTo>
                    <a:pt x="8467" y="3500"/>
                    <a:pt x="8461" y="3501"/>
                    <a:pt x="8456" y="3500"/>
                  </a:cubicBezTo>
                  <a:cubicBezTo>
                    <a:pt x="8449" y="3500"/>
                    <a:pt x="8439" y="3498"/>
                    <a:pt x="8428" y="3493"/>
                  </a:cubicBezTo>
                  <a:cubicBezTo>
                    <a:pt x="8417" y="3489"/>
                    <a:pt x="8406" y="3484"/>
                    <a:pt x="8396" y="3480"/>
                  </a:cubicBezTo>
                  <a:lnTo>
                    <a:pt x="8133" y="3350"/>
                  </a:lnTo>
                  <a:lnTo>
                    <a:pt x="8110" y="3396"/>
                  </a:lnTo>
                  <a:lnTo>
                    <a:pt x="8390" y="3534"/>
                  </a:lnTo>
                  <a:cubicBezTo>
                    <a:pt x="8399" y="3538"/>
                    <a:pt x="8409" y="3543"/>
                    <a:pt x="8421" y="3547"/>
                  </a:cubicBezTo>
                  <a:cubicBezTo>
                    <a:pt x="8433" y="3551"/>
                    <a:pt x="8445" y="3553"/>
                    <a:pt x="8457" y="3553"/>
                  </a:cubicBezTo>
                  <a:cubicBezTo>
                    <a:pt x="8482" y="3552"/>
                    <a:pt x="8503" y="3544"/>
                    <a:pt x="8521" y="3531"/>
                  </a:cubicBezTo>
                  <a:cubicBezTo>
                    <a:pt x="8539" y="3517"/>
                    <a:pt x="8555" y="3495"/>
                    <a:pt x="8570" y="3465"/>
                  </a:cubicBezTo>
                  <a:cubicBezTo>
                    <a:pt x="8582" y="3441"/>
                    <a:pt x="8590" y="3420"/>
                    <a:pt x="8593" y="3401"/>
                  </a:cubicBezTo>
                  <a:cubicBezTo>
                    <a:pt x="8596" y="3382"/>
                    <a:pt x="8595" y="3365"/>
                    <a:pt x="8591" y="3347"/>
                  </a:cubicBezTo>
                  <a:cubicBezTo>
                    <a:pt x="8587" y="3331"/>
                    <a:pt x="8579" y="3317"/>
                    <a:pt x="8568" y="3307"/>
                  </a:cubicBezTo>
                  <a:cubicBezTo>
                    <a:pt x="8557" y="3296"/>
                    <a:pt x="8539" y="3285"/>
                    <a:pt x="8516" y="3274"/>
                  </a:cubicBezTo>
                  <a:lnTo>
                    <a:pt x="8238" y="3137"/>
                  </a:lnTo>
                  <a:close/>
                  <a:moveTo>
                    <a:pt x="8812" y="2957"/>
                  </a:moveTo>
                  <a:lnTo>
                    <a:pt x="8421" y="2764"/>
                  </a:lnTo>
                  <a:lnTo>
                    <a:pt x="8398" y="2811"/>
                  </a:lnTo>
                  <a:lnTo>
                    <a:pt x="8612" y="2913"/>
                  </a:lnTo>
                  <a:cubicBezTo>
                    <a:pt x="8626" y="2920"/>
                    <a:pt x="8640" y="2927"/>
                    <a:pt x="8654" y="2933"/>
                  </a:cubicBezTo>
                  <a:cubicBezTo>
                    <a:pt x="8669" y="2940"/>
                    <a:pt x="8682" y="2945"/>
                    <a:pt x="8693" y="2950"/>
                  </a:cubicBezTo>
                  <a:cubicBezTo>
                    <a:pt x="8705" y="2955"/>
                    <a:pt x="8714" y="2959"/>
                    <a:pt x="8721" y="2962"/>
                  </a:cubicBezTo>
                  <a:cubicBezTo>
                    <a:pt x="8729" y="2965"/>
                    <a:pt x="8733" y="2967"/>
                    <a:pt x="8733" y="2967"/>
                  </a:cubicBezTo>
                  <a:cubicBezTo>
                    <a:pt x="8732" y="2967"/>
                    <a:pt x="8728" y="2966"/>
                    <a:pt x="8722" y="2966"/>
                  </a:cubicBezTo>
                  <a:cubicBezTo>
                    <a:pt x="8716" y="2965"/>
                    <a:pt x="8708" y="2965"/>
                    <a:pt x="8699" y="2965"/>
                  </a:cubicBezTo>
                  <a:cubicBezTo>
                    <a:pt x="8690" y="2964"/>
                    <a:pt x="8680" y="2964"/>
                    <a:pt x="8668" y="2963"/>
                  </a:cubicBezTo>
                  <a:cubicBezTo>
                    <a:pt x="8656" y="2963"/>
                    <a:pt x="8645" y="2963"/>
                    <a:pt x="8633" y="2963"/>
                  </a:cubicBezTo>
                  <a:lnTo>
                    <a:pt x="8320" y="2970"/>
                  </a:lnTo>
                  <a:lnTo>
                    <a:pt x="8293" y="3024"/>
                  </a:lnTo>
                  <a:lnTo>
                    <a:pt x="8684" y="3217"/>
                  </a:lnTo>
                  <a:lnTo>
                    <a:pt x="8708" y="3168"/>
                  </a:lnTo>
                  <a:lnTo>
                    <a:pt x="8480" y="3059"/>
                  </a:lnTo>
                  <a:cubicBezTo>
                    <a:pt x="8469" y="3053"/>
                    <a:pt x="8457" y="3048"/>
                    <a:pt x="8445" y="3043"/>
                  </a:cubicBezTo>
                  <a:cubicBezTo>
                    <a:pt x="8434" y="3038"/>
                    <a:pt x="8423" y="3033"/>
                    <a:pt x="8413" y="3029"/>
                  </a:cubicBezTo>
                  <a:cubicBezTo>
                    <a:pt x="8403" y="3025"/>
                    <a:pt x="8394" y="3021"/>
                    <a:pt x="8387" y="3018"/>
                  </a:cubicBezTo>
                  <a:cubicBezTo>
                    <a:pt x="8380" y="3015"/>
                    <a:pt x="8375" y="3013"/>
                    <a:pt x="8371" y="3012"/>
                  </a:cubicBezTo>
                  <a:cubicBezTo>
                    <a:pt x="8375" y="3012"/>
                    <a:pt x="8381" y="3013"/>
                    <a:pt x="8389" y="3013"/>
                  </a:cubicBezTo>
                  <a:cubicBezTo>
                    <a:pt x="8396" y="3013"/>
                    <a:pt x="8405" y="3014"/>
                    <a:pt x="8415" y="3014"/>
                  </a:cubicBezTo>
                  <a:cubicBezTo>
                    <a:pt x="8425" y="3014"/>
                    <a:pt x="8436" y="3014"/>
                    <a:pt x="8448" y="3014"/>
                  </a:cubicBezTo>
                  <a:cubicBezTo>
                    <a:pt x="8461" y="3014"/>
                    <a:pt x="8473" y="3014"/>
                    <a:pt x="8487" y="3013"/>
                  </a:cubicBezTo>
                  <a:lnTo>
                    <a:pt x="8788" y="3006"/>
                  </a:lnTo>
                  <a:lnTo>
                    <a:pt x="8812" y="2957"/>
                  </a:lnTo>
                  <a:close/>
                  <a:moveTo>
                    <a:pt x="8891" y="2797"/>
                  </a:moveTo>
                  <a:lnTo>
                    <a:pt x="8500" y="2604"/>
                  </a:lnTo>
                  <a:lnTo>
                    <a:pt x="8477" y="2650"/>
                  </a:lnTo>
                  <a:lnTo>
                    <a:pt x="8868" y="2842"/>
                  </a:lnTo>
                  <a:lnTo>
                    <a:pt x="8891" y="2797"/>
                  </a:lnTo>
                  <a:close/>
                  <a:moveTo>
                    <a:pt x="2039" y="18075"/>
                  </a:moveTo>
                  <a:cubicBezTo>
                    <a:pt x="2025" y="18073"/>
                    <a:pt x="2011" y="18074"/>
                    <a:pt x="1998" y="18078"/>
                  </a:cubicBezTo>
                  <a:cubicBezTo>
                    <a:pt x="1985" y="18081"/>
                    <a:pt x="1973" y="18087"/>
                    <a:pt x="1962" y="18094"/>
                  </a:cubicBezTo>
                  <a:cubicBezTo>
                    <a:pt x="1951" y="18101"/>
                    <a:pt x="1938" y="18112"/>
                    <a:pt x="1925" y="18127"/>
                  </a:cubicBezTo>
                  <a:lnTo>
                    <a:pt x="1888" y="18165"/>
                  </a:lnTo>
                  <a:cubicBezTo>
                    <a:pt x="1869" y="18185"/>
                    <a:pt x="1852" y="18197"/>
                    <a:pt x="1838" y="18203"/>
                  </a:cubicBezTo>
                  <a:cubicBezTo>
                    <a:pt x="1824" y="18208"/>
                    <a:pt x="1808" y="18207"/>
                    <a:pt x="1792" y="18199"/>
                  </a:cubicBezTo>
                  <a:cubicBezTo>
                    <a:pt x="1772" y="18189"/>
                    <a:pt x="1760" y="18174"/>
                    <a:pt x="1755" y="18155"/>
                  </a:cubicBezTo>
                  <a:cubicBezTo>
                    <a:pt x="1750" y="18136"/>
                    <a:pt x="1754" y="18114"/>
                    <a:pt x="1766" y="18089"/>
                  </a:cubicBezTo>
                  <a:cubicBezTo>
                    <a:pt x="1770" y="18081"/>
                    <a:pt x="1775" y="18073"/>
                    <a:pt x="1780" y="18066"/>
                  </a:cubicBezTo>
                  <a:cubicBezTo>
                    <a:pt x="1784" y="18060"/>
                    <a:pt x="1790" y="18053"/>
                    <a:pt x="1796" y="18047"/>
                  </a:cubicBezTo>
                  <a:cubicBezTo>
                    <a:pt x="1803" y="18041"/>
                    <a:pt x="1810" y="18035"/>
                    <a:pt x="1818" y="18029"/>
                  </a:cubicBezTo>
                  <a:cubicBezTo>
                    <a:pt x="1826" y="18023"/>
                    <a:pt x="1836" y="18017"/>
                    <a:pt x="1846" y="18010"/>
                  </a:cubicBezTo>
                  <a:lnTo>
                    <a:pt x="1823" y="17973"/>
                  </a:lnTo>
                  <a:cubicBezTo>
                    <a:pt x="1779" y="17998"/>
                    <a:pt x="1747" y="18031"/>
                    <a:pt x="1727" y="18073"/>
                  </a:cubicBezTo>
                  <a:cubicBezTo>
                    <a:pt x="1718" y="18092"/>
                    <a:pt x="1712" y="18110"/>
                    <a:pt x="1710" y="18129"/>
                  </a:cubicBezTo>
                  <a:cubicBezTo>
                    <a:pt x="1708" y="18147"/>
                    <a:pt x="1709" y="18164"/>
                    <a:pt x="1713" y="18180"/>
                  </a:cubicBezTo>
                  <a:cubicBezTo>
                    <a:pt x="1718" y="18196"/>
                    <a:pt x="1725" y="18210"/>
                    <a:pt x="1736" y="18223"/>
                  </a:cubicBezTo>
                  <a:cubicBezTo>
                    <a:pt x="1747" y="18235"/>
                    <a:pt x="1760" y="18246"/>
                    <a:pt x="1776" y="18254"/>
                  </a:cubicBezTo>
                  <a:lnTo>
                    <a:pt x="1870" y="18254"/>
                  </a:lnTo>
                  <a:cubicBezTo>
                    <a:pt x="1876" y="18251"/>
                    <a:pt x="1881" y="18248"/>
                    <a:pt x="1886" y="18244"/>
                  </a:cubicBezTo>
                  <a:cubicBezTo>
                    <a:pt x="1896" y="18236"/>
                    <a:pt x="1908" y="18224"/>
                    <a:pt x="1922" y="18209"/>
                  </a:cubicBezTo>
                  <a:lnTo>
                    <a:pt x="1953" y="18175"/>
                  </a:lnTo>
                  <a:cubicBezTo>
                    <a:pt x="1990" y="18136"/>
                    <a:pt x="2026" y="18124"/>
                    <a:pt x="2061" y="18141"/>
                  </a:cubicBezTo>
                  <a:cubicBezTo>
                    <a:pt x="2084" y="18153"/>
                    <a:pt x="2098" y="18171"/>
                    <a:pt x="2103" y="18197"/>
                  </a:cubicBezTo>
                  <a:cubicBezTo>
                    <a:pt x="2105" y="18208"/>
                    <a:pt x="2105" y="18219"/>
                    <a:pt x="2103" y="18229"/>
                  </a:cubicBezTo>
                  <a:cubicBezTo>
                    <a:pt x="2102" y="18237"/>
                    <a:pt x="2099" y="18245"/>
                    <a:pt x="2095" y="18254"/>
                  </a:cubicBezTo>
                  <a:lnTo>
                    <a:pt x="2141" y="18254"/>
                  </a:lnTo>
                  <a:cubicBezTo>
                    <a:pt x="2143" y="18248"/>
                    <a:pt x="2144" y="18241"/>
                    <a:pt x="2145" y="18235"/>
                  </a:cubicBezTo>
                  <a:cubicBezTo>
                    <a:pt x="2148" y="18220"/>
                    <a:pt x="2149" y="18203"/>
                    <a:pt x="2147" y="18186"/>
                  </a:cubicBezTo>
                  <a:cubicBezTo>
                    <a:pt x="2144" y="18164"/>
                    <a:pt x="2137" y="18143"/>
                    <a:pt x="2125" y="18126"/>
                  </a:cubicBezTo>
                  <a:cubicBezTo>
                    <a:pt x="2113" y="18108"/>
                    <a:pt x="2098" y="18095"/>
                    <a:pt x="2079" y="18086"/>
                  </a:cubicBezTo>
                  <a:cubicBezTo>
                    <a:pt x="2067" y="18080"/>
                    <a:pt x="2054" y="18076"/>
                    <a:pt x="2039" y="18075"/>
                  </a:cubicBezTo>
                  <a:close/>
                  <a:moveTo>
                    <a:pt x="9002" y="4138"/>
                  </a:moveTo>
                  <a:lnTo>
                    <a:pt x="9002" y="4082"/>
                  </a:lnTo>
                  <a:lnTo>
                    <a:pt x="8735" y="3951"/>
                  </a:lnTo>
                  <a:lnTo>
                    <a:pt x="8787" y="3845"/>
                  </a:lnTo>
                  <a:lnTo>
                    <a:pt x="8749" y="3823"/>
                  </a:lnTo>
                  <a:lnTo>
                    <a:pt x="8622" y="4082"/>
                  </a:lnTo>
                  <a:lnTo>
                    <a:pt x="8662" y="4101"/>
                  </a:lnTo>
                  <a:lnTo>
                    <a:pt x="8713" y="3996"/>
                  </a:lnTo>
                  <a:lnTo>
                    <a:pt x="9002" y="4138"/>
                  </a:lnTo>
                  <a:close/>
                  <a:moveTo>
                    <a:pt x="9002" y="3896"/>
                  </a:moveTo>
                  <a:lnTo>
                    <a:pt x="9002" y="3830"/>
                  </a:lnTo>
                  <a:lnTo>
                    <a:pt x="8863" y="3696"/>
                  </a:lnTo>
                  <a:lnTo>
                    <a:pt x="9002" y="3718"/>
                  </a:lnTo>
                  <a:lnTo>
                    <a:pt x="9002" y="3666"/>
                  </a:lnTo>
                  <a:lnTo>
                    <a:pt x="8838" y="3643"/>
                  </a:lnTo>
                  <a:lnTo>
                    <a:pt x="8808" y="3704"/>
                  </a:lnTo>
                  <a:lnTo>
                    <a:pt x="9002" y="3896"/>
                  </a:lnTo>
                  <a:close/>
                  <a:moveTo>
                    <a:pt x="9002" y="3432"/>
                  </a:moveTo>
                  <a:lnTo>
                    <a:pt x="9002" y="3310"/>
                  </a:lnTo>
                  <a:lnTo>
                    <a:pt x="8902" y="3513"/>
                  </a:lnTo>
                  <a:lnTo>
                    <a:pt x="8941" y="3532"/>
                  </a:lnTo>
                  <a:lnTo>
                    <a:pt x="8993" y="3427"/>
                  </a:lnTo>
                  <a:lnTo>
                    <a:pt x="9002" y="3432"/>
                  </a:lnTo>
                  <a:close/>
                  <a:moveTo>
                    <a:pt x="2257" y="18004"/>
                  </a:moveTo>
                  <a:lnTo>
                    <a:pt x="1866" y="17812"/>
                  </a:lnTo>
                  <a:lnTo>
                    <a:pt x="1844" y="17858"/>
                  </a:lnTo>
                  <a:lnTo>
                    <a:pt x="2234" y="18050"/>
                  </a:lnTo>
                  <a:lnTo>
                    <a:pt x="2257" y="18004"/>
                  </a:lnTo>
                  <a:close/>
                  <a:moveTo>
                    <a:pt x="2032" y="17475"/>
                  </a:moveTo>
                  <a:lnTo>
                    <a:pt x="1905" y="17734"/>
                  </a:lnTo>
                  <a:lnTo>
                    <a:pt x="1944" y="17753"/>
                  </a:lnTo>
                  <a:lnTo>
                    <a:pt x="1995" y="17648"/>
                  </a:lnTo>
                  <a:lnTo>
                    <a:pt x="2347" y="17821"/>
                  </a:lnTo>
                  <a:lnTo>
                    <a:pt x="2369" y="17776"/>
                  </a:lnTo>
                  <a:lnTo>
                    <a:pt x="2018" y="17603"/>
                  </a:lnTo>
                  <a:lnTo>
                    <a:pt x="2070" y="17497"/>
                  </a:lnTo>
                  <a:lnTo>
                    <a:pt x="2032" y="17475"/>
                  </a:lnTo>
                  <a:close/>
                  <a:moveTo>
                    <a:pt x="2199" y="17135"/>
                  </a:moveTo>
                  <a:lnTo>
                    <a:pt x="2173" y="17188"/>
                  </a:lnTo>
                  <a:lnTo>
                    <a:pt x="2285" y="17337"/>
                  </a:lnTo>
                  <a:cubicBezTo>
                    <a:pt x="2292" y="17347"/>
                    <a:pt x="2299" y="17356"/>
                    <a:pt x="2306" y="17364"/>
                  </a:cubicBezTo>
                  <a:cubicBezTo>
                    <a:pt x="2313" y="17373"/>
                    <a:pt x="2317" y="17378"/>
                    <a:pt x="2319" y="17379"/>
                  </a:cubicBezTo>
                  <a:cubicBezTo>
                    <a:pt x="2309" y="17379"/>
                    <a:pt x="2301" y="17379"/>
                    <a:pt x="2292" y="17378"/>
                  </a:cubicBezTo>
                  <a:cubicBezTo>
                    <a:pt x="2284" y="17378"/>
                    <a:pt x="2275" y="17378"/>
                    <a:pt x="2265" y="17378"/>
                  </a:cubicBezTo>
                  <a:lnTo>
                    <a:pt x="2079" y="17378"/>
                  </a:lnTo>
                  <a:lnTo>
                    <a:pt x="2051" y="17436"/>
                  </a:lnTo>
                  <a:lnTo>
                    <a:pt x="2349" y="17426"/>
                  </a:lnTo>
                  <a:lnTo>
                    <a:pt x="2504" y="17502"/>
                  </a:lnTo>
                  <a:lnTo>
                    <a:pt x="2528" y="17454"/>
                  </a:lnTo>
                  <a:lnTo>
                    <a:pt x="2376" y="17379"/>
                  </a:lnTo>
                  <a:lnTo>
                    <a:pt x="2199" y="17135"/>
                  </a:lnTo>
                  <a:close/>
                  <a:moveTo>
                    <a:pt x="2559" y="16706"/>
                  </a:moveTo>
                  <a:cubicBezTo>
                    <a:pt x="2532" y="16700"/>
                    <a:pt x="2507" y="16698"/>
                    <a:pt x="2483" y="16702"/>
                  </a:cubicBezTo>
                  <a:cubicBezTo>
                    <a:pt x="2474" y="16703"/>
                    <a:pt x="2464" y="16705"/>
                    <a:pt x="2453" y="16709"/>
                  </a:cubicBezTo>
                  <a:cubicBezTo>
                    <a:pt x="2442" y="16712"/>
                    <a:pt x="2430" y="16717"/>
                    <a:pt x="2419" y="16724"/>
                  </a:cubicBezTo>
                  <a:cubicBezTo>
                    <a:pt x="2408" y="16731"/>
                    <a:pt x="2397" y="16740"/>
                    <a:pt x="2387" y="16751"/>
                  </a:cubicBezTo>
                  <a:cubicBezTo>
                    <a:pt x="2377" y="16762"/>
                    <a:pt x="2367" y="16776"/>
                    <a:pt x="2359" y="16793"/>
                  </a:cubicBezTo>
                  <a:cubicBezTo>
                    <a:pt x="2347" y="16817"/>
                    <a:pt x="2341" y="16841"/>
                    <a:pt x="2341" y="16865"/>
                  </a:cubicBezTo>
                  <a:cubicBezTo>
                    <a:pt x="2341" y="16889"/>
                    <a:pt x="2346" y="16912"/>
                    <a:pt x="2356" y="16934"/>
                  </a:cubicBezTo>
                  <a:cubicBezTo>
                    <a:pt x="2367" y="16956"/>
                    <a:pt x="2383" y="16976"/>
                    <a:pt x="2404" y="16996"/>
                  </a:cubicBezTo>
                  <a:cubicBezTo>
                    <a:pt x="2425" y="17015"/>
                    <a:pt x="2452" y="17032"/>
                    <a:pt x="2483" y="17048"/>
                  </a:cubicBezTo>
                  <a:cubicBezTo>
                    <a:pt x="2550" y="17081"/>
                    <a:pt x="2610" y="17091"/>
                    <a:pt x="2661" y="17077"/>
                  </a:cubicBezTo>
                  <a:cubicBezTo>
                    <a:pt x="2682" y="17071"/>
                    <a:pt x="2702" y="17061"/>
                    <a:pt x="2720" y="17047"/>
                  </a:cubicBezTo>
                  <a:cubicBezTo>
                    <a:pt x="2738" y="17033"/>
                    <a:pt x="2753" y="17014"/>
                    <a:pt x="2765" y="16990"/>
                  </a:cubicBezTo>
                  <a:cubicBezTo>
                    <a:pt x="2775" y="16970"/>
                    <a:pt x="2781" y="16950"/>
                    <a:pt x="2783" y="16932"/>
                  </a:cubicBezTo>
                  <a:cubicBezTo>
                    <a:pt x="2785" y="16913"/>
                    <a:pt x="2782" y="16894"/>
                    <a:pt x="2776" y="16873"/>
                  </a:cubicBezTo>
                  <a:cubicBezTo>
                    <a:pt x="2768" y="16844"/>
                    <a:pt x="2753" y="16819"/>
                    <a:pt x="2732" y="16797"/>
                  </a:cubicBezTo>
                  <a:cubicBezTo>
                    <a:pt x="2712" y="16776"/>
                    <a:pt x="2683" y="16756"/>
                    <a:pt x="2645" y="16738"/>
                  </a:cubicBezTo>
                  <a:cubicBezTo>
                    <a:pt x="2614" y="16722"/>
                    <a:pt x="2585" y="16711"/>
                    <a:pt x="2559" y="16706"/>
                  </a:cubicBezTo>
                  <a:close/>
                  <a:moveTo>
                    <a:pt x="2668" y="16816"/>
                  </a:moveTo>
                  <a:cubicBezTo>
                    <a:pt x="2680" y="16823"/>
                    <a:pt x="2690" y="16830"/>
                    <a:pt x="2698" y="16837"/>
                  </a:cubicBezTo>
                  <a:cubicBezTo>
                    <a:pt x="2706" y="16844"/>
                    <a:pt x="2713" y="16851"/>
                    <a:pt x="2719" y="16858"/>
                  </a:cubicBezTo>
                  <a:cubicBezTo>
                    <a:pt x="2724" y="16866"/>
                    <a:pt x="2729" y="16873"/>
                    <a:pt x="2732" y="16881"/>
                  </a:cubicBezTo>
                  <a:cubicBezTo>
                    <a:pt x="2739" y="16895"/>
                    <a:pt x="2742" y="16910"/>
                    <a:pt x="2742" y="16924"/>
                  </a:cubicBezTo>
                  <a:cubicBezTo>
                    <a:pt x="2742" y="16939"/>
                    <a:pt x="2738" y="16954"/>
                    <a:pt x="2730" y="16970"/>
                  </a:cubicBezTo>
                  <a:cubicBezTo>
                    <a:pt x="2726" y="16978"/>
                    <a:pt x="2721" y="16986"/>
                    <a:pt x="2715" y="16993"/>
                  </a:cubicBezTo>
                  <a:cubicBezTo>
                    <a:pt x="2709" y="17001"/>
                    <a:pt x="2702" y="17007"/>
                    <a:pt x="2695" y="17013"/>
                  </a:cubicBezTo>
                  <a:cubicBezTo>
                    <a:pt x="2688" y="17018"/>
                    <a:pt x="2680" y="17023"/>
                    <a:pt x="2672" y="17027"/>
                  </a:cubicBezTo>
                  <a:cubicBezTo>
                    <a:pt x="2664" y="17030"/>
                    <a:pt x="2655" y="17032"/>
                    <a:pt x="2647" y="17033"/>
                  </a:cubicBezTo>
                  <a:cubicBezTo>
                    <a:pt x="2630" y="17034"/>
                    <a:pt x="2608" y="17031"/>
                    <a:pt x="2582" y="17024"/>
                  </a:cubicBezTo>
                  <a:cubicBezTo>
                    <a:pt x="2556" y="17016"/>
                    <a:pt x="2528" y="17006"/>
                    <a:pt x="2499" y="16991"/>
                  </a:cubicBezTo>
                  <a:cubicBezTo>
                    <a:pt x="2474" y="16979"/>
                    <a:pt x="2454" y="16967"/>
                    <a:pt x="2439" y="16955"/>
                  </a:cubicBezTo>
                  <a:cubicBezTo>
                    <a:pt x="2423" y="16944"/>
                    <a:pt x="2410" y="16931"/>
                    <a:pt x="2401" y="16918"/>
                  </a:cubicBezTo>
                  <a:cubicBezTo>
                    <a:pt x="2390" y="16904"/>
                    <a:pt x="2385" y="16887"/>
                    <a:pt x="2384" y="16868"/>
                  </a:cubicBezTo>
                  <a:cubicBezTo>
                    <a:pt x="2383" y="16849"/>
                    <a:pt x="2387" y="16830"/>
                    <a:pt x="2396" y="16812"/>
                  </a:cubicBezTo>
                  <a:cubicBezTo>
                    <a:pt x="2408" y="16789"/>
                    <a:pt x="2422" y="16773"/>
                    <a:pt x="2440" y="16764"/>
                  </a:cubicBezTo>
                  <a:cubicBezTo>
                    <a:pt x="2457" y="16755"/>
                    <a:pt x="2475" y="16751"/>
                    <a:pt x="2493" y="16751"/>
                  </a:cubicBezTo>
                  <a:cubicBezTo>
                    <a:pt x="2510" y="16751"/>
                    <a:pt x="2529" y="16755"/>
                    <a:pt x="2550" y="16762"/>
                  </a:cubicBezTo>
                  <a:cubicBezTo>
                    <a:pt x="2572" y="16769"/>
                    <a:pt x="2597" y="16779"/>
                    <a:pt x="2626" y="16793"/>
                  </a:cubicBezTo>
                  <a:cubicBezTo>
                    <a:pt x="2642" y="16801"/>
                    <a:pt x="2656" y="16809"/>
                    <a:pt x="2668" y="16816"/>
                  </a:cubicBezTo>
                  <a:close/>
                  <a:moveTo>
                    <a:pt x="2593" y="16335"/>
                  </a:moveTo>
                  <a:lnTo>
                    <a:pt x="2492" y="16540"/>
                  </a:lnTo>
                  <a:lnTo>
                    <a:pt x="2883" y="16733"/>
                  </a:lnTo>
                  <a:lnTo>
                    <a:pt x="2906" y="16685"/>
                  </a:lnTo>
                  <a:lnTo>
                    <a:pt x="2720" y="16594"/>
                  </a:lnTo>
                  <a:lnTo>
                    <a:pt x="2782" y="16469"/>
                  </a:lnTo>
                  <a:lnTo>
                    <a:pt x="2744" y="16450"/>
                  </a:lnTo>
                  <a:lnTo>
                    <a:pt x="2682" y="16575"/>
                  </a:lnTo>
                  <a:lnTo>
                    <a:pt x="2554" y="16512"/>
                  </a:lnTo>
                  <a:lnTo>
                    <a:pt x="2628" y="16361"/>
                  </a:lnTo>
                  <a:lnTo>
                    <a:pt x="2593" y="16335"/>
                  </a:lnTo>
                  <a:close/>
                  <a:moveTo>
                    <a:pt x="3259" y="15968"/>
                  </a:moveTo>
                  <a:lnTo>
                    <a:pt x="2851" y="15809"/>
                  </a:lnTo>
                  <a:lnTo>
                    <a:pt x="2818" y="15878"/>
                  </a:lnTo>
                  <a:lnTo>
                    <a:pt x="3041" y="16080"/>
                  </a:lnTo>
                  <a:cubicBezTo>
                    <a:pt x="3055" y="16091"/>
                    <a:pt x="3067" y="16102"/>
                    <a:pt x="3078" y="16110"/>
                  </a:cubicBezTo>
                  <a:cubicBezTo>
                    <a:pt x="3090" y="16119"/>
                    <a:pt x="3096" y="16124"/>
                    <a:pt x="3097" y="16125"/>
                  </a:cubicBezTo>
                  <a:cubicBezTo>
                    <a:pt x="3095" y="16124"/>
                    <a:pt x="3087" y="16122"/>
                    <a:pt x="3074" y="16119"/>
                  </a:cubicBezTo>
                  <a:cubicBezTo>
                    <a:pt x="3060" y="16115"/>
                    <a:pt x="3043" y="16111"/>
                    <a:pt x="3022" y="16107"/>
                  </a:cubicBezTo>
                  <a:lnTo>
                    <a:pt x="2732" y="16053"/>
                  </a:lnTo>
                  <a:lnTo>
                    <a:pt x="2698" y="16121"/>
                  </a:lnTo>
                  <a:lnTo>
                    <a:pt x="3072" y="16347"/>
                  </a:lnTo>
                  <a:lnTo>
                    <a:pt x="3094" y="16302"/>
                  </a:lnTo>
                  <a:lnTo>
                    <a:pt x="2827" y="16144"/>
                  </a:lnTo>
                  <a:cubicBezTo>
                    <a:pt x="2821" y="16141"/>
                    <a:pt x="2815" y="16137"/>
                    <a:pt x="2807" y="16133"/>
                  </a:cubicBezTo>
                  <a:cubicBezTo>
                    <a:pt x="2800" y="16128"/>
                    <a:pt x="2792" y="16124"/>
                    <a:pt x="2785" y="16120"/>
                  </a:cubicBezTo>
                  <a:cubicBezTo>
                    <a:pt x="2778" y="16116"/>
                    <a:pt x="2771" y="16112"/>
                    <a:pt x="2766" y="16109"/>
                  </a:cubicBezTo>
                  <a:cubicBezTo>
                    <a:pt x="2761" y="16106"/>
                    <a:pt x="2758" y="16104"/>
                    <a:pt x="2756" y="16104"/>
                  </a:cubicBezTo>
                  <a:cubicBezTo>
                    <a:pt x="2761" y="16105"/>
                    <a:pt x="2770" y="16107"/>
                    <a:pt x="2784" y="16109"/>
                  </a:cubicBezTo>
                  <a:cubicBezTo>
                    <a:pt x="2799" y="16112"/>
                    <a:pt x="2817" y="16116"/>
                    <a:pt x="2839" y="16120"/>
                  </a:cubicBezTo>
                  <a:lnTo>
                    <a:pt x="3155" y="16179"/>
                  </a:lnTo>
                  <a:lnTo>
                    <a:pt x="3174" y="16139"/>
                  </a:lnTo>
                  <a:lnTo>
                    <a:pt x="2924" y="15912"/>
                  </a:lnTo>
                  <a:cubicBezTo>
                    <a:pt x="2919" y="15908"/>
                    <a:pt x="2913" y="15903"/>
                    <a:pt x="2907" y="15898"/>
                  </a:cubicBezTo>
                  <a:cubicBezTo>
                    <a:pt x="2901" y="15893"/>
                    <a:pt x="2896" y="15888"/>
                    <a:pt x="2890" y="15884"/>
                  </a:cubicBezTo>
                  <a:cubicBezTo>
                    <a:pt x="2885" y="15879"/>
                    <a:pt x="2881" y="15875"/>
                    <a:pt x="2877" y="15872"/>
                  </a:cubicBezTo>
                  <a:cubicBezTo>
                    <a:pt x="2873" y="15869"/>
                    <a:pt x="2871" y="15868"/>
                    <a:pt x="2871" y="15867"/>
                  </a:cubicBezTo>
                  <a:cubicBezTo>
                    <a:pt x="2871" y="15867"/>
                    <a:pt x="2874" y="15868"/>
                    <a:pt x="2879" y="15870"/>
                  </a:cubicBezTo>
                  <a:cubicBezTo>
                    <a:pt x="2883" y="15873"/>
                    <a:pt x="2889" y="15875"/>
                    <a:pt x="2896" y="15878"/>
                  </a:cubicBezTo>
                  <a:cubicBezTo>
                    <a:pt x="2902" y="15881"/>
                    <a:pt x="2910" y="15884"/>
                    <a:pt x="2917" y="15888"/>
                  </a:cubicBezTo>
                  <a:cubicBezTo>
                    <a:pt x="2925" y="15891"/>
                    <a:pt x="2932" y="15894"/>
                    <a:pt x="2938" y="15896"/>
                  </a:cubicBezTo>
                  <a:lnTo>
                    <a:pt x="3236" y="16015"/>
                  </a:lnTo>
                  <a:lnTo>
                    <a:pt x="3259" y="15968"/>
                  </a:lnTo>
                  <a:close/>
                  <a:moveTo>
                    <a:pt x="3043" y="15419"/>
                  </a:moveTo>
                  <a:lnTo>
                    <a:pt x="3021" y="15466"/>
                  </a:lnTo>
                  <a:lnTo>
                    <a:pt x="3293" y="15600"/>
                  </a:lnTo>
                  <a:cubicBezTo>
                    <a:pt x="3306" y="15606"/>
                    <a:pt x="3317" y="15613"/>
                    <a:pt x="3326" y="15619"/>
                  </a:cubicBezTo>
                  <a:cubicBezTo>
                    <a:pt x="3334" y="15625"/>
                    <a:pt x="3341" y="15634"/>
                    <a:pt x="3347" y="15644"/>
                  </a:cubicBezTo>
                  <a:cubicBezTo>
                    <a:pt x="3352" y="15654"/>
                    <a:pt x="3353" y="15666"/>
                    <a:pt x="3352" y="15680"/>
                  </a:cubicBezTo>
                  <a:cubicBezTo>
                    <a:pt x="3350" y="15694"/>
                    <a:pt x="3345" y="15709"/>
                    <a:pt x="3337" y="15725"/>
                  </a:cubicBezTo>
                  <a:cubicBezTo>
                    <a:pt x="3331" y="15738"/>
                    <a:pt x="3325" y="15747"/>
                    <a:pt x="3318" y="15755"/>
                  </a:cubicBezTo>
                  <a:cubicBezTo>
                    <a:pt x="3312" y="15763"/>
                    <a:pt x="3305" y="15769"/>
                    <a:pt x="3298" y="15773"/>
                  </a:cubicBezTo>
                  <a:cubicBezTo>
                    <a:pt x="3291" y="15777"/>
                    <a:pt x="3285" y="15780"/>
                    <a:pt x="3279" y="15781"/>
                  </a:cubicBezTo>
                  <a:cubicBezTo>
                    <a:pt x="3272" y="15783"/>
                    <a:pt x="3266" y="15783"/>
                    <a:pt x="3261" y="15783"/>
                  </a:cubicBezTo>
                  <a:cubicBezTo>
                    <a:pt x="3254" y="15783"/>
                    <a:pt x="3245" y="15780"/>
                    <a:pt x="3233" y="15776"/>
                  </a:cubicBezTo>
                  <a:cubicBezTo>
                    <a:pt x="3222" y="15772"/>
                    <a:pt x="3211" y="15767"/>
                    <a:pt x="3202" y="15762"/>
                  </a:cubicBezTo>
                  <a:lnTo>
                    <a:pt x="2938" y="15633"/>
                  </a:lnTo>
                  <a:lnTo>
                    <a:pt x="2916" y="15679"/>
                  </a:lnTo>
                  <a:lnTo>
                    <a:pt x="3196" y="15817"/>
                  </a:lnTo>
                  <a:cubicBezTo>
                    <a:pt x="3205" y="15821"/>
                    <a:pt x="3215" y="15825"/>
                    <a:pt x="3227" y="15830"/>
                  </a:cubicBezTo>
                  <a:cubicBezTo>
                    <a:pt x="3239" y="15834"/>
                    <a:pt x="3250" y="15836"/>
                    <a:pt x="3263" y="15835"/>
                  </a:cubicBezTo>
                  <a:cubicBezTo>
                    <a:pt x="3287" y="15834"/>
                    <a:pt x="3308" y="15827"/>
                    <a:pt x="3326" y="15813"/>
                  </a:cubicBezTo>
                  <a:cubicBezTo>
                    <a:pt x="3344" y="15800"/>
                    <a:pt x="3361" y="15778"/>
                    <a:pt x="3376" y="15747"/>
                  </a:cubicBezTo>
                  <a:cubicBezTo>
                    <a:pt x="3388" y="15723"/>
                    <a:pt x="3395" y="15702"/>
                    <a:pt x="3398" y="15684"/>
                  </a:cubicBezTo>
                  <a:cubicBezTo>
                    <a:pt x="3401" y="15665"/>
                    <a:pt x="3400" y="15647"/>
                    <a:pt x="3396" y="15630"/>
                  </a:cubicBezTo>
                  <a:cubicBezTo>
                    <a:pt x="3392" y="15613"/>
                    <a:pt x="3384" y="15600"/>
                    <a:pt x="3373" y="15589"/>
                  </a:cubicBezTo>
                  <a:cubicBezTo>
                    <a:pt x="3362" y="15579"/>
                    <a:pt x="3345" y="15568"/>
                    <a:pt x="3321" y="15556"/>
                  </a:cubicBezTo>
                  <a:lnTo>
                    <a:pt x="3043" y="15419"/>
                  </a:lnTo>
                  <a:close/>
                  <a:moveTo>
                    <a:pt x="2886" y="15550"/>
                  </a:moveTo>
                  <a:cubicBezTo>
                    <a:pt x="2878" y="15553"/>
                    <a:pt x="2871" y="15559"/>
                    <a:pt x="2867" y="15567"/>
                  </a:cubicBezTo>
                  <a:cubicBezTo>
                    <a:pt x="2863" y="15575"/>
                    <a:pt x="2863" y="15583"/>
                    <a:pt x="2866" y="15592"/>
                  </a:cubicBezTo>
                  <a:cubicBezTo>
                    <a:pt x="2869" y="15600"/>
                    <a:pt x="2874" y="15607"/>
                    <a:pt x="2882" y="15610"/>
                  </a:cubicBezTo>
                  <a:cubicBezTo>
                    <a:pt x="2890" y="15615"/>
                    <a:pt x="2899" y="15615"/>
                    <a:pt x="2908" y="15612"/>
                  </a:cubicBezTo>
                  <a:cubicBezTo>
                    <a:pt x="2916" y="15610"/>
                    <a:pt x="2923" y="15604"/>
                    <a:pt x="2927" y="15596"/>
                  </a:cubicBezTo>
                  <a:cubicBezTo>
                    <a:pt x="2931" y="15587"/>
                    <a:pt x="2931" y="15579"/>
                    <a:pt x="2928" y="15571"/>
                  </a:cubicBezTo>
                  <a:cubicBezTo>
                    <a:pt x="2925" y="15562"/>
                    <a:pt x="2919" y="15556"/>
                    <a:pt x="2911" y="15552"/>
                  </a:cubicBezTo>
                  <a:cubicBezTo>
                    <a:pt x="2903" y="15548"/>
                    <a:pt x="2895" y="15547"/>
                    <a:pt x="2886" y="15550"/>
                  </a:cubicBezTo>
                  <a:close/>
                  <a:moveTo>
                    <a:pt x="2944" y="15433"/>
                  </a:moveTo>
                  <a:cubicBezTo>
                    <a:pt x="2935" y="15436"/>
                    <a:pt x="2929" y="15442"/>
                    <a:pt x="2925" y="15450"/>
                  </a:cubicBezTo>
                  <a:cubicBezTo>
                    <a:pt x="2921" y="15458"/>
                    <a:pt x="2920" y="15467"/>
                    <a:pt x="2923" y="15475"/>
                  </a:cubicBezTo>
                  <a:cubicBezTo>
                    <a:pt x="2926" y="15484"/>
                    <a:pt x="2931" y="15490"/>
                    <a:pt x="2939" y="15494"/>
                  </a:cubicBezTo>
                  <a:cubicBezTo>
                    <a:pt x="2948" y="15498"/>
                    <a:pt x="2956" y="15498"/>
                    <a:pt x="2965" y="15496"/>
                  </a:cubicBezTo>
                  <a:cubicBezTo>
                    <a:pt x="2974" y="15493"/>
                    <a:pt x="2980" y="15487"/>
                    <a:pt x="2984" y="15479"/>
                  </a:cubicBezTo>
                  <a:cubicBezTo>
                    <a:pt x="2988" y="15471"/>
                    <a:pt x="2989" y="15462"/>
                    <a:pt x="2986" y="15454"/>
                  </a:cubicBezTo>
                  <a:cubicBezTo>
                    <a:pt x="2982" y="15445"/>
                    <a:pt x="2977" y="15439"/>
                    <a:pt x="2968" y="15435"/>
                  </a:cubicBezTo>
                  <a:cubicBezTo>
                    <a:pt x="2960" y="15431"/>
                    <a:pt x="2952" y="15431"/>
                    <a:pt x="2944" y="15433"/>
                  </a:cubicBezTo>
                  <a:close/>
                  <a:moveTo>
                    <a:pt x="3617" y="15239"/>
                  </a:moveTo>
                  <a:lnTo>
                    <a:pt x="3227" y="15047"/>
                  </a:lnTo>
                  <a:lnTo>
                    <a:pt x="3204" y="15093"/>
                  </a:lnTo>
                  <a:lnTo>
                    <a:pt x="3417" y="15196"/>
                  </a:lnTo>
                  <a:cubicBezTo>
                    <a:pt x="3431" y="15203"/>
                    <a:pt x="3445" y="15209"/>
                    <a:pt x="3460" y="15216"/>
                  </a:cubicBezTo>
                  <a:cubicBezTo>
                    <a:pt x="3474" y="15222"/>
                    <a:pt x="3487" y="15228"/>
                    <a:pt x="3499" y="15233"/>
                  </a:cubicBezTo>
                  <a:cubicBezTo>
                    <a:pt x="3510" y="15238"/>
                    <a:pt x="3519" y="15242"/>
                    <a:pt x="3527" y="15245"/>
                  </a:cubicBezTo>
                  <a:cubicBezTo>
                    <a:pt x="3534" y="15248"/>
                    <a:pt x="3538" y="15249"/>
                    <a:pt x="3539" y="15249"/>
                  </a:cubicBezTo>
                  <a:cubicBezTo>
                    <a:pt x="3537" y="15249"/>
                    <a:pt x="3534" y="15249"/>
                    <a:pt x="3528" y="15248"/>
                  </a:cubicBezTo>
                  <a:cubicBezTo>
                    <a:pt x="3521" y="15248"/>
                    <a:pt x="3514" y="15248"/>
                    <a:pt x="3505" y="15247"/>
                  </a:cubicBezTo>
                  <a:cubicBezTo>
                    <a:pt x="3495" y="15247"/>
                    <a:pt x="3485" y="15246"/>
                    <a:pt x="3473" y="15246"/>
                  </a:cubicBezTo>
                  <a:cubicBezTo>
                    <a:pt x="3462" y="15245"/>
                    <a:pt x="3450" y="15245"/>
                    <a:pt x="3439" y="15245"/>
                  </a:cubicBezTo>
                  <a:lnTo>
                    <a:pt x="3125" y="15253"/>
                  </a:lnTo>
                  <a:lnTo>
                    <a:pt x="3099" y="15307"/>
                  </a:lnTo>
                  <a:lnTo>
                    <a:pt x="3490" y="15499"/>
                  </a:lnTo>
                  <a:lnTo>
                    <a:pt x="3513" y="15451"/>
                  </a:lnTo>
                  <a:lnTo>
                    <a:pt x="3285" y="15341"/>
                  </a:lnTo>
                  <a:cubicBezTo>
                    <a:pt x="3274" y="15336"/>
                    <a:pt x="3263" y="15330"/>
                    <a:pt x="3251" y="15325"/>
                  </a:cubicBezTo>
                  <a:cubicBezTo>
                    <a:pt x="3239" y="15320"/>
                    <a:pt x="3228" y="15316"/>
                    <a:pt x="3218" y="15311"/>
                  </a:cubicBezTo>
                  <a:cubicBezTo>
                    <a:pt x="3208" y="15307"/>
                    <a:pt x="3200" y="15304"/>
                    <a:pt x="3192" y="15300"/>
                  </a:cubicBezTo>
                  <a:cubicBezTo>
                    <a:pt x="3185" y="15297"/>
                    <a:pt x="3180" y="15295"/>
                    <a:pt x="3177" y="15294"/>
                  </a:cubicBezTo>
                  <a:cubicBezTo>
                    <a:pt x="3181" y="15295"/>
                    <a:pt x="3187" y="15295"/>
                    <a:pt x="3194" y="15296"/>
                  </a:cubicBezTo>
                  <a:cubicBezTo>
                    <a:pt x="3201" y="15296"/>
                    <a:pt x="3210" y="15296"/>
                    <a:pt x="3220" y="15296"/>
                  </a:cubicBezTo>
                  <a:cubicBezTo>
                    <a:pt x="3230" y="15296"/>
                    <a:pt x="3242" y="15296"/>
                    <a:pt x="3254" y="15296"/>
                  </a:cubicBezTo>
                  <a:cubicBezTo>
                    <a:pt x="3266" y="15296"/>
                    <a:pt x="3279" y="15296"/>
                    <a:pt x="3292" y="15296"/>
                  </a:cubicBezTo>
                  <a:lnTo>
                    <a:pt x="3593" y="15288"/>
                  </a:lnTo>
                  <a:lnTo>
                    <a:pt x="3617" y="15239"/>
                  </a:lnTo>
                  <a:close/>
                  <a:moveTo>
                    <a:pt x="3642" y="14818"/>
                  </a:moveTo>
                  <a:cubicBezTo>
                    <a:pt x="3627" y="14817"/>
                    <a:pt x="3613" y="14818"/>
                    <a:pt x="3600" y="14821"/>
                  </a:cubicBezTo>
                  <a:cubicBezTo>
                    <a:pt x="3587" y="14825"/>
                    <a:pt x="3575" y="14830"/>
                    <a:pt x="3564" y="14838"/>
                  </a:cubicBezTo>
                  <a:cubicBezTo>
                    <a:pt x="3553" y="14845"/>
                    <a:pt x="3541" y="14856"/>
                    <a:pt x="3527" y="14871"/>
                  </a:cubicBezTo>
                  <a:lnTo>
                    <a:pt x="3490" y="14909"/>
                  </a:lnTo>
                  <a:cubicBezTo>
                    <a:pt x="3471" y="14928"/>
                    <a:pt x="3455" y="14941"/>
                    <a:pt x="3440" y="14946"/>
                  </a:cubicBezTo>
                  <a:cubicBezTo>
                    <a:pt x="3426" y="14952"/>
                    <a:pt x="3411" y="14950"/>
                    <a:pt x="3395" y="14943"/>
                  </a:cubicBezTo>
                  <a:cubicBezTo>
                    <a:pt x="3375" y="14933"/>
                    <a:pt x="3362" y="14918"/>
                    <a:pt x="3358" y="14899"/>
                  </a:cubicBezTo>
                  <a:cubicBezTo>
                    <a:pt x="3353" y="14879"/>
                    <a:pt x="3357" y="14857"/>
                    <a:pt x="3369" y="14833"/>
                  </a:cubicBezTo>
                  <a:cubicBezTo>
                    <a:pt x="3373" y="14824"/>
                    <a:pt x="3377" y="14817"/>
                    <a:pt x="3382" y="14810"/>
                  </a:cubicBezTo>
                  <a:cubicBezTo>
                    <a:pt x="3387" y="14803"/>
                    <a:pt x="3392" y="14797"/>
                    <a:pt x="3399" y="14791"/>
                  </a:cubicBezTo>
                  <a:cubicBezTo>
                    <a:pt x="3405" y="14784"/>
                    <a:pt x="3412" y="14778"/>
                    <a:pt x="3420" y="14773"/>
                  </a:cubicBezTo>
                  <a:cubicBezTo>
                    <a:pt x="3428" y="14767"/>
                    <a:pt x="3438" y="14760"/>
                    <a:pt x="3449" y="14754"/>
                  </a:cubicBezTo>
                  <a:lnTo>
                    <a:pt x="3425" y="14717"/>
                  </a:lnTo>
                  <a:cubicBezTo>
                    <a:pt x="3382" y="14742"/>
                    <a:pt x="3350" y="14775"/>
                    <a:pt x="3329" y="14816"/>
                  </a:cubicBezTo>
                  <a:cubicBezTo>
                    <a:pt x="3320" y="14835"/>
                    <a:pt x="3314" y="14854"/>
                    <a:pt x="3312" y="14872"/>
                  </a:cubicBezTo>
                  <a:cubicBezTo>
                    <a:pt x="3310" y="14890"/>
                    <a:pt x="3311" y="14908"/>
                    <a:pt x="3316" y="14923"/>
                  </a:cubicBezTo>
                  <a:cubicBezTo>
                    <a:pt x="3320" y="14939"/>
                    <a:pt x="3328" y="14954"/>
                    <a:pt x="3338" y="14966"/>
                  </a:cubicBezTo>
                  <a:cubicBezTo>
                    <a:pt x="3349" y="14979"/>
                    <a:pt x="3363" y="14990"/>
                    <a:pt x="3379" y="14998"/>
                  </a:cubicBezTo>
                  <a:cubicBezTo>
                    <a:pt x="3404" y="15010"/>
                    <a:pt x="3430" y="15013"/>
                    <a:pt x="3455" y="15005"/>
                  </a:cubicBezTo>
                  <a:cubicBezTo>
                    <a:pt x="3467" y="15001"/>
                    <a:pt x="3478" y="14995"/>
                    <a:pt x="3488" y="14987"/>
                  </a:cubicBezTo>
                  <a:cubicBezTo>
                    <a:pt x="3498" y="14979"/>
                    <a:pt x="3510" y="14968"/>
                    <a:pt x="3524" y="14953"/>
                  </a:cubicBezTo>
                  <a:lnTo>
                    <a:pt x="3556" y="14919"/>
                  </a:lnTo>
                  <a:cubicBezTo>
                    <a:pt x="3593" y="14879"/>
                    <a:pt x="3628" y="14868"/>
                    <a:pt x="3663" y="14885"/>
                  </a:cubicBezTo>
                  <a:cubicBezTo>
                    <a:pt x="3686" y="14896"/>
                    <a:pt x="3700" y="14915"/>
                    <a:pt x="3705" y="14940"/>
                  </a:cubicBezTo>
                  <a:cubicBezTo>
                    <a:pt x="3707" y="14952"/>
                    <a:pt x="3708" y="14963"/>
                    <a:pt x="3706" y="14973"/>
                  </a:cubicBezTo>
                  <a:cubicBezTo>
                    <a:pt x="3704" y="14983"/>
                    <a:pt x="3699" y="14996"/>
                    <a:pt x="3692" y="15011"/>
                  </a:cubicBezTo>
                  <a:cubicBezTo>
                    <a:pt x="3682" y="15031"/>
                    <a:pt x="3670" y="15048"/>
                    <a:pt x="3657" y="15062"/>
                  </a:cubicBezTo>
                  <a:cubicBezTo>
                    <a:pt x="3643" y="15076"/>
                    <a:pt x="3626" y="15089"/>
                    <a:pt x="3606" y="15099"/>
                  </a:cubicBezTo>
                  <a:lnTo>
                    <a:pt x="3633" y="15138"/>
                  </a:lnTo>
                  <a:cubicBezTo>
                    <a:pt x="3654" y="15124"/>
                    <a:pt x="3673" y="15109"/>
                    <a:pt x="3689" y="15091"/>
                  </a:cubicBezTo>
                  <a:cubicBezTo>
                    <a:pt x="3705" y="15074"/>
                    <a:pt x="3718" y="15053"/>
                    <a:pt x="3730" y="15030"/>
                  </a:cubicBezTo>
                  <a:cubicBezTo>
                    <a:pt x="3739" y="15011"/>
                    <a:pt x="3745" y="14994"/>
                    <a:pt x="3748" y="14979"/>
                  </a:cubicBezTo>
                  <a:cubicBezTo>
                    <a:pt x="3751" y="14963"/>
                    <a:pt x="3751" y="14947"/>
                    <a:pt x="3749" y="14930"/>
                  </a:cubicBezTo>
                  <a:cubicBezTo>
                    <a:pt x="3747" y="14907"/>
                    <a:pt x="3739" y="14887"/>
                    <a:pt x="3727" y="14869"/>
                  </a:cubicBezTo>
                  <a:cubicBezTo>
                    <a:pt x="3715" y="14852"/>
                    <a:pt x="3700" y="14839"/>
                    <a:pt x="3682" y="14830"/>
                  </a:cubicBezTo>
                  <a:cubicBezTo>
                    <a:pt x="3669" y="14824"/>
                    <a:pt x="3656" y="14820"/>
                    <a:pt x="3642" y="14818"/>
                  </a:cubicBezTo>
                  <a:close/>
                  <a:moveTo>
                    <a:pt x="3559" y="14372"/>
                  </a:moveTo>
                  <a:lnTo>
                    <a:pt x="3432" y="14630"/>
                  </a:lnTo>
                  <a:lnTo>
                    <a:pt x="3471" y="14650"/>
                  </a:lnTo>
                  <a:lnTo>
                    <a:pt x="3522" y="14545"/>
                  </a:lnTo>
                  <a:lnTo>
                    <a:pt x="3874" y="14718"/>
                  </a:lnTo>
                  <a:lnTo>
                    <a:pt x="3896" y="14673"/>
                  </a:lnTo>
                  <a:lnTo>
                    <a:pt x="3545" y="14500"/>
                  </a:lnTo>
                  <a:lnTo>
                    <a:pt x="3597" y="14394"/>
                  </a:lnTo>
                  <a:lnTo>
                    <a:pt x="3559" y="14372"/>
                  </a:lnTo>
                  <a:close/>
                  <a:moveTo>
                    <a:pt x="4091" y="14277"/>
                  </a:moveTo>
                  <a:lnTo>
                    <a:pt x="4050" y="14258"/>
                  </a:lnTo>
                  <a:lnTo>
                    <a:pt x="3966" y="14430"/>
                  </a:lnTo>
                  <a:lnTo>
                    <a:pt x="3823" y="14359"/>
                  </a:lnTo>
                  <a:lnTo>
                    <a:pt x="3888" y="14225"/>
                  </a:lnTo>
                  <a:lnTo>
                    <a:pt x="3848" y="14205"/>
                  </a:lnTo>
                  <a:lnTo>
                    <a:pt x="3782" y="14339"/>
                  </a:lnTo>
                  <a:lnTo>
                    <a:pt x="3654" y="14276"/>
                  </a:lnTo>
                  <a:lnTo>
                    <a:pt x="3733" y="14116"/>
                  </a:lnTo>
                  <a:lnTo>
                    <a:pt x="3697" y="14091"/>
                  </a:lnTo>
                  <a:lnTo>
                    <a:pt x="3592" y="14304"/>
                  </a:lnTo>
                  <a:lnTo>
                    <a:pt x="3983" y="14497"/>
                  </a:lnTo>
                  <a:lnTo>
                    <a:pt x="4091" y="14277"/>
                  </a:lnTo>
                  <a:close/>
                  <a:moveTo>
                    <a:pt x="4254" y="13946"/>
                  </a:moveTo>
                  <a:lnTo>
                    <a:pt x="4217" y="13951"/>
                  </a:lnTo>
                  <a:cubicBezTo>
                    <a:pt x="4201" y="13953"/>
                    <a:pt x="4183" y="13956"/>
                    <a:pt x="4164" y="13958"/>
                  </a:cubicBezTo>
                  <a:cubicBezTo>
                    <a:pt x="4145" y="13961"/>
                    <a:pt x="4128" y="13963"/>
                    <a:pt x="4111" y="13966"/>
                  </a:cubicBezTo>
                  <a:cubicBezTo>
                    <a:pt x="4095" y="13968"/>
                    <a:pt x="4083" y="13970"/>
                    <a:pt x="4077" y="13971"/>
                  </a:cubicBezTo>
                  <a:cubicBezTo>
                    <a:pt x="4067" y="13973"/>
                    <a:pt x="4056" y="13975"/>
                    <a:pt x="4044" y="13978"/>
                  </a:cubicBezTo>
                  <a:cubicBezTo>
                    <a:pt x="4032" y="13981"/>
                    <a:pt x="4022" y="13985"/>
                    <a:pt x="4013" y="13989"/>
                  </a:cubicBezTo>
                  <a:lnTo>
                    <a:pt x="4016" y="13983"/>
                  </a:lnTo>
                  <a:cubicBezTo>
                    <a:pt x="4024" y="13968"/>
                    <a:pt x="4028" y="13952"/>
                    <a:pt x="4029" y="13937"/>
                  </a:cubicBezTo>
                  <a:cubicBezTo>
                    <a:pt x="4030" y="13922"/>
                    <a:pt x="4029" y="13907"/>
                    <a:pt x="4024" y="13893"/>
                  </a:cubicBezTo>
                  <a:cubicBezTo>
                    <a:pt x="4019" y="13880"/>
                    <a:pt x="4011" y="13867"/>
                    <a:pt x="4000" y="13856"/>
                  </a:cubicBezTo>
                  <a:cubicBezTo>
                    <a:pt x="3989" y="13844"/>
                    <a:pt x="3976" y="13835"/>
                    <a:pt x="3960" y="13827"/>
                  </a:cubicBezTo>
                  <a:cubicBezTo>
                    <a:pt x="3950" y="13822"/>
                    <a:pt x="3940" y="13818"/>
                    <a:pt x="3930" y="13816"/>
                  </a:cubicBezTo>
                  <a:cubicBezTo>
                    <a:pt x="3920" y="13815"/>
                    <a:pt x="3911" y="13814"/>
                    <a:pt x="3902" y="13814"/>
                  </a:cubicBezTo>
                  <a:cubicBezTo>
                    <a:pt x="3894" y="13815"/>
                    <a:pt x="3886" y="13816"/>
                    <a:pt x="3878" y="13818"/>
                  </a:cubicBezTo>
                  <a:cubicBezTo>
                    <a:pt x="3871" y="13820"/>
                    <a:pt x="3865" y="13822"/>
                    <a:pt x="3859" y="13825"/>
                  </a:cubicBezTo>
                  <a:cubicBezTo>
                    <a:pt x="3853" y="13828"/>
                    <a:pt x="3847" y="13831"/>
                    <a:pt x="3841" y="13836"/>
                  </a:cubicBezTo>
                  <a:cubicBezTo>
                    <a:pt x="3835" y="13840"/>
                    <a:pt x="3829" y="13846"/>
                    <a:pt x="3823" y="13852"/>
                  </a:cubicBezTo>
                  <a:cubicBezTo>
                    <a:pt x="3817" y="13859"/>
                    <a:pt x="3811" y="13867"/>
                    <a:pt x="3804" y="13877"/>
                  </a:cubicBezTo>
                  <a:cubicBezTo>
                    <a:pt x="3798" y="13886"/>
                    <a:pt x="3792" y="13898"/>
                    <a:pt x="3785" y="13911"/>
                  </a:cubicBezTo>
                  <a:lnTo>
                    <a:pt x="3740" y="14002"/>
                  </a:lnTo>
                  <a:lnTo>
                    <a:pt x="4131" y="14195"/>
                  </a:lnTo>
                  <a:lnTo>
                    <a:pt x="4154" y="14149"/>
                  </a:lnTo>
                  <a:lnTo>
                    <a:pt x="3977" y="14062"/>
                  </a:lnTo>
                  <a:cubicBezTo>
                    <a:pt x="3982" y="14053"/>
                    <a:pt x="3988" y="14046"/>
                    <a:pt x="3994" y="14041"/>
                  </a:cubicBezTo>
                  <a:cubicBezTo>
                    <a:pt x="4001" y="14037"/>
                    <a:pt x="4010" y="14033"/>
                    <a:pt x="4024" y="14030"/>
                  </a:cubicBezTo>
                  <a:cubicBezTo>
                    <a:pt x="4047" y="14025"/>
                    <a:pt x="4069" y="14021"/>
                    <a:pt x="4090" y="14018"/>
                  </a:cubicBezTo>
                  <a:cubicBezTo>
                    <a:pt x="4111" y="14015"/>
                    <a:pt x="4130" y="14012"/>
                    <a:pt x="4147" y="14010"/>
                  </a:cubicBezTo>
                  <a:cubicBezTo>
                    <a:pt x="4164" y="14008"/>
                    <a:pt x="4180" y="14006"/>
                    <a:pt x="4193" y="14006"/>
                  </a:cubicBezTo>
                  <a:cubicBezTo>
                    <a:pt x="4206" y="14005"/>
                    <a:pt x="4217" y="14005"/>
                    <a:pt x="4225" y="14005"/>
                  </a:cubicBezTo>
                  <a:lnTo>
                    <a:pt x="4254" y="13946"/>
                  </a:lnTo>
                  <a:close/>
                  <a:moveTo>
                    <a:pt x="3967" y="13897"/>
                  </a:moveTo>
                  <a:cubicBezTo>
                    <a:pt x="3976" y="13906"/>
                    <a:pt x="3981" y="13915"/>
                    <a:pt x="3984" y="13924"/>
                  </a:cubicBezTo>
                  <a:cubicBezTo>
                    <a:pt x="3987" y="13935"/>
                    <a:pt x="3988" y="13947"/>
                    <a:pt x="3986" y="13960"/>
                  </a:cubicBezTo>
                  <a:cubicBezTo>
                    <a:pt x="3983" y="13972"/>
                    <a:pt x="3978" y="13987"/>
                    <a:pt x="3969" y="14005"/>
                  </a:cubicBezTo>
                  <a:lnTo>
                    <a:pt x="3948" y="14048"/>
                  </a:lnTo>
                  <a:lnTo>
                    <a:pt x="3802" y="13976"/>
                  </a:lnTo>
                  <a:lnTo>
                    <a:pt x="3825" y="13929"/>
                  </a:lnTo>
                  <a:cubicBezTo>
                    <a:pt x="3830" y="13919"/>
                    <a:pt x="3836" y="13910"/>
                    <a:pt x="3841" y="13903"/>
                  </a:cubicBezTo>
                  <a:cubicBezTo>
                    <a:pt x="3846" y="13896"/>
                    <a:pt x="3851" y="13890"/>
                    <a:pt x="3857" y="13884"/>
                  </a:cubicBezTo>
                  <a:cubicBezTo>
                    <a:pt x="3867" y="13876"/>
                    <a:pt x="3880" y="13870"/>
                    <a:pt x="3894" y="13869"/>
                  </a:cubicBezTo>
                  <a:cubicBezTo>
                    <a:pt x="3909" y="13867"/>
                    <a:pt x="3922" y="13869"/>
                    <a:pt x="3935" y="13875"/>
                  </a:cubicBezTo>
                  <a:cubicBezTo>
                    <a:pt x="3948" y="13882"/>
                    <a:pt x="3959" y="13889"/>
                    <a:pt x="3967" y="13897"/>
                  </a:cubicBezTo>
                  <a:close/>
                  <a:moveTo>
                    <a:pt x="4465" y="13735"/>
                  </a:moveTo>
                  <a:lnTo>
                    <a:pt x="3916" y="13465"/>
                  </a:lnTo>
                  <a:lnTo>
                    <a:pt x="3898" y="13502"/>
                  </a:lnTo>
                  <a:lnTo>
                    <a:pt x="4447" y="13773"/>
                  </a:lnTo>
                  <a:lnTo>
                    <a:pt x="4465" y="13735"/>
                  </a:lnTo>
                  <a:close/>
                  <a:moveTo>
                    <a:pt x="4311" y="12844"/>
                  </a:moveTo>
                  <a:lnTo>
                    <a:pt x="4288" y="12890"/>
                  </a:lnTo>
                  <a:lnTo>
                    <a:pt x="4491" y="13050"/>
                  </a:lnTo>
                  <a:cubicBezTo>
                    <a:pt x="4504" y="13060"/>
                    <a:pt x="4516" y="13070"/>
                    <a:pt x="4529" y="13080"/>
                  </a:cubicBezTo>
                  <a:cubicBezTo>
                    <a:pt x="4542" y="13090"/>
                    <a:pt x="4553" y="13099"/>
                    <a:pt x="4563" y="13106"/>
                  </a:cubicBezTo>
                  <a:cubicBezTo>
                    <a:pt x="4574" y="13113"/>
                    <a:pt x="4582" y="13120"/>
                    <a:pt x="4589" y="13125"/>
                  </a:cubicBezTo>
                  <a:cubicBezTo>
                    <a:pt x="4594" y="13128"/>
                    <a:pt x="4597" y="13131"/>
                    <a:pt x="4599" y="13132"/>
                  </a:cubicBezTo>
                  <a:cubicBezTo>
                    <a:pt x="4597" y="13131"/>
                    <a:pt x="4594" y="13130"/>
                    <a:pt x="4589" y="13129"/>
                  </a:cubicBezTo>
                  <a:cubicBezTo>
                    <a:pt x="4583" y="13127"/>
                    <a:pt x="4575" y="13125"/>
                    <a:pt x="4565" y="13122"/>
                  </a:cubicBezTo>
                  <a:cubicBezTo>
                    <a:pt x="4555" y="13119"/>
                    <a:pt x="4543" y="13116"/>
                    <a:pt x="4530" y="13112"/>
                  </a:cubicBezTo>
                  <a:cubicBezTo>
                    <a:pt x="4516" y="13109"/>
                    <a:pt x="4502" y="13105"/>
                    <a:pt x="4486" y="13101"/>
                  </a:cubicBezTo>
                  <a:lnTo>
                    <a:pt x="4216" y="13036"/>
                  </a:lnTo>
                  <a:lnTo>
                    <a:pt x="4190" y="13089"/>
                  </a:lnTo>
                  <a:lnTo>
                    <a:pt x="4399" y="13256"/>
                  </a:lnTo>
                  <a:cubicBezTo>
                    <a:pt x="4409" y="13263"/>
                    <a:pt x="4420" y="13272"/>
                    <a:pt x="4431" y="13281"/>
                  </a:cubicBezTo>
                  <a:cubicBezTo>
                    <a:pt x="4443" y="13290"/>
                    <a:pt x="4454" y="13298"/>
                    <a:pt x="4463" y="13305"/>
                  </a:cubicBezTo>
                  <a:cubicBezTo>
                    <a:pt x="4473" y="13313"/>
                    <a:pt x="4482" y="13319"/>
                    <a:pt x="4489" y="13325"/>
                  </a:cubicBezTo>
                  <a:cubicBezTo>
                    <a:pt x="4496" y="13330"/>
                    <a:pt x="4500" y="13333"/>
                    <a:pt x="4501" y="13333"/>
                  </a:cubicBezTo>
                  <a:cubicBezTo>
                    <a:pt x="4499" y="13333"/>
                    <a:pt x="4494" y="13331"/>
                    <a:pt x="4485" y="13329"/>
                  </a:cubicBezTo>
                  <a:cubicBezTo>
                    <a:pt x="4477" y="13326"/>
                    <a:pt x="4466" y="13323"/>
                    <a:pt x="4454" y="13319"/>
                  </a:cubicBezTo>
                  <a:cubicBezTo>
                    <a:pt x="4442" y="13315"/>
                    <a:pt x="4428" y="13311"/>
                    <a:pt x="4414" y="13307"/>
                  </a:cubicBezTo>
                  <a:cubicBezTo>
                    <a:pt x="4399" y="13303"/>
                    <a:pt x="4385" y="13299"/>
                    <a:pt x="4372" y="13296"/>
                  </a:cubicBezTo>
                  <a:lnTo>
                    <a:pt x="4119" y="13233"/>
                  </a:lnTo>
                  <a:lnTo>
                    <a:pt x="4094" y="13283"/>
                  </a:lnTo>
                  <a:lnTo>
                    <a:pt x="4531" y="13383"/>
                  </a:lnTo>
                  <a:lnTo>
                    <a:pt x="4560" y="13323"/>
                  </a:lnTo>
                  <a:lnTo>
                    <a:pt x="4363" y="13167"/>
                  </a:lnTo>
                  <a:cubicBezTo>
                    <a:pt x="4352" y="13158"/>
                    <a:pt x="4340" y="13149"/>
                    <a:pt x="4329" y="13140"/>
                  </a:cubicBezTo>
                  <a:cubicBezTo>
                    <a:pt x="4318" y="13132"/>
                    <a:pt x="4308" y="13124"/>
                    <a:pt x="4299" y="13118"/>
                  </a:cubicBezTo>
                  <a:cubicBezTo>
                    <a:pt x="4290" y="13111"/>
                    <a:pt x="4283" y="13106"/>
                    <a:pt x="4277" y="13102"/>
                  </a:cubicBezTo>
                  <a:cubicBezTo>
                    <a:pt x="4271" y="13098"/>
                    <a:pt x="4268" y="13095"/>
                    <a:pt x="4267" y="13094"/>
                  </a:cubicBezTo>
                  <a:cubicBezTo>
                    <a:pt x="4268" y="13095"/>
                    <a:pt x="4272" y="13096"/>
                    <a:pt x="4279" y="13098"/>
                  </a:cubicBezTo>
                  <a:cubicBezTo>
                    <a:pt x="4286" y="13100"/>
                    <a:pt x="4295" y="13103"/>
                    <a:pt x="4305" y="13106"/>
                  </a:cubicBezTo>
                  <a:cubicBezTo>
                    <a:pt x="4316" y="13109"/>
                    <a:pt x="4328" y="13112"/>
                    <a:pt x="4342" y="13116"/>
                  </a:cubicBezTo>
                  <a:cubicBezTo>
                    <a:pt x="4356" y="13120"/>
                    <a:pt x="4371" y="13124"/>
                    <a:pt x="4387" y="13128"/>
                  </a:cubicBezTo>
                  <a:lnTo>
                    <a:pt x="4628" y="13186"/>
                  </a:lnTo>
                  <a:lnTo>
                    <a:pt x="4658" y="13125"/>
                  </a:lnTo>
                  <a:lnTo>
                    <a:pt x="4311" y="12844"/>
                  </a:lnTo>
                  <a:close/>
                  <a:moveTo>
                    <a:pt x="4848" y="12738"/>
                  </a:moveTo>
                  <a:lnTo>
                    <a:pt x="4808" y="12718"/>
                  </a:lnTo>
                  <a:lnTo>
                    <a:pt x="4723" y="12890"/>
                  </a:lnTo>
                  <a:lnTo>
                    <a:pt x="4580" y="12820"/>
                  </a:lnTo>
                  <a:lnTo>
                    <a:pt x="4646" y="12686"/>
                  </a:lnTo>
                  <a:lnTo>
                    <a:pt x="4605" y="12666"/>
                  </a:lnTo>
                  <a:lnTo>
                    <a:pt x="4540" y="12800"/>
                  </a:lnTo>
                  <a:lnTo>
                    <a:pt x="4411" y="12737"/>
                  </a:lnTo>
                  <a:lnTo>
                    <a:pt x="4490" y="12577"/>
                  </a:lnTo>
                  <a:lnTo>
                    <a:pt x="4454" y="12551"/>
                  </a:lnTo>
                  <a:lnTo>
                    <a:pt x="4349" y="12765"/>
                  </a:lnTo>
                  <a:lnTo>
                    <a:pt x="4740" y="12957"/>
                  </a:lnTo>
                  <a:lnTo>
                    <a:pt x="4848" y="12738"/>
                  </a:lnTo>
                  <a:close/>
                  <a:moveTo>
                    <a:pt x="4864" y="12334"/>
                  </a:moveTo>
                  <a:cubicBezTo>
                    <a:pt x="4850" y="12332"/>
                    <a:pt x="4836" y="12333"/>
                    <a:pt x="4823" y="12337"/>
                  </a:cubicBezTo>
                  <a:cubicBezTo>
                    <a:pt x="4810" y="12340"/>
                    <a:pt x="4798" y="12346"/>
                    <a:pt x="4787" y="12353"/>
                  </a:cubicBezTo>
                  <a:cubicBezTo>
                    <a:pt x="4776" y="12360"/>
                    <a:pt x="4763" y="12372"/>
                    <a:pt x="4749" y="12386"/>
                  </a:cubicBezTo>
                  <a:lnTo>
                    <a:pt x="4713" y="12424"/>
                  </a:lnTo>
                  <a:cubicBezTo>
                    <a:pt x="4694" y="12444"/>
                    <a:pt x="4677" y="12456"/>
                    <a:pt x="4663" y="12462"/>
                  </a:cubicBezTo>
                  <a:cubicBezTo>
                    <a:pt x="4648" y="12467"/>
                    <a:pt x="4633" y="12466"/>
                    <a:pt x="4617" y="12458"/>
                  </a:cubicBezTo>
                  <a:cubicBezTo>
                    <a:pt x="4597" y="12448"/>
                    <a:pt x="4585" y="12433"/>
                    <a:pt x="4580" y="12414"/>
                  </a:cubicBezTo>
                  <a:cubicBezTo>
                    <a:pt x="4575" y="12395"/>
                    <a:pt x="4579" y="12373"/>
                    <a:pt x="4591" y="12348"/>
                  </a:cubicBezTo>
                  <a:cubicBezTo>
                    <a:pt x="4595" y="12340"/>
                    <a:pt x="4600" y="12332"/>
                    <a:pt x="4605" y="12325"/>
                  </a:cubicBezTo>
                  <a:cubicBezTo>
                    <a:pt x="4609" y="12319"/>
                    <a:pt x="4615" y="12312"/>
                    <a:pt x="4621" y="12306"/>
                  </a:cubicBezTo>
                  <a:cubicBezTo>
                    <a:pt x="4628" y="12300"/>
                    <a:pt x="4635" y="12294"/>
                    <a:pt x="4643" y="12288"/>
                  </a:cubicBezTo>
                  <a:cubicBezTo>
                    <a:pt x="4651" y="12282"/>
                    <a:pt x="4660" y="12276"/>
                    <a:pt x="4671" y="12269"/>
                  </a:cubicBezTo>
                  <a:lnTo>
                    <a:pt x="4648" y="12232"/>
                  </a:lnTo>
                  <a:cubicBezTo>
                    <a:pt x="4604" y="12257"/>
                    <a:pt x="4572" y="12290"/>
                    <a:pt x="4552" y="12332"/>
                  </a:cubicBezTo>
                  <a:cubicBezTo>
                    <a:pt x="4543" y="12351"/>
                    <a:pt x="4537" y="12369"/>
                    <a:pt x="4535" y="12388"/>
                  </a:cubicBezTo>
                  <a:cubicBezTo>
                    <a:pt x="4533" y="12406"/>
                    <a:pt x="4534" y="12423"/>
                    <a:pt x="4538" y="12439"/>
                  </a:cubicBezTo>
                  <a:cubicBezTo>
                    <a:pt x="4543" y="12455"/>
                    <a:pt x="4550" y="12469"/>
                    <a:pt x="4561" y="12482"/>
                  </a:cubicBezTo>
                  <a:cubicBezTo>
                    <a:pt x="4572" y="12495"/>
                    <a:pt x="4585" y="12505"/>
                    <a:pt x="4602" y="12513"/>
                  </a:cubicBezTo>
                  <a:cubicBezTo>
                    <a:pt x="4627" y="12526"/>
                    <a:pt x="4652" y="12528"/>
                    <a:pt x="4678" y="12520"/>
                  </a:cubicBezTo>
                  <a:cubicBezTo>
                    <a:pt x="4690" y="12517"/>
                    <a:pt x="4700" y="12511"/>
                    <a:pt x="4711" y="12503"/>
                  </a:cubicBezTo>
                  <a:cubicBezTo>
                    <a:pt x="4721" y="12495"/>
                    <a:pt x="4733" y="12483"/>
                    <a:pt x="4747" y="12468"/>
                  </a:cubicBezTo>
                  <a:lnTo>
                    <a:pt x="4778" y="12434"/>
                  </a:lnTo>
                  <a:cubicBezTo>
                    <a:pt x="4815" y="12395"/>
                    <a:pt x="4851" y="12383"/>
                    <a:pt x="4886" y="12400"/>
                  </a:cubicBezTo>
                  <a:cubicBezTo>
                    <a:pt x="4909" y="12412"/>
                    <a:pt x="4923" y="12430"/>
                    <a:pt x="4928" y="12456"/>
                  </a:cubicBezTo>
                  <a:cubicBezTo>
                    <a:pt x="4930" y="12467"/>
                    <a:pt x="4930" y="12478"/>
                    <a:pt x="4928" y="12488"/>
                  </a:cubicBezTo>
                  <a:cubicBezTo>
                    <a:pt x="4926" y="12499"/>
                    <a:pt x="4921" y="12511"/>
                    <a:pt x="4914" y="12526"/>
                  </a:cubicBezTo>
                  <a:cubicBezTo>
                    <a:pt x="4904" y="12546"/>
                    <a:pt x="4893" y="12563"/>
                    <a:pt x="4879" y="12577"/>
                  </a:cubicBezTo>
                  <a:cubicBezTo>
                    <a:pt x="4865" y="12592"/>
                    <a:pt x="4849" y="12604"/>
                    <a:pt x="4829" y="12615"/>
                  </a:cubicBezTo>
                  <a:lnTo>
                    <a:pt x="4855" y="12653"/>
                  </a:lnTo>
                  <a:cubicBezTo>
                    <a:pt x="4877" y="12640"/>
                    <a:pt x="4896" y="12624"/>
                    <a:pt x="4911" y="12607"/>
                  </a:cubicBezTo>
                  <a:cubicBezTo>
                    <a:pt x="4927" y="12589"/>
                    <a:pt x="4941" y="12569"/>
                    <a:pt x="4952" y="12545"/>
                  </a:cubicBezTo>
                  <a:cubicBezTo>
                    <a:pt x="4961" y="12527"/>
                    <a:pt x="4967" y="12510"/>
                    <a:pt x="4970" y="12494"/>
                  </a:cubicBezTo>
                  <a:cubicBezTo>
                    <a:pt x="4973" y="12479"/>
                    <a:pt x="4974" y="12462"/>
                    <a:pt x="4972" y="12445"/>
                  </a:cubicBezTo>
                  <a:cubicBezTo>
                    <a:pt x="4969" y="12423"/>
                    <a:pt x="4962" y="12402"/>
                    <a:pt x="4950" y="12385"/>
                  </a:cubicBezTo>
                  <a:cubicBezTo>
                    <a:pt x="4938" y="12367"/>
                    <a:pt x="4922" y="12354"/>
                    <a:pt x="4904" y="12345"/>
                  </a:cubicBezTo>
                  <a:cubicBezTo>
                    <a:pt x="4892" y="12339"/>
                    <a:pt x="4879" y="12335"/>
                    <a:pt x="4864" y="12334"/>
                  </a:cubicBezTo>
                  <a:close/>
                  <a:moveTo>
                    <a:pt x="4781" y="11887"/>
                  </a:moveTo>
                  <a:lnTo>
                    <a:pt x="4654" y="12146"/>
                  </a:lnTo>
                  <a:lnTo>
                    <a:pt x="4693" y="12165"/>
                  </a:lnTo>
                  <a:lnTo>
                    <a:pt x="4745" y="12060"/>
                  </a:lnTo>
                  <a:lnTo>
                    <a:pt x="5097" y="12233"/>
                  </a:lnTo>
                  <a:lnTo>
                    <a:pt x="5119" y="12188"/>
                  </a:lnTo>
                  <a:lnTo>
                    <a:pt x="4767" y="12015"/>
                  </a:lnTo>
                  <a:lnTo>
                    <a:pt x="4819" y="11909"/>
                  </a:lnTo>
                  <a:lnTo>
                    <a:pt x="4781" y="11887"/>
                  </a:lnTo>
                  <a:close/>
                  <a:moveTo>
                    <a:pt x="4916" y="11614"/>
                  </a:moveTo>
                  <a:lnTo>
                    <a:pt x="4814" y="11820"/>
                  </a:lnTo>
                  <a:lnTo>
                    <a:pt x="5205" y="12012"/>
                  </a:lnTo>
                  <a:lnTo>
                    <a:pt x="5229" y="11965"/>
                  </a:lnTo>
                  <a:lnTo>
                    <a:pt x="5043" y="11874"/>
                  </a:lnTo>
                  <a:lnTo>
                    <a:pt x="5104" y="11748"/>
                  </a:lnTo>
                  <a:lnTo>
                    <a:pt x="5066" y="11729"/>
                  </a:lnTo>
                  <a:lnTo>
                    <a:pt x="5005" y="11855"/>
                  </a:lnTo>
                  <a:lnTo>
                    <a:pt x="4876" y="11792"/>
                  </a:lnTo>
                  <a:lnTo>
                    <a:pt x="4951" y="11641"/>
                  </a:lnTo>
                  <a:lnTo>
                    <a:pt x="4916" y="11614"/>
                  </a:lnTo>
                  <a:close/>
                  <a:moveTo>
                    <a:pt x="5463" y="11489"/>
                  </a:moveTo>
                  <a:lnTo>
                    <a:pt x="5008" y="11426"/>
                  </a:lnTo>
                  <a:lnTo>
                    <a:pt x="4978" y="11487"/>
                  </a:lnTo>
                  <a:lnTo>
                    <a:pt x="5305" y="11810"/>
                  </a:lnTo>
                  <a:lnTo>
                    <a:pt x="5328" y="11762"/>
                  </a:lnTo>
                  <a:lnTo>
                    <a:pt x="5227" y="11666"/>
                  </a:lnTo>
                  <a:lnTo>
                    <a:pt x="5298" y="11520"/>
                  </a:lnTo>
                  <a:lnTo>
                    <a:pt x="5437" y="11542"/>
                  </a:lnTo>
                  <a:lnTo>
                    <a:pt x="5463" y="11489"/>
                  </a:lnTo>
                  <a:close/>
                  <a:moveTo>
                    <a:pt x="5254" y="11513"/>
                  </a:moveTo>
                  <a:lnTo>
                    <a:pt x="5195" y="11634"/>
                  </a:lnTo>
                  <a:lnTo>
                    <a:pt x="5033" y="11479"/>
                  </a:lnTo>
                  <a:lnTo>
                    <a:pt x="5254" y="11513"/>
                  </a:lnTo>
                  <a:close/>
                  <a:moveTo>
                    <a:pt x="4900" y="11457"/>
                  </a:moveTo>
                  <a:cubicBezTo>
                    <a:pt x="4892" y="11460"/>
                    <a:pt x="4885" y="11466"/>
                    <a:pt x="4881" y="11474"/>
                  </a:cubicBezTo>
                  <a:cubicBezTo>
                    <a:pt x="4877" y="11482"/>
                    <a:pt x="4877" y="11490"/>
                    <a:pt x="4880" y="11499"/>
                  </a:cubicBezTo>
                  <a:cubicBezTo>
                    <a:pt x="4883" y="11507"/>
                    <a:pt x="4888" y="11513"/>
                    <a:pt x="4896" y="11517"/>
                  </a:cubicBezTo>
                  <a:cubicBezTo>
                    <a:pt x="4905" y="11521"/>
                    <a:pt x="4913" y="11522"/>
                    <a:pt x="4922" y="11519"/>
                  </a:cubicBezTo>
                  <a:cubicBezTo>
                    <a:pt x="4930" y="11516"/>
                    <a:pt x="4937" y="11511"/>
                    <a:pt x="4941" y="11502"/>
                  </a:cubicBezTo>
                  <a:cubicBezTo>
                    <a:pt x="4945" y="11494"/>
                    <a:pt x="4945" y="11486"/>
                    <a:pt x="4942" y="11477"/>
                  </a:cubicBezTo>
                  <a:cubicBezTo>
                    <a:pt x="4939" y="11469"/>
                    <a:pt x="4933" y="11463"/>
                    <a:pt x="4925" y="11459"/>
                  </a:cubicBezTo>
                  <a:cubicBezTo>
                    <a:pt x="4917" y="11455"/>
                    <a:pt x="4909" y="11454"/>
                    <a:pt x="4900" y="11457"/>
                  </a:cubicBezTo>
                  <a:close/>
                  <a:moveTo>
                    <a:pt x="4958" y="11340"/>
                  </a:moveTo>
                  <a:cubicBezTo>
                    <a:pt x="4950" y="11342"/>
                    <a:pt x="4943" y="11348"/>
                    <a:pt x="4939" y="11356"/>
                  </a:cubicBezTo>
                  <a:cubicBezTo>
                    <a:pt x="4935" y="11364"/>
                    <a:pt x="4935" y="11373"/>
                    <a:pt x="4938" y="11381"/>
                  </a:cubicBezTo>
                  <a:cubicBezTo>
                    <a:pt x="4940" y="11390"/>
                    <a:pt x="4946" y="11396"/>
                    <a:pt x="4954" y="11400"/>
                  </a:cubicBezTo>
                  <a:cubicBezTo>
                    <a:pt x="4962" y="11404"/>
                    <a:pt x="4971" y="11405"/>
                    <a:pt x="4979" y="11402"/>
                  </a:cubicBezTo>
                  <a:cubicBezTo>
                    <a:pt x="4988" y="11399"/>
                    <a:pt x="4995" y="11393"/>
                    <a:pt x="4999" y="11385"/>
                  </a:cubicBezTo>
                  <a:cubicBezTo>
                    <a:pt x="5003" y="11377"/>
                    <a:pt x="5003" y="11368"/>
                    <a:pt x="5000" y="11360"/>
                  </a:cubicBezTo>
                  <a:cubicBezTo>
                    <a:pt x="4997" y="11352"/>
                    <a:pt x="4991" y="11345"/>
                    <a:pt x="4983" y="11341"/>
                  </a:cubicBezTo>
                  <a:cubicBezTo>
                    <a:pt x="4975" y="11337"/>
                    <a:pt x="4967" y="11337"/>
                    <a:pt x="4958" y="11340"/>
                  </a:cubicBezTo>
                  <a:close/>
                  <a:moveTo>
                    <a:pt x="5559" y="11195"/>
                  </a:moveTo>
                  <a:lnTo>
                    <a:pt x="5483" y="11349"/>
                  </a:lnTo>
                  <a:lnTo>
                    <a:pt x="5131" y="11176"/>
                  </a:lnTo>
                  <a:lnTo>
                    <a:pt x="5108" y="11223"/>
                  </a:lnTo>
                  <a:lnTo>
                    <a:pt x="5499" y="11415"/>
                  </a:lnTo>
                  <a:lnTo>
                    <a:pt x="5595" y="11220"/>
                  </a:lnTo>
                  <a:lnTo>
                    <a:pt x="5559" y="11195"/>
                  </a:lnTo>
                  <a:close/>
                  <a:moveTo>
                    <a:pt x="5658" y="11093"/>
                  </a:moveTo>
                  <a:lnTo>
                    <a:pt x="5267" y="10901"/>
                  </a:lnTo>
                  <a:lnTo>
                    <a:pt x="5244" y="10946"/>
                  </a:lnTo>
                  <a:lnTo>
                    <a:pt x="5635" y="11139"/>
                  </a:lnTo>
                  <a:lnTo>
                    <a:pt x="5658" y="11093"/>
                  </a:lnTo>
                  <a:close/>
                  <a:moveTo>
                    <a:pt x="5682" y="10672"/>
                  </a:moveTo>
                  <a:cubicBezTo>
                    <a:pt x="5667" y="10671"/>
                    <a:pt x="5653" y="10672"/>
                    <a:pt x="5640" y="10675"/>
                  </a:cubicBezTo>
                  <a:cubicBezTo>
                    <a:pt x="5627" y="10679"/>
                    <a:pt x="5615" y="10684"/>
                    <a:pt x="5604" y="10691"/>
                  </a:cubicBezTo>
                  <a:cubicBezTo>
                    <a:pt x="5593" y="10699"/>
                    <a:pt x="5581" y="10710"/>
                    <a:pt x="5567" y="10725"/>
                  </a:cubicBezTo>
                  <a:lnTo>
                    <a:pt x="5531" y="10763"/>
                  </a:lnTo>
                  <a:cubicBezTo>
                    <a:pt x="5512" y="10782"/>
                    <a:pt x="5495" y="10795"/>
                    <a:pt x="5480" y="10800"/>
                  </a:cubicBezTo>
                  <a:cubicBezTo>
                    <a:pt x="5466" y="10805"/>
                    <a:pt x="5451" y="10804"/>
                    <a:pt x="5435" y="10796"/>
                  </a:cubicBezTo>
                  <a:cubicBezTo>
                    <a:pt x="5415" y="10786"/>
                    <a:pt x="5402" y="10772"/>
                    <a:pt x="5398" y="10753"/>
                  </a:cubicBezTo>
                  <a:cubicBezTo>
                    <a:pt x="5393" y="10733"/>
                    <a:pt x="5397" y="10711"/>
                    <a:pt x="5409" y="10687"/>
                  </a:cubicBezTo>
                  <a:cubicBezTo>
                    <a:pt x="5413" y="10678"/>
                    <a:pt x="5417" y="10671"/>
                    <a:pt x="5422" y="10664"/>
                  </a:cubicBezTo>
                  <a:cubicBezTo>
                    <a:pt x="5427" y="10657"/>
                    <a:pt x="5433" y="10650"/>
                    <a:pt x="5439" y="10644"/>
                  </a:cubicBezTo>
                  <a:cubicBezTo>
                    <a:pt x="5445" y="10638"/>
                    <a:pt x="5452" y="10632"/>
                    <a:pt x="5461" y="10626"/>
                  </a:cubicBezTo>
                  <a:cubicBezTo>
                    <a:pt x="5469" y="10620"/>
                    <a:pt x="5478" y="10614"/>
                    <a:pt x="5489" y="10608"/>
                  </a:cubicBezTo>
                  <a:lnTo>
                    <a:pt x="5465" y="10571"/>
                  </a:lnTo>
                  <a:cubicBezTo>
                    <a:pt x="5422" y="10595"/>
                    <a:pt x="5390" y="10629"/>
                    <a:pt x="5370" y="10670"/>
                  </a:cubicBezTo>
                  <a:cubicBezTo>
                    <a:pt x="5360" y="10689"/>
                    <a:pt x="5355" y="10708"/>
                    <a:pt x="5352" y="10726"/>
                  </a:cubicBezTo>
                  <a:cubicBezTo>
                    <a:pt x="5350" y="10744"/>
                    <a:pt x="5351" y="10761"/>
                    <a:pt x="5356" y="10777"/>
                  </a:cubicBezTo>
                  <a:cubicBezTo>
                    <a:pt x="5360" y="10793"/>
                    <a:pt x="5368" y="10807"/>
                    <a:pt x="5379" y="10820"/>
                  </a:cubicBezTo>
                  <a:cubicBezTo>
                    <a:pt x="5389" y="10833"/>
                    <a:pt x="5403" y="10844"/>
                    <a:pt x="5420" y="10852"/>
                  </a:cubicBezTo>
                  <a:cubicBezTo>
                    <a:pt x="5445" y="10864"/>
                    <a:pt x="5470" y="10866"/>
                    <a:pt x="5496" y="10859"/>
                  </a:cubicBezTo>
                  <a:cubicBezTo>
                    <a:pt x="5507" y="10855"/>
                    <a:pt x="5518" y="10849"/>
                    <a:pt x="5528" y="10841"/>
                  </a:cubicBezTo>
                  <a:cubicBezTo>
                    <a:pt x="5538" y="10833"/>
                    <a:pt x="5550" y="10821"/>
                    <a:pt x="5564" y="10806"/>
                  </a:cubicBezTo>
                  <a:lnTo>
                    <a:pt x="5596" y="10773"/>
                  </a:lnTo>
                  <a:cubicBezTo>
                    <a:pt x="5633" y="10733"/>
                    <a:pt x="5669" y="10722"/>
                    <a:pt x="5703" y="10739"/>
                  </a:cubicBezTo>
                  <a:cubicBezTo>
                    <a:pt x="5726" y="10750"/>
                    <a:pt x="5740" y="10768"/>
                    <a:pt x="5745" y="10794"/>
                  </a:cubicBezTo>
                  <a:cubicBezTo>
                    <a:pt x="5748" y="10806"/>
                    <a:pt x="5748" y="10816"/>
                    <a:pt x="5746" y="10827"/>
                  </a:cubicBezTo>
                  <a:cubicBezTo>
                    <a:pt x="5744" y="10837"/>
                    <a:pt x="5739" y="10850"/>
                    <a:pt x="5732" y="10865"/>
                  </a:cubicBezTo>
                  <a:cubicBezTo>
                    <a:pt x="5722" y="10884"/>
                    <a:pt x="5710" y="10901"/>
                    <a:pt x="5697" y="10916"/>
                  </a:cubicBezTo>
                  <a:cubicBezTo>
                    <a:pt x="5683" y="10930"/>
                    <a:pt x="5666" y="10942"/>
                    <a:pt x="5647" y="10953"/>
                  </a:cubicBezTo>
                  <a:lnTo>
                    <a:pt x="5673" y="10991"/>
                  </a:lnTo>
                  <a:cubicBezTo>
                    <a:pt x="5695" y="10978"/>
                    <a:pt x="5713" y="10962"/>
                    <a:pt x="5729" y="10945"/>
                  </a:cubicBezTo>
                  <a:cubicBezTo>
                    <a:pt x="5745" y="10927"/>
                    <a:pt x="5758" y="10907"/>
                    <a:pt x="5770" y="10883"/>
                  </a:cubicBezTo>
                  <a:cubicBezTo>
                    <a:pt x="5779" y="10865"/>
                    <a:pt x="5785" y="10848"/>
                    <a:pt x="5788" y="10833"/>
                  </a:cubicBezTo>
                  <a:cubicBezTo>
                    <a:pt x="5791" y="10817"/>
                    <a:pt x="5791" y="10801"/>
                    <a:pt x="5789" y="10784"/>
                  </a:cubicBezTo>
                  <a:cubicBezTo>
                    <a:pt x="5787" y="10761"/>
                    <a:pt x="5780" y="10741"/>
                    <a:pt x="5767" y="10723"/>
                  </a:cubicBezTo>
                  <a:cubicBezTo>
                    <a:pt x="5755" y="10706"/>
                    <a:pt x="5740" y="10692"/>
                    <a:pt x="5722" y="10683"/>
                  </a:cubicBezTo>
                  <a:cubicBezTo>
                    <a:pt x="5710" y="10677"/>
                    <a:pt x="5696" y="10674"/>
                    <a:pt x="5682" y="10672"/>
                  </a:cubicBezTo>
                  <a:close/>
                  <a:moveTo>
                    <a:pt x="5933" y="10390"/>
                  </a:moveTo>
                  <a:cubicBezTo>
                    <a:pt x="5935" y="10407"/>
                    <a:pt x="5936" y="10422"/>
                    <a:pt x="5934" y="10436"/>
                  </a:cubicBezTo>
                  <a:cubicBezTo>
                    <a:pt x="5932" y="10450"/>
                    <a:pt x="5927" y="10464"/>
                    <a:pt x="5920" y="10478"/>
                  </a:cubicBezTo>
                  <a:cubicBezTo>
                    <a:pt x="5909" y="10501"/>
                    <a:pt x="5893" y="10519"/>
                    <a:pt x="5872" y="10531"/>
                  </a:cubicBezTo>
                  <a:cubicBezTo>
                    <a:pt x="5851" y="10544"/>
                    <a:pt x="5825" y="10550"/>
                    <a:pt x="5796" y="10547"/>
                  </a:cubicBezTo>
                  <a:cubicBezTo>
                    <a:pt x="5782" y="10546"/>
                    <a:pt x="5769" y="10544"/>
                    <a:pt x="5755" y="10540"/>
                  </a:cubicBezTo>
                  <a:cubicBezTo>
                    <a:pt x="5742" y="10535"/>
                    <a:pt x="5726" y="10529"/>
                    <a:pt x="5707" y="10519"/>
                  </a:cubicBezTo>
                  <a:cubicBezTo>
                    <a:pt x="5684" y="10508"/>
                    <a:pt x="5665" y="10497"/>
                    <a:pt x="5650" y="10486"/>
                  </a:cubicBezTo>
                  <a:cubicBezTo>
                    <a:pt x="5635" y="10475"/>
                    <a:pt x="5622" y="10464"/>
                    <a:pt x="5612" y="10452"/>
                  </a:cubicBezTo>
                  <a:cubicBezTo>
                    <a:pt x="5594" y="10431"/>
                    <a:pt x="5584" y="10410"/>
                    <a:pt x="5580" y="10389"/>
                  </a:cubicBezTo>
                  <a:cubicBezTo>
                    <a:pt x="5577" y="10367"/>
                    <a:pt x="5580" y="10345"/>
                    <a:pt x="5592" y="10322"/>
                  </a:cubicBezTo>
                  <a:cubicBezTo>
                    <a:pt x="5599" y="10308"/>
                    <a:pt x="5607" y="10296"/>
                    <a:pt x="5617" y="10286"/>
                  </a:cubicBezTo>
                  <a:cubicBezTo>
                    <a:pt x="5626" y="10276"/>
                    <a:pt x="5638" y="10268"/>
                    <a:pt x="5653" y="10260"/>
                  </a:cubicBezTo>
                  <a:lnTo>
                    <a:pt x="5635" y="10220"/>
                  </a:lnTo>
                  <a:cubicBezTo>
                    <a:pt x="5618" y="10229"/>
                    <a:pt x="5603" y="10240"/>
                    <a:pt x="5589" y="10254"/>
                  </a:cubicBezTo>
                  <a:cubicBezTo>
                    <a:pt x="5575" y="10268"/>
                    <a:pt x="5564" y="10284"/>
                    <a:pt x="5554" y="10303"/>
                  </a:cubicBezTo>
                  <a:cubicBezTo>
                    <a:pt x="5543" y="10327"/>
                    <a:pt x="5537" y="10351"/>
                    <a:pt x="5537" y="10376"/>
                  </a:cubicBezTo>
                  <a:cubicBezTo>
                    <a:pt x="5537" y="10401"/>
                    <a:pt x="5543" y="10426"/>
                    <a:pt x="5554" y="10449"/>
                  </a:cubicBezTo>
                  <a:cubicBezTo>
                    <a:pt x="5565" y="10473"/>
                    <a:pt x="5580" y="10495"/>
                    <a:pt x="5601" y="10515"/>
                  </a:cubicBezTo>
                  <a:cubicBezTo>
                    <a:pt x="5622" y="10535"/>
                    <a:pt x="5646" y="10552"/>
                    <a:pt x="5675" y="10567"/>
                  </a:cubicBezTo>
                  <a:cubicBezTo>
                    <a:pt x="5705" y="10581"/>
                    <a:pt x="5734" y="10591"/>
                    <a:pt x="5763" y="10596"/>
                  </a:cubicBezTo>
                  <a:cubicBezTo>
                    <a:pt x="5792" y="10602"/>
                    <a:pt x="5820" y="10600"/>
                    <a:pt x="5847" y="10593"/>
                  </a:cubicBezTo>
                  <a:cubicBezTo>
                    <a:pt x="5872" y="10586"/>
                    <a:pt x="5893" y="10575"/>
                    <a:pt x="5912" y="10560"/>
                  </a:cubicBezTo>
                  <a:cubicBezTo>
                    <a:pt x="5930" y="10544"/>
                    <a:pt x="5944" y="10526"/>
                    <a:pt x="5955" y="10505"/>
                  </a:cubicBezTo>
                  <a:cubicBezTo>
                    <a:pt x="5964" y="10485"/>
                    <a:pt x="5971" y="10465"/>
                    <a:pt x="5975" y="10444"/>
                  </a:cubicBezTo>
                  <a:cubicBezTo>
                    <a:pt x="5978" y="10422"/>
                    <a:pt x="5979" y="10401"/>
                    <a:pt x="5977" y="10380"/>
                  </a:cubicBezTo>
                  <a:lnTo>
                    <a:pt x="5933" y="10390"/>
                  </a:lnTo>
                  <a:close/>
                  <a:moveTo>
                    <a:pt x="6169" y="10055"/>
                  </a:moveTo>
                  <a:lnTo>
                    <a:pt x="5778" y="9862"/>
                  </a:lnTo>
                  <a:lnTo>
                    <a:pt x="5755" y="9909"/>
                  </a:lnTo>
                  <a:lnTo>
                    <a:pt x="5918" y="9989"/>
                  </a:lnTo>
                  <a:lnTo>
                    <a:pt x="5837" y="10154"/>
                  </a:lnTo>
                  <a:lnTo>
                    <a:pt x="5674" y="10074"/>
                  </a:lnTo>
                  <a:lnTo>
                    <a:pt x="5651" y="10119"/>
                  </a:lnTo>
                  <a:lnTo>
                    <a:pt x="6042" y="10311"/>
                  </a:lnTo>
                  <a:lnTo>
                    <a:pt x="6065" y="10266"/>
                  </a:lnTo>
                  <a:lnTo>
                    <a:pt x="5875" y="10173"/>
                  </a:lnTo>
                  <a:lnTo>
                    <a:pt x="5956" y="10008"/>
                  </a:lnTo>
                  <a:lnTo>
                    <a:pt x="6146" y="10101"/>
                  </a:lnTo>
                  <a:lnTo>
                    <a:pt x="6169" y="10055"/>
                  </a:lnTo>
                  <a:close/>
                  <a:moveTo>
                    <a:pt x="6333" y="9721"/>
                  </a:moveTo>
                  <a:lnTo>
                    <a:pt x="6292" y="9701"/>
                  </a:lnTo>
                  <a:lnTo>
                    <a:pt x="6208" y="9873"/>
                  </a:lnTo>
                  <a:lnTo>
                    <a:pt x="6065" y="9803"/>
                  </a:lnTo>
                  <a:lnTo>
                    <a:pt x="6131" y="9669"/>
                  </a:lnTo>
                  <a:lnTo>
                    <a:pt x="6090" y="9649"/>
                  </a:lnTo>
                  <a:lnTo>
                    <a:pt x="6024" y="9783"/>
                  </a:lnTo>
                  <a:lnTo>
                    <a:pt x="5896" y="9720"/>
                  </a:lnTo>
                  <a:lnTo>
                    <a:pt x="5975" y="9559"/>
                  </a:lnTo>
                  <a:lnTo>
                    <a:pt x="5939" y="9534"/>
                  </a:lnTo>
                  <a:lnTo>
                    <a:pt x="5834" y="9748"/>
                  </a:lnTo>
                  <a:lnTo>
                    <a:pt x="6225" y="9940"/>
                  </a:lnTo>
                  <a:lnTo>
                    <a:pt x="6333" y="9721"/>
                  </a:lnTo>
                  <a:close/>
                  <a:moveTo>
                    <a:pt x="6250" y="8903"/>
                  </a:moveTo>
                  <a:lnTo>
                    <a:pt x="6227" y="8950"/>
                  </a:lnTo>
                  <a:lnTo>
                    <a:pt x="6429" y="9110"/>
                  </a:lnTo>
                  <a:cubicBezTo>
                    <a:pt x="6442" y="9120"/>
                    <a:pt x="6455" y="9130"/>
                    <a:pt x="6468" y="9140"/>
                  </a:cubicBezTo>
                  <a:cubicBezTo>
                    <a:pt x="6481" y="9150"/>
                    <a:pt x="6492" y="9158"/>
                    <a:pt x="6502" y="9166"/>
                  </a:cubicBezTo>
                  <a:cubicBezTo>
                    <a:pt x="6513" y="9173"/>
                    <a:pt x="6521" y="9179"/>
                    <a:pt x="6527" y="9184"/>
                  </a:cubicBezTo>
                  <a:cubicBezTo>
                    <a:pt x="6533" y="9188"/>
                    <a:pt x="6536" y="9190"/>
                    <a:pt x="6537" y="9191"/>
                  </a:cubicBezTo>
                  <a:cubicBezTo>
                    <a:pt x="6536" y="9191"/>
                    <a:pt x="6533" y="9190"/>
                    <a:pt x="6528" y="9189"/>
                  </a:cubicBezTo>
                  <a:cubicBezTo>
                    <a:pt x="6522" y="9187"/>
                    <a:pt x="6514" y="9185"/>
                    <a:pt x="6504" y="9182"/>
                  </a:cubicBezTo>
                  <a:cubicBezTo>
                    <a:pt x="6493" y="9179"/>
                    <a:pt x="6482" y="9176"/>
                    <a:pt x="6468" y="9172"/>
                  </a:cubicBezTo>
                  <a:cubicBezTo>
                    <a:pt x="6455" y="9169"/>
                    <a:pt x="6440" y="9165"/>
                    <a:pt x="6424" y="9161"/>
                  </a:cubicBezTo>
                  <a:lnTo>
                    <a:pt x="6155" y="9095"/>
                  </a:lnTo>
                  <a:lnTo>
                    <a:pt x="6129" y="9148"/>
                  </a:lnTo>
                  <a:lnTo>
                    <a:pt x="6338" y="9315"/>
                  </a:lnTo>
                  <a:cubicBezTo>
                    <a:pt x="6348" y="9323"/>
                    <a:pt x="6358" y="9332"/>
                    <a:pt x="6370" y="9341"/>
                  </a:cubicBezTo>
                  <a:cubicBezTo>
                    <a:pt x="6382" y="9350"/>
                    <a:pt x="6392" y="9358"/>
                    <a:pt x="6402" y="9365"/>
                  </a:cubicBezTo>
                  <a:cubicBezTo>
                    <a:pt x="6412" y="9373"/>
                    <a:pt x="6421" y="9379"/>
                    <a:pt x="6428" y="9385"/>
                  </a:cubicBezTo>
                  <a:cubicBezTo>
                    <a:pt x="6435" y="9390"/>
                    <a:pt x="6439" y="9393"/>
                    <a:pt x="6440" y="9393"/>
                  </a:cubicBezTo>
                  <a:cubicBezTo>
                    <a:pt x="6438" y="9393"/>
                    <a:pt x="6433" y="9391"/>
                    <a:pt x="6424" y="9388"/>
                  </a:cubicBezTo>
                  <a:cubicBezTo>
                    <a:pt x="6416" y="9386"/>
                    <a:pt x="6405" y="9382"/>
                    <a:pt x="6393" y="9379"/>
                  </a:cubicBezTo>
                  <a:cubicBezTo>
                    <a:pt x="6381" y="9375"/>
                    <a:pt x="6367" y="9371"/>
                    <a:pt x="6353" y="9367"/>
                  </a:cubicBezTo>
                  <a:cubicBezTo>
                    <a:pt x="6338" y="9363"/>
                    <a:pt x="6324" y="9359"/>
                    <a:pt x="6311" y="9356"/>
                  </a:cubicBezTo>
                  <a:lnTo>
                    <a:pt x="6058" y="9293"/>
                  </a:lnTo>
                  <a:lnTo>
                    <a:pt x="6033" y="9343"/>
                  </a:lnTo>
                  <a:lnTo>
                    <a:pt x="6469" y="9443"/>
                  </a:lnTo>
                  <a:lnTo>
                    <a:pt x="6499" y="9383"/>
                  </a:lnTo>
                  <a:lnTo>
                    <a:pt x="6302" y="9226"/>
                  </a:lnTo>
                  <a:cubicBezTo>
                    <a:pt x="6291" y="9217"/>
                    <a:pt x="6279" y="9209"/>
                    <a:pt x="6268" y="9200"/>
                  </a:cubicBezTo>
                  <a:cubicBezTo>
                    <a:pt x="6257" y="9192"/>
                    <a:pt x="6247" y="9184"/>
                    <a:pt x="6238" y="9177"/>
                  </a:cubicBezTo>
                  <a:cubicBezTo>
                    <a:pt x="6229" y="9171"/>
                    <a:pt x="6221" y="9166"/>
                    <a:pt x="6216" y="9162"/>
                  </a:cubicBezTo>
                  <a:cubicBezTo>
                    <a:pt x="6210" y="9158"/>
                    <a:pt x="6206" y="9155"/>
                    <a:pt x="6205" y="9154"/>
                  </a:cubicBezTo>
                  <a:cubicBezTo>
                    <a:pt x="6207" y="9155"/>
                    <a:pt x="6211" y="9156"/>
                    <a:pt x="6218" y="9158"/>
                  </a:cubicBezTo>
                  <a:cubicBezTo>
                    <a:pt x="6225" y="9160"/>
                    <a:pt x="6233" y="9163"/>
                    <a:pt x="6244" y="9166"/>
                  </a:cubicBezTo>
                  <a:cubicBezTo>
                    <a:pt x="6255" y="9169"/>
                    <a:pt x="6267" y="9172"/>
                    <a:pt x="6281" y="9176"/>
                  </a:cubicBezTo>
                  <a:cubicBezTo>
                    <a:pt x="6295" y="9180"/>
                    <a:pt x="6310" y="9184"/>
                    <a:pt x="6325" y="9188"/>
                  </a:cubicBezTo>
                  <a:lnTo>
                    <a:pt x="6566" y="9246"/>
                  </a:lnTo>
                  <a:lnTo>
                    <a:pt x="6596" y="9185"/>
                  </a:lnTo>
                  <a:lnTo>
                    <a:pt x="6250" y="8903"/>
                  </a:lnTo>
                  <a:close/>
                  <a:moveTo>
                    <a:pt x="6701" y="8972"/>
                  </a:moveTo>
                  <a:lnTo>
                    <a:pt x="6311" y="8779"/>
                  </a:lnTo>
                  <a:lnTo>
                    <a:pt x="6288" y="8825"/>
                  </a:lnTo>
                  <a:lnTo>
                    <a:pt x="6679" y="9017"/>
                  </a:lnTo>
                  <a:lnTo>
                    <a:pt x="6701" y="8972"/>
                  </a:lnTo>
                  <a:close/>
                  <a:moveTo>
                    <a:pt x="6818" y="8637"/>
                  </a:moveTo>
                  <a:lnTo>
                    <a:pt x="6742" y="8791"/>
                  </a:lnTo>
                  <a:lnTo>
                    <a:pt x="6390" y="8618"/>
                  </a:lnTo>
                  <a:lnTo>
                    <a:pt x="6367" y="8665"/>
                  </a:lnTo>
                  <a:lnTo>
                    <a:pt x="6758" y="8857"/>
                  </a:lnTo>
                  <a:lnTo>
                    <a:pt x="6854" y="8662"/>
                  </a:lnTo>
                  <a:lnTo>
                    <a:pt x="6818" y="8637"/>
                  </a:lnTo>
                  <a:close/>
                  <a:moveTo>
                    <a:pt x="7020" y="8324"/>
                  </a:moveTo>
                  <a:lnTo>
                    <a:pt x="6629" y="8131"/>
                  </a:lnTo>
                  <a:lnTo>
                    <a:pt x="6606" y="8178"/>
                  </a:lnTo>
                  <a:lnTo>
                    <a:pt x="6770" y="8258"/>
                  </a:lnTo>
                  <a:lnTo>
                    <a:pt x="6689" y="8423"/>
                  </a:lnTo>
                  <a:lnTo>
                    <a:pt x="6525" y="8343"/>
                  </a:lnTo>
                  <a:lnTo>
                    <a:pt x="6503" y="8388"/>
                  </a:lnTo>
                  <a:lnTo>
                    <a:pt x="6894" y="8581"/>
                  </a:lnTo>
                  <a:lnTo>
                    <a:pt x="6916" y="8535"/>
                  </a:lnTo>
                  <a:lnTo>
                    <a:pt x="6727" y="8442"/>
                  </a:lnTo>
                  <a:lnTo>
                    <a:pt x="6808" y="8277"/>
                  </a:lnTo>
                  <a:lnTo>
                    <a:pt x="6997" y="8370"/>
                  </a:lnTo>
                  <a:lnTo>
                    <a:pt x="7020" y="8324"/>
                  </a:lnTo>
                  <a:close/>
                  <a:moveTo>
                    <a:pt x="7185" y="7990"/>
                  </a:moveTo>
                  <a:lnTo>
                    <a:pt x="7144" y="7970"/>
                  </a:lnTo>
                  <a:lnTo>
                    <a:pt x="7059" y="8142"/>
                  </a:lnTo>
                  <a:lnTo>
                    <a:pt x="6916" y="8072"/>
                  </a:lnTo>
                  <a:lnTo>
                    <a:pt x="6982" y="7938"/>
                  </a:lnTo>
                  <a:lnTo>
                    <a:pt x="6942" y="7918"/>
                  </a:lnTo>
                  <a:lnTo>
                    <a:pt x="6876" y="8052"/>
                  </a:lnTo>
                  <a:lnTo>
                    <a:pt x="6748" y="7989"/>
                  </a:lnTo>
                  <a:lnTo>
                    <a:pt x="6827" y="7828"/>
                  </a:lnTo>
                  <a:lnTo>
                    <a:pt x="6791" y="7803"/>
                  </a:lnTo>
                  <a:lnTo>
                    <a:pt x="6686" y="8017"/>
                  </a:lnTo>
                  <a:lnTo>
                    <a:pt x="7077" y="8209"/>
                  </a:lnTo>
                  <a:lnTo>
                    <a:pt x="7185" y="7990"/>
                  </a:lnTo>
                  <a:close/>
                  <a:moveTo>
                    <a:pt x="7285" y="7687"/>
                  </a:moveTo>
                  <a:lnTo>
                    <a:pt x="7209" y="7841"/>
                  </a:lnTo>
                  <a:lnTo>
                    <a:pt x="6857" y="7668"/>
                  </a:lnTo>
                  <a:lnTo>
                    <a:pt x="6834" y="7715"/>
                  </a:lnTo>
                  <a:lnTo>
                    <a:pt x="7225" y="7907"/>
                  </a:lnTo>
                  <a:lnTo>
                    <a:pt x="7321" y="7712"/>
                  </a:lnTo>
                  <a:lnTo>
                    <a:pt x="7285" y="7687"/>
                  </a:lnTo>
                  <a:close/>
                  <a:moveTo>
                    <a:pt x="7544" y="7259"/>
                  </a:moveTo>
                  <a:lnTo>
                    <a:pt x="7137" y="7101"/>
                  </a:lnTo>
                  <a:lnTo>
                    <a:pt x="7103" y="7170"/>
                  </a:lnTo>
                  <a:lnTo>
                    <a:pt x="7326" y="7371"/>
                  </a:lnTo>
                  <a:cubicBezTo>
                    <a:pt x="7340" y="7383"/>
                    <a:pt x="7352" y="7393"/>
                    <a:pt x="7364" y="7402"/>
                  </a:cubicBezTo>
                  <a:cubicBezTo>
                    <a:pt x="7375" y="7410"/>
                    <a:pt x="7381" y="7415"/>
                    <a:pt x="7383" y="7416"/>
                  </a:cubicBezTo>
                  <a:cubicBezTo>
                    <a:pt x="7380" y="7416"/>
                    <a:pt x="7373" y="7414"/>
                    <a:pt x="7359" y="7410"/>
                  </a:cubicBezTo>
                  <a:cubicBezTo>
                    <a:pt x="7345" y="7406"/>
                    <a:pt x="7328" y="7402"/>
                    <a:pt x="7307" y="7398"/>
                  </a:cubicBezTo>
                  <a:lnTo>
                    <a:pt x="7017" y="7344"/>
                  </a:lnTo>
                  <a:lnTo>
                    <a:pt x="6983" y="7412"/>
                  </a:lnTo>
                  <a:lnTo>
                    <a:pt x="7357" y="7639"/>
                  </a:lnTo>
                  <a:lnTo>
                    <a:pt x="7379" y="7594"/>
                  </a:lnTo>
                  <a:lnTo>
                    <a:pt x="7112" y="7435"/>
                  </a:lnTo>
                  <a:cubicBezTo>
                    <a:pt x="7107" y="7432"/>
                    <a:pt x="7100" y="7428"/>
                    <a:pt x="7093" y="7424"/>
                  </a:cubicBezTo>
                  <a:cubicBezTo>
                    <a:pt x="7085" y="7420"/>
                    <a:pt x="7078" y="7415"/>
                    <a:pt x="7070" y="7411"/>
                  </a:cubicBezTo>
                  <a:cubicBezTo>
                    <a:pt x="7063" y="7407"/>
                    <a:pt x="7056" y="7403"/>
                    <a:pt x="7051" y="7400"/>
                  </a:cubicBezTo>
                  <a:cubicBezTo>
                    <a:pt x="7046" y="7397"/>
                    <a:pt x="7043" y="7396"/>
                    <a:pt x="7041" y="7395"/>
                  </a:cubicBezTo>
                  <a:cubicBezTo>
                    <a:pt x="7046" y="7396"/>
                    <a:pt x="7055" y="7398"/>
                    <a:pt x="7069" y="7401"/>
                  </a:cubicBezTo>
                  <a:cubicBezTo>
                    <a:pt x="7084" y="7404"/>
                    <a:pt x="7102" y="7408"/>
                    <a:pt x="7124" y="7412"/>
                  </a:cubicBezTo>
                  <a:lnTo>
                    <a:pt x="7440" y="7471"/>
                  </a:lnTo>
                  <a:lnTo>
                    <a:pt x="7460" y="7431"/>
                  </a:lnTo>
                  <a:lnTo>
                    <a:pt x="7209" y="7204"/>
                  </a:lnTo>
                  <a:cubicBezTo>
                    <a:pt x="7204" y="7199"/>
                    <a:pt x="7198" y="7194"/>
                    <a:pt x="7192" y="7189"/>
                  </a:cubicBezTo>
                  <a:cubicBezTo>
                    <a:pt x="7187" y="7184"/>
                    <a:pt x="7181" y="7180"/>
                    <a:pt x="7176" y="7175"/>
                  </a:cubicBezTo>
                  <a:cubicBezTo>
                    <a:pt x="7170" y="7171"/>
                    <a:pt x="7166" y="7167"/>
                    <a:pt x="7162" y="7164"/>
                  </a:cubicBezTo>
                  <a:cubicBezTo>
                    <a:pt x="7158" y="7161"/>
                    <a:pt x="7156" y="7159"/>
                    <a:pt x="7156" y="7158"/>
                  </a:cubicBezTo>
                  <a:cubicBezTo>
                    <a:pt x="7156" y="7159"/>
                    <a:pt x="7159" y="7160"/>
                    <a:pt x="7164" y="7162"/>
                  </a:cubicBezTo>
                  <a:cubicBezTo>
                    <a:pt x="7168" y="7164"/>
                    <a:pt x="7174" y="7166"/>
                    <a:pt x="7181" y="7170"/>
                  </a:cubicBezTo>
                  <a:cubicBezTo>
                    <a:pt x="7188" y="7173"/>
                    <a:pt x="7195" y="7176"/>
                    <a:pt x="7202" y="7179"/>
                  </a:cubicBezTo>
                  <a:cubicBezTo>
                    <a:pt x="7210" y="7182"/>
                    <a:pt x="7217" y="7185"/>
                    <a:pt x="7223" y="7188"/>
                  </a:cubicBezTo>
                  <a:lnTo>
                    <a:pt x="7521" y="7306"/>
                  </a:lnTo>
                  <a:lnTo>
                    <a:pt x="7544" y="7259"/>
                  </a:lnTo>
                  <a:close/>
                  <a:moveTo>
                    <a:pt x="7564" y="6848"/>
                  </a:moveTo>
                  <a:cubicBezTo>
                    <a:pt x="7549" y="6846"/>
                    <a:pt x="7535" y="6847"/>
                    <a:pt x="7522" y="6851"/>
                  </a:cubicBezTo>
                  <a:cubicBezTo>
                    <a:pt x="7509" y="6854"/>
                    <a:pt x="7497" y="6859"/>
                    <a:pt x="7486" y="6867"/>
                  </a:cubicBezTo>
                  <a:cubicBezTo>
                    <a:pt x="7475" y="6874"/>
                    <a:pt x="7463" y="6885"/>
                    <a:pt x="7449" y="6900"/>
                  </a:cubicBezTo>
                  <a:lnTo>
                    <a:pt x="7413" y="6938"/>
                  </a:lnTo>
                  <a:cubicBezTo>
                    <a:pt x="7394" y="6958"/>
                    <a:pt x="7377" y="6970"/>
                    <a:pt x="7362" y="6975"/>
                  </a:cubicBezTo>
                  <a:cubicBezTo>
                    <a:pt x="7348" y="6981"/>
                    <a:pt x="7333" y="6980"/>
                    <a:pt x="7317" y="6972"/>
                  </a:cubicBezTo>
                  <a:cubicBezTo>
                    <a:pt x="7297" y="6962"/>
                    <a:pt x="7284" y="6947"/>
                    <a:pt x="7280" y="6928"/>
                  </a:cubicBezTo>
                  <a:cubicBezTo>
                    <a:pt x="7275" y="6909"/>
                    <a:pt x="7279" y="6887"/>
                    <a:pt x="7291" y="6862"/>
                  </a:cubicBezTo>
                  <a:cubicBezTo>
                    <a:pt x="7295" y="6854"/>
                    <a:pt x="7299" y="6846"/>
                    <a:pt x="7304" y="6839"/>
                  </a:cubicBezTo>
                  <a:cubicBezTo>
                    <a:pt x="7309" y="6832"/>
                    <a:pt x="7315" y="6826"/>
                    <a:pt x="7321" y="6820"/>
                  </a:cubicBezTo>
                  <a:cubicBezTo>
                    <a:pt x="7327" y="6814"/>
                    <a:pt x="7334" y="6808"/>
                    <a:pt x="7342" y="6802"/>
                  </a:cubicBezTo>
                  <a:cubicBezTo>
                    <a:pt x="7351" y="6796"/>
                    <a:pt x="7360" y="6790"/>
                    <a:pt x="7371" y="6783"/>
                  </a:cubicBezTo>
                  <a:lnTo>
                    <a:pt x="7347" y="6746"/>
                  </a:lnTo>
                  <a:cubicBezTo>
                    <a:pt x="7304" y="6771"/>
                    <a:pt x="7272" y="6804"/>
                    <a:pt x="7252" y="6845"/>
                  </a:cubicBezTo>
                  <a:cubicBezTo>
                    <a:pt x="7242" y="6864"/>
                    <a:pt x="7236" y="6883"/>
                    <a:pt x="7234" y="6901"/>
                  </a:cubicBezTo>
                  <a:cubicBezTo>
                    <a:pt x="7232" y="6920"/>
                    <a:pt x="7233" y="6937"/>
                    <a:pt x="7238" y="6953"/>
                  </a:cubicBezTo>
                  <a:cubicBezTo>
                    <a:pt x="7242" y="6968"/>
                    <a:pt x="7250" y="6983"/>
                    <a:pt x="7260" y="6996"/>
                  </a:cubicBezTo>
                  <a:cubicBezTo>
                    <a:pt x="7271" y="7008"/>
                    <a:pt x="7285" y="7019"/>
                    <a:pt x="7302" y="7027"/>
                  </a:cubicBezTo>
                  <a:cubicBezTo>
                    <a:pt x="7327" y="7040"/>
                    <a:pt x="7352" y="7042"/>
                    <a:pt x="7377" y="7034"/>
                  </a:cubicBezTo>
                  <a:cubicBezTo>
                    <a:pt x="7389" y="7030"/>
                    <a:pt x="7400" y="7025"/>
                    <a:pt x="7410" y="7017"/>
                  </a:cubicBezTo>
                  <a:cubicBezTo>
                    <a:pt x="7420" y="7009"/>
                    <a:pt x="7432" y="6997"/>
                    <a:pt x="7446" y="6982"/>
                  </a:cubicBezTo>
                  <a:lnTo>
                    <a:pt x="7478" y="6948"/>
                  </a:lnTo>
                  <a:cubicBezTo>
                    <a:pt x="7515" y="6908"/>
                    <a:pt x="7551" y="6897"/>
                    <a:pt x="7585" y="6914"/>
                  </a:cubicBezTo>
                  <a:cubicBezTo>
                    <a:pt x="7608" y="6925"/>
                    <a:pt x="7622" y="6944"/>
                    <a:pt x="7627" y="6969"/>
                  </a:cubicBezTo>
                  <a:cubicBezTo>
                    <a:pt x="7630" y="6981"/>
                    <a:pt x="7630" y="6992"/>
                    <a:pt x="7628" y="7002"/>
                  </a:cubicBezTo>
                  <a:cubicBezTo>
                    <a:pt x="7626" y="7013"/>
                    <a:pt x="7621" y="7025"/>
                    <a:pt x="7614" y="7040"/>
                  </a:cubicBezTo>
                  <a:cubicBezTo>
                    <a:pt x="7604" y="7060"/>
                    <a:pt x="7592" y="7077"/>
                    <a:pt x="7579" y="7091"/>
                  </a:cubicBezTo>
                  <a:cubicBezTo>
                    <a:pt x="7565" y="7105"/>
                    <a:pt x="7548" y="7118"/>
                    <a:pt x="7529" y="7128"/>
                  </a:cubicBezTo>
                  <a:lnTo>
                    <a:pt x="7555" y="7167"/>
                  </a:lnTo>
                  <a:cubicBezTo>
                    <a:pt x="7577" y="7153"/>
                    <a:pt x="7595" y="7138"/>
                    <a:pt x="7611" y="7120"/>
                  </a:cubicBezTo>
                  <a:cubicBezTo>
                    <a:pt x="7627" y="7103"/>
                    <a:pt x="7640" y="7082"/>
                    <a:pt x="7652" y="7059"/>
                  </a:cubicBezTo>
                  <a:cubicBezTo>
                    <a:pt x="7661" y="7041"/>
                    <a:pt x="7667" y="7024"/>
                    <a:pt x="7670" y="7008"/>
                  </a:cubicBezTo>
                  <a:cubicBezTo>
                    <a:pt x="7673" y="6993"/>
                    <a:pt x="7673" y="6976"/>
                    <a:pt x="7671" y="6959"/>
                  </a:cubicBezTo>
                  <a:cubicBezTo>
                    <a:pt x="7669" y="6936"/>
                    <a:pt x="7661" y="6916"/>
                    <a:pt x="7649" y="6899"/>
                  </a:cubicBezTo>
                  <a:cubicBezTo>
                    <a:pt x="7637" y="6881"/>
                    <a:pt x="7622" y="6868"/>
                    <a:pt x="7604" y="6859"/>
                  </a:cubicBezTo>
                  <a:cubicBezTo>
                    <a:pt x="7592" y="6853"/>
                    <a:pt x="7578" y="6849"/>
                    <a:pt x="7564" y="6848"/>
                  </a:cubicBezTo>
                  <a:close/>
                  <a:moveTo>
                    <a:pt x="7678" y="6658"/>
                  </a:moveTo>
                  <a:lnTo>
                    <a:pt x="7635" y="6636"/>
                  </a:lnTo>
                  <a:lnTo>
                    <a:pt x="7581" y="6745"/>
                  </a:lnTo>
                  <a:lnTo>
                    <a:pt x="7624" y="6766"/>
                  </a:lnTo>
                  <a:lnTo>
                    <a:pt x="7678" y="6658"/>
                  </a:lnTo>
                  <a:close/>
                  <a:moveTo>
                    <a:pt x="7594" y="6170"/>
                  </a:moveTo>
                  <a:lnTo>
                    <a:pt x="7572" y="6216"/>
                  </a:lnTo>
                  <a:lnTo>
                    <a:pt x="7844" y="6350"/>
                  </a:lnTo>
                  <a:cubicBezTo>
                    <a:pt x="7857" y="6357"/>
                    <a:pt x="7868" y="6363"/>
                    <a:pt x="7877" y="6370"/>
                  </a:cubicBezTo>
                  <a:cubicBezTo>
                    <a:pt x="7885" y="6376"/>
                    <a:pt x="7892" y="6384"/>
                    <a:pt x="7898" y="6395"/>
                  </a:cubicBezTo>
                  <a:cubicBezTo>
                    <a:pt x="7903" y="6405"/>
                    <a:pt x="7904" y="6417"/>
                    <a:pt x="7903" y="6431"/>
                  </a:cubicBezTo>
                  <a:cubicBezTo>
                    <a:pt x="7901" y="6445"/>
                    <a:pt x="7896" y="6460"/>
                    <a:pt x="7888" y="6476"/>
                  </a:cubicBezTo>
                  <a:cubicBezTo>
                    <a:pt x="7882" y="6488"/>
                    <a:pt x="7876" y="6498"/>
                    <a:pt x="7869" y="6506"/>
                  </a:cubicBezTo>
                  <a:cubicBezTo>
                    <a:pt x="7863" y="6513"/>
                    <a:pt x="7856" y="6519"/>
                    <a:pt x="7849" y="6524"/>
                  </a:cubicBezTo>
                  <a:cubicBezTo>
                    <a:pt x="7843" y="6528"/>
                    <a:pt x="7836" y="6531"/>
                    <a:pt x="7830" y="6532"/>
                  </a:cubicBezTo>
                  <a:cubicBezTo>
                    <a:pt x="7823" y="6533"/>
                    <a:pt x="7818" y="6534"/>
                    <a:pt x="7813" y="6534"/>
                  </a:cubicBezTo>
                  <a:cubicBezTo>
                    <a:pt x="7805" y="6533"/>
                    <a:pt x="7796" y="6531"/>
                    <a:pt x="7785" y="6527"/>
                  </a:cubicBezTo>
                  <a:cubicBezTo>
                    <a:pt x="7773" y="6522"/>
                    <a:pt x="7763" y="6518"/>
                    <a:pt x="7753" y="6513"/>
                  </a:cubicBezTo>
                  <a:lnTo>
                    <a:pt x="7490" y="6383"/>
                  </a:lnTo>
                  <a:lnTo>
                    <a:pt x="7467" y="6429"/>
                  </a:lnTo>
                  <a:lnTo>
                    <a:pt x="7747" y="6567"/>
                  </a:lnTo>
                  <a:cubicBezTo>
                    <a:pt x="7756" y="6572"/>
                    <a:pt x="7766" y="6576"/>
                    <a:pt x="7778" y="6580"/>
                  </a:cubicBezTo>
                  <a:cubicBezTo>
                    <a:pt x="7790" y="6585"/>
                    <a:pt x="7802" y="6587"/>
                    <a:pt x="7814" y="6586"/>
                  </a:cubicBezTo>
                  <a:cubicBezTo>
                    <a:pt x="7838" y="6585"/>
                    <a:pt x="7860" y="6578"/>
                    <a:pt x="7878" y="6564"/>
                  </a:cubicBezTo>
                  <a:cubicBezTo>
                    <a:pt x="7896" y="6550"/>
                    <a:pt x="7912" y="6528"/>
                    <a:pt x="7927" y="6498"/>
                  </a:cubicBezTo>
                  <a:cubicBezTo>
                    <a:pt x="7939" y="6474"/>
                    <a:pt x="7946" y="6453"/>
                    <a:pt x="7949" y="6434"/>
                  </a:cubicBezTo>
                  <a:cubicBezTo>
                    <a:pt x="7952" y="6416"/>
                    <a:pt x="7952" y="6398"/>
                    <a:pt x="7947" y="6381"/>
                  </a:cubicBezTo>
                  <a:cubicBezTo>
                    <a:pt x="7943" y="6364"/>
                    <a:pt x="7936" y="6351"/>
                    <a:pt x="7924" y="6340"/>
                  </a:cubicBezTo>
                  <a:cubicBezTo>
                    <a:pt x="7913" y="6330"/>
                    <a:pt x="7896" y="6319"/>
                    <a:pt x="7872" y="6307"/>
                  </a:cubicBezTo>
                  <a:lnTo>
                    <a:pt x="7594" y="6170"/>
                  </a:lnTo>
                  <a:close/>
                  <a:moveTo>
                    <a:pt x="8169" y="5990"/>
                  </a:moveTo>
                  <a:lnTo>
                    <a:pt x="7778" y="5798"/>
                  </a:lnTo>
                  <a:lnTo>
                    <a:pt x="7755" y="5844"/>
                  </a:lnTo>
                  <a:lnTo>
                    <a:pt x="7968" y="5947"/>
                  </a:lnTo>
                  <a:cubicBezTo>
                    <a:pt x="7982" y="5954"/>
                    <a:pt x="7997" y="5960"/>
                    <a:pt x="8011" y="5967"/>
                  </a:cubicBezTo>
                  <a:cubicBezTo>
                    <a:pt x="8025" y="5973"/>
                    <a:pt x="8038" y="5979"/>
                    <a:pt x="8050" y="5984"/>
                  </a:cubicBezTo>
                  <a:cubicBezTo>
                    <a:pt x="8061" y="5988"/>
                    <a:pt x="8071" y="5992"/>
                    <a:pt x="8078" y="5995"/>
                  </a:cubicBezTo>
                  <a:cubicBezTo>
                    <a:pt x="8086" y="5998"/>
                    <a:pt x="8090" y="6000"/>
                    <a:pt x="8090" y="6000"/>
                  </a:cubicBezTo>
                  <a:cubicBezTo>
                    <a:pt x="8089" y="6000"/>
                    <a:pt x="8085" y="6000"/>
                    <a:pt x="8079" y="5999"/>
                  </a:cubicBezTo>
                  <a:cubicBezTo>
                    <a:pt x="8073" y="5999"/>
                    <a:pt x="8065" y="5998"/>
                    <a:pt x="8056" y="5998"/>
                  </a:cubicBezTo>
                  <a:cubicBezTo>
                    <a:pt x="8047" y="5997"/>
                    <a:pt x="8036" y="5997"/>
                    <a:pt x="8025" y="5996"/>
                  </a:cubicBezTo>
                  <a:cubicBezTo>
                    <a:pt x="8013" y="5996"/>
                    <a:pt x="8002" y="5996"/>
                    <a:pt x="7990" y="5996"/>
                  </a:cubicBezTo>
                  <a:lnTo>
                    <a:pt x="7677" y="6003"/>
                  </a:lnTo>
                  <a:lnTo>
                    <a:pt x="7650" y="6057"/>
                  </a:lnTo>
                  <a:lnTo>
                    <a:pt x="8041" y="6250"/>
                  </a:lnTo>
                  <a:lnTo>
                    <a:pt x="8065" y="6201"/>
                  </a:lnTo>
                  <a:lnTo>
                    <a:pt x="7837" y="6092"/>
                  </a:lnTo>
                  <a:cubicBezTo>
                    <a:pt x="7825" y="6086"/>
                    <a:pt x="7814" y="6081"/>
                    <a:pt x="7802" y="6076"/>
                  </a:cubicBezTo>
                  <a:cubicBezTo>
                    <a:pt x="7790" y="6071"/>
                    <a:pt x="7780" y="6066"/>
                    <a:pt x="7770" y="6062"/>
                  </a:cubicBezTo>
                  <a:cubicBezTo>
                    <a:pt x="7760" y="6058"/>
                    <a:pt x="7751" y="6054"/>
                    <a:pt x="7744" y="6051"/>
                  </a:cubicBezTo>
                  <a:cubicBezTo>
                    <a:pt x="7737" y="6048"/>
                    <a:pt x="7731" y="6046"/>
                    <a:pt x="7728" y="6045"/>
                  </a:cubicBezTo>
                  <a:cubicBezTo>
                    <a:pt x="7732" y="6046"/>
                    <a:pt x="7738" y="6046"/>
                    <a:pt x="7745" y="6046"/>
                  </a:cubicBezTo>
                  <a:cubicBezTo>
                    <a:pt x="7753" y="6047"/>
                    <a:pt x="7761" y="6047"/>
                    <a:pt x="7772" y="6047"/>
                  </a:cubicBezTo>
                  <a:cubicBezTo>
                    <a:pt x="7782" y="6047"/>
                    <a:pt x="7793" y="6047"/>
                    <a:pt x="7805" y="6047"/>
                  </a:cubicBezTo>
                  <a:cubicBezTo>
                    <a:pt x="7817" y="6047"/>
                    <a:pt x="7830" y="6047"/>
                    <a:pt x="7844" y="6047"/>
                  </a:cubicBezTo>
                  <a:lnTo>
                    <a:pt x="8144" y="6039"/>
                  </a:lnTo>
                  <a:lnTo>
                    <a:pt x="8169" y="5990"/>
                  </a:lnTo>
                  <a:close/>
                  <a:moveTo>
                    <a:pt x="8247" y="5830"/>
                  </a:moveTo>
                  <a:lnTo>
                    <a:pt x="7856" y="5638"/>
                  </a:lnTo>
                  <a:lnTo>
                    <a:pt x="7834" y="5683"/>
                  </a:lnTo>
                  <a:lnTo>
                    <a:pt x="8225" y="5876"/>
                  </a:lnTo>
                  <a:lnTo>
                    <a:pt x="8247" y="5830"/>
                  </a:lnTo>
                  <a:close/>
                  <a:moveTo>
                    <a:pt x="8047" y="5250"/>
                  </a:moveTo>
                  <a:lnTo>
                    <a:pt x="8023" y="5298"/>
                  </a:lnTo>
                  <a:lnTo>
                    <a:pt x="8240" y="5509"/>
                  </a:lnTo>
                  <a:cubicBezTo>
                    <a:pt x="8258" y="5526"/>
                    <a:pt x="8273" y="5540"/>
                    <a:pt x="8285" y="5551"/>
                  </a:cubicBezTo>
                  <a:cubicBezTo>
                    <a:pt x="8297" y="5562"/>
                    <a:pt x="8305" y="5569"/>
                    <a:pt x="8309" y="5573"/>
                  </a:cubicBezTo>
                  <a:cubicBezTo>
                    <a:pt x="8307" y="5572"/>
                    <a:pt x="8302" y="5571"/>
                    <a:pt x="8295" y="5569"/>
                  </a:cubicBezTo>
                  <a:cubicBezTo>
                    <a:pt x="8288" y="5567"/>
                    <a:pt x="8280" y="5565"/>
                    <a:pt x="8271" y="5563"/>
                  </a:cubicBezTo>
                  <a:cubicBezTo>
                    <a:pt x="8261" y="5561"/>
                    <a:pt x="8252" y="5559"/>
                    <a:pt x="8242" y="5558"/>
                  </a:cubicBezTo>
                  <a:cubicBezTo>
                    <a:pt x="8231" y="5556"/>
                    <a:pt x="8221" y="5554"/>
                    <a:pt x="8211" y="5553"/>
                  </a:cubicBezTo>
                  <a:lnTo>
                    <a:pt x="7919" y="5511"/>
                  </a:lnTo>
                  <a:lnTo>
                    <a:pt x="7894" y="5562"/>
                  </a:lnTo>
                  <a:lnTo>
                    <a:pt x="8349" y="5623"/>
                  </a:lnTo>
                  <a:lnTo>
                    <a:pt x="8372" y="5577"/>
                  </a:lnTo>
                  <a:lnTo>
                    <a:pt x="8047" y="5250"/>
                  </a:lnTo>
                  <a:close/>
                  <a:moveTo>
                    <a:pt x="8583" y="5148"/>
                  </a:moveTo>
                  <a:lnTo>
                    <a:pt x="8543" y="5128"/>
                  </a:lnTo>
                  <a:lnTo>
                    <a:pt x="8458" y="5300"/>
                  </a:lnTo>
                  <a:lnTo>
                    <a:pt x="8315" y="5230"/>
                  </a:lnTo>
                  <a:lnTo>
                    <a:pt x="8381" y="5096"/>
                  </a:lnTo>
                  <a:lnTo>
                    <a:pt x="8340" y="5076"/>
                  </a:lnTo>
                  <a:lnTo>
                    <a:pt x="8274" y="5210"/>
                  </a:lnTo>
                  <a:lnTo>
                    <a:pt x="8146" y="5147"/>
                  </a:lnTo>
                  <a:lnTo>
                    <a:pt x="8225" y="4986"/>
                  </a:lnTo>
                  <a:lnTo>
                    <a:pt x="8189" y="4961"/>
                  </a:lnTo>
                  <a:lnTo>
                    <a:pt x="8084" y="5175"/>
                  </a:lnTo>
                  <a:lnTo>
                    <a:pt x="8475" y="5367"/>
                  </a:lnTo>
                  <a:lnTo>
                    <a:pt x="8583" y="5148"/>
                  </a:lnTo>
                  <a:close/>
                  <a:moveTo>
                    <a:pt x="8746" y="4817"/>
                  </a:moveTo>
                  <a:lnTo>
                    <a:pt x="8710" y="4821"/>
                  </a:lnTo>
                  <a:cubicBezTo>
                    <a:pt x="8693" y="4824"/>
                    <a:pt x="8675" y="4826"/>
                    <a:pt x="8657" y="4829"/>
                  </a:cubicBezTo>
                  <a:cubicBezTo>
                    <a:pt x="8638" y="4831"/>
                    <a:pt x="8620" y="4834"/>
                    <a:pt x="8604" y="4836"/>
                  </a:cubicBezTo>
                  <a:cubicBezTo>
                    <a:pt x="8587" y="4838"/>
                    <a:pt x="8576" y="4840"/>
                    <a:pt x="8569" y="4841"/>
                  </a:cubicBezTo>
                  <a:cubicBezTo>
                    <a:pt x="8559" y="4843"/>
                    <a:pt x="8548" y="4846"/>
                    <a:pt x="8536" y="4849"/>
                  </a:cubicBezTo>
                  <a:cubicBezTo>
                    <a:pt x="8524" y="4852"/>
                    <a:pt x="8514" y="4855"/>
                    <a:pt x="8506" y="4859"/>
                  </a:cubicBezTo>
                  <a:lnTo>
                    <a:pt x="8508" y="4853"/>
                  </a:lnTo>
                  <a:cubicBezTo>
                    <a:pt x="8516" y="4838"/>
                    <a:pt x="8521" y="4822"/>
                    <a:pt x="8522" y="4807"/>
                  </a:cubicBezTo>
                  <a:cubicBezTo>
                    <a:pt x="8523" y="4792"/>
                    <a:pt x="8521" y="4777"/>
                    <a:pt x="8516" y="4764"/>
                  </a:cubicBezTo>
                  <a:cubicBezTo>
                    <a:pt x="8511" y="4750"/>
                    <a:pt x="8503" y="4738"/>
                    <a:pt x="8493" y="4726"/>
                  </a:cubicBezTo>
                  <a:cubicBezTo>
                    <a:pt x="8482" y="4715"/>
                    <a:pt x="8468" y="4705"/>
                    <a:pt x="8452" y="4697"/>
                  </a:cubicBezTo>
                  <a:cubicBezTo>
                    <a:pt x="8442" y="4692"/>
                    <a:pt x="8432" y="4689"/>
                    <a:pt x="8422" y="4687"/>
                  </a:cubicBezTo>
                  <a:cubicBezTo>
                    <a:pt x="8413" y="4685"/>
                    <a:pt x="8403" y="4684"/>
                    <a:pt x="8395" y="4685"/>
                  </a:cubicBezTo>
                  <a:cubicBezTo>
                    <a:pt x="8386" y="4685"/>
                    <a:pt x="8378" y="4686"/>
                    <a:pt x="8371" y="4688"/>
                  </a:cubicBezTo>
                  <a:cubicBezTo>
                    <a:pt x="8363" y="4690"/>
                    <a:pt x="8357" y="4693"/>
                    <a:pt x="8351" y="4695"/>
                  </a:cubicBezTo>
                  <a:cubicBezTo>
                    <a:pt x="8345" y="4698"/>
                    <a:pt x="8339" y="4702"/>
                    <a:pt x="8333" y="4706"/>
                  </a:cubicBezTo>
                  <a:cubicBezTo>
                    <a:pt x="8327" y="4710"/>
                    <a:pt x="8321" y="4716"/>
                    <a:pt x="8315" y="4723"/>
                  </a:cubicBezTo>
                  <a:cubicBezTo>
                    <a:pt x="8309" y="4729"/>
                    <a:pt x="8303" y="4737"/>
                    <a:pt x="8297" y="4747"/>
                  </a:cubicBezTo>
                  <a:cubicBezTo>
                    <a:pt x="8291" y="4757"/>
                    <a:pt x="8284" y="4768"/>
                    <a:pt x="8278" y="4782"/>
                  </a:cubicBezTo>
                  <a:lnTo>
                    <a:pt x="8233" y="4873"/>
                  </a:lnTo>
                  <a:lnTo>
                    <a:pt x="8624" y="5065"/>
                  </a:lnTo>
                  <a:lnTo>
                    <a:pt x="8646" y="5020"/>
                  </a:lnTo>
                  <a:lnTo>
                    <a:pt x="8469" y="4933"/>
                  </a:lnTo>
                  <a:cubicBezTo>
                    <a:pt x="8475" y="4923"/>
                    <a:pt x="8480" y="4916"/>
                    <a:pt x="8487" y="4911"/>
                  </a:cubicBezTo>
                  <a:cubicBezTo>
                    <a:pt x="8493" y="4907"/>
                    <a:pt x="8503" y="4903"/>
                    <a:pt x="8516" y="4901"/>
                  </a:cubicBezTo>
                  <a:cubicBezTo>
                    <a:pt x="8539" y="4896"/>
                    <a:pt x="8561" y="4892"/>
                    <a:pt x="8582" y="4888"/>
                  </a:cubicBezTo>
                  <a:cubicBezTo>
                    <a:pt x="8603" y="4885"/>
                    <a:pt x="8622" y="4882"/>
                    <a:pt x="8639" y="4880"/>
                  </a:cubicBezTo>
                  <a:cubicBezTo>
                    <a:pt x="8657" y="4878"/>
                    <a:pt x="8672" y="4877"/>
                    <a:pt x="8685" y="4876"/>
                  </a:cubicBezTo>
                  <a:cubicBezTo>
                    <a:pt x="8699" y="4875"/>
                    <a:pt x="8709" y="4875"/>
                    <a:pt x="8717" y="4875"/>
                  </a:cubicBezTo>
                  <a:lnTo>
                    <a:pt x="8746" y="4817"/>
                  </a:lnTo>
                  <a:close/>
                  <a:moveTo>
                    <a:pt x="8460" y="4768"/>
                  </a:moveTo>
                  <a:cubicBezTo>
                    <a:pt x="8468" y="4776"/>
                    <a:pt x="8474" y="4785"/>
                    <a:pt x="8477" y="4795"/>
                  </a:cubicBezTo>
                  <a:cubicBezTo>
                    <a:pt x="8480" y="4806"/>
                    <a:pt x="8480" y="4817"/>
                    <a:pt x="8478" y="4830"/>
                  </a:cubicBezTo>
                  <a:cubicBezTo>
                    <a:pt x="8476" y="4843"/>
                    <a:pt x="8470" y="4858"/>
                    <a:pt x="8462" y="4875"/>
                  </a:cubicBezTo>
                  <a:lnTo>
                    <a:pt x="8440" y="4918"/>
                  </a:lnTo>
                  <a:lnTo>
                    <a:pt x="8295" y="4847"/>
                  </a:lnTo>
                  <a:lnTo>
                    <a:pt x="8318" y="4800"/>
                  </a:lnTo>
                  <a:cubicBezTo>
                    <a:pt x="8323" y="4789"/>
                    <a:pt x="8328" y="4780"/>
                    <a:pt x="8333" y="4773"/>
                  </a:cubicBezTo>
                  <a:cubicBezTo>
                    <a:pt x="8338" y="4766"/>
                    <a:pt x="8344" y="4760"/>
                    <a:pt x="8350" y="4755"/>
                  </a:cubicBezTo>
                  <a:cubicBezTo>
                    <a:pt x="8360" y="4746"/>
                    <a:pt x="8372" y="4741"/>
                    <a:pt x="8386" y="4739"/>
                  </a:cubicBezTo>
                  <a:cubicBezTo>
                    <a:pt x="8401" y="4737"/>
                    <a:pt x="8415" y="4739"/>
                    <a:pt x="8428" y="4746"/>
                  </a:cubicBezTo>
                  <a:cubicBezTo>
                    <a:pt x="8441" y="4752"/>
                    <a:pt x="8451" y="4759"/>
                    <a:pt x="8460" y="4768"/>
                  </a:cubicBezTo>
                  <a:close/>
                  <a:moveTo>
                    <a:pt x="8757" y="4423"/>
                  </a:moveTo>
                  <a:cubicBezTo>
                    <a:pt x="8742" y="4421"/>
                    <a:pt x="8728" y="4422"/>
                    <a:pt x="8715" y="4426"/>
                  </a:cubicBezTo>
                  <a:cubicBezTo>
                    <a:pt x="8702" y="4429"/>
                    <a:pt x="8690" y="4435"/>
                    <a:pt x="8679" y="4442"/>
                  </a:cubicBezTo>
                  <a:cubicBezTo>
                    <a:pt x="8668" y="4449"/>
                    <a:pt x="8656" y="4460"/>
                    <a:pt x="8642" y="4475"/>
                  </a:cubicBezTo>
                  <a:lnTo>
                    <a:pt x="8606" y="4513"/>
                  </a:lnTo>
                  <a:cubicBezTo>
                    <a:pt x="8587" y="4533"/>
                    <a:pt x="8570" y="4545"/>
                    <a:pt x="8556" y="4550"/>
                  </a:cubicBezTo>
                  <a:cubicBezTo>
                    <a:pt x="8541" y="4556"/>
                    <a:pt x="8526" y="4555"/>
                    <a:pt x="8510" y="4547"/>
                  </a:cubicBezTo>
                  <a:cubicBezTo>
                    <a:pt x="8490" y="4537"/>
                    <a:pt x="8477" y="4522"/>
                    <a:pt x="8473" y="4503"/>
                  </a:cubicBezTo>
                  <a:cubicBezTo>
                    <a:pt x="8468" y="4484"/>
                    <a:pt x="8472" y="4462"/>
                    <a:pt x="8484" y="4437"/>
                  </a:cubicBezTo>
                  <a:cubicBezTo>
                    <a:pt x="8488" y="4429"/>
                    <a:pt x="8493" y="4421"/>
                    <a:pt x="8497" y="4414"/>
                  </a:cubicBezTo>
                  <a:cubicBezTo>
                    <a:pt x="8502" y="4407"/>
                    <a:pt x="8508" y="4401"/>
                    <a:pt x="8514" y="4395"/>
                  </a:cubicBezTo>
                  <a:cubicBezTo>
                    <a:pt x="8520" y="4389"/>
                    <a:pt x="8528" y="4383"/>
                    <a:pt x="8536" y="4377"/>
                  </a:cubicBezTo>
                  <a:cubicBezTo>
                    <a:pt x="8544" y="4371"/>
                    <a:pt x="8553" y="4365"/>
                    <a:pt x="8564" y="4358"/>
                  </a:cubicBezTo>
                  <a:lnTo>
                    <a:pt x="8540" y="4321"/>
                  </a:lnTo>
                  <a:cubicBezTo>
                    <a:pt x="8497" y="4346"/>
                    <a:pt x="8465" y="4379"/>
                    <a:pt x="8445" y="4421"/>
                  </a:cubicBezTo>
                  <a:cubicBezTo>
                    <a:pt x="8435" y="4440"/>
                    <a:pt x="8430" y="4458"/>
                    <a:pt x="8427" y="4476"/>
                  </a:cubicBezTo>
                  <a:cubicBezTo>
                    <a:pt x="8425" y="4495"/>
                    <a:pt x="8426" y="4512"/>
                    <a:pt x="8431" y="4528"/>
                  </a:cubicBezTo>
                  <a:cubicBezTo>
                    <a:pt x="8435" y="4544"/>
                    <a:pt x="8443" y="4558"/>
                    <a:pt x="8454" y="4571"/>
                  </a:cubicBezTo>
                  <a:cubicBezTo>
                    <a:pt x="8464" y="4584"/>
                    <a:pt x="8478" y="4594"/>
                    <a:pt x="8495" y="4602"/>
                  </a:cubicBezTo>
                  <a:cubicBezTo>
                    <a:pt x="8520" y="4615"/>
                    <a:pt x="8545" y="4617"/>
                    <a:pt x="8571" y="4609"/>
                  </a:cubicBezTo>
                  <a:cubicBezTo>
                    <a:pt x="8582" y="4606"/>
                    <a:pt x="8593" y="4600"/>
                    <a:pt x="8603" y="4592"/>
                  </a:cubicBezTo>
                  <a:cubicBezTo>
                    <a:pt x="8613" y="4584"/>
                    <a:pt x="8625" y="4572"/>
                    <a:pt x="8640" y="4557"/>
                  </a:cubicBezTo>
                  <a:lnTo>
                    <a:pt x="8671" y="4523"/>
                  </a:lnTo>
                  <a:cubicBezTo>
                    <a:pt x="8708" y="4484"/>
                    <a:pt x="8744" y="4472"/>
                    <a:pt x="8778" y="4489"/>
                  </a:cubicBezTo>
                  <a:cubicBezTo>
                    <a:pt x="8801" y="4501"/>
                    <a:pt x="8816" y="4519"/>
                    <a:pt x="8820" y="4545"/>
                  </a:cubicBezTo>
                  <a:cubicBezTo>
                    <a:pt x="8823" y="4556"/>
                    <a:pt x="8823" y="4567"/>
                    <a:pt x="8821" y="4577"/>
                  </a:cubicBezTo>
                  <a:cubicBezTo>
                    <a:pt x="8819" y="4588"/>
                    <a:pt x="8814" y="4600"/>
                    <a:pt x="8807" y="4615"/>
                  </a:cubicBezTo>
                  <a:cubicBezTo>
                    <a:pt x="8797" y="4635"/>
                    <a:pt x="8786" y="4652"/>
                    <a:pt x="8772" y="4666"/>
                  </a:cubicBezTo>
                  <a:cubicBezTo>
                    <a:pt x="8758" y="4680"/>
                    <a:pt x="8742" y="4693"/>
                    <a:pt x="8722" y="4703"/>
                  </a:cubicBezTo>
                  <a:lnTo>
                    <a:pt x="8748" y="4742"/>
                  </a:lnTo>
                  <a:cubicBezTo>
                    <a:pt x="8770" y="4728"/>
                    <a:pt x="8788" y="4713"/>
                    <a:pt x="8804" y="4695"/>
                  </a:cubicBezTo>
                  <a:cubicBezTo>
                    <a:pt x="8820" y="4678"/>
                    <a:pt x="8833" y="4657"/>
                    <a:pt x="8845" y="4634"/>
                  </a:cubicBezTo>
                  <a:cubicBezTo>
                    <a:pt x="8854" y="4616"/>
                    <a:pt x="8860" y="4599"/>
                    <a:pt x="8863" y="4583"/>
                  </a:cubicBezTo>
                  <a:cubicBezTo>
                    <a:pt x="8866" y="4568"/>
                    <a:pt x="8866" y="4551"/>
                    <a:pt x="8864" y="4534"/>
                  </a:cubicBezTo>
                  <a:cubicBezTo>
                    <a:pt x="8862" y="4511"/>
                    <a:pt x="8855" y="4491"/>
                    <a:pt x="8843" y="4474"/>
                  </a:cubicBezTo>
                  <a:cubicBezTo>
                    <a:pt x="8830" y="4456"/>
                    <a:pt x="8815" y="4443"/>
                    <a:pt x="8797" y="4434"/>
                  </a:cubicBezTo>
                  <a:cubicBezTo>
                    <a:pt x="8785" y="4428"/>
                    <a:pt x="8771" y="4424"/>
                    <a:pt x="8757" y="4423"/>
                  </a:cubicBezTo>
                  <a:close/>
                  <a:moveTo>
                    <a:pt x="8974" y="4352"/>
                  </a:moveTo>
                  <a:lnTo>
                    <a:pt x="8584" y="4160"/>
                  </a:lnTo>
                  <a:lnTo>
                    <a:pt x="8561" y="4206"/>
                  </a:lnTo>
                  <a:lnTo>
                    <a:pt x="8952" y="4398"/>
                  </a:lnTo>
                  <a:lnTo>
                    <a:pt x="8974" y="4352"/>
                  </a:lnTo>
                  <a:close/>
                  <a:moveTo>
                    <a:pt x="8730" y="3674"/>
                  </a:moveTo>
                  <a:cubicBezTo>
                    <a:pt x="8721" y="3677"/>
                    <a:pt x="8715" y="3683"/>
                    <a:pt x="8711" y="3691"/>
                  </a:cubicBezTo>
                  <a:cubicBezTo>
                    <a:pt x="8707" y="3699"/>
                    <a:pt x="8706" y="3707"/>
                    <a:pt x="8709" y="3716"/>
                  </a:cubicBezTo>
                  <a:cubicBezTo>
                    <a:pt x="8712" y="3724"/>
                    <a:pt x="8718" y="3731"/>
                    <a:pt x="8726" y="3735"/>
                  </a:cubicBezTo>
                  <a:cubicBezTo>
                    <a:pt x="8734" y="3739"/>
                    <a:pt x="8743" y="3739"/>
                    <a:pt x="8751" y="3736"/>
                  </a:cubicBezTo>
                  <a:cubicBezTo>
                    <a:pt x="8760" y="3734"/>
                    <a:pt x="8766" y="3728"/>
                    <a:pt x="8770" y="3720"/>
                  </a:cubicBezTo>
                  <a:cubicBezTo>
                    <a:pt x="8775" y="3711"/>
                    <a:pt x="8775" y="3703"/>
                    <a:pt x="8772" y="3695"/>
                  </a:cubicBezTo>
                  <a:cubicBezTo>
                    <a:pt x="8769" y="3686"/>
                    <a:pt x="8763" y="3680"/>
                    <a:pt x="8755" y="3676"/>
                  </a:cubicBezTo>
                  <a:cubicBezTo>
                    <a:pt x="8747" y="3672"/>
                    <a:pt x="8738" y="3671"/>
                    <a:pt x="8730" y="3674"/>
                  </a:cubicBezTo>
                  <a:close/>
                  <a:moveTo>
                    <a:pt x="8788" y="3557"/>
                  </a:moveTo>
                  <a:cubicBezTo>
                    <a:pt x="8779" y="3560"/>
                    <a:pt x="8773" y="3565"/>
                    <a:pt x="8769" y="3574"/>
                  </a:cubicBezTo>
                  <a:cubicBezTo>
                    <a:pt x="8765" y="3582"/>
                    <a:pt x="8764" y="3590"/>
                    <a:pt x="8767" y="3598"/>
                  </a:cubicBezTo>
                  <a:cubicBezTo>
                    <a:pt x="8770" y="3607"/>
                    <a:pt x="8775" y="3613"/>
                    <a:pt x="8783" y="3617"/>
                  </a:cubicBezTo>
                  <a:cubicBezTo>
                    <a:pt x="8792" y="3621"/>
                    <a:pt x="8800" y="3622"/>
                    <a:pt x="8809" y="3619"/>
                  </a:cubicBezTo>
                  <a:cubicBezTo>
                    <a:pt x="8818" y="3616"/>
                    <a:pt x="8824" y="3611"/>
                    <a:pt x="8828" y="3602"/>
                  </a:cubicBezTo>
                  <a:cubicBezTo>
                    <a:pt x="8832" y="3594"/>
                    <a:pt x="8833" y="3586"/>
                    <a:pt x="8830" y="3577"/>
                  </a:cubicBezTo>
                  <a:cubicBezTo>
                    <a:pt x="8826" y="3569"/>
                    <a:pt x="8821" y="3563"/>
                    <a:pt x="8812" y="3558"/>
                  </a:cubicBezTo>
                  <a:cubicBezTo>
                    <a:pt x="8804" y="3555"/>
                    <a:pt x="8796" y="3554"/>
                    <a:pt x="8788" y="3557"/>
                  </a:cubicBezTo>
                  <a:close/>
                  <a:moveTo>
                    <a:pt x="3128" y="17960"/>
                  </a:moveTo>
                  <a:lnTo>
                    <a:pt x="2720" y="17801"/>
                  </a:lnTo>
                  <a:lnTo>
                    <a:pt x="2687" y="17870"/>
                  </a:lnTo>
                  <a:lnTo>
                    <a:pt x="2910" y="18072"/>
                  </a:lnTo>
                  <a:cubicBezTo>
                    <a:pt x="2924" y="18084"/>
                    <a:pt x="2936" y="18094"/>
                    <a:pt x="2947" y="18102"/>
                  </a:cubicBezTo>
                  <a:cubicBezTo>
                    <a:pt x="2959" y="18111"/>
                    <a:pt x="2965" y="18116"/>
                    <a:pt x="2966" y="18117"/>
                  </a:cubicBezTo>
                  <a:cubicBezTo>
                    <a:pt x="2964" y="18116"/>
                    <a:pt x="2956" y="18114"/>
                    <a:pt x="2943" y="18111"/>
                  </a:cubicBezTo>
                  <a:cubicBezTo>
                    <a:pt x="2929" y="18107"/>
                    <a:pt x="2912" y="18103"/>
                    <a:pt x="2891" y="18099"/>
                  </a:cubicBezTo>
                  <a:lnTo>
                    <a:pt x="2601" y="18045"/>
                  </a:lnTo>
                  <a:lnTo>
                    <a:pt x="2567" y="18113"/>
                  </a:lnTo>
                  <a:lnTo>
                    <a:pt x="2800" y="18254"/>
                  </a:lnTo>
                  <a:lnTo>
                    <a:pt x="2895" y="18254"/>
                  </a:lnTo>
                  <a:lnTo>
                    <a:pt x="2696" y="18136"/>
                  </a:lnTo>
                  <a:cubicBezTo>
                    <a:pt x="2690" y="18133"/>
                    <a:pt x="2684" y="18129"/>
                    <a:pt x="2676" y="18125"/>
                  </a:cubicBezTo>
                  <a:cubicBezTo>
                    <a:pt x="2669" y="18120"/>
                    <a:pt x="2661" y="18116"/>
                    <a:pt x="2654" y="18112"/>
                  </a:cubicBezTo>
                  <a:cubicBezTo>
                    <a:pt x="2647" y="18108"/>
                    <a:pt x="2640" y="18104"/>
                    <a:pt x="2635" y="18101"/>
                  </a:cubicBezTo>
                  <a:cubicBezTo>
                    <a:pt x="2630" y="18098"/>
                    <a:pt x="2627" y="18096"/>
                    <a:pt x="2625" y="18096"/>
                  </a:cubicBezTo>
                  <a:cubicBezTo>
                    <a:pt x="2630" y="18097"/>
                    <a:pt x="2639" y="18099"/>
                    <a:pt x="2653" y="18101"/>
                  </a:cubicBezTo>
                  <a:cubicBezTo>
                    <a:pt x="2668" y="18105"/>
                    <a:pt x="2686" y="18108"/>
                    <a:pt x="2708" y="18112"/>
                  </a:cubicBezTo>
                  <a:lnTo>
                    <a:pt x="3024" y="18171"/>
                  </a:lnTo>
                  <a:lnTo>
                    <a:pt x="3043" y="18132"/>
                  </a:lnTo>
                  <a:lnTo>
                    <a:pt x="2793" y="17904"/>
                  </a:lnTo>
                  <a:cubicBezTo>
                    <a:pt x="2788" y="17900"/>
                    <a:pt x="2782" y="17895"/>
                    <a:pt x="2776" y="17890"/>
                  </a:cubicBezTo>
                  <a:cubicBezTo>
                    <a:pt x="2770" y="17885"/>
                    <a:pt x="2765" y="17880"/>
                    <a:pt x="2760" y="17876"/>
                  </a:cubicBezTo>
                  <a:cubicBezTo>
                    <a:pt x="2754" y="17871"/>
                    <a:pt x="2750" y="17868"/>
                    <a:pt x="2746" y="17865"/>
                  </a:cubicBezTo>
                  <a:cubicBezTo>
                    <a:pt x="2742" y="17862"/>
                    <a:pt x="2740" y="17860"/>
                    <a:pt x="2740" y="17859"/>
                  </a:cubicBezTo>
                  <a:cubicBezTo>
                    <a:pt x="2740" y="17859"/>
                    <a:pt x="2743" y="17860"/>
                    <a:pt x="2748" y="17863"/>
                  </a:cubicBezTo>
                  <a:cubicBezTo>
                    <a:pt x="2752" y="17865"/>
                    <a:pt x="2758" y="17867"/>
                    <a:pt x="2765" y="17870"/>
                  </a:cubicBezTo>
                  <a:cubicBezTo>
                    <a:pt x="2772" y="17873"/>
                    <a:pt x="2779" y="17876"/>
                    <a:pt x="2786" y="17880"/>
                  </a:cubicBezTo>
                  <a:cubicBezTo>
                    <a:pt x="2794" y="17883"/>
                    <a:pt x="2801" y="17886"/>
                    <a:pt x="2807" y="17889"/>
                  </a:cubicBezTo>
                  <a:lnTo>
                    <a:pt x="3105" y="18007"/>
                  </a:lnTo>
                  <a:lnTo>
                    <a:pt x="3128" y="17960"/>
                  </a:lnTo>
                  <a:close/>
                  <a:moveTo>
                    <a:pt x="9002" y="6041"/>
                  </a:moveTo>
                  <a:lnTo>
                    <a:pt x="9002" y="5883"/>
                  </a:lnTo>
                  <a:lnTo>
                    <a:pt x="9000" y="5880"/>
                  </a:lnTo>
                  <a:cubicBezTo>
                    <a:pt x="8988" y="5863"/>
                    <a:pt x="8972" y="5849"/>
                    <a:pt x="8954" y="5840"/>
                  </a:cubicBezTo>
                  <a:cubicBezTo>
                    <a:pt x="8942" y="5834"/>
                    <a:pt x="8929" y="5831"/>
                    <a:pt x="8914" y="5829"/>
                  </a:cubicBezTo>
                  <a:cubicBezTo>
                    <a:pt x="8899" y="5828"/>
                    <a:pt x="8886" y="5829"/>
                    <a:pt x="8873" y="5832"/>
                  </a:cubicBezTo>
                  <a:cubicBezTo>
                    <a:pt x="8860" y="5836"/>
                    <a:pt x="8848" y="5841"/>
                    <a:pt x="8837" y="5848"/>
                  </a:cubicBezTo>
                  <a:cubicBezTo>
                    <a:pt x="8826" y="5856"/>
                    <a:pt x="8813" y="5867"/>
                    <a:pt x="8799" y="5882"/>
                  </a:cubicBezTo>
                  <a:lnTo>
                    <a:pt x="8763" y="5920"/>
                  </a:lnTo>
                  <a:cubicBezTo>
                    <a:pt x="8744" y="5939"/>
                    <a:pt x="8727" y="5951"/>
                    <a:pt x="8713" y="5957"/>
                  </a:cubicBezTo>
                  <a:cubicBezTo>
                    <a:pt x="8698" y="5962"/>
                    <a:pt x="8683" y="5961"/>
                    <a:pt x="8667" y="5953"/>
                  </a:cubicBezTo>
                  <a:cubicBezTo>
                    <a:pt x="8647" y="5943"/>
                    <a:pt x="8635" y="5929"/>
                    <a:pt x="8630" y="5909"/>
                  </a:cubicBezTo>
                  <a:cubicBezTo>
                    <a:pt x="8625" y="5890"/>
                    <a:pt x="8629" y="5868"/>
                    <a:pt x="8641" y="5843"/>
                  </a:cubicBezTo>
                  <a:cubicBezTo>
                    <a:pt x="8645" y="5835"/>
                    <a:pt x="8650" y="5827"/>
                    <a:pt x="8655" y="5821"/>
                  </a:cubicBezTo>
                  <a:cubicBezTo>
                    <a:pt x="8659" y="5814"/>
                    <a:pt x="8665" y="5807"/>
                    <a:pt x="8671" y="5801"/>
                  </a:cubicBezTo>
                  <a:cubicBezTo>
                    <a:pt x="8678" y="5795"/>
                    <a:pt x="8685" y="5789"/>
                    <a:pt x="8693" y="5783"/>
                  </a:cubicBezTo>
                  <a:cubicBezTo>
                    <a:pt x="8701" y="5777"/>
                    <a:pt x="8710" y="5771"/>
                    <a:pt x="8721" y="5765"/>
                  </a:cubicBezTo>
                  <a:lnTo>
                    <a:pt x="8698" y="5728"/>
                  </a:lnTo>
                  <a:cubicBezTo>
                    <a:pt x="8654" y="5752"/>
                    <a:pt x="8622" y="5786"/>
                    <a:pt x="8602" y="5827"/>
                  </a:cubicBezTo>
                  <a:cubicBezTo>
                    <a:pt x="8593" y="5846"/>
                    <a:pt x="8587" y="5865"/>
                    <a:pt x="8585" y="5883"/>
                  </a:cubicBezTo>
                  <a:cubicBezTo>
                    <a:pt x="8583" y="5901"/>
                    <a:pt x="8584" y="5918"/>
                    <a:pt x="8588" y="5934"/>
                  </a:cubicBezTo>
                  <a:cubicBezTo>
                    <a:pt x="8593" y="5950"/>
                    <a:pt x="8600" y="5964"/>
                    <a:pt x="8611" y="5977"/>
                  </a:cubicBezTo>
                  <a:cubicBezTo>
                    <a:pt x="8622" y="5990"/>
                    <a:pt x="8635" y="6000"/>
                    <a:pt x="8652" y="6009"/>
                  </a:cubicBezTo>
                  <a:cubicBezTo>
                    <a:pt x="8677" y="6021"/>
                    <a:pt x="8702" y="6023"/>
                    <a:pt x="8728" y="6016"/>
                  </a:cubicBezTo>
                  <a:cubicBezTo>
                    <a:pt x="8740" y="6012"/>
                    <a:pt x="8750" y="6006"/>
                    <a:pt x="8761" y="5998"/>
                  </a:cubicBezTo>
                  <a:cubicBezTo>
                    <a:pt x="8771" y="5990"/>
                    <a:pt x="8783" y="5978"/>
                    <a:pt x="8797" y="5963"/>
                  </a:cubicBezTo>
                  <a:lnTo>
                    <a:pt x="8828" y="5930"/>
                  </a:lnTo>
                  <a:cubicBezTo>
                    <a:pt x="8865" y="5890"/>
                    <a:pt x="8901" y="5879"/>
                    <a:pt x="8936" y="5896"/>
                  </a:cubicBezTo>
                  <a:cubicBezTo>
                    <a:pt x="8959" y="5907"/>
                    <a:pt x="8973" y="5925"/>
                    <a:pt x="8978" y="5951"/>
                  </a:cubicBezTo>
                  <a:cubicBezTo>
                    <a:pt x="8980" y="5962"/>
                    <a:pt x="8980" y="5973"/>
                    <a:pt x="8978" y="5984"/>
                  </a:cubicBezTo>
                  <a:cubicBezTo>
                    <a:pt x="8976" y="5994"/>
                    <a:pt x="8971" y="6007"/>
                    <a:pt x="8964" y="6021"/>
                  </a:cubicBezTo>
                  <a:cubicBezTo>
                    <a:pt x="8954" y="6041"/>
                    <a:pt x="8943" y="6058"/>
                    <a:pt x="8929" y="6072"/>
                  </a:cubicBezTo>
                  <a:cubicBezTo>
                    <a:pt x="8915" y="6087"/>
                    <a:pt x="8899" y="6099"/>
                    <a:pt x="8879" y="6110"/>
                  </a:cubicBezTo>
                  <a:lnTo>
                    <a:pt x="8905" y="6148"/>
                  </a:lnTo>
                  <a:cubicBezTo>
                    <a:pt x="8927" y="6135"/>
                    <a:pt x="8946" y="6119"/>
                    <a:pt x="8961" y="6102"/>
                  </a:cubicBezTo>
                  <a:cubicBezTo>
                    <a:pt x="8977" y="6084"/>
                    <a:pt x="8990" y="6064"/>
                    <a:pt x="9002" y="6041"/>
                  </a:cubicBezTo>
                  <a:close/>
                  <a:moveTo>
                    <a:pt x="9002" y="5754"/>
                  </a:moveTo>
                  <a:lnTo>
                    <a:pt x="9002" y="5700"/>
                  </a:lnTo>
                  <a:cubicBezTo>
                    <a:pt x="8997" y="5699"/>
                    <a:pt x="8993" y="5698"/>
                    <a:pt x="8988" y="5696"/>
                  </a:cubicBezTo>
                  <a:cubicBezTo>
                    <a:pt x="8975" y="5692"/>
                    <a:pt x="8958" y="5686"/>
                    <a:pt x="8939" y="5676"/>
                  </a:cubicBezTo>
                  <a:cubicBezTo>
                    <a:pt x="8916" y="5665"/>
                    <a:pt x="8897" y="5654"/>
                    <a:pt x="8882" y="5643"/>
                  </a:cubicBezTo>
                  <a:cubicBezTo>
                    <a:pt x="8867" y="5632"/>
                    <a:pt x="8854" y="5621"/>
                    <a:pt x="8844" y="5609"/>
                  </a:cubicBezTo>
                  <a:cubicBezTo>
                    <a:pt x="8826" y="5588"/>
                    <a:pt x="8816" y="5567"/>
                    <a:pt x="8813" y="5546"/>
                  </a:cubicBezTo>
                  <a:cubicBezTo>
                    <a:pt x="8809" y="5524"/>
                    <a:pt x="8813" y="5502"/>
                    <a:pt x="8824" y="5479"/>
                  </a:cubicBezTo>
                  <a:cubicBezTo>
                    <a:pt x="8831" y="5465"/>
                    <a:pt x="8839" y="5453"/>
                    <a:pt x="8849" y="5443"/>
                  </a:cubicBezTo>
                  <a:cubicBezTo>
                    <a:pt x="8858" y="5433"/>
                    <a:pt x="8870" y="5425"/>
                    <a:pt x="8885" y="5417"/>
                  </a:cubicBezTo>
                  <a:lnTo>
                    <a:pt x="8867" y="5377"/>
                  </a:lnTo>
                  <a:cubicBezTo>
                    <a:pt x="8850" y="5386"/>
                    <a:pt x="8835" y="5397"/>
                    <a:pt x="8821" y="5411"/>
                  </a:cubicBezTo>
                  <a:cubicBezTo>
                    <a:pt x="8808" y="5425"/>
                    <a:pt x="8796" y="5441"/>
                    <a:pt x="8787" y="5460"/>
                  </a:cubicBezTo>
                  <a:cubicBezTo>
                    <a:pt x="8775" y="5484"/>
                    <a:pt x="8769" y="5508"/>
                    <a:pt x="8770" y="5533"/>
                  </a:cubicBezTo>
                  <a:cubicBezTo>
                    <a:pt x="8770" y="5558"/>
                    <a:pt x="8775" y="5583"/>
                    <a:pt x="8786" y="5606"/>
                  </a:cubicBezTo>
                  <a:cubicBezTo>
                    <a:pt x="8797" y="5630"/>
                    <a:pt x="8813" y="5651"/>
                    <a:pt x="8833" y="5672"/>
                  </a:cubicBezTo>
                  <a:cubicBezTo>
                    <a:pt x="8854" y="5692"/>
                    <a:pt x="8879" y="5709"/>
                    <a:pt x="8908" y="5724"/>
                  </a:cubicBezTo>
                  <a:cubicBezTo>
                    <a:pt x="8937" y="5738"/>
                    <a:pt x="8966" y="5748"/>
                    <a:pt x="8995" y="5753"/>
                  </a:cubicBezTo>
                  <a:cubicBezTo>
                    <a:pt x="8997" y="5754"/>
                    <a:pt x="9000" y="5754"/>
                    <a:pt x="9002" y="5754"/>
                  </a:cubicBezTo>
                  <a:close/>
                  <a:moveTo>
                    <a:pt x="2912" y="17412"/>
                  </a:moveTo>
                  <a:lnTo>
                    <a:pt x="2890" y="17458"/>
                  </a:lnTo>
                  <a:lnTo>
                    <a:pt x="3162" y="17592"/>
                  </a:lnTo>
                  <a:cubicBezTo>
                    <a:pt x="3175" y="17598"/>
                    <a:pt x="3186" y="17605"/>
                    <a:pt x="3195" y="17611"/>
                  </a:cubicBezTo>
                  <a:cubicBezTo>
                    <a:pt x="3203" y="17617"/>
                    <a:pt x="3210" y="17626"/>
                    <a:pt x="3216" y="17637"/>
                  </a:cubicBezTo>
                  <a:cubicBezTo>
                    <a:pt x="3221" y="17647"/>
                    <a:pt x="3222" y="17658"/>
                    <a:pt x="3221" y="17672"/>
                  </a:cubicBezTo>
                  <a:cubicBezTo>
                    <a:pt x="3219" y="17686"/>
                    <a:pt x="3214" y="17701"/>
                    <a:pt x="3206" y="17718"/>
                  </a:cubicBezTo>
                  <a:cubicBezTo>
                    <a:pt x="3200" y="17730"/>
                    <a:pt x="3194" y="17740"/>
                    <a:pt x="3187" y="17747"/>
                  </a:cubicBezTo>
                  <a:cubicBezTo>
                    <a:pt x="3181" y="17755"/>
                    <a:pt x="3174" y="17761"/>
                    <a:pt x="3167" y="17765"/>
                  </a:cubicBezTo>
                  <a:cubicBezTo>
                    <a:pt x="3160" y="17769"/>
                    <a:pt x="3154" y="17772"/>
                    <a:pt x="3148" y="17773"/>
                  </a:cubicBezTo>
                  <a:cubicBezTo>
                    <a:pt x="3141" y="17775"/>
                    <a:pt x="3136" y="17775"/>
                    <a:pt x="3130" y="17775"/>
                  </a:cubicBezTo>
                  <a:cubicBezTo>
                    <a:pt x="3123" y="17775"/>
                    <a:pt x="3114" y="17772"/>
                    <a:pt x="3102" y="17768"/>
                  </a:cubicBezTo>
                  <a:cubicBezTo>
                    <a:pt x="3091" y="17764"/>
                    <a:pt x="3081" y="17759"/>
                    <a:pt x="3071" y="17754"/>
                  </a:cubicBezTo>
                  <a:lnTo>
                    <a:pt x="2807" y="17625"/>
                  </a:lnTo>
                  <a:lnTo>
                    <a:pt x="2785" y="17671"/>
                  </a:lnTo>
                  <a:lnTo>
                    <a:pt x="3065" y="17809"/>
                  </a:lnTo>
                  <a:cubicBezTo>
                    <a:pt x="3074" y="17813"/>
                    <a:pt x="3084" y="17817"/>
                    <a:pt x="3096" y="17822"/>
                  </a:cubicBezTo>
                  <a:cubicBezTo>
                    <a:pt x="3108" y="17826"/>
                    <a:pt x="3119" y="17828"/>
                    <a:pt x="3132" y="17827"/>
                  </a:cubicBezTo>
                  <a:cubicBezTo>
                    <a:pt x="3156" y="17826"/>
                    <a:pt x="3177" y="17819"/>
                    <a:pt x="3196" y="17805"/>
                  </a:cubicBezTo>
                  <a:cubicBezTo>
                    <a:pt x="3213" y="17792"/>
                    <a:pt x="3230" y="17770"/>
                    <a:pt x="3245" y="17739"/>
                  </a:cubicBezTo>
                  <a:cubicBezTo>
                    <a:pt x="3257" y="17715"/>
                    <a:pt x="3264" y="17694"/>
                    <a:pt x="3267" y="17676"/>
                  </a:cubicBezTo>
                  <a:cubicBezTo>
                    <a:pt x="3270" y="17657"/>
                    <a:pt x="3269" y="17639"/>
                    <a:pt x="3265" y="17622"/>
                  </a:cubicBezTo>
                  <a:cubicBezTo>
                    <a:pt x="3261" y="17605"/>
                    <a:pt x="3254" y="17592"/>
                    <a:pt x="3242" y="17581"/>
                  </a:cubicBezTo>
                  <a:cubicBezTo>
                    <a:pt x="3231" y="17571"/>
                    <a:pt x="3214" y="17560"/>
                    <a:pt x="3190" y="17548"/>
                  </a:cubicBezTo>
                  <a:lnTo>
                    <a:pt x="2912" y="17412"/>
                  </a:lnTo>
                  <a:close/>
                  <a:moveTo>
                    <a:pt x="2755" y="17542"/>
                  </a:moveTo>
                  <a:cubicBezTo>
                    <a:pt x="2747" y="17545"/>
                    <a:pt x="2740" y="17551"/>
                    <a:pt x="2736" y="17559"/>
                  </a:cubicBezTo>
                  <a:cubicBezTo>
                    <a:pt x="2732" y="17567"/>
                    <a:pt x="2732" y="17575"/>
                    <a:pt x="2735" y="17584"/>
                  </a:cubicBezTo>
                  <a:cubicBezTo>
                    <a:pt x="2738" y="17592"/>
                    <a:pt x="2743" y="17599"/>
                    <a:pt x="2751" y="17603"/>
                  </a:cubicBezTo>
                  <a:cubicBezTo>
                    <a:pt x="2759" y="17607"/>
                    <a:pt x="2768" y="17607"/>
                    <a:pt x="2777" y="17605"/>
                  </a:cubicBezTo>
                  <a:cubicBezTo>
                    <a:pt x="2785" y="17602"/>
                    <a:pt x="2792" y="17596"/>
                    <a:pt x="2796" y="17588"/>
                  </a:cubicBezTo>
                  <a:cubicBezTo>
                    <a:pt x="2800" y="17579"/>
                    <a:pt x="2800" y="17571"/>
                    <a:pt x="2797" y="17563"/>
                  </a:cubicBezTo>
                  <a:cubicBezTo>
                    <a:pt x="2794" y="17554"/>
                    <a:pt x="2788" y="17548"/>
                    <a:pt x="2780" y="17544"/>
                  </a:cubicBezTo>
                  <a:cubicBezTo>
                    <a:pt x="2772" y="17540"/>
                    <a:pt x="2764" y="17539"/>
                    <a:pt x="2755" y="17542"/>
                  </a:cubicBezTo>
                  <a:close/>
                  <a:moveTo>
                    <a:pt x="2813" y="17426"/>
                  </a:moveTo>
                  <a:cubicBezTo>
                    <a:pt x="2804" y="17428"/>
                    <a:pt x="2798" y="17434"/>
                    <a:pt x="2794" y="17442"/>
                  </a:cubicBezTo>
                  <a:cubicBezTo>
                    <a:pt x="2790" y="17450"/>
                    <a:pt x="2789" y="17459"/>
                    <a:pt x="2792" y="17467"/>
                  </a:cubicBezTo>
                  <a:cubicBezTo>
                    <a:pt x="2795" y="17476"/>
                    <a:pt x="2801" y="17482"/>
                    <a:pt x="2809" y="17486"/>
                  </a:cubicBezTo>
                  <a:cubicBezTo>
                    <a:pt x="2817" y="17490"/>
                    <a:pt x="2825" y="17491"/>
                    <a:pt x="2834" y="17488"/>
                  </a:cubicBezTo>
                  <a:cubicBezTo>
                    <a:pt x="2843" y="17485"/>
                    <a:pt x="2849" y="17479"/>
                    <a:pt x="2853" y="17471"/>
                  </a:cubicBezTo>
                  <a:cubicBezTo>
                    <a:pt x="2857" y="17463"/>
                    <a:pt x="2858" y="17454"/>
                    <a:pt x="2855" y="17446"/>
                  </a:cubicBezTo>
                  <a:cubicBezTo>
                    <a:pt x="2852" y="17437"/>
                    <a:pt x="2846" y="17431"/>
                    <a:pt x="2837" y="17427"/>
                  </a:cubicBezTo>
                  <a:cubicBezTo>
                    <a:pt x="2829" y="17423"/>
                    <a:pt x="2821" y="17423"/>
                    <a:pt x="2813" y="17426"/>
                  </a:cubicBezTo>
                  <a:close/>
                  <a:moveTo>
                    <a:pt x="3486" y="17231"/>
                  </a:moveTo>
                  <a:lnTo>
                    <a:pt x="3096" y="17039"/>
                  </a:lnTo>
                  <a:lnTo>
                    <a:pt x="3073" y="17085"/>
                  </a:lnTo>
                  <a:lnTo>
                    <a:pt x="3286" y="17188"/>
                  </a:lnTo>
                  <a:cubicBezTo>
                    <a:pt x="3300" y="17195"/>
                    <a:pt x="3314" y="17202"/>
                    <a:pt x="3329" y="17208"/>
                  </a:cubicBezTo>
                  <a:cubicBezTo>
                    <a:pt x="3343" y="17214"/>
                    <a:pt x="3356" y="17220"/>
                    <a:pt x="3368" y="17225"/>
                  </a:cubicBezTo>
                  <a:cubicBezTo>
                    <a:pt x="3379" y="17230"/>
                    <a:pt x="3389" y="17234"/>
                    <a:pt x="3396" y="17237"/>
                  </a:cubicBezTo>
                  <a:cubicBezTo>
                    <a:pt x="3404" y="17240"/>
                    <a:pt x="3407" y="17241"/>
                    <a:pt x="3408" y="17241"/>
                  </a:cubicBezTo>
                  <a:cubicBezTo>
                    <a:pt x="3407" y="17241"/>
                    <a:pt x="3403" y="17241"/>
                    <a:pt x="3397" y="17241"/>
                  </a:cubicBezTo>
                  <a:cubicBezTo>
                    <a:pt x="3390" y="17240"/>
                    <a:pt x="3383" y="17240"/>
                    <a:pt x="3374" y="17239"/>
                  </a:cubicBezTo>
                  <a:cubicBezTo>
                    <a:pt x="3364" y="17239"/>
                    <a:pt x="3354" y="17238"/>
                    <a:pt x="3343" y="17238"/>
                  </a:cubicBezTo>
                  <a:cubicBezTo>
                    <a:pt x="3331" y="17237"/>
                    <a:pt x="3319" y="17237"/>
                    <a:pt x="3308" y="17238"/>
                  </a:cubicBezTo>
                  <a:lnTo>
                    <a:pt x="2994" y="17245"/>
                  </a:lnTo>
                  <a:lnTo>
                    <a:pt x="2968" y="17299"/>
                  </a:lnTo>
                  <a:lnTo>
                    <a:pt x="3359" y="17491"/>
                  </a:lnTo>
                  <a:lnTo>
                    <a:pt x="3382" y="17443"/>
                  </a:lnTo>
                  <a:lnTo>
                    <a:pt x="3155" y="17333"/>
                  </a:lnTo>
                  <a:cubicBezTo>
                    <a:pt x="3143" y="17328"/>
                    <a:pt x="3132" y="17322"/>
                    <a:pt x="3120" y="17317"/>
                  </a:cubicBezTo>
                  <a:cubicBezTo>
                    <a:pt x="3108" y="17312"/>
                    <a:pt x="3097" y="17308"/>
                    <a:pt x="3087" y="17304"/>
                  </a:cubicBezTo>
                  <a:cubicBezTo>
                    <a:pt x="3078" y="17299"/>
                    <a:pt x="3069" y="17296"/>
                    <a:pt x="3061" y="17293"/>
                  </a:cubicBezTo>
                  <a:cubicBezTo>
                    <a:pt x="3054" y="17290"/>
                    <a:pt x="3049" y="17288"/>
                    <a:pt x="3046" y="17286"/>
                  </a:cubicBezTo>
                  <a:cubicBezTo>
                    <a:pt x="3050" y="17287"/>
                    <a:pt x="3056" y="17287"/>
                    <a:pt x="3063" y="17288"/>
                  </a:cubicBezTo>
                  <a:cubicBezTo>
                    <a:pt x="3070" y="17288"/>
                    <a:pt x="3079" y="17288"/>
                    <a:pt x="3089" y="17288"/>
                  </a:cubicBezTo>
                  <a:cubicBezTo>
                    <a:pt x="3100" y="17288"/>
                    <a:pt x="3111" y="17288"/>
                    <a:pt x="3123" y="17288"/>
                  </a:cubicBezTo>
                  <a:cubicBezTo>
                    <a:pt x="3135" y="17289"/>
                    <a:pt x="3148" y="17288"/>
                    <a:pt x="3161" y="17288"/>
                  </a:cubicBezTo>
                  <a:lnTo>
                    <a:pt x="3462" y="17280"/>
                  </a:lnTo>
                  <a:lnTo>
                    <a:pt x="3486" y="17231"/>
                  </a:lnTo>
                  <a:close/>
                  <a:moveTo>
                    <a:pt x="3511" y="16810"/>
                  </a:moveTo>
                  <a:cubicBezTo>
                    <a:pt x="3496" y="16809"/>
                    <a:pt x="3482" y="16810"/>
                    <a:pt x="3469" y="16813"/>
                  </a:cubicBezTo>
                  <a:cubicBezTo>
                    <a:pt x="3456" y="16817"/>
                    <a:pt x="3444" y="16822"/>
                    <a:pt x="3433" y="16830"/>
                  </a:cubicBezTo>
                  <a:cubicBezTo>
                    <a:pt x="3422" y="16837"/>
                    <a:pt x="3410" y="16848"/>
                    <a:pt x="3396" y="16863"/>
                  </a:cubicBezTo>
                  <a:lnTo>
                    <a:pt x="3360" y="16901"/>
                  </a:lnTo>
                  <a:cubicBezTo>
                    <a:pt x="3340" y="16920"/>
                    <a:pt x="3324" y="16933"/>
                    <a:pt x="3309" y="16938"/>
                  </a:cubicBezTo>
                  <a:cubicBezTo>
                    <a:pt x="3295" y="16944"/>
                    <a:pt x="3280" y="16942"/>
                    <a:pt x="3264" y="16935"/>
                  </a:cubicBezTo>
                  <a:cubicBezTo>
                    <a:pt x="3244" y="16925"/>
                    <a:pt x="3231" y="16910"/>
                    <a:pt x="3227" y="16891"/>
                  </a:cubicBezTo>
                  <a:cubicBezTo>
                    <a:pt x="3222" y="16872"/>
                    <a:pt x="3226" y="16850"/>
                    <a:pt x="3238" y="16825"/>
                  </a:cubicBezTo>
                  <a:cubicBezTo>
                    <a:pt x="3242" y="16817"/>
                    <a:pt x="3246" y="16809"/>
                    <a:pt x="3251" y="16802"/>
                  </a:cubicBezTo>
                  <a:cubicBezTo>
                    <a:pt x="3256" y="16795"/>
                    <a:pt x="3261" y="16789"/>
                    <a:pt x="3268" y="16783"/>
                  </a:cubicBezTo>
                  <a:cubicBezTo>
                    <a:pt x="3274" y="16777"/>
                    <a:pt x="3281" y="16771"/>
                    <a:pt x="3289" y="16765"/>
                  </a:cubicBezTo>
                  <a:cubicBezTo>
                    <a:pt x="3297" y="16759"/>
                    <a:pt x="3307" y="16752"/>
                    <a:pt x="3318" y="16746"/>
                  </a:cubicBezTo>
                  <a:lnTo>
                    <a:pt x="3294" y="16709"/>
                  </a:lnTo>
                  <a:cubicBezTo>
                    <a:pt x="3251" y="16734"/>
                    <a:pt x="3219" y="16767"/>
                    <a:pt x="3198" y="16808"/>
                  </a:cubicBezTo>
                  <a:cubicBezTo>
                    <a:pt x="3189" y="16827"/>
                    <a:pt x="3183" y="16846"/>
                    <a:pt x="3181" y="16864"/>
                  </a:cubicBezTo>
                  <a:cubicBezTo>
                    <a:pt x="3179" y="16883"/>
                    <a:pt x="3180" y="16900"/>
                    <a:pt x="3185" y="16915"/>
                  </a:cubicBezTo>
                  <a:cubicBezTo>
                    <a:pt x="3189" y="16931"/>
                    <a:pt x="3197" y="16946"/>
                    <a:pt x="3207" y="16959"/>
                  </a:cubicBezTo>
                  <a:cubicBezTo>
                    <a:pt x="3218" y="16971"/>
                    <a:pt x="3232" y="16982"/>
                    <a:pt x="3248" y="16990"/>
                  </a:cubicBezTo>
                  <a:cubicBezTo>
                    <a:pt x="3274" y="17002"/>
                    <a:pt x="3299" y="17005"/>
                    <a:pt x="3324" y="16997"/>
                  </a:cubicBezTo>
                  <a:cubicBezTo>
                    <a:pt x="3336" y="16993"/>
                    <a:pt x="3347" y="16987"/>
                    <a:pt x="3357" y="16979"/>
                  </a:cubicBezTo>
                  <a:cubicBezTo>
                    <a:pt x="3367" y="16971"/>
                    <a:pt x="3379" y="16960"/>
                    <a:pt x="3393" y="16945"/>
                  </a:cubicBezTo>
                  <a:lnTo>
                    <a:pt x="3425" y="16911"/>
                  </a:lnTo>
                  <a:cubicBezTo>
                    <a:pt x="3462" y="16871"/>
                    <a:pt x="3497" y="16860"/>
                    <a:pt x="3532" y="16877"/>
                  </a:cubicBezTo>
                  <a:cubicBezTo>
                    <a:pt x="3555" y="16888"/>
                    <a:pt x="3569" y="16907"/>
                    <a:pt x="3574" y="16932"/>
                  </a:cubicBezTo>
                  <a:cubicBezTo>
                    <a:pt x="3576" y="16944"/>
                    <a:pt x="3577" y="16955"/>
                    <a:pt x="3575" y="16965"/>
                  </a:cubicBezTo>
                  <a:cubicBezTo>
                    <a:pt x="3573" y="16975"/>
                    <a:pt x="3568" y="16988"/>
                    <a:pt x="3561" y="17003"/>
                  </a:cubicBezTo>
                  <a:cubicBezTo>
                    <a:pt x="3551" y="17023"/>
                    <a:pt x="3539" y="17040"/>
                    <a:pt x="3526" y="17054"/>
                  </a:cubicBezTo>
                  <a:cubicBezTo>
                    <a:pt x="3512" y="17068"/>
                    <a:pt x="3495" y="17081"/>
                    <a:pt x="3475" y="17091"/>
                  </a:cubicBezTo>
                  <a:lnTo>
                    <a:pt x="3502" y="17130"/>
                  </a:lnTo>
                  <a:cubicBezTo>
                    <a:pt x="3524" y="17116"/>
                    <a:pt x="3542" y="17101"/>
                    <a:pt x="3558" y="17083"/>
                  </a:cubicBezTo>
                  <a:cubicBezTo>
                    <a:pt x="3574" y="17066"/>
                    <a:pt x="3587" y="17045"/>
                    <a:pt x="3599" y="17022"/>
                  </a:cubicBezTo>
                  <a:cubicBezTo>
                    <a:pt x="3608" y="17003"/>
                    <a:pt x="3614" y="16987"/>
                    <a:pt x="3617" y="16971"/>
                  </a:cubicBezTo>
                  <a:cubicBezTo>
                    <a:pt x="3620" y="16955"/>
                    <a:pt x="3620" y="16939"/>
                    <a:pt x="3618" y="16922"/>
                  </a:cubicBezTo>
                  <a:cubicBezTo>
                    <a:pt x="3616" y="16899"/>
                    <a:pt x="3608" y="16879"/>
                    <a:pt x="3596" y="16861"/>
                  </a:cubicBezTo>
                  <a:cubicBezTo>
                    <a:pt x="3584" y="16844"/>
                    <a:pt x="3569" y="16831"/>
                    <a:pt x="3551" y="16822"/>
                  </a:cubicBezTo>
                  <a:cubicBezTo>
                    <a:pt x="3539" y="16816"/>
                    <a:pt x="3525" y="16812"/>
                    <a:pt x="3511" y="16810"/>
                  </a:cubicBezTo>
                  <a:close/>
                  <a:moveTo>
                    <a:pt x="3428" y="16364"/>
                  </a:moveTo>
                  <a:lnTo>
                    <a:pt x="3301" y="16622"/>
                  </a:lnTo>
                  <a:lnTo>
                    <a:pt x="3340" y="16642"/>
                  </a:lnTo>
                  <a:lnTo>
                    <a:pt x="3391" y="16537"/>
                  </a:lnTo>
                  <a:lnTo>
                    <a:pt x="3743" y="16710"/>
                  </a:lnTo>
                  <a:lnTo>
                    <a:pt x="3765" y="16665"/>
                  </a:lnTo>
                  <a:lnTo>
                    <a:pt x="3414" y="16492"/>
                  </a:lnTo>
                  <a:lnTo>
                    <a:pt x="3466" y="16386"/>
                  </a:lnTo>
                  <a:lnTo>
                    <a:pt x="3428" y="16364"/>
                  </a:lnTo>
                  <a:close/>
                  <a:moveTo>
                    <a:pt x="3960" y="16269"/>
                  </a:moveTo>
                  <a:lnTo>
                    <a:pt x="3919" y="16250"/>
                  </a:lnTo>
                  <a:lnTo>
                    <a:pt x="3835" y="16422"/>
                  </a:lnTo>
                  <a:lnTo>
                    <a:pt x="3692" y="16351"/>
                  </a:lnTo>
                  <a:lnTo>
                    <a:pt x="3757" y="16217"/>
                  </a:lnTo>
                  <a:lnTo>
                    <a:pt x="3717" y="16197"/>
                  </a:lnTo>
                  <a:lnTo>
                    <a:pt x="3651" y="16331"/>
                  </a:lnTo>
                  <a:lnTo>
                    <a:pt x="3523" y="16268"/>
                  </a:lnTo>
                  <a:lnTo>
                    <a:pt x="3602" y="16108"/>
                  </a:lnTo>
                  <a:lnTo>
                    <a:pt x="3566" y="16083"/>
                  </a:lnTo>
                  <a:lnTo>
                    <a:pt x="3461" y="16297"/>
                  </a:lnTo>
                  <a:lnTo>
                    <a:pt x="3852" y="16489"/>
                  </a:lnTo>
                  <a:lnTo>
                    <a:pt x="3960" y="16269"/>
                  </a:lnTo>
                  <a:close/>
                  <a:moveTo>
                    <a:pt x="4123" y="15938"/>
                  </a:moveTo>
                  <a:lnTo>
                    <a:pt x="4086" y="15943"/>
                  </a:lnTo>
                  <a:cubicBezTo>
                    <a:pt x="4070" y="15945"/>
                    <a:pt x="4052" y="15948"/>
                    <a:pt x="4033" y="15950"/>
                  </a:cubicBezTo>
                  <a:cubicBezTo>
                    <a:pt x="4015" y="15953"/>
                    <a:pt x="3997" y="15955"/>
                    <a:pt x="3980" y="15958"/>
                  </a:cubicBezTo>
                  <a:cubicBezTo>
                    <a:pt x="3964" y="15960"/>
                    <a:pt x="3952" y="15962"/>
                    <a:pt x="3946" y="15963"/>
                  </a:cubicBezTo>
                  <a:cubicBezTo>
                    <a:pt x="3936" y="15965"/>
                    <a:pt x="3925" y="15967"/>
                    <a:pt x="3913" y="15970"/>
                  </a:cubicBezTo>
                  <a:cubicBezTo>
                    <a:pt x="3901" y="15974"/>
                    <a:pt x="3891" y="15977"/>
                    <a:pt x="3882" y="15981"/>
                  </a:cubicBezTo>
                  <a:lnTo>
                    <a:pt x="3885" y="15975"/>
                  </a:lnTo>
                  <a:cubicBezTo>
                    <a:pt x="3893" y="15960"/>
                    <a:pt x="3897" y="15944"/>
                    <a:pt x="3898" y="15929"/>
                  </a:cubicBezTo>
                  <a:cubicBezTo>
                    <a:pt x="3899" y="15914"/>
                    <a:pt x="3898" y="15899"/>
                    <a:pt x="3893" y="15885"/>
                  </a:cubicBezTo>
                  <a:cubicBezTo>
                    <a:pt x="3888" y="15872"/>
                    <a:pt x="3880" y="15859"/>
                    <a:pt x="3869" y="15848"/>
                  </a:cubicBezTo>
                  <a:cubicBezTo>
                    <a:pt x="3858" y="15836"/>
                    <a:pt x="3845" y="15827"/>
                    <a:pt x="3829" y="15819"/>
                  </a:cubicBezTo>
                  <a:cubicBezTo>
                    <a:pt x="3819" y="15814"/>
                    <a:pt x="3809" y="15810"/>
                    <a:pt x="3799" y="15809"/>
                  </a:cubicBezTo>
                  <a:cubicBezTo>
                    <a:pt x="3789" y="15807"/>
                    <a:pt x="3780" y="15806"/>
                    <a:pt x="3771" y="15806"/>
                  </a:cubicBezTo>
                  <a:cubicBezTo>
                    <a:pt x="3763" y="15807"/>
                    <a:pt x="3755" y="15808"/>
                    <a:pt x="3747" y="15810"/>
                  </a:cubicBezTo>
                  <a:cubicBezTo>
                    <a:pt x="3740" y="15812"/>
                    <a:pt x="3734" y="15814"/>
                    <a:pt x="3728" y="15817"/>
                  </a:cubicBezTo>
                  <a:cubicBezTo>
                    <a:pt x="3722" y="15820"/>
                    <a:pt x="3716" y="15823"/>
                    <a:pt x="3710" y="15828"/>
                  </a:cubicBezTo>
                  <a:cubicBezTo>
                    <a:pt x="3704" y="15832"/>
                    <a:pt x="3698" y="15838"/>
                    <a:pt x="3692" y="15844"/>
                  </a:cubicBezTo>
                  <a:cubicBezTo>
                    <a:pt x="3686" y="15851"/>
                    <a:pt x="3680" y="15859"/>
                    <a:pt x="3673" y="15869"/>
                  </a:cubicBezTo>
                  <a:cubicBezTo>
                    <a:pt x="3667" y="15879"/>
                    <a:pt x="3661" y="15890"/>
                    <a:pt x="3654" y="15903"/>
                  </a:cubicBezTo>
                  <a:lnTo>
                    <a:pt x="3610" y="15995"/>
                  </a:lnTo>
                  <a:lnTo>
                    <a:pt x="4000" y="16187"/>
                  </a:lnTo>
                  <a:lnTo>
                    <a:pt x="4023" y="16141"/>
                  </a:lnTo>
                  <a:lnTo>
                    <a:pt x="3846" y="16054"/>
                  </a:lnTo>
                  <a:cubicBezTo>
                    <a:pt x="3851" y="16045"/>
                    <a:pt x="3857" y="16038"/>
                    <a:pt x="3863" y="16033"/>
                  </a:cubicBezTo>
                  <a:cubicBezTo>
                    <a:pt x="3870" y="16029"/>
                    <a:pt x="3880" y="16025"/>
                    <a:pt x="3893" y="16022"/>
                  </a:cubicBezTo>
                  <a:cubicBezTo>
                    <a:pt x="3916" y="16018"/>
                    <a:pt x="3938" y="16013"/>
                    <a:pt x="3959" y="16010"/>
                  </a:cubicBezTo>
                  <a:cubicBezTo>
                    <a:pt x="3980" y="16007"/>
                    <a:pt x="3999" y="16004"/>
                    <a:pt x="4016" y="16002"/>
                  </a:cubicBezTo>
                  <a:cubicBezTo>
                    <a:pt x="4033" y="16000"/>
                    <a:pt x="4049" y="15998"/>
                    <a:pt x="4062" y="15998"/>
                  </a:cubicBezTo>
                  <a:cubicBezTo>
                    <a:pt x="4075" y="15997"/>
                    <a:pt x="4086" y="15997"/>
                    <a:pt x="4094" y="15997"/>
                  </a:cubicBezTo>
                  <a:lnTo>
                    <a:pt x="4123" y="15938"/>
                  </a:lnTo>
                  <a:close/>
                  <a:moveTo>
                    <a:pt x="3836" y="15890"/>
                  </a:moveTo>
                  <a:cubicBezTo>
                    <a:pt x="3845" y="15898"/>
                    <a:pt x="3850" y="15907"/>
                    <a:pt x="3853" y="15916"/>
                  </a:cubicBezTo>
                  <a:cubicBezTo>
                    <a:pt x="3856" y="15927"/>
                    <a:pt x="3857" y="15939"/>
                    <a:pt x="3855" y="15952"/>
                  </a:cubicBezTo>
                  <a:cubicBezTo>
                    <a:pt x="3852" y="15964"/>
                    <a:pt x="3847" y="15979"/>
                    <a:pt x="3838" y="15997"/>
                  </a:cubicBezTo>
                  <a:lnTo>
                    <a:pt x="3817" y="16040"/>
                  </a:lnTo>
                  <a:lnTo>
                    <a:pt x="3671" y="15968"/>
                  </a:lnTo>
                  <a:lnTo>
                    <a:pt x="3694" y="15922"/>
                  </a:lnTo>
                  <a:cubicBezTo>
                    <a:pt x="3699" y="15911"/>
                    <a:pt x="3705" y="15902"/>
                    <a:pt x="3710" y="15895"/>
                  </a:cubicBezTo>
                  <a:cubicBezTo>
                    <a:pt x="3715" y="15888"/>
                    <a:pt x="3721" y="15882"/>
                    <a:pt x="3726" y="15876"/>
                  </a:cubicBezTo>
                  <a:cubicBezTo>
                    <a:pt x="3736" y="15868"/>
                    <a:pt x="3749" y="15862"/>
                    <a:pt x="3763" y="15861"/>
                  </a:cubicBezTo>
                  <a:cubicBezTo>
                    <a:pt x="3778" y="15859"/>
                    <a:pt x="3791" y="15861"/>
                    <a:pt x="3804" y="15867"/>
                  </a:cubicBezTo>
                  <a:cubicBezTo>
                    <a:pt x="3817" y="15874"/>
                    <a:pt x="3828" y="15881"/>
                    <a:pt x="3836" y="15890"/>
                  </a:cubicBezTo>
                  <a:close/>
                  <a:moveTo>
                    <a:pt x="4335" y="15727"/>
                  </a:moveTo>
                  <a:lnTo>
                    <a:pt x="3785" y="15457"/>
                  </a:lnTo>
                  <a:lnTo>
                    <a:pt x="3767" y="15494"/>
                  </a:lnTo>
                  <a:lnTo>
                    <a:pt x="4316" y="15765"/>
                  </a:lnTo>
                  <a:lnTo>
                    <a:pt x="4335" y="15727"/>
                  </a:lnTo>
                  <a:close/>
                  <a:moveTo>
                    <a:pt x="4109" y="14979"/>
                  </a:moveTo>
                  <a:lnTo>
                    <a:pt x="4086" y="15025"/>
                  </a:lnTo>
                  <a:lnTo>
                    <a:pt x="4359" y="15159"/>
                  </a:lnTo>
                  <a:cubicBezTo>
                    <a:pt x="4372" y="15166"/>
                    <a:pt x="4383" y="15172"/>
                    <a:pt x="4391" y="15179"/>
                  </a:cubicBezTo>
                  <a:cubicBezTo>
                    <a:pt x="4400" y="15185"/>
                    <a:pt x="4407" y="15193"/>
                    <a:pt x="4412" y="15204"/>
                  </a:cubicBezTo>
                  <a:cubicBezTo>
                    <a:pt x="4417" y="15214"/>
                    <a:pt x="4419" y="15226"/>
                    <a:pt x="4417" y="15240"/>
                  </a:cubicBezTo>
                  <a:cubicBezTo>
                    <a:pt x="4416" y="15254"/>
                    <a:pt x="4411" y="15269"/>
                    <a:pt x="4403" y="15285"/>
                  </a:cubicBezTo>
                  <a:cubicBezTo>
                    <a:pt x="4397" y="15297"/>
                    <a:pt x="4391" y="15307"/>
                    <a:pt x="4384" y="15315"/>
                  </a:cubicBezTo>
                  <a:cubicBezTo>
                    <a:pt x="4378" y="15322"/>
                    <a:pt x="4371" y="15328"/>
                    <a:pt x="4364" y="15333"/>
                  </a:cubicBezTo>
                  <a:cubicBezTo>
                    <a:pt x="4357" y="15337"/>
                    <a:pt x="4351" y="15340"/>
                    <a:pt x="4344" y="15341"/>
                  </a:cubicBezTo>
                  <a:cubicBezTo>
                    <a:pt x="4338" y="15342"/>
                    <a:pt x="4332" y="15343"/>
                    <a:pt x="4327" y="15343"/>
                  </a:cubicBezTo>
                  <a:cubicBezTo>
                    <a:pt x="4320" y="15342"/>
                    <a:pt x="4311" y="15340"/>
                    <a:pt x="4299" y="15336"/>
                  </a:cubicBezTo>
                  <a:cubicBezTo>
                    <a:pt x="4288" y="15331"/>
                    <a:pt x="4277" y="15327"/>
                    <a:pt x="4267" y="15322"/>
                  </a:cubicBezTo>
                  <a:lnTo>
                    <a:pt x="4004" y="15192"/>
                  </a:lnTo>
                  <a:lnTo>
                    <a:pt x="3982" y="15238"/>
                  </a:lnTo>
                  <a:lnTo>
                    <a:pt x="4262" y="15376"/>
                  </a:lnTo>
                  <a:cubicBezTo>
                    <a:pt x="4271" y="15381"/>
                    <a:pt x="4281" y="15385"/>
                    <a:pt x="4293" y="15389"/>
                  </a:cubicBezTo>
                  <a:cubicBezTo>
                    <a:pt x="4304" y="15394"/>
                    <a:pt x="4316" y="15396"/>
                    <a:pt x="4328" y="15395"/>
                  </a:cubicBezTo>
                  <a:cubicBezTo>
                    <a:pt x="4353" y="15394"/>
                    <a:pt x="4374" y="15387"/>
                    <a:pt x="4392" y="15373"/>
                  </a:cubicBezTo>
                  <a:cubicBezTo>
                    <a:pt x="4410" y="15359"/>
                    <a:pt x="4427" y="15337"/>
                    <a:pt x="4442" y="15307"/>
                  </a:cubicBezTo>
                  <a:cubicBezTo>
                    <a:pt x="4454" y="15283"/>
                    <a:pt x="4461" y="15262"/>
                    <a:pt x="4464" y="15243"/>
                  </a:cubicBezTo>
                  <a:cubicBezTo>
                    <a:pt x="4467" y="15225"/>
                    <a:pt x="4466" y="15207"/>
                    <a:pt x="4462" y="15190"/>
                  </a:cubicBezTo>
                  <a:cubicBezTo>
                    <a:pt x="4458" y="15173"/>
                    <a:pt x="4450" y="15160"/>
                    <a:pt x="4439" y="15149"/>
                  </a:cubicBezTo>
                  <a:cubicBezTo>
                    <a:pt x="4428" y="15139"/>
                    <a:pt x="4411" y="15128"/>
                    <a:pt x="4387" y="15116"/>
                  </a:cubicBezTo>
                  <a:lnTo>
                    <a:pt x="4109" y="14979"/>
                  </a:lnTo>
                  <a:close/>
                  <a:moveTo>
                    <a:pt x="4683" y="14799"/>
                  </a:moveTo>
                  <a:lnTo>
                    <a:pt x="4292" y="14607"/>
                  </a:lnTo>
                  <a:lnTo>
                    <a:pt x="4270" y="14653"/>
                  </a:lnTo>
                  <a:lnTo>
                    <a:pt x="4483" y="14756"/>
                  </a:lnTo>
                  <a:cubicBezTo>
                    <a:pt x="4497" y="14763"/>
                    <a:pt x="4511" y="14769"/>
                    <a:pt x="4526" y="14776"/>
                  </a:cubicBezTo>
                  <a:cubicBezTo>
                    <a:pt x="4540" y="14782"/>
                    <a:pt x="4553" y="14788"/>
                    <a:pt x="4564" y="14792"/>
                  </a:cubicBezTo>
                  <a:cubicBezTo>
                    <a:pt x="4576" y="14797"/>
                    <a:pt x="4585" y="14801"/>
                    <a:pt x="4593" y="14804"/>
                  </a:cubicBezTo>
                  <a:cubicBezTo>
                    <a:pt x="4600" y="14807"/>
                    <a:pt x="4604" y="14809"/>
                    <a:pt x="4605" y="14809"/>
                  </a:cubicBezTo>
                  <a:cubicBezTo>
                    <a:pt x="4603" y="14809"/>
                    <a:pt x="4600" y="14809"/>
                    <a:pt x="4593" y="14808"/>
                  </a:cubicBezTo>
                  <a:cubicBezTo>
                    <a:pt x="4587" y="14808"/>
                    <a:pt x="4580" y="14807"/>
                    <a:pt x="4570" y="14807"/>
                  </a:cubicBezTo>
                  <a:cubicBezTo>
                    <a:pt x="4561" y="14806"/>
                    <a:pt x="4551" y="14806"/>
                    <a:pt x="4539" y="14805"/>
                  </a:cubicBezTo>
                  <a:cubicBezTo>
                    <a:pt x="4528" y="14805"/>
                    <a:pt x="4516" y="14805"/>
                    <a:pt x="4505" y="14805"/>
                  </a:cubicBezTo>
                  <a:lnTo>
                    <a:pt x="4191" y="14812"/>
                  </a:lnTo>
                  <a:lnTo>
                    <a:pt x="4165" y="14866"/>
                  </a:lnTo>
                  <a:lnTo>
                    <a:pt x="4555" y="15059"/>
                  </a:lnTo>
                  <a:lnTo>
                    <a:pt x="4579" y="15010"/>
                  </a:lnTo>
                  <a:lnTo>
                    <a:pt x="4351" y="14901"/>
                  </a:lnTo>
                  <a:cubicBezTo>
                    <a:pt x="4340" y="14895"/>
                    <a:pt x="4328" y="14890"/>
                    <a:pt x="4317" y="14885"/>
                  </a:cubicBezTo>
                  <a:cubicBezTo>
                    <a:pt x="4305" y="14880"/>
                    <a:pt x="4294" y="14875"/>
                    <a:pt x="4284" y="14871"/>
                  </a:cubicBezTo>
                  <a:cubicBezTo>
                    <a:pt x="4274" y="14867"/>
                    <a:pt x="4266" y="14863"/>
                    <a:pt x="4258" y="14860"/>
                  </a:cubicBezTo>
                  <a:cubicBezTo>
                    <a:pt x="4251" y="14857"/>
                    <a:pt x="4246" y="14855"/>
                    <a:pt x="4243" y="14854"/>
                  </a:cubicBezTo>
                  <a:cubicBezTo>
                    <a:pt x="4247" y="14855"/>
                    <a:pt x="4253" y="14855"/>
                    <a:pt x="4260" y="14855"/>
                  </a:cubicBezTo>
                  <a:cubicBezTo>
                    <a:pt x="4267" y="14856"/>
                    <a:pt x="4276" y="14856"/>
                    <a:pt x="4286" y="14856"/>
                  </a:cubicBezTo>
                  <a:cubicBezTo>
                    <a:pt x="4296" y="14856"/>
                    <a:pt x="4308" y="14856"/>
                    <a:pt x="4320" y="14856"/>
                  </a:cubicBezTo>
                  <a:cubicBezTo>
                    <a:pt x="4332" y="14856"/>
                    <a:pt x="4345" y="14856"/>
                    <a:pt x="4358" y="14856"/>
                  </a:cubicBezTo>
                  <a:lnTo>
                    <a:pt x="4659" y="14848"/>
                  </a:lnTo>
                  <a:lnTo>
                    <a:pt x="4683" y="14799"/>
                  </a:lnTo>
                  <a:close/>
                  <a:moveTo>
                    <a:pt x="4762" y="14639"/>
                  </a:moveTo>
                  <a:lnTo>
                    <a:pt x="4371" y="14447"/>
                  </a:lnTo>
                  <a:lnTo>
                    <a:pt x="4349" y="14492"/>
                  </a:lnTo>
                  <a:lnTo>
                    <a:pt x="4740" y="14685"/>
                  </a:lnTo>
                  <a:lnTo>
                    <a:pt x="4762" y="14639"/>
                  </a:lnTo>
                  <a:close/>
                  <a:moveTo>
                    <a:pt x="4562" y="14059"/>
                  </a:moveTo>
                  <a:lnTo>
                    <a:pt x="4538" y="14107"/>
                  </a:lnTo>
                  <a:lnTo>
                    <a:pt x="4755" y="14318"/>
                  </a:lnTo>
                  <a:cubicBezTo>
                    <a:pt x="4772" y="14335"/>
                    <a:pt x="4787" y="14349"/>
                    <a:pt x="4799" y="14360"/>
                  </a:cubicBezTo>
                  <a:cubicBezTo>
                    <a:pt x="4812" y="14371"/>
                    <a:pt x="4820" y="14378"/>
                    <a:pt x="4824" y="14382"/>
                  </a:cubicBezTo>
                  <a:cubicBezTo>
                    <a:pt x="4821" y="14381"/>
                    <a:pt x="4816" y="14379"/>
                    <a:pt x="4810" y="14378"/>
                  </a:cubicBezTo>
                  <a:cubicBezTo>
                    <a:pt x="4803" y="14376"/>
                    <a:pt x="4795" y="14374"/>
                    <a:pt x="4785" y="14372"/>
                  </a:cubicBezTo>
                  <a:cubicBezTo>
                    <a:pt x="4776" y="14370"/>
                    <a:pt x="4766" y="14368"/>
                    <a:pt x="4756" y="14367"/>
                  </a:cubicBezTo>
                  <a:cubicBezTo>
                    <a:pt x="4746" y="14365"/>
                    <a:pt x="4736" y="14363"/>
                    <a:pt x="4726" y="14362"/>
                  </a:cubicBezTo>
                  <a:lnTo>
                    <a:pt x="4433" y="14320"/>
                  </a:lnTo>
                  <a:lnTo>
                    <a:pt x="4408" y="14371"/>
                  </a:lnTo>
                  <a:lnTo>
                    <a:pt x="4864" y="14432"/>
                  </a:lnTo>
                  <a:lnTo>
                    <a:pt x="4887" y="14386"/>
                  </a:lnTo>
                  <a:lnTo>
                    <a:pt x="4562" y="14059"/>
                  </a:lnTo>
                  <a:close/>
                  <a:moveTo>
                    <a:pt x="5098" y="13957"/>
                  </a:moveTo>
                  <a:lnTo>
                    <a:pt x="5057" y="13937"/>
                  </a:lnTo>
                  <a:lnTo>
                    <a:pt x="4973" y="14109"/>
                  </a:lnTo>
                  <a:lnTo>
                    <a:pt x="4830" y="14039"/>
                  </a:lnTo>
                  <a:lnTo>
                    <a:pt x="4895" y="13905"/>
                  </a:lnTo>
                  <a:lnTo>
                    <a:pt x="4855" y="13885"/>
                  </a:lnTo>
                  <a:lnTo>
                    <a:pt x="4789" y="14019"/>
                  </a:lnTo>
                  <a:lnTo>
                    <a:pt x="4661" y="13956"/>
                  </a:lnTo>
                  <a:lnTo>
                    <a:pt x="4740" y="13795"/>
                  </a:lnTo>
                  <a:lnTo>
                    <a:pt x="4704" y="13770"/>
                  </a:lnTo>
                  <a:lnTo>
                    <a:pt x="4599" y="13984"/>
                  </a:lnTo>
                  <a:lnTo>
                    <a:pt x="4990" y="14176"/>
                  </a:lnTo>
                  <a:lnTo>
                    <a:pt x="5098" y="13957"/>
                  </a:lnTo>
                  <a:close/>
                  <a:moveTo>
                    <a:pt x="5261" y="13626"/>
                  </a:moveTo>
                  <a:lnTo>
                    <a:pt x="5224" y="13630"/>
                  </a:lnTo>
                  <a:cubicBezTo>
                    <a:pt x="5208" y="13633"/>
                    <a:pt x="5190" y="13635"/>
                    <a:pt x="5171" y="13638"/>
                  </a:cubicBezTo>
                  <a:cubicBezTo>
                    <a:pt x="5153" y="13640"/>
                    <a:pt x="5135" y="13643"/>
                    <a:pt x="5118" y="13645"/>
                  </a:cubicBezTo>
                  <a:cubicBezTo>
                    <a:pt x="5102" y="13647"/>
                    <a:pt x="5090" y="13649"/>
                    <a:pt x="5084" y="13650"/>
                  </a:cubicBezTo>
                  <a:cubicBezTo>
                    <a:pt x="5074" y="13652"/>
                    <a:pt x="5063" y="13655"/>
                    <a:pt x="5051" y="13658"/>
                  </a:cubicBezTo>
                  <a:cubicBezTo>
                    <a:pt x="5039" y="13661"/>
                    <a:pt x="5029" y="13664"/>
                    <a:pt x="5020" y="13668"/>
                  </a:cubicBezTo>
                  <a:lnTo>
                    <a:pt x="5023" y="13662"/>
                  </a:lnTo>
                  <a:cubicBezTo>
                    <a:pt x="5031" y="13647"/>
                    <a:pt x="5035" y="13631"/>
                    <a:pt x="5036" y="13616"/>
                  </a:cubicBezTo>
                  <a:cubicBezTo>
                    <a:pt x="5037" y="13601"/>
                    <a:pt x="5036" y="13586"/>
                    <a:pt x="5031" y="13573"/>
                  </a:cubicBezTo>
                  <a:cubicBezTo>
                    <a:pt x="5026" y="13559"/>
                    <a:pt x="5018" y="13546"/>
                    <a:pt x="5007" y="13535"/>
                  </a:cubicBezTo>
                  <a:cubicBezTo>
                    <a:pt x="4996" y="13524"/>
                    <a:pt x="4983" y="13514"/>
                    <a:pt x="4967" y="13506"/>
                  </a:cubicBezTo>
                  <a:cubicBezTo>
                    <a:pt x="4957" y="13501"/>
                    <a:pt x="4947" y="13498"/>
                    <a:pt x="4937" y="13496"/>
                  </a:cubicBezTo>
                  <a:cubicBezTo>
                    <a:pt x="4927" y="13494"/>
                    <a:pt x="4918" y="13493"/>
                    <a:pt x="4909" y="13494"/>
                  </a:cubicBezTo>
                  <a:cubicBezTo>
                    <a:pt x="4901" y="13494"/>
                    <a:pt x="4893" y="13495"/>
                    <a:pt x="4886" y="13497"/>
                  </a:cubicBezTo>
                  <a:cubicBezTo>
                    <a:pt x="4878" y="13499"/>
                    <a:pt x="4872" y="13501"/>
                    <a:pt x="4866" y="13504"/>
                  </a:cubicBezTo>
                  <a:cubicBezTo>
                    <a:pt x="4860" y="13507"/>
                    <a:pt x="4854" y="13511"/>
                    <a:pt x="4848" y="13515"/>
                  </a:cubicBezTo>
                  <a:cubicBezTo>
                    <a:pt x="4842" y="13519"/>
                    <a:pt x="4836" y="13525"/>
                    <a:pt x="4830" y="13532"/>
                  </a:cubicBezTo>
                  <a:cubicBezTo>
                    <a:pt x="4824" y="13538"/>
                    <a:pt x="4818" y="13546"/>
                    <a:pt x="4811" y="13556"/>
                  </a:cubicBezTo>
                  <a:cubicBezTo>
                    <a:pt x="4805" y="13566"/>
                    <a:pt x="4799" y="13577"/>
                    <a:pt x="4792" y="13591"/>
                  </a:cubicBezTo>
                  <a:lnTo>
                    <a:pt x="4748" y="13682"/>
                  </a:lnTo>
                  <a:lnTo>
                    <a:pt x="5138" y="13874"/>
                  </a:lnTo>
                  <a:lnTo>
                    <a:pt x="5161" y="13829"/>
                  </a:lnTo>
                  <a:lnTo>
                    <a:pt x="4984" y="13742"/>
                  </a:lnTo>
                  <a:cubicBezTo>
                    <a:pt x="4989" y="13732"/>
                    <a:pt x="4995" y="13725"/>
                    <a:pt x="5001" y="13720"/>
                  </a:cubicBezTo>
                  <a:cubicBezTo>
                    <a:pt x="5008" y="13716"/>
                    <a:pt x="5018" y="13712"/>
                    <a:pt x="5031" y="13709"/>
                  </a:cubicBezTo>
                  <a:cubicBezTo>
                    <a:pt x="5054" y="13705"/>
                    <a:pt x="5076" y="13701"/>
                    <a:pt x="5097" y="13697"/>
                  </a:cubicBezTo>
                  <a:cubicBezTo>
                    <a:pt x="5118" y="13694"/>
                    <a:pt x="5137" y="13691"/>
                    <a:pt x="5154" y="13689"/>
                  </a:cubicBezTo>
                  <a:cubicBezTo>
                    <a:pt x="5171" y="13687"/>
                    <a:pt x="5187" y="13686"/>
                    <a:pt x="5200" y="13685"/>
                  </a:cubicBezTo>
                  <a:cubicBezTo>
                    <a:pt x="5213" y="13684"/>
                    <a:pt x="5224" y="13684"/>
                    <a:pt x="5232" y="13684"/>
                  </a:cubicBezTo>
                  <a:lnTo>
                    <a:pt x="5261" y="13626"/>
                  </a:lnTo>
                  <a:close/>
                  <a:moveTo>
                    <a:pt x="4974" y="13577"/>
                  </a:moveTo>
                  <a:cubicBezTo>
                    <a:pt x="4983" y="13585"/>
                    <a:pt x="4988" y="13594"/>
                    <a:pt x="4991" y="13604"/>
                  </a:cubicBezTo>
                  <a:cubicBezTo>
                    <a:pt x="4994" y="13615"/>
                    <a:pt x="4995" y="13626"/>
                    <a:pt x="4993" y="13639"/>
                  </a:cubicBezTo>
                  <a:cubicBezTo>
                    <a:pt x="4990" y="13651"/>
                    <a:pt x="4985" y="13667"/>
                    <a:pt x="4976" y="13684"/>
                  </a:cubicBezTo>
                  <a:lnTo>
                    <a:pt x="4955" y="13727"/>
                  </a:lnTo>
                  <a:lnTo>
                    <a:pt x="4809" y="13656"/>
                  </a:lnTo>
                  <a:lnTo>
                    <a:pt x="4832" y="13609"/>
                  </a:lnTo>
                  <a:cubicBezTo>
                    <a:pt x="4838" y="13598"/>
                    <a:pt x="4843" y="13589"/>
                    <a:pt x="4848" y="13582"/>
                  </a:cubicBezTo>
                  <a:cubicBezTo>
                    <a:pt x="4853" y="13575"/>
                    <a:pt x="4859" y="13569"/>
                    <a:pt x="4864" y="13564"/>
                  </a:cubicBezTo>
                  <a:cubicBezTo>
                    <a:pt x="4874" y="13555"/>
                    <a:pt x="4887" y="13550"/>
                    <a:pt x="4901" y="13548"/>
                  </a:cubicBezTo>
                  <a:cubicBezTo>
                    <a:pt x="4916" y="13546"/>
                    <a:pt x="4929" y="13548"/>
                    <a:pt x="4942" y="13555"/>
                  </a:cubicBezTo>
                  <a:cubicBezTo>
                    <a:pt x="4955" y="13561"/>
                    <a:pt x="4966" y="13568"/>
                    <a:pt x="4974" y="13577"/>
                  </a:cubicBezTo>
                  <a:close/>
                  <a:moveTo>
                    <a:pt x="5272" y="13232"/>
                  </a:moveTo>
                  <a:cubicBezTo>
                    <a:pt x="5257" y="13230"/>
                    <a:pt x="5243" y="13231"/>
                    <a:pt x="5230" y="13235"/>
                  </a:cubicBezTo>
                  <a:cubicBezTo>
                    <a:pt x="5217" y="13238"/>
                    <a:pt x="5205" y="13244"/>
                    <a:pt x="5194" y="13251"/>
                  </a:cubicBezTo>
                  <a:cubicBezTo>
                    <a:pt x="5183" y="13258"/>
                    <a:pt x="5171" y="13269"/>
                    <a:pt x="5157" y="13284"/>
                  </a:cubicBezTo>
                  <a:lnTo>
                    <a:pt x="5120" y="13322"/>
                  </a:lnTo>
                  <a:cubicBezTo>
                    <a:pt x="5101" y="13342"/>
                    <a:pt x="5085" y="13354"/>
                    <a:pt x="5070" y="13359"/>
                  </a:cubicBezTo>
                  <a:cubicBezTo>
                    <a:pt x="5056" y="13365"/>
                    <a:pt x="5041" y="13364"/>
                    <a:pt x="5025" y="13356"/>
                  </a:cubicBezTo>
                  <a:cubicBezTo>
                    <a:pt x="5005" y="13346"/>
                    <a:pt x="4992" y="13331"/>
                    <a:pt x="4988" y="13312"/>
                  </a:cubicBezTo>
                  <a:cubicBezTo>
                    <a:pt x="4983" y="13293"/>
                    <a:pt x="4987" y="13271"/>
                    <a:pt x="4999" y="13246"/>
                  </a:cubicBezTo>
                  <a:cubicBezTo>
                    <a:pt x="5003" y="13238"/>
                    <a:pt x="5007" y="13230"/>
                    <a:pt x="5012" y="13223"/>
                  </a:cubicBezTo>
                  <a:cubicBezTo>
                    <a:pt x="5017" y="13216"/>
                    <a:pt x="5022" y="13210"/>
                    <a:pt x="5029" y="13204"/>
                  </a:cubicBezTo>
                  <a:cubicBezTo>
                    <a:pt x="5035" y="13198"/>
                    <a:pt x="5042" y="13192"/>
                    <a:pt x="5050" y="13186"/>
                  </a:cubicBezTo>
                  <a:cubicBezTo>
                    <a:pt x="5058" y="13180"/>
                    <a:pt x="5068" y="13174"/>
                    <a:pt x="5079" y="13167"/>
                  </a:cubicBezTo>
                  <a:lnTo>
                    <a:pt x="5055" y="13130"/>
                  </a:lnTo>
                  <a:cubicBezTo>
                    <a:pt x="5012" y="13155"/>
                    <a:pt x="4980" y="13188"/>
                    <a:pt x="4959" y="13230"/>
                  </a:cubicBezTo>
                  <a:cubicBezTo>
                    <a:pt x="4950" y="13249"/>
                    <a:pt x="4944" y="13267"/>
                    <a:pt x="4942" y="13285"/>
                  </a:cubicBezTo>
                  <a:cubicBezTo>
                    <a:pt x="4940" y="13304"/>
                    <a:pt x="4941" y="13321"/>
                    <a:pt x="4946" y="13337"/>
                  </a:cubicBezTo>
                  <a:cubicBezTo>
                    <a:pt x="4950" y="13353"/>
                    <a:pt x="4958" y="13367"/>
                    <a:pt x="4968" y="13380"/>
                  </a:cubicBezTo>
                  <a:cubicBezTo>
                    <a:pt x="4979" y="13393"/>
                    <a:pt x="4993" y="13403"/>
                    <a:pt x="5009" y="13411"/>
                  </a:cubicBezTo>
                  <a:cubicBezTo>
                    <a:pt x="5035" y="13424"/>
                    <a:pt x="5060" y="13426"/>
                    <a:pt x="5085" y="13418"/>
                  </a:cubicBezTo>
                  <a:cubicBezTo>
                    <a:pt x="5097" y="13415"/>
                    <a:pt x="5108" y="13409"/>
                    <a:pt x="5118" y="13401"/>
                  </a:cubicBezTo>
                  <a:cubicBezTo>
                    <a:pt x="5128" y="13393"/>
                    <a:pt x="5140" y="13381"/>
                    <a:pt x="5154" y="13366"/>
                  </a:cubicBezTo>
                  <a:lnTo>
                    <a:pt x="5186" y="13332"/>
                  </a:lnTo>
                  <a:cubicBezTo>
                    <a:pt x="5223" y="13293"/>
                    <a:pt x="5258" y="13281"/>
                    <a:pt x="5293" y="13298"/>
                  </a:cubicBezTo>
                  <a:cubicBezTo>
                    <a:pt x="5316" y="13310"/>
                    <a:pt x="5330" y="13328"/>
                    <a:pt x="5335" y="13354"/>
                  </a:cubicBezTo>
                  <a:cubicBezTo>
                    <a:pt x="5337" y="13365"/>
                    <a:pt x="5338" y="13376"/>
                    <a:pt x="5336" y="13386"/>
                  </a:cubicBezTo>
                  <a:cubicBezTo>
                    <a:pt x="5334" y="13397"/>
                    <a:pt x="5329" y="13409"/>
                    <a:pt x="5322" y="13424"/>
                  </a:cubicBezTo>
                  <a:cubicBezTo>
                    <a:pt x="5312" y="13444"/>
                    <a:pt x="5300" y="13461"/>
                    <a:pt x="5287" y="13475"/>
                  </a:cubicBezTo>
                  <a:cubicBezTo>
                    <a:pt x="5273" y="13489"/>
                    <a:pt x="5256" y="13502"/>
                    <a:pt x="5236" y="13512"/>
                  </a:cubicBezTo>
                  <a:lnTo>
                    <a:pt x="5263" y="13551"/>
                  </a:lnTo>
                  <a:cubicBezTo>
                    <a:pt x="5284" y="13537"/>
                    <a:pt x="5303" y="13522"/>
                    <a:pt x="5319" y="13504"/>
                  </a:cubicBezTo>
                  <a:cubicBezTo>
                    <a:pt x="5335" y="13487"/>
                    <a:pt x="5348" y="13466"/>
                    <a:pt x="5360" y="13443"/>
                  </a:cubicBezTo>
                  <a:cubicBezTo>
                    <a:pt x="5369" y="13425"/>
                    <a:pt x="5375" y="13408"/>
                    <a:pt x="5378" y="13392"/>
                  </a:cubicBezTo>
                  <a:cubicBezTo>
                    <a:pt x="5381" y="13377"/>
                    <a:pt x="5381" y="13360"/>
                    <a:pt x="5379" y="13343"/>
                  </a:cubicBezTo>
                  <a:cubicBezTo>
                    <a:pt x="5377" y="13320"/>
                    <a:pt x="5369" y="13300"/>
                    <a:pt x="5357" y="13283"/>
                  </a:cubicBezTo>
                  <a:cubicBezTo>
                    <a:pt x="5345" y="13265"/>
                    <a:pt x="5330" y="13252"/>
                    <a:pt x="5312" y="13243"/>
                  </a:cubicBezTo>
                  <a:cubicBezTo>
                    <a:pt x="5300" y="13237"/>
                    <a:pt x="5286" y="13233"/>
                    <a:pt x="5272" y="13232"/>
                  </a:cubicBezTo>
                  <a:close/>
                  <a:moveTo>
                    <a:pt x="5489" y="13161"/>
                  </a:moveTo>
                  <a:lnTo>
                    <a:pt x="5098" y="12969"/>
                  </a:lnTo>
                  <a:lnTo>
                    <a:pt x="5076" y="13015"/>
                  </a:lnTo>
                  <a:lnTo>
                    <a:pt x="5467" y="13207"/>
                  </a:lnTo>
                  <a:lnTo>
                    <a:pt x="5489" y="13161"/>
                  </a:lnTo>
                  <a:close/>
                  <a:moveTo>
                    <a:pt x="5264" y="12632"/>
                  </a:moveTo>
                  <a:lnTo>
                    <a:pt x="5137" y="12891"/>
                  </a:lnTo>
                  <a:lnTo>
                    <a:pt x="5176" y="12910"/>
                  </a:lnTo>
                  <a:lnTo>
                    <a:pt x="5228" y="12805"/>
                  </a:lnTo>
                  <a:lnTo>
                    <a:pt x="5579" y="12978"/>
                  </a:lnTo>
                  <a:lnTo>
                    <a:pt x="5601" y="12933"/>
                  </a:lnTo>
                  <a:lnTo>
                    <a:pt x="5250" y="12760"/>
                  </a:lnTo>
                  <a:lnTo>
                    <a:pt x="5302" y="12654"/>
                  </a:lnTo>
                  <a:lnTo>
                    <a:pt x="5264" y="12632"/>
                  </a:lnTo>
                  <a:close/>
                  <a:moveTo>
                    <a:pt x="5432" y="12291"/>
                  </a:moveTo>
                  <a:lnTo>
                    <a:pt x="5405" y="12345"/>
                  </a:lnTo>
                  <a:lnTo>
                    <a:pt x="5518" y="12494"/>
                  </a:lnTo>
                  <a:cubicBezTo>
                    <a:pt x="5525" y="12504"/>
                    <a:pt x="5532" y="12513"/>
                    <a:pt x="5538" y="12521"/>
                  </a:cubicBezTo>
                  <a:cubicBezTo>
                    <a:pt x="5545" y="12529"/>
                    <a:pt x="5549" y="12534"/>
                    <a:pt x="5551" y="12536"/>
                  </a:cubicBezTo>
                  <a:cubicBezTo>
                    <a:pt x="5542" y="12536"/>
                    <a:pt x="5533" y="12536"/>
                    <a:pt x="5524" y="12535"/>
                  </a:cubicBezTo>
                  <a:cubicBezTo>
                    <a:pt x="5516" y="12535"/>
                    <a:pt x="5507" y="12535"/>
                    <a:pt x="5497" y="12535"/>
                  </a:cubicBezTo>
                  <a:lnTo>
                    <a:pt x="5312" y="12535"/>
                  </a:lnTo>
                  <a:lnTo>
                    <a:pt x="5283" y="12593"/>
                  </a:lnTo>
                  <a:lnTo>
                    <a:pt x="5581" y="12583"/>
                  </a:lnTo>
                  <a:lnTo>
                    <a:pt x="5736" y="12659"/>
                  </a:lnTo>
                  <a:lnTo>
                    <a:pt x="5760" y="12611"/>
                  </a:lnTo>
                  <a:lnTo>
                    <a:pt x="5608" y="12536"/>
                  </a:lnTo>
                  <a:lnTo>
                    <a:pt x="5432" y="12291"/>
                  </a:lnTo>
                  <a:close/>
                  <a:moveTo>
                    <a:pt x="5791" y="11862"/>
                  </a:moveTo>
                  <a:cubicBezTo>
                    <a:pt x="5765" y="11857"/>
                    <a:pt x="5740" y="11855"/>
                    <a:pt x="5715" y="11859"/>
                  </a:cubicBezTo>
                  <a:cubicBezTo>
                    <a:pt x="5706" y="11860"/>
                    <a:pt x="5696" y="11862"/>
                    <a:pt x="5685" y="11866"/>
                  </a:cubicBezTo>
                  <a:cubicBezTo>
                    <a:pt x="5674" y="11869"/>
                    <a:pt x="5663" y="11874"/>
                    <a:pt x="5652" y="11881"/>
                  </a:cubicBezTo>
                  <a:cubicBezTo>
                    <a:pt x="5641" y="11888"/>
                    <a:pt x="5630" y="11897"/>
                    <a:pt x="5619" y="11908"/>
                  </a:cubicBezTo>
                  <a:cubicBezTo>
                    <a:pt x="5609" y="11919"/>
                    <a:pt x="5599" y="11933"/>
                    <a:pt x="5591" y="11950"/>
                  </a:cubicBezTo>
                  <a:cubicBezTo>
                    <a:pt x="5579" y="11974"/>
                    <a:pt x="5573" y="11998"/>
                    <a:pt x="5573" y="12022"/>
                  </a:cubicBezTo>
                  <a:cubicBezTo>
                    <a:pt x="5573" y="12046"/>
                    <a:pt x="5578" y="12069"/>
                    <a:pt x="5589" y="12091"/>
                  </a:cubicBezTo>
                  <a:cubicBezTo>
                    <a:pt x="5600" y="12112"/>
                    <a:pt x="5616" y="12133"/>
                    <a:pt x="5637" y="12152"/>
                  </a:cubicBezTo>
                  <a:cubicBezTo>
                    <a:pt x="5658" y="12172"/>
                    <a:pt x="5684" y="12189"/>
                    <a:pt x="5715" y="12204"/>
                  </a:cubicBezTo>
                  <a:cubicBezTo>
                    <a:pt x="5783" y="12238"/>
                    <a:pt x="5842" y="12248"/>
                    <a:pt x="5893" y="12234"/>
                  </a:cubicBezTo>
                  <a:cubicBezTo>
                    <a:pt x="5915" y="12228"/>
                    <a:pt x="5935" y="12218"/>
                    <a:pt x="5953" y="12204"/>
                  </a:cubicBezTo>
                  <a:cubicBezTo>
                    <a:pt x="5971" y="12190"/>
                    <a:pt x="5986" y="12171"/>
                    <a:pt x="5997" y="12147"/>
                  </a:cubicBezTo>
                  <a:cubicBezTo>
                    <a:pt x="6007" y="12127"/>
                    <a:pt x="6013" y="12107"/>
                    <a:pt x="6015" y="12089"/>
                  </a:cubicBezTo>
                  <a:cubicBezTo>
                    <a:pt x="6017" y="12070"/>
                    <a:pt x="6015" y="12051"/>
                    <a:pt x="6008" y="12030"/>
                  </a:cubicBezTo>
                  <a:cubicBezTo>
                    <a:pt x="6000" y="12001"/>
                    <a:pt x="5985" y="11976"/>
                    <a:pt x="5965" y="11954"/>
                  </a:cubicBezTo>
                  <a:cubicBezTo>
                    <a:pt x="5944" y="11933"/>
                    <a:pt x="5915" y="11913"/>
                    <a:pt x="5878" y="11894"/>
                  </a:cubicBezTo>
                  <a:cubicBezTo>
                    <a:pt x="5846" y="11879"/>
                    <a:pt x="5817" y="11868"/>
                    <a:pt x="5791" y="11862"/>
                  </a:cubicBezTo>
                  <a:close/>
                  <a:moveTo>
                    <a:pt x="5900" y="11973"/>
                  </a:moveTo>
                  <a:cubicBezTo>
                    <a:pt x="5912" y="11980"/>
                    <a:pt x="5922" y="11987"/>
                    <a:pt x="5930" y="11994"/>
                  </a:cubicBezTo>
                  <a:cubicBezTo>
                    <a:pt x="5939" y="12001"/>
                    <a:pt x="5946" y="12008"/>
                    <a:pt x="5951" y="12015"/>
                  </a:cubicBezTo>
                  <a:cubicBezTo>
                    <a:pt x="5957" y="12022"/>
                    <a:pt x="5961" y="12030"/>
                    <a:pt x="5965" y="12038"/>
                  </a:cubicBezTo>
                  <a:cubicBezTo>
                    <a:pt x="5972" y="12052"/>
                    <a:pt x="5975" y="12066"/>
                    <a:pt x="5975" y="12081"/>
                  </a:cubicBezTo>
                  <a:cubicBezTo>
                    <a:pt x="5974" y="12096"/>
                    <a:pt x="5970" y="12111"/>
                    <a:pt x="5963" y="12127"/>
                  </a:cubicBezTo>
                  <a:cubicBezTo>
                    <a:pt x="5959" y="12135"/>
                    <a:pt x="5954" y="12143"/>
                    <a:pt x="5947" y="12150"/>
                  </a:cubicBezTo>
                  <a:cubicBezTo>
                    <a:pt x="5941" y="12158"/>
                    <a:pt x="5934" y="12164"/>
                    <a:pt x="5927" y="12170"/>
                  </a:cubicBezTo>
                  <a:cubicBezTo>
                    <a:pt x="5920" y="12175"/>
                    <a:pt x="5912" y="12180"/>
                    <a:pt x="5904" y="12184"/>
                  </a:cubicBezTo>
                  <a:cubicBezTo>
                    <a:pt x="5896" y="12187"/>
                    <a:pt x="5888" y="12189"/>
                    <a:pt x="5879" y="12190"/>
                  </a:cubicBezTo>
                  <a:cubicBezTo>
                    <a:pt x="5862" y="12191"/>
                    <a:pt x="5841" y="12188"/>
                    <a:pt x="5815" y="12181"/>
                  </a:cubicBezTo>
                  <a:cubicBezTo>
                    <a:pt x="5788" y="12173"/>
                    <a:pt x="5761" y="12162"/>
                    <a:pt x="5731" y="12148"/>
                  </a:cubicBezTo>
                  <a:cubicBezTo>
                    <a:pt x="5707" y="12136"/>
                    <a:pt x="5687" y="12124"/>
                    <a:pt x="5671" y="12112"/>
                  </a:cubicBezTo>
                  <a:cubicBezTo>
                    <a:pt x="5655" y="12101"/>
                    <a:pt x="5643" y="12088"/>
                    <a:pt x="5633" y="12075"/>
                  </a:cubicBezTo>
                  <a:cubicBezTo>
                    <a:pt x="5623" y="12060"/>
                    <a:pt x="5617" y="12044"/>
                    <a:pt x="5616" y="12025"/>
                  </a:cubicBezTo>
                  <a:cubicBezTo>
                    <a:pt x="5616" y="12006"/>
                    <a:pt x="5620" y="11987"/>
                    <a:pt x="5629" y="11969"/>
                  </a:cubicBezTo>
                  <a:cubicBezTo>
                    <a:pt x="5640" y="11946"/>
                    <a:pt x="5654" y="11930"/>
                    <a:pt x="5672" y="11921"/>
                  </a:cubicBezTo>
                  <a:cubicBezTo>
                    <a:pt x="5690" y="11912"/>
                    <a:pt x="5707" y="11908"/>
                    <a:pt x="5725" y="11908"/>
                  </a:cubicBezTo>
                  <a:cubicBezTo>
                    <a:pt x="5742" y="11908"/>
                    <a:pt x="5761" y="11912"/>
                    <a:pt x="5783" y="11919"/>
                  </a:cubicBezTo>
                  <a:cubicBezTo>
                    <a:pt x="5804" y="11925"/>
                    <a:pt x="5830" y="11936"/>
                    <a:pt x="5859" y="11950"/>
                  </a:cubicBezTo>
                  <a:cubicBezTo>
                    <a:pt x="5875" y="11958"/>
                    <a:pt x="5888" y="11966"/>
                    <a:pt x="5900" y="11973"/>
                  </a:cubicBezTo>
                  <a:close/>
                  <a:moveTo>
                    <a:pt x="5825" y="11492"/>
                  </a:moveTo>
                  <a:lnTo>
                    <a:pt x="5724" y="11697"/>
                  </a:lnTo>
                  <a:lnTo>
                    <a:pt x="6115" y="11890"/>
                  </a:lnTo>
                  <a:lnTo>
                    <a:pt x="6138" y="11842"/>
                  </a:lnTo>
                  <a:lnTo>
                    <a:pt x="5952" y="11751"/>
                  </a:lnTo>
                  <a:lnTo>
                    <a:pt x="6014" y="11625"/>
                  </a:lnTo>
                  <a:lnTo>
                    <a:pt x="5976" y="11607"/>
                  </a:lnTo>
                  <a:lnTo>
                    <a:pt x="5914" y="11732"/>
                  </a:lnTo>
                  <a:lnTo>
                    <a:pt x="5786" y="11669"/>
                  </a:lnTo>
                  <a:lnTo>
                    <a:pt x="5860" y="11518"/>
                  </a:lnTo>
                  <a:lnTo>
                    <a:pt x="5825" y="11492"/>
                  </a:lnTo>
                  <a:close/>
                  <a:moveTo>
                    <a:pt x="6491" y="11125"/>
                  </a:moveTo>
                  <a:lnTo>
                    <a:pt x="6084" y="10966"/>
                  </a:lnTo>
                  <a:lnTo>
                    <a:pt x="6050" y="11035"/>
                  </a:lnTo>
                  <a:lnTo>
                    <a:pt x="6273" y="11236"/>
                  </a:lnTo>
                  <a:cubicBezTo>
                    <a:pt x="6287" y="11248"/>
                    <a:pt x="6299" y="11259"/>
                    <a:pt x="6311" y="11267"/>
                  </a:cubicBezTo>
                  <a:cubicBezTo>
                    <a:pt x="6322" y="11276"/>
                    <a:pt x="6328" y="11281"/>
                    <a:pt x="6330" y="11282"/>
                  </a:cubicBezTo>
                  <a:cubicBezTo>
                    <a:pt x="6328" y="11281"/>
                    <a:pt x="6320" y="11279"/>
                    <a:pt x="6306" y="11275"/>
                  </a:cubicBezTo>
                  <a:cubicBezTo>
                    <a:pt x="6292" y="11272"/>
                    <a:pt x="6275" y="11268"/>
                    <a:pt x="6254" y="11264"/>
                  </a:cubicBezTo>
                  <a:lnTo>
                    <a:pt x="5964" y="11209"/>
                  </a:lnTo>
                  <a:lnTo>
                    <a:pt x="5930" y="11278"/>
                  </a:lnTo>
                  <a:lnTo>
                    <a:pt x="6304" y="11504"/>
                  </a:lnTo>
                  <a:lnTo>
                    <a:pt x="6327" y="11459"/>
                  </a:lnTo>
                  <a:lnTo>
                    <a:pt x="6059" y="11301"/>
                  </a:lnTo>
                  <a:cubicBezTo>
                    <a:pt x="6054" y="11298"/>
                    <a:pt x="6047" y="11294"/>
                    <a:pt x="6040" y="11290"/>
                  </a:cubicBezTo>
                  <a:cubicBezTo>
                    <a:pt x="6032" y="11285"/>
                    <a:pt x="6025" y="11281"/>
                    <a:pt x="6017" y="11277"/>
                  </a:cubicBezTo>
                  <a:cubicBezTo>
                    <a:pt x="6010" y="11273"/>
                    <a:pt x="6003" y="11269"/>
                    <a:pt x="5998" y="11266"/>
                  </a:cubicBezTo>
                  <a:cubicBezTo>
                    <a:pt x="5993" y="11263"/>
                    <a:pt x="5990" y="11261"/>
                    <a:pt x="5989" y="11260"/>
                  </a:cubicBezTo>
                  <a:cubicBezTo>
                    <a:pt x="5993" y="11262"/>
                    <a:pt x="6002" y="11264"/>
                    <a:pt x="6016" y="11266"/>
                  </a:cubicBezTo>
                  <a:cubicBezTo>
                    <a:pt x="6031" y="11269"/>
                    <a:pt x="6050" y="11273"/>
                    <a:pt x="6072" y="11277"/>
                  </a:cubicBezTo>
                  <a:lnTo>
                    <a:pt x="6387" y="11336"/>
                  </a:lnTo>
                  <a:lnTo>
                    <a:pt x="6407" y="11296"/>
                  </a:lnTo>
                  <a:lnTo>
                    <a:pt x="6156" y="11069"/>
                  </a:lnTo>
                  <a:cubicBezTo>
                    <a:pt x="6151" y="11065"/>
                    <a:pt x="6145" y="11060"/>
                    <a:pt x="6140" y="11055"/>
                  </a:cubicBezTo>
                  <a:cubicBezTo>
                    <a:pt x="6134" y="11050"/>
                    <a:pt x="6128" y="11045"/>
                    <a:pt x="6123" y="11041"/>
                  </a:cubicBezTo>
                  <a:cubicBezTo>
                    <a:pt x="6118" y="11036"/>
                    <a:pt x="6113" y="11032"/>
                    <a:pt x="6109" y="11029"/>
                  </a:cubicBezTo>
                  <a:cubicBezTo>
                    <a:pt x="6106" y="11026"/>
                    <a:pt x="6103" y="11024"/>
                    <a:pt x="6103" y="11024"/>
                  </a:cubicBezTo>
                  <a:cubicBezTo>
                    <a:pt x="6104" y="11024"/>
                    <a:pt x="6106" y="11025"/>
                    <a:pt x="6111" y="11027"/>
                  </a:cubicBezTo>
                  <a:cubicBezTo>
                    <a:pt x="6116" y="11029"/>
                    <a:pt x="6121" y="11032"/>
                    <a:pt x="6128" y="11035"/>
                  </a:cubicBezTo>
                  <a:cubicBezTo>
                    <a:pt x="6135" y="11038"/>
                    <a:pt x="6142" y="11041"/>
                    <a:pt x="6150" y="11045"/>
                  </a:cubicBezTo>
                  <a:cubicBezTo>
                    <a:pt x="6157" y="11048"/>
                    <a:pt x="6164" y="11051"/>
                    <a:pt x="6170" y="11053"/>
                  </a:cubicBezTo>
                  <a:lnTo>
                    <a:pt x="6468" y="11172"/>
                  </a:lnTo>
                  <a:lnTo>
                    <a:pt x="6491" y="11125"/>
                  </a:lnTo>
                  <a:close/>
                  <a:moveTo>
                    <a:pt x="6276" y="10576"/>
                  </a:moveTo>
                  <a:lnTo>
                    <a:pt x="6253" y="10623"/>
                  </a:lnTo>
                  <a:lnTo>
                    <a:pt x="6525" y="10757"/>
                  </a:lnTo>
                  <a:cubicBezTo>
                    <a:pt x="6538" y="10763"/>
                    <a:pt x="6549" y="10770"/>
                    <a:pt x="6558" y="10776"/>
                  </a:cubicBezTo>
                  <a:cubicBezTo>
                    <a:pt x="6566" y="10782"/>
                    <a:pt x="6573" y="10791"/>
                    <a:pt x="6579" y="10801"/>
                  </a:cubicBezTo>
                  <a:cubicBezTo>
                    <a:pt x="6584" y="10811"/>
                    <a:pt x="6586" y="10823"/>
                    <a:pt x="6584" y="10837"/>
                  </a:cubicBezTo>
                  <a:cubicBezTo>
                    <a:pt x="6582" y="10851"/>
                    <a:pt x="6577" y="10866"/>
                    <a:pt x="6569" y="10882"/>
                  </a:cubicBezTo>
                  <a:cubicBezTo>
                    <a:pt x="6563" y="10894"/>
                    <a:pt x="6557" y="10904"/>
                    <a:pt x="6551" y="10912"/>
                  </a:cubicBezTo>
                  <a:cubicBezTo>
                    <a:pt x="6544" y="10920"/>
                    <a:pt x="6537" y="10926"/>
                    <a:pt x="6531" y="10930"/>
                  </a:cubicBezTo>
                  <a:cubicBezTo>
                    <a:pt x="6524" y="10934"/>
                    <a:pt x="6517" y="10937"/>
                    <a:pt x="6511" y="10938"/>
                  </a:cubicBezTo>
                  <a:cubicBezTo>
                    <a:pt x="6505" y="10939"/>
                    <a:pt x="6499" y="10940"/>
                    <a:pt x="6494" y="10940"/>
                  </a:cubicBezTo>
                  <a:cubicBezTo>
                    <a:pt x="6486" y="10940"/>
                    <a:pt x="6477" y="10937"/>
                    <a:pt x="6466" y="10933"/>
                  </a:cubicBezTo>
                  <a:cubicBezTo>
                    <a:pt x="6454" y="10928"/>
                    <a:pt x="6444" y="10924"/>
                    <a:pt x="6434" y="10919"/>
                  </a:cubicBezTo>
                  <a:lnTo>
                    <a:pt x="6171" y="10789"/>
                  </a:lnTo>
                  <a:lnTo>
                    <a:pt x="6148" y="10836"/>
                  </a:lnTo>
                  <a:lnTo>
                    <a:pt x="6428" y="10974"/>
                  </a:lnTo>
                  <a:cubicBezTo>
                    <a:pt x="6437" y="10978"/>
                    <a:pt x="6447" y="10982"/>
                    <a:pt x="6459" y="10987"/>
                  </a:cubicBezTo>
                  <a:cubicBezTo>
                    <a:pt x="6471" y="10991"/>
                    <a:pt x="6483" y="10993"/>
                    <a:pt x="6495" y="10992"/>
                  </a:cubicBezTo>
                  <a:cubicBezTo>
                    <a:pt x="6520" y="10991"/>
                    <a:pt x="6541" y="10984"/>
                    <a:pt x="6559" y="10970"/>
                  </a:cubicBezTo>
                  <a:cubicBezTo>
                    <a:pt x="6577" y="10957"/>
                    <a:pt x="6593" y="10935"/>
                    <a:pt x="6608" y="10904"/>
                  </a:cubicBezTo>
                  <a:cubicBezTo>
                    <a:pt x="6620" y="10880"/>
                    <a:pt x="6627" y="10859"/>
                    <a:pt x="6630" y="10840"/>
                  </a:cubicBezTo>
                  <a:cubicBezTo>
                    <a:pt x="6633" y="10822"/>
                    <a:pt x="6633" y="10804"/>
                    <a:pt x="6628" y="10787"/>
                  </a:cubicBezTo>
                  <a:cubicBezTo>
                    <a:pt x="6624" y="10770"/>
                    <a:pt x="6617" y="10757"/>
                    <a:pt x="6606" y="10746"/>
                  </a:cubicBezTo>
                  <a:cubicBezTo>
                    <a:pt x="6595" y="10736"/>
                    <a:pt x="6577" y="10725"/>
                    <a:pt x="6554" y="10713"/>
                  </a:cubicBezTo>
                  <a:lnTo>
                    <a:pt x="6276" y="10576"/>
                  </a:lnTo>
                  <a:close/>
                  <a:moveTo>
                    <a:pt x="6119" y="10707"/>
                  </a:moveTo>
                  <a:cubicBezTo>
                    <a:pt x="6110" y="10710"/>
                    <a:pt x="6104" y="10716"/>
                    <a:pt x="6100" y="10724"/>
                  </a:cubicBezTo>
                  <a:cubicBezTo>
                    <a:pt x="6096" y="10732"/>
                    <a:pt x="6095" y="10740"/>
                    <a:pt x="6098" y="10749"/>
                  </a:cubicBezTo>
                  <a:cubicBezTo>
                    <a:pt x="6101" y="10757"/>
                    <a:pt x="6106" y="10763"/>
                    <a:pt x="6114" y="10767"/>
                  </a:cubicBezTo>
                  <a:cubicBezTo>
                    <a:pt x="6123" y="10772"/>
                    <a:pt x="6131" y="10772"/>
                    <a:pt x="6140" y="10769"/>
                  </a:cubicBezTo>
                  <a:cubicBezTo>
                    <a:pt x="6149" y="10767"/>
                    <a:pt x="6155" y="10761"/>
                    <a:pt x="6159" y="10753"/>
                  </a:cubicBezTo>
                  <a:cubicBezTo>
                    <a:pt x="6163" y="10744"/>
                    <a:pt x="6164" y="10736"/>
                    <a:pt x="6161" y="10727"/>
                  </a:cubicBezTo>
                  <a:cubicBezTo>
                    <a:pt x="6157" y="10719"/>
                    <a:pt x="6152" y="10713"/>
                    <a:pt x="6143" y="10709"/>
                  </a:cubicBezTo>
                  <a:cubicBezTo>
                    <a:pt x="6135" y="10705"/>
                    <a:pt x="6127" y="10704"/>
                    <a:pt x="6119" y="10707"/>
                  </a:cubicBezTo>
                  <a:close/>
                  <a:moveTo>
                    <a:pt x="6176" y="10590"/>
                  </a:moveTo>
                  <a:cubicBezTo>
                    <a:pt x="6167" y="10593"/>
                    <a:pt x="6161" y="10599"/>
                    <a:pt x="6157" y="10607"/>
                  </a:cubicBezTo>
                  <a:cubicBezTo>
                    <a:pt x="6153" y="10615"/>
                    <a:pt x="6153" y="10623"/>
                    <a:pt x="6156" y="10632"/>
                  </a:cubicBezTo>
                  <a:cubicBezTo>
                    <a:pt x="6158" y="10640"/>
                    <a:pt x="6164" y="10647"/>
                    <a:pt x="6172" y="10651"/>
                  </a:cubicBezTo>
                  <a:cubicBezTo>
                    <a:pt x="6180" y="10655"/>
                    <a:pt x="6189" y="10655"/>
                    <a:pt x="6197" y="10653"/>
                  </a:cubicBezTo>
                  <a:cubicBezTo>
                    <a:pt x="6206" y="10650"/>
                    <a:pt x="6212" y="10644"/>
                    <a:pt x="6217" y="10636"/>
                  </a:cubicBezTo>
                  <a:cubicBezTo>
                    <a:pt x="6221" y="10627"/>
                    <a:pt x="6221" y="10619"/>
                    <a:pt x="6218" y="10611"/>
                  </a:cubicBezTo>
                  <a:cubicBezTo>
                    <a:pt x="6215" y="10602"/>
                    <a:pt x="6209" y="10596"/>
                    <a:pt x="6201" y="10592"/>
                  </a:cubicBezTo>
                  <a:cubicBezTo>
                    <a:pt x="6193" y="10588"/>
                    <a:pt x="6184" y="10587"/>
                    <a:pt x="6176" y="10590"/>
                  </a:cubicBezTo>
                  <a:close/>
                  <a:moveTo>
                    <a:pt x="6850" y="10396"/>
                  </a:moveTo>
                  <a:lnTo>
                    <a:pt x="6459" y="10204"/>
                  </a:lnTo>
                  <a:lnTo>
                    <a:pt x="6436" y="10250"/>
                  </a:lnTo>
                  <a:lnTo>
                    <a:pt x="6650" y="10353"/>
                  </a:lnTo>
                  <a:cubicBezTo>
                    <a:pt x="6664" y="10360"/>
                    <a:pt x="6678" y="10366"/>
                    <a:pt x="6692" y="10373"/>
                  </a:cubicBezTo>
                  <a:cubicBezTo>
                    <a:pt x="6706" y="10379"/>
                    <a:pt x="6719" y="10385"/>
                    <a:pt x="6731" y="10390"/>
                  </a:cubicBezTo>
                  <a:cubicBezTo>
                    <a:pt x="6742" y="10395"/>
                    <a:pt x="6752" y="10399"/>
                    <a:pt x="6759" y="10402"/>
                  </a:cubicBezTo>
                  <a:cubicBezTo>
                    <a:pt x="6767" y="10405"/>
                    <a:pt x="6771" y="10406"/>
                    <a:pt x="6771" y="10406"/>
                  </a:cubicBezTo>
                  <a:cubicBezTo>
                    <a:pt x="6770" y="10406"/>
                    <a:pt x="6766" y="10406"/>
                    <a:pt x="6760" y="10405"/>
                  </a:cubicBezTo>
                  <a:cubicBezTo>
                    <a:pt x="6754" y="10405"/>
                    <a:pt x="6746" y="10404"/>
                    <a:pt x="6737" y="10404"/>
                  </a:cubicBezTo>
                  <a:cubicBezTo>
                    <a:pt x="6728" y="10403"/>
                    <a:pt x="6717" y="10403"/>
                    <a:pt x="6706" y="10402"/>
                  </a:cubicBezTo>
                  <a:cubicBezTo>
                    <a:pt x="6694" y="10402"/>
                    <a:pt x="6683" y="10402"/>
                    <a:pt x="6671" y="10402"/>
                  </a:cubicBezTo>
                  <a:lnTo>
                    <a:pt x="6358" y="10409"/>
                  </a:lnTo>
                  <a:lnTo>
                    <a:pt x="6331" y="10464"/>
                  </a:lnTo>
                  <a:lnTo>
                    <a:pt x="6722" y="10656"/>
                  </a:lnTo>
                  <a:lnTo>
                    <a:pt x="6746" y="10608"/>
                  </a:lnTo>
                  <a:lnTo>
                    <a:pt x="6518" y="10498"/>
                  </a:lnTo>
                  <a:cubicBezTo>
                    <a:pt x="6506" y="10493"/>
                    <a:pt x="6495" y="10487"/>
                    <a:pt x="6483" y="10482"/>
                  </a:cubicBezTo>
                  <a:cubicBezTo>
                    <a:pt x="6472" y="10477"/>
                    <a:pt x="6461" y="10473"/>
                    <a:pt x="6451" y="10468"/>
                  </a:cubicBezTo>
                  <a:cubicBezTo>
                    <a:pt x="6441" y="10464"/>
                    <a:pt x="6432" y="10461"/>
                    <a:pt x="6425" y="10457"/>
                  </a:cubicBezTo>
                  <a:cubicBezTo>
                    <a:pt x="6418" y="10454"/>
                    <a:pt x="6413" y="10452"/>
                    <a:pt x="6409" y="10451"/>
                  </a:cubicBezTo>
                  <a:cubicBezTo>
                    <a:pt x="6413" y="10452"/>
                    <a:pt x="6419" y="10452"/>
                    <a:pt x="6426" y="10453"/>
                  </a:cubicBezTo>
                  <a:cubicBezTo>
                    <a:pt x="6434" y="10453"/>
                    <a:pt x="6443" y="10453"/>
                    <a:pt x="6453" y="10453"/>
                  </a:cubicBezTo>
                  <a:cubicBezTo>
                    <a:pt x="6463" y="10453"/>
                    <a:pt x="6474" y="10453"/>
                    <a:pt x="6486" y="10453"/>
                  </a:cubicBezTo>
                  <a:cubicBezTo>
                    <a:pt x="6498" y="10453"/>
                    <a:pt x="6511" y="10453"/>
                    <a:pt x="6525" y="10453"/>
                  </a:cubicBezTo>
                  <a:lnTo>
                    <a:pt x="6826" y="10445"/>
                  </a:lnTo>
                  <a:lnTo>
                    <a:pt x="6850" y="10396"/>
                  </a:lnTo>
                  <a:close/>
                  <a:moveTo>
                    <a:pt x="6874" y="9975"/>
                  </a:moveTo>
                  <a:cubicBezTo>
                    <a:pt x="6859" y="9974"/>
                    <a:pt x="6845" y="9975"/>
                    <a:pt x="6832" y="9978"/>
                  </a:cubicBezTo>
                  <a:cubicBezTo>
                    <a:pt x="6819" y="9982"/>
                    <a:pt x="6807" y="9987"/>
                    <a:pt x="6796" y="9995"/>
                  </a:cubicBezTo>
                  <a:cubicBezTo>
                    <a:pt x="6786" y="10002"/>
                    <a:pt x="6773" y="10013"/>
                    <a:pt x="6759" y="10028"/>
                  </a:cubicBezTo>
                  <a:lnTo>
                    <a:pt x="6723" y="10066"/>
                  </a:lnTo>
                  <a:cubicBezTo>
                    <a:pt x="6704" y="10085"/>
                    <a:pt x="6687" y="10098"/>
                    <a:pt x="6673" y="10103"/>
                  </a:cubicBezTo>
                  <a:cubicBezTo>
                    <a:pt x="6658" y="10109"/>
                    <a:pt x="6643" y="10107"/>
                    <a:pt x="6627" y="10099"/>
                  </a:cubicBezTo>
                  <a:cubicBezTo>
                    <a:pt x="6607" y="10090"/>
                    <a:pt x="6595" y="10075"/>
                    <a:pt x="6590" y="10056"/>
                  </a:cubicBezTo>
                  <a:cubicBezTo>
                    <a:pt x="6585" y="10036"/>
                    <a:pt x="6589" y="10014"/>
                    <a:pt x="6601" y="9990"/>
                  </a:cubicBezTo>
                  <a:cubicBezTo>
                    <a:pt x="6605" y="9981"/>
                    <a:pt x="6610" y="9974"/>
                    <a:pt x="6614" y="9967"/>
                  </a:cubicBezTo>
                  <a:cubicBezTo>
                    <a:pt x="6619" y="9960"/>
                    <a:pt x="6625" y="9954"/>
                    <a:pt x="6631" y="9947"/>
                  </a:cubicBezTo>
                  <a:cubicBezTo>
                    <a:pt x="6637" y="9941"/>
                    <a:pt x="6645" y="9935"/>
                    <a:pt x="6653" y="9929"/>
                  </a:cubicBezTo>
                  <a:cubicBezTo>
                    <a:pt x="6661" y="9924"/>
                    <a:pt x="6670" y="9917"/>
                    <a:pt x="6681" y="9911"/>
                  </a:cubicBezTo>
                  <a:lnTo>
                    <a:pt x="6657" y="9874"/>
                  </a:lnTo>
                  <a:cubicBezTo>
                    <a:pt x="6614" y="9899"/>
                    <a:pt x="6582" y="9932"/>
                    <a:pt x="6562" y="9973"/>
                  </a:cubicBezTo>
                  <a:cubicBezTo>
                    <a:pt x="6552" y="9992"/>
                    <a:pt x="6547" y="10011"/>
                    <a:pt x="6545" y="10029"/>
                  </a:cubicBezTo>
                  <a:cubicBezTo>
                    <a:pt x="6542" y="10047"/>
                    <a:pt x="6544" y="10064"/>
                    <a:pt x="6548" y="10080"/>
                  </a:cubicBezTo>
                  <a:cubicBezTo>
                    <a:pt x="6552" y="10096"/>
                    <a:pt x="6560" y="10111"/>
                    <a:pt x="6571" y="10123"/>
                  </a:cubicBezTo>
                  <a:cubicBezTo>
                    <a:pt x="6581" y="10136"/>
                    <a:pt x="6595" y="10147"/>
                    <a:pt x="6612" y="10155"/>
                  </a:cubicBezTo>
                  <a:cubicBezTo>
                    <a:pt x="6637" y="10167"/>
                    <a:pt x="6662" y="10170"/>
                    <a:pt x="6688" y="10162"/>
                  </a:cubicBezTo>
                  <a:cubicBezTo>
                    <a:pt x="6699" y="10158"/>
                    <a:pt x="6710" y="10152"/>
                    <a:pt x="6720" y="10144"/>
                  </a:cubicBezTo>
                  <a:cubicBezTo>
                    <a:pt x="6730" y="10136"/>
                    <a:pt x="6743" y="10125"/>
                    <a:pt x="6757" y="10109"/>
                  </a:cubicBezTo>
                  <a:lnTo>
                    <a:pt x="6788" y="10076"/>
                  </a:lnTo>
                  <a:cubicBezTo>
                    <a:pt x="6825" y="10036"/>
                    <a:pt x="6861" y="10025"/>
                    <a:pt x="6895" y="10042"/>
                  </a:cubicBezTo>
                  <a:cubicBezTo>
                    <a:pt x="6918" y="10053"/>
                    <a:pt x="6933" y="10072"/>
                    <a:pt x="6937" y="10097"/>
                  </a:cubicBezTo>
                  <a:cubicBezTo>
                    <a:pt x="6940" y="10109"/>
                    <a:pt x="6940" y="10120"/>
                    <a:pt x="6938" y="10130"/>
                  </a:cubicBezTo>
                  <a:cubicBezTo>
                    <a:pt x="6936" y="10140"/>
                    <a:pt x="6931" y="10153"/>
                    <a:pt x="6924" y="10168"/>
                  </a:cubicBezTo>
                  <a:cubicBezTo>
                    <a:pt x="6914" y="10187"/>
                    <a:pt x="6903" y="10204"/>
                    <a:pt x="6889" y="10219"/>
                  </a:cubicBezTo>
                  <a:cubicBezTo>
                    <a:pt x="6875" y="10233"/>
                    <a:pt x="6859" y="10245"/>
                    <a:pt x="6839" y="10256"/>
                  </a:cubicBezTo>
                  <a:lnTo>
                    <a:pt x="6865" y="10294"/>
                  </a:lnTo>
                  <a:cubicBezTo>
                    <a:pt x="6887" y="10281"/>
                    <a:pt x="6905" y="10266"/>
                    <a:pt x="6921" y="10248"/>
                  </a:cubicBezTo>
                  <a:cubicBezTo>
                    <a:pt x="6937" y="10231"/>
                    <a:pt x="6951" y="10210"/>
                    <a:pt x="6962" y="10186"/>
                  </a:cubicBezTo>
                  <a:cubicBezTo>
                    <a:pt x="6971" y="10168"/>
                    <a:pt x="6977" y="10151"/>
                    <a:pt x="6980" y="10136"/>
                  </a:cubicBezTo>
                  <a:cubicBezTo>
                    <a:pt x="6983" y="10120"/>
                    <a:pt x="6983" y="10104"/>
                    <a:pt x="6981" y="10087"/>
                  </a:cubicBezTo>
                  <a:cubicBezTo>
                    <a:pt x="6979" y="10064"/>
                    <a:pt x="6972" y="10044"/>
                    <a:pt x="6960" y="10026"/>
                  </a:cubicBezTo>
                  <a:cubicBezTo>
                    <a:pt x="6947" y="10009"/>
                    <a:pt x="6932" y="9996"/>
                    <a:pt x="6914" y="9987"/>
                  </a:cubicBezTo>
                  <a:cubicBezTo>
                    <a:pt x="6902" y="9981"/>
                    <a:pt x="6888" y="9977"/>
                    <a:pt x="6874" y="9975"/>
                  </a:cubicBezTo>
                  <a:close/>
                  <a:moveTo>
                    <a:pt x="6791" y="9529"/>
                  </a:moveTo>
                  <a:lnTo>
                    <a:pt x="6664" y="9787"/>
                  </a:lnTo>
                  <a:lnTo>
                    <a:pt x="6703" y="9807"/>
                  </a:lnTo>
                  <a:lnTo>
                    <a:pt x="6755" y="9702"/>
                  </a:lnTo>
                  <a:lnTo>
                    <a:pt x="7106" y="9875"/>
                  </a:lnTo>
                  <a:lnTo>
                    <a:pt x="7128" y="9830"/>
                  </a:lnTo>
                  <a:lnTo>
                    <a:pt x="6777" y="9657"/>
                  </a:lnTo>
                  <a:lnTo>
                    <a:pt x="6829" y="9551"/>
                  </a:lnTo>
                  <a:lnTo>
                    <a:pt x="6791" y="9529"/>
                  </a:lnTo>
                  <a:close/>
                  <a:moveTo>
                    <a:pt x="7323" y="9434"/>
                  </a:moveTo>
                  <a:lnTo>
                    <a:pt x="7283" y="9414"/>
                  </a:lnTo>
                  <a:lnTo>
                    <a:pt x="7198" y="9587"/>
                  </a:lnTo>
                  <a:lnTo>
                    <a:pt x="7055" y="9516"/>
                  </a:lnTo>
                  <a:lnTo>
                    <a:pt x="7121" y="9382"/>
                  </a:lnTo>
                  <a:lnTo>
                    <a:pt x="7080" y="9362"/>
                  </a:lnTo>
                  <a:lnTo>
                    <a:pt x="7014" y="9496"/>
                  </a:lnTo>
                  <a:lnTo>
                    <a:pt x="6886" y="9433"/>
                  </a:lnTo>
                  <a:lnTo>
                    <a:pt x="6965" y="9273"/>
                  </a:lnTo>
                  <a:lnTo>
                    <a:pt x="6929" y="9248"/>
                  </a:lnTo>
                  <a:lnTo>
                    <a:pt x="6824" y="9461"/>
                  </a:lnTo>
                  <a:lnTo>
                    <a:pt x="7215" y="9654"/>
                  </a:lnTo>
                  <a:lnTo>
                    <a:pt x="7323" y="9434"/>
                  </a:lnTo>
                  <a:close/>
                  <a:moveTo>
                    <a:pt x="7486" y="9103"/>
                  </a:moveTo>
                  <a:lnTo>
                    <a:pt x="7450" y="9108"/>
                  </a:lnTo>
                  <a:cubicBezTo>
                    <a:pt x="7433" y="9110"/>
                    <a:pt x="7415" y="9113"/>
                    <a:pt x="7397" y="9115"/>
                  </a:cubicBezTo>
                  <a:cubicBezTo>
                    <a:pt x="7378" y="9118"/>
                    <a:pt x="7360" y="9120"/>
                    <a:pt x="7344" y="9122"/>
                  </a:cubicBezTo>
                  <a:cubicBezTo>
                    <a:pt x="7327" y="9125"/>
                    <a:pt x="7316" y="9127"/>
                    <a:pt x="7309" y="9128"/>
                  </a:cubicBezTo>
                  <a:cubicBezTo>
                    <a:pt x="7299" y="9130"/>
                    <a:pt x="7288" y="9132"/>
                    <a:pt x="7276" y="9135"/>
                  </a:cubicBezTo>
                  <a:cubicBezTo>
                    <a:pt x="7264" y="9138"/>
                    <a:pt x="7254" y="9142"/>
                    <a:pt x="7246" y="9146"/>
                  </a:cubicBezTo>
                  <a:lnTo>
                    <a:pt x="7248" y="9140"/>
                  </a:lnTo>
                  <a:cubicBezTo>
                    <a:pt x="7256" y="9124"/>
                    <a:pt x="7261" y="9109"/>
                    <a:pt x="7262" y="9094"/>
                  </a:cubicBezTo>
                  <a:cubicBezTo>
                    <a:pt x="7263" y="9079"/>
                    <a:pt x="7261" y="9064"/>
                    <a:pt x="7256" y="9050"/>
                  </a:cubicBezTo>
                  <a:cubicBezTo>
                    <a:pt x="7251" y="9037"/>
                    <a:pt x="7243" y="9024"/>
                    <a:pt x="7233" y="9013"/>
                  </a:cubicBezTo>
                  <a:cubicBezTo>
                    <a:pt x="7222" y="9001"/>
                    <a:pt x="7208" y="8991"/>
                    <a:pt x="7192" y="8984"/>
                  </a:cubicBezTo>
                  <a:cubicBezTo>
                    <a:pt x="7182" y="8979"/>
                    <a:pt x="7172" y="8975"/>
                    <a:pt x="7162" y="8973"/>
                  </a:cubicBezTo>
                  <a:cubicBezTo>
                    <a:pt x="7153" y="8972"/>
                    <a:pt x="7143" y="8971"/>
                    <a:pt x="7135" y="8971"/>
                  </a:cubicBezTo>
                  <a:cubicBezTo>
                    <a:pt x="7126" y="8971"/>
                    <a:pt x="7118" y="8973"/>
                    <a:pt x="7111" y="8975"/>
                  </a:cubicBezTo>
                  <a:cubicBezTo>
                    <a:pt x="7103" y="8977"/>
                    <a:pt x="7097" y="8979"/>
                    <a:pt x="7091" y="8982"/>
                  </a:cubicBezTo>
                  <a:cubicBezTo>
                    <a:pt x="7085" y="8985"/>
                    <a:pt x="7079" y="8988"/>
                    <a:pt x="7073" y="8993"/>
                  </a:cubicBezTo>
                  <a:cubicBezTo>
                    <a:pt x="7067" y="8997"/>
                    <a:pt x="7061" y="9003"/>
                    <a:pt x="7055" y="9009"/>
                  </a:cubicBezTo>
                  <a:cubicBezTo>
                    <a:pt x="7049" y="9016"/>
                    <a:pt x="7043" y="9024"/>
                    <a:pt x="7037" y="9034"/>
                  </a:cubicBezTo>
                  <a:cubicBezTo>
                    <a:pt x="7031" y="9043"/>
                    <a:pt x="7024" y="9055"/>
                    <a:pt x="7018" y="9068"/>
                  </a:cubicBezTo>
                  <a:lnTo>
                    <a:pt x="6973" y="9159"/>
                  </a:lnTo>
                  <a:lnTo>
                    <a:pt x="7364" y="9352"/>
                  </a:lnTo>
                  <a:lnTo>
                    <a:pt x="7386" y="9306"/>
                  </a:lnTo>
                  <a:lnTo>
                    <a:pt x="7209" y="9219"/>
                  </a:lnTo>
                  <a:cubicBezTo>
                    <a:pt x="7215" y="9209"/>
                    <a:pt x="7220" y="9202"/>
                    <a:pt x="7227" y="9198"/>
                  </a:cubicBezTo>
                  <a:cubicBezTo>
                    <a:pt x="7233" y="9193"/>
                    <a:pt x="7243" y="9190"/>
                    <a:pt x="7256" y="9187"/>
                  </a:cubicBezTo>
                  <a:cubicBezTo>
                    <a:pt x="7280" y="9182"/>
                    <a:pt x="7301" y="9178"/>
                    <a:pt x="7322" y="9175"/>
                  </a:cubicBezTo>
                  <a:cubicBezTo>
                    <a:pt x="7343" y="9171"/>
                    <a:pt x="7362" y="9169"/>
                    <a:pt x="7379" y="9167"/>
                  </a:cubicBezTo>
                  <a:cubicBezTo>
                    <a:pt x="7397" y="9164"/>
                    <a:pt x="7412" y="9163"/>
                    <a:pt x="7425" y="9163"/>
                  </a:cubicBezTo>
                  <a:cubicBezTo>
                    <a:pt x="7439" y="9162"/>
                    <a:pt x="7449" y="9162"/>
                    <a:pt x="7457" y="9162"/>
                  </a:cubicBezTo>
                  <a:lnTo>
                    <a:pt x="7486" y="9103"/>
                  </a:lnTo>
                  <a:close/>
                  <a:moveTo>
                    <a:pt x="7200" y="9054"/>
                  </a:moveTo>
                  <a:cubicBezTo>
                    <a:pt x="7208" y="9063"/>
                    <a:pt x="7214" y="9072"/>
                    <a:pt x="7217" y="9081"/>
                  </a:cubicBezTo>
                  <a:cubicBezTo>
                    <a:pt x="7220" y="9092"/>
                    <a:pt x="7220" y="9104"/>
                    <a:pt x="7218" y="9116"/>
                  </a:cubicBezTo>
                  <a:cubicBezTo>
                    <a:pt x="7216" y="9129"/>
                    <a:pt x="7210" y="9144"/>
                    <a:pt x="7202" y="9162"/>
                  </a:cubicBezTo>
                  <a:lnTo>
                    <a:pt x="7180" y="9205"/>
                  </a:lnTo>
                  <a:lnTo>
                    <a:pt x="7035" y="9133"/>
                  </a:lnTo>
                  <a:lnTo>
                    <a:pt x="7058" y="9086"/>
                  </a:lnTo>
                  <a:cubicBezTo>
                    <a:pt x="7063" y="9076"/>
                    <a:pt x="7068" y="9067"/>
                    <a:pt x="7073" y="9060"/>
                  </a:cubicBezTo>
                  <a:cubicBezTo>
                    <a:pt x="7078" y="9053"/>
                    <a:pt x="7084" y="9046"/>
                    <a:pt x="7090" y="9041"/>
                  </a:cubicBezTo>
                  <a:cubicBezTo>
                    <a:pt x="7100" y="9033"/>
                    <a:pt x="7112" y="9027"/>
                    <a:pt x="7126" y="9025"/>
                  </a:cubicBezTo>
                  <a:cubicBezTo>
                    <a:pt x="7141" y="9024"/>
                    <a:pt x="7155" y="9026"/>
                    <a:pt x="7168" y="9032"/>
                  </a:cubicBezTo>
                  <a:cubicBezTo>
                    <a:pt x="7181" y="9039"/>
                    <a:pt x="7191" y="9046"/>
                    <a:pt x="7200" y="9054"/>
                  </a:cubicBezTo>
                  <a:close/>
                  <a:moveTo>
                    <a:pt x="7698" y="8892"/>
                  </a:moveTo>
                  <a:lnTo>
                    <a:pt x="7149" y="8622"/>
                  </a:lnTo>
                  <a:lnTo>
                    <a:pt x="7130" y="8659"/>
                  </a:lnTo>
                  <a:lnTo>
                    <a:pt x="7679" y="8929"/>
                  </a:lnTo>
                  <a:lnTo>
                    <a:pt x="7698" y="8892"/>
                  </a:lnTo>
                  <a:close/>
                  <a:moveTo>
                    <a:pt x="7543" y="8000"/>
                  </a:moveTo>
                  <a:lnTo>
                    <a:pt x="7520" y="8047"/>
                  </a:lnTo>
                  <a:lnTo>
                    <a:pt x="7723" y="8207"/>
                  </a:lnTo>
                  <a:cubicBezTo>
                    <a:pt x="7736" y="8217"/>
                    <a:pt x="7749" y="8227"/>
                    <a:pt x="7761" y="8237"/>
                  </a:cubicBezTo>
                  <a:cubicBezTo>
                    <a:pt x="7774" y="8247"/>
                    <a:pt x="7786" y="8255"/>
                    <a:pt x="7796" y="8263"/>
                  </a:cubicBezTo>
                  <a:cubicBezTo>
                    <a:pt x="7806" y="8270"/>
                    <a:pt x="7814" y="8276"/>
                    <a:pt x="7821" y="8282"/>
                  </a:cubicBezTo>
                  <a:cubicBezTo>
                    <a:pt x="7826" y="8285"/>
                    <a:pt x="7830" y="8287"/>
                    <a:pt x="7831" y="8289"/>
                  </a:cubicBezTo>
                  <a:cubicBezTo>
                    <a:pt x="7829" y="8288"/>
                    <a:pt x="7826" y="8287"/>
                    <a:pt x="7822" y="8286"/>
                  </a:cubicBezTo>
                  <a:cubicBezTo>
                    <a:pt x="7815" y="8284"/>
                    <a:pt x="7807" y="8282"/>
                    <a:pt x="7797" y="8279"/>
                  </a:cubicBezTo>
                  <a:cubicBezTo>
                    <a:pt x="7787" y="8276"/>
                    <a:pt x="7775" y="8273"/>
                    <a:pt x="7762" y="8269"/>
                  </a:cubicBezTo>
                  <a:cubicBezTo>
                    <a:pt x="7749" y="8266"/>
                    <a:pt x="7734" y="8262"/>
                    <a:pt x="7718" y="8258"/>
                  </a:cubicBezTo>
                  <a:lnTo>
                    <a:pt x="7449" y="8192"/>
                  </a:lnTo>
                  <a:lnTo>
                    <a:pt x="7423" y="8245"/>
                  </a:lnTo>
                  <a:lnTo>
                    <a:pt x="7631" y="8413"/>
                  </a:lnTo>
                  <a:cubicBezTo>
                    <a:pt x="7641" y="8420"/>
                    <a:pt x="7652" y="8429"/>
                    <a:pt x="7663" y="8438"/>
                  </a:cubicBezTo>
                  <a:cubicBezTo>
                    <a:pt x="7675" y="8447"/>
                    <a:pt x="7686" y="8455"/>
                    <a:pt x="7696" y="8462"/>
                  </a:cubicBezTo>
                  <a:cubicBezTo>
                    <a:pt x="7706" y="8470"/>
                    <a:pt x="7714" y="8476"/>
                    <a:pt x="7721" y="8482"/>
                  </a:cubicBezTo>
                  <a:cubicBezTo>
                    <a:pt x="7728" y="8487"/>
                    <a:pt x="7732" y="8490"/>
                    <a:pt x="7733" y="8490"/>
                  </a:cubicBezTo>
                  <a:cubicBezTo>
                    <a:pt x="7731" y="8490"/>
                    <a:pt x="7726" y="8488"/>
                    <a:pt x="7718" y="8486"/>
                  </a:cubicBezTo>
                  <a:cubicBezTo>
                    <a:pt x="7709" y="8483"/>
                    <a:pt x="7699" y="8480"/>
                    <a:pt x="7686" y="8476"/>
                  </a:cubicBezTo>
                  <a:cubicBezTo>
                    <a:pt x="7674" y="8472"/>
                    <a:pt x="7661" y="8468"/>
                    <a:pt x="7646" y="8464"/>
                  </a:cubicBezTo>
                  <a:cubicBezTo>
                    <a:pt x="7632" y="8460"/>
                    <a:pt x="7618" y="8456"/>
                    <a:pt x="7604" y="8453"/>
                  </a:cubicBezTo>
                  <a:lnTo>
                    <a:pt x="7351" y="8390"/>
                  </a:lnTo>
                  <a:lnTo>
                    <a:pt x="7327" y="8440"/>
                  </a:lnTo>
                  <a:lnTo>
                    <a:pt x="7763" y="8540"/>
                  </a:lnTo>
                  <a:lnTo>
                    <a:pt x="7793" y="8480"/>
                  </a:lnTo>
                  <a:lnTo>
                    <a:pt x="7596" y="8324"/>
                  </a:lnTo>
                  <a:cubicBezTo>
                    <a:pt x="7584" y="8315"/>
                    <a:pt x="7573" y="8306"/>
                    <a:pt x="7562" y="8297"/>
                  </a:cubicBezTo>
                  <a:cubicBezTo>
                    <a:pt x="7550" y="8289"/>
                    <a:pt x="7540" y="8281"/>
                    <a:pt x="7531" y="8275"/>
                  </a:cubicBezTo>
                  <a:cubicBezTo>
                    <a:pt x="7522" y="8268"/>
                    <a:pt x="7515" y="8263"/>
                    <a:pt x="7509" y="8259"/>
                  </a:cubicBezTo>
                  <a:cubicBezTo>
                    <a:pt x="7503" y="8255"/>
                    <a:pt x="7500" y="8252"/>
                    <a:pt x="7499" y="8251"/>
                  </a:cubicBezTo>
                  <a:cubicBezTo>
                    <a:pt x="7500" y="8252"/>
                    <a:pt x="7505" y="8253"/>
                    <a:pt x="7511" y="8255"/>
                  </a:cubicBezTo>
                  <a:cubicBezTo>
                    <a:pt x="7518" y="8257"/>
                    <a:pt x="7527" y="8260"/>
                    <a:pt x="7537" y="8263"/>
                  </a:cubicBezTo>
                  <a:cubicBezTo>
                    <a:pt x="7548" y="8266"/>
                    <a:pt x="7560" y="8269"/>
                    <a:pt x="7574" y="8273"/>
                  </a:cubicBezTo>
                  <a:cubicBezTo>
                    <a:pt x="7588" y="8277"/>
                    <a:pt x="7603" y="8281"/>
                    <a:pt x="7619" y="8285"/>
                  </a:cubicBezTo>
                  <a:lnTo>
                    <a:pt x="7860" y="8343"/>
                  </a:lnTo>
                  <a:lnTo>
                    <a:pt x="7890" y="8282"/>
                  </a:lnTo>
                  <a:lnTo>
                    <a:pt x="7543" y="8000"/>
                  </a:lnTo>
                  <a:close/>
                  <a:moveTo>
                    <a:pt x="8080" y="7895"/>
                  </a:moveTo>
                  <a:lnTo>
                    <a:pt x="8040" y="7875"/>
                  </a:lnTo>
                  <a:lnTo>
                    <a:pt x="7955" y="8047"/>
                  </a:lnTo>
                  <a:lnTo>
                    <a:pt x="7812" y="7977"/>
                  </a:lnTo>
                  <a:lnTo>
                    <a:pt x="7878" y="7843"/>
                  </a:lnTo>
                  <a:lnTo>
                    <a:pt x="7838" y="7823"/>
                  </a:lnTo>
                  <a:lnTo>
                    <a:pt x="7772" y="7957"/>
                  </a:lnTo>
                  <a:lnTo>
                    <a:pt x="7644" y="7894"/>
                  </a:lnTo>
                  <a:lnTo>
                    <a:pt x="7722" y="7734"/>
                  </a:lnTo>
                  <a:lnTo>
                    <a:pt x="7687" y="7708"/>
                  </a:lnTo>
                  <a:lnTo>
                    <a:pt x="7582" y="7922"/>
                  </a:lnTo>
                  <a:lnTo>
                    <a:pt x="7973" y="8114"/>
                  </a:lnTo>
                  <a:lnTo>
                    <a:pt x="8080" y="7895"/>
                  </a:lnTo>
                  <a:close/>
                  <a:moveTo>
                    <a:pt x="8096" y="7491"/>
                  </a:moveTo>
                  <a:cubicBezTo>
                    <a:pt x="8082" y="7489"/>
                    <a:pt x="8068" y="7490"/>
                    <a:pt x="8055" y="7494"/>
                  </a:cubicBezTo>
                  <a:cubicBezTo>
                    <a:pt x="8042" y="7497"/>
                    <a:pt x="8030" y="7503"/>
                    <a:pt x="8019" y="7510"/>
                  </a:cubicBezTo>
                  <a:cubicBezTo>
                    <a:pt x="8008" y="7517"/>
                    <a:pt x="7996" y="7528"/>
                    <a:pt x="7982" y="7543"/>
                  </a:cubicBezTo>
                  <a:lnTo>
                    <a:pt x="7945" y="7581"/>
                  </a:lnTo>
                  <a:cubicBezTo>
                    <a:pt x="7926" y="7601"/>
                    <a:pt x="7910" y="7613"/>
                    <a:pt x="7895" y="7619"/>
                  </a:cubicBezTo>
                  <a:cubicBezTo>
                    <a:pt x="7881" y="7624"/>
                    <a:pt x="7866" y="7623"/>
                    <a:pt x="7850" y="7615"/>
                  </a:cubicBezTo>
                  <a:cubicBezTo>
                    <a:pt x="7829" y="7605"/>
                    <a:pt x="7817" y="7590"/>
                    <a:pt x="7812" y="7571"/>
                  </a:cubicBezTo>
                  <a:cubicBezTo>
                    <a:pt x="7808" y="7552"/>
                    <a:pt x="7811" y="7530"/>
                    <a:pt x="7824" y="7505"/>
                  </a:cubicBezTo>
                  <a:cubicBezTo>
                    <a:pt x="7828" y="7497"/>
                    <a:pt x="7832" y="7489"/>
                    <a:pt x="7837" y="7482"/>
                  </a:cubicBezTo>
                  <a:cubicBezTo>
                    <a:pt x="7842" y="7475"/>
                    <a:pt x="7847" y="7469"/>
                    <a:pt x="7854" y="7463"/>
                  </a:cubicBezTo>
                  <a:cubicBezTo>
                    <a:pt x="7860" y="7457"/>
                    <a:pt x="7867" y="7451"/>
                    <a:pt x="7875" y="7445"/>
                  </a:cubicBezTo>
                  <a:cubicBezTo>
                    <a:pt x="7883" y="7439"/>
                    <a:pt x="7893" y="7433"/>
                    <a:pt x="7904" y="7426"/>
                  </a:cubicBezTo>
                  <a:lnTo>
                    <a:pt x="7880" y="7389"/>
                  </a:lnTo>
                  <a:cubicBezTo>
                    <a:pt x="7837" y="7414"/>
                    <a:pt x="7805" y="7447"/>
                    <a:pt x="7784" y="7489"/>
                  </a:cubicBezTo>
                  <a:cubicBezTo>
                    <a:pt x="7775" y="7508"/>
                    <a:pt x="7769" y="7526"/>
                    <a:pt x="7767" y="7545"/>
                  </a:cubicBezTo>
                  <a:cubicBezTo>
                    <a:pt x="7765" y="7563"/>
                    <a:pt x="7766" y="7580"/>
                    <a:pt x="7771" y="7596"/>
                  </a:cubicBezTo>
                  <a:cubicBezTo>
                    <a:pt x="7775" y="7612"/>
                    <a:pt x="7783" y="7626"/>
                    <a:pt x="7793" y="7639"/>
                  </a:cubicBezTo>
                  <a:cubicBezTo>
                    <a:pt x="7804" y="7652"/>
                    <a:pt x="7818" y="7662"/>
                    <a:pt x="7834" y="7670"/>
                  </a:cubicBezTo>
                  <a:cubicBezTo>
                    <a:pt x="7859" y="7683"/>
                    <a:pt x="7885" y="7685"/>
                    <a:pt x="7910" y="7677"/>
                  </a:cubicBezTo>
                  <a:cubicBezTo>
                    <a:pt x="7922" y="7674"/>
                    <a:pt x="7933" y="7668"/>
                    <a:pt x="7943" y="7660"/>
                  </a:cubicBezTo>
                  <a:cubicBezTo>
                    <a:pt x="7953" y="7652"/>
                    <a:pt x="7965" y="7640"/>
                    <a:pt x="7979" y="7625"/>
                  </a:cubicBezTo>
                  <a:lnTo>
                    <a:pt x="8010" y="7591"/>
                  </a:lnTo>
                  <a:cubicBezTo>
                    <a:pt x="8048" y="7552"/>
                    <a:pt x="8083" y="7540"/>
                    <a:pt x="8118" y="7557"/>
                  </a:cubicBezTo>
                  <a:cubicBezTo>
                    <a:pt x="8141" y="7569"/>
                    <a:pt x="8155" y="7587"/>
                    <a:pt x="8160" y="7613"/>
                  </a:cubicBezTo>
                  <a:cubicBezTo>
                    <a:pt x="8162" y="7624"/>
                    <a:pt x="8162" y="7635"/>
                    <a:pt x="8160" y="7645"/>
                  </a:cubicBezTo>
                  <a:cubicBezTo>
                    <a:pt x="8158" y="7656"/>
                    <a:pt x="8154" y="7668"/>
                    <a:pt x="8146" y="7683"/>
                  </a:cubicBezTo>
                  <a:cubicBezTo>
                    <a:pt x="8137" y="7703"/>
                    <a:pt x="8125" y="7720"/>
                    <a:pt x="8111" y="7734"/>
                  </a:cubicBezTo>
                  <a:cubicBezTo>
                    <a:pt x="8098" y="7748"/>
                    <a:pt x="8081" y="7761"/>
                    <a:pt x="8061" y="7771"/>
                  </a:cubicBezTo>
                  <a:lnTo>
                    <a:pt x="8088" y="7810"/>
                  </a:lnTo>
                  <a:cubicBezTo>
                    <a:pt x="8109" y="7796"/>
                    <a:pt x="8128" y="7781"/>
                    <a:pt x="8144" y="7763"/>
                  </a:cubicBezTo>
                  <a:cubicBezTo>
                    <a:pt x="8159" y="7746"/>
                    <a:pt x="8173" y="7725"/>
                    <a:pt x="8185" y="7702"/>
                  </a:cubicBezTo>
                  <a:cubicBezTo>
                    <a:pt x="8194" y="7684"/>
                    <a:pt x="8200" y="7667"/>
                    <a:pt x="8203" y="7651"/>
                  </a:cubicBezTo>
                  <a:cubicBezTo>
                    <a:pt x="8205" y="7636"/>
                    <a:pt x="8206" y="7619"/>
                    <a:pt x="8204" y="7602"/>
                  </a:cubicBezTo>
                  <a:cubicBezTo>
                    <a:pt x="8202" y="7580"/>
                    <a:pt x="8194" y="7559"/>
                    <a:pt x="8182" y="7542"/>
                  </a:cubicBezTo>
                  <a:cubicBezTo>
                    <a:pt x="8170" y="7524"/>
                    <a:pt x="8155" y="7511"/>
                    <a:pt x="8137" y="7502"/>
                  </a:cubicBezTo>
                  <a:cubicBezTo>
                    <a:pt x="8124" y="7496"/>
                    <a:pt x="8111" y="7492"/>
                    <a:pt x="8096" y="7491"/>
                  </a:cubicBezTo>
                  <a:close/>
                  <a:moveTo>
                    <a:pt x="8014" y="7044"/>
                  </a:moveTo>
                  <a:lnTo>
                    <a:pt x="7886" y="7303"/>
                  </a:lnTo>
                  <a:lnTo>
                    <a:pt x="7926" y="7322"/>
                  </a:lnTo>
                  <a:lnTo>
                    <a:pt x="7977" y="7217"/>
                  </a:lnTo>
                  <a:lnTo>
                    <a:pt x="8329" y="7390"/>
                  </a:lnTo>
                  <a:lnTo>
                    <a:pt x="8351" y="7345"/>
                  </a:lnTo>
                  <a:lnTo>
                    <a:pt x="7999" y="7172"/>
                  </a:lnTo>
                  <a:lnTo>
                    <a:pt x="8052" y="7066"/>
                  </a:lnTo>
                  <a:lnTo>
                    <a:pt x="8014" y="7044"/>
                  </a:lnTo>
                  <a:close/>
                  <a:moveTo>
                    <a:pt x="8148" y="6771"/>
                  </a:moveTo>
                  <a:lnTo>
                    <a:pt x="8047" y="6977"/>
                  </a:lnTo>
                  <a:lnTo>
                    <a:pt x="8438" y="7169"/>
                  </a:lnTo>
                  <a:lnTo>
                    <a:pt x="8461" y="7122"/>
                  </a:lnTo>
                  <a:lnTo>
                    <a:pt x="8275" y="7030"/>
                  </a:lnTo>
                  <a:lnTo>
                    <a:pt x="8337" y="6905"/>
                  </a:lnTo>
                  <a:lnTo>
                    <a:pt x="8299" y="6886"/>
                  </a:lnTo>
                  <a:lnTo>
                    <a:pt x="8237" y="7012"/>
                  </a:lnTo>
                  <a:lnTo>
                    <a:pt x="8109" y="6949"/>
                  </a:lnTo>
                  <a:lnTo>
                    <a:pt x="8183" y="6798"/>
                  </a:lnTo>
                  <a:lnTo>
                    <a:pt x="8148" y="6771"/>
                  </a:lnTo>
                  <a:close/>
                  <a:moveTo>
                    <a:pt x="8695" y="6646"/>
                  </a:moveTo>
                  <a:lnTo>
                    <a:pt x="8241" y="6583"/>
                  </a:lnTo>
                  <a:lnTo>
                    <a:pt x="8211" y="6644"/>
                  </a:lnTo>
                  <a:lnTo>
                    <a:pt x="8537" y="6967"/>
                  </a:lnTo>
                  <a:lnTo>
                    <a:pt x="8561" y="6919"/>
                  </a:lnTo>
                  <a:lnTo>
                    <a:pt x="8459" y="6823"/>
                  </a:lnTo>
                  <a:lnTo>
                    <a:pt x="8531" y="6677"/>
                  </a:lnTo>
                  <a:lnTo>
                    <a:pt x="8669" y="6699"/>
                  </a:lnTo>
                  <a:lnTo>
                    <a:pt x="8695" y="6646"/>
                  </a:lnTo>
                  <a:close/>
                  <a:moveTo>
                    <a:pt x="8487" y="6670"/>
                  </a:moveTo>
                  <a:lnTo>
                    <a:pt x="8427" y="6791"/>
                  </a:lnTo>
                  <a:lnTo>
                    <a:pt x="8266" y="6635"/>
                  </a:lnTo>
                  <a:lnTo>
                    <a:pt x="8487" y="6670"/>
                  </a:lnTo>
                  <a:close/>
                  <a:moveTo>
                    <a:pt x="8133" y="6614"/>
                  </a:moveTo>
                  <a:cubicBezTo>
                    <a:pt x="8124" y="6617"/>
                    <a:pt x="8118" y="6622"/>
                    <a:pt x="8114" y="6631"/>
                  </a:cubicBezTo>
                  <a:cubicBezTo>
                    <a:pt x="8110" y="6639"/>
                    <a:pt x="8109" y="6647"/>
                    <a:pt x="8112" y="6655"/>
                  </a:cubicBezTo>
                  <a:cubicBezTo>
                    <a:pt x="8115" y="6664"/>
                    <a:pt x="8121" y="6670"/>
                    <a:pt x="8129" y="6674"/>
                  </a:cubicBezTo>
                  <a:cubicBezTo>
                    <a:pt x="8137" y="6678"/>
                    <a:pt x="8145" y="6679"/>
                    <a:pt x="8154" y="6676"/>
                  </a:cubicBezTo>
                  <a:cubicBezTo>
                    <a:pt x="8163" y="6673"/>
                    <a:pt x="8169" y="6668"/>
                    <a:pt x="8173" y="6659"/>
                  </a:cubicBezTo>
                  <a:cubicBezTo>
                    <a:pt x="8177" y="6651"/>
                    <a:pt x="8178" y="6643"/>
                    <a:pt x="8175" y="6634"/>
                  </a:cubicBezTo>
                  <a:cubicBezTo>
                    <a:pt x="8172" y="6626"/>
                    <a:pt x="8166" y="6620"/>
                    <a:pt x="8157" y="6615"/>
                  </a:cubicBezTo>
                  <a:cubicBezTo>
                    <a:pt x="8149" y="6612"/>
                    <a:pt x="8141" y="6611"/>
                    <a:pt x="8133" y="6614"/>
                  </a:cubicBezTo>
                  <a:close/>
                  <a:moveTo>
                    <a:pt x="8190" y="6497"/>
                  </a:moveTo>
                  <a:cubicBezTo>
                    <a:pt x="8182" y="6499"/>
                    <a:pt x="8176" y="6505"/>
                    <a:pt x="8171" y="6513"/>
                  </a:cubicBezTo>
                  <a:cubicBezTo>
                    <a:pt x="8168" y="6521"/>
                    <a:pt x="8167" y="6530"/>
                    <a:pt x="8170" y="6538"/>
                  </a:cubicBezTo>
                  <a:cubicBezTo>
                    <a:pt x="8173" y="6547"/>
                    <a:pt x="8178" y="6553"/>
                    <a:pt x="8186" y="6557"/>
                  </a:cubicBezTo>
                  <a:cubicBezTo>
                    <a:pt x="8195" y="6561"/>
                    <a:pt x="8203" y="6562"/>
                    <a:pt x="8212" y="6559"/>
                  </a:cubicBezTo>
                  <a:cubicBezTo>
                    <a:pt x="8221" y="6556"/>
                    <a:pt x="8227" y="6550"/>
                    <a:pt x="8231" y="6542"/>
                  </a:cubicBezTo>
                  <a:cubicBezTo>
                    <a:pt x="8235" y="6534"/>
                    <a:pt x="8236" y="6525"/>
                    <a:pt x="8232" y="6517"/>
                  </a:cubicBezTo>
                  <a:cubicBezTo>
                    <a:pt x="8229" y="6508"/>
                    <a:pt x="8223" y="6502"/>
                    <a:pt x="8215" y="6498"/>
                  </a:cubicBezTo>
                  <a:cubicBezTo>
                    <a:pt x="8207" y="6494"/>
                    <a:pt x="8199" y="6494"/>
                    <a:pt x="8190" y="6497"/>
                  </a:cubicBezTo>
                  <a:close/>
                  <a:moveTo>
                    <a:pt x="8791" y="6351"/>
                  </a:moveTo>
                  <a:lnTo>
                    <a:pt x="8715" y="6506"/>
                  </a:lnTo>
                  <a:lnTo>
                    <a:pt x="8364" y="6333"/>
                  </a:lnTo>
                  <a:lnTo>
                    <a:pt x="8341" y="6380"/>
                  </a:lnTo>
                  <a:lnTo>
                    <a:pt x="8732" y="6572"/>
                  </a:lnTo>
                  <a:lnTo>
                    <a:pt x="8827" y="6377"/>
                  </a:lnTo>
                  <a:lnTo>
                    <a:pt x="8791" y="6351"/>
                  </a:lnTo>
                  <a:close/>
                  <a:moveTo>
                    <a:pt x="8890" y="6250"/>
                  </a:moveTo>
                  <a:lnTo>
                    <a:pt x="8499" y="6058"/>
                  </a:lnTo>
                  <a:lnTo>
                    <a:pt x="8477" y="6103"/>
                  </a:lnTo>
                  <a:lnTo>
                    <a:pt x="8868" y="6295"/>
                  </a:lnTo>
                  <a:lnTo>
                    <a:pt x="8890" y="6250"/>
                  </a:lnTo>
                  <a:close/>
                  <a:moveTo>
                    <a:pt x="3914" y="18089"/>
                  </a:moveTo>
                  <a:lnTo>
                    <a:pt x="3523" y="17896"/>
                  </a:lnTo>
                  <a:lnTo>
                    <a:pt x="3500" y="17943"/>
                  </a:lnTo>
                  <a:lnTo>
                    <a:pt x="3664" y="18023"/>
                  </a:lnTo>
                  <a:lnTo>
                    <a:pt x="3583" y="18188"/>
                  </a:lnTo>
                  <a:lnTo>
                    <a:pt x="3419" y="18108"/>
                  </a:lnTo>
                  <a:lnTo>
                    <a:pt x="3397" y="18153"/>
                  </a:lnTo>
                  <a:lnTo>
                    <a:pt x="3601" y="18254"/>
                  </a:lnTo>
                  <a:lnTo>
                    <a:pt x="3717" y="18254"/>
                  </a:lnTo>
                  <a:lnTo>
                    <a:pt x="3621" y="18207"/>
                  </a:lnTo>
                  <a:lnTo>
                    <a:pt x="3702" y="18042"/>
                  </a:lnTo>
                  <a:lnTo>
                    <a:pt x="3891" y="18135"/>
                  </a:lnTo>
                  <a:lnTo>
                    <a:pt x="3914" y="18089"/>
                  </a:lnTo>
                  <a:close/>
                  <a:moveTo>
                    <a:pt x="9002" y="7621"/>
                  </a:moveTo>
                  <a:lnTo>
                    <a:pt x="9002" y="7564"/>
                  </a:lnTo>
                  <a:lnTo>
                    <a:pt x="8684" y="7408"/>
                  </a:lnTo>
                  <a:lnTo>
                    <a:pt x="8661" y="7454"/>
                  </a:lnTo>
                  <a:lnTo>
                    <a:pt x="9002" y="7621"/>
                  </a:lnTo>
                  <a:close/>
                  <a:moveTo>
                    <a:pt x="9002" y="7370"/>
                  </a:moveTo>
                  <a:lnTo>
                    <a:pt x="9002" y="7318"/>
                  </a:lnTo>
                  <a:lnTo>
                    <a:pt x="8746" y="7282"/>
                  </a:lnTo>
                  <a:lnTo>
                    <a:pt x="8721" y="7332"/>
                  </a:lnTo>
                  <a:lnTo>
                    <a:pt x="9002" y="7370"/>
                  </a:lnTo>
                  <a:close/>
                  <a:moveTo>
                    <a:pt x="9002" y="7216"/>
                  </a:moveTo>
                  <a:lnTo>
                    <a:pt x="9002" y="7149"/>
                  </a:lnTo>
                  <a:lnTo>
                    <a:pt x="8874" y="7021"/>
                  </a:lnTo>
                  <a:lnTo>
                    <a:pt x="8851" y="7069"/>
                  </a:lnTo>
                  <a:lnTo>
                    <a:pt x="9002" y="7216"/>
                  </a:lnTo>
                  <a:close/>
                  <a:moveTo>
                    <a:pt x="9002" y="6990"/>
                  </a:moveTo>
                  <a:lnTo>
                    <a:pt x="9002" y="6931"/>
                  </a:lnTo>
                  <a:lnTo>
                    <a:pt x="8974" y="6917"/>
                  </a:lnTo>
                  <a:lnTo>
                    <a:pt x="9002" y="6859"/>
                  </a:lnTo>
                  <a:lnTo>
                    <a:pt x="9002" y="6761"/>
                  </a:lnTo>
                  <a:lnTo>
                    <a:pt x="8912" y="6945"/>
                  </a:lnTo>
                  <a:lnTo>
                    <a:pt x="9002" y="6990"/>
                  </a:lnTo>
                  <a:close/>
                  <a:moveTo>
                    <a:pt x="4078" y="17755"/>
                  </a:moveTo>
                  <a:lnTo>
                    <a:pt x="4038" y="17735"/>
                  </a:lnTo>
                  <a:lnTo>
                    <a:pt x="3953" y="17907"/>
                  </a:lnTo>
                  <a:lnTo>
                    <a:pt x="3810" y="17837"/>
                  </a:lnTo>
                  <a:lnTo>
                    <a:pt x="3876" y="17703"/>
                  </a:lnTo>
                  <a:lnTo>
                    <a:pt x="3835" y="17683"/>
                  </a:lnTo>
                  <a:lnTo>
                    <a:pt x="3770" y="17817"/>
                  </a:lnTo>
                  <a:lnTo>
                    <a:pt x="3641" y="17754"/>
                  </a:lnTo>
                  <a:lnTo>
                    <a:pt x="3720" y="17593"/>
                  </a:lnTo>
                  <a:lnTo>
                    <a:pt x="3684" y="17568"/>
                  </a:lnTo>
                  <a:lnTo>
                    <a:pt x="3579" y="17782"/>
                  </a:lnTo>
                  <a:lnTo>
                    <a:pt x="3970" y="17974"/>
                  </a:lnTo>
                  <a:lnTo>
                    <a:pt x="4078" y="17755"/>
                  </a:lnTo>
                  <a:close/>
                  <a:moveTo>
                    <a:pt x="3995" y="16937"/>
                  </a:moveTo>
                  <a:lnTo>
                    <a:pt x="3972" y="16984"/>
                  </a:lnTo>
                  <a:lnTo>
                    <a:pt x="4175" y="17144"/>
                  </a:lnTo>
                  <a:cubicBezTo>
                    <a:pt x="4188" y="17154"/>
                    <a:pt x="4200" y="17164"/>
                    <a:pt x="4213" y="17174"/>
                  </a:cubicBezTo>
                  <a:cubicBezTo>
                    <a:pt x="4226" y="17184"/>
                    <a:pt x="4237" y="17192"/>
                    <a:pt x="4248" y="17200"/>
                  </a:cubicBezTo>
                  <a:cubicBezTo>
                    <a:pt x="4258" y="17207"/>
                    <a:pt x="4266" y="17213"/>
                    <a:pt x="4273" y="17218"/>
                  </a:cubicBezTo>
                  <a:cubicBezTo>
                    <a:pt x="4278" y="17222"/>
                    <a:pt x="4281" y="17224"/>
                    <a:pt x="4283" y="17226"/>
                  </a:cubicBezTo>
                  <a:cubicBezTo>
                    <a:pt x="4281" y="17225"/>
                    <a:pt x="4278" y="17224"/>
                    <a:pt x="4273" y="17223"/>
                  </a:cubicBezTo>
                  <a:cubicBezTo>
                    <a:pt x="4267" y="17221"/>
                    <a:pt x="4259" y="17218"/>
                    <a:pt x="4249" y="17216"/>
                  </a:cubicBezTo>
                  <a:cubicBezTo>
                    <a:pt x="4239" y="17213"/>
                    <a:pt x="4227" y="17210"/>
                    <a:pt x="4214" y="17206"/>
                  </a:cubicBezTo>
                  <a:cubicBezTo>
                    <a:pt x="4200" y="17203"/>
                    <a:pt x="4186" y="17199"/>
                    <a:pt x="4170" y="17195"/>
                  </a:cubicBezTo>
                  <a:lnTo>
                    <a:pt x="3900" y="17129"/>
                  </a:lnTo>
                  <a:lnTo>
                    <a:pt x="3874" y="17182"/>
                  </a:lnTo>
                  <a:lnTo>
                    <a:pt x="4083" y="17349"/>
                  </a:lnTo>
                  <a:cubicBezTo>
                    <a:pt x="4093" y="17357"/>
                    <a:pt x="4104" y="17366"/>
                    <a:pt x="4115" y="17375"/>
                  </a:cubicBezTo>
                  <a:cubicBezTo>
                    <a:pt x="4127" y="17384"/>
                    <a:pt x="4138" y="17392"/>
                    <a:pt x="4148" y="17399"/>
                  </a:cubicBezTo>
                  <a:cubicBezTo>
                    <a:pt x="4158" y="17407"/>
                    <a:pt x="4166" y="17413"/>
                    <a:pt x="4173" y="17419"/>
                  </a:cubicBezTo>
                  <a:cubicBezTo>
                    <a:pt x="4180" y="17424"/>
                    <a:pt x="4184" y="17427"/>
                    <a:pt x="4185" y="17427"/>
                  </a:cubicBezTo>
                  <a:cubicBezTo>
                    <a:pt x="4183" y="17427"/>
                    <a:pt x="4178" y="17425"/>
                    <a:pt x="4169" y="17422"/>
                  </a:cubicBezTo>
                  <a:cubicBezTo>
                    <a:pt x="4161" y="17420"/>
                    <a:pt x="4150" y="17416"/>
                    <a:pt x="4138" y="17413"/>
                  </a:cubicBezTo>
                  <a:cubicBezTo>
                    <a:pt x="4126" y="17409"/>
                    <a:pt x="4112" y="17405"/>
                    <a:pt x="4098" y="17401"/>
                  </a:cubicBezTo>
                  <a:cubicBezTo>
                    <a:pt x="4083" y="17397"/>
                    <a:pt x="4069" y="17393"/>
                    <a:pt x="4056" y="17390"/>
                  </a:cubicBezTo>
                  <a:lnTo>
                    <a:pt x="3803" y="17327"/>
                  </a:lnTo>
                  <a:lnTo>
                    <a:pt x="3778" y="17377"/>
                  </a:lnTo>
                  <a:lnTo>
                    <a:pt x="4215" y="17477"/>
                  </a:lnTo>
                  <a:lnTo>
                    <a:pt x="4244" y="17417"/>
                  </a:lnTo>
                  <a:lnTo>
                    <a:pt x="4047" y="17261"/>
                  </a:lnTo>
                  <a:cubicBezTo>
                    <a:pt x="4036" y="17252"/>
                    <a:pt x="4024" y="17243"/>
                    <a:pt x="4013" y="17234"/>
                  </a:cubicBezTo>
                  <a:cubicBezTo>
                    <a:pt x="4002" y="17226"/>
                    <a:pt x="3992" y="17218"/>
                    <a:pt x="3983" y="17212"/>
                  </a:cubicBezTo>
                  <a:cubicBezTo>
                    <a:pt x="3974" y="17205"/>
                    <a:pt x="3967" y="17200"/>
                    <a:pt x="3961" y="17196"/>
                  </a:cubicBezTo>
                  <a:cubicBezTo>
                    <a:pt x="3955" y="17192"/>
                    <a:pt x="3952" y="17189"/>
                    <a:pt x="3951" y="17188"/>
                  </a:cubicBezTo>
                  <a:cubicBezTo>
                    <a:pt x="3952" y="17189"/>
                    <a:pt x="3956" y="17190"/>
                    <a:pt x="3963" y="17192"/>
                  </a:cubicBezTo>
                  <a:cubicBezTo>
                    <a:pt x="3970" y="17194"/>
                    <a:pt x="3979" y="17197"/>
                    <a:pt x="3989" y="17200"/>
                  </a:cubicBezTo>
                  <a:cubicBezTo>
                    <a:pt x="4000" y="17203"/>
                    <a:pt x="4012" y="17206"/>
                    <a:pt x="4026" y="17210"/>
                  </a:cubicBezTo>
                  <a:cubicBezTo>
                    <a:pt x="4040" y="17214"/>
                    <a:pt x="4055" y="17218"/>
                    <a:pt x="4071" y="17222"/>
                  </a:cubicBezTo>
                  <a:lnTo>
                    <a:pt x="4312" y="17280"/>
                  </a:lnTo>
                  <a:lnTo>
                    <a:pt x="4342" y="17219"/>
                  </a:lnTo>
                  <a:lnTo>
                    <a:pt x="3995" y="16937"/>
                  </a:lnTo>
                  <a:close/>
                  <a:moveTo>
                    <a:pt x="4447" y="17006"/>
                  </a:moveTo>
                  <a:lnTo>
                    <a:pt x="4056" y="16813"/>
                  </a:lnTo>
                  <a:lnTo>
                    <a:pt x="4033" y="16859"/>
                  </a:lnTo>
                  <a:lnTo>
                    <a:pt x="4424" y="17051"/>
                  </a:lnTo>
                  <a:lnTo>
                    <a:pt x="4447" y="17006"/>
                  </a:lnTo>
                  <a:close/>
                  <a:moveTo>
                    <a:pt x="4563" y="16671"/>
                  </a:moveTo>
                  <a:lnTo>
                    <a:pt x="4487" y="16825"/>
                  </a:lnTo>
                  <a:lnTo>
                    <a:pt x="4135" y="16652"/>
                  </a:lnTo>
                  <a:lnTo>
                    <a:pt x="4112" y="16699"/>
                  </a:lnTo>
                  <a:lnTo>
                    <a:pt x="4503" y="16891"/>
                  </a:lnTo>
                  <a:lnTo>
                    <a:pt x="4599" y="16696"/>
                  </a:lnTo>
                  <a:lnTo>
                    <a:pt x="4563" y="16671"/>
                  </a:lnTo>
                  <a:close/>
                  <a:moveTo>
                    <a:pt x="4766" y="16358"/>
                  </a:moveTo>
                  <a:lnTo>
                    <a:pt x="4375" y="16165"/>
                  </a:lnTo>
                  <a:lnTo>
                    <a:pt x="4352" y="16212"/>
                  </a:lnTo>
                  <a:lnTo>
                    <a:pt x="4515" y="16292"/>
                  </a:lnTo>
                  <a:lnTo>
                    <a:pt x="4434" y="16457"/>
                  </a:lnTo>
                  <a:lnTo>
                    <a:pt x="4271" y="16377"/>
                  </a:lnTo>
                  <a:lnTo>
                    <a:pt x="4248" y="16422"/>
                  </a:lnTo>
                  <a:lnTo>
                    <a:pt x="4639" y="16615"/>
                  </a:lnTo>
                  <a:lnTo>
                    <a:pt x="4662" y="16569"/>
                  </a:lnTo>
                  <a:lnTo>
                    <a:pt x="4472" y="16476"/>
                  </a:lnTo>
                  <a:lnTo>
                    <a:pt x="4553" y="16311"/>
                  </a:lnTo>
                  <a:lnTo>
                    <a:pt x="4743" y="16404"/>
                  </a:lnTo>
                  <a:lnTo>
                    <a:pt x="4766" y="16358"/>
                  </a:lnTo>
                  <a:close/>
                  <a:moveTo>
                    <a:pt x="4930" y="16024"/>
                  </a:moveTo>
                  <a:lnTo>
                    <a:pt x="4889" y="16004"/>
                  </a:lnTo>
                  <a:lnTo>
                    <a:pt x="4805" y="16176"/>
                  </a:lnTo>
                  <a:lnTo>
                    <a:pt x="4662" y="16106"/>
                  </a:lnTo>
                  <a:lnTo>
                    <a:pt x="4728" y="15972"/>
                  </a:lnTo>
                  <a:lnTo>
                    <a:pt x="4687" y="15952"/>
                  </a:lnTo>
                  <a:lnTo>
                    <a:pt x="4621" y="16086"/>
                  </a:lnTo>
                  <a:lnTo>
                    <a:pt x="4493" y="16023"/>
                  </a:lnTo>
                  <a:lnTo>
                    <a:pt x="4572" y="15862"/>
                  </a:lnTo>
                  <a:lnTo>
                    <a:pt x="4536" y="15837"/>
                  </a:lnTo>
                  <a:lnTo>
                    <a:pt x="4431" y="16051"/>
                  </a:lnTo>
                  <a:lnTo>
                    <a:pt x="4822" y="16243"/>
                  </a:lnTo>
                  <a:lnTo>
                    <a:pt x="4930" y="16024"/>
                  </a:lnTo>
                  <a:close/>
                  <a:moveTo>
                    <a:pt x="5030" y="15721"/>
                  </a:moveTo>
                  <a:lnTo>
                    <a:pt x="4954" y="15875"/>
                  </a:lnTo>
                  <a:lnTo>
                    <a:pt x="4603" y="15702"/>
                  </a:lnTo>
                  <a:lnTo>
                    <a:pt x="4580" y="15749"/>
                  </a:lnTo>
                  <a:lnTo>
                    <a:pt x="4971" y="15941"/>
                  </a:lnTo>
                  <a:lnTo>
                    <a:pt x="5066" y="15746"/>
                  </a:lnTo>
                  <a:lnTo>
                    <a:pt x="5030" y="15721"/>
                  </a:lnTo>
                  <a:close/>
                  <a:moveTo>
                    <a:pt x="5289" y="15293"/>
                  </a:moveTo>
                  <a:lnTo>
                    <a:pt x="4882" y="15135"/>
                  </a:lnTo>
                  <a:lnTo>
                    <a:pt x="4848" y="15204"/>
                  </a:lnTo>
                  <a:lnTo>
                    <a:pt x="5072" y="15405"/>
                  </a:lnTo>
                  <a:cubicBezTo>
                    <a:pt x="5085" y="15417"/>
                    <a:pt x="5098" y="15427"/>
                    <a:pt x="5109" y="15436"/>
                  </a:cubicBezTo>
                  <a:cubicBezTo>
                    <a:pt x="5120" y="15444"/>
                    <a:pt x="5127" y="15449"/>
                    <a:pt x="5128" y="15450"/>
                  </a:cubicBezTo>
                  <a:cubicBezTo>
                    <a:pt x="5126" y="15450"/>
                    <a:pt x="5118" y="15448"/>
                    <a:pt x="5104" y="15444"/>
                  </a:cubicBezTo>
                  <a:cubicBezTo>
                    <a:pt x="5090" y="15440"/>
                    <a:pt x="5073" y="15436"/>
                    <a:pt x="5052" y="15432"/>
                  </a:cubicBezTo>
                  <a:lnTo>
                    <a:pt x="4762" y="15378"/>
                  </a:lnTo>
                  <a:lnTo>
                    <a:pt x="4729" y="15446"/>
                  </a:lnTo>
                  <a:lnTo>
                    <a:pt x="5103" y="15673"/>
                  </a:lnTo>
                  <a:lnTo>
                    <a:pt x="5125" y="15628"/>
                  </a:lnTo>
                  <a:lnTo>
                    <a:pt x="4857" y="15469"/>
                  </a:lnTo>
                  <a:cubicBezTo>
                    <a:pt x="4852" y="15466"/>
                    <a:pt x="4845" y="15462"/>
                    <a:pt x="4838" y="15458"/>
                  </a:cubicBezTo>
                  <a:cubicBezTo>
                    <a:pt x="4830" y="15454"/>
                    <a:pt x="4823" y="15449"/>
                    <a:pt x="4815" y="15445"/>
                  </a:cubicBezTo>
                  <a:cubicBezTo>
                    <a:pt x="4808" y="15441"/>
                    <a:pt x="4802" y="15437"/>
                    <a:pt x="4796" y="15434"/>
                  </a:cubicBezTo>
                  <a:cubicBezTo>
                    <a:pt x="4791" y="15431"/>
                    <a:pt x="4788" y="15430"/>
                    <a:pt x="4787" y="15429"/>
                  </a:cubicBezTo>
                  <a:cubicBezTo>
                    <a:pt x="4791" y="15430"/>
                    <a:pt x="4800" y="15432"/>
                    <a:pt x="4814" y="15435"/>
                  </a:cubicBezTo>
                  <a:cubicBezTo>
                    <a:pt x="4829" y="15438"/>
                    <a:pt x="4848" y="15442"/>
                    <a:pt x="4870" y="15446"/>
                  </a:cubicBezTo>
                  <a:lnTo>
                    <a:pt x="5185" y="15505"/>
                  </a:lnTo>
                  <a:lnTo>
                    <a:pt x="5205" y="15465"/>
                  </a:lnTo>
                  <a:lnTo>
                    <a:pt x="4954" y="15238"/>
                  </a:lnTo>
                  <a:cubicBezTo>
                    <a:pt x="4949" y="15233"/>
                    <a:pt x="4943" y="15228"/>
                    <a:pt x="4938" y="15223"/>
                  </a:cubicBezTo>
                  <a:cubicBezTo>
                    <a:pt x="4932" y="15218"/>
                    <a:pt x="4926" y="15214"/>
                    <a:pt x="4921" y="15209"/>
                  </a:cubicBezTo>
                  <a:cubicBezTo>
                    <a:pt x="4916" y="15205"/>
                    <a:pt x="4911" y="15201"/>
                    <a:pt x="4907" y="15198"/>
                  </a:cubicBezTo>
                  <a:cubicBezTo>
                    <a:pt x="4904" y="15195"/>
                    <a:pt x="4902" y="15193"/>
                    <a:pt x="4901" y="15192"/>
                  </a:cubicBezTo>
                  <a:cubicBezTo>
                    <a:pt x="4902" y="15193"/>
                    <a:pt x="4904" y="15194"/>
                    <a:pt x="4909" y="15196"/>
                  </a:cubicBezTo>
                  <a:cubicBezTo>
                    <a:pt x="4914" y="15198"/>
                    <a:pt x="4919" y="15201"/>
                    <a:pt x="4926" y="15204"/>
                  </a:cubicBezTo>
                  <a:cubicBezTo>
                    <a:pt x="4933" y="15207"/>
                    <a:pt x="4940" y="15210"/>
                    <a:pt x="4948" y="15213"/>
                  </a:cubicBezTo>
                  <a:cubicBezTo>
                    <a:pt x="4955" y="15216"/>
                    <a:pt x="4962" y="15219"/>
                    <a:pt x="4968" y="15222"/>
                  </a:cubicBezTo>
                  <a:lnTo>
                    <a:pt x="5266" y="15340"/>
                  </a:lnTo>
                  <a:lnTo>
                    <a:pt x="5289" y="15293"/>
                  </a:lnTo>
                  <a:close/>
                  <a:moveTo>
                    <a:pt x="5309" y="14882"/>
                  </a:moveTo>
                  <a:cubicBezTo>
                    <a:pt x="5294" y="14880"/>
                    <a:pt x="5281" y="14881"/>
                    <a:pt x="5268" y="14885"/>
                  </a:cubicBezTo>
                  <a:cubicBezTo>
                    <a:pt x="5254" y="14888"/>
                    <a:pt x="5242" y="14893"/>
                    <a:pt x="5232" y="14901"/>
                  </a:cubicBezTo>
                  <a:cubicBezTo>
                    <a:pt x="5221" y="14908"/>
                    <a:pt x="5208" y="14919"/>
                    <a:pt x="5194" y="14934"/>
                  </a:cubicBezTo>
                  <a:lnTo>
                    <a:pt x="5158" y="14972"/>
                  </a:lnTo>
                  <a:cubicBezTo>
                    <a:pt x="5139" y="14992"/>
                    <a:pt x="5122" y="15004"/>
                    <a:pt x="5108" y="15009"/>
                  </a:cubicBezTo>
                  <a:cubicBezTo>
                    <a:pt x="5093" y="15015"/>
                    <a:pt x="5078" y="15014"/>
                    <a:pt x="5062" y="15006"/>
                  </a:cubicBezTo>
                  <a:cubicBezTo>
                    <a:pt x="5042" y="14996"/>
                    <a:pt x="5030" y="14981"/>
                    <a:pt x="5025" y="14962"/>
                  </a:cubicBezTo>
                  <a:cubicBezTo>
                    <a:pt x="5020" y="14943"/>
                    <a:pt x="5024" y="14921"/>
                    <a:pt x="5036" y="14896"/>
                  </a:cubicBezTo>
                  <a:cubicBezTo>
                    <a:pt x="5040" y="14888"/>
                    <a:pt x="5045" y="14880"/>
                    <a:pt x="5049" y="14873"/>
                  </a:cubicBezTo>
                  <a:cubicBezTo>
                    <a:pt x="5054" y="14866"/>
                    <a:pt x="5060" y="14860"/>
                    <a:pt x="5066" y="14854"/>
                  </a:cubicBezTo>
                  <a:cubicBezTo>
                    <a:pt x="5072" y="14848"/>
                    <a:pt x="5080" y="14842"/>
                    <a:pt x="5088" y="14836"/>
                  </a:cubicBezTo>
                  <a:cubicBezTo>
                    <a:pt x="5096" y="14830"/>
                    <a:pt x="5105" y="14824"/>
                    <a:pt x="5116" y="14817"/>
                  </a:cubicBezTo>
                  <a:lnTo>
                    <a:pt x="5092" y="14780"/>
                  </a:lnTo>
                  <a:cubicBezTo>
                    <a:pt x="5049" y="14805"/>
                    <a:pt x="5017" y="14838"/>
                    <a:pt x="4997" y="14879"/>
                  </a:cubicBezTo>
                  <a:cubicBezTo>
                    <a:pt x="4987" y="14898"/>
                    <a:pt x="4982" y="14917"/>
                    <a:pt x="4980" y="14935"/>
                  </a:cubicBezTo>
                  <a:cubicBezTo>
                    <a:pt x="4977" y="14954"/>
                    <a:pt x="4979" y="14971"/>
                    <a:pt x="4983" y="14987"/>
                  </a:cubicBezTo>
                  <a:cubicBezTo>
                    <a:pt x="4988" y="15002"/>
                    <a:pt x="4995" y="15017"/>
                    <a:pt x="5006" y="15030"/>
                  </a:cubicBezTo>
                  <a:cubicBezTo>
                    <a:pt x="5016" y="15042"/>
                    <a:pt x="5030" y="15053"/>
                    <a:pt x="5047" y="15061"/>
                  </a:cubicBezTo>
                  <a:cubicBezTo>
                    <a:pt x="5072" y="15074"/>
                    <a:pt x="5097" y="15076"/>
                    <a:pt x="5123" y="15068"/>
                  </a:cubicBezTo>
                  <a:cubicBezTo>
                    <a:pt x="5134" y="15064"/>
                    <a:pt x="5145" y="15059"/>
                    <a:pt x="5155" y="15051"/>
                  </a:cubicBezTo>
                  <a:cubicBezTo>
                    <a:pt x="5165" y="15043"/>
                    <a:pt x="5178" y="15031"/>
                    <a:pt x="5192" y="15016"/>
                  </a:cubicBezTo>
                  <a:lnTo>
                    <a:pt x="5223" y="14982"/>
                  </a:lnTo>
                  <a:cubicBezTo>
                    <a:pt x="5260" y="14942"/>
                    <a:pt x="5296" y="14931"/>
                    <a:pt x="5330" y="14948"/>
                  </a:cubicBezTo>
                  <a:cubicBezTo>
                    <a:pt x="5354" y="14959"/>
                    <a:pt x="5368" y="14978"/>
                    <a:pt x="5372" y="15003"/>
                  </a:cubicBezTo>
                  <a:cubicBezTo>
                    <a:pt x="5375" y="15015"/>
                    <a:pt x="5375" y="15026"/>
                    <a:pt x="5373" y="15036"/>
                  </a:cubicBezTo>
                  <a:cubicBezTo>
                    <a:pt x="5371" y="15047"/>
                    <a:pt x="5366" y="15059"/>
                    <a:pt x="5359" y="15074"/>
                  </a:cubicBezTo>
                  <a:cubicBezTo>
                    <a:pt x="5349" y="15094"/>
                    <a:pt x="5338" y="15111"/>
                    <a:pt x="5324" y="15125"/>
                  </a:cubicBezTo>
                  <a:cubicBezTo>
                    <a:pt x="5310" y="15139"/>
                    <a:pt x="5294" y="15152"/>
                    <a:pt x="5274" y="15162"/>
                  </a:cubicBezTo>
                  <a:lnTo>
                    <a:pt x="5300" y="15201"/>
                  </a:lnTo>
                  <a:cubicBezTo>
                    <a:pt x="5322" y="15187"/>
                    <a:pt x="5341" y="15172"/>
                    <a:pt x="5356" y="15154"/>
                  </a:cubicBezTo>
                  <a:cubicBezTo>
                    <a:pt x="5372" y="15137"/>
                    <a:pt x="5386" y="15116"/>
                    <a:pt x="5397" y="15093"/>
                  </a:cubicBezTo>
                  <a:cubicBezTo>
                    <a:pt x="5406" y="15074"/>
                    <a:pt x="5412" y="15058"/>
                    <a:pt x="5415" y="15042"/>
                  </a:cubicBezTo>
                  <a:cubicBezTo>
                    <a:pt x="5418" y="15027"/>
                    <a:pt x="5418" y="15010"/>
                    <a:pt x="5416" y="14993"/>
                  </a:cubicBezTo>
                  <a:cubicBezTo>
                    <a:pt x="5414" y="14970"/>
                    <a:pt x="5407" y="14950"/>
                    <a:pt x="5395" y="14933"/>
                  </a:cubicBezTo>
                  <a:cubicBezTo>
                    <a:pt x="5382" y="14915"/>
                    <a:pt x="5367" y="14902"/>
                    <a:pt x="5349" y="14893"/>
                  </a:cubicBezTo>
                  <a:cubicBezTo>
                    <a:pt x="5337" y="14887"/>
                    <a:pt x="5324" y="14883"/>
                    <a:pt x="5309" y="14882"/>
                  </a:cubicBezTo>
                  <a:close/>
                  <a:moveTo>
                    <a:pt x="5423" y="14692"/>
                  </a:moveTo>
                  <a:lnTo>
                    <a:pt x="5380" y="14670"/>
                  </a:lnTo>
                  <a:lnTo>
                    <a:pt x="5326" y="14779"/>
                  </a:lnTo>
                  <a:lnTo>
                    <a:pt x="5370" y="14800"/>
                  </a:lnTo>
                  <a:lnTo>
                    <a:pt x="5423" y="14692"/>
                  </a:lnTo>
                  <a:close/>
                  <a:moveTo>
                    <a:pt x="5340" y="14204"/>
                  </a:moveTo>
                  <a:lnTo>
                    <a:pt x="5317" y="14250"/>
                  </a:lnTo>
                  <a:lnTo>
                    <a:pt x="5589" y="14384"/>
                  </a:lnTo>
                  <a:cubicBezTo>
                    <a:pt x="5603" y="14391"/>
                    <a:pt x="5614" y="14397"/>
                    <a:pt x="5622" y="14404"/>
                  </a:cubicBezTo>
                  <a:cubicBezTo>
                    <a:pt x="5630" y="14410"/>
                    <a:pt x="5637" y="14418"/>
                    <a:pt x="5643" y="14429"/>
                  </a:cubicBezTo>
                  <a:cubicBezTo>
                    <a:pt x="5648" y="14439"/>
                    <a:pt x="5650" y="14451"/>
                    <a:pt x="5648" y="14465"/>
                  </a:cubicBezTo>
                  <a:cubicBezTo>
                    <a:pt x="5646" y="14479"/>
                    <a:pt x="5642" y="14494"/>
                    <a:pt x="5634" y="14510"/>
                  </a:cubicBezTo>
                  <a:cubicBezTo>
                    <a:pt x="5628" y="14522"/>
                    <a:pt x="5621" y="14532"/>
                    <a:pt x="5615" y="14540"/>
                  </a:cubicBezTo>
                  <a:cubicBezTo>
                    <a:pt x="5608" y="14547"/>
                    <a:pt x="5601" y="14553"/>
                    <a:pt x="5595" y="14558"/>
                  </a:cubicBezTo>
                  <a:cubicBezTo>
                    <a:pt x="5588" y="14562"/>
                    <a:pt x="5581" y="14565"/>
                    <a:pt x="5575" y="14566"/>
                  </a:cubicBezTo>
                  <a:cubicBezTo>
                    <a:pt x="5569" y="14567"/>
                    <a:pt x="5563" y="14568"/>
                    <a:pt x="5558" y="14568"/>
                  </a:cubicBezTo>
                  <a:cubicBezTo>
                    <a:pt x="5550" y="14567"/>
                    <a:pt x="5541" y="14565"/>
                    <a:pt x="5530" y="14561"/>
                  </a:cubicBezTo>
                  <a:cubicBezTo>
                    <a:pt x="5519" y="14556"/>
                    <a:pt x="5508" y="14552"/>
                    <a:pt x="5498" y="14547"/>
                  </a:cubicBezTo>
                  <a:lnTo>
                    <a:pt x="5235" y="14417"/>
                  </a:lnTo>
                  <a:lnTo>
                    <a:pt x="5212" y="14463"/>
                  </a:lnTo>
                  <a:lnTo>
                    <a:pt x="5492" y="14601"/>
                  </a:lnTo>
                  <a:cubicBezTo>
                    <a:pt x="5501" y="14606"/>
                    <a:pt x="5511" y="14610"/>
                    <a:pt x="5523" y="14614"/>
                  </a:cubicBezTo>
                  <a:cubicBezTo>
                    <a:pt x="5535" y="14619"/>
                    <a:pt x="5547" y="14621"/>
                    <a:pt x="5559" y="14620"/>
                  </a:cubicBezTo>
                  <a:cubicBezTo>
                    <a:pt x="5584" y="14619"/>
                    <a:pt x="5605" y="14612"/>
                    <a:pt x="5623" y="14598"/>
                  </a:cubicBezTo>
                  <a:cubicBezTo>
                    <a:pt x="5641" y="14584"/>
                    <a:pt x="5657" y="14563"/>
                    <a:pt x="5672" y="14532"/>
                  </a:cubicBezTo>
                  <a:cubicBezTo>
                    <a:pt x="5684" y="14508"/>
                    <a:pt x="5692" y="14487"/>
                    <a:pt x="5695" y="14468"/>
                  </a:cubicBezTo>
                  <a:cubicBezTo>
                    <a:pt x="5698" y="14450"/>
                    <a:pt x="5697" y="14432"/>
                    <a:pt x="5693" y="14415"/>
                  </a:cubicBezTo>
                  <a:cubicBezTo>
                    <a:pt x="5689" y="14398"/>
                    <a:pt x="5681" y="14385"/>
                    <a:pt x="5670" y="14374"/>
                  </a:cubicBezTo>
                  <a:cubicBezTo>
                    <a:pt x="5659" y="14364"/>
                    <a:pt x="5641" y="14353"/>
                    <a:pt x="5618" y="14341"/>
                  </a:cubicBezTo>
                  <a:lnTo>
                    <a:pt x="5340" y="14204"/>
                  </a:lnTo>
                  <a:close/>
                  <a:moveTo>
                    <a:pt x="5914" y="14024"/>
                  </a:moveTo>
                  <a:lnTo>
                    <a:pt x="5523" y="13832"/>
                  </a:lnTo>
                  <a:lnTo>
                    <a:pt x="5500" y="13878"/>
                  </a:lnTo>
                  <a:lnTo>
                    <a:pt x="5714" y="13981"/>
                  </a:lnTo>
                  <a:cubicBezTo>
                    <a:pt x="5728" y="13988"/>
                    <a:pt x="5742" y="13994"/>
                    <a:pt x="5756" y="14001"/>
                  </a:cubicBezTo>
                  <a:cubicBezTo>
                    <a:pt x="5771" y="14007"/>
                    <a:pt x="5784" y="14013"/>
                    <a:pt x="5795" y="14017"/>
                  </a:cubicBezTo>
                  <a:cubicBezTo>
                    <a:pt x="5806" y="14022"/>
                    <a:pt x="5816" y="14026"/>
                    <a:pt x="5823" y="14029"/>
                  </a:cubicBezTo>
                  <a:cubicBezTo>
                    <a:pt x="5831" y="14032"/>
                    <a:pt x="5835" y="14034"/>
                    <a:pt x="5835" y="14034"/>
                  </a:cubicBezTo>
                  <a:cubicBezTo>
                    <a:pt x="5834" y="14034"/>
                    <a:pt x="5830" y="14034"/>
                    <a:pt x="5824" y="14033"/>
                  </a:cubicBezTo>
                  <a:cubicBezTo>
                    <a:pt x="5818" y="14033"/>
                    <a:pt x="5810" y="14032"/>
                    <a:pt x="5801" y="14032"/>
                  </a:cubicBezTo>
                  <a:cubicBezTo>
                    <a:pt x="5792" y="14031"/>
                    <a:pt x="5782" y="14031"/>
                    <a:pt x="5770" y="14030"/>
                  </a:cubicBezTo>
                  <a:cubicBezTo>
                    <a:pt x="5758" y="14030"/>
                    <a:pt x="5747" y="14030"/>
                    <a:pt x="5735" y="14030"/>
                  </a:cubicBezTo>
                  <a:lnTo>
                    <a:pt x="5422" y="14037"/>
                  </a:lnTo>
                  <a:lnTo>
                    <a:pt x="5395" y="14091"/>
                  </a:lnTo>
                  <a:lnTo>
                    <a:pt x="5786" y="14284"/>
                  </a:lnTo>
                  <a:lnTo>
                    <a:pt x="5810" y="14235"/>
                  </a:lnTo>
                  <a:lnTo>
                    <a:pt x="5582" y="14126"/>
                  </a:lnTo>
                  <a:cubicBezTo>
                    <a:pt x="5571" y="14120"/>
                    <a:pt x="5559" y="14115"/>
                    <a:pt x="5547" y="14110"/>
                  </a:cubicBezTo>
                  <a:cubicBezTo>
                    <a:pt x="5536" y="14105"/>
                    <a:pt x="5525" y="14100"/>
                    <a:pt x="5515" y="14096"/>
                  </a:cubicBezTo>
                  <a:cubicBezTo>
                    <a:pt x="5505" y="14092"/>
                    <a:pt x="5496" y="14088"/>
                    <a:pt x="5489" y="14085"/>
                  </a:cubicBezTo>
                  <a:cubicBezTo>
                    <a:pt x="5482" y="14082"/>
                    <a:pt x="5477" y="14080"/>
                    <a:pt x="5473" y="14079"/>
                  </a:cubicBezTo>
                  <a:cubicBezTo>
                    <a:pt x="5477" y="14080"/>
                    <a:pt x="5483" y="14080"/>
                    <a:pt x="5491" y="14080"/>
                  </a:cubicBezTo>
                  <a:cubicBezTo>
                    <a:pt x="5498" y="14081"/>
                    <a:pt x="5507" y="14081"/>
                    <a:pt x="5517" y="14081"/>
                  </a:cubicBezTo>
                  <a:cubicBezTo>
                    <a:pt x="5527" y="14081"/>
                    <a:pt x="5538" y="14081"/>
                    <a:pt x="5550" y="14081"/>
                  </a:cubicBezTo>
                  <a:cubicBezTo>
                    <a:pt x="5563" y="14081"/>
                    <a:pt x="5575" y="14081"/>
                    <a:pt x="5589" y="14081"/>
                  </a:cubicBezTo>
                  <a:lnTo>
                    <a:pt x="5890" y="14073"/>
                  </a:lnTo>
                  <a:lnTo>
                    <a:pt x="5914" y="14024"/>
                  </a:lnTo>
                  <a:close/>
                  <a:moveTo>
                    <a:pt x="5993" y="13864"/>
                  </a:moveTo>
                  <a:lnTo>
                    <a:pt x="5602" y="13672"/>
                  </a:lnTo>
                  <a:lnTo>
                    <a:pt x="5579" y="13717"/>
                  </a:lnTo>
                  <a:lnTo>
                    <a:pt x="5970" y="13910"/>
                  </a:lnTo>
                  <a:lnTo>
                    <a:pt x="5993" y="13864"/>
                  </a:lnTo>
                  <a:close/>
                  <a:moveTo>
                    <a:pt x="5792" y="13284"/>
                  </a:moveTo>
                  <a:lnTo>
                    <a:pt x="5769" y="13332"/>
                  </a:lnTo>
                  <a:lnTo>
                    <a:pt x="5985" y="13543"/>
                  </a:lnTo>
                  <a:cubicBezTo>
                    <a:pt x="6003" y="13560"/>
                    <a:pt x="6018" y="13574"/>
                    <a:pt x="6030" y="13585"/>
                  </a:cubicBezTo>
                  <a:cubicBezTo>
                    <a:pt x="6042" y="13596"/>
                    <a:pt x="6050" y="13603"/>
                    <a:pt x="6055" y="13607"/>
                  </a:cubicBezTo>
                  <a:cubicBezTo>
                    <a:pt x="6052" y="13606"/>
                    <a:pt x="6047" y="13605"/>
                    <a:pt x="6040" y="13603"/>
                  </a:cubicBezTo>
                  <a:cubicBezTo>
                    <a:pt x="6033" y="13601"/>
                    <a:pt x="6025" y="13599"/>
                    <a:pt x="6016" y="13597"/>
                  </a:cubicBezTo>
                  <a:cubicBezTo>
                    <a:pt x="6007" y="13595"/>
                    <a:pt x="5997" y="13593"/>
                    <a:pt x="5987" y="13592"/>
                  </a:cubicBezTo>
                  <a:cubicBezTo>
                    <a:pt x="5977" y="13590"/>
                    <a:pt x="5966" y="13588"/>
                    <a:pt x="5956" y="13587"/>
                  </a:cubicBezTo>
                  <a:lnTo>
                    <a:pt x="5664" y="13545"/>
                  </a:lnTo>
                  <a:lnTo>
                    <a:pt x="5639" y="13596"/>
                  </a:lnTo>
                  <a:lnTo>
                    <a:pt x="6095" y="13657"/>
                  </a:lnTo>
                  <a:lnTo>
                    <a:pt x="6117" y="13611"/>
                  </a:lnTo>
                  <a:lnTo>
                    <a:pt x="5792" y="13284"/>
                  </a:lnTo>
                  <a:close/>
                  <a:moveTo>
                    <a:pt x="6328" y="13182"/>
                  </a:moveTo>
                  <a:lnTo>
                    <a:pt x="6288" y="13162"/>
                  </a:lnTo>
                  <a:lnTo>
                    <a:pt x="6203" y="13334"/>
                  </a:lnTo>
                  <a:lnTo>
                    <a:pt x="6060" y="13264"/>
                  </a:lnTo>
                  <a:lnTo>
                    <a:pt x="6126" y="13130"/>
                  </a:lnTo>
                  <a:lnTo>
                    <a:pt x="6086" y="13110"/>
                  </a:lnTo>
                  <a:lnTo>
                    <a:pt x="6020" y="13244"/>
                  </a:lnTo>
                  <a:lnTo>
                    <a:pt x="5892" y="13181"/>
                  </a:lnTo>
                  <a:lnTo>
                    <a:pt x="5970" y="13020"/>
                  </a:lnTo>
                  <a:lnTo>
                    <a:pt x="5935" y="12995"/>
                  </a:lnTo>
                  <a:lnTo>
                    <a:pt x="5830" y="13209"/>
                  </a:lnTo>
                  <a:lnTo>
                    <a:pt x="6220" y="13401"/>
                  </a:lnTo>
                  <a:lnTo>
                    <a:pt x="6328" y="13182"/>
                  </a:lnTo>
                  <a:close/>
                  <a:moveTo>
                    <a:pt x="6491" y="12851"/>
                  </a:moveTo>
                  <a:lnTo>
                    <a:pt x="6455" y="12855"/>
                  </a:lnTo>
                  <a:cubicBezTo>
                    <a:pt x="6438" y="12858"/>
                    <a:pt x="6421" y="12860"/>
                    <a:pt x="6402" y="12863"/>
                  </a:cubicBezTo>
                  <a:cubicBezTo>
                    <a:pt x="6383" y="12865"/>
                    <a:pt x="6366" y="12868"/>
                    <a:pt x="6349" y="12870"/>
                  </a:cubicBezTo>
                  <a:cubicBezTo>
                    <a:pt x="6333" y="12872"/>
                    <a:pt x="6321" y="12874"/>
                    <a:pt x="6314" y="12875"/>
                  </a:cubicBezTo>
                  <a:cubicBezTo>
                    <a:pt x="6304" y="12877"/>
                    <a:pt x="6293" y="12880"/>
                    <a:pt x="6282" y="12883"/>
                  </a:cubicBezTo>
                  <a:cubicBezTo>
                    <a:pt x="6270" y="12886"/>
                    <a:pt x="6259" y="12889"/>
                    <a:pt x="6251" y="12893"/>
                  </a:cubicBezTo>
                  <a:lnTo>
                    <a:pt x="6254" y="12887"/>
                  </a:lnTo>
                  <a:cubicBezTo>
                    <a:pt x="6261" y="12872"/>
                    <a:pt x="6266" y="12856"/>
                    <a:pt x="6267" y="12841"/>
                  </a:cubicBezTo>
                  <a:cubicBezTo>
                    <a:pt x="6268" y="12826"/>
                    <a:pt x="6266" y="12811"/>
                    <a:pt x="6261" y="12798"/>
                  </a:cubicBezTo>
                  <a:cubicBezTo>
                    <a:pt x="6257" y="12784"/>
                    <a:pt x="6249" y="12772"/>
                    <a:pt x="6238" y="12760"/>
                  </a:cubicBezTo>
                  <a:cubicBezTo>
                    <a:pt x="6227" y="12749"/>
                    <a:pt x="6214" y="12739"/>
                    <a:pt x="6198" y="12731"/>
                  </a:cubicBezTo>
                  <a:cubicBezTo>
                    <a:pt x="6187" y="12726"/>
                    <a:pt x="6177" y="12723"/>
                    <a:pt x="6168" y="12721"/>
                  </a:cubicBezTo>
                  <a:cubicBezTo>
                    <a:pt x="6158" y="12719"/>
                    <a:pt x="6149" y="12718"/>
                    <a:pt x="6140" y="12719"/>
                  </a:cubicBezTo>
                  <a:cubicBezTo>
                    <a:pt x="6131" y="12719"/>
                    <a:pt x="6123" y="12720"/>
                    <a:pt x="6116" y="12722"/>
                  </a:cubicBezTo>
                  <a:cubicBezTo>
                    <a:pt x="6109" y="12724"/>
                    <a:pt x="6102" y="12727"/>
                    <a:pt x="6097" y="12729"/>
                  </a:cubicBezTo>
                  <a:cubicBezTo>
                    <a:pt x="6091" y="12732"/>
                    <a:pt x="6085" y="12736"/>
                    <a:pt x="6079" y="12740"/>
                  </a:cubicBezTo>
                  <a:cubicBezTo>
                    <a:pt x="6073" y="12744"/>
                    <a:pt x="6067" y="12750"/>
                    <a:pt x="6061" y="12757"/>
                  </a:cubicBezTo>
                  <a:cubicBezTo>
                    <a:pt x="6054" y="12763"/>
                    <a:pt x="6048" y="12771"/>
                    <a:pt x="6042" y="12781"/>
                  </a:cubicBezTo>
                  <a:cubicBezTo>
                    <a:pt x="6036" y="12791"/>
                    <a:pt x="6030" y="12802"/>
                    <a:pt x="6023" y="12816"/>
                  </a:cubicBezTo>
                  <a:lnTo>
                    <a:pt x="5978" y="12907"/>
                  </a:lnTo>
                  <a:lnTo>
                    <a:pt x="6369" y="13099"/>
                  </a:lnTo>
                  <a:lnTo>
                    <a:pt x="6391" y="13054"/>
                  </a:lnTo>
                  <a:lnTo>
                    <a:pt x="6215" y="12967"/>
                  </a:lnTo>
                  <a:cubicBezTo>
                    <a:pt x="6220" y="12957"/>
                    <a:pt x="6226" y="12950"/>
                    <a:pt x="6232" y="12945"/>
                  </a:cubicBezTo>
                  <a:cubicBezTo>
                    <a:pt x="6238" y="12941"/>
                    <a:pt x="6248" y="12937"/>
                    <a:pt x="6262" y="12935"/>
                  </a:cubicBezTo>
                  <a:cubicBezTo>
                    <a:pt x="6285" y="12930"/>
                    <a:pt x="6307" y="12926"/>
                    <a:pt x="6328" y="12922"/>
                  </a:cubicBezTo>
                  <a:cubicBezTo>
                    <a:pt x="6348" y="12919"/>
                    <a:pt x="6367" y="12916"/>
                    <a:pt x="6385" y="12914"/>
                  </a:cubicBezTo>
                  <a:cubicBezTo>
                    <a:pt x="6402" y="12912"/>
                    <a:pt x="6417" y="12911"/>
                    <a:pt x="6431" y="12910"/>
                  </a:cubicBezTo>
                  <a:cubicBezTo>
                    <a:pt x="6444" y="12909"/>
                    <a:pt x="6454" y="12909"/>
                    <a:pt x="6462" y="12909"/>
                  </a:cubicBezTo>
                  <a:lnTo>
                    <a:pt x="6491" y="12851"/>
                  </a:lnTo>
                  <a:close/>
                  <a:moveTo>
                    <a:pt x="6205" y="12802"/>
                  </a:moveTo>
                  <a:cubicBezTo>
                    <a:pt x="6213" y="12810"/>
                    <a:pt x="6219" y="12819"/>
                    <a:pt x="6222" y="12829"/>
                  </a:cubicBezTo>
                  <a:cubicBezTo>
                    <a:pt x="6225" y="12840"/>
                    <a:pt x="6225" y="12851"/>
                    <a:pt x="6223" y="12864"/>
                  </a:cubicBezTo>
                  <a:cubicBezTo>
                    <a:pt x="6221" y="12877"/>
                    <a:pt x="6216" y="12892"/>
                    <a:pt x="6207" y="12909"/>
                  </a:cubicBezTo>
                  <a:lnTo>
                    <a:pt x="6186" y="12952"/>
                  </a:lnTo>
                  <a:lnTo>
                    <a:pt x="6040" y="12881"/>
                  </a:lnTo>
                  <a:lnTo>
                    <a:pt x="6063" y="12834"/>
                  </a:lnTo>
                  <a:cubicBezTo>
                    <a:pt x="6068" y="12823"/>
                    <a:pt x="6073" y="12814"/>
                    <a:pt x="6078" y="12807"/>
                  </a:cubicBezTo>
                  <a:cubicBezTo>
                    <a:pt x="6084" y="12800"/>
                    <a:pt x="6089" y="12794"/>
                    <a:pt x="6095" y="12789"/>
                  </a:cubicBezTo>
                  <a:cubicBezTo>
                    <a:pt x="6105" y="12780"/>
                    <a:pt x="6117" y="12775"/>
                    <a:pt x="6132" y="12773"/>
                  </a:cubicBezTo>
                  <a:cubicBezTo>
                    <a:pt x="6146" y="12771"/>
                    <a:pt x="6160" y="12773"/>
                    <a:pt x="6173" y="12780"/>
                  </a:cubicBezTo>
                  <a:cubicBezTo>
                    <a:pt x="6186" y="12786"/>
                    <a:pt x="6197" y="12793"/>
                    <a:pt x="6205" y="12802"/>
                  </a:cubicBezTo>
                  <a:close/>
                  <a:moveTo>
                    <a:pt x="6502" y="12457"/>
                  </a:moveTo>
                  <a:cubicBezTo>
                    <a:pt x="6488" y="12455"/>
                    <a:pt x="6474" y="12456"/>
                    <a:pt x="6461" y="12460"/>
                  </a:cubicBezTo>
                  <a:cubicBezTo>
                    <a:pt x="6448" y="12463"/>
                    <a:pt x="6436" y="12469"/>
                    <a:pt x="6425" y="12476"/>
                  </a:cubicBezTo>
                  <a:cubicBezTo>
                    <a:pt x="6414" y="12483"/>
                    <a:pt x="6401" y="12494"/>
                    <a:pt x="6387" y="12509"/>
                  </a:cubicBezTo>
                  <a:lnTo>
                    <a:pt x="6351" y="12547"/>
                  </a:lnTo>
                  <a:cubicBezTo>
                    <a:pt x="6332" y="12567"/>
                    <a:pt x="6315" y="12579"/>
                    <a:pt x="6301" y="12585"/>
                  </a:cubicBezTo>
                  <a:cubicBezTo>
                    <a:pt x="6286" y="12590"/>
                    <a:pt x="6271" y="12589"/>
                    <a:pt x="6255" y="12581"/>
                  </a:cubicBezTo>
                  <a:cubicBezTo>
                    <a:pt x="6235" y="12571"/>
                    <a:pt x="6223" y="12556"/>
                    <a:pt x="6218" y="12537"/>
                  </a:cubicBezTo>
                  <a:cubicBezTo>
                    <a:pt x="6213" y="12518"/>
                    <a:pt x="6217" y="12496"/>
                    <a:pt x="6229" y="12471"/>
                  </a:cubicBezTo>
                  <a:cubicBezTo>
                    <a:pt x="6233" y="12463"/>
                    <a:pt x="6238" y="12455"/>
                    <a:pt x="6243" y="12448"/>
                  </a:cubicBezTo>
                  <a:cubicBezTo>
                    <a:pt x="6247" y="12441"/>
                    <a:pt x="6253" y="12435"/>
                    <a:pt x="6259" y="12429"/>
                  </a:cubicBezTo>
                  <a:cubicBezTo>
                    <a:pt x="6266" y="12423"/>
                    <a:pt x="6273" y="12417"/>
                    <a:pt x="6281" y="12411"/>
                  </a:cubicBezTo>
                  <a:cubicBezTo>
                    <a:pt x="6289" y="12405"/>
                    <a:pt x="6298" y="12399"/>
                    <a:pt x="6309" y="12392"/>
                  </a:cubicBezTo>
                  <a:lnTo>
                    <a:pt x="6286" y="12355"/>
                  </a:lnTo>
                  <a:cubicBezTo>
                    <a:pt x="6242" y="12380"/>
                    <a:pt x="6210" y="12413"/>
                    <a:pt x="6190" y="12455"/>
                  </a:cubicBezTo>
                  <a:cubicBezTo>
                    <a:pt x="6181" y="12474"/>
                    <a:pt x="6175" y="12492"/>
                    <a:pt x="6173" y="12511"/>
                  </a:cubicBezTo>
                  <a:cubicBezTo>
                    <a:pt x="6171" y="12529"/>
                    <a:pt x="6172" y="12546"/>
                    <a:pt x="6176" y="12562"/>
                  </a:cubicBezTo>
                  <a:cubicBezTo>
                    <a:pt x="6181" y="12578"/>
                    <a:pt x="6188" y="12592"/>
                    <a:pt x="6199" y="12605"/>
                  </a:cubicBezTo>
                  <a:cubicBezTo>
                    <a:pt x="6210" y="12618"/>
                    <a:pt x="6223" y="12628"/>
                    <a:pt x="6240" y="12636"/>
                  </a:cubicBezTo>
                  <a:cubicBezTo>
                    <a:pt x="6265" y="12649"/>
                    <a:pt x="6290" y="12651"/>
                    <a:pt x="6316" y="12643"/>
                  </a:cubicBezTo>
                  <a:cubicBezTo>
                    <a:pt x="6328" y="12640"/>
                    <a:pt x="6339" y="12634"/>
                    <a:pt x="6349" y="12626"/>
                  </a:cubicBezTo>
                  <a:cubicBezTo>
                    <a:pt x="6359" y="12618"/>
                    <a:pt x="6371" y="12606"/>
                    <a:pt x="6385" y="12591"/>
                  </a:cubicBezTo>
                  <a:lnTo>
                    <a:pt x="6416" y="12557"/>
                  </a:lnTo>
                  <a:cubicBezTo>
                    <a:pt x="6453" y="12518"/>
                    <a:pt x="6489" y="12506"/>
                    <a:pt x="6524" y="12523"/>
                  </a:cubicBezTo>
                  <a:cubicBezTo>
                    <a:pt x="6547" y="12535"/>
                    <a:pt x="6561" y="12553"/>
                    <a:pt x="6566" y="12579"/>
                  </a:cubicBezTo>
                  <a:cubicBezTo>
                    <a:pt x="6568" y="12590"/>
                    <a:pt x="6568" y="12601"/>
                    <a:pt x="6566" y="12611"/>
                  </a:cubicBezTo>
                  <a:cubicBezTo>
                    <a:pt x="6564" y="12622"/>
                    <a:pt x="6559" y="12634"/>
                    <a:pt x="6552" y="12649"/>
                  </a:cubicBezTo>
                  <a:cubicBezTo>
                    <a:pt x="6542" y="12669"/>
                    <a:pt x="6531" y="12686"/>
                    <a:pt x="6517" y="12700"/>
                  </a:cubicBezTo>
                  <a:cubicBezTo>
                    <a:pt x="6504" y="12714"/>
                    <a:pt x="6487" y="12727"/>
                    <a:pt x="6467" y="12737"/>
                  </a:cubicBezTo>
                  <a:lnTo>
                    <a:pt x="6493" y="12776"/>
                  </a:lnTo>
                  <a:cubicBezTo>
                    <a:pt x="6515" y="12762"/>
                    <a:pt x="6534" y="12747"/>
                    <a:pt x="6549" y="12729"/>
                  </a:cubicBezTo>
                  <a:cubicBezTo>
                    <a:pt x="6565" y="12712"/>
                    <a:pt x="6579" y="12691"/>
                    <a:pt x="6590" y="12668"/>
                  </a:cubicBezTo>
                  <a:cubicBezTo>
                    <a:pt x="6599" y="12650"/>
                    <a:pt x="6605" y="12633"/>
                    <a:pt x="6608" y="12617"/>
                  </a:cubicBezTo>
                  <a:cubicBezTo>
                    <a:pt x="6611" y="12602"/>
                    <a:pt x="6612" y="12585"/>
                    <a:pt x="6610" y="12568"/>
                  </a:cubicBezTo>
                  <a:cubicBezTo>
                    <a:pt x="6607" y="12545"/>
                    <a:pt x="6600" y="12525"/>
                    <a:pt x="6588" y="12508"/>
                  </a:cubicBezTo>
                  <a:cubicBezTo>
                    <a:pt x="6576" y="12490"/>
                    <a:pt x="6560" y="12477"/>
                    <a:pt x="6542" y="12468"/>
                  </a:cubicBezTo>
                  <a:cubicBezTo>
                    <a:pt x="6530" y="12462"/>
                    <a:pt x="6517" y="12458"/>
                    <a:pt x="6502" y="12457"/>
                  </a:cubicBezTo>
                  <a:close/>
                  <a:moveTo>
                    <a:pt x="6720" y="12386"/>
                  </a:moveTo>
                  <a:lnTo>
                    <a:pt x="6329" y="12194"/>
                  </a:lnTo>
                  <a:lnTo>
                    <a:pt x="6306" y="12240"/>
                  </a:lnTo>
                  <a:lnTo>
                    <a:pt x="6697" y="12432"/>
                  </a:lnTo>
                  <a:lnTo>
                    <a:pt x="6720" y="12386"/>
                  </a:lnTo>
                  <a:close/>
                  <a:moveTo>
                    <a:pt x="6495" y="11857"/>
                  </a:moveTo>
                  <a:lnTo>
                    <a:pt x="6367" y="12116"/>
                  </a:lnTo>
                  <a:lnTo>
                    <a:pt x="6407" y="12135"/>
                  </a:lnTo>
                  <a:lnTo>
                    <a:pt x="6458" y="12030"/>
                  </a:lnTo>
                  <a:lnTo>
                    <a:pt x="6810" y="12203"/>
                  </a:lnTo>
                  <a:lnTo>
                    <a:pt x="6832" y="12158"/>
                  </a:lnTo>
                  <a:lnTo>
                    <a:pt x="6481" y="11985"/>
                  </a:lnTo>
                  <a:lnTo>
                    <a:pt x="6533" y="11879"/>
                  </a:lnTo>
                  <a:lnTo>
                    <a:pt x="6495" y="11857"/>
                  </a:lnTo>
                  <a:close/>
                  <a:moveTo>
                    <a:pt x="7038" y="11740"/>
                  </a:moveTo>
                  <a:lnTo>
                    <a:pt x="6583" y="11677"/>
                  </a:lnTo>
                  <a:lnTo>
                    <a:pt x="6553" y="11738"/>
                  </a:lnTo>
                  <a:lnTo>
                    <a:pt x="6880" y="12061"/>
                  </a:lnTo>
                  <a:lnTo>
                    <a:pt x="6903" y="12014"/>
                  </a:lnTo>
                  <a:lnTo>
                    <a:pt x="6801" y="11917"/>
                  </a:lnTo>
                  <a:lnTo>
                    <a:pt x="6873" y="11771"/>
                  </a:lnTo>
                  <a:lnTo>
                    <a:pt x="7012" y="11793"/>
                  </a:lnTo>
                  <a:lnTo>
                    <a:pt x="7038" y="11740"/>
                  </a:lnTo>
                  <a:close/>
                  <a:moveTo>
                    <a:pt x="6829" y="11764"/>
                  </a:moveTo>
                  <a:lnTo>
                    <a:pt x="6769" y="11886"/>
                  </a:lnTo>
                  <a:lnTo>
                    <a:pt x="6608" y="11730"/>
                  </a:lnTo>
                  <a:lnTo>
                    <a:pt x="6829" y="11764"/>
                  </a:lnTo>
                  <a:close/>
                  <a:moveTo>
                    <a:pt x="6475" y="11708"/>
                  </a:moveTo>
                  <a:cubicBezTo>
                    <a:pt x="6467" y="11711"/>
                    <a:pt x="6460" y="11717"/>
                    <a:pt x="6456" y="11725"/>
                  </a:cubicBezTo>
                  <a:cubicBezTo>
                    <a:pt x="6452" y="11733"/>
                    <a:pt x="6452" y="11741"/>
                    <a:pt x="6455" y="11750"/>
                  </a:cubicBezTo>
                  <a:cubicBezTo>
                    <a:pt x="6458" y="11758"/>
                    <a:pt x="6463" y="11765"/>
                    <a:pt x="6471" y="11769"/>
                  </a:cubicBezTo>
                  <a:cubicBezTo>
                    <a:pt x="6479" y="11773"/>
                    <a:pt x="6488" y="11773"/>
                    <a:pt x="6497" y="11770"/>
                  </a:cubicBezTo>
                  <a:cubicBezTo>
                    <a:pt x="6505" y="11768"/>
                    <a:pt x="6512" y="11762"/>
                    <a:pt x="6516" y="11754"/>
                  </a:cubicBezTo>
                  <a:cubicBezTo>
                    <a:pt x="6520" y="11745"/>
                    <a:pt x="6520" y="11737"/>
                    <a:pt x="6517" y="11729"/>
                  </a:cubicBezTo>
                  <a:cubicBezTo>
                    <a:pt x="6514" y="11720"/>
                    <a:pt x="6508" y="11714"/>
                    <a:pt x="6500" y="11710"/>
                  </a:cubicBezTo>
                  <a:cubicBezTo>
                    <a:pt x="6492" y="11706"/>
                    <a:pt x="6484" y="11705"/>
                    <a:pt x="6475" y="11708"/>
                  </a:cubicBezTo>
                  <a:close/>
                  <a:moveTo>
                    <a:pt x="6533" y="11591"/>
                  </a:moveTo>
                  <a:cubicBezTo>
                    <a:pt x="6524" y="11594"/>
                    <a:pt x="6518" y="11599"/>
                    <a:pt x="6514" y="11608"/>
                  </a:cubicBezTo>
                  <a:cubicBezTo>
                    <a:pt x="6510" y="11616"/>
                    <a:pt x="6510" y="11624"/>
                    <a:pt x="6512" y="11633"/>
                  </a:cubicBezTo>
                  <a:cubicBezTo>
                    <a:pt x="6515" y="11641"/>
                    <a:pt x="6521" y="11647"/>
                    <a:pt x="6529" y="11651"/>
                  </a:cubicBezTo>
                  <a:cubicBezTo>
                    <a:pt x="6537" y="11655"/>
                    <a:pt x="6546" y="11656"/>
                    <a:pt x="6554" y="11653"/>
                  </a:cubicBezTo>
                  <a:cubicBezTo>
                    <a:pt x="6563" y="11650"/>
                    <a:pt x="6569" y="11645"/>
                    <a:pt x="6574" y="11636"/>
                  </a:cubicBezTo>
                  <a:cubicBezTo>
                    <a:pt x="6578" y="11628"/>
                    <a:pt x="6578" y="11620"/>
                    <a:pt x="6575" y="11611"/>
                  </a:cubicBezTo>
                  <a:cubicBezTo>
                    <a:pt x="6572" y="11603"/>
                    <a:pt x="6566" y="11597"/>
                    <a:pt x="6558" y="11592"/>
                  </a:cubicBezTo>
                  <a:cubicBezTo>
                    <a:pt x="6550" y="11589"/>
                    <a:pt x="6541" y="11588"/>
                    <a:pt x="6533" y="11591"/>
                  </a:cubicBezTo>
                  <a:close/>
                  <a:moveTo>
                    <a:pt x="6775" y="11288"/>
                  </a:moveTo>
                  <a:lnTo>
                    <a:pt x="6647" y="11547"/>
                  </a:lnTo>
                  <a:lnTo>
                    <a:pt x="6687" y="11566"/>
                  </a:lnTo>
                  <a:lnTo>
                    <a:pt x="6738" y="11461"/>
                  </a:lnTo>
                  <a:lnTo>
                    <a:pt x="7090" y="11634"/>
                  </a:lnTo>
                  <a:lnTo>
                    <a:pt x="7112" y="11589"/>
                  </a:lnTo>
                  <a:lnTo>
                    <a:pt x="6760" y="11416"/>
                  </a:lnTo>
                  <a:lnTo>
                    <a:pt x="6813" y="11310"/>
                  </a:lnTo>
                  <a:lnTo>
                    <a:pt x="6775" y="11288"/>
                  </a:lnTo>
                  <a:close/>
                  <a:moveTo>
                    <a:pt x="7441" y="10921"/>
                  </a:moveTo>
                  <a:lnTo>
                    <a:pt x="7033" y="10763"/>
                  </a:lnTo>
                  <a:lnTo>
                    <a:pt x="6999" y="10832"/>
                  </a:lnTo>
                  <a:lnTo>
                    <a:pt x="7223" y="11033"/>
                  </a:lnTo>
                  <a:cubicBezTo>
                    <a:pt x="7236" y="11045"/>
                    <a:pt x="7249" y="11055"/>
                    <a:pt x="7260" y="11064"/>
                  </a:cubicBezTo>
                  <a:cubicBezTo>
                    <a:pt x="7271" y="11072"/>
                    <a:pt x="7278" y="11077"/>
                    <a:pt x="7279" y="11078"/>
                  </a:cubicBezTo>
                  <a:cubicBezTo>
                    <a:pt x="7277" y="11078"/>
                    <a:pt x="7269" y="11076"/>
                    <a:pt x="7255" y="11072"/>
                  </a:cubicBezTo>
                  <a:cubicBezTo>
                    <a:pt x="7242" y="11068"/>
                    <a:pt x="7224" y="11064"/>
                    <a:pt x="7204" y="11060"/>
                  </a:cubicBezTo>
                  <a:lnTo>
                    <a:pt x="6913" y="11006"/>
                  </a:lnTo>
                  <a:lnTo>
                    <a:pt x="6880" y="11074"/>
                  </a:lnTo>
                  <a:lnTo>
                    <a:pt x="7254" y="11301"/>
                  </a:lnTo>
                  <a:lnTo>
                    <a:pt x="7276" y="11256"/>
                  </a:lnTo>
                  <a:lnTo>
                    <a:pt x="7009" y="11097"/>
                  </a:lnTo>
                  <a:cubicBezTo>
                    <a:pt x="7003" y="11094"/>
                    <a:pt x="6997" y="11090"/>
                    <a:pt x="6989" y="11086"/>
                  </a:cubicBezTo>
                  <a:cubicBezTo>
                    <a:pt x="6982" y="11082"/>
                    <a:pt x="6974" y="11077"/>
                    <a:pt x="6967" y="11073"/>
                  </a:cubicBezTo>
                  <a:cubicBezTo>
                    <a:pt x="6959" y="11069"/>
                    <a:pt x="6953" y="11065"/>
                    <a:pt x="6947" y="11062"/>
                  </a:cubicBezTo>
                  <a:cubicBezTo>
                    <a:pt x="6943" y="11059"/>
                    <a:pt x="6939" y="11058"/>
                    <a:pt x="6938" y="11057"/>
                  </a:cubicBezTo>
                  <a:cubicBezTo>
                    <a:pt x="6942" y="11058"/>
                    <a:pt x="6952" y="11060"/>
                    <a:pt x="6966" y="11063"/>
                  </a:cubicBezTo>
                  <a:cubicBezTo>
                    <a:pt x="6980" y="11066"/>
                    <a:pt x="6999" y="11069"/>
                    <a:pt x="7021" y="11074"/>
                  </a:cubicBezTo>
                  <a:lnTo>
                    <a:pt x="7337" y="11133"/>
                  </a:lnTo>
                  <a:lnTo>
                    <a:pt x="7356" y="11093"/>
                  </a:lnTo>
                  <a:lnTo>
                    <a:pt x="7106" y="10866"/>
                  </a:lnTo>
                  <a:cubicBezTo>
                    <a:pt x="7100" y="10861"/>
                    <a:pt x="7095" y="10856"/>
                    <a:pt x="7089" y="10851"/>
                  </a:cubicBezTo>
                  <a:cubicBezTo>
                    <a:pt x="7083" y="10846"/>
                    <a:pt x="7078" y="10842"/>
                    <a:pt x="7072" y="10837"/>
                  </a:cubicBezTo>
                  <a:cubicBezTo>
                    <a:pt x="7067" y="10833"/>
                    <a:pt x="7062" y="10829"/>
                    <a:pt x="7059" y="10826"/>
                  </a:cubicBezTo>
                  <a:cubicBezTo>
                    <a:pt x="7055" y="10823"/>
                    <a:pt x="7053" y="10821"/>
                    <a:pt x="7052" y="10820"/>
                  </a:cubicBezTo>
                  <a:cubicBezTo>
                    <a:pt x="7053" y="10821"/>
                    <a:pt x="7056" y="10822"/>
                    <a:pt x="7060" y="10824"/>
                  </a:cubicBezTo>
                  <a:cubicBezTo>
                    <a:pt x="7065" y="10826"/>
                    <a:pt x="7071" y="10828"/>
                    <a:pt x="7078" y="10832"/>
                  </a:cubicBezTo>
                  <a:cubicBezTo>
                    <a:pt x="7084" y="10835"/>
                    <a:pt x="7091" y="10838"/>
                    <a:pt x="7099" y="10841"/>
                  </a:cubicBezTo>
                  <a:cubicBezTo>
                    <a:pt x="7107" y="10844"/>
                    <a:pt x="7114" y="10847"/>
                    <a:pt x="7120" y="10850"/>
                  </a:cubicBezTo>
                  <a:lnTo>
                    <a:pt x="7418" y="10968"/>
                  </a:lnTo>
                  <a:lnTo>
                    <a:pt x="7441" y="10921"/>
                  </a:lnTo>
                  <a:close/>
                  <a:moveTo>
                    <a:pt x="7225" y="10373"/>
                  </a:moveTo>
                  <a:lnTo>
                    <a:pt x="7202" y="10419"/>
                  </a:lnTo>
                  <a:lnTo>
                    <a:pt x="7475" y="10553"/>
                  </a:lnTo>
                  <a:cubicBezTo>
                    <a:pt x="7488" y="10560"/>
                    <a:pt x="7499" y="10566"/>
                    <a:pt x="7507" y="10572"/>
                  </a:cubicBezTo>
                  <a:cubicBezTo>
                    <a:pt x="7516" y="10579"/>
                    <a:pt x="7523" y="10587"/>
                    <a:pt x="7528" y="10598"/>
                  </a:cubicBezTo>
                  <a:cubicBezTo>
                    <a:pt x="7533" y="10608"/>
                    <a:pt x="7535" y="10620"/>
                    <a:pt x="7533" y="10634"/>
                  </a:cubicBezTo>
                  <a:cubicBezTo>
                    <a:pt x="7532" y="10647"/>
                    <a:pt x="7527" y="10662"/>
                    <a:pt x="7519" y="10679"/>
                  </a:cubicBezTo>
                  <a:cubicBezTo>
                    <a:pt x="7513" y="10691"/>
                    <a:pt x="7507" y="10701"/>
                    <a:pt x="7500" y="10708"/>
                  </a:cubicBezTo>
                  <a:cubicBezTo>
                    <a:pt x="7493" y="10716"/>
                    <a:pt x="7487" y="10722"/>
                    <a:pt x="7480" y="10726"/>
                  </a:cubicBezTo>
                  <a:cubicBezTo>
                    <a:pt x="7473" y="10730"/>
                    <a:pt x="7467" y="10733"/>
                    <a:pt x="7460" y="10735"/>
                  </a:cubicBezTo>
                  <a:cubicBezTo>
                    <a:pt x="7454" y="10736"/>
                    <a:pt x="7448" y="10737"/>
                    <a:pt x="7443" y="10736"/>
                  </a:cubicBezTo>
                  <a:cubicBezTo>
                    <a:pt x="7436" y="10736"/>
                    <a:pt x="7426" y="10734"/>
                    <a:pt x="7415" y="10729"/>
                  </a:cubicBezTo>
                  <a:cubicBezTo>
                    <a:pt x="7404" y="10725"/>
                    <a:pt x="7393" y="10720"/>
                    <a:pt x="7383" y="10715"/>
                  </a:cubicBezTo>
                  <a:lnTo>
                    <a:pt x="7120" y="10586"/>
                  </a:lnTo>
                  <a:lnTo>
                    <a:pt x="7097" y="10632"/>
                  </a:lnTo>
                  <a:lnTo>
                    <a:pt x="7378" y="10770"/>
                  </a:lnTo>
                  <a:cubicBezTo>
                    <a:pt x="7387" y="10774"/>
                    <a:pt x="7397" y="10779"/>
                    <a:pt x="7409" y="10783"/>
                  </a:cubicBezTo>
                  <a:cubicBezTo>
                    <a:pt x="7420" y="10787"/>
                    <a:pt x="7432" y="10789"/>
                    <a:pt x="7444" y="10789"/>
                  </a:cubicBezTo>
                  <a:cubicBezTo>
                    <a:pt x="7469" y="10788"/>
                    <a:pt x="7490" y="10780"/>
                    <a:pt x="7508" y="10767"/>
                  </a:cubicBezTo>
                  <a:cubicBezTo>
                    <a:pt x="7526" y="10753"/>
                    <a:pt x="7543" y="10731"/>
                    <a:pt x="7558" y="10701"/>
                  </a:cubicBezTo>
                  <a:cubicBezTo>
                    <a:pt x="7569" y="10677"/>
                    <a:pt x="7577" y="10656"/>
                    <a:pt x="7580" y="10637"/>
                  </a:cubicBezTo>
                  <a:cubicBezTo>
                    <a:pt x="7583" y="10618"/>
                    <a:pt x="7582" y="10600"/>
                    <a:pt x="7578" y="10583"/>
                  </a:cubicBezTo>
                  <a:cubicBezTo>
                    <a:pt x="7574" y="10567"/>
                    <a:pt x="7566" y="10553"/>
                    <a:pt x="7555" y="10543"/>
                  </a:cubicBezTo>
                  <a:cubicBezTo>
                    <a:pt x="7544" y="10532"/>
                    <a:pt x="7527" y="10521"/>
                    <a:pt x="7503" y="10510"/>
                  </a:cubicBezTo>
                  <a:lnTo>
                    <a:pt x="7225" y="10373"/>
                  </a:lnTo>
                  <a:close/>
                  <a:moveTo>
                    <a:pt x="7068" y="10504"/>
                  </a:moveTo>
                  <a:cubicBezTo>
                    <a:pt x="7059" y="10507"/>
                    <a:pt x="7053" y="10512"/>
                    <a:pt x="7049" y="10520"/>
                  </a:cubicBezTo>
                  <a:cubicBezTo>
                    <a:pt x="7045" y="10528"/>
                    <a:pt x="7045" y="10537"/>
                    <a:pt x="7047" y="10545"/>
                  </a:cubicBezTo>
                  <a:cubicBezTo>
                    <a:pt x="7050" y="10554"/>
                    <a:pt x="7056" y="10560"/>
                    <a:pt x="7064" y="10564"/>
                  </a:cubicBezTo>
                  <a:cubicBezTo>
                    <a:pt x="7072" y="10568"/>
                    <a:pt x="7081" y="10569"/>
                    <a:pt x="7089" y="10566"/>
                  </a:cubicBezTo>
                  <a:cubicBezTo>
                    <a:pt x="7098" y="10563"/>
                    <a:pt x="7104" y="10557"/>
                    <a:pt x="7109" y="10549"/>
                  </a:cubicBezTo>
                  <a:cubicBezTo>
                    <a:pt x="7113" y="10541"/>
                    <a:pt x="7113" y="10532"/>
                    <a:pt x="7110" y="10524"/>
                  </a:cubicBezTo>
                  <a:cubicBezTo>
                    <a:pt x="7107" y="10516"/>
                    <a:pt x="7101" y="10509"/>
                    <a:pt x="7093" y="10505"/>
                  </a:cubicBezTo>
                  <a:cubicBezTo>
                    <a:pt x="7085" y="10501"/>
                    <a:pt x="7076" y="10501"/>
                    <a:pt x="7068" y="10504"/>
                  </a:cubicBezTo>
                  <a:close/>
                  <a:moveTo>
                    <a:pt x="7125" y="10387"/>
                  </a:moveTo>
                  <a:cubicBezTo>
                    <a:pt x="7117" y="10390"/>
                    <a:pt x="7111" y="10395"/>
                    <a:pt x="7106" y="10404"/>
                  </a:cubicBezTo>
                  <a:cubicBezTo>
                    <a:pt x="7103" y="10412"/>
                    <a:pt x="7102" y="10420"/>
                    <a:pt x="7105" y="10428"/>
                  </a:cubicBezTo>
                  <a:cubicBezTo>
                    <a:pt x="7108" y="10437"/>
                    <a:pt x="7113" y="10443"/>
                    <a:pt x="7121" y="10447"/>
                  </a:cubicBezTo>
                  <a:cubicBezTo>
                    <a:pt x="7130" y="10451"/>
                    <a:pt x="7138" y="10452"/>
                    <a:pt x="7147" y="10449"/>
                  </a:cubicBezTo>
                  <a:cubicBezTo>
                    <a:pt x="7156" y="10446"/>
                    <a:pt x="7162" y="10441"/>
                    <a:pt x="7166" y="10432"/>
                  </a:cubicBezTo>
                  <a:cubicBezTo>
                    <a:pt x="7170" y="10424"/>
                    <a:pt x="7171" y="10416"/>
                    <a:pt x="7167" y="10407"/>
                  </a:cubicBezTo>
                  <a:cubicBezTo>
                    <a:pt x="7164" y="10399"/>
                    <a:pt x="7158" y="10392"/>
                    <a:pt x="7150" y="10388"/>
                  </a:cubicBezTo>
                  <a:cubicBezTo>
                    <a:pt x="7142" y="10384"/>
                    <a:pt x="7134" y="10384"/>
                    <a:pt x="7125" y="10387"/>
                  </a:cubicBezTo>
                  <a:close/>
                  <a:moveTo>
                    <a:pt x="7799" y="10193"/>
                  </a:moveTo>
                  <a:lnTo>
                    <a:pt x="7408" y="10000"/>
                  </a:lnTo>
                  <a:lnTo>
                    <a:pt x="7386" y="10046"/>
                  </a:lnTo>
                  <a:lnTo>
                    <a:pt x="7599" y="10149"/>
                  </a:lnTo>
                  <a:cubicBezTo>
                    <a:pt x="7613" y="10156"/>
                    <a:pt x="7627" y="10163"/>
                    <a:pt x="7642" y="10169"/>
                  </a:cubicBezTo>
                  <a:cubicBezTo>
                    <a:pt x="7656" y="10176"/>
                    <a:pt x="7669" y="10181"/>
                    <a:pt x="7680" y="10186"/>
                  </a:cubicBezTo>
                  <a:cubicBezTo>
                    <a:pt x="7692" y="10191"/>
                    <a:pt x="7701" y="10195"/>
                    <a:pt x="7709" y="10198"/>
                  </a:cubicBezTo>
                  <a:cubicBezTo>
                    <a:pt x="7716" y="10201"/>
                    <a:pt x="7720" y="10203"/>
                    <a:pt x="7721" y="10203"/>
                  </a:cubicBezTo>
                  <a:cubicBezTo>
                    <a:pt x="7719" y="10203"/>
                    <a:pt x="7716" y="10202"/>
                    <a:pt x="7709" y="10202"/>
                  </a:cubicBezTo>
                  <a:cubicBezTo>
                    <a:pt x="7703" y="10201"/>
                    <a:pt x="7696" y="10201"/>
                    <a:pt x="7686" y="10200"/>
                  </a:cubicBezTo>
                  <a:cubicBezTo>
                    <a:pt x="7677" y="10200"/>
                    <a:pt x="7667" y="10199"/>
                    <a:pt x="7655" y="10199"/>
                  </a:cubicBezTo>
                  <a:cubicBezTo>
                    <a:pt x="7644" y="10198"/>
                    <a:pt x="7632" y="10198"/>
                    <a:pt x="7621" y="10199"/>
                  </a:cubicBezTo>
                  <a:lnTo>
                    <a:pt x="7307" y="10206"/>
                  </a:lnTo>
                  <a:lnTo>
                    <a:pt x="7280" y="10260"/>
                  </a:lnTo>
                  <a:lnTo>
                    <a:pt x="7671" y="10452"/>
                  </a:lnTo>
                  <a:lnTo>
                    <a:pt x="7695" y="10404"/>
                  </a:lnTo>
                  <a:lnTo>
                    <a:pt x="7467" y="10295"/>
                  </a:lnTo>
                  <a:cubicBezTo>
                    <a:pt x="7456" y="10289"/>
                    <a:pt x="7444" y="10284"/>
                    <a:pt x="7433" y="10279"/>
                  </a:cubicBezTo>
                  <a:cubicBezTo>
                    <a:pt x="7421" y="10274"/>
                    <a:pt x="7410" y="10269"/>
                    <a:pt x="7400" y="10265"/>
                  </a:cubicBezTo>
                  <a:cubicBezTo>
                    <a:pt x="7390" y="10261"/>
                    <a:pt x="7382" y="10257"/>
                    <a:pt x="7374" y="10254"/>
                  </a:cubicBezTo>
                  <a:cubicBezTo>
                    <a:pt x="7367" y="10251"/>
                    <a:pt x="7362" y="10249"/>
                    <a:pt x="7359" y="10248"/>
                  </a:cubicBezTo>
                  <a:cubicBezTo>
                    <a:pt x="7363" y="10248"/>
                    <a:pt x="7368" y="10249"/>
                    <a:pt x="7376" y="10249"/>
                  </a:cubicBezTo>
                  <a:cubicBezTo>
                    <a:pt x="7383" y="10249"/>
                    <a:pt x="7392" y="10249"/>
                    <a:pt x="7402" y="10249"/>
                  </a:cubicBezTo>
                  <a:cubicBezTo>
                    <a:pt x="7412" y="10250"/>
                    <a:pt x="7423" y="10250"/>
                    <a:pt x="7436" y="10250"/>
                  </a:cubicBezTo>
                  <a:cubicBezTo>
                    <a:pt x="7448" y="10250"/>
                    <a:pt x="7461" y="10250"/>
                    <a:pt x="7474" y="10249"/>
                  </a:cubicBezTo>
                  <a:lnTo>
                    <a:pt x="7775" y="10242"/>
                  </a:lnTo>
                  <a:lnTo>
                    <a:pt x="7799" y="10193"/>
                  </a:lnTo>
                  <a:close/>
                  <a:moveTo>
                    <a:pt x="7823" y="9772"/>
                  </a:moveTo>
                  <a:cubicBezTo>
                    <a:pt x="7809" y="9770"/>
                    <a:pt x="7795" y="9771"/>
                    <a:pt x="7782" y="9775"/>
                  </a:cubicBezTo>
                  <a:cubicBezTo>
                    <a:pt x="7769" y="9778"/>
                    <a:pt x="7757" y="9784"/>
                    <a:pt x="7746" y="9791"/>
                  </a:cubicBezTo>
                  <a:cubicBezTo>
                    <a:pt x="7735" y="9798"/>
                    <a:pt x="7723" y="9809"/>
                    <a:pt x="7709" y="9824"/>
                  </a:cubicBezTo>
                  <a:lnTo>
                    <a:pt x="7672" y="9862"/>
                  </a:lnTo>
                  <a:cubicBezTo>
                    <a:pt x="7653" y="9882"/>
                    <a:pt x="7637" y="9894"/>
                    <a:pt x="7622" y="9900"/>
                  </a:cubicBezTo>
                  <a:cubicBezTo>
                    <a:pt x="7608" y="9905"/>
                    <a:pt x="7592" y="9904"/>
                    <a:pt x="7576" y="9896"/>
                  </a:cubicBezTo>
                  <a:cubicBezTo>
                    <a:pt x="7556" y="9886"/>
                    <a:pt x="7544" y="9871"/>
                    <a:pt x="7539" y="9852"/>
                  </a:cubicBezTo>
                  <a:cubicBezTo>
                    <a:pt x="7535" y="9833"/>
                    <a:pt x="7538" y="9811"/>
                    <a:pt x="7550" y="9786"/>
                  </a:cubicBezTo>
                  <a:cubicBezTo>
                    <a:pt x="7555" y="9778"/>
                    <a:pt x="7559" y="9770"/>
                    <a:pt x="7564" y="9763"/>
                  </a:cubicBezTo>
                  <a:cubicBezTo>
                    <a:pt x="7569" y="9756"/>
                    <a:pt x="7574" y="9750"/>
                    <a:pt x="7580" y="9744"/>
                  </a:cubicBezTo>
                  <a:cubicBezTo>
                    <a:pt x="7587" y="9738"/>
                    <a:pt x="7594" y="9732"/>
                    <a:pt x="7602" y="9726"/>
                  </a:cubicBezTo>
                  <a:cubicBezTo>
                    <a:pt x="7610" y="9720"/>
                    <a:pt x="7620" y="9714"/>
                    <a:pt x="7630" y="9707"/>
                  </a:cubicBezTo>
                  <a:lnTo>
                    <a:pt x="7607" y="9670"/>
                  </a:lnTo>
                  <a:cubicBezTo>
                    <a:pt x="7563" y="9695"/>
                    <a:pt x="7532" y="9728"/>
                    <a:pt x="7511" y="9770"/>
                  </a:cubicBezTo>
                  <a:cubicBezTo>
                    <a:pt x="7502" y="9789"/>
                    <a:pt x="7496" y="9807"/>
                    <a:pt x="7494" y="9826"/>
                  </a:cubicBezTo>
                  <a:cubicBezTo>
                    <a:pt x="7492" y="9844"/>
                    <a:pt x="7493" y="9861"/>
                    <a:pt x="7497" y="9877"/>
                  </a:cubicBezTo>
                  <a:cubicBezTo>
                    <a:pt x="7502" y="9893"/>
                    <a:pt x="7509" y="9907"/>
                    <a:pt x="7520" y="9920"/>
                  </a:cubicBezTo>
                  <a:cubicBezTo>
                    <a:pt x="7531" y="9933"/>
                    <a:pt x="7544" y="9943"/>
                    <a:pt x="7561" y="9951"/>
                  </a:cubicBezTo>
                  <a:cubicBezTo>
                    <a:pt x="7586" y="9964"/>
                    <a:pt x="7612" y="9966"/>
                    <a:pt x="7637" y="9958"/>
                  </a:cubicBezTo>
                  <a:cubicBezTo>
                    <a:pt x="7649" y="9955"/>
                    <a:pt x="7660" y="9949"/>
                    <a:pt x="7670" y="9941"/>
                  </a:cubicBezTo>
                  <a:cubicBezTo>
                    <a:pt x="7680" y="9933"/>
                    <a:pt x="7692" y="9921"/>
                    <a:pt x="7706" y="9906"/>
                  </a:cubicBezTo>
                  <a:lnTo>
                    <a:pt x="7737" y="9872"/>
                  </a:lnTo>
                  <a:cubicBezTo>
                    <a:pt x="7774" y="9833"/>
                    <a:pt x="7810" y="9821"/>
                    <a:pt x="7845" y="9838"/>
                  </a:cubicBezTo>
                  <a:cubicBezTo>
                    <a:pt x="7868" y="9850"/>
                    <a:pt x="7882" y="9868"/>
                    <a:pt x="7887" y="9894"/>
                  </a:cubicBezTo>
                  <a:cubicBezTo>
                    <a:pt x="7889" y="9905"/>
                    <a:pt x="7889" y="9916"/>
                    <a:pt x="7887" y="9926"/>
                  </a:cubicBezTo>
                  <a:cubicBezTo>
                    <a:pt x="7885" y="9937"/>
                    <a:pt x="7881" y="9949"/>
                    <a:pt x="7873" y="9964"/>
                  </a:cubicBezTo>
                  <a:cubicBezTo>
                    <a:pt x="7864" y="9984"/>
                    <a:pt x="7852" y="10001"/>
                    <a:pt x="7838" y="10015"/>
                  </a:cubicBezTo>
                  <a:cubicBezTo>
                    <a:pt x="7825" y="10029"/>
                    <a:pt x="7808" y="10042"/>
                    <a:pt x="7788" y="10052"/>
                  </a:cubicBezTo>
                  <a:lnTo>
                    <a:pt x="7815" y="10091"/>
                  </a:lnTo>
                  <a:cubicBezTo>
                    <a:pt x="7836" y="10077"/>
                    <a:pt x="7855" y="10062"/>
                    <a:pt x="7871" y="10045"/>
                  </a:cubicBezTo>
                  <a:cubicBezTo>
                    <a:pt x="7886" y="10027"/>
                    <a:pt x="7900" y="10006"/>
                    <a:pt x="7912" y="9983"/>
                  </a:cubicBezTo>
                  <a:cubicBezTo>
                    <a:pt x="7921" y="9965"/>
                    <a:pt x="7926" y="9948"/>
                    <a:pt x="7929" y="9932"/>
                  </a:cubicBezTo>
                  <a:cubicBezTo>
                    <a:pt x="7932" y="9917"/>
                    <a:pt x="7933" y="9900"/>
                    <a:pt x="7931" y="9883"/>
                  </a:cubicBezTo>
                  <a:cubicBezTo>
                    <a:pt x="7928" y="9861"/>
                    <a:pt x="7921" y="9840"/>
                    <a:pt x="7909" y="9823"/>
                  </a:cubicBezTo>
                  <a:cubicBezTo>
                    <a:pt x="7897" y="9805"/>
                    <a:pt x="7882" y="9792"/>
                    <a:pt x="7863" y="9783"/>
                  </a:cubicBezTo>
                  <a:cubicBezTo>
                    <a:pt x="7851" y="9777"/>
                    <a:pt x="7838" y="9773"/>
                    <a:pt x="7823" y="9772"/>
                  </a:cubicBezTo>
                  <a:close/>
                  <a:moveTo>
                    <a:pt x="7741" y="9325"/>
                  </a:moveTo>
                  <a:lnTo>
                    <a:pt x="7613" y="9584"/>
                  </a:lnTo>
                  <a:lnTo>
                    <a:pt x="7653" y="9603"/>
                  </a:lnTo>
                  <a:lnTo>
                    <a:pt x="7704" y="9498"/>
                  </a:lnTo>
                  <a:lnTo>
                    <a:pt x="8056" y="9671"/>
                  </a:lnTo>
                  <a:lnTo>
                    <a:pt x="8078" y="9626"/>
                  </a:lnTo>
                  <a:lnTo>
                    <a:pt x="7726" y="9453"/>
                  </a:lnTo>
                  <a:lnTo>
                    <a:pt x="7779" y="9347"/>
                  </a:lnTo>
                  <a:lnTo>
                    <a:pt x="7741" y="9325"/>
                  </a:lnTo>
                  <a:close/>
                  <a:moveTo>
                    <a:pt x="8272" y="9231"/>
                  </a:moveTo>
                  <a:lnTo>
                    <a:pt x="8232" y="9211"/>
                  </a:lnTo>
                  <a:lnTo>
                    <a:pt x="8147" y="9383"/>
                  </a:lnTo>
                  <a:lnTo>
                    <a:pt x="8004" y="9313"/>
                  </a:lnTo>
                  <a:lnTo>
                    <a:pt x="8070" y="9179"/>
                  </a:lnTo>
                  <a:lnTo>
                    <a:pt x="8030" y="9159"/>
                  </a:lnTo>
                  <a:lnTo>
                    <a:pt x="7964" y="9293"/>
                  </a:lnTo>
                  <a:lnTo>
                    <a:pt x="7836" y="9230"/>
                  </a:lnTo>
                  <a:lnTo>
                    <a:pt x="7914" y="9069"/>
                  </a:lnTo>
                  <a:lnTo>
                    <a:pt x="7879" y="9044"/>
                  </a:lnTo>
                  <a:lnTo>
                    <a:pt x="7774" y="9258"/>
                  </a:lnTo>
                  <a:lnTo>
                    <a:pt x="8164" y="9450"/>
                  </a:lnTo>
                  <a:lnTo>
                    <a:pt x="8272" y="9231"/>
                  </a:lnTo>
                  <a:close/>
                  <a:moveTo>
                    <a:pt x="8435" y="8900"/>
                  </a:moveTo>
                  <a:lnTo>
                    <a:pt x="8399" y="8904"/>
                  </a:lnTo>
                  <a:cubicBezTo>
                    <a:pt x="8382" y="8907"/>
                    <a:pt x="8365" y="8909"/>
                    <a:pt x="8346" y="8912"/>
                  </a:cubicBezTo>
                  <a:cubicBezTo>
                    <a:pt x="8327" y="8914"/>
                    <a:pt x="8310" y="8917"/>
                    <a:pt x="8293" y="8919"/>
                  </a:cubicBezTo>
                  <a:cubicBezTo>
                    <a:pt x="8277" y="8921"/>
                    <a:pt x="8265" y="8923"/>
                    <a:pt x="8258" y="8924"/>
                  </a:cubicBezTo>
                  <a:cubicBezTo>
                    <a:pt x="8248" y="8926"/>
                    <a:pt x="8238" y="8929"/>
                    <a:pt x="8226" y="8932"/>
                  </a:cubicBezTo>
                  <a:cubicBezTo>
                    <a:pt x="8214" y="8935"/>
                    <a:pt x="8204" y="8938"/>
                    <a:pt x="8195" y="8942"/>
                  </a:cubicBezTo>
                  <a:lnTo>
                    <a:pt x="8198" y="8936"/>
                  </a:lnTo>
                  <a:cubicBezTo>
                    <a:pt x="8206" y="8921"/>
                    <a:pt x="8210" y="8905"/>
                    <a:pt x="8211" y="8890"/>
                  </a:cubicBezTo>
                  <a:cubicBezTo>
                    <a:pt x="8212" y="8875"/>
                    <a:pt x="8210" y="8860"/>
                    <a:pt x="8206" y="8847"/>
                  </a:cubicBezTo>
                  <a:cubicBezTo>
                    <a:pt x="8201" y="8833"/>
                    <a:pt x="8193" y="8821"/>
                    <a:pt x="8182" y="8809"/>
                  </a:cubicBezTo>
                  <a:cubicBezTo>
                    <a:pt x="8171" y="8798"/>
                    <a:pt x="8158" y="8788"/>
                    <a:pt x="8142" y="8780"/>
                  </a:cubicBezTo>
                  <a:cubicBezTo>
                    <a:pt x="8132" y="8775"/>
                    <a:pt x="8122" y="8772"/>
                    <a:pt x="8112" y="8770"/>
                  </a:cubicBezTo>
                  <a:cubicBezTo>
                    <a:pt x="8102" y="8768"/>
                    <a:pt x="8093" y="8767"/>
                    <a:pt x="8084" y="8768"/>
                  </a:cubicBezTo>
                  <a:cubicBezTo>
                    <a:pt x="8076" y="8768"/>
                    <a:pt x="8068" y="8769"/>
                    <a:pt x="8060" y="8771"/>
                  </a:cubicBezTo>
                  <a:cubicBezTo>
                    <a:pt x="8053" y="8773"/>
                    <a:pt x="8046" y="8776"/>
                    <a:pt x="8041" y="8778"/>
                  </a:cubicBezTo>
                  <a:cubicBezTo>
                    <a:pt x="8035" y="8781"/>
                    <a:pt x="8029" y="8785"/>
                    <a:pt x="8023" y="8789"/>
                  </a:cubicBezTo>
                  <a:cubicBezTo>
                    <a:pt x="8017" y="8793"/>
                    <a:pt x="8011" y="8799"/>
                    <a:pt x="8005" y="8806"/>
                  </a:cubicBezTo>
                  <a:cubicBezTo>
                    <a:pt x="7999" y="8812"/>
                    <a:pt x="7992" y="8820"/>
                    <a:pt x="7986" y="8830"/>
                  </a:cubicBezTo>
                  <a:cubicBezTo>
                    <a:pt x="7980" y="8840"/>
                    <a:pt x="7974" y="8851"/>
                    <a:pt x="7967" y="8865"/>
                  </a:cubicBezTo>
                  <a:lnTo>
                    <a:pt x="7922" y="8956"/>
                  </a:lnTo>
                  <a:lnTo>
                    <a:pt x="8313" y="9148"/>
                  </a:lnTo>
                  <a:lnTo>
                    <a:pt x="8336" y="9103"/>
                  </a:lnTo>
                  <a:lnTo>
                    <a:pt x="8159" y="9016"/>
                  </a:lnTo>
                  <a:cubicBezTo>
                    <a:pt x="8164" y="9006"/>
                    <a:pt x="8170" y="8999"/>
                    <a:pt x="8176" y="8994"/>
                  </a:cubicBezTo>
                  <a:cubicBezTo>
                    <a:pt x="8182" y="8990"/>
                    <a:pt x="8192" y="8986"/>
                    <a:pt x="8206" y="8984"/>
                  </a:cubicBezTo>
                  <a:cubicBezTo>
                    <a:pt x="8229" y="8979"/>
                    <a:pt x="8251" y="8975"/>
                    <a:pt x="8272" y="8971"/>
                  </a:cubicBezTo>
                  <a:cubicBezTo>
                    <a:pt x="8292" y="8968"/>
                    <a:pt x="8312" y="8965"/>
                    <a:pt x="8329" y="8963"/>
                  </a:cubicBezTo>
                  <a:cubicBezTo>
                    <a:pt x="8346" y="8961"/>
                    <a:pt x="8361" y="8960"/>
                    <a:pt x="8375" y="8959"/>
                  </a:cubicBezTo>
                  <a:cubicBezTo>
                    <a:pt x="8388" y="8958"/>
                    <a:pt x="8399" y="8958"/>
                    <a:pt x="8406" y="8958"/>
                  </a:cubicBezTo>
                  <a:lnTo>
                    <a:pt x="8435" y="8900"/>
                  </a:lnTo>
                  <a:close/>
                  <a:moveTo>
                    <a:pt x="8149" y="8851"/>
                  </a:moveTo>
                  <a:cubicBezTo>
                    <a:pt x="8157" y="8859"/>
                    <a:pt x="8163" y="8868"/>
                    <a:pt x="8166" y="8878"/>
                  </a:cubicBezTo>
                  <a:cubicBezTo>
                    <a:pt x="8169" y="8889"/>
                    <a:pt x="8170" y="8900"/>
                    <a:pt x="8167" y="8913"/>
                  </a:cubicBezTo>
                  <a:cubicBezTo>
                    <a:pt x="8165" y="8926"/>
                    <a:pt x="8160" y="8941"/>
                    <a:pt x="8151" y="8958"/>
                  </a:cubicBezTo>
                  <a:lnTo>
                    <a:pt x="8130" y="9001"/>
                  </a:lnTo>
                  <a:lnTo>
                    <a:pt x="7984" y="8930"/>
                  </a:lnTo>
                  <a:lnTo>
                    <a:pt x="8007" y="8883"/>
                  </a:lnTo>
                  <a:cubicBezTo>
                    <a:pt x="8012" y="8872"/>
                    <a:pt x="8017" y="8863"/>
                    <a:pt x="8023" y="8856"/>
                  </a:cubicBezTo>
                  <a:cubicBezTo>
                    <a:pt x="8028" y="8849"/>
                    <a:pt x="8033" y="8843"/>
                    <a:pt x="8039" y="8838"/>
                  </a:cubicBezTo>
                  <a:cubicBezTo>
                    <a:pt x="8049" y="8829"/>
                    <a:pt x="8061" y="8824"/>
                    <a:pt x="8076" y="8822"/>
                  </a:cubicBezTo>
                  <a:cubicBezTo>
                    <a:pt x="8090" y="8820"/>
                    <a:pt x="8104" y="8822"/>
                    <a:pt x="8117" y="8829"/>
                  </a:cubicBezTo>
                  <a:cubicBezTo>
                    <a:pt x="8130" y="8835"/>
                    <a:pt x="8141" y="8842"/>
                    <a:pt x="8149" y="8851"/>
                  </a:cubicBezTo>
                  <a:close/>
                  <a:moveTo>
                    <a:pt x="8647" y="8688"/>
                  </a:moveTo>
                  <a:lnTo>
                    <a:pt x="8098" y="8418"/>
                  </a:lnTo>
                  <a:lnTo>
                    <a:pt x="8080" y="8456"/>
                  </a:lnTo>
                  <a:lnTo>
                    <a:pt x="8629" y="8726"/>
                  </a:lnTo>
                  <a:lnTo>
                    <a:pt x="8647" y="8688"/>
                  </a:lnTo>
                  <a:close/>
                  <a:moveTo>
                    <a:pt x="8422" y="7940"/>
                  </a:moveTo>
                  <a:lnTo>
                    <a:pt x="8399" y="7987"/>
                  </a:lnTo>
                  <a:lnTo>
                    <a:pt x="8671" y="8121"/>
                  </a:lnTo>
                  <a:cubicBezTo>
                    <a:pt x="8685" y="8127"/>
                    <a:pt x="8696" y="8134"/>
                    <a:pt x="8704" y="8140"/>
                  </a:cubicBezTo>
                  <a:cubicBezTo>
                    <a:pt x="8713" y="8146"/>
                    <a:pt x="8720" y="8155"/>
                    <a:pt x="8725" y="8165"/>
                  </a:cubicBezTo>
                  <a:cubicBezTo>
                    <a:pt x="8730" y="8175"/>
                    <a:pt x="8732" y="8187"/>
                    <a:pt x="8730" y="8201"/>
                  </a:cubicBezTo>
                  <a:cubicBezTo>
                    <a:pt x="8729" y="8215"/>
                    <a:pt x="8724" y="8230"/>
                    <a:pt x="8716" y="8246"/>
                  </a:cubicBezTo>
                  <a:cubicBezTo>
                    <a:pt x="8710" y="8259"/>
                    <a:pt x="8703" y="8268"/>
                    <a:pt x="8697" y="8276"/>
                  </a:cubicBezTo>
                  <a:cubicBezTo>
                    <a:pt x="8690" y="8284"/>
                    <a:pt x="8684" y="8290"/>
                    <a:pt x="8677" y="8294"/>
                  </a:cubicBezTo>
                  <a:cubicBezTo>
                    <a:pt x="8670" y="8298"/>
                    <a:pt x="8663" y="8301"/>
                    <a:pt x="8657" y="8302"/>
                  </a:cubicBezTo>
                  <a:cubicBezTo>
                    <a:pt x="8651" y="8304"/>
                    <a:pt x="8645" y="8304"/>
                    <a:pt x="8640" y="8304"/>
                  </a:cubicBezTo>
                  <a:cubicBezTo>
                    <a:pt x="8633" y="8304"/>
                    <a:pt x="8623" y="8301"/>
                    <a:pt x="8612" y="8297"/>
                  </a:cubicBezTo>
                  <a:cubicBezTo>
                    <a:pt x="8601" y="8293"/>
                    <a:pt x="8590" y="8288"/>
                    <a:pt x="8580" y="8283"/>
                  </a:cubicBezTo>
                  <a:lnTo>
                    <a:pt x="8317" y="8154"/>
                  </a:lnTo>
                  <a:lnTo>
                    <a:pt x="8294" y="8200"/>
                  </a:lnTo>
                  <a:lnTo>
                    <a:pt x="8575" y="8338"/>
                  </a:lnTo>
                  <a:cubicBezTo>
                    <a:pt x="8583" y="8342"/>
                    <a:pt x="8594" y="8346"/>
                    <a:pt x="8605" y="8351"/>
                  </a:cubicBezTo>
                  <a:cubicBezTo>
                    <a:pt x="8617" y="8355"/>
                    <a:pt x="8629" y="8357"/>
                    <a:pt x="8641" y="8356"/>
                  </a:cubicBezTo>
                  <a:cubicBezTo>
                    <a:pt x="8666" y="8355"/>
                    <a:pt x="8687" y="8348"/>
                    <a:pt x="8705" y="8334"/>
                  </a:cubicBezTo>
                  <a:cubicBezTo>
                    <a:pt x="8723" y="8321"/>
                    <a:pt x="8740" y="8299"/>
                    <a:pt x="8755" y="8268"/>
                  </a:cubicBezTo>
                  <a:cubicBezTo>
                    <a:pt x="8766" y="8244"/>
                    <a:pt x="8774" y="8223"/>
                    <a:pt x="8777" y="8205"/>
                  </a:cubicBezTo>
                  <a:cubicBezTo>
                    <a:pt x="8780" y="8186"/>
                    <a:pt x="8779" y="8168"/>
                    <a:pt x="8775" y="8151"/>
                  </a:cubicBezTo>
                  <a:cubicBezTo>
                    <a:pt x="8771" y="8134"/>
                    <a:pt x="8763" y="8121"/>
                    <a:pt x="8752" y="8110"/>
                  </a:cubicBezTo>
                  <a:cubicBezTo>
                    <a:pt x="8741" y="8100"/>
                    <a:pt x="8723" y="8089"/>
                    <a:pt x="8700" y="8077"/>
                  </a:cubicBezTo>
                  <a:lnTo>
                    <a:pt x="8422" y="7940"/>
                  </a:lnTo>
                  <a:close/>
                  <a:moveTo>
                    <a:pt x="8996" y="7760"/>
                  </a:moveTo>
                  <a:lnTo>
                    <a:pt x="8605" y="7568"/>
                  </a:lnTo>
                  <a:lnTo>
                    <a:pt x="8582" y="7614"/>
                  </a:lnTo>
                  <a:lnTo>
                    <a:pt x="8796" y="7717"/>
                  </a:lnTo>
                  <a:cubicBezTo>
                    <a:pt x="8810" y="7724"/>
                    <a:pt x="8824" y="7731"/>
                    <a:pt x="8838" y="7737"/>
                  </a:cubicBezTo>
                  <a:cubicBezTo>
                    <a:pt x="8853" y="7743"/>
                    <a:pt x="8866" y="7749"/>
                    <a:pt x="8877" y="7754"/>
                  </a:cubicBezTo>
                  <a:cubicBezTo>
                    <a:pt x="8889" y="7759"/>
                    <a:pt x="8898" y="7763"/>
                    <a:pt x="8906" y="7766"/>
                  </a:cubicBezTo>
                  <a:cubicBezTo>
                    <a:pt x="8913" y="7769"/>
                    <a:pt x="8917" y="7770"/>
                    <a:pt x="8917" y="7770"/>
                  </a:cubicBezTo>
                  <a:cubicBezTo>
                    <a:pt x="8916" y="7770"/>
                    <a:pt x="8912" y="7770"/>
                    <a:pt x="8906" y="7769"/>
                  </a:cubicBezTo>
                  <a:cubicBezTo>
                    <a:pt x="8900" y="7769"/>
                    <a:pt x="8892" y="7769"/>
                    <a:pt x="8883" y="7768"/>
                  </a:cubicBezTo>
                  <a:cubicBezTo>
                    <a:pt x="8874" y="7768"/>
                    <a:pt x="8864" y="7767"/>
                    <a:pt x="8852" y="7767"/>
                  </a:cubicBezTo>
                  <a:cubicBezTo>
                    <a:pt x="8841" y="7766"/>
                    <a:pt x="8829" y="7766"/>
                    <a:pt x="8817" y="7766"/>
                  </a:cubicBezTo>
                  <a:lnTo>
                    <a:pt x="8504" y="7774"/>
                  </a:lnTo>
                  <a:lnTo>
                    <a:pt x="8477" y="7828"/>
                  </a:lnTo>
                  <a:lnTo>
                    <a:pt x="8868" y="8020"/>
                  </a:lnTo>
                  <a:lnTo>
                    <a:pt x="8892" y="7972"/>
                  </a:lnTo>
                  <a:lnTo>
                    <a:pt x="8664" y="7862"/>
                  </a:lnTo>
                  <a:cubicBezTo>
                    <a:pt x="8653" y="7857"/>
                    <a:pt x="8641" y="7851"/>
                    <a:pt x="8630" y="7846"/>
                  </a:cubicBezTo>
                  <a:cubicBezTo>
                    <a:pt x="8618" y="7841"/>
                    <a:pt x="8607" y="7837"/>
                    <a:pt x="8597" y="7833"/>
                  </a:cubicBezTo>
                  <a:cubicBezTo>
                    <a:pt x="8587" y="7828"/>
                    <a:pt x="8578" y="7825"/>
                    <a:pt x="8571" y="7821"/>
                  </a:cubicBezTo>
                  <a:cubicBezTo>
                    <a:pt x="8564" y="7818"/>
                    <a:pt x="8559" y="7816"/>
                    <a:pt x="8556" y="7815"/>
                  </a:cubicBezTo>
                  <a:cubicBezTo>
                    <a:pt x="8560" y="7816"/>
                    <a:pt x="8565" y="7816"/>
                    <a:pt x="8573" y="7817"/>
                  </a:cubicBezTo>
                  <a:cubicBezTo>
                    <a:pt x="8580" y="7817"/>
                    <a:pt x="8589" y="7817"/>
                    <a:pt x="8599" y="7817"/>
                  </a:cubicBezTo>
                  <a:cubicBezTo>
                    <a:pt x="8609" y="7817"/>
                    <a:pt x="8620" y="7817"/>
                    <a:pt x="8632" y="7817"/>
                  </a:cubicBezTo>
                  <a:cubicBezTo>
                    <a:pt x="8645" y="7817"/>
                    <a:pt x="8657" y="7817"/>
                    <a:pt x="8671" y="7817"/>
                  </a:cubicBezTo>
                  <a:lnTo>
                    <a:pt x="8972" y="7809"/>
                  </a:lnTo>
                  <a:lnTo>
                    <a:pt x="8996" y="7760"/>
                  </a:lnTo>
                  <a:close/>
                  <a:moveTo>
                    <a:pt x="4776" y="18063"/>
                  </a:moveTo>
                  <a:lnTo>
                    <a:pt x="4739" y="18068"/>
                  </a:lnTo>
                  <a:cubicBezTo>
                    <a:pt x="4723" y="18070"/>
                    <a:pt x="4705" y="18073"/>
                    <a:pt x="4686" y="18075"/>
                  </a:cubicBezTo>
                  <a:cubicBezTo>
                    <a:pt x="4668" y="18078"/>
                    <a:pt x="4650" y="18080"/>
                    <a:pt x="4633" y="18082"/>
                  </a:cubicBezTo>
                  <a:cubicBezTo>
                    <a:pt x="4617" y="18085"/>
                    <a:pt x="4605" y="18087"/>
                    <a:pt x="4599" y="18088"/>
                  </a:cubicBezTo>
                  <a:cubicBezTo>
                    <a:pt x="4589" y="18090"/>
                    <a:pt x="4578" y="18092"/>
                    <a:pt x="4566" y="18095"/>
                  </a:cubicBezTo>
                  <a:cubicBezTo>
                    <a:pt x="4554" y="18098"/>
                    <a:pt x="4544" y="18102"/>
                    <a:pt x="4535" y="18106"/>
                  </a:cubicBezTo>
                  <a:lnTo>
                    <a:pt x="4538" y="18100"/>
                  </a:lnTo>
                  <a:cubicBezTo>
                    <a:pt x="4546" y="18084"/>
                    <a:pt x="4550" y="18069"/>
                    <a:pt x="4551" y="18054"/>
                  </a:cubicBezTo>
                  <a:cubicBezTo>
                    <a:pt x="4552" y="18038"/>
                    <a:pt x="4551" y="18024"/>
                    <a:pt x="4546" y="18010"/>
                  </a:cubicBezTo>
                  <a:cubicBezTo>
                    <a:pt x="4541" y="17997"/>
                    <a:pt x="4533" y="17984"/>
                    <a:pt x="4522" y="17972"/>
                  </a:cubicBezTo>
                  <a:cubicBezTo>
                    <a:pt x="4511" y="17961"/>
                    <a:pt x="4498" y="17951"/>
                    <a:pt x="4482" y="17943"/>
                  </a:cubicBezTo>
                  <a:cubicBezTo>
                    <a:pt x="4472" y="17938"/>
                    <a:pt x="4462" y="17935"/>
                    <a:pt x="4452" y="17933"/>
                  </a:cubicBezTo>
                  <a:cubicBezTo>
                    <a:pt x="4442" y="17932"/>
                    <a:pt x="4433" y="17931"/>
                    <a:pt x="4424" y="17931"/>
                  </a:cubicBezTo>
                  <a:cubicBezTo>
                    <a:pt x="4416" y="17931"/>
                    <a:pt x="4408" y="17932"/>
                    <a:pt x="4400" y="17935"/>
                  </a:cubicBezTo>
                  <a:cubicBezTo>
                    <a:pt x="4393" y="17937"/>
                    <a:pt x="4387" y="17939"/>
                    <a:pt x="4381" y="17942"/>
                  </a:cubicBezTo>
                  <a:cubicBezTo>
                    <a:pt x="4375" y="17945"/>
                    <a:pt x="4369" y="17948"/>
                    <a:pt x="4363" y="17952"/>
                  </a:cubicBezTo>
                  <a:cubicBezTo>
                    <a:pt x="4357" y="17957"/>
                    <a:pt x="4351" y="17962"/>
                    <a:pt x="4345" y="17969"/>
                  </a:cubicBezTo>
                  <a:cubicBezTo>
                    <a:pt x="4339" y="17976"/>
                    <a:pt x="4333" y="17984"/>
                    <a:pt x="4326" y="17994"/>
                  </a:cubicBezTo>
                  <a:cubicBezTo>
                    <a:pt x="4320" y="18003"/>
                    <a:pt x="4314" y="18015"/>
                    <a:pt x="4307" y="18028"/>
                  </a:cubicBezTo>
                  <a:lnTo>
                    <a:pt x="4263" y="18119"/>
                  </a:lnTo>
                  <a:lnTo>
                    <a:pt x="4536" y="18254"/>
                  </a:lnTo>
                  <a:lnTo>
                    <a:pt x="4651" y="18254"/>
                  </a:lnTo>
                  <a:lnTo>
                    <a:pt x="4499" y="18179"/>
                  </a:lnTo>
                  <a:cubicBezTo>
                    <a:pt x="4504" y="18169"/>
                    <a:pt x="4510" y="18162"/>
                    <a:pt x="4516" y="18158"/>
                  </a:cubicBezTo>
                  <a:cubicBezTo>
                    <a:pt x="4523" y="18153"/>
                    <a:pt x="4532" y="18150"/>
                    <a:pt x="4546" y="18147"/>
                  </a:cubicBezTo>
                  <a:cubicBezTo>
                    <a:pt x="4569" y="18142"/>
                    <a:pt x="4591" y="18138"/>
                    <a:pt x="4612" y="18135"/>
                  </a:cubicBezTo>
                  <a:cubicBezTo>
                    <a:pt x="4633" y="18131"/>
                    <a:pt x="4652" y="18129"/>
                    <a:pt x="4669" y="18126"/>
                  </a:cubicBezTo>
                  <a:cubicBezTo>
                    <a:pt x="4686" y="18124"/>
                    <a:pt x="4702" y="18123"/>
                    <a:pt x="4715" y="18122"/>
                  </a:cubicBezTo>
                  <a:cubicBezTo>
                    <a:pt x="4728" y="18122"/>
                    <a:pt x="4739" y="18122"/>
                    <a:pt x="4747" y="18122"/>
                  </a:cubicBezTo>
                  <a:lnTo>
                    <a:pt x="4776" y="18063"/>
                  </a:lnTo>
                  <a:close/>
                  <a:moveTo>
                    <a:pt x="9002" y="9474"/>
                  </a:moveTo>
                  <a:lnTo>
                    <a:pt x="9002" y="9372"/>
                  </a:lnTo>
                  <a:lnTo>
                    <a:pt x="8955" y="9467"/>
                  </a:lnTo>
                  <a:lnTo>
                    <a:pt x="8812" y="9397"/>
                  </a:lnTo>
                  <a:lnTo>
                    <a:pt x="8878" y="9263"/>
                  </a:lnTo>
                  <a:lnTo>
                    <a:pt x="8837" y="9243"/>
                  </a:lnTo>
                  <a:lnTo>
                    <a:pt x="8772" y="9377"/>
                  </a:lnTo>
                  <a:lnTo>
                    <a:pt x="8643" y="9314"/>
                  </a:lnTo>
                  <a:lnTo>
                    <a:pt x="8722" y="9154"/>
                  </a:lnTo>
                  <a:lnTo>
                    <a:pt x="8687" y="9129"/>
                  </a:lnTo>
                  <a:lnTo>
                    <a:pt x="8581" y="9342"/>
                  </a:lnTo>
                  <a:lnTo>
                    <a:pt x="8972" y="9535"/>
                  </a:lnTo>
                  <a:lnTo>
                    <a:pt x="9002" y="9474"/>
                  </a:lnTo>
                  <a:close/>
                  <a:moveTo>
                    <a:pt x="9002" y="8988"/>
                  </a:moveTo>
                  <a:lnTo>
                    <a:pt x="9002" y="8936"/>
                  </a:lnTo>
                  <a:lnTo>
                    <a:pt x="8805" y="8888"/>
                  </a:lnTo>
                  <a:lnTo>
                    <a:pt x="8780" y="8938"/>
                  </a:lnTo>
                  <a:lnTo>
                    <a:pt x="9002" y="8988"/>
                  </a:lnTo>
                  <a:close/>
                  <a:moveTo>
                    <a:pt x="9002" y="8843"/>
                  </a:moveTo>
                  <a:lnTo>
                    <a:pt x="9002" y="8784"/>
                  </a:lnTo>
                  <a:cubicBezTo>
                    <a:pt x="8996" y="8780"/>
                    <a:pt x="8990" y="8776"/>
                    <a:pt x="8985" y="8772"/>
                  </a:cubicBezTo>
                  <a:cubicBezTo>
                    <a:pt x="8976" y="8765"/>
                    <a:pt x="8969" y="8760"/>
                    <a:pt x="8963" y="8756"/>
                  </a:cubicBezTo>
                  <a:cubicBezTo>
                    <a:pt x="8957" y="8752"/>
                    <a:pt x="8954" y="8750"/>
                    <a:pt x="8953" y="8749"/>
                  </a:cubicBezTo>
                  <a:cubicBezTo>
                    <a:pt x="8954" y="8749"/>
                    <a:pt x="8958" y="8751"/>
                    <a:pt x="8965" y="8753"/>
                  </a:cubicBezTo>
                  <a:cubicBezTo>
                    <a:pt x="8972" y="8755"/>
                    <a:pt x="8981" y="8757"/>
                    <a:pt x="8991" y="8760"/>
                  </a:cubicBezTo>
                  <a:lnTo>
                    <a:pt x="9002" y="8763"/>
                  </a:lnTo>
                  <a:lnTo>
                    <a:pt x="9002" y="8714"/>
                  </a:lnTo>
                  <a:lnTo>
                    <a:pt x="8902" y="8690"/>
                  </a:lnTo>
                  <a:lnTo>
                    <a:pt x="8876" y="8743"/>
                  </a:lnTo>
                  <a:lnTo>
                    <a:pt x="9002" y="8843"/>
                  </a:lnTo>
                  <a:close/>
                  <a:moveTo>
                    <a:pt x="9002" y="8567"/>
                  </a:moveTo>
                  <a:lnTo>
                    <a:pt x="9002" y="8502"/>
                  </a:lnTo>
                  <a:lnTo>
                    <a:pt x="8997" y="8498"/>
                  </a:lnTo>
                  <a:lnTo>
                    <a:pt x="8974" y="8545"/>
                  </a:lnTo>
                  <a:lnTo>
                    <a:pt x="9002" y="8567"/>
                  </a:lnTo>
                  <a:close/>
                  <a:moveTo>
                    <a:pt x="4489" y="18014"/>
                  </a:moveTo>
                  <a:cubicBezTo>
                    <a:pt x="4498" y="18023"/>
                    <a:pt x="4503" y="18032"/>
                    <a:pt x="4506" y="18041"/>
                  </a:cubicBezTo>
                  <a:cubicBezTo>
                    <a:pt x="4509" y="18052"/>
                    <a:pt x="4510" y="18064"/>
                    <a:pt x="4508" y="18076"/>
                  </a:cubicBezTo>
                  <a:cubicBezTo>
                    <a:pt x="4505" y="18089"/>
                    <a:pt x="4500" y="18104"/>
                    <a:pt x="4491" y="18122"/>
                  </a:cubicBezTo>
                  <a:lnTo>
                    <a:pt x="4470" y="18165"/>
                  </a:lnTo>
                  <a:lnTo>
                    <a:pt x="4324" y="18093"/>
                  </a:lnTo>
                  <a:lnTo>
                    <a:pt x="4347" y="18046"/>
                  </a:lnTo>
                  <a:cubicBezTo>
                    <a:pt x="4352" y="18036"/>
                    <a:pt x="4358" y="18027"/>
                    <a:pt x="4363" y="18020"/>
                  </a:cubicBezTo>
                  <a:cubicBezTo>
                    <a:pt x="4368" y="18013"/>
                    <a:pt x="4374" y="18006"/>
                    <a:pt x="4379" y="18001"/>
                  </a:cubicBezTo>
                  <a:cubicBezTo>
                    <a:pt x="4389" y="17992"/>
                    <a:pt x="4402" y="17987"/>
                    <a:pt x="4416" y="17985"/>
                  </a:cubicBezTo>
                  <a:cubicBezTo>
                    <a:pt x="4431" y="17984"/>
                    <a:pt x="4444" y="17986"/>
                    <a:pt x="4457" y="17992"/>
                  </a:cubicBezTo>
                  <a:cubicBezTo>
                    <a:pt x="4470" y="17999"/>
                    <a:pt x="4481" y="18006"/>
                    <a:pt x="4489" y="18014"/>
                  </a:cubicBezTo>
                  <a:close/>
                  <a:moveTo>
                    <a:pt x="4787" y="17669"/>
                  </a:moveTo>
                  <a:cubicBezTo>
                    <a:pt x="4772" y="17668"/>
                    <a:pt x="4758" y="17669"/>
                    <a:pt x="4745" y="17672"/>
                  </a:cubicBezTo>
                  <a:cubicBezTo>
                    <a:pt x="4732" y="17676"/>
                    <a:pt x="4720" y="17681"/>
                    <a:pt x="4709" y="17688"/>
                  </a:cubicBezTo>
                  <a:cubicBezTo>
                    <a:pt x="4698" y="17696"/>
                    <a:pt x="4686" y="17707"/>
                    <a:pt x="4672" y="17722"/>
                  </a:cubicBezTo>
                  <a:lnTo>
                    <a:pt x="4635" y="17760"/>
                  </a:lnTo>
                  <a:cubicBezTo>
                    <a:pt x="4616" y="17779"/>
                    <a:pt x="4600" y="17792"/>
                    <a:pt x="4585" y="17797"/>
                  </a:cubicBezTo>
                  <a:cubicBezTo>
                    <a:pt x="4571" y="17802"/>
                    <a:pt x="4556" y="17801"/>
                    <a:pt x="4540" y="17793"/>
                  </a:cubicBezTo>
                  <a:cubicBezTo>
                    <a:pt x="4520" y="17783"/>
                    <a:pt x="4507" y="17769"/>
                    <a:pt x="4502" y="17750"/>
                  </a:cubicBezTo>
                  <a:cubicBezTo>
                    <a:pt x="4498" y="17730"/>
                    <a:pt x="4502" y="17708"/>
                    <a:pt x="4514" y="17684"/>
                  </a:cubicBezTo>
                  <a:cubicBezTo>
                    <a:pt x="4518" y="17675"/>
                    <a:pt x="4522" y="17668"/>
                    <a:pt x="4527" y="17661"/>
                  </a:cubicBezTo>
                  <a:cubicBezTo>
                    <a:pt x="4532" y="17654"/>
                    <a:pt x="4537" y="17647"/>
                    <a:pt x="4544" y="17641"/>
                  </a:cubicBezTo>
                  <a:cubicBezTo>
                    <a:pt x="4550" y="17635"/>
                    <a:pt x="4557" y="17629"/>
                    <a:pt x="4565" y="17623"/>
                  </a:cubicBezTo>
                  <a:cubicBezTo>
                    <a:pt x="4573" y="17617"/>
                    <a:pt x="4583" y="17611"/>
                    <a:pt x="4594" y="17605"/>
                  </a:cubicBezTo>
                  <a:lnTo>
                    <a:pt x="4570" y="17568"/>
                  </a:lnTo>
                  <a:cubicBezTo>
                    <a:pt x="4527" y="17593"/>
                    <a:pt x="4495" y="17626"/>
                    <a:pt x="4474" y="17667"/>
                  </a:cubicBezTo>
                  <a:cubicBezTo>
                    <a:pt x="4465" y="17686"/>
                    <a:pt x="4459" y="17705"/>
                    <a:pt x="4457" y="17723"/>
                  </a:cubicBezTo>
                  <a:cubicBezTo>
                    <a:pt x="4455" y="17741"/>
                    <a:pt x="4456" y="17758"/>
                    <a:pt x="4461" y="17774"/>
                  </a:cubicBezTo>
                  <a:cubicBezTo>
                    <a:pt x="4465" y="17790"/>
                    <a:pt x="4473" y="17804"/>
                    <a:pt x="4483" y="17817"/>
                  </a:cubicBezTo>
                  <a:cubicBezTo>
                    <a:pt x="4494" y="17830"/>
                    <a:pt x="4508" y="17841"/>
                    <a:pt x="4524" y="17849"/>
                  </a:cubicBezTo>
                  <a:cubicBezTo>
                    <a:pt x="4550" y="17861"/>
                    <a:pt x="4575" y="17863"/>
                    <a:pt x="4600" y="17856"/>
                  </a:cubicBezTo>
                  <a:cubicBezTo>
                    <a:pt x="4612" y="17852"/>
                    <a:pt x="4623" y="17846"/>
                    <a:pt x="4633" y="17838"/>
                  </a:cubicBezTo>
                  <a:cubicBezTo>
                    <a:pt x="4643" y="17830"/>
                    <a:pt x="4655" y="17819"/>
                    <a:pt x="4669" y="17803"/>
                  </a:cubicBezTo>
                  <a:lnTo>
                    <a:pt x="4701" y="17770"/>
                  </a:lnTo>
                  <a:cubicBezTo>
                    <a:pt x="4738" y="17730"/>
                    <a:pt x="4773" y="17719"/>
                    <a:pt x="4808" y="17736"/>
                  </a:cubicBezTo>
                  <a:cubicBezTo>
                    <a:pt x="4831" y="17747"/>
                    <a:pt x="4845" y="17766"/>
                    <a:pt x="4850" y="17791"/>
                  </a:cubicBezTo>
                  <a:cubicBezTo>
                    <a:pt x="4852" y="17803"/>
                    <a:pt x="4853" y="17814"/>
                    <a:pt x="4851" y="17824"/>
                  </a:cubicBezTo>
                  <a:cubicBezTo>
                    <a:pt x="4849" y="17834"/>
                    <a:pt x="4844" y="17847"/>
                    <a:pt x="4837" y="17862"/>
                  </a:cubicBezTo>
                  <a:cubicBezTo>
                    <a:pt x="4827" y="17881"/>
                    <a:pt x="4815" y="17898"/>
                    <a:pt x="4802" y="17913"/>
                  </a:cubicBezTo>
                  <a:cubicBezTo>
                    <a:pt x="4788" y="17927"/>
                    <a:pt x="4771" y="17939"/>
                    <a:pt x="4751" y="17950"/>
                  </a:cubicBezTo>
                  <a:lnTo>
                    <a:pt x="4778" y="17988"/>
                  </a:lnTo>
                  <a:cubicBezTo>
                    <a:pt x="4799" y="17975"/>
                    <a:pt x="4818" y="17959"/>
                    <a:pt x="4834" y="17942"/>
                  </a:cubicBezTo>
                  <a:cubicBezTo>
                    <a:pt x="4850" y="17924"/>
                    <a:pt x="4863" y="17904"/>
                    <a:pt x="4875" y="17880"/>
                  </a:cubicBezTo>
                  <a:cubicBezTo>
                    <a:pt x="4884" y="17862"/>
                    <a:pt x="4890" y="17845"/>
                    <a:pt x="4893" y="17830"/>
                  </a:cubicBezTo>
                  <a:cubicBezTo>
                    <a:pt x="4896" y="17814"/>
                    <a:pt x="4896" y="17798"/>
                    <a:pt x="4894" y="17781"/>
                  </a:cubicBezTo>
                  <a:cubicBezTo>
                    <a:pt x="4892" y="17758"/>
                    <a:pt x="4884" y="17738"/>
                    <a:pt x="4872" y="17720"/>
                  </a:cubicBezTo>
                  <a:cubicBezTo>
                    <a:pt x="4860" y="17703"/>
                    <a:pt x="4845" y="17689"/>
                    <a:pt x="4827" y="17680"/>
                  </a:cubicBezTo>
                  <a:cubicBezTo>
                    <a:pt x="4815" y="17674"/>
                    <a:pt x="4801" y="17671"/>
                    <a:pt x="4787" y="17669"/>
                  </a:cubicBezTo>
                  <a:close/>
                  <a:moveTo>
                    <a:pt x="5004" y="17599"/>
                  </a:moveTo>
                  <a:lnTo>
                    <a:pt x="4613" y="17406"/>
                  </a:lnTo>
                  <a:lnTo>
                    <a:pt x="4591" y="17452"/>
                  </a:lnTo>
                  <a:lnTo>
                    <a:pt x="4982" y="17644"/>
                  </a:lnTo>
                  <a:lnTo>
                    <a:pt x="5004" y="17599"/>
                  </a:lnTo>
                  <a:close/>
                  <a:moveTo>
                    <a:pt x="4779" y="17069"/>
                  </a:moveTo>
                  <a:lnTo>
                    <a:pt x="4652" y="17328"/>
                  </a:lnTo>
                  <a:lnTo>
                    <a:pt x="4691" y="17347"/>
                  </a:lnTo>
                  <a:lnTo>
                    <a:pt x="4743" y="17243"/>
                  </a:lnTo>
                  <a:lnTo>
                    <a:pt x="5094" y="17415"/>
                  </a:lnTo>
                  <a:lnTo>
                    <a:pt x="5116" y="17370"/>
                  </a:lnTo>
                  <a:lnTo>
                    <a:pt x="4765" y="17198"/>
                  </a:lnTo>
                  <a:lnTo>
                    <a:pt x="4817" y="17092"/>
                  </a:lnTo>
                  <a:lnTo>
                    <a:pt x="4779" y="17069"/>
                  </a:lnTo>
                  <a:close/>
                  <a:moveTo>
                    <a:pt x="4947" y="16729"/>
                  </a:moveTo>
                  <a:lnTo>
                    <a:pt x="4920" y="16783"/>
                  </a:lnTo>
                  <a:lnTo>
                    <a:pt x="5033" y="16931"/>
                  </a:lnTo>
                  <a:cubicBezTo>
                    <a:pt x="5040" y="16941"/>
                    <a:pt x="5047" y="16951"/>
                    <a:pt x="5053" y="16959"/>
                  </a:cubicBezTo>
                  <a:cubicBezTo>
                    <a:pt x="5060" y="16967"/>
                    <a:pt x="5064" y="16972"/>
                    <a:pt x="5066" y="16974"/>
                  </a:cubicBezTo>
                  <a:cubicBezTo>
                    <a:pt x="5057" y="16974"/>
                    <a:pt x="5048" y="16973"/>
                    <a:pt x="5039" y="16973"/>
                  </a:cubicBezTo>
                  <a:cubicBezTo>
                    <a:pt x="5031" y="16972"/>
                    <a:pt x="5022" y="16972"/>
                    <a:pt x="5012" y="16972"/>
                  </a:cubicBezTo>
                  <a:lnTo>
                    <a:pt x="4827" y="16973"/>
                  </a:lnTo>
                  <a:lnTo>
                    <a:pt x="4798" y="17030"/>
                  </a:lnTo>
                  <a:lnTo>
                    <a:pt x="5096" y="17021"/>
                  </a:lnTo>
                  <a:lnTo>
                    <a:pt x="5251" y="17097"/>
                  </a:lnTo>
                  <a:lnTo>
                    <a:pt x="5275" y="17048"/>
                  </a:lnTo>
                  <a:lnTo>
                    <a:pt x="5123" y="16973"/>
                  </a:lnTo>
                  <a:lnTo>
                    <a:pt x="4947" y="16729"/>
                  </a:lnTo>
                  <a:close/>
                  <a:moveTo>
                    <a:pt x="5306" y="16300"/>
                  </a:moveTo>
                  <a:cubicBezTo>
                    <a:pt x="5280" y="16294"/>
                    <a:pt x="5255" y="16293"/>
                    <a:pt x="5230" y="16296"/>
                  </a:cubicBezTo>
                  <a:cubicBezTo>
                    <a:pt x="5221" y="16297"/>
                    <a:pt x="5211" y="16300"/>
                    <a:pt x="5200" y="16303"/>
                  </a:cubicBezTo>
                  <a:cubicBezTo>
                    <a:pt x="5189" y="16307"/>
                    <a:pt x="5178" y="16312"/>
                    <a:pt x="5167" y="16318"/>
                  </a:cubicBezTo>
                  <a:cubicBezTo>
                    <a:pt x="5156" y="16325"/>
                    <a:pt x="5145" y="16334"/>
                    <a:pt x="5134" y="16345"/>
                  </a:cubicBezTo>
                  <a:cubicBezTo>
                    <a:pt x="5124" y="16357"/>
                    <a:pt x="5114" y="16371"/>
                    <a:pt x="5106" y="16388"/>
                  </a:cubicBezTo>
                  <a:cubicBezTo>
                    <a:pt x="5094" y="16412"/>
                    <a:pt x="5088" y="16436"/>
                    <a:pt x="5088" y="16460"/>
                  </a:cubicBezTo>
                  <a:cubicBezTo>
                    <a:pt x="5088" y="16484"/>
                    <a:pt x="5093" y="16506"/>
                    <a:pt x="5104" y="16528"/>
                  </a:cubicBezTo>
                  <a:cubicBezTo>
                    <a:pt x="5115" y="16550"/>
                    <a:pt x="5130" y="16571"/>
                    <a:pt x="5152" y="16590"/>
                  </a:cubicBezTo>
                  <a:cubicBezTo>
                    <a:pt x="5173" y="16609"/>
                    <a:pt x="5199" y="16627"/>
                    <a:pt x="5230" y="16642"/>
                  </a:cubicBezTo>
                  <a:cubicBezTo>
                    <a:pt x="5298" y="16675"/>
                    <a:pt x="5357" y="16685"/>
                    <a:pt x="5408" y="16672"/>
                  </a:cubicBezTo>
                  <a:cubicBezTo>
                    <a:pt x="5430" y="16666"/>
                    <a:pt x="5450" y="16656"/>
                    <a:pt x="5468" y="16642"/>
                  </a:cubicBezTo>
                  <a:cubicBezTo>
                    <a:pt x="5486" y="16628"/>
                    <a:pt x="5500" y="16609"/>
                    <a:pt x="5512" y="16585"/>
                  </a:cubicBezTo>
                  <a:cubicBezTo>
                    <a:pt x="5522" y="16564"/>
                    <a:pt x="5528" y="16545"/>
                    <a:pt x="5530" y="16526"/>
                  </a:cubicBezTo>
                  <a:cubicBezTo>
                    <a:pt x="5532" y="16508"/>
                    <a:pt x="5530" y="16488"/>
                    <a:pt x="5523" y="16467"/>
                  </a:cubicBezTo>
                  <a:cubicBezTo>
                    <a:pt x="5515" y="16438"/>
                    <a:pt x="5500" y="16413"/>
                    <a:pt x="5480" y="16392"/>
                  </a:cubicBezTo>
                  <a:cubicBezTo>
                    <a:pt x="5459" y="16370"/>
                    <a:pt x="5430" y="16350"/>
                    <a:pt x="5393" y="16332"/>
                  </a:cubicBezTo>
                  <a:cubicBezTo>
                    <a:pt x="5361" y="16316"/>
                    <a:pt x="5332" y="16306"/>
                    <a:pt x="5306" y="16300"/>
                  </a:cubicBezTo>
                  <a:close/>
                  <a:moveTo>
                    <a:pt x="5415" y="16410"/>
                  </a:moveTo>
                  <a:cubicBezTo>
                    <a:pt x="5427" y="16418"/>
                    <a:pt x="5437" y="16425"/>
                    <a:pt x="5445" y="16432"/>
                  </a:cubicBezTo>
                  <a:cubicBezTo>
                    <a:pt x="5454" y="16439"/>
                    <a:pt x="5461" y="16446"/>
                    <a:pt x="5466" y="16453"/>
                  </a:cubicBezTo>
                  <a:cubicBezTo>
                    <a:pt x="5472" y="16460"/>
                    <a:pt x="5476" y="16467"/>
                    <a:pt x="5480" y="16475"/>
                  </a:cubicBezTo>
                  <a:cubicBezTo>
                    <a:pt x="5486" y="16490"/>
                    <a:pt x="5490" y="16504"/>
                    <a:pt x="5490" y="16519"/>
                  </a:cubicBezTo>
                  <a:cubicBezTo>
                    <a:pt x="5489" y="16534"/>
                    <a:pt x="5485" y="16549"/>
                    <a:pt x="5477" y="16565"/>
                  </a:cubicBezTo>
                  <a:cubicBezTo>
                    <a:pt x="5474" y="16573"/>
                    <a:pt x="5469" y="16580"/>
                    <a:pt x="5462" y="16588"/>
                  </a:cubicBezTo>
                  <a:cubicBezTo>
                    <a:pt x="5456" y="16595"/>
                    <a:pt x="5449" y="16602"/>
                    <a:pt x="5442" y="16607"/>
                  </a:cubicBezTo>
                  <a:cubicBezTo>
                    <a:pt x="5435" y="16613"/>
                    <a:pt x="5427" y="16617"/>
                    <a:pt x="5419" y="16621"/>
                  </a:cubicBezTo>
                  <a:cubicBezTo>
                    <a:pt x="5411" y="16625"/>
                    <a:pt x="5403" y="16627"/>
                    <a:pt x="5394" y="16627"/>
                  </a:cubicBezTo>
                  <a:cubicBezTo>
                    <a:pt x="5377" y="16628"/>
                    <a:pt x="5356" y="16625"/>
                    <a:pt x="5330" y="16618"/>
                  </a:cubicBezTo>
                  <a:cubicBezTo>
                    <a:pt x="5303" y="16611"/>
                    <a:pt x="5276" y="16600"/>
                    <a:pt x="5246" y="16585"/>
                  </a:cubicBezTo>
                  <a:cubicBezTo>
                    <a:pt x="5222" y="16573"/>
                    <a:pt x="5202" y="16562"/>
                    <a:pt x="5186" y="16550"/>
                  </a:cubicBezTo>
                  <a:cubicBezTo>
                    <a:pt x="5170" y="16538"/>
                    <a:pt x="5158" y="16526"/>
                    <a:pt x="5148" y="16512"/>
                  </a:cubicBezTo>
                  <a:cubicBezTo>
                    <a:pt x="5138" y="16498"/>
                    <a:pt x="5132" y="16481"/>
                    <a:pt x="5131" y="16462"/>
                  </a:cubicBezTo>
                  <a:cubicBezTo>
                    <a:pt x="5131" y="16443"/>
                    <a:pt x="5135" y="16424"/>
                    <a:pt x="5144" y="16406"/>
                  </a:cubicBezTo>
                  <a:cubicBezTo>
                    <a:pt x="5155" y="16383"/>
                    <a:pt x="5169" y="16368"/>
                    <a:pt x="5187" y="16359"/>
                  </a:cubicBezTo>
                  <a:cubicBezTo>
                    <a:pt x="5205" y="16350"/>
                    <a:pt x="5222" y="16345"/>
                    <a:pt x="5240" y="16345"/>
                  </a:cubicBezTo>
                  <a:cubicBezTo>
                    <a:pt x="5257" y="16346"/>
                    <a:pt x="5276" y="16349"/>
                    <a:pt x="5298" y="16356"/>
                  </a:cubicBezTo>
                  <a:cubicBezTo>
                    <a:pt x="5319" y="16363"/>
                    <a:pt x="5345" y="16374"/>
                    <a:pt x="5374" y="16388"/>
                  </a:cubicBezTo>
                  <a:cubicBezTo>
                    <a:pt x="5390" y="16396"/>
                    <a:pt x="5403" y="16403"/>
                    <a:pt x="5415" y="16410"/>
                  </a:cubicBezTo>
                  <a:close/>
                  <a:moveTo>
                    <a:pt x="5340" y="15929"/>
                  </a:moveTo>
                  <a:lnTo>
                    <a:pt x="5239" y="16135"/>
                  </a:lnTo>
                  <a:lnTo>
                    <a:pt x="5630" y="16327"/>
                  </a:lnTo>
                  <a:lnTo>
                    <a:pt x="5653" y="16280"/>
                  </a:lnTo>
                  <a:lnTo>
                    <a:pt x="5467" y="16188"/>
                  </a:lnTo>
                  <a:lnTo>
                    <a:pt x="5529" y="16063"/>
                  </a:lnTo>
                  <a:lnTo>
                    <a:pt x="5491" y="16044"/>
                  </a:lnTo>
                  <a:lnTo>
                    <a:pt x="5429" y="16170"/>
                  </a:lnTo>
                  <a:lnTo>
                    <a:pt x="5301" y="16106"/>
                  </a:lnTo>
                  <a:lnTo>
                    <a:pt x="5375" y="15955"/>
                  </a:lnTo>
                  <a:lnTo>
                    <a:pt x="5340" y="15929"/>
                  </a:lnTo>
                  <a:close/>
                  <a:moveTo>
                    <a:pt x="6006" y="15562"/>
                  </a:moveTo>
                  <a:lnTo>
                    <a:pt x="5599" y="15404"/>
                  </a:lnTo>
                  <a:lnTo>
                    <a:pt x="5565" y="15473"/>
                  </a:lnTo>
                  <a:lnTo>
                    <a:pt x="5788" y="15674"/>
                  </a:lnTo>
                  <a:cubicBezTo>
                    <a:pt x="5802" y="15686"/>
                    <a:pt x="5814" y="15696"/>
                    <a:pt x="5826" y="15705"/>
                  </a:cubicBezTo>
                  <a:cubicBezTo>
                    <a:pt x="5837" y="15713"/>
                    <a:pt x="5843" y="15718"/>
                    <a:pt x="5845" y="15719"/>
                  </a:cubicBezTo>
                  <a:cubicBezTo>
                    <a:pt x="5843" y="15719"/>
                    <a:pt x="5835" y="15717"/>
                    <a:pt x="5821" y="15713"/>
                  </a:cubicBezTo>
                  <a:cubicBezTo>
                    <a:pt x="5807" y="15709"/>
                    <a:pt x="5790" y="15705"/>
                    <a:pt x="5769" y="15701"/>
                  </a:cubicBezTo>
                  <a:lnTo>
                    <a:pt x="5479" y="15647"/>
                  </a:lnTo>
                  <a:lnTo>
                    <a:pt x="5445" y="15715"/>
                  </a:lnTo>
                  <a:lnTo>
                    <a:pt x="5819" y="15942"/>
                  </a:lnTo>
                  <a:lnTo>
                    <a:pt x="5842" y="15897"/>
                  </a:lnTo>
                  <a:lnTo>
                    <a:pt x="5574" y="15738"/>
                  </a:lnTo>
                  <a:cubicBezTo>
                    <a:pt x="5569" y="15735"/>
                    <a:pt x="5562" y="15731"/>
                    <a:pt x="5555" y="15727"/>
                  </a:cubicBezTo>
                  <a:cubicBezTo>
                    <a:pt x="5547" y="15723"/>
                    <a:pt x="5540" y="15718"/>
                    <a:pt x="5532" y="15714"/>
                  </a:cubicBezTo>
                  <a:cubicBezTo>
                    <a:pt x="5525" y="15710"/>
                    <a:pt x="5518" y="15706"/>
                    <a:pt x="5513" y="15703"/>
                  </a:cubicBezTo>
                  <a:cubicBezTo>
                    <a:pt x="5508" y="15700"/>
                    <a:pt x="5505" y="15699"/>
                    <a:pt x="5503" y="15698"/>
                  </a:cubicBezTo>
                  <a:cubicBezTo>
                    <a:pt x="5508" y="15699"/>
                    <a:pt x="5517" y="15701"/>
                    <a:pt x="5531" y="15704"/>
                  </a:cubicBezTo>
                  <a:cubicBezTo>
                    <a:pt x="5546" y="15707"/>
                    <a:pt x="5565" y="15711"/>
                    <a:pt x="5587" y="15715"/>
                  </a:cubicBezTo>
                  <a:lnTo>
                    <a:pt x="5902" y="15774"/>
                  </a:lnTo>
                  <a:lnTo>
                    <a:pt x="5922" y="15734"/>
                  </a:lnTo>
                  <a:lnTo>
                    <a:pt x="5671" y="15507"/>
                  </a:lnTo>
                  <a:cubicBezTo>
                    <a:pt x="5666" y="15502"/>
                    <a:pt x="5660" y="15497"/>
                    <a:pt x="5655" y="15492"/>
                  </a:cubicBezTo>
                  <a:cubicBezTo>
                    <a:pt x="5649" y="15487"/>
                    <a:pt x="5643" y="15483"/>
                    <a:pt x="5638" y="15478"/>
                  </a:cubicBezTo>
                  <a:cubicBezTo>
                    <a:pt x="5632" y="15474"/>
                    <a:pt x="5628" y="15470"/>
                    <a:pt x="5624" y="15467"/>
                  </a:cubicBezTo>
                  <a:cubicBezTo>
                    <a:pt x="5621" y="15464"/>
                    <a:pt x="5618" y="15462"/>
                    <a:pt x="5618" y="15461"/>
                  </a:cubicBezTo>
                  <a:cubicBezTo>
                    <a:pt x="5619" y="15462"/>
                    <a:pt x="5621" y="15463"/>
                    <a:pt x="5626" y="15465"/>
                  </a:cubicBezTo>
                  <a:cubicBezTo>
                    <a:pt x="5631" y="15467"/>
                    <a:pt x="5636" y="15469"/>
                    <a:pt x="5643" y="15473"/>
                  </a:cubicBezTo>
                  <a:cubicBezTo>
                    <a:pt x="5650" y="15476"/>
                    <a:pt x="5657" y="15479"/>
                    <a:pt x="5665" y="15482"/>
                  </a:cubicBezTo>
                  <a:cubicBezTo>
                    <a:pt x="5672" y="15485"/>
                    <a:pt x="5679" y="15488"/>
                    <a:pt x="5685" y="15491"/>
                  </a:cubicBezTo>
                  <a:lnTo>
                    <a:pt x="5983" y="15609"/>
                  </a:lnTo>
                  <a:lnTo>
                    <a:pt x="6006" y="15562"/>
                  </a:lnTo>
                  <a:close/>
                  <a:moveTo>
                    <a:pt x="5791" y="15014"/>
                  </a:moveTo>
                  <a:lnTo>
                    <a:pt x="5768" y="15060"/>
                  </a:lnTo>
                  <a:lnTo>
                    <a:pt x="6040" y="15194"/>
                  </a:lnTo>
                  <a:cubicBezTo>
                    <a:pt x="6053" y="15201"/>
                    <a:pt x="6064" y="15207"/>
                    <a:pt x="6073" y="15213"/>
                  </a:cubicBezTo>
                  <a:cubicBezTo>
                    <a:pt x="6081" y="15220"/>
                    <a:pt x="6088" y="15228"/>
                    <a:pt x="6094" y="15239"/>
                  </a:cubicBezTo>
                  <a:cubicBezTo>
                    <a:pt x="6099" y="15249"/>
                    <a:pt x="6101" y="15261"/>
                    <a:pt x="6099" y="15275"/>
                  </a:cubicBezTo>
                  <a:cubicBezTo>
                    <a:pt x="6097" y="15288"/>
                    <a:pt x="6092" y="15304"/>
                    <a:pt x="6084" y="15320"/>
                  </a:cubicBezTo>
                  <a:cubicBezTo>
                    <a:pt x="6078" y="15332"/>
                    <a:pt x="6072" y="15342"/>
                    <a:pt x="6066" y="15350"/>
                  </a:cubicBezTo>
                  <a:cubicBezTo>
                    <a:pt x="6059" y="15357"/>
                    <a:pt x="6052" y="15363"/>
                    <a:pt x="6046" y="15367"/>
                  </a:cubicBezTo>
                  <a:cubicBezTo>
                    <a:pt x="6039" y="15371"/>
                    <a:pt x="6032" y="15374"/>
                    <a:pt x="6026" y="15376"/>
                  </a:cubicBezTo>
                  <a:cubicBezTo>
                    <a:pt x="6020" y="15377"/>
                    <a:pt x="6014" y="15378"/>
                    <a:pt x="6009" y="15377"/>
                  </a:cubicBezTo>
                  <a:cubicBezTo>
                    <a:pt x="6001" y="15377"/>
                    <a:pt x="5992" y="15375"/>
                    <a:pt x="5981" y="15370"/>
                  </a:cubicBezTo>
                  <a:cubicBezTo>
                    <a:pt x="5969" y="15366"/>
                    <a:pt x="5959" y="15361"/>
                    <a:pt x="5949" y="15357"/>
                  </a:cubicBezTo>
                  <a:lnTo>
                    <a:pt x="5686" y="15227"/>
                  </a:lnTo>
                  <a:lnTo>
                    <a:pt x="5663" y="15273"/>
                  </a:lnTo>
                  <a:lnTo>
                    <a:pt x="5943" y="15411"/>
                  </a:lnTo>
                  <a:cubicBezTo>
                    <a:pt x="5952" y="15415"/>
                    <a:pt x="5962" y="15420"/>
                    <a:pt x="5974" y="15424"/>
                  </a:cubicBezTo>
                  <a:cubicBezTo>
                    <a:pt x="5986" y="15428"/>
                    <a:pt x="5998" y="15430"/>
                    <a:pt x="6010" y="15430"/>
                  </a:cubicBezTo>
                  <a:cubicBezTo>
                    <a:pt x="6034" y="15429"/>
                    <a:pt x="6056" y="15421"/>
                    <a:pt x="6074" y="15408"/>
                  </a:cubicBezTo>
                  <a:cubicBezTo>
                    <a:pt x="6092" y="15394"/>
                    <a:pt x="6108" y="15372"/>
                    <a:pt x="6123" y="15342"/>
                  </a:cubicBezTo>
                  <a:cubicBezTo>
                    <a:pt x="6135" y="15318"/>
                    <a:pt x="6142" y="15297"/>
                    <a:pt x="6145" y="15278"/>
                  </a:cubicBezTo>
                  <a:cubicBezTo>
                    <a:pt x="6148" y="15259"/>
                    <a:pt x="6148" y="15242"/>
                    <a:pt x="6143" y="15224"/>
                  </a:cubicBezTo>
                  <a:cubicBezTo>
                    <a:pt x="6139" y="15208"/>
                    <a:pt x="6132" y="15194"/>
                    <a:pt x="6121" y="15184"/>
                  </a:cubicBezTo>
                  <a:cubicBezTo>
                    <a:pt x="6109" y="15173"/>
                    <a:pt x="6092" y="15162"/>
                    <a:pt x="6069" y="15151"/>
                  </a:cubicBezTo>
                  <a:lnTo>
                    <a:pt x="5791" y="15014"/>
                  </a:lnTo>
                  <a:close/>
                  <a:moveTo>
                    <a:pt x="5633" y="15145"/>
                  </a:moveTo>
                  <a:cubicBezTo>
                    <a:pt x="5625" y="15148"/>
                    <a:pt x="5619" y="15153"/>
                    <a:pt x="5615" y="15162"/>
                  </a:cubicBezTo>
                  <a:cubicBezTo>
                    <a:pt x="5611" y="15170"/>
                    <a:pt x="5610" y="15178"/>
                    <a:pt x="5613" y="15186"/>
                  </a:cubicBezTo>
                  <a:cubicBezTo>
                    <a:pt x="5616" y="15195"/>
                    <a:pt x="5621" y="15201"/>
                    <a:pt x="5629" y="15205"/>
                  </a:cubicBezTo>
                  <a:cubicBezTo>
                    <a:pt x="5638" y="15209"/>
                    <a:pt x="5646" y="15210"/>
                    <a:pt x="5655" y="15207"/>
                  </a:cubicBezTo>
                  <a:cubicBezTo>
                    <a:pt x="5664" y="15204"/>
                    <a:pt x="5670" y="15198"/>
                    <a:pt x="5674" y="15190"/>
                  </a:cubicBezTo>
                  <a:cubicBezTo>
                    <a:pt x="5678" y="15182"/>
                    <a:pt x="5679" y="15173"/>
                    <a:pt x="5675" y="15165"/>
                  </a:cubicBezTo>
                  <a:cubicBezTo>
                    <a:pt x="5672" y="15157"/>
                    <a:pt x="5667" y="15150"/>
                    <a:pt x="5658" y="15146"/>
                  </a:cubicBezTo>
                  <a:cubicBezTo>
                    <a:pt x="5650" y="15142"/>
                    <a:pt x="5642" y="15142"/>
                    <a:pt x="5633" y="15145"/>
                  </a:cubicBezTo>
                  <a:close/>
                  <a:moveTo>
                    <a:pt x="5691" y="15028"/>
                  </a:moveTo>
                  <a:cubicBezTo>
                    <a:pt x="5682" y="15031"/>
                    <a:pt x="5676" y="15036"/>
                    <a:pt x="5672" y="15045"/>
                  </a:cubicBezTo>
                  <a:cubicBezTo>
                    <a:pt x="5668" y="15053"/>
                    <a:pt x="5668" y="15061"/>
                    <a:pt x="5670" y="15069"/>
                  </a:cubicBezTo>
                  <a:cubicBezTo>
                    <a:pt x="5673" y="15078"/>
                    <a:pt x="5679" y="15084"/>
                    <a:pt x="5687" y="15088"/>
                  </a:cubicBezTo>
                  <a:cubicBezTo>
                    <a:pt x="5695" y="15092"/>
                    <a:pt x="5704" y="15093"/>
                    <a:pt x="5712" y="15090"/>
                  </a:cubicBezTo>
                  <a:cubicBezTo>
                    <a:pt x="5721" y="15087"/>
                    <a:pt x="5727" y="15082"/>
                    <a:pt x="5732" y="15073"/>
                  </a:cubicBezTo>
                  <a:cubicBezTo>
                    <a:pt x="5736" y="15065"/>
                    <a:pt x="5736" y="15057"/>
                    <a:pt x="5733" y="15048"/>
                  </a:cubicBezTo>
                  <a:cubicBezTo>
                    <a:pt x="5730" y="15040"/>
                    <a:pt x="5724" y="15034"/>
                    <a:pt x="5716" y="15029"/>
                  </a:cubicBezTo>
                  <a:cubicBezTo>
                    <a:pt x="5708" y="15025"/>
                    <a:pt x="5699" y="15025"/>
                    <a:pt x="5691" y="15028"/>
                  </a:cubicBezTo>
                  <a:close/>
                  <a:moveTo>
                    <a:pt x="6365" y="14834"/>
                  </a:moveTo>
                  <a:lnTo>
                    <a:pt x="5974" y="14641"/>
                  </a:lnTo>
                  <a:lnTo>
                    <a:pt x="5951" y="14687"/>
                  </a:lnTo>
                  <a:lnTo>
                    <a:pt x="6165" y="14790"/>
                  </a:lnTo>
                  <a:cubicBezTo>
                    <a:pt x="6179" y="14797"/>
                    <a:pt x="6193" y="14804"/>
                    <a:pt x="6207" y="14810"/>
                  </a:cubicBezTo>
                  <a:cubicBezTo>
                    <a:pt x="6221" y="14817"/>
                    <a:pt x="6234" y="14822"/>
                    <a:pt x="6246" y="14827"/>
                  </a:cubicBezTo>
                  <a:cubicBezTo>
                    <a:pt x="6257" y="14832"/>
                    <a:pt x="6267" y="14836"/>
                    <a:pt x="6274" y="14839"/>
                  </a:cubicBezTo>
                  <a:cubicBezTo>
                    <a:pt x="6282" y="14842"/>
                    <a:pt x="6286" y="14844"/>
                    <a:pt x="6286" y="14844"/>
                  </a:cubicBezTo>
                  <a:cubicBezTo>
                    <a:pt x="6285" y="14844"/>
                    <a:pt x="6281" y="14843"/>
                    <a:pt x="6275" y="14843"/>
                  </a:cubicBezTo>
                  <a:cubicBezTo>
                    <a:pt x="6269" y="14842"/>
                    <a:pt x="6261" y="14842"/>
                    <a:pt x="6252" y="14841"/>
                  </a:cubicBezTo>
                  <a:cubicBezTo>
                    <a:pt x="6243" y="14841"/>
                    <a:pt x="6232" y="14840"/>
                    <a:pt x="6221" y="14840"/>
                  </a:cubicBezTo>
                  <a:cubicBezTo>
                    <a:pt x="6209" y="14839"/>
                    <a:pt x="6198" y="14839"/>
                    <a:pt x="6186" y="14840"/>
                  </a:cubicBezTo>
                  <a:lnTo>
                    <a:pt x="5873" y="14847"/>
                  </a:lnTo>
                  <a:lnTo>
                    <a:pt x="5846" y="14901"/>
                  </a:lnTo>
                  <a:lnTo>
                    <a:pt x="6237" y="15093"/>
                  </a:lnTo>
                  <a:lnTo>
                    <a:pt x="6261" y="15045"/>
                  </a:lnTo>
                  <a:lnTo>
                    <a:pt x="6033" y="14936"/>
                  </a:lnTo>
                  <a:cubicBezTo>
                    <a:pt x="6021" y="14930"/>
                    <a:pt x="6010" y="14925"/>
                    <a:pt x="5998" y="14920"/>
                  </a:cubicBezTo>
                  <a:cubicBezTo>
                    <a:pt x="5987" y="14915"/>
                    <a:pt x="5976" y="14910"/>
                    <a:pt x="5966" y="14906"/>
                  </a:cubicBezTo>
                  <a:cubicBezTo>
                    <a:pt x="5956" y="14902"/>
                    <a:pt x="5947" y="14898"/>
                    <a:pt x="5940" y="14895"/>
                  </a:cubicBezTo>
                  <a:cubicBezTo>
                    <a:pt x="5933" y="14892"/>
                    <a:pt x="5928" y="14890"/>
                    <a:pt x="5924" y="14889"/>
                  </a:cubicBezTo>
                  <a:cubicBezTo>
                    <a:pt x="5928" y="14889"/>
                    <a:pt x="5934" y="14890"/>
                    <a:pt x="5941" y="14890"/>
                  </a:cubicBezTo>
                  <a:cubicBezTo>
                    <a:pt x="5949" y="14890"/>
                    <a:pt x="5958" y="14891"/>
                    <a:pt x="5968" y="14891"/>
                  </a:cubicBezTo>
                  <a:cubicBezTo>
                    <a:pt x="5978" y="14891"/>
                    <a:pt x="5989" y="14891"/>
                    <a:pt x="6001" y="14891"/>
                  </a:cubicBezTo>
                  <a:cubicBezTo>
                    <a:pt x="6013" y="14891"/>
                    <a:pt x="6026" y="14891"/>
                    <a:pt x="6040" y="14890"/>
                  </a:cubicBezTo>
                  <a:lnTo>
                    <a:pt x="6341" y="14883"/>
                  </a:lnTo>
                  <a:lnTo>
                    <a:pt x="6365" y="14834"/>
                  </a:lnTo>
                  <a:close/>
                  <a:moveTo>
                    <a:pt x="6389" y="14413"/>
                  </a:moveTo>
                  <a:cubicBezTo>
                    <a:pt x="6374" y="14411"/>
                    <a:pt x="6360" y="14412"/>
                    <a:pt x="6347" y="14416"/>
                  </a:cubicBezTo>
                  <a:cubicBezTo>
                    <a:pt x="6334" y="14419"/>
                    <a:pt x="6322" y="14425"/>
                    <a:pt x="6311" y="14432"/>
                  </a:cubicBezTo>
                  <a:cubicBezTo>
                    <a:pt x="6301" y="14439"/>
                    <a:pt x="6288" y="14451"/>
                    <a:pt x="6274" y="14465"/>
                  </a:cubicBezTo>
                  <a:lnTo>
                    <a:pt x="6238" y="14503"/>
                  </a:lnTo>
                  <a:cubicBezTo>
                    <a:pt x="6219" y="14523"/>
                    <a:pt x="6202" y="14535"/>
                    <a:pt x="6188" y="14541"/>
                  </a:cubicBezTo>
                  <a:cubicBezTo>
                    <a:pt x="6173" y="14546"/>
                    <a:pt x="6158" y="14545"/>
                    <a:pt x="6142" y="14537"/>
                  </a:cubicBezTo>
                  <a:cubicBezTo>
                    <a:pt x="6122" y="14527"/>
                    <a:pt x="6109" y="14512"/>
                    <a:pt x="6105" y="14493"/>
                  </a:cubicBezTo>
                  <a:cubicBezTo>
                    <a:pt x="6100" y="14474"/>
                    <a:pt x="6104" y="14452"/>
                    <a:pt x="6116" y="14427"/>
                  </a:cubicBezTo>
                  <a:cubicBezTo>
                    <a:pt x="6120" y="14419"/>
                    <a:pt x="6125" y="14411"/>
                    <a:pt x="6129" y="14404"/>
                  </a:cubicBezTo>
                  <a:cubicBezTo>
                    <a:pt x="6134" y="14398"/>
                    <a:pt x="6140" y="14391"/>
                    <a:pt x="6146" y="14385"/>
                  </a:cubicBezTo>
                  <a:cubicBezTo>
                    <a:pt x="6152" y="14379"/>
                    <a:pt x="6160" y="14373"/>
                    <a:pt x="6168" y="14367"/>
                  </a:cubicBezTo>
                  <a:cubicBezTo>
                    <a:pt x="6176" y="14361"/>
                    <a:pt x="6185" y="14355"/>
                    <a:pt x="6196" y="14348"/>
                  </a:cubicBezTo>
                  <a:lnTo>
                    <a:pt x="6172" y="14311"/>
                  </a:lnTo>
                  <a:cubicBezTo>
                    <a:pt x="6129" y="14336"/>
                    <a:pt x="6097" y="14369"/>
                    <a:pt x="6077" y="14411"/>
                  </a:cubicBezTo>
                  <a:cubicBezTo>
                    <a:pt x="6067" y="14430"/>
                    <a:pt x="6062" y="14448"/>
                    <a:pt x="6059" y="14467"/>
                  </a:cubicBezTo>
                  <a:cubicBezTo>
                    <a:pt x="6057" y="14485"/>
                    <a:pt x="6059" y="14502"/>
                    <a:pt x="6063" y="14518"/>
                  </a:cubicBezTo>
                  <a:cubicBezTo>
                    <a:pt x="6067" y="14534"/>
                    <a:pt x="6075" y="14548"/>
                    <a:pt x="6086" y="14561"/>
                  </a:cubicBezTo>
                  <a:cubicBezTo>
                    <a:pt x="6096" y="14574"/>
                    <a:pt x="6110" y="14584"/>
                    <a:pt x="6127" y="14592"/>
                  </a:cubicBezTo>
                  <a:cubicBezTo>
                    <a:pt x="6152" y="14605"/>
                    <a:pt x="6177" y="14607"/>
                    <a:pt x="6203" y="14599"/>
                  </a:cubicBezTo>
                  <a:cubicBezTo>
                    <a:pt x="6214" y="14596"/>
                    <a:pt x="6225" y="14590"/>
                    <a:pt x="6235" y="14582"/>
                  </a:cubicBezTo>
                  <a:cubicBezTo>
                    <a:pt x="6245" y="14574"/>
                    <a:pt x="6257" y="14562"/>
                    <a:pt x="6272" y="14547"/>
                  </a:cubicBezTo>
                  <a:lnTo>
                    <a:pt x="6303" y="14513"/>
                  </a:lnTo>
                  <a:cubicBezTo>
                    <a:pt x="6340" y="14474"/>
                    <a:pt x="6376" y="14462"/>
                    <a:pt x="6410" y="14479"/>
                  </a:cubicBezTo>
                  <a:cubicBezTo>
                    <a:pt x="6433" y="14491"/>
                    <a:pt x="6448" y="14509"/>
                    <a:pt x="6452" y="14535"/>
                  </a:cubicBezTo>
                  <a:cubicBezTo>
                    <a:pt x="6455" y="14546"/>
                    <a:pt x="6455" y="14557"/>
                    <a:pt x="6453" y="14567"/>
                  </a:cubicBezTo>
                  <a:cubicBezTo>
                    <a:pt x="6451" y="14578"/>
                    <a:pt x="6446" y="14590"/>
                    <a:pt x="6439" y="14605"/>
                  </a:cubicBezTo>
                  <a:cubicBezTo>
                    <a:pt x="6429" y="14625"/>
                    <a:pt x="6418" y="14642"/>
                    <a:pt x="6404" y="14656"/>
                  </a:cubicBezTo>
                  <a:cubicBezTo>
                    <a:pt x="6390" y="14671"/>
                    <a:pt x="6374" y="14683"/>
                    <a:pt x="6354" y="14693"/>
                  </a:cubicBezTo>
                  <a:lnTo>
                    <a:pt x="6380" y="14732"/>
                  </a:lnTo>
                  <a:cubicBezTo>
                    <a:pt x="6402" y="14719"/>
                    <a:pt x="6420" y="14703"/>
                    <a:pt x="6436" y="14686"/>
                  </a:cubicBezTo>
                  <a:cubicBezTo>
                    <a:pt x="6452" y="14668"/>
                    <a:pt x="6466" y="14648"/>
                    <a:pt x="6477" y="14624"/>
                  </a:cubicBezTo>
                  <a:cubicBezTo>
                    <a:pt x="6486" y="14606"/>
                    <a:pt x="6492" y="14589"/>
                    <a:pt x="6495" y="14573"/>
                  </a:cubicBezTo>
                  <a:cubicBezTo>
                    <a:pt x="6498" y="14558"/>
                    <a:pt x="6498" y="14541"/>
                    <a:pt x="6496" y="14524"/>
                  </a:cubicBezTo>
                  <a:cubicBezTo>
                    <a:pt x="6494" y="14502"/>
                    <a:pt x="6487" y="14481"/>
                    <a:pt x="6475" y="14464"/>
                  </a:cubicBezTo>
                  <a:cubicBezTo>
                    <a:pt x="6462" y="14446"/>
                    <a:pt x="6447" y="14433"/>
                    <a:pt x="6429" y="14424"/>
                  </a:cubicBezTo>
                  <a:cubicBezTo>
                    <a:pt x="6417" y="14418"/>
                    <a:pt x="6403" y="14414"/>
                    <a:pt x="6389" y="14413"/>
                  </a:cubicBezTo>
                  <a:close/>
                  <a:moveTo>
                    <a:pt x="6306" y="13966"/>
                  </a:moveTo>
                  <a:lnTo>
                    <a:pt x="6179" y="14225"/>
                  </a:lnTo>
                  <a:lnTo>
                    <a:pt x="6218" y="14244"/>
                  </a:lnTo>
                  <a:lnTo>
                    <a:pt x="6270" y="14139"/>
                  </a:lnTo>
                  <a:lnTo>
                    <a:pt x="6621" y="14312"/>
                  </a:lnTo>
                  <a:lnTo>
                    <a:pt x="6643" y="14267"/>
                  </a:lnTo>
                  <a:lnTo>
                    <a:pt x="6292" y="14094"/>
                  </a:lnTo>
                  <a:lnTo>
                    <a:pt x="6344" y="13988"/>
                  </a:lnTo>
                  <a:lnTo>
                    <a:pt x="6306" y="13966"/>
                  </a:lnTo>
                  <a:close/>
                  <a:moveTo>
                    <a:pt x="6838" y="13872"/>
                  </a:moveTo>
                  <a:lnTo>
                    <a:pt x="6798" y="13852"/>
                  </a:lnTo>
                  <a:lnTo>
                    <a:pt x="6713" y="14024"/>
                  </a:lnTo>
                  <a:lnTo>
                    <a:pt x="6570" y="13954"/>
                  </a:lnTo>
                  <a:lnTo>
                    <a:pt x="6636" y="13820"/>
                  </a:lnTo>
                  <a:lnTo>
                    <a:pt x="6595" y="13800"/>
                  </a:lnTo>
                  <a:lnTo>
                    <a:pt x="6529" y="13934"/>
                  </a:lnTo>
                  <a:lnTo>
                    <a:pt x="6401" y="13871"/>
                  </a:lnTo>
                  <a:lnTo>
                    <a:pt x="6480" y="13711"/>
                  </a:lnTo>
                  <a:lnTo>
                    <a:pt x="6444" y="13685"/>
                  </a:lnTo>
                  <a:lnTo>
                    <a:pt x="6339" y="13899"/>
                  </a:lnTo>
                  <a:lnTo>
                    <a:pt x="6730" y="14091"/>
                  </a:lnTo>
                  <a:lnTo>
                    <a:pt x="6838" y="13872"/>
                  </a:lnTo>
                  <a:close/>
                  <a:moveTo>
                    <a:pt x="7001" y="13541"/>
                  </a:moveTo>
                  <a:lnTo>
                    <a:pt x="6965" y="13546"/>
                  </a:lnTo>
                  <a:cubicBezTo>
                    <a:pt x="6948" y="13548"/>
                    <a:pt x="6930" y="13550"/>
                    <a:pt x="6912" y="13553"/>
                  </a:cubicBezTo>
                  <a:cubicBezTo>
                    <a:pt x="6893" y="13555"/>
                    <a:pt x="6875" y="13558"/>
                    <a:pt x="6859" y="13560"/>
                  </a:cubicBezTo>
                  <a:cubicBezTo>
                    <a:pt x="6842" y="13562"/>
                    <a:pt x="6831" y="13564"/>
                    <a:pt x="6824" y="13565"/>
                  </a:cubicBezTo>
                  <a:cubicBezTo>
                    <a:pt x="6814" y="13567"/>
                    <a:pt x="6803" y="13570"/>
                    <a:pt x="6791" y="13573"/>
                  </a:cubicBezTo>
                  <a:cubicBezTo>
                    <a:pt x="6779" y="13576"/>
                    <a:pt x="6769" y="13579"/>
                    <a:pt x="6761" y="13583"/>
                  </a:cubicBezTo>
                  <a:lnTo>
                    <a:pt x="6763" y="13578"/>
                  </a:lnTo>
                  <a:cubicBezTo>
                    <a:pt x="6771" y="13562"/>
                    <a:pt x="6775" y="13547"/>
                    <a:pt x="6777" y="13531"/>
                  </a:cubicBezTo>
                  <a:cubicBezTo>
                    <a:pt x="6778" y="13516"/>
                    <a:pt x="6776" y="13502"/>
                    <a:pt x="6771" y="13488"/>
                  </a:cubicBezTo>
                  <a:cubicBezTo>
                    <a:pt x="6766" y="13474"/>
                    <a:pt x="6758" y="13462"/>
                    <a:pt x="6748" y="13450"/>
                  </a:cubicBezTo>
                  <a:cubicBezTo>
                    <a:pt x="6737" y="13439"/>
                    <a:pt x="6723" y="13429"/>
                    <a:pt x="6707" y="13421"/>
                  </a:cubicBezTo>
                  <a:cubicBezTo>
                    <a:pt x="6697" y="13416"/>
                    <a:pt x="6687" y="13413"/>
                    <a:pt x="6677" y="13411"/>
                  </a:cubicBezTo>
                  <a:cubicBezTo>
                    <a:pt x="6668" y="13409"/>
                    <a:pt x="6658" y="13408"/>
                    <a:pt x="6650" y="13409"/>
                  </a:cubicBezTo>
                  <a:cubicBezTo>
                    <a:pt x="6641" y="13409"/>
                    <a:pt x="6633" y="13410"/>
                    <a:pt x="6626" y="13412"/>
                  </a:cubicBezTo>
                  <a:cubicBezTo>
                    <a:pt x="6618" y="13414"/>
                    <a:pt x="6612" y="13417"/>
                    <a:pt x="6606" y="13419"/>
                  </a:cubicBezTo>
                  <a:cubicBezTo>
                    <a:pt x="6600" y="13422"/>
                    <a:pt x="6594" y="13426"/>
                    <a:pt x="6588" y="13430"/>
                  </a:cubicBezTo>
                  <a:cubicBezTo>
                    <a:pt x="6582" y="13434"/>
                    <a:pt x="6576" y="13440"/>
                    <a:pt x="6570" y="13447"/>
                  </a:cubicBezTo>
                  <a:cubicBezTo>
                    <a:pt x="6564" y="13453"/>
                    <a:pt x="6558" y="13462"/>
                    <a:pt x="6552" y="13471"/>
                  </a:cubicBezTo>
                  <a:cubicBezTo>
                    <a:pt x="6546" y="13481"/>
                    <a:pt x="6539" y="13492"/>
                    <a:pt x="6533" y="13506"/>
                  </a:cubicBezTo>
                  <a:lnTo>
                    <a:pt x="6488" y="13597"/>
                  </a:lnTo>
                  <a:lnTo>
                    <a:pt x="6879" y="13789"/>
                  </a:lnTo>
                  <a:lnTo>
                    <a:pt x="6901" y="13744"/>
                  </a:lnTo>
                  <a:lnTo>
                    <a:pt x="6724" y="13657"/>
                  </a:lnTo>
                  <a:cubicBezTo>
                    <a:pt x="6730" y="13647"/>
                    <a:pt x="6735" y="13640"/>
                    <a:pt x="6742" y="13635"/>
                  </a:cubicBezTo>
                  <a:cubicBezTo>
                    <a:pt x="6748" y="13631"/>
                    <a:pt x="6758" y="13627"/>
                    <a:pt x="6771" y="13625"/>
                  </a:cubicBezTo>
                  <a:cubicBezTo>
                    <a:pt x="6794" y="13620"/>
                    <a:pt x="6816" y="13616"/>
                    <a:pt x="6837" y="13612"/>
                  </a:cubicBezTo>
                  <a:cubicBezTo>
                    <a:pt x="6858" y="13609"/>
                    <a:pt x="6877" y="13606"/>
                    <a:pt x="6894" y="13604"/>
                  </a:cubicBezTo>
                  <a:cubicBezTo>
                    <a:pt x="6912" y="13602"/>
                    <a:pt x="6927" y="13601"/>
                    <a:pt x="6940" y="13600"/>
                  </a:cubicBezTo>
                  <a:cubicBezTo>
                    <a:pt x="6954" y="13600"/>
                    <a:pt x="6964" y="13599"/>
                    <a:pt x="6972" y="13599"/>
                  </a:cubicBezTo>
                  <a:lnTo>
                    <a:pt x="7001" y="13541"/>
                  </a:lnTo>
                  <a:close/>
                  <a:moveTo>
                    <a:pt x="6715" y="13492"/>
                  </a:moveTo>
                  <a:cubicBezTo>
                    <a:pt x="6723" y="13500"/>
                    <a:pt x="6729" y="13509"/>
                    <a:pt x="6732" y="13519"/>
                  </a:cubicBezTo>
                  <a:cubicBezTo>
                    <a:pt x="6735" y="13530"/>
                    <a:pt x="6735" y="13541"/>
                    <a:pt x="6733" y="13554"/>
                  </a:cubicBezTo>
                  <a:cubicBezTo>
                    <a:pt x="6731" y="13567"/>
                    <a:pt x="6725" y="13582"/>
                    <a:pt x="6717" y="13599"/>
                  </a:cubicBezTo>
                  <a:lnTo>
                    <a:pt x="6695" y="13642"/>
                  </a:lnTo>
                  <a:lnTo>
                    <a:pt x="6550" y="13571"/>
                  </a:lnTo>
                  <a:lnTo>
                    <a:pt x="6573" y="13524"/>
                  </a:lnTo>
                  <a:cubicBezTo>
                    <a:pt x="6578" y="13513"/>
                    <a:pt x="6583" y="13504"/>
                    <a:pt x="6588" y="13497"/>
                  </a:cubicBezTo>
                  <a:cubicBezTo>
                    <a:pt x="6593" y="13490"/>
                    <a:pt x="6599" y="13484"/>
                    <a:pt x="6605" y="13479"/>
                  </a:cubicBezTo>
                  <a:cubicBezTo>
                    <a:pt x="6615" y="13470"/>
                    <a:pt x="6627" y="13465"/>
                    <a:pt x="6641" y="13463"/>
                  </a:cubicBezTo>
                  <a:cubicBezTo>
                    <a:pt x="6656" y="13461"/>
                    <a:pt x="6670" y="13463"/>
                    <a:pt x="6683" y="13470"/>
                  </a:cubicBezTo>
                  <a:cubicBezTo>
                    <a:pt x="6696" y="13476"/>
                    <a:pt x="6706" y="13484"/>
                    <a:pt x="6715" y="13492"/>
                  </a:cubicBezTo>
                  <a:close/>
                  <a:moveTo>
                    <a:pt x="7213" y="13329"/>
                  </a:moveTo>
                  <a:lnTo>
                    <a:pt x="6664" y="13059"/>
                  </a:lnTo>
                  <a:lnTo>
                    <a:pt x="6645" y="13097"/>
                  </a:lnTo>
                  <a:lnTo>
                    <a:pt x="7194" y="13367"/>
                  </a:lnTo>
                  <a:lnTo>
                    <a:pt x="7213" y="13329"/>
                  </a:lnTo>
                  <a:close/>
                  <a:moveTo>
                    <a:pt x="7058" y="12438"/>
                  </a:moveTo>
                  <a:lnTo>
                    <a:pt x="7035" y="12485"/>
                  </a:lnTo>
                  <a:lnTo>
                    <a:pt x="7238" y="12645"/>
                  </a:lnTo>
                  <a:cubicBezTo>
                    <a:pt x="7251" y="12655"/>
                    <a:pt x="7264" y="12665"/>
                    <a:pt x="7276" y="12675"/>
                  </a:cubicBezTo>
                  <a:cubicBezTo>
                    <a:pt x="7289" y="12684"/>
                    <a:pt x="7300" y="12693"/>
                    <a:pt x="7311" y="12700"/>
                  </a:cubicBezTo>
                  <a:cubicBezTo>
                    <a:pt x="7321" y="12708"/>
                    <a:pt x="7329" y="12714"/>
                    <a:pt x="7336" y="12719"/>
                  </a:cubicBezTo>
                  <a:cubicBezTo>
                    <a:pt x="7341" y="12723"/>
                    <a:pt x="7345" y="12725"/>
                    <a:pt x="7346" y="12726"/>
                  </a:cubicBezTo>
                  <a:cubicBezTo>
                    <a:pt x="7344" y="12726"/>
                    <a:pt x="7341" y="12725"/>
                    <a:pt x="7336" y="12724"/>
                  </a:cubicBezTo>
                  <a:cubicBezTo>
                    <a:pt x="7330" y="12722"/>
                    <a:pt x="7322" y="12719"/>
                    <a:pt x="7312" y="12716"/>
                  </a:cubicBezTo>
                  <a:cubicBezTo>
                    <a:pt x="7302" y="12713"/>
                    <a:pt x="7290" y="12710"/>
                    <a:pt x="7277" y="12707"/>
                  </a:cubicBezTo>
                  <a:cubicBezTo>
                    <a:pt x="7264" y="12703"/>
                    <a:pt x="7249" y="12699"/>
                    <a:pt x="7233" y="12695"/>
                  </a:cubicBezTo>
                  <a:lnTo>
                    <a:pt x="6964" y="12630"/>
                  </a:lnTo>
                  <a:lnTo>
                    <a:pt x="6938" y="12683"/>
                  </a:lnTo>
                  <a:lnTo>
                    <a:pt x="7146" y="12850"/>
                  </a:lnTo>
                  <a:cubicBezTo>
                    <a:pt x="7156" y="12858"/>
                    <a:pt x="7167" y="12866"/>
                    <a:pt x="7178" y="12875"/>
                  </a:cubicBezTo>
                  <a:cubicBezTo>
                    <a:pt x="7190" y="12884"/>
                    <a:pt x="7201" y="12892"/>
                    <a:pt x="7211" y="12900"/>
                  </a:cubicBezTo>
                  <a:cubicBezTo>
                    <a:pt x="7221" y="12907"/>
                    <a:pt x="7229" y="12914"/>
                    <a:pt x="7236" y="12919"/>
                  </a:cubicBezTo>
                  <a:cubicBezTo>
                    <a:pt x="7243" y="12925"/>
                    <a:pt x="7247" y="12927"/>
                    <a:pt x="7248" y="12928"/>
                  </a:cubicBezTo>
                  <a:cubicBezTo>
                    <a:pt x="7246" y="12927"/>
                    <a:pt x="7241" y="12926"/>
                    <a:pt x="7233" y="12923"/>
                  </a:cubicBezTo>
                  <a:cubicBezTo>
                    <a:pt x="7224" y="12920"/>
                    <a:pt x="7214" y="12917"/>
                    <a:pt x="7201" y="12913"/>
                  </a:cubicBezTo>
                  <a:cubicBezTo>
                    <a:pt x="7189" y="12910"/>
                    <a:pt x="7176" y="12906"/>
                    <a:pt x="7161" y="12902"/>
                  </a:cubicBezTo>
                  <a:cubicBezTo>
                    <a:pt x="7147" y="12898"/>
                    <a:pt x="7133" y="12894"/>
                    <a:pt x="7119" y="12891"/>
                  </a:cubicBezTo>
                  <a:lnTo>
                    <a:pt x="6866" y="12828"/>
                  </a:lnTo>
                  <a:lnTo>
                    <a:pt x="6842" y="12878"/>
                  </a:lnTo>
                  <a:lnTo>
                    <a:pt x="7278" y="12978"/>
                  </a:lnTo>
                  <a:lnTo>
                    <a:pt x="7308" y="12917"/>
                  </a:lnTo>
                  <a:lnTo>
                    <a:pt x="7111" y="12761"/>
                  </a:lnTo>
                  <a:cubicBezTo>
                    <a:pt x="7099" y="12752"/>
                    <a:pt x="7088" y="12743"/>
                    <a:pt x="7077" y="12735"/>
                  </a:cubicBezTo>
                  <a:cubicBezTo>
                    <a:pt x="7065" y="12726"/>
                    <a:pt x="7055" y="12719"/>
                    <a:pt x="7046" y="12712"/>
                  </a:cubicBezTo>
                  <a:cubicBezTo>
                    <a:pt x="7037" y="12706"/>
                    <a:pt x="7030" y="12700"/>
                    <a:pt x="7024" y="12696"/>
                  </a:cubicBezTo>
                  <a:cubicBezTo>
                    <a:pt x="7018" y="12692"/>
                    <a:pt x="7015" y="12690"/>
                    <a:pt x="7014" y="12689"/>
                  </a:cubicBezTo>
                  <a:cubicBezTo>
                    <a:pt x="7015" y="12689"/>
                    <a:pt x="7020" y="12691"/>
                    <a:pt x="7026" y="12693"/>
                  </a:cubicBezTo>
                  <a:cubicBezTo>
                    <a:pt x="7033" y="12695"/>
                    <a:pt x="7042" y="12697"/>
                    <a:pt x="7052" y="12700"/>
                  </a:cubicBezTo>
                  <a:cubicBezTo>
                    <a:pt x="7063" y="12703"/>
                    <a:pt x="7075" y="12707"/>
                    <a:pt x="7089" y="12711"/>
                  </a:cubicBezTo>
                  <a:cubicBezTo>
                    <a:pt x="7103" y="12714"/>
                    <a:pt x="7118" y="12718"/>
                    <a:pt x="7134" y="12722"/>
                  </a:cubicBezTo>
                  <a:lnTo>
                    <a:pt x="7375" y="12781"/>
                  </a:lnTo>
                  <a:lnTo>
                    <a:pt x="7405" y="12720"/>
                  </a:lnTo>
                  <a:lnTo>
                    <a:pt x="7058" y="12438"/>
                  </a:lnTo>
                  <a:close/>
                  <a:moveTo>
                    <a:pt x="7595" y="12332"/>
                  </a:moveTo>
                  <a:lnTo>
                    <a:pt x="7555" y="12313"/>
                  </a:lnTo>
                  <a:lnTo>
                    <a:pt x="7470" y="12485"/>
                  </a:lnTo>
                  <a:lnTo>
                    <a:pt x="7327" y="12414"/>
                  </a:lnTo>
                  <a:lnTo>
                    <a:pt x="7393" y="12280"/>
                  </a:lnTo>
                  <a:lnTo>
                    <a:pt x="7353" y="12260"/>
                  </a:lnTo>
                  <a:lnTo>
                    <a:pt x="7287" y="12394"/>
                  </a:lnTo>
                  <a:lnTo>
                    <a:pt x="7159" y="12331"/>
                  </a:lnTo>
                  <a:lnTo>
                    <a:pt x="7237" y="12171"/>
                  </a:lnTo>
                  <a:lnTo>
                    <a:pt x="7202" y="12146"/>
                  </a:lnTo>
                  <a:lnTo>
                    <a:pt x="7097" y="12360"/>
                  </a:lnTo>
                  <a:lnTo>
                    <a:pt x="7488" y="12552"/>
                  </a:lnTo>
                  <a:lnTo>
                    <a:pt x="7595" y="12332"/>
                  </a:lnTo>
                  <a:close/>
                  <a:moveTo>
                    <a:pt x="7611" y="11928"/>
                  </a:moveTo>
                  <a:cubicBezTo>
                    <a:pt x="7597" y="11927"/>
                    <a:pt x="7583" y="11928"/>
                    <a:pt x="7570" y="11931"/>
                  </a:cubicBezTo>
                  <a:cubicBezTo>
                    <a:pt x="7557" y="11935"/>
                    <a:pt x="7545" y="11940"/>
                    <a:pt x="7534" y="11948"/>
                  </a:cubicBezTo>
                  <a:cubicBezTo>
                    <a:pt x="7523" y="11955"/>
                    <a:pt x="7511" y="11966"/>
                    <a:pt x="7497" y="11981"/>
                  </a:cubicBezTo>
                  <a:lnTo>
                    <a:pt x="7460" y="12019"/>
                  </a:lnTo>
                  <a:cubicBezTo>
                    <a:pt x="7441" y="12038"/>
                    <a:pt x="7425" y="12051"/>
                    <a:pt x="7410" y="12056"/>
                  </a:cubicBezTo>
                  <a:cubicBezTo>
                    <a:pt x="7396" y="12061"/>
                    <a:pt x="7381" y="12060"/>
                    <a:pt x="7365" y="12052"/>
                  </a:cubicBezTo>
                  <a:cubicBezTo>
                    <a:pt x="7344" y="12042"/>
                    <a:pt x="7332" y="12028"/>
                    <a:pt x="7327" y="12009"/>
                  </a:cubicBezTo>
                  <a:cubicBezTo>
                    <a:pt x="7323" y="11989"/>
                    <a:pt x="7326" y="11967"/>
                    <a:pt x="7339" y="11943"/>
                  </a:cubicBezTo>
                  <a:cubicBezTo>
                    <a:pt x="7343" y="11934"/>
                    <a:pt x="7347" y="11927"/>
                    <a:pt x="7352" y="11920"/>
                  </a:cubicBezTo>
                  <a:cubicBezTo>
                    <a:pt x="7357" y="11913"/>
                    <a:pt x="7362" y="11907"/>
                    <a:pt x="7369" y="11900"/>
                  </a:cubicBezTo>
                  <a:cubicBezTo>
                    <a:pt x="7375" y="11894"/>
                    <a:pt x="7382" y="11888"/>
                    <a:pt x="7390" y="11882"/>
                  </a:cubicBezTo>
                  <a:cubicBezTo>
                    <a:pt x="7398" y="11876"/>
                    <a:pt x="7408" y="11870"/>
                    <a:pt x="7418" y="11864"/>
                  </a:cubicBezTo>
                  <a:lnTo>
                    <a:pt x="7395" y="11827"/>
                  </a:lnTo>
                  <a:cubicBezTo>
                    <a:pt x="7352" y="11852"/>
                    <a:pt x="7320" y="11885"/>
                    <a:pt x="7299" y="11926"/>
                  </a:cubicBezTo>
                  <a:cubicBezTo>
                    <a:pt x="7290" y="11945"/>
                    <a:pt x="7284" y="11964"/>
                    <a:pt x="7282" y="11982"/>
                  </a:cubicBezTo>
                  <a:cubicBezTo>
                    <a:pt x="7280" y="12000"/>
                    <a:pt x="7281" y="12017"/>
                    <a:pt x="7286" y="12033"/>
                  </a:cubicBezTo>
                  <a:cubicBezTo>
                    <a:pt x="7290" y="12049"/>
                    <a:pt x="7298" y="12063"/>
                    <a:pt x="7308" y="12076"/>
                  </a:cubicBezTo>
                  <a:cubicBezTo>
                    <a:pt x="7319" y="12089"/>
                    <a:pt x="7333" y="12100"/>
                    <a:pt x="7349" y="12108"/>
                  </a:cubicBezTo>
                  <a:cubicBezTo>
                    <a:pt x="7374" y="12120"/>
                    <a:pt x="7400" y="12122"/>
                    <a:pt x="7425" y="12115"/>
                  </a:cubicBezTo>
                  <a:cubicBezTo>
                    <a:pt x="7437" y="12111"/>
                    <a:pt x="7448" y="12105"/>
                    <a:pt x="7458" y="12097"/>
                  </a:cubicBezTo>
                  <a:cubicBezTo>
                    <a:pt x="7468" y="12089"/>
                    <a:pt x="7480" y="12078"/>
                    <a:pt x="7494" y="12062"/>
                  </a:cubicBezTo>
                  <a:lnTo>
                    <a:pt x="7525" y="12029"/>
                  </a:lnTo>
                  <a:cubicBezTo>
                    <a:pt x="7563" y="11989"/>
                    <a:pt x="7598" y="11978"/>
                    <a:pt x="7633" y="11995"/>
                  </a:cubicBezTo>
                  <a:cubicBezTo>
                    <a:pt x="7656" y="12006"/>
                    <a:pt x="7670" y="12025"/>
                    <a:pt x="7675" y="12050"/>
                  </a:cubicBezTo>
                  <a:cubicBezTo>
                    <a:pt x="7677" y="12062"/>
                    <a:pt x="7677" y="12073"/>
                    <a:pt x="7675" y="12083"/>
                  </a:cubicBezTo>
                  <a:cubicBezTo>
                    <a:pt x="7673" y="12093"/>
                    <a:pt x="7669" y="12106"/>
                    <a:pt x="7661" y="12121"/>
                  </a:cubicBezTo>
                  <a:cubicBezTo>
                    <a:pt x="7652" y="12140"/>
                    <a:pt x="7640" y="12157"/>
                    <a:pt x="7626" y="12172"/>
                  </a:cubicBezTo>
                  <a:cubicBezTo>
                    <a:pt x="7613" y="12186"/>
                    <a:pt x="7596" y="12198"/>
                    <a:pt x="7576" y="12209"/>
                  </a:cubicBezTo>
                  <a:lnTo>
                    <a:pt x="7603" y="12247"/>
                  </a:lnTo>
                  <a:cubicBezTo>
                    <a:pt x="7624" y="12234"/>
                    <a:pt x="7643" y="12219"/>
                    <a:pt x="7659" y="12201"/>
                  </a:cubicBezTo>
                  <a:cubicBezTo>
                    <a:pt x="7674" y="12184"/>
                    <a:pt x="7688" y="12163"/>
                    <a:pt x="7700" y="12139"/>
                  </a:cubicBezTo>
                  <a:cubicBezTo>
                    <a:pt x="7709" y="12121"/>
                    <a:pt x="7715" y="12104"/>
                    <a:pt x="7718" y="12089"/>
                  </a:cubicBezTo>
                  <a:cubicBezTo>
                    <a:pt x="7720" y="12073"/>
                    <a:pt x="7721" y="12057"/>
                    <a:pt x="7719" y="12040"/>
                  </a:cubicBezTo>
                  <a:cubicBezTo>
                    <a:pt x="7716" y="12017"/>
                    <a:pt x="7709" y="11997"/>
                    <a:pt x="7697" y="11979"/>
                  </a:cubicBezTo>
                  <a:cubicBezTo>
                    <a:pt x="7685" y="11962"/>
                    <a:pt x="7670" y="11948"/>
                    <a:pt x="7652" y="11939"/>
                  </a:cubicBezTo>
                  <a:cubicBezTo>
                    <a:pt x="7639" y="11934"/>
                    <a:pt x="7626" y="11930"/>
                    <a:pt x="7611" y="11928"/>
                  </a:cubicBezTo>
                  <a:close/>
                  <a:moveTo>
                    <a:pt x="7529" y="11481"/>
                  </a:moveTo>
                  <a:lnTo>
                    <a:pt x="7401" y="11740"/>
                  </a:lnTo>
                  <a:lnTo>
                    <a:pt x="7441" y="11760"/>
                  </a:lnTo>
                  <a:lnTo>
                    <a:pt x="7492" y="11655"/>
                  </a:lnTo>
                  <a:lnTo>
                    <a:pt x="7844" y="11828"/>
                  </a:lnTo>
                  <a:lnTo>
                    <a:pt x="7866" y="11783"/>
                  </a:lnTo>
                  <a:lnTo>
                    <a:pt x="7514" y="11610"/>
                  </a:lnTo>
                  <a:lnTo>
                    <a:pt x="7567" y="11504"/>
                  </a:lnTo>
                  <a:lnTo>
                    <a:pt x="7529" y="11481"/>
                  </a:lnTo>
                  <a:close/>
                  <a:moveTo>
                    <a:pt x="7663" y="11209"/>
                  </a:moveTo>
                  <a:lnTo>
                    <a:pt x="7562" y="11414"/>
                  </a:lnTo>
                  <a:lnTo>
                    <a:pt x="7953" y="11607"/>
                  </a:lnTo>
                  <a:lnTo>
                    <a:pt x="7976" y="11559"/>
                  </a:lnTo>
                  <a:lnTo>
                    <a:pt x="7790" y="11468"/>
                  </a:lnTo>
                  <a:lnTo>
                    <a:pt x="7852" y="11343"/>
                  </a:lnTo>
                  <a:lnTo>
                    <a:pt x="7814" y="11324"/>
                  </a:lnTo>
                  <a:lnTo>
                    <a:pt x="7752" y="11449"/>
                  </a:lnTo>
                  <a:lnTo>
                    <a:pt x="7624" y="11386"/>
                  </a:lnTo>
                  <a:lnTo>
                    <a:pt x="7698" y="11235"/>
                  </a:lnTo>
                  <a:lnTo>
                    <a:pt x="7663" y="11209"/>
                  </a:lnTo>
                  <a:close/>
                  <a:moveTo>
                    <a:pt x="8210" y="11083"/>
                  </a:moveTo>
                  <a:lnTo>
                    <a:pt x="7756" y="11020"/>
                  </a:lnTo>
                  <a:lnTo>
                    <a:pt x="7726" y="11081"/>
                  </a:lnTo>
                  <a:lnTo>
                    <a:pt x="8052" y="11404"/>
                  </a:lnTo>
                  <a:lnTo>
                    <a:pt x="8076" y="11357"/>
                  </a:lnTo>
                  <a:lnTo>
                    <a:pt x="7974" y="11260"/>
                  </a:lnTo>
                  <a:lnTo>
                    <a:pt x="8046" y="11114"/>
                  </a:lnTo>
                  <a:lnTo>
                    <a:pt x="8184" y="11136"/>
                  </a:lnTo>
                  <a:lnTo>
                    <a:pt x="8210" y="11083"/>
                  </a:lnTo>
                  <a:close/>
                  <a:moveTo>
                    <a:pt x="8002" y="11107"/>
                  </a:moveTo>
                  <a:lnTo>
                    <a:pt x="7942" y="11229"/>
                  </a:lnTo>
                  <a:lnTo>
                    <a:pt x="7781" y="11073"/>
                  </a:lnTo>
                  <a:lnTo>
                    <a:pt x="8002" y="11107"/>
                  </a:lnTo>
                  <a:close/>
                  <a:moveTo>
                    <a:pt x="7648" y="11051"/>
                  </a:moveTo>
                  <a:cubicBezTo>
                    <a:pt x="7639" y="11054"/>
                    <a:pt x="7633" y="11060"/>
                    <a:pt x="7629" y="11068"/>
                  </a:cubicBezTo>
                  <a:cubicBezTo>
                    <a:pt x="7625" y="11076"/>
                    <a:pt x="7624" y="11085"/>
                    <a:pt x="7627" y="11093"/>
                  </a:cubicBezTo>
                  <a:cubicBezTo>
                    <a:pt x="7630" y="11102"/>
                    <a:pt x="7635" y="11108"/>
                    <a:pt x="7643" y="11112"/>
                  </a:cubicBezTo>
                  <a:cubicBezTo>
                    <a:pt x="7652" y="11116"/>
                    <a:pt x="7660" y="11116"/>
                    <a:pt x="7669" y="11114"/>
                  </a:cubicBezTo>
                  <a:cubicBezTo>
                    <a:pt x="7678" y="11111"/>
                    <a:pt x="7684" y="11105"/>
                    <a:pt x="7688" y="11097"/>
                  </a:cubicBezTo>
                  <a:cubicBezTo>
                    <a:pt x="7692" y="11089"/>
                    <a:pt x="7693" y="11080"/>
                    <a:pt x="7690" y="11072"/>
                  </a:cubicBezTo>
                  <a:cubicBezTo>
                    <a:pt x="7686" y="11063"/>
                    <a:pt x="7681" y="11057"/>
                    <a:pt x="7672" y="11053"/>
                  </a:cubicBezTo>
                  <a:cubicBezTo>
                    <a:pt x="7664" y="11049"/>
                    <a:pt x="7656" y="11049"/>
                    <a:pt x="7648" y="11051"/>
                  </a:cubicBezTo>
                  <a:close/>
                  <a:moveTo>
                    <a:pt x="7705" y="10934"/>
                  </a:moveTo>
                  <a:cubicBezTo>
                    <a:pt x="7697" y="10937"/>
                    <a:pt x="7691" y="10943"/>
                    <a:pt x="7686" y="10951"/>
                  </a:cubicBezTo>
                  <a:cubicBezTo>
                    <a:pt x="7683" y="10959"/>
                    <a:pt x="7682" y="10967"/>
                    <a:pt x="7685" y="10976"/>
                  </a:cubicBezTo>
                  <a:cubicBezTo>
                    <a:pt x="7688" y="10984"/>
                    <a:pt x="7693" y="10990"/>
                    <a:pt x="7701" y="10994"/>
                  </a:cubicBezTo>
                  <a:cubicBezTo>
                    <a:pt x="7710" y="10998"/>
                    <a:pt x="7718" y="10999"/>
                    <a:pt x="7727" y="10996"/>
                  </a:cubicBezTo>
                  <a:cubicBezTo>
                    <a:pt x="7736" y="10993"/>
                    <a:pt x="7742" y="10988"/>
                    <a:pt x="7746" y="10979"/>
                  </a:cubicBezTo>
                  <a:cubicBezTo>
                    <a:pt x="7750" y="10971"/>
                    <a:pt x="7751" y="10963"/>
                    <a:pt x="7747" y="10954"/>
                  </a:cubicBezTo>
                  <a:cubicBezTo>
                    <a:pt x="7744" y="10946"/>
                    <a:pt x="7738" y="10940"/>
                    <a:pt x="7730" y="10936"/>
                  </a:cubicBezTo>
                  <a:cubicBezTo>
                    <a:pt x="7722" y="10932"/>
                    <a:pt x="7714" y="10931"/>
                    <a:pt x="7705" y="10934"/>
                  </a:cubicBezTo>
                  <a:close/>
                  <a:moveTo>
                    <a:pt x="8306" y="10789"/>
                  </a:moveTo>
                  <a:lnTo>
                    <a:pt x="8230" y="10943"/>
                  </a:lnTo>
                  <a:lnTo>
                    <a:pt x="7879" y="10770"/>
                  </a:lnTo>
                  <a:lnTo>
                    <a:pt x="7856" y="10817"/>
                  </a:lnTo>
                  <a:lnTo>
                    <a:pt x="8247" y="11009"/>
                  </a:lnTo>
                  <a:lnTo>
                    <a:pt x="8342" y="10815"/>
                  </a:lnTo>
                  <a:lnTo>
                    <a:pt x="8306" y="10789"/>
                  </a:lnTo>
                  <a:close/>
                  <a:moveTo>
                    <a:pt x="8405" y="10687"/>
                  </a:moveTo>
                  <a:lnTo>
                    <a:pt x="8014" y="10495"/>
                  </a:lnTo>
                  <a:lnTo>
                    <a:pt x="7992" y="10541"/>
                  </a:lnTo>
                  <a:lnTo>
                    <a:pt x="8383" y="10733"/>
                  </a:lnTo>
                  <a:lnTo>
                    <a:pt x="8405" y="10687"/>
                  </a:lnTo>
                  <a:close/>
                  <a:moveTo>
                    <a:pt x="8429" y="10267"/>
                  </a:moveTo>
                  <a:cubicBezTo>
                    <a:pt x="8414" y="10265"/>
                    <a:pt x="8401" y="10266"/>
                    <a:pt x="8388" y="10270"/>
                  </a:cubicBezTo>
                  <a:cubicBezTo>
                    <a:pt x="8375" y="10273"/>
                    <a:pt x="8363" y="10278"/>
                    <a:pt x="8352" y="10286"/>
                  </a:cubicBezTo>
                  <a:cubicBezTo>
                    <a:pt x="8341" y="10293"/>
                    <a:pt x="8328" y="10304"/>
                    <a:pt x="8314" y="10319"/>
                  </a:cubicBezTo>
                  <a:lnTo>
                    <a:pt x="8278" y="10357"/>
                  </a:lnTo>
                  <a:cubicBezTo>
                    <a:pt x="8259" y="10377"/>
                    <a:pt x="8242" y="10389"/>
                    <a:pt x="8228" y="10394"/>
                  </a:cubicBezTo>
                  <a:cubicBezTo>
                    <a:pt x="8213" y="10400"/>
                    <a:pt x="8198" y="10399"/>
                    <a:pt x="8182" y="10391"/>
                  </a:cubicBezTo>
                  <a:cubicBezTo>
                    <a:pt x="8162" y="10381"/>
                    <a:pt x="8150" y="10366"/>
                    <a:pt x="8145" y="10347"/>
                  </a:cubicBezTo>
                  <a:cubicBezTo>
                    <a:pt x="8140" y="10328"/>
                    <a:pt x="8144" y="10306"/>
                    <a:pt x="8156" y="10281"/>
                  </a:cubicBezTo>
                  <a:cubicBezTo>
                    <a:pt x="8160" y="10273"/>
                    <a:pt x="8165" y="10265"/>
                    <a:pt x="8170" y="10258"/>
                  </a:cubicBezTo>
                  <a:cubicBezTo>
                    <a:pt x="8174" y="10251"/>
                    <a:pt x="8180" y="10245"/>
                    <a:pt x="8186" y="10239"/>
                  </a:cubicBezTo>
                  <a:cubicBezTo>
                    <a:pt x="8193" y="10233"/>
                    <a:pt x="8200" y="10227"/>
                    <a:pt x="8208" y="10221"/>
                  </a:cubicBezTo>
                  <a:cubicBezTo>
                    <a:pt x="8216" y="10215"/>
                    <a:pt x="8225" y="10209"/>
                    <a:pt x="8236" y="10202"/>
                  </a:cubicBezTo>
                  <a:lnTo>
                    <a:pt x="8213" y="10165"/>
                  </a:lnTo>
                  <a:cubicBezTo>
                    <a:pt x="8169" y="10190"/>
                    <a:pt x="8137" y="10223"/>
                    <a:pt x="8117" y="10264"/>
                  </a:cubicBezTo>
                  <a:cubicBezTo>
                    <a:pt x="8108" y="10283"/>
                    <a:pt x="8102" y="10302"/>
                    <a:pt x="8100" y="10320"/>
                  </a:cubicBezTo>
                  <a:cubicBezTo>
                    <a:pt x="8098" y="10339"/>
                    <a:pt x="8099" y="10356"/>
                    <a:pt x="8103" y="10372"/>
                  </a:cubicBezTo>
                  <a:cubicBezTo>
                    <a:pt x="8108" y="10387"/>
                    <a:pt x="8115" y="10402"/>
                    <a:pt x="8126" y="10415"/>
                  </a:cubicBezTo>
                  <a:cubicBezTo>
                    <a:pt x="8137" y="10427"/>
                    <a:pt x="8150" y="10438"/>
                    <a:pt x="8167" y="10446"/>
                  </a:cubicBezTo>
                  <a:cubicBezTo>
                    <a:pt x="8192" y="10458"/>
                    <a:pt x="8217" y="10461"/>
                    <a:pt x="8243" y="10453"/>
                  </a:cubicBezTo>
                  <a:cubicBezTo>
                    <a:pt x="8255" y="10449"/>
                    <a:pt x="8265" y="10444"/>
                    <a:pt x="8276" y="10436"/>
                  </a:cubicBezTo>
                  <a:cubicBezTo>
                    <a:pt x="8286" y="10428"/>
                    <a:pt x="8298" y="10416"/>
                    <a:pt x="8312" y="10401"/>
                  </a:cubicBezTo>
                  <a:lnTo>
                    <a:pt x="8343" y="10367"/>
                  </a:lnTo>
                  <a:cubicBezTo>
                    <a:pt x="8380" y="10327"/>
                    <a:pt x="8416" y="10316"/>
                    <a:pt x="8451" y="10333"/>
                  </a:cubicBezTo>
                  <a:cubicBezTo>
                    <a:pt x="8474" y="10344"/>
                    <a:pt x="8488" y="10363"/>
                    <a:pt x="8493" y="10388"/>
                  </a:cubicBezTo>
                  <a:cubicBezTo>
                    <a:pt x="8495" y="10400"/>
                    <a:pt x="8495" y="10411"/>
                    <a:pt x="8493" y="10421"/>
                  </a:cubicBezTo>
                  <a:cubicBezTo>
                    <a:pt x="8491" y="10432"/>
                    <a:pt x="8486" y="10444"/>
                    <a:pt x="8479" y="10459"/>
                  </a:cubicBezTo>
                  <a:cubicBezTo>
                    <a:pt x="8469" y="10479"/>
                    <a:pt x="8458" y="10496"/>
                    <a:pt x="8444" y="10510"/>
                  </a:cubicBezTo>
                  <a:cubicBezTo>
                    <a:pt x="8430" y="10524"/>
                    <a:pt x="8414" y="10537"/>
                    <a:pt x="8394" y="10547"/>
                  </a:cubicBezTo>
                  <a:lnTo>
                    <a:pt x="8420" y="10586"/>
                  </a:lnTo>
                  <a:cubicBezTo>
                    <a:pt x="8442" y="10572"/>
                    <a:pt x="8461" y="10557"/>
                    <a:pt x="8476" y="10539"/>
                  </a:cubicBezTo>
                  <a:cubicBezTo>
                    <a:pt x="8492" y="10522"/>
                    <a:pt x="8506" y="10501"/>
                    <a:pt x="8517" y="10478"/>
                  </a:cubicBezTo>
                  <a:cubicBezTo>
                    <a:pt x="8526" y="10459"/>
                    <a:pt x="8532" y="10443"/>
                    <a:pt x="8535" y="10427"/>
                  </a:cubicBezTo>
                  <a:cubicBezTo>
                    <a:pt x="8538" y="10412"/>
                    <a:pt x="8539" y="10395"/>
                    <a:pt x="8537" y="10378"/>
                  </a:cubicBezTo>
                  <a:cubicBezTo>
                    <a:pt x="8534" y="10355"/>
                    <a:pt x="8527" y="10335"/>
                    <a:pt x="8515" y="10318"/>
                  </a:cubicBezTo>
                  <a:cubicBezTo>
                    <a:pt x="8503" y="10300"/>
                    <a:pt x="8487" y="10287"/>
                    <a:pt x="8469" y="10278"/>
                  </a:cubicBezTo>
                  <a:cubicBezTo>
                    <a:pt x="8457" y="10272"/>
                    <a:pt x="8444" y="10268"/>
                    <a:pt x="8429" y="10267"/>
                  </a:cubicBezTo>
                  <a:close/>
                  <a:moveTo>
                    <a:pt x="8680" y="9984"/>
                  </a:moveTo>
                  <a:cubicBezTo>
                    <a:pt x="8683" y="10001"/>
                    <a:pt x="8683" y="10016"/>
                    <a:pt x="8681" y="10030"/>
                  </a:cubicBezTo>
                  <a:cubicBezTo>
                    <a:pt x="8679" y="10044"/>
                    <a:pt x="8675" y="10058"/>
                    <a:pt x="8668" y="10073"/>
                  </a:cubicBezTo>
                  <a:cubicBezTo>
                    <a:pt x="8657" y="10095"/>
                    <a:pt x="8641" y="10113"/>
                    <a:pt x="8619" y="10126"/>
                  </a:cubicBezTo>
                  <a:cubicBezTo>
                    <a:pt x="8598" y="10139"/>
                    <a:pt x="8573" y="10144"/>
                    <a:pt x="8543" y="10142"/>
                  </a:cubicBezTo>
                  <a:cubicBezTo>
                    <a:pt x="8530" y="10141"/>
                    <a:pt x="8516" y="10138"/>
                    <a:pt x="8503" y="10134"/>
                  </a:cubicBezTo>
                  <a:cubicBezTo>
                    <a:pt x="8490" y="10130"/>
                    <a:pt x="8473" y="10123"/>
                    <a:pt x="8454" y="10114"/>
                  </a:cubicBezTo>
                  <a:cubicBezTo>
                    <a:pt x="8431" y="10102"/>
                    <a:pt x="8412" y="10091"/>
                    <a:pt x="8397" y="10081"/>
                  </a:cubicBezTo>
                  <a:cubicBezTo>
                    <a:pt x="8382" y="10070"/>
                    <a:pt x="8369" y="10058"/>
                    <a:pt x="8359" y="10046"/>
                  </a:cubicBezTo>
                  <a:cubicBezTo>
                    <a:pt x="8341" y="10026"/>
                    <a:pt x="8331" y="10005"/>
                    <a:pt x="8327" y="9983"/>
                  </a:cubicBezTo>
                  <a:cubicBezTo>
                    <a:pt x="8324" y="9962"/>
                    <a:pt x="8328" y="9940"/>
                    <a:pt x="8339" y="9917"/>
                  </a:cubicBezTo>
                  <a:cubicBezTo>
                    <a:pt x="8346" y="9902"/>
                    <a:pt x="8354" y="9890"/>
                    <a:pt x="8364" y="9881"/>
                  </a:cubicBezTo>
                  <a:cubicBezTo>
                    <a:pt x="8373" y="9871"/>
                    <a:pt x="8385" y="9862"/>
                    <a:pt x="8400" y="9855"/>
                  </a:cubicBezTo>
                  <a:lnTo>
                    <a:pt x="8382" y="9815"/>
                  </a:lnTo>
                  <a:cubicBezTo>
                    <a:pt x="8365" y="9823"/>
                    <a:pt x="8350" y="9834"/>
                    <a:pt x="8336" y="9848"/>
                  </a:cubicBezTo>
                  <a:cubicBezTo>
                    <a:pt x="8323" y="9862"/>
                    <a:pt x="8311" y="9879"/>
                    <a:pt x="8302" y="9898"/>
                  </a:cubicBezTo>
                  <a:cubicBezTo>
                    <a:pt x="8290" y="9921"/>
                    <a:pt x="8284" y="9946"/>
                    <a:pt x="8285" y="9971"/>
                  </a:cubicBezTo>
                  <a:cubicBezTo>
                    <a:pt x="8285" y="9996"/>
                    <a:pt x="8290" y="10020"/>
                    <a:pt x="8301" y="10044"/>
                  </a:cubicBezTo>
                  <a:cubicBezTo>
                    <a:pt x="8312" y="10067"/>
                    <a:pt x="8328" y="10089"/>
                    <a:pt x="8348" y="10109"/>
                  </a:cubicBezTo>
                  <a:cubicBezTo>
                    <a:pt x="8369" y="10130"/>
                    <a:pt x="8394" y="10147"/>
                    <a:pt x="8423" y="10161"/>
                  </a:cubicBezTo>
                  <a:cubicBezTo>
                    <a:pt x="8452" y="10175"/>
                    <a:pt x="8481" y="10185"/>
                    <a:pt x="8510" y="10191"/>
                  </a:cubicBezTo>
                  <a:cubicBezTo>
                    <a:pt x="8539" y="10196"/>
                    <a:pt x="8567" y="10195"/>
                    <a:pt x="8594" y="10188"/>
                  </a:cubicBezTo>
                  <a:cubicBezTo>
                    <a:pt x="8619" y="10181"/>
                    <a:pt x="8640" y="10170"/>
                    <a:pt x="8659" y="10154"/>
                  </a:cubicBezTo>
                  <a:cubicBezTo>
                    <a:pt x="8677" y="10139"/>
                    <a:pt x="8692" y="10120"/>
                    <a:pt x="8702" y="10099"/>
                  </a:cubicBezTo>
                  <a:cubicBezTo>
                    <a:pt x="8712" y="10080"/>
                    <a:pt x="8718" y="10059"/>
                    <a:pt x="8722" y="10038"/>
                  </a:cubicBezTo>
                  <a:cubicBezTo>
                    <a:pt x="8726" y="10017"/>
                    <a:pt x="8726" y="9996"/>
                    <a:pt x="8724" y="9975"/>
                  </a:cubicBezTo>
                  <a:lnTo>
                    <a:pt x="8680" y="9984"/>
                  </a:lnTo>
                  <a:close/>
                  <a:moveTo>
                    <a:pt x="8916" y="9649"/>
                  </a:moveTo>
                  <a:lnTo>
                    <a:pt x="8525" y="9457"/>
                  </a:lnTo>
                  <a:lnTo>
                    <a:pt x="8502" y="9503"/>
                  </a:lnTo>
                  <a:lnTo>
                    <a:pt x="8666" y="9584"/>
                  </a:lnTo>
                  <a:lnTo>
                    <a:pt x="8585" y="9748"/>
                  </a:lnTo>
                  <a:lnTo>
                    <a:pt x="8421" y="9668"/>
                  </a:lnTo>
                  <a:lnTo>
                    <a:pt x="8399" y="9714"/>
                  </a:lnTo>
                  <a:lnTo>
                    <a:pt x="8789" y="9906"/>
                  </a:lnTo>
                  <a:lnTo>
                    <a:pt x="8812" y="9860"/>
                  </a:lnTo>
                  <a:lnTo>
                    <a:pt x="8623" y="9767"/>
                  </a:lnTo>
                  <a:lnTo>
                    <a:pt x="8704" y="9603"/>
                  </a:lnTo>
                  <a:lnTo>
                    <a:pt x="8893" y="9696"/>
                  </a:lnTo>
                  <a:lnTo>
                    <a:pt x="8916" y="9649"/>
                  </a:lnTo>
                  <a:close/>
                  <a:moveTo>
                    <a:pt x="5421" y="18254"/>
                  </a:moveTo>
                  <a:lnTo>
                    <a:pt x="5119" y="18105"/>
                  </a:lnTo>
                  <a:lnTo>
                    <a:pt x="5096" y="18151"/>
                  </a:lnTo>
                  <a:lnTo>
                    <a:pt x="5306" y="18254"/>
                  </a:lnTo>
                  <a:lnTo>
                    <a:pt x="5421" y="18254"/>
                  </a:lnTo>
                  <a:close/>
                  <a:moveTo>
                    <a:pt x="9002" y="10906"/>
                  </a:moveTo>
                  <a:lnTo>
                    <a:pt x="9002" y="10850"/>
                  </a:lnTo>
                  <a:lnTo>
                    <a:pt x="8789" y="10745"/>
                  </a:lnTo>
                  <a:lnTo>
                    <a:pt x="8841" y="10639"/>
                  </a:lnTo>
                  <a:lnTo>
                    <a:pt x="8803" y="10617"/>
                  </a:lnTo>
                  <a:lnTo>
                    <a:pt x="8676" y="10876"/>
                  </a:lnTo>
                  <a:lnTo>
                    <a:pt x="8715" y="10895"/>
                  </a:lnTo>
                  <a:lnTo>
                    <a:pt x="8767" y="10790"/>
                  </a:lnTo>
                  <a:lnTo>
                    <a:pt x="9002" y="10906"/>
                  </a:lnTo>
                  <a:close/>
                  <a:moveTo>
                    <a:pt x="9002" y="10631"/>
                  </a:moveTo>
                  <a:lnTo>
                    <a:pt x="9002" y="10573"/>
                  </a:lnTo>
                  <a:lnTo>
                    <a:pt x="8898" y="10522"/>
                  </a:lnTo>
                  <a:lnTo>
                    <a:pt x="8977" y="10361"/>
                  </a:lnTo>
                  <a:lnTo>
                    <a:pt x="8942" y="10336"/>
                  </a:lnTo>
                  <a:lnTo>
                    <a:pt x="8836" y="10550"/>
                  </a:lnTo>
                  <a:lnTo>
                    <a:pt x="9002" y="10631"/>
                  </a:lnTo>
                  <a:close/>
                  <a:moveTo>
                    <a:pt x="5626" y="17962"/>
                  </a:moveTo>
                  <a:lnTo>
                    <a:pt x="5550" y="18117"/>
                  </a:lnTo>
                  <a:lnTo>
                    <a:pt x="5198" y="17944"/>
                  </a:lnTo>
                  <a:lnTo>
                    <a:pt x="5175" y="17991"/>
                  </a:lnTo>
                  <a:lnTo>
                    <a:pt x="5566" y="18183"/>
                  </a:lnTo>
                  <a:lnTo>
                    <a:pt x="5662" y="17988"/>
                  </a:lnTo>
                  <a:lnTo>
                    <a:pt x="5626" y="17962"/>
                  </a:lnTo>
                  <a:close/>
                  <a:moveTo>
                    <a:pt x="5828" y="17650"/>
                  </a:moveTo>
                  <a:lnTo>
                    <a:pt x="5438" y="17457"/>
                  </a:lnTo>
                  <a:lnTo>
                    <a:pt x="5415" y="17504"/>
                  </a:lnTo>
                  <a:lnTo>
                    <a:pt x="5578" y="17584"/>
                  </a:lnTo>
                  <a:lnTo>
                    <a:pt x="5497" y="17749"/>
                  </a:lnTo>
                  <a:lnTo>
                    <a:pt x="5334" y="17669"/>
                  </a:lnTo>
                  <a:lnTo>
                    <a:pt x="5311" y="17714"/>
                  </a:lnTo>
                  <a:lnTo>
                    <a:pt x="5702" y="17906"/>
                  </a:lnTo>
                  <a:lnTo>
                    <a:pt x="5724" y="17861"/>
                  </a:lnTo>
                  <a:lnTo>
                    <a:pt x="5535" y="17768"/>
                  </a:lnTo>
                  <a:lnTo>
                    <a:pt x="5616" y="17603"/>
                  </a:lnTo>
                  <a:lnTo>
                    <a:pt x="5805" y="17696"/>
                  </a:lnTo>
                  <a:lnTo>
                    <a:pt x="5828" y="17650"/>
                  </a:lnTo>
                  <a:close/>
                  <a:moveTo>
                    <a:pt x="5993" y="17316"/>
                  </a:moveTo>
                  <a:lnTo>
                    <a:pt x="5952" y="17296"/>
                  </a:lnTo>
                  <a:lnTo>
                    <a:pt x="5868" y="17468"/>
                  </a:lnTo>
                  <a:lnTo>
                    <a:pt x="5725" y="17398"/>
                  </a:lnTo>
                  <a:lnTo>
                    <a:pt x="5790" y="17264"/>
                  </a:lnTo>
                  <a:lnTo>
                    <a:pt x="5750" y="17244"/>
                  </a:lnTo>
                  <a:lnTo>
                    <a:pt x="5684" y="17378"/>
                  </a:lnTo>
                  <a:lnTo>
                    <a:pt x="5556" y="17315"/>
                  </a:lnTo>
                  <a:lnTo>
                    <a:pt x="5635" y="17154"/>
                  </a:lnTo>
                  <a:lnTo>
                    <a:pt x="5599" y="17129"/>
                  </a:lnTo>
                  <a:lnTo>
                    <a:pt x="5494" y="17343"/>
                  </a:lnTo>
                  <a:lnTo>
                    <a:pt x="5885" y="17535"/>
                  </a:lnTo>
                  <a:lnTo>
                    <a:pt x="5993" y="17316"/>
                  </a:lnTo>
                  <a:close/>
                  <a:moveTo>
                    <a:pt x="6093" y="17013"/>
                  </a:moveTo>
                  <a:lnTo>
                    <a:pt x="6017" y="17167"/>
                  </a:lnTo>
                  <a:lnTo>
                    <a:pt x="5665" y="16994"/>
                  </a:lnTo>
                  <a:lnTo>
                    <a:pt x="5642" y="17041"/>
                  </a:lnTo>
                  <a:lnTo>
                    <a:pt x="6033" y="17233"/>
                  </a:lnTo>
                  <a:lnTo>
                    <a:pt x="6129" y="17038"/>
                  </a:lnTo>
                  <a:lnTo>
                    <a:pt x="6093" y="17013"/>
                  </a:lnTo>
                  <a:close/>
                  <a:moveTo>
                    <a:pt x="6352" y="16585"/>
                  </a:moveTo>
                  <a:lnTo>
                    <a:pt x="5945" y="16427"/>
                  </a:lnTo>
                  <a:lnTo>
                    <a:pt x="5911" y="16496"/>
                  </a:lnTo>
                  <a:lnTo>
                    <a:pt x="6134" y="16697"/>
                  </a:lnTo>
                  <a:cubicBezTo>
                    <a:pt x="6148" y="16709"/>
                    <a:pt x="6160" y="16719"/>
                    <a:pt x="6172" y="16728"/>
                  </a:cubicBezTo>
                  <a:cubicBezTo>
                    <a:pt x="6183" y="16736"/>
                    <a:pt x="6189" y="16741"/>
                    <a:pt x="6191" y="16742"/>
                  </a:cubicBezTo>
                  <a:cubicBezTo>
                    <a:pt x="6189" y="16742"/>
                    <a:pt x="6181" y="16740"/>
                    <a:pt x="6167" y="16736"/>
                  </a:cubicBezTo>
                  <a:cubicBezTo>
                    <a:pt x="6153" y="16732"/>
                    <a:pt x="6136" y="16728"/>
                    <a:pt x="6115" y="16724"/>
                  </a:cubicBezTo>
                  <a:lnTo>
                    <a:pt x="5825" y="16670"/>
                  </a:lnTo>
                  <a:lnTo>
                    <a:pt x="5791" y="16738"/>
                  </a:lnTo>
                  <a:lnTo>
                    <a:pt x="6165" y="16965"/>
                  </a:lnTo>
                  <a:lnTo>
                    <a:pt x="6187" y="16920"/>
                  </a:lnTo>
                  <a:lnTo>
                    <a:pt x="5920" y="16761"/>
                  </a:lnTo>
                  <a:cubicBezTo>
                    <a:pt x="5915" y="16758"/>
                    <a:pt x="5908" y="16754"/>
                    <a:pt x="5901" y="16750"/>
                  </a:cubicBezTo>
                  <a:cubicBezTo>
                    <a:pt x="5893" y="16746"/>
                    <a:pt x="5886" y="16741"/>
                    <a:pt x="5878" y="16737"/>
                  </a:cubicBezTo>
                  <a:cubicBezTo>
                    <a:pt x="5871" y="16733"/>
                    <a:pt x="5864" y="16729"/>
                    <a:pt x="5859" y="16726"/>
                  </a:cubicBezTo>
                  <a:cubicBezTo>
                    <a:pt x="5854" y="16723"/>
                    <a:pt x="5851" y="16722"/>
                    <a:pt x="5849" y="16721"/>
                  </a:cubicBezTo>
                  <a:cubicBezTo>
                    <a:pt x="5854" y="16722"/>
                    <a:pt x="5863" y="16724"/>
                    <a:pt x="5877" y="16727"/>
                  </a:cubicBezTo>
                  <a:cubicBezTo>
                    <a:pt x="5892" y="16730"/>
                    <a:pt x="5910" y="16733"/>
                    <a:pt x="5932" y="16738"/>
                  </a:cubicBezTo>
                  <a:lnTo>
                    <a:pt x="6248" y="16797"/>
                  </a:lnTo>
                  <a:lnTo>
                    <a:pt x="6268" y="16757"/>
                  </a:lnTo>
                  <a:lnTo>
                    <a:pt x="6017" y="16530"/>
                  </a:lnTo>
                  <a:cubicBezTo>
                    <a:pt x="6012" y="16525"/>
                    <a:pt x="6006" y="16520"/>
                    <a:pt x="6000" y="16515"/>
                  </a:cubicBezTo>
                  <a:cubicBezTo>
                    <a:pt x="5995" y="16510"/>
                    <a:pt x="5989" y="16506"/>
                    <a:pt x="5984" y="16501"/>
                  </a:cubicBezTo>
                  <a:cubicBezTo>
                    <a:pt x="5978" y="16497"/>
                    <a:pt x="5974" y="16493"/>
                    <a:pt x="5970" y="16490"/>
                  </a:cubicBezTo>
                  <a:cubicBezTo>
                    <a:pt x="5966" y="16487"/>
                    <a:pt x="5964" y="16485"/>
                    <a:pt x="5964" y="16484"/>
                  </a:cubicBezTo>
                  <a:cubicBezTo>
                    <a:pt x="5965" y="16485"/>
                    <a:pt x="5967" y="16486"/>
                    <a:pt x="5972" y="16488"/>
                  </a:cubicBezTo>
                  <a:cubicBezTo>
                    <a:pt x="5977" y="16490"/>
                    <a:pt x="5982" y="16492"/>
                    <a:pt x="5989" y="16496"/>
                  </a:cubicBezTo>
                  <a:cubicBezTo>
                    <a:pt x="5996" y="16499"/>
                    <a:pt x="6003" y="16502"/>
                    <a:pt x="6010" y="16505"/>
                  </a:cubicBezTo>
                  <a:cubicBezTo>
                    <a:pt x="6018" y="16508"/>
                    <a:pt x="6025" y="16511"/>
                    <a:pt x="6031" y="16514"/>
                  </a:cubicBezTo>
                  <a:lnTo>
                    <a:pt x="6329" y="16632"/>
                  </a:lnTo>
                  <a:lnTo>
                    <a:pt x="6352" y="16585"/>
                  </a:lnTo>
                  <a:close/>
                  <a:moveTo>
                    <a:pt x="6372" y="16174"/>
                  </a:moveTo>
                  <a:cubicBezTo>
                    <a:pt x="6357" y="16172"/>
                    <a:pt x="6343" y="16173"/>
                    <a:pt x="6330" y="16176"/>
                  </a:cubicBezTo>
                  <a:cubicBezTo>
                    <a:pt x="6317" y="16180"/>
                    <a:pt x="6305" y="16185"/>
                    <a:pt x="6294" y="16193"/>
                  </a:cubicBezTo>
                  <a:cubicBezTo>
                    <a:pt x="6283" y="16200"/>
                    <a:pt x="6271" y="16211"/>
                    <a:pt x="6257" y="16226"/>
                  </a:cubicBezTo>
                  <a:lnTo>
                    <a:pt x="6221" y="16264"/>
                  </a:lnTo>
                  <a:cubicBezTo>
                    <a:pt x="6202" y="16284"/>
                    <a:pt x="6185" y="16296"/>
                    <a:pt x="6171" y="16301"/>
                  </a:cubicBezTo>
                  <a:cubicBezTo>
                    <a:pt x="6156" y="16307"/>
                    <a:pt x="6141" y="16306"/>
                    <a:pt x="6125" y="16298"/>
                  </a:cubicBezTo>
                  <a:cubicBezTo>
                    <a:pt x="6105" y="16288"/>
                    <a:pt x="6092" y="16273"/>
                    <a:pt x="6088" y="16254"/>
                  </a:cubicBezTo>
                  <a:cubicBezTo>
                    <a:pt x="6083" y="16235"/>
                    <a:pt x="6087" y="16213"/>
                    <a:pt x="6099" y="16188"/>
                  </a:cubicBezTo>
                  <a:cubicBezTo>
                    <a:pt x="6103" y="16180"/>
                    <a:pt x="6107" y="16172"/>
                    <a:pt x="6112" y="16165"/>
                  </a:cubicBezTo>
                  <a:cubicBezTo>
                    <a:pt x="6117" y="16158"/>
                    <a:pt x="6123" y="16152"/>
                    <a:pt x="6129" y="16146"/>
                  </a:cubicBezTo>
                  <a:cubicBezTo>
                    <a:pt x="6135" y="16140"/>
                    <a:pt x="6142" y="16134"/>
                    <a:pt x="6151" y="16128"/>
                  </a:cubicBezTo>
                  <a:cubicBezTo>
                    <a:pt x="6159" y="16122"/>
                    <a:pt x="6168" y="16116"/>
                    <a:pt x="6179" y="16109"/>
                  </a:cubicBezTo>
                  <a:lnTo>
                    <a:pt x="6155" y="16072"/>
                  </a:lnTo>
                  <a:cubicBezTo>
                    <a:pt x="6112" y="16097"/>
                    <a:pt x="6080" y="16130"/>
                    <a:pt x="6060" y="16171"/>
                  </a:cubicBezTo>
                  <a:cubicBezTo>
                    <a:pt x="6050" y="16190"/>
                    <a:pt x="6045" y="16209"/>
                    <a:pt x="6042" y="16227"/>
                  </a:cubicBezTo>
                  <a:cubicBezTo>
                    <a:pt x="6040" y="16246"/>
                    <a:pt x="6041" y="16263"/>
                    <a:pt x="6046" y="16279"/>
                  </a:cubicBezTo>
                  <a:cubicBezTo>
                    <a:pt x="6050" y="16294"/>
                    <a:pt x="6058" y="16309"/>
                    <a:pt x="6069" y="16322"/>
                  </a:cubicBezTo>
                  <a:cubicBezTo>
                    <a:pt x="6079" y="16334"/>
                    <a:pt x="6093" y="16345"/>
                    <a:pt x="6110" y="16353"/>
                  </a:cubicBezTo>
                  <a:cubicBezTo>
                    <a:pt x="6135" y="16365"/>
                    <a:pt x="6160" y="16368"/>
                    <a:pt x="6186" y="16360"/>
                  </a:cubicBezTo>
                  <a:cubicBezTo>
                    <a:pt x="6197" y="16356"/>
                    <a:pt x="6208" y="16351"/>
                    <a:pt x="6218" y="16342"/>
                  </a:cubicBezTo>
                  <a:cubicBezTo>
                    <a:pt x="6228" y="16334"/>
                    <a:pt x="6240" y="16323"/>
                    <a:pt x="6254" y="16308"/>
                  </a:cubicBezTo>
                  <a:lnTo>
                    <a:pt x="6286" y="16274"/>
                  </a:lnTo>
                  <a:cubicBezTo>
                    <a:pt x="6323" y="16234"/>
                    <a:pt x="6359" y="16223"/>
                    <a:pt x="6393" y="16240"/>
                  </a:cubicBezTo>
                  <a:cubicBezTo>
                    <a:pt x="6416" y="16251"/>
                    <a:pt x="6430" y="16270"/>
                    <a:pt x="6435" y="16295"/>
                  </a:cubicBezTo>
                  <a:cubicBezTo>
                    <a:pt x="6438" y="16307"/>
                    <a:pt x="6438" y="16318"/>
                    <a:pt x="6436" y="16328"/>
                  </a:cubicBezTo>
                  <a:cubicBezTo>
                    <a:pt x="6434" y="16339"/>
                    <a:pt x="6429" y="16351"/>
                    <a:pt x="6422" y="16366"/>
                  </a:cubicBezTo>
                  <a:cubicBezTo>
                    <a:pt x="6412" y="16386"/>
                    <a:pt x="6400" y="16403"/>
                    <a:pt x="6387" y="16417"/>
                  </a:cubicBezTo>
                  <a:cubicBezTo>
                    <a:pt x="6373" y="16431"/>
                    <a:pt x="6356" y="16444"/>
                    <a:pt x="6337" y="16454"/>
                  </a:cubicBezTo>
                  <a:lnTo>
                    <a:pt x="6363" y="16493"/>
                  </a:lnTo>
                  <a:cubicBezTo>
                    <a:pt x="6385" y="16479"/>
                    <a:pt x="6403" y="16464"/>
                    <a:pt x="6419" y="16446"/>
                  </a:cubicBezTo>
                  <a:cubicBezTo>
                    <a:pt x="6435" y="16429"/>
                    <a:pt x="6448" y="16408"/>
                    <a:pt x="6460" y="16385"/>
                  </a:cubicBezTo>
                  <a:cubicBezTo>
                    <a:pt x="6469" y="16366"/>
                    <a:pt x="6475" y="16350"/>
                    <a:pt x="6478" y="16334"/>
                  </a:cubicBezTo>
                  <a:cubicBezTo>
                    <a:pt x="6481" y="16318"/>
                    <a:pt x="6481" y="16302"/>
                    <a:pt x="6479" y="16285"/>
                  </a:cubicBezTo>
                  <a:cubicBezTo>
                    <a:pt x="6477" y="16262"/>
                    <a:pt x="6470" y="16242"/>
                    <a:pt x="6457" y="16225"/>
                  </a:cubicBezTo>
                  <a:cubicBezTo>
                    <a:pt x="6445" y="16207"/>
                    <a:pt x="6430" y="16194"/>
                    <a:pt x="6412" y="16185"/>
                  </a:cubicBezTo>
                  <a:cubicBezTo>
                    <a:pt x="6400" y="16179"/>
                    <a:pt x="6386" y="16175"/>
                    <a:pt x="6372" y="16174"/>
                  </a:cubicBezTo>
                  <a:close/>
                  <a:moveTo>
                    <a:pt x="6486" y="15984"/>
                  </a:moveTo>
                  <a:lnTo>
                    <a:pt x="6443" y="15962"/>
                  </a:lnTo>
                  <a:lnTo>
                    <a:pt x="6389" y="16071"/>
                  </a:lnTo>
                  <a:lnTo>
                    <a:pt x="6433" y="16092"/>
                  </a:lnTo>
                  <a:lnTo>
                    <a:pt x="6486" y="15984"/>
                  </a:lnTo>
                  <a:close/>
                  <a:moveTo>
                    <a:pt x="6403" y="15496"/>
                  </a:moveTo>
                  <a:lnTo>
                    <a:pt x="6380" y="15542"/>
                  </a:lnTo>
                  <a:lnTo>
                    <a:pt x="6652" y="15676"/>
                  </a:lnTo>
                  <a:cubicBezTo>
                    <a:pt x="6665" y="15683"/>
                    <a:pt x="6676" y="15689"/>
                    <a:pt x="6685" y="15696"/>
                  </a:cubicBezTo>
                  <a:cubicBezTo>
                    <a:pt x="6693" y="15702"/>
                    <a:pt x="6700" y="15710"/>
                    <a:pt x="6706" y="15721"/>
                  </a:cubicBezTo>
                  <a:cubicBezTo>
                    <a:pt x="6711" y="15731"/>
                    <a:pt x="6712" y="15743"/>
                    <a:pt x="6711" y="15757"/>
                  </a:cubicBezTo>
                  <a:cubicBezTo>
                    <a:pt x="6709" y="15771"/>
                    <a:pt x="6704" y="15786"/>
                    <a:pt x="6696" y="15802"/>
                  </a:cubicBezTo>
                  <a:cubicBezTo>
                    <a:pt x="6690" y="15814"/>
                    <a:pt x="6684" y="15824"/>
                    <a:pt x="6678" y="15832"/>
                  </a:cubicBezTo>
                  <a:cubicBezTo>
                    <a:pt x="6671" y="15839"/>
                    <a:pt x="6664" y="15845"/>
                    <a:pt x="6657" y="15850"/>
                  </a:cubicBezTo>
                  <a:cubicBezTo>
                    <a:pt x="6651" y="15854"/>
                    <a:pt x="6644" y="15857"/>
                    <a:pt x="6638" y="15858"/>
                  </a:cubicBezTo>
                  <a:cubicBezTo>
                    <a:pt x="6631" y="15859"/>
                    <a:pt x="6626" y="15860"/>
                    <a:pt x="6621" y="15860"/>
                  </a:cubicBezTo>
                  <a:cubicBezTo>
                    <a:pt x="6613" y="15859"/>
                    <a:pt x="6604" y="15857"/>
                    <a:pt x="6593" y="15853"/>
                  </a:cubicBezTo>
                  <a:cubicBezTo>
                    <a:pt x="6581" y="15848"/>
                    <a:pt x="6571" y="15844"/>
                    <a:pt x="6561" y="15839"/>
                  </a:cubicBezTo>
                  <a:lnTo>
                    <a:pt x="6298" y="15709"/>
                  </a:lnTo>
                  <a:lnTo>
                    <a:pt x="6275" y="15755"/>
                  </a:lnTo>
                  <a:lnTo>
                    <a:pt x="6555" y="15893"/>
                  </a:lnTo>
                  <a:cubicBezTo>
                    <a:pt x="6564" y="15898"/>
                    <a:pt x="6574" y="15902"/>
                    <a:pt x="6586" y="15906"/>
                  </a:cubicBezTo>
                  <a:cubicBezTo>
                    <a:pt x="6598" y="15911"/>
                    <a:pt x="6610" y="15913"/>
                    <a:pt x="6622" y="15912"/>
                  </a:cubicBezTo>
                  <a:cubicBezTo>
                    <a:pt x="6646" y="15911"/>
                    <a:pt x="6668" y="15904"/>
                    <a:pt x="6686" y="15890"/>
                  </a:cubicBezTo>
                  <a:cubicBezTo>
                    <a:pt x="6704" y="15876"/>
                    <a:pt x="6720" y="15854"/>
                    <a:pt x="6735" y="15824"/>
                  </a:cubicBezTo>
                  <a:cubicBezTo>
                    <a:pt x="6747" y="15800"/>
                    <a:pt x="6754" y="15779"/>
                    <a:pt x="6757" y="15760"/>
                  </a:cubicBezTo>
                  <a:cubicBezTo>
                    <a:pt x="6760" y="15742"/>
                    <a:pt x="6760" y="15724"/>
                    <a:pt x="6755" y="15707"/>
                  </a:cubicBezTo>
                  <a:cubicBezTo>
                    <a:pt x="6751" y="15690"/>
                    <a:pt x="6744" y="15676"/>
                    <a:pt x="6733" y="15666"/>
                  </a:cubicBezTo>
                  <a:cubicBezTo>
                    <a:pt x="6721" y="15656"/>
                    <a:pt x="6704" y="15645"/>
                    <a:pt x="6681" y="15633"/>
                  </a:cubicBezTo>
                  <a:lnTo>
                    <a:pt x="6403" y="15496"/>
                  </a:lnTo>
                  <a:close/>
                  <a:moveTo>
                    <a:pt x="6977" y="15316"/>
                  </a:moveTo>
                  <a:lnTo>
                    <a:pt x="6586" y="15124"/>
                  </a:lnTo>
                  <a:lnTo>
                    <a:pt x="6563" y="15170"/>
                  </a:lnTo>
                  <a:lnTo>
                    <a:pt x="6776" y="15273"/>
                  </a:lnTo>
                  <a:cubicBezTo>
                    <a:pt x="6791" y="15280"/>
                    <a:pt x="6805" y="15286"/>
                    <a:pt x="6819" y="15293"/>
                  </a:cubicBezTo>
                  <a:cubicBezTo>
                    <a:pt x="6833" y="15299"/>
                    <a:pt x="6846" y="15305"/>
                    <a:pt x="6858" y="15309"/>
                  </a:cubicBezTo>
                  <a:cubicBezTo>
                    <a:pt x="6869" y="15314"/>
                    <a:pt x="6879" y="15318"/>
                    <a:pt x="6886" y="15321"/>
                  </a:cubicBezTo>
                  <a:cubicBezTo>
                    <a:pt x="6894" y="15324"/>
                    <a:pt x="6898" y="15326"/>
                    <a:pt x="6898" y="15326"/>
                  </a:cubicBezTo>
                  <a:cubicBezTo>
                    <a:pt x="6897" y="15326"/>
                    <a:pt x="6893" y="15326"/>
                    <a:pt x="6887" y="15325"/>
                  </a:cubicBezTo>
                  <a:cubicBezTo>
                    <a:pt x="6881" y="15325"/>
                    <a:pt x="6873" y="15324"/>
                    <a:pt x="6864" y="15324"/>
                  </a:cubicBezTo>
                  <a:cubicBezTo>
                    <a:pt x="6855" y="15323"/>
                    <a:pt x="6844" y="15323"/>
                    <a:pt x="6833" y="15322"/>
                  </a:cubicBezTo>
                  <a:cubicBezTo>
                    <a:pt x="6821" y="15322"/>
                    <a:pt x="6810" y="15322"/>
                    <a:pt x="6798" y="15322"/>
                  </a:cubicBezTo>
                  <a:lnTo>
                    <a:pt x="6485" y="15329"/>
                  </a:lnTo>
                  <a:lnTo>
                    <a:pt x="6458" y="15383"/>
                  </a:lnTo>
                  <a:lnTo>
                    <a:pt x="6849" y="15576"/>
                  </a:lnTo>
                  <a:lnTo>
                    <a:pt x="6873" y="15527"/>
                  </a:lnTo>
                  <a:lnTo>
                    <a:pt x="6645" y="15418"/>
                  </a:lnTo>
                  <a:cubicBezTo>
                    <a:pt x="6633" y="15412"/>
                    <a:pt x="6622" y="15407"/>
                    <a:pt x="6610" y="15402"/>
                  </a:cubicBezTo>
                  <a:cubicBezTo>
                    <a:pt x="6599" y="15397"/>
                    <a:pt x="6588" y="15392"/>
                    <a:pt x="6578" y="15388"/>
                  </a:cubicBezTo>
                  <a:cubicBezTo>
                    <a:pt x="6568" y="15384"/>
                    <a:pt x="6559" y="15380"/>
                    <a:pt x="6552" y="15377"/>
                  </a:cubicBezTo>
                  <a:cubicBezTo>
                    <a:pt x="6545" y="15374"/>
                    <a:pt x="6540" y="15372"/>
                    <a:pt x="6536" y="15371"/>
                  </a:cubicBezTo>
                  <a:cubicBezTo>
                    <a:pt x="6540" y="15372"/>
                    <a:pt x="6546" y="15372"/>
                    <a:pt x="6553" y="15372"/>
                  </a:cubicBezTo>
                  <a:cubicBezTo>
                    <a:pt x="6561" y="15373"/>
                    <a:pt x="6569" y="15373"/>
                    <a:pt x="6580" y="15373"/>
                  </a:cubicBezTo>
                  <a:cubicBezTo>
                    <a:pt x="6590" y="15373"/>
                    <a:pt x="6601" y="15373"/>
                    <a:pt x="6613" y="15373"/>
                  </a:cubicBezTo>
                  <a:cubicBezTo>
                    <a:pt x="6625" y="15373"/>
                    <a:pt x="6638" y="15373"/>
                    <a:pt x="6652" y="15373"/>
                  </a:cubicBezTo>
                  <a:lnTo>
                    <a:pt x="6953" y="15365"/>
                  </a:lnTo>
                  <a:lnTo>
                    <a:pt x="6977" y="15316"/>
                  </a:lnTo>
                  <a:close/>
                  <a:moveTo>
                    <a:pt x="7055" y="15156"/>
                  </a:moveTo>
                  <a:lnTo>
                    <a:pt x="6665" y="14964"/>
                  </a:lnTo>
                  <a:lnTo>
                    <a:pt x="6642" y="15009"/>
                  </a:lnTo>
                  <a:lnTo>
                    <a:pt x="7033" y="15202"/>
                  </a:lnTo>
                  <a:lnTo>
                    <a:pt x="7055" y="15156"/>
                  </a:lnTo>
                  <a:close/>
                  <a:moveTo>
                    <a:pt x="6855" y="14576"/>
                  </a:moveTo>
                  <a:lnTo>
                    <a:pt x="6832" y="14624"/>
                  </a:lnTo>
                  <a:lnTo>
                    <a:pt x="7048" y="14835"/>
                  </a:lnTo>
                  <a:cubicBezTo>
                    <a:pt x="7066" y="14852"/>
                    <a:pt x="7081" y="14866"/>
                    <a:pt x="7093" y="14877"/>
                  </a:cubicBezTo>
                  <a:cubicBezTo>
                    <a:pt x="7105" y="14888"/>
                    <a:pt x="7113" y="14895"/>
                    <a:pt x="7118" y="14899"/>
                  </a:cubicBezTo>
                  <a:cubicBezTo>
                    <a:pt x="7115" y="14898"/>
                    <a:pt x="7110" y="14896"/>
                    <a:pt x="7103" y="14895"/>
                  </a:cubicBezTo>
                  <a:cubicBezTo>
                    <a:pt x="7096" y="14893"/>
                    <a:pt x="7088" y="14891"/>
                    <a:pt x="7079" y="14889"/>
                  </a:cubicBezTo>
                  <a:cubicBezTo>
                    <a:pt x="7070" y="14887"/>
                    <a:pt x="7060" y="14885"/>
                    <a:pt x="7050" y="14884"/>
                  </a:cubicBezTo>
                  <a:cubicBezTo>
                    <a:pt x="7039" y="14882"/>
                    <a:pt x="7029" y="14880"/>
                    <a:pt x="7019" y="14879"/>
                  </a:cubicBezTo>
                  <a:lnTo>
                    <a:pt x="6727" y="14837"/>
                  </a:lnTo>
                  <a:lnTo>
                    <a:pt x="6702" y="14888"/>
                  </a:lnTo>
                  <a:lnTo>
                    <a:pt x="7157" y="14949"/>
                  </a:lnTo>
                  <a:lnTo>
                    <a:pt x="7180" y="14903"/>
                  </a:lnTo>
                  <a:lnTo>
                    <a:pt x="6855" y="14576"/>
                  </a:lnTo>
                  <a:close/>
                  <a:moveTo>
                    <a:pt x="7391" y="14474"/>
                  </a:moveTo>
                  <a:lnTo>
                    <a:pt x="7351" y="14454"/>
                  </a:lnTo>
                  <a:lnTo>
                    <a:pt x="7266" y="14626"/>
                  </a:lnTo>
                  <a:lnTo>
                    <a:pt x="7123" y="14556"/>
                  </a:lnTo>
                  <a:lnTo>
                    <a:pt x="7189" y="14422"/>
                  </a:lnTo>
                  <a:lnTo>
                    <a:pt x="7148" y="14402"/>
                  </a:lnTo>
                  <a:lnTo>
                    <a:pt x="7083" y="14536"/>
                  </a:lnTo>
                  <a:lnTo>
                    <a:pt x="6954" y="14473"/>
                  </a:lnTo>
                  <a:lnTo>
                    <a:pt x="7033" y="14312"/>
                  </a:lnTo>
                  <a:lnTo>
                    <a:pt x="6997" y="14287"/>
                  </a:lnTo>
                  <a:lnTo>
                    <a:pt x="6892" y="14501"/>
                  </a:lnTo>
                  <a:lnTo>
                    <a:pt x="7283" y="14693"/>
                  </a:lnTo>
                  <a:lnTo>
                    <a:pt x="7391" y="14474"/>
                  </a:lnTo>
                  <a:close/>
                  <a:moveTo>
                    <a:pt x="7554" y="14143"/>
                  </a:moveTo>
                  <a:lnTo>
                    <a:pt x="7518" y="14147"/>
                  </a:lnTo>
                  <a:cubicBezTo>
                    <a:pt x="7501" y="14150"/>
                    <a:pt x="7483" y="14152"/>
                    <a:pt x="7465" y="14155"/>
                  </a:cubicBezTo>
                  <a:cubicBezTo>
                    <a:pt x="7446" y="14157"/>
                    <a:pt x="7428" y="14160"/>
                    <a:pt x="7412" y="14162"/>
                  </a:cubicBezTo>
                  <a:cubicBezTo>
                    <a:pt x="7395" y="14164"/>
                    <a:pt x="7384" y="14166"/>
                    <a:pt x="7377" y="14167"/>
                  </a:cubicBezTo>
                  <a:cubicBezTo>
                    <a:pt x="7367" y="14169"/>
                    <a:pt x="7356" y="14172"/>
                    <a:pt x="7344" y="14175"/>
                  </a:cubicBezTo>
                  <a:cubicBezTo>
                    <a:pt x="7332" y="14178"/>
                    <a:pt x="7322" y="14181"/>
                    <a:pt x="7314" y="14185"/>
                  </a:cubicBezTo>
                  <a:lnTo>
                    <a:pt x="7317" y="14179"/>
                  </a:lnTo>
                  <a:cubicBezTo>
                    <a:pt x="7324" y="14164"/>
                    <a:pt x="7329" y="14148"/>
                    <a:pt x="7330" y="14133"/>
                  </a:cubicBezTo>
                  <a:cubicBezTo>
                    <a:pt x="7331" y="14118"/>
                    <a:pt x="7329" y="14103"/>
                    <a:pt x="7324" y="14090"/>
                  </a:cubicBezTo>
                  <a:cubicBezTo>
                    <a:pt x="7319" y="14076"/>
                    <a:pt x="7312" y="14063"/>
                    <a:pt x="7301" y="14052"/>
                  </a:cubicBezTo>
                  <a:cubicBezTo>
                    <a:pt x="7290" y="14040"/>
                    <a:pt x="7276" y="14031"/>
                    <a:pt x="7260" y="14023"/>
                  </a:cubicBezTo>
                  <a:cubicBezTo>
                    <a:pt x="7250" y="14018"/>
                    <a:pt x="7240" y="14015"/>
                    <a:pt x="7230" y="14013"/>
                  </a:cubicBezTo>
                  <a:cubicBezTo>
                    <a:pt x="7221" y="14011"/>
                    <a:pt x="7211" y="14010"/>
                    <a:pt x="7203" y="14011"/>
                  </a:cubicBezTo>
                  <a:cubicBezTo>
                    <a:pt x="7194" y="14011"/>
                    <a:pt x="7186" y="14012"/>
                    <a:pt x="7179" y="14014"/>
                  </a:cubicBezTo>
                  <a:cubicBezTo>
                    <a:pt x="7172" y="14016"/>
                    <a:pt x="7165" y="14018"/>
                    <a:pt x="7159" y="14021"/>
                  </a:cubicBezTo>
                  <a:cubicBezTo>
                    <a:pt x="7153" y="14024"/>
                    <a:pt x="7147" y="14028"/>
                    <a:pt x="7141" y="14032"/>
                  </a:cubicBezTo>
                  <a:cubicBezTo>
                    <a:pt x="7135" y="14036"/>
                    <a:pt x="7129" y="14042"/>
                    <a:pt x="7123" y="14049"/>
                  </a:cubicBezTo>
                  <a:cubicBezTo>
                    <a:pt x="7117" y="14055"/>
                    <a:pt x="7111" y="14063"/>
                    <a:pt x="7105" y="14073"/>
                  </a:cubicBezTo>
                  <a:cubicBezTo>
                    <a:pt x="7099" y="14083"/>
                    <a:pt x="7092" y="14094"/>
                    <a:pt x="7086" y="14108"/>
                  </a:cubicBezTo>
                  <a:lnTo>
                    <a:pt x="7041" y="14199"/>
                  </a:lnTo>
                  <a:lnTo>
                    <a:pt x="7432" y="14391"/>
                  </a:lnTo>
                  <a:lnTo>
                    <a:pt x="7454" y="14345"/>
                  </a:lnTo>
                  <a:lnTo>
                    <a:pt x="7278" y="14259"/>
                  </a:lnTo>
                  <a:cubicBezTo>
                    <a:pt x="7283" y="14249"/>
                    <a:pt x="7289" y="14242"/>
                    <a:pt x="7295" y="14237"/>
                  </a:cubicBezTo>
                  <a:cubicBezTo>
                    <a:pt x="7301" y="14233"/>
                    <a:pt x="7311" y="14229"/>
                    <a:pt x="7325" y="14226"/>
                  </a:cubicBezTo>
                  <a:cubicBezTo>
                    <a:pt x="7348" y="14222"/>
                    <a:pt x="7370" y="14218"/>
                    <a:pt x="7390" y="14214"/>
                  </a:cubicBezTo>
                  <a:cubicBezTo>
                    <a:pt x="7411" y="14211"/>
                    <a:pt x="7430" y="14208"/>
                    <a:pt x="7448" y="14206"/>
                  </a:cubicBezTo>
                  <a:cubicBezTo>
                    <a:pt x="7465" y="14204"/>
                    <a:pt x="7480" y="14203"/>
                    <a:pt x="7493" y="14202"/>
                  </a:cubicBezTo>
                  <a:cubicBezTo>
                    <a:pt x="7507" y="14201"/>
                    <a:pt x="7517" y="14201"/>
                    <a:pt x="7525" y="14201"/>
                  </a:cubicBezTo>
                  <a:lnTo>
                    <a:pt x="7554" y="14143"/>
                  </a:lnTo>
                  <a:close/>
                  <a:moveTo>
                    <a:pt x="7268" y="14094"/>
                  </a:moveTo>
                  <a:cubicBezTo>
                    <a:pt x="7276" y="14102"/>
                    <a:pt x="7282" y="14111"/>
                    <a:pt x="7285" y="14121"/>
                  </a:cubicBezTo>
                  <a:cubicBezTo>
                    <a:pt x="7288" y="14131"/>
                    <a:pt x="7288" y="14143"/>
                    <a:pt x="7286" y="14156"/>
                  </a:cubicBezTo>
                  <a:cubicBezTo>
                    <a:pt x="7284" y="14168"/>
                    <a:pt x="7278" y="14184"/>
                    <a:pt x="7270" y="14201"/>
                  </a:cubicBezTo>
                  <a:lnTo>
                    <a:pt x="7248" y="14244"/>
                  </a:lnTo>
                  <a:lnTo>
                    <a:pt x="7103" y="14173"/>
                  </a:lnTo>
                  <a:lnTo>
                    <a:pt x="7126" y="14126"/>
                  </a:lnTo>
                  <a:cubicBezTo>
                    <a:pt x="7131" y="14115"/>
                    <a:pt x="7136" y="14106"/>
                    <a:pt x="7141" y="14099"/>
                  </a:cubicBezTo>
                  <a:cubicBezTo>
                    <a:pt x="7146" y="14092"/>
                    <a:pt x="7152" y="14086"/>
                    <a:pt x="7158" y="14081"/>
                  </a:cubicBezTo>
                  <a:cubicBezTo>
                    <a:pt x="7168" y="14072"/>
                    <a:pt x="7180" y="14067"/>
                    <a:pt x="7195" y="14065"/>
                  </a:cubicBezTo>
                  <a:cubicBezTo>
                    <a:pt x="7209" y="14063"/>
                    <a:pt x="7223" y="14065"/>
                    <a:pt x="7236" y="14072"/>
                  </a:cubicBezTo>
                  <a:cubicBezTo>
                    <a:pt x="7249" y="14078"/>
                    <a:pt x="7259" y="14085"/>
                    <a:pt x="7268" y="14094"/>
                  </a:cubicBezTo>
                  <a:close/>
                  <a:moveTo>
                    <a:pt x="7565" y="13749"/>
                  </a:moveTo>
                  <a:cubicBezTo>
                    <a:pt x="7550" y="13747"/>
                    <a:pt x="7537" y="13748"/>
                    <a:pt x="7523" y="13752"/>
                  </a:cubicBezTo>
                  <a:cubicBezTo>
                    <a:pt x="7510" y="13755"/>
                    <a:pt x="7498" y="13761"/>
                    <a:pt x="7488" y="13768"/>
                  </a:cubicBezTo>
                  <a:cubicBezTo>
                    <a:pt x="7477" y="13775"/>
                    <a:pt x="7464" y="13786"/>
                    <a:pt x="7450" y="13801"/>
                  </a:cubicBezTo>
                  <a:lnTo>
                    <a:pt x="7414" y="13839"/>
                  </a:lnTo>
                  <a:cubicBezTo>
                    <a:pt x="7395" y="13859"/>
                    <a:pt x="7378" y="13871"/>
                    <a:pt x="7364" y="13876"/>
                  </a:cubicBezTo>
                  <a:cubicBezTo>
                    <a:pt x="7349" y="13882"/>
                    <a:pt x="7334" y="13881"/>
                    <a:pt x="7318" y="13873"/>
                  </a:cubicBezTo>
                  <a:cubicBezTo>
                    <a:pt x="7298" y="13863"/>
                    <a:pt x="7286" y="13848"/>
                    <a:pt x="7281" y="13829"/>
                  </a:cubicBezTo>
                  <a:cubicBezTo>
                    <a:pt x="7276" y="13810"/>
                    <a:pt x="7280" y="13788"/>
                    <a:pt x="7292" y="13763"/>
                  </a:cubicBezTo>
                  <a:cubicBezTo>
                    <a:pt x="7296" y="13755"/>
                    <a:pt x="7301" y="13747"/>
                    <a:pt x="7305" y="13740"/>
                  </a:cubicBezTo>
                  <a:cubicBezTo>
                    <a:pt x="7310" y="13733"/>
                    <a:pt x="7316" y="13727"/>
                    <a:pt x="7322" y="13721"/>
                  </a:cubicBezTo>
                  <a:cubicBezTo>
                    <a:pt x="7328" y="13715"/>
                    <a:pt x="7336" y="13709"/>
                    <a:pt x="7344" y="13703"/>
                  </a:cubicBezTo>
                  <a:cubicBezTo>
                    <a:pt x="7352" y="13697"/>
                    <a:pt x="7361" y="13691"/>
                    <a:pt x="7372" y="13684"/>
                  </a:cubicBezTo>
                  <a:lnTo>
                    <a:pt x="7348" y="13647"/>
                  </a:lnTo>
                  <a:cubicBezTo>
                    <a:pt x="7305" y="13672"/>
                    <a:pt x="7273" y="13705"/>
                    <a:pt x="7253" y="13747"/>
                  </a:cubicBezTo>
                  <a:cubicBezTo>
                    <a:pt x="7243" y="13766"/>
                    <a:pt x="7238" y="13784"/>
                    <a:pt x="7236" y="13802"/>
                  </a:cubicBezTo>
                  <a:cubicBezTo>
                    <a:pt x="7233" y="13821"/>
                    <a:pt x="7235" y="13838"/>
                    <a:pt x="7239" y="13854"/>
                  </a:cubicBezTo>
                  <a:cubicBezTo>
                    <a:pt x="7243" y="13870"/>
                    <a:pt x="7251" y="13884"/>
                    <a:pt x="7262" y="13897"/>
                  </a:cubicBezTo>
                  <a:cubicBezTo>
                    <a:pt x="7272" y="13910"/>
                    <a:pt x="7286" y="13920"/>
                    <a:pt x="7303" y="13928"/>
                  </a:cubicBezTo>
                  <a:cubicBezTo>
                    <a:pt x="7328" y="13941"/>
                    <a:pt x="7353" y="13943"/>
                    <a:pt x="7379" y="13935"/>
                  </a:cubicBezTo>
                  <a:cubicBezTo>
                    <a:pt x="7390" y="13931"/>
                    <a:pt x="7401" y="13926"/>
                    <a:pt x="7411" y="13918"/>
                  </a:cubicBezTo>
                  <a:cubicBezTo>
                    <a:pt x="7421" y="13910"/>
                    <a:pt x="7434" y="13898"/>
                    <a:pt x="7448" y="13883"/>
                  </a:cubicBezTo>
                  <a:lnTo>
                    <a:pt x="7479" y="13849"/>
                  </a:lnTo>
                  <a:cubicBezTo>
                    <a:pt x="7516" y="13810"/>
                    <a:pt x="7552" y="13798"/>
                    <a:pt x="7586" y="13815"/>
                  </a:cubicBezTo>
                  <a:cubicBezTo>
                    <a:pt x="7610" y="13827"/>
                    <a:pt x="7624" y="13845"/>
                    <a:pt x="7628" y="13871"/>
                  </a:cubicBezTo>
                  <a:cubicBezTo>
                    <a:pt x="7631" y="13882"/>
                    <a:pt x="7631" y="13893"/>
                    <a:pt x="7629" y="13903"/>
                  </a:cubicBezTo>
                  <a:cubicBezTo>
                    <a:pt x="7627" y="13914"/>
                    <a:pt x="7622" y="13926"/>
                    <a:pt x="7615" y="13941"/>
                  </a:cubicBezTo>
                  <a:cubicBezTo>
                    <a:pt x="7605" y="13961"/>
                    <a:pt x="7594" y="13978"/>
                    <a:pt x="7580" y="13992"/>
                  </a:cubicBezTo>
                  <a:cubicBezTo>
                    <a:pt x="7566" y="14006"/>
                    <a:pt x="7550" y="14019"/>
                    <a:pt x="7530" y="14029"/>
                  </a:cubicBezTo>
                  <a:lnTo>
                    <a:pt x="7556" y="14068"/>
                  </a:lnTo>
                  <a:cubicBezTo>
                    <a:pt x="7578" y="14054"/>
                    <a:pt x="7597" y="14039"/>
                    <a:pt x="7612" y="14021"/>
                  </a:cubicBezTo>
                  <a:cubicBezTo>
                    <a:pt x="7628" y="14004"/>
                    <a:pt x="7642" y="13983"/>
                    <a:pt x="7653" y="13960"/>
                  </a:cubicBezTo>
                  <a:cubicBezTo>
                    <a:pt x="7662" y="13942"/>
                    <a:pt x="7668" y="13925"/>
                    <a:pt x="7671" y="13909"/>
                  </a:cubicBezTo>
                  <a:cubicBezTo>
                    <a:pt x="7674" y="13894"/>
                    <a:pt x="7674" y="13877"/>
                    <a:pt x="7672" y="13860"/>
                  </a:cubicBezTo>
                  <a:cubicBezTo>
                    <a:pt x="7670" y="13837"/>
                    <a:pt x="7663" y="13817"/>
                    <a:pt x="7651" y="13800"/>
                  </a:cubicBezTo>
                  <a:cubicBezTo>
                    <a:pt x="7638" y="13782"/>
                    <a:pt x="7623" y="13769"/>
                    <a:pt x="7605" y="13760"/>
                  </a:cubicBezTo>
                  <a:cubicBezTo>
                    <a:pt x="7593" y="13754"/>
                    <a:pt x="7580" y="13750"/>
                    <a:pt x="7565" y="13749"/>
                  </a:cubicBezTo>
                  <a:close/>
                  <a:moveTo>
                    <a:pt x="7783" y="13678"/>
                  </a:moveTo>
                  <a:lnTo>
                    <a:pt x="7392" y="13486"/>
                  </a:lnTo>
                  <a:lnTo>
                    <a:pt x="7369" y="13532"/>
                  </a:lnTo>
                  <a:lnTo>
                    <a:pt x="7760" y="13724"/>
                  </a:lnTo>
                  <a:lnTo>
                    <a:pt x="7783" y="13678"/>
                  </a:lnTo>
                  <a:close/>
                  <a:moveTo>
                    <a:pt x="7558" y="13149"/>
                  </a:moveTo>
                  <a:lnTo>
                    <a:pt x="7430" y="13407"/>
                  </a:lnTo>
                  <a:lnTo>
                    <a:pt x="7470" y="13427"/>
                  </a:lnTo>
                  <a:lnTo>
                    <a:pt x="7521" y="13322"/>
                  </a:lnTo>
                  <a:lnTo>
                    <a:pt x="7873" y="13495"/>
                  </a:lnTo>
                  <a:lnTo>
                    <a:pt x="7895" y="13450"/>
                  </a:lnTo>
                  <a:lnTo>
                    <a:pt x="7543" y="13277"/>
                  </a:lnTo>
                  <a:lnTo>
                    <a:pt x="7595" y="13171"/>
                  </a:lnTo>
                  <a:lnTo>
                    <a:pt x="7558" y="13149"/>
                  </a:lnTo>
                  <a:close/>
                  <a:moveTo>
                    <a:pt x="8100" y="13032"/>
                  </a:moveTo>
                  <a:lnTo>
                    <a:pt x="7646" y="12969"/>
                  </a:lnTo>
                  <a:lnTo>
                    <a:pt x="7616" y="13030"/>
                  </a:lnTo>
                  <a:lnTo>
                    <a:pt x="7943" y="13353"/>
                  </a:lnTo>
                  <a:lnTo>
                    <a:pt x="7966" y="13306"/>
                  </a:lnTo>
                  <a:lnTo>
                    <a:pt x="7864" y="13209"/>
                  </a:lnTo>
                  <a:lnTo>
                    <a:pt x="7936" y="13063"/>
                  </a:lnTo>
                  <a:lnTo>
                    <a:pt x="8074" y="13085"/>
                  </a:lnTo>
                  <a:lnTo>
                    <a:pt x="8100" y="13032"/>
                  </a:lnTo>
                  <a:close/>
                  <a:moveTo>
                    <a:pt x="7892" y="13056"/>
                  </a:moveTo>
                  <a:lnTo>
                    <a:pt x="7832" y="13178"/>
                  </a:lnTo>
                  <a:lnTo>
                    <a:pt x="7671" y="13022"/>
                  </a:lnTo>
                  <a:lnTo>
                    <a:pt x="7892" y="13056"/>
                  </a:lnTo>
                  <a:close/>
                  <a:moveTo>
                    <a:pt x="7538" y="13000"/>
                  </a:moveTo>
                  <a:cubicBezTo>
                    <a:pt x="7529" y="13003"/>
                    <a:pt x="7523" y="13009"/>
                    <a:pt x="7519" y="13017"/>
                  </a:cubicBezTo>
                  <a:cubicBezTo>
                    <a:pt x="7515" y="13025"/>
                    <a:pt x="7515" y="13033"/>
                    <a:pt x="7517" y="13042"/>
                  </a:cubicBezTo>
                  <a:cubicBezTo>
                    <a:pt x="7520" y="13050"/>
                    <a:pt x="7526" y="13057"/>
                    <a:pt x="7534" y="13060"/>
                  </a:cubicBezTo>
                  <a:cubicBezTo>
                    <a:pt x="7542" y="13065"/>
                    <a:pt x="7551" y="13065"/>
                    <a:pt x="7559" y="13062"/>
                  </a:cubicBezTo>
                  <a:cubicBezTo>
                    <a:pt x="7568" y="13060"/>
                    <a:pt x="7574" y="13054"/>
                    <a:pt x="7579" y="13046"/>
                  </a:cubicBezTo>
                  <a:cubicBezTo>
                    <a:pt x="7583" y="13037"/>
                    <a:pt x="7583" y="13029"/>
                    <a:pt x="7580" y="13021"/>
                  </a:cubicBezTo>
                  <a:cubicBezTo>
                    <a:pt x="7577" y="13012"/>
                    <a:pt x="7571" y="13006"/>
                    <a:pt x="7563" y="13002"/>
                  </a:cubicBezTo>
                  <a:cubicBezTo>
                    <a:pt x="7555" y="12998"/>
                    <a:pt x="7546" y="12997"/>
                    <a:pt x="7538" y="13000"/>
                  </a:cubicBezTo>
                  <a:close/>
                  <a:moveTo>
                    <a:pt x="7596" y="12883"/>
                  </a:moveTo>
                  <a:cubicBezTo>
                    <a:pt x="7587" y="12886"/>
                    <a:pt x="7581" y="12891"/>
                    <a:pt x="7577" y="12900"/>
                  </a:cubicBezTo>
                  <a:cubicBezTo>
                    <a:pt x="7573" y="12908"/>
                    <a:pt x="7572" y="12916"/>
                    <a:pt x="7575" y="12924"/>
                  </a:cubicBezTo>
                  <a:cubicBezTo>
                    <a:pt x="7578" y="12933"/>
                    <a:pt x="7584" y="12939"/>
                    <a:pt x="7592" y="12943"/>
                  </a:cubicBezTo>
                  <a:cubicBezTo>
                    <a:pt x="7600" y="12947"/>
                    <a:pt x="7608" y="12948"/>
                    <a:pt x="7617" y="12945"/>
                  </a:cubicBezTo>
                  <a:cubicBezTo>
                    <a:pt x="7626" y="12942"/>
                    <a:pt x="7632" y="12937"/>
                    <a:pt x="7636" y="12928"/>
                  </a:cubicBezTo>
                  <a:cubicBezTo>
                    <a:pt x="7640" y="12920"/>
                    <a:pt x="7641" y="12912"/>
                    <a:pt x="7638" y="12903"/>
                  </a:cubicBezTo>
                  <a:cubicBezTo>
                    <a:pt x="7635" y="12895"/>
                    <a:pt x="7629" y="12889"/>
                    <a:pt x="7620" y="12884"/>
                  </a:cubicBezTo>
                  <a:cubicBezTo>
                    <a:pt x="7612" y="12880"/>
                    <a:pt x="7604" y="12880"/>
                    <a:pt x="7596" y="12883"/>
                  </a:cubicBezTo>
                  <a:close/>
                  <a:moveTo>
                    <a:pt x="7837" y="12580"/>
                  </a:moveTo>
                  <a:lnTo>
                    <a:pt x="7710" y="12839"/>
                  </a:lnTo>
                  <a:lnTo>
                    <a:pt x="7750" y="12858"/>
                  </a:lnTo>
                  <a:lnTo>
                    <a:pt x="7801" y="12753"/>
                  </a:lnTo>
                  <a:lnTo>
                    <a:pt x="8153" y="12926"/>
                  </a:lnTo>
                  <a:lnTo>
                    <a:pt x="8175" y="12881"/>
                  </a:lnTo>
                  <a:lnTo>
                    <a:pt x="7823" y="12708"/>
                  </a:lnTo>
                  <a:lnTo>
                    <a:pt x="7875" y="12602"/>
                  </a:lnTo>
                  <a:lnTo>
                    <a:pt x="7837" y="12580"/>
                  </a:lnTo>
                  <a:close/>
                  <a:moveTo>
                    <a:pt x="8503" y="12213"/>
                  </a:moveTo>
                  <a:lnTo>
                    <a:pt x="8096" y="12055"/>
                  </a:lnTo>
                  <a:lnTo>
                    <a:pt x="8062" y="12124"/>
                  </a:lnTo>
                  <a:lnTo>
                    <a:pt x="8286" y="12325"/>
                  </a:lnTo>
                  <a:cubicBezTo>
                    <a:pt x="8299" y="12337"/>
                    <a:pt x="8312" y="12347"/>
                    <a:pt x="8323" y="12356"/>
                  </a:cubicBezTo>
                  <a:cubicBezTo>
                    <a:pt x="8334" y="12364"/>
                    <a:pt x="8341" y="12369"/>
                    <a:pt x="8342" y="12370"/>
                  </a:cubicBezTo>
                  <a:cubicBezTo>
                    <a:pt x="8340" y="12370"/>
                    <a:pt x="8332" y="12368"/>
                    <a:pt x="8318" y="12364"/>
                  </a:cubicBezTo>
                  <a:cubicBezTo>
                    <a:pt x="8304" y="12360"/>
                    <a:pt x="8287" y="12356"/>
                    <a:pt x="8267" y="12352"/>
                  </a:cubicBezTo>
                  <a:lnTo>
                    <a:pt x="7976" y="12298"/>
                  </a:lnTo>
                  <a:lnTo>
                    <a:pt x="7943" y="12366"/>
                  </a:lnTo>
                  <a:lnTo>
                    <a:pt x="8317" y="12593"/>
                  </a:lnTo>
                  <a:lnTo>
                    <a:pt x="8339" y="12548"/>
                  </a:lnTo>
                  <a:lnTo>
                    <a:pt x="8071" y="12389"/>
                  </a:lnTo>
                  <a:cubicBezTo>
                    <a:pt x="8066" y="12386"/>
                    <a:pt x="8059" y="12382"/>
                    <a:pt x="8052" y="12378"/>
                  </a:cubicBezTo>
                  <a:cubicBezTo>
                    <a:pt x="8044" y="12374"/>
                    <a:pt x="8037" y="12369"/>
                    <a:pt x="8030" y="12365"/>
                  </a:cubicBezTo>
                  <a:cubicBezTo>
                    <a:pt x="8022" y="12361"/>
                    <a:pt x="8016" y="12357"/>
                    <a:pt x="8010" y="12354"/>
                  </a:cubicBezTo>
                  <a:cubicBezTo>
                    <a:pt x="8005" y="12351"/>
                    <a:pt x="8002" y="12350"/>
                    <a:pt x="8001" y="12349"/>
                  </a:cubicBezTo>
                  <a:cubicBezTo>
                    <a:pt x="8005" y="12350"/>
                    <a:pt x="8014" y="12352"/>
                    <a:pt x="8028" y="12355"/>
                  </a:cubicBezTo>
                  <a:cubicBezTo>
                    <a:pt x="8043" y="12358"/>
                    <a:pt x="8062" y="12361"/>
                    <a:pt x="8084" y="12366"/>
                  </a:cubicBezTo>
                  <a:lnTo>
                    <a:pt x="8399" y="12425"/>
                  </a:lnTo>
                  <a:lnTo>
                    <a:pt x="8419" y="12385"/>
                  </a:lnTo>
                  <a:lnTo>
                    <a:pt x="8168" y="12158"/>
                  </a:lnTo>
                  <a:cubicBezTo>
                    <a:pt x="8163" y="12153"/>
                    <a:pt x="8158" y="12148"/>
                    <a:pt x="8152" y="12143"/>
                  </a:cubicBezTo>
                  <a:cubicBezTo>
                    <a:pt x="8146" y="12138"/>
                    <a:pt x="8140" y="12134"/>
                    <a:pt x="8135" y="12129"/>
                  </a:cubicBezTo>
                  <a:cubicBezTo>
                    <a:pt x="8130" y="12125"/>
                    <a:pt x="8125" y="12121"/>
                    <a:pt x="8122" y="12118"/>
                  </a:cubicBezTo>
                  <a:cubicBezTo>
                    <a:pt x="8118" y="12115"/>
                    <a:pt x="8116" y="12113"/>
                    <a:pt x="8115" y="12112"/>
                  </a:cubicBezTo>
                  <a:cubicBezTo>
                    <a:pt x="8116" y="12112"/>
                    <a:pt x="8119" y="12114"/>
                    <a:pt x="8123" y="12116"/>
                  </a:cubicBezTo>
                  <a:cubicBezTo>
                    <a:pt x="8128" y="12118"/>
                    <a:pt x="8134" y="12120"/>
                    <a:pt x="8140" y="12123"/>
                  </a:cubicBezTo>
                  <a:cubicBezTo>
                    <a:pt x="8147" y="12127"/>
                    <a:pt x="8154" y="12130"/>
                    <a:pt x="8162" y="12133"/>
                  </a:cubicBezTo>
                  <a:cubicBezTo>
                    <a:pt x="8169" y="12136"/>
                    <a:pt x="8176" y="12139"/>
                    <a:pt x="8183" y="12142"/>
                  </a:cubicBezTo>
                  <a:lnTo>
                    <a:pt x="8480" y="12260"/>
                  </a:lnTo>
                  <a:lnTo>
                    <a:pt x="8503" y="12213"/>
                  </a:lnTo>
                  <a:close/>
                  <a:moveTo>
                    <a:pt x="8288" y="11665"/>
                  </a:moveTo>
                  <a:lnTo>
                    <a:pt x="8265" y="11711"/>
                  </a:lnTo>
                  <a:lnTo>
                    <a:pt x="8537" y="11845"/>
                  </a:lnTo>
                  <a:cubicBezTo>
                    <a:pt x="8551" y="11851"/>
                    <a:pt x="8562" y="11858"/>
                    <a:pt x="8570" y="11864"/>
                  </a:cubicBezTo>
                  <a:cubicBezTo>
                    <a:pt x="8579" y="11870"/>
                    <a:pt x="8586" y="11879"/>
                    <a:pt x="8591" y="11890"/>
                  </a:cubicBezTo>
                  <a:cubicBezTo>
                    <a:pt x="8596" y="11900"/>
                    <a:pt x="8598" y="11912"/>
                    <a:pt x="8596" y="11925"/>
                  </a:cubicBezTo>
                  <a:cubicBezTo>
                    <a:pt x="8595" y="11939"/>
                    <a:pt x="8590" y="11954"/>
                    <a:pt x="8582" y="11971"/>
                  </a:cubicBezTo>
                  <a:cubicBezTo>
                    <a:pt x="8576" y="11983"/>
                    <a:pt x="8569" y="11993"/>
                    <a:pt x="8563" y="12000"/>
                  </a:cubicBezTo>
                  <a:cubicBezTo>
                    <a:pt x="8556" y="12008"/>
                    <a:pt x="8550" y="12014"/>
                    <a:pt x="8543" y="12018"/>
                  </a:cubicBezTo>
                  <a:cubicBezTo>
                    <a:pt x="8536" y="12022"/>
                    <a:pt x="8529" y="12025"/>
                    <a:pt x="8523" y="12026"/>
                  </a:cubicBezTo>
                  <a:cubicBezTo>
                    <a:pt x="8517" y="12028"/>
                    <a:pt x="8511" y="12028"/>
                    <a:pt x="8506" y="12028"/>
                  </a:cubicBezTo>
                  <a:cubicBezTo>
                    <a:pt x="8499" y="12028"/>
                    <a:pt x="8489" y="12026"/>
                    <a:pt x="8478" y="12021"/>
                  </a:cubicBezTo>
                  <a:cubicBezTo>
                    <a:pt x="8467" y="12017"/>
                    <a:pt x="8456" y="12012"/>
                    <a:pt x="8446" y="12007"/>
                  </a:cubicBezTo>
                  <a:lnTo>
                    <a:pt x="8183" y="11878"/>
                  </a:lnTo>
                  <a:lnTo>
                    <a:pt x="8160" y="11924"/>
                  </a:lnTo>
                  <a:lnTo>
                    <a:pt x="8441" y="12062"/>
                  </a:lnTo>
                  <a:cubicBezTo>
                    <a:pt x="8449" y="12066"/>
                    <a:pt x="8460" y="12071"/>
                    <a:pt x="8471" y="12075"/>
                  </a:cubicBezTo>
                  <a:cubicBezTo>
                    <a:pt x="8483" y="12079"/>
                    <a:pt x="8495" y="12081"/>
                    <a:pt x="8507" y="12081"/>
                  </a:cubicBezTo>
                  <a:cubicBezTo>
                    <a:pt x="8532" y="12079"/>
                    <a:pt x="8553" y="12072"/>
                    <a:pt x="8571" y="12059"/>
                  </a:cubicBezTo>
                  <a:cubicBezTo>
                    <a:pt x="8589" y="12045"/>
                    <a:pt x="8605" y="12023"/>
                    <a:pt x="8620" y="11993"/>
                  </a:cubicBezTo>
                  <a:cubicBezTo>
                    <a:pt x="8632" y="11969"/>
                    <a:pt x="8640" y="11947"/>
                    <a:pt x="8643" y="11929"/>
                  </a:cubicBezTo>
                  <a:cubicBezTo>
                    <a:pt x="8646" y="11910"/>
                    <a:pt x="8645" y="11892"/>
                    <a:pt x="8641" y="11875"/>
                  </a:cubicBezTo>
                  <a:cubicBezTo>
                    <a:pt x="8637" y="11859"/>
                    <a:pt x="8629" y="11845"/>
                    <a:pt x="8618" y="11835"/>
                  </a:cubicBezTo>
                  <a:cubicBezTo>
                    <a:pt x="8607" y="11824"/>
                    <a:pt x="8589" y="11813"/>
                    <a:pt x="8566" y="11802"/>
                  </a:cubicBezTo>
                  <a:lnTo>
                    <a:pt x="8288" y="11665"/>
                  </a:lnTo>
                  <a:close/>
                  <a:moveTo>
                    <a:pt x="8131" y="11796"/>
                  </a:moveTo>
                  <a:cubicBezTo>
                    <a:pt x="8122" y="11798"/>
                    <a:pt x="8116" y="11804"/>
                    <a:pt x="8112" y="11812"/>
                  </a:cubicBezTo>
                  <a:cubicBezTo>
                    <a:pt x="8108" y="11820"/>
                    <a:pt x="8107" y="11829"/>
                    <a:pt x="8110" y="11837"/>
                  </a:cubicBezTo>
                  <a:cubicBezTo>
                    <a:pt x="8113" y="11846"/>
                    <a:pt x="8119" y="11852"/>
                    <a:pt x="8127" y="11856"/>
                  </a:cubicBezTo>
                  <a:cubicBezTo>
                    <a:pt x="8135" y="11860"/>
                    <a:pt x="8143" y="11861"/>
                    <a:pt x="8152" y="11858"/>
                  </a:cubicBezTo>
                  <a:cubicBezTo>
                    <a:pt x="8161" y="11855"/>
                    <a:pt x="8167" y="11849"/>
                    <a:pt x="8171" y="11841"/>
                  </a:cubicBezTo>
                  <a:cubicBezTo>
                    <a:pt x="8175" y="11833"/>
                    <a:pt x="8176" y="11824"/>
                    <a:pt x="8173" y="11816"/>
                  </a:cubicBezTo>
                  <a:cubicBezTo>
                    <a:pt x="8170" y="11807"/>
                    <a:pt x="8164" y="11801"/>
                    <a:pt x="8155" y="11797"/>
                  </a:cubicBezTo>
                  <a:cubicBezTo>
                    <a:pt x="8147" y="11793"/>
                    <a:pt x="8139" y="11793"/>
                    <a:pt x="8131" y="11796"/>
                  </a:cubicBezTo>
                  <a:close/>
                  <a:moveTo>
                    <a:pt x="8188" y="11679"/>
                  </a:moveTo>
                  <a:cubicBezTo>
                    <a:pt x="8180" y="11682"/>
                    <a:pt x="8173" y="11687"/>
                    <a:pt x="8169" y="11696"/>
                  </a:cubicBezTo>
                  <a:cubicBezTo>
                    <a:pt x="8165" y="11704"/>
                    <a:pt x="8165" y="11712"/>
                    <a:pt x="8168" y="11720"/>
                  </a:cubicBezTo>
                  <a:cubicBezTo>
                    <a:pt x="8171" y="11729"/>
                    <a:pt x="8176" y="11735"/>
                    <a:pt x="8184" y="11739"/>
                  </a:cubicBezTo>
                  <a:cubicBezTo>
                    <a:pt x="8192" y="11743"/>
                    <a:pt x="8201" y="11744"/>
                    <a:pt x="8210" y="11741"/>
                  </a:cubicBezTo>
                  <a:cubicBezTo>
                    <a:pt x="8218" y="11738"/>
                    <a:pt x="8225" y="11733"/>
                    <a:pt x="8229" y="11724"/>
                  </a:cubicBezTo>
                  <a:cubicBezTo>
                    <a:pt x="8233" y="11716"/>
                    <a:pt x="8233" y="11707"/>
                    <a:pt x="8230" y="11699"/>
                  </a:cubicBezTo>
                  <a:cubicBezTo>
                    <a:pt x="8227" y="11691"/>
                    <a:pt x="8221" y="11684"/>
                    <a:pt x="8213" y="11680"/>
                  </a:cubicBezTo>
                  <a:cubicBezTo>
                    <a:pt x="8205" y="11676"/>
                    <a:pt x="8197" y="11676"/>
                    <a:pt x="8188" y="11679"/>
                  </a:cubicBezTo>
                  <a:close/>
                  <a:moveTo>
                    <a:pt x="8862" y="11485"/>
                  </a:moveTo>
                  <a:lnTo>
                    <a:pt x="8471" y="11292"/>
                  </a:lnTo>
                  <a:lnTo>
                    <a:pt x="8448" y="11338"/>
                  </a:lnTo>
                  <a:lnTo>
                    <a:pt x="8662" y="11441"/>
                  </a:lnTo>
                  <a:cubicBezTo>
                    <a:pt x="8676" y="11448"/>
                    <a:pt x="8690" y="11455"/>
                    <a:pt x="8704" y="11461"/>
                  </a:cubicBezTo>
                  <a:cubicBezTo>
                    <a:pt x="8719" y="11467"/>
                    <a:pt x="8732" y="11473"/>
                    <a:pt x="8743" y="11478"/>
                  </a:cubicBezTo>
                  <a:cubicBezTo>
                    <a:pt x="8755" y="11483"/>
                    <a:pt x="8764" y="11487"/>
                    <a:pt x="8772" y="11490"/>
                  </a:cubicBezTo>
                  <a:cubicBezTo>
                    <a:pt x="8779" y="11493"/>
                    <a:pt x="8783" y="11495"/>
                    <a:pt x="8783" y="11495"/>
                  </a:cubicBezTo>
                  <a:cubicBezTo>
                    <a:pt x="8782" y="11495"/>
                    <a:pt x="8778" y="11494"/>
                    <a:pt x="8772" y="11494"/>
                  </a:cubicBezTo>
                  <a:cubicBezTo>
                    <a:pt x="8766" y="11493"/>
                    <a:pt x="8758" y="11493"/>
                    <a:pt x="8749" y="11492"/>
                  </a:cubicBezTo>
                  <a:cubicBezTo>
                    <a:pt x="8740" y="11492"/>
                    <a:pt x="8730" y="11491"/>
                    <a:pt x="8718" y="11491"/>
                  </a:cubicBezTo>
                  <a:cubicBezTo>
                    <a:pt x="8706" y="11490"/>
                    <a:pt x="8695" y="11490"/>
                    <a:pt x="8683" y="11491"/>
                  </a:cubicBezTo>
                  <a:lnTo>
                    <a:pt x="8370" y="11498"/>
                  </a:lnTo>
                  <a:lnTo>
                    <a:pt x="8343" y="11552"/>
                  </a:lnTo>
                  <a:lnTo>
                    <a:pt x="8734" y="11744"/>
                  </a:lnTo>
                  <a:lnTo>
                    <a:pt x="8758" y="11696"/>
                  </a:lnTo>
                  <a:lnTo>
                    <a:pt x="8530" y="11587"/>
                  </a:lnTo>
                  <a:cubicBezTo>
                    <a:pt x="8519" y="11581"/>
                    <a:pt x="8507" y="11576"/>
                    <a:pt x="8495" y="11571"/>
                  </a:cubicBezTo>
                  <a:cubicBezTo>
                    <a:pt x="8484" y="11566"/>
                    <a:pt x="8473" y="11561"/>
                    <a:pt x="8463" y="11557"/>
                  </a:cubicBezTo>
                  <a:cubicBezTo>
                    <a:pt x="8453" y="11553"/>
                    <a:pt x="8444" y="11549"/>
                    <a:pt x="8437" y="11546"/>
                  </a:cubicBezTo>
                  <a:cubicBezTo>
                    <a:pt x="8430" y="11543"/>
                    <a:pt x="8425" y="11541"/>
                    <a:pt x="8422" y="11540"/>
                  </a:cubicBezTo>
                  <a:cubicBezTo>
                    <a:pt x="8426" y="11540"/>
                    <a:pt x="8431" y="11541"/>
                    <a:pt x="8439" y="11541"/>
                  </a:cubicBezTo>
                  <a:cubicBezTo>
                    <a:pt x="8446" y="11541"/>
                    <a:pt x="8455" y="11541"/>
                    <a:pt x="8465" y="11541"/>
                  </a:cubicBezTo>
                  <a:cubicBezTo>
                    <a:pt x="8475" y="11541"/>
                    <a:pt x="8486" y="11542"/>
                    <a:pt x="8498" y="11542"/>
                  </a:cubicBezTo>
                  <a:cubicBezTo>
                    <a:pt x="8511" y="11542"/>
                    <a:pt x="8523" y="11542"/>
                    <a:pt x="8537" y="11541"/>
                  </a:cubicBezTo>
                  <a:lnTo>
                    <a:pt x="8838" y="11534"/>
                  </a:lnTo>
                  <a:lnTo>
                    <a:pt x="8862" y="11485"/>
                  </a:lnTo>
                  <a:close/>
                  <a:moveTo>
                    <a:pt x="8886" y="11064"/>
                  </a:moveTo>
                  <a:cubicBezTo>
                    <a:pt x="8872" y="11062"/>
                    <a:pt x="8858" y="11063"/>
                    <a:pt x="8845" y="11067"/>
                  </a:cubicBezTo>
                  <a:cubicBezTo>
                    <a:pt x="8832" y="11070"/>
                    <a:pt x="8820" y="11076"/>
                    <a:pt x="8809" y="11083"/>
                  </a:cubicBezTo>
                  <a:cubicBezTo>
                    <a:pt x="8798" y="11090"/>
                    <a:pt x="8785" y="11101"/>
                    <a:pt x="8771" y="11116"/>
                  </a:cubicBezTo>
                  <a:lnTo>
                    <a:pt x="8735" y="11154"/>
                  </a:lnTo>
                  <a:cubicBezTo>
                    <a:pt x="8716" y="11174"/>
                    <a:pt x="8699" y="11186"/>
                    <a:pt x="8685" y="11192"/>
                  </a:cubicBezTo>
                  <a:cubicBezTo>
                    <a:pt x="8670" y="11197"/>
                    <a:pt x="8655" y="11196"/>
                    <a:pt x="8639" y="11188"/>
                  </a:cubicBezTo>
                  <a:cubicBezTo>
                    <a:pt x="8619" y="11178"/>
                    <a:pt x="8607" y="11163"/>
                    <a:pt x="8602" y="11144"/>
                  </a:cubicBezTo>
                  <a:cubicBezTo>
                    <a:pt x="8597" y="11125"/>
                    <a:pt x="8601" y="11103"/>
                    <a:pt x="8613" y="11078"/>
                  </a:cubicBezTo>
                  <a:cubicBezTo>
                    <a:pt x="8617" y="11070"/>
                    <a:pt x="8622" y="11062"/>
                    <a:pt x="8627" y="11055"/>
                  </a:cubicBezTo>
                  <a:cubicBezTo>
                    <a:pt x="8631" y="11048"/>
                    <a:pt x="8637" y="11042"/>
                    <a:pt x="8643" y="11036"/>
                  </a:cubicBezTo>
                  <a:cubicBezTo>
                    <a:pt x="8650" y="11030"/>
                    <a:pt x="8657" y="11024"/>
                    <a:pt x="8665" y="11018"/>
                  </a:cubicBezTo>
                  <a:cubicBezTo>
                    <a:pt x="8673" y="11012"/>
                    <a:pt x="8682" y="11006"/>
                    <a:pt x="8693" y="10999"/>
                  </a:cubicBezTo>
                  <a:lnTo>
                    <a:pt x="8670" y="10962"/>
                  </a:lnTo>
                  <a:cubicBezTo>
                    <a:pt x="8626" y="10987"/>
                    <a:pt x="8594" y="11020"/>
                    <a:pt x="8574" y="11062"/>
                  </a:cubicBezTo>
                  <a:cubicBezTo>
                    <a:pt x="8565" y="11081"/>
                    <a:pt x="8559" y="11099"/>
                    <a:pt x="8557" y="11117"/>
                  </a:cubicBezTo>
                  <a:cubicBezTo>
                    <a:pt x="8555" y="11136"/>
                    <a:pt x="8556" y="11153"/>
                    <a:pt x="8560" y="11169"/>
                  </a:cubicBezTo>
                  <a:cubicBezTo>
                    <a:pt x="8565" y="11185"/>
                    <a:pt x="8572" y="11199"/>
                    <a:pt x="8583" y="11212"/>
                  </a:cubicBezTo>
                  <a:cubicBezTo>
                    <a:pt x="8594" y="11225"/>
                    <a:pt x="8607" y="11235"/>
                    <a:pt x="8624" y="11243"/>
                  </a:cubicBezTo>
                  <a:cubicBezTo>
                    <a:pt x="8649" y="11256"/>
                    <a:pt x="8674" y="11258"/>
                    <a:pt x="8700" y="11250"/>
                  </a:cubicBezTo>
                  <a:cubicBezTo>
                    <a:pt x="8712" y="11247"/>
                    <a:pt x="8722" y="11241"/>
                    <a:pt x="8733" y="11233"/>
                  </a:cubicBezTo>
                  <a:cubicBezTo>
                    <a:pt x="8743" y="11225"/>
                    <a:pt x="8755" y="11213"/>
                    <a:pt x="8769" y="11198"/>
                  </a:cubicBezTo>
                  <a:lnTo>
                    <a:pt x="8800" y="11164"/>
                  </a:lnTo>
                  <a:cubicBezTo>
                    <a:pt x="8837" y="11125"/>
                    <a:pt x="8873" y="11113"/>
                    <a:pt x="8908" y="11130"/>
                  </a:cubicBezTo>
                  <a:cubicBezTo>
                    <a:pt x="8931" y="11142"/>
                    <a:pt x="8945" y="11160"/>
                    <a:pt x="8950" y="11186"/>
                  </a:cubicBezTo>
                  <a:cubicBezTo>
                    <a:pt x="8952" y="11197"/>
                    <a:pt x="8952" y="11208"/>
                    <a:pt x="8950" y="11218"/>
                  </a:cubicBezTo>
                  <a:cubicBezTo>
                    <a:pt x="8948" y="11229"/>
                    <a:pt x="8943" y="11241"/>
                    <a:pt x="8936" y="11256"/>
                  </a:cubicBezTo>
                  <a:cubicBezTo>
                    <a:pt x="8926" y="11276"/>
                    <a:pt x="8915" y="11293"/>
                    <a:pt x="8901" y="11307"/>
                  </a:cubicBezTo>
                  <a:cubicBezTo>
                    <a:pt x="8888" y="11321"/>
                    <a:pt x="8871" y="11334"/>
                    <a:pt x="8851" y="11344"/>
                  </a:cubicBezTo>
                  <a:lnTo>
                    <a:pt x="8877" y="11383"/>
                  </a:lnTo>
                  <a:cubicBezTo>
                    <a:pt x="8899" y="11369"/>
                    <a:pt x="8918" y="11354"/>
                    <a:pt x="8933" y="11336"/>
                  </a:cubicBezTo>
                  <a:cubicBezTo>
                    <a:pt x="8949" y="11319"/>
                    <a:pt x="8963" y="11298"/>
                    <a:pt x="8974" y="11275"/>
                  </a:cubicBezTo>
                  <a:cubicBezTo>
                    <a:pt x="8983" y="11257"/>
                    <a:pt x="8989" y="11240"/>
                    <a:pt x="8992" y="11224"/>
                  </a:cubicBezTo>
                  <a:cubicBezTo>
                    <a:pt x="8995" y="11209"/>
                    <a:pt x="8996" y="11192"/>
                    <a:pt x="8994" y="11175"/>
                  </a:cubicBezTo>
                  <a:cubicBezTo>
                    <a:pt x="8991" y="11152"/>
                    <a:pt x="8984" y="11132"/>
                    <a:pt x="8972" y="11115"/>
                  </a:cubicBezTo>
                  <a:cubicBezTo>
                    <a:pt x="8960" y="11097"/>
                    <a:pt x="8944" y="11084"/>
                    <a:pt x="8926" y="11075"/>
                  </a:cubicBezTo>
                  <a:cubicBezTo>
                    <a:pt x="8914" y="11069"/>
                    <a:pt x="8901" y="11065"/>
                    <a:pt x="8886" y="11064"/>
                  </a:cubicBezTo>
                  <a:close/>
                  <a:moveTo>
                    <a:pt x="6440" y="18132"/>
                  </a:moveTo>
                  <a:lnTo>
                    <a:pt x="6404" y="18137"/>
                  </a:lnTo>
                  <a:cubicBezTo>
                    <a:pt x="6387" y="18139"/>
                    <a:pt x="6370" y="18141"/>
                    <a:pt x="6351" y="18144"/>
                  </a:cubicBezTo>
                  <a:cubicBezTo>
                    <a:pt x="6332" y="18147"/>
                    <a:pt x="6315" y="18149"/>
                    <a:pt x="6298" y="18151"/>
                  </a:cubicBezTo>
                  <a:cubicBezTo>
                    <a:pt x="6282" y="18154"/>
                    <a:pt x="6270" y="18155"/>
                    <a:pt x="6263" y="18157"/>
                  </a:cubicBezTo>
                  <a:cubicBezTo>
                    <a:pt x="6253" y="18159"/>
                    <a:pt x="6242" y="18161"/>
                    <a:pt x="6231" y="18164"/>
                  </a:cubicBezTo>
                  <a:cubicBezTo>
                    <a:pt x="6219" y="18167"/>
                    <a:pt x="6208" y="18171"/>
                    <a:pt x="6200" y="18175"/>
                  </a:cubicBezTo>
                  <a:lnTo>
                    <a:pt x="6203" y="18169"/>
                  </a:lnTo>
                  <a:cubicBezTo>
                    <a:pt x="6210" y="18153"/>
                    <a:pt x="6215" y="18138"/>
                    <a:pt x="6216" y="18123"/>
                  </a:cubicBezTo>
                  <a:cubicBezTo>
                    <a:pt x="6217" y="18107"/>
                    <a:pt x="6215" y="18093"/>
                    <a:pt x="6210" y="18079"/>
                  </a:cubicBezTo>
                  <a:cubicBezTo>
                    <a:pt x="6206" y="18065"/>
                    <a:pt x="6198" y="18053"/>
                    <a:pt x="6187" y="18041"/>
                  </a:cubicBezTo>
                  <a:cubicBezTo>
                    <a:pt x="6176" y="18030"/>
                    <a:pt x="6163" y="18020"/>
                    <a:pt x="6147" y="18012"/>
                  </a:cubicBezTo>
                  <a:cubicBezTo>
                    <a:pt x="6136" y="18007"/>
                    <a:pt x="6126" y="18004"/>
                    <a:pt x="6117" y="18002"/>
                  </a:cubicBezTo>
                  <a:cubicBezTo>
                    <a:pt x="6107" y="18001"/>
                    <a:pt x="6098" y="18000"/>
                    <a:pt x="6089" y="18000"/>
                  </a:cubicBezTo>
                  <a:cubicBezTo>
                    <a:pt x="6080" y="18000"/>
                    <a:pt x="6072" y="18001"/>
                    <a:pt x="6065" y="18003"/>
                  </a:cubicBezTo>
                  <a:cubicBezTo>
                    <a:pt x="6058" y="18005"/>
                    <a:pt x="6051" y="18008"/>
                    <a:pt x="6046" y="18011"/>
                  </a:cubicBezTo>
                  <a:cubicBezTo>
                    <a:pt x="6039" y="18013"/>
                    <a:pt x="6034" y="18017"/>
                    <a:pt x="6028" y="18021"/>
                  </a:cubicBezTo>
                  <a:cubicBezTo>
                    <a:pt x="6022" y="18026"/>
                    <a:pt x="6016" y="18031"/>
                    <a:pt x="6010" y="18038"/>
                  </a:cubicBezTo>
                  <a:cubicBezTo>
                    <a:pt x="6003" y="18045"/>
                    <a:pt x="5997" y="18053"/>
                    <a:pt x="5991" y="18063"/>
                  </a:cubicBezTo>
                  <a:cubicBezTo>
                    <a:pt x="5985" y="18072"/>
                    <a:pt x="5978" y="18084"/>
                    <a:pt x="5972" y="18097"/>
                  </a:cubicBezTo>
                  <a:lnTo>
                    <a:pt x="5927" y="18188"/>
                  </a:lnTo>
                  <a:lnTo>
                    <a:pt x="6061" y="18254"/>
                  </a:lnTo>
                  <a:lnTo>
                    <a:pt x="6176" y="18254"/>
                  </a:lnTo>
                  <a:lnTo>
                    <a:pt x="6164" y="18248"/>
                  </a:lnTo>
                  <a:cubicBezTo>
                    <a:pt x="6169" y="18238"/>
                    <a:pt x="6175" y="18231"/>
                    <a:pt x="6181" y="18227"/>
                  </a:cubicBezTo>
                  <a:cubicBezTo>
                    <a:pt x="6187" y="18222"/>
                    <a:pt x="6197" y="18219"/>
                    <a:pt x="6211" y="18216"/>
                  </a:cubicBezTo>
                  <a:cubicBezTo>
                    <a:pt x="6234" y="18211"/>
                    <a:pt x="6256" y="18207"/>
                    <a:pt x="6277" y="18204"/>
                  </a:cubicBezTo>
                  <a:cubicBezTo>
                    <a:pt x="6297" y="18200"/>
                    <a:pt x="6316" y="18197"/>
                    <a:pt x="6334" y="18195"/>
                  </a:cubicBezTo>
                  <a:cubicBezTo>
                    <a:pt x="6351" y="18193"/>
                    <a:pt x="6366" y="18192"/>
                    <a:pt x="6380" y="18191"/>
                  </a:cubicBezTo>
                  <a:cubicBezTo>
                    <a:pt x="6393" y="18191"/>
                    <a:pt x="6403" y="18191"/>
                    <a:pt x="6411" y="18191"/>
                  </a:cubicBezTo>
                  <a:lnTo>
                    <a:pt x="6440" y="18132"/>
                  </a:lnTo>
                  <a:close/>
                  <a:moveTo>
                    <a:pt x="9002" y="12831"/>
                  </a:moveTo>
                  <a:lnTo>
                    <a:pt x="9002" y="12772"/>
                  </a:lnTo>
                  <a:lnTo>
                    <a:pt x="8835" y="12692"/>
                  </a:lnTo>
                  <a:cubicBezTo>
                    <a:pt x="8824" y="12686"/>
                    <a:pt x="8813" y="12681"/>
                    <a:pt x="8801" y="12676"/>
                  </a:cubicBezTo>
                  <a:cubicBezTo>
                    <a:pt x="8789" y="12671"/>
                    <a:pt x="8778" y="12666"/>
                    <a:pt x="8768" y="12662"/>
                  </a:cubicBezTo>
                  <a:cubicBezTo>
                    <a:pt x="8758" y="12658"/>
                    <a:pt x="8750" y="12654"/>
                    <a:pt x="8742" y="12651"/>
                  </a:cubicBezTo>
                  <a:cubicBezTo>
                    <a:pt x="8735" y="12648"/>
                    <a:pt x="8730" y="12646"/>
                    <a:pt x="8727" y="12645"/>
                  </a:cubicBezTo>
                  <a:cubicBezTo>
                    <a:pt x="8731" y="12645"/>
                    <a:pt x="8737" y="12646"/>
                    <a:pt x="8744" y="12646"/>
                  </a:cubicBezTo>
                  <a:cubicBezTo>
                    <a:pt x="8751" y="12647"/>
                    <a:pt x="8760" y="12647"/>
                    <a:pt x="8770" y="12647"/>
                  </a:cubicBezTo>
                  <a:cubicBezTo>
                    <a:pt x="8780" y="12647"/>
                    <a:pt x="8792" y="12647"/>
                    <a:pt x="8804" y="12647"/>
                  </a:cubicBezTo>
                  <a:cubicBezTo>
                    <a:pt x="8816" y="12647"/>
                    <a:pt x="8829" y="12647"/>
                    <a:pt x="8842" y="12646"/>
                  </a:cubicBezTo>
                  <a:lnTo>
                    <a:pt x="9002" y="12642"/>
                  </a:lnTo>
                  <a:lnTo>
                    <a:pt x="9002" y="12596"/>
                  </a:lnTo>
                  <a:cubicBezTo>
                    <a:pt x="8998" y="12596"/>
                    <a:pt x="8993" y="12596"/>
                    <a:pt x="8989" y="12596"/>
                  </a:cubicBezTo>
                  <a:lnTo>
                    <a:pt x="8675" y="12603"/>
                  </a:lnTo>
                  <a:lnTo>
                    <a:pt x="8649" y="12657"/>
                  </a:lnTo>
                  <a:lnTo>
                    <a:pt x="9002" y="12831"/>
                  </a:lnTo>
                  <a:close/>
                  <a:moveTo>
                    <a:pt x="9002" y="12563"/>
                  </a:moveTo>
                  <a:lnTo>
                    <a:pt x="9002" y="12508"/>
                  </a:lnTo>
                  <a:lnTo>
                    <a:pt x="8776" y="12398"/>
                  </a:lnTo>
                  <a:lnTo>
                    <a:pt x="8754" y="12444"/>
                  </a:lnTo>
                  <a:lnTo>
                    <a:pt x="8967" y="12547"/>
                  </a:lnTo>
                  <a:cubicBezTo>
                    <a:pt x="8979" y="12552"/>
                    <a:pt x="8990" y="12558"/>
                    <a:pt x="9002" y="12563"/>
                  </a:cubicBezTo>
                  <a:close/>
                  <a:moveTo>
                    <a:pt x="9002" y="12356"/>
                  </a:moveTo>
                  <a:lnTo>
                    <a:pt x="9002" y="12291"/>
                  </a:lnTo>
                  <a:cubicBezTo>
                    <a:pt x="8998" y="12294"/>
                    <a:pt x="8994" y="12295"/>
                    <a:pt x="8990" y="12297"/>
                  </a:cubicBezTo>
                  <a:cubicBezTo>
                    <a:pt x="8976" y="12302"/>
                    <a:pt x="8961" y="12301"/>
                    <a:pt x="8945" y="12293"/>
                  </a:cubicBezTo>
                  <a:cubicBezTo>
                    <a:pt x="8925" y="12283"/>
                    <a:pt x="8912" y="12269"/>
                    <a:pt x="8907" y="12249"/>
                  </a:cubicBezTo>
                  <a:cubicBezTo>
                    <a:pt x="8903" y="12230"/>
                    <a:pt x="8906" y="12208"/>
                    <a:pt x="8919" y="12183"/>
                  </a:cubicBezTo>
                  <a:cubicBezTo>
                    <a:pt x="8923" y="12175"/>
                    <a:pt x="8927" y="12167"/>
                    <a:pt x="8932" y="12161"/>
                  </a:cubicBezTo>
                  <a:cubicBezTo>
                    <a:pt x="8937" y="12154"/>
                    <a:pt x="8942" y="12147"/>
                    <a:pt x="8949" y="12141"/>
                  </a:cubicBezTo>
                  <a:cubicBezTo>
                    <a:pt x="8955" y="12135"/>
                    <a:pt x="8962" y="12129"/>
                    <a:pt x="8970" y="12123"/>
                  </a:cubicBezTo>
                  <a:cubicBezTo>
                    <a:pt x="8978" y="12117"/>
                    <a:pt x="8988" y="12111"/>
                    <a:pt x="8999" y="12104"/>
                  </a:cubicBezTo>
                  <a:lnTo>
                    <a:pt x="8975" y="12067"/>
                  </a:lnTo>
                  <a:cubicBezTo>
                    <a:pt x="8932" y="12092"/>
                    <a:pt x="8900" y="12125"/>
                    <a:pt x="8879" y="12167"/>
                  </a:cubicBezTo>
                  <a:cubicBezTo>
                    <a:pt x="8870" y="12186"/>
                    <a:pt x="8864" y="12205"/>
                    <a:pt x="8862" y="12223"/>
                  </a:cubicBezTo>
                  <a:cubicBezTo>
                    <a:pt x="8860" y="12241"/>
                    <a:pt x="8861" y="12258"/>
                    <a:pt x="8866" y="12274"/>
                  </a:cubicBezTo>
                  <a:cubicBezTo>
                    <a:pt x="8870" y="12290"/>
                    <a:pt x="8878" y="12304"/>
                    <a:pt x="8888" y="12317"/>
                  </a:cubicBezTo>
                  <a:cubicBezTo>
                    <a:pt x="8899" y="12330"/>
                    <a:pt x="8913" y="12340"/>
                    <a:pt x="8929" y="12349"/>
                  </a:cubicBezTo>
                  <a:cubicBezTo>
                    <a:pt x="8953" y="12360"/>
                    <a:pt x="8978" y="12363"/>
                    <a:pt x="9002" y="12356"/>
                  </a:cubicBezTo>
                  <a:close/>
                  <a:moveTo>
                    <a:pt x="6154" y="18083"/>
                  </a:moveTo>
                  <a:cubicBezTo>
                    <a:pt x="6162" y="18092"/>
                    <a:pt x="6168" y="18101"/>
                    <a:pt x="6171" y="18110"/>
                  </a:cubicBezTo>
                  <a:cubicBezTo>
                    <a:pt x="6174" y="18121"/>
                    <a:pt x="6174" y="18133"/>
                    <a:pt x="6172" y="18145"/>
                  </a:cubicBezTo>
                  <a:cubicBezTo>
                    <a:pt x="6170" y="18158"/>
                    <a:pt x="6165" y="18173"/>
                    <a:pt x="6156" y="18190"/>
                  </a:cubicBezTo>
                  <a:lnTo>
                    <a:pt x="6135" y="18234"/>
                  </a:lnTo>
                  <a:lnTo>
                    <a:pt x="5989" y="18162"/>
                  </a:lnTo>
                  <a:lnTo>
                    <a:pt x="6012" y="18115"/>
                  </a:lnTo>
                  <a:cubicBezTo>
                    <a:pt x="6017" y="18105"/>
                    <a:pt x="6022" y="18096"/>
                    <a:pt x="6027" y="18089"/>
                  </a:cubicBezTo>
                  <a:cubicBezTo>
                    <a:pt x="6033" y="18081"/>
                    <a:pt x="6038" y="18075"/>
                    <a:pt x="6044" y="18070"/>
                  </a:cubicBezTo>
                  <a:cubicBezTo>
                    <a:pt x="6054" y="18061"/>
                    <a:pt x="6066" y="18056"/>
                    <a:pt x="6081" y="18054"/>
                  </a:cubicBezTo>
                  <a:cubicBezTo>
                    <a:pt x="6095" y="18053"/>
                    <a:pt x="6109" y="18055"/>
                    <a:pt x="6122" y="18061"/>
                  </a:cubicBezTo>
                  <a:cubicBezTo>
                    <a:pt x="6135" y="18067"/>
                    <a:pt x="6146" y="18075"/>
                    <a:pt x="6154" y="18083"/>
                  </a:cubicBezTo>
                  <a:close/>
                  <a:moveTo>
                    <a:pt x="6652" y="17921"/>
                  </a:moveTo>
                  <a:lnTo>
                    <a:pt x="6103" y="17650"/>
                  </a:lnTo>
                  <a:lnTo>
                    <a:pt x="6084" y="17688"/>
                  </a:lnTo>
                  <a:lnTo>
                    <a:pt x="6634" y="17958"/>
                  </a:lnTo>
                  <a:lnTo>
                    <a:pt x="6652" y="17921"/>
                  </a:lnTo>
                  <a:close/>
                  <a:moveTo>
                    <a:pt x="6427" y="17173"/>
                  </a:moveTo>
                  <a:lnTo>
                    <a:pt x="6404" y="17219"/>
                  </a:lnTo>
                  <a:lnTo>
                    <a:pt x="6676" y="17353"/>
                  </a:lnTo>
                  <a:cubicBezTo>
                    <a:pt x="6690" y="17360"/>
                    <a:pt x="6701" y="17366"/>
                    <a:pt x="6709" y="17372"/>
                  </a:cubicBezTo>
                  <a:cubicBezTo>
                    <a:pt x="6717" y="17379"/>
                    <a:pt x="6724" y="17387"/>
                    <a:pt x="6730" y="17398"/>
                  </a:cubicBezTo>
                  <a:cubicBezTo>
                    <a:pt x="6735" y="17408"/>
                    <a:pt x="6737" y="17420"/>
                    <a:pt x="6735" y="17434"/>
                  </a:cubicBezTo>
                  <a:cubicBezTo>
                    <a:pt x="6733" y="17447"/>
                    <a:pt x="6729" y="17463"/>
                    <a:pt x="6721" y="17479"/>
                  </a:cubicBezTo>
                  <a:cubicBezTo>
                    <a:pt x="6715" y="17491"/>
                    <a:pt x="6708" y="17501"/>
                    <a:pt x="6702" y="17509"/>
                  </a:cubicBezTo>
                  <a:cubicBezTo>
                    <a:pt x="6695" y="17516"/>
                    <a:pt x="6688" y="17522"/>
                    <a:pt x="6682" y="17526"/>
                  </a:cubicBezTo>
                  <a:cubicBezTo>
                    <a:pt x="6675" y="17530"/>
                    <a:pt x="6668" y="17533"/>
                    <a:pt x="6662" y="17535"/>
                  </a:cubicBezTo>
                  <a:cubicBezTo>
                    <a:pt x="6656" y="17536"/>
                    <a:pt x="6650" y="17537"/>
                    <a:pt x="6645" y="17536"/>
                  </a:cubicBezTo>
                  <a:cubicBezTo>
                    <a:pt x="6637" y="17536"/>
                    <a:pt x="6628" y="17534"/>
                    <a:pt x="6617" y="17529"/>
                  </a:cubicBezTo>
                  <a:cubicBezTo>
                    <a:pt x="6606" y="17525"/>
                    <a:pt x="6595" y="17520"/>
                    <a:pt x="6585" y="17516"/>
                  </a:cubicBezTo>
                  <a:lnTo>
                    <a:pt x="6322" y="17386"/>
                  </a:lnTo>
                  <a:lnTo>
                    <a:pt x="6299" y="17432"/>
                  </a:lnTo>
                  <a:lnTo>
                    <a:pt x="6579" y="17570"/>
                  </a:lnTo>
                  <a:cubicBezTo>
                    <a:pt x="6588" y="17574"/>
                    <a:pt x="6598" y="17579"/>
                    <a:pt x="6610" y="17583"/>
                  </a:cubicBezTo>
                  <a:cubicBezTo>
                    <a:pt x="6622" y="17587"/>
                    <a:pt x="6634" y="17589"/>
                    <a:pt x="6646" y="17589"/>
                  </a:cubicBezTo>
                  <a:cubicBezTo>
                    <a:pt x="6671" y="17588"/>
                    <a:pt x="6692" y="17580"/>
                    <a:pt x="6710" y="17567"/>
                  </a:cubicBezTo>
                  <a:cubicBezTo>
                    <a:pt x="6728" y="17553"/>
                    <a:pt x="6744" y="17531"/>
                    <a:pt x="6759" y="17501"/>
                  </a:cubicBezTo>
                  <a:cubicBezTo>
                    <a:pt x="6771" y="17477"/>
                    <a:pt x="6779" y="17456"/>
                    <a:pt x="6782" y="17437"/>
                  </a:cubicBezTo>
                  <a:cubicBezTo>
                    <a:pt x="6785" y="17418"/>
                    <a:pt x="6784" y="17401"/>
                    <a:pt x="6780" y="17383"/>
                  </a:cubicBezTo>
                  <a:cubicBezTo>
                    <a:pt x="6776" y="17367"/>
                    <a:pt x="6768" y="17353"/>
                    <a:pt x="6757" y="17343"/>
                  </a:cubicBezTo>
                  <a:cubicBezTo>
                    <a:pt x="6746" y="17332"/>
                    <a:pt x="6728" y="17321"/>
                    <a:pt x="6705" y="17310"/>
                  </a:cubicBezTo>
                  <a:lnTo>
                    <a:pt x="6427" y="17173"/>
                  </a:lnTo>
                  <a:close/>
                  <a:moveTo>
                    <a:pt x="7001" y="16993"/>
                  </a:moveTo>
                  <a:lnTo>
                    <a:pt x="6610" y="16800"/>
                  </a:lnTo>
                  <a:lnTo>
                    <a:pt x="6587" y="16846"/>
                  </a:lnTo>
                  <a:lnTo>
                    <a:pt x="6801" y="16949"/>
                  </a:lnTo>
                  <a:cubicBezTo>
                    <a:pt x="6815" y="16956"/>
                    <a:pt x="6829" y="16963"/>
                    <a:pt x="6843" y="16969"/>
                  </a:cubicBezTo>
                  <a:cubicBezTo>
                    <a:pt x="6858" y="16976"/>
                    <a:pt x="6871" y="16981"/>
                    <a:pt x="6882" y="16986"/>
                  </a:cubicBezTo>
                  <a:cubicBezTo>
                    <a:pt x="6893" y="16991"/>
                    <a:pt x="6903" y="16995"/>
                    <a:pt x="6910" y="16998"/>
                  </a:cubicBezTo>
                  <a:cubicBezTo>
                    <a:pt x="6918" y="17001"/>
                    <a:pt x="6922" y="17003"/>
                    <a:pt x="6922" y="17003"/>
                  </a:cubicBezTo>
                  <a:cubicBezTo>
                    <a:pt x="6921" y="17003"/>
                    <a:pt x="6917" y="17002"/>
                    <a:pt x="6911" y="17002"/>
                  </a:cubicBezTo>
                  <a:cubicBezTo>
                    <a:pt x="6905" y="17001"/>
                    <a:pt x="6897" y="17001"/>
                    <a:pt x="6888" y="17000"/>
                  </a:cubicBezTo>
                  <a:cubicBezTo>
                    <a:pt x="6879" y="17000"/>
                    <a:pt x="6868" y="16999"/>
                    <a:pt x="6857" y="16999"/>
                  </a:cubicBezTo>
                  <a:cubicBezTo>
                    <a:pt x="6845" y="16998"/>
                    <a:pt x="6834" y="16998"/>
                    <a:pt x="6822" y="16999"/>
                  </a:cubicBezTo>
                  <a:lnTo>
                    <a:pt x="6509" y="17006"/>
                  </a:lnTo>
                  <a:lnTo>
                    <a:pt x="6482" y="17060"/>
                  </a:lnTo>
                  <a:lnTo>
                    <a:pt x="6873" y="17252"/>
                  </a:lnTo>
                  <a:lnTo>
                    <a:pt x="6897" y="17204"/>
                  </a:lnTo>
                  <a:lnTo>
                    <a:pt x="6669" y="17095"/>
                  </a:lnTo>
                  <a:cubicBezTo>
                    <a:pt x="6658" y="17089"/>
                    <a:pt x="6646" y="17084"/>
                    <a:pt x="6634" y="17079"/>
                  </a:cubicBezTo>
                  <a:cubicBezTo>
                    <a:pt x="6623" y="17074"/>
                    <a:pt x="6612" y="17069"/>
                    <a:pt x="6602" y="17065"/>
                  </a:cubicBezTo>
                  <a:cubicBezTo>
                    <a:pt x="6592" y="17061"/>
                    <a:pt x="6583" y="17057"/>
                    <a:pt x="6576" y="17054"/>
                  </a:cubicBezTo>
                  <a:cubicBezTo>
                    <a:pt x="6569" y="17051"/>
                    <a:pt x="6564" y="17049"/>
                    <a:pt x="6560" y="17048"/>
                  </a:cubicBezTo>
                  <a:cubicBezTo>
                    <a:pt x="6564" y="17048"/>
                    <a:pt x="6570" y="17049"/>
                    <a:pt x="6578" y="17049"/>
                  </a:cubicBezTo>
                  <a:cubicBezTo>
                    <a:pt x="6585" y="17049"/>
                    <a:pt x="6594" y="17050"/>
                    <a:pt x="6604" y="17050"/>
                  </a:cubicBezTo>
                  <a:cubicBezTo>
                    <a:pt x="6614" y="17050"/>
                    <a:pt x="6625" y="17050"/>
                    <a:pt x="6637" y="17050"/>
                  </a:cubicBezTo>
                  <a:cubicBezTo>
                    <a:pt x="6650" y="17050"/>
                    <a:pt x="6662" y="17050"/>
                    <a:pt x="6676" y="17049"/>
                  </a:cubicBezTo>
                  <a:lnTo>
                    <a:pt x="6977" y="17042"/>
                  </a:lnTo>
                  <a:lnTo>
                    <a:pt x="7001" y="16993"/>
                  </a:lnTo>
                  <a:close/>
                  <a:moveTo>
                    <a:pt x="7080" y="16833"/>
                  </a:moveTo>
                  <a:lnTo>
                    <a:pt x="6689" y="16640"/>
                  </a:lnTo>
                  <a:lnTo>
                    <a:pt x="6666" y="16686"/>
                  </a:lnTo>
                  <a:lnTo>
                    <a:pt x="7057" y="16878"/>
                  </a:lnTo>
                  <a:lnTo>
                    <a:pt x="7080" y="16833"/>
                  </a:lnTo>
                  <a:close/>
                  <a:moveTo>
                    <a:pt x="6879" y="16253"/>
                  </a:moveTo>
                  <a:lnTo>
                    <a:pt x="6856" y="16301"/>
                  </a:lnTo>
                  <a:lnTo>
                    <a:pt x="7072" y="16511"/>
                  </a:lnTo>
                  <a:cubicBezTo>
                    <a:pt x="7090" y="16529"/>
                    <a:pt x="7105" y="16543"/>
                    <a:pt x="7117" y="16554"/>
                  </a:cubicBezTo>
                  <a:cubicBezTo>
                    <a:pt x="7129" y="16565"/>
                    <a:pt x="7137" y="16572"/>
                    <a:pt x="7142" y="16575"/>
                  </a:cubicBezTo>
                  <a:cubicBezTo>
                    <a:pt x="7139" y="16575"/>
                    <a:pt x="7134" y="16573"/>
                    <a:pt x="7127" y="16571"/>
                  </a:cubicBezTo>
                  <a:cubicBezTo>
                    <a:pt x="7120" y="16570"/>
                    <a:pt x="7112" y="16568"/>
                    <a:pt x="7103" y="16566"/>
                  </a:cubicBezTo>
                  <a:cubicBezTo>
                    <a:pt x="7094" y="16564"/>
                    <a:pt x="7084" y="16562"/>
                    <a:pt x="7074" y="16560"/>
                  </a:cubicBezTo>
                  <a:cubicBezTo>
                    <a:pt x="7064" y="16559"/>
                    <a:pt x="7053" y="16557"/>
                    <a:pt x="7043" y="16555"/>
                  </a:cubicBezTo>
                  <a:lnTo>
                    <a:pt x="6751" y="16514"/>
                  </a:lnTo>
                  <a:lnTo>
                    <a:pt x="6726" y="16565"/>
                  </a:lnTo>
                  <a:lnTo>
                    <a:pt x="7182" y="16625"/>
                  </a:lnTo>
                  <a:lnTo>
                    <a:pt x="7204" y="16579"/>
                  </a:lnTo>
                  <a:lnTo>
                    <a:pt x="6879" y="16253"/>
                  </a:lnTo>
                  <a:close/>
                  <a:moveTo>
                    <a:pt x="7415" y="16150"/>
                  </a:moveTo>
                  <a:lnTo>
                    <a:pt x="7375" y="16131"/>
                  </a:lnTo>
                  <a:lnTo>
                    <a:pt x="7290" y="16303"/>
                  </a:lnTo>
                  <a:lnTo>
                    <a:pt x="7147" y="16232"/>
                  </a:lnTo>
                  <a:lnTo>
                    <a:pt x="7213" y="16098"/>
                  </a:lnTo>
                  <a:lnTo>
                    <a:pt x="7173" y="16078"/>
                  </a:lnTo>
                  <a:lnTo>
                    <a:pt x="7107" y="16212"/>
                  </a:lnTo>
                  <a:lnTo>
                    <a:pt x="6979" y="16149"/>
                  </a:lnTo>
                  <a:lnTo>
                    <a:pt x="7057" y="15989"/>
                  </a:lnTo>
                  <a:lnTo>
                    <a:pt x="7022" y="15964"/>
                  </a:lnTo>
                  <a:lnTo>
                    <a:pt x="6916" y="16177"/>
                  </a:lnTo>
                  <a:lnTo>
                    <a:pt x="7307" y="16370"/>
                  </a:lnTo>
                  <a:lnTo>
                    <a:pt x="7415" y="16150"/>
                  </a:lnTo>
                  <a:close/>
                  <a:moveTo>
                    <a:pt x="7578" y="15819"/>
                  </a:moveTo>
                  <a:lnTo>
                    <a:pt x="7542" y="15824"/>
                  </a:lnTo>
                  <a:cubicBezTo>
                    <a:pt x="7525" y="15826"/>
                    <a:pt x="7508" y="15829"/>
                    <a:pt x="7489" y="15831"/>
                  </a:cubicBezTo>
                  <a:cubicBezTo>
                    <a:pt x="7470" y="15834"/>
                    <a:pt x="7453" y="15836"/>
                    <a:pt x="7436" y="15839"/>
                  </a:cubicBezTo>
                  <a:cubicBezTo>
                    <a:pt x="7420" y="15841"/>
                    <a:pt x="7408" y="15843"/>
                    <a:pt x="7401" y="15844"/>
                  </a:cubicBezTo>
                  <a:cubicBezTo>
                    <a:pt x="7391" y="15846"/>
                    <a:pt x="7380" y="15848"/>
                    <a:pt x="7369" y="15851"/>
                  </a:cubicBezTo>
                  <a:cubicBezTo>
                    <a:pt x="7357" y="15854"/>
                    <a:pt x="7346" y="15858"/>
                    <a:pt x="7338" y="15862"/>
                  </a:cubicBezTo>
                  <a:lnTo>
                    <a:pt x="7341" y="15856"/>
                  </a:lnTo>
                  <a:cubicBezTo>
                    <a:pt x="7348" y="15841"/>
                    <a:pt x="7353" y="15825"/>
                    <a:pt x="7354" y="15810"/>
                  </a:cubicBezTo>
                  <a:cubicBezTo>
                    <a:pt x="7355" y="15795"/>
                    <a:pt x="7353" y="15780"/>
                    <a:pt x="7348" y="15766"/>
                  </a:cubicBezTo>
                  <a:cubicBezTo>
                    <a:pt x="7344" y="15753"/>
                    <a:pt x="7336" y="15740"/>
                    <a:pt x="7325" y="15729"/>
                  </a:cubicBezTo>
                  <a:cubicBezTo>
                    <a:pt x="7314" y="15717"/>
                    <a:pt x="7301" y="15708"/>
                    <a:pt x="7285" y="15700"/>
                  </a:cubicBezTo>
                  <a:cubicBezTo>
                    <a:pt x="7274" y="15695"/>
                    <a:pt x="7264" y="15691"/>
                    <a:pt x="7255" y="15690"/>
                  </a:cubicBezTo>
                  <a:cubicBezTo>
                    <a:pt x="7245" y="15688"/>
                    <a:pt x="7236" y="15687"/>
                    <a:pt x="7227" y="15687"/>
                  </a:cubicBezTo>
                  <a:cubicBezTo>
                    <a:pt x="7218" y="15688"/>
                    <a:pt x="7210" y="15689"/>
                    <a:pt x="7203" y="15691"/>
                  </a:cubicBezTo>
                  <a:cubicBezTo>
                    <a:pt x="7196" y="15693"/>
                    <a:pt x="7189" y="15695"/>
                    <a:pt x="7184" y="15698"/>
                  </a:cubicBezTo>
                  <a:cubicBezTo>
                    <a:pt x="7178" y="15701"/>
                    <a:pt x="7172" y="15704"/>
                    <a:pt x="7166" y="15709"/>
                  </a:cubicBezTo>
                  <a:cubicBezTo>
                    <a:pt x="7160" y="15713"/>
                    <a:pt x="7154" y="15719"/>
                    <a:pt x="7148" y="15725"/>
                  </a:cubicBezTo>
                  <a:cubicBezTo>
                    <a:pt x="7141" y="15732"/>
                    <a:pt x="7135" y="15740"/>
                    <a:pt x="7129" y="15750"/>
                  </a:cubicBezTo>
                  <a:cubicBezTo>
                    <a:pt x="7123" y="15760"/>
                    <a:pt x="7117" y="15771"/>
                    <a:pt x="7110" y="15784"/>
                  </a:cubicBezTo>
                  <a:lnTo>
                    <a:pt x="7065" y="15875"/>
                  </a:lnTo>
                  <a:lnTo>
                    <a:pt x="7456" y="16068"/>
                  </a:lnTo>
                  <a:lnTo>
                    <a:pt x="7478" y="16022"/>
                  </a:lnTo>
                  <a:lnTo>
                    <a:pt x="7302" y="15935"/>
                  </a:lnTo>
                  <a:cubicBezTo>
                    <a:pt x="7307" y="15926"/>
                    <a:pt x="7313" y="15919"/>
                    <a:pt x="7319" y="15914"/>
                  </a:cubicBezTo>
                  <a:cubicBezTo>
                    <a:pt x="7325" y="15910"/>
                    <a:pt x="7335" y="15906"/>
                    <a:pt x="7349" y="15903"/>
                  </a:cubicBezTo>
                  <a:cubicBezTo>
                    <a:pt x="7372" y="15899"/>
                    <a:pt x="7394" y="15894"/>
                    <a:pt x="7415" y="15891"/>
                  </a:cubicBezTo>
                  <a:cubicBezTo>
                    <a:pt x="7435" y="15888"/>
                    <a:pt x="7454" y="15885"/>
                    <a:pt x="7472" y="15883"/>
                  </a:cubicBezTo>
                  <a:cubicBezTo>
                    <a:pt x="7489" y="15881"/>
                    <a:pt x="7504" y="15879"/>
                    <a:pt x="7518" y="15879"/>
                  </a:cubicBezTo>
                  <a:cubicBezTo>
                    <a:pt x="7531" y="15878"/>
                    <a:pt x="7541" y="15878"/>
                    <a:pt x="7549" y="15878"/>
                  </a:cubicBezTo>
                  <a:lnTo>
                    <a:pt x="7578" y="15819"/>
                  </a:lnTo>
                  <a:close/>
                  <a:moveTo>
                    <a:pt x="7292" y="15770"/>
                  </a:moveTo>
                  <a:cubicBezTo>
                    <a:pt x="7300" y="15779"/>
                    <a:pt x="7306" y="15788"/>
                    <a:pt x="7309" y="15797"/>
                  </a:cubicBezTo>
                  <a:cubicBezTo>
                    <a:pt x="7312" y="15808"/>
                    <a:pt x="7312" y="15820"/>
                    <a:pt x="7310" y="15833"/>
                  </a:cubicBezTo>
                  <a:cubicBezTo>
                    <a:pt x="7308" y="15845"/>
                    <a:pt x="7303" y="15860"/>
                    <a:pt x="7294" y="15878"/>
                  </a:cubicBezTo>
                  <a:lnTo>
                    <a:pt x="7273" y="15921"/>
                  </a:lnTo>
                  <a:lnTo>
                    <a:pt x="7127" y="15849"/>
                  </a:lnTo>
                  <a:lnTo>
                    <a:pt x="7150" y="15802"/>
                  </a:lnTo>
                  <a:cubicBezTo>
                    <a:pt x="7155" y="15792"/>
                    <a:pt x="7160" y="15783"/>
                    <a:pt x="7165" y="15776"/>
                  </a:cubicBezTo>
                  <a:cubicBezTo>
                    <a:pt x="7171" y="15769"/>
                    <a:pt x="7176" y="15763"/>
                    <a:pt x="7182" y="15757"/>
                  </a:cubicBezTo>
                  <a:cubicBezTo>
                    <a:pt x="7192" y="15749"/>
                    <a:pt x="7204" y="15743"/>
                    <a:pt x="7219" y="15742"/>
                  </a:cubicBezTo>
                  <a:cubicBezTo>
                    <a:pt x="7233" y="15740"/>
                    <a:pt x="7247" y="15742"/>
                    <a:pt x="7260" y="15748"/>
                  </a:cubicBezTo>
                  <a:cubicBezTo>
                    <a:pt x="7273" y="15755"/>
                    <a:pt x="7284" y="15762"/>
                    <a:pt x="7292" y="15770"/>
                  </a:cubicBezTo>
                  <a:close/>
                  <a:moveTo>
                    <a:pt x="7589" y="15425"/>
                  </a:moveTo>
                  <a:cubicBezTo>
                    <a:pt x="7575" y="15424"/>
                    <a:pt x="7561" y="15425"/>
                    <a:pt x="7548" y="15428"/>
                  </a:cubicBezTo>
                  <a:cubicBezTo>
                    <a:pt x="7535" y="15432"/>
                    <a:pt x="7523" y="15437"/>
                    <a:pt x="7512" y="15445"/>
                  </a:cubicBezTo>
                  <a:cubicBezTo>
                    <a:pt x="7501" y="15452"/>
                    <a:pt x="7488" y="15463"/>
                    <a:pt x="7474" y="15478"/>
                  </a:cubicBezTo>
                  <a:lnTo>
                    <a:pt x="7438" y="15516"/>
                  </a:lnTo>
                  <a:cubicBezTo>
                    <a:pt x="7419" y="15535"/>
                    <a:pt x="7402" y="15548"/>
                    <a:pt x="7388" y="15553"/>
                  </a:cubicBezTo>
                  <a:cubicBezTo>
                    <a:pt x="7373" y="15559"/>
                    <a:pt x="7358" y="15557"/>
                    <a:pt x="7342" y="15550"/>
                  </a:cubicBezTo>
                  <a:cubicBezTo>
                    <a:pt x="7322" y="15540"/>
                    <a:pt x="7310" y="15525"/>
                    <a:pt x="7305" y="15506"/>
                  </a:cubicBezTo>
                  <a:cubicBezTo>
                    <a:pt x="7300" y="15486"/>
                    <a:pt x="7304" y="15464"/>
                    <a:pt x="7316" y="15440"/>
                  </a:cubicBezTo>
                  <a:cubicBezTo>
                    <a:pt x="7320" y="15431"/>
                    <a:pt x="7325" y="15424"/>
                    <a:pt x="7330" y="15417"/>
                  </a:cubicBezTo>
                  <a:cubicBezTo>
                    <a:pt x="7334" y="15410"/>
                    <a:pt x="7340" y="15404"/>
                    <a:pt x="7346" y="15398"/>
                  </a:cubicBezTo>
                  <a:cubicBezTo>
                    <a:pt x="7353" y="15391"/>
                    <a:pt x="7360" y="15385"/>
                    <a:pt x="7368" y="15380"/>
                  </a:cubicBezTo>
                  <a:cubicBezTo>
                    <a:pt x="7376" y="15374"/>
                    <a:pt x="7385" y="15367"/>
                    <a:pt x="7396" y="15361"/>
                  </a:cubicBezTo>
                  <a:lnTo>
                    <a:pt x="7373" y="15324"/>
                  </a:lnTo>
                  <a:cubicBezTo>
                    <a:pt x="7329" y="15349"/>
                    <a:pt x="7297" y="15382"/>
                    <a:pt x="7277" y="15423"/>
                  </a:cubicBezTo>
                  <a:cubicBezTo>
                    <a:pt x="7268" y="15442"/>
                    <a:pt x="7262" y="15461"/>
                    <a:pt x="7260" y="15479"/>
                  </a:cubicBezTo>
                  <a:cubicBezTo>
                    <a:pt x="7258" y="15497"/>
                    <a:pt x="7259" y="15515"/>
                    <a:pt x="7263" y="15530"/>
                  </a:cubicBezTo>
                  <a:cubicBezTo>
                    <a:pt x="7268" y="15546"/>
                    <a:pt x="7275" y="15561"/>
                    <a:pt x="7286" y="15573"/>
                  </a:cubicBezTo>
                  <a:cubicBezTo>
                    <a:pt x="7297" y="15586"/>
                    <a:pt x="7310" y="15597"/>
                    <a:pt x="7327" y="15605"/>
                  </a:cubicBezTo>
                  <a:cubicBezTo>
                    <a:pt x="7352" y="15617"/>
                    <a:pt x="7377" y="15620"/>
                    <a:pt x="7403" y="15612"/>
                  </a:cubicBezTo>
                  <a:cubicBezTo>
                    <a:pt x="7415" y="15608"/>
                    <a:pt x="7426" y="15602"/>
                    <a:pt x="7436" y="15594"/>
                  </a:cubicBezTo>
                  <a:cubicBezTo>
                    <a:pt x="7446" y="15586"/>
                    <a:pt x="7458" y="15575"/>
                    <a:pt x="7472" y="15559"/>
                  </a:cubicBezTo>
                  <a:lnTo>
                    <a:pt x="7503" y="15526"/>
                  </a:lnTo>
                  <a:cubicBezTo>
                    <a:pt x="7540" y="15486"/>
                    <a:pt x="7576" y="15475"/>
                    <a:pt x="7611" y="15492"/>
                  </a:cubicBezTo>
                  <a:cubicBezTo>
                    <a:pt x="7634" y="15503"/>
                    <a:pt x="7648" y="15522"/>
                    <a:pt x="7653" y="15547"/>
                  </a:cubicBezTo>
                  <a:cubicBezTo>
                    <a:pt x="7655" y="15559"/>
                    <a:pt x="7655" y="15570"/>
                    <a:pt x="7653" y="15580"/>
                  </a:cubicBezTo>
                  <a:cubicBezTo>
                    <a:pt x="7651" y="15590"/>
                    <a:pt x="7647" y="15603"/>
                    <a:pt x="7639" y="15618"/>
                  </a:cubicBezTo>
                  <a:cubicBezTo>
                    <a:pt x="7629" y="15637"/>
                    <a:pt x="7618" y="15655"/>
                    <a:pt x="7604" y="15669"/>
                  </a:cubicBezTo>
                  <a:cubicBezTo>
                    <a:pt x="7591" y="15683"/>
                    <a:pt x="7574" y="15696"/>
                    <a:pt x="7554" y="15706"/>
                  </a:cubicBezTo>
                  <a:lnTo>
                    <a:pt x="7580" y="15744"/>
                  </a:lnTo>
                  <a:cubicBezTo>
                    <a:pt x="7602" y="15731"/>
                    <a:pt x="7621" y="15716"/>
                    <a:pt x="7636" y="15698"/>
                  </a:cubicBezTo>
                  <a:cubicBezTo>
                    <a:pt x="7652" y="15681"/>
                    <a:pt x="7666" y="15660"/>
                    <a:pt x="7677" y="15637"/>
                  </a:cubicBezTo>
                  <a:cubicBezTo>
                    <a:pt x="7686" y="15618"/>
                    <a:pt x="7692" y="15601"/>
                    <a:pt x="7695" y="15586"/>
                  </a:cubicBezTo>
                  <a:cubicBezTo>
                    <a:pt x="7698" y="15570"/>
                    <a:pt x="7699" y="15554"/>
                    <a:pt x="7697" y="15537"/>
                  </a:cubicBezTo>
                  <a:cubicBezTo>
                    <a:pt x="7694" y="15514"/>
                    <a:pt x="7687" y="15494"/>
                    <a:pt x="7675" y="15476"/>
                  </a:cubicBezTo>
                  <a:cubicBezTo>
                    <a:pt x="7663" y="15459"/>
                    <a:pt x="7647" y="15446"/>
                    <a:pt x="7629" y="15437"/>
                  </a:cubicBezTo>
                  <a:cubicBezTo>
                    <a:pt x="7617" y="15431"/>
                    <a:pt x="7604" y="15427"/>
                    <a:pt x="7589" y="15425"/>
                  </a:cubicBezTo>
                  <a:close/>
                  <a:moveTo>
                    <a:pt x="7807" y="15355"/>
                  </a:moveTo>
                  <a:lnTo>
                    <a:pt x="7416" y="15163"/>
                  </a:lnTo>
                  <a:lnTo>
                    <a:pt x="7393" y="15208"/>
                  </a:lnTo>
                  <a:lnTo>
                    <a:pt x="7784" y="15401"/>
                  </a:lnTo>
                  <a:lnTo>
                    <a:pt x="7807" y="15355"/>
                  </a:lnTo>
                  <a:close/>
                  <a:moveTo>
                    <a:pt x="7582" y="14826"/>
                  </a:moveTo>
                  <a:lnTo>
                    <a:pt x="7454" y="15084"/>
                  </a:lnTo>
                  <a:lnTo>
                    <a:pt x="7494" y="15104"/>
                  </a:lnTo>
                  <a:lnTo>
                    <a:pt x="7545" y="14999"/>
                  </a:lnTo>
                  <a:lnTo>
                    <a:pt x="7897" y="15172"/>
                  </a:lnTo>
                  <a:lnTo>
                    <a:pt x="7919" y="15127"/>
                  </a:lnTo>
                  <a:lnTo>
                    <a:pt x="7568" y="14954"/>
                  </a:lnTo>
                  <a:lnTo>
                    <a:pt x="7620" y="14848"/>
                  </a:lnTo>
                  <a:lnTo>
                    <a:pt x="7582" y="14826"/>
                  </a:lnTo>
                  <a:close/>
                  <a:moveTo>
                    <a:pt x="7749" y="14485"/>
                  </a:moveTo>
                  <a:lnTo>
                    <a:pt x="7723" y="14539"/>
                  </a:lnTo>
                  <a:lnTo>
                    <a:pt x="7835" y="14687"/>
                  </a:lnTo>
                  <a:cubicBezTo>
                    <a:pt x="7842" y="14698"/>
                    <a:pt x="7849" y="14707"/>
                    <a:pt x="7856" y="14715"/>
                  </a:cubicBezTo>
                  <a:cubicBezTo>
                    <a:pt x="7863" y="14723"/>
                    <a:pt x="7867" y="14728"/>
                    <a:pt x="7869" y="14730"/>
                  </a:cubicBezTo>
                  <a:cubicBezTo>
                    <a:pt x="7859" y="14730"/>
                    <a:pt x="7850" y="14729"/>
                    <a:pt x="7842" y="14729"/>
                  </a:cubicBezTo>
                  <a:cubicBezTo>
                    <a:pt x="7833" y="14729"/>
                    <a:pt x="7824" y="14728"/>
                    <a:pt x="7815" y="14728"/>
                  </a:cubicBezTo>
                  <a:lnTo>
                    <a:pt x="7629" y="14729"/>
                  </a:lnTo>
                  <a:lnTo>
                    <a:pt x="7601" y="14787"/>
                  </a:lnTo>
                  <a:lnTo>
                    <a:pt x="7899" y="14777"/>
                  </a:lnTo>
                  <a:lnTo>
                    <a:pt x="8054" y="14853"/>
                  </a:lnTo>
                  <a:lnTo>
                    <a:pt x="8078" y="14805"/>
                  </a:lnTo>
                  <a:lnTo>
                    <a:pt x="7925" y="14730"/>
                  </a:lnTo>
                  <a:lnTo>
                    <a:pt x="7749" y="14485"/>
                  </a:lnTo>
                  <a:close/>
                  <a:moveTo>
                    <a:pt x="8109" y="14056"/>
                  </a:moveTo>
                  <a:cubicBezTo>
                    <a:pt x="8082" y="14050"/>
                    <a:pt x="8057" y="14049"/>
                    <a:pt x="8033" y="14052"/>
                  </a:cubicBezTo>
                  <a:cubicBezTo>
                    <a:pt x="8024" y="14053"/>
                    <a:pt x="8014" y="14056"/>
                    <a:pt x="8003" y="14059"/>
                  </a:cubicBezTo>
                  <a:cubicBezTo>
                    <a:pt x="7992" y="14063"/>
                    <a:pt x="7980" y="14068"/>
                    <a:pt x="7969" y="14075"/>
                  </a:cubicBezTo>
                  <a:cubicBezTo>
                    <a:pt x="7958" y="14081"/>
                    <a:pt x="7947" y="14090"/>
                    <a:pt x="7937" y="14102"/>
                  </a:cubicBezTo>
                  <a:cubicBezTo>
                    <a:pt x="7927" y="14113"/>
                    <a:pt x="7917" y="14127"/>
                    <a:pt x="7909" y="14144"/>
                  </a:cubicBezTo>
                  <a:cubicBezTo>
                    <a:pt x="7897" y="14168"/>
                    <a:pt x="7891" y="14192"/>
                    <a:pt x="7891" y="14216"/>
                  </a:cubicBezTo>
                  <a:cubicBezTo>
                    <a:pt x="7890" y="14240"/>
                    <a:pt x="7896" y="14263"/>
                    <a:pt x="7906" y="14284"/>
                  </a:cubicBezTo>
                  <a:cubicBezTo>
                    <a:pt x="7917" y="14306"/>
                    <a:pt x="7933" y="14327"/>
                    <a:pt x="7954" y="14346"/>
                  </a:cubicBezTo>
                  <a:cubicBezTo>
                    <a:pt x="7975" y="14365"/>
                    <a:pt x="8002" y="14383"/>
                    <a:pt x="8033" y="14398"/>
                  </a:cubicBezTo>
                  <a:cubicBezTo>
                    <a:pt x="8100" y="14431"/>
                    <a:pt x="8160" y="14441"/>
                    <a:pt x="8211" y="14428"/>
                  </a:cubicBezTo>
                  <a:cubicBezTo>
                    <a:pt x="8232" y="14422"/>
                    <a:pt x="8252" y="14412"/>
                    <a:pt x="8270" y="14398"/>
                  </a:cubicBezTo>
                  <a:cubicBezTo>
                    <a:pt x="8288" y="14384"/>
                    <a:pt x="8303" y="14365"/>
                    <a:pt x="8315" y="14341"/>
                  </a:cubicBezTo>
                  <a:cubicBezTo>
                    <a:pt x="8325" y="14320"/>
                    <a:pt x="8331" y="14301"/>
                    <a:pt x="8333" y="14283"/>
                  </a:cubicBezTo>
                  <a:cubicBezTo>
                    <a:pt x="8334" y="14264"/>
                    <a:pt x="8332" y="14244"/>
                    <a:pt x="8326" y="14223"/>
                  </a:cubicBezTo>
                  <a:cubicBezTo>
                    <a:pt x="8318" y="14195"/>
                    <a:pt x="8303" y="14170"/>
                    <a:pt x="8282" y="14148"/>
                  </a:cubicBezTo>
                  <a:cubicBezTo>
                    <a:pt x="8262" y="14127"/>
                    <a:pt x="8233" y="14107"/>
                    <a:pt x="8195" y="14088"/>
                  </a:cubicBezTo>
                  <a:cubicBezTo>
                    <a:pt x="8164" y="14073"/>
                    <a:pt x="8135" y="14062"/>
                    <a:pt x="8109" y="14056"/>
                  </a:cubicBezTo>
                  <a:close/>
                  <a:moveTo>
                    <a:pt x="8218" y="14167"/>
                  </a:moveTo>
                  <a:cubicBezTo>
                    <a:pt x="8230" y="14174"/>
                    <a:pt x="8240" y="14181"/>
                    <a:pt x="8248" y="14188"/>
                  </a:cubicBezTo>
                  <a:cubicBezTo>
                    <a:pt x="8256" y="14195"/>
                    <a:pt x="8263" y="14202"/>
                    <a:pt x="8269" y="14209"/>
                  </a:cubicBezTo>
                  <a:cubicBezTo>
                    <a:pt x="8274" y="14216"/>
                    <a:pt x="8279" y="14224"/>
                    <a:pt x="8282" y="14232"/>
                  </a:cubicBezTo>
                  <a:cubicBezTo>
                    <a:pt x="8289" y="14246"/>
                    <a:pt x="8292" y="14260"/>
                    <a:pt x="8292" y="14275"/>
                  </a:cubicBezTo>
                  <a:cubicBezTo>
                    <a:pt x="8292" y="14290"/>
                    <a:pt x="8288" y="14305"/>
                    <a:pt x="8280" y="14321"/>
                  </a:cubicBezTo>
                  <a:cubicBezTo>
                    <a:pt x="8276" y="14329"/>
                    <a:pt x="8271" y="14337"/>
                    <a:pt x="8265" y="14344"/>
                  </a:cubicBezTo>
                  <a:cubicBezTo>
                    <a:pt x="8259" y="14351"/>
                    <a:pt x="8252" y="14358"/>
                    <a:pt x="8245" y="14363"/>
                  </a:cubicBezTo>
                  <a:cubicBezTo>
                    <a:pt x="8237" y="14369"/>
                    <a:pt x="8230" y="14374"/>
                    <a:pt x="8222" y="14377"/>
                  </a:cubicBezTo>
                  <a:cubicBezTo>
                    <a:pt x="8214" y="14381"/>
                    <a:pt x="8205" y="14383"/>
                    <a:pt x="8197" y="14383"/>
                  </a:cubicBezTo>
                  <a:cubicBezTo>
                    <a:pt x="8180" y="14385"/>
                    <a:pt x="8158" y="14381"/>
                    <a:pt x="8132" y="14374"/>
                  </a:cubicBezTo>
                  <a:cubicBezTo>
                    <a:pt x="8106" y="14367"/>
                    <a:pt x="8078" y="14356"/>
                    <a:pt x="8048" y="14342"/>
                  </a:cubicBezTo>
                  <a:cubicBezTo>
                    <a:pt x="8024" y="14330"/>
                    <a:pt x="8004" y="14318"/>
                    <a:pt x="7988" y="14306"/>
                  </a:cubicBezTo>
                  <a:cubicBezTo>
                    <a:pt x="7973" y="14294"/>
                    <a:pt x="7960" y="14282"/>
                    <a:pt x="7951" y="14269"/>
                  </a:cubicBezTo>
                  <a:cubicBezTo>
                    <a:pt x="7940" y="14254"/>
                    <a:pt x="7935" y="14237"/>
                    <a:pt x="7934" y="14218"/>
                  </a:cubicBezTo>
                  <a:cubicBezTo>
                    <a:pt x="7933" y="14199"/>
                    <a:pt x="7937" y="14181"/>
                    <a:pt x="7946" y="14162"/>
                  </a:cubicBezTo>
                  <a:cubicBezTo>
                    <a:pt x="7957" y="14140"/>
                    <a:pt x="7972" y="14124"/>
                    <a:pt x="7990" y="14115"/>
                  </a:cubicBezTo>
                  <a:cubicBezTo>
                    <a:pt x="8007" y="14106"/>
                    <a:pt x="8025" y="14101"/>
                    <a:pt x="8043" y="14102"/>
                  </a:cubicBezTo>
                  <a:cubicBezTo>
                    <a:pt x="8060" y="14102"/>
                    <a:pt x="8079" y="14105"/>
                    <a:pt x="8100" y="14112"/>
                  </a:cubicBezTo>
                  <a:cubicBezTo>
                    <a:pt x="8122" y="14119"/>
                    <a:pt x="8147" y="14130"/>
                    <a:pt x="8176" y="14144"/>
                  </a:cubicBezTo>
                  <a:cubicBezTo>
                    <a:pt x="8192" y="14152"/>
                    <a:pt x="8206" y="14159"/>
                    <a:pt x="8218" y="14167"/>
                  </a:cubicBezTo>
                  <a:close/>
                  <a:moveTo>
                    <a:pt x="8143" y="13685"/>
                  </a:moveTo>
                  <a:lnTo>
                    <a:pt x="8042" y="13891"/>
                  </a:lnTo>
                  <a:lnTo>
                    <a:pt x="8432" y="14083"/>
                  </a:lnTo>
                  <a:lnTo>
                    <a:pt x="8456" y="14036"/>
                  </a:lnTo>
                  <a:lnTo>
                    <a:pt x="8270" y="13945"/>
                  </a:lnTo>
                  <a:lnTo>
                    <a:pt x="8332" y="13819"/>
                  </a:lnTo>
                  <a:lnTo>
                    <a:pt x="8294" y="13800"/>
                  </a:lnTo>
                  <a:lnTo>
                    <a:pt x="8232" y="13926"/>
                  </a:lnTo>
                  <a:lnTo>
                    <a:pt x="8104" y="13863"/>
                  </a:lnTo>
                  <a:lnTo>
                    <a:pt x="8178" y="13712"/>
                  </a:lnTo>
                  <a:lnTo>
                    <a:pt x="8143" y="13685"/>
                  </a:lnTo>
                  <a:close/>
                  <a:moveTo>
                    <a:pt x="8809" y="13319"/>
                  </a:moveTo>
                  <a:lnTo>
                    <a:pt x="8401" y="13160"/>
                  </a:lnTo>
                  <a:lnTo>
                    <a:pt x="8367" y="13229"/>
                  </a:lnTo>
                  <a:lnTo>
                    <a:pt x="8591" y="13430"/>
                  </a:lnTo>
                  <a:cubicBezTo>
                    <a:pt x="8605" y="13442"/>
                    <a:pt x="8617" y="13452"/>
                    <a:pt x="8628" y="13461"/>
                  </a:cubicBezTo>
                  <a:cubicBezTo>
                    <a:pt x="8640" y="13470"/>
                    <a:pt x="8646" y="13474"/>
                    <a:pt x="8647" y="13476"/>
                  </a:cubicBezTo>
                  <a:cubicBezTo>
                    <a:pt x="8645" y="13475"/>
                    <a:pt x="8637" y="13473"/>
                    <a:pt x="8624" y="13469"/>
                  </a:cubicBezTo>
                  <a:cubicBezTo>
                    <a:pt x="8610" y="13465"/>
                    <a:pt x="8593" y="13462"/>
                    <a:pt x="8572" y="13458"/>
                  </a:cubicBezTo>
                  <a:lnTo>
                    <a:pt x="8282" y="13403"/>
                  </a:lnTo>
                  <a:lnTo>
                    <a:pt x="8248" y="13472"/>
                  </a:lnTo>
                  <a:lnTo>
                    <a:pt x="8622" y="13698"/>
                  </a:lnTo>
                  <a:lnTo>
                    <a:pt x="8644" y="13653"/>
                  </a:lnTo>
                  <a:lnTo>
                    <a:pt x="8377" y="13495"/>
                  </a:lnTo>
                  <a:cubicBezTo>
                    <a:pt x="8371" y="13491"/>
                    <a:pt x="8365" y="13488"/>
                    <a:pt x="8357" y="13483"/>
                  </a:cubicBezTo>
                  <a:cubicBezTo>
                    <a:pt x="8350" y="13479"/>
                    <a:pt x="8342" y="13475"/>
                    <a:pt x="8335" y="13470"/>
                  </a:cubicBezTo>
                  <a:cubicBezTo>
                    <a:pt x="8327" y="13466"/>
                    <a:pt x="8321" y="13463"/>
                    <a:pt x="8316" y="13459"/>
                  </a:cubicBezTo>
                  <a:cubicBezTo>
                    <a:pt x="8311" y="13457"/>
                    <a:pt x="8308" y="13455"/>
                    <a:pt x="8306" y="13454"/>
                  </a:cubicBezTo>
                  <a:cubicBezTo>
                    <a:pt x="8311" y="13455"/>
                    <a:pt x="8320" y="13457"/>
                    <a:pt x="8334" y="13460"/>
                  </a:cubicBezTo>
                  <a:cubicBezTo>
                    <a:pt x="8349" y="13463"/>
                    <a:pt x="8367" y="13467"/>
                    <a:pt x="8389" y="13471"/>
                  </a:cubicBezTo>
                  <a:lnTo>
                    <a:pt x="8705" y="13530"/>
                  </a:lnTo>
                  <a:lnTo>
                    <a:pt x="8724" y="13490"/>
                  </a:lnTo>
                  <a:lnTo>
                    <a:pt x="8474" y="13263"/>
                  </a:lnTo>
                  <a:cubicBezTo>
                    <a:pt x="8469" y="13258"/>
                    <a:pt x="8463" y="13254"/>
                    <a:pt x="8457" y="13249"/>
                  </a:cubicBezTo>
                  <a:cubicBezTo>
                    <a:pt x="8451" y="13244"/>
                    <a:pt x="8446" y="13239"/>
                    <a:pt x="8440" y="13234"/>
                  </a:cubicBezTo>
                  <a:cubicBezTo>
                    <a:pt x="8435" y="13230"/>
                    <a:pt x="8431" y="13226"/>
                    <a:pt x="8427" y="13223"/>
                  </a:cubicBezTo>
                  <a:cubicBezTo>
                    <a:pt x="8423" y="13220"/>
                    <a:pt x="8421" y="13218"/>
                    <a:pt x="8420" y="13217"/>
                  </a:cubicBezTo>
                  <a:cubicBezTo>
                    <a:pt x="8421" y="13218"/>
                    <a:pt x="8424" y="13219"/>
                    <a:pt x="8429" y="13221"/>
                  </a:cubicBezTo>
                  <a:cubicBezTo>
                    <a:pt x="8433" y="13223"/>
                    <a:pt x="8439" y="13226"/>
                    <a:pt x="8446" y="13229"/>
                  </a:cubicBezTo>
                  <a:cubicBezTo>
                    <a:pt x="8452" y="13232"/>
                    <a:pt x="8460" y="13235"/>
                    <a:pt x="8467" y="13238"/>
                  </a:cubicBezTo>
                  <a:cubicBezTo>
                    <a:pt x="8475" y="13242"/>
                    <a:pt x="8482" y="13244"/>
                    <a:pt x="8488" y="13247"/>
                  </a:cubicBezTo>
                  <a:lnTo>
                    <a:pt x="8786" y="13365"/>
                  </a:lnTo>
                  <a:lnTo>
                    <a:pt x="8809" y="13319"/>
                  </a:lnTo>
                  <a:close/>
                  <a:moveTo>
                    <a:pt x="8593" y="12770"/>
                  </a:moveTo>
                  <a:lnTo>
                    <a:pt x="8570" y="12816"/>
                  </a:lnTo>
                  <a:lnTo>
                    <a:pt x="8843" y="12950"/>
                  </a:lnTo>
                  <a:cubicBezTo>
                    <a:pt x="8856" y="12957"/>
                    <a:pt x="8867" y="12963"/>
                    <a:pt x="8875" y="12969"/>
                  </a:cubicBezTo>
                  <a:cubicBezTo>
                    <a:pt x="8884" y="12976"/>
                    <a:pt x="8891" y="12984"/>
                    <a:pt x="8896" y="12995"/>
                  </a:cubicBezTo>
                  <a:cubicBezTo>
                    <a:pt x="8901" y="13005"/>
                    <a:pt x="8903" y="13017"/>
                    <a:pt x="8902" y="13031"/>
                  </a:cubicBezTo>
                  <a:cubicBezTo>
                    <a:pt x="8900" y="13045"/>
                    <a:pt x="8895" y="13060"/>
                    <a:pt x="8887" y="13076"/>
                  </a:cubicBezTo>
                  <a:cubicBezTo>
                    <a:pt x="8881" y="13088"/>
                    <a:pt x="8875" y="13098"/>
                    <a:pt x="8868" y="13106"/>
                  </a:cubicBezTo>
                  <a:cubicBezTo>
                    <a:pt x="8862" y="13113"/>
                    <a:pt x="8855" y="13119"/>
                    <a:pt x="8848" y="13123"/>
                  </a:cubicBezTo>
                  <a:cubicBezTo>
                    <a:pt x="8841" y="13128"/>
                    <a:pt x="8835" y="13130"/>
                    <a:pt x="8828" y="13132"/>
                  </a:cubicBezTo>
                  <a:cubicBezTo>
                    <a:pt x="8822" y="13133"/>
                    <a:pt x="8816" y="13134"/>
                    <a:pt x="8811" y="13134"/>
                  </a:cubicBezTo>
                  <a:cubicBezTo>
                    <a:pt x="8804" y="13133"/>
                    <a:pt x="8795" y="13131"/>
                    <a:pt x="8783" y="13127"/>
                  </a:cubicBezTo>
                  <a:cubicBezTo>
                    <a:pt x="8772" y="13122"/>
                    <a:pt x="8761" y="13118"/>
                    <a:pt x="8752" y="13113"/>
                  </a:cubicBezTo>
                  <a:lnTo>
                    <a:pt x="8488" y="12983"/>
                  </a:lnTo>
                  <a:lnTo>
                    <a:pt x="8466" y="13029"/>
                  </a:lnTo>
                  <a:lnTo>
                    <a:pt x="8746" y="13167"/>
                  </a:lnTo>
                  <a:cubicBezTo>
                    <a:pt x="8755" y="13172"/>
                    <a:pt x="8765" y="13176"/>
                    <a:pt x="8777" y="13180"/>
                  </a:cubicBezTo>
                  <a:cubicBezTo>
                    <a:pt x="8788" y="13185"/>
                    <a:pt x="8800" y="13186"/>
                    <a:pt x="8813" y="13186"/>
                  </a:cubicBezTo>
                  <a:cubicBezTo>
                    <a:pt x="8837" y="13185"/>
                    <a:pt x="8858" y="13177"/>
                    <a:pt x="8876" y="13164"/>
                  </a:cubicBezTo>
                  <a:cubicBezTo>
                    <a:pt x="8894" y="13150"/>
                    <a:pt x="8911" y="13128"/>
                    <a:pt x="8926" y="13098"/>
                  </a:cubicBezTo>
                  <a:cubicBezTo>
                    <a:pt x="8938" y="13074"/>
                    <a:pt x="8945" y="13053"/>
                    <a:pt x="8948" y="13034"/>
                  </a:cubicBezTo>
                  <a:cubicBezTo>
                    <a:pt x="8951" y="13016"/>
                    <a:pt x="8950" y="12998"/>
                    <a:pt x="8946" y="12981"/>
                  </a:cubicBezTo>
                  <a:cubicBezTo>
                    <a:pt x="8942" y="12964"/>
                    <a:pt x="8934" y="12950"/>
                    <a:pt x="8923" y="12940"/>
                  </a:cubicBezTo>
                  <a:cubicBezTo>
                    <a:pt x="8912" y="12929"/>
                    <a:pt x="8895" y="12918"/>
                    <a:pt x="8871" y="12907"/>
                  </a:cubicBezTo>
                  <a:lnTo>
                    <a:pt x="8593" y="12770"/>
                  </a:lnTo>
                  <a:close/>
                  <a:moveTo>
                    <a:pt x="8436" y="12901"/>
                  </a:moveTo>
                  <a:cubicBezTo>
                    <a:pt x="8428" y="12904"/>
                    <a:pt x="8421" y="12909"/>
                    <a:pt x="8417" y="12918"/>
                  </a:cubicBezTo>
                  <a:cubicBezTo>
                    <a:pt x="8413" y="12926"/>
                    <a:pt x="8413" y="12934"/>
                    <a:pt x="8416" y="12942"/>
                  </a:cubicBezTo>
                  <a:cubicBezTo>
                    <a:pt x="8419" y="12951"/>
                    <a:pt x="8424" y="12957"/>
                    <a:pt x="8432" y="12961"/>
                  </a:cubicBezTo>
                  <a:cubicBezTo>
                    <a:pt x="8440" y="12965"/>
                    <a:pt x="8449" y="12966"/>
                    <a:pt x="8458" y="12963"/>
                  </a:cubicBezTo>
                  <a:cubicBezTo>
                    <a:pt x="8466" y="12960"/>
                    <a:pt x="8473" y="12955"/>
                    <a:pt x="8477" y="12946"/>
                  </a:cubicBezTo>
                  <a:cubicBezTo>
                    <a:pt x="8481" y="12938"/>
                    <a:pt x="8481" y="12930"/>
                    <a:pt x="8478" y="12921"/>
                  </a:cubicBezTo>
                  <a:cubicBezTo>
                    <a:pt x="8475" y="12913"/>
                    <a:pt x="8469" y="12906"/>
                    <a:pt x="8461" y="12902"/>
                  </a:cubicBezTo>
                  <a:cubicBezTo>
                    <a:pt x="8453" y="12898"/>
                    <a:pt x="8445" y="12898"/>
                    <a:pt x="8436" y="12901"/>
                  </a:cubicBezTo>
                  <a:close/>
                  <a:moveTo>
                    <a:pt x="8494" y="12784"/>
                  </a:moveTo>
                  <a:cubicBezTo>
                    <a:pt x="8485" y="12787"/>
                    <a:pt x="8479" y="12793"/>
                    <a:pt x="8475" y="12801"/>
                  </a:cubicBezTo>
                  <a:cubicBezTo>
                    <a:pt x="8471" y="12809"/>
                    <a:pt x="8470" y="12817"/>
                    <a:pt x="8473" y="12826"/>
                  </a:cubicBezTo>
                  <a:cubicBezTo>
                    <a:pt x="8476" y="12834"/>
                    <a:pt x="8481" y="12840"/>
                    <a:pt x="8489" y="12844"/>
                  </a:cubicBezTo>
                  <a:cubicBezTo>
                    <a:pt x="8498" y="12848"/>
                    <a:pt x="8506" y="12849"/>
                    <a:pt x="8515" y="12846"/>
                  </a:cubicBezTo>
                  <a:cubicBezTo>
                    <a:pt x="8524" y="12843"/>
                    <a:pt x="8530" y="12838"/>
                    <a:pt x="8534" y="12830"/>
                  </a:cubicBezTo>
                  <a:cubicBezTo>
                    <a:pt x="8538" y="12821"/>
                    <a:pt x="8539" y="12813"/>
                    <a:pt x="8536" y="12804"/>
                  </a:cubicBezTo>
                  <a:cubicBezTo>
                    <a:pt x="8532" y="12796"/>
                    <a:pt x="8527" y="12790"/>
                    <a:pt x="8518" y="12786"/>
                  </a:cubicBezTo>
                  <a:cubicBezTo>
                    <a:pt x="8510" y="12782"/>
                    <a:pt x="8502" y="12781"/>
                    <a:pt x="8494" y="12784"/>
                  </a:cubicBezTo>
                  <a:close/>
                  <a:moveTo>
                    <a:pt x="6885" y="17967"/>
                  </a:moveTo>
                  <a:lnTo>
                    <a:pt x="6758" y="18226"/>
                  </a:lnTo>
                  <a:lnTo>
                    <a:pt x="6797" y="18245"/>
                  </a:lnTo>
                  <a:lnTo>
                    <a:pt x="6849" y="18140"/>
                  </a:lnTo>
                  <a:lnTo>
                    <a:pt x="7081" y="18254"/>
                  </a:lnTo>
                  <a:lnTo>
                    <a:pt x="7194" y="18254"/>
                  </a:lnTo>
                  <a:lnTo>
                    <a:pt x="6871" y="18095"/>
                  </a:lnTo>
                  <a:lnTo>
                    <a:pt x="6923" y="17989"/>
                  </a:lnTo>
                  <a:lnTo>
                    <a:pt x="6885" y="17967"/>
                  </a:lnTo>
                  <a:close/>
                  <a:moveTo>
                    <a:pt x="9002" y="14585"/>
                  </a:moveTo>
                  <a:lnTo>
                    <a:pt x="9002" y="14530"/>
                  </a:lnTo>
                  <a:cubicBezTo>
                    <a:pt x="8993" y="14536"/>
                    <a:pt x="8984" y="14542"/>
                    <a:pt x="8973" y="14548"/>
                  </a:cubicBezTo>
                  <a:lnTo>
                    <a:pt x="8999" y="14586"/>
                  </a:lnTo>
                  <a:lnTo>
                    <a:pt x="9002" y="14585"/>
                  </a:lnTo>
                  <a:close/>
                  <a:moveTo>
                    <a:pt x="9002" y="14326"/>
                  </a:moveTo>
                  <a:lnTo>
                    <a:pt x="9002" y="14267"/>
                  </a:lnTo>
                  <a:cubicBezTo>
                    <a:pt x="8990" y="14266"/>
                    <a:pt x="8978" y="14267"/>
                    <a:pt x="8967" y="14270"/>
                  </a:cubicBezTo>
                  <a:cubicBezTo>
                    <a:pt x="8954" y="14274"/>
                    <a:pt x="8942" y="14279"/>
                    <a:pt x="8931" y="14287"/>
                  </a:cubicBezTo>
                  <a:cubicBezTo>
                    <a:pt x="8920" y="14294"/>
                    <a:pt x="8907" y="14305"/>
                    <a:pt x="8894" y="14320"/>
                  </a:cubicBezTo>
                  <a:lnTo>
                    <a:pt x="8857" y="14358"/>
                  </a:lnTo>
                  <a:cubicBezTo>
                    <a:pt x="8838" y="14377"/>
                    <a:pt x="8821" y="14390"/>
                    <a:pt x="8807" y="14395"/>
                  </a:cubicBezTo>
                  <a:cubicBezTo>
                    <a:pt x="8793" y="14401"/>
                    <a:pt x="8777" y="14399"/>
                    <a:pt x="8761" y="14391"/>
                  </a:cubicBezTo>
                  <a:cubicBezTo>
                    <a:pt x="8741" y="14382"/>
                    <a:pt x="8729" y="14367"/>
                    <a:pt x="8724" y="14348"/>
                  </a:cubicBezTo>
                  <a:cubicBezTo>
                    <a:pt x="8720" y="14328"/>
                    <a:pt x="8723" y="14306"/>
                    <a:pt x="8735" y="14282"/>
                  </a:cubicBezTo>
                  <a:cubicBezTo>
                    <a:pt x="8739" y="14273"/>
                    <a:pt x="8744" y="14266"/>
                    <a:pt x="8749" y="14259"/>
                  </a:cubicBezTo>
                  <a:cubicBezTo>
                    <a:pt x="8754" y="14252"/>
                    <a:pt x="8759" y="14246"/>
                    <a:pt x="8765" y="14240"/>
                  </a:cubicBezTo>
                  <a:cubicBezTo>
                    <a:pt x="8772" y="14233"/>
                    <a:pt x="8779" y="14227"/>
                    <a:pt x="8787" y="14221"/>
                  </a:cubicBezTo>
                  <a:cubicBezTo>
                    <a:pt x="8795" y="14216"/>
                    <a:pt x="8804" y="14209"/>
                    <a:pt x="8815" y="14203"/>
                  </a:cubicBezTo>
                  <a:lnTo>
                    <a:pt x="8792" y="14166"/>
                  </a:lnTo>
                  <a:cubicBezTo>
                    <a:pt x="8748" y="14191"/>
                    <a:pt x="8716" y="14224"/>
                    <a:pt x="8696" y="14265"/>
                  </a:cubicBezTo>
                  <a:cubicBezTo>
                    <a:pt x="8687" y="14284"/>
                    <a:pt x="8681" y="14303"/>
                    <a:pt x="8679" y="14321"/>
                  </a:cubicBezTo>
                  <a:cubicBezTo>
                    <a:pt x="8677" y="14339"/>
                    <a:pt x="8678" y="14357"/>
                    <a:pt x="8682" y="14372"/>
                  </a:cubicBezTo>
                  <a:cubicBezTo>
                    <a:pt x="8687" y="14388"/>
                    <a:pt x="8694" y="14403"/>
                    <a:pt x="8705" y="14415"/>
                  </a:cubicBezTo>
                  <a:cubicBezTo>
                    <a:pt x="8716" y="14428"/>
                    <a:pt x="8729" y="14439"/>
                    <a:pt x="8746" y="14447"/>
                  </a:cubicBezTo>
                  <a:cubicBezTo>
                    <a:pt x="8771" y="14459"/>
                    <a:pt x="8796" y="14462"/>
                    <a:pt x="8822" y="14454"/>
                  </a:cubicBezTo>
                  <a:cubicBezTo>
                    <a:pt x="8834" y="14450"/>
                    <a:pt x="8845" y="14444"/>
                    <a:pt x="8855" y="14436"/>
                  </a:cubicBezTo>
                  <a:cubicBezTo>
                    <a:pt x="8865" y="14428"/>
                    <a:pt x="8877" y="14417"/>
                    <a:pt x="8891" y="14401"/>
                  </a:cubicBezTo>
                  <a:lnTo>
                    <a:pt x="8922" y="14368"/>
                  </a:lnTo>
                  <a:cubicBezTo>
                    <a:pt x="8949" y="14339"/>
                    <a:pt x="8976" y="14325"/>
                    <a:pt x="9002" y="14326"/>
                  </a:cubicBezTo>
                  <a:close/>
                  <a:moveTo>
                    <a:pt x="9002" y="14162"/>
                  </a:moveTo>
                  <a:lnTo>
                    <a:pt x="9002" y="14098"/>
                  </a:lnTo>
                  <a:cubicBezTo>
                    <a:pt x="8992" y="14092"/>
                    <a:pt x="8984" y="14087"/>
                    <a:pt x="8976" y="14081"/>
                  </a:cubicBezTo>
                  <a:cubicBezTo>
                    <a:pt x="8961" y="14071"/>
                    <a:pt x="8948" y="14059"/>
                    <a:pt x="8938" y="14047"/>
                  </a:cubicBezTo>
                  <a:cubicBezTo>
                    <a:pt x="8921" y="14027"/>
                    <a:pt x="8910" y="14006"/>
                    <a:pt x="8907" y="13984"/>
                  </a:cubicBezTo>
                  <a:cubicBezTo>
                    <a:pt x="8903" y="13963"/>
                    <a:pt x="8907" y="13940"/>
                    <a:pt x="8918" y="13918"/>
                  </a:cubicBezTo>
                  <a:cubicBezTo>
                    <a:pt x="8925" y="13903"/>
                    <a:pt x="8934" y="13891"/>
                    <a:pt x="8943" y="13881"/>
                  </a:cubicBezTo>
                  <a:cubicBezTo>
                    <a:pt x="8953" y="13872"/>
                    <a:pt x="8965" y="13863"/>
                    <a:pt x="8979" y="13856"/>
                  </a:cubicBezTo>
                  <a:lnTo>
                    <a:pt x="8961" y="13816"/>
                  </a:lnTo>
                  <a:cubicBezTo>
                    <a:pt x="8944" y="13824"/>
                    <a:pt x="8929" y="13835"/>
                    <a:pt x="8915" y="13849"/>
                  </a:cubicBezTo>
                  <a:cubicBezTo>
                    <a:pt x="8902" y="13863"/>
                    <a:pt x="8890" y="13880"/>
                    <a:pt x="8881" y="13899"/>
                  </a:cubicBezTo>
                  <a:cubicBezTo>
                    <a:pt x="8869" y="13922"/>
                    <a:pt x="8863" y="13946"/>
                    <a:pt x="8864" y="13971"/>
                  </a:cubicBezTo>
                  <a:cubicBezTo>
                    <a:pt x="8864" y="13997"/>
                    <a:pt x="8869" y="14021"/>
                    <a:pt x="8880" y="14044"/>
                  </a:cubicBezTo>
                  <a:cubicBezTo>
                    <a:pt x="8891" y="14068"/>
                    <a:pt x="8907" y="14090"/>
                    <a:pt x="8927" y="14110"/>
                  </a:cubicBezTo>
                  <a:cubicBezTo>
                    <a:pt x="8948" y="14130"/>
                    <a:pt x="8973" y="14148"/>
                    <a:pt x="9002" y="14162"/>
                  </a:cubicBezTo>
                  <a:close/>
                  <a:moveTo>
                    <a:pt x="7417" y="17873"/>
                  </a:moveTo>
                  <a:lnTo>
                    <a:pt x="7377" y="17853"/>
                  </a:lnTo>
                  <a:lnTo>
                    <a:pt x="7292" y="18025"/>
                  </a:lnTo>
                  <a:lnTo>
                    <a:pt x="7149" y="17954"/>
                  </a:lnTo>
                  <a:lnTo>
                    <a:pt x="7215" y="17821"/>
                  </a:lnTo>
                  <a:lnTo>
                    <a:pt x="7174" y="17801"/>
                  </a:lnTo>
                  <a:lnTo>
                    <a:pt x="7109" y="17935"/>
                  </a:lnTo>
                  <a:lnTo>
                    <a:pt x="6980" y="17871"/>
                  </a:lnTo>
                  <a:lnTo>
                    <a:pt x="7059" y="17711"/>
                  </a:lnTo>
                  <a:lnTo>
                    <a:pt x="7023" y="17686"/>
                  </a:lnTo>
                  <a:lnTo>
                    <a:pt x="6918" y="17900"/>
                  </a:lnTo>
                  <a:lnTo>
                    <a:pt x="7309" y="18092"/>
                  </a:lnTo>
                  <a:lnTo>
                    <a:pt x="7417" y="17873"/>
                  </a:lnTo>
                  <a:close/>
                  <a:moveTo>
                    <a:pt x="7580" y="17542"/>
                  </a:moveTo>
                  <a:lnTo>
                    <a:pt x="7544" y="17546"/>
                  </a:lnTo>
                  <a:cubicBezTo>
                    <a:pt x="7527" y="17549"/>
                    <a:pt x="7509" y="17551"/>
                    <a:pt x="7491" y="17553"/>
                  </a:cubicBezTo>
                  <a:cubicBezTo>
                    <a:pt x="7472" y="17556"/>
                    <a:pt x="7454" y="17559"/>
                    <a:pt x="7438" y="17561"/>
                  </a:cubicBezTo>
                  <a:cubicBezTo>
                    <a:pt x="7421" y="17563"/>
                    <a:pt x="7410" y="17565"/>
                    <a:pt x="7403" y="17566"/>
                  </a:cubicBezTo>
                  <a:cubicBezTo>
                    <a:pt x="7393" y="17568"/>
                    <a:pt x="7382" y="17570"/>
                    <a:pt x="7370" y="17574"/>
                  </a:cubicBezTo>
                  <a:cubicBezTo>
                    <a:pt x="7358" y="17577"/>
                    <a:pt x="7348" y="17580"/>
                    <a:pt x="7340" y="17584"/>
                  </a:cubicBezTo>
                  <a:lnTo>
                    <a:pt x="7343" y="17578"/>
                  </a:lnTo>
                  <a:cubicBezTo>
                    <a:pt x="7350" y="17563"/>
                    <a:pt x="7355" y="17547"/>
                    <a:pt x="7356" y="17532"/>
                  </a:cubicBezTo>
                  <a:cubicBezTo>
                    <a:pt x="7357" y="17517"/>
                    <a:pt x="7355" y="17502"/>
                    <a:pt x="7350" y="17489"/>
                  </a:cubicBezTo>
                  <a:cubicBezTo>
                    <a:pt x="7345" y="17475"/>
                    <a:pt x="7338" y="17462"/>
                    <a:pt x="7327" y="17451"/>
                  </a:cubicBezTo>
                  <a:cubicBezTo>
                    <a:pt x="7316" y="17439"/>
                    <a:pt x="7302" y="17430"/>
                    <a:pt x="7286" y="17422"/>
                  </a:cubicBezTo>
                  <a:cubicBezTo>
                    <a:pt x="7276" y="17417"/>
                    <a:pt x="7266" y="17413"/>
                    <a:pt x="7256" y="17412"/>
                  </a:cubicBezTo>
                  <a:cubicBezTo>
                    <a:pt x="7247" y="17410"/>
                    <a:pt x="7238" y="17409"/>
                    <a:pt x="7229" y="17409"/>
                  </a:cubicBezTo>
                  <a:cubicBezTo>
                    <a:pt x="7220" y="17410"/>
                    <a:pt x="7212" y="17411"/>
                    <a:pt x="7205" y="17413"/>
                  </a:cubicBezTo>
                  <a:cubicBezTo>
                    <a:pt x="7198" y="17415"/>
                    <a:pt x="7191" y="17417"/>
                    <a:pt x="7185" y="17420"/>
                  </a:cubicBezTo>
                  <a:cubicBezTo>
                    <a:pt x="7179" y="17423"/>
                    <a:pt x="7173" y="17426"/>
                    <a:pt x="7167" y="17431"/>
                  </a:cubicBezTo>
                  <a:cubicBezTo>
                    <a:pt x="7161" y="17435"/>
                    <a:pt x="7155" y="17441"/>
                    <a:pt x="7149" y="17447"/>
                  </a:cubicBezTo>
                  <a:cubicBezTo>
                    <a:pt x="7143" y="17454"/>
                    <a:pt x="7137" y="17462"/>
                    <a:pt x="7131" y="17472"/>
                  </a:cubicBezTo>
                  <a:cubicBezTo>
                    <a:pt x="7125" y="17482"/>
                    <a:pt x="7118" y="17493"/>
                    <a:pt x="7112" y="17506"/>
                  </a:cubicBezTo>
                  <a:lnTo>
                    <a:pt x="7067" y="17598"/>
                  </a:lnTo>
                  <a:lnTo>
                    <a:pt x="7458" y="17790"/>
                  </a:lnTo>
                  <a:lnTo>
                    <a:pt x="7480" y="17744"/>
                  </a:lnTo>
                  <a:lnTo>
                    <a:pt x="7304" y="17657"/>
                  </a:lnTo>
                  <a:cubicBezTo>
                    <a:pt x="7309" y="17648"/>
                    <a:pt x="7315" y="17641"/>
                    <a:pt x="7321" y="17636"/>
                  </a:cubicBezTo>
                  <a:cubicBezTo>
                    <a:pt x="7327" y="17632"/>
                    <a:pt x="7337" y="17628"/>
                    <a:pt x="7351" y="17625"/>
                  </a:cubicBezTo>
                  <a:cubicBezTo>
                    <a:pt x="7374" y="17621"/>
                    <a:pt x="7396" y="17617"/>
                    <a:pt x="7416" y="17613"/>
                  </a:cubicBezTo>
                  <a:cubicBezTo>
                    <a:pt x="7437" y="17610"/>
                    <a:pt x="7456" y="17607"/>
                    <a:pt x="7474" y="17605"/>
                  </a:cubicBezTo>
                  <a:cubicBezTo>
                    <a:pt x="7491" y="17603"/>
                    <a:pt x="7506" y="17601"/>
                    <a:pt x="7519" y="17601"/>
                  </a:cubicBezTo>
                  <a:cubicBezTo>
                    <a:pt x="7533" y="17600"/>
                    <a:pt x="7543" y="17600"/>
                    <a:pt x="7551" y="17600"/>
                  </a:cubicBezTo>
                  <a:lnTo>
                    <a:pt x="7580" y="17542"/>
                  </a:lnTo>
                  <a:close/>
                  <a:moveTo>
                    <a:pt x="7294" y="17493"/>
                  </a:moveTo>
                  <a:cubicBezTo>
                    <a:pt x="7302" y="17501"/>
                    <a:pt x="7308" y="17510"/>
                    <a:pt x="7311" y="17519"/>
                  </a:cubicBezTo>
                  <a:cubicBezTo>
                    <a:pt x="7314" y="17530"/>
                    <a:pt x="7314" y="17542"/>
                    <a:pt x="7312" y="17555"/>
                  </a:cubicBezTo>
                  <a:cubicBezTo>
                    <a:pt x="7310" y="17567"/>
                    <a:pt x="7304" y="17582"/>
                    <a:pt x="7296" y="17600"/>
                  </a:cubicBezTo>
                  <a:lnTo>
                    <a:pt x="7275" y="17643"/>
                  </a:lnTo>
                  <a:lnTo>
                    <a:pt x="7129" y="17571"/>
                  </a:lnTo>
                  <a:lnTo>
                    <a:pt x="7152" y="17525"/>
                  </a:lnTo>
                  <a:cubicBezTo>
                    <a:pt x="7157" y="17514"/>
                    <a:pt x="7162" y="17505"/>
                    <a:pt x="7167" y="17498"/>
                  </a:cubicBezTo>
                  <a:cubicBezTo>
                    <a:pt x="7172" y="17491"/>
                    <a:pt x="7178" y="17485"/>
                    <a:pt x="7184" y="17480"/>
                  </a:cubicBezTo>
                  <a:cubicBezTo>
                    <a:pt x="7194" y="17471"/>
                    <a:pt x="7206" y="17466"/>
                    <a:pt x="7221" y="17464"/>
                  </a:cubicBezTo>
                  <a:cubicBezTo>
                    <a:pt x="7235" y="17462"/>
                    <a:pt x="7249" y="17464"/>
                    <a:pt x="7262" y="17471"/>
                  </a:cubicBezTo>
                  <a:cubicBezTo>
                    <a:pt x="7275" y="17477"/>
                    <a:pt x="7285" y="17484"/>
                    <a:pt x="7294" y="17493"/>
                  </a:cubicBezTo>
                  <a:close/>
                  <a:moveTo>
                    <a:pt x="7792" y="17330"/>
                  </a:moveTo>
                  <a:lnTo>
                    <a:pt x="7243" y="17060"/>
                  </a:lnTo>
                  <a:lnTo>
                    <a:pt x="7224" y="17098"/>
                  </a:lnTo>
                  <a:lnTo>
                    <a:pt x="7773" y="17368"/>
                  </a:lnTo>
                  <a:lnTo>
                    <a:pt x="7792" y="17330"/>
                  </a:lnTo>
                  <a:close/>
                  <a:moveTo>
                    <a:pt x="7637" y="16439"/>
                  </a:moveTo>
                  <a:lnTo>
                    <a:pt x="7614" y="16485"/>
                  </a:lnTo>
                  <a:lnTo>
                    <a:pt x="7817" y="16645"/>
                  </a:lnTo>
                  <a:cubicBezTo>
                    <a:pt x="7830" y="16656"/>
                    <a:pt x="7843" y="16666"/>
                    <a:pt x="7856" y="16675"/>
                  </a:cubicBezTo>
                  <a:cubicBezTo>
                    <a:pt x="7868" y="16685"/>
                    <a:pt x="7880" y="16694"/>
                    <a:pt x="7890" y="16701"/>
                  </a:cubicBezTo>
                  <a:cubicBezTo>
                    <a:pt x="7900" y="16709"/>
                    <a:pt x="7909" y="16715"/>
                    <a:pt x="7915" y="16720"/>
                  </a:cubicBezTo>
                  <a:cubicBezTo>
                    <a:pt x="7920" y="16723"/>
                    <a:pt x="7924" y="16726"/>
                    <a:pt x="7925" y="16727"/>
                  </a:cubicBezTo>
                  <a:cubicBezTo>
                    <a:pt x="7923" y="16727"/>
                    <a:pt x="7920" y="16726"/>
                    <a:pt x="7916" y="16724"/>
                  </a:cubicBezTo>
                  <a:cubicBezTo>
                    <a:pt x="7910" y="16722"/>
                    <a:pt x="7901" y="16720"/>
                    <a:pt x="7891" y="16717"/>
                  </a:cubicBezTo>
                  <a:cubicBezTo>
                    <a:pt x="7881" y="16714"/>
                    <a:pt x="7869" y="16711"/>
                    <a:pt x="7856" y="16707"/>
                  </a:cubicBezTo>
                  <a:cubicBezTo>
                    <a:pt x="7843" y="16704"/>
                    <a:pt x="7828" y="16700"/>
                    <a:pt x="7812" y="16696"/>
                  </a:cubicBezTo>
                  <a:lnTo>
                    <a:pt x="7543" y="16631"/>
                  </a:lnTo>
                  <a:lnTo>
                    <a:pt x="7517" y="16684"/>
                  </a:lnTo>
                  <a:lnTo>
                    <a:pt x="7725" y="16851"/>
                  </a:lnTo>
                  <a:cubicBezTo>
                    <a:pt x="7735" y="16859"/>
                    <a:pt x="7746" y="16867"/>
                    <a:pt x="7758" y="16876"/>
                  </a:cubicBezTo>
                  <a:cubicBezTo>
                    <a:pt x="7769" y="16885"/>
                    <a:pt x="7780" y="16893"/>
                    <a:pt x="7790" y="16901"/>
                  </a:cubicBezTo>
                  <a:cubicBezTo>
                    <a:pt x="7800" y="16908"/>
                    <a:pt x="7808" y="16915"/>
                    <a:pt x="7815" y="16920"/>
                  </a:cubicBezTo>
                  <a:cubicBezTo>
                    <a:pt x="7823" y="16925"/>
                    <a:pt x="7826" y="16928"/>
                    <a:pt x="7827" y="16929"/>
                  </a:cubicBezTo>
                  <a:cubicBezTo>
                    <a:pt x="7825" y="16928"/>
                    <a:pt x="7820" y="16927"/>
                    <a:pt x="7812" y="16924"/>
                  </a:cubicBezTo>
                  <a:cubicBezTo>
                    <a:pt x="7803" y="16921"/>
                    <a:pt x="7793" y="16918"/>
                    <a:pt x="7781" y="16914"/>
                  </a:cubicBezTo>
                  <a:cubicBezTo>
                    <a:pt x="7768" y="16910"/>
                    <a:pt x="7755" y="16907"/>
                    <a:pt x="7740" y="16902"/>
                  </a:cubicBezTo>
                  <a:cubicBezTo>
                    <a:pt x="7726" y="16898"/>
                    <a:pt x="7712" y="16895"/>
                    <a:pt x="7698" y="16891"/>
                  </a:cubicBezTo>
                  <a:lnTo>
                    <a:pt x="7445" y="16828"/>
                  </a:lnTo>
                  <a:lnTo>
                    <a:pt x="7421" y="16879"/>
                  </a:lnTo>
                  <a:lnTo>
                    <a:pt x="7857" y="16979"/>
                  </a:lnTo>
                  <a:lnTo>
                    <a:pt x="7887" y="16918"/>
                  </a:lnTo>
                  <a:lnTo>
                    <a:pt x="7690" y="16762"/>
                  </a:lnTo>
                  <a:cubicBezTo>
                    <a:pt x="7678" y="16753"/>
                    <a:pt x="7667" y="16744"/>
                    <a:pt x="7656" y="16736"/>
                  </a:cubicBezTo>
                  <a:cubicBezTo>
                    <a:pt x="7645" y="16727"/>
                    <a:pt x="7635" y="16719"/>
                    <a:pt x="7625" y="16713"/>
                  </a:cubicBezTo>
                  <a:cubicBezTo>
                    <a:pt x="7616" y="16706"/>
                    <a:pt x="7609" y="16701"/>
                    <a:pt x="7603" y="16697"/>
                  </a:cubicBezTo>
                  <a:cubicBezTo>
                    <a:pt x="7597" y="16693"/>
                    <a:pt x="7594" y="16690"/>
                    <a:pt x="7593" y="16690"/>
                  </a:cubicBezTo>
                  <a:cubicBezTo>
                    <a:pt x="7595" y="16690"/>
                    <a:pt x="7599" y="16692"/>
                    <a:pt x="7606" y="16694"/>
                  </a:cubicBezTo>
                  <a:cubicBezTo>
                    <a:pt x="7612" y="16696"/>
                    <a:pt x="7621" y="16698"/>
                    <a:pt x="7632" y="16701"/>
                  </a:cubicBezTo>
                  <a:cubicBezTo>
                    <a:pt x="7642" y="16704"/>
                    <a:pt x="7654" y="16708"/>
                    <a:pt x="7668" y="16711"/>
                  </a:cubicBezTo>
                  <a:cubicBezTo>
                    <a:pt x="7682" y="16715"/>
                    <a:pt x="7697" y="16719"/>
                    <a:pt x="7713" y="16723"/>
                  </a:cubicBezTo>
                  <a:lnTo>
                    <a:pt x="7954" y="16782"/>
                  </a:lnTo>
                  <a:lnTo>
                    <a:pt x="7984" y="16721"/>
                  </a:lnTo>
                  <a:lnTo>
                    <a:pt x="7637" y="16439"/>
                  </a:lnTo>
                  <a:close/>
                  <a:moveTo>
                    <a:pt x="8175" y="16333"/>
                  </a:moveTo>
                  <a:lnTo>
                    <a:pt x="8134" y="16313"/>
                  </a:lnTo>
                  <a:lnTo>
                    <a:pt x="8049" y="16485"/>
                  </a:lnTo>
                  <a:lnTo>
                    <a:pt x="7906" y="16415"/>
                  </a:lnTo>
                  <a:lnTo>
                    <a:pt x="7972" y="16281"/>
                  </a:lnTo>
                  <a:lnTo>
                    <a:pt x="7932" y="16261"/>
                  </a:lnTo>
                  <a:lnTo>
                    <a:pt x="7866" y="16395"/>
                  </a:lnTo>
                  <a:lnTo>
                    <a:pt x="7738" y="16332"/>
                  </a:lnTo>
                  <a:lnTo>
                    <a:pt x="7817" y="16172"/>
                  </a:lnTo>
                  <a:lnTo>
                    <a:pt x="7781" y="16147"/>
                  </a:lnTo>
                  <a:lnTo>
                    <a:pt x="7676" y="16360"/>
                  </a:lnTo>
                  <a:lnTo>
                    <a:pt x="8067" y="16553"/>
                  </a:lnTo>
                  <a:lnTo>
                    <a:pt x="8175" y="16333"/>
                  </a:lnTo>
                  <a:close/>
                  <a:moveTo>
                    <a:pt x="8191" y="15929"/>
                  </a:moveTo>
                  <a:cubicBezTo>
                    <a:pt x="8176" y="15928"/>
                    <a:pt x="8162" y="15929"/>
                    <a:pt x="8149" y="15932"/>
                  </a:cubicBezTo>
                  <a:cubicBezTo>
                    <a:pt x="8136" y="15935"/>
                    <a:pt x="8124" y="15941"/>
                    <a:pt x="8113" y="15948"/>
                  </a:cubicBezTo>
                  <a:cubicBezTo>
                    <a:pt x="8102" y="15956"/>
                    <a:pt x="8090" y="15967"/>
                    <a:pt x="8076" y="15982"/>
                  </a:cubicBezTo>
                  <a:lnTo>
                    <a:pt x="8039" y="16020"/>
                  </a:lnTo>
                  <a:cubicBezTo>
                    <a:pt x="8020" y="16039"/>
                    <a:pt x="8004" y="16051"/>
                    <a:pt x="7989" y="16057"/>
                  </a:cubicBezTo>
                  <a:cubicBezTo>
                    <a:pt x="7975" y="16062"/>
                    <a:pt x="7960" y="16061"/>
                    <a:pt x="7944" y="16053"/>
                  </a:cubicBezTo>
                  <a:cubicBezTo>
                    <a:pt x="7924" y="16043"/>
                    <a:pt x="7911" y="16029"/>
                    <a:pt x="7906" y="16009"/>
                  </a:cubicBezTo>
                  <a:cubicBezTo>
                    <a:pt x="7902" y="15990"/>
                    <a:pt x="7906" y="15968"/>
                    <a:pt x="7918" y="15943"/>
                  </a:cubicBezTo>
                  <a:cubicBezTo>
                    <a:pt x="7922" y="15935"/>
                    <a:pt x="7926" y="15927"/>
                    <a:pt x="7931" y="15921"/>
                  </a:cubicBezTo>
                  <a:cubicBezTo>
                    <a:pt x="7936" y="15914"/>
                    <a:pt x="7941" y="15907"/>
                    <a:pt x="7948" y="15901"/>
                  </a:cubicBezTo>
                  <a:cubicBezTo>
                    <a:pt x="7954" y="15895"/>
                    <a:pt x="7961" y="15889"/>
                    <a:pt x="7969" y="15883"/>
                  </a:cubicBezTo>
                  <a:cubicBezTo>
                    <a:pt x="7977" y="15877"/>
                    <a:pt x="7987" y="15871"/>
                    <a:pt x="7998" y="15865"/>
                  </a:cubicBezTo>
                  <a:lnTo>
                    <a:pt x="7974" y="15827"/>
                  </a:lnTo>
                  <a:cubicBezTo>
                    <a:pt x="7931" y="15852"/>
                    <a:pt x="7899" y="15886"/>
                    <a:pt x="7878" y="15927"/>
                  </a:cubicBezTo>
                  <a:cubicBezTo>
                    <a:pt x="7869" y="15946"/>
                    <a:pt x="7863" y="15965"/>
                    <a:pt x="7861" y="15983"/>
                  </a:cubicBezTo>
                  <a:cubicBezTo>
                    <a:pt x="7859" y="16001"/>
                    <a:pt x="7860" y="16018"/>
                    <a:pt x="7865" y="16034"/>
                  </a:cubicBezTo>
                  <a:cubicBezTo>
                    <a:pt x="7869" y="16050"/>
                    <a:pt x="7877" y="16064"/>
                    <a:pt x="7887" y="16077"/>
                  </a:cubicBezTo>
                  <a:cubicBezTo>
                    <a:pt x="7898" y="16090"/>
                    <a:pt x="7912" y="16100"/>
                    <a:pt x="7928" y="16109"/>
                  </a:cubicBezTo>
                  <a:cubicBezTo>
                    <a:pt x="7954" y="16121"/>
                    <a:pt x="7979" y="16123"/>
                    <a:pt x="8004" y="16116"/>
                  </a:cubicBezTo>
                  <a:cubicBezTo>
                    <a:pt x="8016" y="16112"/>
                    <a:pt x="8027" y="16106"/>
                    <a:pt x="8037" y="16098"/>
                  </a:cubicBezTo>
                  <a:cubicBezTo>
                    <a:pt x="8047" y="16090"/>
                    <a:pt x="8059" y="16078"/>
                    <a:pt x="8073" y="16063"/>
                  </a:cubicBezTo>
                  <a:lnTo>
                    <a:pt x="8105" y="16030"/>
                  </a:lnTo>
                  <a:cubicBezTo>
                    <a:pt x="8142" y="15990"/>
                    <a:pt x="8177" y="15978"/>
                    <a:pt x="8212" y="15995"/>
                  </a:cubicBezTo>
                  <a:cubicBezTo>
                    <a:pt x="8235" y="16007"/>
                    <a:pt x="8249" y="16025"/>
                    <a:pt x="8254" y="16051"/>
                  </a:cubicBezTo>
                  <a:cubicBezTo>
                    <a:pt x="8256" y="16062"/>
                    <a:pt x="8257" y="16073"/>
                    <a:pt x="8255" y="16084"/>
                  </a:cubicBezTo>
                  <a:cubicBezTo>
                    <a:pt x="8253" y="16094"/>
                    <a:pt x="8248" y="16107"/>
                    <a:pt x="8241" y="16121"/>
                  </a:cubicBezTo>
                  <a:cubicBezTo>
                    <a:pt x="8231" y="16141"/>
                    <a:pt x="8219" y="16158"/>
                    <a:pt x="8206" y="16172"/>
                  </a:cubicBezTo>
                  <a:cubicBezTo>
                    <a:pt x="8192" y="16187"/>
                    <a:pt x="8175" y="16199"/>
                    <a:pt x="8155" y="16210"/>
                  </a:cubicBezTo>
                  <a:lnTo>
                    <a:pt x="8182" y="16248"/>
                  </a:lnTo>
                  <a:cubicBezTo>
                    <a:pt x="8204" y="16235"/>
                    <a:pt x="8222" y="16219"/>
                    <a:pt x="8238" y="16202"/>
                  </a:cubicBezTo>
                  <a:cubicBezTo>
                    <a:pt x="8254" y="16184"/>
                    <a:pt x="8267" y="16164"/>
                    <a:pt x="8279" y="16140"/>
                  </a:cubicBezTo>
                  <a:cubicBezTo>
                    <a:pt x="8288" y="16122"/>
                    <a:pt x="8294" y="16105"/>
                    <a:pt x="8297" y="16090"/>
                  </a:cubicBezTo>
                  <a:cubicBezTo>
                    <a:pt x="8300" y="16074"/>
                    <a:pt x="8300" y="16058"/>
                    <a:pt x="8298" y="16041"/>
                  </a:cubicBezTo>
                  <a:cubicBezTo>
                    <a:pt x="8296" y="16018"/>
                    <a:pt x="8288" y="15998"/>
                    <a:pt x="8276" y="15980"/>
                  </a:cubicBezTo>
                  <a:cubicBezTo>
                    <a:pt x="8264" y="15963"/>
                    <a:pt x="8249" y="15949"/>
                    <a:pt x="8231" y="15940"/>
                  </a:cubicBezTo>
                  <a:cubicBezTo>
                    <a:pt x="8219" y="15934"/>
                    <a:pt x="8205" y="15931"/>
                    <a:pt x="8191" y="15929"/>
                  </a:cubicBezTo>
                  <a:close/>
                  <a:moveTo>
                    <a:pt x="8108" y="15482"/>
                  </a:moveTo>
                  <a:lnTo>
                    <a:pt x="7981" y="15741"/>
                  </a:lnTo>
                  <a:lnTo>
                    <a:pt x="8020" y="15760"/>
                  </a:lnTo>
                  <a:lnTo>
                    <a:pt x="8071" y="15655"/>
                  </a:lnTo>
                  <a:lnTo>
                    <a:pt x="8423" y="15828"/>
                  </a:lnTo>
                  <a:lnTo>
                    <a:pt x="8445" y="15783"/>
                  </a:lnTo>
                  <a:lnTo>
                    <a:pt x="8094" y="15610"/>
                  </a:lnTo>
                  <a:lnTo>
                    <a:pt x="8146" y="15504"/>
                  </a:lnTo>
                  <a:lnTo>
                    <a:pt x="8108" y="15482"/>
                  </a:lnTo>
                  <a:close/>
                  <a:moveTo>
                    <a:pt x="8242" y="15209"/>
                  </a:moveTo>
                  <a:lnTo>
                    <a:pt x="8141" y="15415"/>
                  </a:lnTo>
                  <a:lnTo>
                    <a:pt x="8532" y="15607"/>
                  </a:lnTo>
                  <a:lnTo>
                    <a:pt x="8555" y="15560"/>
                  </a:lnTo>
                  <a:lnTo>
                    <a:pt x="8369" y="15469"/>
                  </a:lnTo>
                  <a:lnTo>
                    <a:pt x="8431" y="15343"/>
                  </a:lnTo>
                  <a:lnTo>
                    <a:pt x="8393" y="15325"/>
                  </a:lnTo>
                  <a:lnTo>
                    <a:pt x="8331" y="15450"/>
                  </a:lnTo>
                  <a:lnTo>
                    <a:pt x="8203" y="15387"/>
                  </a:lnTo>
                  <a:lnTo>
                    <a:pt x="8277" y="15236"/>
                  </a:lnTo>
                  <a:lnTo>
                    <a:pt x="8242" y="15209"/>
                  </a:lnTo>
                  <a:close/>
                  <a:moveTo>
                    <a:pt x="8789" y="15084"/>
                  </a:moveTo>
                  <a:lnTo>
                    <a:pt x="8335" y="15021"/>
                  </a:lnTo>
                  <a:lnTo>
                    <a:pt x="8305" y="15082"/>
                  </a:lnTo>
                  <a:lnTo>
                    <a:pt x="8631" y="15405"/>
                  </a:lnTo>
                  <a:lnTo>
                    <a:pt x="8655" y="15358"/>
                  </a:lnTo>
                  <a:lnTo>
                    <a:pt x="8553" y="15261"/>
                  </a:lnTo>
                  <a:lnTo>
                    <a:pt x="8625" y="15115"/>
                  </a:lnTo>
                  <a:lnTo>
                    <a:pt x="8763" y="15137"/>
                  </a:lnTo>
                  <a:lnTo>
                    <a:pt x="8789" y="15084"/>
                  </a:lnTo>
                  <a:close/>
                  <a:moveTo>
                    <a:pt x="8581" y="15108"/>
                  </a:moveTo>
                  <a:lnTo>
                    <a:pt x="8521" y="15230"/>
                  </a:lnTo>
                  <a:lnTo>
                    <a:pt x="8360" y="15074"/>
                  </a:lnTo>
                  <a:lnTo>
                    <a:pt x="8581" y="15108"/>
                  </a:lnTo>
                  <a:close/>
                  <a:moveTo>
                    <a:pt x="8227" y="15052"/>
                  </a:moveTo>
                  <a:cubicBezTo>
                    <a:pt x="8218" y="15055"/>
                    <a:pt x="8212" y="15061"/>
                    <a:pt x="8208" y="15069"/>
                  </a:cubicBezTo>
                  <a:cubicBezTo>
                    <a:pt x="8204" y="15077"/>
                    <a:pt x="8203" y="15085"/>
                    <a:pt x="8206" y="15094"/>
                  </a:cubicBezTo>
                  <a:cubicBezTo>
                    <a:pt x="8209" y="15102"/>
                    <a:pt x="8215" y="15108"/>
                    <a:pt x="8223" y="15112"/>
                  </a:cubicBezTo>
                  <a:cubicBezTo>
                    <a:pt x="8231" y="15117"/>
                    <a:pt x="8239" y="15117"/>
                    <a:pt x="8248" y="15114"/>
                  </a:cubicBezTo>
                  <a:cubicBezTo>
                    <a:pt x="8257" y="15112"/>
                    <a:pt x="8263" y="15106"/>
                    <a:pt x="8267" y="15098"/>
                  </a:cubicBezTo>
                  <a:cubicBezTo>
                    <a:pt x="8271" y="15089"/>
                    <a:pt x="8272" y="15081"/>
                    <a:pt x="8269" y="15073"/>
                  </a:cubicBezTo>
                  <a:cubicBezTo>
                    <a:pt x="8266" y="15064"/>
                    <a:pt x="8260" y="15058"/>
                    <a:pt x="8251" y="15054"/>
                  </a:cubicBezTo>
                  <a:cubicBezTo>
                    <a:pt x="8244" y="15050"/>
                    <a:pt x="8235" y="15049"/>
                    <a:pt x="8227" y="15052"/>
                  </a:cubicBezTo>
                  <a:close/>
                  <a:moveTo>
                    <a:pt x="8285" y="14935"/>
                  </a:moveTo>
                  <a:cubicBezTo>
                    <a:pt x="8276" y="14938"/>
                    <a:pt x="8270" y="14943"/>
                    <a:pt x="8266" y="14952"/>
                  </a:cubicBezTo>
                  <a:cubicBezTo>
                    <a:pt x="8262" y="14960"/>
                    <a:pt x="8261" y="14968"/>
                    <a:pt x="8264" y="14976"/>
                  </a:cubicBezTo>
                  <a:cubicBezTo>
                    <a:pt x="8267" y="14985"/>
                    <a:pt x="8272" y="14991"/>
                    <a:pt x="8280" y="14995"/>
                  </a:cubicBezTo>
                  <a:cubicBezTo>
                    <a:pt x="8289" y="14999"/>
                    <a:pt x="8297" y="15000"/>
                    <a:pt x="8306" y="14997"/>
                  </a:cubicBezTo>
                  <a:cubicBezTo>
                    <a:pt x="8315" y="14994"/>
                    <a:pt x="8321" y="14989"/>
                    <a:pt x="8325" y="14980"/>
                  </a:cubicBezTo>
                  <a:cubicBezTo>
                    <a:pt x="8329" y="14972"/>
                    <a:pt x="8330" y="14964"/>
                    <a:pt x="8327" y="14955"/>
                  </a:cubicBezTo>
                  <a:cubicBezTo>
                    <a:pt x="8323" y="14947"/>
                    <a:pt x="8318" y="14940"/>
                    <a:pt x="8309" y="14936"/>
                  </a:cubicBezTo>
                  <a:cubicBezTo>
                    <a:pt x="8301" y="14932"/>
                    <a:pt x="8293" y="14932"/>
                    <a:pt x="8285" y="14935"/>
                  </a:cubicBezTo>
                  <a:close/>
                  <a:moveTo>
                    <a:pt x="8885" y="14790"/>
                  </a:moveTo>
                  <a:lnTo>
                    <a:pt x="8809" y="14944"/>
                  </a:lnTo>
                  <a:lnTo>
                    <a:pt x="8458" y="14771"/>
                  </a:lnTo>
                  <a:lnTo>
                    <a:pt x="8435" y="14818"/>
                  </a:lnTo>
                  <a:lnTo>
                    <a:pt x="8826" y="15010"/>
                  </a:lnTo>
                  <a:lnTo>
                    <a:pt x="8922" y="14815"/>
                  </a:lnTo>
                  <a:lnTo>
                    <a:pt x="8885" y="14790"/>
                  </a:lnTo>
                  <a:close/>
                  <a:moveTo>
                    <a:pt x="8984" y="14688"/>
                  </a:moveTo>
                  <a:lnTo>
                    <a:pt x="8593" y="14496"/>
                  </a:lnTo>
                  <a:lnTo>
                    <a:pt x="8571" y="14541"/>
                  </a:lnTo>
                  <a:lnTo>
                    <a:pt x="8962" y="14734"/>
                  </a:lnTo>
                  <a:lnTo>
                    <a:pt x="8984" y="14688"/>
                  </a:lnTo>
                  <a:close/>
                  <a:moveTo>
                    <a:pt x="8151" y="18107"/>
                  </a:moveTo>
                  <a:lnTo>
                    <a:pt x="7760" y="17915"/>
                  </a:lnTo>
                  <a:lnTo>
                    <a:pt x="7737" y="17961"/>
                  </a:lnTo>
                  <a:lnTo>
                    <a:pt x="7901" y="18042"/>
                  </a:lnTo>
                  <a:lnTo>
                    <a:pt x="7820" y="18207"/>
                  </a:lnTo>
                  <a:lnTo>
                    <a:pt x="7656" y="18126"/>
                  </a:lnTo>
                  <a:lnTo>
                    <a:pt x="7634" y="18172"/>
                  </a:lnTo>
                  <a:lnTo>
                    <a:pt x="7801" y="18254"/>
                  </a:lnTo>
                  <a:lnTo>
                    <a:pt x="7916" y="18254"/>
                  </a:lnTo>
                  <a:lnTo>
                    <a:pt x="7858" y="18225"/>
                  </a:lnTo>
                  <a:lnTo>
                    <a:pt x="7939" y="18061"/>
                  </a:lnTo>
                  <a:lnTo>
                    <a:pt x="8128" y="18154"/>
                  </a:lnTo>
                  <a:lnTo>
                    <a:pt x="8151" y="18107"/>
                  </a:lnTo>
                  <a:close/>
                  <a:moveTo>
                    <a:pt x="9002" y="16378"/>
                  </a:moveTo>
                  <a:lnTo>
                    <a:pt x="9002" y="16376"/>
                  </a:lnTo>
                  <a:lnTo>
                    <a:pt x="8612" y="16184"/>
                  </a:lnTo>
                  <a:lnTo>
                    <a:pt x="8589" y="16230"/>
                  </a:lnTo>
                  <a:lnTo>
                    <a:pt x="8752" y="16311"/>
                  </a:lnTo>
                  <a:lnTo>
                    <a:pt x="8671" y="16476"/>
                  </a:lnTo>
                  <a:lnTo>
                    <a:pt x="8508" y="16395"/>
                  </a:lnTo>
                  <a:lnTo>
                    <a:pt x="8486" y="16441"/>
                  </a:lnTo>
                  <a:lnTo>
                    <a:pt x="8876" y="16633"/>
                  </a:lnTo>
                  <a:lnTo>
                    <a:pt x="8899" y="16587"/>
                  </a:lnTo>
                  <a:lnTo>
                    <a:pt x="8710" y="16494"/>
                  </a:lnTo>
                  <a:lnTo>
                    <a:pt x="8791" y="16330"/>
                  </a:lnTo>
                  <a:lnTo>
                    <a:pt x="8980" y="16423"/>
                  </a:lnTo>
                  <a:lnTo>
                    <a:pt x="9002" y="16378"/>
                  </a:lnTo>
                  <a:close/>
                  <a:moveTo>
                    <a:pt x="9002" y="16233"/>
                  </a:moveTo>
                  <a:lnTo>
                    <a:pt x="9002" y="16175"/>
                  </a:lnTo>
                  <a:lnTo>
                    <a:pt x="8899" y="16124"/>
                  </a:lnTo>
                  <a:lnTo>
                    <a:pt x="8965" y="15990"/>
                  </a:lnTo>
                  <a:lnTo>
                    <a:pt x="8924" y="15970"/>
                  </a:lnTo>
                  <a:lnTo>
                    <a:pt x="8858" y="16104"/>
                  </a:lnTo>
                  <a:lnTo>
                    <a:pt x="8730" y="16041"/>
                  </a:lnTo>
                  <a:lnTo>
                    <a:pt x="8809" y="15881"/>
                  </a:lnTo>
                  <a:lnTo>
                    <a:pt x="8773" y="15856"/>
                  </a:lnTo>
                  <a:lnTo>
                    <a:pt x="8668" y="16069"/>
                  </a:lnTo>
                  <a:lnTo>
                    <a:pt x="9002" y="16233"/>
                  </a:lnTo>
                  <a:close/>
                  <a:moveTo>
                    <a:pt x="9002" y="15858"/>
                  </a:moveTo>
                  <a:lnTo>
                    <a:pt x="9002" y="15800"/>
                  </a:lnTo>
                  <a:lnTo>
                    <a:pt x="8840" y="15721"/>
                  </a:lnTo>
                  <a:lnTo>
                    <a:pt x="8817" y="15767"/>
                  </a:lnTo>
                  <a:lnTo>
                    <a:pt x="9002" y="15858"/>
                  </a:lnTo>
                  <a:close/>
                  <a:moveTo>
                    <a:pt x="8315" y="17773"/>
                  </a:moveTo>
                  <a:lnTo>
                    <a:pt x="8275" y="17753"/>
                  </a:lnTo>
                  <a:lnTo>
                    <a:pt x="8190" y="17925"/>
                  </a:lnTo>
                  <a:lnTo>
                    <a:pt x="8047" y="17855"/>
                  </a:lnTo>
                  <a:lnTo>
                    <a:pt x="8113" y="17721"/>
                  </a:lnTo>
                  <a:lnTo>
                    <a:pt x="8073" y="17701"/>
                  </a:lnTo>
                  <a:lnTo>
                    <a:pt x="8007" y="17835"/>
                  </a:lnTo>
                  <a:lnTo>
                    <a:pt x="7879" y="17772"/>
                  </a:lnTo>
                  <a:lnTo>
                    <a:pt x="7957" y="17612"/>
                  </a:lnTo>
                  <a:lnTo>
                    <a:pt x="7922" y="17587"/>
                  </a:lnTo>
                  <a:lnTo>
                    <a:pt x="7817" y="17800"/>
                  </a:lnTo>
                  <a:lnTo>
                    <a:pt x="8207" y="17993"/>
                  </a:lnTo>
                  <a:lnTo>
                    <a:pt x="8315" y="17773"/>
                  </a:lnTo>
                  <a:close/>
                  <a:moveTo>
                    <a:pt x="8232" y="16956"/>
                  </a:moveTo>
                  <a:lnTo>
                    <a:pt x="8209" y="17003"/>
                  </a:lnTo>
                  <a:lnTo>
                    <a:pt x="8412" y="17163"/>
                  </a:lnTo>
                  <a:cubicBezTo>
                    <a:pt x="8425" y="17173"/>
                    <a:pt x="8438" y="17183"/>
                    <a:pt x="8450" y="17192"/>
                  </a:cubicBezTo>
                  <a:cubicBezTo>
                    <a:pt x="8463" y="17202"/>
                    <a:pt x="8474" y="17211"/>
                    <a:pt x="8485" y="17218"/>
                  </a:cubicBezTo>
                  <a:cubicBezTo>
                    <a:pt x="8495" y="17226"/>
                    <a:pt x="8503" y="17232"/>
                    <a:pt x="8510" y="17237"/>
                  </a:cubicBezTo>
                  <a:cubicBezTo>
                    <a:pt x="8515" y="17241"/>
                    <a:pt x="8518" y="17243"/>
                    <a:pt x="8520" y="17244"/>
                  </a:cubicBezTo>
                  <a:cubicBezTo>
                    <a:pt x="8518" y="17244"/>
                    <a:pt x="8515" y="17243"/>
                    <a:pt x="8510" y="17241"/>
                  </a:cubicBezTo>
                  <a:cubicBezTo>
                    <a:pt x="8504" y="17239"/>
                    <a:pt x="8496" y="17237"/>
                    <a:pt x="8486" y="17234"/>
                  </a:cubicBezTo>
                  <a:cubicBezTo>
                    <a:pt x="8476" y="17231"/>
                    <a:pt x="8464" y="17228"/>
                    <a:pt x="8451" y="17225"/>
                  </a:cubicBezTo>
                  <a:cubicBezTo>
                    <a:pt x="8437" y="17221"/>
                    <a:pt x="8423" y="17217"/>
                    <a:pt x="8407" y="17213"/>
                  </a:cubicBezTo>
                  <a:lnTo>
                    <a:pt x="8138" y="17148"/>
                  </a:lnTo>
                  <a:lnTo>
                    <a:pt x="8111" y="17201"/>
                  </a:lnTo>
                  <a:lnTo>
                    <a:pt x="8320" y="17368"/>
                  </a:lnTo>
                  <a:cubicBezTo>
                    <a:pt x="8330" y="17376"/>
                    <a:pt x="8341" y="17384"/>
                    <a:pt x="8352" y="17393"/>
                  </a:cubicBezTo>
                  <a:cubicBezTo>
                    <a:pt x="8364" y="17402"/>
                    <a:pt x="8375" y="17410"/>
                    <a:pt x="8385" y="17418"/>
                  </a:cubicBezTo>
                  <a:cubicBezTo>
                    <a:pt x="8395" y="17425"/>
                    <a:pt x="8403" y="17432"/>
                    <a:pt x="8410" y="17437"/>
                  </a:cubicBezTo>
                  <a:cubicBezTo>
                    <a:pt x="8417" y="17442"/>
                    <a:pt x="8421" y="17445"/>
                    <a:pt x="8422" y="17446"/>
                  </a:cubicBezTo>
                  <a:cubicBezTo>
                    <a:pt x="8420" y="17445"/>
                    <a:pt x="8415" y="17444"/>
                    <a:pt x="8407" y="17441"/>
                  </a:cubicBezTo>
                  <a:cubicBezTo>
                    <a:pt x="8398" y="17438"/>
                    <a:pt x="8388" y="17435"/>
                    <a:pt x="8375" y="17431"/>
                  </a:cubicBezTo>
                  <a:cubicBezTo>
                    <a:pt x="8363" y="17427"/>
                    <a:pt x="8350" y="17424"/>
                    <a:pt x="8335" y="17420"/>
                  </a:cubicBezTo>
                  <a:cubicBezTo>
                    <a:pt x="8321" y="17415"/>
                    <a:pt x="8307" y="17412"/>
                    <a:pt x="8293" y="17408"/>
                  </a:cubicBezTo>
                  <a:lnTo>
                    <a:pt x="8040" y="17346"/>
                  </a:lnTo>
                  <a:lnTo>
                    <a:pt x="8016" y="17396"/>
                  </a:lnTo>
                  <a:lnTo>
                    <a:pt x="8452" y="17496"/>
                  </a:lnTo>
                  <a:lnTo>
                    <a:pt x="8482" y="17435"/>
                  </a:lnTo>
                  <a:lnTo>
                    <a:pt x="8285" y="17279"/>
                  </a:lnTo>
                  <a:cubicBezTo>
                    <a:pt x="8273" y="17270"/>
                    <a:pt x="8262" y="17261"/>
                    <a:pt x="8250" y="17253"/>
                  </a:cubicBezTo>
                  <a:cubicBezTo>
                    <a:pt x="8239" y="17244"/>
                    <a:pt x="8229" y="17237"/>
                    <a:pt x="8220" y="17230"/>
                  </a:cubicBezTo>
                  <a:cubicBezTo>
                    <a:pt x="8211" y="17223"/>
                    <a:pt x="8204" y="17218"/>
                    <a:pt x="8198" y="17214"/>
                  </a:cubicBezTo>
                  <a:cubicBezTo>
                    <a:pt x="8192" y="17210"/>
                    <a:pt x="8189" y="17208"/>
                    <a:pt x="8188" y="17207"/>
                  </a:cubicBezTo>
                  <a:cubicBezTo>
                    <a:pt x="8189" y="17207"/>
                    <a:pt x="8194" y="17209"/>
                    <a:pt x="8200" y="17211"/>
                  </a:cubicBezTo>
                  <a:cubicBezTo>
                    <a:pt x="8207" y="17213"/>
                    <a:pt x="8216" y="17215"/>
                    <a:pt x="8226" y="17218"/>
                  </a:cubicBezTo>
                  <a:cubicBezTo>
                    <a:pt x="8237" y="17221"/>
                    <a:pt x="8249" y="17225"/>
                    <a:pt x="8263" y="17228"/>
                  </a:cubicBezTo>
                  <a:cubicBezTo>
                    <a:pt x="8277" y="17232"/>
                    <a:pt x="8292" y="17236"/>
                    <a:pt x="8308" y="17240"/>
                  </a:cubicBezTo>
                  <a:lnTo>
                    <a:pt x="8549" y="17299"/>
                  </a:lnTo>
                  <a:lnTo>
                    <a:pt x="8579" y="17238"/>
                  </a:lnTo>
                  <a:lnTo>
                    <a:pt x="8232" y="16956"/>
                  </a:lnTo>
                  <a:close/>
                  <a:moveTo>
                    <a:pt x="8684" y="17024"/>
                  </a:moveTo>
                  <a:lnTo>
                    <a:pt x="8293" y="16832"/>
                  </a:lnTo>
                  <a:lnTo>
                    <a:pt x="8271" y="16877"/>
                  </a:lnTo>
                  <a:lnTo>
                    <a:pt x="8661" y="17070"/>
                  </a:lnTo>
                  <a:lnTo>
                    <a:pt x="8684" y="17024"/>
                  </a:lnTo>
                  <a:close/>
                  <a:moveTo>
                    <a:pt x="8800" y="16689"/>
                  </a:moveTo>
                  <a:lnTo>
                    <a:pt x="8724" y="16843"/>
                  </a:lnTo>
                  <a:lnTo>
                    <a:pt x="8372" y="16670"/>
                  </a:lnTo>
                  <a:lnTo>
                    <a:pt x="8349" y="16717"/>
                  </a:lnTo>
                  <a:lnTo>
                    <a:pt x="8740" y="16909"/>
                  </a:lnTo>
                  <a:lnTo>
                    <a:pt x="8836" y="16715"/>
                  </a:lnTo>
                  <a:lnTo>
                    <a:pt x="8800" y="16689"/>
                  </a:lnTo>
                  <a:close/>
                  <a:moveTo>
                    <a:pt x="9002" y="17661"/>
                  </a:moveTo>
                  <a:lnTo>
                    <a:pt x="9002" y="17587"/>
                  </a:lnTo>
                  <a:cubicBezTo>
                    <a:pt x="8992" y="17594"/>
                    <a:pt x="8982" y="17604"/>
                    <a:pt x="8970" y="17617"/>
                  </a:cubicBezTo>
                  <a:lnTo>
                    <a:pt x="8933" y="17655"/>
                  </a:lnTo>
                  <a:cubicBezTo>
                    <a:pt x="8914" y="17674"/>
                    <a:pt x="8898" y="17687"/>
                    <a:pt x="8883" y="17692"/>
                  </a:cubicBezTo>
                  <a:cubicBezTo>
                    <a:pt x="8869" y="17698"/>
                    <a:pt x="8853" y="17696"/>
                    <a:pt x="8838" y="17689"/>
                  </a:cubicBezTo>
                  <a:cubicBezTo>
                    <a:pt x="8817" y="17679"/>
                    <a:pt x="8805" y="17664"/>
                    <a:pt x="8800" y="17645"/>
                  </a:cubicBezTo>
                  <a:cubicBezTo>
                    <a:pt x="8796" y="17625"/>
                    <a:pt x="8799" y="17603"/>
                    <a:pt x="8812" y="17579"/>
                  </a:cubicBezTo>
                  <a:cubicBezTo>
                    <a:pt x="8816" y="17570"/>
                    <a:pt x="8820" y="17563"/>
                    <a:pt x="8825" y="17556"/>
                  </a:cubicBezTo>
                  <a:cubicBezTo>
                    <a:pt x="8830" y="17549"/>
                    <a:pt x="8835" y="17543"/>
                    <a:pt x="8842" y="17537"/>
                  </a:cubicBezTo>
                  <a:cubicBezTo>
                    <a:pt x="8848" y="17530"/>
                    <a:pt x="8855" y="17524"/>
                    <a:pt x="8863" y="17519"/>
                  </a:cubicBezTo>
                  <a:cubicBezTo>
                    <a:pt x="8871" y="17513"/>
                    <a:pt x="8881" y="17506"/>
                    <a:pt x="8891" y="17500"/>
                  </a:cubicBezTo>
                  <a:lnTo>
                    <a:pt x="8868" y="17463"/>
                  </a:lnTo>
                  <a:cubicBezTo>
                    <a:pt x="8824" y="17488"/>
                    <a:pt x="8793" y="17521"/>
                    <a:pt x="8772" y="17562"/>
                  </a:cubicBezTo>
                  <a:cubicBezTo>
                    <a:pt x="8763" y="17581"/>
                    <a:pt x="8757" y="17600"/>
                    <a:pt x="8755" y="17618"/>
                  </a:cubicBezTo>
                  <a:cubicBezTo>
                    <a:pt x="8753" y="17637"/>
                    <a:pt x="8754" y="17654"/>
                    <a:pt x="8758" y="17669"/>
                  </a:cubicBezTo>
                  <a:cubicBezTo>
                    <a:pt x="8763" y="17685"/>
                    <a:pt x="8770" y="17700"/>
                    <a:pt x="8781" y="17712"/>
                  </a:cubicBezTo>
                  <a:cubicBezTo>
                    <a:pt x="8792" y="17725"/>
                    <a:pt x="8806" y="17736"/>
                    <a:pt x="8822" y="17744"/>
                  </a:cubicBezTo>
                  <a:cubicBezTo>
                    <a:pt x="8847" y="17756"/>
                    <a:pt x="8873" y="17759"/>
                    <a:pt x="8898" y="17751"/>
                  </a:cubicBezTo>
                  <a:cubicBezTo>
                    <a:pt x="8910" y="17747"/>
                    <a:pt x="8921" y="17741"/>
                    <a:pt x="8931" y="17733"/>
                  </a:cubicBezTo>
                  <a:cubicBezTo>
                    <a:pt x="8941" y="17725"/>
                    <a:pt x="8953" y="17714"/>
                    <a:pt x="8967" y="17699"/>
                  </a:cubicBezTo>
                  <a:lnTo>
                    <a:pt x="8998" y="17665"/>
                  </a:lnTo>
                  <a:lnTo>
                    <a:pt x="9002" y="17661"/>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endParaRPr lang="de-DE" sz="1798"/>
            </a:p>
          </p:txBody>
        </p:sp>
      </p:grpSp>
      <p:sp>
        <p:nvSpPr>
          <p:cNvPr id="21" name="livng.knowledge">
            <a:extLst>
              <a:ext uri="{FF2B5EF4-FFF2-40B4-BE49-F238E27FC236}">
                <a16:creationId xmlns:a16="http://schemas.microsoft.com/office/drawing/2014/main" id="{53D18515-2728-DF4D-BD30-577CE284C0FB}"/>
              </a:ext>
            </a:extLst>
          </p:cNvPr>
          <p:cNvSpPr>
            <a:spLocks noChangeAspect="1" noEditPoints="1"/>
          </p:cNvSpPr>
          <p:nvPr/>
        </p:nvSpPr>
        <p:spPr bwMode="auto">
          <a:xfrm>
            <a:off x="359625" y="6320880"/>
            <a:ext cx="1691678" cy="216000"/>
          </a:xfrm>
          <a:custGeom>
            <a:avLst/>
            <a:gdLst>
              <a:gd name="T0" fmla="*/ 0 w 4704"/>
              <a:gd name="T1" fmla="*/ 17 h 592"/>
              <a:gd name="T2" fmla="*/ 85 w 4704"/>
              <a:gd name="T3" fmla="*/ 421 h 592"/>
              <a:gd name="T4" fmla="*/ 1676 w 4704"/>
              <a:gd name="T5" fmla="*/ 413 h 592"/>
              <a:gd name="T6" fmla="*/ 1676 w 4704"/>
              <a:gd name="T7" fmla="*/ 413 h 592"/>
              <a:gd name="T8" fmla="*/ 4672 w 4704"/>
              <a:gd name="T9" fmla="*/ 393 h 592"/>
              <a:gd name="T10" fmla="*/ 4475 w 4704"/>
              <a:gd name="T11" fmla="*/ 183 h 592"/>
              <a:gd name="T12" fmla="*/ 4704 w 4704"/>
              <a:gd name="T13" fmla="*/ 328 h 592"/>
              <a:gd name="T14" fmla="*/ 4631 w 4704"/>
              <a:gd name="T15" fmla="*/ 276 h 592"/>
              <a:gd name="T16" fmla="*/ 4347 w 4704"/>
              <a:gd name="T17" fmla="*/ 252 h 592"/>
              <a:gd name="T18" fmla="*/ 4369 w 4704"/>
              <a:gd name="T19" fmla="*/ 486 h 592"/>
              <a:gd name="T20" fmla="*/ 4155 w 4704"/>
              <a:gd name="T21" fmla="*/ 470 h 592"/>
              <a:gd name="T22" fmla="*/ 4207 w 4704"/>
              <a:gd name="T23" fmla="*/ 444 h 592"/>
              <a:gd name="T24" fmla="*/ 4218 w 4704"/>
              <a:gd name="T25" fmla="*/ 140 h 592"/>
              <a:gd name="T26" fmla="*/ 4351 w 4704"/>
              <a:gd name="T27" fmla="*/ 199 h 592"/>
              <a:gd name="T28" fmla="*/ 4273 w 4704"/>
              <a:gd name="T29" fmla="*/ 248 h 592"/>
              <a:gd name="T30" fmla="*/ 3868 w 4704"/>
              <a:gd name="T31" fmla="*/ 477 h 592"/>
              <a:gd name="T32" fmla="*/ 3937 w 4704"/>
              <a:gd name="T33" fmla="*/ 118 h 592"/>
              <a:gd name="T34" fmla="*/ 4017 w 4704"/>
              <a:gd name="T35" fmla="*/ 470 h 592"/>
              <a:gd name="T36" fmla="*/ 3814 w 4704"/>
              <a:gd name="T37" fmla="*/ 311 h 592"/>
              <a:gd name="T38" fmla="*/ 3481 w 4704"/>
              <a:gd name="T39" fmla="*/ 328 h 592"/>
              <a:gd name="T40" fmla="*/ 3668 w 4704"/>
              <a:gd name="T41" fmla="*/ 435 h 592"/>
              <a:gd name="T42" fmla="*/ 3542 w 4704"/>
              <a:gd name="T43" fmla="*/ 140 h 592"/>
              <a:gd name="T44" fmla="*/ 3481 w 4704"/>
              <a:gd name="T45" fmla="*/ 328 h 592"/>
              <a:gd name="T46" fmla="*/ 3542 w 4704"/>
              <a:gd name="T47" fmla="*/ 193 h 592"/>
              <a:gd name="T48" fmla="*/ 3242 w 4704"/>
              <a:gd name="T49" fmla="*/ 17 h 592"/>
              <a:gd name="T50" fmla="*/ 3327 w 4704"/>
              <a:gd name="T51" fmla="*/ 421 h 592"/>
              <a:gd name="T52" fmla="*/ 3095 w 4704"/>
              <a:gd name="T53" fmla="*/ 471 h 592"/>
              <a:gd name="T54" fmla="*/ 2968 w 4704"/>
              <a:gd name="T55" fmla="*/ 235 h 592"/>
              <a:gd name="T56" fmla="*/ 2755 w 4704"/>
              <a:gd name="T57" fmla="*/ 152 h 592"/>
              <a:gd name="T58" fmla="*/ 2878 w 4704"/>
              <a:gd name="T59" fmla="*/ 383 h 592"/>
              <a:gd name="T60" fmla="*/ 3042 w 4704"/>
              <a:gd name="T61" fmla="*/ 293 h 592"/>
              <a:gd name="T62" fmla="*/ 3114 w 4704"/>
              <a:gd name="T63" fmla="*/ 148 h 592"/>
              <a:gd name="T64" fmla="*/ 2433 w 4704"/>
              <a:gd name="T65" fmla="*/ 309 h 592"/>
              <a:gd name="T66" fmla="*/ 2574 w 4704"/>
              <a:gd name="T67" fmla="*/ 193 h 592"/>
              <a:gd name="T68" fmla="*/ 2574 w 4704"/>
              <a:gd name="T69" fmla="*/ 193 h 592"/>
              <a:gd name="T70" fmla="*/ 2175 w 4704"/>
              <a:gd name="T71" fmla="*/ 236 h 592"/>
              <a:gd name="T72" fmla="*/ 2095 w 4704"/>
              <a:gd name="T73" fmla="*/ 157 h 592"/>
              <a:gd name="T74" fmla="*/ 2352 w 4704"/>
              <a:gd name="T75" fmla="*/ 229 h 592"/>
              <a:gd name="T76" fmla="*/ 1770 w 4704"/>
              <a:gd name="T77" fmla="*/ 95 h 592"/>
              <a:gd name="T78" fmla="*/ 1840 w 4704"/>
              <a:gd name="T79" fmla="*/ 470 h 592"/>
              <a:gd name="T80" fmla="*/ 1940 w 4704"/>
              <a:gd name="T81" fmla="*/ 148 h 592"/>
              <a:gd name="T82" fmla="*/ 1966 w 4704"/>
              <a:gd name="T83" fmla="*/ 470 h 592"/>
              <a:gd name="T84" fmla="*/ 1302 w 4704"/>
              <a:gd name="T85" fmla="*/ 351 h 592"/>
              <a:gd name="T86" fmla="*/ 1302 w 4704"/>
              <a:gd name="T87" fmla="*/ 592 h 592"/>
              <a:gd name="T88" fmla="*/ 1226 w 4704"/>
              <a:gd name="T89" fmla="*/ 492 h 592"/>
              <a:gd name="T90" fmla="*/ 1178 w 4704"/>
              <a:gd name="T91" fmla="*/ 395 h 592"/>
              <a:gd name="T92" fmla="*/ 1393 w 4704"/>
              <a:gd name="T93" fmla="*/ 157 h 592"/>
              <a:gd name="T94" fmla="*/ 1294 w 4704"/>
              <a:gd name="T95" fmla="*/ 193 h 592"/>
              <a:gd name="T96" fmla="*/ 1294 w 4704"/>
              <a:gd name="T97" fmla="*/ 193 h 592"/>
              <a:gd name="T98" fmla="*/ 908 w 4704"/>
              <a:gd name="T99" fmla="*/ 236 h 592"/>
              <a:gd name="T100" fmla="*/ 827 w 4704"/>
              <a:gd name="T101" fmla="*/ 157 h 592"/>
              <a:gd name="T102" fmla="*/ 1084 w 4704"/>
              <a:gd name="T103" fmla="*/ 229 h 592"/>
              <a:gd name="T104" fmla="*/ 657 w 4704"/>
              <a:gd name="T105" fmla="*/ 53 h 592"/>
              <a:gd name="T106" fmla="*/ 668 w 4704"/>
              <a:gd name="T107" fmla="*/ 470 h 592"/>
              <a:gd name="T108" fmla="*/ 668 w 4704"/>
              <a:gd name="T109" fmla="*/ 470 h 592"/>
              <a:gd name="T110" fmla="*/ 385 w 4704"/>
              <a:gd name="T111" fmla="*/ 140 h 592"/>
              <a:gd name="T112" fmla="*/ 481 w 4704"/>
              <a:gd name="T113" fmla="*/ 311 h 592"/>
              <a:gd name="T114" fmla="*/ 217 w 4704"/>
              <a:gd name="T115" fmla="*/ 100 h 592"/>
              <a:gd name="T116" fmla="*/ 217 w 4704"/>
              <a:gd name="T117" fmla="*/ 100 h 592"/>
              <a:gd name="T118" fmla="*/ 253 w 4704"/>
              <a:gd name="T119" fmla="*/ 470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04" h="592">
                <a:moveTo>
                  <a:pt x="77" y="477"/>
                </a:moveTo>
                <a:cubicBezTo>
                  <a:pt x="6" y="477"/>
                  <a:pt x="6" y="413"/>
                  <a:pt x="6" y="386"/>
                </a:cubicBezTo>
                <a:lnTo>
                  <a:pt x="6" y="111"/>
                </a:lnTo>
                <a:cubicBezTo>
                  <a:pt x="6" y="67"/>
                  <a:pt x="4" y="44"/>
                  <a:pt x="0" y="17"/>
                </a:cubicBezTo>
                <a:lnTo>
                  <a:pt x="72" y="1"/>
                </a:lnTo>
                <a:cubicBezTo>
                  <a:pt x="77" y="21"/>
                  <a:pt x="78" y="48"/>
                  <a:pt x="78" y="90"/>
                </a:cubicBezTo>
                <a:lnTo>
                  <a:pt x="78" y="363"/>
                </a:lnTo>
                <a:cubicBezTo>
                  <a:pt x="78" y="406"/>
                  <a:pt x="80" y="413"/>
                  <a:pt x="85" y="421"/>
                </a:cubicBezTo>
                <a:cubicBezTo>
                  <a:pt x="88" y="426"/>
                  <a:pt x="99" y="429"/>
                  <a:pt x="108" y="426"/>
                </a:cubicBezTo>
                <a:lnTo>
                  <a:pt x="119" y="469"/>
                </a:lnTo>
                <a:cubicBezTo>
                  <a:pt x="106" y="474"/>
                  <a:pt x="93" y="477"/>
                  <a:pt x="77" y="477"/>
                </a:cubicBezTo>
                <a:close/>
                <a:moveTo>
                  <a:pt x="1676" y="413"/>
                </a:moveTo>
                <a:cubicBezTo>
                  <a:pt x="1676" y="375"/>
                  <a:pt x="1644" y="344"/>
                  <a:pt x="1606" y="344"/>
                </a:cubicBezTo>
                <a:cubicBezTo>
                  <a:pt x="1568" y="344"/>
                  <a:pt x="1538" y="375"/>
                  <a:pt x="1538" y="413"/>
                </a:cubicBezTo>
                <a:cubicBezTo>
                  <a:pt x="1538" y="453"/>
                  <a:pt x="1569" y="485"/>
                  <a:pt x="1608" y="485"/>
                </a:cubicBezTo>
                <a:cubicBezTo>
                  <a:pt x="1644" y="485"/>
                  <a:pt x="1676" y="453"/>
                  <a:pt x="1676" y="413"/>
                </a:cubicBezTo>
                <a:close/>
                <a:moveTo>
                  <a:pt x="4512" y="328"/>
                </a:moveTo>
                <a:lnTo>
                  <a:pt x="4512" y="333"/>
                </a:lnTo>
                <a:cubicBezTo>
                  <a:pt x="4512" y="377"/>
                  <a:pt x="4528" y="424"/>
                  <a:pt x="4591" y="424"/>
                </a:cubicBezTo>
                <a:cubicBezTo>
                  <a:pt x="4621" y="424"/>
                  <a:pt x="4647" y="414"/>
                  <a:pt x="4672" y="393"/>
                </a:cubicBezTo>
                <a:lnTo>
                  <a:pt x="4699" y="435"/>
                </a:lnTo>
                <a:cubicBezTo>
                  <a:pt x="4665" y="464"/>
                  <a:pt x="4626" y="478"/>
                  <a:pt x="4583" y="478"/>
                </a:cubicBezTo>
                <a:cubicBezTo>
                  <a:pt x="4492" y="478"/>
                  <a:pt x="4435" y="412"/>
                  <a:pt x="4435" y="309"/>
                </a:cubicBezTo>
                <a:cubicBezTo>
                  <a:pt x="4435" y="253"/>
                  <a:pt x="4447" y="215"/>
                  <a:pt x="4475" y="183"/>
                </a:cubicBezTo>
                <a:cubicBezTo>
                  <a:pt x="4501" y="153"/>
                  <a:pt x="4533" y="140"/>
                  <a:pt x="4574" y="140"/>
                </a:cubicBezTo>
                <a:cubicBezTo>
                  <a:pt x="4605" y="140"/>
                  <a:pt x="4635" y="148"/>
                  <a:pt x="4662" y="173"/>
                </a:cubicBezTo>
                <a:cubicBezTo>
                  <a:pt x="4690" y="199"/>
                  <a:pt x="4704" y="238"/>
                  <a:pt x="4704" y="313"/>
                </a:cubicBezTo>
                <a:lnTo>
                  <a:pt x="4704" y="328"/>
                </a:lnTo>
                <a:lnTo>
                  <a:pt x="4512" y="328"/>
                </a:lnTo>
                <a:close/>
                <a:moveTo>
                  <a:pt x="4574" y="193"/>
                </a:moveTo>
                <a:cubicBezTo>
                  <a:pt x="4534" y="193"/>
                  <a:pt x="4513" y="224"/>
                  <a:pt x="4513" y="276"/>
                </a:cubicBezTo>
                <a:lnTo>
                  <a:pt x="4631" y="276"/>
                </a:lnTo>
                <a:cubicBezTo>
                  <a:pt x="4631" y="224"/>
                  <a:pt x="4609" y="193"/>
                  <a:pt x="4574" y="193"/>
                </a:cubicBezTo>
                <a:close/>
                <a:moveTo>
                  <a:pt x="4351" y="199"/>
                </a:moveTo>
                <a:cubicBezTo>
                  <a:pt x="4338" y="199"/>
                  <a:pt x="4328" y="197"/>
                  <a:pt x="4326" y="196"/>
                </a:cubicBezTo>
                <a:cubicBezTo>
                  <a:pt x="4328" y="198"/>
                  <a:pt x="4347" y="219"/>
                  <a:pt x="4347" y="252"/>
                </a:cubicBezTo>
                <a:cubicBezTo>
                  <a:pt x="4347" y="308"/>
                  <a:pt x="4301" y="351"/>
                  <a:pt x="4225" y="351"/>
                </a:cubicBezTo>
                <a:cubicBezTo>
                  <a:pt x="4202" y="359"/>
                  <a:pt x="4182" y="371"/>
                  <a:pt x="4182" y="381"/>
                </a:cubicBezTo>
                <a:cubicBezTo>
                  <a:pt x="4182" y="393"/>
                  <a:pt x="4186" y="394"/>
                  <a:pt x="4262" y="394"/>
                </a:cubicBezTo>
                <a:cubicBezTo>
                  <a:pt x="4314" y="394"/>
                  <a:pt x="4369" y="421"/>
                  <a:pt x="4369" y="486"/>
                </a:cubicBezTo>
                <a:cubicBezTo>
                  <a:pt x="4369" y="555"/>
                  <a:pt x="4312" y="592"/>
                  <a:pt x="4226" y="592"/>
                </a:cubicBezTo>
                <a:cubicBezTo>
                  <a:pt x="4142" y="592"/>
                  <a:pt x="4082" y="564"/>
                  <a:pt x="4082" y="504"/>
                </a:cubicBezTo>
                <a:cubicBezTo>
                  <a:pt x="4082" y="489"/>
                  <a:pt x="4088" y="470"/>
                  <a:pt x="4088" y="470"/>
                </a:cubicBezTo>
                <a:lnTo>
                  <a:pt x="4155" y="470"/>
                </a:lnTo>
                <a:cubicBezTo>
                  <a:pt x="4155" y="470"/>
                  <a:pt x="4149" y="482"/>
                  <a:pt x="4149" y="492"/>
                </a:cubicBezTo>
                <a:cubicBezTo>
                  <a:pt x="4149" y="522"/>
                  <a:pt x="4175" y="539"/>
                  <a:pt x="4220" y="539"/>
                </a:cubicBezTo>
                <a:cubicBezTo>
                  <a:pt x="4270" y="539"/>
                  <a:pt x="4296" y="519"/>
                  <a:pt x="4296" y="489"/>
                </a:cubicBezTo>
                <a:cubicBezTo>
                  <a:pt x="4296" y="454"/>
                  <a:pt x="4267" y="444"/>
                  <a:pt x="4207" y="444"/>
                </a:cubicBezTo>
                <a:cubicBezTo>
                  <a:pt x="4121" y="444"/>
                  <a:pt x="4102" y="427"/>
                  <a:pt x="4102" y="395"/>
                </a:cubicBezTo>
                <a:cubicBezTo>
                  <a:pt x="4102" y="363"/>
                  <a:pt x="4128" y="351"/>
                  <a:pt x="4163" y="340"/>
                </a:cubicBezTo>
                <a:cubicBezTo>
                  <a:pt x="4114" y="326"/>
                  <a:pt x="4090" y="295"/>
                  <a:pt x="4090" y="249"/>
                </a:cubicBezTo>
                <a:cubicBezTo>
                  <a:pt x="4090" y="183"/>
                  <a:pt x="4141" y="140"/>
                  <a:pt x="4218" y="140"/>
                </a:cubicBezTo>
                <a:cubicBezTo>
                  <a:pt x="4264" y="140"/>
                  <a:pt x="4290" y="157"/>
                  <a:pt x="4316" y="157"/>
                </a:cubicBezTo>
                <a:cubicBezTo>
                  <a:pt x="4337" y="157"/>
                  <a:pt x="4357" y="149"/>
                  <a:pt x="4375" y="134"/>
                </a:cubicBezTo>
                <a:lnTo>
                  <a:pt x="4407" y="178"/>
                </a:lnTo>
                <a:cubicBezTo>
                  <a:pt x="4389" y="193"/>
                  <a:pt x="4373" y="199"/>
                  <a:pt x="4351" y="199"/>
                </a:cubicBezTo>
                <a:close/>
                <a:moveTo>
                  <a:pt x="4218" y="193"/>
                </a:moveTo>
                <a:cubicBezTo>
                  <a:pt x="4182" y="193"/>
                  <a:pt x="4162" y="213"/>
                  <a:pt x="4162" y="249"/>
                </a:cubicBezTo>
                <a:cubicBezTo>
                  <a:pt x="4162" y="286"/>
                  <a:pt x="4183" y="303"/>
                  <a:pt x="4218" y="303"/>
                </a:cubicBezTo>
                <a:cubicBezTo>
                  <a:pt x="4254" y="303"/>
                  <a:pt x="4273" y="284"/>
                  <a:pt x="4273" y="248"/>
                </a:cubicBezTo>
                <a:cubicBezTo>
                  <a:pt x="4273" y="212"/>
                  <a:pt x="4254" y="193"/>
                  <a:pt x="4218" y="193"/>
                </a:cubicBezTo>
                <a:close/>
                <a:moveTo>
                  <a:pt x="3953" y="470"/>
                </a:moveTo>
                <a:cubicBezTo>
                  <a:pt x="3949" y="463"/>
                  <a:pt x="3949" y="458"/>
                  <a:pt x="3947" y="445"/>
                </a:cubicBezTo>
                <a:cubicBezTo>
                  <a:pt x="3925" y="466"/>
                  <a:pt x="3900" y="477"/>
                  <a:pt x="3868" y="477"/>
                </a:cubicBezTo>
                <a:cubicBezTo>
                  <a:pt x="3786" y="477"/>
                  <a:pt x="3736" y="412"/>
                  <a:pt x="3736" y="312"/>
                </a:cubicBezTo>
                <a:cubicBezTo>
                  <a:pt x="3736" y="211"/>
                  <a:pt x="3792" y="142"/>
                  <a:pt x="3870" y="142"/>
                </a:cubicBezTo>
                <a:cubicBezTo>
                  <a:pt x="3897" y="142"/>
                  <a:pt x="3920" y="151"/>
                  <a:pt x="3939" y="171"/>
                </a:cubicBezTo>
                <a:cubicBezTo>
                  <a:pt x="3939" y="171"/>
                  <a:pt x="3937" y="146"/>
                  <a:pt x="3937" y="118"/>
                </a:cubicBezTo>
                <a:lnTo>
                  <a:pt x="3937" y="1"/>
                </a:lnTo>
                <a:lnTo>
                  <a:pt x="4007" y="11"/>
                </a:lnTo>
                <a:lnTo>
                  <a:pt x="4007" y="358"/>
                </a:lnTo>
                <a:cubicBezTo>
                  <a:pt x="4007" y="421"/>
                  <a:pt x="4011" y="454"/>
                  <a:pt x="4017" y="470"/>
                </a:cubicBezTo>
                <a:lnTo>
                  <a:pt x="3953" y="470"/>
                </a:lnTo>
                <a:close/>
                <a:moveTo>
                  <a:pt x="3937" y="224"/>
                </a:moveTo>
                <a:cubicBezTo>
                  <a:pt x="3921" y="207"/>
                  <a:pt x="3902" y="198"/>
                  <a:pt x="3879" y="198"/>
                </a:cubicBezTo>
                <a:cubicBezTo>
                  <a:pt x="3834" y="198"/>
                  <a:pt x="3814" y="234"/>
                  <a:pt x="3814" y="311"/>
                </a:cubicBezTo>
                <a:cubicBezTo>
                  <a:pt x="3814" y="382"/>
                  <a:pt x="3828" y="418"/>
                  <a:pt x="3881" y="418"/>
                </a:cubicBezTo>
                <a:cubicBezTo>
                  <a:pt x="3907" y="418"/>
                  <a:pt x="3928" y="403"/>
                  <a:pt x="3937" y="387"/>
                </a:cubicBezTo>
                <a:lnTo>
                  <a:pt x="3937" y="224"/>
                </a:lnTo>
                <a:close/>
                <a:moveTo>
                  <a:pt x="3481" y="328"/>
                </a:moveTo>
                <a:lnTo>
                  <a:pt x="3481" y="333"/>
                </a:lnTo>
                <a:cubicBezTo>
                  <a:pt x="3481" y="377"/>
                  <a:pt x="3497" y="424"/>
                  <a:pt x="3560" y="424"/>
                </a:cubicBezTo>
                <a:cubicBezTo>
                  <a:pt x="3590" y="424"/>
                  <a:pt x="3616" y="414"/>
                  <a:pt x="3640" y="393"/>
                </a:cubicBezTo>
                <a:lnTo>
                  <a:pt x="3668" y="435"/>
                </a:lnTo>
                <a:cubicBezTo>
                  <a:pt x="3634" y="464"/>
                  <a:pt x="3595" y="478"/>
                  <a:pt x="3552" y="478"/>
                </a:cubicBezTo>
                <a:cubicBezTo>
                  <a:pt x="3461" y="478"/>
                  <a:pt x="3404" y="412"/>
                  <a:pt x="3404" y="309"/>
                </a:cubicBezTo>
                <a:cubicBezTo>
                  <a:pt x="3404" y="253"/>
                  <a:pt x="3416" y="215"/>
                  <a:pt x="3444" y="183"/>
                </a:cubicBezTo>
                <a:cubicBezTo>
                  <a:pt x="3470" y="153"/>
                  <a:pt x="3502" y="140"/>
                  <a:pt x="3542" y="140"/>
                </a:cubicBezTo>
                <a:cubicBezTo>
                  <a:pt x="3574" y="140"/>
                  <a:pt x="3603" y="148"/>
                  <a:pt x="3631" y="173"/>
                </a:cubicBezTo>
                <a:cubicBezTo>
                  <a:pt x="3659" y="199"/>
                  <a:pt x="3673" y="238"/>
                  <a:pt x="3673" y="313"/>
                </a:cubicBezTo>
                <a:lnTo>
                  <a:pt x="3673" y="328"/>
                </a:lnTo>
                <a:lnTo>
                  <a:pt x="3481" y="328"/>
                </a:lnTo>
                <a:close/>
                <a:moveTo>
                  <a:pt x="3542" y="193"/>
                </a:moveTo>
                <a:cubicBezTo>
                  <a:pt x="3503" y="193"/>
                  <a:pt x="3481" y="224"/>
                  <a:pt x="3481" y="276"/>
                </a:cubicBezTo>
                <a:lnTo>
                  <a:pt x="3600" y="276"/>
                </a:lnTo>
                <a:cubicBezTo>
                  <a:pt x="3600" y="224"/>
                  <a:pt x="3577" y="193"/>
                  <a:pt x="3542" y="193"/>
                </a:cubicBezTo>
                <a:close/>
                <a:moveTo>
                  <a:pt x="3319" y="477"/>
                </a:moveTo>
                <a:cubicBezTo>
                  <a:pt x="3249" y="477"/>
                  <a:pt x="3249" y="413"/>
                  <a:pt x="3249" y="386"/>
                </a:cubicBezTo>
                <a:lnTo>
                  <a:pt x="3249" y="111"/>
                </a:lnTo>
                <a:cubicBezTo>
                  <a:pt x="3249" y="67"/>
                  <a:pt x="3247" y="44"/>
                  <a:pt x="3242" y="17"/>
                </a:cubicBezTo>
                <a:lnTo>
                  <a:pt x="3314" y="1"/>
                </a:lnTo>
                <a:cubicBezTo>
                  <a:pt x="3319" y="21"/>
                  <a:pt x="3320" y="48"/>
                  <a:pt x="3320" y="90"/>
                </a:cubicBezTo>
                <a:lnTo>
                  <a:pt x="3320" y="363"/>
                </a:lnTo>
                <a:cubicBezTo>
                  <a:pt x="3320" y="406"/>
                  <a:pt x="3322" y="413"/>
                  <a:pt x="3327" y="421"/>
                </a:cubicBezTo>
                <a:cubicBezTo>
                  <a:pt x="3331" y="426"/>
                  <a:pt x="3342" y="429"/>
                  <a:pt x="3350" y="426"/>
                </a:cubicBezTo>
                <a:lnTo>
                  <a:pt x="3361" y="469"/>
                </a:lnTo>
                <a:cubicBezTo>
                  <a:pt x="3349" y="474"/>
                  <a:pt x="3335" y="477"/>
                  <a:pt x="3319" y="477"/>
                </a:cubicBezTo>
                <a:close/>
                <a:moveTo>
                  <a:pt x="3095" y="471"/>
                </a:moveTo>
                <a:lnTo>
                  <a:pt x="3030" y="471"/>
                </a:lnTo>
                <a:lnTo>
                  <a:pt x="2990" y="323"/>
                </a:lnTo>
                <a:cubicBezTo>
                  <a:pt x="2980" y="284"/>
                  <a:pt x="2969" y="235"/>
                  <a:pt x="2969" y="235"/>
                </a:cubicBezTo>
                <a:lnTo>
                  <a:pt x="2968" y="235"/>
                </a:lnTo>
                <a:cubicBezTo>
                  <a:pt x="2968" y="235"/>
                  <a:pt x="2963" y="267"/>
                  <a:pt x="2947" y="326"/>
                </a:cubicBezTo>
                <a:lnTo>
                  <a:pt x="2908" y="471"/>
                </a:lnTo>
                <a:lnTo>
                  <a:pt x="2843" y="471"/>
                </a:lnTo>
                <a:lnTo>
                  <a:pt x="2755" y="152"/>
                </a:lnTo>
                <a:lnTo>
                  <a:pt x="2824" y="143"/>
                </a:lnTo>
                <a:lnTo>
                  <a:pt x="2859" y="298"/>
                </a:lnTo>
                <a:cubicBezTo>
                  <a:pt x="2868" y="338"/>
                  <a:pt x="2876" y="383"/>
                  <a:pt x="2876" y="383"/>
                </a:cubicBezTo>
                <a:lnTo>
                  <a:pt x="2878" y="383"/>
                </a:lnTo>
                <a:cubicBezTo>
                  <a:pt x="2878" y="383"/>
                  <a:pt x="2884" y="341"/>
                  <a:pt x="2896" y="297"/>
                </a:cubicBezTo>
                <a:lnTo>
                  <a:pt x="2937" y="148"/>
                </a:lnTo>
                <a:lnTo>
                  <a:pt x="3006" y="148"/>
                </a:lnTo>
                <a:lnTo>
                  <a:pt x="3042" y="293"/>
                </a:lnTo>
                <a:cubicBezTo>
                  <a:pt x="3056" y="345"/>
                  <a:pt x="3063" y="384"/>
                  <a:pt x="3063" y="384"/>
                </a:cubicBezTo>
                <a:lnTo>
                  <a:pt x="3065" y="384"/>
                </a:lnTo>
                <a:cubicBezTo>
                  <a:pt x="3065" y="384"/>
                  <a:pt x="3072" y="335"/>
                  <a:pt x="3081" y="298"/>
                </a:cubicBezTo>
                <a:lnTo>
                  <a:pt x="3114" y="148"/>
                </a:lnTo>
                <a:lnTo>
                  <a:pt x="3186" y="148"/>
                </a:lnTo>
                <a:lnTo>
                  <a:pt x="3095" y="471"/>
                </a:lnTo>
                <a:close/>
                <a:moveTo>
                  <a:pt x="2575" y="478"/>
                </a:moveTo>
                <a:cubicBezTo>
                  <a:pt x="2487" y="478"/>
                  <a:pt x="2433" y="412"/>
                  <a:pt x="2433" y="309"/>
                </a:cubicBezTo>
                <a:cubicBezTo>
                  <a:pt x="2433" y="206"/>
                  <a:pt x="2488" y="140"/>
                  <a:pt x="2573" y="140"/>
                </a:cubicBezTo>
                <a:cubicBezTo>
                  <a:pt x="2665" y="140"/>
                  <a:pt x="2717" y="208"/>
                  <a:pt x="2717" y="310"/>
                </a:cubicBezTo>
                <a:cubicBezTo>
                  <a:pt x="2717" y="414"/>
                  <a:pt x="2662" y="478"/>
                  <a:pt x="2575" y="478"/>
                </a:cubicBezTo>
                <a:close/>
                <a:moveTo>
                  <a:pt x="2574" y="193"/>
                </a:moveTo>
                <a:cubicBezTo>
                  <a:pt x="2529" y="193"/>
                  <a:pt x="2510" y="226"/>
                  <a:pt x="2510" y="305"/>
                </a:cubicBezTo>
                <a:cubicBezTo>
                  <a:pt x="2510" y="398"/>
                  <a:pt x="2534" y="426"/>
                  <a:pt x="2576" y="426"/>
                </a:cubicBezTo>
                <a:cubicBezTo>
                  <a:pt x="2617" y="426"/>
                  <a:pt x="2640" y="392"/>
                  <a:pt x="2640" y="311"/>
                </a:cubicBezTo>
                <a:cubicBezTo>
                  <a:pt x="2640" y="220"/>
                  <a:pt x="2615" y="193"/>
                  <a:pt x="2574" y="193"/>
                </a:cubicBezTo>
                <a:close/>
                <a:moveTo>
                  <a:pt x="2283" y="470"/>
                </a:moveTo>
                <a:lnTo>
                  <a:pt x="2283" y="256"/>
                </a:lnTo>
                <a:cubicBezTo>
                  <a:pt x="2283" y="212"/>
                  <a:pt x="2273" y="200"/>
                  <a:pt x="2246" y="200"/>
                </a:cubicBezTo>
                <a:cubicBezTo>
                  <a:pt x="2226" y="200"/>
                  <a:pt x="2196" y="215"/>
                  <a:pt x="2175" y="236"/>
                </a:cubicBezTo>
                <a:lnTo>
                  <a:pt x="2175" y="470"/>
                </a:lnTo>
                <a:lnTo>
                  <a:pt x="2107" y="470"/>
                </a:lnTo>
                <a:lnTo>
                  <a:pt x="2107" y="233"/>
                </a:lnTo>
                <a:cubicBezTo>
                  <a:pt x="2107" y="199"/>
                  <a:pt x="2104" y="179"/>
                  <a:pt x="2095" y="157"/>
                </a:cubicBezTo>
                <a:lnTo>
                  <a:pt x="2158" y="139"/>
                </a:lnTo>
                <a:cubicBezTo>
                  <a:pt x="2166" y="153"/>
                  <a:pt x="2170" y="167"/>
                  <a:pt x="2170" y="185"/>
                </a:cubicBezTo>
                <a:cubicBezTo>
                  <a:pt x="2204" y="155"/>
                  <a:pt x="2234" y="140"/>
                  <a:pt x="2268" y="140"/>
                </a:cubicBezTo>
                <a:cubicBezTo>
                  <a:pt x="2318" y="140"/>
                  <a:pt x="2352" y="170"/>
                  <a:pt x="2352" y="229"/>
                </a:cubicBezTo>
                <a:lnTo>
                  <a:pt x="2352" y="470"/>
                </a:lnTo>
                <a:lnTo>
                  <a:pt x="2283" y="470"/>
                </a:lnTo>
                <a:close/>
                <a:moveTo>
                  <a:pt x="1770" y="470"/>
                </a:moveTo>
                <a:lnTo>
                  <a:pt x="1770" y="95"/>
                </a:lnTo>
                <a:cubicBezTo>
                  <a:pt x="1770" y="64"/>
                  <a:pt x="1768" y="42"/>
                  <a:pt x="1763" y="17"/>
                </a:cubicBezTo>
                <a:lnTo>
                  <a:pt x="1833" y="0"/>
                </a:lnTo>
                <a:cubicBezTo>
                  <a:pt x="1837" y="20"/>
                  <a:pt x="1840" y="52"/>
                  <a:pt x="1840" y="85"/>
                </a:cubicBezTo>
                <a:lnTo>
                  <a:pt x="1840" y="470"/>
                </a:lnTo>
                <a:lnTo>
                  <a:pt x="1770" y="470"/>
                </a:lnTo>
                <a:close/>
                <a:moveTo>
                  <a:pt x="1966" y="470"/>
                </a:moveTo>
                <a:lnTo>
                  <a:pt x="1845" y="288"/>
                </a:lnTo>
                <a:lnTo>
                  <a:pt x="1940" y="148"/>
                </a:lnTo>
                <a:lnTo>
                  <a:pt x="2025" y="148"/>
                </a:lnTo>
                <a:lnTo>
                  <a:pt x="1915" y="284"/>
                </a:lnTo>
                <a:lnTo>
                  <a:pt x="2051" y="470"/>
                </a:lnTo>
                <a:lnTo>
                  <a:pt x="1966" y="470"/>
                </a:lnTo>
                <a:close/>
                <a:moveTo>
                  <a:pt x="1428" y="199"/>
                </a:moveTo>
                <a:cubicBezTo>
                  <a:pt x="1415" y="199"/>
                  <a:pt x="1405" y="197"/>
                  <a:pt x="1403" y="196"/>
                </a:cubicBezTo>
                <a:cubicBezTo>
                  <a:pt x="1405" y="198"/>
                  <a:pt x="1424" y="219"/>
                  <a:pt x="1424" y="252"/>
                </a:cubicBezTo>
                <a:cubicBezTo>
                  <a:pt x="1424" y="308"/>
                  <a:pt x="1378" y="351"/>
                  <a:pt x="1302" y="351"/>
                </a:cubicBezTo>
                <a:cubicBezTo>
                  <a:pt x="1279" y="359"/>
                  <a:pt x="1259" y="371"/>
                  <a:pt x="1259" y="381"/>
                </a:cubicBezTo>
                <a:cubicBezTo>
                  <a:pt x="1259" y="393"/>
                  <a:pt x="1263" y="394"/>
                  <a:pt x="1339" y="394"/>
                </a:cubicBezTo>
                <a:cubicBezTo>
                  <a:pt x="1390" y="394"/>
                  <a:pt x="1446" y="421"/>
                  <a:pt x="1446" y="486"/>
                </a:cubicBezTo>
                <a:cubicBezTo>
                  <a:pt x="1446" y="555"/>
                  <a:pt x="1388" y="592"/>
                  <a:pt x="1302" y="592"/>
                </a:cubicBezTo>
                <a:cubicBezTo>
                  <a:pt x="1219" y="592"/>
                  <a:pt x="1159" y="564"/>
                  <a:pt x="1159" y="504"/>
                </a:cubicBezTo>
                <a:cubicBezTo>
                  <a:pt x="1159" y="489"/>
                  <a:pt x="1165" y="470"/>
                  <a:pt x="1165" y="470"/>
                </a:cubicBezTo>
                <a:lnTo>
                  <a:pt x="1231" y="470"/>
                </a:lnTo>
                <a:cubicBezTo>
                  <a:pt x="1231" y="470"/>
                  <a:pt x="1226" y="482"/>
                  <a:pt x="1226" y="492"/>
                </a:cubicBezTo>
                <a:cubicBezTo>
                  <a:pt x="1226" y="522"/>
                  <a:pt x="1252" y="539"/>
                  <a:pt x="1297" y="539"/>
                </a:cubicBezTo>
                <a:cubicBezTo>
                  <a:pt x="1346" y="539"/>
                  <a:pt x="1373" y="519"/>
                  <a:pt x="1373" y="489"/>
                </a:cubicBezTo>
                <a:cubicBezTo>
                  <a:pt x="1373" y="454"/>
                  <a:pt x="1344" y="444"/>
                  <a:pt x="1284" y="444"/>
                </a:cubicBezTo>
                <a:cubicBezTo>
                  <a:pt x="1198" y="444"/>
                  <a:pt x="1178" y="427"/>
                  <a:pt x="1178" y="395"/>
                </a:cubicBezTo>
                <a:cubicBezTo>
                  <a:pt x="1178" y="363"/>
                  <a:pt x="1205" y="351"/>
                  <a:pt x="1240" y="340"/>
                </a:cubicBezTo>
                <a:cubicBezTo>
                  <a:pt x="1191" y="326"/>
                  <a:pt x="1166" y="295"/>
                  <a:pt x="1166" y="249"/>
                </a:cubicBezTo>
                <a:cubicBezTo>
                  <a:pt x="1166" y="183"/>
                  <a:pt x="1218" y="140"/>
                  <a:pt x="1295" y="140"/>
                </a:cubicBezTo>
                <a:cubicBezTo>
                  <a:pt x="1341" y="140"/>
                  <a:pt x="1367" y="157"/>
                  <a:pt x="1393" y="157"/>
                </a:cubicBezTo>
                <a:cubicBezTo>
                  <a:pt x="1414" y="157"/>
                  <a:pt x="1434" y="149"/>
                  <a:pt x="1451" y="134"/>
                </a:cubicBezTo>
                <a:lnTo>
                  <a:pt x="1484" y="178"/>
                </a:lnTo>
                <a:cubicBezTo>
                  <a:pt x="1466" y="193"/>
                  <a:pt x="1449" y="199"/>
                  <a:pt x="1428" y="199"/>
                </a:cubicBezTo>
                <a:close/>
                <a:moveTo>
                  <a:pt x="1294" y="193"/>
                </a:moveTo>
                <a:cubicBezTo>
                  <a:pt x="1259" y="193"/>
                  <a:pt x="1239" y="213"/>
                  <a:pt x="1239" y="249"/>
                </a:cubicBezTo>
                <a:cubicBezTo>
                  <a:pt x="1239" y="286"/>
                  <a:pt x="1260" y="303"/>
                  <a:pt x="1294" y="303"/>
                </a:cubicBezTo>
                <a:cubicBezTo>
                  <a:pt x="1331" y="303"/>
                  <a:pt x="1350" y="284"/>
                  <a:pt x="1350" y="248"/>
                </a:cubicBezTo>
                <a:cubicBezTo>
                  <a:pt x="1350" y="212"/>
                  <a:pt x="1331" y="193"/>
                  <a:pt x="1294" y="193"/>
                </a:cubicBezTo>
                <a:close/>
                <a:moveTo>
                  <a:pt x="1015" y="470"/>
                </a:moveTo>
                <a:lnTo>
                  <a:pt x="1015" y="256"/>
                </a:lnTo>
                <a:cubicBezTo>
                  <a:pt x="1015" y="212"/>
                  <a:pt x="1005" y="200"/>
                  <a:pt x="978" y="200"/>
                </a:cubicBezTo>
                <a:cubicBezTo>
                  <a:pt x="958" y="200"/>
                  <a:pt x="929" y="215"/>
                  <a:pt x="908" y="236"/>
                </a:cubicBezTo>
                <a:lnTo>
                  <a:pt x="908" y="470"/>
                </a:lnTo>
                <a:lnTo>
                  <a:pt x="839" y="470"/>
                </a:lnTo>
                <a:lnTo>
                  <a:pt x="839" y="233"/>
                </a:lnTo>
                <a:cubicBezTo>
                  <a:pt x="839" y="199"/>
                  <a:pt x="836" y="179"/>
                  <a:pt x="827" y="157"/>
                </a:cubicBezTo>
                <a:lnTo>
                  <a:pt x="890" y="139"/>
                </a:lnTo>
                <a:cubicBezTo>
                  <a:pt x="898" y="153"/>
                  <a:pt x="902" y="167"/>
                  <a:pt x="902" y="185"/>
                </a:cubicBezTo>
                <a:cubicBezTo>
                  <a:pt x="936" y="155"/>
                  <a:pt x="966" y="140"/>
                  <a:pt x="1000" y="140"/>
                </a:cubicBezTo>
                <a:cubicBezTo>
                  <a:pt x="1050" y="140"/>
                  <a:pt x="1084" y="170"/>
                  <a:pt x="1084" y="229"/>
                </a:cubicBezTo>
                <a:lnTo>
                  <a:pt x="1084" y="470"/>
                </a:lnTo>
                <a:lnTo>
                  <a:pt x="1015" y="470"/>
                </a:lnTo>
                <a:close/>
                <a:moveTo>
                  <a:pt x="703" y="100"/>
                </a:moveTo>
                <a:cubicBezTo>
                  <a:pt x="677" y="100"/>
                  <a:pt x="657" y="79"/>
                  <a:pt x="657" y="53"/>
                </a:cubicBezTo>
                <a:cubicBezTo>
                  <a:pt x="657" y="27"/>
                  <a:pt x="678" y="6"/>
                  <a:pt x="704" y="6"/>
                </a:cubicBezTo>
                <a:cubicBezTo>
                  <a:pt x="729" y="6"/>
                  <a:pt x="750" y="27"/>
                  <a:pt x="750" y="53"/>
                </a:cubicBezTo>
                <a:cubicBezTo>
                  <a:pt x="750" y="79"/>
                  <a:pt x="729" y="100"/>
                  <a:pt x="703" y="100"/>
                </a:cubicBezTo>
                <a:close/>
                <a:moveTo>
                  <a:pt x="668" y="470"/>
                </a:moveTo>
                <a:lnTo>
                  <a:pt x="668" y="153"/>
                </a:lnTo>
                <a:lnTo>
                  <a:pt x="738" y="140"/>
                </a:lnTo>
                <a:lnTo>
                  <a:pt x="738" y="470"/>
                </a:lnTo>
                <a:lnTo>
                  <a:pt x="668" y="470"/>
                </a:lnTo>
                <a:close/>
                <a:moveTo>
                  <a:pt x="490" y="471"/>
                </a:moveTo>
                <a:lnTo>
                  <a:pt x="428" y="471"/>
                </a:lnTo>
                <a:lnTo>
                  <a:pt x="313" y="150"/>
                </a:lnTo>
                <a:lnTo>
                  <a:pt x="385" y="140"/>
                </a:lnTo>
                <a:lnTo>
                  <a:pt x="440" y="314"/>
                </a:lnTo>
                <a:cubicBezTo>
                  <a:pt x="451" y="347"/>
                  <a:pt x="460" y="386"/>
                  <a:pt x="460" y="386"/>
                </a:cubicBezTo>
                <a:lnTo>
                  <a:pt x="461" y="386"/>
                </a:lnTo>
                <a:cubicBezTo>
                  <a:pt x="461" y="386"/>
                  <a:pt x="468" y="347"/>
                  <a:pt x="481" y="311"/>
                </a:cubicBezTo>
                <a:lnTo>
                  <a:pt x="534" y="148"/>
                </a:lnTo>
                <a:lnTo>
                  <a:pt x="607" y="148"/>
                </a:lnTo>
                <a:lnTo>
                  <a:pt x="490" y="471"/>
                </a:lnTo>
                <a:close/>
                <a:moveTo>
                  <a:pt x="217" y="100"/>
                </a:moveTo>
                <a:cubicBezTo>
                  <a:pt x="192" y="100"/>
                  <a:pt x="172" y="79"/>
                  <a:pt x="172" y="53"/>
                </a:cubicBezTo>
                <a:cubicBezTo>
                  <a:pt x="172" y="27"/>
                  <a:pt x="192" y="6"/>
                  <a:pt x="218" y="6"/>
                </a:cubicBezTo>
                <a:cubicBezTo>
                  <a:pt x="243" y="6"/>
                  <a:pt x="264" y="27"/>
                  <a:pt x="264" y="53"/>
                </a:cubicBezTo>
                <a:cubicBezTo>
                  <a:pt x="264" y="79"/>
                  <a:pt x="243" y="100"/>
                  <a:pt x="217" y="100"/>
                </a:cubicBezTo>
                <a:close/>
                <a:moveTo>
                  <a:pt x="182" y="470"/>
                </a:moveTo>
                <a:lnTo>
                  <a:pt x="182" y="153"/>
                </a:lnTo>
                <a:lnTo>
                  <a:pt x="253" y="140"/>
                </a:lnTo>
                <a:lnTo>
                  <a:pt x="253" y="470"/>
                </a:lnTo>
                <a:lnTo>
                  <a:pt x="182" y="470"/>
                </a:lnTo>
                <a:close/>
              </a:path>
            </a:pathLst>
          </a:custGeom>
          <a:solidFill>
            <a:schemeClr val="tx1"/>
          </a:solidFill>
          <a:ln>
            <a:noFill/>
          </a:ln>
        </p:spPr>
        <p:txBody>
          <a:bodyPr vert="horz" wrap="square" lIns="91345" tIns="45672" rIns="91345" bIns="45672" numCol="1" anchor="t" anchorCtr="0" compatLnSpc="1">
            <a:prstTxWarp prst="textNoShape">
              <a:avLst/>
            </a:prstTxWarp>
          </a:bodyPr>
          <a:lstStyle/>
          <a:p>
            <a:endParaRPr lang="de-DE" sz="1798"/>
          </a:p>
        </p:txBody>
      </p:sp>
    </p:spTree>
    <p:extLst>
      <p:ext uri="{BB962C8B-B14F-4D97-AF65-F5344CB8AC3E}">
        <p14:creationId xmlns:p14="http://schemas.microsoft.com/office/powerpoint/2010/main" val="2669281375"/>
      </p:ext>
    </p:extLst>
  </p:cSld>
  <p:clrMapOvr>
    <a:masterClrMapping/>
  </p:clrMapOvr>
  <p:extLst>
    <p:ext uri="{DCECCB84-F9BA-43D5-87BE-67443E8EF086}">
      <p15:sldGuideLst xmlns:p15="http://schemas.microsoft.com/office/powerpoint/2012/main">
        <p15:guide id="3" pos="226">
          <p15:clr>
            <a:srgbClr val="FBAE40"/>
          </p15:clr>
        </p15:guide>
        <p15:guide id="4" pos="5534">
          <p15:clr>
            <a:srgbClr val="FBAE40"/>
          </p15:clr>
        </p15:guide>
        <p15:guide id="5" orient="horz" pos="1236">
          <p15:clr>
            <a:srgbClr val="FBAE40"/>
          </p15:clr>
        </p15:guide>
        <p15:guide id="6" orient="horz" pos="2040">
          <p15:clr>
            <a:srgbClr val="FBAE40"/>
          </p15:clr>
        </p15:guide>
        <p15:guide id="7" pos="227">
          <p15:clr>
            <a:srgbClr val="FBAE40"/>
          </p15:clr>
        </p15:guide>
        <p15:guide id="8" pos="746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Titel blau mit Typoecke">
    <p:bg>
      <p:bgPr>
        <a:solidFill>
          <a:schemeClr val="bg2"/>
        </a:solid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59625" y="1962150"/>
            <a:ext cx="8544000" cy="1276350"/>
          </a:xfrm>
        </p:spPr>
        <p:txBody>
          <a:bodyPr anchor="b" anchorCtr="0"/>
          <a:lstStyle>
            <a:lvl1pPr marL="0" indent="0" algn="l">
              <a:lnSpc>
                <a:spcPct val="90000"/>
              </a:lnSpc>
              <a:buFont typeface="Arial" panose="020B0604020202020204" pitchFamily="34" charset="0"/>
              <a:buNone/>
              <a:defRPr sz="3596" b="1">
                <a:solidFill>
                  <a:schemeClr val="bg1"/>
                </a:solidFill>
              </a:defRPr>
            </a:lvl1pPr>
          </a:lstStyle>
          <a:p>
            <a:r>
              <a:rPr lang="de-DE" dirty="0"/>
              <a:t>Titel der Präsentation auf zwei Zeilen einfügen</a:t>
            </a:r>
          </a:p>
        </p:txBody>
      </p:sp>
      <p:sp>
        <p:nvSpPr>
          <p:cNvPr id="3" name="Untertitel 2"/>
          <p:cNvSpPr>
            <a:spLocks noGrp="1"/>
          </p:cNvSpPr>
          <p:nvPr>
            <p:ph type="subTitle" idx="1" hasCustomPrompt="1"/>
          </p:nvPr>
        </p:nvSpPr>
        <p:spPr>
          <a:xfrm>
            <a:off x="359625" y="3238501"/>
            <a:ext cx="8544000" cy="900000"/>
          </a:xfrm>
        </p:spPr>
        <p:txBody>
          <a:bodyPr/>
          <a:lstStyle>
            <a:lvl1pPr marL="0" indent="0" algn="l">
              <a:lnSpc>
                <a:spcPct val="100000"/>
              </a:lnSpc>
              <a:spcBef>
                <a:spcPts val="0"/>
              </a:spcBef>
              <a:buFont typeface="Arial" panose="020B0604020202020204" pitchFamily="34" charset="0"/>
              <a:buNone/>
              <a:defRPr sz="1798" b="0">
                <a:solidFill>
                  <a:schemeClr val="bg1"/>
                </a:solidFill>
              </a:defRPr>
            </a:lvl1pPr>
            <a:lvl2pPr marL="0" indent="0" algn="l">
              <a:lnSpc>
                <a:spcPct val="100000"/>
              </a:lnSpc>
              <a:spcBef>
                <a:spcPts val="0"/>
              </a:spcBef>
              <a:buFont typeface="Arial" panose="020B0604020202020204" pitchFamily="34" charset="0"/>
              <a:buNone/>
              <a:defRPr sz="1798" b="0">
                <a:solidFill>
                  <a:schemeClr val="bg1"/>
                </a:solidFill>
              </a:defRPr>
            </a:lvl2pPr>
            <a:lvl3pPr marL="0" indent="0" algn="l">
              <a:lnSpc>
                <a:spcPct val="100000"/>
              </a:lnSpc>
              <a:spcBef>
                <a:spcPts val="0"/>
              </a:spcBef>
              <a:buFont typeface="Arial" panose="020B0604020202020204" pitchFamily="34" charset="0"/>
              <a:buNone/>
              <a:defRPr sz="1798" b="0">
                <a:solidFill>
                  <a:schemeClr val="bg1"/>
                </a:solidFill>
              </a:defRPr>
            </a:lvl3pPr>
            <a:lvl4pPr marL="0" indent="0" algn="l">
              <a:lnSpc>
                <a:spcPct val="100000"/>
              </a:lnSpc>
              <a:spcBef>
                <a:spcPts val="0"/>
              </a:spcBef>
              <a:buFont typeface="Arial" panose="020B0604020202020204" pitchFamily="34" charset="0"/>
              <a:buNone/>
              <a:defRPr sz="1798" b="0">
                <a:solidFill>
                  <a:schemeClr val="bg1"/>
                </a:solidFill>
              </a:defRPr>
            </a:lvl4pPr>
            <a:lvl5pPr marL="0" indent="0" algn="l">
              <a:lnSpc>
                <a:spcPct val="100000"/>
              </a:lnSpc>
              <a:spcBef>
                <a:spcPts val="0"/>
              </a:spcBef>
              <a:buFont typeface="Arial" panose="020B0604020202020204" pitchFamily="34" charset="0"/>
              <a:buNone/>
              <a:defRPr sz="1798" b="0">
                <a:solidFill>
                  <a:schemeClr val="bg1"/>
                </a:solidFill>
              </a:defRPr>
            </a:lvl5pPr>
            <a:lvl6pPr marL="0" indent="0" algn="l">
              <a:lnSpc>
                <a:spcPct val="100000"/>
              </a:lnSpc>
              <a:spcBef>
                <a:spcPts val="0"/>
              </a:spcBef>
              <a:buFont typeface="Arial" panose="020B0604020202020204" pitchFamily="34" charset="0"/>
              <a:buNone/>
              <a:defRPr sz="1798" b="0">
                <a:solidFill>
                  <a:schemeClr val="bg1"/>
                </a:solidFill>
              </a:defRPr>
            </a:lvl6pPr>
            <a:lvl7pPr marL="0" indent="0" algn="l">
              <a:lnSpc>
                <a:spcPct val="100000"/>
              </a:lnSpc>
              <a:spcBef>
                <a:spcPts val="0"/>
              </a:spcBef>
              <a:buFont typeface="Arial" panose="020B0604020202020204" pitchFamily="34" charset="0"/>
              <a:buNone/>
              <a:defRPr sz="1798" b="0">
                <a:solidFill>
                  <a:schemeClr val="bg1"/>
                </a:solidFill>
              </a:defRPr>
            </a:lvl7pPr>
            <a:lvl8pPr marL="0" indent="0" algn="l">
              <a:lnSpc>
                <a:spcPct val="100000"/>
              </a:lnSpc>
              <a:spcBef>
                <a:spcPts val="0"/>
              </a:spcBef>
              <a:buFont typeface="Arial" panose="020B0604020202020204" pitchFamily="34" charset="0"/>
              <a:buNone/>
              <a:defRPr sz="1798" b="0">
                <a:solidFill>
                  <a:schemeClr val="bg1"/>
                </a:solidFill>
              </a:defRPr>
            </a:lvl8pPr>
            <a:lvl9pPr marL="0" indent="0" algn="l">
              <a:lnSpc>
                <a:spcPct val="100000"/>
              </a:lnSpc>
              <a:spcBef>
                <a:spcPts val="0"/>
              </a:spcBef>
              <a:buFont typeface="Arial" panose="020B0604020202020204" pitchFamily="34" charset="0"/>
              <a:buNone/>
              <a:defRPr sz="1798" b="0">
                <a:solidFill>
                  <a:schemeClr val="bg1"/>
                </a:solidFill>
              </a:defRPr>
            </a:lvl9pPr>
          </a:lstStyle>
          <a:p>
            <a:pPr lvl="0"/>
            <a:r>
              <a:rPr lang="de-DE" dirty="0"/>
              <a:t>Untertitel bzw. Kurzbeschreibung der Präsentation</a:t>
            </a:r>
            <a:br>
              <a:rPr lang="de-DE" dirty="0"/>
            </a:br>
            <a:r>
              <a:rPr lang="de-DE" dirty="0"/>
              <a:t>Name: der Referentin / des Referenten</a:t>
            </a:r>
          </a:p>
        </p:txBody>
      </p:sp>
      <p:sp>
        <p:nvSpPr>
          <p:cNvPr id="55" name="Vertikaler Textplatzhalter 2"/>
          <p:cNvSpPr>
            <a:spLocks noGrp="1"/>
          </p:cNvSpPr>
          <p:nvPr>
            <p:ph type="body" orient="vert" idx="17" hasCustomPrompt="1"/>
          </p:nvPr>
        </p:nvSpPr>
        <p:spPr>
          <a:xfrm>
            <a:off x="2831638" y="6069200"/>
            <a:ext cx="4560364" cy="468000"/>
          </a:xfrm>
        </p:spPr>
        <p:txBody>
          <a:bodyPr vert="horz" anchor="b" anchorCtr="0"/>
          <a:lstStyle>
            <a:lvl1pPr marL="0" indent="0" algn="r">
              <a:lnSpc>
                <a:spcPct val="100000"/>
              </a:lnSpc>
              <a:spcBef>
                <a:spcPts val="0"/>
              </a:spcBef>
              <a:buFont typeface="Arial" panose="020B0604020202020204" pitchFamily="34" charset="0"/>
              <a:buNone/>
              <a:defRPr sz="1399" b="0">
                <a:solidFill>
                  <a:schemeClr val="bg1"/>
                </a:solidFill>
              </a:defRPr>
            </a:lvl1pPr>
            <a:lvl2pPr marL="0" indent="0" algn="r">
              <a:lnSpc>
                <a:spcPct val="100000"/>
              </a:lnSpc>
              <a:spcBef>
                <a:spcPts val="0"/>
              </a:spcBef>
              <a:buNone/>
              <a:defRPr sz="1399" b="0">
                <a:solidFill>
                  <a:schemeClr val="bg1"/>
                </a:solidFill>
              </a:defRPr>
            </a:lvl2pPr>
            <a:lvl3pPr marL="0" indent="0" algn="r">
              <a:lnSpc>
                <a:spcPct val="100000"/>
              </a:lnSpc>
              <a:spcBef>
                <a:spcPts val="0"/>
              </a:spcBef>
              <a:buNone/>
              <a:defRPr sz="1399" b="0">
                <a:solidFill>
                  <a:schemeClr val="bg1"/>
                </a:solidFill>
              </a:defRPr>
            </a:lvl3pPr>
            <a:lvl4pPr marL="0" indent="0" algn="r">
              <a:lnSpc>
                <a:spcPct val="100000"/>
              </a:lnSpc>
              <a:spcBef>
                <a:spcPts val="0"/>
              </a:spcBef>
              <a:buNone/>
              <a:defRPr sz="1399" b="0">
                <a:solidFill>
                  <a:schemeClr val="bg1"/>
                </a:solidFill>
              </a:defRPr>
            </a:lvl4pPr>
            <a:lvl5pPr marL="0" indent="0" algn="r">
              <a:lnSpc>
                <a:spcPct val="100000"/>
              </a:lnSpc>
              <a:spcBef>
                <a:spcPts val="0"/>
              </a:spcBef>
              <a:buNone/>
              <a:defRPr sz="1399" b="0">
                <a:solidFill>
                  <a:schemeClr val="bg1"/>
                </a:solidFill>
              </a:defRPr>
            </a:lvl5pPr>
            <a:lvl6pPr marL="0" indent="0" algn="r">
              <a:lnSpc>
                <a:spcPct val="100000"/>
              </a:lnSpc>
              <a:spcBef>
                <a:spcPts val="0"/>
              </a:spcBef>
              <a:buNone/>
              <a:defRPr sz="1399" b="0">
                <a:solidFill>
                  <a:schemeClr val="bg1"/>
                </a:solidFill>
              </a:defRPr>
            </a:lvl6pPr>
            <a:lvl7pPr marL="0" indent="0" algn="r">
              <a:lnSpc>
                <a:spcPct val="100000"/>
              </a:lnSpc>
              <a:spcBef>
                <a:spcPts val="0"/>
              </a:spcBef>
              <a:buNone/>
              <a:defRPr sz="1399" b="0">
                <a:solidFill>
                  <a:schemeClr val="bg1"/>
                </a:solidFill>
              </a:defRPr>
            </a:lvl7pPr>
            <a:lvl8pPr marL="0" indent="0" algn="r">
              <a:lnSpc>
                <a:spcPct val="100000"/>
              </a:lnSpc>
              <a:spcBef>
                <a:spcPts val="0"/>
              </a:spcBef>
              <a:buNone/>
              <a:defRPr sz="1399" b="0">
                <a:solidFill>
                  <a:schemeClr val="bg1"/>
                </a:solidFill>
              </a:defRPr>
            </a:lvl8pPr>
            <a:lvl9pPr marL="0" indent="0" algn="r">
              <a:lnSpc>
                <a:spcPct val="100000"/>
              </a:lnSpc>
              <a:spcBef>
                <a:spcPts val="0"/>
              </a:spcBef>
              <a:buNone/>
              <a:defRPr sz="1399" b="0">
                <a:solidFill>
                  <a:schemeClr val="bg1"/>
                </a:solidFill>
              </a:defRPr>
            </a:lvl9pPr>
          </a:lstStyle>
          <a:p>
            <a:pPr lvl="0"/>
            <a:r>
              <a:rPr lang="de-DE" dirty="0"/>
              <a:t>Freiraum für Sekundärlogo(s) / Name </a:t>
            </a:r>
            <a:br>
              <a:rPr lang="de-DE" dirty="0"/>
            </a:br>
            <a:r>
              <a:rPr lang="de-DE" dirty="0"/>
              <a:t>des Fachbereichs, Instituts oder SFBs</a:t>
            </a:r>
          </a:p>
        </p:txBody>
      </p:sp>
      <p:grpSp>
        <p:nvGrpSpPr>
          <p:cNvPr id="24" name="Regieanweisungen">
            <a:extLst>
              <a:ext uri="{FF2B5EF4-FFF2-40B4-BE49-F238E27FC236}">
                <a16:creationId xmlns:a16="http://schemas.microsoft.com/office/drawing/2014/main" id="{512A8336-2CA1-3948-948D-0926FA18E3D9}"/>
              </a:ext>
            </a:extLst>
          </p:cNvPr>
          <p:cNvGrpSpPr/>
          <p:nvPr/>
        </p:nvGrpSpPr>
        <p:grpSpPr>
          <a:xfrm>
            <a:off x="-467513" y="-468000"/>
            <a:ext cx="13126327" cy="7776000"/>
            <a:chOff x="-468000" y="-468000"/>
            <a:chExt cx="13140000" cy="7776000"/>
          </a:xfrm>
        </p:grpSpPr>
        <p:cxnSp>
          <p:nvCxnSpPr>
            <p:cNvPr id="38" name="Linie">
              <a:extLst>
                <a:ext uri="{FF2B5EF4-FFF2-40B4-BE49-F238E27FC236}">
                  <a16:creationId xmlns:a16="http://schemas.microsoft.com/office/drawing/2014/main" id="{3A712D2C-532E-1B4C-8C51-6C3CFBE6792D}"/>
                </a:ext>
              </a:extLst>
            </p:cNvPr>
            <p:cNvCxnSpPr/>
            <p:nvPr/>
          </p:nvCxnSpPr>
          <p:spPr>
            <a:xfrm>
              <a:off x="12312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Linie">
              <a:extLst>
                <a:ext uri="{FF2B5EF4-FFF2-40B4-BE49-F238E27FC236}">
                  <a16:creationId xmlns:a16="http://schemas.microsoft.com/office/drawing/2014/main" id="{1301602D-0718-2A48-A04A-0D49AA4F6E8B}"/>
                </a:ext>
              </a:extLst>
            </p:cNvPr>
            <p:cNvCxnSpPr/>
            <p:nvPr/>
          </p:nvCxnSpPr>
          <p:spPr>
            <a:xfrm>
              <a:off x="12312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Linie">
              <a:extLst>
                <a:ext uri="{FF2B5EF4-FFF2-40B4-BE49-F238E27FC236}">
                  <a16:creationId xmlns:a16="http://schemas.microsoft.com/office/drawing/2014/main" id="{4F3F5AA7-BCBB-B546-A572-DC989FEA5A61}"/>
                </a:ext>
              </a:extLst>
            </p:cNvPr>
            <p:cNvCxnSpPr/>
            <p:nvPr/>
          </p:nvCxnSpPr>
          <p:spPr>
            <a:xfrm>
              <a:off x="11844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Linie">
              <a:extLst>
                <a:ext uri="{FF2B5EF4-FFF2-40B4-BE49-F238E27FC236}">
                  <a16:creationId xmlns:a16="http://schemas.microsoft.com/office/drawing/2014/main" id="{EBE982D6-758A-9946-B322-41730F8218C7}"/>
                </a:ext>
              </a:extLst>
            </p:cNvPr>
            <p:cNvCxnSpPr/>
            <p:nvPr/>
          </p:nvCxnSpPr>
          <p:spPr>
            <a:xfrm>
              <a:off x="360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Linie">
              <a:extLst>
                <a:ext uri="{FF2B5EF4-FFF2-40B4-BE49-F238E27FC236}">
                  <a16:creationId xmlns:a16="http://schemas.microsoft.com/office/drawing/2014/main" id="{C35184BC-F0EA-764D-BBA8-05D5C133415D}"/>
                </a:ext>
              </a:extLst>
            </p:cNvPr>
            <p:cNvCxnSpPr/>
            <p:nvPr/>
          </p:nvCxnSpPr>
          <p:spPr>
            <a:xfrm>
              <a:off x="11844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Linie">
              <a:extLst>
                <a:ext uri="{FF2B5EF4-FFF2-40B4-BE49-F238E27FC236}">
                  <a16:creationId xmlns:a16="http://schemas.microsoft.com/office/drawing/2014/main" id="{A9435E8A-1FCE-8444-8A1E-6C4BBFC7B0AF}"/>
                </a:ext>
              </a:extLst>
            </p:cNvPr>
            <p:cNvCxnSpPr/>
            <p:nvPr/>
          </p:nvCxnSpPr>
          <p:spPr>
            <a:xfrm>
              <a:off x="360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Linie">
              <a:extLst>
                <a:ext uri="{FF2B5EF4-FFF2-40B4-BE49-F238E27FC236}">
                  <a16:creationId xmlns:a16="http://schemas.microsoft.com/office/drawing/2014/main" id="{5D8584CC-6766-3A46-90C2-1826275DF049}"/>
                </a:ext>
              </a:extLst>
            </p:cNvPr>
            <p:cNvCxnSpPr/>
            <p:nvPr/>
          </p:nvCxnSpPr>
          <p:spPr>
            <a:xfrm>
              <a:off x="-468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Linie">
              <a:extLst>
                <a:ext uri="{FF2B5EF4-FFF2-40B4-BE49-F238E27FC236}">
                  <a16:creationId xmlns:a16="http://schemas.microsoft.com/office/drawing/2014/main" id="{6C040198-35FF-884B-9182-4442C6D814DD}"/>
                </a:ext>
              </a:extLst>
            </p:cNvPr>
            <p:cNvCxnSpPr/>
            <p:nvPr/>
          </p:nvCxnSpPr>
          <p:spPr>
            <a:xfrm>
              <a:off x="-468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Linie">
              <a:extLst>
                <a:ext uri="{FF2B5EF4-FFF2-40B4-BE49-F238E27FC236}">
                  <a16:creationId xmlns:a16="http://schemas.microsoft.com/office/drawing/2014/main" id="{D4326288-7ACE-EE4A-8A01-F81A28678F26}"/>
                </a:ext>
              </a:extLst>
            </p:cNvPr>
            <p:cNvCxnSpPr/>
            <p:nvPr/>
          </p:nvCxnSpPr>
          <p:spPr>
            <a:xfrm>
              <a:off x="-468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Linie">
              <a:extLst>
                <a:ext uri="{FF2B5EF4-FFF2-40B4-BE49-F238E27FC236}">
                  <a16:creationId xmlns:a16="http://schemas.microsoft.com/office/drawing/2014/main" id="{806E543B-443F-A54A-A513-B77782818008}"/>
                </a:ext>
              </a:extLst>
            </p:cNvPr>
            <p:cNvCxnSpPr/>
            <p:nvPr/>
          </p:nvCxnSpPr>
          <p:spPr>
            <a:xfrm>
              <a:off x="12312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9" name="Logo">
            <a:extLst>
              <a:ext uri="{FF2B5EF4-FFF2-40B4-BE49-F238E27FC236}">
                <a16:creationId xmlns:a16="http://schemas.microsoft.com/office/drawing/2014/main" id="{4672C089-FB2C-964E-9999-280614770045}"/>
              </a:ext>
            </a:extLst>
          </p:cNvPr>
          <p:cNvSpPr>
            <a:spLocks noChangeAspect="1" noEditPoints="1"/>
          </p:cNvSpPr>
          <p:nvPr/>
        </p:nvSpPr>
        <p:spPr bwMode="auto">
          <a:xfrm>
            <a:off x="359626" y="304199"/>
            <a:ext cx="2697190" cy="779760"/>
          </a:xfrm>
          <a:custGeom>
            <a:avLst/>
            <a:gdLst>
              <a:gd name="T0" fmla="*/ 6185 w 6233"/>
              <a:gd name="T1" fmla="*/ 1609 h 1800"/>
              <a:gd name="T2" fmla="*/ 6094 w 6233"/>
              <a:gd name="T3" fmla="*/ 1565 h 1800"/>
              <a:gd name="T4" fmla="*/ 6094 w 6233"/>
              <a:gd name="T5" fmla="*/ 1795 h 1800"/>
              <a:gd name="T6" fmla="*/ 6233 w 6233"/>
              <a:gd name="T7" fmla="*/ 1795 h 1800"/>
              <a:gd name="T8" fmla="*/ 6219 w 6233"/>
              <a:gd name="T9" fmla="*/ 1609 h 1800"/>
              <a:gd name="T10" fmla="*/ 5799 w 6233"/>
              <a:gd name="T11" fmla="*/ 1539 h 1800"/>
              <a:gd name="T12" fmla="*/ 5831 w 6233"/>
              <a:gd name="T13" fmla="*/ 1769 h 1800"/>
              <a:gd name="T14" fmla="*/ 5831 w 6233"/>
              <a:gd name="T15" fmla="*/ 1648 h 1800"/>
              <a:gd name="T16" fmla="*/ 5698 w 6233"/>
              <a:gd name="T17" fmla="*/ 1539 h 1800"/>
              <a:gd name="T18" fmla="*/ 5592 w 6233"/>
              <a:gd name="T19" fmla="*/ 1795 h 1800"/>
              <a:gd name="T20" fmla="*/ 5698 w 6233"/>
              <a:gd name="T21" fmla="*/ 1539 h 1800"/>
              <a:gd name="T22" fmla="*/ 5385 w 6233"/>
              <a:gd name="T23" fmla="*/ 1784 h 1800"/>
              <a:gd name="T24" fmla="*/ 5326 w 6233"/>
              <a:gd name="T25" fmla="*/ 1642 h 1800"/>
              <a:gd name="T26" fmla="*/ 5415 w 6233"/>
              <a:gd name="T27" fmla="*/ 1558 h 1800"/>
              <a:gd name="T28" fmla="*/ 5311 w 6233"/>
              <a:gd name="T29" fmla="*/ 1672 h 1800"/>
              <a:gd name="T30" fmla="*/ 5324 w 6233"/>
              <a:gd name="T31" fmla="*/ 1775 h 1800"/>
              <a:gd name="T32" fmla="*/ 4632 w 6233"/>
              <a:gd name="T33" fmla="*/ 1723 h 1800"/>
              <a:gd name="T34" fmla="*/ 4811 w 6233"/>
              <a:gd name="T35" fmla="*/ 1721 h 1800"/>
              <a:gd name="T36" fmla="*/ 4769 w 6233"/>
              <a:gd name="T37" fmla="*/ 1757 h 1800"/>
              <a:gd name="T38" fmla="*/ 4664 w 6233"/>
              <a:gd name="T39" fmla="*/ 1539 h 1800"/>
              <a:gd name="T40" fmla="*/ 4762 w 6233"/>
              <a:gd name="T41" fmla="*/ 1523 h 1800"/>
              <a:gd name="T42" fmla="*/ 4681 w 6233"/>
              <a:gd name="T43" fmla="*/ 1484 h 1800"/>
              <a:gd name="T44" fmla="*/ 4256 w 6233"/>
              <a:gd name="T45" fmla="*/ 1795 h 1800"/>
              <a:gd name="T46" fmla="*/ 4318 w 6233"/>
              <a:gd name="T47" fmla="*/ 1613 h 1800"/>
              <a:gd name="T48" fmla="*/ 4467 w 6233"/>
              <a:gd name="T49" fmla="*/ 1564 h 1800"/>
              <a:gd name="T50" fmla="*/ 4494 w 6233"/>
              <a:gd name="T51" fmla="*/ 1539 h 1800"/>
              <a:gd name="T52" fmla="*/ 4375 w 6233"/>
              <a:gd name="T53" fmla="*/ 1706 h 1800"/>
              <a:gd name="T54" fmla="*/ 0 w 6233"/>
              <a:gd name="T55" fmla="*/ 1662 h 1800"/>
              <a:gd name="T56" fmla="*/ 3798 w 6233"/>
              <a:gd name="T57" fmla="*/ 1103 h 1800"/>
              <a:gd name="T58" fmla="*/ 3798 w 6233"/>
              <a:gd name="T59" fmla="*/ 1103 h 1800"/>
              <a:gd name="T60" fmla="*/ 0 w 6233"/>
              <a:gd name="T61" fmla="*/ 727 h 1800"/>
              <a:gd name="T62" fmla="*/ 1929 w 6233"/>
              <a:gd name="T63" fmla="*/ 0 h 1800"/>
              <a:gd name="T64" fmla="*/ 2026 w 6233"/>
              <a:gd name="T65" fmla="*/ 254 h 1800"/>
              <a:gd name="T66" fmla="*/ 1685 w 6233"/>
              <a:gd name="T67" fmla="*/ 598 h 1800"/>
              <a:gd name="T68" fmla="*/ 1685 w 6233"/>
              <a:gd name="T69" fmla="*/ 598 h 1800"/>
              <a:gd name="T70" fmla="*/ 2323 w 6233"/>
              <a:gd name="T71" fmla="*/ 727 h 1800"/>
              <a:gd name="T72" fmla="*/ 4779 w 6233"/>
              <a:gd name="T73" fmla="*/ 727 h 1800"/>
              <a:gd name="T74" fmla="*/ 4609 w 6233"/>
              <a:gd name="T75" fmla="*/ 727 h 1800"/>
              <a:gd name="T76" fmla="*/ 4351 w 6233"/>
              <a:gd name="T77" fmla="*/ 973 h 1800"/>
              <a:gd name="T78" fmla="*/ 4456 w 6233"/>
              <a:gd name="T79" fmla="*/ 1356 h 1800"/>
              <a:gd name="T80" fmla="*/ 4623 w 6233"/>
              <a:gd name="T81" fmla="*/ 1356 h 1800"/>
              <a:gd name="T82" fmla="*/ 4943 w 6233"/>
              <a:gd name="T83" fmla="*/ 1795 h 1800"/>
              <a:gd name="T84" fmla="*/ 5002 w 6233"/>
              <a:gd name="T85" fmla="*/ 1638 h 1800"/>
              <a:gd name="T86" fmla="*/ 5090 w 6233"/>
              <a:gd name="T87" fmla="*/ 1539 h 1800"/>
              <a:gd name="T88" fmla="*/ 4980 w 6233"/>
              <a:gd name="T89" fmla="*/ 1539 h 1800"/>
              <a:gd name="T90" fmla="*/ 5523 w 6233"/>
              <a:gd name="T91" fmla="*/ 964 h 1800"/>
              <a:gd name="T92" fmla="*/ 5268 w 6233"/>
              <a:gd name="T93" fmla="*/ 727 h 1800"/>
              <a:gd name="T94" fmla="*/ 5093 w 6233"/>
              <a:gd name="T95" fmla="*/ 727 h 1800"/>
              <a:gd name="T96" fmla="*/ 5304 w 6233"/>
              <a:gd name="T97" fmla="*/ 1100 h 1800"/>
              <a:gd name="T98" fmla="*/ 5556 w 6233"/>
              <a:gd name="T99" fmla="*/ 1356 h 1800"/>
              <a:gd name="T100" fmla="*/ 6106 w 6233"/>
              <a:gd name="T101" fmla="*/ 1126 h 1800"/>
              <a:gd name="T102" fmla="*/ 5913 w 6233"/>
              <a:gd name="T103" fmla="*/ 1137 h 1800"/>
              <a:gd name="T104" fmla="*/ 5812 w 6233"/>
              <a:gd name="T105" fmla="*/ 1279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33" h="1800">
                <a:moveTo>
                  <a:pt x="6094" y="1565"/>
                </a:moveTo>
                <a:lnTo>
                  <a:pt x="6125" y="1565"/>
                </a:lnTo>
                <a:cubicBezTo>
                  <a:pt x="6140" y="1565"/>
                  <a:pt x="6150" y="1567"/>
                  <a:pt x="6159" y="1570"/>
                </a:cubicBezTo>
                <a:cubicBezTo>
                  <a:pt x="6174" y="1576"/>
                  <a:pt x="6185" y="1592"/>
                  <a:pt x="6185" y="1609"/>
                </a:cubicBezTo>
                <a:cubicBezTo>
                  <a:pt x="6185" y="1626"/>
                  <a:pt x="6181" y="1639"/>
                  <a:pt x="6172" y="1647"/>
                </a:cubicBezTo>
                <a:cubicBezTo>
                  <a:pt x="6161" y="1656"/>
                  <a:pt x="6147" y="1660"/>
                  <a:pt x="6123" y="1660"/>
                </a:cubicBezTo>
                <a:lnTo>
                  <a:pt x="6094" y="1660"/>
                </a:lnTo>
                <a:lnTo>
                  <a:pt x="6094" y="1565"/>
                </a:lnTo>
                <a:close/>
                <a:moveTo>
                  <a:pt x="6124" y="1539"/>
                </a:moveTo>
                <a:lnTo>
                  <a:pt x="6062" y="1539"/>
                </a:lnTo>
                <a:lnTo>
                  <a:pt x="6062" y="1795"/>
                </a:lnTo>
                <a:lnTo>
                  <a:pt x="6094" y="1795"/>
                </a:lnTo>
                <a:lnTo>
                  <a:pt x="6094" y="1679"/>
                </a:lnTo>
                <a:cubicBezTo>
                  <a:pt x="6107" y="1680"/>
                  <a:pt x="6113" y="1683"/>
                  <a:pt x="6124" y="1696"/>
                </a:cubicBezTo>
                <a:cubicBezTo>
                  <a:pt x="6159" y="1739"/>
                  <a:pt x="6185" y="1778"/>
                  <a:pt x="6193" y="1795"/>
                </a:cubicBezTo>
                <a:lnTo>
                  <a:pt x="6233" y="1795"/>
                </a:lnTo>
                <a:cubicBezTo>
                  <a:pt x="6233" y="1795"/>
                  <a:pt x="6182" y="1723"/>
                  <a:pt x="6171" y="1708"/>
                </a:cubicBezTo>
                <a:cubicBezTo>
                  <a:pt x="6165" y="1701"/>
                  <a:pt x="6156" y="1689"/>
                  <a:pt x="6144" y="1679"/>
                </a:cubicBezTo>
                <a:lnTo>
                  <a:pt x="6148" y="1679"/>
                </a:lnTo>
                <a:cubicBezTo>
                  <a:pt x="6191" y="1679"/>
                  <a:pt x="6219" y="1651"/>
                  <a:pt x="6219" y="1609"/>
                </a:cubicBezTo>
                <a:cubicBezTo>
                  <a:pt x="6219" y="1582"/>
                  <a:pt x="6205" y="1565"/>
                  <a:pt x="6193" y="1555"/>
                </a:cubicBezTo>
                <a:cubicBezTo>
                  <a:pt x="6180" y="1545"/>
                  <a:pt x="6161" y="1539"/>
                  <a:pt x="6124" y="1539"/>
                </a:cubicBezTo>
                <a:close/>
                <a:moveTo>
                  <a:pt x="5946" y="1539"/>
                </a:moveTo>
                <a:lnTo>
                  <a:pt x="5799" y="1539"/>
                </a:lnTo>
                <a:lnTo>
                  <a:pt x="5799" y="1795"/>
                </a:lnTo>
                <a:lnTo>
                  <a:pt x="5950" y="1795"/>
                </a:lnTo>
                <a:lnTo>
                  <a:pt x="5950" y="1769"/>
                </a:lnTo>
                <a:lnTo>
                  <a:pt x="5831" y="1769"/>
                </a:lnTo>
                <a:lnTo>
                  <a:pt x="5831" y="1675"/>
                </a:lnTo>
                <a:lnTo>
                  <a:pt x="5924" y="1675"/>
                </a:lnTo>
                <a:lnTo>
                  <a:pt x="5924" y="1648"/>
                </a:lnTo>
                <a:lnTo>
                  <a:pt x="5831" y="1648"/>
                </a:lnTo>
                <a:lnTo>
                  <a:pt x="5831" y="1564"/>
                </a:lnTo>
                <a:lnTo>
                  <a:pt x="5942" y="1564"/>
                </a:lnTo>
                <a:lnTo>
                  <a:pt x="5946" y="1539"/>
                </a:lnTo>
                <a:close/>
                <a:moveTo>
                  <a:pt x="5698" y="1539"/>
                </a:moveTo>
                <a:lnTo>
                  <a:pt x="5519" y="1539"/>
                </a:lnTo>
                <a:lnTo>
                  <a:pt x="5519" y="1565"/>
                </a:lnTo>
                <a:lnTo>
                  <a:pt x="5592" y="1565"/>
                </a:lnTo>
                <a:lnTo>
                  <a:pt x="5592" y="1795"/>
                </a:lnTo>
                <a:lnTo>
                  <a:pt x="5623" y="1795"/>
                </a:lnTo>
                <a:lnTo>
                  <a:pt x="5623" y="1565"/>
                </a:lnTo>
                <a:lnTo>
                  <a:pt x="5696" y="1565"/>
                </a:lnTo>
                <a:lnTo>
                  <a:pt x="5698" y="1539"/>
                </a:lnTo>
                <a:close/>
                <a:moveTo>
                  <a:pt x="5252" y="1753"/>
                </a:moveTo>
                <a:lnTo>
                  <a:pt x="5238" y="1777"/>
                </a:lnTo>
                <a:cubicBezTo>
                  <a:pt x="5264" y="1793"/>
                  <a:pt x="5292" y="1800"/>
                  <a:pt x="5324" y="1800"/>
                </a:cubicBezTo>
                <a:cubicBezTo>
                  <a:pt x="5349" y="1800"/>
                  <a:pt x="5367" y="1795"/>
                  <a:pt x="5385" y="1784"/>
                </a:cubicBezTo>
                <a:cubicBezTo>
                  <a:pt x="5409" y="1770"/>
                  <a:pt x="5422" y="1747"/>
                  <a:pt x="5422" y="1723"/>
                </a:cubicBezTo>
                <a:cubicBezTo>
                  <a:pt x="5422" y="1707"/>
                  <a:pt x="5415" y="1689"/>
                  <a:pt x="5404" y="1678"/>
                </a:cubicBezTo>
                <a:cubicBezTo>
                  <a:pt x="5393" y="1666"/>
                  <a:pt x="5381" y="1659"/>
                  <a:pt x="5357" y="1652"/>
                </a:cubicBezTo>
                <a:lnTo>
                  <a:pt x="5326" y="1642"/>
                </a:lnTo>
                <a:cubicBezTo>
                  <a:pt x="5294" y="1633"/>
                  <a:pt x="5281" y="1621"/>
                  <a:pt x="5281" y="1601"/>
                </a:cubicBezTo>
                <a:cubicBezTo>
                  <a:pt x="5281" y="1574"/>
                  <a:pt x="5301" y="1558"/>
                  <a:pt x="5335" y="1558"/>
                </a:cubicBezTo>
                <a:cubicBezTo>
                  <a:pt x="5358" y="1558"/>
                  <a:pt x="5375" y="1564"/>
                  <a:pt x="5400" y="1580"/>
                </a:cubicBezTo>
                <a:lnTo>
                  <a:pt x="5415" y="1558"/>
                </a:lnTo>
                <a:cubicBezTo>
                  <a:pt x="5389" y="1542"/>
                  <a:pt x="5362" y="1533"/>
                  <a:pt x="5333" y="1533"/>
                </a:cubicBezTo>
                <a:cubicBezTo>
                  <a:pt x="5281" y="1533"/>
                  <a:pt x="5246" y="1563"/>
                  <a:pt x="5246" y="1607"/>
                </a:cubicBezTo>
                <a:cubicBezTo>
                  <a:pt x="5246" y="1623"/>
                  <a:pt x="5252" y="1638"/>
                  <a:pt x="5263" y="1649"/>
                </a:cubicBezTo>
                <a:cubicBezTo>
                  <a:pt x="5274" y="1659"/>
                  <a:pt x="5286" y="1664"/>
                  <a:pt x="5311" y="1672"/>
                </a:cubicBezTo>
                <a:lnTo>
                  <a:pt x="5338" y="1679"/>
                </a:lnTo>
                <a:cubicBezTo>
                  <a:pt x="5371" y="1689"/>
                  <a:pt x="5386" y="1704"/>
                  <a:pt x="5386" y="1727"/>
                </a:cubicBezTo>
                <a:cubicBezTo>
                  <a:pt x="5386" y="1742"/>
                  <a:pt x="5380" y="1754"/>
                  <a:pt x="5367" y="1764"/>
                </a:cubicBezTo>
                <a:cubicBezTo>
                  <a:pt x="5356" y="1772"/>
                  <a:pt x="5345" y="1775"/>
                  <a:pt x="5324" y="1775"/>
                </a:cubicBezTo>
                <a:cubicBezTo>
                  <a:pt x="5297" y="1775"/>
                  <a:pt x="5274" y="1768"/>
                  <a:pt x="5252" y="1753"/>
                </a:cubicBezTo>
                <a:close/>
                <a:moveTo>
                  <a:pt x="4664" y="1539"/>
                </a:moveTo>
                <a:lnTo>
                  <a:pt x="4632" y="1539"/>
                </a:lnTo>
                <a:lnTo>
                  <a:pt x="4632" y="1723"/>
                </a:lnTo>
                <a:cubicBezTo>
                  <a:pt x="4632" y="1734"/>
                  <a:pt x="4633" y="1750"/>
                  <a:pt x="4640" y="1763"/>
                </a:cubicBezTo>
                <a:cubicBezTo>
                  <a:pt x="4655" y="1788"/>
                  <a:pt x="4678" y="1800"/>
                  <a:pt x="4720" y="1800"/>
                </a:cubicBezTo>
                <a:cubicBezTo>
                  <a:pt x="4753" y="1800"/>
                  <a:pt x="4774" y="1793"/>
                  <a:pt x="4791" y="1780"/>
                </a:cubicBezTo>
                <a:cubicBezTo>
                  <a:pt x="4807" y="1767"/>
                  <a:pt x="4811" y="1752"/>
                  <a:pt x="4811" y="1721"/>
                </a:cubicBezTo>
                <a:lnTo>
                  <a:pt x="4811" y="1539"/>
                </a:lnTo>
                <a:lnTo>
                  <a:pt x="4779" y="1539"/>
                </a:lnTo>
                <a:lnTo>
                  <a:pt x="4779" y="1717"/>
                </a:lnTo>
                <a:cubicBezTo>
                  <a:pt x="4779" y="1735"/>
                  <a:pt x="4778" y="1746"/>
                  <a:pt x="4769" y="1757"/>
                </a:cubicBezTo>
                <a:cubicBezTo>
                  <a:pt x="4761" y="1768"/>
                  <a:pt x="4744" y="1774"/>
                  <a:pt x="4722" y="1774"/>
                </a:cubicBezTo>
                <a:cubicBezTo>
                  <a:pt x="4689" y="1774"/>
                  <a:pt x="4674" y="1760"/>
                  <a:pt x="4669" y="1749"/>
                </a:cubicBezTo>
                <a:cubicBezTo>
                  <a:pt x="4665" y="1741"/>
                  <a:pt x="4664" y="1724"/>
                  <a:pt x="4664" y="1712"/>
                </a:cubicBezTo>
                <a:lnTo>
                  <a:pt x="4664" y="1539"/>
                </a:lnTo>
                <a:close/>
                <a:moveTo>
                  <a:pt x="4782" y="1503"/>
                </a:moveTo>
                <a:cubicBezTo>
                  <a:pt x="4782" y="1493"/>
                  <a:pt x="4773" y="1484"/>
                  <a:pt x="4762" y="1484"/>
                </a:cubicBezTo>
                <a:cubicBezTo>
                  <a:pt x="4751" y="1484"/>
                  <a:pt x="4742" y="1493"/>
                  <a:pt x="4742" y="1503"/>
                </a:cubicBezTo>
                <a:cubicBezTo>
                  <a:pt x="4742" y="1514"/>
                  <a:pt x="4751" y="1523"/>
                  <a:pt x="4762" y="1523"/>
                </a:cubicBezTo>
                <a:cubicBezTo>
                  <a:pt x="4774" y="1523"/>
                  <a:pt x="4782" y="1514"/>
                  <a:pt x="4782" y="1503"/>
                </a:cubicBezTo>
                <a:close/>
                <a:moveTo>
                  <a:pt x="4681" y="1523"/>
                </a:moveTo>
                <a:cubicBezTo>
                  <a:pt x="4693" y="1523"/>
                  <a:pt x="4701" y="1514"/>
                  <a:pt x="4701" y="1503"/>
                </a:cubicBezTo>
                <a:cubicBezTo>
                  <a:pt x="4701" y="1493"/>
                  <a:pt x="4692" y="1484"/>
                  <a:pt x="4681" y="1484"/>
                </a:cubicBezTo>
                <a:cubicBezTo>
                  <a:pt x="4670" y="1484"/>
                  <a:pt x="4661" y="1493"/>
                  <a:pt x="4661" y="1503"/>
                </a:cubicBezTo>
                <a:cubicBezTo>
                  <a:pt x="4661" y="1514"/>
                  <a:pt x="4670" y="1523"/>
                  <a:pt x="4681" y="1523"/>
                </a:cubicBezTo>
                <a:close/>
                <a:moveTo>
                  <a:pt x="4279" y="1539"/>
                </a:moveTo>
                <a:lnTo>
                  <a:pt x="4256" y="1795"/>
                </a:lnTo>
                <a:lnTo>
                  <a:pt x="4287" y="1795"/>
                </a:lnTo>
                <a:lnTo>
                  <a:pt x="4302" y="1613"/>
                </a:lnTo>
                <a:cubicBezTo>
                  <a:pt x="4303" y="1598"/>
                  <a:pt x="4304" y="1568"/>
                  <a:pt x="4305" y="1564"/>
                </a:cubicBezTo>
                <a:cubicBezTo>
                  <a:pt x="4306" y="1569"/>
                  <a:pt x="4310" y="1588"/>
                  <a:pt x="4318" y="1613"/>
                </a:cubicBezTo>
                <a:lnTo>
                  <a:pt x="4372" y="1795"/>
                </a:lnTo>
                <a:lnTo>
                  <a:pt x="4399" y="1795"/>
                </a:lnTo>
                <a:lnTo>
                  <a:pt x="4457" y="1604"/>
                </a:lnTo>
                <a:cubicBezTo>
                  <a:pt x="4462" y="1588"/>
                  <a:pt x="4467" y="1566"/>
                  <a:pt x="4467" y="1564"/>
                </a:cubicBezTo>
                <a:cubicBezTo>
                  <a:pt x="4467" y="1566"/>
                  <a:pt x="4468" y="1591"/>
                  <a:pt x="4469" y="1607"/>
                </a:cubicBezTo>
                <a:lnTo>
                  <a:pt x="4485" y="1795"/>
                </a:lnTo>
                <a:lnTo>
                  <a:pt x="4517" y="1795"/>
                </a:lnTo>
                <a:lnTo>
                  <a:pt x="4494" y="1539"/>
                </a:lnTo>
                <a:lnTo>
                  <a:pt x="4447" y="1539"/>
                </a:lnTo>
                <a:lnTo>
                  <a:pt x="4396" y="1709"/>
                </a:lnTo>
                <a:cubicBezTo>
                  <a:pt x="4390" y="1729"/>
                  <a:pt x="4387" y="1749"/>
                  <a:pt x="4386" y="1751"/>
                </a:cubicBezTo>
                <a:cubicBezTo>
                  <a:pt x="4386" y="1748"/>
                  <a:pt x="4382" y="1730"/>
                  <a:pt x="4375" y="1706"/>
                </a:cubicBezTo>
                <a:lnTo>
                  <a:pt x="4326" y="1539"/>
                </a:lnTo>
                <a:lnTo>
                  <a:pt x="4279" y="1539"/>
                </a:lnTo>
                <a:close/>
                <a:moveTo>
                  <a:pt x="3798" y="1662"/>
                </a:moveTo>
                <a:lnTo>
                  <a:pt x="0" y="1662"/>
                </a:lnTo>
                <a:lnTo>
                  <a:pt x="0" y="1796"/>
                </a:lnTo>
                <a:lnTo>
                  <a:pt x="3798" y="1796"/>
                </a:lnTo>
                <a:lnTo>
                  <a:pt x="3798" y="1662"/>
                </a:lnTo>
                <a:close/>
                <a:moveTo>
                  <a:pt x="3798" y="1103"/>
                </a:moveTo>
                <a:lnTo>
                  <a:pt x="0" y="1103"/>
                </a:lnTo>
                <a:lnTo>
                  <a:pt x="0" y="1166"/>
                </a:lnTo>
                <a:lnTo>
                  <a:pt x="3798" y="1166"/>
                </a:lnTo>
                <a:lnTo>
                  <a:pt x="3798" y="1103"/>
                </a:lnTo>
                <a:close/>
                <a:moveTo>
                  <a:pt x="0" y="862"/>
                </a:moveTo>
                <a:lnTo>
                  <a:pt x="1475" y="862"/>
                </a:lnTo>
                <a:lnTo>
                  <a:pt x="1475" y="727"/>
                </a:lnTo>
                <a:lnTo>
                  <a:pt x="0" y="727"/>
                </a:lnTo>
                <a:lnTo>
                  <a:pt x="0" y="862"/>
                </a:lnTo>
                <a:close/>
                <a:moveTo>
                  <a:pt x="1869" y="135"/>
                </a:moveTo>
                <a:lnTo>
                  <a:pt x="1929" y="135"/>
                </a:lnTo>
                <a:lnTo>
                  <a:pt x="1929" y="0"/>
                </a:lnTo>
                <a:lnTo>
                  <a:pt x="1869" y="0"/>
                </a:lnTo>
                <a:lnTo>
                  <a:pt x="1869" y="135"/>
                </a:lnTo>
                <a:close/>
                <a:moveTo>
                  <a:pt x="1772" y="254"/>
                </a:moveTo>
                <a:lnTo>
                  <a:pt x="2026" y="254"/>
                </a:lnTo>
                <a:lnTo>
                  <a:pt x="2026" y="191"/>
                </a:lnTo>
                <a:lnTo>
                  <a:pt x="1772" y="191"/>
                </a:lnTo>
                <a:lnTo>
                  <a:pt x="1772" y="254"/>
                </a:lnTo>
                <a:close/>
                <a:moveTo>
                  <a:pt x="1685" y="598"/>
                </a:moveTo>
                <a:lnTo>
                  <a:pt x="2116" y="598"/>
                </a:lnTo>
                <a:lnTo>
                  <a:pt x="2116" y="463"/>
                </a:lnTo>
                <a:lnTo>
                  <a:pt x="1685" y="463"/>
                </a:lnTo>
                <a:lnTo>
                  <a:pt x="1685" y="598"/>
                </a:lnTo>
                <a:close/>
                <a:moveTo>
                  <a:pt x="2323" y="862"/>
                </a:moveTo>
                <a:lnTo>
                  <a:pt x="3799" y="862"/>
                </a:lnTo>
                <a:lnTo>
                  <a:pt x="3799" y="727"/>
                </a:lnTo>
                <a:lnTo>
                  <a:pt x="2323" y="727"/>
                </a:lnTo>
                <a:lnTo>
                  <a:pt x="2323" y="862"/>
                </a:lnTo>
                <a:close/>
                <a:moveTo>
                  <a:pt x="4760" y="1356"/>
                </a:moveTo>
                <a:lnTo>
                  <a:pt x="4911" y="727"/>
                </a:lnTo>
                <a:lnTo>
                  <a:pt x="4779" y="727"/>
                </a:lnTo>
                <a:lnTo>
                  <a:pt x="4728" y="964"/>
                </a:lnTo>
                <a:cubicBezTo>
                  <a:pt x="4714" y="1025"/>
                  <a:pt x="4696" y="1151"/>
                  <a:pt x="4694" y="1171"/>
                </a:cubicBezTo>
                <a:cubicBezTo>
                  <a:pt x="4694" y="1171"/>
                  <a:pt x="4679" y="1064"/>
                  <a:pt x="4667" y="1006"/>
                </a:cubicBezTo>
                <a:lnTo>
                  <a:pt x="4609" y="727"/>
                </a:lnTo>
                <a:lnTo>
                  <a:pt x="4472" y="727"/>
                </a:lnTo>
                <a:lnTo>
                  <a:pt x="4417" y="979"/>
                </a:lnTo>
                <a:cubicBezTo>
                  <a:pt x="4398" y="1065"/>
                  <a:pt x="4387" y="1154"/>
                  <a:pt x="4384" y="1178"/>
                </a:cubicBezTo>
                <a:cubicBezTo>
                  <a:pt x="4384" y="1178"/>
                  <a:pt x="4376" y="1089"/>
                  <a:pt x="4351" y="973"/>
                </a:cubicBezTo>
                <a:lnTo>
                  <a:pt x="4297" y="727"/>
                </a:lnTo>
                <a:lnTo>
                  <a:pt x="4164" y="727"/>
                </a:lnTo>
                <a:lnTo>
                  <a:pt x="4313" y="1356"/>
                </a:lnTo>
                <a:lnTo>
                  <a:pt x="4456" y="1356"/>
                </a:lnTo>
                <a:lnTo>
                  <a:pt x="4508" y="1100"/>
                </a:lnTo>
                <a:cubicBezTo>
                  <a:pt x="4525" y="1018"/>
                  <a:pt x="4536" y="939"/>
                  <a:pt x="4538" y="924"/>
                </a:cubicBezTo>
                <a:cubicBezTo>
                  <a:pt x="4539" y="947"/>
                  <a:pt x="4549" y="1024"/>
                  <a:pt x="4567" y="1102"/>
                </a:cubicBezTo>
                <a:lnTo>
                  <a:pt x="4623" y="1356"/>
                </a:lnTo>
                <a:lnTo>
                  <a:pt x="4760" y="1356"/>
                </a:lnTo>
                <a:close/>
                <a:moveTo>
                  <a:pt x="4980" y="1539"/>
                </a:moveTo>
                <a:lnTo>
                  <a:pt x="4943" y="1539"/>
                </a:lnTo>
                <a:lnTo>
                  <a:pt x="4943" y="1795"/>
                </a:lnTo>
                <a:lnTo>
                  <a:pt x="4976" y="1795"/>
                </a:lnTo>
                <a:lnTo>
                  <a:pt x="4975" y="1647"/>
                </a:lnTo>
                <a:cubicBezTo>
                  <a:pt x="4974" y="1613"/>
                  <a:pt x="4971" y="1577"/>
                  <a:pt x="4971" y="1577"/>
                </a:cubicBezTo>
                <a:cubicBezTo>
                  <a:pt x="4971" y="1577"/>
                  <a:pt x="4985" y="1607"/>
                  <a:pt x="5002" y="1638"/>
                </a:cubicBezTo>
                <a:lnTo>
                  <a:pt x="5088" y="1795"/>
                </a:lnTo>
                <a:lnTo>
                  <a:pt x="5122" y="1795"/>
                </a:lnTo>
                <a:lnTo>
                  <a:pt x="5122" y="1539"/>
                </a:lnTo>
                <a:lnTo>
                  <a:pt x="5090" y="1539"/>
                </a:lnTo>
                <a:lnTo>
                  <a:pt x="5092" y="1678"/>
                </a:lnTo>
                <a:cubicBezTo>
                  <a:pt x="5092" y="1715"/>
                  <a:pt x="5095" y="1756"/>
                  <a:pt x="5095" y="1756"/>
                </a:cubicBezTo>
                <a:cubicBezTo>
                  <a:pt x="5094" y="1754"/>
                  <a:pt x="5083" y="1727"/>
                  <a:pt x="5070" y="1703"/>
                </a:cubicBezTo>
                <a:lnTo>
                  <a:pt x="4980" y="1539"/>
                </a:lnTo>
                <a:close/>
                <a:moveTo>
                  <a:pt x="5556" y="1356"/>
                </a:moveTo>
                <a:lnTo>
                  <a:pt x="5706" y="727"/>
                </a:lnTo>
                <a:lnTo>
                  <a:pt x="5575" y="727"/>
                </a:lnTo>
                <a:lnTo>
                  <a:pt x="5523" y="964"/>
                </a:lnTo>
                <a:cubicBezTo>
                  <a:pt x="5510" y="1025"/>
                  <a:pt x="5491" y="1151"/>
                  <a:pt x="5489" y="1171"/>
                </a:cubicBezTo>
                <a:cubicBezTo>
                  <a:pt x="5489" y="1171"/>
                  <a:pt x="5474" y="1064"/>
                  <a:pt x="5462" y="1006"/>
                </a:cubicBezTo>
                <a:lnTo>
                  <a:pt x="5405" y="727"/>
                </a:lnTo>
                <a:lnTo>
                  <a:pt x="5268" y="727"/>
                </a:lnTo>
                <a:lnTo>
                  <a:pt x="5212" y="979"/>
                </a:lnTo>
                <a:cubicBezTo>
                  <a:pt x="5193" y="1065"/>
                  <a:pt x="5182" y="1154"/>
                  <a:pt x="5180" y="1178"/>
                </a:cubicBezTo>
                <a:cubicBezTo>
                  <a:pt x="5180" y="1178"/>
                  <a:pt x="5172" y="1089"/>
                  <a:pt x="5147" y="973"/>
                </a:cubicBezTo>
                <a:lnTo>
                  <a:pt x="5093" y="727"/>
                </a:lnTo>
                <a:lnTo>
                  <a:pt x="4960" y="727"/>
                </a:lnTo>
                <a:lnTo>
                  <a:pt x="5109" y="1356"/>
                </a:lnTo>
                <a:lnTo>
                  <a:pt x="5252" y="1356"/>
                </a:lnTo>
                <a:lnTo>
                  <a:pt x="5304" y="1100"/>
                </a:lnTo>
                <a:cubicBezTo>
                  <a:pt x="5321" y="1018"/>
                  <a:pt x="5331" y="939"/>
                  <a:pt x="5333" y="924"/>
                </a:cubicBezTo>
                <a:cubicBezTo>
                  <a:pt x="5335" y="947"/>
                  <a:pt x="5345" y="1024"/>
                  <a:pt x="5363" y="1102"/>
                </a:cubicBezTo>
                <a:lnTo>
                  <a:pt x="5418" y="1356"/>
                </a:lnTo>
                <a:lnTo>
                  <a:pt x="5556" y="1356"/>
                </a:lnTo>
                <a:close/>
                <a:moveTo>
                  <a:pt x="6233" y="1147"/>
                </a:moveTo>
                <a:lnTo>
                  <a:pt x="6233" y="727"/>
                </a:lnTo>
                <a:lnTo>
                  <a:pt x="6106" y="727"/>
                </a:lnTo>
                <a:lnTo>
                  <a:pt x="6106" y="1126"/>
                </a:lnTo>
                <a:cubicBezTo>
                  <a:pt x="6106" y="1159"/>
                  <a:pt x="6106" y="1168"/>
                  <a:pt x="6104" y="1182"/>
                </a:cubicBezTo>
                <a:cubicBezTo>
                  <a:pt x="6099" y="1228"/>
                  <a:pt x="6064" y="1255"/>
                  <a:pt x="6009" y="1255"/>
                </a:cubicBezTo>
                <a:cubicBezTo>
                  <a:pt x="5968" y="1255"/>
                  <a:pt x="5938" y="1239"/>
                  <a:pt x="5924" y="1211"/>
                </a:cubicBezTo>
                <a:cubicBezTo>
                  <a:pt x="5917" y="1198"/>
                  <a:pt x="5913" y="1176"/>
                  <a:pt x="5913" y="1137"/>
                </a:cubicBezTo>
                <a:lnTo>
                  <a:pt x="5913" y="727"/>
                </a:lnTo>
                <a:lnTo>
                  <a:pt x="5785" y="727"/>
                </a:lnTo>
                <a:lnTo>
                  <a:pt x="5785" y="1161"/>
                </a:lnTo>
                <a:cubicBezTo>
                  <a:pt x="5785" y="1221"/>
                  <a:pt x="5791" y="1246"/>
                  <a:pt x="5812" y="1279"/>
                </a:cubicBezTo>
                <a:cubicBezTo>
                  <a:pt x="5847" y="1333"/>
                  <a:pt x="5917" y="1362"/>
                  <a:pt x="6012" y="1362"/>
                </a:cubicBezTo>
                <a:cubicBezTo>
                  <a:pt x="6146" y="1362"/>
                  <a:pt x="6207" y="1294"/>
                  <a:pt x="6224" y="1245"/>
                </a:cubicBezTo>
                <a:cubicBezTo>
                  <a:pt x="6233" y="1218"/>
                  <a:pt x="6233" y="1206"/>
                  <a:pt x="6233" y="1147"/>
                </a:cubicBezTo>
                <a:close/>
              </a:path>
            </a:pathLst>
          </a:custGeom>
          <a:solidFill>
            <a:schemeClr val="tx2"/>
          </a:solidFill>
          <a:ln w="9525">
            <a:noFill/>
            <a:round/>
            <a:headEnd/>
            <a:tailEnd/>
          </a:ln>
        </p:spPr>
        <p:txBody>
          <a:bodyPr vert="horz" wrap="square" lIns="91345" tIns="45672" rIns="91345" bIns="45672" numCol="1" anchor="t" anchorCtr="0" compatLnSpc="1">
            <a:prstTxWarp prst="textNoShape">
              <a:avLst/>
            </a:prstTxWarp>
          </a:bodyPr>
          <a:lstStyle/>
          <a:p>
            <a:endParaRPr lang="de-DE" sz="1798" dirty="0"/>
          </a:p>
        </p:txBody>
      </p:sp>
      <p:grpSp>
        <p:nvGrpSpPr>
          <p:cNvPr id="51" name="Ecke">
            <a:extLst>
              <a:ext uri="{FF2B5EF4-FFF2-40B4-BE49-F238E27FC236}">
                <a16:creationId xmlns:a16="http://schemas.microsoft.com/office/drawing/2014/main" id="{19C02532-AA4A-C045-8A7C-C8E7BBDB0760}"/>
              </a:ext>
            </a:extLst>
          </p:cNvPr>
          <p:cNvGrpSpPr>
            <a:grpSpLocks noChangeAspect="1"/>
          </p:cNvGrpSpPr>
          <p:nvPr/>
        </p:nvGrpSpPr>
        <p:grpSpPr bwMode="auto">
          <a:xfrm>
            <a:off x="8812558" y="0"/>
            <a:ext cx="3379443" cy="6858000"/>
            <a:chOff x="1316" y="-660"/>
            <a:chExt cx="2131" cy="4320"/>
          </a:xfrm>
        </p:grpSpPr>
        <p:sp>
          <p:nvSpPr>
            <p:cNvPr id="52" name="Fläche">
              <a:extLst>
                <a:ext uri="{FF2B5EF4-FFF2-40B4-BE49-F238E27FC236}">
                  <a16:creationId xmlns:a16="http://schemas.microsoft.com/office/drawing/2014/main" id="{0FC6C01B-DA14-A04F-877A-FF808590DB70}"/>
                </a:ext>
              </a:extLst>
            </p:cNvPr>
            <p:cNvSpPr>
              <a:spLocks/>
            </p:cNvSpPr>
            <p:nvPr/>
          </p:nvSpPr>
          <p:spPr bwMode="auto">
            <a:xfrm>
              <a:off x="1316" y="-660"/>
              <a:ext cx="2131" cy="4320"/>
            </a:xfrm>
            <a:custGeom>
              <a:avLst/>
              <a:gdLst>
                <a:gd name="T0" fmla="*/ 9400 w 9400"/>
                <a:gd name="T1" fmla="*/ 0 h 19050"/>
                <a:gd name="T2" fmla="*/ 0 w 9400"/>
                <a:gd name="T3" fmla="*/ 19050 h 19050"/>
                <a:gd name="T4" fmla="*/ 9400 w 9400"/>
                <a:gd name="T5" fmla="*/ 19050 h 19050"/>
                <a:gd name="T6" fmla="*/ 9400 w 9400"/>
                <a:gd name="T7" fmla="*/ 0 h 19050"/>
              </a:gdLst>
              <a:ahLst/>
              <a:cxnLst>
                <a:cxn ang="0">
                  <a:pos x="T0" y="T1"/>
                </a:cxn>
                <a:cxn ang="0">
                  <a:pos x="T2" y="T3"/>
                </a:cxn>
                <a:cxn ang="0">
                  <a:pos x="T4" y="T5"/>
                </a:cxn>
                <a:cxn ang="0">
                  <a:pos x="T6" y="T7"/>
                </a:cxn>
              </a:cxnLst>
              <a:rect l="0" t="0" r="r" b="b"/>
              <a:pathLst>
                <a:path w="9400" h="19050">
                  <a:moveTo>
                    <a:pt x="9400" y="0"/>
                  </a:moveTo>
                  <a:lnTo>
                    <a:pt x="0" y="19050"/>
                  </a:lnTo>
                  <a:lnTo>
                    <a:pt x="9400" y="19050"/>
                  </a:lnTo>
                  <a:lnTo>
                    <a:pt x="9400" y="0"/>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endParaRPr lang="de-DE" sz="1798"/>
            </a:p>
          </p:txBody>
        </p:sp>
        <p:sp>
          <p:nvSpPr>
            <p:cNvPr id="56" name="FONT">
              <a:extLst>
                <a:ext uri="{FF2B5EF4-FFF2-40B4-BE49-F238E27FC236}">
                  <a16:creationId xmlns:a16="http://schemas.microsoft.com/office/drawing/2014/main" id="{9CCCD4BC-B124-AF4B-8AC8-DC208DA27FCC}"/>
                </a:ext>
              </a:extLst>
            </p:cNvPr>
            <p:cNvSpPr>
              <a:spLocks noEditPoints="1"/>
            </p:cNvSpPr>
            <p:nvPr/>
          </p:nvSpPr>
          <p:spPr bwMode="auto">
            <a:xfrm>
              <a:off x="1406" y="-479"/>
              <a:ext cx="2041" cy="4139"/>
            </a:xfrm>
            <a:custGeom>
              <a:avLst/>
              <a:gdLst>
                <a:gd name="T0" fmla="*/ 9002 w 9002"/>
                <a:gd name="T1" fmla="*/ 357 h 18254"/>
                <a:gd name="T2" fmla="*/ 906 w 9002"/>
                <a:gd name="T3" fmla="*/ 16229 h 18254"/>
                <a:gd name="T4" fmla="*/ 2239 w 9002"/>
                <a:gd name="T5" fmla="*/ 14589 h 18254"/>
                <a:gd name="T6" fmla="*/ 3365 w 9002"/>
                <a:gd name="T7" fmla="*/ 12300 h 18254"/>
                <a:gd name="T8" fmla="*/ 4050 w 9002"/>
                <a:gd name="T9" fmla="*/ 10908 h 18254"/>
                <a:gd name="T10" fmla="*/ 4678 w 9002"/>
                <a:gd name="T11" fmla="*/ 9535 h 18254"/>
                <a:gd name="T12" fmla="*/ 5641 w 9002"/>
                <a:gd name="T13" fmla="*/ 7561 h 18254"/>
                <a:gd name="T14" fmla="*/ 6238 w 9002"/>
                <a:gd name="T15" fmla="*/ 6461 h 18254"/>
                <a:gd name="T16" fmla="*/ 7029 w 9002"/>
                <a:gd name="T17" fmla="*/ 4855 h 18254"/>
                <a:gd name="T18" fmla="*/ 7419 w 9002"/>
                <a:gd name="T19" fmla="*/ 3133 h 18254"/>
                <a:gd name="T20" fmla="*/ 8803 w 9002"/>
                <a:gd name="T21" fmla="*/ 1078 h 18254"/>
                <a:gd name="T22" fmla="*/ 8728 w 9002"/>
                <a:gd name="T23" fmla="*/ 2142 h 18254"/>
                <a:gd name="T24" fmla="*/ 2062 w 9002"/>
                <a:gd name="T25" fmla="*/ 16564 h 18254"/>
                <a:gd name="T26" fmla="*/ 2461 w 9002"/>
                <a:gd name="T27" fmla="*/ 14687 h 18254"/>
                <a:gd name="T28" fmla="*/ 3518 w 9002"/>
                <a:gd name="T29" fmla="*/ 13239 h 18254"/>
                <a:gd name="T30" fmla="*/ 4944 w 9002"/>
                <a:gd name="T31" fmla="*/ 10647 h 18254"/>
                <a:gd name="T32" fmla="*/ 5586 w 9002"/>
                <a:gd name="T33" fmla="*/ 9227 h 18254"/>
                <a:gd name="T34" fmla="*/ 6125 w 9002"/>
                <a:gd name="T35" fmla="*/ 7589 h 18254"/>
                <a:gd name="T36" fmla="*/ 6868 w 9002"/>
                <a:gd name="T37" fmla="*/ 6017 h 18254"/>
                <a:gd name="T38" fmla="*/ 7654 w 9002"/>
                <a:gd name="T39" fmla="*/ 5212 h 18254"/>
                <a:gd name="T40" fmla="*/ 8238 w 9002"/>
                <a:gd name="T41" fmla="*/ 3137 h 18254"/>
                <a:gd name="T42" fmla="*/ 2173 w 9002"/>
                <a:gd name="T43" fmla="*/ 17188 h 18254"/>
                <a:gd name="T44" fmla="*/ 3279 w 9002"/>
                <a:gd name="T45" fmla="*/ 15781 h 18254"/>
                <a:gd name="T46" fmla="*/ 3545 w 9002"/>
                <a:gd name="T47" fmla="*/ 14500 h 18254"/>
                <a:gd name="T48" fmla="*/ 4723 w 9002"/>
                <a:gd name="T49" fmla="*/ 12890 h 18254"/>
                <a:gd name="T50" fmla="*/ 5595 w 9002"/>
                <a:gd name="T51" fmla="*/ 11220 h 18254"/>
                <a:gd name="T52" fmla="*/ 6528 w 9002"/>
                <a:gd name="T53" fmla="*/ 9189 h 18254"/>
                <a:gd name="T54" fmla="*/ 7202 w 9002"/>
                <a:gd name="T55" fmla="*/ 7179 h 18254"/>
                <a:gd name="T56" fmla="*/ 8023 w 9002"/>
                <a:gd name="T57" fmla="*/ 5298 h 18254"/>
                <a:gd name="T58" fmla="*/ 8797 w 9002"/>
                <a:gd name="T59" fmla="*/ 4434 h 18254"/>
                <a:gd name="T60" fmla="*/ 8821 w 9002"/>
                <a:gd name="T61" fmla="*/ 5411 h 18254"/>
                <a:gd name="T62" fmla="*/ 3561 w 9002"/>
                <a:gd name="T63" fmla="*/ 17003 h 18254"/>
                <a:gd name="T64" fmla="*/ 4387 w 9002"/>
                <a:gd name="T65" fmla="*/ 15116 h 18254"/>
                <a:gd name="T66" fmla="*/ 5272 w 9002"/>
                <a:gd name="T67" fmla="*/ 13232 h 18254"/>
                <a:gd name="T68" fmla="*/ 5825 w 9002"/>
                <a:gd name="T69" fmla="*/ 11492 h 18254"/>
                <a:gd name="T70" fmla="*/ 6451 w 9002"/>
                <a:gd name="T71" fmla="*/ 10468 h 18254"/>
                <a:gd name="T72" fmla="*/ 7035 w 9002"/>
                <a:gd name="T73" fmla="*/ 9133 h 18254"/>
                <a:gd name="T74" fmla="*/ 8329 w 9002"/>
                <a:gd name="T75" fmla="*/ 7390 h 18254"/>
                <a:gd name="T76" fmla="*/ 3579 w 9002"/>
                <a:gd name="T77" fmla="*/ 17782 h 18254"/>
                <a:gd name="T78" fmla="*/ 4870 w 9002"/>
                <a:gd name="T79" fmla="*/ 15446 h 18254"/>
                <a:gd name="T80" fmla="*/ 5550 w 9002"/>
                <a:gd name="T81" fmla="*/ 14081 h 18254"/>
                <a:gd name="T82" fmla="*/ 6566 w 9002"/>
                <a:gd name="T83" fmla="*/ 12611 h 18254"/>
                <a:gd name="T84" fmla="*/ 7519 w 9002"/>
                <a:gd name="T85" fmla="*/ 10679 h 18254"/>
                <a:gd name="T86" fmla="*/ 7704 w 9002"/>
                <a:gd name="T87" fmla="*/ 9498 h 18254"/>
                <a:gd name="T88" fmla="*/ 8504 w 9002"/>
                <a:gd name="T89" fmla="*/ 7774 h 18254"/>
                <a:gd name="T90" fmla="*/ 4565 w 9002"/>
                <a:gd name="T91" fmla="*/ 17623 h 18254"/>
                <a:gd name="T92" fmla="*/ 6006 w 9002"/>
                <a:gd name="T93" fmla="*/ 15562 h 18254"/>
                <a:gd name="T94" fmla="*/ 6311 w 9002"/>
                <a:gd name="T95" fmla="*/ 14432 h 18254"/>
                <a:gd name="T96" fmla="*/ 7213 w 9002"/>
                <a:gd name="T97" fmla="*/ 13329 h 18254"/>
                <a:gd name="T98" fmla="*/ 7814 w 9002"/>
                <a:gd name="T99" fmla="*/ 11324 h 18254"/>
                <a:gd name="T100" fmla="*/ 8423 w 9002"/>
                <a:gd name="T101" fmla="*/ 10161 h 18254"/>
                <a:gd name="T102" fmla="*/ 6000 w 9002"/>
                <a:gd name="T103" fmla="*/ 16515 h 18254"/>
                <a:gd name="T104" fmla="*/ 7055 w 9002"/>
                <a:gd name="T105" fmla="*/ 15156 h 18254"/>
                <a:gd name="T106" fmla="*/ 7556 w 9002"/>
                <a:gd name="T107" fmla="*/ 14068 h 18254"/>
                <a:gd name="T108" fmla="*/ 8506 w 9002"/>
                <a:gd name="T109" fmla="*/ 12028 h 18254"/>
                <a:gd name="T110" fmla="*/ 6203 w 9002"/>
                <a:gd name="T111" fmla="*/ 18169 h 18254"/>
                <a:gd name="T112" fmla="*/ 6705 w 9002"/>
                <a:gd name="T113" fmla="*/ 17310 h 18254"/>
                <a:gd name="T114" fmla="*/ 7589 w 9002"/>
                <a:gd name="T115" fmla="*/ 15425 h 18254"/>
                <a:gd name="T116" fmla="*/ 8143 w 9002"/>
                <a:gd name="T117" fmla="*/ 13685 h 18254"/>
                <a:gd name="T118" fmla="*/ 8894 w 9002"/>
                <a:gd name="T119" fmla="*/ 14320 h 18254"/>
                <a:gd name="T120" fmla="*/ 7916 w 9002"/>
                <a:gd name="T121" fmla="*/ 16724 h 18254"/>
                <a:gd name="T122" fmla="*/ 8631 w 9002"/>
                <a:gd name="T123" fmla="*/ 15405 h 18254"/>
                <a:gd name="T124" fmla="*/ 8486 w 9002"/>
                <a:gd name="T125" fmla="*/ 17234 h 18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002" h="18254">
                  <a:moveTo>
                    <a:pt x="9002" y="17952"/>
                  </a:moveTo>
                  <a:lnTo>
                    <a:pt x="8657" y="17818"/>
                  </a:lnTo>
                  <a:lnTo>
                    <a:pt x="8623" y="17886"/>
                  </a:lnTo>
                  <a:lnTo>
                    <a:pt x="8847" y="18088"/>
                  </a:lnTo>
                  <a:cubicBezTo>
                    <a:pt x="8861" y="18100"/>
                    <a:pt x="8873" y="18110"/>
                    <a:pt x="8884" y="18119"/>
                  </a:cubicBezTo>
                  <a:cubicBezTo>
                    <a:pt x="8896" y="18127"/>
                    <a:pt x="8902" y="18132"/>
                    <a:pt x="8903" y="18133"/>
                  </a:cubicBezTo>
                  <a:cubicBezTo>
                    <a:pt x="8901" y="18133"/>
                    <a:pt x="8893" y="18130"/>
                    <a:pt x="8879" y="18127"/>
                  </a:cubicBezTo>
                  <a:cubicBezTo>
                    <a:pt x="8866" y="18123"/>
                    <a:pt x="8848" y="18119"/>
                    <a:pt x="8828" y="18115"/>
                  </a:cubicBezTo>
                  <a:lnTo>
                    <a:pt x="8538" y="18061"/>
                  </a:lnTo>
                  <a:lnTo>
                    <a:pt x="8504" y="18129"/>
                  </a:lnTo>
                  <a:lnTo>
                    <a:pt x="8710" y="18254"/>
                  </a:lnTo>
                  <a:lnTo>
                    <a:pt x="8804" y="18254"/>
                  </a:lnTo>
                  <a:lnTo>
                    <a:pt x="8633" y="18152"/>
                  </a:lnTo>
                  <a:cubicBezTo>
                    <a:pt x="8627" y="18149"/>
                    <a:pt x="8621" y="18145"/>
                    <a:pt x="8613" y="18141"/>
                  </a:cubicBezTo>
                  <a:cubicBezTo>
                    <a:pt x="8606" y="18136"/>
                    <a:pt x="8598" y="18132"/>
                    <a:pt x="8591" y="18128"/>
                  </a:cubicBezTo>
                  <a:cubicBezTo>
                    <a:pt x="8583" y="18124"/>
                    <a:pt x="8577" y="18120"/>
                    <a:pt x="8571" y="18117"/>
                  </a:cubicBezTo>
                  <a:cubicBezTo>
                    <a:pt x="8567" y="18114"/>
                    <a:pt x="8564" y="18113"/>
                    <a:pt x="8562" y="18112"/>
                  </a:cubicBezTo>
                  <a:cubicBezTo>
                    <a:pt x="8567" y="18113"/>
                    <a:pt x="8576" y="18115"/>
                    <a:pt x="8590" y="18118"/>
                  </a:cubicBezTo>
                  <a:cubicBezTo>
                    <a:pt x="8605" y="18121"/>
                    <a:pt x="8623" y="18124"/>
                    <a:pt x="8645" y="18129"/>
                  </a:cubicBezTo>
                  <a:lnTo>
                    <a:pt x="8961" y="18188"/>
                  </a:lnTo>
                  <a:lnTo>
                    <a:pt x="8980" y="18148"/>
                  </a:lnTo>
                  <a:lnTo>
                    <a:pt x="8730" y="17920"/>
                  </a:lnTo>
                  <a:cubicBezTo>
                    <a:pt x="8724" y="17916"/>
                    <a:pt x="8719" y="17911"/>
                    <a:pt x="8713" y="17906"/>
                  </a:cubicBezTo>
                  <a:cubicBezTo>
                    <a:pt x="8707" y="17901"/>
                    <a:pt x="8702" y="17897"/>
                    <a:pt x="8696" y="17892"/>
                  </a:cubicBezTo>
                  <a:cubicBezTo>
                    <a:pt x="8691" y="17887"/>
                    <a:pt x="8687" y="17884"/>
                    <a:pt x="8683" y="17881"/>
                  </a:cubicBezTo>
                  <a:cubicBezTo>
                    <a:pt x="8679" y="17878"/>
                    <a:pt x="8677" y="17876"/>
                    <a:pt x="8676" y="17875"/>
                  </a:cubicBezTo>
                  <a:cubicBezTo>
                    <a:pt x="8677" y="17875"/>
                    <a:pt x="8680" y="17877"/>
                    <a:pt x="8684" y="17879"/>
                  </a:cubicBezTo>
                  <a:cubicBezTo>
                    <a:pt x="8689" y="17881"/>
                    <a:pt x="8695" y="17883"/>
                    <a:pt x="8702" y="17886"/>
                  </a:cubicBezTo>
                  <a:cubicBezTo>
                    <a:pt x="8708" y="17889"/>
                    <a:pt x="8715" y="17893"/>
                    <a:pt x="8723" y="17896"/>
                  </a:cubicBezTo>
                  <a:cubicBezTo>
                    <a:pt x="8731" y="17899"/>
                    <a:pt x="8738" y="17902"/>
                    <a:pt x="8744" y="17905"/>
                  </a:cubicBezTo>
                  <a:lnTo>
                    <a:pt x="9002" y="18007"/>
                  </a:lnTo>
                  <a:lnTo>
                    <a:pt x="9002" y="17952"/>
                  </a:lnTo>
                  <a:close/>
                  <a:moveTo>
                    <a:pt x="217" y="17712"/>
                  </a:moveTo>
                  <a:lnTo>
                    <a:pt x="194" y="17759"/>
                  </a:lnTo>
                  <a:lnTo>
                    <a:pt x="396" y="17919"/>
                  </a:lnTo>
                  <a:cubicBezTo>
                    <a:pt x="409" y="17929"/>
                    <a:pt x="422" y="17939"/>
                    <a:pt x="435" y="17949"/>
                  </a:cubicBezTo>
                  <a:cubicBezTo>
                    <a:pt x="448" y="17959"/>
                    <a:pt x="459" y="17967"/>
                    <a:pt x="469" y="17975"/>
                  </a:cubicBezTo>
                  <a:cubicBezTo>
                    <a:pt x="480" y="17982"/>
                    <a:pt x="488" y="17988"/>
                    <a:pt x="494" y="17993"/>
                  </a:cubicBezTo>
                  <a:cubicBezTo>
                    <a:pt x="500" y="17997"/>
                    <a:pt x="503" y="17999"/>
                    <a:pt x="504" y="18000"/>
                  </a:cubicBezTo>
                  <a:cubicBezTo>
                    <a:pt x="503" y="18000"/>
                    <a:pt x="500" y="17999"/>
                    <a:pt x="495" y="17998"/>
                  </a:cubicBezTo>
                  <a:cubicBezTo>
                    <a:pt x="489" y="17996"/>
                    <a:pt x="481" y="17993"/>
                    <a:pt x="471" y="17990"/>
                  </a:cubicBezTo>
                  <a:cubicBezTo>
                    <a:pt x="460" y="17988"/>
                    <a:pt x="449" y="17984"/>
                    <a:pt x="435" y="17981"/>
                  </a:cubicBezTo>
                  <a:cubicBezTo>
                    <a:pt x="422" y="17977"/>
                    <a:pt x="407" y="17974"/>
                    <a:pt x="391" y="17970"/>
                  </a:cubicBezTo>
                  <a:lnTo>
                    <a:pt x="122" y="17904"/>
                  </a:lnTo>
                  <a:lnTo>
                    <a:pt x="96" y="17957"/>
                  </a:lnTo>
                  <a:lnTo>
                    <a:pt x="305" y="18124"/>
                  </a:lnTo>
                  <a:cubicBezTo>
                    <a:pt x="315" y="18132"/>
                    <a:pt x="325" y="18140"/>
                    <a:pt x="337" y="18149"/>
                  </a:cubicBezTo>
                  <a:cubicBezTo>
                    <a:pt x="349" y="18158"/>
                    <a:pt x="359" y="18167"/>
                    <a:pt x="369" y="18174"/>
                  </a:cubicBezTo>
                  <a:cubicBezTo>
                    <a:pt x="379" y="18182"/>
                    <a:pt x="388" y="18188"/>
                    <a:pt x="395" y="18193"/>
                  </a:cubicBezTo>
                  <a:cubicBezTo>
                    <a:pt x="402" y="18199"/>
                    <a:pt x="406" y="18202"/>
                    <a:pt x="407" y="18202"/>
                  </a:cubicBezTo>
                  <a:cubicBezTo>
                    <a:pt x="405" y="18202"/>
                    <a:pt x="400" y="18200"/>
                    <a:pt x="391" y="18197"/>
                  </a:cubicBezTo>
                  <a:cubicBezTo>
                    <a:pt x="383" y="18195"/>
                    <a:pt x="372" y="18191"/>
                    <a:pt x="360" y="18188"/>
                  </a:cubicBezTo>
                  <a:cubicBezTo>
                    <a:pt x="348" y="18184"/>
                    <a:pt x="334" y="18180"/>
                    <a:pt x="320" y="18176"/>
                  </a:cubicBezTo>
                  <a:cubicBezTo>
                    <a:pt x="305" y="18172"/>
                    <a:pt x="291" y="18168"/>
                    <a:pt x="278" y="18165"/>
                  </a:cubicBezTo>
                  <a:lnTo>
                    <a:pt x="25" y="18102"/>
                  </a:lnTo>
                  <a:lnTo>
                    <a:pt x="0" y="18152"/>
                  </a:lnTo>
                  <a:lnTo>
                    <a:pt x="436" y="18252"/>
                  </a:lnTo>
                  <a:lnTo>
                    <a:pt x="466" y="18192"/>
                  </a:lnTo>
                  <a:lnTo>
                    <a:pt x="269" y="18035"/>
                  </a:lnTo>
                  <a:cubicBezTo>
                    <a:pt x="258" y="18026"/>
                    <a:pt x="246" y="18018"/>
                    <a:pt x="235" y="18009"/>
                  </a:cubicBezTo>
                  <a:cubicBezTo>
                    <a:pt x="224" y="18000"/>
                    <a:pt x="214" y="17993"/>
                    <a:pt x="205" y="17986"/>
                  </a:cubicBezTo>
                  <a:cubicBezTo>
                    <a:pt x="196" y="17980"/>
                    <a:pt x="188" y="17975"/>
                    <a:pt x="183" y="17970"/>
                  </a:cubicBezTo>
                  <a:cubicBezTo>
                    <a:pt x="177" y="17966"/>
                    <a:pt x="173" y="17964"/>
                    <a:pt x="172" y="17963"/>
                  </a:cubicBezTo>
                  <a:cubicBezTo>
                    <a:pt x="174" y="17964"/>
                    <a:pt x="178" y="17965"/>
                    <a:pt x="185" y="17967"/>
                  </a:cubicBezTo>
                  <a:cubicBezTo>
                    <a:pt x="192" y="17969"/>
                    <a:pt x="200" y="17971"/>
                    <a:pt x="211" y="17975"/>
                  </a:cubicBezTo>
                  <a:cubicBezTo>
                    <a:pt x="222" y="17978"/>
                    <a:pt x="234" y="17981"/>
                    <a:pt x="248" y="17985"/>
                  </a:cubicBezTo>
                  <a:cubicBezTo>
                    <a:pt x="262" y="17989"/>
                    <a:pt x="277" y="17993"/>
                    <a:pt x="292" y="17997"/>
                  </a:cubicBezTo>
                  <a:lnTo>
                    <a:pt x="533" y="18055"/>
                  </a:lnTo>
                  <a:lnTo>
                    <a:pt x="563" y="17994"/>
                  </a:lnTo>
                  <a:lnTo>
                    <a:pt x="217" y="17712"/>
                  </a:lnTo>
                  <a:close/>
                  <a:moveTo>
                    <a:pt x="9002" y="782"/>
                  </a:moveTo>
                  <a:lnTo>
                    <a:pt x="9002" y="727"/>
                  </a:lnTo>
                  <a:cubicBezTo>
                    <a:pt x="8996" y="730"/>
                    <a:pt x="8990" y="733"/>
                    <a:pt x="8984" y="734"/>
                  </a:cubicBezTo>
                  <a:cubicBezTo>
                    <a:pt x="8978" y="735"/>
                    <a:pt x="8972" y="736"/>
                    <a:pt x="8967" y="736"/>
                  </a:cubicBezTo>
                  <a:cubicBezTo>
                    <a:pt x="8960" y="736"/>
                    <a:pt x="8950" y="733"/>
                    <a:pt x="8939" y="729"/>
                  </a:cubicBezTo>
                  <a:cubicBezTo>
                    <a:pt x="8928" y="724"/>
                    <a:pt x="8917" y="720"/>
                    <a:pt x="8907" y="715"/>
                  </a:cubicBezTo>
                  <a:lnTo>
                    <a:pt x="8644" y="585"/>
                  </a:lnTo>
                  <a:lnTo>
                    <a:pt x="8621" y="632"/>
                  </a:lnTo>
                  <a:lnTo>
                    <a:pt x="8902" y="769"/>
                  </a:lnTo>
                  <a:cubicBezTo>
                    <a:pt x="8910" y="774"/>
                    <a:pt x="8921" y="778"/>
                    <a:pt x="8932" y="783"/>
                  </a:cubicBezTo>
                  <a:cubicBezTo>
                    <a:pt x="8944" y="787"/>
                    <a:pt x="8956" y="789"/>
                    <a:pt x="8968" y="788"/>
                  </a:cubicBezTo>
                  <a:cubicBezTo>
                    <a:pt x="8980" y="788"/>
                    <a:pt x="8992" y="786"/>
                    <a:pt x="9002" y="782"/>
                  </a:cubicBezTo>
                  <a:close/>
                  <a:moveTo>
                    <a:pt x="9002" y="554"/>
                  </a:moveTo>
                  <a:lnTo>
                    <a:pt x="9002" y="497"/>
                  </a:lnTo>
                  <a:lnTo>
                    <a:pt x="8749" y="372"/>
                  </a:lnTo>
                  <a:lnTo>
                    <a:pt x="8726" y="418"/>
                  </a:lnTo>
                  <a:lnTo>
                    <a:pt x="8998" y="552"/>
                  </a:lnTo>
                  <a:lnTo>
                    <a:pt x="9002" y="554"/>
                  </a:lnTo>
                  <a:close/>
                  <a:moveTo>
                    <a:pt x="9002" y="357"/>
                  </a:moveTo>
                  <a:lnTo>
                    <a:pt x="9002" y="299"/>
                  </a:lnTo>
                  <a:lnTo>
                    <a:pt x="8991" y="294"/>
                  </a:lnTo>
                  <a:cubicBezTo>
                    <a:pt x="8980" y="289"/>
                    <a:pt x="8968" y="283"/>
                    <a:pt x="8957" y="278"/>
                  </a:cubicBezTo>
                  <a:cubicBezTo>
                    <a:pt x="8945" y="273"/>
                    <a:pt x="8934" y="269"/>
                    <a:pt x="8924" y="264"/>
                  </a:cubicBezTo>
                  <a:cubicBezTo>
                    <a:pt x="8914" y="260"/>
                    <a:pt x="8905" y="256"/>
                    <a:pt x="8898" y="253"/>
                  </a:cubicBezTo>
                  <a:cubicBezTo>
                    <a:pt x="8891" y="250"/>
                    <a:pt x="8886" y="248"/>
                    <a:pt x="8883" y="247"/>
                  </a:cubicBezTo>
                  <a:cubicBezTo>
                    <a:pt x="8887" y="248"/>
                    <a:pt x="8892" y="248"/>
                    <a:pt x="8900" y="248"/>
                  </a:cubicBezTo>
                  <a:cubicBezTo>
                    <a:pt x="8907" y="249"/>
                    <a:pt x="8916" y="249"/>
                    <a:pt x="8926" y="249"/>
                  </a:cubicBezTo>
                  <a:cubicBezTo>
                    <a:pt x="8936" y="249"/>
                    <a:pt x="8947" y="249"/>
                    <a:pt x="8959" y="249"/>
                  </a:cubicBezTo>
                  <a:cubicBezTo>
                    <a:pt x="8972" y="249"/>
                    <a:pt x="8984" y="249"/>
                    <a:pt x="8998" y="249"/>
                  </a:cubicBezTo>
                  <a:lnTo>
                    <a:pt x="9002" y="249"/>
                  </a:lnTo>
                  <a:lnTo>
                    <a:pt x="9002" y="202"/>
                  </a:lnTo>
                  <a:lnTo>
                    <a:pt x="8831" y="205"/>
                  </a:lnTo>
                  <a:lnTo>
                    <a:pt x="8804" y="260"/>
                  </a:lnTo>
                  <a:lnTo>
                    <a:pt x="9002" y="357"/>
                  </a:lnTo>
                  <a:close/>
                  <a:moveTo>
                    <a:pt x="9002" y="91"/>
                  </a:moveTo>
                  <a:lnTo>
                    <a:pt x="9002" y="34"/>
                  </a:lnTo>
                  <a:lnTo>
                    <a:pt x="8932" y="0"/>
                  </a:lnTo>
                  <a:lnTo>
                    <a:pt x="8909" y="46"/>
                  </a:lnTo>
                  <a:lnTo>
                    <a:pt x="9002" y="91"/>
                  </a:lnTo>
                  <a:close/>
                  <a:moveTo>
                    <a:pt x="754" y="17607"/>
                  </a:moveTo>
                  <a:lnTo>
                    <a:pt x="714" y="17587"/>
                  </a:lnTo>
                  <a:lnTo>
                    <a:pt x="629" y="17759"/>
                  </a:lnTo>
                  <a:lnTo>
                    <a:pt x="486" y="17689"/>
                  </a:lnTo>
                  <a:lnTo>
                    <a:pt x="552" y="17555"/>
                  </a:lnTo>
                  <a:lnTo>
                    <a:pt x="511" y="17535"/>
                  </a:lnTo>
                  <a:lnTo>
                    <a:pt x="445" y="17669"/>
                  </a:lnTo>
                  <a:lnTo>
                    <a:pt x="317" y="17606"/>
                  </a:lnTo>
                  <a:lnTo>
                    <a:pt x="396" y="17445"/>
                  </a:lnTo>
                  <a:lnTo>
                    <a:pt x="360" y="17420"/>
                  </a:lnTo>
                  <a:lnTo>
                    <a:pt x="255" y="17634"/>
                  </a:lnTo>
                  <a:lnTo>
                    <a:pt x="646" y="17826"/>
                  </a:lnTo>
                  <a:lnTo>
                    <a:pt x="754" y="17607"/>
                  </a:lnTo>
                  <a:close/>
                  <a:moveTo>
                    <a:pt x="770" y="17203"/>
                  </a:moveTo>
                  <a:cubicBezTo>
                    <a:pt x="755" y="17201"/>
                    <a:pt x="742" y="17202"/>
                    <a:pt x="728" y="17205"/>
                  </a:cubicBezTo>
                  <a:cubicBezTo>
                    <a:pt x="715" y="17209"/>
                    <a:pt x="703" y="17214"/>
                    <a:pt x="693" y="17222"/>
                  </a:cubicBezTo>
                  <a:cubicBezTo>
                    <a:pt x="682" y="17229"/>
                    <a:pt x="669" y="17240"/>
                    <a:pt x="655" y="17255"/>
                  </a:cubicBezTo>
                  <a:lnTo>
                    <a:pt x="619" y="17293"/>
                  </a:lnTo>
                  <a:cubicBezTo>
                    <a:pt x="600" y="17313"/>
                    <a:pt x="583" y="17325"/>
                    <a:pt x="569" y="17330"/>
                  </a:cubicBezTo>
                  <a:cubicBezTo>
                    <a:pt x="554" y="17336"/>
                    <a:pt x="539" y="17334"/>
                    <a:pt x="523" y="17327"/>
                  </a:cubicBezTo>
                  <a:cubicBezTo>
                    <a:pt x="503" y="17317"/>
                    <a:pt x="491" y="17302"/>
                    <a:pt x="486" y="17283"/>
                  </a:cubicBezTo>
                  <a:cubicBezTo>
                    <a:pt x="481" y="17264"/>
                    <a:pt x="485" y="17242"/>
                    <a:pt x="497" y="17217"/>
                  </a:cubicBezTo>
                  <a:cubicBezTo>
                    <a:pt x="501" y="17209"/>
                    <a:pt x="506" y="17201"/>
                    <a:pt x="510" y="17194"/>
                  </a:cubicBezTo>
                  <a:cubicBezTo>
                    <a:pt x="515" y="17187"/>
                    <a:pt x="521" y="17181"/>
                    <a:pt x="527" y="17175"/>
                  </a:cubicBezTo>
                  <a:cubicBezTo>
                    <a:pt x="533" y="17169"/>
                    <a:pt x="541" y="17163"/>
                    <a:pt x="549" y="17157"/>
                  </a:cubicBezTo>
                  <a:cubicBezTo>
                    <a:pt x="557" y="17151"/>
                    <a:pt x="566" y="17145"/>
                    <a:pt x="577" y="17138"/>
                  </a:cubicBezTo>
                  <a:lnTo>
                    <a:pt x="553" y="17101"/>
                  </a:lnTo>
                  <a:cubicBezTo>
                    <a:pt x="510" y="17126"/>
                    <a:pt x="478" y="17159"/>
                    <a:pt x="458" y="17200"/>
                  </a:cubicBezTo>
                  <a:cubicBezTo>
                    <a:pt x="448" y="17219"/>
                    <a:pt x="443" y="17238"/>
                    <a:pt x="441" y="17256"/>
                  </a:cubicBezTo>
                  <a:cubicBezTo>
                    <a:pt x="438" y="17275"/>
                    <a:pt x="440" y="17292"/>
                    <a:pt x="444" y="17308"/>
                  </a:cubicBezTo>
                  <a:cubicBezTo>
                    <a:pt x="448" y="17323"/>
                    <a:pt x="456" y="17338"/>
                    <a:pt x="467" y="17351"/>
                  </a:cubicBezTo>
                  <a:cubicBezTo>
                    <a:pt x="477" y="17363"/>
                    <a:pt x="491" y="17374"/>
                    <a:pt x="508" y="17382"/>
                  </a:cubicBezTo>
                  <a:cubicBezTo>
                    <a:pt x="533" y="17394"/>
                    <a:pt x="558" y="17397"/>
                    <a:pt x="584" y="17389"/>
                  </a:cubicBezTo>
                  <a:cubicBezTo>
                    <a:pt x="595" y="17385"/>
                    <a:pt x="606" y="17380"/>
                    <a:pt x="616" y="17371"/>
                  </a:cubicBezTo>
                  <a:cubicBezTo>
                    <a:pt x="626" y="17363"/>
                    <a:pt x="639" y="17352"/>
                    <a:pt x="653" y="17337"/>
                  </a:cubicBezTo>
                  <a:lnTo>
                    <a:pt x="684" y="17303"/>
                  </a:lnTo>
                  <a:cubicBezTo>
                    <a:pt x="721" y="17263"/>
                    <a:pt x="757" y="17252"/>
                    <a:pt x="791" y="17269"/>
                  </a:cubicBezTo>
                  <a:cubicBezTo>
                    <a:pt x="815" y="17280"/>
                    <a:pt x="829" y="17299"/>
                    <a:pt x="833" y="17324"/>
                  </a:cubicBezTo>
                  <a:cubicBezTo>
                    <a:pt x="836" y="17336"/>
                    <a:pt x="836" y="17347"/>
                    <a:pt x="834" y="17357"/>
                  </a:cubicBezTo>
                  <a:cubicBezTo>
                    <a:pt x="832" y="17367"/>
                    <a:pt x="827" y="17380"/>
                    <a:pt x="820" y="17395"/>
                  </a:cubicBezTo>
                  <a:cubicBezTo>
                    <a:pt x="810" y="17415"/>
                    <a:pt x="799" y="17432"/>
                    <a:pt x="785" y="17446"/>
                  </a:cubicBezTo>
                  <a:cubicBezTo>
                    <a:pt x="771" y="17460"/>
                    <a:pt x="755" y="17473"/>
                    <a:pt x="735" y="17483"/>
                  </a:cubicBezTo>
                  <a:lnTo>
                    <a:pt x="761" y="17522"/>
                  </a:lnTo>
                  <a:cubicBezTo>
                    <a:pt x="783" y="17508"/>
                    <a:pt x="802" y="17493"/>
                    <a:pt x="817" y="17475"/>
                  </a:cubicBezTo>
                  <a:cubicBezTo>
                    <a:pt x="833" y="17458"/>
                    <a:pt x="847" y="17437"/>
                    <a:pt x="858" y="17414"/>
                  </a:cubicBezTo>
                  <a:cubicBezTo>
                    <a:pt x="867" y="17395"/>
                    <a:pt x="873" y="17379"/>
                    <a:pt x="876" y="17363"/>
                  </a:cubicBezTo>
                  <a:cubicBezTo>
                    <a:pt x="879" y="17347"/>
                    <a:pt x="879" y="17331"/>
                    <a:pt x="877" y="17314"/>
                  </a:cubicBezTo>
                  <a:cubicBezTo>
                    <a:pt x="875" y="17291"/>
                    <a:pt x="868" y="17271"/>
                    <a:pt x="856" y="17253"/>
                  </a:cubicBezTo>
                  <a:cubicBezTo>
                    <a:pt x="843" y="17236"/>
                    <a:pt x="828" y="17223"/>
                    <a:pt x="810" y="17214"/>
                  </a:cubicBezTo>
                  <a:cubicBezTo>
                    <a:pt x="798" y="17208"/>
                    <a:pt x="784" y="17204"/>
                    <a:pt x="770" y="17203"/>
                  </a:cubicBezTo>
                  <a:close/>
                  <a:moveTo>
                    <a:pt x="687" y="16756"/>
                  </a:moveTo>
                  <a:lnTo>
                    <a:pt x="560" y="17014"/>
                  </a:lnTo>
                  <a:lnTo>
                    <a:pt x="599" y="17034"/>
                  </a:lnTo>
                  <a:lnTo>
                    <a:pt x="651" y="16929"/>
                  </a:lnTo>
                  <a:lnTo>
                    <a:pt x="1002" y="17102"/>
                  </a:lnTo>
                  <a:lnTo>
                    <a:pt x="1025" y="17057"/>
                  </a:lnTo>
                  <a:lnTo>
                    <a:pt x="673" y="16884"/>
                  </a:lnTo>
                  <a:lnTo>
                    <a:pt x="725" y="16778"/>
                  </a:lnTo>
                  <a:lnTo>
                    <a:pt x="687" y="16756"/>
                  </a:lnTo>
                  <a:close/>
                  <a:moveTo>
                    <a:pt x="821" y="16483"/>
                  </a:moveTo>
                  <a:lnTo>
                    <a:pt x="720" y="16689"/>
                  </a:lnTo>
                  <a:lnTo>
                    <a:pt x="1111" y="16881"/>
                  </a:lnTo>
                  <a:lnTo>
                    <a:pt x="1134" y="16834"/>
                  </a:lnTo>
                  <a:lnTo>
                    <a:pt x="949" y="16742"/>
                  </a:lnTo>
                  <a:lnTo>
                    <a:pt x="1010" y="16617"/>
                  </a:lnTo>
                  <a:lnTo>
                    <a:pt x="972" y="16598"/>
                  </a:lnTo>
                  <a:lnTo>
                    <a:pt x="910" y="16723"/>
                  </a:lnTo>
                  <a:lnTo>
                    <a:pt x="782" y="16660"/>
                  </a:lnTo>
                  <a:lnTo>
                    <a:pt x="857" y="16509"/>
                  </a:lnTo>
                  <a:lnTo>
                    <a:pt x="821" y="16483"/>
                  </a:lnTo>
                  <a:close/>
                  <a:moveTo>
                    <a:pt x="1369" y="16358"/>
                  </a:moveTo>
                  <a:lnTo>
                    <a:pt x="914" y="16295"/>
                  </a:lnTo>
                  <a:lnTo>
                    <a:pt x="884" y="16356"/>
                  </a:lnTo>
                  <a:lnTo>
                    <a:pt x="1211" y="16678"/>
                  </a:lnTo>
                  <a:lnTo>
                    <a:pt x="1234" y="16631"/>
                  </a:lnTo>
                  <a:lnTo>
                    <a:pt x="1132" y="16534"/>
                  </a:lnTo>
                  <a:lnTo>
                    <a:pt x="1204" y="16388"/>
                  </a:lnTo>
                  <a:lnTo>
                    <a:pt x="1343" y="16411"/>
                  </a:lnTo>
                  <a:lnTo>
                    <a:pt x="1369" y="16358"/>
                  </a:lnTo>
                  <a:close/>
                  <a:moveTo>
                    <a:pt x="1160" y="16382"/>
                  </a:moveTo>
                  <a:lnTo>
                    <a:pt x="1100" y="16503"/>
                  </a:lnTo>
                  <a:lnTo>
                    <a:pt x="939" y="16347"/>
                  </a:lnTo>
                  <a:lnTo>
                    <a:pt x="1160" y="16382"/>
                  </a:lnTo>
                  <a:close/>
                  <a:moveTo>
                    <a:pt x="806" y="16326"/>
                  </a:moveTo>
                  <a:cubicBezTo>
                    <a:pt x="798" y="16329"/>
                    <a:pt x="791" y="16334"/>
                    <a:pt x="787" y="16343"/>
                  </a:cubicBezTo>
                  <a:cubicBezTo>
                    <a:pt x="783" y="16350"/>
                    <a:pt x="783" y="16359"/>
                    <a:pt x="786" y="16367"/>
                  </a:cubicBezTo>
                  <a:cubicBezTo>
                    <a:pt x="789" y="16376"/>
                    <a:pt x="794" y="16382"/>
                    <a:pt x="802" y="16386"/>
                  </a:cubicBezTo>
                  <a:cubicBezTo>
                    <a:pt x="810" y="16390"/>
                    <a:pt x="819" y="16391"/>
                    <a:pt x="828" y="16388"/>
                  </a:cubicBezTo>
                  <a:cubicBezTo>
                    <a:pt x="836" y="16385"/>
                    <a:pt x="843" y="16379"/>
                    <a:pt x="847" y="16371"/>
                  </a:cubicBezTo>
                  <a:cubicBezTo>
                    <a:pt x="851" y="16363"/>
                    <a:pt x="851" y="16354"/>
                    <a:pt x="848" y="16346"/>
                  </a:cubicBezTo>
                  <a:cubicBezTo>
                    <a:pt x="845" y="16338"/>
                    <a:pt x="839" y="16331"/>
                    <a:pt x="831" y="16327"/>
                  </a:cubicBezTo>
                  <a:cubicBezTo>
                    <a:pt x="823" y="16323"/>
                    <a:pt x="815" y="16323"/>
                    <a:pt x="806" y="16326"/>
                  </a:cubicBezTo>
                  <a:close/>
                  <a:moveTo>
                    <a:pt x="864" y="16208"/>
                  </a:moveTo>
                  <a:cubicBezTo>
                    <a:pt x="855" y="16211"/>
                    <a:pt x="849" y="16217"/>
                    <a:pt x="845" y="16225"/>
                  </a:cubicBezTo>
                  <a:cubicBezTo>
                    <a:pt x="841" y="16233"/>
                    <a:pt x="841" y="16241"/>
                    <a:pt x="843" y="16250"/>
                  </a:cubicBezTo>
                  <a:cubicBezTo>
                    <a:pt x="846" y="16258"/>
                    <a:pt x="852" y="16265"/>
                    <a:pt x="860" y="16269"/>
                  </a:cubicBezTo>
                  <a:cubicBezTo>
                    <a:pt x="868" y="16273"/>
                    <a:pt x="877" y="16273"/>
                    <a:pt x="885" y="16270"/>
                  </a:cubicBezTo>
                  <a:cubicBezTo>
                    <a:pt x="894" y="16268"/>
                    <a:pt x="900" y="16262"/>
                    <a:pt x="904" y="16254"/>
                  </a:cubicBezTo>
                  <a:cubicBezTo>
                    <a:pt x="909" y="16245"/>
                    <a:pt x="909" y="16237"/>
                    <a:pt x="906" y="16229"/>
                  </a:cubicBezTo>
                  <a:cubicBezTo>
                    <a:pt x="903" y="16220"/>
                    <a:pt x="897" y="16214"/>
                    <a:pt x="889" y="16210"/>
                  </a:cubicBezTo>
                  <a:cubicBezTo>
                    <a:pt x="881" y="16206"/>
                    <a:pt x="872" y="16205"/>
                    <a:pt x="864" y="16208"/>
                  </a:cubicBezTo>
                  <a:close/>
                  <a:moveTo>
                    <a:pt x="1465" y="16063"/>
                  </a:moveTo>
                  <a:lnTo>
                    <a:pt x="1389" y="16218"/>
                  </a:lnTo>
                  <a:lnTo>
                    <a:pt x="1037" y="16045"/>
                  </a:lnTo>
                  <a:lnTo>
                    <a:pt x="1014" y="16091"/>
                  </a:lnTo>
                  <a:lnTo>
                    <a:pt x="1405" y="16284"/>
                  </a:lnTo>
                  <a:lnTo>
                    <a:pt x="1501" y="16089"/>
                  </a:lnTo>
                  <a:lnTo>
                    <a:pt x="1465" y="16063"/>
                  </a:lnTo>
                  <a:close/>
                  <a:moveTo>
                    <a:pt x="1563" y="15962"/>
                  </a:moveTo>
                  <a:lnTo>
                    <a:pt x="1173" y="15769"/>
                  </a:lnTo>
                  <a:lnTo>
                    <a:pt x="1150" y="15815"/>
                  </a:lnTo>
                  <a:lnTo>
                    <a:pt x="1541" y="16007"/>
                  </a:lnTo>
                  <a:lnTo>
                    <a:pt x="1563" y="15962"/>
                  </a:lnTo>
                  <a:close/>
                  <a:moveTo>
                    <a:pt x="1588" y="15541"/>
                  </a:moveTo>
                  <a:cubicBezTo>
                    <a:pt x="1573" y="15539"/>
                    <a:pt x="1559" y="15540"/>
                    <a:pt x="1546" y="15544"/>
                  </a:cubicBezTo>
                  <a:cubicBezTo>
                    <a:pt x="1533" y="15547"/>
                    <a:pt x="1521" y="15553"/>
                    <a:pt x="1510" y="15560"/>
                  </a:cubicBezTo>
                  <a:cubicBezTo>
                    <a:pt x="1499" y="15567"/>
                    <a:pt x="1487" y="15579"/>
                    <a:pt x="1473" y="15593"/>
                  </a:cubicBezTo>
                  <a:lnTo>
                    <a:pt x="1436" y="15631"/>
                  </a:lnTo>
                  <a:cubicBezTo>
                    <a:pt x="1417" y="15651"/>
                    <a:pt x="1401" y="15663"/>
                    <a:pt x="1386" y="15669"/>
                  </a:cubicBezTo>
                  <a:cubicBezTo>
                    <a:pt x="1372" y="15674"/>
                    <a:pt x="1357" y="15673"/>
                    <a:pt x="1341" y="15665"/>
                  </a:cubicBezTo>
                  <a:cubicBezTo>
                    <a:pt x="1321" y="15655"/>
                    <a:pt x="1308" y="15640"/>
                    <a:pt x="1304" y="15621"/>
                  </a:cubicBezTo>
                  <a:cubicBezTo>
                    <a:pt x="1299" y="15602"/>
                    <a:pt x="1303" y="15580"/>
                    <a:pt x="1315" y="15555"/>
                  </a:cubicBezTo>
                  <a:cubicBezTo>
                    <a:pt x="1319" y="15547"/>
                    <a:pt x="1323" y="15539"/>
                    <a:pt x="1328" y="15532"/>
                  </a:cubicBezTo>
                  <a:cubicBezTo>
                    <a:pt x="1333" y="15526"/>
                    <a:pt x="1338" y="15519"/>
                    <a:pt x="1345" y="15513"/>
                  </a:cubicBezTo>
                  <a:cubicBezTo>
                    <a:pt x="1351" y="15507"/>
                    <a:pt x="1358" y="15501"/>
                    <a:pt x="1366" y="15495"/>
                  </a:cubicBezTo>
                  <a:cubicBezTo>
                    <a:pt x="1374" y="15489"/>
                    <a:pt x="1384" y="15483"/>
                    <a:pt x="1395" y="15476"/>
                  </a:cubicBezTo>
                  <a:lnTo>
                    <a:pt x="1371" y="15439"/>
                  </a:lnTo>
                  <a:cubicBezTo>
                    <a:pt x="1328" y="15464"/>
                    <a:pt x="1296" y="15497"/>
                    <a:pt x="1275" y="15539"/>
                  </a:cubicBezTo>
                  <a:cubicBezTo>
                    <a:pt x="1266" y="15558"/>
                    <a:pt x="1260" y="15576"/>
                    <a:pt x="1258" y="15595"/>
                  </a:cubicBezTo>
                  <a:cubicBezTo>
                    <a:pt x="1256" y="15613"/>
                    <a:pt x="1257" y="15630"/>
                    <a:pt x="1262" y="15646"/>
                  </a:cubicBezTo>
                  <a:cubicBezTo>
                    <a:pt x="1266" y="15662"/>
                    <a:pt x="1274" y="15676"/>
                    <a:pt x="1284" y="15689"/>
                  </a:cubicBezTo>
                  <a:cubicBezTo>
                    <a:pt x="1295" y="15702"/>
                    <a:pt x="1309" y="15712"/>
                    <a:pt x="1325" y="15720"/>
                  </a:cubicBezTo>
                  <a:cubicBezTo>
                    <a:pt x="1351" y="15733"/>
                    <a:pt x="1376" y="15735"/>
                    <a:pt x="1401" y="15727"/>
                  </a:cubicBezTo>
                  <a:cubicBezTo>
                    <a:pt x="1413" y="15724"/>
                    <a:pt x="1424" y="15718"/>
                    <a:pt x="1434" y="15710"/>
                  </a:cubicBezTo>
                  <a:cubicBezTo>
                    <a:pt x="1444" y="15702"/>
                    <a:pt x="1456" y="15690"/>
                    <a:pt x="1470" y="15675"/>
                  </a:cubicBezTo>
                  <a:lnTo>
                    <a:pt x="1502" y="15641"/>
                  </a:lnTo>
                  <a:cubicBezTo>
                    <a:pt x="1539" y="15602"/>
                    <a:pt x="1574" y="15590"/>
                    <a:pt x="1609" y="15607"/>
                  </a:cubicBezTo>
                  <a:cubicBezTo>
                    <a:pt x="1632" y="15619"/>
                    <a:pt x="1646" y="15637"/>
                    <a:pt x="1651" y="15663"/>
                  </a:cubicBezTo>
                  <a:cubicBezTo>
                    <a:pt x="1653" y="15674"/>
                    <a:pt x="1654" y="15685"/>
                    <a:pt x="1652" y="15695"/>
                  </a:cubicBezTo>
                  <a:cubicBezTo>
                    <a:pt x="1650" y="15706"/>
                    <a:pt x="1645" y="15718"/>
                    <a:pt x="1638" y="15733"/>
                  </a:cubicBezTo>
                  <a:cubicBezTo>
                    <a:pt x="1628" y="15753"/>
                    <a:pt x="1616" y="15770"/>
                    <a:pt x="1603" y="15784"/>
                  </a:cubicBezTo>
                  <a:cubicBezTo>
                    <a:pt x="1589" y="15799"/>
                    <a:pt x="1572" y="15811"/>
                    <a:pt x="1552" y="15821"/>
                  </a:cubicBezTo>
                  <a:lnTo>
                    <a:pt x="1579" y="15860"/>
                  </a:lnTo>
                  <a:cubicBezTo>
                    <a:pt x="1600" y="15847"/>
                    <a:pt x="1619" y="15831"/>
                    <a:pt x="1635" y="15814"/>
                  </a:cubicBezTo>
                  <a:cubicBezTo>
                    <a:pt x="1651" y="15796"/>
                    <a:pt x="1664" y="15776"/>
                    <a:pt x="1676" y="15752"/>
                  </a:cubicBezTo>
                  <a:cubicBezTo>
                    <a:pt x="1685" y="15734"/>
                    <a:pt x="1691" y="15717"/>
                    <a:pt x="1694" y="15701"/>
                  </a:cubicBezTo>
                  <a:cubicBezTo>
                    <a:pt x="1697" y="15686"/>
                    <a:pt x="1697" y="15669"/>
                    <a:pt x="1695" y="15652"/>
                  </a:cubicBezTo>
                  <a:cubicBezTo>
                    <a:pt x="1693" y="15630"/>
                    <a:pt x="1685" y="15609"/>
                    <a:pt x="1673" y="15592"/>
                  </a:cubicBezTo>
                  <a:cubicBezTo>
                    <a:pt x="1661" y="15574"/>
                    <a:pt x="1646" y="15561"/>
                    <a:pt x="1628" y="15552"/>
                  </a:cubicBezTo>
                  <a:cubicBezTo>
                    <a:pt x="1616" y="15546"/>
                    <a:pt x="1602" y="15542"/>
                    <a:pt x="1588" y="15541"/>
                  </a:cubicBezTo>
                  <a:close/>
                  <a:moveTo>
                    <a:pt x="1839" y="15258"/>
                  </a:moveTo>
                  <a:cubicBezTo>
                    <a:pt x="1841" y="15275"/>
                    <a:pt x="1842" y="15291"/>
                    <a:pt x="1840" y="15305"/>
                  </a:cubicBezTo>
                  <a:cubicBezTo>
                    <a:pt x="1838" y="15319"/>
                    <a:pt x="1833" y="15333"/>
                    <a:pt x="1826" y="15347"/>
                  </a:cubicBezTo>
                  <a:cubicBezTo>
                    <a:pt x="1815" y="15370"/>
                    <a:pt x="1799" y="15387"/>
                    <a:pt x="1778" y="15400"/>
                  </a:cubicBezTo>
                  <a:cubicBezTo>
                    <a:pt x="1757" y="15413"/>
                    <a:pt x="1731" y="15418"/>
                    <a:pt x="1702" y="15416"/>
                  </a:cubicBezTo>
                  <a:cubicBezTo>
                    <a:pt x="1688" y="15415"/>
                    <a:pt x="1675" y="15412"/>
                    <a:pt x="1661" y="15408"/>
                  </a:cubicBezTo>
                  <a:cubicBezTo>
                    <a:pt x="1648" y="15404"/>
                    <a:pt x="1632" y="15397"/>
                    <a:pt x="1613" y="15388"/>
                  </a:cubicBezTo>
                  <a:cubicBezTo>
                    <a:pt x="1590" y="15377"/>
                    <a:pt x="1571" y="15366"/>
                    <a:pt x="1556" y="15355"/>
                  </a:cubicBezTo>
                  <a:cubicBezTo>
                    <a:pt x="1541" y="15344"/>
                    <a:pt x="1528" y="15333"/>
                    <a:pt x="1517" y="15320"/>
                  </a:cubicBezTo>
                  <a:cubicBezTo>
                    <a:pt x="1500" y="15300"/>
                    <a:pt x="1490" y="15279"/>
                    <a:pt x="1486" y="15258"/>
                  </a:cubicBezTo>
                  <a:cubicBezTo>
                    <a:pt x="1482" y="15236"/>
                    <a:pt x="1486" y="15214"/>
                    <a:pt x="1497" y="15191"/>
                  </a:cubicBezTo>
                  <a:cubicBezTo>
                    <a:pt x="1505" y="15177"/>
                    <a:pt x="1513" y="15165"/>
                    <a:pt x="1522" y="15155"/>
                  </a:cubicBezTo>
                  <a:cubicBezTo>
                    <a:pt x="1532" y="15145"/>
                    <a:pt x="1544" y="15137"/>
                    <a:pt x="1558" y="15129"/>
                  </a:cubicBezTo>
                  <a:lnTo>
                    <a:pt x="1541" y="15089"/>
                  </a:lnTo>
                  <a:cubicBezTo>
                    <a:pt x="1524" y="15097"/>
                    <a:pt x="1508" y="15108"/>
                    <a:pt x="1495" y="15123"/>
                  </a:cubicBezTo>
                  <a:cubicBezTo>
                    <a:pt x="1481" y="15137"/>
                    <a:pt x="1469" y="15153"/>
                    <a:pt x="1460" y="15172"/>
                  </a:cubicBezTo>
                  <a:cubicBezTo>
                    <a:pt x="1449" y="15196"/>
                    <a:pt x="1443" y="15220"/>
                    <a:pt x="1443" y="15245"/>
                  </a:cubicBezTo>
                  <a:cubicBezTo>
                    <a:pt x="1443" y="15270"/>
                    <a:pt x="1449" y="15294"/>
                    <a:pt x="1459" y="15318"/>
                  </a:cubicBezTo>
                  <a:cubicBezTo>
                    <a:pt x="1470" y="15341"/>
                    <a:pt x="1486" y="15363"/>
                    <a:pt x="1507" y="15384"/>
                  </a:cubicBezTo>
                  <a:cubicBezTo>
                    <a:pt x="1527" y="15404"/>
                    <a:pt x="1552" y="15421"/>
                    <a:pt x="1581" y="15435"/>
                  </a:cubicBezTo>
                  <a:cubicBezTo>
                    <a:pt x="1610" y="15450"/>
                    <a:pt x="1639" y="15460"/>
                    <a:pt x="1668" y="15465"/>
                  </a:cubicBezTo>
                  <a:cubicBezTo>
                    <a:pt x="1697" y="15470"/>
                    <a:pt x="1726" y="15469"/>
                    <a:pt x="1753" y="15462"/>
                  </a:cubicBezTo>
                  <a:cubicBezTo>
                    <a:pt x="1777" y="15455"/>
                    <a:pt x="1799" y="15444"/>
                    <a:pt x="1817" y="15428"/>
                  </a:cubicBezTo>
                  <a:cubicBezTo>
                    <a:pt x="1836" y="15413"/>
                    <a:pt x="1850" y="15395"/>
                    <a:pt x="1861" y="15373"/>
                  </a:cubicBezTo>
                  <a:cubicBezTo>
                    <a:pt x="1870" y="15354"/>
                    <a:pt x="1877" y="15334"/>
                    <a:pt x="1880" y="15312"/>
                  </a:cubicBezTo>
                  <a:cubicBezTo>
                    <a:pt x="1884" y="15291"/>
                    <a:pt x="1885" y="15270"/>
                    <a:pt x="1882" y="15249"/>
                  </a:cubicBezTo>
                  <a:lnTo>
                    <a:pt x="1839" y="15258"/>
                  </a:lnTo>
                  <a:close/>
                  <a:moveTo>
                    <a:pt x="2074" y="14923"/>
                  </a:moveTo>
                  <a:lnTo>
                    <a:pt x="1684" y="14731"/>
                  </a:lnTo>
                  <a:lnTo>
                    <a:pt x="1661" y="14778"/>
                  </a:lnTo>
                  <a:lnTo>
                    <a:pt x="1824" y="14858"/>
                  </a:lnTo>
                  <a:lnTo>
                    <a:pt x="1743" y="15023"/>
                  </a:lnTo>
                  <a:lnTo>
                    <a:pt x="1580" y="14942"/>
                  </a:lnTo>
                  <a:lnTo>
                    <a:pt x="1557" y="14988"/>
                  </a:lnTo>
                  <a:lnTo>
                    <a:pt x="1948" y="15180"/>
                  </a:lnTo>
                  <a:lnTo>
                    <a:pt x="1970" y="15135"/>
                  </a:lnTo>
                  <a:lnTo>
                    <a:pt x="1781" y="15042"/>
                  </a:lnTo>
                  <a:lnTo>
                    <a:pt x="1862" y="14877"/>
                  </a:lnTo>
                  <a:lnTo>
                    <a:pt x="2051" y="14970"/>
                  </a:lnTo>
                  <a:lnTo>
                    <a:pt x="2074" y="14923"/>
                  </a:lnTo>
                  <a:close/>
                  <a:moveTo>
                    <a:pt x="2239" y="14589"/>
                  </a:moveTo>
                  <a:lnTo>
                    <a:pt x="2198" y="14569"/>
                  </a:lnTo>
                  <a:lnTo>
                    <a:pt x="2114" y="14742"/>
                  </a:lnTo>
                  <a:lnTo>
                    <a:pt x="1971" y="14671"/>
                  </a:lnTo>
                  <a:lnTo>
                    <a:pt x="2036" y="14537"/>
                  </a:lnTo>
                  <a:lnTo>
                    <a:pt x="1996" y="14517"/>
                  </a:lnTo>
                  <a:lnTo>
                    <a:pt x="1930" y="14651"/>
                  </a:lnTo>
                  <a:lnTo>
                    <a:pt x="1802" y="14588"/>
                  </a:lnTo>
                  <a:lnTo>
                    <a:pt x="1881" y="14428"/>
                  </a:lnTo>
                  <a:lnTo>
                    <a:pt x="1845" y="14403"/>
                  </a:lnTo>
                  <a:lnTo>
                    <a:pt x="1740" y="14616"/>
                  </a:lnTo>
                  <a:lnTo>
                    <a:pt x="2131" y="14809"/>
                  </a:lnTo>
                  <a:lnTo>
                    <a:pt x="2239" y="14589"/>
                  </a:lnTo>
                  <a:close/>
                  <a:moveTo>
                    <a:pt x="2155" y="13772"/>
                  </a:moveTo>
                  <a:lnTo>
                    <a:pt x="2132" y="13819"/>
                  </a:lnTo>
                  <a:lnTo>
                    <a:pt x="2335" y="13979"/>
                  </a:lnTo>
                  <a:cubicBezTo>
                    <a:pt x="2348" y="13989"/>
                    <a:pt x="2361" y="13999"/>
                    <a:pt x="2374" y="14009"/>
                  </a:cubicBezTo>
                  <a:cubicBezTo>
                    <a:pt x="2386" y="14018"/>
                    <a:pt x="2398" y="14027"/>
                    <a:pt x="2408" y="14034"/>
                  </a:cubicBezTo>
                  <a:cubicBezTo>
                    <a:pt x="2418" y="14042"/>
                    <a:pt x="2427" y="14048"/>
                    <a:pt x="2433" y="14053"/>
                  </a:cubicBezTo>
                  <a:cubicBezTo>
                    <a:pt x="2438" y="14057"/>
                    <a:pt x="2442" y="14059"/>
                    <a:pt x="2443" y="14060"/>
                  </a:cubicBezTo>
                  <a:cubicBezTo>
                    <a:pt x="2441" y="14060"/>
                    <a:pt x="2438" y="14059"/>
                    <a:pt x="2434" y="14058"/>
                  </a:cubicBezTo>
                  <a:cubicBezTo>
                    <a:pt x="2428" y="14056"/>
                    <a:pt x="2420" y="14053"/>
                    <a:pt x="2409" y="14050"/>
                  </a:cubicBezTo>
                  <a:cubicBezTo>
                    <a:pt x="2399" y="14047"/>
                    <a:pt x="2388" y="14044"/>
                    <a:pt x="2374" y="14041"/>
                  </a:cubicBezTo>
                  <a:cubicBezTo>
                    <a:pt x="2361" y="14037"/>
                    <a:pt x="2346" y="14033"/>
                    <a:pt x="2330" y="14029"/>
                  </a:cubicBezTo>
                  <a:lnTo>
                    <a:pt x="2061" y="13964"/>
                  </a:lnTo>
                  <a:lnTo>
                    <a:pt x="2035" y="14017"/>
                  </a:lnTo>
                  <a:lnTo>
                    <a:pt x="2243" y="14184"/>
                  </a:lnTo>
                  <a:cubicBezTo>
                    <a:pt x="2253" y="14192"/>
                    <a:pt x="2264" y="14200"/>
                    <a:pt x="2276" y="14209"/>
                  </a:cubicBezTo>
                  <a:cubicBezTo>
                    <a:pt x="2287" y="14218"/>
                    <a:pt x="2298" y="14226"/>
                    <a:pt x="2308" y="14234"/>
                  </a:cubicBezTo>
                  <a:cubicBezTo>
                    <a:pt x="2318" y="14242"/>
                    <a:pt x="2327" y="14248"/>
                    <a:pt x="2334" y="14253"/>
                  </a:cubicBezTo>
                  <a:cubicBezTo>
                    <a:pt x="2341" y="14259"/>
                    <a:pt x="2345" y="14261"/>
                    <a:pt x="2345" y="14262"/>
                  </a:cubicBezTo>
                  <a:cubicBezTo>
                    <a:pt x="2344" y="14262"/>
                    <a:pt x="2339" y="14260"/>
                    <a:pt x="2330" y="14257"/>
                  </a:cubicBezTo>
                  <a:cubicBezTo>
                    <a:pt x="2321" y="14254"/>
                    <a:pt x="2311" y="14251"/>
                    <a:pt x="2299" y="14247"/>
                  </a:cubicBezTo>
                  <a:cubicBezTo>
                    <a:pt x="2286" y="14244"/>
                    <a:pt x="2273" y="14240"/>
                    <a:pt x="2258" y="14236"/>
                  </a:cubicBezTo>
                  <a:cubicBezTo>
                    <a:pt x="2244" y="14232"/>
                    <a:pt x="2230" y="14228"/>
                    <a:pt x="2216" y="14225"/>
                  </a:cubicBezTo>
                  <a:lnTo>
                    <a:pt x="1964" y="14162"/>
                  </a:lnTo>
                  <a:lnTo>
                    <a:pt x="1939" y="14212"/>
                  </a:lnTo>
                  <a:lnTo>
                    <a:pt x="2375" y="14312"/>
                  </a:lnTo>
                  <a:lnTo>
                    <a:pt x="2405" y="14252"/>
                  </a:lnTo>
                  <a:lnTo>
                    <a:pt x="2208" y="14095"/>
                  </a:lnTo>
                  <a:cubicBezTo>
                    <a:pt x="2196" y="14086"/>
                    <a:pt x="2185" y="14077"/>
                    <a:pt x="2174" y="14069"/>
                  </a:cubicBezTo>
                  <a:cubicBezTo>
                    <a:pt x="2163" y="14060"/>
                    <a:pt x="2153" y="14053"/>
                    <a:pt x="2144" y="14046"/>
                  </a:cubicBezTo>
                  <a:cubicBezTo>
                    <a:pt x="2135" y="14040"/>
                    <a:pt x="2127" y="14034"/>
                    <a:pt x="2121" y="14030"/>
                  </a:cubicBezTo>
                  <a:cubicBezTo>
                    <a:pt x="2116" y="14026"/>
                    <a:pt x="2112" y="14024"/>
                    <a:pt x="2111" y="14023"/>
                  </a:cubicBezTo>
                  <a:cubicBezTo>
                    <a:pt x="2113" y="14024"/>
                    <a:pt x="2117" y="14025"/>
                    <a:pt x="2124" y="14027"/>
                  </a:cubicBezTo>
                  <a:cubicBezTo>
                    <a:pt x="2131" y="14029"/>
                    <a:pt x="2139" y="14031"/>
                    <a:pt x="2150" y="14034"/>
                  </a:cubicBezTo>
                  <a:cubicBezTo>
                    <a:pt x="2160" y="14037"/>
                    <a:pt x="2173" y="14041"/>
                    <a:pt x="2186" y="14045"/>
                  </a:cubicBezTo>
                  <a:cubicBezTo>
                    <a:pt x="2200" y="14048"/>
                    <a:pt x="2215" y="14052"/>
                    <a:pt x="2231" y="14056"/>
                  </a:cubicBezTo>
                  <a:lnTo>
                    <a:pt x="2472" y="14115"/>
                  </a:lnTo>
                  <a:lnTo>
                    <a:pt x="2502" y="14054"/>
                  </a:lnTo>
                  <a:lnTo>
                    <a:pt x="2155" y="13772"/>
                  </a:lnTo>
                  <a:close/>
                  <a:moveTo>
                    <a:pt x="2607" y="13840"/>
                  </a:moveTo>
                  <a:lnTo>
                    <a:pt x="2216" y="13648"/>
                  </a:lnTo>
                  <a:lnTo>
                    <a:pt x="2194" y="13694"/>
                  </a:lnTo>
                  <a:lnTo>
                    <a:pt x="2585" y="13886"/>
                  </a:lnTo>
                  <a:lnTo>
                    <a:pt x="2607" y="13840"/>
                  </a:lnTo>
                  <a:close/>
                  <a:moveTo>
                    <a:pt x="2723" y="13505"/>
                  </a:moveTo>
                  <a:lnTo>
                    <a:pt x="2647" y="13660"/>
                  </a:lnTo>
                  <a:lnTo>
                    <a:pt x="2296" y="13487"/>
                  </a:lnTo>
                  <a:lnTo>
                    <a:pt x="2273" y="13533"/>
                  </a:lnTo>
                  <a:lnTo>
                    <a:pt x="2664" y="13726"/>
                  </a:lnTo>
                  <a:lnTo>
                    <a:pt x="2760" y="13531"/>
                  </a:lnTo>
                  <a:lnTo>
                    <a:pt x="2723" y="13505"/>
                  </a:lnTo>
                  <a:close/>
                  <a:moveTo>
                    <a:pt x="2926" y="13192"/>
                  </a:moveTo>
                  <a:lnTo>
                    <a:pt x="2535" y="13000"/>
                  </a:lnTo>
                  <a:lnTo>
                    <a:pt x="2512" y="13047"/>
                  </a:lnTo>
                  <a:lnTo>
                    <a:pt x="2676" y="13127"/>
                  </a:lnTo>
                  <a:lnTo>
                    <a:pt x="2595" y="13292"/>
                  </a:lnTo>
                  <a:lnTo>
                    <a:pt x="2431" y="13211"/>
                  </a:lnTo>
                  <a:lnTo>
                    <a:pt x="2409" y="13257"/>
                  </a:lnTo>
                  <a:lnTo>
                    <a:pt x="2800" y="13449"/>
                  </a:lnTo>
                  <a:lnTo>
                    <a:pt x="2822" y="13404"/>
                  </a:lnTo>
                  <a:lnTo>
                    <a:pt x="2633" y="13311"/>
                  </a:lnTo>
                  <a:lnTo>
                    <a:pt x="2714" y="13146"/>
                  </a:lnTo>
                  <a:lnTo>
                    <a:pt x="2903" y="13239"/>
                  </a:lnTo>
                  <a:lnTo>
                    <a:pt x="2926" y="13192"/>
                  </a:lnTo>
                  <a:close/>
                  <a:moveTo>
                    <a:pt x="3090" y="12858"/>
                  </a:moveTo>
                  <a:lnTo>
                    <a:pt x="3050" y="12839"/>
                  </a:lnTo>
                  <a:lnTo>
                    <a:pt x="2965" y="13011"/>
                  </a:lnTo>
                  <a:lnTo>
                    <a:pt x="2822" y="12940"/>
                  </a:lnTo>
                  <a:lnTo>
                    <a:pt x="2888" y="12806"/>
                  </a:lnTo>
                  <a:lnTo>
                    <a:pt x="2848" y="12786"/>
                  </a:lnTo>
                  <a:lnTo>
                    <a:pt x="2782" y="12920"/>
                  </a:lnTo>
                  <a:lnTo>
                    <a:pt x="2654" y="12857"/>
                  </a:lnTo>
                  <a:lnTo>
                    <a:pt x="2732" y="12697"/>
                  </a:lnTo>
                  <a:lnTo>
                    <a:pt x="2697" y="12672"/>
                  </a:lnTo>
                  <a:lnTo>
                    <a:pt x="2592" y="12885"/>
                  </a:lnTo>
                  <a:lnTo>
                    <a:pt x="2982" y="13078"/>
                  </a:lnTo>
                  <a:lnTo>
                    <a:pt x="3090" y="12858"/>
                  </a:lnTo>
                  <a:close/>
                  <a:moveTo>
                    <a:pt x="3191" y="12555"/>
                  </a:moveTo>
                  <a:lnTo>
                    <a:pt x="3115" y="12710"/>
                  </a:lnTo>
                  <a:lnTo>
                    <a:pt x="2763" y="12537"/>
                  </a:lnTo>
                  <a:lnTo>
                    <a:pt x="2740" y="12583"/>
                  </a:lnTo>
                  <a:lnTo>
                    <a:pt x="3131" y="12776"/>
                  </a:lnTo>
                  <a:lnTo>
                    <a:pt x="3227" y="12581"/>
                  </a:lnTo>
                  <a:lnTo>
                    <a:pt x="3191" y="12555"/>
                  </a:lnTo>
                  <a:close/>
                  <a:moveTo>
                    <a:pt x="3450" y="12128"/>
                  </a:moveTo>
                  <a:lnTo>
                    <a:pt x="3042" y="11969"/>
                  </a:lnTo>
                  <a:lnTo>
                    <a:pt x="3008" y="12038"/>
                  </a:lnTo>
                  <a:lnTo>
                    <a:pt x="3232" y="12240"/>
                  </a:lnTo>
                  <a:cubicBezTo>
                    <a:pt x="3246" y="12251"/>
                    <a:pt x="3258" y="12262"/>
                    <a:pt x="3269" y="12270"/>
                  </a:cubicBezTo>
                  <a:cubicBezTo>
                    <a:pt x="3281" y="12279"/>
                    <a:pt x="3287" y="12284"/>
                    <a:pt x="3288" y="12285"/>
                  </a:cubicBezTo>
                  <a:cubicBezTo>
                    <a:pt x="3286" y="12284"/>
                    <a:pt x="3278" y="12282"/>
                    <a:pt x="3265" y="12279"/>
                  </a:cubicBezTo>
                  <a:cubicBezTo>
                    <a:pt x="3251" y="12275"/>
                    <a:pt x="3234" y="12271"/>
                    <a:pt x="3213" y="12267"/>
                  </a:cubicBezTo>
                  <a:lnTo>
                    <a:pt x="2923" y="12213"/>
                  </a:lnTo>
                  <a:lnTo>
                    <a:pt x="2889" y="12281"/>
                  </a:lnTo>
                  <a:lnTo>
                    <a:pt x="3263" y="12508"/>
                  </a:lnTo>
                  <a:lnTo>
                    <a:pt x="3285" y="12463"/>
                  </a:lnTo>
                  <a:lnTo>
                    <a:pt x="3018" y="12304"/>
                  </a:lnTo>
                  <a:cubicBezTo>
                    <a:pt x="3012" y="12301"/>
                    <a:pt x="3006" y="12297"/>
                    <a:pt x="2998" y="12293"/>
                  </a:cubicBezTo>
                  <a:cubicBezTo>
                    <a:pt x="2991" y="12288"/>
                    <a:pt x="2983" y="12284"/>
                    <a:pt x="2976" y="12280"/>
                  </a:cubicBezTo>
                  <a:cubicBezTo>
                    <a:pt x="2969" y="12276"/>
                    <a:pt x="2962" y="12272"/>
                    <a:pt x="2957" y="12269"/>
                  </a:cubicBezTo>
                  <a:cubicBezTo>
                    <a:pt x="2952" y="12266"/>
                    <a:pt x="2949" y="12264"/>
                    <a:pt x="2947" y="12264"/>
                  </a:cubicBezTo>
                  <a:cubicBezTo>
                    <a:pt x="2952" y="12265"/>
                    <a:pt x="2961" y="12267"/>
                    <a:pt x="2975" y="12269"/>
                  </a:cubicBezTo>
                  <a:cubicBezTo>
                    <a:pt x="2990" y="12273"/>
                    <a:pt x="3008" y="12276"/>
                    <a:pt x="3030" y="12280"/>
                  </a:cubicBezTo>
                  <a:lnTo>
                    <a:pt x="3346" y="12339"/>
                  </a:lnTo>
                  <a:lnTo>
                    <a:pt x="3365" y="12300"/>
                  </a:lnTo>
                  <a:lnTo>
                    <a:pt x="3115" y="12072"/>
                  </a:lnTo>
                  <a:cubicBezTo>
                    <a:pt x="3110" y="12068"/>
                    <a:pt x="3104" y="12063"/>
                    <a:pt x="3098" y="12058"/>
                  </a:cubicBezTo>
                  <a:cubicBezTo>
                    <a:pt x="3092" y="12053"/>
                    <a:pt x="3087" y="12048"/>
                    <a:pt x="3081" y="12044"/>
                  </a:cubicBezTo>
                  <a:cubicBezTo>
                    <a:pt x="3076" y="12039"/>
                    <a:pt x="3072" y="12036"/>
                    <a:pt x="3068" y="12033"/>
                  </a:cubicBezTo>
                  <a:cubicBezTo>
                    <a:pt x="3064" y="12030"/>
                    <a:pt x="3062" y="12028"/>
                    <a:pt x="3061" y="12027"/>
                  </a:cubicBezTo>
                  <a:cubicBezTo>
                    <a:pt x="3062" y="12027"/>
                    <a:pt x="3065" y="12029"/>
                    <a:pt x="3070" y="12031"/>
                  </a:cubicBezTo>
                  <a:cubicBezTo>
                    <a:pt x="3074" y="12033"/>
                    <a:pt x="3080" y="12035"/>
                    <a:pt x="3087" y="12038"/>
                  </a:cubicBezTo>
                  <a:cubicBezTo>
                    <a:pt x="3093" y="12041"/>
                    <a:pt x="3101" y="12044"/>
                    <a:pt x="3108" y="12048"/>
                  </a:cubicBezTo>
                  <a:cubicBezTo>
                    <a:pt x="3116" y="12051"/>
                    <a:pt x="3123" y="12054"/>
                    <a:pt x="3129" y="12057"/>
                  </a:cubicBezTo>
                  <a:lnTo>
                    <a:pt x="3427" y="12175"/>
                  </a:lnTo>
                  <a:lnTo>
                    <a:pt x="3450" y="12128"/>
                  </a:lnTo>
                  <a:close/>
                  <a:moveTo>
                    <a:pt x="3469" y="11716"/>
                  </a:moveTo>
                  <a:cubicBezTo>
                    <a:pt x="3455" y="11715"/>
                    <a:pt x="3441" y="11716"/>
                    <a:pt x="3428" y="11719"/>
                  </a:cubicBezTo>
                  <a:cubicBezTo>
                    <a:pt x="3415" y="11723"/>
                    <a:pt x="3403" y="11728"/>
                    <a:pt x="3392" y="11735"/>
                  </a:cubicBezTo>
                  <a:cubicBezTo>
                    <a:pt x="3381" y="11743"/>
                    <a:pt x="3369" y="11754"/>
                    <a:pt x="3355" y="11769"/>
                  </a:cubicBezTo>
                  <a:lnTo>
                    <a:pt x="3318" y="11807"/>
                  </a:lnTo>
                  <a:cubicBezTo>
                    <a:pt x="3299" y="11826"/>
                    <a:pt x="3283" y="11839"/>
                    <a:pt x="3268" y="11844"/>
                  </a:cubicBezTo>
                  <a:cubicBezTo>
                    <a:pt x="3254" y="11849"/>
                    <a:pt x="3239" y="11848"/>
                    <a:pt x="3223" y="11840"/>
                  </a:cubicBezTo>
                  <a:cubicBezTo>
                    <a:pt x="3202" y="11830"/>
                    <a:pt x="3190" y="11816"/>
                    <a:pt x="3185" y="11797"/>
                  </a:cubicBezTo>
                  <a:cubicBezTo>
                    <a:pt x="3181" y="11777"/>
                    <a:pt x="3184" y="11755"/>
                    <a:pt x="3197" y="11731"/>
                  </a:cubicBezTo>
                  <a:cubicBezTo>
                    <a:pt x="3201" y="11722"/>
                    <a:pt x="3205" y="11715"/>
                    <a:pt x="3210" y="11708"/>
                  </a:cubicBezTo>
                  <a:cubicBezTo>
                    <a:pt x="3215" y="11701"/>
                    <a:pt x="3220" y="11695"/>
                    <a:pt x="3227" y="11688"/>
                  </a:cubicBezTo>
                  <a:cubicBezTo>
                    <a:pt x="3233" y="11682"/>
                    <a:pt x="3240" y="11676"/>
                    <a:pt x="3248" y="11670"/>
                  </a:cubicBezTo>
                  <a:cubicBezTo>
                    <a:pt x="3256" y="11664"/>
                    <a:pt x="3266" y="11658"/>
                    <a:pt x="3277" y="11652"/>
                  </a:cubicBezTo>
                  <a:lnTo>
                    <a:pt x="3253" y="11615"/>
                  </a:lnTo>
                  <a:cubicBezTo>
                    <a:pt x="3210" y="11640"/>
                    <a:pt x="3178" y="11673"/>
                    <a:pt x="3157" y="11714"/>
                  </a:cubicBezTo>
                  <a:cubicBezTo>
                    <a:pt x="3148" y="11733"/>
                    <a:pt x="3142" y="11752"/>
                    <a:pt x="3140" y="11770"/>
                  </a:cubicBezTo>
                  <a:cubicBezTo>
                    <a:pt x="3138" y="11788"/>
                    <a:pt x="3139" y="11805"/>
                    <a:pt x="3144" y="11821"/>
                  </a:cubicBezTo>
                  <a:cubicBezTo>
                    <a:pt x="3148" y="11837"/>
                    <a:pt x="3156" y="11852"/>
                    <a:pt x="3166" y="11864"/>
                  </a:cubicBezTo>
                  <a:cubicBezTo>
                    <a:pt x="3177" y="11877"/>
                    <a:pt x="3191" y="11888"/>
                    <a:pt x="3207" y="11896"/>
                  </a:cubicBezTo>
                  <a:cubicBezTo>
                    <a:pt x="3232" y="11908"/>
                    <a:pt x="3258" y="11910"/>
                    <a:pt x="3283" y="11903"/>
                  </a:cubicBezTo>
                  <a:cubicBezTo>
                    <a:pt x="3295" y="11899"/>
                    <a:pt x="3306" y="11893"/>
                    <a:pt x="3316" y="11885"/>
                  </a:cubicBezTo>
                  <a:cubicBezTo>
                    <a:pt x="3326" y="11877"/>
                    <a:pt x="3338" y="11866"/>
                    <a:pt x="3352" y="11850"/>
                  </a:cubicBezTo>
                  <a:lnTo>
                    <a:pt x="3384" y="11817"/>
                  </a:lnTo>
                  <a:cubicBezTo>
                    <a:pt x="3421" y="11777"/>
                    <a:pt x="3456" y="11766"/>
                    <a:pt x="3491" y="11783"/>
                  </a:cubicBezTo>
                  <a:cubicBezTo>
                    <a:pt x="3514" y="11794"/>
                    <a:pt x="3528" y="11813"/>
                    <a:pt x="3533" y="11838"/>
                  </a:cubicBezTo>
                  <a:cubicBezTo>
                    <a:pt x="3535" y="11850"/>
                    <a:pt x="3536" y="11861"/>
                    <a:pt x="3534" y="11871"/>
                  </a:cubicBezTo>
                  <a:cubicBezTo>
                    <a:pt x="3531" y="11881"/>
                    <a:pt x="3527" y="11894"/>
                    <a:pt x="3520" y="11909"/>
                  </a:cubicBezTo>
                  <a:cubicBezTo>
                    <a:pt x="3510" y="11928"/>
                    <a:pt x="3498" y="11945"/>
                    <a:pt x="3485" y="11960"/>
                  </a:cubicBezTo>
                  <a:cubicBezTo>
                    <a:pt x="3471" y="11974"/>
                    <a:pt x="3454" y="11986"/>
                    <a:pt x="3434" y="11997"/>
                  </a:cubicBezTo>
                  <a:lnTo>
                    <a:pt x="3461" y="12035"/>
                  </a:lnTo>
                  <a:cubicBezTo>
                    <a:pt x="3482" y="12022"/>
                    <a:pt x="3501" y="12007"/>
                    <a:pt x="3517" y="11989"/>
                  </a:cubicBezTo>
                  <a:cubicBezTo>
                    <a:pt x="3532" y="11971"/>
                    <a:pt x="3546" y="11951"/>
                    <a:pt x="3558" y="11927"/>
                  </a:cubicBezTo>
                  <a:cubicBezTo>
                    <a:pt x="3567" y="11909"/>
                    <a:pt x="3573" y="11892"/>
                    <a:pt x="3576" y="11877"/>
                  </a:cubicBezTo>
                  <a:cubicBezTo>
                    <a:pt x="3579" y="11861"/>
                    <a:pt x="3579" y="11845"/>
                    <a:pt x="3577" y="11828"/>
                  </a:cubicBezTo>
                  <a:cubicBezTo>
                    <a:pt x="3575" y="11805"/>
                    <a:pt x="3567" y="11785"/>
                    <a:pt x="3555" y="11767"/>
                  </a:cubicBezTo>
                  <a:cubicBezTo>
                    <a:pt x="3543" y="11750"/>
                    <a:pt x="3528" y="11736"/>
                    <a:pt x="3510" y="11728"/>
                  </a:cubicBezTo>
                  <a:cubicBezTo>
                    <a:pt x="3497" y="11722"/>
                    <a:pt x="3484" y="11718"/>
                    <a:pt x="3469" y="11716"/>
                  </a:cubicBezTo>
                  <a:close/>
                  <a:moveTo>
                    <a:pt x="3584" y="11526"/>
                  </a:moveTo>
                  <a:lnTo>
                    <a:pt x="3541" y="11505"/>
                  </a:lnTo>
                  <a:lnTo>
                    <a:pt x="3487" y="11614"/>
                  </a:lnTo>
                  <a:lnTo>
                    <a:pt x="3530" y="11635"/>
                  </a:lnTo>
                  <a:lnTo>
                    <a:pt x="3584" y="11526"/>
                  </a:lnTo>
                  <a:close/>
                  <a:moveTo>
                    <a:pt x="3500" y="11039"/>
                  </a:moveTo>
                  <a:lnTo>
                    <a:pt x="3478" y="11085"/>
                  </a:lnTo>
                  <a:lnTo>
                    <a:pt x="3750" y="11219"/>
                  </a:lnTo>
                  <a:cubicBezTo>
                    <a:pt x="3763" y="11226"/>
                    <a:pt x="3774" y="11232"/>
                    <a:pt x="3782" y="11238"/>
                  </a:cubicBezTo>
                  <a:cubicBezTo>
                    <a:pt x="3791" y="11245"/>
                    <a:pt x="3798" y="11253"/>
                    <a:pt x="3804" y="11264"/>
                  </a:cubicBezTo>
                  <a:cubicBezTo>
                    <a:pt x="3809" y="11274"/>
                    <a:pt x="3810" y="11286"/>
                    <a:pt x="3809" y="11300"/>
                  </a:cubicBezTo>
                  <a:cubicBezTo>
                    <a:pt x="3807" y="11313"/>
                    <a:pt x="3802" y="11329"/>
                    <a:pt x="3794" y="11345"/>
                  </a:cubicBezTo>
                  <a:cubicBezTo>
                    <a:pt x="3788" y="11357"/>
                    <a:pt x="3782" y="11367"/>
                    <a:pt x="3775" y="11375"/>
                  </a:cubicBezTo>
                  <a:cubicBezTo>
                    <a:pt x="3769" y="11382"/>
                    <a:pt x="3762" y="11388"/>
                    <a:pt x="3755" y="11392"/>
                  </a:cubicBezTo>
                  <a:cubicBezTo>
                    <a:pt x="3748" y="11396"/>
                    <a:pt x="3742" y="11399"/>
                    <a:pt x="3736" y="11401"/>
                  </a:cubicBezTo>
                  <a:cubicBezTo>
                    <a:pt x="3729" y="11402"/>
                    <a:pt x="3724" y="11403"/>
                    <a:pt x="3718" y="11402"/>
                  </a:cubicBezTo>
                  <a:cubicBezTo>
                    <a:pt x="3711" y="11402"/>
                    <a:pt x="3702" y="11400"/>
                    <a:pt x="3690" y="11395"/>
                  </a:cubicBezTo>
                  <a:cubicBezTo>
                    <a:pt x="3679" y="11391"/>
                    <a:pt x="3668" y="11386"/>
                    <a:pt x="3659" y="11382"/>
                  </a:cubicBezTo>
                  <a:lnTo>
                    <a:pt x="3395" y="11252"/>
                  </a:lnTo>
                  <a:lnTo>
                    <a:pt x="3373" y="11298"/>
                  </a:lnTo>
                  <a:lnTo>
                    <a:pt x="3653" y="11436"/>
                  </a:lnTo>
                  <a:cubicBezTo>
                    <a:pt x="3662" y="11440"/>
                    <a:pt x="3672" y="11445"/>
                    <a:pt x="3684" y="11449"/>
                  </a:cubicBezTo>
                  <a:cubicBezTo>
                    <a:pt x="3695" y="11453"/>
                    <a:pt x="3707" y="11455"/>
                    <a:pt x="3720" y="11455"/>
                  </a:cubicBezTo>
                  <a:cubicBezTo>
                    <a:pt x="3744" y="11454"/>
                    <a:pt x="3765" y="11446"/>
                    <a:pt x="3783" y="11433"/>
                  </a:cubicBezTo>
                  <a:cubicBezTo>
                    <a:pt x="3801" y="11419"/>
                    <a:pt x="3818" y="11397"/>
                    <a:pt x="3833" y="11367"/>
                  </a:cubicBezTo>
                  <a:cubicBezTo>
                    <a:pt x="3845" y="11343"/>
                    <a:pt x="3852" y="11322"/>
                    <a:pt x="3855" y="11303"/>
                  </a:cubicBezTo>
                  <a:cubicBezTo>
                    <a:pt x="3858" y="11284"/>
                    <a:pt x="3857" y="11267"/>
                    <a:pt x="3853" y="11249"/>
                  </a:cubicBezTo>
                  <a:cubicBezTo>
                    <a:pt x="3849" y="11233"/>
                    <a:pt x="3841" y="11219"/>
                    <a:pt x="3830" y="11209"/>
                  </a:cubicBezTo>
                  <a:cubicBezTo>
                    <a:pt x="3819" y="11198"/>
                    <a:pt x="3802" y="11187"/>
                    <a:pt x="3778" y="11176"/>
                  </a:cubicBezTo>
                  <a:lnTo>
                    <a:pt x="3500" y="11039"/>
                  </a:lnTo>
                  <a:close/>
                  <a:moveTo>
                    <a:pt x="4074" y="10859"/>
                  </a:moveTo>
                  <a:lnTo>
                    <a:pt x="3684" y="10666"/>
                  </a:lnTo>
                  <a:lnTo>
                    <a:pt x="3661" y="10712"/>
                  </a:lnTo>
                  <a:lnTo>
                    <a:pt x="3874" y="10815"/>
                  </a:lnTo>
                  <a:cubicBezTo>
                    <a:pt x="3888" y="10822"/>
                    <a:pt x="3902" y="10829"/>
                    <a:pt x="3917" y="10835"/>
                  </a:cubicBezTo>
                  <a:cubicBezTo>
                    <a:pt x="3931" y="10842"/>
                    <a:pt x="3944" y="10847"/>
                    <a:pt x="3956" y="10852"/>
                  </a:cubicBezTo>
                  <a:cubicBezTo>
                    <a:pt x="3967" y="10857"/>
                    <a:pt x="3976" y="10861"/>
                    <a:pt x="3984" y="10864"/>
                  </a:cubicBezTo>
                  <a:cubicBezTo>
                    <a:pt x="3991" y="10867"/>
                    <a:pt x="3995" y="10869"/>
                    <a:pt x="3996" y="10869"/>
                  </a:cubicBezTo>
                  <a:cubicBezTo>
                    <a:pt x="3994" y="10869"/>
                    <a:pt x="3991" y="10868"/>
                    <a:pt x="3985" y="10868"/>
                  </a:cubicBezTo>
                  <a:cubicBezTo>
                    <a:pt x="3978" y="10867"/>
                    <a:pt x="3971" y="10867"/>
                    <a:pt x="3962" y="10866"/>
                  </a:cubicBezTo>
                  <a:cubicBezTo>
                    <a:pt x="3952" y="10866"/>
                    <a:pt x="3942" y="10865"/>
                    <a:pt x="3930" y="10865"/>
                  </a:cubicBezTo>
                  <a:cubicBezTo>
                    <a:pt x="3919" y="10864"/>
                    <a:pt x="3907" y="10864"/>
                    <a:pt x="3896" y="10865"/>
                  </a:cubicBezTo>
                  <a:lnTo>
                    <a:pt x="3582" y="10872"/>
                  </a:lnTo>
                  <a:lnTo>
                    <a:pt x="3556" y="10926"/>
                  </a:lnTo>
                  <a:lnTo>
                    <a:pt x="3947" y="11118"/>
                  </a:lnTo>
                  <a:lnTo>
                    <a:pt x="3970" y="11070"/>
                  </a:lnTo>
                  <a:lnTo>
                    <a:pt x="3743" y="10961"/>
                  </a:lnTo>
                  <a:cubicBezTo>
                    <a:pt x="3731" y="10955"/>
                    <a:pt x="3720" y="10950"/>
                    <a:pt x="3708" y="10945"/>
                  </a:cubicBezTo>
                  <a:cubicBezTo>
                    <a:pt x="3696" y="10940"/>
                    <a:pt x="3685" y="10935"/>
                    <a:pt x="3675" y="10931"/>
                  </a:cubicBezTo>
                  <a:cubicBezTo>
                    <a:pt x="3665" y="10927"/>
                    <a:pt x="3657" y="10923"/>
                    <a:pt x="3649" y="10920"/>
                  </a:cubicBezTo>
                  <a:cubicBezTo>
                    <a:pt x="3642" y="10917"/>
                    <a:pt x="3637" y="10915"/>
                    <a:pt x="3634" y="10914"/>
                  </a:cubicBezTo>
                  <a:cubicBezTo>
                    <a:pt x="3638" y="10914"/>
                    <a:pt x="3644" y="10915"/>
                    <a:pt x="3651" y="10915"/>
                  </a:cubicBezTo>
                  <a:cubicBezTo>
                    <a:pt x="3658" y="10915"/>
                    <a:pt x="3667" y="10916"/>
                    <a:pt x="3677" y="10916"/>
                  </a:cubicBezTo>
                  <a:cubicBezTo>
                    <a:pt x="3687" y="10916"/>
                    <a:pt x="3699" y="10916"/>
                    <a:pt x="3711" y="10916"/>
                  </a:cubicBezTo>
                  <a:cubicBezTo>
                    <a:pt x="3723" y="10916"/>
                    <a:pt x="3736" y="10916"/>
                    <a:pt x="3749" y="10915"/>
                  </a:cubicBezTo>
                  <a:lnTo>
                    <a:pt x="4050" y="10908"/>
                  </a:lnTo>
                  <a:lnTo>
                    <a:pt x="4074" y="10859"/>
                  </a:lnTo>
                  <a:close/>
                  <a:moveTo>
                    <a:pt x="4153" y="10699"/>
                  </a:moveTo>
                  <a:lnTo>
                    <a:pt x="3762" y="10506"/>
                  </a:lnTo>
                  <a:lnTo>
                    <a:pt x="3740" y="10552"/>
                  </a:lnTo>
                  <a:lnTo>
                    <a:pt x="4131" y="10744"/>
                  </a:lnTo>
                  <a:lnTo>
                    <a:pt x="4153" y="10699"/>
                  </a:lnTo>
                  <a:close/>
                  <a:moveTo>
                    <a:pt x="3953" y="10119"/>
                  </a:moveTo>
                  <a:lnTo>
                    <a:pt x="3929" y="10167"/>
                  </a:lnTo>
                  <a:lnTo>
                    <a:pt x="4146" y="10377"/>
                  </a:lnTo>
                  <a:cubicBezTo>
                    <a:pt x="4164" y="10395"/>
                    <a:pt x="4179" y="10409"/>
                    <a:pt x="4191" y="10420"/>
                  </a:cubicBezTo>
                  <a:cubicBezTo>
                    <a:pt x="4203" y="10431"/>
                    <a:pt x="4211" y="10438"/>
                    <a:pt x="4215" y="10441"/>
                  </a:cubicBezTo>
                  <a:cubicBezTo>
                    <a:pt x="4212" y="10441"/>
                    <a:pt x="4208" y="10439"/>
                    <a:pt x="4201" y="10437"/>
                  </a:cubicBezTo>
                  <a:cubicBezTo>
                    <a:pt x="4194" y="10436"/>
                    <a:pt x="4186" y="10434"/>
                    <a:pt x="4176" y="10432"/>
                  </a:cubicBezTo>
                  <a:cubicBezTo>
                    <a:pt x="4167" y="10430"/>
                    <a:pt x="4158" y="10428"/>
                    <a:pt x="4147" y="10426"/>
                  </a:cubicBezTo>
                  <a:cubicBezTo>
                    <a:pt x="4137" y="10425"/>
                    <a:pt x="4127" y="10423"/>
                    <a:pt x="4117" y="10421"/>
                  </a:cubicBezTo>
                  <a:lnTo>
                    <a:pt x="3824" y="10380"/>
                  </a:lnTo>
                  <a:lnTo>
                    <a:pt x="3799" y="10431"/>
                  </a:lnTo>
                  <a:lnTo>
                    <a:pt x="4255" y="10491"/>
                  </a:lnTo>
                  <a:lnTo>
                    <a:pt x="4278" y="10445"/>
                  </a:lnTo>
                  <a:lnTo>
                    <a:pt x="3953" y="10119"/>
                  </a:lnTo>
                  <a:close/>
                  <a:moveTo>
                    <a:pt x="4489" y="10016"/>
                  </a:moveTo>
                  <a:lnTo>
                    <a:pt x="4448" y="9997"/>
                  </a:lnTo>
                  <a:lnTo>
                    <a:pt x="4364" y="10169"/>
                  </a:lnTo>
                  <a:lnTo>
                    <a:pt x="4221" y="10098"/>
                  </a:lnTo>
                  <a:lnTo>
                    <a:pt x="4287" y="9964"/>
                  </a:lnTo>
                  <a:lnTo>
                    <a:pt x="4246" y="9944"/>
                  </a:lnTo>
                  <a:lnTo>
                    <a:pt x="4180" y="10078"/>
                  </a:lnTo>
                  <a:lnTo>
                    <a:pt x="4052" y="10015"/>
                  </a:lnTo>
                  <a:lnTo>
                    <a:pt x="4131" y="9855"/>
                  </a:lnTo>
                  <a:lnTo>
                    <a:pt x="4095" y="9830"/>
                  </a:lnTo>
                  <a:lnTo>
                    <a:pt x="3990" y="10043"/>
                  </a:lnTo>
                  <a:lnTo>
                    <a:pt x="4381" y="10236"/>
                  </a:lnTo>
                  <a:lnTo>
                    <a:pt x="4489" y="10016"/>
                  </a:lnTo>
                  <a:close/>
                  <a:moveTo>
                    <a:pt x="4652" y="9685"/>
                  </a:moveTo>
                  <a:lnTo>
                    <a:pt x="4615" y="9690"/>
                  </a:lnTo>
                  <a:cubicBezTo>
                    <a:pt x="4599" y="9692"/>
                    <a:pt x="4581" y="9695"/>
                    <a:pt x="4562" y="9697"/>
                  </a:cubicBezTo>
                  <a:cubicBezTo>
                    <a:pt x="4544" y="9700"/>
                    <a:pt x="4526" y="9702"/>
                    <a:pt x="4510" y="9705"/>
                  </a:cubicBezTo>
                  <a:cubicBezTo>
                    <a:pt x="4493" y="9707"/>
                    <a:pt x="4481" y="9709"/>
                    <a:pt x="4475" y="9710"/>
                  </a:cubicBezTo>
                  <a:cubicBezTo>
                    <a:pt x="4465" y="9712"/>
                    <a:pt x="4454" y="9714"/>
                    <a:pt x="4442" y="9717"/>
                  </a:cubicBezTo>
                  <a:cubicBezTo>
                    <a:pt x="4430" y="9720"/>
                    <a:pt x="4420" y="9724"/>
                    <a:pt x="4411" y="9728"/>
                  </a:cubicBezTo>
                  <a:lnTo>
                    <a:pt x="4414" y="9722"/>
                  </a:lnTo>
                  <a:cubicBezTo>
                    <a:pt x="4422" y="9707"/>
                    <a:pt x="4426" y="9691"/>
                    <a:pt x="4427" y="9676"/>
                  </a:cubicBezTo>
                  <a:cubicBezTo>
                    <a:pt x="4429" y="9661"/>
                    <a:pt x="4427" y="9646"/>
                    <a:pt x="4422" y="9632"/>
                  </a:cubicBezTo>
                  <a:cubicBezTo>
                    <a:pt x="4417" y="9619"/>
                    <a:pt x="4409" y="9606"/>
                    <a:pt x="4398" y="9595"/>
                  </a:cubicBezTo>
                  <a:cubicBezTo>
                    <a:pt x="4388" y="9583"/>
                    <a:pt x="4374" y="9574"/>
                    <a:pt x="4358" y="9566"/>
                  </a:cubicBezTo>
                  <a:cubicBezTo>
                    <a:pt x="4348" y="9561"/>
                    <a:pt x="4338" y="9557"/>
                    <a:pt x="4328" y="9556"/>
                  </a:cubicBezTo>
                  <a:cubicBezTo>
                    <a:pt x="4318" y="9554"/>
                    <a:pt x="4309" y="9553"/>
                    <a:pt x="4301" y="9553"/>
                  </a:cubicBezTo>
                  <a:cubicBezTo>
                    <a:pt x="4292" y="9554"/>
                    <a:pt x="4284" y="9555"/>
                    <a:pt x="4277" y="9557"/>
                  </a:cubicBezTo>
                  <a:cubicBezTo>
                    <a:pt x="4269" y="9559"/>
                    <a:pt x="4263" y="9561"/>
                    <a:pt x="4257" y="9564"/>
                  </a:cubicBezTo>
                  <a:cubicBezTo>
                    <a:pt x="4251" y="9567"/>
                    <a:pt x="4245" y="9570"/>
                    <a:pt x="4239" y="9575"/>
                  </a:cubicBezTo>
                  <a:cubicBezTo>
                    <a:pt x="4233" y="9579"/>
                    <a:pt x="4227" y="9585"/>
                    <a:pt x="4221" y="9591"/>
                  </a:cubicBezTo>
                  <a:cubicBezTo>
                    <a:pt x="4215" y="9598"/>
                    <a:pt x="4209" y="9606"/>
                    <a:pt x="4203" y="9616"/>
                  </a:cubicBezTo>
                  <a:cubicBezTo>
                    <a:pt x="4196" y="9626"/>
                    <a:pt x="4190" y="9637"/>
                    <a:pt x="4183" y="9650"/>
                  </a:cubicBezTo>
                  <a:lnTo>
                    <a:pt x="4139" y="9741"/>
                  </a:lnTo>
                  <a:lnTo>
                    <a:pt x="4529" y="9934"/>
                  </a:lnTo>
                  <a:lnTo>
                    <a:pt x="4552" y="9888"/>
                  </a:lnTo>
                  <a:lnTo>
                    <a:pt x="4375" y="9801"/>
                  </a:lnTo>
                  <a:cubicBezTo>
                    <a:pt x="4381" y="9792"/>
                    <a:pt x="4386" y="9785"/>
                    <a:pt x="4392" y="9780"/>
                  </a:cubicBezTo>
                  <a:cubicBezTo>
                    <a:pt x="4399" y="9776"/>
                    <a:pt x="4409" y="9772"/>
                    <a:pt x="4422" y="9769"/>
                  </a:cubicBezTo>
                  <a:cubicBezTo>
                    <a:pt x="4445" y="9765"/>
                    <a:pt x="4467" y="9760"/>
                    <a:pt x="4488" y="9757"/>
                  </a:cubicBezTo>
                  <a:cubicBezTo>
                    <a:pt x="4509" y="9754"/>
                    <a:pt x="4528" y="9751"/>
                    <a:pt x="4545" y="9749"/>
                  </a:cubicBezTo>
                  <a:cubicBezTo>
                    <a:pt x="4563" y="9747"/>
                    <a:pt x="4578" y="9745"/>
                    <a:pt x="4591" y="9745"/>
                  </a:cubicBezTo>
                  <a:cubicBezTo>
                    <a:pt x="4604" y="9744"/>
                    <a:pt x="4615" y="9744"/>
                    <a:pt x="4623" y="9744"/>
                  </a:cubicBezTo>
                  <a:lnTo>
                    <a:pt x="4652" y="9685"/>
                  </a:lnTo>
                  <a:close/>
                  <a:moveTo>
                    <a:pt x="4365" y="9636"/>
                  </a:moveTo>
                  <a:cubicBezTo>
                    <a:pt x="4374" y="9645"/>
                    <a:pt x="4379" y="9654"/>
                    <a:pt x="4382" y="9663"/>
                  </a:cubicBezTo>
                  <a:cubicBezTo>
                    <a:pt x="4385" y="9674"/>
                    <a:pt x="4386" y="9686"/>
                    <a:pt x="4384" y="9699"/>
                  </a:cubicBezTo>
                  <a:cubicBezTo>
                    <a:pt x="4382" y="9711"/>
                    <a:pt x="4376" y="9726"/>
                    <a:pt x="4368" y="9744"/>
                  </a:cubicBezTo>
                  <a:lnTo>
                    <a:pt x="4346" y="9787"/>
                  </a:lnTo>
                  <a:lnTo>
                    <a:pt x="4200" y="9715"/>
                  </a:lnTo>
                  <a:lnTo>
                    <a:pt x="4223" y="9668"/>
                  </a:lnTo>
                  <a:cubicBezTo>
                    <a:pt x="4229" y="9658"/>
                    <a:pt x="4234" y="9649"/>
                    <a:pt x="4239" y="9642"/>
                  </a:cubicBezTo>
                  <a:cubicBezTo>
                    <a:pt x="4244" y="9635"/>
                    <a:pt x="4250" y="9629"/>
                    <a:pt x="4255" y="9623"/>
                  </a:cubicBezTo>
                  <a:cubicBezTo>
                    <a:pt x="4265" y="9615"/>
                    <a:pt x="4278" y="9609"/>
                    <a:pt x="4292" y="9608"/>
                  </a:cubicBezTo>
                  <a:cubicBezTo>
                    <a:pt x="4307" y="9606"/>
                    <a:pt x="4321" y="9608"/>
                    <a:pt x="4333" y="9614"/>
                  </a:cubicBezTo>
                  <a:cubicBezTo>
                    <a:pt x="4346" y="9621"/>
                    <a:pt x="4357" y="9628"/>
                    <a:pt x="4365" y="9636"/>
                  </a:cubicBezTo>
                  <a:close/>
                  <a:moveTo>
                    <a:pt x="4663" y="9291"/>
                  </a:moveTo>
                  <a:cubicBezTo>
                    <a:pt x="4648" y="9290"/>
                    <a:pt x="4634" y="9291"/>
                    <a:pt x="4621" y="9294"/>
                  </a:cubicBezTo>
                  <a:cubicBezTo>
                    <a:pt x="4608" y="9298"/>
                    <a:pt x="4596" y="9303"/>
                    <a:pt x="4585" y="9311"/>
                  </a:cubicBezTo>
                  <a:cubicBezTo>
                    <a:pt x="4574" y="9318"/>
                    <a:pt x="4562" y="9329"/>
                    <a:pt x="4548" y="9344"/>
                  </a:cubicBezTo>
                  <a:lnTo>
                    <a:pt x="4512" y="9382"/>
                  </a:lnTo>
                  <a:cubicBezTo>
                    <a:pt x="4493" y="9401"/>
                    <a:pt x="4476" y="9414"/>
                    <a:pt x="4461" y="9419"/>
                  </a:cubicBezTo>
                  <a:cubicBezTo>
                    <a:pt x="4447" y="9425"/>
                    <a:pt x="4432" y="9423"/>
                    <a:pt x="4416" y="9416"/>
                  </a:cubicBezTo>
                  <a:cubicBezTo>
                    <a:pt x="4396" y="9406"/>
                    <a:pt x="4383" y="9391"/>
                    <a:pt x="4379" y="9372"/>
                  </a:cubicBezTo>
                  <a:cubicBezTo>
                    <a:pt x="4374" y="9352"/>
                    <a:pt x="4378" y="9330"/>
                    <a:pt x="4390" y="9306"/>
                  </a:cubicBezTo>
                  <a:cubicBezTo>
                    <a:pt x="4394" y="9297"/>
                    <a:pt x="4398" y="9290"/>
                    <a:pt x="4403" y="9283"/>
                  </a:cubicBezTo>
                  <a:cubicBezTo>
                    <a:pt x="4408" y="9276"/>
                    <a:pt x="4414" y="9270"/>
                    <a:pt x="4420" y="9264"/>
                  </a:cubicBezTo>
                  <a:cubicBezTo>
                    <a:pt x="4426" y="9257"/>
                    <a:pt x="4433" y="9251"/>
                    <a:pt x="4441" y="9246"/>
                  </a:cubicBezTo>
                  <a:cubicBezTo>
                    <a:pt x="4450" y="9240"/>
                    <a:pt x="4459" y="9233"/>
                    <a:pt x="4470" y="9227"/>
                  </a:cubicBezTo>
                  <a:lnTo>
                    <a:pt x="4446" y="9190"/>
                  </a:lnTo>
                  <a:cubicBezTo>
                    <a:pt x="4403" y="9215"/>
                    <a:pt x="4371" y="9248"/>
                    <a:pt x="4351" y="9289"/>
                  </a:cubicBezTo>
                  <a:cubicBezTo>
                    <a:pt x="4341" y="9308"/>
                    <a:pt x="4335" y="9327"/>
                    <a:pt x="4333" y="9345"/>
                  </a:cubicBezTo>
                  <a:cubicBezTo>
                    <a:pt x="4331" y="9363"/>
                    <a:pt x="4332" y="9381"/>
                    <a:pt x="4337" y="9396"/>
                  </a:cubicBezTo>
                  <a:cubicBezTo>
                    <a:pt x="4341" y="9412"/>
                    <a:pt x="4349" y="9427"/>
                    <a:pt x="4359" y="9439"/>
                  </a:cubicBezTo>
                  <a:cubicBezTo>
                    <a:pt x="4370" y="9452"/>
                    <a:pt x="4384" y="9463"/>
                    <a:pt x="4401" y="9471"/>
                  </a:cubicBezTo>
                  <a:cubicBezTo>
                    <a:pt x="4426" y="9483"/>
                    <a:pt x="4451" y="9486"/>
                    <a:pt x="4476" y="9478"/>
                  </a:cubicBezTo>
                  <a:cubicBezTo>
                    <a:pt x="4488" y="9474"/>
                    <a:pt x="4499" y="9468"/>
                    <a:pt x="4509" y="9460"/>
                  </a:cubicBezTo>
                  <a:cubicBezTo>
                    <a:pt x="4519" y="9452"/>
                    <a:pt x="4531" y="9441"/>
                    <a:pt x="4545" y="9425"/>
                  </a:cubicBezTo>
                  <a:lnTo>
                    <a:pt x="4577" y="9392"/>
                  </a:lnTo>
                  <a:cubicBezTo>
                    <a:pt x="4614" y="9352"/>
                    <a:pt x="4650" y="9341"/>
                    <a:pt x="4684" y="9358"/>
                  </a:cubicBezTo>
                  <a:cubicBezTo>
                    <a:pt x="4707" y="9369"/>
                    <a:pt x="4721" y="9388"/>
                    <a:pt x="4726" y="9413"/>
                  </a:cubicBezTo>
                  <a:cubicBezTo>
                    <a:pt x="4729" y="9425"/>
                    <a:pt x="4729" y="9436"/>
                    <a:pt x="4727" y="9446"/>
                  </a:cubicBezTo>
                  <a:cubicBezTo>
                    <a:pt x="4725" y="9456"/>
                    <a:pt x="4720" y="9469"/>
                    <a:pt x="4713" y="9484"/>
                  </a:cubicBezTo>
                  <a:cubicBezTo>
                    <a:pt x="4703" y="9503"/>
                    <a:pt x="4691" y="9521"/>
                    <a:pt x="4678" y="9535"/>
                  </a:cubicBezTo>
                  <a:cubicBezTo>
                    <a:pt x="4664" y="9549"/>
                    <a:pt x="4647" y="9562"/>
                    <a:pt x="4628" y="9572"/>
                  </a:cubicBezTo>
                  <a:lnTo>
                    <a:pt x="4654" y="9610"/>
                  </a:lnTo>
                  <a:cubicBezTo>
                    <a:pt x="4676" y="9597"/>
                    <a:pt x="4694" y="9582"/>
                    <a:pt x="4710" y="9564"/>
                  </a:cubicBezTo>
                  <a:cubicBezTo>
                    <a:pt x="4726" y="9547"/>
                    <a:pt x="4739" y="9526"/>
                    <a:pt x="4751" y="9503"/>
                  </a:cubicBezTo>
                  <a:cubicBezTo>
                    <a:pt x="4760" y="9484"/>
                    <a:pt x="4766" y="9467"/>
                    <a:pt x="4769" y="9452"/>
                  </a:cubicBezTo>
                  <a:cubicBezTo>
                    <a:pt x="4772" y="9436"/>
                    <a:pt x="4772" y="9420"/>
                    <a:pt x="4770" y="9403"/>
                  </a:cubicBezTo>
                  <a:cubicBezTo>
                    <a:pt x="4768" y="9380"/>
                    <a:pt x="4760" y="9360"/>
                    <a:pt x="4748" y="9342"/>
                  </a:cubicBezTo>
                  <a:cubicBezTo>
                    <a:pt x="4736" y="9325"/>
                    <a:pt x="4721" y="9312"/>
                    <a:pt x="4703" y="9303"/>
                  </a:cubicBezTo>
                  <a:cubicBezTo>
                    <a:pt x="4691" y="9297"/>
                    <a:pt x="4677" y="9293"/>
                    <a:pt x="4663" y="9291"/>
                  </a:cubicBezTo>
                  <a:close/>
                  <a:moveTo>
                    <a:pt x="4880" y="9221"/>
                  </a:moveTo>
                  <a:lnTo>
                    <a:pt x="4489" y="9029"/>
                  </a:lnTo>
                  <a:lnTo>
                    <a:pt x="4467" y="9074"/>
                  </a:lnTo>
                  <a:lnTo>
                    <a:pt x="4858" y="9267"/>
                  </a:lnTo>
                  <a:lnTo>
                    <a:pt x="4880" y="9221"/>
                  </a:lnTo>
                  <a:close/>
                  <a:moveTo>
                    <a:pt x="4655" y="8692"/>
                  </a:moveTo>
                  <a:lnTo>
                    <a:pt x="4528" y="8950"/>
                  </a:lnTo>
                  <a:lnTo>
                    <a:pt x="4567" y="8970"/>
                  </a:lnTo>
                  <a:lnTo>
                    <a:pt x="4619" y="8865"/>
                  </a:lnTo>
                  <a:lnTo>
                    <a:pt x="4970" y="9038"/>
                  </a:lnTo>
                  <a:lnTo>
                    <a:pt x="4993" y="8993"/>
                  </a:lnTo>
                  <a:lnTo>
                    <a:pt x="4641" y="8820"/>
                  </a:lnTo>
                  <a:lnTo>
                    <a:pt x="4693" y="8714"/>
                  </a:lnTo>
                  <a:lnTo>
                    <a:pt x="4655" y="8692"/>
                  </a:lnTo>
                  <a:close/>
                  <a:moveTo>
                    <a:pt x="5198" y="8575"/>
                  </a:moveTo>
                  <a:lnTo>
                    <a:pt x="4744" y="8512"/>
                  </a:lnTo>
                  <a:lnTo>
                    <a:pt x="4714" y="8573"/>
                  </a:lnTo>
                  <a:lnTo>
                    <a:pt x="5040" y="8896"/>
                  </a:lnTo>
                  <a:lnTo>
                    <a:pt x="5064" y="8848"/>
                  </a:lnTo>
                  <a:lnTo>
                    <a:pt x="4962" y="8752"/>
                  </a:lnTo>
                  <a:lnTo>
                    <a:pt x="5034" y="8606"/>
                  </a:lnTo>
                  <a:lnTo>
                    <a:pt x="5172" y="8628"/>
                  </a:lnTo>
                  <a:lnTo>
                    <a:pt x="5198" y="8575"/>
                  </a:lnTo>
                  <a:close/>
                  <a:moveTo>
                    <a:pt x="4990" y="8599"/>
                  </a:moveTo>
                  <a:lnTo>
                    <a:pt x="4930" y="8720"/>
                  </a:lnTo>
                  <a:lnTo>
                    <a:pt x="4769" y="8565"/>
                  </a:lnTo>
                  <a:lnTo>
                    <a:pt x="4990" y="8599"/>
                  </a:lnTo>
                  <a:close/>
                  <a:moveTo>
                    <a:pt x="4636" y="8543"/>
                  </a:moveTo>
                  <a:cubicBezTo>
                    <a:pt x="4627" y="8546"/>
                    <a:pt x="4621" y="8551"/>
                    <a:pt x="4617" y="8560"/>
                  </a:cubicBezTo>
                  <a:cubicBezTo>
                    <a:pt x="4613" y="8568"/>
                    <a:pt x="4612" y="8576"/>
                    <a:pt x="4615" y="8585"/>
                  </a:cubicBezTo>
                  <a:cubicBezTo>
                    <a:pt x="4618" y="8593"/>
                    <a:pt x="4624" y="8599"/>
                    <a:pt x="4632" y="8603"/>
                  </a:cubicBezTo>
                  <a:cubicBezTo>
                    <a:pt x="4640" y="8607"/>
                    <a:pt x="4648" y="8608"/>
                    <a:pt x="4657" y="8605"/>
                  </a:cubicBezTo>
                  <a:cubicBezTo>
                    <a:pt x="4666" y="8602"/>
                    <a:pt x="4672" y="8597"/>
                    <a:pt x="4676" y="8588"/>
                  </a:cubicBezTo>
                  <a:cubicBezTo>
                    <a:pt x="4680" y="8580"/>
                    <a:pt x="4681" y="8572"/>
                    <a:pt x="4678" y="8563"/>
                  </a:cubicBezTo>
                  <a:cubicBezTo>
                    <a:pt x="4675" y="8555"/>
                    <a:pt x="4669" y="8549"/>
                    <a:pt x="4660" y="8545"/>
                  </a:cubicBezTo>
                  <a:cubicBezTo>
                    <a:pt x="4652" y="8541"/>
                    <a:pt x="4644" y="8540"/>
                    <a:pt x="4636" y="8543"/>
                  </a:cubicBezTo>
                  <a:close/>
                  <a:moveTo>
                    <a:pt x="4693" y="8426"/>
                  </a:moveTo>
                  <a:cubicBezTo>
                    <a:pt x="4685" y="8428"/>
                    <a:pt x="4679" y="8434"/>
                    <a:pt x="4674" y="8442"/>
                  </a:cubicBezTo>
                  <a:cubicBezTo>
                    <a:pt x="4671" y="8450"/>
                    <a:pt x="4670" y="8459"/>
                    <a:pt x="4673" y="8467"/>
                  </a:cubicBezTo>
                  <a:cubicBezTo>
                    <a:pt x="4676" y="8476"/>
                    <a:pt x="4681" y="8482"/>
                    <a:pt x="4689" y="8486"/>
                  </a:cubicBezTo>
                  <a:cubicBezTo>
                    <a:pt x="4698" y="8490"/>
                    <a:pt x="4706" y="8491"/>
                    <a:pt x="4715" y="8488"/>
                  </a:cubicBezTo>
                  <a:cubicBezTo>
                    <a:pt x="4724" y="8485"/>
                    <a:pt x="4730" y="8479"/>
                    <a:pt x="4734" y="8471"/>
                  </a:cubicBezTo>
                  <a:cubicBezTo>
                    <a:pt x="4738" y="8463"/>
                    <a:pt x="4739" y="8454"/>
                    <a:pt x="4735" y="8446"/>
                  </a:cubicBezTo>
                  <a:cubicBezTo>
                    <a:pt x="4732" y="8438"/>
                    <a:pt x="4726" y="8431"/>
                    <a:pt x="4718" y="8427"/>
                  </a:cubicBezTo>
                  <a:cubicBezTo>
                    <a:pt x="4710" y="8423"/>
                    <a:pt x="4702" y="8423"/>
                    <a:pt x="4693" y="8426"/>
                  </a:cubicBezTo>
                  <a:close/>
                  <a:moveTo>
                    <a:pt x="4935" y="8123"/>
                  </a:moveTo>
                  <a:lnTo>
                    <a:pt x="4808" y="8381"/>
                  </a:lnTo>
                  <a:lnTo>
                    <a:pt x="4847" y="8401"/>
                  </a:lnTo>
                  <a:lnTo>
                    <a:pt x="4899" y="8296"/>
                  </a:lnTo>
                  <a:lnTo>
                    <a:pt x="5250" y="8469"/>
                  </a:lnTo>
                  <a:lnTo>
                    <a:pt x="5273" y="8424"/>
                  </a:lnTo>
                  <a:lnTo>
                    <a:pt x="4921" y="8251"/>
                  </a:lnTo>
                  <a:lnTo>
                    <a:pt x="4973" y="8145"/>
                  </a:lnTo>
                  <a:lnTo>
                    <a:pt x="4935" y="8123"/>
                  </a:lnTo>
                  <a:close/>
                  <a:moveTo>
                    <a:pt x="5601" y="7756"/>
                  </a:moveTo>
                  <a:lnTo>
                    <a:pt x="5194" y="7597"/>
                  </a:lnTo>
                  <a:lnTo>
                    <a:pt x="5160" y="7666"/>
                  </a:lnTo>
                  <a:lnTo>
                    <a:pt x="5383" y="7868"/>
                  </a:lnTo>
                  <a:cubicBezTo>
                    <a:pt x="5397" y="7879"/>
                    <a:pt x="5409" y="7890"/>
                    <a:pt x="5421" y="7898"/>
                  </a:cubicBezTo>
                  <a:cubicBezTo>
                    <a:pt x="5432" y="7907"/>
                    <a:pt x="5438" y="7912"/>
                    <a:pt x="5440" y="7913"/>
                  </a:cubicBezTo>
                  <a:cubicBezTo>
                    <a:pt x="5438" y="7912"/>
                    <a:pt x="5430" y="7910"/>
                    <a:pt x="5416" y="7907"/>
                  </a:cubicBezTo>
                  <a:cubicBezTo>
                    <a:pt x="5402" y="7903"/>
                    <a:pt x="5385" y="7899"/>
                    <a:pt x="5364" y="7895"/>
                  </a:cubicBezTo>
                  <a:lnTo>
                    <a:pt x="5074" y="7841"/>
                  </a:lnTo>
                  <a:lnTo>
                    <a:pt x="5040" y="7909"/>
                  </a:lnTo>
                  <a:lnTo>
                    <a:pt x="5414" y="8135"/>
                  </a:lnTo>
                  <a:lnTo>
                    <a:pt x="5437" y="8090"/>
                  </a:lnTo>
                  <a:lnTo>
                    <a:pt x="5169" y="7932"/>
                  </a:lnTo>
                  <a:cubicBezTo>
                    <a:pt x="5164" y="7929"/>
                    <a:pt x="5157" y="7925"/>
                    <a:pt x="5150" y="7921"/>
                  </a:cubicBezTo>
                  <a:cubicBezTo>
                    <a:pt x="5142" y="7916"/>
                    <a:pt x="5135" y="7912"/>
                    <a:pt x="5127" y="7908"/>
                  </a:cubicBezTo>
                  <a:cubicBezTo>
                    <a:pt x="5120" y="7904"/>
                    <a:pt x="5113" y="7900"/>
                    <a:pt x="5108" y="7897"/>
                  </a:cubicBezTo>
                  <a:cubicBezTo>
                    <a:pt x="5103" y="7894"/>
                    <a:pt x="5100" y="7892"/>
                    <a:pt x="5098" y="7892"/>
                  </a:cubicBezTo>
                  <a:cubicBezTo>
                    <a:pt x="5103" y="7893"/>
                    <a:pt x="5112" y="7895"/>
                    <a:pt x="5126" y="7897"/>
                  </a:cubicBezTo>
                  <a:cubicBezTo>
                    <a:pt x="5141" y="7900"/>
                    <a:pt x="5159" y="7904"/>
                    <a:pt x="5181" y="7908"/>
                  </a:cubicBezTo>
                  <a:lnTo>
                    <a:pt x="5497" y="7967"/>
                  </a:lnTo>
                  <a:lnTo>
                    <a:pt x="5517" y="7928"/>
                  </a:lnTo>
                  <a:lnTo>
                    <a:pt x="5266" y="7700"/>
                  </a:lnTo>
                  <a:cubicBezTo>
                    <a:pt x="5261" y="7696"/>
                    <a:pt x="5255" y="7691"/>
                    <a:pt x="5249" y="7686"/>
                  </a:cubicBezTo>
                  <a:cubicBezTo>
                    <a:pt x="5244" y="7681"/>
                    <a:pt x="5238" y="7676"/>
                    <a:pt x="5233" y="7672"/>
                  </a:cubicBezTo>
                  <a:cubicBezTo>
                    <a:pt x="5227" y="7667"/>
                    <a:pt x="5223" y="7664"/>
                    <a:pt x="5219" y="7660"/>
                  </a:cubicBezTo>
                  <a:cubicBezTo>
                    <a:pt x="5216" y="7657"/>
                    <a:pt x="5213" y="7656"/>
                    <a:pt x="5213" y="7655"/>
                  </a:cubicBezTo>
                  <a:cubicBezTo>
                    <a:pt x="5214" y="7655"/>
                    <a:pt x="5216" y="7656"/>
                    <a:pt x="5221" y="7658"/>
                  </a:cubicBezTo>
                  <a:cubicBezTo>
                    <a:pt x="5226" y="7661"/>
                    <a:pt x="5231" y="7663"/>
                    <a:pt x="5238" y="7666"/>
                  </a:cubicBezTo>
                  <a:cubicBezTo>
                    <a:pt x="5245" y="7669"/>
                    <a:pt x="5252" y="7672"/>
                    <a:pt x="5260" y="7676"/>
                  </a:cubicBezTo>
                  <a:cubicBezTo>
                    <a:pt x="5267" y="7679"/>
                    <a:pt x="5274" y="7682"/>
                    <a:pt x="5280" y="7685"/>
                  </a:cubicBezTo>
                  <a:lnTo>
                    <a:pt x="5578" y="7803"/>
                  </a:lnTo>
                  <a:lnTo>
                    <a:pt x="5601" y="7756"/>
                  </a:lnTo>
                  <a:close/>
                  <a:moveTo>
                    <a:pt x="5386" y="7207"/>
                  </a:moveTo>
                  <a:lnTo>
                    <a:pt x="5363" y="7254"/>
                  </a:lnTo>
                  <a:lnTo>
                    <a:pt x="5635" y="7388"/>
                  </a:lnTo>
                  <a:cubicBezTo>
                    <a:pt x="5648" y="7394"/>
                    <a:pt x="5659" y="7401"/>
                    <a:pt x="5668" y="7407"/>
                  </a:cubicBezTo>
                  <a:cubicBezTo>
                    <a:pt x="5676" y="7413"/>
                    <a:pt x="5683" y="7422"/>
                    <a:pt x="5689" y="7432"/>
                  </a:cubicBezTo>
                  <a:cubicBezTo>
                    <a:pt x="5694" y="7442"/>
                    <a:pt x="5696" y="7454"/>
                    <a:pt x="5694" y="7468"/>
                  </a:cubicBezTo>
                  <a:cubicBezTo>
                    <a:pt x="5692" y="7482"/>
                    <a:pt x="5687" y="7497"/>
                    <a:pt x="5679" y="7513"/>
                  </a:cubicBezTo>
                  <a:cubicBezTo>
                    <a:pt x="5673" y="7526"/>
                    <a:pt x="5667" y="7535"/>
                    <a:pt x="5661" y="7543"/>
                  </a:cubicBezTo>
                  <a:cubicBezTo>
                    <a:pt x="5654" y="7551"/>
                    <a:pt x="5647" y="7557"/>
                    <a:pt x="5641" y="7561"/>
                  </a:cubicBezTo>
                  <a:cubicBezTo>
                    <a:pt x="5634" y="7565"/>
                    <a:pt x="5627" y="7568"/>
                    <a:pt x="5621" y="7569"/>
                  </a:cubicBezTo>
                  <a:cubicBezTo>
                    <a:pt x="5615" y="7571"/>
                    <a:pt x="5609" y="7571"/>
                    <a:pt x="5604" y="7571"/>
                  </a:cubicBezTo>
                  <a:cubicBezTo>
                    <a:pt x="5596" y="7571"/>
                    <a:pt x="5587" y="7568"/>
                    <a:pt x="5576" y="7564"/>
                  </a:cubicBezTo>
                  <a:cubicBezTo>
                    <a:pt x="5564" y="7560"/>
                    <a:pt x="5554" y="7555"/>
                    <a:pt x="5544" y="7550"/>
                  </a:cubicBezTo>
                  <a:lnTo>
                    <a:pt x="5281" y="7421"/>
                  </a:lnTo>
                  <a:lnTo>
                    <a:pt x="5258" y="7467"/>
                  </a:lnTo>
                  <a:lnTo>
                    <a:pt x="5538" y="7605"/>
                  </a:lnTo>
                  <a:cubicBezTo>
                    <a:pt x="5547" y="7609"/>
                    <a:pt x="5557" y="7613"/>
                    <a:pt x="5569" y="7618"/>
                  </a:cubicBezTo>
                  <a:cubicBezTo>
                    <a:pt x="5581" y="7622"/>
                    <a:pt x="5593" y="7624"/>
                    <a:pt x="5605" y="7623"/>
                  </a:cubicBezTo>
                  <a:cubicBezTo>
                    <a:pt x="5629" y="7622"/>
                    <a:pt x="5651" y="7615"/>
                    <a:pt x="5669" y="7601"/>
                  </a:cubicBezTo>
                  <a:cubicBezTo>
                    <a:pt x="5687" y="7588"/>
                    <a:pt x="5703" y="7566"/>
                    <a:pt x="5718" y="7535"/>
                  </a:cubicBezTo>
                  <a:cubicBezTo>
                    <a:pt x="5730" y="7511"/>
                    <a:pt x="5737" y="7490"/>
                    <a:pt x="5740" y="7472"/>
                  </a:cubicBezTo>
                  <a:cubicBezTo>
                    <a:pt x="5743" y="7453"/>
                    <a:pt x="5743" y="7435"/>
                    <a:pt x="5738" y="7418"/>
                  </a:cubicBezTo>
                  <a:cubicBezTo>
                    <a:pt x="5734" y="7401"/>
                    <a:pt x="5727" y="7388"/>
                    <a:pt x="5716" y="7377"/>
                  </a:cubicBezTo>
                  <a:cubicBezTo>
                    <a:pt x="5704" y="7367"/>
                    <a:pt x="5687" y="7356"/>
                    <a:pt x="5664" y="7344"/>
                  </a:cubicBezTo>
                  <a:lnTo>
                    <a:pt x="5386" y="7207"/>
                  </a:lnTo>
                  <a:close/>
                  <a:moveTo>
                    <a:pt x="5228" y="7338"/>
                  </a:moveTo>
                  <a:cubicBezTo>
                    <a:pt x="5220" y="7341"/>
                    <a:pt x="5214" y="7347"/>
                    <a:pt x="5210" y="7355"/>
                  </a:cubicBezTo>
                  <a:cubicBezTo>
                    <a:pt x="5206" y="7363"/>
                    <a:pt x="5205" y="7371"/>
                    <a:pt x="5208" y="7380"/>
                  </a:cubicBezTo>
                  <a:cubicBezTo>
                    <a:pt x="5211" y="7388"/>
                    <a:pt x="5216" y="7395"/>
                    <a:pt x="5224" y="7399"/>
                  </a:cubicBezTo>
                  <a:cubicBezTo>
                    <a:pt x="5233" y="7403"/>
                    <a:pt x="5241" y="7403"/>
                    <a:pt x="5250" y="7400"/>
                  </a:cubicBezTo>
                  <a:cubicBezTo>
                    <a:pt x="5259" y="7398"/>
                    <a:pt x="5265" y="7392"/>
                    <a:pt x="5269" y="7384"/>
                  </a:cubicBezTo>
                  <a:cubicBezTo>
                    <a:pt x="5273" y="7375"/>
                    <a:pt x="5274" y="7367"/>
                    <a:pt x="5270" y="7359"/>
                  </a:cubicBezTo>
                  <a:cubicBezTo>
                    <a:pt x="5267" y="7350"/>
                    <a:pt x="5262" y="7344"/>
                    <a:pt x="5253" y="7340"/>
                  </a:cubicBezTo>
                  <a:cubicBezTo>
                    <a:pt x="5245" y="7336"/>
                    <a:pt x="5237" y="7335"/>
                    <a:pt x="5228" y="7338"/>
                  </a:cubicBezTo>
                  <a:close/>
                  <a:moveTo>
                    <a:pt x="5286" y="7221"/>
                  </a:moveTo>
                  <a:cubicBezTo>
                    <a:pt x="5277" y="7224"/>
                    <a:pt x="5271" y="7230"/>
                    <a:pt x="5267" y="7238"/>
                  </a:cubicBezTo>
                  <a:cubicBezTo>
                    <a:pt x="5263" y="7246"/>
                    <a:pt x="5263" y="7255"/>
                    <a:pt x="5265" y="7263"/>
                  </a:cubicBezTo>
                  <a:cubicBezTo>
                    <a:pt x="5268" y="7272"/>
                    <a:pt x="5274" y="7278"/>
                    <a:pt x="5282" y="7282"/>
                  </a:cubicBezTo>
                  <a:cubicBezTo>
                    <a:pt x="5290" y="7286"/>
                    <a:pt x="5299" y="7286"/>
                    <a:pt x="5307" y="7284"/>
                  </a:cubicBezTo>
                  <a:cubicBezTo>
                    <a:pt x="5316" y="7281"/>
                    <a:pt x="5322" y="7275"/>
                    <a:pt x="5327" y="7267"/>
                  </a:cubicBezTo>
                  <a:cubicBezTo>
                    <a:pt x="5331" y="7259"/>
                    <a:pt x="5331" y="7250"/>
                    <a:pt x="5328" y="7242"/>
                  </a:cubicBezTo>
                  <a:cubicBezTo>
                    <a:pt x="5325" y="7233"/>
                    <a:pt x="5319" y="7227"/>
                    <a:pt x="5311" y="7223"/>
                  </a:cubicBezTo>
                  <a:cubicBezTo>
                    <a:pt x="5303" y="7219"/>
                    <a:pt x="5294" y="7219"/>
                    <a:pt x="5286" y="7221"/>
                  </a:cubicBezTo>
                  <a:close/>
                  <a:moveTo>
                    <a:pt x="5960" y="7027"/>
                  </a:moveTo>
                  <a:lnTo>
                    <a:pt x="5569" y="6835"/>
                  </a:lnTo>
                  <a:lnTo>
                    <a:pt x="5546" y="6881"/>
                  </a:lnTo>
                  <a:lnTo>
                    <a:pt x="5759" y="6984"/>
                  </a:lnTo>
                  <a:cubicBezTo>
                    <a:pt x="5774" y="6991"/>
                    <a:pt x="5788" y="6998"/>
                    <a:pt x="5802" y="7004"/>
                  </a:cubicBezTo>
                  <a:cubicBezTo>
                    <a:pt x="5816" y="7010"/>
                    <a:pt x="5829" y="7016"/>
                    <a:pt x="5841" y="7021"/>
                  </a:cubicBezTo>
                  <a:cubicBezTo>
                    <a:pt x="5852" y="7026"/>
                    <a:pt x="5862" y="7030"/>
                    <a:pt x="5869" y="7033"/>
                  </a:cubicBezTo>
                  <a:cubicBezTo>
                    <a:pt x="5877" y="7036"/>
                    <a:pt x="5881" y="7037"/>
                    <a:pt x="5881" y="7037"/>
                  </a:cubicBezTo>
                  <a:cubicBezTo>
                    <a:pt x="5880" y="7037"/>
                    <a:pt x="5876" y="7037"/>
                    <a:pt x="5870" y="7036"/>
                  </a:cubicBezTo>
                  <a:cubicBezTo>
                    <a:pt x="5864" y="7036"/>
                    <a:pt x="5856" y="7036"/>
                    <a:pt x="5847" y="7035"/>
                  </a:cubicBezTo>
                  <a:cubicBezTo>
                    <a:pt x="5838" y="7035"/>
                    <a:pt x="5827" y="7034"/>
                    <a:pt x="5816" y="7034"/>
                  </a:cubicBezTo>
                  <a:cubicBezTo>
                    <a:pt x="5804" y="7033"/>
                    <a:pt x="5793" y="7033"/>
                    <a:pt x="5781" y="7033"/>
                  </a:cubicBezTo>
                  <a:lnTo>
                    <a:pt x="5468" y="7041"/>
                  </a:lnTo>
                  <a:lnTo>
                    <a:pt x="5441" y="7095"/>
                  </a:lnTo>
                  <a:lnTo>
                    <a:pt x="5832" y="7287"/>
                  </a:lnTo>
                  <a:lnTo>
                    <a:pt x="5856" y="7239"/>
                  </a:lnTo>
                  <a:lnTo>
                    <a:pt x="5628" y="7129"/>
                  </a:lnTo>
                  <a:cubicBezTo>
                    <a:pt x="5616" y="7124"/>
                    <a:pt x="5605" y="7118"/>
                    <a:pt x="5593" y="7113"/>
                  </a:cubicBezTo>
                  <a:cubicBezTo>
                    <a:pt x="5582" y="7108"/>
                    <a:pt x="5571" y="7104"/>
                    <a:pt x="5561" y="7100"/>
                  </a:cubicBezTo>
                  <a:cubicBezTo>
                    <a:pt x="5551" y="7095"/>
                    <a:pt x="5542" y="7092"/>
                    <a:pt x="5535" y="7088"/>
                  </a:cubicBezTo>
                  <a:cubicBezTo>
                    <a:pt x="5528" y="7085"/>
                    <a:pt x="5523" y="7083"/>
                    <a:pt x="5519" y="7082"/>
                  </a:cubicBezTo>
                  <a:cubicBezTo>
                    <a:pt x="5523" y="7083"/>
                    <a:pt x="5529" y="7083"/>
                    <a:pt x="5536" y="7084"/>
                  </a:cubicBezTo>
                  <a:cubicBezTo>
                    <a:pt x="5544" y="7084"/>
                    <a:pt x="5552" y="7084"/>
                    <a:pt x="5563" y="7084"/>
                  </a:cubicBezTo>
                  <a:cubicBezTo>
                    <a:pt x="5573" y="7084"/>
                    <a:pt x="5584" y="7084"/>
                    <a:pt x="5596" y="7084"/>
                  </a:cubicBezTo>
                  <a:cubicBezTo>
                    <a:pt x="5608" y="7084"/>
                    <a:pt x="5621" y="7084"/>
                    <a:pt x="5635" y="7084"/>
                  </a:cubicBezTo>
                  <a:lnTo>
                    <a:pt x="5936" y="7076"/>
                  </a:lnTo>
                  <a:lnTo>
                    <a:pt x="5960" y="7027"/>
                  </a:lnTo>
                  <a:close/>
                  <a:moveTo>
                    <a:pt x="5984" y="6606"/>
                  </a:moveTo>
                  <a:cubicBezTo>
                    <a:pt x="5969" y="6605"/>
                    <a:pt x="5955" y="6606"/>
                    <a:pt x="5942" y="6609"/>
                  </a:cubicBezTo>
                  <a:cubicBezTo>
                    <a:pt x="5929" y="6613"/>
                    <a:pt x="5917" y="6618"/>
                    <a:pt x="5906" y="6626"/>
                  </a:cubicBezTo>
                  <a:cubicBezTo>
                    <a:pt x="5895" y="6633"/>
                    <a:pt x="5883" y="6644"/>
                    <a:pt x="5869" y="6659"/>
                  </a:cubicBezTo>
                  <a:lnTo>
                    <a:pt x="5833" y="6697"/>
                  </a:lnTo>
                  <a:cubicBezTo>
                    <a:pt x="5814" y="6716"/>
                    <a:pt x="5797" y="6729"/>
                    <a:pt x="5783" y="6734"/>
                  </a:cubicBezTo>
                  <a:cubicBezTo>
                    <a:pt x="5768" y="6740"/>
                    <a:pt x="5753" y="6738"/>
                    <a:pt x="5737" y="6731"/>
                  </a:cubicBezTo>
                  <a:cubicBezTo>
                    <a:pt x="5717" y="6721"/>
                    <a:pt x="5704" y="6706"/>
                    <a:pt x="5700" y="6687"/>
                  </a:cubicBezTo>
                  <a:cubicBezTo>
                    <a:pt x="5695" y="6667"/>
                    <a:pt x="5699" y="6646"/>
                    <a:pt x="5711" y="6621"/>
                  </a:cubicBezTo>
                  <a:cubicBezTo>
                    <a:pt x="5715" y="6612"/>
                    <a:pt x="5720" y="6605"/>
                    <a:pt x="5724" y="6598"/>
                  </a:cubicBezTo>
                  <a:cubicBezTo>
                    <a:pt x="5729" y="6591"/>
                    <a:pt x="5735" y="6585"/>
                    <a:pt x="5741" y="6579"/>
                  </a:cubicBezTo>
                  <a:cubicBezTo>
                    <a:pt x="5747" y="6572"/>
                    <a:pt x="5754" y="6566"/>
                    <a:pt x="5763" y="6561"/>
                  </a:cubicBezTo>
                  <a:cubicBezTo>
                    <a:pt x="5771" y="6555"/>
                    <a:pt x="5780" y="6548"/>
                    <a:pt x="5791" y="6542"/>
                  </a:cubicBezTo>
                  <a:lnTo>
                    <a:pt x="5767" y="6505"/>
                  </a:lnTo>
                  <a:cubicBezTo>
                    <a:pt x="5724" y="6530"/>
                    <a:pt x="5692" y="6563"/>
                    <a:pt x="5672" y="6604"/>
                  </a:cubicBezTo>
                  <a:cubicBezTo>
                    <a:pt x="5662" y="6623"/>
                    <a:pt x="5657" y="6642"/>
                    <a:pt x="5654" y="6660"/>
                  </a:cubicBezTo>
                  <a:cubicBezTo>
                    <a:pt x="5652" y="6679"/>
                    <a:pt x="5653" y="6696"/>
                    <a:pt x="5658" y="6711"/>
                  </a:cubicBezTo>
                  <a:cubicBezTo>
                    <a:pt x="5662" y="6727"/>
                    <a:pt x="5670" y="6742"/>
                    <a:pt x="5681" y="6754"/>
                  </a:cubicBezTo>
                  <a:cubicBezTo>
                    <a:pt x="5691" y="6767"/>
                    <a:pt x="5705" y="6778"/>
                    <a:pt x="5722" y="6786"/>
                  </a:cubicBezTo>
                  <a:cubicBezTo>
                    <a:pt x="5747" y="6798"/>
                    <a:pt x="5772" y="6801"/>
                    <a:pt x="5798" y="6793"/>
                  </a:cubicBezTo>
                  <a:cubicBezTo>
                    <a:pt x="5809" y="6789"/>
                    <a:pt x="5820" y="6783"/>
                    <a:pt x="5830" y="6775"/>
                  </a:cubicBezTo>
                  <a:cubicBezTo>
                    <a:pt x="5840" y="6767"/>
                    <a:pt x="5852" y="6756"/>
                    <a:pt x="5867" y="6741"/>
                  </a:cubicBezTo>
                  <a:lnTo>
                    <a:pt x="5898" y="6707"/>
                  </a:lnTo>
                  <a:cubicBezTo>
                    <a:pt x="5935" y="6667"/>
                    <a:pt x="5971" y="6656"/>
                    <a:pt x="6005" y="6673"/>
                  </a:cubicBezTo>
                  <a:cubicBezTo>
                    <a:pt x="6028" y="6684"/>
                    <a:pt x="6042" y="6703"/>
                    <a:pt x="6047" y="6728"/>
                  </a:cubicBezTo>
                  <a:cubicBezTo>
                    <a:pt x="6050" y="6740"/>
                    <a:pt x="6050" y="6751"/>
                    <a:pt x="6048" y="6761"/>
                  </a:cubicBezTo>
                  <a:cubicBezTo>
                    <a:pt x="6046" y="6771"/>
                    <a:pt x="6041" y="6784"/>
                    <a:pt x="6034" y="6799"/>
                  </a:cubicBezTo>
                  <a:cubicBezTo>
                    <a:pt x="6024" y="6819"/>
                    <a:pt x="6013" y="6836"/>
                    <a:pt x="5999" y="6850"/>
                  </a:cubicBezTo>
                  <a:cubicBezTo>
                    <a:pt x="5985" y="6864"/>
                    <a:pt x="5969" y="6877"/>
                    <a:pt x="5949" y="6887"/>
                  </a:cubicBezTo>
                  <a:lnTo>
                    <a:pt x="5975" y="6926"/>
                  </a:lnTo>
                  <a:cubicBezTo>
                    <a:pt x="5997" y="6912"/>
                    <a:pt x="6015" y="6897"/>
                    <a:pt x="6031" y="6879"/>
                  </a:cubicBezTo>
                  <a:cubicBezTo>
                    <a:pt x="6047" y="6862"/>
                    <a:pt x="6060" y="6841"/>
                    <a:pt x="6072" y="6818"/>
                  </a:cubicBezTo>
                  <a:cubicBezTo>
                    <a:pt x="6081" y="6799"/>
                    <a:pt x="6087" y="6782"/>
                    <a:pt x="6090" y="6767"/>
                  </a:cubicBezTo>
                  <a:cubicBezTo>
                    <a:pt x="6093" y="6751"/>
                    <a:pt x="6093" y="6735"/>
                    <a:pt x="6091" y="6718"/>
                  </a:cubicBezTo>
                  <a:cubicBezTo>
                    <a:pt x="6089" y="6695"/>
                    <a:pt x="6082" y="6675"/>
                    <a:pt x="6069" y="6657"/>
                  </a:cubicBezTo>
                  <a:cubicBezTo>
                    <a:pt x="6057" y="6640"/>
                    <a:pt x="6042" y="6627"/>
                    <a:pt x="6024" y="6618"/>
                  </a:cubicBezTo>
                  <a:cubicBezTo>
                    <a:pt x="6012" y="6612"/>
                    <a:pt x="5998" y="6608"/>
                    <a:pt x="5984" y="6606"/>
                  </a:cubicBezTo>
                  <a:close/>
                  <a:moveTo>
                    <a:pt x="5901" y="6160"/>
                  </a:moveTo>
                  <a:lnTo>
                    <a:pt x="5774" y="6418"/>
                  </a:lnTo>
                  <a:lnTo>
                    <a:pt x="5813" y="6438"/>
                  </a:lnTo>
                  <a:lnTo>
                    <a:pt x="5865" y="6333"/>
                  </a:lnTo>
                  <a:lnTo>
                    <a:pt x="6216" y="6506"/>
                  </a:lnTo>
                  <a:lnTo>
                    <a:pt x="6238" y="6461"/>
                  </a:lnTo>
                  <a:lnTo>
                    <a:pt x="5887" y="6288"/>
                  </a:lnTo>
                  <a:lnTo>
                    <a:pt x="5939" y="6182"/>
                  </a:lnTo>
                  <a:lnTo>
                    <a:pt x="5901" y="6160"/>
                  </a:lnTo>
                  <a:close/>
                  <a:moveTo>
                    <a:pt x="6433" y="6065"/>
                  </a:moveTo>
                  <a:lnTo>
                    <a:pt x="6393" y="6046"/>
                  </a:lnTo>
                  <a:lnTo>
                    <a:pt x="6308" y="6218"/>
                  </a:lnTo>
                  <a:lnTo>
                    <a:pt x="6165" y="6147"/>
                  </a:lnTo>
                  <a:lnTo>
                    <a:pt x="6231" y="6013"/>
                  </a:lnTo>
                  <a:lnTo>
                    <a:pt x="6190" y="5993"/>
                  </a:lnTo>
                  <a:lnTo>
                    <a:pt x="6124" y="6127"/>
                  </a:lnTo>
                  <a:lnTo>
                    <a:pt x="5996" y="6064"/>
                  </a:lnTo>
                  <a:lnTo>
                    <a:pt x="6075" y="5904"/>
                  </a:lnTo>
                  <a:lnTo>
                    <a:pt x="6039" y="5879"/>
                  </a:lnTo>
                  <a:lnTo>
                    <a:pt x="5934" y="6092"/>
                  </a:lnTo>
                  <a:lnTo>
                    <a:pt x="6325" y="6285"/>
                  </a:lnTo>
                  <a:lnTo>
                    <a:pt x="6433" y="6065"/>
                  </a:lnTo>
                  <a:close/>
                  <a:moveTo>
                    <a:pt x="6596" y="5734"/>
                  </a:moveTo>
                  <a:lnTo>
                    <a:pt x="6560" y="5739"/>
                  </a:lnTo>
                  <a:cubicBezTo>
                    <a:pt x="6543" y="5741"/>
                    <a:pt x="6525" y="5744"/>
                    <a:pt x="6507" y="5746"/>
                  </a:cubicBezTo>
                  <a:cubicBezTo>
                    <a:pt x="6488" y="5749"/>
                    <a:pt x="6470" y="5751"/>
                    <a:pt x="6454" y="5754"/>
                  </a:cubicBezTo>
                  <a:cubicBezTo>
                    <a:pt x="6437" y="5756"/>
                    <a:pt x="6426" y="5758"/>
                    <a:pt x="6419" y="5759"/>
                  </a:cubicBezTo>
                  <a:cubicBezTo>
                    <a:pt x="6409" y="5761"/>
                    <a:pt x="6398" y="5763"/>
                    <a:pt x="6386" y="5766"/>
                  </a:cubicBezTo>
                  <a:cubicBezTo>
                    <a:pt x="6374" y="5769"/>
                    <a:pt x="6364" y="5773"/>
                    <a:pt x="6356" y="5777"/>
                  </a:cubicBezTo>
                  <a:lnTo>
                    <a:pt x="6358" y="5771"/>
                  </a:lnTo>
                  <a:cubicBezTo>
                    <a:pt x="6366" y="5756"/>
                    <a:pt x="6370" y="5740"/>
                    <a:pt x="6372" y="5725"/>
                  </a:cubicBezTo>
                  <a:cubicBezTo>
                    <a:pt x="6373" y="5710"/>
                    <a:pt x="6371" y="5695"/>
                    <a:pt x="6366" y="5681"/>
                  </a:cubicBezTo>
                  <a:cubicBezTo>
                    <a:pt x="6361" y="5668"/>
                    <a:pt x="6353" y="5655"/>
                    <a:pt x="6343" y="5644"/>
                  </a:cubicBezTo>
                  <a:cubicBezTo>
                    <a:pt x="6332" y="5632"/>
                    <a:pt x="6318" y="5623"/>
                    <a:pt x="6302" y="5615"/>
                  </a:cubicBezTo>
                  <a:cubicBezTo>
                    <a:pt x="6292" y="5610"/>
                    <a:pt x="6282" y="5606"/>
                    <a:pt x="6272" y="5605"/>
                  </a:cubicBezTo>
                  <a:cubicBezTo>
                    <a:pt x="6263" y="5603"/>
                    <a:pt x="6253" y="5602"/>
                    <a:pt x="6245" y="5602"/>
                  </a:cubicBezTo>
                  <a:cubicBezTo>
                    <a:pt x="6236" y="5603"/>
                    <a:pt x="6228" y="5604"/>
                    <a:pt x="6221" y="5606"/>
                  </a:cubicBezTo>
                  <a:cubicBezTo>
                    <a:pt x="6213" y="5608"/>
                    <a:pt x="6207" y="5610"/>
                    <a:pt x="6201" y="5613"/>
                  </a:cubicBezTo>
                  <a:cubicBezTo>
                    <a:pt x="6195" y="5616"/>
                    <a:pt x="6189" y="5619"/>
                    <a:pt x="6183" y="5624"/>
                  </a:cubicBezTo>
                  <a:cubicBezTo>
                    <a:pt x="6177" y="5628"/>
                    <a:pt x="6171" y="5634"/>
                    <a:pt x="6165" y="5640"/>
                  </a:cubicBezTo>
                  <a:cubicBezTo>
                    <a:pt x="6159" y="5647"/>
                    <a:pt x="6153" y="5655"/>
                    <a:pt x="6147" y="5665"/>
                  </a:cubicBezTo>
                  <a:cubicBezTo>
                    <a:pt x="6141" y="5675"/>
                    <a:pt x="6134" y="5686"/>
                    <a:pt x="6128" y="5699"/>
                  </a:cubicBezTo>
                  <a:lnTo>
                    <a:pt x="6083" y="5790"/>
                  </a:lnTo>
                  <a:lnTo>
                    <a:pt x="6474" y="5983"/>
                  </a:lnTo>
                  <a:lnTo>
                    <a:pt x="6496" y="5937"/>
                  </a:lnTo>
                  <a:lnTo>
                    <a:pt x="6319" y="5850"/>
                  </a:lnTo>
                  <a:cubicBezTo>
                    <a:pt x="6325" y="5841"/>
                    <a:pt x="6330" y="5834"/>
                    <a:pt x="6337" y="5829"/>
                  </a:cubicBezTo>
                  <a:cubicBezTo>
                    <a:pt x="6343" y="5825"/>
                    <a:pt x="6353" y="5821"/>
                    <a:pt x="6366" y="5818"/>
                  </a:cubicBezTo>
                  <a:cubicBezTo>
                    <a:pt x="6389" y="5814"/>
                    <a:pt x="6411" y="5809"/>
                    <a:pt x="6432" y="5806"/>
                  </a:cubicBezTo>
                  <a:cubicBezTo>
                    <a:pt x="6453" y="5803"/>
                    <a:pt x="6472" y="5800"/>
                    <a:pt x="6489" y="5798"/>
                  </a:cubicBezTo>
                  <a:cubicBezTo>
                    <a:pt x="6507" y="5796"/>
                    <a:pt x="6522" y="5794"/>
                    <a:pt x="6535" y="5794"/>
                  </a:cubicBezTo>
                  <a:cubicBezTo>
                    <a:pt x="6548" y="5793"/>
                    <a:pt x="6559" y="5793"/>
                    <a:pt x="6567" y="5793"/>
                  </a:cubicBezTo>
                  <a:lnTo>
                    <a:pt x="6596" y="5734"/>
                  </a:lnTo>
                  <a:close/>
                  <a:moveTo>
                    <a:pt x="6310" y="5685"/>
                  </a:moveTo>
                  <a:cubicBezTo>
                    <a:pt x="6318" y="5694"/>
                    <a:pt x="6324" y="5703"/>
                    <a:pt x="6327" y="5712"/>
                  </a:cubicBezTo>
                  <a:cubicBezTo>
                    <a:pt x="6330" y="5723"/>
                    <a:pt x="6330" y="5735"/>
                    <a:pt x="6328" y="5748"/>
                  </a:cubicBezTo>
                  <a:cubicBezTo>
                    <a:pt x="6326" y="5760"/>
                    <a:pt x="6320" y="5775"/>
                    <a:pt x="6312" y="5793"/>
                  </a:cubicBezTo>
                  <a:lnTo>
                    <a:pt x="6290" y="5836"/>
                  </a:lnTo>
                  <a:lnTo>
                    <a:pt x="6145" y="5764"/>
                  </a:lnTo>
                  <a:lnTo>
                    <a:pt x="6168" y="5718"/>
                  </a:lnTo>
                  <a:cubicBezTo>
                    <a:pt x="6173" y="5707"/>
                    <a:pt x="6178" y="5698"/>
                    <a:pt x="6183" y="5691"/>
                  </a:cubicBezTo>
                  <a:cubicBezTo>
                    <a:pt x="6188" y="5684"/>
                    <a:pt x="6194" y="5678"/>
                    <a:pt x="6200" y="5672"/>
                  </a:cubicBezTo>
                  <a:cubicBezTo>
                    <a:pt x="6210" y="5664"/>
                    <a:pt x="6222" y="5658"/>
                    <a:pt x="6236" y="5657"/>
                  </a:cubicBezTo>
                  <a:cubicBezTo>
                    <a:pt x="6251" y="5655"/>
                    <a:pt x="6265" y="5657"/>
                    <a:pt x="6278" y="5663"/>
                  </a:cubicBezTo>
                  <a:cubicBezTo>
                    <a:pt x="6291" y="5670"/>
                    <a:pt x="6301" y="5677"/>
                    <a:pt x="6310" y="5685"/>
                  </a:cubicBezTo>
                  <a:close/>
                  <a:moveTo>
                    <a:pt x="6808" y="5523"/>
                  </a:moveTo>
                  <a:lnTo>
                    <a:pt x="6259" y="5253"/>
                  </a:lnTo>
                  <a:lnTo>
                    <a:pt x="6240" y="5290"/>
                  </a:lnTo>
                  <a:lnTo>
                    <a:pt x="6789" y="5561"/>
                  </a:lnTo>
                  <a:lnTo>
                    <a:pt x="6808" y="5523"/>
                  </a:lnTo>
                  <a:close/>
                  <a:moveTo>
                    <a:pt x="6582" y="4775"/>
                  </a:moveTo>
                  <a:lnTo>
                    <a:pt x="6560" y="4821"/>
                  </a:lnTo>
                  <a:lnTo>
                    <a:pt x="6832" y="4955"/>
                  </a:lnTo>
                  <a:cubicBezTo>
                    <a:pt x="6845" y="4962"/>
                    <a:pt x="6856" y="4968"/>
                    <a:pt x="6865" y="4975"/>
                  </a:cubicBezTo>
                  <a:cubicBezTo>
                    <a:pt x="6873" y="4981"/>
                    <a:pt x="6880" y="4989"/>
                    <a:pt x="6886" y="5000"/>
                  </a:cubicBezTo>
                  <a:cubicBezTo>
                    <a:pt x="6891" y="5010"/>
                    <a:pt x="6892" y="5022"/>
                    <a:pt x="6891" y="5036"/>
                  </a:cubicBezTo>
                  <a:cubicBezTo>
                    <a:pt x="6889" y="5050"/>
                    <a:pt x="6884" y="5065"/>
                    <a:pt x="6876" y="5081"/>
                  </a:cubicBezTo>
                  <a:cubicBezTo>
                    <a:pt x="6870" y="5093"/>
                    <a:pt x="6864" y="5103"/>
                    <a:pt x="6857" y="5111"/>
                  </a:cubicBezTo>
                  <a:cubicBezTo>
                    <a:pt x="6851" y="5118"/>
                    <a:pt x="6844" y="5124"/>
                    <a:pt x="6837" y="5129"/>
                  </a:cubicBezTo>
                  <a:cubicBezTo>
                    <a:pt x="6831" y="5133"/>
                    <a:pt x="6824" y="5136"/>
                    <a:pt x="6818" y="5137"/>
                  </a:cubicBezTo>
                  <a:cubicBezTo>
                    <a:pt x="6811" y="5138"/>
                    <a:pt x="6806" y="5139"/>
                    <a:pt x="6801" y="5139"/>
                  </a:cubicBezTo>
                  <a:cubicBezTo>
                    <a:pt x="6793" y="5138"/>
                    <a:pt x="6784" y="5136"/>
                    <a:pt x="6772" y="5132"/>
                  </a:cubicBezTo>
                  <a:cubicBezTo>
                    <a:pt x="6761" y="5127"/>
                    <a:pt x="6751" y="5123"/>
                    <a:pt x="6741" y="5118"/>
                  </a:cubicBezTo>
                  <a:lnTo>
                    <a:pt x="6478" y="4988"/>
                  </a:lnTo>
                  <a:lnTo>
                    <a:pt x="6455" y="5034"/>
                  </a:lnTo>
                  <a:lnTo>
                    <a:pt x="6735" y="5172"/>
                  </a:lnTo>
                  <a:cubicBezTo>
                    <a:pt x="6744" y="5177"/>
                    <a:pt x="6754" y="5181"/>
                    <a:pt x="6766" y="5185"/>
                  </a:cubicBezTo>
                  <a:cubicBezTo>
                    <a:pt x="6778" y="5190"/>
                    <a:pt x="6790" y="5192"/>
                    <a:pt x="6802" y="5191"/>
                  </a:cubicBezTo>
                  <a:cubicBezTo>
                    <a:pt x="6826" y="5190"/>
                    <a:pt x="6848" y="5182"/>
                    <a:pt x="6866" y="5169"/>
                  </a:cubicBezTo>
                  <a:cubicBezTo>
                    <a:pt x="6884" y="5155"/>
                    <a:pt x="6900" y="5133"/>
                    <a:pt x="6915" y="5103"/>
                  </a:cubicBezTo>
                  <a:cubicBezTo>
                    <a:pt x="6927" y="5079"/>
                    <a:pt x="6934" y="5058"/>
                    <a:pt x="6937" y="5039"/>
                  </a:cubicBezTo>
                  <a:cubicBezTo>
                    <a:pt x="6940" y="5021"/>
                    <a:pt x="6940" y="5003"/>
                    <a:pt x="6935" y="4986"/>
                  </a:cubicBezTo>
                  <a:cubicBezTo>
                    <a:pt x="6931" y="4969"/>
                    <a:pt x="6924" y="4955"/>
                    <a:pt x="6912" y="4945"/>
                  </a:cubicBezTo>
                  <a:cubicBezTo>
                    <a:pt x="6901" y="4935"/>
                    <a:pt x="6884" y="4924"/>
                    <a:pt x="6860" y="4912"/>
                  </a:cubicBezTo>
                  <a:lnTo>
                    <a:pt x="6582" y="4775"/>
                  </a:lnTo>
                  <a:close/>
                  <a:moveTo>
                    <a:pt x="7157" y="4595"/>
                  </a:moveTo>
                  <a:lnTo>
                    <a:pt x="6766" y="4403"/>
                  </a:lnTo>
                  <a:lnTo>
                    <a:pt x="6743" y="4449"/>
                  </a:lnTo>
                  <a:lnTo>
                    <a:pt x="6956" y="4552"/>
                  </a:lnTo>
                  <a:cubicBezTo>
                    <a:pt x="6970" y="4559"/>
                    <a:pt x="6985" y="4565"/>
                    <a:pt x="6999" y="4571"/>
                  </a:cubicBezTo>
                  <a:cubicBezTo>
                    <a:pt x="7013" y="4578"/>
                    <a:pt x="7026" y="4583"/>
                    <a:pt x="7038" y="4588"/>
                  </a:cubicBezTo>
                  <a:cubicBezTo>
                    <a:pt x="7049" y="4593"/>
                    <a:pt x="7059" y="4597"/>
                    <a:pt x="7066" y="4600"/>
                  </a:cubicBezTo>
                  <a:cubicBezTo>
                    <a:pt x="7074" y="4603"/>
                    <a:pt x="7078" y="4605"/>
                    <a:pt x="7078" y="4605"/>
                  </a:cubicBezTo>
                  <a:cubicBezTo>
                    <a:pt x="7077" y="4605"/>
                    <a:pt x="7073" y="4605"/>
                    <a:pt x="7067" y="4604"/>
                  </a:cubicBezTo>
                  <a:cubicBezTo>
                    <a:pt x="7061" y="4604"/>
                    <a:pt x="7053" y="4603"/>
                    <a:pt x="7044" y="4603"/>
                  </a:cubicBezTo>
                  <a:cubicBezTo>
                    <a:pt x="7035" y="4602"/>
                    <a:pt x="7024" y="4602"/>
                    <a:pt x="7013" y="4601"/>
                  </a:cubicBezTo>
                  <a:cubicBezTo>
                    <a:pt x="7001" y="4601"/>
                    <a:pt x="6989" y="4601"/>
                    <a:pt x="6978" y="4601"/>
                  </a:cubicBezTo>
                  <a:lnTo>
                    <a:pt x="6664" y="4608"/>
                  </a:lnTo>
                  <a:lnTo>
                    <a:pt x="6638" y="4662"/>
                  </a:lnTo>
                  <a:lnTo>
                    <a:pt x="7029" y="4855"/>
                  </a:lnTo>
                  <a:lnTo>
                    <a:pt x="7053" y="4806"/>
                  </a:lnTo>
                  <a:lnTo>
                    <a:pt x="6825" y="4697"/>
                  </a:lnTo>
                  <a:cubicBezTo>
                    <a:pt x="6813" y="4691"/>
                    <a:pt x="6802" y="4686"/>
                    <a:pt x="6790" y="4681"/>
                  </a:cubicBezTo>
                  <a:cubicBezTo>
                    <a:pt x="6778" y="4676"/>
                    <a:pt x="6768" y="4671"/>
                    <a:pt x="6758" y="4667"/>
                  </a:cubicBezTo>
                  <a:cubicBezTo>
                    <a:pt x="6748" y="4663"/>
                    <a:pt x="6739" y="4659"/>
                    <a:pt x="6732" y="4656"/>
                  </a:cubicBezTo>
                  <a:cubicBezTo>
                    <a:pt x="6725" y="4653"/>
                    <a:pt x="6719" y="4651"/>
                    <a:pt x="6716" y="4650"/>
                  </a:cubicBezTo>
                  <a:cubicBezTo>
                    <a:pt x="6720" y="4651"/>
                    <a:pt x="6726" y="4651"/>
                    <a:pt x="6733" y="4651"/>
                  </a:cubicBezTo>
                  <a:cubicBezTo>
                    <a:pt x="6741" y="4652"/>
                    <a:pt x="6749" y="4652"/>
                    <a:pt x="6759" y="4652"/>
                  </a:cubicBezTo>
                  <a:cubicBezTo>
                    <a:pt x="6770" y="4652"/>
                    <a:pt x="6781" y="4652"/>
                    <a:pt x="6793" y="4652"/>
                  </a:cubicBezTo>
                  <a:cubicBezTo>
                    <a:pt x="6805" y="4652"/>
                    <a:pt x="6818" y="4652"/>
                    <a:pt x="6831" y="4652"/>
                  </a:cubicBezTo>
                  <a:lnTo>
                    <a:pt x="7132" y="4644"/>
                  </a:lnTo>
                  <a:lnTo>
                    <a:pt x="7157" y="4595"/>
                  </a:lnTo>
                  <a:close/>
                  <a:moveTo>
                    <a:pt x="7235" y="4435"/>
                  </a:moveTo>
                  <a:lnTo>
                    <a:pt x="6844" y="4243"/>
                  </a:lnTo>
                  <a:lnTo>
                    <a:pt x="6822" y="4288"/>
                  </a:lnTo>
                  <a:lnTo>
                    <a:pt x="7213" y="4481"/>
                  </a:lnTo>
                  <a:lnTo>
                    <a:pt x="7235" y="4435"/>
                  </a:lnTo>
                  <a:close/>
                  <a:moveTo>
                    <a:pt x="7035" y="3855"/>
                  </a:moveTo>
                  <a:lnTo>
                    <a:pt x="7011" y="3903"/>
                  </a:lnTo>
                  <a:lnTo>
                    <a:pt x="7228" y="4114"/>
                  </a:lnTo>
                  <a:cubicBezTo>
                    <a:pt x="7246" y="4131"/>
                    <a:pt x="7261" y="4145"/>
                    <a:pt x="7273" y="4156"/>
                  </a:cubicBezTo>
                  <a:cubicBezTo>
                    <a:pt x="7285" y="4167"/>
                    <a:pt x="7293" y="4174"/>
                    <a:pt x="7297" y="4178"/>
                  </a:cubicBezTo>
                  <a:cubicBezTo>
                    <a:pt x="7295" y="4177"/>
                    <a:pt x="7290" y="4175"/>
                    <a:pt x="7283" y="4174"/>
                  </a:cubicBezTo>
                  <a:cubicBezTo>
                    <a:pt x="7276" y="4172"/>
                    <a:pt x="7268" y="4170"/>
                    <a:pt x="7259" y="4168"/>
                  </a:cubicBezTo>
                  <a:cubicBezTo>
                    <a:pt x="7249" y="4166"/>
                    <a:pt x="7240" y="4164"/>
                    <a:pt x="7229" y="4163"/>
                  </a:cubicBezTo>
                  <a:cubicBezTo>
                    <a:pt x="7219" y="4161"/>
                    <a:pt x="7209" y="4159"/>
                    <a:pt x="7199" y="4158"/>
                  </a:cubicBezTo>
                  <a:lnTo>
                    <a:pt x="6907" y="4116"/>
                  </a:lnTo>
                  <a:lnTo>
                    <a:pt x="6882" y="4167"/>
                  </a:lnTo>
                  <a:lnTo>
                    <a:pt x="7337" y="4228"/>
                  </a:lnTo>
                  <a:lnTo>
                    <a:pt x="7360" y="4182"/>
                  </a:lnTo>
                  <a:lnTo>
                    <a:pt x="7035" y="3855"/>
                  </a:lnTo>
                  <a:close/>
                  <a:moveTo>
                    <a:pt x="7571" y="3753"/>
                  </a:moveTo>
                  <a:lnTo>
                    <a:pt x="7531" y="3733"/>
                  </a:lnTo>
                  <a:lnTo>
                    <a:pt x="7446" y="3905"/>
                  </a:lnTo>
                  <a:lnTo>
                    <a:pt x="7303" y="3834"/>
                  </a:lnTo>
                  <a:lnTo>
                    <a:pt x="7369" y="3701"/>
                  </a:lnTo>
                  <a:lnTo>
                    <a:pt x="7328" y="3681"/>
                  </a:lnTo>
                  <a:lnTo>
                    <a:pt x="7262" y="3815"/>
                  </a:lnTo>
                  <a:lnTo>
                    <a:pt x="7134" y="3752"/>
                  </a:lnTo>
                  <a:lnTo>
                    <a:pt x="7213" y="3591"/>
                  </a:lnTo>
                  <a:lnTo>
                    <a:pt x="7177" y="3566"/>
                  </a:lnTo>
                  <a:lnTo>
                    <a:pt x="7072" y="3780"/>
                  </a:lnTo>
                  <a:lnTo>
                    <a:pt x="7463" y="3972"/>
                  </a:lnTo>
                  <a:lnTo>
                    <a:pt x="7571" y="3753"/>
                  </a:lnTo>
                  <a:close/>
                  <a:moveTo>
                    <a:pt x="7734" y="3422"/>
                  </a:moveTo>
                  <a:lnTo>
                    <a:pt x="7698" y="3426"/>
                  </a:lnTo>
                  <a:cubicBezTo>
                    <a:pt x="7681" y="3429"/>
                    <a:pt x="7663" y="3431"/>
                    <a:pt x="7644" y="3434"/>
                  </a:cubicBezTo>
                  <a:cubicBezTo>
                    <a:pt x="7626" y="3436"/>
                    <a:pt x="7608" y="3439"/>
                    <a:pt x="7592" y="3441"/>
                  </a:cubicBezTo>
                  <a:cubicBezTo>
                    <a:pt x="7575" y="3443"/>
                    <a:pt x="7564" y="3445"/>
                    <a:pt x="7557" y="3446"/>
                  </a:cubicBezTo>
                  <a:cubicBezTo>
                    <a:pt x="7547" y="3448"/>
                    <a:pt x="7536" y="3451"/>
                    <a:pt x="7524" y="3454"/>
                  </a:cubicBezTo>
                  <a:cubicBezTo>
                    <a:pt x="7512" y="3457"/>
                    <a:pt x="7502" y="3460"/>
                    <a:pt x="7494" y="3464"/>
                  </a:cubicBezTo>
                  <a:lnTo>
                    <a:pt x="7496" y="3458"/>
                  </a:lnTo>
                  <a:cubicBezTo>
                    <a:pt x="7504" y="3443"/>
                    <a:pt x="7508" y="3427"/>
                    <a:pt x="7510" y="3412"/>
                  </a:cubicBezTo>
                  <a:cubicBezTo>
                    <a:pt x="7511" y="3397"/>
                    <a:pt x="7509" y="3382"/>
                    <a:pt x="7504" y="3369"/>
                  </a:cubicBezTo>
                  <a:cubicBezTo>
                    <a:pt x="7499" y="3355"/>
                    <a:pt x="7491" y="3342"/>
                    <a:pt x="7481" y="3331"/>
                  </a:cubicBezTo>
                  <a:cubicBezTo>
                    <a:pt x="7470" y="3319"/>
                    <a:pt x="7456" y="3310"/>
                    <a:pt x="7440" y="3302"/>
                  </a:cubicBezTo>
                  <a:cubicBezTo>
                    <a:pt x="7430" y="3297"/>
                    <a:pt x="7420" y="3294"/>
                    <a:pt x="7410" y="3292"/>
                  </a:cubicBezTo>
                  <a:cubicBezTo>
                    <a:pt x="7401" y="3290"/>
                    <a:pt x="7391" y="3289"/>
                    <a:pt x="7383" y="3290"/>
                  </a:cubicBezTo>
                  <a:cubicBezTo>
                    <a:pt x="7374" y="3290"/>
                    <a:pt x="7366" y="3291"/>
                    <a:pt x="7359" y="3293"/>
                  </a:cubicBezTo>
                  <a:cubicBezTo>
                    <a:pt x="7351" y="3295"/>
                    <a:pt x="7345" y="3297"/>
                    <a:pt x="7339" y="3300"/>
                  </a:cubicBezTo>
                  <a:cubicBezTo>
                    <a:pt x="7333" y="3303"/>
                    <a:pt x="7327" y="3307"/>
                    <a:pt x="7321" y="3311"/>
                  </a:cubicBezTo>
                  <a:cubicBezTo>
                    <a:pt x="7315" y="3315"/>
                    <a:pt x="7309" y="3321"/>
                    <a:pt x="7303" y="3328"/>
                  </a:cubicBezTo>
                  <a:cubicBezTo>
                    <a:pt x="7297" y="3334"/>
                    <a:pt x="7291" y="3342"/>
                    <a:pt x="7285" y="3352"/>
                  </a:cubicBezTo>
                  <a:cubicBezTo>
                    <a:pt x="7279" y="3362"/>
                    <a:pt x="7272" y="3373"/>
                    <a:pt x="7266" y="3387"/>
                  </a:cubicBezTo>
                  <a:lnTo>
                    <a:pt x="7221" y="3478"/>
                  </a:lnTo>
                  <a:lnTo>
                    <a:pt x="7612" y="3670"/>
                  </a:lnTo>
                  <a:lnTo>
                    <a:pt x="7634" y="3624"/>
                  </a:lnTo>
                  <a:lnTo>
                    <a:pt x="7457" y="3538"/>
                  </a:lnTo>
                  <a:cubicBezTo>
                    <a:pt x="7463" y="3528"/>
                    <a:pt x="7468" y="3521"/>
                    <a:pt x="7475" y="3516"/>
                  </a:cubicBezTo>
                  <a:cubicBezTo>
                    <a:pt x="7481" y="3512"/>
                    <a:pt x="7491" y="3508"/>
                    <a:pt x="7504" y="3505"/>
                  </a:cubicBezTo>
                  <a:cubicBezTo>
                    <a:pt x="7527" y="3501"/>
                    <a:pt x="7549" y="3497"/>
                    <a:pt x="7570" y="3493"/>
                  </a:cubicBezTo>
                  <a:cubicBezTo>
                    <a:pt x="7591" y="3490"/>
                    <a:pt x="7610" y="3487"/>
                    <a:pt x="7627" y="3485"/>
                  </a:cubicBezTo>
                  <a:cubicBezTo>
                    <a:pt x="7645" y="3483"/>
                    <a:pt x="7660" y="3482"/>
                    <a:pt x="7673" y="3481"/>
                  </a:cubicBezTo>
                  <a:cubicBezTo>
                    <a:pt x="7686" y="3480"/>
                    <a:pt x="7697" y="3480"/>
                    <a:pt x="7705" y="3480"/>
                  </a:cubicBezTo>
                  <a:lnTo>
                    <a:pt x="7734" y="3422"/>
                  </a:lnTo>
                  <a:close/>
                  <a:moveTo>
                    <a:pt x="7448" y="3373"/>
                  </a:moveTo>
                  <a:cubicBezTo>
                    <a:pt x="7456" y="3381"/>
                    <a:pt x="7462" y="3390"/>
                    <a:pt x="7465" y="3399"/>
                  </a:cubicBezTo>
                  <a:cubicBezTo>
                    <a:pt x="7468" y="3410"/>
                    <a:pt x="7468" y="3422"/>
                    <a:pt x="7466" y="3435"/>
                  </a:cubicBezTo>
                  <a:cubicBezTo>
                    <a:pt x="7464" y="3447"/>
                    <a:pt x="7458" y="3462"/>
                    <a:pt x="7450" y="3480"/>
                  </a:cubicBezTo>
                  <a:lnTo>
                    <a:pt x="7428" y="3523"/>
                  </a:lnTo>
                  <a:lnTo>
                    <a:pt x="7283" y="3451"/>
                  </a:lnTo>
                  <a:lnTo>
                    <a:pt x="7306" y="3405"/>
                  </a:lnTo>
                  <a:cubicBezTo>
                    <a:pt x="7311" y="3394"/>
                    <a:pt x="7316" y="3385"/>
                    <a:pt x="7321" y="3378"/>
                  </a:cubicBezTo>
                  <a:cubicBezTo>
                    <a:pt x="7326" y="3371"/>
                    <a:pt x="7332" y="3365"/>
                    <a:pt x="7338" y="3360"/>
                  </a:cubicBezTo>
                  <a:cubicBezTo>
                    <a:pt x="7348" y="3351"/>
                    <a:pt x="7360" y="3346"/>
                    <a:pt x="7374" y="3344"/>
                  </a:cubicBezTo>
                  <a:cubicBezTo>
                    <a:pt x="7389" y="3342"/>
                    <a:pt x="7403" y="3344"/>
                    <a:pt x="7416" y="3351"/>
                  </a:cubicBezTo>
                  <a:cubicBezTo>
                    <a:pt x="7429" y="3357"/>
                    <a:pt x="7439" y="3364"/>
                    <a:pt x="7448" y="3373"/>
                  </a:cubicBezTo>
                  <a:close/>
                  <a:moveTo>
                    <a:pt x="7745" y="3028"/>
                  </a:moveTo>
                  <a:cubicBezTo>
                    <a:pt x="7730" y="3026"/>
                    <a:pt x="7716" y="3027"/>
                    <a:pt x="7703" y="3031"/>
                  </a:cubicBezTo>
                  <a:cubicBezTo>
                    <a:pt x="7690" y="3034"/>
                    <a:pt x="7678" y="3040"/>
                    <a:pt x="7667" y="3047"/>
                  </a:cubicBezTo>
                  <a:cubicBezTo>
                    <a:pt x="7656" y="3054"/>
                    <a:pt x="7644" y="3065"/>
                    <a:pt x="7630" y="3080"/>
                  </a:cubicBezTo>
                  <a:lnTo>
                    <a:pt x="7594" y="3118"/>
                  </a:lnTo>
                  <a:cubicBezTo>
                    <a:pt x="7575" y="3138"/>
                    <a:pt x="7558" y="3150"/>
                    <a:pt x="7544" y="3155"/>
                  </a:cubicBezTo>
                  <a:cubicBezTo>
                    <a:pt x="7529" y="3161"/>
                    <a:pt x="7514" y="3160"/>
                    <a:pt x="7498" y="3152"/>
                  </a:cubicBezTo>
                  <a:cubicBezTo>
                    <a:pt x="7478" y="3142"/>
                    <a:pt x="7465" y="3127"/>
                    <a:pt x="7461" y="3108"/>
                  </a:cubicBezTo>
                  <a:cubicBezTo>
                    <a:pt x="7456" y="3089"/>
                    <a:pt x="7460" y="3067"/>
                    <a:pt x="7472" y="3042"/>
                  </a:cubicBezTo>
                  <a:cubicBezTo>
                    <a:pt x="7476" y="3034"/>
                    <a:pt x="7481" y="3026"/>
                    <a:pt x="7485" y="3019"/>
                  </a:cubicBezTo>
                  <a:cubicBezTo>
                    <a:pt x="7490" y="3012"/>
                    <a:pt x="7496" y="3006"/>
                    <a:pt x="7502" y="3000"/>
                  </a:cubicBezTo>
                  <a:cubicBezTo>
                    <a:pt x="7508" y="2994"/>
                    <a:pt x="7515" y="2988"/>
                    <a:pt x="7524" y="2982"/>
                  </a:cubicBezTo>
                  <a:cubicBezTo>
                    <a:pt x="7532" y="2976"/>
                    <a:pt x="7541" y="2970"/>
                    <a:pt x="7552" y="2963"/>
                  </a:cubicBezTo>
                  <a:lnTo>
                    <a:pt x="7528" y="2926"/>
                  </a:lnTo>
                  <a:cubicBezTo>
                    <a:pt x="7485" y="2951"/>
                    <a:pt x="7453" y="2984"/>
                    <a:pt x="7433" y="3026"/>
                  </a:cubicBezTo>
                  <a:cubicBezTo>
                    <a:pt x="7423" y="3045"/>
                    <a:pt x="7418" y="3063"/>
                    <a:pt x="7415" y="3081"/>
                  </a:cubicBezTo>
                  <a:cubicBezTo>
                    <a:pt x="7413" y="3100"/>
                    <a:pt x="7414" y="3117"/>
                    <a:pt x="7419" y="3133"/>
                  </a:cubicBezTo>
                  <a:cubicBezTo>
                    <a:pt x="7423" y="3149"/>
                    <a:pt x="7431" y="3163"/>
                    <a:pt x="7442" y="3176"/>
                  </a:cubicBezTo>
                  <a:cubicBezTo>
                    <a:pt x="7452" y="3188"/>
                    <a:pt x="7466" y="3199"/>
                    <a:pt x="7483" y="3207"/>
                  </a:cubicBezTo>
                  <a:cubicBezTo>
                    <a:pt x="7508" y="3220"/>
                    <a:pt x="7533" y="3222"/>
                    <a:pt x="7559" y="3214"/>
                  </a:cubicBezTo>
                  <a:cubicBezTo>
                    <a:pt x="7570" y="3210"/>
                    <a:pt x="7581" y="3205"/>
                    <a:pt x="7591" y="3197"/>
                  </a:cubicBezTo>
                  <a:cubicBezTo>
                    <a:pt x="7601" y="3189"/>
                    <a:pt x="7613" y="3177"/>
                    <a:pt x="7628" y="3162"/>
                  </a:cubicBezTo>
                  <a:lnTo>
                    <a:pt x="7659" y="3128"/>
                  </a:lnTo>
                  <a:cubicBezTo>
                    <a:pt x="7696" y="3088"/>
                    <a:pt x="7732" y="3077"/>
                    <a:pt x="7766" y="3094"/>
                  </a:cubicBezTo>
                  <a:cubicBezTo>
                    <a:pt x="7789" y="3106"/>
                    <a:pt x="7803" y="3124"/>
                    <a:pt x="7808" y="3150"/>
                  </a:cubicBezTo>
                  <a:cubicBezTo>
                    <a:pt x="7811" y="3161"/>
                    <a:pt x="7811" y="3172"/>
                    <a:pt x="7809" y="3182"/>
                  </a:cubicBezTo>
                  <a:cubicBezTo>
                    <a:pt x="7807" y="3193"/>
                    <a:pt x="7802" y="3205"/>
                    <a:pt x="7795" y="3220"/>
                  </a:cubicBezTo>
                  <a:cubicBezTo>
                    <a:pt x="7785" y="3240"/>
                    <a:pt x="7773" y="3257"/>
                    <a:pt x="7760" y="3271"/>
                  </a:cubicBezTo>
                  <a:cubicBezTo>
                    <a:pt x="7746" y="3285"/>
                    <a:pt x="7729" y="3298"/>
                    <a:pt x="7710" y="3308"/>
                  </a:cubicBezTo>
                  <a:lnTo>
                    <a:pt x="7736" y="3347"/>
                  </a:lnTo>
                  <a:cubicBezTo>
                    <a:pt x="7758" y="3333"/>
                    <a:pt x="7776" y="3318"/>
                    <a:pt x="7792" y="3300"/>
                  </a:cubicBezTo>
                  <a:cubicBezTo>
                    <a:pt x="7808" y="3283"/>
                    <a:pt x="7821" y="3262"/>
                    <a:pt x="7833" y="3239"/>
                  </a:cubicBezTo>
                  <a:cubicBezTo>
                    <a:pt x="7842" y="3221"/>
                    <a:pt x="7848" y="3204"/>
                    <a:pt x="7851" y="3188"/>
                  </a:cubicBezTo>
                  <a:cubicBezTo>
                    <a:pt x="7854" y="3173"/>
                    <a:pt x="7854" y="3156"/>
                    <a:pt x="7852" y="3139"/>
                  </a:cubicBezTo>
                  <a:cubicBezTo>
                    <a:pt x="7850" y="3116"/>
                    <a:pt x="7843" y="3096"/>
                    <a:pt x="7830" y="3079"/>
                  </a:cubicBezTo>
                  <a:cubicBezTo>
                    <a:pt x="7818" y="3061"/>
                    <a:pt x="7803" y="3048"/>
                    <a:pt x="7785" y="3039"/>
                  </a:cubicBezTo>
                  <a:cubicBezTo>
                    <a:pt x="7773" y="3033"/>
                    <a:pt x="7759" y="3029"/>
                    <a:pt x="7745" y="3028"/>
                  </a:cubicBezTo>
                  <a:close/>
                  <a:moveTo>
                    <a:pt x="7962" y="2957"/>
                  </a:moveTo>
                  <a:lnTo>
                    <a:pt x="7572" y="2765"/>
                  </a:lnTo>
                  <a:lnTo>
                    <a:pt x="7549" y="2810"/>
                  </a:lnTo>
                  <a:lnTo>
                    <a:pt x="7940" y="3003"/>
                  </a:lnTo>
                  <a:lnTo>
                    <a:pt x="7962" y="2957"/>
                  </a:lnTo>
                  <a:close/>
                  <a:moveTo>
                    <a:pt x="7737" y="2428"/>
                  </a:moveTo>
                  <a:lnTo>
                    <a:pt x="7610" y="2686"/>
                  </a:lnTo>
                  <a:lnTo>
                    <a:pt x="7649" y="2706"/>
                  </a:lnTo>
                  <a:lnTo>
                    <a:pt x="7701" y="2601"/>
                  </a:lnTo>
                  <a:lnTo>
                    <a:pt x="8053" y="2774"/>
                  </a:lnTo>
                  <a:lnTo>
                    <a:pt x="8075" y="2729"/>
                  </a:lnTo>
                  <a:lnTo>
                    <a:pt x="7723" y="2556"/>
                  </a:lnTo>
                  <a:lnTo>
                    <a:pt x="7775" y="2450"/>
                  </a:lnTo>
                  <a:lnTo>
                    <a:pt x="7737" y="2428"/>
                  </a:lnTo>
                  <a:close/>
                  <a:moveTo>
                    <a:pt x="7905" y="2087"/>
                  </a:moveTo>
                  <a:lnTo>
                    <a:pt x="7879" y="2141"/>
                  </a:lnTo>
                  <a:lnTo>
                    <a:pt x="7991" y="2290"/>
                  </a:lnTo>
                  <a:cubicBezTo>
                    <a:pt x="7998" y="2300"/>
                    <a:pt x="8005" y="2309"/>
                    <a:pt x="8012" y="2317"/>
                  </a:cubicBezTo>
                  <a:cubicBezTo>
                    <a:pt x="8018" y="2325"/>
                    <a:pt x="8022" y="2330"/>
                    <a:pt x="8024" y="2332"/>
                  </a:cubicBezTo>
                  <a:cubicBezTo>
                    <a:pt x="8015" y="2332"/>
                    <a:pt x="8006" y="2332"/>
                    <a:pt x="7998" y="2331"/>
                  </a:cubicBezTo>
                  <a:cubicBezTo>
                    <a:pt x="7989" y="2331"/>
                    <a:pt x="7980" y="2331"/>
                    <a:pt x="7971" y="2331"/>
                  </a:cubicBezTo>
                  <a:lnTo>
                    <a:pt x="7785" y="2331"/>
                  </a:lnTo>
                  <a:lnTo>
                    <a:pt x="7757" y="2389"/>
                  </a:lnTo>
                  <a:lnTo>
                    <a:pt x="8054" y="2379"/>
                  </a:lnTo>
                  <a:lnTo>
                    <a:pt x="8209" y="2455"/>
                  </a:lnTo>
                  <a:lnTo>
                    <a:pt x="8233" y="2407"/>
                  </a:lnTo>
                  <a:lnTo>
                    <a:pt x="8081" y="2332"/>
                  </a:lnTo>
                  <a:lnTo>
                    <a:pt x="7905" y="2087"/>
                  </a:lnTo>
                  <a:close/>
                  <a:moveTo>
                    <a:pt x="8264" y="1658"/>
                  </a:moveTo>
                  <a:cubicBezTo>
                    <a:pt x="8238" y="1653"/>
                    <a:pt x="8213" y="1651"/>
                    <a:pt x="8189" y="1655"/>
                  </a:cubicBezTo>
                  <a:cubicBezTo>
                    <a:pt x="8180" y="1656"/>
                    <a:pt x="8169" y="1658"/>
                    <a:pt x="8158" y="1662"/>
                  </a:cubicBezTo>
                  <a:cubicBezTo>
                    <a:pt x="8147" y="1665"/>
                    <a:pt x="8136" y="1670"/>
                    <a:pt x="8125" y="1677"/>
                  </a:cubicBezTo>
                  <a:cubicBezTo>
                    <a:pt x="8114" y="1684"/>
                    <a:pt x="8103" y="1693"/>
                    <a:pt x="8093" y="1704"/>
                  </a:cubicBezTo>
                  <a:cubicBezTo>
                    <a:pt x="8082" y="1715"/>
                    <a:pt x="8073" y="1729"/>
                    <a:pt x="8064" y="1746"/>
                  </a:cubicBezTo>
                  <a:cubicBezTo>
                    <a:pt x="8053" y="1770"/>
                    <a:pt x="8047" y="1794"/>
                    <a:pt x="8046" y="1818"/>
                  </a:cubicBezTo>
                  <a:cubicBezTo>
                    <a:pt x="8046" y="1842"/>
                    <a:pt x="8051" y="1865"/>
                    <a:pt x="8062" y="1887"/>
                  </a:cubicBezTo>
                  <a:cubicBezTo>
                    <a:pt x="8073" y="1908"/>
                    <a:pt x="8089" y="1929"/>
                    <a:pt x="8110" y="1948"/>
                  </a:cubicBezTo>
                  <a:cubicBezTo>
                    <a:pt x="8131" y="1968"/>
                    <a:pt x="8157" y="1985"/>
                    <a:pt x="8188" y="2000"/>
                  </a:cubicBezTo>
                  <a:cubicBezTo>
                    <a:pt x="8256" y="2034"/>
                    <a:pt x="8315" y="2044"/>
                    <a:pt x="8366" y="2030"/>
                  </a:cubicBezTo>
                  <a:cubicBezTo>
                    <a:pt x="8388" y="2024"/>
                    <a:pt x="8408" y="2014"/>
                    <a:pt x="8426" y="2000"/>
                  </a:cubicBezTo>
                  <a:cubicBezTo>
                    <a:pt x="8444" y="1986"/>
                    <a:pt x="8459" y="1967"/>
                    <a:pt x="8471" y="1943"/>
                  </a:cubicBezTo>
                  <a:cubicBezTo>
                    <a:pt x="8481" y="1923"/>
                    <a:pt x="8487" y="1903"/>
                    <a:pt x="8488" y="1885"/>
                  </a:cubicBezTo>
                  <a:cubicBezTo>
                    <a:pt x="8490" y="1866"/>
                    <a:pt x="8488" y="1847"/>
                    <a:pt x="8482" y="1826"/>
                  </a:cubicBezTo>
                  <a:cubicBezTo>
                    <a:pt x="8473" y="1797"/>
                    <a:pt x="8459" y="1772"/>
                    <a:pt x="8438" y="1750"/>
                  </a:cubicBezTo>
                  <a:cubicBezTo>
                    <a:pt x="8417" y="1729"/>
                    <a:pt x="8388" y="1709"/>
                    <a:pt x="8351" y="1690"/>
                  </a:cubicBezTo>
                  <a:cubicBezTo>
                    <a:pt x="8319" y="1675"/>
                    <a:pt x="8290" y="1664"/>
                    <a:pt x="8264" y="1658"/>
                  </a:cubicBezTo>
                  <a:close/>
                  <a:moveTo>
                    <a:pt x="8373" y="1769"/>
                  </a:moveTo>
                  <a:cubicBezTo>
                    <a:pt x="8385" y="1776"/>
                    <a:pt x="8395" y="1783"/>
                    <a:pt x="8404" y="1790"/>
                  </a:cubicBezTo>
                  <a:cubicBezTo>
                    <a:pt x="8412" y="1797"/>
                    <a:pt x="8419" y="1804"/>
                    <a:pt x="8424" y="1811"/>
                  </a:cubicBezTo>
                  <a:cubicBezTo>
                    <a:pt x="8430" y="1818"/>
                    <a:pt x="8434" y="1826"/>
                    <a:pt x="8438" y="1834"/>
                  </a:cubicBezTo>
                  <a:cubicBezTo>
                    <a:pt x="8445" y="1848"/>
                    <a:pt x="8448" y="1862"/>
                    <a:pt x="8448" y="1877"/>
                  </a:cubicBezTo>
                  <a:cubicBezTo>
                    <a:pt x="8448" y="1892"/>
                    <a:pt x="8444" y="1907"/>
                    <a:pt x="8436" y="1923"/>
                  </a:cubicBezTo>
                  <a:cubicBezTo>
                    <a:pt x="8432" y="1931"/>
                    <a:pt x="8427" y="1939"/>
                    <a:pt x="8421" y="1946"/>
                  </a:cubicBezTo>
                  <a:cubicBezTo>
                    <a:pt x="8414" y="1954"/>
                    <a:pt x="8408" y="1960"/>
                    <a:pt x="8400" y="1966"/>
                  </a:cubicBezTo>
                  <a:cubicBezTo>
                    <a:pt x="8393" y="1971"/>
                    <a:pt x="8385" y="1976"/>
                    <a:pt x="8377" y="1979"/>
                  </a:cubicBezTo>
                  <a:cubicBezTo>
                    <a:pt x="8369" y="1983"/>
                    <a:pt x="8361" y="1985"/>
                    <a:pt x="8353" y="1986"/>
                  </a:cubicBezTo>
                  <a:cubicBezTo>
                    <a:pt x="8336" y="1987"/>
                    <a:pt x="8314" y="1984"/>
                    <a:pt x="8288" y="1976"/>
                  </a:cubicBezTo>
                  <a:cubicBezTo>
                    <a:pt x="8262" y="1969"/>
                    <a:pt x="8234" y="1958"/>
                    <a:pt x="8204" y="1944"/>
                  </a:cubicBezTo>
                  <a:cubicBezTo>
                    <a:pt x="8180" y="1932"/>
                    <a:pt x="8160" y="1920"/>
                    <a:pt x="8144" y="1908"/>
                  </a:cubicBezTo>
                  <a:cubicBezTo>
                    <a:pt x="8128" y="1897"/>
                    <a:pt x="8116" y="1884"/>
                    <a:pt x="8106" y="1871"/>
                  </a:cubicBezTo>
                  <a:cubicBezTo>
                    <a:pt x="8096" y="1856"/>
                    <a:pt x="8090" y="1840"/>
                    <a:pt x="8090" y="1821"/>
                  </a:cubicBezTo>
                  <a:cubicBezTo>
                    <a:pt x="8089" y="1802"/>
                    <a:pt x="8093" y="1783"/>
                    <a:pt x="8102" y="1765"/>
                  </a:cubicBezTo>
                  <a:cubicBezTo>
                    <a:pt x="8113" y="1742"/>
                    <a:pt x="8128" y="1726"/>
                    <a:pt x="8145" y="1717"/>
                  </a:cubicBezTo>
                  <a:cubicBezTo>
                    <a:pt x="8163" y="1708"/>
                    <a:pt x="8181" y="1704"/>
                    <a:pt x="8198" y="1704"/>
                  </a:cubicBezTo>
                  <a:cubicBezTo>
                    <a:pt x="8215" y="1704"/>
                    <a:pt x="8234" y="1708"/>
                    <a:pt x="8256" y="1715"/>
                  </a:cubicBezTo>
                  <a:cubicBezTo>
                    <a:pt x="8278" y="1721"/>
                    <a:pt x="8303" y="1732"/>
                    <a:pt x="8332" y="1746"/>
                  </a:cubicBezTo>
                  <a:cubicBezTo>
                    <a:pt x="8348" y="1754"/>
                    <a:pt x="8362" y="1762"/>
                    <a:pt x="8373" y="1769"/>
                  </a:cubicBezTo>
                  <a:close/>
                  <a:moveTo>
                    <a:pt x="8299" y="1287"/>
                  </a:moveTo>
                  <a:lnTo>
                    <a:pt x="8197" y="1493"/>
                  </a:lnTo>
                  <a:lnTo>
                    <a:pt x="8588" y="1685"/>
                  </a:lnTo>
                  <a:lnTo>
                    <a:pt x="8611" y="1638"/>
                  </a:lnTo>
                  <a:lnTo>
                    <a:pt x="8426" y="1547"/>
                  </a:lnTo>
                  <a:lnTo>
                    <a:pt x="8487" y="1421"/>
                  </a:lnTo>
                  <a:lnTo>
                    <a:pt x="8449" y="1403"/>
                  </a:lnTo>
                  <a:lnTo>
                    <a:pt x="8388" y="1528"/>
                  </a:lnTo>
                  <a:lnTo>
                    <a:pt x="8259" y="1465"/>
                  </a:lnTo>
                  <a:lnTo>
                    <a:pt x="8334" y="1314"/>
                  </a:lnTo>
                  <a:lnTo>
                    <a:pt x="8299" y="1287"/>
                  </a:lnTo>
                  <a:close/>
                  <a:moveTo>
                    <a:pt x="8964" y="921"/>
                  </a:moveTo>
                  <a:lnTo>
                    <a:pt x="8557" y="762"/>
                  </a:lnTo>
                  <a:lnTo>
                    <a:pt x="8523" y="831"/>
                  </a:lnTo>
                  <a:lnTo>
                    <a:pt x="8747" y="1032"/>
                  </a:lnTo>
                  <a:cubicBezTo>
                    <a:pt x="8760" y="1044"/>
                    <a:pt x="8773" y="1055"/>
                    <a:pt x="8784" y="1063"/>
                  </a:cubicBezTo>
                  <a:cubicBezTo>
                    <a:pt x="8795" y="1072"/>
                    <a:pt x="8802" y="1077"/>
                    <a:pt x="8803" y="1078"/>
                  </a:cubicBezTo>
                  <a:cubicBezTo>
                    <a:pt x="8801" y="1077"/>
                    <a:pt x="8793" y="1075"/>
                    <a:pt x="8779" y="1071"/>
                  </a:cubicBezTo>
                  <a:cubicBezTo>
                    <a:pt x="8765" y="1068"/>
                    <a:pt x="8748" y="1064"/>
                    <a:pt x="8728" y="1060"/>
                  </a:cubicBezTo>
                  <a:lnTo>
                    <a:pt x="8437" y="1005"/>
                  </a:lnTo>
                  <a:lnTo>
                    <a:pt x="8404" y="1074"/>
                  </a:lnTo>
                  <a:lnTo>
                    <a:pt x="8778" y="1300"/>
                  </a:lnTo>
                  <a:lnTo>
                    <a:pt x="8800" y="1255"/>
                  </a:lnTo>
                  <a:lnTo>
                    <a:pt x="8532" y="1097"/>
                  </a:lnTo>
                  <a:cubicBezTo>
                    <a:pt x="8527" y="1094"/>
                    <a:pt x="8520" y="1090"/>
                    <a:pt x="8513" y="1085"/>
                  </a:cubicBezTo>
                  <a:cubicBezTo>
                    <a:pt x="8505" y="1081"/>
                    <a:pt x="8498" y="1077"/>
                    <a:pt x="8491" y="1073"/>
                  </a:cubicBezTo>
                  <a:cubicBezTo>
                    <a:pt x="8483" y="1069"/>
                    <a:pt x="8477" y="1065"/>
                    <a:pt x="8471" y="1062"/>
                  </a:cubicBezTo>
                  <a:cubicBezTo>
                    <a:pt x="8466" y="1059"/>
                    <a:pt x="8463" y="1057"/>
                    <a:pt x="8462" y="1056"/>
                  </a:cubicBezTo>
                  <a:cubicBezTo>
                    <a:pt x="8466" y="1058"/>
                    <a:pt x="8475" y="1060"/>
                    <a:pt x="8489" y="1062"/>
                  </a:cubicBezTo>
                  <a:cubicBezTo>
                    <a:pt x="8504" y="1065"/>
                    <a:pt x="8523" y="1069"/>
                    <a:pt x="8545" y="1073"/>
                  </a:cubicBezTo>
                  <a:lnTo>
                    <a:pt x="8860" y="1132"/>
                  </a:lnTo>
                  <a:lnTo>
                    <a:pt x="8880" y="1092"/>
                  </a:lnTo>
                  <a:lnTo>
                    <a:pt x="8630" y="865"/>
                  </a:lnTo>
                  <a:cubicBezTo>
                    <a:pt x="8624" y="861"/>
                    <a:pt x="8619" y="856"/>
                    <a:pt x="8613" y="851"/>
                  </a:cubicBezTo>
                  <a:cubicBezTo>
                    <a:pt x="8607" y="846"/>
                    <a:pt x="8601" y="841"/>
                    <a:pt x="8596" y="837"/>
                  </a:cubicBezTo>
                  <a:cubicBezTo>
                    <a:pt x="8591" y="832"/>
                    <a:pt x="8586" y="828"/>
                    <a:pt x="8583" y="825"/>
                  </a:cubicBezTo>
                  <a:cubicBezTo>
                    <a:pt x="8579" y="822"/>
                    <a:pt x="8577" y="820"/>
                    <a:pt x="8576" y="820"/>
                  </a:cubicBezTo>
                  <a:cubicBezTo>
                    <a:pt x="8577" y="820"/>
                    <a:pt x="8580" y="821"/>
                    <a:pt x="8584" y="823"/>
                  </a:cubicBezTo>
                  <a:cubicBezTo>
                    <a:pt x="8589" y="825"/>
                    <a:pt x="8595" y="828"/>
                    <a:pt x="8601" y="831"/>
                  </a:cubicBezTo>
                  <a:cubicBezTo>
                    <a:pt x="8608" y="834"/>
                    <a:pt x="8615" y="837"/>
                    <a:pt x="8623" y="841"/>
                  </a:cubicBezTo>
                  <a:cubicBezTo>
                    <a:pt x="8630" y="844"/>
                    <a:pt x="8637" y="847"/>
                    <a:pt x="8644" y="849"/>
                  </a:cubicBezTo>
                  <a:lnTo>
                    <a:pt x="8941" y="968"/>
                  </a:lnTo>
                  <a:lnTo>
                    <a:pt x="8964" y="921"/>
                  </a:lnTo>
                  <a:close/>
                  <a:moveTo>
                    <a:pt x="8592" y="503"/>
                  </a:moveTo>
                  <a:cubicBezTo>
                    <a:pt x="8583" y="506"/>
                    <a:pt x="8577" y="512"/>
                    <a:pt x="8573" y="520"/>
                  </a:cubicBezTo>
                  <a:cubicBezTo>
                    <a:pt x="8569" y="528"/>
                    <a:pt x="8568" y="536"/>
                    <a:pt x="8571" y="545"/>
                  </a:cubicBezTo>
                  <a:cubicBezTo>
                    <a:pt x="8574" y="553"/>
                    <a:pt x="8580" y="559"/>
                    <a:pt x="8588" y="563"/>
                  </a:cubicBezTo>
                  <a:cubicBezTo>
                    <a:pt x="8596" y="567"/>
                    <a:pt x="8605" y="568"/>
                    <a:pt x="8613" y="565"/>
                  </a:cubicBezTo>
                  <a:cubicBezTo>
                    <a:pt x="8622" y="563"/>
                    <a:pt x="8628" y="557"/>
                    <a:pt x="8632" y="549"/>
                  </a:cubicBezTo>
                  <a:cubicBezTo>
                    <a:pt x="8637" y="540"/>
                    <a:pt x="8637" y="532"/>
                    <a:pt x="8634" y="523"/>
                  </a:cubicBezTo>
                  <a:cubicBezTo>
                    <a:pt x="8631" y="515"/>
                    <a:pt x="8625" y="509"/>
                    <a:pt x="8617" y="505"/>
                  </a:cubicBezTo>
                  <a:cubicBezTo>
                    <a:pt x="8608" y="501"/>
                    <a:pt x="8600" y="500"/>
                    <a:pt x="8592" y="503"/>
                  </a:cubicBezTo>
                  <a:close/>
                  <a:moveTo>
                    <a:pt x="8649" y="386"/>
                  </a:moveTo>
                  <a:cubicBezTo>
                    <a:pt x="8641" y="389"/>
                    <a:pt x="8634" y="395"/>
                    <a:pt x="8630" y="403"/>
                  </a:cubicBezTo>
                  <a:cubicBezTo>
                    <a:pt x="8626" y="411"/>
                    <a:pt x="8626" y="419"/>
                    <a:pt x="8629" y="428"/>
                  </a:cubicBezTo>
                  <a:cubicBezTo>
                    <a:pt x="8632" y="436"/>
                    <a:pt x="8637" y="443"/>
                    <a:pt x="8645" y="447"/>
                  </a:cubicBezTo>
                  <a:cubicBezTo>
                    <a:pt x="8653" y="451"/>
                    <a:pt x="8662" y="451"/>
                    <a:pt x="8671" y="449"/>
                  </a:cubicBezTo>
                  <a:cubicBezTo>
                    <a:pt x="8679" y="446"/>
                    <a:pt x="8686" y="440"/>
                    <a:pt x="8690" y="432"/>
                  </a:cubicBezTo>
                  <a:cubicBezTo>
                    <a:pt x="8694" y="423"/>
                    <a:pt x="8694" y="415"/>
                    <a:pt x="8691" y="407"/>
                  </a:cubicBezTo>
                  <a:cubicBezTo>
                    <a:pt x="8688" y="398"/>
                    <a:pt x="8682" y="392"/>
                    <a:pt x="8674" y="388"/>
                  </a:cubicBezTo>
                  <a:cubicBezTo>
                    <a:pt x="8666" y="384"/>
                    <a:pt x="8658" y="383"/>
                    <a:pt x="8649" y="386"/>
                  </a:cubicBezTo>
                  <a:close/>
                  <a:moveTo>
                    <a:pt x="1203" y="18049"/>
                  </a:moveTo>
                  <a:cubicBezTo>
                    <a:pt x="1188" y="18047"/>
                    <a:pt x="1174" y="18048"/>
                    <a:pt x="1161" y="18052"/>
                  </a:cubicBezTo>
                  <a:cubicBezTo>
                    <a:pt x="1148" y="18055"/>
                    <a:pt x="1136" y="18061"/>
                    <a:pt x="1125" y="18068"/>
                  </a:cubicBezTo>
                  <a:cubicBezTo>
                    <a:pt x="1114" y="18075"/>
                    <a:pt x="1102" y="18087"/>
                    <a:pt x="1088" y="18101"/>
                  </a:cubicBezTo>
                  <a:lnTo>
                    <a:pt x="1052" y="18139"/>
                  </a:lnTo>
                  <a:cubicBezTo>
                    <a:pt x="1033" y="18159"/>
                    <a:pt x="1016" y="18171"/>
                    <a:pt x="1001" y="18177"/>
                  </a:cubicBezTo>
                  <a:cubicBezTo>
                    <a:pt x="987" y="18182"/>
                    <a:pt x="972" y="18181"/>
                    <a:pt x="956" y="18173"/>
                  </a:cubicBezTo>
                  <a:cubicBezTo>
                    <a:pt x="936" y="18163"/>
                    <a:pt x="923" y="18148"/>
                    <a:pt x="919" y="18129"/>
                  </a:cubicBezTo>
                  <a:cubicBezTo>
                    <a:pt x="914" y="18110"/>
                    <a:pt x="918" y="18088"/>
                    <a:pt x="930" y="18063"/>
                  </a:cubicBezTo>
                  <a:cubicBezTo>
                    <a:pt x="934" y="18055"/>
                    <a:pt x="938" y="18047"/>
                    <a:pt x="943" y="18040"/>
                  </a:cubicBezTo>
                  <a:cubicBezTo>
                    <a:pt x="948" y="18034"/>
                    <a:pt x="954" y="18027"/>
                    <a:pt x="960" y="18021"/>
                  </a:cubicBezTo>
                  <a:cubicBezTo>
                    <a:pt x="966" y="18015"/>
                    <a:pt x="973" y="18009"/>
                    <a:pt x="981" y="18003"/>
                  </a:cubicBezTo>
                  <a:cubicBezTo>
                    <a:pt x="990" y="17997"/>
                    <a:pt x="999" y="17991"/>
                    <a:pt x="1010" y="17984"/>
                  </a:cubicBezTo>
                  <a:lnTo>
                    <a:pt x="986" y="17947"/>
                  </a:lnTo>
                  <a:cubicBezTo>
                    <a:pt x="943" y="17972"/>
                    <a:pt x="911" y="18005"/>
                    <a:pt x="891" y="18047"/>
                  </a:cubicBezTo>
                  <a:cubicBezTo>
                    <a:pt x="881" y="18066"/>
                    <a:pt x="875" y="18084"/>
                    <a:pt x="873" y="18103"/>
                  </a:cubicBezTo>
                  <a:cubicBezTo>
                    <a:pt x="871" y="18121"/>
                    <a:pt x="872" y="18138"/>
                    <a:pt x="877" y="18154"/>
                  </a:cubicBezTo>
                  <a:cubicBezTo>
                    <a:pt x="881" y="18170"/>
                    <a:pt x="889" y="18184"/>
                    <a:pt x="899" y="18197"/>
                  </a:cubicBezTo>
                  <a:cubicBezTo>
                    <a:pt x="910" y="18210"/>
                    <a:pt x="924" y="18220"/>
                    <a:pt x="941" y="18228"/>
                  </a:cubicBezTo>
                  <a:cubicBezTo>
                    <a:pt x="966" y="18241"/>
                    <a:pt x="991" y="18243"/>
                    <a:pt x="1016" y="18235"/>
                  </a:cubicBezTo>
                  <a:cubicBezTo>
                    <a:pt x="1028" y="18232"/>
                    <a:pt x="1039" y="18226"/>
                    <a:pt x="1049" y="18218"/>
                  </a:cubicBezTo>
                  <a:cubicBezTo>
                    <a:pt x="1059" y="18210"/>
                    <a:pt x="1071" y="18198"/>
                    <a:pt x="1085" y="18183"/>
                  </a:cubicBezTo>
                  <a:lnTo>
                    <a:pt x="1117" y="18150"/>
                  </a:lnTo>
                  <a:cubicBezTo>
                    <a:pt x="1154" y="18110"/>
                    <a:pt x="1190" y="18098"/>
                    <a:pt x="1224" y="18115"/>
                  </a:cubicBezTo>
                  <a:cubicBezTo>
                    <a:pt x="1247" y="18127"/>
                    <a:pt x="1261" y="18145"/>
                    <a:pt x="1266" y="18171"/>
                  </a:cubicBezTo>
                  <a:cubicBezTo>
                    <a:pt x="1269" y="18182"/>
                    <a:pt x="1269" y="18193"/>
                    <a:pt x="1267" y="18204"/>
                  </a:cubicBezTo>
                  <a:cubicBezTo>
                    <a:pt x="1265" y="18214"/>
                    <a:pt x="1260" y="18226"/>
                    <a:pt x="1253" y="18241"/>
                  </a:cubicBezTo>
                  <a:cubicBezTo>
                    <a:pt x="1251" y="18246"/>
                    <a:pt x="1248" y="18250"/>
                    <a:pt x="1246" y="18254"/>
                  </a:cubicBezTo>
                  <a:lnTo>
                    <a:pt x="1294" y="18254"/>
                  </a:lnTo>
                  <a:cubicBezTo>
                    <a:pt x="1301" y="18238"/>
                    <a:pt x="1306" y="18223"/>
                    <a:pt x="1309" y="18209"/>
                  </a:cubicBezTo>
                  <a:cubicBezTo>
                    <a:pt x="1312" y="18194"/>
                    <a:pt x="1312" y="18178"/>
                    <a:pt x="1310" y="18160"/>
                  </a:cubicBezTo>
                  <a:cubicBezTo>
                    <a:pt x="1308" y="18138"/>
                    <a:pt x="1300" y="18117"/>
                    <a:pt x="1288" y="18100"/>
                  </a:cubicBezTo>
                  <a:cubicBezTo>
                    <a:pt x="1276" y="18082"/>
                    <a:pt x="1261" y="18069"/>
                    <a:pt x="1243" y="18060"/>
                  </a:cubicBezTo>
                  <a:cubicBezTo>
                    <a:pt x="1231" y="18054"/>
                    <a:pt x="1217" y="18050"/>
                    <a:pt x="1203" y="18049"/>
                  </a:cubicBezTo>
                  <a:close/>
                  <a:moveTo>
                    <a:pt x="9002" y="2570"/>
                  </a:moveTo>
                  <a:lnTo>
                    <a:pt x="9002" y="2530"/>
                  </a:lnTo>
                  <a:lnTo>
                    <a:pt x="8690" y="2217"/>
                  </a:lnTo>
                  <a:lnTo>
                    <a:pt x="8667" y="2265"/>
                  </a:lnTo>
                  <a:lnTo>
                    <a:pt x="8883" y="2475"/>
                  </a:lnTo>
                  <a:cubicBezTo>
                    <a:pt x="8901" y="2493"/>
                    <a:pt x="8916" y="2507"/>
                    <a:pt x="8928" y="2518"/>
                  </a:cubicBezTo>
                  <a:cubicBezTo>
                    <a:pt x="8940" y="2529"/>
                    <a:pt x="8948" y="2536"/>
                    <a:pt x="8953" y="2539"/>
                  </a:cubicBezTo>
                  <a:cubicBezTo>
                    <a:pt x="8950" y="2539"/>
                    <a:pt x="8945" y="2537"/>
                    <a:pt x="8938" y="2535"/>
                  </a:cubicBezTo>
                  <a:cubicBezTo>
                    <a:pt x="8931" y="2534"/>
                    <a:pt x="8923" y="2532"/>
                    <a:pt x="8914" y="2530"/>
                  </a:cubicBezTo>
                  <a:cubicBezTo>
                    <a:pt x="8905" y="2528"/>
                    <a:pt x="8895" y="2526"/>
                    <a:pt x="8885" y="2524"/>
                  </a:cubicBezTo>
                  <a:cubicBezTo>
                    <a:pt x="8875" y="2523"/>
                    <a:pt x="8864" y="2521"/>
                    <a:pt x="8854" y="2519"/>
                  </a:cubicBezTo>
                  <a:lnTo>
                    <a:pt x="8562" y="2478"/>
                  </a:lnTo>
                  <a:lnTo>
                    <a:pt x="8537" y="2529"/>
                  </a:lnTo>
                  <a:lnTo>
                    <a:pt x="8993" y="2590"/>
                  </a:lnTo>
                  <a:lnTo>
                    <a:pt x="9002" y="2570"/>
                  </a:lnTo>
                  <a:close/>
                  <a:moveTo>
                    <a:pt x="9002" y="2277"/>
                  </a:moveTo>
                  <a:lnTo>
                    <a:pt x="9002" y="2218"/>
                  </a:lnTo>
                  <a:lnTo>
                    <a:pt x="8958" y="2196"/>
                  </a:lnTo>
                  <a:lnTo>
                    <a:pt x="9002" y="2107"/>
                  </a:lnTo>
                  <a:lnTo>
                    <a:pt x="9002" y="2052"/>
                  </a:lnTo>
                  <a:lnTo>
                    <a:pt x="8984" y="2042"/>
                  </a:lnTo>
                  <a:lnTo>
                    <a:pt x="8918" y="2176"/>
                  </a:lnTo>
                  <a:lnTo>
                    <a:pt x="8790" y="2113"/>
                  </a:lnTo>
                  <a:lnTo>
                    <a:pt x="8868" y="1953"/>
                  </a:lnTo>
                  <a:lnTo>
                    <a:pt x="8833" y="1928"/>
                  </a:lnTo>
                  <a:lnTo>
                    <a:pt x="8728" y="2142"/>
                  </a:lnTo>
                  <a:lnTo>
                    <a:pt x="9002" y="2277"/>
                  </a:lnTo>
                  <a:close/>
                  <a:moveTo>
                    <a:pt x="9002" y="1901"/>
                  </a:moveTo>
                  <a:lnTo>
                    <a:pt x="9002" y="1845"/>
                  </a:lnTo>
                  <a:lnTo>
                    <a:pt x="8938" y="1813"/>
                  </a:lnTo>
                  <a:lnTo>
                    <a:pt x="8961" y="1767"/>
                  </a:lnTo>
                  <a:cubicBezTo>
                    <a:pt x="8966" y="1756"/>
                    <a:pt x="8971" y="1747"/>
                    <a:pt x="8976" y="1740"/>
                  </a:cubicBezTo>
                  <a:cubicBezTo>
                    <a:pt x="8982" y="1733"/>
                    <a:pt x="8987" y="1727"/>
                    <a:pt x="8993" y="1721"/>
                  </a:cubicBezTo>
                  <a:cubicBezTo>
                    <a:pt x="8996" y="1719"/>
                    <a:pt x="8999" y="1717"/>
                    <a:pt x="9002" y="1715"/>
                  </a:cubicBezTo>
                  <a:lnTo>
                    <a:pt x="9002" y="1659"/>
                  </a:lnTo>
                  <a:cubicBezTo>
                    <a:pt x="8999" y="1660"/>
                    <a:pt x="8997" y="1661"/>
                    <a:pt x="8995" y="1662"/>
                  </a:cubicBezTo>
                  <a:cubicBezTo>
                    <a:pt x="8989" y="1665"/>
                    <a:pt x="8983" y="1668"/>
                    <a:pt x="8977" y="1673"/>
                  </a:cubicBezTo>
                  <a:cubicBezTo>
                    <a:pt x="8971" y="1677"/>
                    <a:pt x="8965" y="1683"/>
                    <a:pt x="8959" y="1689"/>
                  </a:cubicBezTo>
                  <a:cubicBezTo>
                    <a:pt x="8952" y="1696"/>
                    <a:pt x="8946" y="1704"/>
                    <a:pt x="8940" y="1714"/>
                  </a:cubicBezTo>
                  <a:cubicBezTo>
                    <a:pt x="8934" y="1724"/>
                    <a:pt x="8928" y="1735"/>
                    <a:pt x="8921" y="1748"/>
                  </a:cubicBezTo>
                  <a:lnTo>
                    <a:pt x="8876" y="1840"/>
                  </a:lnTo>
                  <a:lnTo>
                    <a:pt x="9002" y="1901"/>
                  </a:lnTo>
                  <a:close/>
                  <a:moveTo>
                    <a:pt x="1120" y="17602"/>
                  </a:moveTo>
                  <a:lnTo>
                    <a:pt x="993" y="17861"/>
                  </a:lnTo>
                  <a:lnTo>
                    <a:pt x="1032" y="17880"/>
                  </a:lnTo>
                  <a:lnTo>
                    <a:pt x="1084" y="17775"/>
                  </a:lnTo>
                  <a:lnTo>
                    <a:pt x="1435" y="17948"/>
                  </a:lnTo>
                  <a:lnTo>
                    <a:pt x="1457" y="17903"/>
                  </a:lnTo>
                  <a:lnTo>
                    <a:pt x="1106" y="17730"/>
                  </a:lnTo>
                  <a:lnTo>
                    <a:pt x="1158" y="17624"/>
                  </a:lnTo>
                  <a:lnTo>
                    <a:pt x="1120" y="17602"/>
                  </a:lnTo>
                  <a:close/>
                  <a:moveTo>
                    <a:pt x="1652" y="17508"/>
                  </a:moveTo>
                  <a:lnTo>
                    <a:pt x="1611" y="17488"/>
                  </a:lnTo>
                  <a:lnTo>
                    <a:pt x="1527" y="17660"/>
                  </a:lnTo>
                  <a:lnTo>
                    <a:pt x="1384" y="17590"/>
                  </a:lnTo>
                  <a:lnTo>
                    <a:pt x="1450" y="17456"/>
                  </a:lnTo>
                  <a:lnTo>
                    <a:pt x="1409" y="17436"/>
                  </a:lnTo>
                  <a:lnTo>
                    <a:pt x="1343" y="17570"/>
                  </a:lnTo>
                  <a:lnTo>
                    <a:pt x="1215" y="17507"/>
                  </a:lnTo>
                  <a:lnTo>
                    <a:pt x="1294" y="17347"/>
                  </a:lnTo>
                  <a:lnTo>
                    <a:pt x="1258" y="17321"/>
                  </a:lnTo>
                  <a:lnTo>
                    <a:pt x="1153" y="17535"/>
                  </a:lnTo>
                  <a:lnTo>
                    <a:pt x="1544" y="17727"/>
                  </a:lnTo>
                  <a:lnTo>
                    <a:pt x="1652" y="17508"/>
                  </a:lnTo>
                  <a:close/>
                  <a:moveTo>
                    <a:pt x="1815" y="17177"/>
                  </a:moveTo>
                  <a:lnTo>
                    <a:pt x="1778" y="17182"/>
                  </a:lnTo>
                  <a:cubicBezTo>
                    <a:pt x="1762" y="17184"/>
                    <a:pt x="1744" y="17186"/>
                    <a:pt x="1725" y="17189"/>
                  </a:cubicBezTo>
                  <a:cubicBezTo>
                    <a:pt x="1707" y="17191"/>
                    <a:pt x="1689" y="17194"/>
                    <a:pt x="1673" y="17196"/>
                  </a:cubicBezTo>
                  <a:cubicBezTo>
                    <a:pt x="1656" y="17198"/>
                    <a:pt x="1645" y="17200"/>
                    <a:pt x="1638" y="17201"/>
                  </a:cubicBezTo>
                  <a:cubicBezTo>
                    <a:pt x="1628" y="17203"/>
                    <a:pt x="1617" y="17206"/>
                    <a:pt x="1605" y="17209"/>
                  </a:cubicBezTo>
                  <a:cubicBezTo>
                    <a:pt x="1593" y="17212"/>
                    <a:pt x="1583" y="17215"/>
                    <a:pt x="1574" y="17219"/>
                  </a:cubicBezTo>
                  <a:lnTo>
                    <a:pt x="1577" y="17214"/>
                  </a:lnTo>
                  <a:cubicBezTo>
                    <a:pt x="1585" y="17198"/>
                    <a:pt x="1589" y="17183"/>
                    <a:pt x="1590" y="17167"/>
                  </a:cubicBezTo>
                  <a:cubicBezTo>
                    <a:pt x="1592" y="17152"/>
                    <a:pt x="1590" y="17138"/>
                    <a:pt x="1585" y="17124"/>
                  </a:cubicBezTo>
                  <a:cubicBezTo>
                    <a:pt x="1580" y="17110"/>
                    <a:pt x="1572" y="17098"/>
                    <a:pt x="1561" y="17086"/>
                  </a:cubicBezTo>
                  <a:cubicBezTo>
                    <a:pt x="1551" y="17075"/>
                    <a:pt x="1537" y="17065"/>
                    <a:pt x="1521" y="17057"/>
                  </a:cubicBezTo>
                  <a:cubicBezTo>
                    <a:pt x="1511" y="17052"/>
                    <a:pt x="1501" y="17049"/>
                    <a:pt x="1491" y="17047"/>
                  </a:cubicBezTo>
                  <a:cubicBezTo>
                    <a:pt x="1481" y="17045"/>
                    <a:pt x="1472" y="17044"/>
                    <a:pt x="1464" y="17045"/>
                  </a:cubicBezTo>
                  <a:cubicBezTo>
                    <a:pt x="1455" y="17045"/>
                    <a:pt x="1447" y="17046"/>
                    <a:pt x="1440" y="17048"/>
                  </a:cubicBezTo>
                  <a:cubicBezTo>
                    <a:pt x="1432" y="17050"/>
                    <a:pt x="1426" y="17053"/>
                    <a:pt x="1420" y="17056"/>
                  </a:cubicBezTo>
                  <a:cubicBezTo>
                    <a:pt x="1414" y="17058"/>
                    <a:pt x="1408" y="17062"/>
                    <a:pt x="1402" y="17066"/>
                  </a:cubicBezTo>
                  <a:cubicBezTo>
                    <a:pt x="1396" y="17071"/>
                    <a:pt x="1390" y="17076"/>
                    <a:pt x="1384" y="17083"/>
                  </a:cubicBezTo>
                  <a:cubicBezTo>
                    <a:pt x="1378" y="17089"/>
                    <a:pt x="1372" y="17098"/>
                    <a:pt x="1366" y="17107"/>
                  </a:cubicBezTo>
                  <a:cubicBezTo>
                    <a:pt x="1359" y="17117"/>
                    <a:pt x="1353" y="17128"/>
                    <a:pt x="1347" y="17142"/>
                  </a:cubicBezTo>
                  <a:lnTo>
                    <a:pt x="1302" y="17233"/>
                  </a:lnTo>
                  <a:lnTo>
                    <a:pt x="1692" y="17425"/>
                  </a:lnTo>
                  <a:lnTo>
                    <a:pt x="1715" y="17380"/>
                  </a:lnTo>
                  <a:lnTo>
                    <a:pt x="1538" y="17293"/>
                  </a:lnTo>
                  <a:cubicBezTo>
                    <a:pt x="1544" y="17283"/>
                    <a:pt x="1549" y="17276"/>
                    <a:pt x="1556" y="17271"/>
                  </a:cubicBezTo>
                  <a:cubicBezTo>
                    <a:pt x="1562" y="17267"/>
                    <a:pt x="1572" y="17263"/>
                    <a:pt x="1585" y="17261"/>
                  </a:cubicBezTo>
                  <a:cubicBezTo>
                    <a:pt x="1608" y="17256"/>
                    <a:pt x="1630" y="17252"/>
                    <a:pt x="1651" y="17248"/>
                  </a:cubicBezTo>
                  <a:cubicBezTo>
                    <a:pt x="1672" y="17245"/>
                    <a:pt x="1691" y="17242"/>
                    <a:pt x="1708" y="17240"/>
                  </a:cubicBezTo>
                  <a:cubicBezTo>
                    <a:pt x="1726" y="17238"/>
                    <a:pt x="1741" y="17237"/>
                    <a:pt x="1754" y="17236"/>
                  </a:cubicBezTo>
                  <a:cubicBezTo>
                    <a:pt x="1767" y="17236"/>
                    <a:pt x="1778" y="17235"/>
                    <a:pt x="1786" y="17236"/>
                  </a:cubicBezTo>
                  <a:lnTo>
                    <a:pt x="1815" y="17177"/>
                  </a:lnTo>
                  <a:close/>
                  <a:moveTo>
                    <a:pt x="1528" y="17128"/>
                  </a:moveTo>
                  <a:cubicBezTo>
                    <a:pt x="1537" y="17136"/>
                    <a:pt x="1542" y="17145"/>
                    <a:pt x="1545" y="17155"/>
                  </a:cubicBezTo>
                  <a:cubicBezTo>
                    <a:pt x="1548" y="17166"/>
                    <a:pt x="1549" y="17177"/>
                    <a:pt x="1547" y="17190"/>
                  </a:cubicBezTo>
                  <a:cubicBezTo>
                    <a:pt x="1545" y="17203"/>
                    <a:pt x="1539" y="17218"/>
                    <a:pt x="1531" y="17235"/>
                  </a:cubicBezTo>
                  <a:lnTo>
                    <a:pt x="1509" y="17278"/>
                  </a:lnTo>
                  <a:lnTo>
                    <a:pt x="1363" y="17207"/>
                  </a:lnTo>
                  <a:lnTo>
                    <a:pt x="1386" y="17160"/>
                  </a:lnTo>
                  <a:cubicBezTo>
                    <a:pt x="1392" y="17149"/>
                    <a:pt x="1397" y="17140"/>
                    <a:pt x="1402" y="17133"/>
                  </a:cubicBezTo>
                  <a:cubicBezTo>
                    <a:pt x="1407" y="17126"/>
                    <a:pt x="1413" y="17120"/>
                    <a:pt x="1418" y="17115"/>
                  </a:cubicBezTo>
                  <a:cubicBezTo>
                    <a:pt x="1428" y="17106"/>
                    <a:pt x="1441" y="17101"/>
                    <a:pt x="1455" y="17099"/>
                  </a:cubicBezTo>
                  <a:cubicBezTo>
                    <a:pt x="1470" y="17097"/>
                    <a:pt x="1484" y="17100"/>
                    <a:pt x="1497" y="17106"/>
                  </a:cubicBezTo>
                  <a:cubicBezTo>
                    <a:pt x="1509" y="17112"/>
                    <a:pt x="1520" y="17120"/>
                    <a:pt x="1528" y="17128"/>
                  </a:cubicBezTo>
                  <a:close/>
                  <a:moveTo>
                    <a:pt x="2027" y="16965"/>
                  </a:moveTo>
                  <a:lnTo>
                    <a:pt x="1477" y="16695"/>
                  </a:lnTo>
                  <a:lnTo>
                    <a:pt x="1459" y="16733"/>
                  </a:lnTo>
                  <a:lnTo>
                    <a:pt x="2008" y="17003"/>
                  </a:lnTo>
                  <a:lnTo>
                    <a:pt x="2027" y="16965"/>
                  </a:lnTo>
                  <a:close/>
                  <a:moveTo>
                    <a:pt x="1872" y="16074"/>
                  </a:moveTo>
                  <a:lnTo>
                    <a:pt x="1849" y="16121"/>
                  </a:lnTo>
                  <a:lnTo>
                    <a:pt x="2052" y="16281"/>
                  </a:lnTo>
                  <a:cubicBezTo>
                    <a:pt x="2065" y="16291"/>
                    <a:pt x="2078" y="16301"/>
                    <a:pt x="2090" y="16311"/>
                  </a:cubicBezTo>
                  <a:cubicBezTo>
                    <a:pt x="2103" y="16320"/>
                    <a:pt x="2114" y="16329"/>
                    <a:pt x="2125" y="16336"/>
                  </a:cubicBezTo>
                  <a:cubicBezTo>
                    <a:pt x="2135" y="16344"/>
                    <a:pt x="2143" y="16350"/>
                    <a:pt x="2150" y="16355"/>
                  </a:cubicBezTo>
                  <a:cubicBezTo>
                    <a:pt x="2155" y="16359"/>
                    <a:pt x="2158" y="16361"/>
                    <a:pt x="2160" y="16362"/>
                  </a:cubicBezTo>
                  <a:cubicBezTo>
                    <a:pt x="2158" y="16362"/>
                    <a:pt x="2155" y="16361"/>
                    <a:pt x="2150" y="16360"/>
                  </a:cubicBezTo>
                  <a:cubicBezTo>
                    <a:pt x="2144" y="16358"/>
                    <a:pt x="2136" y="16355"/>
                    <a:pt x="2126" y="16352"/>
                  </a:cubicBezTo>
                  <a:cubicBezTo>
                    <a:pt x="2116" y="16349"/>
                    <a:pt x="2104" y="16346"/>
                    <a:pt x="2091" y="16343"/>
                  </a:cubicBezTo>
                  <a:cubicBezTo>
                    <a:pt x="2077" y="16339"/>
                    <a:pt x="2063" y="16335"/>
                    <a:pt x="2047" y="16331"/>
                  </a:cubicBezTo>
                  <a:lnTo>
                    <a:pt x="1777" y="16266"/>
                  </a:lnTo>
                  <a:lnTo>
                    <a:pt x="1751" y="16319"/>
                  </a:lnTo>
                  <a:lnTo>
                    <a:pt x="1960" y="16486"/>
                  </a:lnTo>
                  <a:cubicBezTo>
                    <a:pt x="1970" y="16494"/>
                    <a:pt x="1981" y="16502"/>
                    <a:pt x="1992" y="16511"/>
                  </a:cubicBezTo>
                  <a:cubicBezTo>
                    <a:pt x="2004" y="16520"/>
                    <a:pt x="2015" y="16528"/>
                    <a:pt x="2025" y="16536"/>
                  </a:cubicBezTo>
                  <a:cubicBezTo>
                    <a:pt x="2035" y="16543"/>
                    <a:pt x="2043" y="16550"/>
                    <a:pt x="2050" y="16555"/>
                  </a:cubicBezTo>
                  <a:cubicBezTo>
                    <a:pt x="2057" y="16561"/>
                    <a:pt x="2061" y="16563"/>
                    <a:pt x="2062" y="16564"/>
                  </a:cubicBezTo>
                  <a:cubicBezTo>
                    <a:pt x="2060" y="16563"/>
                    <a:pt x="2055" y="16562"/>
                    <a:pt x="2047" y="16559"/>
                  </a:cubicBezTo>
                  <a:cubicBezTo>
                    <a:pt x="2038" y="16556"/>
                    <a:pt x="2028" y="16553"/>
                    <a:pt x="2015" y="16549"/>
                  </a:cubicBezTo>
                  <a:cubicBezTo>
                    <a:pt x="2003" y="16546"/>
                    <a:pt x="1989" y="16542"/>
                    <a:pt x="1975" y="16538"/>
                  </a:cubicBezTo>
                  <a:cubicBezTo>
                    <a:pt x="1960" y="16534"/>
                    <a:pt x="1946" y="16530"/>
                    <a:pt x="1933" y="16527"/>
                  </a:cubicBezTo>
                  <a:lnTo>
                    <a:pt x="1680" y="16464"/>
                  </a:lnTo>
                  <a:lnTo>
                    <a:pt x="1655" y="16514"/>
                  </a:lnTo>
                  <a:lnTo>
                    <a:pt x="2092" y="16614"/>
                  </a:lnTo>
                  <a:lnTo>
                    <a:pt x="2121" y="16554"/>
                  </a:lnTo>
                  <a:lnTo>
                    <a:pt x="1925" y="16397"/>
                  </a:lnTo>
                  <a:cubicBezTo>
                    <a:pt x="1913" y="16388"/>
                    <a:pt x="1902" y="16379"/>
                    <a:pt x="1890" y="16371"/>
                  </a:cubicBezTo>
                  <a:cubicBezTo>
                    <a:pt x="1879" y="16362"/>
                    <a:pt x="1869" y="16355"/>
                    <a:pt x="1860" y="16348"/>
                  </a:cubicBezTo>
                  <a:cubicBezTo>
                    <a:pt x="1851" y="16342"/>
                    <a:pt x="1844" y="16336"/>
                    <a:pt x="1838" y="16332"/>
                  </a:cubicBezTo>
                  <a:cubicBezTo>
                    <a:pt x="1832" y="16328"/>
                    <a:pt x="1829" y="16326"/>
                    <a:pt x="1828" y="16325"/>
                  </a:cubicBezTo>
                  <a:cubicBezTo>
                    <a:pt x="1829" y="16326"/>
                    <a:pt x="1833" y="16327"/>
                    <a:pt x="1840" y="16329"/>
                  </a:cubicBezTo>
                  <a:cubicBezTo>
                    <a:pt x="1847" y="16331"/>
                    <a:pt x="1856" y="16333"/>
                    <a:pt x="1866" y="16336"/>
                  </a:cubicBezTo>
                  <a:cubicBezTo>
                    <a:pt x="1877" y="16339"/>
                    <a:pt x="1889" y="16343"/>
                    <a:pt x="1903" y="16347"/>
                  </a:cubicBezTo>
                  <a:cubicBezTo>
                    <a:pt x="1917" y="16350"/>
                    <a:pt x="1932" y="16354"/>
                    <a:pt x="1948" y="16358"/>
                  </a:cubicBezTo>
                  <a:lnTo>
                    <a:pt x="2189" y="16417"/>
                  </a:lnTo>
                  <a:lnTo>
                    <a:pt x="2219" y="16356"/>
                  </a:lnTo>
                  <a:lnTo>
                    <a:pt x="1872" y="16074"/>
                  </a:lnTo>
                  <a:close/>
                  <a:moveTo>
                    <a:pt x="2409" y="15969"/>
                  </a:moveTo>
                  <a:lnTo>
                    <a:pt x="2369" y="15949"/>
                  </a:lnTo>
                  <a:lnTo>
                    <a:pt x="2284" y="16121"/>
                  </a:lnTo>
                  <a:lnTo>
                    <a:pt x="2141" y="16050"/>
                  </a:lnTo>
                  <a:lnTo>
                    <a:pt x="2207" y="15916"/>
                  </a:lnTo>
                  <a:lnTo>
                    <a:pt x="2167" y="15897"/>
                  </a:lnTo>
                  <a:lnTo>
                    <a:pt x="2101" y="16030"/>
                  </a:lnTo>
                  <a:lnTo>
                    <a:pt x="1973" y="15967"/>
                  </a:lnTo>
                  <a:lnTo>
                    <a:pt x="2051" y="15807"/>
                  </a:lnTo>
                  <a:lnTo>
                    <a:pt x="2016" y="15782"/>
                  </a:lnTo>
                  <a:lnTo>
                    <a:pt x="1911" y="15996"/>
                  </a:lnTo>
                  <a:lnTo>
                    <a:pt x="2301" y="16188"/>
                  </a:lnTo>
                  <a:lnTo>
                    <a:pt x="2409" y="15969"/>
                  </a:lnTo>
                  <a:close/>
                  <a:moveTo>
                    <a:pt x="2425" y="15564"/>
                  </a:moveTo>
                  <a:cubicBezTo>
                    <a:pt x="2411" y="15563"/>
                    <a:pt x="2397" y="15564"/>
                    <a:pt x="2384" y="15567"/>
                  </a:cubicBezTo>
                  <a:cubicBezTo>
                    <a:pt x="2371" y="15571"/>
                    <a:pt x="2359" y="15576"/>
                    <a:pt x="2348" y="15584"/>
                  </a:cubicBezTo>
                  <a:cubicBezTo>
                    <a:pt x="2337" y="15591"/>
                    <a:pt x="2324" y="15602"/>
                    <a:pt x="2311" y="15617"/>
                  </a:cubicBezTo>
                  <a:lnTo>
                    <a:pt x="2274" y="15655"/>
                  </a:lnTo>
                  <a:cubicBezTo>
                    <a:pt x="2255" y="15674"/>
                    <a:pt x="2238" y="15687"/>
                    <a:pt x="2224" y="15692"/>
                  </a:cubicBezTo>
                  <a:cubicBezTo>
                    <a:pt x="2210" y="15697"/>
                    <a:pt x="2194" y="15696"/>
                    <a:pt x="2178" y="15688"/>
                  </a:cubicBezTo>
                  <a:cubicBezTo>
                    <a:pt x="2158" y="15679"/>
                    <a:pt x="2146" y="15664"/>
                    <a:pt x="2141" y="15645"/>
                  </a:cubicBezTo>
                  <a:cubicBezTo>
                    <a:pt x="2137" y="15625"/>
                    <a:pt x="2140" y="15603"/>
                    <a:pt x="2152" y="15579"/>
                  </a:cubicBezTo>
                  <a:cubicBezTo>
                    <a:pt x="2157" y="15570"/>
                    <a:pt x="2161" y="15563"/>
                    <a:pt x="2166" y="15556"/>
                  </a:cubicBezTo>
                  <a:cubicBezTo>
                    <a:pt x="2171" y="15549"/>
                    <a:pt x="2176" y="15543"/>
                    <a:pt x="2182" y="15536"/>
                  </a:cubicBezTo>
                  <a:cubicBezTo>
                    <a:pt x="2189" y="15530"/>
                    <a:pt x="2196" y="15524"/>
                    <a:pt x="2204" y="15518"/>
                  </a:cubicBezTo>
                  <a:cubicBezTo>
                    <a:pt x="2212" y="15513"/>
                    <a:pt x="2222" y="15506"/>
                    <a:pt x="2232" y="15500"/>
                  </a:cubicBezTo>
                  <a:lnTo>
                    <a:pt x="2209" y="15463"/>
                  </a:lnTo>
                  <a:cubicBezTo>
                    <a:pt x="2165" y="15488"/>
                    <a:pt x="2134" y="15521"/>
                    <a:pt x="2113" y="15562"/>
                  </a:cubicBezTo>
                  <a:cubicBezTo>
                    <a:pt x="2104" y="15581"/>
                    <a:pt x="2098" y="15600"/>
                    <a:pt x="2096" y="15618"/>
                  </a:cubicBezTo>
                  <a:cubicBezTo>
                    <a:pt x="2094" y="15636"/>
                    <a:pt x="2095" y="15653"/>
                    <a:pt x="2099" y="15669"/>
                  </a:cubicBezTo>
                  <a:cubicBezTo>
                    <a:pt x="2104" y="15685"/>
                    <a:pt x="2111" y="15700"/>
                    <a:pt x="2122" y="15712"/>
                  </a:cubicBezTo>
                  <a:cubicBezTo>
                    <a:pt x="2133" y="15725"/>
                    <a:pt x="2146" y="15736"/>
                    <a:pt x="2163" y="15744"/>
                  </a:cubicBezTo>
                  <a:cubicBezTo>
                    <a:pt x="2188" y="15756"/>
                    <a:pt x="2214" y="15759"/>
                    <a:pt x="2239" y="15751"/>
                  </a:cubicBezTo>
                  <a:cubicBezTo>
                    <a:pt x="2251" y="15747"/>
                    <a:pt x="2262" y="15741"/>
                    <a:pt x="2272" y="15733"/>
                  </a:cubicBezTo>
                  <a:cubicBezTo>
                    <a:pt x="2282" y="15725"/>
                    <a:pt x="2294" y="15714"/>
                    <a:pt x="2308" y="15698"/>
                  </a:cubicBezTo>
                  <a:lnTo>
                    <a:pt x="2339" y="15665"/>
                  </a:lnTo>
                  <a:cubicBezTo>
                    <a:pt x="2376" y="15625"/>
                    <a:pt x="2412" y="15614"/>
                    <a:pt x="2447" y="15631"/>
                  </a:cubicBezTo>
                  <a:cubicBezTo>
                    <a:pt x="2470" y="15642"/>
                    <a:pt x="2484" y="15661"/>
                    <a:pt x="2489" y="15686"/>
                  </a:cubicBezTo>
                  <a:cubicBezTo>
                    <a:pt x="2491" y="15698"/>
                    <a:pt x="2491" y="15709"/>
                    <a:pt x="2489" y="15719"/>
                  </a:cubicBezTo>
                  <a:cubicBezTo>
                    <a:pt x="2487" y="15729"/>
                    <a:pt x="2483" y="15742"/>
                    <a:pt x="2475" y="15757"/>
                  </a:cubicBezTo>
                  <a:cubicBezTo>
                    <a:pt x="2466" y="15776"/>
                    <a:pt x="2454" y="15793"/>
                    <a:pt x="2440" y="15808"/>
                  </a:cubicBezTo>
                  <a:cubicBezTo>
                    <a:pt x="2427" y="15822"/>
                    <a:pt x="2410" y="15834"/>
                    <a:pt x="2390" y="15845"/>
                  </a:cubicBezTo>
                  <a:lnTo>
                    <a:pt x="2417" y="15883"/>
                  </a:lnTo>
                  <a:cubicBezTo>
                    <a:pt x="2438" y="15870"/>
                    <a:pt x="2457" y="15855"/>
                    <a:pt x="2473" y="15837"/>
                  </a:cubicBezTo>
                  <a:cubicBezTo>
                    <a:pt x="2488" y="15820"/>
                    <a:pt x="2502" y="15799"/>
                    <a:pt x="2514" y="15775"/>
                  </a:cubicBezTo>
                  <a:cubicBezTo>
                    <a:pt x="2522" y="15757"/>
                    <a:pt x="2528" y="15740"/>
                    <a:pt x="2531" y="15725"/>
                  </a:cubicBezTo>
                  <a:cubicBezTo>
                    <a:pt x="2534" y="15709"/>
                    <a:pt x="2535" y="15693"/>
                    <a:pt x="2533" y="15676"/>
                  </a:cubicBezTo>
                  <a:cubicBezTo>
                    <a:pt x="2530" y="15653"/>
                    <a:pt x="2523" y="15633"/>
                    <a:pt x="2511" y="15615"/>
                  </a:cubicBezTo>
                  <a:cubicBezTo>
                    <a:pt x="2499" y="15598"/>
                    <a:pt x="2484" y="15585"/>
                    <a:pt x="2465" y="15576"/>
                  </a:cubicBezTo>
                  <a:cubicBezTo>
                    <a:pt x="2453" y="15570"/>
                    <a:pt x="2440" y="15566"/>
                    <a:pt x="2425" y="15564"/>
                  </a:cubicBezTo>
                  <a:close/>
                  <a:moveTo>
                    <a:pt x="2343" y="15118"/>
                  </a:moveTo>
                  <a:lnTo>
                    <a:pt x="2215" y="15376"/>
                  </a:lnTo>
                  <a:lnTo>
                    <a:pt x="2255" y="15396"/>
                  </a:lnTo>
                  <a:lnTo>
                    <a:pt x="2306" y="15291"/>
                  </a:lnTo>
                  <a:lnTo>
                    <a:pt x="2658" y="15464"/>
                  </a:lnTo>
                  <a:lnTo>
                    <a:pt x="2680" y="15419"/>
                  </a:lnTo>
                  <a:lnTo>
                    <a:pt x="2328" y="15246"/>
                  </a:lnTo>
                  <a:lnTo>
                    <a:pt x="2380" y="15140"/>
                  </a:lnTo>
                  <a:lnTo>
                    <a:pt x="2343" y="15118"/>
                  </a:lnTo>
                  <a:close/>
                  <a:moveTo>
                    <a:pt x="2477" y="14845"/>
                  </a:moveTo>
                  <a:lnTo>
                    <a:pt x="2376" y="15050"/>
                  </a:lnTo>
                  <a:lnTo>
                    <a:pt x="2766" y="15243"/>
                  </a:lnTo>
                  <a:lnTo>
                    <a:pt x="2790" y="15195"/>
                  </a:lnTo>
                  <a:lnTo>
                    <a:pt x="2604" y="15104"/>
                  </a:lnTo>
                  <a:lnTo>
                    <a:pt x="2666" y="14979"/>
                  </a:lnTo>
                  <a:lnTo>
                    <a:pt x="2627" y="14960"/>
                  </a:lnTo>
                  <a:lnTo>
                    <a:pt x="2566" y="15085"/>
                  </a:lnTo>
                  <a:lnTo>
                    <a:pt x="2438" y="15022"/>
                  </a:lnTo>
                  <a:lnTo>
                    <a:pt x="2512" y="14871"/>
                  </a:lnTo>
                  <a:lnTo>
                    <a:pt x="2477" y="14845"/>
                  </a:lnTo>
                  <a:close/>
                  <a:moveTo>
                    <a:pt x="3024" y="14719"/>
                  </a:moveTo>
                  <a:lnTo>
                    <a:pt x="2569" y="14656"/>
                  </a:lnTo>
                  <a:lnTo>
                    <a:pt x="2539" y="14717"/>
                  </a:lnTo>
                  <a:lnTo>
                    <a:pt x="2866" y="15040"/>
                  </a:lnTo>
                  <a:lnTo>
                    <a:pt x="2889" y="14993"/>
                  </a:lnTo>
                  <a:lnTo>
                    <a:pt x="2788" y="14896"/>
                  </a:lnTo>
                  <a:lnTo>
                    <a:pt x="2859" y="14750"/>
                  </a:lnTo>
                  <a:lnTo>
                    <a:pt x="2998" y="14772"/>
                  </a:lnTo>
                  <a:lnTo>
                    <a:pt x="3024" y="14719"/>
                  </a:lnTo>
                  <a:close/>
                  <a:moveTo>
                    <a:pt x="2815" y="14743"/>
                  </a:moveTo>
                  <a:lnTo>
                    <a:pt x="2756" y="14865"/>
                  </a:lnTo>
                  <a:lnTo>
                    <a:pt x="2595" y="14709"/>
                  </a:lnTo>
                  <a:lnTo>
                    <a:pt x="2815" y="14743"/>
                  </a:lnTo>
                  <a:close/>
                  <a:moveTo>
                    <a:pt x="2461" y="14687"/>
                  </a:moveTo>
                  <a:cubicBezTo>
                    <a:pt x="2453" y="14690"/>
                    <a:pt x="2447" y="14696"/>
                    <a:pt x="2443" y="14704"/>
                  </a:cubicBezTo>
                  <a:cubicBezTo>
                    <a:pt x="2439" y="14712"/>
                    <a:pt x="2438" y="14721"/>
                    <a:pt x="2441" y="14729"/>
                  </a:cubicBezTo>
                  <a:cubicBezTo>
                    <a:pt x="2444" y="14738"/>
                    <a:pt x="2449" y="14744"/>
                    <a:pt x="2457" y="14748"/>
                  </a:cubicBezTo>
                  <a:cubicBezTo>
                    <a:pt x="2466" y="14752"/>
                    <a:pt x="2474" y="14752"/>
                    <a:pt x="2483" y="14750"/>
                  </a:cubicBezTo>
                  <a:cubicBezTo>
                    <a:pt x="2492" y="14747"/>
                    <a:pt x="2498" y="14741"/>
                    <a:pt x="2502" y="14733"/>
                  </a:cubicBezTo>
                  <a:cubicBezTo>
                    <a:pt x="2506" y="14725"/>
                    <a:pt x="2507" y="14716"/>
                    <a:pt x="2503" y="14708"/>
                  </a:cubicBezTo>
                  <a:cubicBezTo>
                    <a:pt x="2500" y="14699"/>
                    <a:pt x="2495" y="14693"/>
                    <a:pt x="2486" y="14689"/>
                  </a:cubicBezTo>
                  <a:cubicBezTo>
                    <a:pt x="2478" y="14685"/>
                    <a:pt x="2470" y="14685"/>
                    <a:pt x="2461" y="14687"/>
                  </a:cubicBezTo>
                  <a:close/>
                  <a:moveTo>
                    <a:pt x="2519" y="14570"/>
                  </a:moveTo>
                  <a:cubicBezTo>
                    <a:pt x="2511" y="14573"/>
                    <a:pt x="2504" y="14579"/>
                    <a:pt x="2500" y="14587"/>
                  </a:cubicBezTo>
                  <a:cubicBezTo>
                    <a:pt x="2496" y="14595"/>
                    <a:pt x="2496" y="14603"/>
                    <a:pt x="2499" y="14612"/>
                  </a:cubicBezTo>
                  <a:cubicBezTo>
                    <a:pt x="2502" y="14620"/>
                    <a:pt x="2507" y="14626"/>
                    <a:pt x="2515" y="14630"/>
                  </a:cubicBezTo>
                  <a:cubicBezTo>
                    <a:pt x="2523" y="14634"/>
                    <a:pt x="2532" y="14635"/>
                    <a:pt x="2541" y="14632"/>
                  </a:cubicBezTo>
                  <a:cubicBezTo>
                    <a:pt x="2549" y="14629"/>
                    <a:pt x="2556" y="14624"/>
                    <a:pt x="2560" y="14616"/>
                  </a:cubicBezTo>
                  <a:cubicBezTo>
                    <a:pt x="2564" y="14607"/>
                    <a:pt x="2564" y="14599"/>
                    <a:pt x="2561" y="14590"/>
                  </a:cubicBezTo>
                  <a:cubicBezTo>
                    <a:pt x="2558" y="14582"/>
                    <a:pt x="2552" y="14576"/>
                    <a:pt x="2544" y="14572"/>
                  </a:cubicBezTo>
                  <a:cubicBezTo>
                    <a:pt x="2536" y="14568"/>
                    <a:pt x="2528" y="14567"/>
                    <a:pt x="2519" y="14570"/>
                  </a:cubicBezTo>
                  <a:close/>
                  <a:moveTo>
                    <a:pt x="3120" y="14425"/>
                  </a:moveTo>
                  <a:lnTo>
                    <a:pt x="3044" y="14579"/>
                  </a:lnTo>
                  <a:lnTo>
                    <a:pt x="2692" y="14406"/>
                  </a:lnTo>
                  <a:lnTo>
                    <a:pt x="2669" y="14453"/>
                  </a:lnTo>
                  <a:lnTo>
                    <a:pt x="3060" y="14645"/>
                  </a:lnTo>
                  <a:lnTo>
                    <a:pt x="3156" y="14451"/>
                  </a:lnTo>
                  <a:lnTo>
                    <a:pt x="3120" y="14425"/>
                  </a:lnTo>
                  <a:close/>
                  <a:moveTo>
                    <a:pt x="3219" y="14323"/>
                  </a:moveTo>
                  <a:lnTo>
                    <a:pt x="2828" y="14131"/>
                  </a:lnTo>
                  <a:lnTo>
                    <a:pt x="2806" y="14177"/>
                  </a:lnTo>
                  <a:lnTo>
                    <a:pt x="3196" y="14369"/>
                  </a:lnTo>
                  <a:lnTo>
                    <a:pt x="3219" y="14323"/>
                  </a:lnTo>
                  <a:close/>
                  <a:moveTo>
                    <a:pt x="3243" y="13903"/>
                  </a:moveTo>
                  <a:cubicBezTo>
                    <a:pt x="3228" y="13901"/>
                    <a:pt x="3215" y="13902"/>
                    <a:pt x="3201" y="13906"/>
                  </a:cubicBezTo>
                  <a:cubicBezTo>
                    <a:pt x="3188" y="13909"/>
                    <a:pt x="3176" y="13914"/>
                    <a:pt x="3165" y="13922"/>
                  </a:cubicBezTo>
                  <a:cubicBezTo>
                    <a:pt x="3155" y="13929"/>
                    <a:pt x="3142" y="13940"/>
                    <a:pt x="3128" y="13955"/>
                  </a:cubicBezTo>
                  <a:lnTo>
                    <a:pt x="3092" y="13993"/>
                  </a:lnTo>
                  <a:cubicBezTo>
                    <a:pt x="3073" y="14013"/>
                    <a:pt x="3056" y="14025"/>
                    <a:pt x="3042" y="14030"/>
                  </a:cubicBezTo>
                  <a:cubicBezTo>
                    <a:pt x="3027" y="14036"/>
                    <a:pt x="3012" y="14035"/>
                    <a:pt x="2996" y="14027"/>
                  </a:cubicBezTo>
                  <a:cubicBezTo>
                    <a:pt x="2976" y="14017"/>
                    <a:pt x="2964" y="14002"/>
                    <a:pt x="2959" y="13983"/>
                  </a:cubicBezTo>
                  <a:cubicBezTo>
                    <a:pt x="2954" y="13964"/>
                    <a:pt x="2958" y="13942"/>
                    <a:pt x="2970" y="13917"/>
                  </a:cubicBezTo>
                  <a:cubicBezTo>
                    <a:pt x="2974" y="13909"/>
                    <a:pt x="2979" y="13901"/>
                    <a:pt x="2983" y="13894"/>
                  </a:cubicBezTo>
                  <a:cubicBezTo>
                    <a:pt x="2988" y="13887"/>
                    <a:pt x="2994" y="13881"/>
                    <a:pt x="3000" y="13875"/>
                  </a:cubicBezTo>
                  <a:cubicBezTo>
                    <a:pt x="3006" y="13869"/>
                    <a:pt x="3014" y="13863"/>
                    <a:pt x="3022" y="13857"/>
                  </a:cubicBezTo>
                  <a:cubicBezTo>
                    <a:pt x="3030" y="13851"/>
                    <a:pt x="3039" y="13845"/>
                    <a:pt x="3050" y="13838"/>
                  </a:cubicBezTo>
                  <a:lnTo>
                    <a:pt x="3026" y="13801"/>
                  </a:lnTo>
                  <a:cubicBezTo>
                    <a:pt x="2983" y="13826"/>
                    <a:pt x="2951" y="13859"/>
                    <a:pt x="2931" y="13900"/>
                  </a:cubicBezTo>
                  <a:cubicBezTo>
                    <a:pt x="2921" y="13919"/>
                    <a:pt x="2916" y="13938"/>
                    <a:pt x="2914" y="13956"/>
                  </a:cubicBezTo>
                  <a:cubicBezTo>
                    <a:pt x="2911" y="13975"/>
                    <a:pt x="2913" y="13992"/>
                    <a:pt x="2917" y="14008"/>
                  </a:cubicBezTo>
                  <a:cubicBezTo>
                    <a:pt x="2921" y="14024"/>
                    <a:pt x="2929" y="14038"/>
                    <a:pt x="2940" y="14051"/>
                  </a:cubicBezTo>
                  <a:cubicBezTo>
                    <a:pt x="2950" y="14063"/>
                    <a:pt x="2964" y="14074"/>
                    <a:pt x="2981" y="14082"/>
                  </a:cubicBezTo>
                  <a:cubicBezTo>
                    <a:pt x="3006" y="14095"/>
                    <a:pt x="3031" y="14097"/>
                    <a:pt x="3057" y="14089"/>
                  </a:cubicBezTo>
                  <a:cubicBezTo>
                    <a:pt x="3068" y="14085"/>
                    <a:pt x="3079" y="14080"/>
                    <a:pt x="3089" y="14072"/>
                  </a:cubicBezTo>
                  <a:cubicBezTo>
                    <a:pt x="3099" y="14064"/>
                    <a:pt x="3112" y="14052"/>
                    <a:pt x="3126" y="14037"/>
                  </a:cubicBezTo>
                  <a:lnTo>
                    <a:pt x="3157" y="14003"/>
                  </a:lnTo>
                  <a:cubicBezTo>
                    <a:pt x="3194" y="13963"/>
                    <a:pt x="3230" y="13952"/>
                    <a:pt x="3264" y="13969"/>
                  </a:cubicBezTo>
                  <a:cubicBezTo>
                    <a:pt x="3288" y="13980"/>
                    <a:pt x="3302" y="13999"/>
                    <a:pt x="3306" y="14024"/>
                  </a:cubicBezTo>
                  <a:cubicBezTo>
                    <a:pt x="3309" y="14036"/>
                    <a:pt x="3309" y="14047"/>
                    <a:pt x="3307" y="14057"/>
                  </a:cubicBezTo>
                  <a:cubicBezTo>
                    <a:pt x="3305" y="14068"/>
                    <a:pt x="3300" y="14080"/>
                    <a:pt x="3293" y="14095"/>
                  </a:cubicBezTo>
                  <a:cubicBezTo>
                    <a:pt x="3283" y="14115"/>
                    <a:pt x="3272" y="14132"/>
                    <a:pt x="3258" y="14146"/>
                  </a:cubicBezTo>
                  <a:cubicBezTo>
                    <a:pt x="3244" y="14160"/>
                    <a:pt x="3228" y="14173"/>
                    <a:pt x="3208" y="14183"/>
                  </a:cubicBezTo>
                  <a:lnTo>
                    <a:pt x="3234" y="14222"/>
                  </a:lnTo>
                  <a:cubicBezTo>
                    <a:pt x="3256" y="14208"/>
                    <a:pt x="3275" y="14193"/>
                    <a:pt x="3290" y="14175"/>
                  </a:cubicBezTo>
                  <a:cubicBezTo>
                    <a:pt x="3306" y="14158"/>
                    <a:pt x="3320" y="14137"/>
                    <a:pt x="3331" y="14114"/>
                  </a:cubicBezTo>
                  <a:cubicBezTo>
                    <a:pt x="3340" y="14096"/>
                    <a:pt x="3346" y="14079"/>
                    <a:pt x="3349" y="14063"/>
                  </a:cubicBezTo>
                  <a:cubicBezTo>
                    <a:pt x="3352" y="14048"/>
                    <a:pt x="3352" y="14031"/>
                    <a:pt x="3350" y="14014"/>
                  </a:cubicBezTo>
                  <a:cubicBezTo>
                    <a:pt x="3348" y="13991"/>
                    <a:pt x="3341" y="13971"/>
                    <a:pt x="3329" y="13954"/>
                  </a:cubicBezTo>
                  <a:cubicBezTo>
                    <a:pt x="3316" y="13936"/>
                    <a:pt x="3301" y="13923"/>
                    <a:pt x="3283" y="13914"/>
                  </a:cubicBezTo>
                  <a:cubicBezTo>
                    <a:pt x="3271" y="13908"/>
                    <a:pt x="3257" y="13904"/>
                    <a:pt x="3243" y="13903"/>
                  </a:cubicBezTo>
                  <a:close/>
                  <a:moveTo>
                    <a:pt x="3494" y="13620"/>
                  </a:moveTo>
                  <a:cubicBezTo>
                    <a:pt x="3497" y="13637"/>
                    <a:pt x="3497" y="13652"/>
                    <a:pt x="3495" y="13666"/>
                  </a:cubicBezTo>
                  <a:cubicBezTo>
                    <a:pt x="3493" y="13680"/>
                    <a:pt x="3489" y="13694"/>
                    <a:pt x="3482" y="13709"/>
                  </a:cubicBezTo>
                  <a:cubicBezTo>
                    <a:pt x="3470" y="13731"/>
                    <a:pt x="3454" y="13749"/>
                    <a:pt x="3433" y="13762"/>
                  </a:cubicBezTo>
                  <a:cubicBezTo>
                    <a:pt x="3412" y="13775"/>
                    <a:pt x="3387" y="13780"/>
                    <a:pt x="3357" y="13778"/>
                  </a:cubicBezTo>
                  <a:cubicBezTo>
                    <a:pt x="3343" y="13777"/>
                    <a:pt x="3330" y="13774"/>
                    <a:pt x="3317" y="13770"/>
                  </a:cubicBezTo>
                  <a:cubicBezTo>
                    <a:pt x="3303" y="13766"/>
                    <a:pt x="3287" y="13759"/>
                    <a:pt x="3268" y="13750"/>
                  </a:cubicBezTo>
                  <a:cubicBezTo>
                    <a:pt x="3245" y="13738"/>
                    <a:pt x="3226" y="13727"/>
                    <a:pt x="3211" y="13717"/>
                  </a:cubicBezTo>
                  <a:cubicBezTo>
                    <a:pt x="3196" y="13706"/>
                    <a:pt x="3183" y="13694"/>
                    <a:pt x="3173" y="13682"/>
                  </a:cubicBezTo>
                  <a:cubicBezTo>
                    <a:pt x="3155" y="13662"/>
                    <a:pt x="3145" y="13641"/>
                    <a:pt x="3141" y="13619"/>
                  </a:cubicBezTo>
                  <a:cubicBezTo>
                    <a:pt x="3138" y="13598"/>
                    <a:pt x="3142" y="13576"/>
                    <a:pt x="3153" y="13553"/>
                  </a:cubicBezTo>
                  <a:cubicBezTo>
                    <a:pt x="3160" y="13538"/>
                    <a:pt x="3168" y="13526"/>
                    <a:pt x="3178" y="13517"/>
                  </a:cubicBezTo>
                  <a:cubicBezTo>
                    <a:pt x="3187" y="13507"/>
                    <a:pt x="3199" y="13498"/>
                    <a:pt x="3214" y="13491"/>
                  </a:cubicBezTo>
                  <a:lnTo>
                    <a:pt x="3196" y="13451"/>
                  </a:lnTo>
                  <a:cubicBezTo>
                    <a:pt x="3179" y="13459"/>
                    <a:pt x="3164" y="13470"/>
                    <a:pt x="3150" y="13484"/>
                  </a:cubicBezTo>
                  <a:cubicBezTo>
                    <a:pt x="3136" y="13498"/>
                    <a:pt x="3125" y="13515"/>
                    <a:pt x="3115" y="13534"/>
                  </a:cubicBezTo>
                  <a:cubicBezTo>
                    <a:pt x="3104" y="13557"/>
                    <a:pt x="3098" y="13582"/>
                    <a:pt x="3098" y="13607"/>
                  </a:cubicBezTo>
                  <a:cubicBezTo>
                    <a:pt x="3098" y="13632"/>
                    <a:pt x="3104" y="13656"/>
                    <a:pt x="3115" y="13680"/>
                  </a:cubicBezTo>
                  <a:cubicBezTo>
                    <a:pt x="3126" y="13703"/>
                    <a:pt x="3141" y="13725"/>
                    <a:pt x="3162" y="13745"/>
                  </a:cubicBezTo>
                  <a:cubicBezTo>
                    <a:pt x="3183" y="13766"/>
                    <a:pt x="3208" y="13783"/>
                    <a:pt x="3236" y="13797"/>
                  </a:cubicBezTo>
                  <a:cubicBezTo>
                    <a:pt x="3266" y="13812"/>
                    <a:pt x="3295" y="13821"/>
                    <a:pt x="3324" y="13827"/>
                  </a:cubicBezTo>
                  <a:cubicBezTo>
                    <a:pt x="3353" y="13832"/>
                    <a:pt x="3381" y="13831"/>
                    <a:pt x="3408" y="13824"/>
                  </a:cubicBezTo>
                  <a:cubicBezTo>
                    <a:pt x="3433" y="13817"/>
                    <a:pt x="3454" y="13806"/>
                    <a:pt x="3473" y="13790"/>
                  </a:cubicBezTo>
                  <a:cubicBezTo>
                    <a:pt x="3491" y="13775"/>
                    <a:pt x="3506" y="13756"/>
                    <a:pt x="3516" y="13735"/>
                  </a:cubicBezTo>
                  <a:cubicBezTo>
                    <a:pt x="3526" y="13716"/>
                    <a:pt x="3532" y="13695"/>
                    <a:pt x="3536" y="13674"/>
                  </a:cubicBezTo>
                  <a:cubicBezTo>
                    <a:pt x="3539" y="13653"/>
                    <a:pt x="3540" y="13632"/>
                    <a:pt x="3538" y="13611"/>
                  </a:cubicBezTo>
                  <a:lnTo>
                    <a:pt x="3494" y="13620"/>
                  </a:lnTo>
                  <a:close/>
                  <a:moveTo>
                    <a:pt x="3730" y="13285"/>
                  </a:moveTo>
                  <a:lnTo>
                    <a:pt x="3339" y="13093"/>
                  </a:lnTo>
                  <a:lnTo>
                    <a:pt x="3316" y="13139"/>
                  </a:lnTo>
                  <a:lnTo>
                    <a:pt x="3479" y="13220"/>
                  </a:lnTo>
                  <a:lnTo>
                    <a:pt x="3398" y="13385"/>
                  </a:lnTo>
                  <a:lnTo>
                    <a:pt x="3235" y="13304"/>
                  </a:lnTo>
                  <a:lnTo>
                    <a:pt x="3212" y="13350"/>
                  </a:lnTo>
                  <a:lnTo>
                    <a:pt x="3603" y="13542"/>
                  </a:lnTo>
                  <a:lnTo>
                    <a:pt x="3626" y="13496"/>
                  </a:lnTo>
                  <a:lnTo>
                    <a:pt x="3437" y="13403"/>
                  </a:lnTo>
                  <a:lnTo>
                    <a:pt x="3518" y="13239"/>
                  </a:lnTo>
                  <a:lnTo>
                    <a:pt x="3707" y="13332"/>
                  </a:lnTo>
                  <a:lnTo>
                    <a:pt x="3730" y="13285"/>
                  </a:lnTo>
                  <a:close/>
                  <a:moveTo>
                    <a:pt x="3894" y="12951"/>
                  </a:moveTo>
                  <a:lnTo>
                    <a:pt x="3854" y="12931"/>
                  </a:lnTo>
                  <a:lnTo>
                    <a:pt x="3769" y="13103"/>
                  </a:lnTo>
                  <a:lnTo>
                    <a:pt x="3626" y="13033"/>
                  </a:lnTo>
                  <a:lnTo>
                    <a:pt x="3692" y="12899"/>
                  </a:lnTo>
                  <a:lnTo>
                    <a:pt x="3651" y="12879"/>
                  </a:lnTo>
                  <a:lnTo>
                    <a:pt x="3585" y="13013"/>
                  </a:lnTo>
                  <a:lnTo>
                    <a:pt x="3457" y="12950"/>
                  </a:lnTo>
                  <a:lnTo>
                    <a:pt x="3536" y="12790"/>
                  </a:lnTo>
                  <a:lnTo>
                    <a:pt x="3500" y="12765"/>
                  </a:lnTo>
                  <a:lnTo>
                    <a:pt x="3395" y="12978"/>
                  </a:lnTo>
                  <a:lnTo>
                    <a:pt x="3786" y="13171"/>
                  </a:lnTo>
                  <a:lnTo>
                    <a:pt x="3894" y="12951"/>
                  </a:lnTo>
                  <a:close/>
                  <a:moveTo>
                    <a:pt x="3811" y="12134"/>
                  </a:moveTo>
                  <a:lnTo>
                    <a:pt x="3788" y="12181"/>
                  </a:lnTo>
                  <a:lnTo>
                    <a:pt x="3991" y="12341"/>
                  </a:lnTo>
                  <a:cubicBezTo>
                    <a:pt x="4004" y="12351"/>
                    <a:pt x="4016" y="12361"/>
                    <a:pt x="4029" y="12370"/>
                  </a:cubicBezTo>
                  <a:cubicBezTo>
                    <a:pt x="4042" y="12380"/>
                    <a:pt x="4053" y="12389"/>
                    <a:pt x="4063" y="12396"/>
                  </a:cubicBezTo>
                  <a:cubicBezTo>
                    <a:pt x="4074" y="12404"/>
                    <a:pt x="4082" y="12410"/>
                    <a:pt x="4089" y="12415"/>
                  </a:cubicBezTo>
                  <a:cubicBezTo>
                    <a:pt x="4094" y="12418"/>
                    <a:pt x="4097" y="12421"/>
                    <a:pt x="4099" y="12422"/>
                  </a:cubicBezTo>
                  <a:cubicBezTo>
                    <a:pt x="4097" y="12422"/>
                    <a:pt x="4094" y="12421"/>
                    <a:pt x="4089" y="12419"/>
                  </a:cubicBezTo>
                  <a:cubicBezTo>
                    <a:pt x="4083" y="12417"/>
                    <a:pt x="4075" y="12415"/>
                    <a:pt x="4065" y="12412"/>
                  </a:cubicBezTo>
                  <a:cubicBezTo>
                    <a:pt x="4055" y="12409"/>
                    <a:pt x="4043" y="12406"/>
                    <a:pt x="4030" y="12403"/>
                  </a:cubicBezTo>
                  <a:cubicBezTo>
                    <a:pt x="4016" y="12399"/>
                    <a:pt x="4001" y="12395"/>
                    <a:pt x="3986" y="12391"/>
                  </a:cubicBezTo>
                  <a:lnTo>
                    <a:pt x="3716" y="12326"/>
                  </a:lnTo>
                  <a:lnTo>
                    <a:pt x="3690" y="12379"/>
                  </a:lnTo>
                  <a:lnTo>
                    <a:pt x="3899" y="12546"/>
                  </a:lnTo>
                  <a:cubicBezTo>
                    <a:pt x="3909" y="12554"/>
                    <a:pt x="3919" y="12562"/>
                    <a:pt x="3931" y="12571"/>
                  </a:cubicBezTo>
                  <a:cubicBezTo>
                    <a:pt x="3943" y="12580"/>
                    <a:pt x="3953" y="12588"/>
                    <a:pt x="3963" y="12596"/>
                  </a:cubicBezTo>
                  <a:cubicBezTo>
                    <a:pt x="3973" y="12603"/>
                    <a:pt x="3982" y="12610"/>
                    <a:pt x="3989" y="12615"/>
                  </a:cubicBezTo>
                  <a:cubicBezTo>
                    <a:pt x="3996" y="12620"/>
                    <a:pt x="4000" y="12623"/>
                    <a:pt x="4001" y="12624"/>
                  </a:cubicBezTo>
                  <a:cubicBezTo>
                    <a:pt x="3999" y="12623"/>
                    <a:pt x="3994" y="12622"/>
                    <a:pt x="3985" y="12619"/>
                  </a:cubicBezTo>
                  <a:cubicBezTo>
                    <a:pt x="3977" y="12616"/>
                    <a:pt x="3966" y="12613"/>
                    <a:pt x="3954" y="12609"/>
                  </a:cubicBezTo>
                  <a:cubicBezTo>
                    <a:pt x="3942" y="12605"/>
                    <a:pt x="3928" y="12602"/>
                    <a:pt x="3914" y="12597"/>
                  </a:cubicBezTo>
                  <a:cubicBezTo>
                    <a:pt x="3899" y="12593"/>
                    <a:pt x="3885" y="12590"/>
                    <a:pt x="3872" y="12586"/>
                  </a:cubicBezTo>
                  <a:lnTo>
                    <a:pt x="3619" y="12524"/>
                  </a:lnTo>
                  <a:lnTo>
                    <a:pt x="3594" y="12574"/>
                  </a:lnTo>
                  <a:lnTo>
                    <a:pt x="4031" y="12674"/>
                  </a:lnTo>
                  <a:lnTo>
                    <a:pt x="4060" y="12613"/>
                  </a:lnTo>
                  <a:lnTo>
                    <a:pt x="3863" y="12457"/>
                  </a:lnTo>
                  <a:cubicBezTo>
                    <a:pt x="3852" y="12448"/>
                    <a:pt x="3840" y="12439"/>
                    <a:pt x="3829" y="12431"/>
                  </a:cubicBezTo>
                  <a:cubicBezTo>
                    <a:pt x="3818" y="12422"/>
                    <a:pt x="3808" y="12415"/>
                    <a:pt x="3799" y="12408"/>
                  </a:cubicBezTo>
                  <a:cubicBezTo>
                    <a:pt x="3790" y="12401"/>
                    <a:pt x="3782" y="12396"/>
                    <a:pt x="3777" y="12392"/>
                  </a:cubicBezTo>
                  <a:cubicBezTo>
                    <a:pt x="3771" y="12388"/>
                    <a:pt x="3768" y="12386"/>
                    <a:pt x="3767" y="12385"/>
                  </a:cubicBezTo>
                  <a:cubicBezTo>
                    <a:pt x="3768" y="12385"/>
                    <a:pt x="3772" y="12387"/>
                    <a:pt x="3779" y="12389"/>
                  </a:cubicBezTo>
                  <a:cubicBezTo>
                    <a:pt x="3786" y="12391"/>
                    <a:pt x="3795" y="12393"/>
                    <a:pt x="3805" y="12396"/>
                  </a:cubicBezTo>
                  <a:cubicBezTo>
                    <a:pt x="3816" y="12399"/>
                    <a:pt x="3828" y="12403"/>
                    <a:pt x="3842" y="12406"/>
                  </a:cubicBezTo>
                  <a:cubicBezTo>
                    <a:pt x="3856" y="12410"/>
                    <a:pt x="3871" y="12414"/>
                    <a:pt x="3887" y="12418"/>
                  </a:cubicBezTo>
                  <a:lnTo>
                    <a:pt x="4128" y="12477"/>
                  </a:lnTo>
                  <a:lnTo>
                    <a:pt x="4158" y="12416"/>
                  </a:lnTo>
                  <a:lnTo>
                    <a:pt x="3811" y="12134"/>
                  </a:lnTo>
                  <a:close/>
                  <a:moveTo>
                    <a:pt x="4263" y="12202"/>
                  </a:moveTo>
                  <a:lnTo>
                    <a:pt x="3872" y="12010"/>
                  </a:lnTo>
                  <a:lnTo>
                    <a:pt x="3849" y="12055"/>
                  </a:lnTo>
                  <a:lnTo>
                    <a:pt x="4240" y="12248"/>
                  </a:lnTo>
                  <a:lnTo>
                    <a:pt x="4263" y="12202"/>
                  </a:lnTo>
                  <a:close/>
                  <a:moveTo>
                    <a:pt x="4379" y="11867"/>
                  </a:moveTo>
                  <a:lnTo>
                    <a:pt x="4303" y="12021"/>
                  </a:lnTo>
                  <a:lnTo>
                    <a:pt x="3951" y="11848"/>
                  </a:lnTo>
                  <a:lnTo>
                    <a:pt x="3928" y="11895"/>
                  </a:lnTo>
                  <a:lnTo>
                    <a:pt x="4319" y="12087"/>
                  </a:lnTo>
                  <a:lnTo>
                    <a:pt x="4415" y="11893"/>
                  </a:lnTo>
                  <a:lnTo>
                    <a:pt x="4379" y="11867"/>
                  </a:lnTo>
                  <a:close/>
                  <a:moveTo>
                    <a:pt x="4581" y="11554"/>
                  </a:moveTo>
                  <a:lnTo>
                    <a:pt x="4191" y="11362"/>
                  </a:lnTo>
                  <a:lnTo>
                    <a:pt x="4168" y="11408"/>
                  </a:lnTo>
                  <a:lnTo>
                    <a:pt x="4331" y="11489"/>
                  </a:lnTo>
                  <a:lnTo>
                    <a:pt x="4250" y="11654"/>
                  </a:lnTo>
                  <a:lnTo>
                    <a:pt x="4087" y="11573"/>
                  </a:lnTo>
                  <a:lnTo>
                    <a:pt x="4064" y="11619"/>
                  </a:lnTo>
                  <a:lnTo>
                    <a:pt x="4455" y="11811"/>
                  </a:lnTo>
                  <a:lnTo>
                    <a:pt x="4477" y="11765"/>
                  </a:lnTo>
                  <a:lnTo>
                    <a:pt x="4288" y="11672"/>
                  </a:lnTo>
                  <a:lnTo>
                    <a:pt x="4369" y="11508"/>
                  </a:lnTo>
                  <a:lnTo>
                    <a:pt x="4558" y="11601"/>
                  </a:lnTo>
                  <a:lnTo>
                    <a:pt x="4581" y="11554"/>
                  </a:lnTo>
                  <a:close/>
                  <a:moveTo>
                    <a:pt x="4746" y="11220"/>
                  </a:moveTo>
                  <a:lnTo>
                    <a:pt x="4705" y="11200"/>
                  </a:lnTo>
                  <a:lnTo>
                    <a:pt x="4621" y="11372"/>
                  </a:lnTo>
                  <a:lnTo>
                    <a:pt x="4478" y="11302"/>
                  </a:lnTo>
                  <a:lnTo>
                    <a:pt x="4544" y="11168"/>
                  </a:lnTo>
                  <a:lnTo>
                    <a:pt x="4503" y="11148"/>
                  </a:lnTo>
                  <a:lnTo>
                    <a:pt x="4437" y="11282"/>
                  </a:lnTo>
                  <a:lnTo>
                    <a:pt x="4309" y="11219"/>
                  </a:lnTo>
                  <a:lnTo>
                    <a:pt x="4388" y="11059"/>
                  </a:lnTo>
                  <a:lnTo>
                    <a:pt x="4352" y="11034"/>
                  </a:lnTo>
                  <a:lnTo>
                    <a:pt x="4247" y="11247"/>
                  </a:lnTo>
                  <a:lnTo>
                    <a:pt x="4638" y="11440"/>
                  </a:lnTo>
                  <a:lnTo>
                    <a:pt x="4746" y="11220"/>
                  </a:lnTo>
                  <a:close/>
                  <a:moveTo>
                    <a:pt x="4846" y="10917"/>
                  </a:moveTo>
                  <a:lnTo>
                    <a:pt x="4770" y="11071"/>
                  </a:lnTo>
                  <a:lnTo>
                    <a:pt x="4419" y="10899"/>
                  </a:lnTo>
                  <a:lnTo>
                    <a:pt x="4396" y="10945"/>
                  </a:lnTo>
                  <a:lnTo>
                    <a:pt x="4786" y="11138"/>
                  </a:lnTo>
                  <a:lnTo>
                    <a:pt x="4882" y="10943"/>
                  </a:lnTo>
                  <a:lnTo>
                    <a:pt x="4846" y="10917"/>
                  </a:lnTo>
                  <a:close/>
                  <a:moveTo>
                    <a:pt x="5105" y="10490"/>
                  </a:moveTo>
                  <a:lnTo>
                    <a:pt x="4698" y="10331"/>
                  </a:lnTo>
                  <a:lnTo>
                    <a:pt x="4664" y="10400"/>
                  </a:lnTo>
                  <a:lnTo>
                    <a:pt x="4887" y="10601"/>
                  </a:lnTo>
                  <a:cubicBezTo>
                    <a:pt x="4901" y="10613"/>
                    <a:pt x="4913" y="10624"/>
                    <a:pt x="4925" y="10632"/>
                  </a:cubicBezTo>
                  <a:cubicBezTo>
                    <a:pt x="4936" y="10641"/>
                    <a:pt x="4942" y="10646"/>
                    <a:pt x="4944" y="10647"/>
                  </a:cubicBezTo>
                  <a:cubicBezTo>
                    <a:pt x="4942" y="10646"/>
                    <a:pt x="4934" y="10644"/>
                    <a:pt x="4920" y="10640"/>
                  </a:cubicBezTo>
                  <a:cubicBezTo>
                    <a:pt x="4906" y="10637"/>
                    <a:pt x="4889" y="10633"/>
                    <a:pt x="4868" y="10629"/>
                  </a:cubicBezTo>
                  <a:lnTo>
                    <a:pt x="4578" y="10574"/>
                  </a:lnTo>
                  <a:lnTo>
                    <a:pt x="4544" y="10643"/>
                  </a:lnTo>
                  <a:lnTo>
                    <a:pt x="4918" y="10869"/>
                  </a:lnTo>
                  <a:lnTo>
                    <a:pt x="4941" y="10824"/>
                  </a:lnTo>
                  <a:lnTo>
                    <a:pt x="4673" y="10666"/>
                  </a:lnTo>
                  <a:cubicBezTo>
                    <a:pt x="4668" y="10663"/>
                    <a:pt x="4661" y="10659"/>
                    <a:pt x="4654" y="10654"/>
                  </a:cubicBezTo>
                  <a:cubicBezTo>
                    <a:pt x="4646" y="10650"/>
                    <a:pt x="4639" y="10646"/>
                    <a:pt x="4631" y="10642"/>
                  </a:cubicBezTo>
                  <a:cubicBezTo>
                    <a:pt x="4624" y="10638"/>
                    <a:pt x="4617" y="10634"/>
                    <a:pt x="4612" y="10631"/>
                  </a:cubicBezTo>
                  <a:cubicBezTo>
                    <a:pt x="4607" y="10628"/>
                    <a:pt x="4604" y="10626"/>
                    <a:pt x="4602" y="10625"/>
                  </a:cubicBezTo>
                  <a:cubicBezTo>
                    <a:pt x="4607" y="10627"/>
                    <a:pt x="4616" y="10629"/>
                    <a:pt x="4630" y="10631"/>
                  </a:cubicBezTo>
                  <a:cubicBezTo>
                    <a:pt x="4645" y="10634"/>
                    <a:pt x="4664" y="10638"/>
                    <a:pt x="4686" y="10642"/>
                  </a:cubicBezTo>
                  <a:lnTo>
                    <a:pt x="5001" y="10701"/>
                  </a:lnTo>
                  <a:lnTo>
                    <a:pt x="5021" y="10661"/>
                  </a:lnTo>
                  <a:lnTo>
                    <a:pt x="4770" y="10434"/>
                  </a:lnTo>
                  <a:cubicBezTo>
                    <a:pt x="4765" y="10430"/>
                    <a:pt x="4759" y="10425"/>
                    <a:pt x="4754" y="10420"/>
                  </a:cubicBezTo>
                  <a:cubicBezTo>
                    <a:pt x="4748" y="10415"/>
                    <a:pt x="4742" y="10410"/>
                    <a:pt x="4737" y="10406"/>
                  </a:cubicBezTo>
                  <a:cubicBezTo>
                    <a:pt x="4731" y="10401"/>
                    <a:pt x="4727" y="10397"/>
                    <a:pt x="4723" y="10394"/>
                  </a:cubicBezTo>
                  <a:cubicBezTo>
                    <a:pt x="4720" y="10391"/>
                    <a:pt x="4717" y="10389"/>
                    <a:pt x="4717" y="10389"/>
                  </a:cubicBezTo>
                  <a:cubicBezTo>
                    <a:pt x="4718" y="10389"/>
                    <a:pt x="4720" y="10390"/>
                    <a:pt x="4725" y="10392"/>
                  </a:cubicBezTo>
                  <a:cubicBezTo>
                    <a:pt x="4730" y="10394"/>
                    <a:pt x="4735" y="10397"/>
                    <a:pt x="4742" y="10400"/>
                  </a:cubicBezTo>
                  <a:cubicBezTo>
                    <a:pt x="4749" y="10403"/>
                    <a:pt x="4756" y="10406"/>
                    <a:pt x="4764" y="10410"/>
                  </a:cubicBezTo>
                  <a:cubicBezTo>
                    <a:pt x="4771" y="10413"/>
                    <a:pt x="4778" y="10416"/>
                    <a:pt x="4784" y="10418"/>
                  </a:cubicBezTo>
                  <a:lnTo>
                    <a:pt x="5082" y="10537"/>
                  </a:lnTo>
                  <a:lnTo>
                    <a:pt x="5105" y="10490"/>
                  </a:lnTo>
                  <a:close/>
                  <a:moveTo>
                    <a:pt x="5125" y="10078"/>
                  </a:moveTo>
                  <a:cubicBezTo>
                    <a:pt x="5110" y="10077"/>
                    <a:pt x="5096" y="10077"/>
                    <a:pt x="5083" y="10081"/>
                  </a:cubicBezTo>
                  <a:cubicBezTo>
                    <a:pt x="5070" y="10084"/>
                    <a:pt x="5058" y="10090"/>
                    <a:pt x="5047" y="10097"/>
                  </a:cubicBezTo>
                  <a:cubicBezTo>
                    <a:pt x="5037" y="10105"/>
                    <a:pt x="5024" y="10116"/>
                    <a:pt x="5010" y="10131"/>
                  </a:cubicBezTo>
                  <a:lnTo>
                    <a:pt x="4974" y="10169"/>
                  </a:lnTo>
                  <a:cubicBezTo>
                    <a:pt x="4955" y="10188"/>
                    <a:pt x="4938" y="10200"/>
                    <a:pt x="4924" y="10206"/>
                  </a:cubicBezTo>
                  <a:cubicBezTo>
                    <a:pt x="4909" y="10211"/>
                    <a:pt x="4894" y="10210"/>
                    <a:pt x="4878" y="10202"/>
                  </a:cubicBezTo>
                  <a:cubicBezTo>
                    <a:pt x="4858" y="10192"/>
                    <a:pt x="4845" y="10178"/>
                    <a:pt x="4841" y="10158"/>
                  </a:cubicBezTo>
                  <a:cubicBezTo>
                    <a:pt x="4836" y="10139"/>
                    <a:pt x="4840" y="10117"/>
                    <a:pt x="4852" y="10092"/>
                  </a:cubicBezTo>
                  <a:cubicBezTo>
                    <a:pt x="4856" y="10084"/>
                    <a:pt x="4861" y="10076"/>
                    <a:pt x="4865" y="10070"/>
                  </a:cubicBezTo>
                  <a:cubicBezTo>
                    <a:pt x="4870" y="10063"/>
                    <a:pt x="4876" y="10056"/>
                    <a:pt x="4882" y="10050"/>
                  </a:cubicBezTo>
                  <a:cubicBezTo>
                    <a:pt x="4888" y="10044"/>
                    <a:pt x="4896" y="10038"/>
                    <a:pt x="4904" y="10032"/>
                  </a:cubicBezTo>
                  <a:cubicBezTo>
                    <a:pt x="4912" y="10026"/>
                    <a:pt x="4921" y="10020"/>
                    <a:pt x="4932" y="10014"/>
                  </a:cubicBezTo>
                  <a:lnTo>
                    <a:pt x="4908" y="9976"/>
                  </a:lnTo>
                  <a:cubicBezTo>
                    <a:pt x="4865" y="10001"/>
                    <a:pt x="4833" y="10035"/>
                    <a:pt x="4813" y="10076"/>
                  </a:cubicBezTo>
                  <a:cubicBezTo>
                    <a:pt x="4803" y="10095"/>
                    <a:pt x="4798" y="10114"/>
                    <a:pt x="4795" y="10132"/>
                  </a:cubicBezTo>
                  <a:cubicBezTo>
                    <a:pt x="4793" y="10150"/>
                    <a:pt x="4794" y="10167"/>
                    <a:pt x="4799" y="10183"/>
                  </a:cubicBezTo>
                  <a:cubicBezTo>
                    <a:pt x="4803" y="10199"/>
                    <a:pt x="4811" y="10213"/>
                    <a:pt x="4822" y="10226"/>
                  </a:cubicBezTo>
                  <a:cubicBezTo>
                    <a:pt x="4832" y="10239"/>
                    <a:pt x="4846" y="10249"/>
                    <a:pt x="4863" y="10258"/>
                  </a:cubicBezTo>
                  <a:cubicBezTo>
                    <a:pt x="4888" y="10270"/>
                    <a:pt x="4913" y="10272"/>
                    <a:pt x="4939" y="10265"/>
                  </a:cubicBezTo>
                  <a:cubicBezTo>
                    <a:pt x="4950" y="10261"/>
                    <a:pt x="4961" y="10255"/>
                    <a:pt x="4971" y="10247"/>
                  </a:cubicBezTo>
                  <a:cubicBezTo>
                    <a:pt x="4981" y="10239"/>
                    <a:pt x="4993" y="10227"/>
                    <a:pt x="5008" y="10212"/>
                  </a:cubicBezTo>
                  <a:lnTo>
                    <a:pt x="5039" y="10179"/>
                  </a:lnTo>
                  <a:cubicBezTo>
                    <a:pt x="5076" y="10139"/>
                    <a:pt x="5112" y="10127"/>
                    <a:pt x="5146" y="10144"/>
                  </a:cubicBezTo>
                  <a:cubicBezTo>
                    <a:pt x="5169" y="10156"/>
                    <a:pt x="5183" y="10174"/>
                    <a:pt x="5188" y="10200"/>
                  </a:cubicBezTo>
                  <a:cubicBezTo>
                    <a:pt x="5191" y="10211"/>
                    <a:pt x="5191" y="10222"/>
                    <a:pt x="5189" y="10233"/>
                  </a:cubicBezTo>
                  <a:cubicBezTo>
                    <a:pt x="5187" y="10243"/>
                    <a:pt x="5182" y="10256"/>
                    <a:pt x="5175" y="10270"/>
                  </a:cubicBezTo>
                  <a:cubicBezTo>
                    <a:pt x="5165" y="10290"/>
                    <a:pt x="5153" y="10307"/>
                    <a:pt x="5140" y="10321"/>
                  </a:cubicBezTo>
                  <a:cubicBezTo>
                    <a:pt x="5126" y="10336"/>
                    <a:pt x="5110" y="10348"/>
                    <a:pt x="5090" y="10359"/>
                  </a:cubicBezTo>
                  <a:lnTo>
                    <a:pt x="5116" y="10397"/>
                  </a:lnTo>
                  <a:cubicBezTo>
                    <a:pt x="5138" y="10384"/>
                    <a:pt x="5156" y="10368"/>
                    <a:pt x="5172" y="10351"/>
                  </a:cubicBezTo>
                  <a:cubicBezTo>
                    <a:pt x="5188" y="10333"/>
                    <a:pt x="5201" y="10313"/>
                    <a:pt x="5213" y="10289"/>
                  </a:cubicBezTo>
                  <a:cubicBezTo>
                    <a:pt x="5222" y="10271"/>
                    <a:pt x="5228" y="10254"/>
                    <a:pt x="5231" y="10239"/>
                  </a:cubicBezTo>
                  <a:cubicBezTo>
                    <a:pt x="5234" y="10223"/>
                    <a:pt x="5234" y="10207"/>
                    <a:pt x="5232" y="10190"/>
                  </a:cubicBezTo>
                  <a:cubicBezTo>
                    <a:pt x="5230" y="10167"/>
                    <a:pt x="5223" y="10147"/>
                    <a:pt x="5211" y="10129"/>
                  </a:cubicBezTo>
                  <a:cubicBezTo>
                    <a:pt x="5198" y="10112"/>
                    <a:pt x="5183" y="10098"/>
                    <a:pt x="5165" y="10089"/>
                  </a:cubicBezTo>
                  <a:cubicBezTo>
                    <a:pt x="5153" y="10083"/>
                    <a:pt x="5139" y="10080"/>
                    <a:pt x="5125" y="10078"/>
                  </a:cubicBezTo>
                  <a:close/>
                  <a:moveTo>
                    <a:pt x="5239" y="9888"/>
                  </a:moveTo>
                  <a:lnTo>
                    <a:pt x="5196" y="9867"/>
                  </a:lnTo>
                  <a:lnTo>
                    <a:pt x="5142" y="9976"/>
                  </a:lnTo>
                  <a:lnTo>
                    <a:pt x="5186" y="9997"/>
                  </a:lnTo>
                  <a:lnTo>
                    <a:pt x="5239" y="9888"/>
                  </a:lnTo>
                  <a:close/>
                  <a:moveTo>
                    <a:pt x="5156" y="9401"/>
                  </a:moveTo>
                  <a:lnTo>
                    <a:pt x="5133" y="9447"/>
                  </a:lnTo>
                  <a:lnTo>
                    <a:pt x="5405" y="9581"/>
                  </a:lnTo>
                  <a:cubicBezTo>
                    <a:pt x="5419" y="9587"/>
                    <a:pt x="5429" y="9594"/>
                    <a:pt x="5438" y="9600"/>
                  </a:cubicBezTo>
                  <a:cubicBezTo>
                    <a:pt x="5446" y="9606"/>
                    <a:pt x="5453" y="9615"/>
                    <a:pt x="5459" y="9626"/>
                  </a:cubicBezTo>
                  <a:cubicBezTo>
                    <a:pt x="5464" y="9636"/>
                    <a:pt x="5466" y="9648"/>
                    <a:pt x="5464" y="9661"/>
                  </a:cubicBezTo>
                  <a:cubicBezTo>
                    <a:pt x="5462" y="9675"/>
                    <a:pt x="5458" y="9690"/>
                    <a:pt x="5449" y="9707"/>
                  </a:cubicBezTo>
                  <a:cubicBezTo>
                    <a:pt x="5443" y="9719"/>
                    <a:pt x="5437" y="9729"/>
                    <a:pt x="5431" y="9736"/>
                  </a:cubicBezTo>
                  <a:cubicBezTo>
                    <a:pt x="5424" y="9744"/>
                    <a:pt x="5417" y="9750"/>
                    <a:pt x="5411" y="9754"/>
                  </a:cubicBezTo>
                  <a:cubicBezTo>
                    <a:pt x="5404" y="9758"/>
                    <a:pt x="5397" y="9761"/>
                    <a:pt x="5391" y="9762"/>
                  </a:cubicBezTo>
                  <a:cubicBezTo>
                    <a:pt x="5385" y="9764"/>
                    <a:pt x="5379" y="9764"/>
                    <a:pt x="5374" y="9764"/>
                  </a:cubicBezTo>
                  <a:cubicBezTo>
                    <a:pt x="5366" y="9764"/>
                    <a:pt x="5357" y="9762"/>
                    <a:pt x="5346" y="9757"/>
                  </a:cubicBezTo>
                  <a:cubicBezTo>
                    <a:pt x="5334" y="9753"/>
                    <a:pt x="5324" y="9748"/>
                    <a:pt x="5314" y="9743"/>
                  </a:cubicBezTo>
                  <a:lnTo>
                    <a:pt x="5051" y="9614"/>
                  </a:lnTo>
                  <a:lnTo>
                    <a:pt x="5028" y="9660"/>
                  </a:lnTo>
                  <a:lnTo>
                    <a:pt x="5308" y="9798"/>
                  </a:lnTo>
                  <a:cubicBezTo>
                    <a:pt x="5317" y="9802"/>
                    <a:pt x="5327" y="9806"/>
                    <a:pt x="5339" y="9811"/>
                  </a:cubicBezTo>
                  <a:cubicBezTo>
                    <a:pt x="5351" y="9815"/>
                    <a:pt x="5363" y="9817"/>
                    <a:pt x="5375" y="9816"/>
                  </a:cubicBezTo>
                  <a:cubicBezTo>
                    <a:pt x="5400" y="9815"/>
                    <a:pt x="5421" y="9808"/>
                    <a:pt x="5439" y="9794"/>
                  </a:cubicBezTo>
                  <a:cubicBezTo>
                    <a:pt x="5457" y="9781"/>
                    <a:pt x="5473" y="9759"/>
                    <a:pt x="5488" y="9729"/>
                  </a:cubicBezTo>
                  <a:cubicBezTo>
                    <a:pt x="5500" y="9705"/>
                    <a:pt x="5507" y="9683"/>
                    <a:pt x="5510" y="9665"/>
                  </a:cubicBezTo>
                  <a:cubicBezTo>
                    <a:pt x="5513" y="9646"/>
                    <a:pt x="5513" y="9628"/>
                    <a:pt x="5508" y="9611"/>
                  </a:cubicBezTo>
                  <a:cubicBezTo>
                    <a:pt x="5504" y="9595"/>
                    <a:pt x="5497" y="9581"/>
                    <a:pt x="5486" y="9571"/>
                  </a:cubicBezTo>
                  <a:cubicBezTo>
                    <a:pt x="5475" y="9560"/>
                    <a:pt x="5457" y="9549"/>
                    <a:pt x="5434" y="9538"/>
                  </a:cubicBezTo>
                  <a:lnTo>
                    <a:pt x="5156" y="9401"/>
                  </a:lnTo>
                  <a:close/>
                  <a:moveTo>
                    <a:pt x="5730" y="9220"/>
                  </a:moveTo>
                  <a:lnTo>
                    <a:pt x="5339" y="9028"/>
                  </a:lnTo>
                  <a:lnTo>
                    <a:pt x="5316" y="9074"/>
                  </a:lnTo>
                  <a:lnTo>
                    <a:pt x="5530" y="9177"/>
                  </a:lnTo>
                  <a:cubicBezTo>
                    <a:pt x="5544" y="9184"/>
                    <a:pt x="5558" y="9191"/>
                    <a:pt x="5572" y="9197"/>
                  </a:cubicBezTo>
                  <a:cubicBezTo>
                    <a:pt x="5586" y="9203"/>
                    <a:pt x="5599" y="9209"/>
                    <a:pt x="5611" y="9214"/>
                  </a:cubicBezTo>
                  <a:cubicBezTo>
                    <a:pt x="5622" y="9219"/>
                    <a:pt x="5632" y="9223"/>
                    <a:pt x="5639" y="9226"/>
                  </a:cubicBezTo>
                  <a:cubicBezTo>
                    <a:pt x="5647" y="9229"/>
                    <a:pt x="5651" y="9230"/>
                    <a:pt x="5651" y="9231"/>
                  </a:cubicBezTo>
                  <a:cubicBezTo>
                    <a:pt x="5650" y="9230"/>
                    <a:pt x="5646" y="9230"/>
                    <a:pt x="5640" y="9230"/>
                  </a:cubicBezTo>
                  <a:cubicBezTo>
                    <a:pt x="5634" y="9229"/>
                    <a:pt x="5626" y="9229"/>
                    <a:pt x="5617" y="9228"/>
                  </a:cubicBezTo>
                  <a:cubicBezTo>
                    <a:pt x="5608" y="9228"/>
                    <a:pt x="5597" y="9227"/>
                    <a:pt x="5586" y="9227"/>
                  </a:cubicBezTo>
                  <a:cubicBezTo>
                    <a:pt x="5574" y="9226"/>
                    <a:pt x="5563" y="9226"/>
                    <a:pt x="5551" y="9227"/>
                  </a:cubicBezTo>
                  <a:lnTo>
                    <a:pt x="5238" y="9234"/>
                  </a:lnTo>
                  <a:lnTo>
                    <a:pt x="5211" y="9288"/>
                  </a:lnTo>
                  <a:lnTo>
                    <a:pt x="5602" y="9480"/>
                  </a:lnTo>
                  <a:lnTo>
                    <a:pt x="5626" y="9432"/>
                  </a:lnTo>
                  <a:lnTo>
                    <a:pt x="5398" y="9323"/>
                  </a:lnTo>
                  <a:cubicBezTo>
                    <a:pt x="5386" y="9317"/>
                    <a:pt x="5375" y="9312"/>
                    <a:pt x="5363" y="9307"/>
                  </a:cubicBezTo>
                  <a:cubicBezTo>
                    <a:pt x="5352" y="9302"/>
                    <a:pt x="5341" y="9297"/>
                    <a:pt x="5331" y="9293"/>
                  </a:cubicBezTo>
                  <a:cubicBezTo>
                    <a:pt x="5321" y="9289"/>
                    <a:pt x="5312" y="9285"/>
                    <a:pt x="5305" y="9282"/>
                  </a:cubicBezTo>
                  <a:cubicBezTo>
                    <a:pt x="5298" y="9279"/>
                    <a:pt x="5293" y="9277"/>
                    <a:pt x="5289" y="9275"/>
                  </a:cubicBezTo>
                  <a:cubicBezTo>
                    <a:pt x="5293" y="9276"/>
                    <a:pt x="5299" y="9276"/>
                    <a:pt x="5306" y="9277"/>
                  </a:cubicBezTo>
                  <a:cubicBezTo>
                    <a:pt x="5314" y="9277"/>
                    <a:pt x="5323" y="9277"/>
                    <a:pt x="5333" y="9277"/>
                  </a:cubicBezTo>
                  <a:cubicBezTo>
                    <a:pt x="5343" y="9277"/>
                    <a:pt x="5354" y="9277"/>
                    <a:pt x="5366" y="9278"/>
                  </a:cubicBezTo>
                  <a:cubicBezTo>
                    <a:pt x="5378" y="9278"/>
                    <a:pt x="5391" y="9278"/>
                    <a:pt x="5405" y="9277"/>
                  </a:cubicBezTo>
                  <a:lnTo>
                    <a:pt x="5706" y="9269"/>
                  </a:lnTo>
                  <a:lnTo>
                    <a:pt x="5730" y="9220"/>
                  </a:lnTo>
                  <a:close/>
                  <a:moveTo>
                    <a:pt x="5808" y="9060"/>
                  </a:moveTo>
                  <a:lnTo>
                    <a:pt x="5418" y="8868"/>
                  </a:lnTo>
                  <a:lnTo>
                    <a:pt x="5395" y="8914"/>
                  </a:lnTo>
                  <a:lnTo>
                    <a:pt x="5786" y="9106"/>
                  </a:lnTo>
                  <a:lnTo>
                    <a:pt x="5808" y="9060"/>
                  </a:lnTo>
                  <a:close/>
                  <a:moveTo>
                    <a:pt x="5608" y="8481"/>
                  </a:moveTo>
                  <a:lnTo>
                    <a:pt x="5585" y="8529"/>
                  </a:lnTo>
                  <a:lnTo>
                    <a:pt x="5801" y="8739"/>
                  </a:lnTo>
                  <a:cubicBezTo>
                    <a:pt x="5819" y="8757"/>
                    <a:pt x="5834" y="8771"/>
                    <a:pt x="5846" y="8782"/>
                  </a:cubicBezTo>
                  <a:cubicBezTo>
                    <a:pt x="5858" y="8792"/>
                    <a:pt x="5866" y="8800"/>
                    <a:pt x="5871" y="8803"/>
                  </a:cubicBezTo>
                  <a:cubicBezTo>
                    <a:pt x="5868" y="8802"/>
                    <a:pt x="5863" y="8801"/>
                    <a:pt x="5856" y="8799"/>
                  </a:cubicBezTo>
                  <a:cubicBezTo>
                    <a:pt x="5849" y="8797"/>
                    <a:pt x="5841" y="8796"/>
                    <a:pt x="5832" y="8794"/>
                  </a:cubicBezTo>
                  <a:cubicBezTo>
                    <a:pt x="5823" y="8792"/>
                    <a:pt x="5813" y="8790"/>
                    <a:pt x="5803" y="8788"/>
                  </a:cubicBezTo>
                  <a:cubicBezTo>
                    <a:pt x="5792" y="8786"/>
                    <a:pt x="5782" y="8785"/>
                    <a:pt x="5772" y="8783"/>
                  </a:cubicBezTo>
                  <a:lnTo>
                    <a:pt x="5480" y="8742"/>
                  </a:lnTo>
                  <a:lnTo>
                    <a:pt x="5455" y="8793"/>
                  </a:lnTo>
                  <a:lnTo>
                    <a:pt x="5910" y="8853"/>
                  </a:lnTo>
                  <a:lnTo>
                    <a:pt x="5933" y="8807"/>
                  </a:lnTo>
                  <a:lnTo>
                    <a:pt x="5608" y="8481"/>
                  </a:lnTo>
                  <a:close/>
                  <a:moveTo>
                    <a:pt x="6144" y="8378"/>
                  </a:moveTo>
                  <a:lnTo>
                    <a:pt x="6104" y="8358"/>
                  </a:lnTo>
                  <a:lnTo>
                    <a:pt x="6019" y="8530"/>
                  </a:lnTo>
                  <a:lnTo>
                    <a:pt x="5876" y="8460"/>
                  </a:lnTo>
                  <a:lnTo>
                    <a:pt x="5942" y="8326"/>
                  </a:lnTo>
                  <a:lnTo>
                    <a:pt x="5901" y="8306"/>
                  </a:lnTo>
                  <a:lnTo>
                    <a:pt x="5836" y="8440"/>
                  </a:lnTo>
                  <a:lnTo>
                    <a:pt x="5707" y="8377"/>
                  </a:lnTo>
                  <a:lnTo>
                    <a:pt x="5786" y="8217"/>
                  </a:lnTo>
                  <a:lnTo>
                    <a:pt x="5751" y="8192"/>
                  </a:lnTo>
                  <a:lnTo>
                    <a:pt x="5645" y="8405"/>
                  </a:lnTo>
                  <a:lnTo>
                    <a:pt x="6036" y="8598"/>
                  </a:lnTo>
                  <a:lnTo>
                    <a:pt x="6144" y="8378"/>
                  </a:lnTo>
                  <a:close/>
                  <a:moveTo>
                    <a:pt x="6307" y="8047"/>
                  </a:moveTo>
                  <a:lnTo>
                    <a:pt x="6271" y="8052"/>
                  </a:lnTo>
                  <a:cubicBezTo>
                    <a:pt x="6254" y="8054"/>
                    <a:pt x="6236" y="8057"/>
                    <a:pt x="6218" y="8059"/>
                  </a:cubicBezTo>
                  <a:cubicBezTo>
                    <a:pt x="6199" y="8062"/>
                    <a:pt x="6181" y="8064"/>
                    <a:pt x="6165" y="8066"/>
                  </a:cubicBezTo>
                  <a:cubicBezTo>
                    <a:pt x="6148" y="8069"/>
                    <a:pt x="6137" y="8071"/>
                    <a:pt x="6130" y="8072"/>
                  </a:cubicBezTo>
                  <a:cubicBezTo>
                    <a:pt x="6120" y="8074"/>
                    <a:pt x="6109" y="8076"/>
                    <a:pt x="6097" y="8079"/>
                  </a:cubicBezTo>
                  <a:cubicBezTo>
                    <a:pt x="6086" y="8082"/>
                    <a:pt x="6075" y="8086"/>
                    <a:pt x="6067" y="8090"/>
                  </a:cubicBezTo>
                  <a:lnTo>
                    <a:pt x="6070" y="8084"/>
                  </a:lnTo>
                  <a:cubicBezTo>
                    <a:pt x="6077" y="8068"/>
                    <a:pt x="6082" y="8053"/>
                    <a:pt x="6083" y="8038"/>
                  </a:cubicBezTo>
                  <a:cubicBezTo>
                    <a:pt x="6084" y="8022"/>
                    <a:pt x="6082" y="8008"/>
                    <a:pt x="6077" y="7994"/>
                  </a:cubicBezTo>
                  <a:cubicBezTo>
                    <a:pt x="6072" y="7981"/>
                    <a:pt x="6065" y="7968"/>
                    <a:pt x="6054" y="7956"/>
                  </a:cubicBezTo>
                  <a:cubicBezTo>
                    <a:pt x="6043" y="7945"/>
                    <a:pt x="6029" y="7935"/>
                    <a:pt x="6014" y="7927"/>
                  </a:cubicBezTo>
                  <a:cubicBezTo>
                    <a:pt x="6003" y="7922"/>
                    <a:pt x="5993" y="7919"/>
                    <a:pt x="5984" y="7917"/>
                  </a:cubicBezTo>
                  <a:cubicBezTo>
                    <a:pt x="5974" y="7916"/>
                    <a:pt x="5965" y="7915"/>
                    <a:pt x="5956" y="7915"/>
                  </a:cubicBezTo>
                  <a:cubicBezTo>
                    <a:pt x="5947" y="7915"/>
                    <a:pt x="5939" y="7916"/>
                    <a:pt x="5932" y="7918"/>
                  </a:cubicBezTo>
                  <a:cubicBezTo>
                    <a:pt x="5925" y="7921"/>
                    <a:pt x="5918" y="7923"/>
                    <a:pt x="5912" y="7926"/>
                  </a:cubicBezTo>
                  <a:cubicBezTo>
                    <a:pt x="5906" y="7929"/>
                    <a:pt x="5900" y="7932"/>
                    <a:pt x="5894" y="7936"/>
                  </a:cubicBezTo>
                  <a:cubicBezTo>
                    <a:pt x="5889" y="7941"/>
                    <a:pt x="5883" y="7946"/>
                    <a:pt x="5876" y="7953"/>
                  </a:cubicBezTo>
                  <a:cubicBezTo>
                    <a:pt x="5870" y="7960"/>
                    <a:pt x="5864" y="7968"/>
                    <a:pt x="5858" y="7978"/>
                  </a:cubicBezTo>
                  <a:cubicBezTo>
                    <a:pt x="5852" y="7987"/>
                    <a:pt x="5845" y="7999"/>
                    <a:pt x="5839" y="8012"/>
                  </a:cubicBezTo>
                  <a:lnTo>
                    <a:pt x="5794" y="8103"/>
                  </a:lnTo>
                  <a:lnTo>
                    <a:pt x="6185" y="8296"/>
                  </a:lnTo>
                  <a:lnTo>
                    <a:pt x="6207" y="8250"/>
                  </a:lnTo>
                  <a:lnTo>
                    <a:pt x="6031" y="8163"/>
                  </a:lnTo>
                  <a:cubicBezTo>
                    <a:pt x="6036" y="8153"/>
                    <a:pt x="6042" y="8146"/>
                    <a:pt x="6048" y="8142"/>
                  </a:cubicBezTo>
                  <a:cubicBezTo>
                    <a:pt x="6054" y="8137"/>
                    <a:pt x="6064" y="8134"/>
                    <a:pt x="6078" y="8131"/>
                  </a:cubicBezTo>
                  <a:cubicBezTo>
                    <a:pt x="6101" y="8126"/>
                    <a:pt x="6123" y="8122"/>
                    <a:pt x="6143" y="8119"/>
                  </a:cubicBezTo>
                  <a:cubicBezTo>
                    <a:pt x="6164" y="8115"/>
                    <a:pt x="6183" y="8113"/>
                    <a:pt x="6201" y="8110"/>
                  </a:cubicBezTo>
                  <a:cubicBezTo>
                    <a:pt x="6218" y="8108"/>
                    <a:pt x="6233" y="8107"/>
                    <a:pt x="6246" y="8106"/>
                  </a:cubicBezTo>
                  <a:cubicBezTo>
                    <a:pt x="6260" y="8106"/>
                    <a:pt x="6270" y="8106"/>
                    <a:pt x="6278" y="8106"/>
                  </a:cubicBezTo>
                  <a:lnTo>
                    <a:pt x="6307" y="8047"/>
                  </a:lnTo>
                  <a:close/>
                  <a:moveTo>
                    <a:pt x="6021" y="7998"/>
                  </a:moveTo>
                  <a:cubicBezTo>
                    <a:pt x="6029" y="8007"/>
                    <a:pt x="6035" y="8016"/>
                    <a:pt x="6038" y="8025"/>
                  </a:cubicBezTo>
                  <a:cubicBezTo>
                    <a:pt x="6041" y="8036"/>
                    <a:pt x="6041" y="8048"/>
                    <a:pt x="6039" y="8060"/>
                  </a:cubicBezTo>
                  <a:cubicBezTo>
                    <a:pt x="6037" y="8073"/>
                    <a:pt x="6031" y="8088"/>
                    <a:pt x="6023" y="8105"/>
                  </a:cubicBezTo>
                  <a:lnTo>
                    <a:pt x="6002" y="8149"/>
                  </a:lnTo>
                  <a:lnTo>
                    <a:pt x="5856" y="8077"/>
                  </a:lnTo>
                  <a:lnTo>
                    <a:pt x="5879" y="8030"/>
                  </a:lnTo>
                  <a:cubicBezTo>
                    <a:pt x="5884" y="8020"/>
                    <a:pt x="5889" y="8011"/>
                    <a:pt x="5894" y="8004"/>
                  </a:cubicBezTo>
                  <a:cubicBezTo>
                    <a:pt x="5899" y="7997"/>
                    <a:pt x="5905" y="7990"/>
                    <a:pt x="5911" y="7985"/>
                  </a:cubicBezTo>
                  <a:cubicBezTo>
                    <a:pt x="5921" y="7976"/>
                    <a:pt x="5933" y="7971"/>
                    <a:pt x="5948" y="7969"/>
                  </a:cubicBezTo>
                  <a:cubicBezTo>
                    <a:pt x="5962" y="7968"/>
                    <a:pt x="5976" y="7970"/>
                    <a:pt x="5989" y="7976"/>
                  </a:cubicBezTo>
                  <a:cubicBezTo>
                    <a:pt x="6002" y="7983"/>
                    <a:pt x="6012" y="7990"/>
                    <a:pt x="6021" y="7998"/>
                  </a:cubicBezTo>
                  <a:close/>
                  <a:moveTo>
                    <a:pt x="6318" y="7653"/>
                  </a:moveTo>
                  <a:cubicBezTo>
                    <a:pt x="6303" y="7652"/>
                    <a:pt x="6290" y="7653"/>
                    <a:pt x="6277" y="7656"/>
                  </a:cubicBezTo>
                  <a:cubicBezTo>
                    <a:pt x="6264" y="7660"/>
                    <a:pt x="6252" y="7665"/>
                    <a:pt x="6241" y="7672"/>
                  </a:cubicBezTo>
                  <a:cubicBezTo>
                    <a:pt x="6230" y="7680"/>
                    <a:pt x="6217" y="7691"/>
                    <a:pt x="6203" y="7706"/>
                  </a:cubicBezTo>
                  <a:lnTo>
                    <a:pt x="6167" y="7744"/>
                  </a:lnTo>
                  <a:cubicBezTo>
                    <a:pt x="6148" y="7763"/>
                    <a:pt x="6131" y="7776"/>
                    <a:pt x="6117" y="7781"/>
                  </a:cubicBezTo>
                  <a:cubicBezTo>
                    <a:pt x="6102" y="7786"/>
                    <a:pt x="6087" y="7785"/>
                    <a:pt x="6071" y="7777"/>
                  </a:cubicBezTo>
                  <a:cubicBezTo>
                    <a:pt x="6051" y="7767"/>
                    <a:pt x="6039" y="7753"/>
                    <a:pt x="6034" y="7734"/>
                  </a:cubicBezTo>
                  <a:cubicBezTo>
                    <a:pt x="6029" y="7714"/>
                    <a:pt x="6033" y="7692"/>
                    <a:pt x="6045" y="7668"/>
                  </a:cubicBezTo>
                  <a:cubicBezTo>
                    <a:pt x="6049" y="7659"/>
                    <a:pt x="6054" y="7652"/>
                    <a:pt x="6059" y="7645"/>
                  </a:cubicBezTo>
                  <a:cubicBezTo>
                    <a:pt x="6063" y="7638"/>
                    <a:pt x="6069" y="7631"/>
                    <a:pt x="6075" y="7625"/>
                  </a:cubicBezTo>
                  <a:cubicBezTo>
                    <a:pt x="6081" y="7619"/>
                    <a:pt x="6089" y="7613"/>
                    <a:pt x="6097" y="7607"/>
                  </a:cubicBezTo>
                  <a:cubicBezTo>
                    <a:pt x="6105" y="7601"/>
                    <a:pt x="6114" y="7595"/>
                    <a:pt x="6125" y="7589"/>
                  </a:cubicBezTo>
                  <a:lnTo>
                    <a:pt x="6102" y="7552"/>
                  </a:lnTo>
                  <a:cubicBezTo>
                    <a:pt x="6058" y="7577"/>
                    <a:pt x="6026" y="7610"/>
                    <a:pt x="6006" y="7651"/>
                  </a:cubicBezTo>
                  <a:cubicBezTo>
                    <a:pt x="5997" y="7670"/>
                    <a:pt x="5991" y="7689"/>
                    <a:pt x="5989" y="7707"/>
                  </a:cubicBezTo>
                  <a:cubicBezTo>
                    <a:pt x="5987" y="7725"/>
                    <a:pt x="5988" y="7742"/>
                    <a:pt x="5992" y="7758"/>
                  </a:cubicBezTo>
                  <a:cubicBezTo>
                    <a:pt x="5997" y="7774"/>
                    <a:pt x="6004" y="7788"/>
                    <a:pt x="6015" y="7801"/>
                  </a:cubicBezTo>
                  <a:cubicBezTo>
                    <a:pt x="6025" y="7814"/>
                    <a:pt x="6039" y="7825"/>
                    <a:pt x="6056" y="7833"/>
                  </a:cubicBezTo>
                  <a:cubicBezTo>
                    <a:pt x="6081" y="7845"/>
                    <a:pt x="6106" y="7847"/>
                    <a:pt x="6132" y="7840"/>
                  </a:cubicBezTo>
                  <a:cubicBezTo>
                    <a:pt x="6143" y="7836"/>
                    <a:pt x="6154" y="7830"/>
                    <a:pt x="6164" y="7822"/>
                  </a:cubicBezTo>
                  <a:cubicBezTo>
                    <a:pt x="6175" y="7814"/>
                    <a:pt x="6187" y="7803"/>
                    <a:pt x="6201" y="7787"/>
                  </a:cubicBezTo>
                  <a:lnTo>
                    <a:pt x="6232" y="7754"/>
                  </a:lnTo>
                  <a:cubicBezTo>
                    <a:pt x="6269" y="7714"/>
                    <a:pt x="6305" y="7703"/>
                    <a:pt x="6339" y="7720"/>
                  </a:cubicBezTo>
                  <a:cubicBezTo>
                    <a:pt x="6363" y="7731"/>
                    <a:pt x="6377" y="7750"/>
                    <a:pt x="6382" y="7775"/>
                  </a:cubicBezTo>
                  <a:cubicBezTo>
                    <a:pt x="6384" y="7787"/>
                    <a:pt x="6384" y="7797"/>
                    <a:pt x="6382" y="7808"/>
                  </a:cubicBezTo>
                  <a:cubicBezTo>
                    <a:pt x="6380" y="7818"/>
                    <a:pt x="6375" y="7831"/>
                    <a:pt x="6368" y="7846"/>
                  </a:cubicBezTo>
                  <a:cubicBezTo>
                    <a:pt x="6358" y="7865"/>
                    <a:pt x="6347" y="7882"/>
                    <a:pt x="6333" y="7897"/>
                  </a:cubicBezTo>
                  <a:cubicBezTo>
                    <a:pt x="6319" y="7911"/>
                    <a:pt x="6303" y="7923"/>
                    <a:pt x="6283" y="7934"/>
                  </a:cubicBezTo>
                  <a:lnTo>
                    <a:pt x="6309" y="7972"/>
                  </a:lnTo>
                  <a:cubicBezTo>
                    <a:pt x="6331" y="7959"/>
                    <a:pt x="6350" y="7943"/>
                    <a:pt x="6365" y="7926"/>
                  </a:cubicBezTo>
                  <a:cubicBezTo>
                    <a:pt x="6381" y="7908"/>
                    <a:pt x="6395" y="7888"/>
                    <a:pt x="6406" y="7864"/>
                  </a:cubicBezTo>
                  <a:cubicBezTo>
                    <a:pt x="6415" y="7846"/>
                    <a:pt x="6421" y="7829"/>
                    <a:pt x="6424" y="7814"/>
                  </a:cubicBezTo>
                  <a:cubicBezTo>
                    <a:pt x="6427" y="7798"/>
                    <a:pt x="6428" y="7782"/>
                    <a:pt x="6426" y="7765"/>
                  </a:cubicBezTo>
                  <a:cubicBezTo>
                    <a:pt x="6423" y="7742"/>
                    <a:pt x="6416" y="7722"/>
                    <a:pt x="6404" y="7704"/>
                  </a:cubicBezTo>
                  <a:cubicBezTo>
                    <a:pt x="6392" y="7687"/>
                    <a:pt x="6376" y="7673"/>
                    <a:pt x="6358" y="7664"/>
                  </a:cubicBezTo>
                  <a:cubicBezTo>
                    <a:pt x="6346" y="7658"/>
                    <a:pt x="6333" y="7655"/>
                    <a:pt x="6318" y="7653"/>
                  </a:cubicBezTo>
                  <a:close/>
                  <a:moveTo>
                    <a:pt x="6536" y="7583"/>
                  </a:moveTo>
                  <a:lnTo>
                    <a:pt x="6145" y="7390"/>
                  </a:lnTo>
                  <a:lnTo>
                    <a:pt x="6122" y="7436"/>
                  </a:lnTo>
                  <a:lnTo>
                    <a:pt x="6513" y="7628"/>
                  </a:lnTo>
                  <a:lnTo>
                    <a:pt x="6536" y="7583"/>
                  </a:lnTo>
                  <a:close/>
                  <a:moveTo>
                    <a:pt x="6311" y="7053"/>
                  </a:moveTo>
                  <a:lnTo>
                    <a:pt x="6183" y="7312"/>
                  </a:lnTo>
                  <a:lnTo>
                    <a:pt x="6223" y="7331"/>
                  </a:lnTo>
                  <a:lnTo>
                    <a:pt x="6274" y="7226"/>
                  </a:lnTo>
                  <a:lnTo>
                    <a:pt x="6626" y="7399"/>
                  </a:lnTo>
                  <a:lnTo>
                    <a:pt x="6648" y="7354"/>
                  </a:lnTo>
                  <a:lnTo>
                    <a:pt x="6296" y="7181"/>
                  </a:lnTo>
                  <a:lnTo>
                    <a:pt x="6349" y="7076"/>
                  </a:lnTo>
                  <a:lnTo>
                    <a:pt x="6311" y="7053"/>
                  </a:lnTo>
                  <a:close/>
                  <a:moveTo>
                    <a:pt x="6854" y="6937"/>
                  </a:moveTo>
                  <a:lnTo>
                    <a:pt x="6399" y="6874"/>
                  </a:lnTo>
                  <a:lnTo>
                    <a:pt x="6369" y="6935"/>
                  </a:lnTo>
                  <a:lnTo>
                    <a:pt x="6696" y="7257"/>
                  </a:lnTo>
                  <a:lnTo>
                    <a:pt x="6719" y="7210"/>
                  </a:lnTo>
                  <a:lnTo>
                    <a:pt x="6617" y="7113"/>
                  </a:lnTo>
                  <a:lnTo>
                    <a:pt x="6689" y="6968"/>
                  </a:lnTo>
                  <a:lnTo>
                    <a:pt x="6827" y="6990"/>
                  </a:lnTo>
                  <a:lnTo>
                    <a:pt x="6854" y="6937"/>
                  </a:lnTo>
                  <a:close/>
                  <a:moveTo>
                    <a:pt x="6645" y="6961"/>
                  </a:moveTo>
                  <a:lnTo>
                    <a:pt x="6585" y="7082"/>
                  </a:lnTo>
                  <a:lnTo>
                    <a:pt x="6424" y="6926"/>
                  </a:lnTo>
                  <a:lnTo>
                    <a:pt x="6645" y="6961"/>
                  </a:lnTo>
                  <a:close/>
                  <a:moveTo>
                    <a:pt x="6291" y="6905"/>
                  </a:moveTo>
                  <a:cubicBezTo>
                    <a:pt x="6283" y="6908"/>
                    <a:pt x="6276" y="6913"/>
                    <a:pt x="6272" y="6922"/>
                  </a:cubicBezTo>
                  <a:cubicBezTo>
                    <a:pt x="6268" y="6930"/>
                    <a:pt x="6268" y="6938"/>
                    <a:pt x="6271" y="6946"/>
                  </a:cubicBezTo>
                  <a:cubicBezTo>
                    <a:pt x="6273" y="6955"/>
                    <a:pt x="6279" y="6961"/>
                    <a:pt x="6287" y="6965"/>
                  </a:cubicBezTo>
                  <a:cubicBezTo>
                    <a:pt x="6295" y="6969"/>
                    <a:pt x="6304" y="6970"/>
                    <a:pt x="6312" y="6967"/>
                  </a:cubicBezTo>
                  <a:cubicBezTo>
                    <a:pt x="6321" y="6964"/>
                    <a:pt x="6328" y="6959"/>
                    <a:pt x="6332" y="6950"/>
                  </a:cubicBezTo>
                  <a:cubicBezTo>
                    <a:pt x="6336" y="6942"/>
                    <a:pt x="6336" y="6933"/>
                    <a:pt x="6333" y="6925"/>
                  </a:cubicBezTo>
                  <a:cubicBezTo>
                    <a:pt x="6330" y="6917"/>
                    <a:pt x="6324" y="6910"/>
                    <a:pt x="6316" y="6906"/>
                  </a:cubicBezTo>
                  <a:cubicBezTo>
                    <a:pt x="6308" y="6902"/>
                    <a:pt x="6300" y="6902"/>
                    <a:pt x="6291" y="6905"/>
                  </a:cubicBezTo>
                  <a:close/>
                  <a:moveTo>
                    <a:pt x="6349" y="6787"/>
                  </a:moveTo>
                  <a:cubicBezTo>
                    <a:pt x="6340" y="6790"/>
                    <a:pt x="6334" y="6796"/>
                    <a:pt x="6330" y="6804"/>
                  </a:cubicBezTo>
                  <a:cubicBezTo>
                    <a:pt x="6326" y="6812"/>
                    <a:pt x="6325" y="6820"/>
                    <a:pt x="6328" y="6829"/>
                  </a:cubicBezTo>
                  <a:cubicBezTo>
                    <a:pt x="6331" y="6837"/>
                    <a:pt x="6337" y="6844"/>
                    <a:pt x="6345" y="6848"/>
                  </a:cubicBezTo>
                  <a:cubicBezTo>
                    <a:pt x="6353" y="6852"/>
                    <a:pt x="6362" y="6852"/>
                    <a:pt x="6370" y="6850"/>
                  </a:cubicBezTo>
                  <a:cubicBezTo>
                    <a:pt x="6379" y="6847"/>
                    <a:pt x="6385" y="6841"/>
                    <a:pt x="6389" y="6833"/>
                  </a:cubicBezTo>
                  <a:cubicBezTo>
                    <a:pt x="6394" y="6824"/>
                    <a:pt x="6394" y="6816"/>
                    <a:pt x="6391" y="6808"/>
                  </a:cubicBezTo>
                  <a:cubicBezTo>
                    <a:pt x="6388" y="6799"/>
                    <a:pt x="6382" y="6793"/>
                    <a:pt x="6374" y="6789"/>
                  </a:cubicBezTo>
                  <a:cubicBezTo>
                    <a:pt x="6366" y="6785"/>
                    <a:pt x="6357" y="6784"/>
                    <a:pt x="6349" y="6787"/>
                  </a:cubicBezTo>
                  <a:close/>
                  <a:moveTo>
                    <a:pt x="6591" y="6484"/>
                  </a:moveTo>
                  <a:lnTo>
                    <a:pt x="6463" y="6743"/>
                  </a:lnTo>
                  <a:lnTo>
                    <a:pt x="6503" y="6762"/>
                  </a:lnTo>
                  <a:lnTo>
                    <a:pt x="6554" y="6658"/>
                  </a:lnTo>
                  <a:lnTo>
                    <a:pt x="6906" y="6831"/>
                  </a:lnTo>
                  <a:lnTo>
                    <a:pt x="6928" y="6786"/>
                  </a:lnTo>
                  <a:lnTo>
                    <a:pt x="6576" y="6613"/>
                  </a:lnTo>
                  <a:lnTo>
                    <a:pt x="6628" y="6507"/>
                  </a:lnTo>
                  <a:lnTo>
                    <a:pt x="6591" y="6484"/>
                  </a:lnTo>
                  <a:close/>
                  <a:moveTo>
                    <a:pt x="7256" y="6118"/>
                  </a:moveTo>
                  <a:lnTo>
                    <a:pt x="6849" y="5959"/>
                  </a:lnTo>
                  <a:lnTo>
                    <a:pt x="6815" y="6028"/>
                  </a:lnTo>
                  <a:lnTo>
                    <a:pt x="7039" y="6229"/>
                  </a:lnTo>
                  <a:cubicBezTo>
                    <a:pt x="7052" y="6241"/>
                    <a:pt x="7065" y="6251"/>
                    <a:pt x="7076" y="6260"/>
                  </a:cubicBezTo>
                  <a:cubicBezTo>
                    <a:pt x="7087" y="6269"/>
                    <a:pt x="7094" y="6274"/>
                    <a:pt x="7095" y="6275"/>
                  </a:cubicBezTo>
                  <a:cubicBezTo>
                    <a:pt x="7093" y="6274"/>
                    <a:pt x="7085" y="6272"/>
                    <a:pt x="7071" y="6268"/>
                  </a:cubicBezTo>
                  <a:cubicBezTo>
                    <a:pt x="7058" y="6265"/>
                    <a:pt x="7040" y="6261"/>
                    <a:pt x="7020" y="6257"/>
                  </a:cubicBezTo>
                  <a:lnTo>
                    <a:pt x="6729" y="6202"/>
                  </a:lnTo>
                  <a:lnTo>
                    <a:pt x="6696" y="6271"/>
                  </a:lnTo>
                  <a:lnTo>
                    <a:pt x="7070" y="6497"/>
                  </a:lnTo>
                  <a:lnTo>
                    <a:pt x="7092" y="6452"/>
                  </a:lnTo>
                  <a:lnTo>
                    <a:pt x="6824" y="6294"/>
                  </a:lnTo>
                  <a:cubicBezTo>
                    <a:pt x="6819" y="6291"/>
                    <a:pt x="6812" y="6287"/>
                    <a:pt x="6805" y="6282"/>
                  </a:cubicBezTo>
                  <a:cubicBezTo>
                    <a:pt x="6797" y="6278"/>
                    <a:pt x="6790" y="6274"/>
                    <a:pt x="6783" y="6270"/>
                  </a:cubicBezTo>
                  <a:cubicBezTo>
                    <a:pt x="6775" y="6266"/>
                    <a:pt x="6769" y="6262"/>
                    <a:pt x="6763" y="6259"/>
                  </a:cubicBezTo>
                  <a:cubicBezTo>
                    <a:pt x="6758" y="6256"/>
                    <a:pt x="6755" y="6254"/>
                    <a:pt x="6754" y="6253"/>
                  </a:cubicBezTo>
                  <a:cubicBezTo>
                    <a:pt x="6758" y="6255"/>
                    <a:pt x="6768" y="6257"/>
                    <a:pt x="6781" y="6259"/>
                  </a:cubicBezTo>
                  <a:cubicBezTo>
                    <a:pt x="6796" y="6262"/>
                    <a:pt x="6815" y="6266"/>
                    <a:pt x="6837" y="6270"/>
                  </a:cubicBezTo>
                  <a:lnTo>
                    <a:pt x="7152" y="6329"/>
                  </a:lnTo>
                  <a:lnTo>
                    <a:pt x="7172" y="6289"/>
                  </a:lnTo>
                  <a:lnTo>
                    <a:pt x="6922" y="6062"/>
                  </a:lnTo>
                  <a:cubicBezTo>
                    <a:pt x="6916" y="6058"/>
                    <a:pt x="6911" y="6053"/>
                    <a:pt x="6905" y="6048"/>
                  </a:cubicBezTo>
                  <a:cubicBezTo>
                    <a:pt x="6899" y="6043"/>
                    <a:pt x="6893" y="6038"/>
                    <a:pt x="6888" y="6034"/>
                  </a:cubicBezTo>
                  <a:cubicBezTo>
                    <a:pt x="6883" y="6029"/>
                    <a:pt x="6878" y="6025"/>
                    <a:pt x="6875" y="6022"/>
                  </a:cubicBezTo>
                  <a:cubicBezTo>
                    <a:pt x="6871" y="6019"/>
                    <a:pt x="6869" y="6017"/>
                    <a:pt x="6868" y="6017"/>
                  </a:cubicBezTo>
                  <a:cubicBezTo>
                    <a:pt x="6869" y="6017"/>
                    <a:pt x="6872" y="6018"/>
                    <a:pt x="6876" y="6020"/>
                  </a:cubicBezTo>
                  <a:cubicBezTo>
                    <a:pt x="6881" y="6022"/>
                    <a:pt x="6887" y="6025"/>
                    <a:pt x="6893" y="6028"/>
                  </a:cubicBezTo>
                  <a:cubicBezTo>
                    <a:pt x="6900" y="6031"/>
                    <a:pt x="6907" y="6034"/>
                    <a:pt x="6915" y="6037"/>
                  </a:cubicBezTo>
                  <a:cubicBezTo>
                    <a:pt x="6922" y="6041"/>
                    <a:pt x="6929" y="6044"/>
                    <a:pt x="6936" y="6046"/>
                  </a:cubicBezTo>
                  <a:lnTo>
                    <a:pt x="7233" y="6165"/>
                  </a:lnTo>
                  <a:lnTo>
                    <a:pt x="7256" y="6118"/>
                  </a:lnTo>
                  <a:close/>
                  <a:moveTo>
                    <a:pt x="7041" y="5569"/>
                  </a:moveTo>
                  <a:lnTo>
                    <a:pt x="7018" y="5615"/>
                  </a:lnTo>
                  <a:lnTo>
                    <a:pt x="7291" y="5749"/>
                  </a:lnTo>
                  <a:cubicBezTo>
                    <a:pt x="7304" y="5756"/>
                    <a:pt x="7315" y="5762"/>
                    <a:pt x="7323" y="5769"/>
                  </a:cubicBezTo>
                  <a:cubicBezTo>
                    <a:pt x="7332" y="5775"/>
                    <a:pt x="7339" y="5783"/>
                    <a:pt x="7344" y="5794"/>
                  </a:cubicBezTo>
                  <a:cubicBezTo>
                    <a:pt x="7349" y="5804"/>
                    <a:pt x="7351" y="5816"/>
                    <a:pt x="7349" y="5830"/>
                  </a:cubicBezTo>
                  <a:cubicBezTo>
                    <a:pt x="7348" y="5844"/>
                    <a:pt x="7343" y="5859"/>
                    <a:pt x="7335" y="5875"/>
                  </a:cubicBezTo>
                  <a:cubicBezTo>
                    <a:pt x="7329" y="5887"/>
                    <a:pt x="7323" y="5897"/>
                    <a:pt x="7316" y="5905"/>
                  </a:cubicBezTo>
                  <a:cubicBezTo>
                    <a:pt x="7309" y="5913"/>
                    <a:pt x="7303" y="5918"/>
                    <a:pt x="7296" y="5923"/>
                  </a:cubicBezTo>
                  <a:cubicBezTo>
                    <a:pt x="7289" y="5927"/>
                    <a:pt x="7283" y="5930"/>
                    <a:pt x="7276" y="5931"/>
                  </a:cubicBezTo>
                  <a:cubicBezTo>
                    <a:pt x="7270" y="5932"/>
                    <a:pt x="7264" y="5933"/>
                    <a:pt x="7259" y="5933"/>
                  </a:cubicBezTo>
                  <a:cubicBezTo>
                    <a:pt x="7252" y="5932"/>
                    <a:pt x="7242" y="5930"/>
                    <a:pt x="7231" y="5926"/>
                  </a:cubicBezTo>
                  <a:cubicBezTo>
                    <a:pt x="7220" y="5921"/>
                    <a:pt x="7209" y="5917"/>
                    <a:pt x="7199" y="5912"/>
                  </a:cubicBezTo>
                  <a:lnTo>
                    <a:pt x="6936" y="5782"/>
                  </a:lnTo>
                  <a:lnTo>
                    <a:pt x="6913" y="5829"/>
                  </a:lnTo>
                  <a:lnTo>
                    <a:pt x="7194" y="5966"/>
                  </a:lnTo>
                  <a:cubicBezTo>
                    <a:pt x="7202" y="5971"/>
                    <a:pt x="7213" y="5975"/>
                    <a:pt x="7224" y="5979"/>
                  </a:cubicBezTo>
                  <a:cubicBezTo>
                    <a:pt x="7236" y="5984"/>
                    <a:pt x="7248" y="5986"/>
                    <a:pt x="7260" y="5985"/>
                  </a:cubicBezTo>
                  <a:cubicBezTo>
                    <a:pt x="7285" y="5984"/>
                    <a:pt x="7306" y="5977"/>
                    <a:pt x="7324" y="5963"/>
                  </a:cubicBezTo>
                  <a:cubicBezTo>
                    <a:pt x="7342" y="5950"/>
                    <a:pt x="7359" y="5928"/>
                    <a:pt x="7374" y="5897"/>
                  </a:cubicBezTo>
                  <a:cubicBezTo>
                    <a:pt x="7385" y="5873"/>
                    <a:pt x="7393" y="5852"/>
                    <a:pt x="7396" y="5833"/>
                  </a:cubicBezTo>
                  <a:cubicBezTo>
                    <a:pt x="7399" y="5815"/>
                    <a:pt x="7398" y="5797"/>
                    <a:pt x="7394" y="5780"/>
                  </a:cubicBezTo>
                  <a:cubicBezTo>
                    <a:pt x="7390" y="5763"/>
                    <a:pt x="7382" y="5750"/>
                    <a:pt x="7371" y="5739"/>
                  </a:cubicBezTo>
                  <a:cubicBezTo>
                    <a:pt x="7360" y="5729"/>
                    <a:pt x="7342" y="5718"/>
                    <a:pt x="7319" y="5706"/>
                  </a:cubicBezTo>
                  <a:lnTo>
                    <a:pt x="7041" y="5569"/>
                  </a:lnTo>
                  <a:close/>
                  <a:moveTo>
                    <a:pt x="6884" y="5700"/>
                  </a:moveTo>
                  <a:cubicBezTo>
                    <a:pt x="6875" y="5703"/>
                    <a:pt x="6869" y="5709"/>
                    <a:pt x="6865" y="5717"/>
                  </a:cubicBezTo>
                  <a:cubicBezTo>
                    <a:pt x="6861" y="5725"/>
                    <a:pt x="6860" y="5733"/>
                    <a:pt x="6863" y="5742"/>
                  </a:cubicBezTo>
                  <a:cubicBezTo>
                    <a:pt x="6866" y="5750"/>
                    <a:pt x="6872" y="5756"/>
                    <a:pt x="6880" y="5760"/>
                  </a:cubicBezTo>
                  <a:cubicBezTo>
                    <a:pt x="6888" y="5764"/>
                    <a:pt x="6897" y="5765"/>
                    <a:pt x="6905" y="5762"/>
                  </a:cubicBezTo>
                  <a:cubicBezTo>
                    <a:pt x="6914" y="5759"/>
                    <a:pt x="6920" y="5754"/>
                    <a:pt x="6924" y="5746"/>
                  </a:cubicBezTo>
                  <a:cubicBezTo>
                    <a:pt x="6929" y="5737"/>
                    <a:pt x="6929" y="5729"/>
                    <a:pt x="6926" y="5720"/>
                  </a:cubicBezTo>
                  <a:cubicBezTo>
                    <a:pt x="6923" y="5712"/>
                    <a:pt x="6917" y="5706"/>
                    <a:pt x="6909" y="5702"/>
                  </a:cubicBezTo>
                  <a:cubicBezTo>
                    <a:pt x="6901" y="5698"/>
                    <a:pt x="6892" y="5697"/>
                    <a:pt x="6884" y="5700"/>
                  </a:cubicBezTo>
                  <a:close/>
                  <a:moveTo>
                    <a:pt x="6941" y="5583"/>
                  </a:moveTo>
                  <a:cubicBezTo>
                    <a:pt x="6933" y="5586"/>
                    <a:pt x="6926" y="5592"/>
                    <a:pt x="6922" y="5600"/>
                  </a:cubicBezTo>
                  <a:cubicBezTo>
                    <a:pt x="6918" y="5608"/>
                    <a:pt x="6918" y="5616"/>
                    <a:pt x="6921" y="5625"/>
                  </a:cubicBezTo>
                  <a:cubicBezTo>
                    <a:pt x="6924" y="5633"/>
                    <a:pt x="6929" y="5640"/>
                    <a:pt x="6937" y="5644"/>
                  </a:cubicBezTo>
                  <a:cubicBezTo>
                    <a:pt x="6945" y="5648"/>
                    <a:pt x="6954" y="5648"/>
                    <a:pt x="6963" y="5645"/>
                  </a:cubicBezTo>
                  <a:cubicBezTo>
                    <a:pt x="6971" y="5643"/>
                    <a:pt x="6978" y="5637"/>
                    <a:pt x="6982" y="5629"/>
                  </a:cubicBezTo>
                  <a:cubicBezTo>
                    <a:pt x="6986" y="5620"/>
                    <a:pt x="6986" y="5612"/>
                    <a:pt x="6983" y="5604"/>
                  </a:cubicBezTo>
                  <a:cubicBezTo>
                    <a:pt x="6980" y="5595"/>
                    <a:pt x="6974" y="5589"/>
                    <a:pt x="6966" y="5585"/>
                  </a:cubicBezTo>
                  <a:cubicBezTo>
                    <a:pt x="6958" y="5581"/>
                    <a:pt x="6950" y="5580"/>
                    <a:pt x="6941" y="5583"/>
                  </a:cubicBezTo>
                  <a:close/>
                  <a:moveTo>
                    <a:pt x="7615" y="5389"/>
                  </a:moveTo>
                  <a:lnTo>
                    <a:pt x="7224" y="5197"/>
                  </a:lnTo>
                  <a:lnTo>
                    <a:pt x="7201" y="5243"/>
                  </a:lnTo>
                  <a:lnTo>
                    <a:pt x="7415" y="5346"/>
                  </a:lnTo>
                  <a:cubicBezTo>
                    <a:pt x="7429" y="5353"/>
                    <a:pt x="7443" y="5359"/>
                    <a:pt x="7457" y="5366"/>
                  </a:cubicBezTo>
                  <a:cubicBezTo>
                    <a:pt x="7472" y="5372"/>
                    <a:pt x="7485" y="5378"/>
                    <a:pt x="7496" y="5383"/>
                  </a:cubicBezTo>
                  <a:cubicBezTo>
                    <a:pt x="7508" y="5387"/>
                    <a:pt x="7517" y="5391"/>
                    <a:pt x="7525" y="5394"/>
                  </a:cubicBezTo>
                  <a:cubicBezTo>
                    <a:pt x="7532" y="5397"/>
                    <a:pt x="7536" y="5399"/>
                    <a:pt x="7536" y="5399"/>
                  </a:cubicBezTo>
                  <a:cubicBezTo>
                    <a:pt x="7535" y="5399"/>
                    <a:pt x="7531" y="5399"/>
                    <a:pt x="7525" y="5398"/>
                  </a:cubicBezTo>
                  <a:cubicBezTo>
                    <a:pt x="7519" y="5398"/>
                    <a:pt x="7511" y="5397"/>
                    <a:pt x="7502" y="5397"/>
                  </a:cubicBezTo>
                  <a:cubicBezTo>
                    <a:pt x="7493" y="5396"/>
                    <a:pt x="7483" y="5396"/>
                    <a:pt x="7471" y="5395"/>
                  </a:cubicBezTo>
                  <a:cubicBezTo>
                    <a:pt x="7460" y="5395"/>
                    <a:pt x="7448" y="5395"/>
                    <a:pt x="7436" y="5395"/>
                  </a:cubicBezTo>
                  <a:lnTo>
                    <a:pt x="7123" y="5402"/>
                  </a:lnTo>
                  <a:lnTo>
                    <a:pt x="7096" y="5457"/>
                  </a:lnTo>
                  <a:lnTo>
                    <a:pt x="7487" y="5649"/>
                  </a:lnTo>
                  <a:lnTo>
                    <a:pt x="7511" y="5600"/>
                  </a:lnTo>
                  <a:lnTo>
                    <a:pt x="7283" y="5491"/>
                  </a:lnTo>
                  <a:cubicBezTo>
                    <a:pt x="7272" y="5485"/>
                    <a:pt x="7260" y="5480"/>
                    <a:pt x="7249" y="5475"/>
                  </a:cubicBezTo>
                  <a:cubicBezTo>
                    <a:pt x="7237" y="5470"/>
                    <a:pt x="7226" y="5465"/>
                    <a:pt x="7216" y="5461"/>
                  </a:cubicBezTo>
                  <a:cubicBezTo>
                    <a:pt x="7206" y="5457"/>
                    <a:pt x="7197" y="5453"/>
                    <a:pt x="7190" y="5450"/>
                  </a:cubicBezTo>
                  <a:cubicBezTo>
                    <a:pt x="7183" y="5447"/>
                    <a:pt x="7178" y="5445"/>
                    <a:pt x="7175" y="5444"/>
                  </a:cubicBezTo>
                  <a:cubicBezTo>
                    <a:pt x="7179" y="5445"/>
                    <a:pt x="7184" y="5445"/>
                    <a:pt x="7192" y="5445"/>
                  </a:cubicBezTo>
                  <a:cubicBezTo>
                    <a:pt x="7199" y="5446"/>
                    <a:pt x="7208" y="5446"/>
                    <a:pt x="7218" y="5446"/>
                  </a:cubicBezTo>
                  <a:cubicBezTo>
                    <a:pt x="7228" y="5446"/>
                    <a:pt x="7239" y="5446"/>
                    <a:pt x="7251" y="5446"/>
                  </a:cubicBezTo>
                  <a:cubicBezTo>
                    <a:pt x="7264" y="5446"/>
                    <a:pt x="7277" y="5446"/>
                    <a:pt x="7290" y="5446"/>
                  </a:cubicBezTo>
                  <a:lnTo>
                    <a:pt x="7591" y="5438"/>
                  </a:lnTo>
                  <a:lnTo>
                    <a:pt x="7615" y="5389"/>
                  </a:lnTo>
                  <a:close/>
                  <a:moveTo>
                    <a:pt x="7639" y="4968"/>
                  </a:moveTo>
                  <a:cubicBezTo>
                    <a:pt x="7625" y="4967"/>
                    <a:pt x="7611" y="4968"/>
                    <a:pt x="7598" y="4971"/>
                  </a:cubicBezTo>
                  <a:cubicBezTo>
                    <a:pt x="7585" y="4975"/>
                    <a:pt x="7573" y="4980"/>
                    <a:pt x="7562" y="4987"/>
                  </a:cubicBezTo>
                  <a:cubicBezTo>
                    <a:pt x="7551" y="4995"/>
                    <a:pt x="7538" y="5006"/>
                    <a:pt x="7525" y="5021"/>
                  </a:cubicBezTo>
                  <a:lnTo>
                    <a:pt x="7488" y="5059"/>
                  </a:lnTo>
                  <a:cubicBezTo>
                    <a:pt x="7469" y="5078"/>
                    <a:pt x="7452" y="5091"/>
                    <a:pt x="7438" y="5096"/>
                  </a:cubicBezTo>
                  <a:cubicBezTo>
                    <a:pt x="7423" y="5101"/>
                    <a:pt x="7408" y="5100"/>
                    <a:pt x="7392" y="5092"/>
                  </a:cubicBezTo>
                  <a:cubicBezTo>
                    <a:pt x="7372" y="5082"/>
                    <a:pt x="7360" y="5068"/>
                    <a:pt x="7355" y="5049"/>
                  </a:cubicBezTo>
                  <a:cubicBezTo>
                    <a:pt x="7350" y="5029"/>
                    <a:pt x="7354" y="5007"/>
                    <a:pt x="7366" y="4983"/>
                  </a:cubicBezTo>
                  <a:cubicBezTo>
                    <a:pt x="7370" y="4974"/>
                    <a:pt x="7375" y="4967"/>
                    <a:pt x="7380" y="4960"/>
                  </a:cubicBezTo>
                  <a:cubicBezTo>
                    <a:pt x="7384" y="4953"/>
                    <a:pt x="7390" y="4946"/>
                    <a:pt x="7396" y="4940"/>
                  </a:cubicBezTo>
                  <a:cubicBezTo>
                    <a:pt x="7403" y="4934"/>
                    <a:pt x="7410" y="4928"/>
                    <a:pt x="7418" y="4922"/>
                  </a:cubicBezTo>
                  <a:cubicBezTo>
                    <a:pt x="7426" y="4916"/>
                    <a:pt x="7435" y="4910"/>
                    <a:pt x="7446" y="4904"/>
                  </a:cubicBezTo>
                  <a:lnTo>
                    <a:pt x="7423" y="4867"/>
                  </a:lnTo>
                  <a:cubicBezTo>
                    <a:pt x="7379" y="4892"/>
                    <a:pt x="7347" y="4925"/>
                    <a:pt x="7327" y="4966"/>
                  </a:cubicBezTo>
                  <a:cubicBezTo>
                    <a:pt x="7318" y="4985"/>
                    <a:pt x="7312" y="5004"/>
                    <a:pt x="7310" y="5022"/>
                  </a:cubicBezTo>
                  <a:cubicBezTo>
                    <a:pt x="7308" y="5040"/>
                    <a:pt x="7309" y="5057"/>
                    <a:pt x="7313" y="5073"/>
                  </a:cubicBezTo>
                  <a:cubicBezTo>
                    <a:pt x="7318" y="5089"/>
                    <a:pt x="7325" y="5103"/>
                    <a:pt x="7336" y="5116"/>
                  </a:cubicBezTo>
                  <a:cubicBezTo>
                    <a:pt x="7347" y="5129"/>
                    <a:pt x="7360" y="5140"/>
                    <a:pt x="7377" y="5148"/>
                  </a:cubicBezTo>
                  <a:cubicBezTo>
                    <a:pt x="7402" y="5160"/>
                    <a:pt x="7427" y="5162"/>
                    <a:pt x="7453" y="5155"/>
                  </a:cubicBezTo>
                  <a:cubicBezTo>
                    <a:pt x="7465" y="5151"/>
                    <a:pt x="7476" y="5145"/>
                    <a:pt x="7486" y="5137"/>
                  </a:cubicBezTo>
                  <a:cubicBezTo>
                    <a:pt x="7496" y="5129"/>
                    <a:pt x="7508" y="5118"/>
                    <a:pt x="7522" y="5102"/>
                  </a:cubicBezTo>
                  <a:lnTo>
                    <a:pt x="7553" y="5069"/>
                  </a:lnTo>
                  <a:cubicBezTo>
                    <a:pt x="7590" y="5029"/>
                    <a:pt x="7626" y="5018"/>
                    <a:pt x="7661" y="5035"/>
                  </a:cubicBezTo>
                  <a:cubicBezTo>
                    <a:pt x="7684" y="5046"/>
                    <a:pt x="7698" y="5065"/>
                    <a:pt x="7703" y="5090"/>
                  </a:cubicBezTo>
                  <a:cubicBezTo>
                    <a:pt x="7705" y="5102"/>
                    <a:pt x="7705" y="5113"/>
                    <a:pt x="7703" y="5123"/>
                  </a:cubicBezTo>
                  <a:cubicBezTo>
                    <a:pt x="7701" y="5133"/>
                    <a:pt x="7697" y="5146"/>
                    <a:pt x="7689" y="5161"/>
                  </a:cubicBezTo>
                  <a:cubicBezTo>
                    <a:pt x="7680" y="5180"/>
                    <a:pt x="7668" y="5197"/>
                    <a:pt x="7654" y="5212"/>
                  </a:cubicBezTo>
                  <a:cubicBezTo>
                    <a:pt x="7641" y="5226"/>
                    <a:pt x="7624" y="5238"/>
                    <a:pt x="7604" y="5249"/>
                  </a:cubicBezTo>
                  <a:lnTo>
                    <a:pt x="7630" y="5287"/>
                  </a:lnTo>
                  <a:cubicBezTo>
                    <a:pt x="7652" y="5274"/>
                    <a:pt x="7671" y="5258"/>
                    <a:pt x="7687" y="5241"/>
                  </a:cubicBezTo>
                  <a:cubicBezTo>
                    <a:pt x="7702" y="5223"/>
                    <a:pt x="7716" y="5203"/>
                    <a:pt x="7727" y="5179"/>
                  </a:cubicBezTo>
                  <a:cubicBezTo>
                    <a:pt x="7736" y="5161"/>
                    <a:pt x="7742" y="5144"/>
                    <a:pt x="7745" y="5129"/>
                  </a:cubicBezTo>
                  <a:cubicBezTo>
                    <a:pt x="7748" y="5113"/>
                    <a:pt x="7749" y="5097"/>
                    <a:pt x="7747" y="5080"/>
                  </a:cubicBezTo>
                  <a:cubicBezTo>
                    <a:pt x="7744" y="5057"/>
                    <a:pt x="7737" y="5037"/>
                    <a:pt x="7725" y="5019"/>
                  </a:cubicBezTo>
                  <a:cubicBezTo>
                    <a:pt x="7713" y="5002"/>
                    <a:pt x="7698" y="4988"/>
                    <a:pt x="7679" y="4979"/>
                  </a:cubicBezTo>
                  <a:cubicBezTo>
                    <a:pt x="7667" y="4973"/>
                    <a:pt x="7654" y="4970"/>
                    <a:pt x="7639" y="4968"/>
                  </a:cubicBezTo>
                  <a:close/>
                  <a:moveTo>
                    <a:pt x="7556" y="4521"/>
                  </a:moveTo>
                  <a:lnTo>
                    <a:pt x="7429" y="4780"/>
                  </a:lnTo>
                  <a:lnTo>
                    <a:pt x="7468" y="4799"/>
                  </a:lnTo>
                  <a:lnTo>
                    <a:pt x="7520" y="4695"/>
                  </a:lnTo>
                  <a:lnTo>
                    <a:pt x="7872" y="4868"/>
                  </a:lnTo>
                  <a:lnTo>
                    <a:pt x="7894" y="4823"/>
                  </a:lnTo>
                  <a:lnTo>
                    <a:pt x="7542" y="4650"/>
                  </a:lnTo>
                  <a:lnTo>
                    <a:pt x="7594" y="4544"/>
                  </a:lnTo>
                  <a:lnTo>
                    <a:pt x="7556" y="4521"/>
                  </a:lnTo>
                  <a:close/>
                  <a:moveTo>
                    <a:pt x="8088" y="4427"/>
                  </a:moveTo>
                  <a:lnTo>
                    <a:pt x="8048" y="4407"/>
                  </a:lnTo>
                  <a:lnTo>
                    <a:pt x="7963" y="4579"/>
                  </a:lnTo>
                  <a:lnTo>
                    <a:pt x="7820" y="4509"/>
                  </a:lnTo>
                  <a:lnTo>
                    <a:pt x="7886" y="4375"/>
                  </a:lnTo>
                  <a:lnTo>
                    <a:pt x="7846" y="4355"/>
                  </a:lnTo>
                  <a:lnTo>
                    <a:pt x="7780" y="4489"/>
                  </a:lnTo>
                  <a:lnTo>
                    <a:pt x="7652" y="4426"/>
                  </a:lnTo>
                  <a:lnTo>
                    <a:pt x="7730" y="4266"/>
                  </a:lnTo>
                  <a:lnTo>
                    <a:pt x="7695" y="4241"/>
                  </a:lnTo>
                  <a:lnTo>
                    <a:pt x="7590" y="4454"/>
                  </a:lnTo>
                  <a:lnTo>
                    <a:pt x="7980" y="4647"/>
                  </a:lnTo>
                  <a:lnTo>
                    <a:pt x="8088" y="4427"/>
                  </a:lnTo>
                  <a:close/>
                  <a:moveTo>
                    <a:pt x="8251" y="4096"/>
                  </a:moveTo>
                  <a:lnTo>
                    <a:pt x="8215" y="4101"/>
                  </a:lnTo>
                  <a:cubicBezTo>
                    <a:pt x="8198" y="4103"/>
                    <a:pt x="8181" y="4106"/>
                    <a:pt x="8162" y="4108"/>
                  </a:cubicBezTo>
                  <a:cubicBezTo>
                    <a:pt x="8143" y="4111"/>
                    <a:pt x="8126" y="4113"/>
                    <a:pt x="8109" y="4115"/>
                  </a:cubicBezTo>
                  <a:cubicBezTo>
                    <a:pt x="8093" y="4118"/>
                    <a:pt x="8081" y="4120"/>
                    <a:pt x="8074" y="4121"/>
                  </a:cubicBezTo>
                  <a:cubicBezTo>
                    <a:pt x="8064" y="4123"/>
                    <a:pt x="8053" y="4125"/>
                    <a:pt x="8042" y="4128"/>
                  </a:cubicBezTo>
                  <a:cubicBezTo>
                    <a:pt x="8030" y="4131"/>
                    <a:pt x="8019" y="4135"/>
                    <a:pt x="8011" y="4139"/>
                  </a:cubicBezTo>
                  <a:lnTo>
                    <a:pt x="8014" y="4133"/>
                  </a:lnTo>
                  <a:cubicBezTo>
                    <a:pt x="8021" y="4117"/>
                    <a:pt x="8026" y="4102"/>
                    <a:pt x="8027" y="4087"/>
                  </a:cubicBezTo>
                  <a:cubicBezTo>
                    <a:pt x="8028" y="4071"/>
                    <a:pt x="8026" y="4057"/>
                    <a:pt x="8021" y="4043"/>
                  </a:cubicBezTo>
                  <a:cubicBezTo>
                    <a:pt x="8017" y="4030"/>
                    <a:pt x="8009" y="4017"/>
                    <a:pt x="7998" y="4005"/>
                  </a:cubicBezTo>
                  <a:cubicBezTo>
                    <a:pt x="7987" y="3994"/>
                    <a:pt x="7974" y="3984"/>
                    <a:pt x="7958" y="3976"/>
                  </a:cubicBezTo>
                  <a:cubicBezTo>
                    <a:pt x="7947" y="3971"/>
                    <a:pt x="7937" y="3968"/>
                    <a:pt x="7928" y="3966"/>
                  </a:cubicBezTo>
                  <a:cubicBezTo>
                    <a:pt x="7918" y="3965"/>
                    <a:pt x="7909" y="3964"/>
                    <a:pt x="7900" y="3964"/>
                  </a:cubicBezTo>
                  <a:cubicBezTo>
                    <a:pt x="7891" y="3964"/>
                    <a:pt x="7883" y="3965"/>
                    <a:pt x="7876" y="3967"/>
                  </a:cubicBezTo>
                  <a:cubicBezTo>
                    <a:pt x="7869" y="3970"/>
                    <a:pt x="7862" y="3972"/>
                    <a:pt x="7857" y="3975"/>
                  </a:cubicBezTo>
                  <a:cubicBezTo>
                    <a:pt x="7851" y="3978"/>
                    <a:pt x="7845" y="3981"/>
                    <a:pt x="7839" y="3985"/>
                  </a:cubicBezTo>
                  <a:cubicBezTo>
                    <a:pt x="7833" y="3990"/>
                    <a:pt x="7827" y="3995"/>
                    <a:pt x="7821" y="4002"/>
                  </a:cubicBezTo>
                  <a:cubicBezTo>
                    <a:pt x="7814" y="4009"/>
                    <a:pt x="7808" y="4017"/>
                    <a:pt x="7802" y="4027"/>
                  </a:cubicBezTo>
                  <a:cubicBezTo>
                    <a:pt x="7796" y="4036"/>
                    <a:pt x="7790" y="4048"/>
                    <a:pt x="7783" y="4061"/>
                  </a:cubicBezTo>
                  <a:lnTo>
                    <a:pt x="7738" y="4152"/>
                  </a:lnTo>
                  <a:lnTo>
                    <a:pt x="8129" y="4345"/>
                  </a:lnTo>
                  <a:lnTo>
                    <a:pt x="8151" y="4299"/>
                  </a:lnTo>
                  <a:lnTo>
                    <a:pt x="7975" y="4212"/>
                  </a:lnTo>
                  <a:cubicBezTo>
                    <a:pt x="7980" y="4202"/>
                    <a:pt x="7986" y="4195"/>
                    <a:pt x="7992" y="4191"/>
                  </a:cubicBezTo>
                  <a:cubicBezTo>
                    <a:pt x="7998" y="4186"/>
                    <a:pt x="8008" y="4183"/>
                    <a:pt x="8022" y="4180"/>
                  </a:cubicBezTo>
                  <a:cubicBezTo>
                    <a:pt x="8045" y="4175"/>
                    <a:pt x="8067" y="4171"/>
                    <a:pt x="8088" y="4168"/>
                  </a:cubicBezTo>
                  <a:cubicBezTo>
                    <a:pt x="8108" y="4164"/>
                    <a:pt x="8127" y="4162"/>
                    <a:pt x="8145" y="4159"/>
                  </a:cubicBezTo>
                  <a:cubicBezTo>
                    <a:pt x="8162" y="4157"/>
                    <a:pt x="8177" y="4156"/>
                    <a:pt x="8191" y="4155"/>
                  </a:cubicBezTo>
                  <a:cubicBezTo>
                    <a:pt x="8204" y="4155"/>
                    <a:pt x="8214" y="4155"/>
                    <a:pt x="8222" y="4155"/>
                  </a:cubicBezTo>
                  <a:lnTo>
                    <a:pt x="8251" y="4096"/>
                  </a:lnTo>
                  <a:close/>
                  <a:moveTo>
                    <a:pt x="7965" y="4047"/>
                  </a:moveTo>
                  <a:cubicBezTo>
                    <a:pt x="7973" y="4056"/>
                    <a:pt x="7979" y="4065"/>
                    <a:pt x="7982" y="4074"/>
                  </a:cubicBezTo>
                  <a:cubicBezTo>
                    <a:pt x="7985" y="4085"/>
                    <a:pt x="7985" y="4097"/>
                    <a:pt x="7983" y="4109"/>
                  </a:cubicBezTo>
                  <a:cubicBezTo>
                    <a:pt x="7981" y="4122"/>
                    <a:pt x="7976" y="4137"/>
                    <a:pt x="7967" y="4154"/>
                  </a:cubicBezTo>
                  <a:lnTo>
                    <a:pt x="7946" y="4198"/>
                  </a:lnTo>
                  <a:lnTo>
                    <a:pt x="7800" y="4126"/>
                  </a:lnTo>
                  <a:lnTo>
                    <a:pt x="7823" y="4079"/>
                  </a:lnTo>
                  <a:cubicBezTo>
                    <a:pt x="7828" y="4069"/>
                    <a:pt x="7833" y="4060"/>
                    <a:pt x="7838" y="4053"/>
                  </a:cubicBezTo>
                  <a:cubicBezTo>
                    <a:pt x="7844" y="4046"/>
                    <a:pt x="7849" y="4039"/>
                    <a:pt x="7855" y="4034"/>
                  </a:cubicBezTo>
                  <a:cubicBezTo>
                    <a:pt x="7865" y="4025"/>
                    <a:pt x="7877" y="4020"/>
                    <a:pt x="7892" y="4018"/>
                  </a:cubicBezTo>
                  <a:cubicBezTo>
                    <a:pt x="7906" y="4017"/>
                    <a:pt x="7920" y="4019"/>
                    <a:pt x="7933" y="4025"/>
                  </a:cubicBezTo>
                  <a:cubicBezTo>
                    <a:pt x="7946" y="4032"/>
                    <a:pt x="7957" y="4039"/>
                    <a:pt x="7965" y="4047"/>
                  </a:cubicBezTo>
                  <a:close/>
                  <a:moveTo>
                    <a:pt x="8463" y="3885"/>
                  </a:moveTo>
                  <a:lnTo>
                    <a:pt x="7914" y="3615"/>
                  </a:lnTo>
                  <a:lnTo>
                    <a:pt x="7895" y="3652"/>
                  </a:lnTo>
                  <a:lnTo>
                    <a:pt x="8445" y="3922"/>
                  </a:lnTo>
                  <a:lnTo>
                    <a:pt x="8463" y="3885"/>
                  </a:lnTo>
                  <a:close/>
                  <a:moveTo>
                    <a:pt x="8238" y="3137"/>
                  </a:moveTo>
                  <a:lnTo>
                    <a:pt x="8215" y="3183"/>
                  </a:lnTo>
                  <a:lnTo>
                    <a:pt x="8487" y="3317"/>
                  </a:lnTo>
                  <a:cubicBezTo>
                    <a:pt x="8501" y="3324"/>
                    <a:pt x="8512" y="3330"/>
                    <a:pt x="8520" y="3336"/>
                  </a:cubicBezTo>
                  <a:cubicBezTo>
                    <a:pt x="8528" y="3343"/>
                    <a:pt x="8535" y="3351"/>
                    <a:pt x="8541" y="3362"/>
                  </a:cubicBezTo>
                  <a:cubicBezTo>
                    <a:pt x="8546" y="3372"/>
                    <a:pt x="8548" y="3384"/>
                    <a:pt x="8546" y="3398"/>
                  </a:cubicBezTo>
                  <a:cubicBezTo>
                    <a:pt x="8544" y="3412"/>
                    <a:pt x="8540" y="3427"/>
                    <a:pt x="8532" y="3443"/>
                  </a:cubicBezTo>
                  <a:cubicBezTo>
                    <a:pt x="8526" y="3455"/>
                    <a:pt x="8519" y="3465"/>
                    <a:pt x="8513" y="3473"/>
                  </a:cubicBezTo>
                  <a:cubicBezTo>
                    <a:pt x="8506" y="3480"/>
                    <a:pt x="8500" y="3486"/>
                    <a:pt x="8493" y="3490"/>
                  </a:cubicBezTo>
                  <a:cubicBezTo>
                    <a:pt x="8486" y="3495"/>
                    <a:pt x="8479" y="3497"/>
                    <a:pt x="8473" y="3499"/>
                  </a:cubicBezTo>
                  <a:cubicBezTo>
                    <a:pt x="8467" y="3500"/>
                    <a:pt x="8461" y="3501"/>
                    <a:pt x="8456" y="3500"/>
                  </a:cubicBezTo>
                  <a:cubicBezTo>
                    <a:pt x="8449" y="3500"/>
                    <a:pt x="8439" y="3498"/>
                    <a:pt x="8428" y="3493"/>
                  </a:cubicBezTo>
                  <a:cubicBezTo>
                    <a:pt x="8417" y="3489"/>
                    <a:pt x="8406" y="3484"/>
                    <a:pt x="8396" y="3480"/>
                  </a:cubicBezTo>
                  <a:lnTo>
                    <a:pt x="8133" y="3350"/>
                  </a:lnTo>
                  <a:lnTo>
                    <a:pt x="8110" y="3396"/>
                  </a:lnTo>
                  <a:lnTo>
                    <a:pt x="8390" y="3534"/>
                  </a:lnTo>
                  <a:cubicBezTo>
                    <a:pt x="8399" y="3538"/>
                    <a:pt x="8409" y="3543"/>
                    <a:pt x="8421" y="3547"/>
                  </a:cubicBezTo>
                  <a:cubicBezTo>
                    <a:pt x="8433" y="3551"/>
                    <a:pt x="8445" y="3553"/>
                    <a:pt x="8457" y="3553"/>
                  </a:cubicBezTo>
                  <a:cubicBezTo>
                    <a:pt x="8482" y="3552"/>
                    <a:pt x="8503" y="3544"/>
                    <a:pt x="8521" y="3531"/>
                  </a:cubicBezTo>
                  <a:cubicBezTo>
                    <a:pt x="8539" y="3517"/>
                    <a:pt x="8555" y="3495"/>
                    <a:pt x="8570" y="3465"/>
                  </a:cubicBezTo>
                  <a:cubicBezTo>
                    <a:pt x="8582" y="3441"/>
                    <a:pt x="8590" y="3420"/>
                    <a:pt x="8593" y="3401"/>
                  </a:cubicBezTo>
                  <a:cubicBezTo>
                    <a:pt x="8596" y="3382"/>
                    <a:pt x="8595" y="3365"/>
                    <a:pt x="8591" y="3347"/>
                  </a:cubicBezTo>
                  <a:cubicBezTo>
                    <a:pt x="8587" y="3331"/>
                    <a:pt x="8579" y="3317"/>
                    <a:pt x="8568" y="3307"/>
                  </a:cubicBezTo>
                  <a:cubicBezTo>
                    <a:pt x="8557" y="3296"/>
                    <a:pt x="8539" y="3285"/>
                    <a:pt x="8516" y="3274"/>
                  </a:cubicBezTo>
                  <a:lnTo>
                    <a:pt x="8238" y="3137"/>
                  </a:lnTo>
                  <a:close/>
                  <a:moveTo>
                    <a:pt x="8812" y="2957"/>
                  </a:moveTo>
                  <a:lnTo>
                    <a:pt x="8421" y="2764"/>
                  </a:lnTo>
                  <a:lnTo>
                    <a:pt x="8398" y="2811"/>
                  </a:lnTo>
                  <a:lnTo>
                    <a:pt x="8612" y="2913"/>
                  </a:lnTo>
                  <a:cubicBezTo>
                    <a:pt x="8626" y="2920"/>
                    <a:pt x="8640" y="2927"/>
                    <a:pt x="8654" y="2933"/>
                  </a:cubicBezTo>
                  <a:cubicBezTo>
                    <a:pt x="8669" y="2940"/>
                    <a:pt x="8682" y="2945"/>
                    <a:pt x="8693" y="2950"/>
                  </a:cubicBezTo>
                  <a:cubicBezTo>
                    <a:pt x="8705" y="2955"/>
                    <a:pt x="8714" y="2959"/>
                    <a:pt x="8721" y="2962"/>
                  </a:cubicBezTo>
                  <a:cubicBezTo>
                    <a:pt x="8729" y="2965"/>
                    <a:pt x="8733" y="2967"/>
                    <a:pt x="8733" y="2967"/>
                  </a:cubicBezTo>
                  <a:cubicBezTo>
                    <a:pt x="8732" y="2967"/>
                    <a:pt x="8728" y="2966"/>
                    <a:pt x="8722" y="2966"/>
                  </a:cubicBezTo>
                  <a:cubicBezTo>
                    <a:pt x="8716" y="2965"/>
                    <a:pt x="8708" y="2965"/>
                    <a:pt x="8699" y="2965"/>
                  </a:cubicBezTo>
                  <a:cubicBezTo>
                    <a:pt x="8690" y="2964"/>
                    <a:pt x="8680" y="2964"/>
                    <a:pt x="8668" y="2963"/>
                  </a:cubicBezTo>
                  <a:cubicBezTo>
                    <a:pt x="8656" y="2963"/>
                    <a:pt x="8645" y="2963"/>
                    <a:pt x="8633" y="2963"/>
                  </a:cubicBezTo>
                  <a:lnTo>
                    <a:pt x="8320" y="2970"/>
                  </a:lnTo>
                  <a:lnTo>
                    <a:pt x="8293" y="3024"/>
                  </a:lnTo>
                  <a:lnTo>
                    <a:pt x="8684" y="3217"/>
                  </a:lnTo>
                  <a:lnTo>
                    <a:pt x="8708" y="3168"/>
                  </a:lnTo>
                  <a:lnTo>
                    <a:pt x="8480" y="3059"/>
                  </a:lnTo>
                  <a:cubicBezTo>
                    <a:pt x="8469" y="3053"/>
                    <a:pt x="8457" y="3048"/>
                    <a:pt x="8445" y="3043"/>
                  </a:cubicBezTo>
                  <a:cubicBezTo>
                    <a:pt x="8434" y="3038"/>
                    <a:pt x="8423" y="3033"/>
                    <a:pt x="8413" y="3029"/>
                  </a:cubicBezTo>
                  <a:cubicBezTo>
                    <a:pt x="8403" y="3025"/>
                    <a:pt x="8394" y="3021"/>
                    <a:pt x="8387" y="3018"/>
                  </a:cubicBezTo>
                  <a:cubicBezTo>
                    <a:pt x="8380" y="3015"/>
                    <a:pt x="8375" y="3013"/>
                    <a:pt x="8371" y="3012"/>
                  </a:cubicBezTo>
                  <a:cubicBezTo>
                    <a:pt x="8375" y="3012"/>
                    <a:pt x="8381" y="3013"/>
                    <a:pt x="8389" y="3013"/>
                  </a:cubicBezTo>
                  <a:cubicBezTo>
                    <a:pt x="8396" y="3013"/>
                    <a:pt x="8405" y="3014"/>
                    <a:pt x="8415" y="3014"/>
                  </a:cubicBezTo>
                  <a:cubicBezTo>
                    <a:pt x="8425" y="3014"/>
                    <a:pt x="8436" y="3014"/>
                    <a:pt x="8448" y="3014"/>
                  </a:cubicBezTo>
                  <a:cubicBezTo>
                    <a:pt x="8461" y="3014"/>
                    <a:pt x="8473" y="3014"/>
                    <a:pt x="8487" y="3013"/>
                  </a:cubicBezTo>
                  <a:lnTo>
                    <a:pt x="8788" y="3006"/>
                  </a:lnTo>
                  <a:lnTo>
                    <a:pt x="8812" y="2957"/>
                  </a:lnTo>
                  <a:close/>
                  <a:moveTo>
                    <a:pt x="8891" y="2797"/>
                  </a:moveTo>
                  <a:lnTo>
                    <a:pt x="8500" y="2604"/>
                  </a:lnTo>
                  <a:lnTo>
                    <a:pt x="8477" y="2650"/>
                  </a:lnTo>
                  <a:lnTo>
                    <a:pt x="8868" y="2842"/>
                  </a:lnTo>
                  <a:lnTo>
                    <a:pt x="8891" y="2797"/>
                  </a:lnTo>
                  <a:close/>
                  <a:moveTo>
                    <a:pt x="2039" y="18075"/>
                  </a:moveTo>
                  <a:cubicBezTo>
                    <a:pt x="2025" y="18073"/>
                    <a:pt x="2011" y="18074"/>
                    <a:pt x="1998" y="18078"/>
                  </a:cubicBezTo>
                  <a:cubicBezTo>
                    <a:pt x="1985" y="18081"/>
                    <a:pt x="1973" y="18087"/>
                    <a:pt x="1962" y="18094"/>
                  </a:cubicBezTo>
                  <a:cubicBezTo>
                    <a:pt x="1951" y="18101"/>
                    <a:pt x="1938" y="18112"/>
                    <a:pt x="1925" y="18127"/>
                  </a:cubicBezTo>
                  <a:lnTo>
                    <a:pt x="1888" y="18165"/>
                  </a:lnTo>
                  <a:cubicBezTo>
                    <a:pt x="1869" y="18185"/>
                    <a:pt x="1852" y="18197"/>
                    <a:pt x="1838" y="18203"/>
                  </a:cubicBezTo>
                  <a:cubicBezTo>
                    <a:pt x="1824" y="18208"/>
                    <a:pt x="1808" y="18207"/>
                    <a:pt x="1792" y="18199"/>
                  </a:cubicBezTo>
                  <a:cubicBezTo>
                    <a:pt x="1772" y="18189"/>
                    <a:pt x="1760" y="18174"/>
                    <a:pt x="1755" y="18155"/>
                  </a:cubicBezTo>
                  <a:cubicBezTo>
                    <a:pt x="1750" y="18136"/>
                    <a:pt x="1754" y="18114"/>
                    <a:pt x="1766" y="18089"/>
                  </a:cubicBezTo>
                  <a:cubicBezTo>
                    <a:pt x="1770" y="18081"/>
                    <a:pt x="1775" y="18073"/>
                    <a:pt x="1780" y="18066"/>
                  </a:cubicBezTo>
                  <a:cubicBezTo>
                    <a:pt x="1784" y="18060"/>
                    <a:pt x="1790" y="18053"/>
                    <a:pt x="1796" y="18047"/>
                  </a:cubicBezTo>
                  <a:cubicBezTo>
                    <a:pt x="1803" y="18041"/>
                    <a:pt x="1810" y="18035"/>
                    <a:pt x="1818" y="18029"/>
                  </a:cubicBezTo>
                  <a:cubicBezTo>
                    <a:pt x="1826" y="18023"/>
                    <a:pt x="1836" y="18017"/>
                    <a:pt x="1846" y="18010"/>
                  </a:cubicBezTo>
                  <a:lnTo>
                    <a:pt x="1823" y="17973"/>
                  </a:lnTo>
                  <a:cubicBezTo>
                    <a:pt x="1779" y="17998"/>
                    <a:pt x="1747" y="18031"/>
                    <a:pt x="1727" y="18073"/>
                  </a:cubicBezTo>
                  <a:cubicBezTo>
                    <a:pt x="1718" y="18092"/>
                    <a:pt x="1712" y="18110"/>
                    <a:pt x="1710" y="18129"/>
                  </a:cubicBezTo>
                  <a:cubicBezTo>
                    <a:pt x="1708" y="18147"/>
                    <a:pt x="1709" y="18164"/>
                    <a:pt x="1713" y="18180"/>
                  </a:cubicBezTo>
                  <a:cubicBezTo>
                    <a:pt x="1718" y="18196"/>
                    <a:pt x="1725" y="18210"/>
                    <a:pt x="1736" y="18223"/>
                  </a:cubicBezTo>
                  <a:cubicBezTo>
                    <a:pt x="1747" y="18235"/>
                    <a:pt x="1760" y="18246"/>
                    <a:pt x="1776" y="18254"/>
                  </a:cubicBezTo>
                  <a:lnTo>
                    <a:pt x="1870" y="18254"/>
                  </a:lnTo>
                  <a:cubicBezTo>
                    <a:pt x="1876" y="18251"/>
                    <a:pt x="1881" y="18248"/>
                    <a:pt x="1886" y="18244"/>
                  </a:cubicBezTo>
                  <a:cubicBezTo>
                    <a:pt x="1896" y="18236"/>
                    <a:pt x="1908" y="18224"/>
                    <a:pt x="1922" y="18209"/>
                  </a:cubicBezTo>
                  <a:lnTo>
                    <a:pt x="1953" y="18175"/>
                  </a:lnTo>
                  <a:cubicBezTo>
                    <a:pt x="1990" y="18136"/>
                    <a:pt x="2026" y="18124"/>
                    <a:pt x="2061" y="18141"/>
                  </a:cubicBezTo>
                  <a:cubicBezTo>
                    <a:pt x="2084" y="18153"/>
                    <a:pt x="2098" y="18171"/>
                    <a:pt x="2103" y="18197"/>
                  </a:cubicBezTo>
                  <a:cubicBezTo>
                    <a:pt x="2105" y="18208"/>
                    <a:pt x="2105" y="18219"/>
                    <a:pt x="2103" y="18229"/>
                  </a:cubicBezTo>
                  <a:cubicBezTo>
                    <a:pt x="2102" y="18237"/>
                    <a:pt x="2099" y="18245"/>
                    <a:pt x="2095" y="18254"/>
                  </a:cubicBezTo>
                  <a:lnTo>
                    <a:pt x="2141" y="18254"/>
                  </a:lnTo>
                  <a:cubicBezTo>
                    <a:pt x="2143" y="18248"/>
                    <a:pt x="2144" y="18241"/>
                    <a:pt x="2145" y="18235"/>
                  </a:cubicBezTo>
                  <a:cubicBezTo>
                    <a:pt x="2148" y="18220"/>
                    <a:pt x="2149" y="18203"/>
                    <a:pt x="2147" y="18186"/>
                  </a:cubicBezTo>
                  <a:cubicBezTo>
                    <a:pt x="2144" y="18164"/>
                    <a:pt x="2137" y="18143"/>
                    <a:pt x="2125" y="18126"/>
                  </a:cubicBezTo>
                  <a:cubicBezTo>
                    <a:pt x="2113" y="18108"/>
                    <a:pt x="2098" y="18095"/>
                    <a:pt x="2079" y="18086"/>
                  </a:cubicBezTo>
                  <a:cubicBezTo>
                    <a:pt x="2067" y="18080"/>
                    <a:pt x="2054" y="18076"/>
                    <a:pt x="2039" y="18075"/>
                  </a:cubicBezTo>
                  <a:close/>
                  <a:moveTo>
                    <a:pt x="9002" y="4138"/>
                  </a:moveTo>
                  <a:lnTo>
                    <a:pt x="9002" y="4082"/>
                  </a:lnTo>
                  <a:lnTo>
                    <a:pt x="8735" y="3951"/>
                  </a:lnTo>
                  <a:lnTo>
                    <a:pt x="8787" y="3845"/>
                  </a:lnTo>
                  <a:lnTo>
                    <a:pt x="8749" y="3823"/>
                  </a:lnTo>
                  <a:lnTo>
                    <a:pt x="8622" y="4082"/>
                  </a:lnTo>
                  <a:lnTo>
                    <a:pt x="8662" y="4101"/>
                  </a:lnTo>
                  <a:lnTo>
                    <a:pt x="8713" y="3996"/>
                  </a:lnTo>
                  <a:lnTo>
                    <a:pt x="9002" y="4138"/>
                  </a:lnTo>
                  <a:close/>
                  <a:moveTo>
                    <a:pt x="9002" y="3896"/>
                  </a:moveTo>
                  <a:lnTo>
                    <a:pt x="9002" y="3830"/>
                  </a:lnTo>
                  <a:lnTo>
                    <a:pt x="8863" y="3696"/>
                  </a:lnTo>
                  <a:lnTo>
                    <a:pt x="9002" y="3718"/>
                  </a:lnTo>
                  <a:lnTo>
                    <a:pt x="9002" y="3666"/>
                  </a:lnTo>
                  <a:lnTo>
                    <a:pt x="8838" y="3643"/>
                  </a:lnTo>
                  <a:lnTo>
                    <a:pt x="8808" y="3704"/>
                  </a:lnTo>
                  <a:lnTo>
                    <a:pt x="9002" y="3896"/>
                  </a:lnTo>
                  <a:close/>
                  <a:moveTo>
                    <a:pt x="9002" y="3432"/>
                  </a:moveTo>
                  <a:lnTo>
                    <a:pt x="9002" y="3310"/>
                  </a:lnTo>
                  <a:lnTo>
                    <a:pt x="8902" y="3513"/>
                  </a:lnTo>
                  <a:lnTo>
                    <a:pt x="8941" y="3532"/>
                  </a:lnTo>
                  <a:lnTo>
                    <a:pt x="8993" y="3427"/>
                  </a:lnTo>
                  <a:lnTo>
                    <a:pt x="9002" y="3432"/>
                  </a:lnTo>
                  <a:close/>
                  <a:moveTo>
                    <a:pt x="2257" y="18004"/>
                  </a:moveTo>
                  <a:lnTo>
                    <a:pt x="1866" y="17812"/>
                  </a:lnTo>
                  <a:lnTo>
                    <a:pt x="1844" y="17858"/>
                  </a:lnTo>
                  <a:lnTo>
                    <a:pt x="2234" y="18050"/>
                  </a:lnTo>
                  <a:lnTo>
                    <a:pt x="2257" y="18004"/>
                  </a:lnTo>
                  <a:close/>
                  <a:moveTo>
                    <a:pt x="2032" y="17475"/>
                  </a:moveTo>
                  <a:lnTo>
                    <a:pt x="1905" y="17734"/>
                  </a:lnTo>
                  <a:lnTo>
                    <a:pt x="1944" y="17753"/>
                  </a:lnTo>
                  <a:lnTo>
                    <a:pt x="1995" y="17648"/>
                  </a:lnTo>
                  <a:lnTo>
                    <a:pt x="2347" y="17821"/>
                  </a:lnTo>
                  <a:lnTo>
                    <a:pt x="2369" y="17776"/>
                  </a:lnTo>
                  <a:lnTo>
                    <a:pt x="2018" y="17603"/>
                  </a:lnTo>
                  <a:lnTo>
                    <a:pt x="2070" y="17497"/>
                  </a:lnTo>
                  <a:lnTo>
                    <a:pt x="2032" y="17475"/>
                  </a:lnTo>
                  <a:close/>
                  <a:moveTo>
                    <a:pt x="2199" y="17135"/>
                  </a:moveTo>
                  <a:lnTo>
                    <a:pt x="2173" y="17188"/>
                  </a:lnTo>
                  <a:lnTo>
                    <a:pt x="2285" y="17337"/>
                  </a:lnTo>
                  <a:cubicBezTo>
                    <a:pt x="2292" y="17347"/>
                    <a:pt x="2299" y="17356"/>
                    <a:pt x="2306" y="17364"/>
                  </a:cubicBezTo>
                  <a:cubicBezTo>
                    <a:pt x="2313" y="17373"/>
                    <a:pt x="2317" y="17378"/>
                    <a:pt x="2319" y="17379"/>
                  </a:cubicBezTo>
                  <a:cubicBezTo>
                    <a:pt x="2309" y="17379"/>
                    <a:pt x="2301" y="17379"/>
                    <a:pt x="2292" y="17378"/>
                  </a:cubicBezTo>
                  <a:cubicBezTo>
                    <a:pt x="2284" y="17378"/>
                    <a:pt x="2275" y="17378"/>
                    <a:pt x="2265" y="17378"/>
                  </a:cubicBezTo>
                  <a:lnTo>
                    <a:pt x="2079" y="17378"/>
                  </a:lnTo>
                  <a:lnTo>
                    <a:pt x="2051" y="17436"/>
                  </a:lnTo>
                  <a:lnTo>
                    <a:pt x="2349" y="17426"/>
                  </a:lnTo>
                  <a:lnTo>
                    <a:pt x="2504" y="17502"/>
                  </a:lnTo>
                  <a:lnTo>
                    <a:pt x="2528" y="17454"/>
                  </a:lnTo>
                  <a:lnTo>
                    <a:pt x="2376" y="17379"/>
                  </a:lnTo>
                  <a:lnTo>
                    <a:pt x="2199" y="17135"/>
                  </a:lnTo>
                  <a:close/>
                  <a:moveTo>
                    <a:pt x="2559" y="16706"/>
                  </a:moveTo>
                  <a:cubicBezTo>
                    <a:pt x="2532" y="16700"/>
                    <a:pt x="2507" y="16698"/>
                    <a:pt x="2483" y="16702"/>
                  </a:cubicBezTo>
                  <a:cubicBezTo>
                    <a:pt x="2474" y="16703"/>
                    <a:pt x="2464" y="16705"/>
                    <a:pt x="2453" y="16709"/>
                  </a:cubicBezTo>
                  <a:cubicBezTo>
                    <a:pt x="2442" y="16712"/>
                    <a:pt x="2430" y="16717"/>
                    <a:pt x="2419" y="16724"/>
                  </a:cubicBezTo>
                  <a:cubicBezTo>
                    <a:pt x="2408" y="16731"/>
                    <a:pt x="2397" y="16740"/>
                    <a:pt x="2387" y="16751"/>
                  </a:cubicBezTo>
                  <a:cubicBezTo>
                    <a:pt x="2377" y="16762"/>
                    <a:pt x="2367" y="16776"/>
                    <a:pt x="2359" y="16793"/>
                  </a:cubicBezTo>
                  <a:cubicBezTo>
                    <a:pt x="2347" y="16817"/>
                    <a:pt x="2341" y="16841"/>
                    <a:pt x="2341" y="16865"/>
                  </a:cubicBezTo>
                  <a:cubicBezTo>
                    <a:pt x="2341" y="16889"/>
                    <a:pt x="2346" y="16912"/>
                    <a:pt x="2356" y="16934"/>
                  </a:cubicBezTo>
                  <a:cubicBezTo>
                    <a:pt x="2367" y="16956"/>
                    <a:pt x="2383" y="16976"/>
                    <a:pt x="2404" y="16996"/>
                  </a:cubicBezTo>
                  <a:cubicBezTo>
                    <a:pt x="2425" y="17015"/>
                    <a:pt x="2452" y="17032"/>
                    <a:pt x="2483" y="17048"/>
                  </a:cubicBezTo>
                  <a:cubicBezTo>
                    <a:pt x="2550" y="17081"/>
                    <a:pt x="2610" y="17091"/>
                    <a:pt x="2661" y="17077"/>
                  </a:cubicBezTo>
                  <a:cubicBezTo>
                    <a:pt x="2682" y="17071"/>
                    <a:pt x="2702" y="17061"/>
                    <a:pt x="2720" y="17047"/>
                  </a:cubicBezTo>
                  <a:cubicBezTo>
                    <a:pt x="2738" y="17033"/>
                    <a:pt x="2753" y="17014"/>
                    <a:pt x="2765" y="16990"/>
                  </a:cubicBezTo>
                  <a:cubicBezTo>
                    <a:pt x="2775" y="16970"/>
                    <a:pt x="2781" y="16950"/>
                    <a:pt x="2783" y="16932"/>
                  </a:cubicBezTo>
                  <a:cubicBezTo>
                    <a:pt x="2785" y="16913"/>
                    <a:pt x="2782" y="16894"/>
                    <a:pt x="2776" y="16873"/>
                  </a:cubicBezTo>
                  <a:cubicBezTo>
                    <a:pt x="2768" y="16844"/>
                    <a:pt x="2753" y="16819"/>
                    <a:pt x="2732" y="16797"/>
                  </a:cubicBezTo>
                  <a:cubicBezTo>
                    <a:pt x="2712" y="16776"/>
                    <a:pt x="2683" y="16756"/>
                    <a:pt x="2645" y="16738"/>
                  </a:cubicBezTo>
                  <a:cubicBezTo>
                    <a:pt x="2614" y="16722"/>
                    <a:pt x="2585" y="16711"/>
                    <a:pt x="2559" y="16706"/>
                  </a:cubicBezTo>
                  <a:close/>
                  <a:moveTo>
                    <a:pt x="2668" y="16816"/>
                  </a:moveTo>
                  <a:cubicBezTo>
                    <a:pt x="2680" y="16823"/>
                    <a:pt x="2690" y="16830"/>
                    <a:pt x="2698" y="16837"/>
                  </a:cubicBezTo>
                  <a:cubicBezTo>
                    <a:pt x="2706" y="16844"/>
                    <a:pt x="2713" y="16851"/>
                    <a:pt x="2719" y="16858"/>
                  </a:cubicBezTo>
                  <a:cubicBezTo>
                    <a:pt x="2724" y="16866"/>
                    <a:pt x="2729" y="16873"/>
                    <a:pt x="2732" y="16881"/>
                  </a:cubicBezTo>
                  <a:cubicBezTo>
                    <a:pt x="2739" y="16895"/>
                    <a:pt x="2742" y="16910"/>
                    <a:pt x="2742" y="16924"/>
                  </a:cubicBezTo>
                  <a:cubicBezTo>
                    <a:pt x="2742" y="16939"/>
                    <a:pt x="2738" y="16954"/>
                    <a:pt x="2730" y="16970"/>
                  </a:cubicBezTo>
                  <a:cubicBezTo>
                    <a:pt x="2726" y="16978"/>
                    <a:pt x="2721" y="16986"/>
                    <a:pt x="2715" y="16993"/>
                  </a:cubicBezTo>
                  <a:cubicBezTo>
                    <a:pt x="2709" y="17001"/>
                    <a:pt x="2702" y="17007"/>
                    <a:pt x="2695" y="17013"/>
                  </a:cubicBezTo>
                  <a:cubicBezTo>
                    <a:pt x="2688" y="17018"/>
                    <a:pt x="2680" y="17023"/>
                    <a:pt x="2672" y="17027"/>
                  </a:cubicBezTo>
                  <a:cubicBezTo>
                    <a:pt x="2664" y="17030"/>
                    <a:pt x="2655" y="17032"/>
                    <a:pt x="2647" y="17033"/>
                  </a:cubicBezTo>
                  <a:cubicBezTo>
                    <a:pt x="2630" y="17034"/>
                    <a:pt x="2608" y="17031"/>
                    <a:pt x="2582" y="17024"/>
                  </a:cubicBezTo>
                  <a:cubicBezTo>
                    <a:pt x="2556" y="17016"/>
                    <a:pt x="2528" y="17006"/>
                    <a:pt x="2499" y="16991"/>
                  </a:cubicBezTo>
                  <a:cubicBezTo>
                    <a:pt x="2474" y="16979"/>
                    <a:pt x="2454" y="16967"/>
                    <a:pt x="2439" y="16955"/>
                  </a:cubicBezTo>
                  <a:cubicBezTo>
                    <a:pt x="2423" y="16944"/>
                    <a:pt x="2410" y="16931"/>
                    <a:pt x="2401" y="16918"/>
                  </a:cubicBezTo>
                  <a:cubicBezTo>
                    <a:pt x="2390" y="16904"/>
                    <a:pt x="2385" y="16887"/>
                    <a:pt x="2384" y="16868"/>
                  </a:cubicBezTo>
                  <a:cubicBezTo>
                    <a:pt x="2383" y="16849"/>
                    <a:pt x="2387" y="16830"/>
                    <a:pt x="2396" y="16812"/>
                  </a:cubicBezTo>
                  <a:cubicBezTo>
                    <a:pt x="2408" y="16789"/>
                    <a:pt x="2422" y="16773"/>
                    <a:pt x="2440" y="16764"/>
                  </a:cubicBezTo>
                  <a:cubicBezTo>
                    <a:pt x="2457" y="16755"/>
                    <a:pt x="2475" y="16751"/>
                    <a:pt x="2493" y="16751"/>
                  </a:cubicBezTo>
                  <a:cubicBezTo>
                    <a:pt x="2510" y="16751"/>
                    <a:pt x="2529" y="16755"/>
                    <a:pt x="2550" y="16762"/>
                  </a:cubicBezTo>
                  <a:cubicBezTo>
                    <a:pt x="2572" y="16769"/>
                    <a:pt x="2597" y="16779"/>
                    <a:pt x="2626" y="16793"/>
                  </a:cubicBezTo>
                  <a:cubicBezTo>
                    <a:pt x="2642" y="16801"/>
                    <a:pt x="2656" y="16809"/>
                    <a:pt x="2668" y="16816"/>
                  </a:cubicBezTo>
                  <a:close/>
                  <a:moveTo>
                    <a:pt x="2593" y="16335"/>
                  </a:moveTo>
                  <a:lnTo>
                    <a:pt x="2492" y="16540"/>
                  </a:lnTo>
                  <a:lnTo>
                    <a:pt x="2883" y="16733"/>
                  </a:lnTo>
                  <a:lnTo>
                    <a:pt x="2906" y="16685"/>
                  </a:lnTo>
                  <a:lnTo>
                    <a:pt x="2720" y="16594"/>
                  </a:lnTo>
                  <a:lnTo>
                    <a:pt x="2782" y="16469"/>
                  </a:lnTo>
                  <a:lnTo>
                    <a:pt x="2744" y="16450"/>
                  </a:lnTo>
                  <a:lnTo>
                    <a:pt x="2682" y="16575"/>
                  </a:lnTo>
                  <a:lnTo>
                    <a:pt x="2554" y="16512"/>
                  </a:lnTo>
                  <a:lnTo>
                    <a:pt x="2628" y="16361"/>
                  </a:lnTo>
                  <a:lnTo>
                    <a:pt x="2593" y="16335"/>
                  </a:lnTo>
                  <a:close/>
                  <a:moveTo>
                    <a:pt x="3259" y="15968"/>
                  </a:moveTo>
                  <a:lnTo>
                    <a:pt x="2851" y="15809"/>
                  </a:lnTo>
                  <a:lnTo>
                    <a:pt x="2818" y="15878"/>
                  </a:lnTo>
                  <a:lnTo>
                    <a:pt x="3041" y="16080"/>
                  </a:lnTo>
                  <a:cubicBezTo>
                    <a:pt x="3055" y="16091"/>
                    <a:pt x="3067" y="16102"/>
                    <a:pt x="3078" y="16110"/>
                  </a:cubicBezTo>
                  <a:cubicBezTo>
                    <a:pt x="3090" y="16119"/>
                    <a:pt x="3096" y="16124"/>
                    <a:pt x="3097" y="16125"/>
                  </a:cubicBezTo>
                  <a:cubicBezTo>
                    <a:pt x="3095" y="16124"/>
                    <a:pt x="3087" y="16122"/>
                    <a:pt x="3074" y="16119"/>
                  </a:cubicBezTo>
                  <a:cubicBezTo>
                    <a:pt x="3060" y="16115"/>
                    <a:pt x="3043" y="16111"/>
                    <a:pt x="3022" y="16107"/>
                  </a:cubicBezTo>
                  <a:lnTo>
                    <a:pt x="2732" y="16053"/>
                  </a:lnTo>
                  <a:lnTo>
                    <a:pt x="2698" y="16121"/>
                  </a:lnTo>
                  <a:lnTo>
                    <a:pt x="3072" y="16347"/>
                  </a:lnTo>
                  <a:lnTo>
                    <a:pt x="3094" y="16302"/>
                  </a:lnTo>
                  <a:lnTo>
                    <a:pt x="2827" y="16144"/>
                  </a:lnTo>
                  <a:cubicBezTo>
                    <a:pt x="2821" y="16141"/>
                    <a:pt x="2815" y="16137"/>
                    <a:pt x="2807" y="16133"/>
                  </a:cubicBezTo>
                  <a:cubicBezTo>
                    <a:pt x="2800" y="16128"/>
                    <a:pt x="2792" y="16124"/>
                    <a:pt x="2785" y="16120"/>
                  </a:cubicBezTo>
                  <a:cubicBezTo>
                    <a:pt x="2778" y="16116"/>
                    <a:pt x="2771" y="16112"/>
                    <a:pt x="2766" y="16109"/>
                  </a:cubicBezTo>
                  <a:cubicBezTo>
                    <a:pt x="2761" y="16106"/>
                    <a:pt x="2758" y="16104"/>
                    <a:pt x="2756" y="16104"/>
                  </a:cubicBezTo>
                  <a:cubicBezTo>
                    <a:pt x="2761" y="16105"/>
                    <a:pt x="2770" y="16107"/>
                    <a:pt x="2784" y="16109"/>
                  </a:cubicBezTo>
                  <a:cubicBezTo>
                    <a:pt x="2799" y="16112"/>
                    <a:pt x="2817" y="16116"/>
                    <a:pt x="2839" y="16120"/>
                  </a:cubicBezTo>
                  <a:lnTo>
                    <a:pt x="3155" y="16179"/>
                  </a:lnTo>
                  <a:lnTo>
                    <a:pt x="3174" y="16139"/>
                  </a:lnTo>
                  <a:lnTo>
                    <a:pt x="2924" y="15912"/>
                  </a:lnTo>
                  <a:cubicBezTo>
                    <a:pt x="2919" y="15908"/>
                    <a:pt x="2913" y="15903"/>
                    <a:pt x="2907" y="15898"/>
                  </a:cubicBezTo>
                  <a:cubicBezTo>
                    <a:pt x="2901" y="15893"/>
                    <a:pt x="2896" y="15888"/>
                    <a:pt x="2890" y="15884"/>
                  </a:cubicBezTo>
                  <a:cubicBezTo>
                    <a:pt x="2885" y="15879"/>
                    <a:pt x="2881" y="15875"/>
                    <a:pt x="2877" y="15872"/>
                  </a:cubicBezTo>
                  <a:cubicBezTo>
                    <a:pt x="2873" y="15869"/>
                    <a:pt x="2871" y="15868"/>
                    <a:pt x="2871" y="15867"/>
                  </a:cubicBezTo>
                  <a:cubicBezTo>
                    <a:pt x="2871" y="15867"/>
                    <a:pt x="2874" y="15868"/>
                    <a:pt x="2879" y="15870"/>
                  </a:cubicBezTo>
                  <a:cubicBezTo>
                    <a:pt x="2883" y="15873"/>
                    <a:pt x="2889" y="15875"/>
                    <a:pt x="2896" y="15878"/>
                  </a:cubicBezTo>
                  <a:cubicBezTo>
                    <a:pt x="2902" y="15881"/>
                    <a:pt x="2910" y="15884"/>
                    <a:pt x="2917" y="15888"/>
                  </a:cubicBezTo>
                  <a:cubicBezTo>
                    <a:pt x="2925" y="15891"/>
                    <a:pt x="2932" y="15894"/>
                    <a:pt x="2938" y="15896"/>
                  </a:cubicBezTo>
                  <a:lnTo>
                    <a:pt x="3236" y="16015"/>
                  </a:lnTo>
                  <a:lnTo>
                    <a:pt x="3259" y="15968"/>
                  </a:lnTo>
                  <a:close/>
                  <a:moveTo>
                    <a:pt x="3043" y="15419"/>
                  </a:moveTo>
                  <a:lnTo>
                    <a:pt x="3021" y="15466"/>
                  </a:lnTo>
                  <a:lnTo>
                    <a:pt x="3293" y="15600"/>
                  </a:lnTo>
                  <a:cubicBezTo>
                    <a:pt x="3306" y="15606"/>
                    <a:pt x="3317" y="15613"/>
                    <a:pt x="3326" y="15619"/>
                  </a:cubicBezTo>
                  <a:cubicBezTo>
                    <a:pt x="3334" y="15625"/>
                    <a:pt x="3341" y="15634"/>
                    <a:pt x="3347" y="15644"/>
                  </a:cubicBezTo>
                  <a:cubicBezTo>
                    <a:pt x="3352" y="15654"/>
                    <a:pt x="3353" y="15666"/>
                    <a:pt x="3352" y="15680"/>
                  </a:cubicBezTo>
                  <a:cubicBezTo>
                    <a:pt x="3350" y="15694"/>
                    <a:pt x="3345" y="15709"/>
                    <a:pt x="3337" y="15725"/>
                  </a:cubicBezTo>
                  <a:cubicBezTo>
                    <a:pt x="3331" y="15738"/>
                    <a:pt x="3325" y="15747"/>
                    <a:pt x="3318" y="15755"/>
                  </a:cubicBezTo>
                  <a:cubicBezTo>
                    <a:pt x="3312" y="15763"/>
                    <a:pt x="3305" y="15769"/>
                    <a:pt x="3298" y="15773"/>
                  </a:cubicBezTo>
                  <a:cubicBezTo>
                    <a:pt x="3291" y="15777"/>
                    <a:pt x="3285" y="15780"/>
                    <a:pt x="3279" y="15781"/>
                  </a:cubicBezTo>
                  <a:cubicBezTo>
                    <a:pt x="3272" y="15783"/>
                    <a:pt x="3266" y="15783"/>
                    <a:pt x="3261" y="15783"/>
                  </a:cubicBezTo>
                  <a:cubicBezTo>
                    <a:pt x="3254" y="15783"/>
                    <a:pt x="3245" y="15780"/>
                    <a:pt x="3233" y="15776"/>
                  </a:cubicBezTo>
                  <a:cubicBezTo>
                    <a:pt x="3222" y="15772"/>
                    <a:pt x="3211" y="15767"/>
                    <a:pt x="3202" y="15762"/>
                  </a:cubicBezTo>
                  <a:lnTo>
                    <a:pt x="2938" y="15633"/>
                  </a:lnTo>
                  <a:lnTo>
                    <a:pt x="2916" y="15679"/>
                  </a:lnTo>
                  <a:lnTo>
                    <a:pt x="3196" y="15817"/>
                  </a:lnTo>
                  <a:cubicBezTo>
                    <a:pt x="3205" y="15821"/>
                    <a:pt x="3215" y="15825"/>
                    <a:pt x="3227" y="15830"/>
                  </a:cubicBezTo>
                  <a:cubicBezTo>
                    <a:pt x="3239" y="15834"/>
                    <a:pt x="3250" y="15836"/>
                    <a:pt x="3263" y="15835"/>
                  </a:cubicBezTo>
                  <a:cubicBezTo>
                    <a:pt x="3287" y="15834"/>
                    <a:pt x="3308" y="15827"/>
                    <a:pt x="3326" y="15813"/>
                  </a:cubicBezTo>
                  <a:cubicBezTo>
                    <a:pt x="3344" y="15800"/>
                    <a:pt x="3361" y="15778"/>
                    <a:pt x="3376" y="15747"/>
                  </a:cubicBezTo>
                  <a:cubicBezTo>
                    <a:pt x="3388" y="15723"/>
                    <a:pt x="3395" y="15702"/>
                    <a:pt x="3398" y="15684"/>
                  </a:cubicBezTo>
                  <a:cubicBezTo>
                    <a:pt x="3401" y="15665"/>
                    <a:pt x="3400" y="15647"/>
                    <a:pt x="3396" y="15630"/>
                  </a:cubicBezTo>
                  <a:cubicBezTo>
                    <a:pt x="3392" y="15613"/>
                    <a:pt x="3384" y="15600"/>
                    <a:pt x="3373" y="15589"/>
                  </a:cubicBezTo>
                  <a:cubicBezTo>
                    <a:pt x="3362" y="15579"/>
                    <a:pt x="3345" y="15568"/>
                    <a:pt x="3321" y="15556"/>
                  </a:cubicBezTo>
                  <a:lnTo>
                    <a:pt x="3043" y="15419"/>
                  </a:lnTo>
                  <a:close/>
                  <a:moveTo>
                    <a:pt x="2886" y="15550"/>
                  </a:moveTo>
                  <a:cubicBezTo>
                    <a:pt x="2878" y="15553"/>
                    <a:pt x="2871" y="15559"/>
                    <a:pt x="2867" y="15567"/>
                  </a:cubicBezTo>
                  <a:cubicBezTo>
                    <a:pt x="2863" y="15575"/>
                    <a:pt x="2863" y="15583"/>
                    <a:pt x="2866" y="15592"/>
                  </a:cubicBezTo>
                  <a:cubicBezTo>
                    <a:pt x="2869" y="15600"/>
                    <a:pt x="2874" y="15607"/>
                    <a:pt x="2882" y="15610"/>
                  </a:cubicBezTo>
                  <a:cubicBezTo>
                    <a:pt x="2890" y="15615"/>
                    <a:pt x="2899" y="15615"/>
                    <a:pt x="2908" y="15612"/>
                  </a:cubicBezTo>
                  <a:cubicBezTo>
                    <a:pt x="2916" y="15610"/>
                    <a:pt x="2923" y="15604"/>
                    <a:pt x="2927" y="15596"/>
                  </a:cubicBezTo>
                  <a:cubicBezTo>
                    <a:pt x="2931" y="15587"/>
                    <a:pt x="2931" y="15579"/>
                    <a:pt x="2928" y="15571"/>
                  </a:cubicBezTo>
                  <a:cubicBezTo>
                    <a:pt x="2925" y="15562"/>
                    <a:pt x="2919" y="15556"/>
                    <a:pt x="2911" y="15552"/>
                  </a:cubicBezTo>
                  <a:cubicBezTo>
                    <a:pt x="2903" y="15548"/>
                    <a:pt x="2895" y="15547"/>
                    <a:pt x="2886" y="15550"/>
                  </a:cubicBezTo>
                  <a:close/>
                  <a:moveTo>
                    <a:pt x="2944" y="15433"/>
                  </a:moveTo>
                  <a:cubicBezTo>
                    <a:pt x="2935" y="15436"/>
                    <a:pt x="2929" y="15442"/>
                    <a:pt x="2925" y="15450"/>
                  </a:cubicBezTo>
                  <a:cubicBezTo>
                    <a:pt x="2921" y="15458"/>
                    <a:pt x="2920" y="15467"/>
                    <a:pt x="2923" y="15475"/>
                  </a:cubicBezTo>
                  <a:cubicBezTo>
                    <a:pt x="2926" y="15484"/>
                    <a:pt x="2931" y="15490"/>
                    <a:pt x="2939" y="15494"/>
                  </a:cubicBezTo>
                  <a:cubicBezTo>
                    <a:pt x="2948" y="15498"/>
                    <a:pt x="2956" y="15498"/>
                    <a:pt x="2965" y="15496"/>
                  </a:cubicBezTo>
                  <a:cubicBezTo>
                    <a:pt x="2974" y="15493"/>
                    <a:pt x="2980" y="15487"/>
                    <a:pt x="2984" y="15479"/>
                  </a:cubicBezTo>
                  <a:cubicBezTo>
                    <a:pt x="2988" y="15471"/>
                    <a:pt x="2989" y="15462"/>
                    <a:pt x="2986" y="15454"/>
                  </a:cubicBezTo>
                  <a:cubicBezTo>
                    <a:pt x="2982" y="15445"/>
                    <a:pt x="2977" y="15439"/>
                    <a:pt x="2968" y="15435"/>
                  </a:cubicBezTo>
                  <a:cubicBezTo>
                    <a:pt x="2960" y="15431"/>
                    <a:pt x="2952" y="15431"/>
                    <a:pt x="2944" y="15433"/>
                  </a:cubicBezTo>
                  <a:close/>
                  <a:moveTo>
                    <a:pt x="3617" y="15239"/>
                  </a:moveTo>
                  <a:lnTo>
                    <a:pt x="3227" y="15047"/>
                  </a:lnTo>
                  <a:lnTo>
                    <a:pt x="3204" y="15093"/>
                  </a:lnTo>
                  <a:lnTo>
                    <a:pt x="3417" y="15196"/>
                  </a:lnTo>
                  <a:cubicBezTo>
                    <a:pt x="3431" y="15203"/>
                    <a:pt x="3445" y="15209"/>
                    <a:pt x="3460" y="15216"/>
                  </a:cubicBezTo>
                  <a:cubicBezTo>
                    <a:pt x="3474" y="15222"/>
                    <a:pt x="3487" y="15228"/>
                    <a:pt x="3499" y="15233"/>
                  </a:cubicBezTo>
                  <a:cubicBezTo>
                    <a:pt x="3510" y="15238"/>
                    <a:pt x="3519" y="15242"/>
                    <a:pt x="3527" y="15245"/>
                  </a:cubicBezTo>
                  <a:cubicBezTo>
                    <a:pt x="3534" y="15248"/>
                    <a:pt x="3538" y="15249"/>
                    <a:pt x="3539" y="15249"/>
                  </a:cubicBezTo>
                  <a:cubicBezTo>
                    <a:pt x="3537" y="15249"/>
                    <a:pt x="3534" y="15249"/>
                    <a:pt x="3528" y="15248"/>
                  </a:cubicBezTo>
                  <a:cubicBezTo>
                    <a:pt x="3521" y="15248"/>
                    <a:pt x="3514" y="15248"/>
                    <a:pt x="3505" y="15247"/>
                  </a:cubicBezTo>
                  <a:cubicBezTo>
                    <a:pt x="3495" y="15247"/>
                    <a:pt x="3485" y="15246"/>
                    <a:pt x="3473" y="15246"/>
                  </a:cubicBezTo>
                  <a:cubicBezTo>
                    <a:pt x="3462" y="15245"/>
                    <a:pt x="3450" y="15245"/>
                    <a:pt x="3439" y="15245"/>
                  </a:cubicBezTo>
                  <a:lnTo>
                    <a:pt x="3125" y="15253"/>
                  </a:lnTo>
                  <a:lnTo>
                    <a:pt x="3099" y="15307"/>
                  </a:lnTo>
                  <a:lnTo>
                    <a:pt x="3490" y="15499"/>
                  </a:lnTo>
                  <a:lnTo>
                    <a:pt x="3513" y="15451"/>
                  </a:lnTo>
                  <a:lnTo>
                    <a:pt x="3285" y="15341"/>
                  </a:lnTo>
                  <a:cubicBezTo>
                    <a:pt x="3274" y="15336"/>
                    <a:pt x="3263" y="15330"/>
                    <a:pt x="3251" y="15325"/>
                  </a:cubicBezTo>
                  <a:cubicBezTo>
                    <a:pt x="3239" y="15320"/>
                    <a:pt x="3228" y="15316"/>
                    <a:pt x="3218" y="15311"/>
                  </a:cubicBezTo>
                  <a:cubicBezTo>
                    <a:pt x="3208" y="15307"/>
                    <a:pt x="3200" y="15304"/>
                    <a:pt x="3192" y="15300"/>
                  </a:cubicBezTo>
                  <a:cubicBezTo>
                    <a:pt x="3185" y="15297"/>
                    <a:pt x="3180" y="15295"/>
                    <a:pt x="3177" y="15294"/>
                  </a:cubicBezTo>
                  <a:cubicBezTo>
                    <a:pt x="3181" y="15295"/>
                    <a:pt x="3187" y="15295"/>
                    <a:pt x="3194" y="15296"/>
                  </a:cubicBezTo>
                  <a:cubicBezTo>
                    <a:pt x="3201" y="15296"/>
                    <a:pt x="3210" y="15296"/>
                    <a:pt x="3220" y="15296"/>
                  </a:cubicBezTo>
                  <a:cubicBezTo>
                    <a:pt x="3230" y="15296"/>
                    <a:pt x="3242" y="15296"/>
                    <a:pt x="3254" y="15296"/>
                  </a:cubicBezTo>
                  <a:cubicBezTo>
                    <a:pt x="3266" y="15296"/>
                    <a:pt x="3279" y="15296"/>
                    <a:pt x="3292" y="15296"/>
                  </a:cubicBezTo>
                  <a:lnTo>
                    <a:pt x="3593" y="15288"/>
                  </a:lnTo>
                  <a:lnTo>
                    <a:pt x="3617" y="15239"/>
                  </a:lnTo>
                  <a:close/>
                  <a:moveTo>
                    <a:pt x="3642" y="14818"/>
                  </a:moveTo>
                  <a:cubicBezTo>
                    <a:pt x="3627" y="14817"/>
                    <a:pt x="3613" y="14818"/>
                    <a:pt x="3600" y="14821"/>
                  </a:cubicBezTo>
                  <a:cubicBezTo>
                    <a:pt x="3587" y="14825"/>
                    <a:pt x="3575" y="14830"/>
                    <a:pt x="3564" y="14838"/>
                  </a:cubicBezTo>
                  <a:cubicBezTo>
                    <a:pt x="3553" y="14845"/>
                    <a:pt x="3541" y="14856"/>
                    <a:pt x="3527" y="14871"/>
                  </a:cubicBezTo>
                  <a:lnTo>
                    <a:pt x="3490" y="14909"/>
                  </a:lnTo>
                  <a:cubicBezTo>
                    <a:pt x="3471" y="14928"/>
                    <a:pt x="3455" y="14941"/>
                    <a:pt x="3440" y="14946"/>
                  </a:cubicBezTo>
                  <a:cubicBezTo>
                    <a:pt x="3426" y="14952"/>
                    <a:pt x="3411" y="14950"/>
                    <a:pt x="3395" y="14943"/>
                  </a:cubicBezTo>
                  <a:cubicBezTo>
                    <a:pt x="3375" y="14933"/>
                    <a:pt x="3362" y="14918"/>
                    <a:pt x="3358" y="14899"/>
                  </a:cubicBezTo>
                  <a:cubicBezTo>
                    <a:pt x="3353" y="14879"/>
                    <a:pt x="3357" y="14857"/>
                    <a:pt x="3369" y="14833"/>
                  </a:cubicBezTo>
                  <a:cubicBezTo>
                    <a:pt x="3373" y="14824"/>
                    <a:pt x="3377" y="14817"/>
                    <a:pt x="3382" y="14810"/>
                  </a:cubicBezTo>
                  <a:cubicBezTo>
                    <a:pt x="3387" y="14803"/>
                    <a:pt x="3392" y="14797"/>
                    <a:pt x="3399" y="14791"/>
                  </a:cubicBezTo>
                  <a:cubicBezTo>
                    <a:pt x="3405" y="14784"/>
                    <a:pt x="3412" y="14778"/>
                    <a:pt x="3420" y="14773"/>
                  </a:cubicBezTo>
                  <a:cubicBezTo>
                    <a:pt x="3428" y="14767"/>
                    <a:pt x="3438" y="14760"/>
                    <a:pt x="3449" y="14754"/>
                  </a:cubicBezTo>
                  <a:lnTo>
                    <a:pt x="3425" y="14717"/>
                  </a:lnTo>
                  <a:cubicBezTo>
                    <a:pt x="3382" y="14742"/>
                    <a:pt x="3350" y="14775"/>
                    <a:pt x="3329" y="14816"/>
                  </a:cubicBezTo>
                  <a:cubicBezTo>
                    <a:pt x="3320" y="14835"/>
                    <a:pt x="3314" y="14854"/>
                    <a:pt x="3312" y="14872"/>
                  </a:cubicBezTo>
                  <a:cubicBezTo>
                    <a:pt x="3310" y="14890"/>
                    <a:pt x="3311" y="14908"/>
                    <a:pt x="3316" y="14923"/>
                  </a:cubicBezTo>
                  <a:cubicBezTo>
                    <a:pt x="3320" y="14939"/>
                    <a:pt x="3328" y="14954"/>
                    <a:pt x="3338" y="14966"/>
                  </a:cubicBezTo>
                  <a:cubicBezTo>
                    <a:pt x="3349" y="14979"/>
                    <a:pt x="3363" y="14990"/>
                    <a:pt x="3379" y="14998"/>
                  </a:cubicBezTo>
                  <a:cubicBezTo>
                    <a:pt x="3404" y="15010"/>
                    <a:pt x="3430" y="15013"/>
                    <a:pt x="3455" y="15005"/>
                  </a:cubicBezTo>
                  <a:cubicBezTo>
                    <a:pt x="3467" y="15001"/>
                    <a:pt x="3478" y="14995"/>
                    <a:pt x="3488" y="14987"/>
                  </a:cubicBezTo>
                  <a:cubicBezTo>
                    <a:pt x="3498" y="14979"/>
                    <a:pt x="3510" y="14968"/>
                    <a:pt x="3524" y="14953"/>
                  </a:cubicBezTo>
                  <a:lnTo>
                    <a:pt x="3556" y="14919"/>
                  </a:lnTo>
                  <a:cubicBezTo>
                    <a:pt x="3593" y="14879"/>
                    <a:pt x="3628" y="14868"/>
                    <a:pt x="3663" y="14885"/>
                  </a:cubicBezTo>
                  <a:cubicBezTo>
                    <a:pt x="3686" y="14896"/>
                    <a:pt x="3700" y="14915"/>
                    <a:pt x="3705" y="14940"/>
                  </a:cubicBezTo>
                  <a:cubicBezTo>
                    <a:pt x="3707" y="14952"/>
                    <a:pt x="3708" y="14963"/>
                    <a:pt x="3706" y="14973"/>
                  </a:cubicBezTo>
                  <a:cubicBezTo>
                    <a:pt x="3704" y="14983"/>
                    <a:pt x="3699" y="14996"/>
                    <a:pt x="3692" y="15011"/>
                  </a:cubicBezTo>
                  <a:cubicBezTo>
                    <a:pt x="3682" y="15031"/>
                    <a:pt x="3670" y="15048"/>
                    <a:pt x="3657" y="15062"/>
                  </a:cubicBezTo>
                  <a:cubicBezTo>
                    <a:pt x="3643" y="15076"/>
                    <a:pt x="3626" y="15089"/>
                    <a:pt x="3606" y="15099"/>
                  </a:cubicBezTo>
                  <a:lnTo>
                    <a:pt x="3633" y="15138"/>
                  </a:lnTo>
                  <a:cubicBezTo>
                    <a:pt x="3654" y="15124"/>
                    <a:pt x="3673" y="15109"/>
                    <a:pt x="3689" y="15091"/>
                  </a:cubicBezTo>
                  <a:cubicBezTo>
                    <a:pt x="3705" y="15074"/>
                    <a:pt x="3718" y="15053"/>
                    <a:pt x="3730" y="15030"/>
                  </a:cubicBezTo>
                  <a:cubicBezTo>
                    <a:pt x="3739" y="15011"/>
                    <a:pt x="3745" y="14994"/>
                    <a:pt x="3748" y="14979"/>
                  </a:cubicBezTo>
                  <a:cubicBezTo>
                    <a:pt x="3751" y="14963"/>
                    <a:pt x="3751" y="14947"/>
                    <a:pt x="3749" y="14930"/>
                  </a:cubicBezTo>
                  <a:cubicBezTo>
                    <a:pt x="3747" y="14907"/>
                    <a:pt x="3739" y="14887"/>
                    <a:pt x="3727" y="14869"/>
                  </a:cubicBezTo>
                  <a:cubicBezTo>
                    <a:pt x="3715" y="14852"/>
                    <a:pt x="3700" y="14839"/>
                    <a:pt x="3682" y="14830"/>
                  </a:cubicBezTo>
                  <a:cubicBezTo>
                    <a:pt x="3669" y="14824"/>
                    <a:pt x="3656" y="14820"/>
                    <a:pt x="3642" y="14818"/>
                  </a:cubicBezTo>
                  <a:close/>
                  <a:moveTo>
                    <a:pt x="3559" y="14372"/>
                  </a:moveTo>
                  <a:lnTo>
                    <a:pt x="3432" y="14630"/>
                  </a:lnTo>
                  <a:lnTo>
                    <a:pt x="3471" y="14650"/>
                  </a:lnTo>
                  <a:lnTo>
                    <a:pt x="3522" y="14545"/>
                  </a:lnTo>
                  <a:lnTo>
                    <a:pt x="3874" y="14718"/>
                  </a:lnTo>
                  <a:lnTo>
                    <a:pt x="3896" y="14673"/>
                  </a:lnTo>
                  <a:lnTo>
                    <a:pt x="3545" y="14500"/>
                  </a:lnTo>
                  <a:lnTo>
                    <a:pt x="3597" y="14394"/>
                  </a:lnTo>
                  <a:lnTo>
                    <a:pt x="3559" y="14372"/>
                  </a:lnTo>
                  <a:close/>
                  <a:moveTo>
                    <a:pt x="4091" y="14277"/>
                  </a:moveTo>
                  <a:lnTo>
                    <a:pt x="4050" y="14258"/>
                  </a:lnTo>
                  <a:lnTo>
                    <a:pt x="3966" y="14430"/>
                  </a:lnTo>
                  <a:lnTo>
                    <a:pt x="3823" y="14359"/>
                  </a:lnTo>
                  <a:lnTo>
                    <a:pt x="3888" y="14225"/>
                  </a:lnTo>
                  <a:lnTo>
                    <a:pt x="3848" y="14205"/>
                  </a:lnTo>
                  <a:lnTo>
                    <a:pt x="3782" y="14339"/>
                  </a:lnTo>
                  <a:lnTo>
                    <a:pt x="3654" y="14276"/>
                  </a:lnTo>
                  <a:lnTo>
                    <a:pt x="3733" y="14116"/>
                  </a:lnTo>
                  <a:lnTo>
                    <a:pt x="3697" y="14091"/>
                  </a:lnTo>
                  <a:lnTo>
                    <a:pt x="3592" y="14304"/>
                  </a:lnTo>
                  <a:lnTo>
                    <a:pt x="3983" y="14497"/>
                  </a:lnTo>
                  <a:lnTo>
                    <a:pt x="4091" y="14277"/>
                  </a:lnTo>
                  <a:close/>
                  <a:moveTo>
                    <a:pt x="4254" y="13946"/>
                  </a:moveTo>
                  <a:lnTo>
                    <a:pt x="4217" y="13951"/>
                  </a:lnTo>
                  <a:cubicBezTo>
                    <a:pt x="4201" y="13953"/>
                    <a:pt x="4183" y="13956"/>
                    <a:pt x="4164" y="13958"/>
                  </a:cubicBezTo>
                  <a:cubicBezTo>
                    <a:pt x="4145" y="13961"/>
                    <a:pt x="4128" y="13963"/>
                    <a:pt x="4111" y="13966"/>
                  </a:cubicBezTo>
                  <a:cubicBezTo>
                    <a:pt x="4095" y="13968"/>
                    <a:pt x="4083" y="13970"/>
                    <a:pt x="4077" y="13971"/>
                  </a:cubicBezTo>
                  <a:cubicBezTo>
                    <a:pt x="4067" y="13973"/>
                    <a:pt x="4056" y="13975"/>
                    <a:pt x="4044" y="13978"/>
                  </a:cubicBezTo>
                  <a:cubicBezTo>
                    <a:pt x="4032" y="13981"/>
                    <a:pt x="4022" y="13985"/>
                    <a:pt x="4013" y="13989"/>
                  </a:cubicBezTo>
                  <a:lnTo>
                    <a:pt x="4016" y="13983"/>
                  </a:lnTo>
                  <a:cubicBezTo>
                    <a:pt x="4024" y="13968"/>
                    <a:pt x="4028" y="13952"/>
                    <a:pt x="4029" y="13937"/>
                  </a:cubicBezTo>
                  <a:cubicBezTo>
                    <a:pt x="4030" y="13922"/>
                    <a:pt x="4029" y="13907"/>
                    <a:pt x="4024" y="13893"/>
                  </a:cubicBezTo>
                  <a:cubicBezTo>
                    <a:pt x="4019" y="13880"/>
                    <a:pt x="4011" y="13867"/>
                    <a:pt x="4000" y="13856"/>
                  </a:cubicBezTo>
                  <a:cubicBezTo>
                    <a:pt x="3989" y="13844"/>
                    <a:pt x="3976" y="13835"/>
                    <a:pt x="3960" y="13827"/>
                  </a:cubicBezTo>
                  <a:cubicBezTo>
                    <a:pt x="3950" y="13822"/>
                    <a:pt x="3940" y="13818"/>
                    <a:pt x="3930" y="13816"/>
                  </a:cubicBezTo>
                  <a:cubicBezTo>
                    <a:pt x="3920" y="13815"/>
                    <a:pt x="3911" y="13814"/>
                    <a:pt x="3902" y="13814"/>
                  </a:cubicBezTo>
                  <a:cubicBezTo>
                    <a:pt x="3894" y="13815"/>
                    <a:pt x="3886" y="13816"/>
                    <a:pt x="3878" y="13818"/>
                  </a:cubicBezTo>
                  <a:cubicBezTo>
                    <a:pt x="3871" y="13820"/>
                    <a:pt x="3865" y="13822"/>
                    <a:pt x="3859" y="13825"/>
                  </a:cubicBezTo>
                  <a:cubicBezTo>
                    <a:pt x="3853" y="13828"/>
                    <a:pt x="3847" y="13831"/>
                    <a:pt x="3841" y="13836"/>
                  </a:cubicBezTo>
                  <a:cubicBezTo>
                    <a:pt x="3835" y="13840"/>
                    <a:pt x="3829" y="13846"/>
                    <a:pt x="3823" y="13852"/>
                  </a:cubicBezTo>
                  <a:cubicBezTo>
                    <a:pt x="3817" y="13859"/>
                    <a:pt x="3811" y="13867"/>
                    <a:pt x="3804" y="13877"/>
                  </a:cubicBezTo>
                  <a:cubicBezTo>
                    <a:pt x="3798" y="13886"/>
                    <a:pt x="3792" y="13898"/>
                    <a:pt x="3785" y="13911"/>
                  </a:cubicBezTo>
                  <a:lnTo>
                    <a:pt x="3740" y="14002"/>
                  </a:lnTo>
                  <a:lnTo>
                    <a:pt x="4131" y="14195"/>
                  </a:lnTo>
                  <a:lnTo>
                    <a:pt x="4154" y="14149"/>
                  </a:lnTo>
                  <a:lnTo>
                    <a:pt x="3977" y="14062"/>
                  </a:lnTo>
                  <a:cubicBezTo>
                    <a:pt x="3982" y="14053"/>
                    <a:pt x="3988" y="14046"/>
                    <a:pt x="3994" y="14041"/>
                  </a:cubicBezTo>
                  <a:cubicBezTo>
                    <a:pt x="4001" y="14037"/>
                    <a:pt x="4010" y="14033"/>
                    <a:pt x="4024" y="14030"/>
                  </a:cubicBezTo>
                  <a:cubicBezTo>
                    <a:pt x="4047" y="14025"/>
                    <a:pt x="4069" y="14021"/>
                    <a:pt x="4090" y="14018"/>
                  </a:cubicBezTo>
                  <a:cubicBezTo>
                    <a:pt x="4111" y="14015"/>
                    <a:pt x="4130" y="14012"/>
                    <a:pt x="4147" y="14010"/>
                  </a:cubicBezTo>
                  <a:cubicBezTo>
                    <a:pt x="4164" y="14008"/>
                    <a:pt x="4180" y="14006"/>
                    <a:pt x="4193" y="14006"/>
                  </a:cubicBezTo>
                  <a:cubicBezTo>
                    <a:pt x="4206" y="14005"/>
                    <a:pt x="4217" y="14005"/>
                    <a:pt x="4225" y="14005"/>
                  </a:cubicBezTo>
                  <a:lnTo>
                    <a:pt x="4254" y="13946"/>
                  </a:lnTo>
                  <a:close/>
                  <a:moveTo>
                    <a:pt x="3967" y="13897"/>
                  </a:moveTo>
                  <a:cubicBezTo>
                    <a:pt x="3976" y="13906"/>
                    <a:pt x="3981" y="13915"/>
                    <a:pt x="3984" y="13924"/>
                  </a:cubicBezTo>
                  <a:cubicBezTo>
                    <a:pt x="3987" y="13935"/>
                    <a:pt x="3988" y="13947"/>
                    <a:pt x="3986" y="13960"/>
                  </a:cubicBezTo>
                  <a:cubicBezTo>
                    <a:pt x="3983" y="13972"/>
                    <a:pt x="3978" y="13987"/>
                    <a:pt x="3969" y="14005"/>
                  </a:cubicBezTo>
                  <a:lnTo>
                    <a:pt x="3948" y="14048"/>
                  </a:lnTo>
                  <a:lnTo>
                    <a:pt x="3802" y="13976"/>
                  </a:lnTo>
                  <a:lnTo>
                    <a:pt x="3825" y="13929"/>
                  </a:lnTo>
                  <a:cubicBezTo>
                    <a:pt x="3830" y="13919"/>
                    <a:pt x="3836" y="13910"/>
                    <a:pt x="3841" y="13903"/>
                  </a:cubicBezTo>
                  <a:cubicBezTo>
                    <a:pt x="3846" y="13896"/>
                    <a:pt x="3851" y="13890"/>
                    <a:pt x="3857" y="13884"/>
                  </a:cubicBezTo>
                  <a:cubicBezTo>
                    <a:pt x="3867" y="13876"/>
                    <a:pt x="3880" y="13870"/>
                    <a:pt x="3894" y="13869"/>
                  </a:cubicBezTo>
                  <a:cubicBezTo>
                    <a:pt x="3909" y="13867"/>
                    <a:pt x="3922" y="13869"/>
                    <a:pt x="3935" y="13875"/>
                  </a:cubicBezTo>
                  <a:cubicBezTo>
                    <a:pt x="3948" y="13882"/>
                    <a:pt x="3959" y="13889"/>
                    <a:pt x="3967" y="13897"/>
                  </a:cubicBezTo>
                  <a:close/>
                  <a:moveTo>
                    <a:pt x="4465" y="13735"/>
                  </a:moveTo>
                  <a:lnTo>
                    <a:pt x="3916" y="13465"/>
                  </a:lnTo>
                  <a:lnTo>
                    <a:pt x="3898" y="13502"/>
                  </a:lnTo>
                  <a:lnTo>
                    <a:pt x="4447" y="13773"/>
                  </a:lnTo>
                  <a:lnTo>
                    <a:pt x="4465" y="13735"/>
                  </a:lnTo>
                  <a:close/>
                  <a:moveTo>
                    <a:pt x="4311" y="12844"/>
                  </a:moveTo>
                  <a:lnTo>
                    <a:pt x="4288" y="12890"/>
                  </a:lnTo>
                  <a:lnTo>
                    <a:pt x="4491" y="13050"/>
                  </a:lnTo>
                  <a:cubicBezTo>
                    <a:pt x="4504" y="13060"/>
                    <a:pt x="4516" y="13070"/>
                    <a:pt x="4529" y="13080"/>
                  </a:cubicBezTo>
                  <a:cubicBezTo>
                    <a:pt x="4542" y="13090"/>
                    <a:pt x="4553" y="13099"/>
                    <a:pt x="4563" y="13106"/>
                  </a:cubicBezTo>
                  <a:cubicBezTo>
                    <a:pt x="4574" y="13113"/>
                    <a:pt x="4582" y="13120"/>
                    <a:pt x="4589" y="13125"/>
                  </a:cubicBezTo>
                  <a:cubicBezTo>
                    <a:pt x="4594" y="13128"/>
                    <a:pt x="4597" y="13131"/>
                    <a:pt x="4599" y="13132"/>
                  </a:cubicBezTo>
                  <a:cubicBezTo>
                    <a:pt x="4597" y="13131"/>
                    <a:pt x="4594" y="13130"/>
                    <a:pt x="4589" y="13129"/>
                  </a:cubicBezTo>
                  <a:cubicBezTo>
                    <a:pt x="4583" y="13127"/>
                    <a:pt x="4575" y="13125"/>
                    <a:pt x="4565" y="13122"/>
                  </a:cubicBezTo>
                  <a:cubicBezTo>
                    <a:pt x="4555" y="13119"/>
                    <a:pt x="4543" y="13116"/>
                    <a:pt x="4530" y="13112"/>
                  </a:cubicBezTo>
                  <a:cubicBezTo>
                    <a:pt x="4516" y="13109"/>
                    <a:pt x="4502" y="13105"/>
                    <a:pt x="4486" y="13101"/>
                  </a:cubicBezTo>
                  <a:lnTo>
                    <a:pt x="4216" y="13036"/>
                  </a:lnTo>
                  <a:lnTo>
                    <a:pt x="4190" y="13089"/>
                  </a:lnTo>
                  <a:lnTo>
                    <a:pt x="4399" y="13256"/>
                  </a:lnTo>
                  <a:cubicBezTo>
                    <a:pt x="4409" y="13263"/>
                    <a:pt x="4420" y="13272"/>
                    <a:pt x="4431" y="13281"/>
                  </a:cubicBezTo>
                  <a:cubicBezTo>
                    <a:pt x="4443" y="13290"/>
                    <a:pt x="4454" y="13298"/>
                    <a:pt x="4463" y="13305"/>
                  </a:cubicBezTo>
                  <a:cubicBezTo>
                    <a:pt x="4473" y="13313"/>
                    <a:pt x="4482" y="13319"/>
                    <a:pt x="4489" y="13325"/>
                  </a:cubicBezTo>
                  <a:cubicBezTo>
                    <a:pt x="4496" y="13330"/>
                    <a:pt x="4500" y="13333"/>
                    <a:pt x="4501" y="13333"/>
                  </a:cubicBezTo>
                  <a:cubicBezTo>
                    <a:pt x="4499" y="13333"/>
                    <a:pt x="4494" y="13331"/>
                    <a:pt x="4485" y="13329"/>
                  </a:cubicBezTo>
                  <a:cubicBezTo>
                    <a:pt x="4477" y="13326"/>
                    <a:pt x="4466" y="13323"/>
                    <a:pt x="4454" y="13319"/>
                  </a:cubicBezTo>
                  <a:cubicBezTo>
                    <a:pt x="4442" y="13315"/>
                    <a:pt x="4428" y="13311"/>
                    <a:pt x="4414" y="13307"/>
                  </a:cubicBezTo>
                  <a:cubicBezTo>
                    <a:pt x="4399" y="13303"/>
                    <a:pt x="4385" y="13299"/>
                    <a:pt x="4372" y="13296"/>
                  </a:cubicBezTo>
                  <a:lnTo>
                    <a:pt x="4119" y="13233"/>
                  </a:lnTo>
                  <a:lnTo>
                    <a:pt x="4094" y="13283"/>
                  </a:lnTo>
                  <a:lnTo>
                    <a:pt x="4531" y="13383"/>
                  </a:lnTo>
                  <a:lnTo>
                    <a:pt x="4560" y="13323"/>
                  </a:lnTo>
                  <a:lnTo>
                    <a:pt x="4363" y="13167"/>
                  </a:lnTo>
                  <a:cubicBezTo>
                    <a:pt x="4352" y="13158"/>
                    <a:pt x="4340" y="13149"/>
                    <a:pt x="4329" y="13140"/>
                  </a:cubicBezTo>
                  <a:cubicBezTo>
                    <a:pt x="4318" y="13132"/>
                    <a:pt x="4308" y="13124"/>
                    <a:pt x="4299" y="13118"/>
                  </a:cubicBezTo>
                  <a:cubicBezTo>
                    <a:pt x="4290" y="13111"/>
                    <a:pt x="4283" y="13106"/>
                    <a:pt x="4277" y="13102"/>
                  </a:cubicBezTo>
                  <a:cubicBezTo>
                    <a:pt x="4271" y="13098"/>
                    <a:pt x="4268" y="13095"/>
                    <a:pt x="4267" y="13094"/>
                  </a:cubicBezTo>
                  <a:cubicBezTo>
                    <a:pt x="4268" y="13095"/>
                    <a:pt x="4272" y="13096"/>
                    <a:pt x="4279" y="13098"/>
                  </a:cubicBezTo>
                  <a:cubicBezTo>
                    <a:pt x="4286" y="13100"/>
                    <a:pt x="4295" y="13103"/>
                    <a:pt x="4305" y="13106"/>
                  </a:cubicBezTo>
                  <a:cubicBezTo>
                    <a:pt x="4316" y="13109"/>
                    <a:pt x="4328" y="13112"/>
                    <a:pt x="4342" y="13116"/>
                  </a:cubicBezTo>
                  <a:cubicBezTo>
                    <a:pt x="4356" y="13120"/>
                    <a:pt x="4371" y="13124"/>
                    <a:pt x="4387" y="13128"/>
                  </a:cubicBezTo>
                  <a:lnTo>
                    <a:pt x="4628" y="13186"/>
                  </a:lnTo>
                  <a:lnTo>
                    <a:pt x="4658" y="13125"/>
                  </a:lnTo>
                  <a:lnTo>
                    <a:pt x="4311" y="12844"/>
                  </a:lnTo>
                  <a:close/>
                  <a:moveTo>
                    <a:pt x="4848" y="12738"/>
                  </a:moveTo>
                  <a:lnTo>
                    <a:pt x="4808" y="12718"/>
                  </a:lnTo>
                  <a:lnTo>
                    <a:pt x="4723" y="12890"/>
                  </a:lnTo>
                  <a:lnTo>
                    <a:pt x="4580" y="12820"/>
                  </a:lnTo>
                  <a:lnTo>
                    <a:pt x="4646" y="12686"/>
                  </a:lnTo>
                  <a:lnTo>
                    <a:pt x="4605" y="12666"/>
                  </a:lnTo>
                  <a:lnTo>
                    <a:pt x="4540" y="12800"/>
                  </a:lnTo>
                  <a:lnTo>
                    <a:pt x="4411" y="12737"/>
                  </a:lnTo>
                  <a:lnTo>
                    <a:pt x="4490" y="12577"/>
                  </a:lnTo>
                  <a:lnTo>
                    <a:pt x="4454" y="12551"/>
                  </a:lnTo>
                  <a:lnTo>
                    <a:pt x="4349" y="12765"/>
                  </a:lnTo>
                  <a:lnTo>
                    <a:pt x="4740" y="12957"/>
                  </a:lnTo>
                  <a:lnTo>
                    <a:pt x="4848" y="12738"/>
                  </a:lnTo>
                  <a:close/>
                  <a:moveTo>
                    <a:pt x="4864" y="12334"/>
                  </a:moveTo>
                  <a:cubicBezTo>
                    <a:pt x="4850" y="12332"/>
                    <a:pt x="4836" y="12333"/>
                    <a:pt x="4823" y="12337"/>
                  </a:cubicBezTo>
                  <a:cubicBezTo>
                    <a:pt x="4810" y="12340"/>
                    <a:pt x="4798" y="12346"/>
                    <a:pt x="4787" y="12353"/>
                  </a:cubicBezTo>
                  <a:cubicBezTo>
                    <a:pt x="4776" y="12360"/>
                    <a:pt x="4763" y="12372"/>
                    <a:pt x="4749" y="12386"/>
                  </a:cubicBezTo>
                  <a:lnTo>
                    <a:pt x="4713" y="12424"/>
                  </a:lnTo>
                  <a:cubicBezTo>
                    <a:pt x="4694" y="12444"/>
                    <a:pt x="4677" y="12456"/>
                    <a:pt x="4663" y="12462"/>
                  </a:cubicBezTo>
                  <a:cubicBezTo>
                    <a:pt x="4648" y="12467"/>
                    <a:pt x="4633" y="12466"/>
                    <a:pt x="4617" y="12458"/>
                  </a:cubicBezTo>
                  <a:cubicBezTo>
                    <a:pt x="4597" y="12448"/>
                    <a:pt x="4585" y="12433"/>
                    <a:pt x="4580" y="12414"/>
                  </a:cubicBezTo>
                  <a:cubicBezTo>
                    <a:pt x="4575" y="12395"/>
                    <a:pt x="4579" y="12373"/>
                    <a:pt x="4591" y="12348"/>
                  </a:cubicBezTo>
                  <a:cubicBezTo>
                    <a:pt x="4595" y="12340"/>
                    <a:pt x="4600" y="12332"/>
                    <a:pt x="4605" y="12325"/>
                  </a:cubicBezTo>
                  <a:cubicBezTo>
                    <a:pt x="4609" y="12319"/>
                    <a:pt x="4615" y="12312"/>
                    <a:pt x="4621" y="12306"/>
                  </a:cubicBezTo>
                  <a:cubicBezTo>
                    <a:pt x="4628" y="12300"/>
                    <a:pt x="4635" y="12294"/>
                    <a:pt x="4643" y="12288"/>
                  </a:cubicBezTo>
                  <a:cubicBezTo>
                    <a:pt x="4651" y="12282"/>
                    <a:pt x="4660" y="12276"/>
                    <a:pt x="4671" y="12269"/>
                  </a:cubicBezTo>
                  <a:lnTo>
                    <a:pt x="4648" y="12232"/>
                  </a:lnTo>
                  <a:cubicBezTo>
                    <a:pt x="4604" y="12257"/>
                    <a:pt x="4572" y="12290"/>
                    <a:pt x="4552" y="12332"/>
                  </a:cubicBezTo>
                  <a:cubicBezTo>
                    <a:pt x="4543" y="12351"/>
                    <a:pt x="4537" y="12369"/>
                    <a:pt x="4535" y="12388"/>
                  </a:cubicBezTo>
                  <a:cubicBezTo>
                    <a:pt x="4533" y="12406"/>
                    <a:pt x="4534" y="12423"/>
                    <a:pt x="4538" y="12439"/>
                  </a:cubicBezTo>
                  <a:cubicBezTo>
                    <a:pt x="4543" y="12455"/>
                    <a:pt x="4550" y="12469"/>
                    <a:pt x="4561" y="12482"/>
                  </a:cubicBezTo>
                  <a:cubicBezTo>
                    <a:pt x="4572" y="12495"/>
                    <a:pt x="4585" y="12505"/>
                    <a:pt x="4602" y="12513"/>
                  </a:cubicBezTo>
                  <a:cubicBezTo>
                    <a:pt x="4627" y="12526"/>
                    <a:pt x="4652" y="12528"/>
                    <a:pt x="4678" y="12520"/>
                  </a:cubicBezTo>
                  <a:cubicBezTo>
                    <a:pt x="4690" y="12517"/>
                    <a:pt x="4700" y="12511"/>
                    <a:pt x="4711" y="12503"/>
                  </a:cubicBezTo>
                  <a:cubicBezTo>
                    <a:pt x="4721" y="12495"/>
                    <a:pt x="4733" y="12483"/>
                    <a:pt x="4747" y="12468"/>
                  </a:cubicBezTo>
                  <a:lnTo>
                    <a:pt x="4778" y="12434"/>
                  </a:lnTo>
                  <a:cubicBezTo>
                    <a:pt x="4815" y="12395"/>
                    <a:pt x="4851" y="12383"/>
                    <a:pt x="4886" y="12400"/>
                  </a:cubicBezTo>
                  <a:cubicBezTo>
                    <a:pt x="4909" y="12412"/>
                    <a:pt x="4923" y="12430"/>
                    <a:pt x="4928" y="12456"/>
                  </a:cubicBezTo>
                  <a:cubicBezTo>
                    <a:pt x="4930" y="12467"/>
                    <a:pt x="4930" y="12478"/>
                    <a:pt x="4928" y="12488"/>
                  </a:cubicBezTo>
                  <a:cubicBezTo>
                    <a:pt x="4926" y="12499"/>
                    <a:pt x="4921" y="12511"/>
                    <a:pt x="4914" y="12526"/>
                  </a:cubicBezTo>
                  <a:cubicBezTo>
                    <a:pt x="4904" y="12546"/>
                    <a:pt x="4893" y="12563"/>
                    <a:pt x="4879" y="12577"/>
                  </a:cubicBezTo>
                  <a:cubicBezTo>
                    <a:pt x="4865" y="12592"/>
                    <a:pt x="4849" y="12604"/>
                    <a:pt x="4829" y="12615"/>
                  </a:cubicBezTo>
                  <a:lnTo>
                    <a:pt x="4855" y="12653"/>
                  </a:lnTo>
                  <a:cubicBezTo>
                    <a:pt x="4877" y="12640"/>
                    <a:pt x="4896" y="12624"/>
                    <a:pt x="4911" y="12607"/>
                  </a:cubicBezTo>
                  <a:cubicBezTo>
                    <a:pt x="4927" y="12589"/>
                    <a:pt x="4941" y="12569"/>
                    <a:pt x="4952" y="12545"/>
                  </a:cubicBezTo>
                  <a:cubicBezTo>
                    <a:pt x="4961" y="12527"/>
                    <a:pt x="4967" y="12510"/>
                    <a:pt x="4970" y="12494"/>
                  </a:cubicBezTo>
                  <a:cubicBezTo>
                    <a:pt x="4973" y="12479"/>
                    <a:pt x="4974" y="12462"/>
                    <a:pt x="4972" y="12445"/>
                  </a:cubicBezTo>
                  <a:cubicBezTo>
                    <a:pt x="4969" y="12423"/>
                    <a:pt x="4962" y="12402"/>
                    <a:pt x="4950" y="12385"/>
                  </a:cubicBezTo>
                  <a:cubicBezTo>
                    <a:pt x="4938" y="12367"/>
                    <a:pt x="4922" y="12354"/>
                    <a:pt x="4904" y="12345"/>
                  </a:cubicBezTo>
                  <a:cubicBezTo>
                    <a:pt x="4892" y="12339"/>
                    <a:pt x="4879" y="12335"/>
                    <a:pt x="4864" y="12334"/>
                  </a:cubicBezTo>
                  <a:close/>
                  <a:moveTo>
                    <a:pt x="4781" y="11887"/>
                  </a:moveTo>
                  <a:lnTo>
                    <a:pt x="4654" y="12146"/>
                  </a:lnTo>
                  <a:lnTo>
                    <a:pt x="4693" y="12165"/>
                  </a:lnTo>
                  <a:lnTo>
                    <a:pt x="4745" y="12060"/>
                  </a:lnTo>
                  <a:lnTo>
                    <a:pt x="5097" y="12233"/>
                  </a:lnTo>
                  <a:lnTo>
                    <a:pt x="5119" y="12188"/>
                  </a:lnTo>
                  <a:lnTo>
                    <a:pt x="4767" y="12015"/>
                  </a:lnTo>
                  <a:lnTo>
                    <a:pt x="4819" y="11909"/>
                  </a:lnTo>
                  <a:lnTo>
                    <a:pt x="4781" y="11887"/>
                  </a:lnTo>
                  <a:close/>
                  <a:moveTo>
                    <a:pt x="4916" y="11614"/>
                  </a:moveTo>
                  <a:lnTo>
                    <a:pt x="4814" y="11820"/>
                  </a:lnTo>
                  <a:lnTo>
                    <a:pt x="5205" y="12012"/>
                  </a:lnTo>
                  <a:lnTo>
                    <a:pt x="5229" y="11965"/>
                  </a:lnTo>
                  <a:lnTo>
                    <a:pt x="5043" y="11874"/>
                  </a:lnTo>
                  <a:lnTo>
                    <a:pt x="5104" y="11748"/>
                  </a:lnTo>
                  <a:lnTo>
                    <a:pt x="5066" y="11729"/>
                  </a:lnTo>
                  <a:lnTo>
                    <a:pt x="5005" y="11855"/>
                  </a:lnTo>
                  <a:lnTo>
                    <a:pt x="4876" y="11792"/>
                  </a:lnTo>
                  <a:lnTo>
                    <a:pt x="4951" y="11641"/>
                  </a:lnTo>
                  <a:lnTo>
                    <a:pt x="4916" y="11614"/>
                  </a:lnTo>
                  <a:close/>
                  <a:moveTo>
                    <a:pt x="5463" y="11489"/>
                  </a:moveTo>
                  <a:lnTo>
                    <a:pt x="5008" y="11426"/>
                  </a:lnTo>
                  <a:lnTo>
                    <a:pt x="4978" y="11487"/>
                  </a:lnTo>
                  <a:lnTo>
                    <a:pt x="5305" y="11810"/>
                  </a:lnTo>
                  <a:lnTo>
                    <a:pt x="5328" y="11762"/>
                  </a:lnTo>
                  <a:lnTo>
                    <a:pt x="5227" y="11666"/>
                  </a:lnTo>
                  <a:lnTo>
                    <a:pt x="5298" y="11520"/>
                  </a:lnTo>
                  <a:lnTo>
                    <a:pt x="5437" y="11542"/>
                  </a:lnTo>
                  <a:lnTo>
                    <a:pt x="5463" y="11489"/>
                  </a:lnTo>
                  <a:close/>
                  <a:moveTo>
                    <a:pt x="5254" y="11513"/>
                  </a:moveTo>
                  <a:lnTo>
                    <a:pt x="5195" y="11634"/>
                  </a:lnTo>
                  <a:lnTo>
                    <a:pt x="5033" y="11479"/>
                  </a:lnTo>
                  <a:lnTo>
                    <a:pt x="5254" y="11513"/>
                  </a:lnTo>
                  <a:close/>
                  <a:moveTo>
                    <a:pt x="4900" y="11457"/>
                  </a:moveTo>
                  <a:cubicBezTo>
                    <a:pt x="4892" y="11460"/>
                    <a:pt x="4885" y="11466"/>
                    <a:pt x="4881" y="11474"/>
                  </a:cubicBezTo>
                  <a:cubicBezTo>
                    <a:pt x="4877" y="11482"/>
                    <a:pt x="4877" y="11490"/>
                    <a:pt x="4880" y="11499"/>
                  </a:cubicBezTo>
                  <a:cubicBezTo>
                    <a:pt x="4883" y="11507"/>
                    <a:pt x="4888" y="11513"/>
                    <a:pt x="4896" y="11517"/>
                  </a:cubicBezTo>
                  <a:cubicBezTo>
                    <a:pt x="4905" y="11521"/>
                    <a:pt x="4913" y="11522"/>
                    <a:pt x="4922" y="11519"/>
                  </a:cubicBezTo>
                  <a:cubicBezTo>
                    <a:pt x="4930" y="11516"/>
                    <a:pt x="4937" y="11511"/>
                    <a:pt x="4941" y="11502"/>
                  </a:cubicBezTo>
                  <a:cubicBezTo>
                    <a:pt x="4945" y="11494"/>
                    <a:pt x="4945" y="11486"/>
                    <a:pt x="4942" y="11477"/>
                  </a:cubicBezTo>
                  <a:cubicBezTo>
                    <a:pt x="4939" y="11469"/>
                    <a:pt x="4933" y="11463"/>
                    <a:pt x="4925" y="11459"/>
                  </a:cubicBezTo>
                  <a:cubicBezTo>
                    <a:pt x="4917" y="11455"/>
                    <a:pt x="4909" y="11454"/>
                    <a:pt x="4900" y="11457"/>
                  </a:cubicBezTo>
                  <a:close/>
                  <a:moveTo>
                    <a:pt x="4958" y="11340"/>
                  </a:moveTo>
                  <a:cubicBezTo>
                    <a:pt x="4950" y="11342"/>
                    <a:pt x="4943" y="11348"/>
                    <a:pt x="4939" y="11356"/>
                  </a:cubicBezTo>
                  <a:cubicBezTo>
                    <a:pt x="4935" y="11364"/>
                    <a:pt x="4935" y="11373"/>
                    <a:pt x="4938" y="11381"/>
                  </a:cubicBezTo>
                  <a:cubicBezTo>
                    <a:pt x="4940" y="11390"/>
                    <a:pt x="4946" y="11396"/>
                    <a:pt x="4954" y="11400"/>
                  </a:cubicBezTo>
                  <a:cubicBezTo>
                    <a:pt x="4962" y="11404"/>
                    <a:pt x="4971" y="11405"/>
                    <a:pt x="4979" y="11402"/>
                  </a:cubicBezTo>
                  <a:cubicBezTo>
                    <a:pt x="4988" y="11399"/>
                    <a:pt x="4995" y="11393"/>
                    <a:pt x="4999" y="11385"/>
                  </a:cubicBezTo>
                  <a:cubicBezTo>
                    <a:pt x="5003" y="11377"/>
                    <a:pt x="5003" y="11368"/>
                    <a:pt x="5000" y="11360"/>
                  </a:cubicBezTo>
                  <a:cubicBezTo>
                    <a:pt x="4997" y="11352"/>
                    <a:pt x="4991" y="11345"/>
                    <a:pt x="4983" y="11341"/>
                  </a:cubicBezTo>
                  <a:cubicBezTo>
                    <a:pt x="4975" y="11337"/>
                    <a:pt x="4967" y="11337"/>
                    <a:pt x="4958" y="11340"/>
                  </a:cubicBezTo>
                  <a:close/>
                  <a:moveTo>
                    <a:pt x="5559" y="11195"/>
                  </a:moveTo>
                  <a:lnTo>
                    <a:pt x="5483" y="11349"/>
                  </a:lnTo>
                  <a:lnTo>
                    <a:pt x="5131" y="11176"/>
                  </a:lnTo>
                  <a:lnTo>
                    <a:pt x="5108" y="11223"/>
                  </a:lnTo>
                  <a:lnTo>
                    <a:pt x="5499" y="11415"/>
                  </a:lnTo>
                  <a:lnTo>
                    <a:pt x="5595" y="11220"/>
                  </a:lnTo>
                  <a:lnTo>
                    <a:pt x="5559" y="11195"/>
                  </a:lnTo>
                  <a:close/>
                  <a:moveTo>
                    <a:pt x="5658" y="11093"/>
                  </a:moveTo>
                  <a:lnTo>
                    <a:pt x="5267" y="10901"/>
                  </a:lnTo>
                  <a:lnTo>
                    <a:pt x="5244" y="10946"/>
                  </a:lnTo>
                  <a:lnTo>
                    <a:pt x="5635" y="11139"/>
                  </a:lnTo>
                  <a:lnTo>
                    <a:pt x="5658" y="11093"/>
                  </a:lnTo>
                  <a:close/>
                  <a:moveTo>
                    <a:pt x="5682" y="10672"/>
                  </a:moveTo>
                  <a:cubicBezTo>
                    <a:pt x="5667" y="10671"/>
                    <a:pt x="5653" y="10672"/>
                    <a:pt x="5640" y="10675"/>
                  </a:cubicBezTo>
                  <a:cubicBezTo>
                    <a:pt x="5627" y="10679"/>
                    <a:pt x="5615" y="10684"/>
                    <a:pt x="5604" y="10691"/>
                  </a:cubicBezTo>
                  <a:cubicBezTo>
                    <a:pt x="5593" y="10699"/>
                    <a:pt x="5581" y="10710"/>
                    <a:pt x="5567" y="10725"/>
                  </a:cubicBezTo>
                  <a:lnTo>
                    <a:pt x="5531" y="10763"/>
                  </a:lnTo>
                  <a:cubicBezTo>
                    <a:pt x="5512" y="10782"/>
                    <a:pt x="5495" y="10795"/>
                    <a:pt x="5480" y="10800"/>
                  </a:cubicBezTo>
                  <a:cubicBezTo>
                    <a:pt x="5466" y="10805"/>
                    <a:pt x="5451" y="10804"/>
                    <a:pt x="5435" y="10796"/>
                  </a:cubicBezTo>
                  <a:cubicBezTo>
                    <a:pt x="5415" y="10786"/>
                    <a:pt x="5402" y="10772"/>
                    <a:pt x="5398" y="10753"/>
                  </a:cubicBezTo>
                  <a:cubicBezTo>
                    <a:pt x="5393" y="10733"/>
                    <a:pt x="5397" y="10711"/>
                    <a:pt x="5409" y="10687"/>
                  </a:cubicBezTo>
                  <a:cubicBezTo>
                    <a:pt x="5413" y="10678"/>
                    <a:pt x="5417" y="10671"/>
                    <a:pt x="5422" y="10664"/>
                  </a:cubicBezTo>
                  <a:cubicBezTo>
                    <a:pt x="5427" y="10657"/>
                    <a:pt x="5433" y="10650"/>
                    <a:pt x="5439" y="10644"/>
                  </a:cubicBezTo>
                  <a:cubicBezTo>
                    <a:pt x="5445" y="10638"/>
                    <a:pt x="5452" y="10632"/>
                    <a:pt x="5461" y="10626"/>
                  </a:cubicBezTo>
                  <a:cubicBezTo>
                    <a:pt x="5469" y="10620"/>
                    <a:pt x="5478" y="10614"/>
                    <a:pt x="5489" y="10608"/>
                  </a:cubicBezTo>
                  <a:lnTo>
                    <a:pt x="5465" y="10571"/>
                  </a:lnTo>
                  <a:cubicBezTo>
                    <a:pt x="5422" y="10595"/>
                    <a:pt x="5390" y="10629"/>
                    <a:pt x="5370" y="10670"/>
                  </a:cubicBezTo>
                  <a:cubicBezTo>
                    <a:pt x="5360" y="10689"/>
                    <a:pt x="5355" y="10708"/>
                    <a:pt x="5352" y="10726"/>
                  </a:cubicBezTo>
                  <a:cubicBezTo>
                    <a:pt x="5350" y="10744"/>
                    <a:pt x="5351" y="10761"/>
                    <a:pt x="5356" y="10777"/>
                  </a:cubicBezTo>
                  <a:cubicBezTo>
                    <a:pt x="5360" y="10793"/>
                    <a:pt x="5368" y="10807"/>
                    <a:pt x="5379" y="10820"/>
                  </a:cubicBezTo>
                  <a:cubicBezTo>
                    <a:pt x="5389" y="10833"/>
                    <a:pt x="5403" y="10844"/>
                    <a:pt x="5420" y="10852"/>
                  </a:cubicBezTo>
                  <a:cubicBezTo>
                    <a:pt x="5445" y="10864"/>
                    <a:pt x="5470" y="10866"/>
                    <a:pt x="5496" y="10859"/>
                  </a:cubicBezTo>
                  <a:cubicBezTo>
                    <a:pt x="5507" y="10855"/>
                    <a:pt x="5518" y="10849"/>
                    <a:pt x="5528" y="10841"/>
                  </a:cubicBezTo>
                  <a:cubicBezTo>
                    <a:pt x="5538" y="10833"/>
                    <a:pt x="5550" y="10821"/>
                    <a:pt x="5564" y="10806"/>
                  </a:cubicBezTo>
                  <a:lnTo>
                    <a:pt x="5596" y="10773"/>
                  </a:lnTo>
                  <a:cubicBezTo>
                    <a:pt x="5633" y="10733"/>
                    <a:pt x="5669" y="10722"/>
                    <a:pt x="5703" y="10739"/>
                  </a:cubicBezTo>
                  <a:cubicBezTo>
                    <a:pt x="5726" y="10750"/>
                    <a:pt x="5740" y="10768"/>
                    <a:pt x="5745" y="10794"/>
                  </a:cubicBezTo>
                  <a:cubicBezTo>
                    <a:pt x="5748" y="10806"/>
                    <a:pt x="5748" y="10816"/>
                    <a:pt x="5746" y="10827"/>
                  </a:cubicBezTo>
                  <a:cubicBezTo>
                    <a:pt x="5744" y="10837"/>
                    <a:pt x="5739" y="10850"/>
                    <a:pt x="5732" y="10865"/>
                  </a:cubicBezTo>
                  <a:cubicBezTo>
                    <a:pt x="5722" y="10884"/>
                    <a:pt x="5710" y="10901"/>
                    <a:pt x="5697" y="10916"/>
                  </a:cubicBezTo>
                  <a:cubicBezTo>
                    <a:pt x="5683" y="10930"/>
                    <a:pt x="5666" y="10942"/>
                    <a:pt x="5647" y="10953"/>
                  </a:cubicBezTo>
                  <a:lnTo>
                    <a:pt x="5673" y="10991"/>
                  </a:lnTo>
                  <a:cubicBezTo>
                    <a:pt x="5695" y="10978"/>
                    <a:pt x="5713" y="10962"/>
                    <a:pt x="5729" y="10945"/>
                  </a:cubicBezTo>
                  <a:cubicBezTo>
                    <a:pt x="5745" y="10927"/>
                    <a:pt x="5758" y="10907"/>
                    <a:pt x="5770" y="10883"/>
                  </a:cubicBezTo>
                  <a:cubicBezTo>
                    <a:pt x="5779" y="10865"/>
                    <a:pt x="5785" y="10848"/>
                    <a:pt x="5788" y="10833"/>
                  </a:cubicBezTo>
                  <a:cubicBezTo>
                    <a:pt x="5791" y="10817"/>
                    <a:pt x="5791" y="10801"/>
                    <a:pt x="5789" y="10784"/>
                  </a:cubicBezTo>
                  <a:cubicBezTo>
                    <a:pt x="5787" y="10761"/>
                    <a:pt x="5780" y="10741"/>
                    <a:pt x="5767" y="10723"/>
                  </a:cubicBezTo>
                  <a:cubicBezTo>
                    <a:pt x="5755" y="10706"/>
                    <a:pt x="5740" y="10692"/>
                    <a:pt x="5722" y="10683"/>
                  </a:cubicBezTo>
                  <a:cubicBezTo>
                    <a:pt x="5710" y="10677"/>
                    <a:pt x="5696" y="10674"/>
                    <a:pt x="5682" y="10672"/>
                  </a:cubicBezTo>
                  <a:close/>
                  <a:moveTo>
                    <a:pt x="5933" y="10390"/>
                  </a:moveTo>
                  <a:cubicBezTo>
                    <a:pt x="5935" y="10407"/>
                    <a:pt x="5936" y="10422"/>
                    <a:pt x="5934" y="10436"/>
                  </a:cubicBezTo>
                  <a:cubicBezTo>
                    <a:pt x="5932" y="10450"/>
                    <a:pt x="5927" y="10464"/>
                    <a:pt x="5920" y="10478"/>
                  </a:cubicBezTo>
                  <a:cubicBezTo>
                    <a:pt x="5909" y="10501"/>
                    <a:pt x="5893" y="10519"/>
                    <a:pt x="5872" y="10531"/>
                  </a:cubicBezTo>
                  <a:cubicBezTo>
                    <a:pt x="5851" y="10544"/>
                    <a:pt x="5825" y="10550"/>
                    <a:pt x="5796" y="10547"/>
                  </a:cubicBezTo>
                  <a:cubicBezTo>
                    <a:pt x="5782" y="10546"/>
                    <a:pt x="5769" y="10544"/>
                    <a:pt x="5755" y="10540"/>
                  </a:cubicBezTo>
                  <a:cubicBezTo>
                    <a:pt x="5742" y="10535"/>
                    <a:pt x="5726" y="10529"/>
                    <a:pt x="5707" y="10519"/>
                  </a:cubicBezTo>
                  <a:cubicBezTo>
                    <a:pt x="5684" y="10508"/>
                    <a:pt x="5665" y="10497"/>
                    <a:pt x="5650" y="10486"/>
                  </a:cubicBezTo>
                  <a:cubicBezTo>
                    <a:pt x="5635" y="10475"/>
                    <a:pt x="5622" y="10464"/>
                    <a:pt x="5612" y="10452"/>
                  </a:cubicBezTo>
                  <a:cubicBezTo>
                    <a:pt x="5594" y="10431"/>
                    <a:pt x="5584" y="10410"/>
                    <a:pt x="5580" y="10389"/>
                  </a:cubicBezTo>
                  <a:cubicBezTo>
                    <a:pt x="5577" y="10367"/>
                    <a:pt x="5580" y="10345"/>
                    <a:pt x="5592" y="10322"/>
                  </a:cubicBezTo>
                  <a:cubicBezTo>
                    <a:pt x="5599" y="10308"/>
                    <a:pt x="5607" y="10296"/>
                    <a:pt x="5617" y="10286"/>
                  </a:cubicBezTo>
                  <a:cubicBezTo>
                    <a:pt x="5626" y="10276"/>
                    <a:pt x="5638" y="10268"/>
                    <a:pt x="5653" y="10260"/>
                  </a:cubicBezTo>
                  <a:lnTo>
                    <a:pt x="5635" y="10220"/>
                  </a:lnTo>
                  <a:cubicBezTo>
                    <a:pt x="5618" y="10229"/>
                    <a:pt x="5603" y="10240"/>
                    <a:pt x="5589" y="10254"/>
                  </a:cubicBezTo>
                  <a:cubicBezTo>
                    <a:pt x="5575" y="10268"/>
                    <a:pt x="5564" y="10284"/>
                    <a:pt x="5554" y="10303"/>
                  </a:cubicBezTo>
                  <a:cubicBezTo>
                    <a:pt x="5543" y="10327"/>
                    <a:pt x="5537" y="10351"/>
                    <a:pt x="5537" y="10376"/>
                  </a:cubicBezTo>
                  <a:cubicBezTo>
                    <a:pt x="5537" y="10401"/>
                    <a:pt x="5543" y="10426"/>
                    <a:pt x="5554" y="10449"/>
                  </a:cubicBezTo>
                  <a:cubicBezTo>
                    <a:pt x="5565" y="10473"/>
                    <a:pt x="5580" y="10495"/>
                    <a:pt x="5601" y="10515"/>
                  </a:cubicBezTo>
                  <a:cubicBezTo>
                    <a:pt x="5622" y="10535"/>
                    <a:pt x="5646" y="10552"/>
                    <a:pt x="5675" y="10567"/>
                  </a:cubicBezTo>
                  <a:cubicBezTo>
                    <a:pt x="5705" y="10581"/>
                    <a:pt x="5734" y="10591"/>
                    <a:pt x="5763" y="10596"/>
                  </a:cubicBezTo>
                  <a:cubicBezTo>
                    <a:pt x="5792" y="10602"/>
                    <a:pt x="5820" y="10600"/>
                    <a:pt x="5847" y="10593"/>
                  </a:cubicBezTo>
                  <a:cubicBezTo>
                    <a:pt x="5872" y="10586"/>
                    <a:pt x="5893" y="10575"/>
                    <a:pt x="5912" y="10560"/>
                  </a:cubicBezTo>
                  <a:cubicBezTo>
                    <a:pt x="5930" y="10544"/>
                    <a:pt x="5944" y="10526"/>
                    <a:pt x="5955" y="10505"/>
                  </a:cubicBezTo>
                  <a:cubicBezTo>
                    <a:pt x="5964" y="10485"/>
                    <a:pt x="5971" y="10465"/>
                    <a:pt x="5975" y="10444"/>
                  </a:cubicBezTo>
                  <a:cubicBezTo>
                    <a:pt x="5978" y="10422"/>
                    <a:pt x="5979" y="10401"/>
                    <a:pt x="5977" y="10380"/>
                  </a:cubicBezTo>
                  <a:lnTo>
                    <a:pt x="5933" y="10390"/>
                  </a:lnTo>
                  <a:close/>
                  <a:moveTo>
                    <a:pt x="6169" y="10055"/>
                  </a:moveTo>
                  <a:lnTo>
                    <a:pt x="5778" y="9862"/>
                  </a:lnTo>
                  <a:lnTo>
                    <a:pt x="5755" y="9909"/>
                  </a:lnTo>
                  <a:lnTo>
                    <a:pt x="5918" y="9989"/>
                  </a:lnTo>
                  <a:lnTo>
                    <a:pt x="5837" y="10154"/>
                  </a:lnTo>
                  <a:lnTo>
                    <a:pt x="5674" y="10074"/>
                  </a:lnTo>
                  <a:lnTo>
                    <a:pt x="5651" y="10119"/>
                  </a:lnTo>
                  <a:lnTo>
                    <a:pt x="6042" y="10311"/>
                  </a:lnTo>
                  <a:lnTo>
                    <a:pt x="6065" y="10266"/>
                  </a:lnTo>
                  <a:lnTo>
                    <a:pt x="5875" y="10173"/>
                  </a:lnTo>
                  <a:lnTo>
                    <a:pt x="5956" y="10008"/>
                  </a:lnTo>
                  <a:lnTo>
                    <a:pt x="6146" y="10101"/>
                  </a:lnTo>
                  <a:lnTo>
                    <a:pt x="6169" y="10055"/>
                  </a:lnTo>
                  <a:close/>
                  <a:moveTo>
                    <a:pt x="6333" y="9721"/>
                  </a:moveTo>
                  <a:lnTo>
                    <a:pt x="6292" y="9701"/>
                  </a:lnTo>
                  <a:lnTo>
                    <a:pt x="6208" y="9873"/>
                  </a:lnTo>
                  <a:lnTo>
                    <a:pt x="6065" y="9803"/>
                  </a:lnTo>
                  <a:lnTo>
                    <a:pt x="6131" y="9669"/>
                  </a:lnTo>
                  <a:lnTo>
                    <a:pt x="6090" y="9649"/>
                  </a:lnTo>
                  <a:lnTo>
                    <a:pt x="6024" y="9783"/>
                  </a:lnTo>
                  <a:lnTo>
                    <a:pt x="5896" y="9720"/>
                  </a:lnTo>
                  <a:lnTo>
                    <a:pt x="5975" y="9559"/>
                  </a:lnTo>
                  <a:lnTo>
                    <a:pt x="5939" y="9534"/>
                  </a:lnTo>
                  <a:lnTo>
                    <a:pt x="5834" y="9748"/>
                  </a:lnTo>
                  <a:lnTo>
                    <a:pt x="6225" y="9940"/>
                  </a:lnTo>
                  <a:lnTo>
                    <a:pt x="6333" y="9721"/>
                  </a:lnTo>
                  <a:close/>
                  <a:moveTo>
                    <a:pt x="6250" y="8903"/>
                  </a:moveTo>
                  <a:lnTo>
                    <a:pt x="6227" y="8950"/>
                  </a:lnTo>
                  <a:lnTo>
                    <a:pt x="6429" y="9110"/>
                  </a:lnTo>
                  <a:cubicBezTo>
                    <a:pt x="6442" y="9120"/>
                    <a:pt x="6455" y="9130"/>
                    <a:pt x="6468" y="9140"/>
                  </a:cubicBezTo>
                  <a:cubicBezTo>
                    <a:pt x="6481" y="9150"/>
                    <a:pt x="6492" y="9158"/>
                    <a:pt x="6502" y="9166"/>
                  </a:cubicBezTo>
                  <a:cubicBezTo>
                    <a:pt x="6513" y="9173"/>
                    <a:pt x="6521" y="9179"/>
                    <a:pt x="6527" y="9184"/>
                  </a:cubicBezTo>
                  <a:cubicBezTo>
                    <a:pt x="6533" y="9188"/>
                    <a:pt x="6536" y="9190"/>
                    <a:pt x="6537" y="9191"/>
                  </a:cubicBezTo>
                  <a:cubicBezTo>
                    <a:pt x="6536" y="9191"/>
                    <a:pt x="6533" y="9190"/>
                    <a:pt x="6528" y="9189"/>
                  </a:cubicBezTo>
                  <a:cubicBezTo>
                    <a:pt x="6522" y="9187"/>
                    <a:pt x="6514" y="9185"/>
                    <a:pt x="6504" y="9182"/>
                  </a:cubicBezTo>
                  <a:cubicBezTo>
                    <a:pt x="6493" y="9179"/>
                    <a:pt x="6482" y="9176"/>
                    <a:pt x="6468" y="9172"/>
                  </a:cubicBezTo>
                  <a:cubicBezTo>
                    <a:pt x="6455" y="9169"/>
                    <a:pt x="6440" y="9165"/>
                    <a:pt x="6424" y="9161"/>
                  </a:cubicBezTo>
                  <a:lnTo>
                    <a:pt x="6155" y="9095"/>
                  </a:lnTo>
                  <a:lnTo>
                    <a:pt x="6129" y="9148"/>
                  </a:lnTo>
                  <a:lnTo>
                    <a:pt x="6338" y="9315"/>
                  </a:lnTo>
                  <a:cubicBezTo>
                    <a:pt x="6348" y="9323"/>
                    <a:pt x="6358" y="9332"/>
                    <a:pt x="6370" y="9341"/>
                  </a:cubicBezTo>
                  <a:cubicBezTo>
                    <a:pt x="6382" y="9350"/>
                    <a:pt x="6392" y="9358"/>
                    <a:pt x="6402" y="9365"/>
                  </a:cubicBezTo>
                  <a:cubicBezTo>
                    <a:pt x="6412" y="9373"/>
                    <a:pt x="6421" y="9379"/>
                    <a:pt x="6428" y="9385"/>
                  </a:cubicBezTo>
                  <a:cubicBezTo>
                    <a:pt x="6435" y="9390"/>
                    <a:pt x="6439" y="9393"/>
                    <a:pt x="6440" y="9393"/>
                  </a:cubicBezTo>
                  <a:cubicBezTo>
                    <a:pt x="6438" y="9393"/>
                    <a:pt x="6433" y="9391"/>
                    <a:pt x="6424" y="9388"/>
                  </a:cubicBezTo>
                  <a:cubicBezTo>
                    <a:pt x="6416" y="9386"/>
                    <a:pt x="6405" y="9382"/>
                    <a:pt x="6393" y="9379"/>
                  </a:cubicBezTo>
                  <a:cubicBezTo>
                    <a:pt x="6381" y="9375"/>
                    <a:pt x="6367" y="9371"/>
                    <a:pt x="6353" y="9367"/>
                  </a:cubicBezTo>
                  <a:cubicBezTo>
                    <a:pt x="6338" y="9363"/>
                    <a:pt x="6324" y="9359"/>
                    <a:pt x="6311" y="9356"/>
                  </a:cubicBezTo>
                  <a:lnTo>
                    <a:pt x="6058" y="9293"/>
                  </a:lnTo>
                  <a:lnTo>
                    <a:pt x="6033" y="9343"/>
                  </a:lnTo>
                  <a:lnTo>
                    <a:pt x="6469" y="9443"/>
                  </a:lnTo>
                  <a:lnTo>
                    <a:pt x="6499" y="9383"/>
                  </a:lnTo>
                  <a:lnTo>
                    <a:pt x="6302" y="9226"/>
                  </a:lnTo>
                  <a:cubicBezTo>
                    <a:pt x="6291" y="9217"/>
                    <a:pt x="6279" y="9209"/>
                    <a:pt x="6268" y="9200"/>
                  </a:cubicBezTo>
                  <a:cubicBezTo>
                    <a:pt x="6257" y="9192"/>
                    <a:pt x="6247" y="9184"/>
                    <a:pt x="6238" y="9177"/>
                  </a:cubicBezTo>
                  <a:cubicBezTo>
                    <a:pt x="6229" y="9171"/>
                    <a:pt x="6221" y="9166"/>
                    <a:pt x="6216" y="9162"/>
                  </a:cubicBezTo>
                  <a:cubicBezTo>
                    <a:pt x="6210" y="9158"/>
                    <a:pt x="6206" y="9155"/>
                    <a:pt x="6205" y="9154"/>
                  </a:cubicBezTo>
                  <a:cubicBezTo>
                    <a:pt x="6207" y="9155"/>
                    <a:pt x="6211" y="9156"/>
                    <a:pt x="6218" y="9158"/>
                  </a:cubicBezTo>
                  <a:cubicBezTo>
                    <a:pt x="6225" y="9160"/>
                    <a:pt x="6233" y="9163"/>
                    <a:pt x="6244" y="9166"/>
                  </a:cubicBezTo>
                  <a:cubicBezTo>
                    <a:pt x="6255" y="9169"/>
                    <a:pt x="6267" y="9172"/>
                    <a:pt x="6281" y="9176"/>
                  </a:cubicBezTo>
                  <a:cubicBezTo>
                    <a:pt x="6295" y="9180"/>
                    <a:pt x="6310" y="9184"/>
                    <a:pt x="6325" y="9188"/>
                  </a:cubicBezTo>
                  <a:lnTo>
                    <a:pt x="6566" y="9246"/>
                  </a:lnTo>
                  <a:lnTo>
                    <a:pt x="6596" y="9185"/>
                  </a:lnTo>
                  <a:lnTo>
                    <a:pt x="6250" y="8903"/>
                  </a:lnTo>
                  <a:close/>
                  <a:moveTo>
                    <a:pt x="6701" y="8972"/>
                  </a:moveTo>
                  <a:lnTo>
                    <a:pt x="6311" y="8779"/>
                  </a:lnTo>
                  <a:lnTo>
                    <a:pt x="6288" y="8825"/>
                  </a:lnTo>
                  <a:lnTo>
                    <a:pt x="6679" y="9017"/>
                  </a:lnTo>
                  <a:lnTo>
                    <a:pt x="6701" y="8972"/>
                  </a:lnTo>
                  <a:close/>
                  <a:moveTo>
                    <a:pt x="6818" y="8637"/>
                  </a:moveTo>
                  <a:lnTo>
                    <a:pt x="6742" y="8791"/>
                  </a:lnTo>
                  <a:lnTo>
                    <a:pt x="6390" y="8618"/>
                  </a:lnTo>
                  <a:lnTo>
                    <a:pt x="6367" y="8665"/>
                  </a:lnTo>
                  <a:lnTo>
                    <a:pt x="6758" y="8857"/>
                  </a:lnTo>
                  <a:lnTo>
                    <a:pt x="6854" y="8662"/>
                  </a:lnTo>
                  <a:lnTo>
                    <a:pt x="6818" y="8637"/>
                  </a:lnTo>
                  <a:close/>
                  <a:moveTo>
                    <a:pt x="7020" y="8324"/>
                  </a:moveTo>
                  <a:lnTo>
                    <a:pt x="6629" y="8131"/>
                  </a:lnTo>
                  <a:lnTo>
                    <a:pt x="6606" y="8178"/>
                  </a:lnTo>
                  <a:lnTo>
                    <a:pt x="6770" y="8258"/>
                  </a:lnTo>
                  <a:lnTo>
                    <a:pt x="6689" y="8423"/>
                  </a:lnTo>
                  <a:lnTo>
                    <a:pt x="6525" y="8343"/>
                  </a:lnTo>
                  <a:lnTo>
                    <a:pt x="6503" y="8388"/>
                  </a:lnTo>
                  <a:lnTo>
                    <a:pt x="6894" y="8581"/>
                  </a:lnTo>
                  <a:lnTo>
                    <a:pt x="6916" y="8535"/>
                  </a:lnTo>
                  <a:lnTo>
                    <a:pt x="6727" y="8442"/>
                  </a:lnTo>
                  <a:lnTo>
                    <a:pt x="6808" y="8277"/>
                  </a:lnTo>
                  <a:lnTo>
                    <a:pt x="6997" y="8370"/>
                  </a:lnTo>
                  <a:lnTo>
                    <a:pt x="7020" y="8324"/>
                  </a:lnTo>
                  <a:close/>
                  <a:moveTo>
                    <a:pt x="7185" y="7990"/>
                  </a:moveTo>
                  <a:lnTo>
                    <a:pt x="7144" y="7970"/>
                  </a:lnTo>
                  <a:lnTo>
                    <a:pt x="7059" y="8142"/>
                  </a:lnTo>
                  <a:lnTo>
                    <a:pt x="6916" y="8072"/>
                  </a:lnTo>
                  <a:lnTo>
                    <a:pt x="6982" y="7938"/>
                  </a:lnTo>
                  <a:lnTo>
                    <a:pt x="6942" y="7918"/>
                  </a:lnTo>
                  <a:lnTo>
                    <a:pt x="6876" y="8052"/>
                  </a:lnTo>
                  <a:lnTo>
                    <a:pt x="6748" y="7989"/>
                  </a:lnTo>
                  <a:lnTo>
                    <a:pt x="6827" y="7828"/>
                  </a:lnTo>
                  <a:lnTo>
                    <a:pt x="6791" y="7803"/>
                  </a:lnTo>
                  <a:lnTo>
                    <a:pt x="6686" y="8017"/>
                  </a:lnTo>
                  <a:lnTo>
                    <a:pt x="7077" y="8209"/>
                  </a:lnTo>
                  <a:lnTo>
                    <a:pt x="7185" y="7990"/>
                  </a:lnTo>
                  <a:close/>
                  <a:moveTo>
                    <a:pt x="7285" y="7687"/>
                  </a:moveTo>
                  <a:lnTo>
                    <a:pt x="7209" y="7841"/>
                  </a:lnTo>
                  <a:lnTo>
                    <a:pt x="6857" y="7668"/>
                  </a:lnTo>
                  <a:lnTo>
                    <a:pt x="6834" y="7715"/>
                  </a:lnTo>
                  <a:lnTo>
                    <a:pt x="7225" y="7907"/>
                  </a:lnTo>
                  <a:lnTo>
                    <a:pt x="7321" y="7712"/>
                  </a:lnTo>
                  <a:lnTo>
                    <a:pt x="7285" y="7687"/>
                  </a:lnTo>
                  <a:close/>
                  <a:moveTo>
                    <a:pt x="7544" y="7259"/>
                  </a:moveTo>
                  <a:lnTo>
                    <a:pt x="7137" y="7101"/>
                  </a:lnTo>
                  <a:lnTo>
                    <a:pt x="7103" y="7170"/>
                  </a:lnTo>
                  <a:lnTo>
                    <a:pt x="7326" y="7371"/>
                  </a:lnTo>
                  <a:cubicBezTo>
                    <a:pt x="7340" y="7383"/>
                    <a:pt x="7352" y="7393"/>
                    <a:pt x="7364" y="7402"/>
                  </a:cubicBezTo>
                  <a:cubicBezTo>
                    <a:pt x="7375" y="7410"/>
                    <a:pt x="7381" y="7415"/>
                    <a:pt x="7383" y="7416"/>
                  </a:cubicBezTo>
                  <a:cubicBezTo>
                    <a:pt x="7380" y="7416"/>
                    <a:pt x="7373" y="7414"/>
                    <a:pt x="7359" y="7410"/>
                  </a:cubicBezTo>
                  <a:cubicBezTo>
                    <a:pt x="7345" y="7406"/>
                    <a:pt x="7328" y="7402"/>
                    <a:pt x="7307" y="7398"/>
                  </a:cubicBezTo>
                  <a:lnTo>
                    <a:pt x="7017" y="7344"/>
                  </a:lnTo>
                  <a:lnTo>
                    <a:pt x="6983" y="7412"/>
                  </a:lnTo>
                  <a:lnTo>
                    <a:pt x="7357" y="7639"/>
                  </a:lnTo>
                  <a:lnTo>
                    <a:pt x="7379" y="7594"/>
                  </a:lnTo>
                  <a:lnTo>
                    <a:pt x="7112" y="7435"/>
                  </a:lnTo>
                  <a:cubicBezTo>
                    <a:pt x="7107" y="7432"/>
                    <a:pt x="7100" y="7428"/>
                    <a:pt x="7093" y="7424"/>
                  </a:cubicBezTo>
                  <a:cubicBezTo>
                    <a:pt x="7085" y="7420"/>
                    <a:pt x="7078" y="7415"/>
                    <a:pt x="7070" y="7411"/>
                  </a:cubicBezTo>
                  <a:cubicBezTo>
                    <a:pt x="7063" y="7407"/>
                    <a:pt x="7056" y="7403"/>
                    <a:pt x="7051" y="7400"/>
                  </a:cubicBezTo>
                  <a:cubicBezTo>
                    <a:pt x="7046" y="7397"/>
                    <a:pt x="7043" y="7396"/>
                    <a:pt x="7041" y="7395"/>
                  </a:cubicBezTo>
                  <a:cubicBezTo>
                    <a:pt x="7046" y="7396"/>
                    <a:pt x="7055" y="7398"/>
                    <a:pt x="7069" y="7401"/>
                  </a:cubicBezTo>
                  <a:cubicBezTo>
                    <a:pt x="7084" y="7404"/>
                    <a:pt x="7102" y="7408"/>
                    <a:pt x="7124" y="7412"/>
                  </a:cubicBezTo>
                  <a:lnTo>
                    <a:pt x="7440" y="7471"/>
                  </a:lnTo>
                  <a:lnTo>
                    <a:pt x="7460" y="7431"/>
                  </a:lnTo>
                  <a:lnTo>
                    <a:pt x="7209" y="7204"/>
                  </a:lnTo>
                  <a:cubicBezTo>
                    <a:pt x="7204" y="7199"/>
                    <a:pt x="7198" y="7194"/>
                    <a:pt x="7192" y="7189"/>
                  </a:cubicBezTo>
                  <a:cubicBezTo>
                    <a:pt x="7187" y="7184"/>
                    <a:pt x="7181" y="7180"/>
                    <a:pt x="7176" y="7175"/>
                  </a:cubicBezTo>
                  <a:cubicBezTo>
                    <a:pt x="7170" y="7171"/>
                    <a:pt x="7166" y="7167"/>
                    <a:pt x="7162" y="7164"/>
                  </a:cubicBezTo>
                  <a:cubicBezTo>
                    <a:pt x="7158" y="7161"/>
                    <a:pt x="7156" y="7159"/>
                    <a:pt x="7156" y="7158"/>
                  </a:cubicBezTo>
                  <a:cubicBezTo>
                    <a:pt x="7156" y="7159"/>
                    <a:pt x="7159" y="7160"/>
                    <a:pt x="7164" y="7162"/>
                  </a:cubicBezTo>
                  <a:cubicBezTo>
                    <a:pt x="7168" y="7164"/>
                    <a:pt x="7174" y="7166"/>
                    <a:pt x="7181" y="7170"/>
                  </a:cubicBezTo>
                  <a:cubicBezTo>
                    <a:pt x="7188" y="7173"/>
                    <a:pt x="7195" y="7176"/>
                    <a:pt x="7202" y="7179"/>
                  </a:cubicBezTo>
                  <a:cubicBezTo>
                    <a:pt x="7210" y="7182"/>
                    <a:pt x="7217" y="7185"/>
                    <a:pt x="7223" y="7188"/>
                  </a:cubicBezTo>
                  <a:lnTo>
                    <a:pt x="7521" y="7306"/>
                  </a:lnTo>
                  <a:lnTo>
                    <a:pt x="7544" y="7259"/>
                  </a:lnTo>
                  <a:close/>
                  <a:moveTo>
                    <a:pt x="7564" y="6848"/>
                  </a:moveTo>
                  <a:cubicBezTo>
                    <a:pt x="7549" y="6846"/>
                    <a:pt x="7535" y="6847"/>
                    <a:pt x="7522" y="6851"/>
                  </a:cubicBezTo>
                  <a:cubicBezTo>
                    <a:pt x="7509" y="6854"/>
                    <a:pt x="7497" y="6859"/>
                    <a:pt x="7486" y="6867"/>
                  </a:cubicBezTo>
                  <a:cubicBezTo>
                    <a:pt x="7475" y="6874"/>
                    <a:pt x="7463" y="6885"/>
                    <a:pt x="7449" y="6900"/>
                  </a:cubicBezTo>
                  <a:lnTo>
                    <a:pt x="7413" y="6938"/>
                  </a:lnTo>
                  <a:cubicBezTo>
                    <a:pt x="7394" y="6958"/>
                    <a:pt x="7377" y="6970"/>
                    <a:pt x="7362" y="6975"/>
                  </a:cubicBezTo>
                  <a:cubicBezTo>
                    <a:pt x="7348" y="6981"/>
                    <a:pt x="7333" y="6980"/>
                    <a:pt x="7317" y="6972"/>
                  </a:cubicBezTo>
                  <a:cubicBezTo>
                    <a:pt x="7297" y="6962"/>
                    <a:pt x="7284" y="6947"/>
                    <a:pt x="7280" y="6928"/>
                  </a:cubicBezTo>
                  <a:cubicBezTo>
                    <a:pt x="7275" y="6909"/>
                    <a:pt x="7279" y="6887"/>
                    <a:pt x="7291" y="6862"/>
                  </a:cubicBezTo>
                  <a:cubicBezTo>
                    <a:pt x="7295" y="6854"/>
                    <a:pt x="7299" y="6846"/>
                    <a:pt x="7304" y="6839"/>
                  </a:cubicBezTo>
                  <a:cubicBezTo>
                    <a:pt x="7309" y="6832"/>
                    <a:pt x="7315" y="6826"/>
                    <a:pt x="7321" y="6820"/>
                  </a:cubicBezTo>
                  <a:cubicBezTo>
                    <a:pt x="7327" y="6814"/>
                    <a:pt x="7334" y="6808"/>
                    <a:pt x="7342" y="6802"/>
                  </a:cubicBezTo>
                  <a:cubicBezTo>
                    <a:pt x="7351" y="6796"/>
                    <a:pt x="7360" y="6790"/>
                    <a:pt x="7371" y="6783"/>
                  </a:cubicBezTo>
                  <a:lnTo>
                    <a:pt x="7347" y="6746"/>
                  </a:lnTo>
                  <a:cubicBezTo>
                    <a:pt x="7304" y="6771"/>
                    <a:pt x="7272" y="6804"/>
                    <a:pt x="7252" y="6845"/>
                  </a:cubicBezTo>
                  <a:cubicBezTo>
                    <a:pt x="7242" y="6864"/>
                    <a:pt x="7236" y="6883"/>
                    <a:pt x="7234" y="6901"/>
                  </a:cubicBezTo>
                  <a:cubicBezTo>
                    <a:pt x="7232" y="6920"/>
                    <a:pt x="7233" y="6937"/>
                    <a:pt x="7238" y="6953"/>
                  </a:cubicBezTo>
                  <a:cubicBezTo>
                    <a:pt x="7242" y="6968"/>
                    <a:pt x="7250" y="6983"/>
                    <a:pt x="7260" y="6996"/>
                  </a:cubicBezTo>
                  <a:cubicBezTo>
                    <a:pt x="7271" y="7008"/>
                    <a:pt x="7285" y="7019"/>
                    <a:pt x="7302" y="7027"/>
                  </a:cubicBezTo>
                  <a:cubicBezTo>
                    <a:pt x="7327" y="7040"/>
                    <a:pt x="7352" y="7042"/>
                    <a:pt x="7377" y="7034"/>
                  </a:cubicBezTo>
                  <a:cubicBezTo>
                    <a:pt x="7389" y="7030"/>
                    <a:pt x="7400" y="7025"/>
                    <a:pt x="7410" y="7017"/>
                  </a:cubicBezTo>
                  <a:cubicBezTo>
                    <a:pt x="7420" y="7009"/>
                    <a:pt x="7432" y="6997"/>
                    <a:pt x="7446" y="6982"/>
                  </a:cubicBezTo>
                  <a:lnTo>
                    <a:pt x="7478" y="6948"/>
                  </a:lnTo>
                  <a:cubicBezTo>
                    <a:pt x="7515" y="6908"/>
                    <a:pt x="7551" y="6897"/>
                    <a:pt x="7585" y="6914"/>
                  </a:cubicBezTo>
                  <a:cubicBezTo>
                    <a:pt x="7608" y="6925"/>
                    <a:pt x="7622" y="6944"/>
                    <a:pt x="7627" y="6969"/>
                  </a:cubicBezTo>
                  <a:cubicBezTo>
                    <a:pt x="7630" y="6981"/>
                    <a:pt x="7630" y="6992"/>
                    <a:pt x="7628" y="7002"/>
                  </a:cubicBezTo>
                  <a:cubicBezTo>
                    <a:pt x="7626" y="7013"/>
                    <a:pt x="7621" y="7025"/>
                    <a:pt x="7614" y="7040"/>
                  </a:cubicBezTo>
                  <a:cubicBezTo>
                    <a:pt x="7604" y="7060"/>
                    <a:pt x="7592" y="7077"/>
                    <a:pt x="7579" y="7091"/>
                  </a:cubicBezTo>
                  <a:cubicBezTo>
                    <a:pt x="7565" y="7105"/>
                    <a:pt x="7548" y="7118"/>
                    <a:pt x="7529" y="7128"/>
                  </a:cubicBezTo>
                  <a:lnTo>
                    <a:pt x="7555" y="7167"/>
                  </a:lnTo>
                  <a:cubicBezTo>
                    <a:pt x="7577" y="7153"/>
                    <a:pt x="7595" y="7138"/>
                    <a:pt x="7611" y="7120"/>
                  </a:cubicBezTo>
                  <a:cubicBezTo>
                    <a:pt x="7627" y="7103"/>
                    <a:pt x="7640" y="7082"/>
                    <a:pt x="7652" y="7059"/>
                  </a:cubicBezTo>
                  <a:cubicBezTo>
                    <a:pt x="7661" y="7041"/>
                    <a:pt x="7667" y="7024"/>
                    <a:pt x="7670" y="7008"/>
                  </a:cubicBezTo>
                  <a:cubicBezTo>
                    <a:pt x="7673" y="6993"/>
                    <a:pt x="7673" y="6976"/>
                    <a:pt x="7671" y="6959"/>
                  </a:cubicBezTo>
                  <a:cubicBezTo>
                    <a:pt x="7669" y="6936"/>
                    <a:pt x="7661" y="6916"/>
                    <a:pt x="7649" y="6899"/>
                  </a:cubicBezTo>
                  <a:cubicBezTo>
                    <a:pt x="7637" y="6881"/>
                    <a:pt x="7622" y="6868"/>
                    <a:pt x="7604" y="6859"/>
                  </a:cubicBezTo>
                  <a:cubicBezTo>
                    <a:pt x="7592" y="6853"/>
                    <a:pt x="7578" y="6849"/>
                    <a:pt x="7564" y="6848"/>
                  </a:cubicBezTo>
                  <a:close/>
                  <a:moveTo>
                    <a:pt x="7678" y="6658"/>
                  </a:moveTo>
                  <a:lnTo>
                    <a:pt x="7635" y="6636"/>
                  </a:lnTo>
                  <a:lnTo>
                    <a:pt x="7581" y="6745"/>
                  </a:lnTo>
                  <a:lnTo>
                    <a:pt x="7624" y="6766"/>
                  </a:lnTo>
                  <a:lnTo>
                    <a:pt x="7678" y="6658"/>
                  </a:lnTo>
                  <a:close/>
                  <a:moveTo>
                    <a:pt x="7594" y="6170"/>
                  </a:moveTo>
                  <a:lnTo>
                    <a:pt x="7572" y="6216"/>
                  </a:lnTo>
                  <a:lnTo>
                    <a:pt x="7844" y="6350"/>
                  </a:lnTo>
                  <a:cubicBezTo>
                    <a:pt x="7857" y="6357"/>
                    <a:pt x="7868" y="6363"/>
                    <a:pt x="7877" y="6370"/>
                  </a:cubicBezTo>
                  <a:cubicBezTo>
                    <a:pt x="7885" y="6376"/>
                    <a:pt x="7892" y="6384"/>
                    <a:pt x="7898" y="6395"/>
                  </a:cubicBezTo>
                  <a:cubicBezTo>
                    <a:pt x="7903" y="6405"/>
                    <a:pt x="7904" y="6417"/>
                    <a:pt x="7903" y="6431"/>
                  </a:cubicBezTo>
                  <a:cubicBezTo>
                    <a:pt x="7901" y="6445"/>
                    <a:pt x="7896" y="6460"/>
                    <a:pt x="7888" y="6476"/>
                  </a:cubicBezTo>
                  <a:cubicBezTo>
                    <a:pt x="7882" y="6488"/>
                    <a:pt x="7876" y="6498"/>
                    <a:pt x="7869" y="6506"/>
                  </a:cubicBezTo>
                  <a:cubicBezTo>
                    <a:pt x="7863" y="6513"/>
                    <a:pt x="7856" y="6519"/>
                    <a:pt x="7849" y="6524"/>
                  </a:cubicBezTo>
                  <a:cubicBezTo>
                    <a:pt x="7843" y="6528"/>
                    <a:pt x="7836" y="6531"/>
                    <a:pt x="7830" y="6532"/>
                  </a:cubicBezTo>
                  <a:cubicBezTo>
                    <a:pt x="7823" y="6533"/>
                    <a:pt x="7818" y="6534"/>
                    <a:pt x="7813" y="6534"/>
                  </a:cubicBezTo>
                  <a:cubicBezTo>
                    <a:pt x="7805" y="6533"/>
                    <a:pt x="7796" y="6531"/>
                    <a:pt x="7785" y="6527"/>
                  </a:cubicBezTo>
                  <a:cubicBezTo>
                    <a:pt x="7773" y="6522"/>
                    <a:pt x="7763" y="6518"/>
                    <a:pt x="7753" y="6513"/>
                  </a:cubicBezTo>
                  <a:lnTo>
                    <a:pt x="7490" y="6383"/>
                  </a:lnTo>
                  <a:lnTo>
                    <a:pt x="7467" y="6429"/>
                  </a:lnTo>
                  <a:lnTo>
                    <a:pt x="7747" y="6567"/>
                  </a:lnTo>
                  <a:cubicBezTo>
                    <a:pt x="7756" y="6572"/>
                    <a:pt x="7766" y="6576"/>
                    <a:pt x="7778" y="6580"/>
                  </a:cubicBezTo>
                  <a:cubicBezTo>
                    <a:pt x="7790" y="6585"/>
                    <a:pt x="7802" y="6587"/>
                    <a:pt x="7814" y="6586"/>
                  </a:cubicBezTo>
                  <a:cubicBezTo>
                    <a:pt x="7838" y="6585"/>
                    <a:pt x="7860" y="6578"/>
                    <a:pt x="7878" y="6564"/>
                  </a:cubicBezTo>
                  <a:cubicBezTo>
                    <a:pt x="7896" y="6550"/>
                    <a:pt x="7912" y="6528"/>
                    <a:pt x="7927" y="6498"/>
                  </a:cubicBezTo>
                  <a:cubicBezTo>
                    <a:pt x="7939" y="6474"/>
                    <a:pt x="7946" y="6453"/>
                    <a:pt x="7949" y="6434"/>
                  </a:cubicBezTo>
                  <a:cubicBezTo>
                    <a:pt x="7952" y="6416"/>
                    <a:pt x="7952" y="6398"/>
                    <a:pt x="7947" y="6381"/>
                  </a:cubicBezTo>
                  <a:cubicBezTo>
                    <a:pt x="7943" y="6364"/>
                    <a:pt x="7936" y="6351"/>
                    <a:pt x="7924" y="6340"/>
                  </a:cubicBezTo>
                  <a:cubicBezTo>
                    <a:pt x="7913" y="6330"/>
                    <a:pt x="7896" y="6319"/>
                    <a:pt x="7872" y="6307"/>
                  </a:cubicBezTo>
                  <a:lnTo>
                    <a:pt x="7594" y="6170"/>
                  </a:lnTo>
                  <a:close/>
                  <a:moveTo>
                    <a:pt x="8169" y="5990"/>
                  </a:moveTo>
                  <a:lnTo>
                    <a:pt x="7778" y="5798"/>
                  </a:lnTo>
                  <a:lnTo>
                    <a:pt x="7755" y="5844"/>
                  </a:lnTo>
                  <a:lnTo>
                    <a:pt x="7968" y="5947"/>
                  </a:lnTo>
                  <a:cubicBezTo>
                    <a:pt x="7982" y="5954"/>
                    <a:pt x="7997" y="5960"/>
                    <a:pt x="8011" y="5967"/>
                  </a:cubicBezTo>
                  <a:cubicBezTo>
                    <a:pt x="8025" y="5973"/>
                    <a:pt x="8038" y="5979"/>
                    <a:pt x="8050" y="5984"/>
                  </a:cubicBezTo>
                  <a:cubicBezTo>
                    <a:pt x="8061" y="5988"/>
                    <a:pt x="8071" y="5992"/>
                    <a:pt x="8078" y="5995"/>
                  </a:cubicBezTo>
                  <a:cubicBezTo>
                    <a:pt x="8086" y="5998"/>
                    <a:pt x="8090" y="6000"/>
                    <a:pt x="8090" y="6000"/>
                  </a:cubicBezTo>
                  <a:cubicBezTo>
                    <a:pt x="8089" y="6000"/>
                    <a:pt x="8085" y="6000"/>
                    <a:pt x="8079" y="5999"/>
                  </a:cubicBezTo>
                  <a:cubicBezTo>
                    <a:pt x="8073" y="5999"/>
                    <a:pt x="8065" y="5998"/>
                    <a:pt x="8056" y="5998"/>
                  </a:cubicBezTo>
                  <a:cubicBezTo>
                    <a:pt x="8047" y="5997"/>
                    <a:pt x="8036" y="5997"/>
                    <a:pt x="8025" y="5996"/>
                  </a:cubicBezTo>
                  <a:cubicBezTo>
                    <a:pt x="8013" y="5996"/>
                    <a:pt x="8002" y="5996"/>
                    <a:pt x="7990" y="5996"/>
                  </a:cubicBezTo>
                  <a:lnTo>
                    <a:pt x="7677" y="6003"/>
                  </a:lnTo>
                  <a:lnTo>
                    <a:pt x="7650" y="6057"/>
                  </a:lnTo>
                  <a:lnTo>
                    <a:pt x="8041" y="6250"/>
                  </a:lnTo>
                  <a:lnTo>
                    <a:pt x="8065" y="6201"/>
                  </a:lnTo>
                  <a:lnTo>
                    <a:pt x="7837" y="6092"/>
                  </a:lnTo>
                  <a:cubicBezTo>
                    <a:pt x="7825" y="6086"/>
                    <a:pt x="7814" y="6081"/>
                    <a:pt x="7802" y="6076"/>
                  </a:cubicBezTo>
                  <a:cubicBezTo>
                    <a:pt x="7790" y="6071"/>
                    <a:pt x="7780" y="6066"/>
                    <a:pt x="7770" y="6062"/>
                  </a:cubicBezTo>
                  <a:cubicBezTo>
                    <a:pt x="7760" y="6058"/>
                    <a:pt x="7751" y="6054"/>
                    <a:pt x="7744" y="6051"/>
                  </a:cubicBezTo>
                  <a:cubicBezTo>
                    <a:pt x="7737" y="6048"/>
                    <a:pt x="7731" y="6046"/>
                    <a:pt x="7728" y="6045"/>
                  </a:cubicBezTo>
                  <a:cubicBezTo>
                    <a:pt x="7732" y="6046"/>
                    <a:pt x="7738" y="6046"/>
                    <a:pt x="7745" y="6046"/>
                  </a:cubicBezTo>
                  <a:cubicBezTo>
                    <a:pt x="7753" y="6047"/>
                    <a:pt x="7761" y="6047"/>
                    <a:pt x="7772" y="6047"/>
                  </a:cubicBezTo>
                  <a:cubicBezTo>
                    <a:pt x="7782" y="6047"/>
                    <a:pt x="7793" y="6047"/>
                    <a:pt x="7805" y="6047"/>
                  </a:cubicBezTo>
                  <a:cubicBezTo>
                    <a:pt x="7817" y="6047"/>
                    <a:pt x="7830" y="6047"/>
                    <a:pt x="7844" y="6047"/>
                  </a:cubicBezTo>
                  <a:lnTo>
                    <a:pt x="8144" y="6039"/>
                  </a:lnTo>
                  <a:lnTo>
                    <a:pt x="8169" y="5990"/>
                  </a:lnTo>
                  <a:close/>
                  <a:moveTo>
                    <a:pt x="8247" y="5830"/>
                  </a:moveTo>
                  <a:lnTo>
                    <a:pt x="7856" y="5638"/>
                  </a:lnTo>
                  <a:lnTo>
                    <a:pt x="7834" y="5683"/>
                  </a:lnTo>
                  <a:lnTo>
                    <a:pt x="8225" y="5876"/>
                  </a:lnTo>
                  <a:lnTo>
                    <a:pt x="8247" y="5830"/>
                  </a:lnTo>
                  <a:close/>
                  <a:moveTo>
                    <a:pt x="8047" y="5250"/>
                  </a:moveTo>
                  <a:lnTo>
                    <a:pt x="8023" y="5298"/>
                  </a:lnTo>
                  <a:lnTo>
                    <a:pt x="8240" y="5509"/>
                  </a:lnTo>
                  <a:cubicBezTo>
                    <a:pt x="8258" y="5526"/>
                    <a:pt x="8273" y="5540"/>
                    <a:pt x="8285" y="5551"/>
                  </a:cubicBezTo>
                  <a:cubicBezTo>
                    <a:pt x="8297" y="5562"/>
                    <a:pt x="8305" y="5569"/>
                    <a:pt x="8309" y="5573"/>
                  </a:cubicBezTo>
                  <a:cubicBezTo>
                    <a:pt x="8307" y="5572"/>
                    <a:pt x="8302" y="5571"/>
                    <a:pt x="8295" y="5569"/>
                  </a:cubicBezTo>
                  <a:cubicBezTo>
                    <a:pt x="8288" y="5567"/>
                    <a:pt x="8280" y="5565"/>
                    <a:pt x="8271" y="5563"/>
                  </a:cubicBezTo>
                  <a:cubicBezTo>
                    <a:pt x="8261" y="5561"/>
                    <a:pt x="8252" y="5559"/>
                    <a:pt x="8242" y="5558"/>
                  </a:cubicBezTo>
                  <a:cubicBezTo>
                    <a:pt x="8231" y="5556"/>
                    <a:pt x="8221" y="5554"/>
                    <a:pt x="8211" y="5553"/>
                  </a:cubicBezTo>
                  <a:lnTo>
                    <a:pt x="7919" y="5511"/>
                  </a:lnTo>
                  <a:lnTo>
                    <a:pt x="7894" y="5562"/>
                  </a:lnTo>
                  <a:lnTo>
                    <a:pt x="8349" y="5623"/>
                  </a:lnTo>
                  <a:lnTo>
                    <a:pt x="8372" y="5577"/>
                  </a:lnTo>
                  <a:lnTo>
                    <a:pt x="8047" y="5250"/>
                  </a:lnTo>
                  <a:close/>
                  <a:moveTo>
                    <a:pt x="8583" y="5148"/>
                  </a:moveTo>
                  <a:lnTo>
                    <a:pt x="8543" y="5128"/>
                  </a:lnTo>
                  <a:lnTo>
                    <a:pt x="8458" y="5300"/>
                  </a:lnTo>
                  <a:lnTo>
                    <a:pt x="8315" y="5230"/>
                  </a:lnTo>
                  <a:lnTo>
                    <a:pt x="8381" y="5096"/>
                  </a:lnTo>
                  <a:lnTo>
                    <a:pt x="8340" y="5076"/>
                  </a:lnTo>
                  <a:lnTo>
                    <a:pt x="8274" y="5210"/>
                  </a:lnTo>
                  <a:lnTo>
                    <a:pt x="8146" y="5147"/>
                  </a:lnTo>
                  <a:lnTo>
                    <a:pt x="8225" y="4986"/>
                  </a:lnTo>
                  <a:lnTo>
                    <a:pt x="8189" y="4961"/>
                  </a:lnTo>
                  <a:lnTo>
                    <a:pt x="8084" y="5175"/>
                  </a:lnTo>
                  <a:lnTo>
                    <a:pt x="8475" y="5367"/>
                  </a:lnTo>
                  <a:lnTo>
                    <a:pt x="8583" y="5148"/>
                  </a:lnTo>
                  <a:close/>
                  <a:moveTo>
                    <a:pt x="8746" y="4817"/>
                  </a:moveTo>
                  <a:lnTo>
                    <a:pt x="8710" y="4821"/>
                  </a:lnTo>
                  <a:cubicBezTo>
                    <a:pt x="8693" y="4824"/>
                    <a:pt x="8675" y="4826"/>
                    <a:pt x="8657" y="4829"/>
                  </a:cubicBezTo>
                  <a:cubicBezTo>
                    <a:pt x="8638" y="4831"/>
                    <a:pt x="8620" y="4834"/>
                    <a:pt x="8604" y="4836"/>
                  </a:cubicBezTo>
                  <a:cubicBezTo>
                    <a:pt x="8587" y="4838"/>
                    <a:pt x="8576" y="4840"/>
                    <a:pt x="8569" y="4841"/>
                  </a:cubicBezTo>
                  <a:cubicBezTo>
                    <a:pt x="8559" y="4843"/>
                    <a:pt x="8548" y="4846"/>
                    <a:pt x="8536" y="4849"/>
                  </a:cubicBezTo>
                  <a:cubicBezTo>
                    <a:pt x="8524" y="4852"/>
                    <a:pt x="8514" y="4855"/>
                    <a:pt x="8506" y="4859"/>
                  </a:cubicBezTo>
                  <a:lnTo>
                    <a:pt x="8508" y="4853"/>
                  </a:lnTo>
                  <a:cubicBezTo>
                    <a:pt x="8516" y="4838"/>
                    <a:pt x="8521" y="4822"/>
                    <a:pt x="8522" y="4807"/>
                  </a:cubicBezTo>
                  <a:cubicBezTo>
                    <a:pt x="8523" y="4792"/>
                    <a:pt x="8521" y="4777"/>
                    <a:pt x="8516" y="4764"/>
                  </a:cubicBezTo>
                  <a:cubicBezTo>
                    <a:pt x="8511" y="4750"/>
                    <a:pt x="8503" y="4738"/>
                    <a:pt x="8493" y="4726"/>
                  </a:cubicBezTo>
                  <a:cubicBezTo>
                    <a:pt x="8482" y="4715"/>
                    <a:pt x="8468" y="4705"/>
                    <a:pt x="8452" y="4697"/>
                  </a:cubicBezTo>
                  <a:cubicBezTo>
                    <a:pt x="8442" y="4692"/>
                    <a:pt x="8432" y="4689"/>
                    <a:pt x="8422" y="4687"/>
                  </a:cubicBezTo>
                  <a:cubicBezTo>
                    <a:pt x="8413" y="4685"/>
                    <a:pt x="8403" y="4684"/>
                    <a:pt x="8395" y="4685"/>
                  </a:cubicBezTo>
                  <a:cubicBezTo>
                    <a:pt x="8386" y="4685"/>
                    <a:pt x="8378" y="4686"/>
                    <a:pt x="8371" y="4688"/>
                  </a:cubicBezTo>
                  <a:cubicBezTo>
                    <a:pt x="8363" y="4690"/>
                    <a:pt x="8357" y="4693"/>
                    <a:pt x="8351" y="4695"/>
                  </a:cubicBezTo>
                  <a:cubicBezTo>
                    <a:pt x="8345" y="4698"/>
                    <a:pt x="8339" y="4702"/>
                    <a:pt x="8333" y="4706"/>
                  </a:cubicBezTo>
                  <a:cubicBezTo>
                    <a:pt x="8327" y="4710"/>
                    <a:pt x="8321" y="4716"/>
                    <a:pt x="8315" y="4723"/>
                  </a:cubicBezTo>
                  <a:cubicBezTo>
                    <a:pt x="8309" y="4729"/>
                    <a:pt x="8303" y="4737"/>
                    <a:pt x="8297" y="4747"/>
                  </a:cubicBezTo>
                  <a:cubicBezTo>
                    <a:pt x="8291" y="4757"/>
                    <a:pt x="8284" y="4768"/>
                    <a:pt x="8278" y="4782"/>
                  </a:cubicBezTo>
                  <a:lnTo>
                    <a:pt x="8233" y="4873"/>
                  </a:lnTo>
                  <a:lnTo>
                    <a:pt x="8624" y="5065"/>
                  </a:lnTo>
                  <a:lnTo>
                    <a:pt x="8646" y="5020"/>
                  </a:lnTo>
                  <a:lnTo>
                    <a:pt x="8469" y="4933"/>
                  </a:lnTo>
                  <a:cubicBezTo>
                    <a:pt x="8475" y="4923"/>
                    <a:pt x="8480" y="4916"/>
                    <a:pt x="8487" y="4911"/>
                  </a:cubicBezTo>
                  <a:cubicBezTo>
                    <a:pt x="8493" y="4907"/>
                    <a:pt x="8503" y="4903"/>
                    <a:pt x="8516" y="4901"/>
                  </a:cubicBezTo>
                  <a:cubicBezTo>
                    <a:pt x="8539" y="4896"/>
                    <a:pt x="8561" y="4892"/>
                    <a:pt x="8582" y="4888"/>
                  </a:cubicBezTo>
                  <a:cubicBezTo>
                    <a:pt x="8603" y="4885"/>
                    <a:pt x="8622" y="4882"/>
                    <a:pt x="8639" y="4880"/>
                  </a:cubicBezTo>
                  <a:cubicBezTo>
                    <a:pt x="8657" y="4878"/>
                    <a:pt x="8672" y="4877"/>
                    <a:pt x="8685" y="4876"/>
                  </a:cubicBezTo>
                  <a:cubicBezTo>
                    <a:pt x="8699" y="4875"/>
                    <a:pt x="8709" y="4875"/>
                    <a:pt x="8717" y="4875"/>
                  </a:cubicBezTo>
                  <a:lnTo>
                    <a:pt x="8746" y="4817"/>
                  </a:lnTo>
                  <a:close/>
                  <a:moveTo>
                    <a:pt x="8460" y="4768"/>
                  </a:moveTo>
                  <a:cubicBezTo>
                    <a:pt x="8468" y="4776"/>
                    <a:pt x="8474" y="4785"/>
                    <a:pt x="8477" y="4795"/>
                  </a:cubicBezTo>
                  <a:cubicBezTo>
                    <a:pt x="8480" y="4806"/>
                    <a:pt x="8480" y="4817"/>
                    <a:pt x="8478" y="4830"/>
                  </a:cubicBezTo>
                  <a:cubicBezTo>
                    <a:pt x="8476" y="4843"/>
                    <a:pt x="8470" y="4858"/>
                    <a:pt x="8462" y="4875"/>
                  </a:cubicBezTo>
                  <a:lnTo>
                    <a:pt x="8440" y="4918"/>
                  </a:lnTo>
                  <a:lnTo>
                    <a:pt x="8295" y="4847"/>
                  </a:lnTo>
                  <a:lnTo>
                    <a:pt x="8318" y="4800"/>
                  </a:lnTo>
                  <a:cubicBezTo>
                    <a:pt x="8323" y="4789"/>
                    <a:pt x="8328" y="4780"/>
                    <a:pt x="8333" y="4773"/>
                  </a:cubicBezTo>
                  <a:cubicBezTo>
                    <a:pt x="8338" y="4766"/>
                    <a:pt x="8344" y="4760"/>
                    <a:pt x="8350" y="4755"/>
                  </a:cubicBezTo>
                  <a:cubicBezTo>
                    <a:pt x="8360" y="4746"/>
                    <a:pt x="8372" y="4741"/>
                    <a:pt x="8386" y="4739"/>
                  </a:cubicBezTo>
                  <a:cubicBezTo>
                    <a:pt x="8401" y="4737"/>
                    <a:pt x="8415" y="4739"/>
                    <a:pt x="8428" y="4746"/>
                  </a:cubicBezTo>
                  <a:cubicBezTo>
                    <a:pt x="8441" y="4752"/>
                    <a:pt x="8451" y="4759"/>
                    <a:pt x="8460" y="4768"/>
                  </a:cubicBezTo>
                  <a:close/>
                  <a:moveTo>
                    <a:pt x="8757" y="4423"/>
                  </a:moveTo>
                  <a:cubicBezTo>
                    <a:pt x="8742" y="4421"/>
                    <a:pt x="8728" y="4422"/>
                    <a:pt x="8715" y="4426"/>
                  </a:cubicBezTo>
                  <a:cubicBezTo>
                    <a:pt x="8702" y="4429"/>
                    <a:pt x="8690" y="4435"/>
                    <a:pt x="8679" y="4442"/>
                  </a:cubicBezTo>
                  <a:cubicBezTo>
                    <a:pt x="8668" y="4449"/>
                    <a:pt x="8656" y="4460"/>
                    <a:pt x="8642" y="4475"/>
                  </a:cubicBezTo>
                  <a:lnTo>
                    <a:pt x="8606" y="4513"/>
                  </a:lnTo>
                  <a:cubicBezTo>
                    <a:pt x="8587" y="4533"/>
                    <a:pt x="8570" y="4545"/>
                    <a:pt x="8556" y="4550"/>
                  </a:cubicBezTo>
                  <a:cubicBezTo>
                    <a:pt x="8541" y="4556"/>
                    <a:pt x="8526" y="4555"/>
                    <a:pt x="8510" y="4547"/>
                  </a:cubicBezTo>
                  <a:cubicBezTo>
                    <a:pt x="8490" y="4537"/>
                    <a:pt x="8477" y="4522"/>
                    <a:pt x="8473" y="4503"/>
                  </a:cubicBezTo>
                  <a:cubicBezTo>
                    <a:pt x="8468" y="4484"/>
                    <a:pt x="8472" y="4462"/>
                    <a:pt x="8484" y="4437"/>
                  </a:cubicBezTo>
                  <a:cubicBezTo>
                    <a:pt x="8488" y="4429"/>
                    <a:pt x="8493" y="4421"/>
                    <a:pt x="8497" y="4414"/>
                  </a:cubicBezTo>
                  <a:cubicBezTo>
                    <a:pt x="8502" y="4407"/>
                    <a:pt x="8508" y="4401"/>
                    <a:pt x="8514" y="4395"/>
                  </a:cubicBezTo>
                  <a:cubicBezTo>
                    <a:pt x="8520" y="4389"/>
                    <a:pt x="8528" y="4383"/>
                    <a:pt x="8536" y="4377"/>
                  </a:cubicBezTo>
                  <a:cubicBezTo>
                    <a:pt x="8544" y="4371"/>
                    <a:pt x="8553" y="4365"/>
                    <a:pt x="8564" y="4358"/>
                  </a:cubicBezTo>
                  <a:lnTo>
                    <a:pt x="8540" y="4321"/>
                  </a:lnTo>
                  <a:cubicBezTo>
                    <a:pt x="8497" y="4346"/>
                    <a:pt x="8465" y="4379"/>
                    <a:pt x="8445" y="4421"/>
                  </a:cubicBezTo>
                  <a:cubicBezTo>
                    <a:pt x="8435" y="4440"/>
                    <a:pt x="8430" y="4458"/>
                    <a:pt x="8427" y="4476"/>
                  </a:cubicBezTo>
                  <a:cubicBezTo>
                    <a:pt x="8425" y="4495"/>
                    <a:pt x="8426" y="4512"/>
                    <a:pt x="8431" y="4528"/>
                  </a:cubicBezTo>
                  <a:cubicBezTo>
                    <a:pt x="8435" y="4544"/>
                    <a:pt x="8443" y="4558"/>
                    <a:pt x="8454" y="4571"/>
                  </a:cubicBezTo>
                  <a:cubicBezTo>
                    <a:pt x="8464" y="4584"/>
                    <a:pt x="8478" y="4594"/>
                    <a:pt x="8495" y="4602"/>
                  </a:cubicBezTo>
                  <a:cubicBezTo>
                    <a:pt x="8520" y="4615"/>
                    <a:pt x="8545" y="4617"/>
                    <a:pt x="8571" y="4609"/>
                  </a:cubicBezTo>
                  <a:cubicBezTo>
                    <a:pt x="8582" y="4606"/>
                    <a:pt x="8593" y="4600"/>
                    <a:pt x="8603" y="4592"/>
                  </a:cubicBezTo>
                  <a:cubicBezTo>
                    <a:pt x="8613" y="4584"/>
                    <a:pt x="8625" y="4572"/>
                    <a:pt x="8640" y="4557"/>
                  </a:cubicBezTo>
                  <a:lnTo>
                    <a:pt x="8671" y="4523"/>
                  </a:lnTo>
                  <a:cubicBezTo>
                    <a:pt x="8708" y="4484"/>
                    <a:pt x="8744" y="4472"/>
                    <a:pt x="8778" y="4489"/>
                  </a:cubicBezTo>
                  <a:cubicBezTo>
                    <a:pt x="8801" y="4501"/>
                    <a:pt x="8816" y="4519"/>
                    <a:pt x="8820" y="4545"/>
                  </a:cubicBezTo>
                  <a:cubicBezTo>
                    <a:pt x="8823" y="4556"/>
                    <a:pt x="8823" y="4567"/>
                    <a:pt x="8821" y="4577"/>
                  </a:cubicBezTo>
                  <a:cubicBezTo>
                    <a:pt x="8819" y="4588"/>
                    <a:pt x="8814" y="4600"/>
                    <a:pt x="8807" y="4615"/>
                  </a:cubicBezTo>
                  <a:cubicBezTo>
                    <a:pt x="8797" y="4635"/>
                    <a:pt x="8786" y="4652"/>
                    <a:pt x="8772" y="4666"/>
                  </a:cubicBezTo>
                  <a:cubicBezTo>
                    <a:pt x="8758" y="4680"/>
                    <a:pt x="8742" y="4693"/>
                    <a:pt x="8722" y="4703"/>
                  </a:cubicBezTo>
                  <a:lnTo>
                    <a:pt x="8748" y="4742"/>
                  </a:lnTo>
                  <a:cubicBezTo>
                    <a:pt x="8770" y="4728"/>
                    <a:pt x="8788" y="4713"/>
                    <a:pt x="8804" y="4695"/>
                  </a:cubicBezTo>
                  <a:cubicBezTo>
                    <a:pt x="8820" y="4678"/>
                    <a:pt x="8833" y="4657"/>
                    <a:pt x="8845" y="4634"/>
                  </a:cubicBezTo>
                  <a:cubicBezTo>
                    <a:pt x="8854" y="4616"/>
                    <a:pt x="8860" y="4599"/>
                    <a:pt x="8863" y="4583"/>
                  </a:cubicBezTo>
                  <a:cubicBezTo>
                    <a:pt x="8866" y="4568"/>
                    <a:pt x="8866" y="4551"/>
                    <a:pt x="8864" y="4534"/>
                  </a:cubicBezTo>
                  <a:cubicBezTo>
                    <a:pt x="8862" y="4511"/>
                    <a:pt x="8855" y="4491"/>
                    <a:pt x="8843" y="4474"/>
                  </a:cubicBezTo>
                  <a:cubicBezTo>
                    <a:pt x="8830" y="4456"/>
                    <a:pt x="8815" y="4443"/>
                    <a:pt x="8797" y="4434"/>
                  </a:cubicBezTo>
                  <a:cubicBezTo>
                    <a:pt x="8785" y="4428"/>
                    <a:pt x="8771" y="4424"/>
                    <a:pt x="8757" y="4423"/>
                  </a:cubicBezTo>
                  <a:close/>
                  <a:moveTo>
                    <a:pt x="8974" y="4352"/>
                  </a:moveTo>
                  <a:lnTo>
                    <a:pt x="8584" y="4160"/>
                  </a:lnTo>
                  <a:lnTo>
                    <a:pt x="8561" y="4206"/>
                  </a:lnTo>
                  <a:lnTo>
                    <a:pt x="8952" y="4398"/>
                  </a:lnTo>
                  <a:lnTo>
                    <a:pt x="8974" y="4352"/>
                  </a:lnTo>
                  <a:close/>
                  <a:moveTo>
                    <a:pt x="8730" y="3674"/>
                  </a:moveTo>
                  <a:cubicBezTo>
                    <a:pt x="8721" y="3677"/>
                    <a:pt x="8715" y="3683"/>
                    <a:pt x="8711" y="3691"/>
                  </a:cubicBezTo>
                  <a:cubicBezTo>
                    <a:pt x="8707" y="3699"/>
                    <a:pt x="8706" y="3707"/>
                    <a:pt x="8709" y="3716"/>
                  </a:cubicBezTo>
                  <a:cubicBezTo>
                    <a:pt x="8712" y="3724"/>
                    <a:pt x="8718" y="3731"/>
                    <a:pt x="8726" y="3735"/>
                  </a:cubicBezTo>
                  <a:cubicBezTo>
                    <a:pt x="8734" y="3739"/>
                    <a:pt x="8743" y="3739"/>
                    <a:pt x="8751" y="3736"/>
                  </a:cubicBezTo>
                  <a:cubicBezTo>
                    <a:pt x="8760" y="3734"/>
                    <a:pt x="8766" y="3728"/>
                    <a:pt x="8770" y="3720"/>
                  </a:cubicBezTo>
                  <a:cubicBezTo>
                    <a:pt x="8775" y="3711"/>
                    <a:pt x="8775" y="3703"/>
                    <a:pt x="8772" y="3695"/>
                  </a:cubicBezTo>
                  <a:cubicBezTo>
                    <a:pt x="8769" y="3686"/>
                    <a:pt x="8763" y="3680"/>
                    <a:pt x="8755" y="3676"/>
                  </a:cubicBezTo>
                  <a:cubicBezTo>
                    <a:pt x="8747" y="3672"/>
                    <a:pt x="8738" y="3671"/>
                    <a:pt x="8730" y="3674"/>
                  </a:cubicBezTo>
                  <a:close/>
                  <a:moveTo>
                    <a:pt x="8788" y="3557"/>
                  </a:moveTo>
                  <a:cubicBezTo>
                    <a:pt x="8779" y="3560"/>
                    <a:pt x="8773" y="3565"/>
                    <a:pt x="8769" y="3574"/>
                  </a:cubicBezTo>
                  <a:cubicBezTo>
                    <a:pt x="8765" y="3582"/>
                    <a:pt x="8764" y="3590"/>
                    <a:pt x="8767" y="3598"/>
                  </a:cubicBezTo>
                  <a:cubicBezTo>
                    <a:pt x="8770" y="3607"/>
                    <a:pt x="8775" y="3613"/>
                    <a:pt x="8783" y="3617"/>
                  </a:cubicBezTo>
                  <a:cubicBezTo>
                    <a:pt x="8792" y="3621"/>
                    <a:pt x="8800" y="3622"/>
                    <a:pt x="8809" y="3619"/>
                  </a:cubicBezTo>
                  <a:cubicBezTo>
                    <a:pt x="8818" y="3616"/>
                    <a:pt x="8824" y="3611"/>
                    <a:pt x="8828" y="3602"/>
                  </a:cubicBezTo>
                  <a:cubicBezTo>
                    <a:pt x="8832" y="3594"/>
                    <a:pt x="8833" y="3586"/>
                    <a:pt x="8830" y="3577"/>
                  </a:cubicBezTo>
                  <a:cubicBezTo>
                    <a:pt x="8826" y="3569"/>
                    <a:pt x="8821" y="3563"/>
                    <a:pt x="8812" y="3558"/>
                  </a:cubicBezTo>
                  <a:cubicBezTo>
                    <a:pt x="8804" y="3555"/>
                    <a:pt x="8796" y="3554"/>
                    <a:pt x="8788" y="3557"/>
                  </a:cubicBezTo>
                  <a:close/>
                  <a:moveTo>
                    <a:pt x="3128" y="17960"/>
                  </a:moveTo>
                  <a:lnTo>
                    <a:pt x="2720" y="17801"/>
                  </a:lnTo>
                  <a:lnTo>
                    <a:pt x="2687" y="17870"/>
                  </a:lnTo>
                  <a:lnTo>
                    <a:pt x="2910" y="18072"/>
                  </a:lnTo>
                  <a:cubicBezTo>
                    <a:pt x="2924" y="18084"/>
                    <a:pt x="2936" y="18094"/>
                    <a:pt x="2947" y="18102"/>
                  </a:cubicBezTo>
                  <a:cubicBezTo>
                    <a:pt x="2959" y="18111"/>
                    <a:pt x="2965" y="18116"/>
                    <a:pt x="2966" y="18117"/>
                  </a:cubicBezTo>
                  <a:cubicBezTo>
                    <a:pt x="2964" y="18116"/>
                    <a:pt x="2956" y="18114"/>
                    <a:pt x="2943" y="18111"/>
                  </a:cubicBezTo>
                  <a:cubicBezTo>
                    <a:pt x="2929" y="18107"/>
                    <a:pt x="2912" y="18103"/>
                    <a:pt x="2891" y="18099"/>
                  </a:cubicBezTo>
                  <a:lnTo>
                    <a:pt x="2601" y="18045"/>
                  </a:lnTo>
                  <a:lnTo>
                    <a:pt x="2567" y="18113"/>
                  </a:lnTo>
                  <a:lnTo>
                    <a:pt x="2800" y="18254"/>
                  </a:lnTo>
                  <a:lnTo>
                    <a:pt x="2895" y="18254"/>
                  </a:lnTo>
                  <a:lnTo>
                    <a:pt x="2696" y="18136"/>
                  </a:lnTo>
                  <a:cubicBezTo>
                    <a:pt x="2690" y="18133"/>
                    <a:pt x="2684" y="18129"/>
                    <a:pt x="2676" y="18125"/>
                  </a:cubicBezTo>
                  <a:cubicBezTo>
                    <a:pt x="2669" y="18120"/>
                    <a:pt x="2661" y="18116"/>
                    <a:pt x="2654" y="18112"/>
                  </a:cubicBezTo>
                  <a:cubicBezTo>
                    <a:pt x="2647" y="18108"/>
                    <a:pt x="2640" y="18104"/>
                    <a:pt x="2635" y="18101"/>
                  </a:cubicBezTo>
                  <a:cubicBezTo>
                    <a:pt x="2630" y="18098"/>
                    <a:pt x="2627" y="18096"/>
                    <a:pt x="2625" y="18096"/>
                  </a:cubicBezTo>
                  <a:cubicBezTo>
                    <a:pt x="2630" y="18097"/>
                    <a:pt x="2639" y="18099"/>
                    <a:pt x="2653" y="18101"/>
                  </a:cubicBezTo>
                  <a:cubicBezTo>
                    <a:pt x="2668" y="18105"/>
                    <a:pt x="2686" y="18108"/>
                    <a:pt x="2708" y="18112"/>
                  </a:cubicBezTo>
                  <a:lnTo>
                    <a:pt x="3024" y="18171"/>
                  </a:lnTo>
                  <a:lnTo>
                    <a:pt x="3043" y="18132"/>
                  </a:lnTo>
                  <a:lnTo>
                    <a:pt x="2793" y="17904"/>
                  </a:lnTo>
                  <a:cubicBezTo>
                    <a:pt x="2788" y="17900"/>
                    <a:pt x="2782" y="17895"/>
                    <a:pt x="2776" y="17890"/>
                  </a:cubicBezTo>
                  <a:cubicBezTo>
                    <a:pt x="2770" y="17885"/>
                    <a:pt x="2765" y="17880"/>
                    <a:pt x="2760" y="17876"/>
                  </a:cubicBezTo>
                  <a:cubicBezTo>
                    <a:pt x="2754" y="17871"/>
                    <a:pt x="2750" y="17868"/>
                    <a:pt x="2746" y="17865"/>
                  </a:cubicBezTo>
                  <a:cubicBezTo>
                    <a:pt x="2742" y="17862"/>
                    <a:pt x="2740" y="17860"/>
                    <a:pt x="2740" y="17859"/>
                  </a:cubicBezTo>
                  <a:cubicBezTo>
                    <a:pt x="2740" y="17859"/>
                    <a:pt x="2743" y="17860"/>
                    <a:pt x="2748" y="17863"/>
                  </a:cubicBezTo>
                  <a:cubicBezTo>
                    <a:pt x="2752" y="17865"/>
                    <a:pt x="2758" y="17867"/>
                    <a:pt x="2765" y="17870"/>
                  </a:cubicBezTo>
                  <a:cubicBezTo>
                    <a:pt x="2772" y="17873"/>
                    <a:pt x="2779" y="17876"/>
                    <a:pt x="2786" y="17880"/>
                  </a:cubicBezTo>
                  <a:cubicBezTo>
                    <a:pt x="2794" y="17883"/>
                    <a:pt x="2801" y="17886"/>
                    <a:pt x="2807" y="17889"/>
                  </a:cubicBezTo>
                  <a:lnTo>
                    <a:pt x="3105" y="18007"/>
                  </a:lnTo>
                  <a:lnTo>
                    <a:pt x="3128" y="17960"/>
                  </a:lnTo>
                  <a:close/>
                  <a:moveTo>
                    <a:pt x="9002" y="6041"/>
                  </a:moveTo>
                  <a:lnTo>
                    <a:pt x="9002" y="5883"/>
                  </a:lnTo>
                  <a:lnTo>
                    <a:pt x="9000" y="5880"/>
                  </a:lnTo>
                  <a:cubicBezTo>
                    <a:pt x="8988" y="5863"/>
                    <a:pt x="8972" y="5849"/>
                    <a:pt x="8954" y="5840"/>
                  </a:cubicBezTo>
                  <a:cubicBezTo>
                    <a:pt x="8942" y="5834"/>
                    <a:pt x="8929" y="5831"/>
                    <a:pt x="8914" y="5829"/>
                  </a:cubicBezTo>
                  <a:cubicBezTo>
                    <a:pt x="8899" y="5828"/>
                    <a:pt x="8886" y="5829"/>
                    <a:pt x="8873" y="5832"/>
                  </a:cubicBezTo>
                  <a:cubicBezTo>
                    <a:pt x="8860" y="5836"/>
                    <a:pt x="8848" y="5841"/>
                    <a:pt x="8837" y="5848"/>
                  </a:cubicBezTo>
                  <a:cubicBezTo>
                    <a:pt x="8826" y="5856"/>
                    <a:pt x="8813" y="5867"/>
                    <a:pt x="8799" y="5882"/>
                  </a:cubicBezTo>
                  <a:lnTo>
                    <a:pt x="8763" y="5920"/>
                  </a:lnTo>
                  <a:cubicBezTo>
                    <a:pt x="8744" y="5939"/>
                    <a:pt x="8727" y="5951"/>
                    <a:pt x="8713" y="5957"/>
                  </a:cubicBezTo>
                  <a:cubicBezTo>
                    <a:pt x="8698" y="5962"/>
                    <a:pt x="8683" y="5961"/>
                    <a:pt x="8667" y="5953"/>
                  </a:cubicBezTo>
                  <a:cubicBezTo>
                    <a:pt x="8647" y="5943"/>
                    <a:pt x="8635" y="5929"/>
                    <a:pt x="8630" y="5909"/>
                  </a:cubicBezTo>
                  <a:cubicBezTo>
                    <a:pt x="8625" y="5890"/>
                    <a:pt x="8629" y="5868"/>
                    <a:pt x="8641" y="5843"/>
                  </a:cubicBezTo>
                  <a:cubicBezTo>
                    <a:pt x="8645" y="5835"/>
                    <a:pt x="8650" y="5827"/>
                    <a:pt x="8655" y="5821"/>
                  </a:cubicBezTo>
                  <a:cubicBezTo>
                    <a:pt x="8659" y="5814"/>
                    <a:pt x="8665" y="5807"/>
                    <a:pt x="8671" y="5801"/>
                  </a:cubicBezTo>
                  <a:cubicBezTo>
                    <a:pt x="8678" y="5795"/>
                    <a:pt x="8685" y="5789"/>
                    <a:pt x="8693" y="5783"/>
                  </a:cubicBezTo>
                  <a:cubicBezTo>
                    <a:pt x="8701" y="5777"/>
                    <a:pt x="8710" y="5771"/>
                    <a:pt x="8721" y="5765"/>
                  </a:cubicBezTo>
                  <a:lnTo>
                    <a:pt x="8698" y="5728"/>
                  </a:lnTo>
                  <a:cubicBezTo>
                    <a:pt x="8654" y="5752"/>
                    <a:pt x="8622" y="5786"/>
                    <a:pt x="8602" y="5827"/>
                  </a:cubicBezTo>
                  <a:cubicBezTo>
                    <a:pt x="8593" y="5846"/>
                    <a:pt x="8587" y="5865"/>
                    <a:pt x="8585" y="5883"/>
                  </a:cubicBezTo>
                  <a:cubicBezTo>
                    <a:pt x="8583" y="5901"/>
                    <a:pt x="8584" y="5918"/>
                    <a:pt x="8588" y="5934"/>
                  </a:cubicBezTo>
                  <a:cubicBezTo>
                    <a:pt x="8593" y="5950"/>
                    <a:pt x="8600" y="5964"/>
                    <a:pt x="8611" y="5977"/>
                  </a:cubicBezTo>
                  <a:cubicBezTo>
                    <a:pt x="8622" y="5990"/>
                    <a:pt x="8635" y="6000"/>
                    <a:pt x="8652" y="6009"/>
                  </a:cubicBezTo>
                  <a:cubicBezTo>
                    <a:pt x="8677" y="6021"/>
                    <a:pt x="8702" y="6023"/>
                    <a:pt x="8728" y="6016"/>
                  </a:cubicBezTo>
                  <a:cubicBezTo>
                    <a:pt x="8740" y="6012"/>
                    <a:pt x="8750" y="6006"/>
                    <a:pt x="8761" y="5998"/>
                  </a:cubicBezTo>
                  <a:cubicBezTo>
                    <a:pt x="8771" y="5990"/>
                    <a:pt x="8783" y="5978"/>
                    <a:pt x="8797" y="5963"/>
                  </a:cubicBezTo>
                  <a:lnTo>
                    <a:pt x="8828" y="5930"/>
                  </a:lnTo>
                  <a:cubicBezTo>
                    <a:pt x="8865" y="5890"/>
                    <a:pt x="8901" y="5879"/>
                    <a:pt x="8936" y="5896"/>
                  </a:cubicBezTo>
                  <a:cubicBezTo>
                    <a:pt x="8959" y="5907"/>
                    <a:pt x="8973" y="5925"/>
                    <a:pt x="8978" y="5951"/>
                  </a:cubicBezTo>
                  <a:cubicBezTo>
                    <a:pt x="8980" y="5962"/>
                    <a:pt x="8980" y="5973"/>
                    <a:pt x="8978" y="5984"/>
                  </a:cubicBezTo>
                  <a:cubicBezTo>
                    <a:pt x="8976" y="5994"/>
                    <a:pt x="8971" y="6007"/>
                    <a:pt x="8964" y="6021"/>
                  </a:cubicBezTo>
                  <a:cubicBezTo>
                    <a:pt x="8954" y="6041"/>
                    <a:pt x="8943" y="6058"/>
                    <a:pt x="8929" y="6072"/>
                  </a:cubicBezTo>
                  <a:cubicBezTo>
                    <a:pt x="8915" y="6087"/>
                    <a:pt x="8899" y="6099"/>
                    <a:pt x="8879" y="6110"/>
                  </a:cubicBezTo>
                  <a:lnTo>
                    <a:pt x="8905" y="6148"/>
                  </a:lnTo>
                  <a:cubicBezTo>
                    <a:pt x="8927" y="6135"/>
                    <a:pt x="8946" y="6119"/>
                    <a:pt x="8961" y="6102"/>
                  </a:cubicBezTo>
                  <a:cubicBezTo>
                    <a:pt x="8977" y="6084"/>
                    <a:pt x="8990" y="6064"/>
                    <a:pt x="9002" y="6041"/>
                  </a:cubicBezTo>
                  <a:close/>
                  <a:moveTo>
                    <a:pt x="9002" y="5754"/>
                  </a:moveTo>
                  <a:lnTo>
                    <a:pt x="9002" y="5700"/>
                  </a:lnTo>
                  <a:cubicBezTo>
                    <a:pt x="8997" y="5699"/>
                    <a:pt x="8993" y="5698"/>
                    <a:pt x="8988" y="5696"/>
                  </a:cubicBezTo>
                  <a:cubicBezTo>
                    <a:pt x="8975" y="5692"/>
                    <a:pt x="8958" y="5686"/>
                    <a:pt x="8939" y="5676"/>
                  </a:cubicBezTo>
                  <a:cubicBezTo>
                    <a:pt x="8916" y="5665"/>
                    <a:pt x="8897" y="5654"/>
                    <a:pt x="8882" y="5643"/>
                  </a:cubicBezTo>
                  <a:cubicBezTo>
                    <a:pt x="8867" y="5632"/>
                    <a:pt x="8854" y="5621"/>
                    <a:pt x="8844" y="5609"/>
                  </a:cubicBezTo>
                  <a:cubicBezTo>
                    <a:pt x="8826" y="5588"/>
                    <a:pt x="8816" y="5567"/>
                    <a:pt x="8813" y="5546"/>
                  </a:cubicBezTo>
                  <a:cubicBezTo>
                    <a:pt x="8809" y="5524"/>
                    <a:pt x="8813" y="5502"/>
                    <a:pt x="8824" y="5479"/>
                  </a:cubicBezTo>
                  <a:cubicBezTo>
                    <a:pt x="8831" y="5465"/>
                    <a:pt x="8839" y="5453"/>
                    <a:pt x="8849" y="5443"/>
                  </a:cubicBezTo>
                  <a:cubicBezTo>
                    <a:pt x="8858" y="5433"/>
                    <a:pt x="8870" y="5425"/>
                    <a:pt x="8885" y="5417"/>
                  </a:cubicBezTo>
                  <a:lnTo>
                    <a:pt x="8867" y="5377"/>
                  </a:lnTo>
                  <a:cubicBezTo>
                    <a:pt x="8850" y="5386"/>
                    <a:pt x="8835" y="5397"/>
                    <a:pt x="8821" y="5411"/>
                  </a:cubicBezTo>
                  <a:cubicBezTo>
                    <a:pt x="8808" y="5425"/>
                    <a:pt x="8796" y="5441"/>
                    <a:pt x="8787" y="5460"/>
                  </a:cubicBezTo>
                  <a:cubicBezTo>
                    <a:pt x="8775" y="5484"/>
                    <a:pt x="8769" y="5508"/>
                    <a:pt x="8770" y="5533"/>
                  </a:cubicBezTo>
                  <a:cubicBezTo>
                    <a:pt x="8770" y="5558"/>
                    <a:pt x="8775" y="5583"/>
                    <a:pt x="8786" y="5606"/>
                  </a:cubicBezTo>
                  <a:cubicBezTo>
                    <a:pt x="8797" y="5630"/>
                    <a:pt x="8813" y="5651"/>
                    <a:pt x="8833" y="5672"/>
                  </a:cubicBezTo>
                  <a:cubicBezTo>
                    <a:pt x="8854" y="5692"/>
                    <a:pt x="8879" y="5709"/>
                    <a:pt x="8908" y="5724"/>
                  </a:cubicBezTo>
                  <a:cubicBezTo>
                    <a:pt x="8937" y="5738"/>
                    <a:pt x="8966" y="5748"/>
                    <a:pt x="8995" y="5753"/>
                  </a:cubicBezTo>
                  <a:cubicBezTo>
                    <a:pt x="8997" y="5754"/>
                    <a:pt x="9000" y="5754"/>
                    <a:pt x="9002" y="5754"/>
                  </a:cubicBezTo>
                  <a:close/>
                  <a:moveTo>
                    <a:pt x="2912" y="17412"/>
                  </a:moveTo>
                  <a:lnTo>
                    <a:pt x="2890" y="17458"/>
                  </a:lnTo>
                  <a:lnTo>
                    <a:pt x="3162" y="17592"/>
                  </a:lnTo>
                  <a:cubicBezTo>
                    <a:pt x="3175" y="17598"/>
                    <a:pt x="3186" y="17605"/>
                    <a:pt x="3195" y="17611"/>
                  </a:cubicBezTo>
                  <a:cubicBezTo>
                    <a:pt x="3203" y="17617"/>
                    <a:pt x="3210" y="17626"/>
                    <a:pt x="3216" y="17637"/>
                  </a:cubicBezTo>
                  <a:cubicBezTo>
                    <a:pt x="3221" y="17647"/>
                    <a:pt x="3222" y="17658"/>
                    <a:pt x="3221" y="17672"/>
                  </a:cubicBezTo>
                  <a:cubicBezTo>
                    <a:pt x="3219" y="17686"/>
                    <a:pt x="3214" y="17701"/>
                    <a:pt x="3206" y="17718"/>
                  </a:cubicBezTo>
                  <a:cubicBezTo>
                    <a:pt x="3200" y="17730"/>
                    <a:pt x="3194" y="17740"/>
                    <a:pt x="3187" y="17747"/>
                  </a:cubicBezTo>
                  <a:cubicBezTo>
                    <a:pt x="3181" y="17755"/>
                    <a:pt x="3174" y="17761"/>
                    <a:pt x="3167" y="17765"/>
                  </a:cubicBezTo>
                  <a:cubicBezTo>
                    <a:pt x="3160" y="17769"/>
                    <a:pt x="3154" y="17772"/>
                    <a:pt x="3148" y="17773"/>
                  </a:cubicBezTo>
                  <a:cubicBezTo>
                    <a:pt x="3141" y="17775"/>
                    <a:pt x="3136" y="17775"/>
                    <a:pt x="3130" y="17775"/>
                  </a:cubicBezTo>
                  <a:cubicBezTo>
                    <a:pt x="3123" y="17775"/>
                    <a:pt x="3114" y="17772"/>
                    <a:pt x="3102" y="17768"/>
                  </a:cubicBezTo>
                  <a:cubicBezTo>
                    <a:pt x="3091" y="17764"/>
                    <a:pt x="3081" y="17759"/>
                    <a:pt x="3071" y="17754"/>
                  </a:cubicBezTo>
                  <a:lnTo>
                    <a:pt x="2807" y="17625"/>
                  </a:lnTo>
                  <a:lnTo>
                    <a:pt x="2785" y="17671"/>
                  </a:lnTo>
                  <a:lnTo>
                    <a:pt x="3065" y="17809"/>
                  </a:lnTo>
                  <a:cubicBezTo>
                    <a:pt x="3074" y="17813"/>
                    <a:pt x="3084" y="17817"/>
                    <a:pt x="3096" y="17822"/>
                  </a:cubicBezTo>
                  <a:cubicBezTo>
                    <a:pt x="3108" y="17826"/>
                    <a:pt x="3119" y="17828"/>
                    <a:pt x="3132" y="17827"/>
                  </a:cubicBezTo>
                  <a:cubicBezTo>
                    <a:pt x="3156" y="17826"/>
                    <a:pt x="3177" y="17819"/>
                    <a:pt x="3196" y="17805"/>
                  </a:cubicBezTo>
                  <a:cubicBezTo>
                    <a:pt x="3213" y="17792"/>
                    <a:pt x="3230" y="17770"/>
                    <a:pt x="3245" y="17739"/>
                  </a:cubicBezTo>
                  <a:cubicBezTo>
                    <a:pt x="3257" y="17715"/>
                    <a:pt x="3264" y="17694"/>
                    <a:pt x="3267" y="17676"/>
                  </a:cubicBezTo>
                  <a:cubicBezTo>
                    <a:pt x="3270" y="17657"/>
                    <a:pt x="3269" y="17639"/>
                    <a:pt x="3265" y="17622"/>
                  </a:cubicBezTo>
                  <a:cubicBezTo>
                    <a:pt x="3261" y="17605"/>
                    <a:pt x="3254" y="17592"/>
                    <a:pt x="3242" y="17581"/>
                  </a:cubicBezTo>
                  <a:cubicBezTo>
                    <a:pt x="3231" y="17571"/>
                    <a:pt x="3214" y="17560"/>
                    <a:pt x="3190" y="17548"/>
                  </a:cubicBezTo>
                  <a:lnTo>
                    <a:pt x="2912" y="17412"/>
                  </a:lnTo>
                  <a:close/>
                  <a:moveTo>
                    <a:pt x="2755" y="17542"/>
                  </a:moveTo>
                  <a:cubicBezTo>
                    <a:pt x="2747" y="17545"/>
                    <a:pt x="2740" y="17551"/>
                    <a:pt x="2736" y="17559"/>
                  </a:cubicBezTo>
                  <a:cubicBezTo>
                    <a:pt x="2732" y="17567"/>
                    <a:pt x="2732" y="17575"/>
                    <a:pt x="2735" y="17584"/>
                  </a:cubicBezTo>
                  <a:cubicBezTo>
                    <a:pt x="2738" y="17592"/>
                    <a:pt x="2743" y="17599"/>
                    <a:pt x="2751" y="17603"/>
                  </a:cubicBezTo>
                  <a:cubicBezTo>
                    <a:pt x="2759" y="17607"/>
                    <a:pt x="2768" y="17607"/>
                    <a:pt x="2777" y="17605"/>
                  </a:cubicBezTo>
                  <a:cubicBezTo>
                    <a:pt x="2785" y="17602"/>
                    <a:pt x="2792" y="17596"/>
                    <a:pt x="2796" y="17588"/>
                  </a:cubicBezTo>
                  <a:cubicBezTo>
                    <a:pt x="2800" y="17579"/>
                    <a:pt x="2800" y="17571"/>
                    <a:pt x="2797" y="17563"/>
                  </a:cubicBezTo>
                  <a:cubicBezTo>
                    <a:pt x="2794" y="17554"/>
                    <a:pt x="2788" y="17548"/>
                    <a:pt x="2780" y="17544"/>
                  </a:cubicBezTo>
                  <a:cubicBezTo>
                    <a:pt x="2772" y="17540"/>
                    <a:pt x="2764" y="17539"/>
                    <a:pt x="2755" y="17542"/>
                  </a:cubicBezTo>
                  <a:close/>
                  <a:moveTo>
                    <a:pt x="2813" y="17426"/>
                  </a:moveTo>
                  <a:cubicBezTo>
                    <a:pt x="2804" y="17428"/>
                    <a:pt x="2798" y="17434"/>
                    <a:pt x="2794" y="17442"/>
                  </a:cubicBezTo>
                  <a:cubicBezTo>
                    <a:pt x="2790" y="17450"/>
                    <a:pt x="2789" y="17459"/>
                    <a:pt x="2792" y="17467"/>
                  </a:cubicBezTo>
                  <a:cubicBezTo>
                    <a:pt x="2795" y="17476"/>
                    <a:pt x="2801" y="17482"/>
                    <a:pt x="2809" y="17486"/>
                  </a:cubicBezTo>
                  <a:cubicBezTo>
                    <a:pt x="2817" y="17490"/>
                    <a:pt x="2825" y="17491"/>
                    <a:pt x="2834" y="17488"/>
                  </a:cubicBezTo>
                  <a:cubicBezTo>
                    <a:pt x="2843" y="17485"/>
                    <a:pt x="2849" y="17479"/>
                    <a:pt x="2853" y="17471"/>
                  </a:cubicBezTo>
                  <a:cubicBezTo>
                    <a:pt x="2857" y="17463"/>
                    <a:pt x="2858" y="17454"/>
                    <a:pt x="2855" y="17446"/>
                  </a:cubicBezTo>
                  <a:cubicBezTo>
                    <a:pt x="2852" y="17437"/>
                    <a:pt x="2846" y="17431"/>
                    <a:pt x="2837" y="17427"/>
                  </a:cubicBezTo>
                  <a:cubicBezTo>
                    <a:pt x="2829" y="17423"/>
                    <a:pt x="2821" y="17423"/>
                    <a:pt x="2813" y="17426"/>
                  </a:cubicBezTo>
                  <a:close/>
                  <a:moveTo>
                    <a:pt x="3486" y="17231"/>
                  </a:moveTo>
                  <a:lnTo>
                    <a:pt x="3096" y="17039"/>
                  </a:lnTo>
                  <a:lnTo>
                    <a:pt x="3073" y="17085"/>
                  </a:lnTo>
                  <a:lnTo>
                    <a:pt x="3286" y="17188"/>
                  </a:lnTo>
                  <a:cubicBezTo>
                    <a:pt x="3300" y="17195"/>
                    <a:pt x="3314" y="17202"/>
                    <a:pt x="3329" y="17208"/>
                  </a:cubicBezTo>
                  <a:cubicBezTo>
                    <a:pt x="3343" y="17214"/>
                    <a:pt x="3356" y="17220"/>
                    <a:pt x="3368" y="17225"/>
                  </a:cubicBezTo>
                  <a:cubicBezTo>
                    <a:pt x="3379" y="17230"/>
                    <a:pt x="3389" y="17234"/>
                    <a:pt x="3396" y="17237"/>
                  </a:cubicBezTo>
                  <a:cubicBezTo>
                    <a:pt x="3404" y="17240"/>
                    <a:pt x="3407" y="17241"/>
                    <a:pt x="3408" y="17241"/>
                  </a:cubicBezTo>
                  <a:cubicBezTo>
                    <a:pt x="3407" y="17241"/>
                    <a:pt x="3403" y="17241"/>
                    <a:pt x="3397" y="17241"/>
                  </a:cubicBezTo>
                  <a:cubicBezTo>
                    <a:pt x="3390" y="17240"/>
                    <a:pt x="3383" y="17240"/>
                    <a:pt x="3374" y="17239"/>
                  </a:cubicBezTo>
                  <a:cubicBezTo>
                    <a:pt x="3364" y="17239"/>
                    <a:pt x="3354" y="17238"/>
                    <a:pt x="3343" y="17238"/>
                  </a:cubicBezTo>
                  <a:cubicBezTo>
                    <a:pt x="3331" y="17237"/>
                    <a:pt x="3319" y="17237"/>
                    <a:pt x="3308" y="17238"/>
                  </a:cubicBezTo>
                  <a:lnTo>
                    <a:pt x="2994" y="17245"/>
                  </a:lnTo>
                  <a:lnTo>
                    <a:pt x="2968" y="17299"/>
                  </a:lnTo>
                  <a:lnTo>
                    <a:pt x="3359" y="17491"/>
                  </a:lnTo>
                  <a:lnTo>
                    <a:pt x="3382" y="17443"/>
                  </a:lnTo>
                  <a:lnTo>
                    <a:pt x="3155" y="17333"/>
                  </a:lnTo>
                  <a:cubicBezTo>
                    <a:pt x="3143" y="17328"/>
                    <a:pt x="3132" y="17322"/>
                    <a:pt x="3120" y="17317"/>
                  </a:cubicBezTo>
                  <a:cubicBezTo>
                    <a:pt x="3108" y="17312"/>
                    <a:pt x="3097" y="17308"/>
                    <a:pt x="3087" y="17304"/>
                  </a:cubicBezTo>
                  <a:cubicBezTo>
                    <a:pt x="3078" y="17299"/>
                    <a:pt x="3069" y="17296"/>
                    <a:pt x="3061" y="17293"/>
                  </a:cubicBezTo>
                  <a:cubicBezTo>
                    <a:pt x="3054" y="17290"/>
                    <a:pt x="3049" y="17288"/>
                    <a:pt x="3046" y="17286"/>
                  </a:cubicBezTo>
                  <a:cubicBezTo>
                    <a:pt x="3050" y="17287"/>
                    <a:pt x="3056" y="17287"/>
                    <a:pt x="3063" y="17288"/>
                  </a:cubicBezTo>
                  <a:cubicBezTo>
                    <a:pt x="3070" y="17288"/>
                    <a:pt x="3079" y="17288"/>
                    <a:pt x="3089" y="17288"/>
                  </a:cubicBezTo>
                  <a:cubicBezTo>
                    <a:pt x="3100" y="17288"/>
                    <a:pt x="3111" y="17288"/>
                    <a:pt x="3123" y="17288"/>
                  </a:cubicBezTo>
                  <a:cubicBezTo>
                    <a:pt x="3135" y="17289"/>
                    <a:pt x="3148" y="17288"/>
                    <a:pt x="3161" y="17288"/>
                  </a:cubicBezTo>
                  <a:lnTo>
                    <a:pt x="3462" y="17280"/>
                  </a:lnTo>
                  <a:lnTo>
                    <a:pt x="3486" y="17231"/>
                  </a:lnTo>
                  <a:close/>
                  <a:moveTo>
                    <a:pt x="3511" y="16810"/>
                  </a:moveTo>
                  <a:cubicBezTo>
                    <a:pt x="3496" y="16809"/>
                    <a:pt x="3482" y="16810"/>
                    <a:pt x="3469" y="16813"/>
                  </a:cubicBezTo>
                  <a:cubicBezTo>
                    <a:pt x="3456" y="16817"/>
                    <a:pt x="3444" y="16822"/>
                    <a:pt x="3433" y="16830"/>
                  </a:cubicBezTo>
                  <a:cubicBezTo>
                    <a:pt x="3422" y="16837"/>
                    <a:pt x="3410" y="16848"/>
                    <a:pt x="3396" y="16863"/>
                  </a:cubicBezTo>
                  <a:lnTo>
                    <a:pt x="3360" y="16901"/>
                  </a:lnTo>
                  <a:cubicBezTo>
                    <a:pt x="3340" y="16920"/>
                    <a:pt x="3324" y="16933"/>
                    <a:pt x="3309" y="16938"/>
                  </a:cubicBezTo>
                  <a:cubicBezTo>
                    <a:pt x="3295" y="16944"/>
                    <a:pt x="3280" y="16942"/>
                    <a:pt x="3264" y="16935"/>
                  </a:cubicBezTo>
                  <a:cubicBezTo>
                    <a:pt x="3244" y="16925"/>
                    <a:pt x="3231" y="16910"/>
                    <a:pt x="3227" y="16891"/>
                  </a:cubicBezTo>
                  <a:cubicBezTo>
                    <a:pt x="3222" y="16872"/>
                    <a:pt x="3226" y="16850"/>
                    <a:pt x="3238" y="16825"/>
                  </a:cubicBezTo>
                  <a:cubicBezTo>
                    <a:pt x="3242" y="16817"/>
                    <a:pt x="3246" y="16809"/>
                    <a:pt x="3251" y="16802"/>
                  </a:cubicBezTo>
                  <a:cubicBezTo>
                    <a:pt x="3256" y="16795"/>
                    <a:pt x="3261" y="16789"/>
                    <a:pt x="3268" y="16783"/>
                  </a:cubicBezTo>
                  <a:cubicBezTo>
                    <a:pt x="3274" y="16777"/>
                    <a:pt x="3281" y="16771"/>
                    <a:pt x="3289" y="16765"/>
                  </a:cubicBezTo>
                  <a:cubicBezTo>
                    <a:pt x="3297" y="16759"/>
                    <a:pt x="3307" y="16752"/>
                    <a:pt x="3318" y="16746"/>
                  </a:cubicBezTo>
                  <a:lnTo>
                    <a:pt x="3294" y="16709"/>
                  </a:lnTo>
                  <a:cubicBezTo>
                    <a:pt x="3251" y="16734"/>
                    <a:pt x="3219" y="16767"/>
                    <a:pt x="3198" y="16808"/>
                  </a:cubicBezTo>
                  <a:cubicBezTo>
                    <a:pt x="3189" y="16827"/>
                    <a:pt x="3183" y="16846"/>
                    <a:pt x="3181" y="16864"/>
                  </a:cubicBezTo>
                  <a:cubicBezTo>
                    <a:pt x="3179" y="16883"/>
                    <a:pt x="3180" y="16900"/>
                    <a:pt x="3185" y="16915"/>
                  </a:cubicBezTo>
                  <a:cubicBezTo>
                    <a:pt x="3189" y="16931"/>
                    <a:pt x="3197" y="16946"/>
                    <a:pt x="3207" y="16959"/>
                  </a:cubicBezTo>
                  <a:cubicBezTo>
                    <a:pt x="3218" y="16971"/>
                    <a:pt x="3232" y="16982"/>
                    <a:pt x="3248" y="16990"/>
                  </a:cubicBezTo>
                  <a:cubicBezTo>
                    <a:pt x="3274" y="17002"/>
                    <a:pt x="3299" y="17005"/>
                    <a:pt x="3324" y="16997"/>
                  </a:cubicBezTo>
                  <a:cubicBezTo>
                    <a:pt x="3336" y="16993"/>
                    <a:pt x="3347" y="16987"/>
                    <a:pt x="3357" y="16979"/>
                  </a:cubicBezTo>
                  <a:cubicBezTo>
                    <a:pt x="3367" y="16971"/>
                    <a:pt x="3379" y="16960"/>
                    <a:pt x="3393" y="16945"/>
                  </a:cubicBezTo>
                  <a:lnTo>
                    <a:pt x="3425" y="16911"/>
                  </a:lnTo>
                  <a:cubicBezTo>
                    <a:pt x="3462" y="16871"/>
                    <a:pt x="3497" y="16860"/>
                    <a:pt x="3532" y="16877"/>
                  </a:cubicBezTo>
                  <a:cubicBezTo>
                    <a:pt x="3555" y="16888"/>
                    <a:pt x="3569" y="16907"/>
                    <a:pt x="3574" y="16932"/>
                  </a:cubicBezTo>
                  <a:cubicBezTo>
                    <a:pt x="3576" y="16944"/>
                    <a:pt x="3577" y="16955"/>
                    <a:pt x="3575" y="16965"/>
                  </a:cubicBezTo>
                  <a:cubicBezTo>
                    <a:pt x="3573" y="16975"/>
                    <a:pt x="3568" y="16988"/>
                    <a:pt x="3561" y="17003"/>
                  </a:cubicBezTo>
                  <a:cubicBezTo>
                    <a:pt x="3551" y="17023"/>
                    <a:pt x="3539" y="17040"/>
                    <a:pt x="3526" y="17054"/>
                  </a:cubicBezTo>
                  <a:cubicBezTo>
                    <a:pt x="3512" y="17068"/>
                    <a:pt x="3495" y="17081"/>
                    <a:pt x="3475" y="17091"/>
                  </a:cubicBezTo>
                  <a:lnTo>
                    <a:pt x="3502" y="17130"/>
                  </a:lnTo>
                  <a:cubicBezTo>
                    <a:pt x="3524" y="17116"/>
                    <a:pt x="3542" y="17101"/>
                    <a:pt x="3558" y="17083"/>
                  </a:cubicBezTo>
                  <a:cubicBezTo>
                    <a:pt x="3574" y="17066"/>
                    <a:pt x="3587" y="17045"/>
                    <a:pt x="3599" y="17022"/>
                  </a:cubicBezTo>
                  <a:cubicBezTo>
                    <a:pt x="3608" y="17003"/>
                    <a:pt x="3614" y="16987"/>
                    <a:pt x="3617" y="16971"/>
                  </a:cubicBezTo>
                  <a:cubicBezTo>
                    <a:pt x="3620" y="16955"/>
                    <a:pt x="3620" y="16939"/>
                    <a:pt x="3618" y="16922"/>
                  </a:cubicBezTo>
                  <a:cubicBezTo>
                    <a:pt x="3616" y="16899"/>
                    <a:pt x="3608" y="16879"/>
                    <a:pt x="3596" y="16861"/>
                  </a:cubicBezTo>
                  <a:cubicBezTo>
                    <a:pt x="3584" y="16844"/>
                    <a:pt x="3569" y="16831"/>
                    <a:pt x="3551" y="16822"/>
                  </a:cubicBezTo>
                  <a:cubicBezTo>
                    <a:pt x="3539" y="16816"/>
                    <a:pt x="3525" y="16812"/>
                    <a:pt x="3511" y="16810"/>
                  </a:cubicBezTo>
                  <a:close/>
                  <a:moveTo>
                    <a:pt x="3428" y="16364"/>
                  </a:moveTo>
                  <a:lnTo>
                    <a:pt x="3301" y="16622"/>
                  </a:lnTo>
                  <a:lnTo>
                    <a:pt x="3340" y="16642"/>
                  </a:lnTo>
                  <a:lnTo>
                    <a:pt x="3391" y="16537"/>
                  </a:lnTo>
                  <a:lnTo>
                    <a:pt x="3743" y="16710"/>
                  </a:lnTo>
                  <a:lnTo>
                    <a:pt x="3765" y="16665"/>
                  </a:lnTo>
                  <a:lnTo>
                    <a:pt x="3414" y="16492"/>
                  </a:lnTo>
                  <a:lnTo>
                    <a:pt x="3466" y="16386"/>
                  </a:lnTo>
                  <a:lnTo>
                    <a:pt x="3428" y="16364"/>
                  </a:lnTo>
                  <a:close/>
                  <a:moveTo>
                    <a:pt x="3960" y="16269"/>
                  </a:moveTo>
                  <a:lnTo>
                    <a:pt x="3919" y="16250"/>
                  </a:lnTo>
                  <a:lnTo>
                    <a:pt x="3835" y="16422"/>
                  </a:lnTo>
                  <a:lnTo>
                    <a:pt x="3692" y="16351"/>
                  </a:lnTo>
                  <a:lnTo>
                    <a:pt x="3757" y="16217"/>
                  </a:lnTo>
                  <a:lnTo>
                    <a:pt x="3717" y="16197"/>
                  </a:lnTo>
                  <a:lnTo>
                    <a:pt x="3651" y="16331"/>
                  </a:lnTo>
                  <a:lnTo>
                    <a:pt x="3523" y="16268"/>
                  </a:lnTo>
                  <a:lnTo>
                    <a:pt x="3602" y="16108"/>
                  </a:lnTo>
                  <a:lnTo>
                    <a:pt x="3566" y="16083"/>
                  </a:lnTo>
                  <a:lnTo>
                    <a:pt x="3461" y="16297"/>
                  </a:lnTo>
                  <a:lnTo>
                    <a:pt x="3852" y="16489"/>
                  </a:lnTo>
                  <a:lnTo>
                    <a:pt x="3960" y="16269"/>
                  </a:lnTo>
                  <a:close/>
                  <a:moveTo>
                    <a:pt x="4123" y="15938"/>
                  </a:moveTo>
                  <a:lnTo>
                    <a:pt x="4086" y="15943"/>
                  </a:lnTo>
                  <a:cubicBezTo>
                    <a:pt x="4070" y="15945"/>
                    <a:pt x="4052" y="15948"/>
                    <a:pt x="4033" y="15950"/>
                  </a:cubicBezTo>
                  <a:cubicBezTo>
                    <a:pt x="4015" y="15953"/>
                    <a:pt x="3997" y="15955"/>
                    <a:pt x="3980" y="15958"/>
                  </a:cubicBezTo>
                  <a:cubicBezTo>
                    <a:pt x="3964" y="15960"/>
                    <a:pt x="3952" y="15962"/>
                    <a:pt x="3946" y="15963"/>
                  </a:cubicBezTo>
                  <a:cubicBezTo>
                    <a:pt x="3936" y="15965"/>
                    <a:pt x="3925" y="15967"/>
                    <a:pt x="3913" y="15970"/>
                  </a:cubicBezTo>
                  <a:cubicBezTo>
                    <a:pt x="3901" y="15974"/>
                    <a:pt x="3891" y="15977"/>
                    <a:pt x="3882" y="15981"/>
                  </a:cubicBezTo>
                  <a:lnTo>
                    <a:pt x="3885" y="15975"/>
                  </a:lnTo>
                  <a:cubicBezTo>
                    <a:pt x="3893" y="15960"/>
                    <a:pt x="3897" y="15944"/>
                    <a:pt x="3898" y="15929"/>
                  </a:cubicBezTo>
                  <a:cubicBezTo>
                    <a:pt x="3899" y="15914"/>
                    <a:pt x="3898" y="15899"/>
                    <a:pt x="3893" y="15885"/>
                  </a:cubicBezTo>
                  <a:cubicBezTo>
                    <a:pt x="3888" y="15872"/>
                    <a:pt x="3880" y="15859"/>
                    <a:pt x="3869" y="15848"/>
                  </a:cubicBezTo>
                  <a:cubicBezTo>
                    <a:pt x="3858" y="15836"/>
                    <a:pt x="3845" y="15827"/>
                    <a:pt x="3829" y="15819"/>
                  </a:cubicBezTo>
                  <a:cubicBezTo>
                    <a:pt x="3819" y="15814"/>
                    <a:pt x="3809" y="15810"/>
                    <a:pt x="3799" y="15809"/>
                  </a:cubicBezTo>
                  <a:cubicBezTo>
                    <a:pt x="3789" y="15807"/>
                    <a:pt x="3780" y="15806"/>
                    <a:pt x="3771" y="15806"/>
                  </a:cubicBezTo>
                  <a:cubicBezTo>
                    <a:pt x="3763" y="15807"/>
                    <a:pt x="3755" y="15808"/>
                    <a:pt x="3747" y="15810"/>
                  </a:cubicBezTo>
                  <a:cubicBezTo>
                    <a:pt x="3740" y="15812"/>
                    <a:pt x="3734" y="15814"/>
                    <a:pt x="3728" y="15817"/>
                  </a:cubicBezTo>
                  <a:cubicBezTo>
                    <a:pt x="3722" y="15820"/>
                    <a:pt x="3716" y="15823"/>
                    <a:pt x="3710" y="15828"/>
                  </a:cubicBezTo>
                  <a:cubicBezTo>
                    <a:pt x="3704" y="15832"/>
                    <a:pt x="3698" y="15838"/>
                    <a:pt x="3692" y="15844"/>
                  </a:cubicBezTo>
                  <a:cubicBezTo>
                    <a:pt x="3686" y="15851"/>
                    <a:pt x="3680" y="15859"/>
                    <a:pt x="3673" y="15869"/>
                  </a:cubicBezTo>
                  <a:cubicBezTo>
                    <a:pt x="3667" y="15879"/>
                    <a:pt x="3661" y="15890"/>
                    <a:pt x="3654" y="15903"/>
                  </a:cubicBezTo>
                  <a:lnTo>
                    <a:pt x="3610" y="15995"/>
                  </a:lnTo>
                  <a:lnTo>
                    <a:pt x="4000" y="16187"/>
                  </a:lnTo>
                  <a:lnTo>
                    <a:pt x="4023" y="16141"/>
                  </a:lnTo>
                  <a:lnTo>
                    <a:pt x="3846" y="16054"/>
                  </a:lnTo>
                  <a:cubicBezTo>
                    <a:pt x="3851" y="16045"/>
                    <a:pt x="3857" y="16038"/>
                    <a:pt x="3863" y="16033"/>
                  </a:cubicBezTo>
                  <a:cubicBezTo>
                    <a:pt x="3870" y="16029"/>
                    <a:pt x="3880" y="16025"/>
                    <a:pt x="3893" y="16022"/>
                  </a:cubicBezTo>
                  <a:cubicBezTo>
                    <a:pt x="3916" y="16018"/>
                    <a:pt x="3938" y="16013"/>
                    <a:pt x="3959" y="16010"/>
                  </a:cubicBezTo>
                  <a:cubicBezTo>
                    <a:pt x="3980" y="16007"/>
                    <a:pt x="3999" y="16004"/>
                    <a:pt x="4016" y="16002"/>
                  </a:cubicBezTo>
                  <a:cubicBezTo>
                    <a:pt x="4033" y="16000"/>
                    <a:pt x="4049" y="15998"/>
                    <a:pt x="4062" y="15998"/>
                  </a:cubicBezTo>
                  <a:cubicBezTo>
                    <a:pt x="4075" y="15997"/>
                    <a:pt x="4086" y="15997"/>
                    <a:pt x="4094" y="15997"/>
                  </a:cubicBezTo>
                  <a:lnTo>
                    <a:pt x="4123" y="15938"/>
                  </a:lnTo>
                  <a:close/>
                  <a:moveTo>
                    <a:pt x="3836" y="15890"/>
                  </a:moveTo>
                  <a:cubicBezTo>
                    <a:pt x="3845" y="15898"/>
                    <a:pt x="3850" y="15907"/>
                    <a:pt x="3853" y="15916"/>
                  </a:cubicBezTo>
                  <a:cubicBezTo>
                    <a:pt x="3856" y="15927"/>
                    <a:pt x="3857" y="15939"/>
                    <a:pt x="3855" y="15952"/>
                  </a:cubicBezTo>
                  <a:cubicBezTo>
                    <a:pt x="3852" y="15964"/>
                    <a:pt x="3847" y="15979"/>
                    <a:pt x="3838" y="15997"/>
                  </a:cubicBezTo>
                  <a:lnTo>
                    <a:pt x="3817" y="16040"/>
                  </a:lnTo>
                  <a:lnTo>
                    <a:pt x="3671" y="15968"/>
                  </a:lnTo>
                  <a:lnTo>
                    <a:pt x="3694" y="15922"/>
                  </a:lnTo>
                  <a:cubicBezTo>
                    <a:pt x="3699" y="15911"/>
                    <a:pt x="3705" y="15902"/>
                    <a:pt x="3710" y="15895"/>
                  </a:cubicBezTo>
                  <a:cubicBezTo>
                    <a:pt x="3715" y="15888"/>
                    <a:pt x="3721" y="15882"/>
                    <a:pt x="3726" y="15876"/>
                  </a:cubicBezTo>
                  <a:cubicBezTo>
                    <a:pt x="3736" y="15868"/>
                    <a:pt x="3749" y="15862"/>
                    <a:pt x="3763" y="15861"/>
                  </a:cubicBezTo>
                  <a:cubicBezTo>
                    <a:pt x="3778" y="15859"/>
                    <a:pt x="3791" y="15861"/>
                    <a:pt x="3804" y="15867"/>
                  </a:cubicBezTo>
                  <a:cubicBezTo>
                    <a:pt x="3817" y="15874"/>
                    <a:pt x="3828" y="15881"/>
                    <a:pt x="3836" y="15890"/>
                  </a:cubicBezTo>
                  <a:close/>
                  <a:moveTo>
                    <a:pt x="4335" y="15727"/>
                  </a:moveTo>
                  <a:lnTo>
                    <a:pt x="3785" y="15457"/>
                  </a:lnTo>
                  <a:lnTo>
                    <a:pt x="3767" y="15494"/>
                  </a:lnTo>
                  <a:lnTo>
                    <a:pt x="4316" y="15765"/>
                  </a:lnTo>
                  <a:lnTo>
                    <a:pt x="4335" y="15727"/>
                  </a:lnTo>
                  <a:close/>
                  <a:moveTo>
                    <a:pt x="4109" y="14979"/>
                  </a:moveTo>
                  <a:lnTo>
                    <a:pt x="4086" y="15025"/>
                  </a:lnTo>
                  <a:lnTo>
                    <a:pt x="4359" y="15159"/>
                  </a:lnTo>
                  <a:cubicBezTo>
                    <a:pt x="4372" y="15166"/>
                    <a:pt x="4383" y="15172"/>
                    <a:pt x="4391" y="15179"/>
                  </a:cubicBezTo>
                  <a:cubicBezTo>
                    <a:pt x="4400" y="15185"/>
                    <a:pt x="4407" y="15193"/>
                    <a:pt x="4412" y="15204"/>
                  </a:cubicBezTo>
                  <a:cubicBezTo>
                    <a:pt x="4417" y="15214"/>
                    <a:pt x="4419" y="15226"/>
                    <a:pt x="4417" y="15240"/>
                  </a:cubicBezTo>
                  <a:cubicBezTo>
                    <a:pt x="4416" y="15254"/>
                    <a:pt x="4411" y="15269"/>
                    <a:pt x="4403" y="15285"/>
                  </a:cubicBezTo>
                  <a:cubicBezTo>
                    <a:pt x="4397" y="15297"/>
                    <a:pt x="4391" y="15307"/>
                    <a:pt x="4384" y="15315"/>
                  </a:cubicBezTo>
                  <a:cubicBezTo>
                    <a:pt x="4378" y="15322"/>
                    <a:pt x="4371" y="15328"/>
                    <a:pt x="4364" y="15333"/>
                  </a:cubicBezTo>
                  <a:cubicBezTo>
                    <a:pt x="4357" y="15337"/>
                    <a:pt x="4351" y="15340"/>
                    <a:pt x="4344" y="15341"/>
                  </a:cubicBezTo>
                  <a:cubicBezTo>
                    <a:pt x="4338" y="15342"/>
                    <a:pt x="4332" y="15343"/>
                    <a:pt x="4327" y="15343"/>
                  </a:cubicBezTo>
                  <a:cubicBezTo>
                    <a:pt x="4320" y="15342"/>
                    <a:pt x="4311" y="15340"/>
                    <a:pt x="4299" y="15336"/>
                  </a:cubicBezTo>
                  <a:cubicBezTo>
                    <a:pt x="4288" y="15331"/>
                    <a:pt x="4277" y="15327"/>
                    <a:pt x="4267" y="15322"/>
                  </a:cubicBezTo>
                  <a:lnTo>
                    <a:pt x="4004" y="15192"/>
                  </a:lnTo>
                  <a:lnTo>
                    <a:pt x="3982" y="15238"/>
                  </a:lnTo>
                  <a:lnTo>
                    <a:pt x="4262" y="15376"/>
                  </a:lnTo>
                  <a:cubicBezTo>
                    <a:pt x="4271" y="15381"/>
                    <a:pt x="4281" y="15385"/>
                    <a:pt x="4293" y="15389"/>
                  </a:cubicBezTo>
                  <a:cubicBezTo>
                    <a:pt x="4304" y="15394"/>
                    <a:pt x="4316" y="15396"/>
                    <a:pt x="4328" y="15395"/>
                  </a:cubicBezTo>
                  <a:cubicBezTo>
                    <a:pt x="4353" y="15394"/>
                    <a:pt x="4374" y="15387"/>
                    <a:pt x="4392" y="15373"/>
                  </a:cubicBezTo>
                  <a:cubicBezTo>
                    <a:pt x="4410" y="15359"/>
                    <a:pt x="4427" y="15337"/>
                    <a:pt x="4442" y="15307"/>
                  </a:cubicBezTo>
                  <a:cubicBezTo>
                    <a:pt x="4454" y="15283"/>
                    <a:pt x="4461" y="15262"/>
                    <a:pt x="4464" y="15243"/>
                  </a:cubicBezTo>
                  <a:cubicBezTo>
                    <a:pt x="4467" y="15225"/>
                    <a:pt x="4466" y="15207"/>
                    <a:pt x="4462" y="15190"/>
                  </a:cubicBezTo>
                  <a:cubicBezTo>
                    <a:pt x="4458" y="15173"/>
                    <a:pt x="4450" y="15160"/>
                    <a:pt x="4439" y="15149"/>
                  </a:cubicBezTo>
                  <a:cubicBezTo>
                    <a:pt x="4428" y="15139"/>
                    <a:pt x="4411" y="15128"/>
                    <a:pt x="4387" y="15116"/>
                  </a:cubicBezTo>
                  <a:lnTo>
                    <a:pt x="4109" y="14979"/>
                  </a:lnTo>
                  <a:close/>
                  <a:moveTo>
                    <a:pt x="4683" y="14799"/>
                  </a:moveTo>
                  <a:lnTo>
                    <a:pt x="4292" y="14607"/>
                  </a:lnTo>
                  <a:lnTo>
                    <a:pt x="4270" y="14653"/>
                  </a:lnTo>
                  <a:lnTo>
                    <a:pt x="4483" y="14756"/>
                  </a:lnTo>
                  <a:cubicBezTo>
                    <a:pt x="4497" y="14763"/>
                    <a:pt x="4511" y="14769"/>
                    <a:pt x="4526" y="14776"/>
                  </a:cubicBezTo>
                  <a:cubicBezTo>
                    <a:pt x="4540" y="14782"/>
                    <a:pt x="4553" y="14788"/>
                    <a:pt x="4564" y="14792"/>
                  </a:cubicBezTo>
                  <a:cubicBezTo>
                    <a:pt x="4576" y="14797"/>
                    <a:pt x="4585" y="14801"/>
                    <a:pt x="4593" y="14804"/>
                  </a:cubicBezTo>
                  <a:cubicBezTo>
                    <a:pt x="4600" y="14807"/>
                    <a:pt x="4604" y="14809"/>
                    <a:pt x="4605" y="14809"/>
                  </a:cubicBezTo>
                  <a:cubicBezTo>
                    <a:pt x="4603" y="14809"/>
                    <a:pt x="4600" y="14809"/>
                    <a:pt x="4593" y="14808"/>
                  </a:cubicBezTo>
                  <a:cubicBezTo>
                    <a:pt x="4587" y="14808"/>
                    <a:pt x="4580" y="14807"/>
                    <a:pt x="4570" y="14807"/>
                  </a:cubicBezTo>
                  <a:cubicBezTo>
                    <a:pt x="4561" y="14806"/>
                    <a:pt x="4551" y="14806"/>
                    <a:pt x="4539" y="14805"/>
                  </a:cubicBezTo>
                  <a:cubicBezTo>
                    <a:pt x="4528" y="14805"/>
                    <a:pt x="4516" y="14805"/>
                    <a:pt x="4505" y="14805"/>
                  </a:cubicBezTo>
                  <a:lnTo>
                    <a:pt x="4191" y="14812"/>
                  </a:lnTo>
                  <a:lnTo>
                    <a:pt x="4165" y="14866"/>
                  </a:lnTo>
                  <a:lnTo>
                    <a:pt x="4555" y="15059"/>
                  </a:lnTo>
                  <a:lnTo>
                    <a:pt x="4579" y="15010"/>
                  </a:lnTo>
                  <a:lnTo>
                    <a:pt x="4351" y="14901"/>
                  </a:lnTo>
                  <a:cubicBezTo>
                    <a:pt x="4340" y="14895"/>
                    <a:pt x="4328" y="14890"/>
                    <a:pt x="4317" y="14885"/>
                  </a:cubicBezTo>
                  <a:cubicBezTo>
                    <a:pt x="4305" y="14880"/>
                    <a:pt x="4294" y="14875"/>
                    <a:pt x="4284" y="14871"/>
                  </a:cubicBezTo>
                  <a:cubicBezTo>
                    <a:pt x="4274" y="14867"/>
                    <a:pt x="4266" y="14863"/>
                    <a:pt x="4258" y="14860"/>
                  </a:cubicBezTo>
                  <a:cubicBezTo>
                    <a:pt x="4251" y="14857"/>
                    <a:pt x="4246" y="14855"/>
                    <a:pt x="4243" y="14854"/>
                  </a:cubicBezTo>
                  <a:cubicBezTo>
                    <a:pt x="4247" y="14855"/>
                    <a:pt x="4253" y="14855"/>
                    <a:pt x="4260" y="14855"/>
                  </a:cubicBezTo>
                  <a:cubicBezTo>
                    <a:pt x="4267" y="14856"/>
                    <a:pt x="4276" y="14856"/>
                    <a:pt x="4286" y="14856"/>
                  </a:cubicBezTo>
                  <a:cubicBezTo>
                    <a:pt x="4296" y="14856"/>
                    <a:pt x="4308" y="14856"/>
                    <a:pt x="4320" y="14856"/>
                  </a:cubicBezTo>
                  <a:cubicBezTo>
                    <a:pt x="4332" y="14856"/>
                    <a:pt x="4345" y="14856"/>
                    <a:pt x="4358" y="14856"/>
                  </a:cubicBezTo>
                  <a:lnTo>
                    <a:pt x="4659" y="14848"/>
                  </a:lnTo>
                  <a:lnTo>
                    <a:pt x="4683" y="14799"/>
                  </a:lnTo>
                  <a:close/>
                  <a:moveTo>
                    <a:pt x="4762" y="14639"/>
                  </a:moveTo>
                  <a:lnTo>
                    <a:pt x="4371" y="14447"/>
                  </a:lnTo>
                  <a:lnTo>
                    <a:pt x="4349" y="14492"/>
                  </a:lnTo>
                  <a:lnTo>
                    <a:pt x="4740" y="14685"/>
                  </a:lnTo>
                  <a:lnTo>
                    <a:pt x="4762" y="14639"/>
                  </a:lnTo>
                  <a:close/>
                  <a:moveTo>
                    <a:pt x="4562" y="14059"/>
                  </a:moveTo>
                  <a:lnTo>
                    <a:pt x="4538" y="14107"/>
                  </a:lnTo>
                  <a:lnTo>
                    <a:pt x="4755" y="14318"/>
                  </a:lnTo>
                  <a:cubicBezTo>
                    <a:pt x="4772" y="14335"/>
                    <a:pt x="4787" y="14349"/>
                    <a:pt x="4799" y="14360"/>
                  </a:cubicBezTo>
                  <a:cubicBezTo>
                    <a:pt x="4812" y="14371"/>
                    <a:pt x="4820" y="14378"/>
                    <a:pt x="4824" y="14382"/>
                  </a:cubicBezTo>
                  <a:cubicBezTo>
                    <a:pt x="4821" y="14381"/>
                    <a:pt x="4816" y="14379"/>
                    <a:pt x="4810" y="14378"/>
                  </a:cubicBezTo>
                  <a:cubicBezTo>
                    <a:pt x="4803" y="14376"/>
                    <a:pt x="4795" y="14374"/>
                    <a:pt x="4785" y="14372"/>
                  </a:cubicBezTo>
                  <a:cubicBezTo>
                    <a:pt x="4776" y="14370"/>
                    <a:pt x="4766" y="14368"/>
                    <a:pt x="4756" y="14367"/>
                  </a:cubicBezTo>
                  <a:cubicBezTo>
                    <a:pt x="4746" y="14365"/>
                    <a:pt x="4736" y="14363"/>
                    <a:pt x="4726" y="14362"/>
                  </a:cubicBezTo>
                  <a:lnTo>
                    <a:pt x="4433" y="14320"/>
                  </a:lnTo>
                  <a:lnTo>
                    <a:pt x="4408" y="14371"/>
                  </a:lnTo>
                  <a:lnTo>
                    <a:pt x="4864" y="14432"/>
                  </a:lnTo>
                  <a:lnTo>
                    <a:pt x="4887" y="14386"/>
                  </a:lnTo>
                  <a:lnTo>
                    <a:pt x="4562" y="14059"/>
                  </a:lnTo>
                  <a:close/>
                  <a:moveTo>
                    <a:pt x="5098" y="13957"/>
                  </a:moveTo>
                  <a:lnTo>
                    <a:pt x="5057" y="13937"/>
                  </a:lnTo>
                  <a:lnTo>
                    <a:pt x="4973" y="14109"/>
                  </a:lnTo>
                  <a:lnTo>
                    <a:pt x="4830" y="14039"/>
                  </a:lnTo>
                  <a:lnTo>
                    <a:pt x="4895" y="13905"/>
                  </a:lnTo>
                  <a:lnTo>
                    <a:pt x="4855" y="13885"/>
                  </a:lnTo>
                  <a:lnTo>
                    <a:pt x="4789" y="14019"/>
                  </a:lnTo>
                  <a:lnTo>
                    <a:pt x="4661" y="13956"/>
                  </a:lnTo>
                  <a:lnTo>
                    <a:pt x="4740" y="13795"/>
                  </a:lnTo>
                  <a:lnTo>
                    <a:pt x="4704" y="13770"/>
                  </a:lnTo>
                  <a:lnTo>
                    <a:pt x="4599" y="13984"/>
                  </a:lnTo>
                  <a:lnTo>
                    <a:pt x="4990" y="14176"/>
                  </a:lnTo>
                  <a:lnTo>
                    <a:pt x="5098" y="13957"/>
                  </a:lnTo>
                  <a:close/>
                  <a:moveTo>
                    <a:pt x="5261" y="13626"/>
                  </a:moveTo>
                  <a:lnTo>
                    <a:pt x="5224" y="13630"/>
                  </a:lnTo>
                  <a:cubicBezTo>
                    <a:pt x="5208" y="13633"/>
                    <a:pt x="5190" y="13635"/>
                    <a:pt x="5171" y="13638"/>
                  </a:cubicBezTo>
                  <a:cubicBezTo>
                    <a:pt x="5153" y="13640"/>
                    <a:pt x="5135" y="13643"/>
                    <a:pt x="5118" y="13645"/>
                  </a:cubicBezTo>
                  <a:cubicBezTo>
                    <a:pt x="5102" y="13647"/>
                    <a:pt x="5090" y="13649"/>
                    <a:pt x="5084" y="13650"/>
                  </a:cubicBezTo>
                  <a:cubicBezTo>
                    <a:pt x="5074" y="13652"/>
                    <a:pt x="5063" y="13655"/>
                    <a:pt x="5051" y="13658"/>
                  </a:cubicBezTo>
                  <a:cubicBezTo>
                    <a:pt x="5039" y="13661"/>
                    <a:pt x="5029" y="13664"/>
                    <a:pt x="5020" y="13668"/>
                  </a:cubicBezTo>
                  <a:lnTo>
                    <a:pt x="5023" y="13662"/>
                  </a:lnTo>
                  <a:cubicBezTo>
                    <a:pt x="5031" y="13647"/>
                    <a:pt x="5035" y="13631"/>
                    <a:pt x="5036" y="13616"/>
                  </a:cubicBezTo>
                  <a:cubicBezTo>
                    <a:pt x="5037" y="13601"/>
                    <a:pt x="5036" y="13586"/>
                    <a:pt x="5031" y="13573"/>
                  </a:cubicBezTo>
                  <a:cubicBezTo>
                    <a:pt x="5026" y="13559"/>
                    <a:pt x="5018" y="13546"/>
                    <a:pt x="5007" y="13535"/>
                  </a:cubicBezTo>
                  <a:cubicBezTo>
                    <a:pt x="4996" y="13524"/>
                    <a:pt x="4983" y="13514"/>
                    <a:pt x="4967" y="13506"/>
                  </a:cubicBezTo>
                  <a:cubicBezTo>
                    <a:pt x="4957" y="13501"/>
                    <a:pt x="4947" y="13498"/>
                    <a:pt x="4937" y="13496"/>
                  </a:cubicBezTo>
                  <a:cubicBezTo>
                    <a:pt x="4927" y="13494"/>
                    <a:pt x="4918" y="13493"/>
                    <a:pt x="4909" y="13494"/>
                  </a:cubicBezTo>
                  <a:cubicBezTo>
                    <a:pt x="4901" y="13494"/>
                    <a:pt x="4893" y="13495"/>
                    <a:pt x="4886" y="13497"/>
                  </a:cubicBezTo>
                  <a:cubicBezTo>
                    <a:pt x="4878" y="13499"/>
                    <a:pt x="4872" y="13501"/>
                    <a:pt x="4866" y="13504"/>
                  </a:cubicBezTo>
                  <a:cubicBezTo>
                    <a:pt x="4860" y="13507"/>
                    <a:pt x="4854" y="13511"/>
                    <a:pt x="4848" y="13515"/>
                  </a:cubicBezTo>
                  <a:cubicBezTo>
                    <a:pt x="4842" y="13519"/>
                    <a:pt x="4836" y="13525"/>
                    <a:pt x="4830" y="13532"/>
                  </a:cubicBezTo>
                  <a:cubicBezTo>
                    <a:pt x="4824" y="13538"/>
                    <a:pt x="4818" y="13546"/>
                    <a:pt x="4811" y="13556"/>
                  </a:cubicBezTo>
                  <a:cubicBezTo>
                    <a:pt x="4805" y="13566"/>
                    <a:pt x="4799" y="13577"/>
                    <a:pt x="4792" y="13591"/>
                  </a:cubicBezTo>
                  <a:lnTo>
                    <a:pt x="4748" y="13682"/>
                  </a:lnTo>
                  <a:lnTo>
                    <a:pt x="5138" y="13874"/>
                  </a:lnTo>
                  <a:lnTo>
                    <a:pt x="5161" y="13829"/>
                  </a:lnTo>
                  <a:lnTo>
                    <a:pt x="4984" y="13742"/>
                  </a:lnTo>
                  <a:cubicBezTo>
                    <a:pt x="4989" y="13732"/>
                    <a:pt x="4995" y="13725"/>
                    <a:pt x="5001" y="13720"/>
                  </a:cubicBezTo>
                  <a:cubicBezTo>
                    <a:pt x="5008" y="13716"/>
                    <a:pt x="5018" y="13712"/>
                    <a:pt x="5031" y="13709"/>
                  </a:cubicBezTo>
                  <a:cubicBezTo>
                    <a:pt x="5054" y="13705"/>
                    <a:pt x="5076" y="13701"/>
                    <a:pt x="5097" y="13697"/>
                  </a:cubicBezTo>
                  <a:cubicBezTo>
                    <a:pt x="5118" y="13694"/>
                    <a:pt x="5137" y="13691"/>
                    <a:pt x="5154" y="13689"/>
                  </a:cubicBezTo>
                  <a:cubicBezTo>
                    <a:pt x="5171" y="13687"/>
                    <a:pt x="5187" y="13686"/>
                    <a:pt x="5200" y="13685"/>
                  </a:cubicBezTo>
                  <a:cubicBezTo>
                    <a:pt x="5213" y="13684"/>
                    <a:pt x="5224" y="13684"/>
                    <a:pt x="5232" y="13684"/>
                  </a:cubicBezTo>
                  <a:lnTo>
                    <a:pt x="5261" y="13626"/>
                  </a:lnTo>
                  <a:close/>
                  <a:moveTo>
                    <a:pt x="4974" y="13577"/>
                  </a:moveTo>
                  <a:cubicBezTo>
                    <a:pt x="4983" y="13585"/>
                    <a:pt x="4988" y="13594"/>
                    <a:pt x="4991" y="13604"/>
                  </a:cubicBezTo>
                  <a:cubicBezTo>
                    <a:pt x="4994" y="13615"/>
                    <a:pt x="4995" y="13626"/>
                    <a:pt x="4993" y="13639"/>
                  </a:cubicBezTo>
                  <a:cubicBezTo>
                    <a:pt x="4990" y="13651"/>
                    <a:pt x="4985" y="13667"/>
                    <a:pt x="4976" y="13684"/>
                  </a:cubicBezTo>
                  <a:lnTo>
                    <a:pt x="4955" y="13727"/>
                  </a:lnTo>
                  <a:lnTo>
                    <a:pt x="4809" y="13656"/>
                  </a:lnTo>
                  <a:lnTo>
                    <a:pt x="4832" y="13609"/>
                  </a:lnTo>
                  <a:cubicBezTo>
                    <a:pt x="4838" y="13598"/>
                    <a:pt x="4843" y="13589"/>
                    <a:pt x="4848" y="13582"/>
                  </a:cubicBezTo>
                  <a:cubicBezTo>
                    <a:pt x="4853" y="13575"/>
                    <a:pt x="4859" y="13569"/>
                    <a:pt x="4864" y="13564"/>
                  </a:cubicBezTo>
                  <a:cubicBezTo>
                    <a:pt x="4874" y="13555"/>
                    <a:pt x="4887" y="13550"/>
                    <a:pt x="4901" y="13548"/>
                  </a:cubicBezTo>
                  <a:cubicBezTo>
                    <a:pt x="4916" y="13546"/>
                    <a:pt x="4929" y="13548"/>
                    <a:pt x="4942" y="13555"/>
                  </a:cubicBezTo>
                  <a:cubicBezTo>
                    <a:pt x="4955" y="13561"/>
                    <a:pt x="4966" y="13568"/>
                    <a:pt x="4974" y="13577"/>
                  </a:cubicBezTo>
                  <a:close/>
                  <a:moveTo>
                    <a:pt x="5272" y="13232"/>
                  </a:moveTo>
                  <a:cubicBezTo>
                    <a:pt x="5257" y="13230"/>
                    <a:pt x="5243" y="13231"/>
                    <a:pt x="5230" y="13235"/>
                  </a:cubicBezTo>
                  <a:cubicBezTo>
                    <a:pt x="5217" y="13238"/>
                    <a:pt x="5205" y="13244"/>
                    <a:pt x="5194" y="13251"/>
                  </a:cubicBezTo>
                  <a:cubicBezTo>
                    <a:pt x="5183" y="13258"/>
                    <a:pt x="5171" y="13269"/>
                    <a:pt x="5157" y="13284"/>
                  </a:cubicBezTo>
                  <a:lnTo>
                    <a:pt x="5120" y="13322"/>
                  </a:lnTo>
                  <a:cubicBezTo>
                    <a:pt x="5101" y="13342"/>
                    <a:pt x="5085" y="13354"/>
                    <a:pt x="5070" y="13359"/>
                  </a:cubicBezTo>
                  <a:cubicBezTo>
                    <a:pt x="5056" y="13365"/>
                    <a:pt x="5041" y="13364"/>
                    <a:pt x="5025" y="13356"/>
                  </a:cubicBezTo>
                  <a:cubicBezTo>
                    <a:pt x="5005" y="13346"/>
                    <a:pt x="4992" y="13331"/>
                    <a:pt x="4988" y="13312"/>
                  </a:cubicBezTo>
                  <a:cubicBezTo>
                    <a:pt x="4983" y="13293"/>
                    <a:pt x="4987" y="13271"/>
                    <a:pt x="4999" y="13246"/>
                  </a:cubicBezTo>
                  <a:cubicBezTo>
                    <a:pt x="5003" y="13238"/>
                    <a:pt x="5007" y="13230"/>
                    <a:pt x="5012" y="13223"/>
                  </a:cubicBezTo>
                  <a:cubicBezTo>
                    <a:pt x="5017" y="13216"/>
                    <a:pt x="5022" y="13210"/>
                    <a:pt x="5029" y="13204"/>
                  </a:cubicBezTo>
                  <a:cubicBezTo>
                    <a:pt x="5035" y="13198"/>
                    <a:pt x="5042" y="13192"/>
                    <a:pt x="5050" y="13186"/>
                  </a:cubicBezTo>
                  <a:cubicBezTo>
                    <a:pt x="5058" y="13180"/>
                    <a:pt x="5068" y="13174"/>
                    <a:pt x="5079" y="13167"/>
                  </a:cubicBezTo>
                  <a:lnTo>
                    <a:pt x="5055" y="13130"/>
                  </a:lnTo>
                  <a:cubicBezTo>
                    <a:pt x="5012" y="13155"/>
                    <a:pt x="4980" y="13188"/>
                    <a:pt x="4959" y="13230"/>
                  </a:cubicBezTo>
                  <a:cubicBezTo>
                    <a:pt x="4950" y="13249"/>
                    <a:pt x="4944" y="13267"/>
                    <a:pt x="4942" y="13285"/>
                  </a:cubicBezTo>
                  <a:cubicBezTo>
                    <a:pt x="4940" y="13304"/>
                    <a:pt x="4941" y="13321"/>
                    <a:pt x="4946" y="13337"/>
                  </a:cubicBezTo>
                  <a:cubicBezTo>
                    <a:pt x="4950" y="13353"/>
                    <a:pt x="4958" y="13367"/>
                    <a:pt x="4968" y="13380"/>
                  </a:cubicBezTo>
                  <a:cubicBezTo>
                    <a:pt x="4979" y="13393"/>
                    <a:pt x="4993" y="13403"/>
                    <a:pt x="5009" y="13411"/>
                  </a:cubicBezTo>
                  <a:cubicBezTo>
                    <a:pt x="5035" y="13424"/>
                    <a:pt x="5060" y="13426"/>
                    <a:pt x="5085" y="13418"/>
                  </a:cubicBezTo>
                  <a:cubicBezTo>
                    <a:pt x="5097" y="13415"/>
                    <a:pt x="5108" y="13409"/>
                    <a:pt x="5118" y="13401"/>
                  </a:cubicBezTo>
                  <a:cubicBezTo>
                    <a:pt x="5128" y="13393"/>
                    <a:pt x="5140" y="13381"/>
                    <a:pt x="5154" y="13366"/>
                  </a:cubicBezTo>
                  <a:lnTo>
                    <a:pt x="5186" y="13332"/>
                  </a:lnTo>
                  <a:cubicBezTo>
                    <a:pt x="5223" y="13293"/>
                    <a:pt x="5258" y="13281"/>
                    <a:pt x="5293" y="13298"/>
                  </a:cubicBezTo>
                  <a:cubicBezTo>
                    <a:pt x="5316" y="13310"/>
                    <a:pt x="5330" y="13328"/>
                    <a:pt x="5335" y="13354"/>
                  </a:cubicBezTo>
                  <a:cubicBezTo>
                    <a:pt x="5337" y="13365"/>
                    <a:pt x="5338" y="13376"/>
                    <a:pt x="5336" y="13386"/>
                  </a:cubicBezTo>
                  <a:cubicBezTo>
                    <a:pt x="5334" y="13397"/>
                    <a:pt x="5329" y="13409"/>
                    <a:pt x="5322" y="13424"/>
                  </a:cubicBezTo>
                  <a:cubicBezTo>
                    <a:pt x="5312" y="13444"/>
                    <a:pt x="5300" y="13461"/>
                    <a:pt x="5287" y="13475"/>
                  </a:cubicBezTo>
                  <a:cubicBezTo>
                    <a:pt x="5273" y="13489"/>
                    <a:pt x="5256" y="13502"/>
                    <a:pt x="5236" y="13512"/>
                  </a:cubicBezTo>
                  <a:lnTo>
                    <a:pt x="5263" y="13551"/>
                  </a:lnTo>
                  <a:cubicBezTo>
                    <a:pt x="5284" y="13537"/>
                    <a:pt x="5303" y="13522"/>
                    <a:pt x="5319" y="13504"/>
                  </a:cubicBezTo>
                  <a:cubicBezTo>
                    <a:pt x="5335" y="13487"/>
                    <a:pt x="5348" y="13466"/>
                    <a:pt x="5360" y="13443"/>
                  </a:cubicBezTo>
                  <a:cubicBezTo>
                    <a:pt x="5369" y="13425"/>
                    <a:pt x="5375" y="13408"/>
                    <a:pt x="5378" y="13392"/>
                  </a:cubicBezTo>
                  <a:cubicBezTo>
                    <a:pt x="5381" y="13377"/>
                    <a:pt x="5381" y="13360"/>
                    <a:pt x="5379" y="13343"/>
                  </a:cubicBezTo>
                  <a:cubicBezTo>
                    <a:pt x="5377" y="13320"/>
                    <a:pt x="5369" y="13300"/>
                    <a:pt x="5357" y="13283"/>
                  </a:cubicBezTo>
                  <a:cubicBezTo>
                    <a:pt x="5345" y="13265"/>
                    <a:pt x="5330" y="13252"/>
                    <a:pt x="5312" y="13243"/>
                  </a:cubicBezTo>
                  <a:cubicBezTo>
                    <a:pt x="5300" y="13237"/>
                    <a:pt x="5286" y="13233"/>
                    <a:pt x="5272" y="13232"/>
                  </a:cubicBezTo>
                  <a:close/>
                  <a:moveTo>
                    <a:pt x="5489" y="13161"/>
                  </a:moveTo>
                  <a:lnTo>
                    <a:pt x="5098" y="12969"/>
                  </a:lnTo>
                  <a:lnTo>
                    <a:pt x="5076" y="13015"/>
                  </a:lnTo>
                  <a:lnTo>
                    <a:pt x="5467" y="13207"/>
                  </a:lnTo>
                  <a:lnTo>
                    <a:pt x="5489" y="13161"/>
                  </a:lnTo>
                  <a:close/>
                  <a:moveTo>
                    <a:pt x="5264" y="12632"/>
                  </a:moveTo>
                  <a:lnTo>
                    <a:pt x="5137" y="12891"/>
                  </a:lnTo>
                  <a:lnTo>
                    <a:pt x="5176" y="12910"/>
                  </a:lnTo>
                  <a:lnTo>
                    <a:pt x="5228" y="12805"/>
                  </a:lnTo>
                  <a:lnTo>
                    <a:pt x="5579" y="12978"/>
                  </a:lnTo>
                  <a:lnTo>
                    <a:pt x="5601" y="12933"/>
                  </a:lnTo>
                  <a:lnTo>
                    <a:pt x="5250" y="12760"/>
                  </a:lnTo>
                  <a:lnTo>
                    <a:pt x="5302" y="12654"/>
                  </a:lnTo>
                  <a:lnTo>
                    <a:pt x="5264" y="12632"/>
                  </a:lnTo>
                  <a:close/>
                  <a:moveTo>
                    <a:pt x="5432" y="12291"/>
                  </a:moveTo>
                  <a:lnTo>
                    <a:pt x="5405" y="12345"/>
                  </a:lnTo>
                  <a:lnTo>
                    <a:pt x="5518" y="12494"/>
                  </a:lnTo>
                  <a:cubicBezTo>
                    <a:pt x="5525" y="12504"/>
                    <a:pt x="5532" y="12513"/>
                    <a:pt x="5538" y="12521"/>
                  </a:cubicBezTo>
                  <a:cubicBezTo>
                    <a:pt x="5545" y="12529"/>
                    <a:pt x="5549" y="12534"/>
                    <a:pt x="5551" y="12536"/>
                  </a:cubicBezTo>
                  <a:cubicBezTo>
                    <a:pt x="5542" y="12536"/>
                    <a:pt x="5533" y="12536"/>
                    <a:pt x="5524" y="12535"/>
                  </a:cubicBezTo>
                  <a:cubicBezTo>
                    <a:pt x="5516" y="12535"/>
                    <a:pt x="5507" y="12535"/>
                    <a:pt x="5497" y="12535"/>
                  </a:cubicBezTo>
                  <a:lnTo>
                    <a:pt x="5312" y="12535"/>
                  </a:lnTo>
                  <a:lnTo>
                    <a:pt x="5283" y="12593"/>
                  </a:lnTo>
                  <a:lnTo>
                    <a:pt x="5581" y="12583"/>
                  </a:lnTo>
                  <a:lnTo>
                    <a:pt x="5736" y="12659"/>
                  </a:lnTo>
                  <a:lnTo>
                    <a:pt x="5760" y="12611"/>
                  </a:lnTo>
                  <a:lnTo>
                    <a:pt x="5608" y="12536"/>
                  </a:lnTo>
                  <a:lnTo>
                    <a:pt x="5432" y="12291"/>
                  </a:lnTo>
                  <a:close/>
                  <a:moveTo>
                    <a:pt x="5791" y="11862"/>
                  </a:moveTo>
                  <a:cubicBezTo>
                    <a:pt x="5765" y="11857"/>
                    <a:pt x="5740" y="11855"/>
                    <a:pt x="5715" y="11859"/>
                  </a:cubicBezTo>
                  <a:cubicBezTo>
                    <a:pt x="5706" y="11860"/>
                    <a:pt x="5696" y="11862"/>
                    <a:pt x="5685" y="11866"/>
                  </a:cubicBezTo>
                  <a:cubicBezTo>
                    <a:pt x="5674" y="11869"/>
                    <a:pt x="5663" y="11874"/>
                    <a:pt x="5652" y="11881"/>
                  </a:cubicBezTo>
                  <a:cubicBezTo>
                    <a:pt x="5641" y="11888"/>
                    <a:pt x="5630" y="11897"/>
                    <a:pt x="5619" y="11908"/>
                  </a:cubicBezTo>
                  <a:cubicBezTo>
                    <a:pt x="5609" y="11919"/>
                    <a:pt x="5599" y="11933"/>
                    <a:pt x="5591" y="11950"/>
                  </a:cubicBezTo>
                  <a:cubicBezTo>
                    <a:pt x="5579" y="11974"/>
                    <a:pt x="5573" y="11998"/>
                    <a:pt x="5573" y="12022"/>
                  </a:cubicBezTo>
                  <a:cubicBezTo>
                    <a:pt x="5573" y="12046"/>
                    <a:pt x="5578" y="12069"/>
                    <a:pt x="5589" y="12091"/>
                  </a:cubicBezTo>
                  <a:cubicBezTo>
                    <a:pt x="5600" y="12112"/>
                    <a:pt x="5616" y="12133"/>
                    <a:pt x="5637" y="12152"/>
                  </a:cubicBezTo>
                  <a:cubicBezTo>
                    <a:pt x="5658" y="12172"/>
                    <a:pt x="5684" y="12189"/>
                    <a:pt x="5715" y="12204"/>
                  </a:cubicBezTo>
                  <a:cubicBezTo>
                    <a:pt x="5783" y="12238"/>
                    <a:pt x="5842" y="12248"/>
                    <a:pt x="5893" y="12234"/>
                  </a:cubicBezTo>
                  <a:cubicBezTo>
                    <a:pt x="5915" y="12228"/>
                    <a:pt x="5935" y="12218"/>
                    <a:pt x="5953" y="12204"/>
                  </a:cubicBezTo>
                  <a:cubicBezTo>
                    <a:pt x="5971" y="12190"/>
                    <a:pt x="5986" y="12171"/>
                    <a:pt x="5997" y="12147"/>
                  </a:cubicBezTo>
                  <a:cubicBezTo>
                    <a:pt x="6007" y="12127"/>
                    <a:pt x="6013" y="12107"/>
                    <a:pt x="6015" y="12089"/>
                  </a:cubicBezTo>
                  <a:cubicBezTo>
                    <a:pt x="6017" y="12070"/>
                    <a:pt x="6015" y="12051"/>
                    <a:pt x="6008" y="12030"/>
                  </a:cubicBezTo>
                  <a:cubicBezTo>
                    <a:pt x="6000" y="12001"/>
                    <a:pt x="5985" y="11976"/>
                    <a:pt x="5965" y="11954"/>
                  </a:cubicBezTo>
                  <a:cubicBezTo>
                    <a:pt x="5944" y="11933"/>
                    <a:pt x="5915" y="11913"/>
                    <a:pt x="5878" y="11894"/>
                  </a:cubicBezTo>
                  <a:cubicBezTo>
                    <a:pt x="5846" y="11879"/>
                    <a:pt x="5817" y="11868"/>
                    <a:pt x="5791" y="11862"/>
                  </a:cubicBezTo>
                  <a:close/>
                  <a:moveTo>
                    <a:pt x="5900" y="11973"/>
                  </a:moveTo>
                  <a:cubicBezTo>
                    <a:pt x="5912" y="11980"/>
                    <a:pt x="5922" y="11987"/>
                    <a:pt x="5930" y="11994"/>
                  </a:cubicBezTo>
                  <a:cubicBezTo>
                    <a:pt x="5939" y="12001"/>
                    <a:pt x="5946" y="12008"/>
                    <a:pt x="5951" y="12015"/>
                  </a:cubicBezTo>
                  <a:cubicBezTo>
                    <a:pt x="5957" y="12022"/>
                    <a:pt x="5961" y="12030"/>
                    <a:pt x="5965" y="12038"/>
                  </a:cubicBezTo>
                  <a:cubicBezTo>
                    <a:pt x="5972" y="12052"/>
                    <a:pt x="5975" y="12066"/>
                    <a:pt x="5975" y="12081"/>
                  </a:cubicBezTo>
                  <a:cubicBezTo>
                    <a:pt x="5974" y="12096"/>
                    <a:pt x="5970" y="12111"/>
                    <a:pt x="5963" y="12127"/>
                  </a:cubicBezTo>
                  <a:cubicBezTo>
                    <a:pt x="5959" y="12135"/>
                    <a:pt x="5954" y="12143"/>
                    <a:pt x="5947" y="12150"/>
                  </a:cubicBezTo>
                  <a:cubicBezTo>
                    <a:pt x="5941" y="12158"/>
                    <a:pt x="5934" y="12164"/>
                    <a:pt x="5927" y="12170"/>
                  </a:cubicBezTo>
                  <a:cubicBezTo>
                    <a:pt x="5920" y="12175"/>
                    <a:pt x="5912" y="12180"/>
                    <a:pt x="5904" y="12184"/>
                  </a:cubicBezTo>
                  <a:cubicBezTo>
                    <a:pt x="5896" y="12187"/>
                    <a:pt x="5888" y="12189"/>
                    <a:pt x="5879" y="12190"/>
                  </a:cubicBezTo>
                  <a:cubicBezTo>
                    <a:pt x="5862" y="12191"/>
                    <a:pt x="5841" y="12188"/>
                    <a:pt x="5815" y="12181"/>
                  </a:cubicBezTo>
                  <a:cubicBezTo>
                    <a:pt x="5788" y="12173"/>
                    <a:pt x="5761" y="12162"/>
                    <a:pt x="5731" y="12148"/>
                  </a:cubicBezTo>
                  <a:cubicBezTo>
                    <a:pt x="5707" y="12136"/>
                    <a:pt x="5687" y="12124"/>
                    <a:pt x="5671" y="12112"/>
                  </a:cubicBezTo>
                  <a:cubicBezTo>
                    <a:pt x="5655" y="12101"/>
                    <a:pt x="5643" y="12088"/>
                    <a:pt x="5633" y="12075"/>
                  </a:cubicBezTo>
                  <a:cubicBezTo>
                    <a:pt x="5623" y="12060"/>
                    <a:pt x="5617" y="12044"/>
                    <a:pt x="5616" y="12025"/>
                  </a:cubicBezTo>
                  <a:cubicBezTo>
                    <a:pt x="5616" y="12006"/>
                    <a:pt x="5620" y="11987"/>
                    <a:pt x="5629" y="11969"/>
                  </a:cubicBezTo>
                  <a:cubicBezTo>
                    <a:pt x="5640" y="11946"/>
                    <a:pt x="5654" y="11930"/>
                    <a:pt x="5672" y="11921"/>
                  </a:cubicBezTo>
                  <a:cubicBezTo>
                    <a:pt x="5690" y="11912"/>
                    <a:pt x="5707" y="11908"/>
                    <a:pt x="5725" y="11908"/>
                  </a:cubicBezTo>
                  <a:cubicBezTo>
                    <a:pt x="5742" y="11908"/>
                    <a:pt x="5761" y="11912"/>
                    <a:pt x="5783" y="11919"/>
                  </a:cubicBezTo>
                  <a:cubicBezTo>
                    <a:pt x="5804" y="11925"/>
                    <a:pt x="5830" y="11936"/>
                    <a:pt x="5859" y="11950"/>
                  </a:cubicBezTo>
                  <a:cubicBezTo>
                    <a:pt x="5875" y="11958"/>
                    <a:pt x="5888" y="11966"/>
                    <a:pt x="5900" y="11973"/>
                  </a:cubicBezTo>
                  <a:close/>
                  <a:moveTo>
                    <a:pt x="5825" y="11492"/>
                  </a:moveTo>
                  <a:lnTo>
                    <a:pt x="5724" y="11697"/>
                  </a:lnTo>
                  <a:lnTo>
                    <a:pt x="6115" y="11890"/>
                  </a:lnTo>
                  <a:lnTo>
                    <a:pt x="6138" y="11842"/>
                  </a:lnTo>
                  <a:lnTo>
                    <a:pt x="5952" y="11751"/>
                  </a:lnTo>
                  <a:lnTo>
                    <a:pt x="6014" y="11625"/>
                  </a:lnTo>
                  <a:lnTo>
                    <a:pt x="5976" y="11607"/>
                  </a:lnTo>
                  <a:lnTo>
                    <a:pt x="5914" y="11732"/>
                  </a:lnTo>
                  <a:lnTo>
                    <a:pt x="5786" y="11669"/>
                  </a:lnTo>
                  <a:lnTo>
                    <a:pt x="5860" y="11518"/>
                  </a:lnTo>
                  <a:lnTo>
                    <a:pt x="5825" y="11492"/>
                  </a:lnTo>
                  <a:close/>
                  <a:moveTo>
                    <a:pt x="6491" y="11125"/>
                  </a:moveTo>
                  <a:lnTo>
                    <a:pt x="6084" y="10966"/>
                  </a:lnTo>
                  <a:lnTo>
                    <a:pt x="6050" y="11035"/>
                  </a:lnTo>
                  <a:lnTo>
                    <a:pt x="6273" y="11236"/>
                  </a:lnTo>
                  <a:cubicBezTo>
                    <a:pt x="6287" y="11248"/>
                    <a:pt x="6299" y="11259"/>
                    <a:pt x="6311" y="11267"/>
                  </a:cubicBezTo>
                  <a:cubicBezTo>
                    <a:pt x="6322" y="11276"/>
                    <a:pt x="6328" y="11281"/>
                    <a:pt x="6330" y="11282"/>
                  </a:cubicBezTo>
                  <a:cubicBezTo>
                    <a:pt x="6328" y="11281"/>
                    <a:pt x="6320" y="11279"/>
                    <a:pt x="6306" y="11275"/>
                  </a:cubicBezTo>
                  <a:cubicBezTo>
                    <a:pt x="6292" y="11272"/>
                    <a:pt x="6275" y="11268"/>
                    <a:pt x="6254" y="11264"/>
                  </a:cubicBezTo>
                  <a:lnTo>
                    <a:pt x="5964" y="11209"/>
                  </a:lnTo>
                  <a:lnTo>
                    <a:pt x="5930" y="11278"/>
                  </a:lnTo>
                  <a:lnTo>
                    <a:pt x="6304" y="11504"/>
                  </a:lnTo>
                  <a:lnTo>
                    <a:pt x="6327" y="11459"/>
                  </a:lnTo>
                  <a:lnTo>
                    <a:pt x="6059" y="11301"/>
                  </a:lnTo>
                  <a:cubicBezTo>
                    <a:pt x="6054" y="11298"/>
                    <a:pt x="6047" y="11294"/>
                    <a:pt x="6040" y="11290"/>
                  </a:cubicBezTo>
                  <a:cubicBezTo>
                    <a:pt x="6032" y="11285"/>
                    <a:pt x="6025" y="11281"/>
                    <a:pt x="6017" y="11277"/>
                  </a:cubicBezTo>
                  <a:cubicBezTo>
                    <a:pt x="6010" y="11273"/>
                    <a:pt x="6003" y="11269"/>
                    <a:pt x="5998" y="11266"/>
                  </a:cubicBezTo>
                  <a:cubicBezTo>
                    <a:pt x="5993" y="11263"/>
                    <a:pt x="5990" y="11261"/>
                    <a:pt x="5989" y="11260"/>
                  </a:cubicBezTo>
                  <a:cubicBezTo>
                    <a:pt x="5993" y="11262"/>
                    <a:pt x="6002" y="11264"/>
                    <a:pt x="6016" y="11266"/>
                  </a:cubicBezTo>
                  <a:cubicBezTo>
                    <a:pt x="6031" y="11269"/>
                    <a:pt x="6050" y="11273"/>
                    <a:pt x="6072" y="11277"/>
                  </a:cubicBezTo>
                  <a:lnTo>
                    <a:pt x="6387" y="11336"/>
                  </a:lnTo>
                  <a:lnTo>
                    <a:pt x="6407" y="11296"/>
                  </a:lnTo>
                  <a:lnTo>
                    <a:pt x="6156" y="11069"/>
                  </a:lnTo>
                  <a:cubicBezTo>
                    <a:pt x="6151" y="11065"/>
                    <a:pt x="6145" y="11060"/>
                    <a:pt x="6140" y="11055"/>
                  </a:cubicBezTo>
                  <a:cubicBezTo>
                    <a:pt x="6134" y="11050"/>
                    <a:pt x="6128" y="11045"/>
                    <a:pt x="6123" y="11041"/>
                  </a:cubicBezTo>
                  <a:cubicBezTo>
                    <a:pt x="6118" y="11036"/>
                    <a:pt x="6113" y="11032"/>
                    <a:pt x="6109" y="11029"/>
                  </a:cubicBezTo>
                  <a:cubicBezTo>
                    <a:pt x="6106" y="11026"/>
                    <a:pt x="6103" y="11024"/>
                    <a:pt x="6103" y="11024"/>
                  </a:cubicBezTo>
                  <a:cubicBezTo>
                    <a:pt x="6104" y="11024"/>
                    <a:pt x="6106" y="11025"/>
                    <a:pt x="6111" y="11027"/>
                  </a:cubicBezTo>
                  <a:cubicBezTo>
                    <a:pt x="6116" y="11029"/>
                    <a:pt x="6121" y="11032"/>
                    <a:pt x="6128" y="11035"/>
                  </a:cubicBezTo>
                  <a:cubicBezTo>
                    <a:pt x="6135" y="11038"/>
                    <a:pt x="6142" y="11041"/>
                    <a:pt x="6150" y="11045"/>
                  </a:cubicBezTo>
                  <a:cubicBezTo>
                    <a:pt x="6157" y="11048"/>
                    <a:pt x="6164" y="11051"/>
                    <a:pt x="6170" y="11053"/>
                  </a:cubicBezTo>
                  <a:lnTo>
                    <a:pt x="6468" y="11172"/>
                  </a:lnTo>
                  <a:lnTo>
                    <a:pt x="6491" y="11125"/>
                  </a:lnTo>
                  <a:close/>
                  <a:moveTo>
                    <a:pt x="6276" y="10576"/>
                  </a:moveTo>
                  <a:lnTo>
                    <a:pt x="6253" y="10623"/>
                  </a:lnTo>
                  <a:lnTo>
                    <a:pt x="6525" y="10757"/>
                  </a:lnTo>
                  <a:cubicBezTo>
                    <a:pt x="6538" y="10763"/>
                    <a:pt x="6549" y="10770"/>
                    <a:pt x="6558" y="10776"/>
                  </a:cubicBezTo>
                  <a:cubicBezTo>
                    <a:pt x="6566" y="10782"/>
                    <a:pt x="6573" y="10791"/>
                    <a:pt x="6579" y="10801"/>
                  </a:cubicBezTo>
                  <a:cubicBezTo>
                    <a:pt x="6584" y="10811"/>
                    <a:pt x="6586" y="10823"/>
                    <a:pt x="6584" y="10837"/>
                  </a:cubicBezTo>
                  <a:cubicBezTo>
                    <a:pt x="6582" y="10851"/>
                    <a:pt x="6577" y="10866"/>
                    <a:pt x="6569" y="10882"/>
                  </a:cubicBezTo>
                  <a:cubicBezTo>
                    <a:pt x="6563" y="10894"/>
                    <a:pt x="6557" y="10904"/>
                    <a:pt x="6551" y="10912"/>
                  </a:cubicBezTo>
                  <a:cubicBezTo>
                    <a:pt x="6544" y="10920"/>
                    <a:pt x="6537" y="10926"/>
                    <a:pt x="6531" y="10930"/>
                  </a:cubicBezTo>
                  <a:cubicBezTo>
                    <a:pt x="6524" y="10934"/>
                    <a:pt x="6517" y="10937"/>
                    <a:pt x="6511" y="10938"/>
                  </a:cubicBezTo>
                  <a:cubicBezTo>
                    <a:pt x="6505" y="10939"/>
                    <a:pt x="6499" y="10940"/>
                    <a:pt x="6494" y="10940"/>
                  </a:cubicBezTo>
                  <a:cubicBezTo>
                    <a:pt x="6486" y="10940"/>
                    <a:pt x="6477" y="10937"/>
                    <a:pt x="6466" y="10933"/>
                  </a:cubicBezTo>
                  <a:cubicBezTo>
                    <a:pt x="6454" y="10928"/>
                    <a:pt x="6444" y="10924"/>
                    <a:pt x="6434" y="10919"/>
                  </a:cubicBezTo>
                  <a:lnTo>
                    <a:pt x="6171" y="10789"/>
                  </a:lnTo>
                  <a:lnTo>
                    <a:pt x="6148" y="10836"/>
                  </a:lnTo>
                  <a:lnTo>
                    <a:pt x="6428" y="10974"/>
                  </a:lnTo>
                  <a:cubicBezTo>
                    <a:pt x="6437" y="10978"/>
                    <a:pt x="6447" y="10982"/>
                    <a:pt x="6459" y="10987"/>
                  </a:cubicBezTo>
                  <a:cubicBezTo>
                    <a:pt x="6471" y="10991"/>
                    <a:pt x="6483" y="10993"/>
                    <a:pt x="6495" y="10992"/>
                  </a:cubicBezTo>
                  <a:cubicBezTo>
                    <a:pt x="6520" y="10991"/>
                    <a:pt x="6541" y="10984"/>
                    <a:pt x="6559" y="10970"/>
                  </a:cubicBezTo>
                  <a:cubicBezTo>
                    <a:pt x="6577" y="10957"/>
                    <a:pt x="6593" y="10935"/>
                    <a:pt x="6608" y="10904"/>
                  </a:cubicBezTo>
                  <a:cubicBezTo>
                    <a:pt x="6620" y="10880"/>
                    <a:pt x="6627" y="10859"/>
                    <a:pt x="6630" y="10840"/>
                  </a:cubicBezTo>
                  <a:cubicBezTo>
                    <a:pt x="6633" y="10822"/>
                    <a:pt x="6633" y="10804"/>
                    <a:pt x="6628" y="10787"/>
                  </a:cubicBezTo>
                  <a:cubicBezTo>
                    <a:pt x="6624" y="10770"/>
                    <a:pt x="6617" y="10757"/>
                    <a:pt x="6606" y="10746"/>
                  </a:cubicBezTo>
                  <a:cubicBezTo>
                    <a:pt x="6595" y="10736"/>
                    <a:pt x="6577" y="10725"/>
                    <a:pt x="6554" y="10713"/>
                  </a:cubicBezTo>
                  <a:lnTo>
                    <a:pt x="6276" y="10576"/>
                  </a:lnTo>
                  <a:close/>
                  <a:moveTo>
                    <a:pt x="6119" y="10707"/>
                  </a:moveTo>
                  <a:cubicBezTo>
                    <a:pt x="6110" y="10710"/>
                    <a:pt x="6104" y="10716"/>
                    <a:pt x="6100" y="10724"/>
                  </a:cubicBezTo>
                  <a:cubicBezTo>
                    <a:pt x="6096" y="10732"/>
                    <a:pt x="6095" y="10740"/>
                    <a:pt x="6098" y="10749"/>
                  </a:cubicBezTo>
                  <a:cubicBezTo>
                    <a:pt x="6101" y="10757"/>
                    <a:pt x="6106" y="10763"/>
                    <a:pt x="6114" y="10767"/>
                  </a:cubicBezTo>
                  <a:cubicBezTo>
                    <a:pt x="6123" y="10772"/>
                    <a:pt x="6131" y="10772"/>
                    <a:pt x="6140" y="10769"/>
                  </a:cubicBezTo>
                  <a:cubicBezTo>
                    <a:pt x="6149" y="10767"/>
                    <a:pt x="6155" y="10761"/>
                    <a:pt x="6159" y="10753"/>
                  </a:cubicBezTo>
                  <a:cubicBezTo>
                    <a:pt x="6163" y="10744"/>
                    <a:pt x="6164" y="10736"/>
                    <a:pt x="6161" y="10727"/>
                  </a:cubicBezTo>
                  <a:cubicBezTo>
                    <a:pt x="6157" y="10719"/>
                    <a:pt x="6152" y="10713"/>
                    <a:pt x="6143" y="10709"/>
                  </a:cubicBezTo>
                  <a:cubicBezTo>
                    <a:pt x="6135" y="10705"/>
                    <a:pt x="6127" y="10704"/>
                    <a:pt x="6119" y="10707"/>
                  </a:cubicBezTo>
                  <a:close/>
                  <a:moveTo>
                    <a:pt x="6176" y="10590"/>
                  </a:moveTo>
                  <a:cubicBezTo>
                    <a:pt x="6167" y="10593"/>
                    <a:pt x="6161" y="10599"/>
                    <a:pt x="6157" y="10607"/>
                  </a:cubicBezTo>
                  <a:cubicBezTo>
                    <a:pt x="6153" y="10615"/>
                    <a:pt x="6153" y="10623"/>
                    <a:pt x="6156" y="10632"/>
                  </a:cubicBezTo>
                  <a:cubicBezTo>
                    <a:pt x="6158" y="10640"/>
                    <a:pt x="6164" y="10647"/>
                    <a:pt x="6172" y="10651"/>
                  </a:cubicBezTo>
                  <a:cubicBezTo>
                    <a:pt x="6180" y="10655"/>
                    <a:pt x="6189" y="10655"/>
                    <a:pt x="6197" y="10653"/>
                  </a:cubicBezTo>
                  <a:cubicBezTo>
                    <a:pt x="6206" y="10650"/>
                    <a:pt x="6212" y="10644"/>
                    <a:pt x="6217" y="10636"/>
                  </a:cubicBezTo>
                  <a:cubicBezTo>
                    <a:pt x="6221" y="10627"/>
                    <a:pt x="6221" y="10619"/>
                    <a:pt x="6218" y="10611"/>
                  </a:cubicBezTo>
                  <a:cubicBezTo>
                    <a:pt x="6215" y="10602"/>
                    <a:pt x="6209" y="10596"/>
                    <a:pt x="6201" y="10592"/>
                  </a:cubicBezTo>
                  <a:cubicBezTo>
                    <a:pt x="6193" y="10588"/>
                    <a:pt x="6184" y="10587"/>
                    <a:pt x="6176" y="10590"/>
                  </a:cubicBezTo>
                  <a:close/>
                  <a:moveTo>
                    <a:pt x="6850" y="10396"/>
                  </a:moveTo>
                  <a:lnTo>
                    <a:pt x="6459" y="10204"/>
                  </a:lnTo>
                  <a:lnTo>
                    <a:pt x="6436" y="10250"/>
                  </a:lnTo>
                  <a:lnTo>
                    <a:pt x="6650" y="10353"/>
                  </a:lnTo>
                  <a:cubicBezTo>
                    <a:pt x="6664" y="10360"/>
                    <a:pt x="6678" y="10366"/>
                    <a:pt x="6692" y="10373"/>
                  </a:cubicBezTo>
                  <a:cubicBezTo>
                    <a:pt x="6706" y="10379"/>
                    <a:pt x="6719" y="10385"/>
                    <a:pt x="6731" y="10390"/>
                  </a:cubicBezTo>
                  <a:cubicBezTo>
                    <a:pt x="6742" y="10395"/>
                    <a:pt x="6752" y="10399"/>
                    <a:pt x="6759" y="10402"/>
                  </a:cubicBezTo>
                  <a:cubicBezTo>
                    <a:pt x="6767" y="10405"/>
                    <a:pt x="6771" y="10406"/>
                    <a:pt x="6771" y="10406"/>
                  </a:cubicBezTo>
                  <a:cubicBezTo>
                    <a:pt x="6770" y="10406"/>
                    <a:pt x="6766" y="10406"/>
                    <a:pt x="6760" y="10405"/>
                  </a:cubicBezTo>
                  <a:cubicBezTo>
                    <a:pt x="6754" y="10405"/>
                    <a:pt x="6746" y="10404"/>
                    <a:pt x="6737" y="10404"/>
                  </a:cubicBezTo>
                  <a:cubicBezTo>
                    <a:pt x="6728" y="10403"/>
                    <a:pt x="6717" y="10403"/>
                    <a:pt x="6706" y="10402"/>
                  </a:cubicBezTo>
                  <a:cubicBezTo>
                    <a:pt x="6694" y="10402"/>
                    <a:pt x="6683" y="10402"/>
                    <a:pt x="6671" y="10402"/>
                  </a:cubicBezTo>
                  <a:lnTo>
                    <a:pt x="6358" y="10409"/>
                  </a:lnTo>
                  <a:lnTo>
                    <a:pt x="6331" y="10464"/>
                  </a:lnTo>
                  <a:lnTo>
                    <a:pt x="6722" y="10656"/>
                  </a:lnTo>
                  <a:lnTo>
                    <a:pt x="6746" y="10608"/>
                  </a:lnTo>
                  <a:lnTo>
                    <a:pt x="6518" y="10498"/>
                  </a:lnTo>
                  <a:cubicBezTo>
                    <a:pt x="6506" y="10493"/>
                    <a:pt x="6495" y="10487"/>
                    <a:pt x="6483" y="10482"/>
                  </a:cubicBezTo>
                  <a:cubicBezTo>
                    <a:pt x="6472" y="10477"/>
                    <a:pt x="6461" y="10473"/>
                    <a:pt x="6451" y="10468"/>
                  </a:cubicBezTo>
                  <a:cubicBezTo>
                    <a:pt x="6441" y="10464"/>
                    <a:pt x="6432" y="10461"/>
                    <a:pt x="6425" y="10457"/>
                  </a:cubicBezTo>
                  <a:cubicBezTo>
                    <a:pt x="6418" y="10454"/>
                    <a:pt x="6413" y="10452"/>
                    <a:pt x="6409" y="10451"/>
                  </a:cubicBezTo>
                  <a:cubicBezTo>
                    <a:pt x="6413" y="10452"/>
                    <a:pt x="6419" y="10452"/>
                    <a:pt x="6426" y="10453"/>
                  </a:cubicBezTo>
                  <a:cubicBezTo>
                    <a:pt x="6434" y="10453"/>
                    <a:pt x="6443" y="10453"/>
                    <a:pt x="6453" y="10453"/>
                  </a:cubicBezTo>
                  <a:cubicBezTo>
                    <a:pt x="6463" y="10453"/>
                    <a:pt x="6474" y="10453"/>
                    <a:pt x="6486" y="10453"/>
                  </a:cubicBezTo>
                  <a:cubicBezTo>
                    <a:pt x="6498" y="10453"/>
                    <a:pt x="6511" y="10453"/>
                    <a:pt x="6525" y="10453"/>
                  </a:cubicBezTo>
                  <a:lnTo>
                    <a:pt x="6826" y="10445"/>
                  </a:lnTo>
                  <a:lnTo>
                    <a:pt x="6850" y="10396"/>
                  </a:lnTo>
                  <a:close/>
                  <a:moveTo>
                    <a:pt x="6874" y="9975"/>
                  </a:moveTo>
                  <a:cubicBezTo>
                    <a:pt x="6859" y="9974"/>
                    <a:pt x="6845" y="9975"/>
                    <a:pt x="6832" y="9978"/>
                  </a:cubicBezTo>
                  <a:cubicBezTo>
                    <a:pt x="6819" y="9982"/>
                    <a:pt x="6807" y="9987"/>
                    <a:pt x="6796" y="9995"/>
                  </a:cubicBezTo>
                  <a:cubicBezTo>
                    <a:pt x="6786" y="10002"/>
                    <a:pt x="6773" y="10013"/>
                    <a:pt x="6759" y="10028"/>
                  </a:cubicBezTo>
                  <a:lnTo>
                    <a:pt x="6723" y="10066"/>
                  </a:lnTo>
                  <a:cubicBezTo>
                    <a:pt x="6704" y="10085"/>
                    <a:pt x="6687" y="10098"/>
                    <a:pt x="6673" y="10103"/>
                  </a:cubicBezTo>
                  <a:cubicBezTo>
                    <a:pt x="6658" y="10109"/>
                    <a:pt x="6643" y="10107"/>
                    <a:pt x="6627" y="10099"/>
                  </a:cubicBezTo>
                  <a:cubicBezTo>
                    <a:pt x="6607" y="10090"/>
                    <a:pt x="6595" y="10075"/>
                    <a:pt x="6590" y="10056"/>
                  </a:cubicBezTo>
                  <a:cubicBezTo>
                    <a:pt x="6585" y="10036"/>
                    <a:pt x="6589" y="10014"/>
                    <a:pt x="6601" y="9990"/>
                  </a:cubicBezTo>
                  <a:cubicBezTo>
                    <a:pt x="6605" y="9981"/>
                    <a:pt x="6610" y="9974"/>
                    <a:pt x="6614" y="9967"/>
                  </a:cubicBezTo>
                  <a:cubicBezTo>
                    <a:pt x="6619" y="9960"/>
                    <a:pt x="6625" y="9954"/>
                    <a:pt x="6631" y="9947"/>
                  </a:cubicBezTo>
                  <a:cubicBezTo>
                    <a:pt x="6637" y="9941"/>
                    <a:pt x="6645" y="9935"/>
                    <a:pt x="6653" y="9929"/>
                  </a:cubicBezTo>
                  <a:cubicBezTo>
                    <a:pt x="6661" y="9924"/>
                    <a:pt x="6670" y="9917"/>
                    <a:pt x="6681" y="9911"/>
                  </a:cubicBezTo>
                  <a:lnTo>
                    <a:pt x="6657" y="9874"/>
                  </a:lnTo>
                  <a:cubicBezTo>
                    <a:pt x="6614" y="9899"/>
                    <a:pt x="6582" y="9932"/>
                    <a:pt x="6562" y="9973"/>
                  </a:cubicBezTo>
                  <a:cubicBezTo>
                    <a:pt x="6552" y="9992"/>
                    <a:pt x="6547" y="10011"/>
                    <a:pt x="6545" y="10029"/>
                  </a:cubicBezTo>
                  <a:cubicBezTo>
                    <a:pt x="6542" y="10047"/>
                    <a:pt x="6544" y="10064"/>
                    <a:pt x="6548" y="10080"/>
                  </a:cubicBezTo>
                  <a:cubicBezTo>
                    <a:pt x="6552" y="10096"/>
                    <a:pt x="6560" y="10111"/>
                    <a:pt x="6571" y="10123"/>
                  </a:cubicBezTo>
                  <a:cubicBezTo>
                    <a:pt x="6581" y="10136"/>
                    <a:pt x="6595" y="10147"/>
                    <a:pt x="6612" y="10155"/>
                  </a:cubicBezTo>
                  <a:cubicBezTo>
                    <a:pt x="6637" y="10167"/>
                    <a:pt x="6662" y="10170"/>
                    <a:pt x="6688" y="10162"/>
                  </a:cubicBezTo>
                  <a:cubicBezTo>
                    <a:pt x="6699" y="10158"/>
                    <a:pt x="6710" y="10152"/>
                    <a:pt x="6720" y="10144"/>
                  </a:cubicBezTo>
                  <a:cubicBezTo>
                    <a:pt x="6730" y="10136"/>
                    <a:pt x="6743" y="10125"/>
                    <a:pt x="6757" y="10109"/>
                  </a:cubicBezTo>
                  <a:lnTo>
                    <a:pt x="6788" y="10076"/>
                  </a:lnTo>
                  <a:cubicBezTo>
                    <a:pt x="6825" y="10036"/>
                    <a:pt x="6861" y="10025"/>
                    <a:pt x="6895" y="10042"/>
                  </a:cubicBezTo>
                  <a:cubicBezTo>
                    <a:pt x="6918" y="10053"/>
                    <a:pt x="6933" y="10072"/>
                    <a:pt x="6937" y="10097"/>
                  </a:cubicBezTo>
                  <a:cubicBezTo>
                    <a:pt x="6940" y="10109"/>
                    <a:pt x="6940" y="10120"/>
                    <a:pt x="6938" y="10130"/>
                  </a:cubicBezTo>
                  <a:cubicBezTo>
                    <a:pt x="6936" y="10140"/>
                    <a:pt x="6931" y="10153"/>
                    <a:pt x="6924" y="10168"/>
                  </a:cubicBezTo>
                  <a:cubicBezTo>
                    <a:pt x="6914" y="10187"/>
                    <a:pt x="6903" y="10204"/>
                    <a:pt x="6889" y="10219"/>
                  </a:cubicBezTo>
                  <a:cubicBezTo>
                    <a:pt x="6875" y="10233"/>
                    <a:pt x="6859" y="10245"/>
                    <a:pt x="6839" y="10256"/>
                  </a:cubicBezTo>
                  <a:lnTo>
                    <a:pt x="6865" y="10294"/>
                  </a:lnTo>
                  <a:cubicBezTo>
                    <a:pt x="6887" y="10281"/>
                    <a:pt x="6905" y="10266"/>
                    <a:pt x="6921" y="10248"/>
                  </a:cubicBezTo>
                  <a:cubicBezTo>
                    <a:pt x="6937" y="10231"/>
                    <a:pt x="6951" y="10210"/>
                    <a:pt x="6962" y="10186"/>
                  </a:cubicBezTo>
                  <a:cubicBezTo>
                    <a:pt x="6971" y="10168"/>
                    <a:pt x="6977" y="10151"/>
                    <a:pt x="6980" y="10136"/>
                  </a:cubicBezTo>
                  <a:cubicBezTo>
                    <a:pt x="6983" y="10120"/>
                    <a:pt x="6983" y="10104"/>
                    <a:pt x="6981" y="10087"/>
                  </a:cubicBezTo>
                  <a:cubicBezTo>
                    <a:pt x="6979" y="10064"/>
                    <a:pt x="6972" y="10044"/>
                    <a:pt x="6960" y="10026"/>
                  </a:cubicBezTo>
                  <a:cubicBezTo>
                    <a:pt x="6947" y="10009"/>
                    <a:pt x="6932" y="9996"/>
                    <a:pt x="6914" y="9987"/>
                  </a:cubicBezTo>
                  <a:cubicBezTo>
                    <a:pt x="6902" y="9981"/>
                    <a:pt x="6888" y="9977"/>
                    <a:pt x="6874" y="9975"/>
                  </a:cubicBezTo>
                  <a:close/>
                  <a:moveTo>
                    <a:pt x="6791" y="9529"/>
                  </a:moveTo>
                  <a:lnTo>
                    <a:pt x="6664" y="9787"/>
                  </a:lnTo>
                  <a:lnTo>
                    <a:pt x="6703" y="9807"/>
                  </a:lnTo>
                  <a:lnTo>
                    <a:pt x="6755" y="9702"/>
                  </a:lnTo>
                  <a:lnTo>
                    <a:pt x="7106" y="9875"/>
                  </a:lnTo>
                  <a:lnTo>
                    <a:pt x="7128" y="9830"/>
                  </a:lnTo>
                  <a:lnTo>
                    <a:pt x="6777" y="9657"/>
                  </a:lnTo>
                  <a:lnTo>
                    <a:pt x="6829" y="9551"/>
                  </a:lnTo>
                  <a:lnTo>
                    <a:pt x="6791" y="9529"/>
                  </a:lnTo>
                  <a:close/>
                  <a:moveTo>
                    <a:pt x="7323" y="9434"/>
                  </a:moveTo>
                  <a:lnTo>
                    <a:pt x="7283" y="9414"/>
                  </a:lnTo>
                  <a:lnTo>
                    <a:pt x="7198" y="9587"/>
                  </a:lnTo>
                  <a:lnTo>
                    <a:pt x="7055" y="9516"/>
                  </a:lnTo>
                  <a:lnTo>
                    <a:pt x="7121" y="9382"/>
                  </a:lnTo>
                  <a:lnTo>
                    <a:pt x="7080" y="9362"/>
                  </a:lnTo>
                  <a:lnTo>
                    <a:pt x="7014" y="9496"/>
                  </a:lnTo>
                  <a:lnTo>
                    <a:pt x="6886" y="9433"/>
                  </a:lnTo>
                  <a:lnTo>
                    <a:pt x="6965" y="9273"/>
                  </a:lnTo>
                  <a:lnTo>
                    <a:pt x="6929" y="9248"/>
                  </a:lnTo>
                  <a:lnTo>
                    <a:pt x="6824" y="9461"/>
                  </a:lnTo>
                  <a:lnTo>
                    <a:pt x="7215" y="9654"/>
                  </a:lnTo>
                  <a:lnTo>
                    <a:pt x="7323" y="9434"/>
                  </a:lnTo>
                  <a:close/>
                  <a:moveTo>
                    <a:pt x="7486" y="9103"/>
                  </a:moveTo>
                  <a:lnTo>
                    <a:pt x="7450" y="9108"/>
                  </a:lnTo>
                  <a:cubicBezTo>
                    <a:pt x="7433" y="9110"/>
                    <a:pt x="7415" y="9113"/>
                    <a:pt x="7397" y="9115"/>
                  </a:cubicBezTo>
                  <a:cubicBezTo>
                    <a:pt x="7378" y="9118"/>
                    <a:pt x="7360" y="9120"/>
                    <a:pt x="7344" y="9122"/>
                  </a:cubicBezTo>
                  <a:cubicBezTo>
                    <a:pt x="7327" y="9125"/>
                    <a:pt x="7316" y="9127"/>
                    <a:pt x="7309" y="9128"/>
                  </a:cubicBezTo>
                  <a:cubicBezTo>
                    <a:pt x="7299" y="9130"/>
                    <a:pt x="7288" y="9132"/>
                    <a:pt x="7276" y="9135"/>
                  </a:cubicBezTo>
                  <a:cubicBezTo>
                    <a:pt x="7264" y="9138"/>
                    <a:pt x="7254" y="9142"/>
                    <a:pt x="7246" y="9146"/>
                  </a:cubicBezTo>
                  <a:lnTo>
                    <a:pt x="7248" y="9140"/>
                  </a:lnTo>
                  <a:cubicBezTo>
                    <a:pt x="7256" y="9124"/>
                    <a:pt x="7261" y="9109"/>
                    <a:pt x="7262" y="9094"/>
                  </a:cubicBezTo>
                  <a:cubicBezTo>
                    <a:pt x="7263" y="9079"/>
                    <a:pt x="7261" y="9064"/>
                    <a:pt x="7256" y="9050"/>
                  </a:cubicBezTo>
                  <a:cubicBezTo>
                    <a:pt x="7251" y="9037"/>
                    <a:pt x="7243" y="9024"/>
                    <a:pt x="7233" y="9013"/>
                  </a:cubicBezTo>
                  <a:cubicBezTo>
                    <a:pt x="7222" y="9001"/>
                    <a:pt x="7208" y="8991"/>
                    <a:pt x="7192" y="8984"/>
                  </a:cubicBezTo>
                  <a:cubicBezTo>
                    <a:pt x="7182" y="8979"/>
                    <a:pt x="7172" y="8975"/>
                    <a:pt x="7162" y="8973"/>
                  </a:cubicBezTo>
                  <a:cubicBezTo>
                    <a:pt x="7153" y="8972"/>
                    <a:pt x="7143" y="8971"/>
                    <a:pt x="7135" y="8971"/>
                  </a:cubicBezTo>
                  <a:cubicBezTo>
                    <a:pt x="7126" y="8971"/>
                    <a:pt x="7118" y="8973"/>
                    <a:pt x="7111" y="8975"/>
                  </a:cubicBezTo>
                  <a:cubicBezTo>
                    <a:pt x="7103" y="8977"/>
                    <a:pt x="7097" y="8979"/>
                    <a:pt x="7091" y="8982"/>
                  </a:cubicBezTo>
                  <a:cubicBezTo>
                    <a:pt x="7085" y="8985"/>
                    <a:pt x="7079" y="8988"/>
                    <a:pt x="7073" y="8993"/>
                  </a:cubicBezTo>
                  <a:cubicBezTo>
                    <a:pt x="7067" y="8997"/>
                    <a:pt x="7061" y="9003"/>
                    <a:pt x="7055" y="9009"/>
                  </a:cubicBezTo>
                  <a:cubicBezTo>
                    <a:pt x="7049" y="9016"/>
                    <a:pt x="7043" y="9024"/>
                    <a:pt x="7037" y="9034"/>
                  </a:cubicBezTo>
                  <a:cubicBezTo>
                    <a:pt x="7031" y="9043"/>
                    <a:pt x="7024" y="9055"/>
                    <a:pt x="7018" y="9068"/>
                  </a:cubicBezTo>
                  <a:lnTo>
                    <a:pt x="6973" y="9159"/>
                  </a:lnTo>
                  <a:lnTo>
                    <a:pt x="7364" y="9352"/>
                  </a:lnTo>
                  <a:lnTo>
                    <a:pt x="7386" y="9306"/>
                  </a:lnTo>
                  <a:lnTo>
                    <a:pt x="7209" y="9219"/>
                  </a:lnTo>
                  <a:cubicBezTo>
                    <a:pt x="7215" y="9209"/>
                    <a:pt x="7220" y="9202"/>
                    <a:pt x="7227" y="9198"/>
                  </a:cubicBezTo>
                  <a:cubicBezTo>
                    <a:pt x="7233" y="9193"/>
                    <a:pt x="7243" y="9190"/>
                    <a:pt x="7256" y="9187"/>
                  </a:cubicBezTo>
                  <a:cubicBezTo>
                    <a:pt x="7280" y="9182"/>
                    <a:pt x="7301" y="9178"/>
                    <a:pt x="7322" y="9175"/>
                  </a:cubicBezTo>
                  <a:cubicBezTo>
                    <a:pt x="7343" y="9171"/>
                    <a:pt x="7362" y="9169"/>
                    <a:pt x="7379" y="9167"/>
                  </a:cubicBezTo>
                  <a:cubicBezTo>
                    <a:pt x="7397" y="9164"/>
                    <a:pt x="7412" y="9163"/>
                    <a:pt x="7425" y="9163"/>
                  </a:cubicBezTo>
                  <a:cubicBezTo>
                    <a:pt x="7439" y="9162"/>
                    <a:pt x="7449" y="9162"/>
                    <a:pt x="7457" y="9162"/>
                  </a:cubicBezTo>
                  <a:lnTo>
                    <a:pt x="7486" y="9103"/>
                  </a:lnTo>
                  <a:close/>
                  <a:moveTo>
                    <a:pt x="7200" y="9054"/>
                  </a:moveTo>
                  <a:cubicBezTo>
                    <a:pt x="7208" y="9063"/>
                    <a:pt x="7214" y="9072"/>
                    <a:pt x="7217" y="9081"/>
                  </a:cubicBezTo>
                  <a:cubicBezTo>
                    <a:pt x="7220" y="9092"/>
                    <a:pt x="7220" y="9104"/>
                    <a:pt x="7218" y="9116"/>
                  </a:cubicBezTo>
                  <a:cubicBezTo>
                    <a:pt x="7216" y="9129"/>
                    <a:pt x="7210" y="9144"/>
                    <a:pt x="7202" y="9162"/>
                  </a:cubicBezTo>
                  <a:lnTo>
                    <a:pt x="7180" y="9205"/>
                  </a:lnTo>
                  <a:lnTo>
                    <a:pt x="7035" y="9133"/>
                  </a:lnTo>
                  <a:lnTo>
                    <a:pt x="7058" y="9086"/>
                  </a:lnTo>
                  <a:cubicBezTo>
                    <a:pt x="7063" y="9076"/>
                    <a:pt x="7068" y="9067"/>
                    <a:pt x="7073" y="9060"/>
                  </a:cubicBezTo>
                  <a:cubicBezTo>
                    <a:pt x="7078" y="9053"/>
                    <a:pt x="7084" y="9046"/>
                    <a:pt x="7090" y="9041"/>
                  </a:cubicBezTo>
                  <a:cubicBezTo>
                    <a:pt x="7100" y="9033"/>
                    <a:pt x="7112" y="9027"/>
                    <a:pt x="7126" y="9025"/>
                  </a:cubicBezTo>
                  <a:cubicBezTo>
                    <a:pt x="7141" y="9024"/>
                    <a:pt x="7155" y="9026"/>
                    <a:pt x="7168" y="9032"/>
                  </a:cubicBezTo>
                  <a:cubicBezTo>
                    <a:pt x="7181" y="9039"/>
                    <a:pt x="7191" y="9046"/>
                    <a:pt x="7200" y="9054"/>
                  </a:cubicBezTo>
                  <a:close/>
                  <a:moveTo>
                    <a:pt x="7698" y="8892"/>
                  </a:moveTo>
                  <a:lnTo>
                    <a:pt x="7149" y="8622"/>
                  </a:lnTo>
                  <a:lnTo>
                    <a:pt x="7130" y="8659"/>
                  </a:lnTo>
                  <a:lnTo>
                    <a:pt x="7679" y="8929"/>
                  </a:lnTo>
                  <a:lnTo>
                    <a:pt x="7698" y="8892"/>
                  </a:lnTo>
                  <a:close/>
                  <a:moveTo>
                    <a:pt x="7543" y="8000"/>
                  </a:moveTo>
                  <a:lnTo>
                    <a:pt x="7520" y="8047"/>
                  </a:lnTo>
                  <a:lnTo>
                    <a:pt x="7723" y="8207"/>
                  </a:lnTo>
                  <a:cubicBezTo>
                    <a:pt x="7736" y="8217"/>
                    <a:pt x="7749" y="8227"/>
                    <a:pt x="7761" y="8237"/>
                  </a:cubicBezTo>
                  <a:cubicBezTo>
                    <a:pt x="7774" y="8247"/>
                    <a:pt x="7786" y="8255"/>
                    <a:pt x="7796" y="8263"/>
                  </a:cubicBezTo>
                  <a:cubicBezTo>
                    <a:pt x="7806" y="8270"/>
                    <a:pt x="7814" y="8276"/>
                    <a:pt x="7821" y="8282"/>
                  </a:cubicBezTo>
                  <a:cubicBezTo>
                    <a:pt x="7826" y="8285"/>
                    <a:pt x="7830" y="8287"/>
                    <a:pt x="7831" y="8289"/>
                  </a:cubicBezTo>
                  <a:cubicBezTo>
                    <a:pt x="7829" y="8288"/>
                    <a:pt x="7826" y="8287"/>
                    <a:pt x="7822" y="8286"/>
                  </a:cubicBezTo>
                  <a:cubicBezTo>
                    <a:pt x="7815" y="8284"/>
                    <a:pt x="7807" y="8282"/>
                    <a:pt x="7797" y="8279"/>
                  </a:cubicBezTo>
                  <a:cubicBezTo>
                    <a:pt x="7787" y="8276"/>
                    <a:pt x="7775" y="8273"/>
                    <a:pt x="7762" y="8269"/>
                  </a:cubicBezTo>
                  <a:cubicBezTo>
                    <a:pt x="7749" y="8266"/>
                    <a:pt x="7734" y="8262"/>
                    <a:pt x="7718" y="8258"/>
                  </a:cubicBezTo>
                  <a:lnTo>
                    <a:pt x="7449" y="8192"/>
                  </a:lnTo>
                  <a:lnTo>
                    <a:pt x="7423" y="8245"/>
                  </a:lnTo>
                  <a:lnTo>
                    <a:pt x="7631" y="8413"/>
                  </a:lnTo>
                  <a:cubicBezTo>
                    <a:pt x="7641" y="8420"/>
                    <a:pt x="7652" y="8429"/>
                    <a:pt x="7663" y="8438"/>
                  </a:cubicBezTo>
                  <a:cubicBezTo>
                    <a:pt x="7675" y="8447"/>
                    <a:pt x="7686" y="8455"/>
                    <a:pt x="7696" y="8462"/>
                  </a:cubicBezTo>
                  <a:cubicBezTo>
                    <a:pt x="7706" y="8470"/>
                    <a:pt x="7714" y="8476"/>
                    <a:pt x="7721" y="8482"/>
                  </a:cubicBezTo>
                  <a:cubicBezTo>
                    <a:pt x="7728" y="8487"/>
                    <a:pt x="7732" y="8490"/>
                    <a:pt x="7733" y="8490"/>
                  </a:cubicBezTo>
                  <a:cubicBezTo>
                    <a:pt x="7731" y="8490"/>
                    <a:pt x="7726" y="8488"/>
                    <a:pt x="7718" y="8486"/>
                  </a:cubicBezTo>
                  <a:cubicBezTo>
                    <a:pt x="7709" y="8483"/>
                    <a:pt x="7699" y="8480"/>
                    <a:pt x="7686" y="8476"/>
                  </a:cubicBezTo>
                  <a:cubicBezTo>
                    <a:pt x="7674" y="8472"/>
                    <a:pt x="7661" y="8468"/>
                    <a:pt x="7646" y="8464"/>
                  </a:cubicBezTo>
                  <a:cubicBezTo>
                    <a:pt x="7632" y="8460"/>
                    <a:pt x="7618" y="8456"/>
                    <a:pt x="7604" y="8453"/>
                  </a:cubicBezTo>
                  <a:lnTo>
                    <a:pt x="7351" y="8390"/>
                  </a:lnTo>
                  <a:lnTo>
                    <a:pt x="7327" y="8440"/>
                  </a:lnTo>
                  <a:lnTo>
                    <a:pt x="7763" y="8540"/>
                  </a:lnTo>
                  <a:lnTo>
                    <a:pt x="7793" y="8480"/>
                  </a:lnTo>
                  <a:lnTo>
                    <a:pt x="7596" y="8324"/>
                  </a:lnTo>
                  <a:cubicBezTo>
                    <a:pt x="7584" y="8315"/>
                    <a:pt x="7573" y="8306"/>
                    <a:pt x="7562" y="8297"/>
                  </a:cubicBezTo>
                  <a:cubicBezTo>
                    <a:pt x="7550" y="8289"/>
                    <a:pt x="7540" y="8281"/>
                    <a:pt x="7531" y="8275"/>
                  </a:cubicBezTo>
                  <a:cubicBezTo>
                    <a:pt x="7522" y="8268"/>
                    <a:pt x="7515" y="8263"/>
                    <a:pt x="7509" y="8259"/>
                  </a:cubicBezTo>
                  <a:cubicBezTo>
                    <a:pt x="7503" y="8255"/>
                    <a:pt x="7500" y="8252"/>
                    <a:pt x="7499" y="8251"/>
                  </a:cubicBezTo>
                  <a:cubicBezTo>
                    <a:pt x="7500" y="8252"/>
                    <a:pt x="7505" y="8253"/>
                    <a:pt x="7511" y="8255"/>
                  </a:cubicBezTo>
                  <a:cubicBezTo>
                    <a:pt x="7518" y="8257"/>
                    <a:pt x="7527" y="8260"/>
                    <a:pt x="7537" y="8263"/>
                  </a:cubicBezTo>
                  <a:cubicBezTo>
                    <a:pt x="7548" y="8266"/>
                    <a:pt x="7560" y="8269"/>
                    <a:pt x="7574" y="8273"/>
                  </a:cubicBezTo>
                  <a:cubicBezTo>
                    <a:pt x="7588" y="8277"/>
                    <a:pt x="7603" y="8281"/>
                    <a:pt x="7619" y="8285"/>
                  </a:cubicBezTo>
                  <a:lnTo>
                    <a:pt x="7860" y="8343"/>
                  </a:lnTo>
                  <a:lnTo>
                    <a:pt x="7890" y="8282"/>
                  </a:lnTo>
                  <a:lnTo>
                    <a:pt x="7543" y="8000"/>
                  </a:lnTo>
                  <a:close/>
                  <a:moveTo>
                    <a:pt x="8080" y="7895"/>
                  </a:moveTo>
                  <a:lnTo>
                    <a:pt x="8040" y="7875"/>
                  </a:lnTo>
                  <a:lnTo>
                    <a:pt x="7955" y="8047"/>
                  </a:lnTo>
                  <a:lnTo>
                    <a:pt x="7812" y="7977"/>
                  </a:lnTo>
                  <a:lnTo>
                    <a:pt x="7878" y="7843"/>
                  </a:lnTo>
                  <a:lnTo>
                    <a:pt x="7838" y="7823"/>
                  </a:lnTo>
                  <a:lnTo>
                    <a:pt x="7772" y="7957"/>
                  </a:lnTo>
                  <a:lnTo>
                    <a:pt x="7644" y="7894"/>
                  </a:lnTo>
                  <a:lnTo>
                    <a:pt x="7722" y="7734"/>
                  </a:lnTo>
                  <a:lnTo>
                    <a:pt x="7687" y="7708"/>
                  </a:lnTo>
                  <a:lnTo>
                    <a:pt x="7582" y="7922"/>
                  </a:lnTo>
                  <a:lnTo>
                    <a:pt x="7973" y="8114"/>
                  </a:lnTo>
                  <a:lnTo>
                    <a:pt x="8080" y="7895"/>
                  </a:lnTo>
                  <a:close/>
                  <a:moveTo>
                    <a:pt x="8096" y="7491"/>
                  </a:moveTo>
                  <a:cubicBezTo>
                    <a:pt x="8082" y="7489"/>
                    <a:pt x="8068" y="7490"/>
                    <a:pt x="8055" y="7494"/>
                  </a:cubicBezTo>
                  <a:cubicBezTo>
                    <a:pt x="8042" y="7497"/>
                    <a:pt x="8030" y="7503"/>
                    <a:pt x="8019" y="7510"/>
                  </a:cubicBezTo>
                  <a:cubicBezTo>
                    <a:pt x="8008" y="7517"/>
                    <a:pt x="7996" y="7528"/>
                    <a:pt x="7982" y="7543"/>
                  </a:cubicBezTo>
                  <a:lnTo>
                    <a:pt x="7945" y="7581"/>
                  </a:lnTo>
                  <a:cubicBezTo>
                    <a:pt x="7926" y="7601"/>
                    <a:pt x="7910" y="7613"/>
                    <a:pt x="7895" y="7619"/>
                  </a:cubicBezTo>
                  <a:cubicBezTo>
                    <a:pt x="7881" y="7624"/>
                    <a:pt x="7866" y="7623"/>
                    <a:pt x="7850" y="7615"/>
                  </a:cubicBezTo>
                  <a:cubicBezTo>
                    <a:pt x="7829" y="7605"/>
                    <a:pt x="7817" y="7590"/>
                    <a:pt x="7812" y="7571"/>
                  </a:cubicBezTo>
                  <a:cubicBezTo>
                    <a:pt x="7808" y="7552"/>
                    <a:pt x="7811" y="7530"/>
                    <a:pt x="7824" y="7505"/>
                  </a:cubicBezTo>
                  <a:cubicBezTo>
                    <a:pt x="7828" y="7497"/>
                    <a:pt x="7832" y="7489"/>
                    <a:pt x="7837" y="7482"/>
                  </a:cubicBezTo>
                  <a:cubicBezTo>
                    <a:pt x="7842" y="7475"/>
                    <a:pt x="7847" y="7469"/>
                    <a:pt x="7854" y="7463"/>
                  </a:cubicBezTo>
                  <a:cubicBezTo>
                    <a:pt x="7860" y="7457"/>
                    <a:pt x="7867" y="7451"/>
                    <a:pt x="7875" y="7445"/>
                  </a:cubicBezTo>
                  <a:cubicBezTo>
                    <a:pt x="7883" y="7439"/>
                    <a:pt x="7893" y="7433"/>
                    <a:pt x="7904" y="7426"/>
                  </a:cubicBezTo>
                  <a:lnTo>
                    <a:pt x="7880" y="7389"/>
                  </a:lnTo>
                  <a:cubicBezTo>
                    <a:pt x="7837" y="7414"/>
                    <a:pt x="7805" y="7447"/>
                    <a:pt x="7784" y="7489"/>
                  </a:cubicBezTo>
                  <a:cubicBezTo>
                    <a:pt x="7775" y="7508"/>
                    <a:pt x="7769" y="7526"/>
                    <a:pt x="7767" y="7545"/>
                  </a:cubicBezTo>
                  <a:cubicBezTo>
                    <a:pt x="7765" y="7563"/>
                    <a:pt x="7766" y="7580"/>
                    <a:pt x="7771" y="7596"/>
                  </a:cubicBezTo>
                  <a:cubicBezTo>
                    <a:pt x="7775" y="7612"/>
                    <a:pt x="7783" y="7626"/>
                    <a:pt x="7793" y="7639"/>
                  </a:cubicBezTo>
                  <a:cubicBezTo>
                    <a:pt x="7804" y="7652"/>
                    <a:pt x="7818" y="7662"/>
                    <a:pt x="7834" y="7670"/>
                  </a:cubicBezTo>
                  <a:cubicBezTo>
                    <a:pt x="7859" y="7683"/>
                    <a:pt x="7885" y="7685"/>
                    <a:pt x="7910" y="7677"/>
                  </a:cubicBezTo>
                  <a:cubicBezTo>
                    <a:pt x="7922" y="7674"/>
                    <a:pt x="7933" y="7668"/>
                    <a:pt x="7943" y="7660"/>
                  </a:cubicBezTo>
                  <a:cubicBezTo>
                    <a:pt x="7953" y="7652"/>
                    <a:pt x="7965" y="7640"/>
                    <a:pt x="7979" y="7625"/>
                  </a:cubicBezTo>
                  <a:lnTo>
                    <a:pt x="8010" y="7591"/>
                  </a:lnTo>
                  <a:cubicBezTo>
                    <a:pt x="8048" y="7552"/>
                    <a:pt x="8083" y="7540"/>
                    <a:pt x="8118" y="7557"/>
                  </a:cubicBezTo>
                  <a:cubicBezTo>
                    <a:pt x="8141" y="7569"/>
                    <a:pt x="8155" y="7587"/>
                    <a:pt x="8160" y="7613"/>
                  </a:cubicBezTo>
                  <a:cubicBezTo>
                    <a:pt x="8162" y="7624"/>
                    <a:pt x="8162" y="7635"/>
                    <a:pt x="8160" y="7645"/>
                  </a:cubicBezTo>
                  <a:cubicBezTo>
                    <a:pt x="8158" y="7656"/>
                    <a:pt x="8154" y="7668"/>
                    <a:pt x="8146" y="7683"/>
                  </a:cubicBezTo>
                  <a:cubicBezTo>
                    <a:pt x="8137" y="7703"/>
                    <a:pt x="8125" y="7720"/>
                    <a:pt x="8111" y="7734"/>
                  </a:cubicBezTo>
                  <a:cubicBezTo>
                    <a:pt x="8098" y="7748"/>
                    <a:pt x="8081" y="7761"/>
                    <a:pt x="8061" y="7771"/>
                  </a:cubicBezTo>
                  <a:lnTo>
                    <a:pt x="8088" y="7810"/>
                  </a:lnTo>
                  <a:cubicBezTo>
                    <a:pt x="8109" y="7796"/>
                    <a:pt x="8128" y="7781"/>
                    <a:pt x="8144" y="7763"/>
                  </a:cubicBezTo>
                  <a:cubicBezTo>
                    <a:pt x="8159" y="7746"/>
                    <a:pt x="8173" y="7725"/>
                    <a:pt x="8185" y="7702"/>
                  </a:cubicBezTo>
                  <a:cubicBezTo>
                    <a:pt x="8194" y="7684"/>
                    <a:pt x="8200" y="7667"/>
                    <a:pt x="8203" y="7651"/>
                  </a:cubicBezTo>
                  <a:cubicBezTo>
                    <a:pt x="8205" y="7636"/>
                    <a:pt x="8206" y="7619"/>
                    <a:pt x="8204" y="7602"/>
                  </a:cubicBezTo>
                  <a:cubicBezTo>
                    <a:pt x="8202" y="7580"/>
                    <a:pt x="8194" y="7559"/>
                    <a:pt x="8182" y="7542"/>
                  </a:cubicBezTo>
                  <a:cubicBezTo>
                    <a:pt x="8170" y="7524"/>
                    <a:pt x="8155" y="7511"/>
                    <a:pt x="8137" y="7502"/>
                  </a:cubicBezTo>
                  <a:cubicBezTo>
                    <a:pt x="8124" y="7496"/>
                    <a:pt x="8111" y="7492"/>
                    <a:pt x="8096" y="7491"/>
                  </a:cubicBezTo>
                  <a:close/>
                  <a:moveTo>
                    <a:pt x="8014" y="7044"/>
                  </a:moveTo>
                  <a:lnTo>
                    <a:pt x="7886" y="7303"/>
                  </a:lnTo>
                  <a:lnTo>
                    <a:pt x="7926" y="7322"/>
                  </a:lnTo>
                  <a:lnTo>
                    <a:pt x="7977" y="7217"/>
                  </a:lnTo>
                  <a:lnTo>
                    <a:pt x="8329" y="7390"/>
                  </a:lnTo>
                  <a:lnTo>
                    <a:pt x="8351" y="7345"/>
                  </a:lnTo>
                  <a:lnTo>
                    <a:pt x="7999" y="7172"/>
                  </a:lnTo>
                  <a:lnTo>
                    <a:pt x="8052" y="7066"/>
                  </a:lnTo>
                  <a:lnTo>
                    <a:pt x="8014" y="7044"/>
                  </a:lnTo>
                  <a:close/>
                  <a:moveTo>
                    <a:pt x="8148" y="6771"/>
                  </a:moveTo>
                  <a:lnTo>
                    <a:pt x="8047" y="6977"/>
                  </a:lnTo>
                  <a:lnTo>
                    <a:pt x="8438" y="7169"/>
                  </a:lnTo>
                  <a:lnTo>
                    <a:pt x="8461" y="7122"/>
                  </a:lnTo>
                  <a:lnTo>
                    <a:pt x="8275" y="7030"/>
                  </a:lnTo>
                  <a:lnTo>
                    <a:pt x="8337" y="6905"/>
                  </a:lnTo>
                  <a:lnTo>
                    <a:pt x="8299" y="6886"/>
                  </a:lnTo>
                  <a:lnTo>
                    <a:pt x="8237" y="7012"/>
                  </a:lnTo>
                  <a:lnTo>
                    <a:pt x="8109" y="6949"/>
                  </a:lnTo>
                  <a:lnTo>
                    <a:pt x="8183" y="6798"/>
                  </a:lnTo>
                  <a:lnTo>
                    <a:pt x="8148" y="6771"/>
                  </a:lnTo>
                  <a:close/>
                  <a:moveTo>
                    <a:pt x="8695" y="6646"/>
                  </a:moveTo>
                  <a:lnTo>
                    <a:pt x="8241" y="6583"/>
                  </a:lnTo>
                  <a:lnTo>
                    <a:pt x="8211" y="6644"/>
                  </a:lnTo>
                  <a:lnTo>
                    <a:pt x="8537" y="6967"/>
                  </a:lnTo>
                  <a:lnTo>
                    <a:pt x="8561" y="6919"/>
                  </a:lnTo>
                  <a:lnTo>
                    <a:pt x="8459" y="6823"/>
                  </a:lnTo>
                  <a:lnTo>
                    <a:pt x="8531" y="6677"/>
                  </a:lnTo>
                  <a:lnTo>
                    <a:pt x="8669" y="6699"/>
                  </a:lnTo>
                  <a:lnTo>
                    <a:pt x="8695" y="6646"/>
                  </a:lnTo>
                  <a:close/>
                  <a:moveTo>
                    <a:pt x="8487" y="6670"/>
                  </a:moveTo>
                  <a:lnTo>
                    <a:pt x="8427" y="6791"/>
                  </a:lnTo>
                  <a:lnTo>
                    <a:pt x="8266" y="6635"/>
                  </a:lnTo>
                  <a:lnTo>
                    <a:pt x="8487" y="6670"/>
                  </a:lnTo>
                  <a:close/>
                  <a:moveTo>
                    <a:pt x="8133" y="6614"/>
                  </a:moveTo>
                  <a:cubicBezTo>
                    <a:pt x="8124" y="6617"/>
                    <a:pt x="8118" y="6622"/>
                    <a:pt x="8114" y="6631"/>
                  </a:cubicBezTo>
                  <a:cubicBezTo>
                    <a:pt x="8110" y="6639"/>
                    <a:pt x="8109" y="6647"/>
                    <a:pt x="8112" y="6655"/>
                  </a:cubicBezTo>
                  <a:cubicBezTo>
                    <a:pt x="8115" y="6664"/>
                    <a:pt x="8121" y="6670"/>
                    <a:pt x="8129" y="6674"/>
                  </a:cubicBezTo>
                  <a:cubicBezTo>
                    <a:pt x="8137" y="6678"/>
                    <a:pt x="8145" y="6679"/>
                    <a:pt x="8154" y="6676"/>
                  </a:cubicBezTo>
                  <a:cubicBezTo>
                    <a:pt x="8163" y="6673"/>
                    <a:pt x="8169" y="6668"/>
                    <a:pt x="8173" y="6659"/>
                  </a:cubicBezTo>
                  <a:cubicBezTo>
                    <a:pt x="8177" y="6651"/>
                    <a:pt x="8178" y="6643"/>
                    <a:pt x="8175" y="6634"/>
                  </a:cubicBezTo>
                  <a:cubicBezTo>
                    <a:pt x="8172" y="6626"/>
                    <a:pt x="8166" y="6620"/>
                    <a:pt x="8157" y="6615"/>
                  </a:cubicBezTo>
                  <a:cubicBezTo>
                    <a:pt x="8149" y="6612"/>
                    <a:pt x="8141" y="6611"/>
                    <a:pt x="8133" y="6614"/>
                  </a:cubicBezTo>
                  <a:close/>
                  <a:moveTo>
                    <a:pt x="8190" y="6497"/>
                  </a:moveTo>
                  <a:cubicBezTo>
                    <a:pt x="8182" y="6499"/>
                    <a:pt x="8176" y="6505"/>
                    <a:pt x="8171" y="6513"/>
                  </a:cubicBezTo>
                  <a:cubicBezTo>
                    <a:pt x="8168" y="6521"/>
                    <a:pt x="8167" y="6530"/>
                    <a:pt x="8170" y="6538"/>
                  </a:cubicBezTo>
                  <a:cubicBezTo>
                    <a:pt x="8173" y="6547"/>
                    <a:pt x="8178" y="6553"/>
                    <a:pt x="8186" y="6557"/>
                  </a:cubicBezTo>
                  <a:cubicBezTo>
                    <a:pt x="8195" y="6561"/>
                    <a:pt x="8203" y="6562"/>
                    <a:pt x="8212" y="6559"/>
                  </a:cubicBezTo>
                  <a:cubicBezTo>
                    <a:pt x="8221" y="6556"/>
                    <a:pt x="8227" y="6550"/>
                    <a:pt x="8231" y="6542"/>
                  </a:cubicBezTo>
                  <a:cubicBezTo>
                    <a:pt x="8235" y="6534"/>
                    <a:pt x="8236" y="6525"/>
                    <a:pt x="8232" y="6517"/>
                  </a:cubicBezTo>
                  <a:cubicBezTo>
                    <a:pt x="8229" y="6508"/>
                    <a:pt x="8223" y="6502"/>
                    <a:pt x="8215" y="6498"/>
                  </a:cubicBezTo>
                  <a:cubicBezTo>
                    <a:pt x="8207" y="6494"/>
                    <a:pt x="8199" y="6494"/>
                    <a:pt x="8190" y="6497"/>
                  </a:cubicBezTo>
                  <a:close/>
                  <a:moveTo>
                    <a:pt x="8791" y="6351"/>
                  </a:moveTo>
                  <a:lnTo>
                    <a:pt x="8715" y="6506"/>
                  </a:lnTo>
                  <a:lnTo>
                    <a:pt x="8364" y="6333"/>
                  </a:lnTo>
                  <a:lnTo>
                    <a:pt x="8341" y="6380"/>
                  </a:lnTo>
                  <a:lnTo>
                    <a:pt x="8732" y="6572"/>
                  </a:lnTo>
                  <a:lnTo>
                    <a:pt x="8827" y="6377"/>
                  </a:lnTo>
                  <a:lnTo>
                    <a:pt x="8791" y="6351"/>
                  </a:lnTo>
                  <a:close/>
                  <a:moveTo>
                    <a:pt x="8890" y="6250"/>
                  </a:moveTo>
                  <a:lnTo>
                    <a:pt x="8499" y="6058"/>
                  </a:lnTo>
                  <a:lnTo>
                    <a:pt x="8477" y="6103"/>
                  </a:lnTo>
                  <a:lnTo>
                    <a:pt x="8868" y="6295"/>
                  </a:lnTo>
                  <a:lnTo>
                    <a:pt x="8890" y="6250"/>
                  </a:lnTo>
                  <a:close/>
                  <a:moveTo>
                    <a:pt x="3914" y="18089"/>
                  </a:moveTo>
                  <a:lnTo>
                    <a:pt x="3523" y="17896"/>
                  </a:lnTo>
                  <a:lnTo>
                    <a:pt x="3500" y="17943"/>
                  </a:lnTo>
                  <a:lnTo>
                    <a:pt x="3664" y="18023"/>
                  </a:lnTo>
                  <a:lnTo>
                    <a:pt x="3583" y="18188"/>
                  </a:lnTo>
                  <a:lnTo>
                    <a:pt x="3419" y="18108"/>
                  </a:lnTo>
                  <a:lnTo>
                    <a:pt x="3397" y="18153"/>
                  </a:lnTo>
                  <a:lnTo>
                    <a:pt x="3601" y="18254"/>
                  </a:lnTo>
                  <a:lnTo>
                    <a:pt x="3717" y="18254"/>
                  </a:lnTo>
                  <a:lnTo>
                    <a:pt x="3621" y="18207"/>
                  </a:lnTo>
                  <a:lnTo>
                    <a:pt x="3702" y="18042"/>
                  </a:lnTo>
                  <a:lnTo>
                    <a:pt x="3891" y="18135"/>
                  </a:lnTo>
                  <a:lnTo>
                    <a:pt x="3914" y="18089"/>
                  </a:lnTo>
                  <a:close/>
                  <a:moveTo>
                    <a:pt x="9002" y="7621"/>
                  </a:moveTo>
                  <a:lnTo>
                    <a:pt x="9002" y="7564"/>
                  </a:lnTo>
                  <a:lnTo>
                    <a:pt x="8684" y="7408"/>
                  </a:lnTo>
                  <a:lnTo>
                    <a:pt x="8661" y="7454"/>
                  </a:lnTo>
                  <a:lnTo>
                    <a:pt x="9002" y="7621"/>
                  </a:lnTo>
                  <a:close/>
                  <a:moveTo>
                    <a:pt x="9002" y="7370"/>
                  </a:moveTo>
                  <a:lnTo>
                    <a:pt x="9002" y="7318"/>
                  </a:lnTo>
                  <a:lnTo>
                    <a:pt x="8746" y="7282"/>
                  </a:lnTo>
                  <a:lnTo>
                    <a:pt x="8721" y="7332"/>
                  </a:lnTo>
                  <a:lnTo>
                    <a:pt x="9002" y="7370"/>
                  </a:lnTo>
                  <a:close/>
                  <a:moveTo>
                    <a:pt x="9002" y="7216"/>
                  </a:moveTo>
                  <a:lnTo>
                    <a:pt x="9002" y="7149"/>
                  </a:lnTo>
                  <a:lnTo>
                    <a:pt x="8874" y="7021"/>
                  </a:lnTo>
                  <a:lnTo>
                    <a:pt x="8851" y="7069"/>
                  </a:lnTo>
                  <a:lnTo>
                    <a:pt x="9002" y="7216"/>
                  </a:lnTo>
                  <a:close/>
                  <a:moveTo>
                    <a:pt x="9002" y="6990"/>
                  </a:moveTo>
                  <a:lnTo>
                    <a:pt x="9002" y="6931"/>
                  </a:lnTo>
                  <a:lnTo>
                    <a:pt x="8974" y="6917"/>
                  </a:lnTo>
                  <a:lnTo>
                    <a:pt x="9002" y="6859"/>
                  </a:lnTo>
                  <a:lnTo>
                    <a:pt x="9002" y="6761"/>
                  </a:lnTo>
                  <a:lnTo>
                    <a:pt x="8912" y="6945"/>
                  </a:lnTo>
                  <a:lnTo>
                    <a:pt x="9002" y="6990"/>
                  </a:lnTo>
                  <a:close/>
                  <a:moveTo>
                    <a:pt x="4078" y="17755"/>
                  </a:moveTo>
                  <a:lnTo>
                    <a:pt x="4038" y="17735"/>
                  </a:lnTo>
                  <a:lnTo>
                    <a:pt x="3953" y="17907"/>
                  </a:lnTo>
                  <a:lnTo>
                    <a:pt x="3810" y="17837"/>
                  </a:lnTo>
                  <a:lnTo>
                    <a:pt x="3876" y="17703"/>
                  </a:lnTo>
                  <a:lnTo>
                    <a:pt x="3835" y="17683"/>
                  </a:lnTo>
                  <a:lnTo>
                    <a:pt x="3770" y="17817"/>
                  </a:lnTo>
                  <a:lnTo>
                    <a:pt x="3641" y="17754"/>
                  </a:lnTo>
                  <a:lnTo>
                    <a:pt x="3720" y="17593"/>
                  </a:lnTo>
                  <a:lnTo>
                    <a:pt x="3684" y="17568"/>
                  </a:lnTo>
                  <a:lnTo>
                    <a:pt x="3579" y="17782"/>
                  </a:lnTo>
                  <a:lnTo>
                    <a:pt x="3970" y="17974"/>
                  </a:lnTo>
                  <a:lnTo>
                    <a:pt x="4078" y="17755"/>
                  </a:lnTo>
                  <a:close/>
                  <a:moveTo>
                    <a:pt x="3995" y="16937"/>
                  </a:moveTo>
                  <a:lnTo>
                    <a:pt x="3972" y="16984"/>
                  </a:lnTo>
                  <a:lnTo>
                    <a:pt x="4175" y="17144"/>
                  </a:lnTo>
                  <a:cubicBezTo>
                    <a:pt x="4188" y="17154"/>
                    <a:pt x="4200" y="17164"/>
                    <a:pt x="4213" y="17174"/>
                  </a:cubicBezTo>
                  <a:cubicBezTo>
                    <a:pt x="4226" y="17184"/>
                    <a:pt x="4237" y="17192"/>
                    <a:pt x="4248" y="17200"/>
                  </a:cubicBezTo>
                  <a:cubicBezTo>
                    <a:pt x="4258" y="17207"/>
                    <a:pt x="4266" y="17213"/>
                    <a:pt x="4273" y="17218"/>
                  </a:cubicBezTo>
                  <a:cubicBezTo>
                    <a:pt x="4278" y="17222"/>
                    <a:pt x="4281" y="17224"/>
                    <a:pt x="4283" y="17226"/>
                  </a:cubicBezTo>
                  <a:cubicBezTo>
                    <a:pt x="4281" y="17225"/>
                    <a:pt x="4278" y="17224"/>
                    <a:pt x="4273" y="17223"/>
                  </a:cubicBezTo>
                  <a:cubicBezTo>
                    <a:pt x="4267" y="17221"/>
                    <a:pt x="4259" y="17218"/>
                    <a:pt x="4249" y="17216"/>
                  </a:cubicBezTo>
                  <a:cubicBezTo>
                    <a:pt x="4239" y="17213"/>
                    <a:pt x="4227" y="17210"/>
                    <a:pt x="4214" y="17206"/>
                  </a:cubicBezTo>
                  <a:cubicBezTo>
                    <a:pt x="4200" y="17203"/>
                    <a:pt x="4186" y="17199"/>
                    <a:pt x="4170" y="17195"/>
                  </a:cubicBezTo>
                  <a:lnTo>
                    <a:pt x="3900" y="17129"/>
                  </a:lnTo>
                  <a:lnTo>
                    <a:pt x="3874" y="17182"/>
                  </a:lnTo>
                  <a:lnTo>
                    <a:pt x="4083" y="17349"/>
                  </a:lnTo>
                  <a:cubicBezTo>
                    <a:pt x="4093" y="17357"/>
                    <a:pt x="4104" y="17366"/>
                    <a:pt x="4115" y="17375"/>
                  </a:cubicBezTo>
                  <a:cubicBezTo>
                    <a:pt x="4127" y="17384"/>
                    <a:pt x="4138" y="17392"/>
                    <a:pt x="4148" y="17399"/>
                  </a:cubicBezTo>
                  <a:cubicBezTo>
                    <a:pt x="4158" y="17407"/>
                    <a:pt x="4166" y="17413"/>
                    <a:pt x="4173" y="17419"/>
                  </a:cubicBezTo>
                  <a:cubicBezTo>
                    <a:pt x="4180" y="17424"/>
                    <a:pt x="4184" y="17427"/>
                    <a:pt x="4185" y="17427"/>
                  </a:cubicBezTo>
                  <a:cubicBezTo>
                    <a:pt x="4183" y="17427"/>
                    <a:pt x="4178" y="17425"/>
                    <a:pt x="4169" y="17422"/>
                  </a:cubicBezTo>
                  <a:cubicBezTo>
                    <a:pt x="4161" y="17420"/>
                    <a:pt x="4150" y="17416"/>
                    <a:pt x="4138" y="17413"/>
                  </a:cubicBezTo>
                  <a:cubicBezTo>
                    <a:pt x="4126" y="17409"/>
                    <a:pt x="4112" y="17405"/>
                    <a:pt x="4098" y="17401"/>
                  </a:cubicBezTo>
                  <a:cubicBezTo>
                    <a:pt x="4083" y="17397"/>
                    <a:pt x="4069" y="17393"/>
                    <a:pt x="4056" y="17390"/>
                  </a:cubicBezTo>
                  <a:lnTo>
                    <a:pt x="3803" y="17327"/>
                  </a:lnTo>
                  <a:lnTo>
                    <a:pt x="3778" y="17377"/>
                  </a:lnTo>
                  <a:lnTo>
                    <a:pt x="4215" y="17477"/>
                  </a:lnTo>
                  <a:lnTo>
                    <a:pt x="4244" y="17417"/>
                  </a:lnTo>
                  <a:lnTo>
                    <a:pt x="4047" y="17261"/>
                  </a:lnTo>
                  <a:cubicBezTo>
                    <a:pt x="4036" y="17252"/>
                    <a:pt x="4024" y="17243"/>
                    <a:pt x="4013" y="17234"/>
                  </a:cubicBezTo>
                  <a:cubicBezTo>
                    <a:pt x="4002" y="17226"/>
                    <a:pt x="3992" y="17218"/>
                    <a:pt x="3983" y="17212"/>
                  </a:cubicBezTo>
                  <a:cubicBezTo>
                    <a:pt x="3974" y="17205"/>
                    <a:pt x="3967" y="17200"/>
                    <a:pt x="3961" y="17196"/>
                  </a:cubicBezTo>
                  <a:cubicBezTo>
                    <a:pt x="3955" y="17192"/>
                    <a:pt x="3952" y="17189"/>
                    <a:pt x="3951" y="17188"/>
                  </a:cubicBezTo>
                  <a:cubicBezTo>
                    <a:pt x="3952" y="17189"/>
                    <a:pt x="3956" y="17190"/>
                    <a:pt x="3963" y="17192"/>
                  </a:cubicBezTo>
                  <a:cubicBezTo>
                    <a:pt x="3970" y="17194"/>
                    <a:pt x="3979" y="17197"/>
                    <a:pt x="3989" y="17200"/>
                  </a:cubicBezTo>
                  <a:cubicBezTo>
                    <a:pt x="4000" y="17203"/>
                    <a:pt x="4012" y="17206"/>
                    <a:pt x="4026" y="17210"/>
                  </a:cubicBezTo>
                  <a:cubicBezTo>
                    <a:pt x="4040" y="17214"/>
                    <a:pt x="4055" y="17218"/>
                    <a:pt x="4071" y="17222"/>
                  </a:cubicBezTo>
                  <a:lnTo>
                    <a:pt x="4312" y="17280"/>
                  </a:lnTo>
                  <a:lnTo>
                    <a:pt x="4342" y="17219"/>
                  </a:lnTo>
                  <a:lnTo>
                    <a:pt x="3995" y="16937"/>
                  </a:lnTo>
                  <a:close/>
                  <a:moveTo>
                    <a:pt x="4447" y="17006"/>
                  </a:moveTo>
                  <a:lnTo>
                    <a:pt x="4056" y="16813"/>
                  </a:lnTo>
                  <a:lnTo>
                    <a:pt x="4033" y="16859"/>
                  </a:lnTo>
                  <a:lnTo>
                    <a:pt x="4424" y="17051"/>
                  </a:lnTo>
                  <a:lnTo>
                    <a:pt x="4447" y="17006"/>
                  </a:lnTo>
                  <a:close/>
                  <a:moveTo>
                    <a:pt x="4563" y="16671"/>
                  </a:moveTo>
                  <a:lnTo>
                    <a:pt x="4487" y="16825"/>
                  </a:lnTo>
                  <a:lnTo>
                    <a:pt x="4135" y="16652"/>
                  </a:lnTo>
                  <a:lnTo>
                    <a:pt x="4112" y="16699"/>
                  </a:lnTo>
                  <a:lnTo>
                    <a:pt x="4503" y="16891"/>
                  </a:lnTo>
                  <a:lnTo>
                    <a:pt x="4599" y="16696"/>
                  </a:lnTo>
                  <a:lnTo>
                    <a:pt x="4563" y="16671"/>
                  </a:lnTo>
                  <a:close/>
                  <a:moveTo>
                    <a:pt x="4766" y="16358"/>
                  </a:moveTo>
                  <a:lnTo>
                    <a:pt x="4375" y="16165"/>
                  </a:lnTo>
                  <a:lnTo>
                    <a:pt x="4352" y="16212"/>
                  </a:lnTo>
                  <a:lnTo>
                    <a:pt x="4515" y="16292"/>
                  </a:lnTo>
                  <a:lnTo>
                    <a:pt x="4434" y="16457"/>
                  </a:lnTo>
                  <a:lnTo>
                    <a:pt x="4271" y="16377"/>
                  </a:lnTo>
                  <a:lnTo>
                    <a:pt x="4248" y="16422"/>
                  </a:lnTo>
                  <a:lnTo>
                    <a:pt x="4639" y="16615"/>
                  </a:lnTo>
                  <a:lnTo>
                    <a:pt x="4662" y="16569"/>
                  </a:lnTo>
                  <a:lnTo>
                    <a:pt x="4472" y="16476"/>
                  </a:lnTo>
                  <a:lnTo>
                    <a:pt x="4553" y="16311"/>
                  </a:lnTo>
                  <a:lnTo>
                    <a:pt x="4743" y="16404"/>
                  </a:lnTo>
                  <a:lnTo>
                    <a:pt x="4766" y="16358"/>
                  </a:lnTo>
                  <a:close/>
                  <a:moveTo>
                    <a:pt x="4930" y="16024"/>
                  </a:moveTo>
                  <a:lnTo>
                    <a:pt x="4889" y="16004"/>
                  </a:lnTo>
                  <a:lnTo>
                    <a:pt x="4805" y="16176"/>
                  </a:lnTo>
                  <a:lnTo>
                    <a:pt x="4662" y="16106"/>
                  </a:lnTo>
                  <a:lnTo>
                    <a:pt x="4728" y="15972"/>
                  </a:lnTo>
                  <a:lnTo>
                    <a:pt x="4687" y="15952"/>
                  </a:lnTo>
                  <a:lnTo>
                    <a:pt x="4621" y="16086"/>
                  </a:lnTo>
                  <a:lnTo>
                    <a:pt x="4493" y="16023"/>
                  </a:lnTo>
                  <a:lnTo>
                    <a:pt x="4572" y="15862"/>
                  </a:lnTo>
                  <a:lnTo>
                    <a:pt x="4536" y="15837"/>
                  </a:lnTo>
                  <a:lnTo>
                    <a:pt x="4431" y="16051"/>
                  </a:lnTo>
                  <a:lnTo>
                    <a:pt x="4822" y="16243"/>
                  </a:lnTo>
                  <a:lnTo>
                    <a:pt x="4930" y="16024"/>
                  </a:lnTo>
                  <a:close/>
                  <a:moveTo>
                    <a:pt x="5030" y="15721"/>
                  </a:moveTo>
                  <a:lnTo>
                    <a:pt x="4954" y="15875"/>
                  </a:lnTo>
                  <a:lnTo>
                    <a:pt x="4603" y="15702"/>
                  </a:lnTo>
                  <a:lnTo>
                    <a:pt x="4580" y="15749"/>
                  </a:lnTo>
                  <a:lnTo>
                    <a:pt x="4971" y="15941"/>
                  </a:lnTo>
                  <a:lnTo>
                    <a:pt x="5066" y="15746"/>
                  </a:lnTo>
                  <a:lnTo>
                    <a:pt x="5030" y="15721"/>
                  </a:lnTo>
                  <a:close/>
                  <a:moveTo>
                    <a:pt x="5289" y="15293"/>
                  </a:moveTo>
                  <a:lnTo>
                    <a:pt x="4882" y="15135"/>
                  </a:lnTo>
                  <a:lnTo>
                    <a:pt x="4848" y="15204"/>
                  </a:lnTo>
                  <a:lnTo>
                    <a:pt x="5072" y="15405"/>
                  </a:lnTo>
                  <a:cubicBezTo>
                    <a:pt x="5085" y="15417"/>
                    <a:pt x="5098" y="15427"/>
                    <a:pt x="5109" y="15436"/>
                  </a:cubicBezTo>
                  <a:cubicBezTo>
                    <a:pt x="5120" y="15444"/>
                    <a:pt x="5127" y="15449"/>
                    <a:pt x="5128" y="15450"/>
                  </a:cubicBezTo>
                  <a:cubicBezTo>
                    <a:pt x="5126" y="15450"/>
                    <a:pt x="5118" y="15448"/>
                    <a:pt x="5104" y="15444"/>
                  </a:cubicBezTo>
                  <a:cubicBezTo>
                    <a:pt x="5090" y="15440"/>
                    <a:pt x="5073" y="15436"/>
                    <a:pt x="5052" y="15432"/>
                  </a:cubicBezTo>
                  <a:lnTo>
                    <a:pt x="4762" y="15378"/>
                  </a:lnTo>
                  <a:lnTo>
                    <a:pt x="4729" y="15446"/>
                  </a:lnTo>
                  <a:lnTo>
                    <a:pt x="5103" y="15673"/>
                  </a:lnTo>
                  <a:lnTo>
                    <a:pt x="5125" y="15628"/>
                  </a:lnTo>
                  <a:lnTo>
                    <a:pt x="4857" y="15469"/>
                  </a:lnTo>
                  <a:cubicBezTo>
                    <a:pt x="4852" y="15466"/>
                    <a:pt x="4845" y="15462"/>
                    <a:pt x="4838" y="15458"/>
                  </a:cubicBezTo>
                  <a:cubicBezTo>
                    <a:pt x="4830" y="15454"/>
                    <a:pt x="4823" y="15449"/>
                    <a:pt x="4815" y="15445"/>
                  </a:cubicBezTo>
                  <a:cubicBezTo>
                    <a:pt x="4808" y="15441"/>
                    <a:pt x="4802" y="15437"/>
                    <a:pt x="4796" y="15434"/>
                  </a:cubicBezTo>
                  <a:cubicBezTo>
                    <a:pt x="4791" y="15431"/>
                    <a:pt x="4788" y="15430"/>
                    <a:pt x="4787" y="15429"/>
                  </a:cubicBezTo>
                  <a:cubicBezTo>
                    <a:pt x="4791" y="15430"/>
                    <a:pt x="4800" y="15432"/>
                    <a:pt x="4814" y="15435"/>
                  </a:cubicBezTo>
                  <a:cubicBezTo>
                    <a:pt x="4829" y="15438"/>
                    <a:pt x="4848" y="15442"/>
                    <a:pt x="4870" y="15446"/>
                  </a:cubicBezTo>
                  <a:lnTo>
                    <a:pt x="5185" y="15505"/>
                  </a:lnTo>
                  <a:lnTo>
                    <a:pt x="5205" y="15465"/>
                  </a:lnTo>
                  <a:lnTo>
                    <a:pt x="4954" y="15238"/>
                  </a:lnTo>
                  <a:cubicBezTo>
                    <a:pt x="4949" y="15233"/>
                    <a:pt x="4943" y="15228"/>
                    <a:pt x="4938" y="15223"/>
                  </a:cubicBezTo>
                  <a:cubicBezTo>
                    <a:pt x="4932" y="15218"/>
                    <a:pt x="4926" y="15214"/>
                    <a:pt x="4921" y="15209"/>
                  </a:cubicBezTo>
                  <a:cubicBezTo>
                    <a:pt x="4916" y="15205"/>
                    <a:pt x="4911" y="15201"/>
                    <a:pt x="4907" y="15198"/>
                  </a:cubicBezTo>
                  <a:cubicBezTo>
                    <a:pt x="4904" y="15195"/>
                    <a:pt x="4902" y="15193"/>
                    <a:pt x="4901" y="15192"/>
                  </a:cubicBezTo>
                  <a:cubicBezTo>
                    <a:pt x="4902" y="15193"/>
                    <a:pt x="4904" y="15194"/>
                    <a:pt x="4909" y="15196"/>
                  </a:cubicBezTo>
                  <a:cubicBezTo>
                    <a:pt x="4914" y="15198"/>
                    <a:pt x="4919" y="15201"/>
                    <a:pt x="4926" y="15204"/>
                  </a:cubicBezTo>
                  <a:cubicBezTo>
                    <a:pt x="4933" y="15207"/>
                    <a:pt x="4940" y="15210"/>
                    <a:pt x="4948" y="15213"/>
                  </a:cubicBezTo>
                  <a:cubicBezTo>
                    <a:pt x="4955" y="15216"/>
                    <a:pt x="4962" y="15219"/>
                    <a:pt x="4968" y="15222"/>
                  </a:cubicBezTo>
                  <a:lnTo>
                    <a:pt x="5266" y="15340"/>
                  </a:lnTo>
                  <a:lnTo>
                    <a:pt x="5289" y="15293"/>
                  </a:lnTo>
                  <a:close/>
                  <a:moveTo>
                    <a:pt x="5309" y="14882"/>
                  </a:moveTo>
                  <a:cubicBezTo>
                    <a:pt x="5294" y="14880"/>
                    <a:pt x="5281" y="14881"/>
                    <a:pt x="5268" y="14885"/>
                  </a:cubicBezTo>
                  <a:cubicBezTo>
                    <a:pt x="5254" y="14888"/>
                    <a:pt x="5242" y="14893"/>
                    <a:pt x="5232" y="14901"/>
                  </a:cubicBezTo>
                  <a:cubicBezTo>
                    <a:pt x="5221" y="14908"/>
                    <a:pt x="5208" y="14919"/>
                    <a:pt x="5194" y="14934"/>
                  </a:cubicBezTo>
                  <a:lnTo>
                    <a:pt x="5158" y="14972"/>
                  </a:lnTo>
                  <a:cubicBezTo>
                    <a:pt x="5139" y="14992"/>
                    <a:pt x="5122" y="15004"/>
                    <a:pt x="5108" y="15009"/>
                  </a:cubicBezTo>
                  <a:cubicBezTo>
                    <a:pt x="5093" y="15015"/>
                    <a:pt x="5078" y="15014"/>
                    <a:pt x="5062" y="15006"/>
                  </a:cubicBezTo>
                  <a:cubicBezTo>
                    <a:pt x="5042" y="14996"/>
                    <a:pt x="5030" y="14981"/>
                    <a:pt x="5025" y="14962"/>
                  </a:cubicBezTo>
                  <a:cubicBezTo>
                    <a:pt x="5020" y="14943"/>
                    <a:pt x="5024" y="14921"/>
                    <a:pt x="5036" y="14896"/>
                  </a:cubicBezTo>
                  <a:cubicBezTo>
                    <a:pt x="5040" y="14888"/>
                    <a:pt x="5045" y="14880"/>
                    <a:pt x="5049" y="14873"/>
                  </a:cubicBezTo>
                  <a:cubicBezTo>
                    <a:pt x="5054" y="14866"/>
                    <a:pt x="5060" y="14860"/>
                    <a:pt x="5066" y="14854"/>
                  </a:cubicBezTo>
                  <a:cubicBezTo>
                    <a:pt x="5072" y="14848"/>
                    <a:pt x="5080" y="14842"/>
                    <a:pt x="5088" y="14836"/>
                  </a:cubicBezTo>
                  <a:cubicBezTo>
                    <a:pt x="5096" y="14830"/>
                    <a:pt x="5105" y="14824"/>
                    <a:pt x="5116" y="14817"/>
                  </a:cubicBezTo>
                  <a:lnTo>
                    <a:pt x="5092" y="14780"/>
                  </a:lnTo>
                  <a:cubicBezTo>
                    <a:pt x="5049" y="14805"/>
                    <a:pt x="5017" y="14838"/>
                    <a:pt x="4997" y="14879"/>
                  </a:cubicBezTo>
                  <a:cubicBezTo>
                    <a:pt x="4987" y="14898"/>
                    <a:pt x="4982" y="14917"/>
                    <a:pt x="4980" y="14935"/>
                  </a:cubicBezTo>
                  <a:cubicBezTo>
                    <a:pt x="4977" y="14954"/>
                    <a:pt x="4979" y="14971"/>
                    <a:pt x="4983" y="14987"/>
                  </a:cubicBezTo>
                  <a:cubicBezTo>
                    <a:pt x="4988" y="15002"/>
                    <a:pt x="4995" y="15017"/>
                    <a:pt x="5006" y="15030"/>
                  </a:cubicBezTo>
                  <a:cubicBezTo>
                    <a:pt x="5016" y="15042"/>
                    <a:pt x="5030" y="15053"/>
                    <a:pt x="5047" y="15061"/>
                  </a:cubicBezTo>
                  <a:cubicBezTo>
                    <a:pt x="5072" y="15074"/>
                    <a:pt x="5097" y="15076"/>
                    <a:pt x="5123" y="15068"/>
                  </a:cubicBezTo>
                  <a:cubicBezTo>
                    <a:pt x="5134" y="15064"/>
                    <a:pt x="5145" y="15059"/>
                    <a:pt x="5155" y="15051"/>
                  </a:cubicBezTo>
                  <a:cubicBezTo>
                    <a:pt x="5165" y="15043"/>
                    <a:pt x="5178" y="15031"/>
                    <a:pt x="5192" y="15016"/>
                  </a:cubicBezTo>
                  <a:lnTo>
                    <a:pt x="5223" y="14982"/>
                  </a:lnTo>
                  <a:cubicBezTo>
                    <a:pt x="5260" y="14942"/>
                    <a:pt x="5296" y="14931"/>
                    <a:pt x="5330" y="14948"/>
                  </a:cubicBezTo>
                  <a:cubicBezTo>
                    <a:pt x="5354" y="14959"/>
                    <a:pt x="5368" y="14978"/>
                    <a:pt x="5372" y="15003"/>
                  </a:cubicBezTo>
                  <a:cubicBezTo>
                    <a:pt x="5375" y="15015"/>
                    <a:pt x="5375" y="15026"/>
                    <a:pt x="5373" y="15036"/>
                  </a:cubicBezTo>
                  <a:cubicBezTo>
                    <a:pt x="5371" y="15047"/>
                    <a:pt x="5366" y="15059"/>
                    <a:pt x="5359" y="15074"/>
                  </a:cubicBezTo>
                  <a:cubicBezTo>
                    <a:pt x="5349" y="15094"/>
                    <a:pt x="5338" y="15111"/>
                    <a:pt x="5324" y="15125"/>
                  </a:cubicBezTo>
                  <a:cubicBezTo>
                    <a:pt x="5310" y="15139"/>
                    <a:pt x="5294" y="15152"/>
                    <a:pt x="5274" y="15162"/>
                  </a:cubicBezTo>
                  <a:lnTo>
                    <a:pt x="5300" y="15201"/>
                  </a:lnTo>
                  <a:cubicBezTo>
                    <a:pt x="5322" y="15187"/>
                    <a:pt x="5341" y="15172"/>
                    <a:pt x="5356" y="15154"/>
                  </a:cubicBezTo>
                  <a:cubicBezTo>
                    <a:pt x="5372" y="15137"/>
                    <a:pt x="5386" y="15116"/>
                    <a:pt x="5397" y="15093"/>
                  </a:cubicBezTo>
                  <a:cubicBezTo>
                    <a:pt x="5406" y="15074"/>
                    <a:pt x="5412" y="15058"/>
                    <a:pt x="5415" y="15042"/>
                  </a:cubicBezTo>
                  <a:cubicBezTo>
                    <a:pt x="5418" y="15027"/>
                    <a:pt x="5418" y="15010"/>
                    <a:pt x="5416" y="14993"/>
                  </a:cubicBezTo>
                  <a:cubicBezTo>
                    <a:pt x="5414" y="14970"/>
                    <a:pt x="5407" y="14950"/>
                    <a:pt x="5395" y="14933"/>
                  </a:cubicBezTo>
                  <a:cubicBezTo>
                    <a:pt x="5382" y="14915"/>
                    <a:pt x="5367" y="14902"/>
                    <a:pt x="5349" y="14893"/>
                  </a:cubicBezTo>
                  <a:cubicBezTo>
                    <a:pt x="5337" y="14887"/>
                    <a:pt x="5324" y="14883"/>
                    <a:pt x="5309" y="14882"/>
                  </a:cubicBezTo>
                  <a:close/>
                  <a:moveTo>
                    <a:pt x="5423" y="14692"/>
                  </a:moveTo>
                  <a:lnTo>
                    <a:pt x="5380" y="14670"/>
                  </a:lnTo>
                  <a:lnTo>
                    <a:pt x="5326" y="14779"/>
                  </a:lnTo>
                  <a:lnTo>
                    <a:pt x="5370" y="14800"/>
                  </a:lnTo>
                  <a:lnTo>
                    <a:pt x="5423" y="14692"/>
                  </a:lnTo>
                  <a:close/>
                  <a:moveTo>
                    <a:pt x="5340" y="14204"/>
                  </a:moveTo>
                  <a:lnTo>
                    <a:pt x="5317" y="14250"/>
                  </a:lnTo>
                  <a:lnTo>
                    <a:pt x="5589" y="14384"/>
                  </a:lnTo>
                  <a:cubicBezTo>
                    <a:pt x="5603" y="14391"/>
                    <a:pt x="5614" y="14397"/>
                    <a:pt x="5622" y="14404"/>
                  </a:cubicBezTo>
                  <a:cubicBezTo>
                    <a:pt x="5630" y="14410"/>
                    <a:pt x="5637" y="14418"/>
                    <a:pt x="5643" y="14429"/>
                  </a:cubicBezTo>
                  <a:cubicBezTo>
                    <a:pt x="5648" y="14439"/>
                    <a:pt x="5650" y="14451"/>
                    <a:pt x="5648" y="14465"/>
                  </a:cubicBezTo>
                  <a:cubicBezTo>
                    <a:pt x="5646" y="14479"/>
                    <a:pt x="5642" y="14494"/>
                    <a:pt x="5634" y="14510"/>
                  </a:cubicBezTo>
                  <a:cubicBezTo>
                    <a:pt x="5628" y="14522"/>
                    <a:pt x="5621" y="14532"/>
                    <a:pt x="5615" y="14540"/>
                  </a:cubicBezTo>
                  <a:cubicBezTo>
                    <a:pt x="5608" y="14547"/>
                    <a:pt x="5601" y="14553"/>
                    <a:pt x="5595" y="14558"/>
                  </a:cubicBezTo>
                  <a:cubicBezTo>
                    <a:pt x="5588" y="14562"/>
                    <a:pt x="5581" y="14565"/>
                    <a:pt x="5575" y="14566"/>
                  </a:cubicBezTo>
                  <a:cubicBezTo>
                    <a:pt x="5569" y="14567"/>
                    <a:pt x="5563" y="14568"/>
                    <a:pt x="5558" y="14568"/>
                  </a:cubicBezTo>
                  <a:cubicBezTo>
                    <a:pt x="5550" y="14567"/>
                    <a:pt x="5541" y="14565"/>
                    <a:pt x="5530" y="14561"/>
                  </a:cubicBezTo>
                  <a:cubicBezTo>
                    <a:pt x="5519" y="14556"/>
                    <a:pt x="5508" y="14552"/>
                    <a:pt x="5498" y="14547"/>
                  </a:cubicBezTo>
                  <a:lnTo>
                    <a:pt x="5235" y="14417"/>
                  </a:lnTo>
                  <a:lnTo>
                    <a:pt x="5212" y="14463"/>
                  </a:lnTo>
                  <a:lnTo>
                    <a:pt x="5492" y="14601"/>
                  </a:lnTo>
                  <a:cubicBezTo>
                    <a:pt x="5501" y="14606"/>
                    <a:pt x="5511" y="14610"/>
                    <a:pt x="5523" y="14614"/>
                  </a:cubicBezTo>
                  <a:cubicBezTo>
                    <a:pt x="5535" y="14619"/>
                    <a:pt x="5547" y="14621"/>
                    <a:pt x="5559" y="14620"/>
                  </a:cubicBezTo>
                  <a:cubicBezTo>
                    <a:pt x="5584" y="14619"/>
                    <a:pt x="5605" y="14612"/>
                    <a:pt x="5623" y="14598"/>
                  </a:cubicBezTo>
                  <a:cubicBezTo>
                    <a:pt x="5641" y="14584"/>
                    <a:pt x="5657" y="14563"/>
                    <a:pt x="5672" y="14532"/>
                  </a:cubicBezTo>
                  <a:cubicBezTo>
                    <a:pt x="5684" y="14508"/>
                    <a:pt x="5692" y="14487"/>
                    <a:pt x="5695" y="14468"/>
                  </a:cubicBezTo>
                  <a:cubicBezTo>
                    <a:pt x="5698" y="14450"/>
                    <a:pt x="5697" y="14432"/>
                    <a:pt x="5693" y="14415"/>
                  </a:cubicBezTo>
                  <a:cubicBezTo>
                    <a:pt x="5689" y="14398"/>
                    <a:pt x="5681" y="14385"/>
                    <a:pt x="5670" y="14374"/>
                  </a:cubicBezTo>
                  <a:cubicBezTo>
                    <a:pt x="5659" y="14364"/>
                    <a:pt x="5641" y="14353"/>
                    <a:pt x="5618" y="14341"/>
                  </a:cubicBezTo>
                  <a:lnTo>
                    <a:pt x="5340" y="14204"/>
                  </a:lnTo>
                  <a:close/>
                  <a:moveTo>
                    <a:pt x="5914" y="14024"/>
                  </a:moveTo>
                  <a:lnTo>
                    <a:pt x="5523" y="13832"/>
                  </a:lnTo>
                  <a:lnTo>
                    <a:pt x="5500" y="13878"/>
                  </a:lnTo>
                  <a:lnTo>
                    <a:pt x="5714" y="13981"/>
                  </a:lnTo>
                  <a:cubicBezTo>
                    <a:pt x="5728" y="13988"/>
                    <a:pt x="5742" y="13994"/>
                    <a:pt x="5756" y="14001"/>
                  </a:cubicBezTo>
                  <a:cubicBezTo>
                    <a:pt x="5771" y="14007"/>
                    <a:pt x="5784" y="14013"/>
                    <a:pt x="5795" y="14017"/>
                  </a:cubicBezTo>
                  <a:cubicBezTo>
                    <a:pt x="5806" y="14022"/>
                    <a:pt x="5816" y="14026"/>
                    <a:pt x="5823" y="14029"/>
                  </a:cubicBezTo>
                  <a:cubicBezTo>
                    <a:pt x="5831" y="14032"/>
                    <a:pt x="5835" y="14034"/>
                    <a:pt x="5835" y="14034"/>
                  </a:cubicBezTo>
                  <a:cubicBezTo>
                    <a:pt x="5834" y="14034"/>
                    <a:pt x="5830" y="14034"/>
                    <a:pt x="5824" y="14033"/>
                  </a:cubicBezTo>
                  <a:cubicBezTo>
                    <a:pt x="5818" y="14033"/>
                    <a:pt x="5810" y="14032"/>
                    <a:pt x="5801" y="14032"/>
                  </a:cubicBezTo>
                  <a:cubicBezTo>
                    <a:pt x="5792" y="14031"/>
                    <a:pt x="5782" y="14031"/>
                    <a:pt x="5770" y="14030"/>
                  </a:cubicBezTo>
                  <a:cubicBezTo>
                    <a:pt x="5758" y="14030"/>
                    <a:pt x="5747" y="14030"/>
                    <a:pt x="5735" y="14030"/>
                  </a:cubicBezTo>
                  <a:lnTo>
                    <a:pt x="5422" y="14037"/>
                  </a:lnTo>
                  <a:lnTo>
                    <a:pt x="5395" y="14091"/>
                  </a:lnTo>
                  <a:lnTo>
                    <a:pt x="5786" y="14284"/>
                  </a:lnTo>
                  <a:lnTo>
                    <a:pt x="5810" y="14235"/>
                  </a:lnTo>
                  <a:lnTo>
                    <a:pt x="5582" y="14126"/>
                  </a:lnTo>
                  <a:cubicBezTo>
                    <a:pt x="5571" y="14120"/>
                    <a:pt x="5559" y="14115"/>
                    <a:pt x="5547" y="14110"/>
                  </a:cubicBezTo>
                  <a:cubicBezTo>
                    <a:pt x="5536" y="14105"/>
                    <a:pt x="5525" y="14100"/>
                    <a:pt x="5515" y="14096"/>
                  </a:cubicBezTo>
                  <a:cubicBezTo>
                    <a:pt x="5505" y="14092"/>
                    <a:pt x="5496" y="14088"/>
                    <a:pt x="5489" y="14085"/>
                  </a:cubicBezTo>
                  <a:cubicBezTo>
                    <a:pt x="5482" y="14082"/>
                    <a:pt x="5477" y="14080"/>
                    <a:pt x="5473" y="14079"/>
                  </a:cubicBezTo>
                  <a:cubicBezTo>
                    <a:pt x="5477" y="14080"/>
                    <a:pt x="5483" y="14080"/>
                    <a:pt x="5491" y="14080"/>
                  </a:cubicBezTo>
                  <a:cubicBezTo>
                    <a:pt x="5498" y="14081"/>
                    <a:pt x="5507" y="14081"/>
                    <a:pt x="5517" y="14081"/>
                  </a:cubicBezTo>
                  <a:cubicBezTo>
                    <a:pt x="5527" y="14081"/>
                    <a:pt x="5538" y="14081"/>
                    <a:pt x="5550" y="14081"/>
                  </a:cubicBezTo>
                  <a:cubicBezTo>
                    <a:pt x="5563" y="14081"/>
                    <a:pt x="5575" y="14081"/>
                    <a:pt x="5589" y="14081"/>
                  </a:cubicBezTo>
                  <a:lnTo>
                    <a:pt x="5890" y="14073"/>
                  </a:lnTo>
                  <a:lnTo>
                    <a:pt x="5914" y="14024"/>
                  </a:lnTo>
                  <a:close/>
                  <a:moveTo>
                    <a:pt x="5993" y="13864"/>
                  </a:moveTo>
                  <a:lnTo>
                    <a:pt x="5602" y="13672"/>
                  </a:lnTo>
                  <a:lnTo>
                    <a:pt x="5579" y="13717"/>
                  </a:lnTo>
                  <a:lnTo>
                    <a:pt x="5970" y="13910"/>
                  </a:lnTo>
                  <a:lnTo>
                    <a:pt x="5993" y="13864"/>
                  </a:lnTo>
                  <a:close/>
                  <a:moveTo>
                    <a:pt x="5792" y="13284"/>
                  </a:moveTo>
                  <a:lnTo>
                    <a:pt x="5769" y="13332"/>
                  </a:lnTo>
                  <a:lnTo>
                    <a:pt x="5985" y="13543"/>
                  </a:lnTo>
                  <a:cubicBezTo>
                    <a:pt x="6003" y="13560"/>
                    <a:pt x="6018" y="13574"/>
                    <a:pt x="6030" y="13585"/>
                  </a:cubicBezTo>
                  <a:cubicBezTo>
                    <a:pt x="6042" y="13596"/>
                    <a:pt x="6050" y="13603"/>
                    <a:pt x="6055" y="13607"/>
                  </a:cubicBezTo>
                  <a:cubicBezTo>
                    <a:pt x="6052" y="13606"/>
                    <a:pt x="6047" y="13605"/>
                    <a:pt x="6040" y="13603"/>
                  </a:cubicBezTo>
                  <a:cubicBezTo>
                    <a:pt x="6033" y="13601"/>
                    <a:pt x="6025" y="13599"/>
                    <a:pt x="6016" y="13597"/>
                  </a:cubicBezTo>
                  <a:cubicBezTo>
                    <a:pt x="6007" y="13595"/>
                    <a:pt x="5997" y="13593"/>
                    <a:pt x="5987" y="13592"/>
                  </a:cubicBezTo>
                  <a:cubicBezTo>
                    <a:pt x="5977" y="13590"/>
                    <a:pt x="5966" y="13588"/>
                    <a:pt x="5956" y="13587"/>
                  </a:cubicBezTo>
                  <a:lnTo>
                    <a:pt x="5664" y="13545"/>
                  </a:lnTo>
                  <a:lnTo>
                    <a:pt x="5639" y="13596"/>
                  </a:lnTo>
                  <a:lnTo>
                    <a:pt x="6095" y="13657"/>
                  </a:lnTo>
                  <a:lnTo>
                    <a:pt x="6117" y="13611"/>
                  </a:lnTo>
                  <a:lnTo>
                    <a:pt x="5792" y="13284"/>
                  </a:lnTo>
                  <a:close/>
                  <a:moveTo>
                    <a:pt x="6328" y="13182"/>
                  </a:moveTo>
                  <a:lnTo>
                    <a:pt x="6288" y="13162"/>
                  </a:lnTo>
                  <a:lnTo>
                    <a:pt x="6203" y="13334"/>
                  </a:lnTo>
                  <a:lnTo>
                    <a:pt x="6060" y="13264"/>
                  </a:lnTo>
                  <a:lnTo>
                    <a:pt x="6126" y="13130"/>
                  </a:lnTo>
                  <a:lnTo>
                    <a:pt x="6086" y="13110"/>
                  </a:lnTo>
                  <a:lnTo>
                    <a:pt x="6020" y="13244"/>
                  </a:lnTo>
                  <a:lnTo>
                    <a:pt x="5892" y="13181"/>
                  </a:lnTo>
                  <a:lnTo>
                    <a:pt x="5970" y="13020"/>
                  </a:lnTo>
                  <a:lnTo>
                    <a:pt x="5935" y="12995"/>
                  </a:lnTo>
                  <a:lnTo>
                    <a:pt x="5830" y="13209"/>
                  </a:lnTo>
                  <a:lnTo>
                    <a:pt x="6220" y="13401"/>
                  </a:lnTo>
                  <a:lnTo>
                    <a:pt x="6328" y="13182"/>
                  </a:lnTo>
                  <a:close/>
                  <a:moveTo>
                    <a:pt x="6491" y="12851"/>
                  </a:moveTo>
                  <a:lnTo>
                    <a:pt x="6455" y="12855"/>
                  </a:lnTo>
                  <a:cubicBezTo>
                    <a:pt x="6438" y="12858"/>
                    <a:pt x="6421" y="12860"/>
                    <a:pt x="6402" y="12863"/>
                  </a:cubicBezTo>
                  <a:cubicBezTo>
                    <a:pt x="6383" y="12865"/>
                    <a:pt x="6366" y="12868"/>
                    <a:pt x="6349" y="12870"/>
                  </a:cubicBezTo>
                  <a:cubicBezTo>
                    <a:pt x="6333" y="12872"/>
                    <a:pt x="6321" y="12874"/>
                    <a:pt x="6314" y="12875"/>
                  </a:cubicBezTo>
                  <a:cubicBezTo>
                    <a:pt x="6304" y="12877"/>
                    <a:pt x="6293" y="12880"/>
                    <a:pt x="6282" y="12883"/>
                  </a:cubicBezTo>
                  <a:cubicBezTo>
                    <a:pt x="6270" y="12886"/>
                    <a:pt x="6259" y="12889"/>
                    <a:pt x="6251" y="12893"/>
                  </a:cubicBezTo>
                  <a:lnTo>
                    <a:pt x="6254" y="12887"/>
                  </a:lnTo>
                  <a:cubicBezTo>
                    <a:pt x="6261" y="12872"/>
                    <a:pt x="6266" y="12856"/>
                    <a:pt x="6267" y="12841"/>
                  </a:cubicBezTo>
                  <a:cubicBezTo>
                    <a:pt x="6268" y="12826"/>
                    <a:pt x="6266" y="12811"/>
                    <a:pt x="6261" y="12798"/>
                  </a:cubicBezTo>
                  <a:cubicBezTo>
                    <a:pt x="6257" y="12784"/>
                    <a:pt x="6249" y="12772"/>
                    <a:pt x="6238" y="12760"/>
                  </a:cubicBezTo>
                  <a:cubicBezTo>
                    <a:pt x="6227" y="12749"/>
                    <a:pt x="6214" y="12739"/>
                    <a:pt x="6198" y="12731"/>
                  </a:cubicBezTo>
                  <a:cubicBezTo>
                    <a:pt x="6187" y="12726"/>
                    <a:pt x="6177" y="12723"/>
                    <a:pt x="6168" y="12721"/>
                  </a:cubicBezTo>
                  <a:cubicBezTo>
                    <a:pt x="6158" y="12719"/>
                    <a:pt x="6149" y="12718"/>
                    <a:pt x="6140" y="12719"/>
                  </a:cubicBezTo>
                  <a:cubicBezTo>
                    <a:pt x="6131" y="12719"/>
                    <a:pt x="6123" y="12720"/>
                    <a:pt x="6116" y="12722"/>
                  </a:cubicBezTo>
                  <a:cubicBezTo>
                    <a:pt x="6109" y="12724"/>
                    <a:pt x="6102" y="12727"/>
                    <a:pt x="6097" y="12729"/>
                  </a:cubicBezTo>
                  <a:cubicBezTo>
                    <a:pt x="6091" y="12732"/>
                    <a:pt x="6085" y="12736"/>
                    <a:pt x="6079" y="12740"/>
                  </a:cubicBezTo>
                  <a:cubicBezTo>
                    <a:pt x="6073" y="12744"/>
                    <a:pt x="6067" y="12750"/>
                    <a:pt x="6061" y="12757"/>
                  </a:cubicBezTo>
                  <a:cubicBezTo>
                    <a:pt x="6054" y="12763"/>
                    <a:pt x="6048" y="12771"/>
                    <a:pt x="6042" y="12781"/>
                  </a:cubicBezTo>
                  <a:cubicBezTo>
                    <a:pt x="6036" y="12791"/>
                    <a:pt x="6030" y="12802"/>
                    <a:pt x="6023" y="12816"/>
                  </a:cubicBezTo>
                  <a:lnTo>
                    <a:pt x="5978" y="12907"/>
                  </a:lnTo>
                  <a:lnTo>
                    <a:pt x="6369" y="13099"/>
                  </a:lnTo>
                  <a:lnTo>
                    <a:pt x="6391" y="13054"/>
                  </a:lnTo>
                  <a:lnTo>
                    <a:pt x="6215" y="12967"/>
                  </a:lnTo>
                  <a:cubicBezTo>
                    <a:pt x="6220" y="12957"/>
                    <a:pt x="6226" y="12950"/>
                    <a:pt x="6232" y="12945"/>
                  </a:cubicBezTo>
                  <a:cubicBezTo>
                    <a:pt x="6238" y="12941"/>
                    <a:pt x="6248" y="12937"/>
                    <a:pt x="6262" y="12935"/>
                  </a:cubicBezTo>
                  <a:cubicBezTo>
                    <a:pt x="6285" y="12930"/>
                    <a:pt x="6307" y="12926"/>
                    <a:pt x="6328" y="12922"/>
                  </a:cubicBezTo>
                  <a:cubicBezTo>
                    <a:pt x="6348" y="12919"/>
                    <a:pt x="6367" y="12916"/>
                    <a:pt x="6385" y="12914"/>
                  </a:cubicBezTo>
                  <a:cubicBezTo>
                    <a:pt x="6402" y="12912"/>
                    <a:pt x="6417" y="12911"/>
                    <a:pt x="6431" y="12910"/>
                  </a:cubicBezTo>
                  <a:cubicBezTo>
                    <a:pt x="6444" y="12909"/>
                    <a:pt x="6454" y="12909"/>
                    <a:pt x="6462" y="12909"/>
                  </a:cubicBezTo>
                  <a:lnTo>
                    <a:pt x="6491" y="12851"/>
                  </a:lnTo>
                  <a:close/>
                  <a:moveTo>
                    <a:pt x="6205" y="12802"/>
                  </a:moveTo>
                  <a:cubicBezTo>
                    <a:pt x="6213" y="12810"/>
                    <a:pt x="6219" y="12819"/>
                    <a:pt x="6222" y="12829"/>
                  </a:cubicBezTo>
                  <a:cubicBezTo>
                    <a:pt x="6225" y="12840"/>
                    <a:pt x="6225" y="12851"/>
                    <a:pt x="6223" y="12864"/>
                  </a:cubicBezTo>
                  <a:cubicBezTo>
                    <a:pt x="6221" y="12877"/>
                    <a:pt x="6216" y="12892"/>
                    <a:pt x="6207" y="12909"/>
                  </a:cubicBezTo>
                  <a:lnTo>
                    <a:pt x="6186" y="12952"/>
                  </a:lnTo>
                  <a:lnTo>
                    <a:pt x="6040" y="12881"/>
                  </a:lnTo>
                  <a:lnTo>
                    <a:pt x="6063" y="12834"/>
                  </a:lnTo>
                  <a:cubicBezTo>
                    <a:pt x="6068" y="12823"/>
                    <a:pt x="6073" y="12814"/>
                    <a:pt x="6078" y="12807"/>
                  </a:cubicBezTo>
                  <a:cubicBezTo>
                    <a:pt x="6084" y="12800"/>
                    <a:pt x="6089" y="12794"/>
                    <a:pt x="6095" y="12789"/>
                  </a:cubicBezTo>
                  <a:cubicBezTo>
                    <a:pt x="6105" y="12780"/>
                    <a:pt x="6117" y="12775"/>
                    <a:pt x="6132" y="12773"/>
                  </a:cubicBezTo>
                  <a:cubicBezTo>
                    <a:pt x="6146" y="12771"/>
                    <a:pt x="6160" y="12773"/>
                    <a:pt x="6173" y="12780"/>
                  </a:cubicBezTo>
                  <a:cubicBezTo>
                    <a:pt x="6186" y="12786"/>
                    <a:pt x="6197" y="12793"/>
                    <a:pt x="6205" y="12802"/>
                  </a:cubicBezTo>
                  <a:close/>
                  <a:moveTo>
                    <a:pt x="6502" y="12457"/>
                  </a:moveTo>
                  <a:cubicBezTo>
                    <a:pt x="6488" y="12455"/>
                    <a:pt x="6474" y="12456"/>
                    <a:pt x="6461" y="12460"/>
                  </a:cubicBezTo>
                  <a:cubicBezTo>
                    <a:pt x="6448" y="12463"/>
                    <a:pt x="6436" y="12469"/>
                    <a:pt x="6425" y="12476"/>
                  </a:cubicBezTo>
                  <a:cubicBezTo>
                    <a:pt x="6414" y="12483"/>
                    <a:pt x="6401" y="12494"/>
                    <a:pt x="6387" y="12509"/>
                  </a:cubicBezTo>
                  <a:lnTo>
                    <a:pt x="6351" y="12547"/>
                  </a:lnTo>
                  <a:cubicBezTo>
                    <a:pt x="6332" y="12567"/>
                    <a:pt x="6315" y="12579"/>
                    <a:pt x="6301" y="12585"/>
                  </a:cubicBezTo>
                  <a:cubicBezTo>
                    <a:pt x="6286" y="12590"/>
                    <a:pt x="6271" y="12589"/>
                    <a:pt x="6255" y="12581"/>
                  </a:cubicBezTo>
                  <a:cubicBezTo>
                    <a:pt x="6235" y="12571"/>
                    <a:pt x="6223" y="12556"/>
                    <a:pt x="6218" y="12537"/>
                  </a:cubicBezTo>
                  <a:cubicBezTo>
                    <a:pt x="6213" y="12518"/>
                    <a:pt x="6217" y="12496"/>
                    <a:pt x="6229" y="12471"/>
                  </a:cubicBezTo>
                  <a:cubicBezTo>
                    <a:pt x="6233" y="12463"/>
                    <a:pt x="6238" y="12455"/>
                    <a:pt x="6243" y="12448"/>
                  </a:cubicBezTo>
                  <a:cubicBezTo>
                    <a:pt x="6247" y="12441"/>
                    <a:pt x="6253" y="12435"/>
                    <a:pt x="6259" y="12429"/>
                  </a:cubicBezTo>
                  <a:cubicBezTo>
                    <a:pt x="6266" y="12423"/>
                    <a:pt x="6273" y="12417"/>
                    <a:pt x="6281" y="12411"/>
                  </a:cubicBezTo>
                  <a:cubicBezTo>
                    <a:pt x="6289" y="12405"/>
                    <a:pt x="6298" y="12399"/>
                    <a:pt x="6309" y="12392"/>
                  </a:cubicBezTo>
                  <a:lnTo>
                    <a:pt x="6286" y="12355"/>
                  </a:lnTo>
                  <a:cubicBezTo>
                    <a:pt x="6242" y="12380"/>
                    <a:pt x="6210" y="12413"/>
                    <a:pt x="6190" y="12455"/>
                  </a:cubicBezTo>
                  <a:cubicBezTo>
                    <a:pt x="6181" y="12474"/>
                    <a:pt x="6175" y="12492"/>
                    <a:pt x="6173" y="12511"/>
                  </a:cubicBezTo>
                  <a:cubicBezTo>
                    <a:pt x="6171" y="12529"/>
                    <a:pt x="6172" y="12546"/>
                    <a:pt x="6176" y="12562"/>
                  </a:cubicBezTo>
                  <a:cubicBezTo>
                    <a:pt x="6181" y="12578"/>
                    <a:pt x="6188" y="12592"/>
                    <a:pt x="6199" y="12605"/>
                  </a:cubicBezTo>
                  <a:cubicBezTo>
                    <a:pt x="6210" y="12618"/>
                    <a:pt x="6223" y="12628"/>
                    <a:pt x="6240" y="12636"/>
                  </a:cubicBezTo>
                  <a:cubicBezTo>
                    <a:pt x="6265" y="12649"/>
                    <a:pt x="6290" y="12651"/>
                    <a:pt x="6316" y="12643"/>
                  </a:cubicBezTo>
                  <a:cubicBezTo>
                    <a:pt x="6328" y="12640"/>
                    <a:pt x="6339" y="12634"/>
                    <a:pt x="6349" y="12626"/>
                  </a:cubicBezTo>
                  <a:cubicBezTo>
                    <a:pt x="6359" y="12618"/>
                    <a:pt x="6371" y="12606"/>
                    <a:pt x="6385" y="12591"/>
                  </a:cubicBezTo>
                  <a:lnTo>
                    <a:pt x="6416" y="12557"/>
                  </a:lnTo>
                  <a:cubicBezTo>
                    <a:pt x="6453" y="12518"/>
                    <a:pt x="6489" y="12506"/>
                    <a:pt x="6524" y="12523"/>
                  </a:cubicBezTo>
                  <a:cubicBezTo>
                    <a:pt x="6547" y="12535"/>
                    <a:pt x="6561" y="12553"/>
                    <a:pt x="6566" y="12579"/>
                  </a:cubicBezTo>
                  <a:cubicBezTo>
                    <a:pt x="6568" y="12590"/>
                    <a:pt x="6568" y="12601"/>
                    <a:pt x="6566" y="12611"/>
                  </a:cubicBezTo>
                  <a:cubicBezTo>
                    <a:pt x="6564" y="12622"/>
                    <a:pt x="6559" y="12634"/>
                    <a:pt x="6552" y="12649"/>
                  </a:cubicBezTo>
                  <a:cubicBezTo>
                    <a:pt x="6542" y="12669"/>
                    <a:pt x="6531" y="12686"/>
                    <a:pt x="6517" y="12700"/>
                  </a:cubicBezTo>
                  <a:cubicBezTo>
                    <a:pt x="6504" y="12714"/>
                    <a:pt x="6487" y="12727"/>
                    <a:pt x="6467" y="12737"/>
                  </a:cubicBezTo>
                  <a:lnTo>
                    <a:pt x="6493" y="12776"/>
                  </a:lnTo>
                  <a:cubicBezTo>
                    <a:pt x="6515" y="12762"/>
                    <a:pt x="6534" y="12747"/>
                    <a:pt x="6549" y="12729"/>
                  </a:cubicBezTo>
                  <a:cubicBezTo>
                    <a:pt x="6565" y="12712"/>
                    <a:pt x="6579" y="12691"/>
                    <a:pt x="6590" y="12668"/>
                  </a:cubicBezTo>
                  <a:cubicBezTo>
                    <a:pt x="6599" y="12650"/>
                    <a:pt x="6605" y="12633"/>
                    <a:pt x="6608" y="12617"/>
                  </a:cubicBezTo>
                  <a:cubicBezTo>
                    <a:pt x="6611" y="12602"/>
                    <a:pt x="6612" y="12585"/>
                    <a:pt x="6610" y="12568"/>
                  </a:cubicBezTo>
                  <a:cubicBezTo>
                    <a:pt x="6607" y="12545"/>
                    <a:pt x="6600" y="12525"/>
                    <a:pt x="6588" y="12508"/>
                  </a:cubicBezTo>
                  <a:cubicBezTo>
                    <a:pt x="6576" y="12490"/>
                    <a:pt x="6560" y="12477"/>
                    <a:pt x="6542" y="12468"/>
                  </a:cubicBezTo>
                  <a:cubicBezTo>
                    <a:pt x="6530" y="12462"/>
                    <a:pt x="6517" y="12458"/>
                    <a:pt x="6502" y="12457"/>
                  </a:cubicBezTo>
                  <a:close/>
                  <a:moveTo>
                    <a:pt x="6720" y="12386"/>
                  </a:moveTo>
                  <a:lnTo>
                    <a:pt x="6329" y="12194"/>
                  </a:lnTo>
                  <a:lnTo>
                    <a:pt x="6306" y="12240"/>
                  </a:lnTo>
                  <a:lnTo>
                    <a:pt x="6697" y="12432"/>
                  </a:lnTo>
                  <a:lnTo>
                    <a:pt x="6720" y="12386"/>
                  </a:lnTo>
                  <a:close/>
                  <a:moveTo>
                    <a:pt x="6495" y="11857"/>
                  </a:moveTo>
                  <a:lnTo>
                    <a:pt x="6367" y="12116"/>
                  </a:lnTo>
                  <a:lnTo>
                    <a:pt x="6407" y="12135"/>
                  </a:lnTo>
                  <a:lnTo>
                    <a:pt x="6458" y="12030"/>
                  </a:lnTo>
                  <a:lnTo>
                    <a:pt x="6810" y="12203"/>
                  </a:lnTo>
                  <a:lnTo>
                    <a:pt x="6832" y="12158"/>
                  </a:lnTo>
                  <a:lnTo>
                    <a:pt x="6481" y="11985"/>
                  </a:lnTo>
                  <a:lnTo>
                    <a:pt x="6533" y="11879"/>
                  </a:lnTo>
                  <a:lnTo>
                    <a:pt x="6495" y="11857"/>
                  </a:lnTo>
                  <a:close/>
                  <a:moveTo>
                    <a:pt x="7038" y="11740"/>
                  </a:moveTo>
                  <a:lnTo>
                    <a:pt x="6583" y="11677"/>
                  </a:lnTo>
                  <a:lnTo>
                    <a:pt x="6553" y="11738"/>
                  </a:lnTo>
                  <a:lnTo>
                    <a:pt x="6880" y="12061"/>
                  </a:lnTo>
                  <a:lnTo>
                    <a:pt x="6903" y="12014"/>
                  </a:lnTo>
                  <a:lnTo>
                    <a:pt x="6801" y="11917"/>
                  </a:lnTo>
                  <a:lnTo>
                    <a:pt x="6873" y="11771"/>
                  </a:lnTo>
                  <a:lnTo>
                    <a:pt x="7012" y="11793"/>
                  </a:lnTo>
                  <a:lnTo>
                    <a:pt x="7038" y="11740"/>
                  </a:lnTo>
                  <a:close/>
                  <a:moveTo>
                    <a:pt x="6829" y="11764"/>
                  </a:moveTo>
                  <a:lnTo>
                    <a:pt x="6769" y="11886"/>
                  </a:lnTo>
                  <a:lnTo>
                    <a:pt x="6608" y="11730"/>
                  </a:lnTo>
                  <a:lnTo>
                    <a:pt x="6829" y="11764"/>
                  </a:lnTo>
                  <a:close/>
                  <a:moveTo>
                    <a:pt x="6475" y="11708"/>
                  </a:moveTo>
                  <a:cubicBezTo>
                    <a:pt x="6467" y="11711"/>
                    <a:pt x="6460" y="11717"/>
                    <a:pt x="6456" y="11725"/>
                  </a:cubicBezTo>
                  <a:cubicBezTo>
                    <a:pt x="6452" y="11733"/>
                    <a:pt x="6452" y="11741"/>
                    <a:pt x="6455" y="11750"/>
                  </a:cubicBezTo>
                  <a:cubicBezTo>
                    <a:pt x="6458" y="11758"/>
                    <a:pt x="6463" y="11765"/>
                    <a:pt x="6471" y="11769"/>
                  </a:cubicBezTo>
                  <a:cubicBezTo>
                    <a:pt x="6479" y="11773"/>
                    <a:pt x="6488" y="11773"/>
                    <a:pt x="6497" y="11770"/>
                  </a:cubicBezTo>
                  <a:cubicBezTo>
                    <a:pt x="6505" y="11768"/>
                    <a:pt x="6512" y="11762"/>
                    <a:pt x="6516" y="11754"/>
                  </a:cubicBezTo>
                  <a:cubicBezTo>
                    <a:pt x="6520" y="11745"/>
                    <a:pt x="6520" y="11737"/>
                    <a:pt x="6517" y="11729"/>
                  </a:cubicBezTo>
                  <a:cubicBezTo>
                    <a:pt x="6514" y="11720"/>
                    <a:pt x="6508" y="11714"/>
                    <a:pt x="6500" y="11710"/>
                  </a:cubicBezTo>
                  <a:cubicBezTo>
                    <a:pt x="6492" y="11706"/>
                    <a:pt x="6484" y="11705"/>
                    <a:pt x="6475" y="11708"/>
                  </a:cubicBezTo>
                  <a:close/>
                  <a:moveTo>
                    <a:pt x="6533" y="11591"/>
                  </a:moveTo>
                  <a:cubicBezTo>
                    <a:pt x="6524" y="11594"/>
                    <a:pt x="6518" y="11599"/>
                    <a:pt x="6514" y="11608"/>
                  </a:cubicBezTo>
                  <a:cubicBezTo>
                    <a:pt x="6510" y="11616"/>
                    <a:pt x="6510" y="11624"/>
                    <a:pt x="6512" y="11633"/>
                  </a:cubicBezTo>
                  <a:cubicBezTo>
                    <a:pt x="6515" y="11641"/>
                    <a:pt x="6521" y="11647"/>
                    <a:pt x="6529" y="11651"/>
                  </a:cubicBezTo>
                  <a:cubicBezTo>
                    <a:pt x="6537" y="11655"/>
                    <a:pt x="6546" y="11656"/>
                    <a:pt x="6554" y="11653"/>
                  </a:cubicBezTo>
                  <a:cubicBezTo>
                    <a:pt x="6563" y="11650"/>
                    <a:pt x="6569" y="11645"/>
                    <a:pt x="6574" y="11636"/>
                  </a:cubicBezTo>
                  <a:cubicBezTo>
                    <a:pt x="6578" y="11628"/>
                    <a:pt x="6578" y="11620"/>
                    <a:pt x="6575" y="11611"/>
                  </a:cubicBezTo>
                  <a:cubicBezTo>
                    <a:pt x="6572" y="11603"/>
                    <a:pt x="6566" y="11597"/>
                    <a:pt x="6558" y="11592"/>
                  </a:cubicBezTo>
                  <a:cubicBezTo>
                    <a:pt x="6550" y="11589"/>
                    <a:pt x="6541" y="11588"/>
                    <a:pt x="6533" y="11591"/>
                  </a:cubicBezTo>
                  <a:close/>
                  <a:moveTo>
                    <a:pt x="6775" y="11288"/>
                  </a:moveTo>
                  <a:lnTo>
                    <a:pt x="6647" y="11547"/>
                  </a:lnTo>
                  <a:lnTo>
                    <a:pt x="6687" y="11566"/>
                  </a:lnTo>
                  <a:lnTo>
                    <a:pt x="6738" y="11461"/>
                  </a:lnTo>
                  <a:lnTo>
                    <a:pt x="7090" y="11634"/>
                  </a:lnTo>
                  <a:lnTo>
                    <a:pt x="7112" y="11589"/>
                  </a:lnTo>
                  <a:lnTo>
                    <a:pt x="6760" y="11416"/>
                  </a:lnTo>
                  <a:lnTo>
                    <a:pt x="6813" y="11310"/>
                  </a:lnTo>
                  <a:lnTo>
                    <a:pt x="6775" y="11288"/>
                  </a:lnTo>
                  <a:close/>
                  <a:moveTo>
                    <a:pt x="7441" y="10921"/>
                  </a:moveTo>
                  <a:lnTo>
                    <a:pt x="7033" y="10763"/>
                  </a:lnTo>
                  <a:lnTo>
                    <a:pt x="6999" y="10832"/>
                  </a:lnTo>
                  <a:lnTo>
                    <a:pt x="7223" y="11033"/>
                  </a:lnTo>
                  <a:cubicBezTo>
                    <a:pt x="7236" y="11045"/>
                    <a:pt x="7249" y="11055"/>
                    <a:pt x="7260" y="11064"/>
                  </a:cubicBezTo>
                  <a:cubicBezTo>
                    <a:pt x="7271" y="11072"/>
                    <a:pt x="7278" y="11077"/>
                    <a:pt x="7279" y="11078"/>
                  </a:cubicBezTo>
                  <a:cubicBezTo>
                    <a:pt x="7277" y="11078"/>
                    <a:pt x="7269" y="11076"/>
                    <a:pt x="7255" y="11072"/>
                  </a:cubicBezTo>
                  <a:cubicBezTo>
                    <a:pt x="7242" y="11068"/>
                    <a:pt x="7224" y="11064"/>
                    <a:pt x="7204" y="11060"/>
                  </a:cubicBezTo>
                  <a:lnTo>
                    <a:pt x="6913" y="11006"/>
                  </a:lnTo>
                  <a:lnTo>
                    <a:pt x="6880" y="11074"/>
                  </a:lnTo>
                  <a:lnTo>
                    <a:pt x="7254" y="11301"/>
                  </a:lnTo>
                  <a:lnTo>
                    <a:pt x="7276" y="11256"/>
                  </a:lnTo>
                  <a:lnTo>
                    <a:pt x="7009" y="11097"/>
                  </a:lnTo>
                  <a:cubicBezTo>
                    <a:pt x="7003" y="11094"/>
                    <a:pt x="6997" y="11090"/>
                    <a:pt x="6989" y="11086"/>
                  </a:cubicBezTo>
                  <a:cubicBezTo>
                    <a:pt x="6982" y="11082"/>
                    <a:pt x="6974" y="11077"/>
                    <a:pt x="6967" y="11073"/>
                  </a:cubicBezTo>
                  <a:cubicBezTo>
                    <a:pt x="6959" y="11069"/>
                    <a:pt x="6953" y="11065"/>
                    <a:pt x="6947" y="11062"/>
                  </a:cubicBezTo>
                  <a:cubicBezTo>
                    <a:pt x="6943" y="11059"/>
                    <a:pt x="6939" y="11058"/>
                    <a:pt x="6938" y="11057"/>
                  </a:cubicBezTo>
                  <a:cubicBezTo>
                    <a:pt x="6942" y="11058"/>
                    <a:pt x="6952" y="11060"/>
                    <a:pt x="6966" y="11063"/>
                  </a:cubicBezTo>
                  <a:cubicBezTo>
                    <a:pt x="6980" y="11066"/>
                    <a:pt x="6999" y="11069"/>
                    <a:pt x="7021" y="11074"/>
                  </a:cubicBezTo>
                  <a:lnTo>
                    <a:pt x="7337" y="11133"/>
                  </a:lnTo>
                  <a:lnTo>
                    <a:pt x="7356" y="11093"/>
                  </a:lnTo>
                  <a:lnTo>
                    <a:pt x="7106" y="10866"/>
                  </a:lnTo>
                  <a:cubicBezTo>
                    <a:pt x="7100" y="10861"/>
                    <a:pt x="7095" y="10856"/>
                    <a:pt x="7089" y="10851"/>
                  </a:cubicBezTo>
                  <a:cubicBezTo>
                    <a:pt x="7083" y="10846"/>
                    <a:pt x="7078" y="10842"/>
                    <a:pt x="7072" y="10837"/>
                  </a:cubicBezTo>
                  <a:cubicBezTo>
                    <a:pt x="7067" y="10833"/>
                    <a:pt x="7062" y="10829"/>
                    <a:pt x="7059" y="10826"/>
                  </a:cubicBezTo>
                  <a:cubicBezTo>
                    <a:pt x="7055" y="10823"/>
                    <a:pt x="7053" y="10821"/>
                    <a:pt x="7052" y="10820"/>
                  </a:cubicBezTo>
                  <a:cubicBezTo>
                    <a:pt x="7053" y="10821"/>
                    <a:pt x="7056" y="10822"/>
                    <a:pt x="7060" y="10824"/>
                  </a:cubicBezTo>
                  <a:cubicBezTo>
                    <a:pt x="7065" y="10826"/>
                    <a:pt x="7071" y="10828"/>
                    <a:pt x="7078" y="10832"/>
                  </a:cubicBezTo>
                  <a:cubicBezTo>
                    <a:pt x="7084" y="10835"/>
                    <a:pt x="7091" y="10838"/>
                    <a:pt x="7099" y="10841"/>
                  </a:cubicBezTo>
                  <a:cubicBezTo>
                    <a:pt x="7107" y="10844"/>
                    <a:pt x="7114" y="10847"/>
                    <a:pt x="7120" y="10850"/>
                  </a:cubicBezTo>
                  <a:lnTo>
                    <a:pt x="7418" y="10968"/>
                  </a:lnTo>
                  <a:lnTo>
                    <a:pt x="7441" y="10921"/>
                  </a:lnTo>
                  <a:close/>
                  <a:moveTo>
                    <a:pt x="7225" y="10373"/>
                  </a:moveTo>
                  <a:lnTo>
                    <a:pt x="7202" y="10419"/>
                  </a:lnTo>
                  <a:lnTo>
                    <a:pt x="7475" y="10553"/>
                  </a:lnTo>
                  <a:cubicBezTo>
                    <a:pt x="7488" y="10560"/>
                    <a:pt x="7499" y="10566"/>
                    <a:pt x="7507" y="10572"/>
                  </a:cubicBezTo>
                  <a:cubicBezTo>
                    <a:pt x="7516" y="10579"/>
                    <a:pt x="7523" y="10587"/>
                    <a:pt x="7528" y="10598"/>
                  </a:cubicBezTo>
                  <a:cubicBezTo>
                    <a:pt x="7533" y="10608"/>
                    <a:pt x="7535" y="10620"/>
                    <a:pt x="7533" y="10634"/>
                  </a:cubicBezTo>
                  <a:cubicBezTo>
                    <a:pt x="7532" y="10647"/>
                    <a:pt x="7527" y="10662"/>
                    <a:pt x="7519" y="10679"/>
                  </a:cubicBezTo>
                  <a:cubicBezTo>
                    <a:pt x="7513" y="10691"/>
                    <a:pt x="7507" y="10701"/>
                    <a:pt x="7500" y="10708"/>
                  </a:cubicBezTo>
                  <a:cubicBezTo>
                    <a:pt x="7493" y="10716"/>
                    <a:pt x="7487" y="10722"/>
                    <a:pt x="7480" y="10726"/>
                  </a:cubicBezTo>
                  <a:cubicBezTo>
                    <a:pt x="7473" y="10730"/>
                    <a:pt x="7467" y="10733"/>
                    <a:pt x="7460" y="10735"/>
                  </a:cubicBezTo>
                  <a:cubicBezTo>
                    <a:pt x="7454" y="10736"/>
                    <a:pt x="7448" y="10737"/>
                    <a:pt x="7443" y="10736"/>
                  </a:cubicBezTo>
                  <a:cubicBezTo>
                    <a:pt x="7436" y="10736"/>
                    <a:pt x="7426" y="10734"/>
                    <a:pt x="7415" y="10729"/>
                  </a:cubicBezTo>
                  <a:cubicBezTo>
                    <a:pt x="7404" y="10725"/>
                    <a:pt x="7393" y="10720"/>
                    <a:pt x="7383" y="10715"/>
                  </a:cubicBezTo>
                  <a:lnTo>
                    <a:pt x="7120" y="10586"/>
                  </a:lnTo>
                  <a:lnTo>
                    <a:pt x="7097" y="10632"/>
                  </a:lnTo>
                  <a:lnTo>
                    <a:pt x="7378" y="10770"/>
                  </a:lnTo>
                  <a:cubicBezTo>
                    <a:pt x="7387" y="10774"/>
                    <a:pt x="7397" y="10779"/>
                    <a:pt x="7409" y="10783"/>
                  </a:cubicBezTo>
                  <a:cubicBezTo>
                    <a:pt x="7420" y="10787"/>
                    <a:pt x="7432" y="10789"/>
                    <a:pt x="7444" y="10789"/>
                  </a:cubicBezTo>
                  <a:cubicBezTo>
                    <a:pt x="7469" y="10788"/>
                    <a:pt x="7490" y="10780"/>
                    <a:pt x="7508" y="10767"/>
                  </a:cubicBezTo>
                  <a:cubicBezTo>
                    <a:pt x="7526" y="10753"/>
                    <a:pt x="7543" y="10731"/>
                    <a:pt x="7558" y="10701"/>
                  </a:cubicBezTo>
                  <a:cubicBezTo>
                    <a:pt x="7569" y="10677"/>
                    <a:pt x="7577" y="10656"/>
                    <a:pt x="7580" y="10637"/>
                  </a:cubicBezTo>
                  <a:cubicBezTo>
                    <a:pt x="7583" y="10618"/>
                    <a:pt x="7582" y="10600"/>
                    <a:pt x="7578" y="10583"/>
                  </a:cubicBezTo>
                  <a:cubicBezTo>
                    <a:pt x="7574" y="10567"/>
                    <a:pt x="7566" y="10553"/>
                    <a:pt x="7555" y="10543"/>
                  </a:cubicBezTo>
                  <a:cubicBezTo>
                    <a:pt x="7544" y="10532"/>
                    <a:pt x="7527" y="10521"/>
                    <a:pt x="7503" y="10510"/>
                  </a:cubicBezTo>
                  <a:lnTo>
                    <a:pt x="7225" y="10373"/>
                  </a:lnTo>
                  <a:close/>
                  <a:moveTo>
                    <a:pt x="7068" y="10504"/>
                  </a:moveTo>
                  <a:cubicBezTo>
                    <a:pt x="7059" y="10507"/>
                    <a:pt x="7053" y="10512"/>
                    <a:pt x="7049" y="10520"/>
                  </a:cubicBezTo>
                  <a:cubicBezTo>
                    <a:pt x="7045" y="10528"/>
                    <a:pt x="7045" y="10537"/>
                    <a:pt x="7047" y="10545"/>
                  </a:cubicBezTo>
                  <a:cubicBezTo>
                    <a:pt x="7050" y="10554"/>
                    <a:pt x="7056" y="10560"/>
                    <a:pt x="7064" y="10564"/>
                  </a:cubicBezTo>
                  <a:cubicBezTo>
                    <a:pt x="7072" y="10568"/>
                    <a:pt x="7081" y="10569"/>
                    <a:pt x="7089" y="10566"/>
                  </a:cubicBezTo>
                  <a:cubicBezTo>
                    <a:pt x="7098" y="10563"/>
                    <a:pt x="7104" y="10557"/>
                    <a:pt x="7109" y="10549"/>
                  </a:cubicBezTo>
                  <a:cubicBezTo>
                    <a:pt x="7113" y="10541"/>
                    <a:pt x="7113" y="10532"/>
                    <a:pt x="7110" y="10524"/>
                  </a:cubicBezTo>
                  <a:cubicBezTo>
                    <a:pt x="7107" y="10516"/>
                    <a:pt x="7101" y="10509"/>
                    <a:pt x="7093" y="10505"/>
                  </a:cubicBezTo>
                  <a:cubicBezTo>
                    <a:pt x="7085" y="10501"/>
                    <a:pt x="7076" y="10501"/>
                    <a:pt x="7068" y="10504"/>
                  </a:cubicBezTo>
                  <a:close/>
                  <a:moveTo>
                    <a:pt x="7125" y="10387"/>
                  </a:moveTo>
                  <a:cubicBezTo>
                    <a:pt x="7117" y="10390"/>
                    <a:pt x="7111" y="10395"/>
                    <a:pt x="7106" y="10404"/>
                  </a:cubicBezTo>
                  <a:cubicBezTo>
                    <a:pt x="7103" y="10412"/>
                    <a:pt x="7102" y="10420"/>
                    <a:pt x="7105" y="10428"/>
                  </a:cubicBezTo>
                  <a:cubicBezTo>
                    <a:pt x="7108" y="10437"/>
                    <a:pt x="7113" y="10443"/>
                    <a:pt x="7121" y="10447"/>
                  </a:cubicBezTo>
                  <a:cubicBezTo>
                    <a:pt x="7130" y="10451"/>
                    <a:pt x="7138" y="10452"/>
                    <a:pt x="7147" y="10449"/>
                  </a:cubicBezTo>
                  <a:cubicBezTo>
                    <a:pt x="7156" y="10446"/>
                    <a:pt x="7162" y="10441"/>
                    <a:pt x="7166" y="10432"/>
                  </a:cubicBezTo>
                  <a:cubicBezTo>
                    <a:pt x="7170" y="10424"/>
                    <a:pt x="7171" y="10416"/>
                    <a:pt x="7167" y="10407"/>
                  </a:cubicBezTo>
                  <a:cubicBezTo>
                    <a:pt x="7164" y="10399"/>
                    <a:pt x="7158" y="10392"/>
                    <a:pt x="7150" y="10388"/>
                  </a:cubicBezTo>
                  <a:cubicBezTo>
                    <a:pt x="7142" y="10384"/>
                    <a:pt x="7134" y="10384"/>
                    <a:pt x="7125" y="10387"/>
                  </a:cubicBezTo>
                  <a:close/>
                  <a:moveTo>
                    <a:pt x="7799" y="10193"/>
                  </a:moveTo>
                  <a:lnTo>
                    <a:pt x="7408" y="10000"/>
                  </a:lnTo>
                  <a:lnTo>
                    <a:pt x="7386" y="10046"/>
                  </a:lnTo>
                  <a:lnTo>
                    <a:pt x="7599" y="10149"/>
                  </a:lnTo>
                  <a:cubicBezTo>
                    <a:pt x="7613" y="10156"/>
                    <a:pt x="7627" y="10163"/>
                    <a:pt x="7642" y="10169"/>
                  </a:cubicBezTo>
                  <a:cubicBezTo>
                    <a:pt x="7656" y="10176"/>
                    <a:pt x="7669" y="10181"/>
                    <a:pt x="7680" y="10186"/>
                  </a:cubicBezTo>
                  <a:cubicBezTo>
                    <a:pt x="7692" y="10191"/>
                    <a:pt x="7701" y="10195"/>
                    <a:pt x="7709" y="10198"/>
                  </a:cubicBezTo>
                  <a:cubicBezTo>
                    <a:pt x="7716" y="10201"/>
                    <a:pt x="7720" y="10203"/>
                    <a:pt x="7721" y="10203"/>
                  </a:cubicBezTo>
                  <a:cubicBezTo>
                    <a:pt x="7719" y="10203"/>
                    <a:pt x="7716" y="10202"/>
                    <a:pt x="7709" y="10202"/>
                  </a:cubicBezTo>
                  <a:cubicBezTo>
                    <a:pt x="7703" y="10201"/>
                    <a:pt x="7696" y="10201"/>
                    <a:pt x="7686" y="10200"/>
                  </a:cubicBezTo>
                  <a:cubicBezTo>
                    <a:pt x="7677" y="10200"/>
                    <a:pt x="7667" y="10199"/>
                    <a:pt x="7655" y="10199"/>
                  </a:cubicBezTo>
                  <a:cubicBezTo>
                    <a:pt x="7644" y="10198"/>
                    <a:pt x="7632" y="10198"/>
                    <a:pt x="7621" y="10199"/>
                  </a:cubicBezTo>
                  <a:lnTo>
                    <a:pt x="7307" y="10206"/>
                  </a:lnTo>
                  <a:lnTo>
                    <a:pt x="7280" y="10260"/>
                  </a:lnTo>
                  <a:lnTo>
                    <a:pt x="7671" y="10452"/>
                  </a:lnTo>
                  <a:lnTo>
                    <a:pt x="7695" y="10404"/>
                  </a:lnTo>
                  <a:lnTo>
                    <a:pt x="7467" y="10295"/>
                  </a:lnTo>
                  <a:cubicBezTo>
                    <a:pt x="7456" y="10289"/>
                    <a:pt x="7444" y="10284"/>
                    <a:pt x="7433" y="10279"/>
                  </a:cubicBezTo>
                  <a:cubicBezTo>
                    <a:pt x="7421" y="10274"/>
                    <a:pt x="7410" y="10269"/>
                    <a:pt x="7400" y="10265"/>
                  </a:cubicBezTo>
                  <a:cubicBezTo>
                    <a:pt x="7390" y="10261"/>
                    <a:pt x="7382" y="10257"/>
                    <a:pt x="7374" y="10254"/>
                  </a:cubicBezTo>
                  <a:cubicBezTo>
                    <a:pt x="7367" y="10251"/>
                    <a:pt x="7362" y="10249"/>
                    <a:pt x="7359" y="10248"/>
                  </a:cubicBezTo>
                  <a:cubicBezTo>
                    <a:pt x="7363" y="10248"/>
                    <a:pt x="7368" y="10249"/>
                    <a:pt x="7376" y="10249"/>
                  </a:cubicBezTo>
                  <a:cubicBezTo>
                    <a:pt x="7383" y="10249"/>
                    <a:pt x="7392" y="10249"/>
                    <a:pt x="7402" y="10249"/>
                  </a:cubicBezTo>
                  <a:cubicBezTo>
                    <a:pt x="7412" y="10250"/>
                    <a:pt x="7423" y="10250"/>
                    <a:pt x="7436" y="10250"/>
                  </a:cubicBezTo>
                  <a:cubicBezTo>
                    <a:pt x="7448" y="10250"/>
                    <a:pt x="7461" y="10250"/>
                    <a:pt x="7474" y="10249"/>
                  </a:cubicBezTo>
                  <a:lnTo>
                    <a:pt x="7775" y="10242"/>
                  </a:lnTo>
                  <a:lnTo>
                    <a:pt x="7799" y="10193"/>
                  </a:lnTo>
                  <a:close/>
                  <a:moveTo>
                    <a:pt x="7823" y="9772"/>
                  </a:moveTo>
                  <a:cubicBezTo>
                    <a:pt x="7809" y="9770"/>
                    <a:pt x="7795" y="9771"/>
                    <a:pt x="7782" y="9775"/>
                  </a:cubicBezTo>
                  <a:cubicBezTo>
                    <a:pt x="7769" y="9778"/>
                    <a:pt x="7757" y="9784"/>
                    <a:pt x="7746" y="9791"/>
                  </a:cubicBezTo>
                  <a:cubicBezTo>
                    <a:pt x="7735" y="9798"/>
                    <a:pt x="7723" y="9809"/>
                    <a:pt x="7709" y="9824"/>
                  </a:cubicBezTo>
                  <a:lnTo>
                    <a:pt x="7672" y="9862"/>
                  </a:lnTo>
                  <a:cubicBezTo>
                    <a:pt x="7653" y="9882"/>
                    <a:pt x="7637" y="9894"/>
                    <a:pt x="7622" y="9900"/>
                  </a:cubicBezTo>
                  <a:cubicBezTo>
                    <a:pt x="7608" y="9905"/>
                    <a:pt x="7592" y="9904"/>
                    <a:pt x="7576" y="9896"/>
                  </a:cubicBezTo>
                  <a:cubicBezTo>
                    <a:pt x="7556" y="9886"/>
                    <a:pt x="7544" y="9871"/>
                    <a:pt x="7539" y="9852"/>
                  </a:cubicBezTo>
                  <a:cubicBezTo>
                    <a:pt x="7535" y="9833"/>
                    <a:pt x="7538" y="9811"/>
                    <a:pt x="7550" y="9786"/>
                  </a:cubicBezTo>
                  <a:cubicBezTo>
                    <a:pt x="7555" y="9778"/>
                    <a:pt x="7559" y="9770"/>
                    <a:pt x="7564" y="9763"/>
                  </a:cubicBezTo>
                  <a:cubicBezTo>
                    <a:pt x="7569" y="9756"/>
                    <a:pt x="7574" y="9750"/>
                    <a:pt x="7580" y="9744"/>
                  </a:cubicBezTo>
                  <a:cubicBezTo>
                    <a:pt x="7587" y="9738"/>
                    <a:pt x="7594" y="9732"/>
                    <a:pt x="7602" y="9726"/>
                  </a:cubicBezTo>
                  <a:cubicBezTo>
                    <a:pt x="7610" y="9720"/>
                    <a:pt x="7620" y="9714"/>
                    <a:pt x="7630" y="9707"/>
                  </a:cubicBezTo>
                  <a:lnTo>
                    <a:pt x="7607" y="9670"/>
                  </a:lnTo>
                  <a:cubicBezTo>
                    <a:pt x="7563" y="9695"/>
                    <a:pt x="7532" y="9728"/>
                    <a:pt x="7511" y="9770"/>
                  </a:cubicBezTo>
                  <a:cubicBezTo>
                    <a:pt x="7502" y="9789"/>
                    <a:pt x="7496" y="9807"/>
                    <a:pt x="7494" y="9826"/>
                  </a:cubicBezTo>
                  <a:cubicBezTo>
                    <a:pt x="7492" y="9844"/>
                    <a:pt x="7493" y="9861"/>
                    <a:pt x="7497" y="9877"/>
                  </a:cubicBezTo>
                  <a:cubicBezTo>
                    <a:pt x="7502" y="9893"/>
                    <a:pt x="7509" y="9907"/>
                    <a:pt x="7520" y="9920"/>
                  </a:cubicBezTo>
                  <a:cubicBezTo>
                    <a:pt x="7531" y="9933"/>
                    <a:pt x="7544" y="9943"/>
                    <a:pt x="7561" y="9951"/>
                  </a:cubicBezTo>
                  <a:cubicBezTo>
                    <a:pt x="7586" y="9964"/>
                    <a:pt x="7612" y="9966"/>
                    <a:pt x="7637" y="9958"/>
                  </a:cubicBezTo>
                  <a:cubicBezTo>
                    <a:pt x="7649" y="9955"/>
                    <a:pt x="7660" y="9949"/>
                    <a:pt x="7670" y="9941"/>
                  </a:cubicBezTo>
                  <a:cubicBezTo>
                    <a:pt x="7680" y="9933"/>
                    <a:pt x="7692" y="9921"/>
                    <a:pt x="7706" y="9906"/>
                  </a:cubicBezTo>
                  <a:lnTo>
                    <a:pt x="7737" y="9872"/>
                  </a:lnTo>
                  <a:cubicBezTo>
                    <a:pt x="7774" y="9833"/>
                    <a:pt x="7810" y="9821"/>
                    <a:pt x="7845" y="9838"/>
                  </a:cubicBezTo>
                  <a:cubicBezTo>
                    <a:pt x="7868" y="9850"/>
                    <a:pt x="7882" y="9868"/>
                    <a:pt x="7887" y="9894"/>
                  </a:cubicBezTo>
                  <a:cubicBezTo>
                    <a:pt x="7889" y="9905"/>
                    <a:pt x="7889" y="9916"/>
                    <a:pt x="7887" y="9926"/>
                  </a:cubicBezTo>
                  <a:cubicBezTo>
                    <a:pt x="7885" y="9937"/>
                    <a:pt x="7881" y="9949"/>
                    <a:pt x="7873" y="9964"/>
                  </a:cubicBezTo>
                  <a:cubicBezTo>
                    <a:pt x="7864" y="9984"/>
                    <a:pt x="7852" y="10001"/>
                    <a:pt x="7838" y="10015"/>
                  </a:cubicBezTo>
                  <a:cubicBezTo>
                    <a:pt x="7825" y="10029"/>
                    <a:pt x="7808" y="10042"/>
                    <a:pt x="7788" y="10052"/>
                  </a:cubicBezTo>
                  <a:lnTo>
                    <a:pt x="7815" y="10091"/>
                  </a:lnTo>
                  <a:cubicBezTo>
                    <a:pt x="7836" y="10077"/>
                    <a:pt x="7855" y="10062"/>
                    <a:pt x="7871" y="10045"/>
                  </a:cubicBezTo>
                  <a:cubicBezTo>
                    <a:pt x="7886" y="10027"/>
                    <a:pt x="7900" y="10006"/>
                    <a:pt x="7912" y="9983"/>
                  </a:cubicBezTo>
                  <a:cubicBezTo>
                    <a:pt x="7921" y="9965"/>
                    <a:pt x="7926" y="9948"/>
                    <a:pt x="7929" y="9932"/>
                  </a:cubicBezTo>
                  <a:cubicBezTo>
                    <a:pt x="7932" y="9917"/>
                    <a:pt x="7933" y="9900"/>
                    <a:pt x="7931" y="9883"/>
                  </a:cubicBezTo>
                  <a:cubicBezTo>
                    <a:pt x="7928" y="9861"/>
                    <a:pt x="7921" y="9840"/>
                    <a:pt x="7909" y="9823"/>
                  </a:cubicBezTo>
                  <a:cubicBezTo>
                    <a:pt x="7897" y="9805"/>
                    <a:pt x="7882" y="9792"/>
                    <a:pt x="7863" y="9783"/>
                  </a:cubicBezTo>
                  <a:cubicBezTo>
                    <a:pt x="7851" y="9777"/>
                    <a:pt x="7838" y="9773"/>
                    <a:pt x="7823" y="9772"/>
                  </a:cubicBezTo>
                  <a:close/>
                  <a:moveTo>
                    <a:pt x="7741" y="9325"/>
                  </a:moveTo>
                  <a:lnTo>
                    <a:pt x="7613" y="9584"/>
                  </a:lnTo>
                  <a:lnTo>
                    <a:pt x="7653" y="9603"/>
                  </a:lnTo>
                  <a:lnTo>
                    <a:pt x="7704" y="9498"/>
                  </a:lnTo>
                  <a:lnTo>
                    <a:pt x="8056" y="9671"/>
                  </a:lnTo>
                  <a:lnTo>
                    <a:pt x="8078" y="9626"/>
                  </a:lnTo>
                  <a:lnTo>
                    <a:pt x="7726" y="9453"/>
                  </a:lnTo>
                  <a:lnTo>
                    <a:pt x="7779" y="9347"/>
                  </a:lnTo>
                  <a:lnTo>
                    <a:pt x="7741" y="9325"/>
                  </a:lnTo>
                  <a:close/>
                  <a:moveTo>
                    <a:pt x="8272" y="9231"/>
                  </a:moveTo>
                  <a:lnTo>
                    <a:pt x="8232" y="9211"/>
                  </a:lnTo>
                  <a:lnTo>
                    <a:pt x="8147" y="9383"/>
                  </a:lnTo>
                  <a:lnTo>
                    <a:pt x="8004" y="9313"/>
                  </a:lnTo>
                  <a:lnTo>
                    <a:pt x="8070" y="9179"/>
                  </a:lnTo>
                  <a:lnTo>
                    <a:pt x="8030" y="9159"/>
                  </a:lnTo>
                  <a:lnTo>
                    <a:pt x="7964" y="9293"/>
                  </a:lnTo>
                  <a:lnTo>
                    <a:pt x="7836" y="9230"/>
                  </a:lnTo>
                  <a:lnTo>
                    <a:pt x="7914" y="9069"/>
                  </a:lnTo>
                  <a:lnTo>
                    <a:pt x="7879" y="9044"/>
                  </a:lnTo>
                  <a:lnTo>
                    <a:pt x="7774" y="9258"/>
                  </a:lnTo>
                  <a:lnTo>
                    <a:pt x="8164" y="9450"/>
                  </a:lnTo>
                  <a:lnTo>
                    <a:pt x="8272" y="9231"/>
                  </a:lnTo>
                  <a:close/>
                  <a:moveTo>
                    <a:pt x="8435" y="8900"/>
                  </a:moveTo>
                  <a:lnTo>
                    <a:pt x="8399" y="8904"/>
                  </a:lnTo>
                  <a:cubicBezTo>
                    <a:pt x="8382" y="8907"/>
                    <a:pt x="8365" y="8909"/>
                    <a:pt x="8346" y="8912"/>
                  </a:cubicBezTo>
                  <a:cubicBezTo>
                    <a:pt x="8327" y="8914"/>
                    <a:pt x="8310" y="8917"/>
                    <a:pt x="8293" y="8919"/>
                  </a:cubicBezTo>
                  <a:cubicBezTo>
                    <a:pt x="8277" y="8921"/>
                    <a:pt x="8265" y="8923"/>
                    <a:pt x="8258" y="8924"/>
                  </a:cubicBezTo>
                  <a:cubicBezTo>
                    <a:pt x="8248" y="8926"/>
                    <a:pt x="8238" y="8929"/>
                    <a:pt x="8226" y="8932"/>
                  </a:cubicBezTo>
                  <a:cubicBezTo>
                    <a:pt x="8214" y="8935"/>
                    <a:pt x="8204" y="8938"/>
                    <a:pt x="8195" y="8942"/>
                  </a:cubicBezTo>
                  <a:lnTo>
                    <a:pt x="8198" y="8936"/>
                  </a:lnTo>
                  <a:cubicBezTo>
                    <a:pt x="8206" y="8921"/>
                    <a:pt x="8210" y="8905"/>
                    <a:pt x="8211" y="8890"/>
                  </a:cubicBezTo>
                  <a:cubicBezTo>
                    <a:pt x="8212" y="8875"/>
                    <a:pt x="8210" y="8860"/>
                    <a:pt x="8206" y="8847"/>
                  </a:cubicBezTo>
                  <a:cubicBezTo>
                    <a:pt x="8201" y="8833"/>
                    <a:pt x="8193" y="8821"/>
                    <a:pt x="8182" y="8809"/>
                  </a:cubicBezTo>
                  <a:cubicBezTo>
                    <a:pt x="8171" y="8798"/>
                    <a:pt x="8158" y="8788"/>
                    <a:pt x="8142" y="8780"/>
                  </a:cubicBezTo>
                  <a:cubicBezTo>
                    <a:pt x="8132" y="8775"/>
                    <a:pt x="8122" y="8772"/>
                    <a:pt x="8112" y="8770"/>
                  </a:cubicBezTo>
                  <a:cubicBezTo>
                    <a:pt x="8102" y="8768"/>
                    <a:pt x="8093" y="8767"/>
                    <a:pt x="8084" y="8768"/>
                  </a:cubicBezTo>
                  <a:cubicBezTo>
                    <a:pt x="8076" y="8768"/>
                    <a:pt x="8068" y="8769"/>
                    <a:pt x="8060" y="8771"/>
                  </a:cubicBezTo>
                  <a:cubicBezTo>
                    <a:pt x="8053" y="8773"/>
                    <a:pt x="8046" y="8776"/>
                    <a:pt x="8041" y="8778"/>
                  </a:cubicBezTo>
                  <a:cubicBezTo>
                    <a:pt x="8035" y="8781"/>
                    <a:pt x="8029" y="8785"/>
                    <a:pt x="8023" y="8789"/>
                  </a:cubicBezTo>
                  <a:cubicBezTo>
                    <a:pt x="8017" y="8793"/>
                    <a:pt x="8011" y="8799"/>
                    <a:pt x="8005" y="8806"/>
                  </a:cubicBezTo>
                  <a:cubicBezTo>
                    <a:pt x="7999" y="8812"/>
                    <a:pt x="7992" y="8820"/>
                    <a:pt x="7986" y="8830"/>
                  </a:cubicBezTo>
                  <a:cubicBezTo>
                    <a:pt x="7980" y="8840"/>
                    <a:pt x="7974" y="8851"/>
                    <a:pt x="7967" y="8865"/>
                  </a:cubicBezTo>
                  <a:lnTo>
                    <a:pt x="7922" y="8956"/>
                  </a:lnTo>
                  <a:lnTo>
                    <a:pt x="8313" y="9148"/>
                  </a:lnTo>
                  <a:lnTo>
                    <a:pt x="8336" y="9103"/>
                  </a:lnTo>
                  <a:lnTo>
                    <a:pt x="8159" y="9016"/>
                  </a:lnTo>
                  <a:cubicBezTo>
                    <a:pt x="8164" y="9006"/>
                    <a:pt x="8170" y="8999"/>
                    <a:pt x="8176" y="8994"/>
                  </a:cubicBezTo>
                  <a:cubicBezTo>
                    <a:pt x="8182" y="8990"/>
                    <a:pt x="8192" y="8986"/>
                    <a:pt x="8206" y="8984"/>
                  </a:cubicBezTo>
                  <a:cubicBezTo>
                    <a:pt x="8229" y="8979"/>
                    <a:pt x="8251" y="8975"/>
                    <a:pt x="8272" y="8971"/>
                  </a:cubicBezTo>
                  <a:cubicBezTo>
                    <a:pt x="8292" y="8968"/>
                    <a:pt x="8312" y="8965"/>
                    <a:pt x="8329" y="8963"/>
                  </a:cubicBezTo>
                  <a:cubicBezTo>
                    <a:pt x="8346" y="8961"/>
                    <a:pt x="8361" y="8960"/>
                    <a:pt x="8375" y="8959"/>
                  </a:cubicBezTo>
                  <a:cubicBezTo>
                    <a:pt x="8388" y="8958"/>
                    <a:pt x="8399" y="8958"/>
                    <a:pt x="8406" y="8958"/>
                  </a:cubicBezTo>
                  <a:lnTo>
                    <a:pt x="8435" y="8900"/>
                  </a:lnTo>
                  <a:close/>
                  <a:moveTo>
                    <a:pt x="8149" y="8851"/>
                  </a:moveTo>
                  <a:cubicBezTo>
                    <a:pt x="8157" y="8859"/>
                    <a:pt x="8163" y="8868"/>
                    <a:pt x="8166" y="8878"/>
                  </a:cubicBezTo>
                  <a:cubicBezTo>
                    <a:pt x="8169" y="8889"/>
                    <a:pt x="8170" y="8900"/>
                    <a:pt x="8167" y="8913"/>
                  </a:cubicBezTo>
                  <a:cubicBezTo>
                    <a:pt x="8165" y="8926"/>
                    <a:pt x="8160" y="8941"/>
                    <a:pt x="8151" y="8958"/>
                  </a:cubicBezTo>
                  <a:lnTo>
                    <a:pt x="8130" y="9001"/>
                  </a:lnTo>
                  <a:lnTo>
                    <a:pt x="7984" y="8930"/>
                  </a:lnTo>
                  <a:lnTo>
                    <a:pt x="8007" y="8883"/>
                  </a:lnTo>
                  <a:cubicBezTo>
                    <a:pt x="8012" y="8872"/>
                    <a:pt x="8017" y="8863"/>
                    <a:pt x="8023" y="8856"/>
                  </a:cubicBezTo>
                  <a:cubicBezTo>
                    <a:pt x="8028" y="8849"/>
                    <a:pt x="8033" y="8843"/>
                    <a:pt x="8039" y="8838"/>
                  </a:cubicBezTo>
                  <a:cubicBezTo>
                    <a:pt x="8049" y="8829"/>
                    <a:pt x="8061" y="8824"/>
                    <a:pt x="8076" y="8822"/>
                  </a:cubicBezTo>
                  <a:cubicBezTo>
                    <a:pt x="8090" y="8820"/>
                    <a:pt x="8104" y="8822"/>
                    <a:pt x="8117" y="8829"/>
                  </a:cubicBezTo>
                  <a:cubicBezTo>
                    <a:pt x="8130" y="8835"/>
                    <a:pt x="8141" y="8842"/>
                    <a:pt x="8149" y="8851"/>
                  </a:cubicBezTo>
                  <a:close/>
                  <a:moveTo>
                    <a:pt x="8647" y="8688"/>
                  </a:moveTo>
                  <a:lnTo>
                    <a:pt x="8098" y="8418"/>
                  </a:lnTo>
                  <a:lnTo>
                    <a:pt x="8080" y="8456"/>
                  </a:lnTo>
                  <a:lnTo>
                    <a:pt x="8629" y="8726"/>
                  </a:lnTo>
                  <a:lnTo>
                    <a:pt x="8647" y="8688"/>
                  </a:lnTo>
                  <a:close/>
                  <a:moveTo>
                    <a:pt x="8422" y="7940"/>
                  </a:moveTo>
                  <a:lnTo>
                    <a:pt x="8399" y="7987"/>
                  </a:lnTo>
                  <a:lnTo>
                    <a:pt x="8671" y="8121"/>
                  </a:lnTo>
                  <a:cubicBezTo>
                    <a:pt x="8685" y="8127"/>
                    <a:pt x="8696" y="8134"/>
                    <a:pt x="8704" y="8140"/>
                  </a:cubicBezTo>
                  <a:cubicBezTo>
                    <a:pt x="8713" y="8146"/>
                    <a:pt x="8720" y="8155"/>
                    <a:pt x="8725" y="8165"/>
                  </a:cubicBezTo>
                  <a:cubicBezTo>
                    <a:pt x="8730" y="8175"/>
                    <a:pt x="8732" y="8187"/>
                    <a:pt x="8730" y="8201"/>
                  </a:cubicBezTo>
                  <a:cubicBezTo>
                    <a:pt x="8729" y="8215"/>
                    <a:pt x="8724" y="8230"/>
                    <a:pt x="8716" y="8246"/>
                  </a:cubicBezTo>
                  <a:cubicBezTo>
                    <a:pt x="8710" y="8259"/>
                    <a:pt x="8703" y="8268"/>
                    <a:pt x="8697" y="8276"/>
                  </a:cubicBezTo>
                  <a:cubicBezTo>
                    <a:pt x="8690" y="8284"/>
                    <a:pt x="8684" y="8290"/>
                    <a:pt x="8677" y="8294"/>
                  </a:cubicBezTo>
                  <a:cubicBezTo>
                    <a:pt x="8670" y="8298"/>
                    <a:pt x="8663" y="8301"/>
                    <a:pt x="8657" y="8302"/>
                  </a:cubicBezTo>
                  <a:cubicBezTo>
                    <a:pt x="8651" y="8304"/>
                    <a:pt x="8645" y="8304"/>
                    <a:pt x="8640" y="8304"/>
                  </a:cubicBezTo>
                  <a:cubicBezTo>
                    <a:pt x="8633" y="8304"/>
                    <a:pt x="8623" y="8301"/>
                    <a:pt x="8612" y="8297"/>
                  </a:cubicBezTo>
                  <a:cubicBezTo>
                    <a:pt x="8601" y="8293"/>
                    <a:pt x="8590" y="8288"/>
                    <a:pt x="8580" y="8283"/>
                  </a:cubicBezTo>
                  <a:lnTo>
                    <a:pt x="8317" y="8154"/>
                  </a:lnTo>
                  <a:lnTo>
                    <a:pt x="8294" y="8200"/>
                  </a:lnTo>
                  <a:lnTo>
                    <a:pt x="8575" y="8338"/>
                  </a:lnTo>
                  <a:cubicBezTo>
                    <a:pt x="8583" y="8342"/>
                    <a:pt x="8594" y="8346"/>
                    <a:pt x="8605" y="8351"/>
                  </a:cubicBezTo>
                  <a:cubicBezTo>
                    <a:pt x="8617" y="8355"/>
                    <a:pt x="8629" y="8357"/>
                    <a:pt x="8641" y="8356"/>
                  </a:cubicBezTo>
                  <a:cubicBezTo>
                    <a:pt x="8666" y="8355"/>
                    <a:pt x="8687" y="8348"/>
                    <a:pt x="8705" y="8334"/>
                  </a:cubicBezTo>
                  <a:cubicBezTo>
                    <a:pt x="8723" y="8321"/>
                    <a:pt x="8740" y="8299"/>
                    <a:pt x="8755" y="8268"/>
                  </a:cubicBezTo>
                  <a:cubicBezTo>
                    <a:pt x="8766" y="8244"/>
                    <a:pt x="8774" y="8223"/>
                    <a:pt x="8777" y="8205"/>
                  </a:cubicBezTo>
                  <a:cubicBezTo>
                    <a:pt x="8780" y="8186"/>
                    <a:pt x="8779" y="8168"/>
                    <a:pt x="8775" y="8151"/>
                  </a:cubicBezTo>
                  <a:cubicBezTo>
                    <a:pt x="8771" y="8134"/>
                    <a:pt x="8763" y="8121"/>
                    <a:pt x="8752" y="8110"/>
                  </a:cubicBezTo>
                  <a:cubicBezTo>
                    <a:pt x="8741" y="8100"/>
                    <a:pt x="8723" y="8089"/>
                    <a:pt x="8700" y="8077"/>
                  </a:cubicBezTo>
                  <a:lnTo>
                    <a:pt x="8422" y="7940"/>
                  </a:lnTo>
                  <a:close/>
                  <a:moveTo>
                    <a:pt x="8996" y="7760"/>
                  </a:moveTo>
                  <a:lnTo>
                    <a:pt x="8605" y="7568"/>
                  </a:lnTo>
                  <a:lnTo>
                    <a:pt x="8582" y="7614"/>
                  </a:lnTo>
                  <a:lnTo>
                    <a:pt x="8796" y="7717"/>
                  </a:lnTo>
                  <a:cubicBezTo>
                    <a:pt x="8810" y="7724"/>
                    <a:pt x="8824" y="7731"/>
                    <a:pt x="8838" y="7737"/>
                  </a:cubicBezTo>
                  <a:cubicBezTo>
                    <a:pt x="8853" y="7743"/>
                    <a:pt x="8866" y="7749"/>
                    <a:pt x="8877" y="7754"/>
                  </a:cubicBezTo>
                  <a:cubicBezTo>
                    <a:pt x="8889" y="7759"/>
                    <a:pt x="8898" y="7763"/>
                    <a:pt x="8906" y="7766"/>
                  </a:cubicBezTo>
                  <a:cubicBezTo>
                    <a:pt x="8913" y="7769"/>
                    <a:pt x="8917" y="7770"/>
                    <a:pt x="8917" y="7770"/>
                  </a:cubicBezTo>
                  <a:cubicBezTo>
                    <a:pt x="8916" y="7770"/>
                    <a:pt x="8912" y="7770"/>
                    <a:pt x="8906" y="7769"/>
                  </a:cubicBezTo>
                  <a:cubicBezTo>
                    <a:pt x="8900" y="7769"/>
                    <a:pt x="8892" y="7769"/>
                    <a:pt x="8883" y="7768"/>
                  </a:cubicBezTo>
                  <a:cubicBezTo>
                    <a:pt x="8874" y="7768"/>
                    <a:pt x="8864" y="7767"/>
                    <a:pt x="8852" y="7767"/>
                  </a:cubicBezTo>
                  <a:cubicBezTo>
                    <a:pt x="8841" y="7766"/>
                    <a:pt x="8829" y="7766"/>
                    <a:pt x="8817" y="7766"/>
                  </a:cubicBezTo>
                  <a:lnTo>
                    <a:pt x="8504" y="7774"/>
                  </a:lnTo>
                  <a:lnTo>
                    <a:pt x="8477" y="7828"/>
                  </a:lnTo>
                  <a:lnTo>
                    <a:pt x="8868" y="8020"/>
                  </a:lnTo>
                  <a:lnTo>
                    <a:pt x="8892" y="7972"/>
                  </a:lnTo>
                  <a:lnTo>
                    <a:pt x="8664" y="7862"/>
                  </a:lnTo>
                  <a:cubicBezTo>
                    <a:pt x="8653" y="7857"/>
                    <a:pt x="8641" y="7851"/>
                    <a:pt x="8630" y="7846"/>
                  </a:cubicBezTo>
                  <a:cubicBezTo>
                    <a:pt x="8618" y="7841"/>
                    <a:pt x="8607" y="7837"/>
                    <a:pt x="8597" y="7833"/>
                  </a:cubicBezTo>
                  <a:cubicBezTo>
                    <a:pt x="8587" y="7828"/>
                    <a:pt x="8578" y="7825"/>
                    <a:pt x="8571" y="7821"/>
                  </a:cubicBezTo>
                  <a:cubicBezTo>
                    <a:pt x="8564" y="7818"/>
                    <a:pt x="8559" y="7816"/>
                    <a:pt x="8556" y="7815"/>
                  </a:cubicBezTo>
                  <a:cubicBezTo>
                    <a:pt x="8560" y="7816"/>
                    <a:pt x="8565" y="7816"/>
                    <a:pt x="8573" y="7817"/>
                  </a:cubicBezTo>
                  <a:cubicBezTo>
                    <a:pt x="8580" y="7817"/>
                    <a:pt x="8589" y="7817"/>
                    <a:pt x="8599" y="7817"/>
                  </a:cubicBezTo>
                  <a:cubicBezTo>
                    <a:pt x="8609" y="7817"/>
                    <a:pt x="8620" y="7817"/>
                    <a:pt x="8632" y="7817"/>
                  </a:cubicBezTo>
                  <a:cubicBezTo>
                    <a:pt x="8645" y="7817"/>
                    <a:pt x="8657" y="7817"/>
                    <a:pt x="8671" y="7817"/>
                  </a:cubicBezTo>
                  <a:lnTo>
                    <a:pt x="8972" y="7809"/>
                  </a:lnTo>
                  <a:lnTo>
                    <a:pt x="8996" y="7760"/>
                  </a:lnTo>
                  <a:close/>
                  <a:moveTo>
                    <a:pt x="4776" y="18063"/>
                  </a:moveTo>
                  <a:lnTo>
                    <a:pt x="4739" y="18068"/>
                  </a:lnTo>
                  <a:cubicBezTo>
                    <a:pt x="4723" y="18070"/>
                    <a:pt x="4705" y="18073"/>
                    <a:pt x="4686" y="18075"/>
                  </a:cubicBezTo>
                  <a:cubicBezTo>
                    <a:pt x="4668" y="18078"/>
                    <a:pt x="4650" y="18080"/>
                    <a:pt x="4633" y="18082"/>
                  </a:cubicBezTo>
                  <a:cubicBezTo>
                    <a:pt x="4617" y="18085"/>
                    <a:pt x="4605" y="18087"/>
                    <a:pt x="4599" y="18088"/>
                  </a:cubicBezTo>
                  <a:cubicBezTo>
                    <a:pt x="4589" y="18090"/>
                    <a:pt x="4578" y="18092"/>
                    <a:pt x="4566" y="18095"/>
                  </a:cubicBezTo>
                  <a:cubicBezTo>
                    <a:pt x="4554" y="18098"/>
                    <a:pt x="4544" y="18102"/>
                    <a:pt x="4535" y="18106"/>
                  </a:cubicBezTo>
                  <a:lnTo>
                    <a:pt x="4538" y="18100"/>
                  </a:lnTo>
                  <a:cubicBezTo>
                    <a:pt x="4546" y="18084"/>
                    <a:pt x="4550" y="18069"/>
                    <a:pt x="4551" y="18054"/>
                  </a:cubicBezTo>
                  <a:cubicBezTo>
                    <a:pt x="4552" y="18038"/>
                    <a:pt x="4551" y="18024"/>
                    <a:pt x="4546" y="18010"/>
                  </a:cubicBezTo>
                  <a:cubicBezTo>
                    <a:pt x="4541" y="17997"/>
                    <a:pt x="4533" y="17984"/>
                    <a:pt x="4522" y="17972"/>
                  </a:cubicBezTo>
                  <a:cubicBezTo>
                    <a:pt x="4511" y="17961"/>
                    <a:pt x="4498" y="17951"/>
                    <a:pt x="4482" y="17943"/>
                  </a:cubicBezTo>
                  <a:cubicBezTo>
                    <a:pt x="4472" y="17938"/>
                    <a:pt x="4462" y="17935"/>
                    <a:pt x="4452" y="17933"/>
                  </a:cubicBezTo>
                  <a:cubicBezTo>
                    <a:pt x="4442" y="17932"/>
                    <a:pt x="4433" y="17931"/>
                    <a:pt x="4424" y="17931"/>
                  </a:cubicBezTo>
                  <a:cubicBezTo>
                    <a:pt x="4416" y="17931"/>
                    <a:pt x="4408" y="17932"/>
                    <a:pt x="4400" y="17935"/>
                  </a:cubicBezTo>
                  <a:cubicBezTo>
                    <a:pt x="4393" y="17937"/>
                    <a:pt x="4387" y="17939"/>
                    <a:pt x="4381" y="17942"/>
                  </a:cubicBezTo>
                  <a:cubicBezTo>
                    <a:pt x="4375" y="17945"/>
                    <a:pt x="4369" y="17948"/>
                    <a:pt x="4363" y="17952"/>
                  </a:cubicBezTo>
                  <a:cubicBezTo>
                    <a:pt x="4357" y="17957"/>
                    <a:pt x="4351" y="17962"/>
                    <a:pt x="4345" y="17969"/>
                  </a:cubicBezTo>
                  <a:cubicBezTo>
                    <a:pt x="4339" y="17976"/>
                    <a:pt x="4333" y="17984"/>
                    <a:pt x="4326" y="17994"/>
                  </a:cubicBezTo>
                  <a:cubicBezTo>
                    <a:pt x="4320" y="18003"/>
                    <a:pt x="4314" y="18015"/>
                    <a:pt x="4307" y="18028"/>
                  </a:cubicBezTo>
                  <a:lnTo>
                    <a:pt x="4263" y="18119"/>
                  </a:lnTo>
                  <a:lnTo>
                    <a:pt x="4536" y="18254"/>
                  </a:lnTo>
                  <a:lnTo>
                    <a:pt x="4651" y="18254"/>
                  </a:lnTo>
                  <a:lnTo>
                    <a:pt x="4499" y="18179"/>
                  </a:lnTo>
                  <a:cubicBezTo>
                    <a:pt x="4504" y="18169"/>
                    <a:pt x="4510" y="18162"/>
                    <a:pt x="4516" y="18158"/>
                  </a:cubicBezTo>
                  <a:cubicBezTo>
                    <a:pt x="4523" y="18153"/>
                    <a:pt x="4532" y="18150"/>
                    <a:pt x="4546" y="18147"/>
                  </a:cubicBezTo>
                  <a:cubicBezTo>
                    <a:pt x="4569" y="18142"/>
                    <a:pt x="4591" y="18138"/>
                    <a:pt x="4612" y="18135"/>
                  </a:cubicBezTo>
                  <a:cubicBezTo>
                    <a:pt x="4633" y="18131"/>
                    <a:pt x="4652" y="18129"/>
                    <a:pt x="4669" y="18126"/>
                  </a:cubicBezTo>
                  <a:cubicBezTo>
                    <a:pt x="4686" y="18124"/>
                    <a:pt x="4702" y="18123"/>
                    <a:pt x="4715" y="18122"/>
                  </a:cubicBezTo>
                  <a:cubicBezTo>
                    <a:pt x="4728" y="18122"/>
                    <a:pt x="4739" y="18122"/>
                    <a:pt x="4747" y="18122"/>
                  </a:cubicBezTo>
                  <a:lnTo>
                    <a:pt x="4776" y="18063"/>
                  </a:lnTo>
                  <a:close/>
                  <a:moveTo>
                    <a:pt x="9002" y="9474"/>
                  </a:moveTo>
                  <a:lnTo>
                    <a:pt x="9002" y="9372"/>
                  </a:lnTo>
                  <a:lnTo>
                    <a:pt x="8955" y="9467"/>
                  </a:lnTo>
                  <a:lnTo>
                    <a:pt x="8812" y="9397"/>
                  </a:lnTo>
                  <a:lnTo>
                    <a:pt x="8878" y="9263"/>
                  </a:lnTo>
                  <a:lnTo>
                    <a:pt x="8837" y="9243"/>
                  </a:lnTo>
                  <a:lnTo>
                    <a:pt x="8772" y="9377"/>
                  </a:lnTo>
                  <a:lnTo>
                    <a:pt x="8643" y="9314"/>
                  </a:lnTo>
                  <a:lnTo>
                    <a:pt x="8722" y="9154"/>
                  </a:lnTo>
                  <a:lnTo>
                    <a:pt x="8687" y="9129"/>
                  </a:lnTo>
                  <a:lnTo>
                    <a:pt x="8581" y="9342"/>
                  </a:lnTo>
                  <a:lnTo>
                    <a:pt x="8972" y="9535"/>
                  </a:lnTo>
                  <a:lnTo>
                    <a:pt x="9002" y="9474"/>
                  </a:lnTo>
                  <a:close/>
                  <a:moveTo>
                    <a:pt x="9002" y="8988"/>
                  </a:moveTo>
                  <a:lnTo>
                    <a:pt x="9002" y="8936"/>
                  </a:lnTo>
                  <a:lnTo>
                    <a:pt x="8805" y="8888"/>
                  </a:lnTo>
                  <a:lnTo>
                    <a:pt x="8780" y="8938"/>
                  </a:lnTo>
                  <a:lnTo>
                    <a:pt x="9002" y="8988"/>
                  </a:lnTo>
                  <a:close/>
                  <a:moveTo>
                    <a:pt x="9002" y="8843"/>
                  </a:moveTo>
                  <a:lnTo>
                    <a:pt x="9002" y="8784"/>
                  </a:lnTo>
                  <a:cubicBezTo>
                    <a:pt x="8996" y="8780"/>
                    <a:pt x="8990" y="8776"/>
                    <a:pt x="8985" y="8772"/>
                  </a:cubicBezTo>
                  <a:cubicBezTo>
                    <a:pt x="8976" y="8765"/>
                    <a:pt x="8969" y="8760"/>
                    <a:pt x="8963" y="8756"/>
                  </a:cubicBezTo>
                  <a:cubicBezTo>
                    <a:pt x="8957" y="8752"/>
                    <a:pt x="8954" y="8750"/>
                    <a:pt x="8953" y="8749"/>
                  </a:cubicBezTo>
                  <a:cubicBezTo>
                    <a:pt x="8954" y="8749"/>
                    <a:pt x="8958" y="8751"/>
                    <a:pt x="8965" y="8753"/>
                  </a:cubicBezTo>
                  <a:cubicBezTo>
                    <a:pt x="8972" y="8755"/>
                    <a:pt x="8981" y="8757"/>
                    <a:pt x="8991" y="8760"/>
                  </a:cubicBezTo>
                  <a:lnTo>
                    <a:pt x="9002" y="8763"/>
                  </a:lnTo>
                  <a:lnTo>
                    <a:pt x="9002" y="8714"/>
                  </a:lnTo>
                  <a:lnTo>
                    <a:pt x="8902" y="8690"/>
                  </a:lnTo>
                  <a:lnTo>
                    <a:pt x="8876" y="8743"/>
                  </a:lnTo>
                  <a:lnTo>
                    <a:pt x="9002" y="8843"/>
                  </a:lnTo>
                  <a:close/>
                  <a:moveTo>
                    <a:pt x="9002" y="8567"/>
                  </a:moveTo>
                  <a:lnTo>
                    <a:pt x="9002" y="8502"/>
                  </a:lnTo>
                  <a:lnTo>
                    <a:pt x="8997" y="8498"/>
                  </a:lnTo>
                  <a:lnTo>
                    <a:pt x="8974" y="8545"/>
                  </a:lnTo>
                  <a:lnTo>
                    <a:pt x="9002" y="8567"/>
                  </a:lnTo>
                  <a:close/>
                  <a:moveTo>
                    <a:pt x="4489" y="18014"/>
                  </a:moveTo>
                  <a:cubicBezTo>
                    <a:pt x="4498" y="18023"/>
                    <a:pt x="4503" y="18032"/>
                    <a:pt x="4506" y="18041"/>
                  </a:cubicBezTo>
                  <a:cubicBezTo>
                    <a:pt x="4509" y="18052"/>
                    <a:pt x="4510" y="18064"/>
                    <a:pt x="4508" y="18076"/>
                  </a:cubicBezTo>
                  <a:cubicBezTo>
                    <a:pt x="4505" y="18089"/>
                    <a:pt x="4500" y="18104"/>
                    <a:pt x="4491" y="18122"/>
                  </a:cubicBezTo>
                  <a:lnTo>
                    <a:pt x="4470" y="18165"/>
                  </a:lnTo>
                  <a:lnTo>
                    <a:pt x="4324" y="18093"/>
                  </a:lnTo>
                  <a:lnTo>
                    <a:pt x="4347" y="18046"/>
                  </a:lnTo>
                  <a:cubicBezTo>
                    <a:pt x="4352" y="18036"/>
                    <a:pt x="4358" y="18027"/>
                    <a:pt x="4363" y="18020"/>
                  </a:cubicBezTo>
                  <a:cubicBezTo>
                    <a:pt x="4368" y="18013"/>
                    <a:pt x="4374" y="18006"/>
                    <a:pt x="4379" y="18001"/>
                  </a:cubicBezTo>
                  <a:cubicBezTo>
                    <a:pt x="4389" y="17992"/>
                    <a:pt x="4402" y="17987"/>
                    <a:pt x="4416" y="17985"/>
                  </a:cubicBezTo>
                  <a:cubicBezTo>
                    <a:pt x="4431" y="17984"/>
                    <a:pt x="4444" y="17986"/>
                    <a:pt x="4457" y="17992"/>
                  </a:cubicBezTo>
                  <a:cubicBezTo>
                    <a:pt x="4470" y="17999"/>
                    <a:pt x="4481" y="18006"/>
                    <a:pt x="4489" y="18014"/>
                  </a:cubicBezTo>
                  <a:close/>
                  <a:moveTo>
                    <a:pt x="4787" y="17669"/>
                  </a:moveTo>
                  <a:cubicBezTo>
                    <a:pt x="4772" y="17668"/>
                    <a:pt x="4758" y="17669"/>
                    <a:pt x="4745" y="17672"/>
                  </a:cubicBezTo>
                  <a:cubicBezTo>
                    <a:pt x="4732" y="17676"/>
                    <a:pt x="4720" y="17681"/>
                    <a:pt x="4709" y="17688"/>
                  </a:cubicBezTo>
                  <a:cubicBezTo>
                    <a:pt x="4698" y="17696"/>
                    <a:pt x="4686" y="17707"/>
                    <a:pt x="4672" y="17722"/>
                  </a:cubicBezTo>
                  <a:lnTo>
                    <a:pt x="4635" y="17760"/>
                  </a:lnTo>
                  <a:cubicBezTo>
                    <a:pt x="4616" y="17779"/>
                    <a:pt x="4600" y="17792"/>
                    <a:pt x="4585" y="17797"/>
                  </a:cubicBezTo>
                  <a:cubicBezTo>
                    <a:pt x="4571" y="17802"/>
                    <a:pt x="4556" y="17801"/>
                    <a:pt x="4540" y="17793"/>
                  </a:cubicBezTo>
                  <a:cubicBezTo>
                    <a:pt x="4520" y="17783"/>
                    <a:pt x="4507" y="17769"/>
                    <a:pt x="4502" y="17750"/>
                  </a:cubicBezTo>
                  <a:cubicBezTo>
                    <a:pt x="4498" y="17730"/>
                    <a:pt x="4502" y="17708"/>
                    <a:pt x="4514" y="17684"/>
                  </a:cubicBezTo>
                  <a:cubicBezTo>
                    <a:pt x="4518" y="17675"/>
                    <a:pt x="4522" y="17668"/>
                    <a:pt x="4527" y="17661"/>
                  </a:cubicBezTo>
                  <a:cubicBezTo>
                    <a:pt x="4532" y="17654"/>
                    <a:pt x="4537" y="17647"/>
                    <a:pt x="4544" y="17641"/>
                  </a:cubicBezTo>
                  <a:cubicBezTo>
                    <a:pt x="4550" y="17635"/>
                    <a:pt x="4557" y="17629"/>
                    <a:pt x="4565" y="17623"/>
                  </a:cubicBezTo>
                  <a:cubicBezTo>
                    <a:pt x="4573" y="17617"/>
                    <a:pt x="4583" y="17611"/>
                    <a:pt x="4594" y="17605"/>
                  </a:cubicBezTo>
                  <a:lnTo>
                    <a:pt x="4570" y="17568"/>
                  </a:lnTo>
                  <a:cubicBezTo>
                    <a:pt x="4527" y="17593"/>
                    <a:pt x="4495" y="17626"/>
                    <a:pt x="4474" y="17667"/>
                  </a:cubicBezTo>
                  <a:cubicBezTo>
                    <a:pt x="4465" y="17686"/>
                    <a:pt x="4459" y="17705"/>
                    <a:pt x="4457" y="17723"/>
                  </a:cubicBezTo>
                  <a:cubicBezTo>
                    <a:pt x="4455" y="17741"/>
                    <a:pt x="4456" y="17758"/>
                    <a:pt x="4461" y="17774"/>
                  </a:cubicBezTo>
                  <a:cubicBezTo>
                    <a:pt x="4465" y="17790"/>
                    <a:pt x="4473" y="17804"/>
                    <a:pt x="4483" y="17817"/>
                  </a:cubicBezTo>
                  <a:cubicBezTo>
                    <a:pt x="4494" y="17830"/>
                    <a:pt x="4508" y="17841"/>
                    <a:pt x="4524" y="17849"/>
                  </a:cubicBezTo>
                  <a:cubicBezTo>
                    <a:pt x="4550" y="17861"/>
                    <a:pt x="4575" y="17863"/>
                    <a:pt x="4600" y="17856"/>
                  </a:cubicBezTo>
                  <a:cubicBezTo>
                    <a:pt x="4612" y="17852"/>
                    <a:pt x="4623" y="17846"/>
                    <a:pt x="4633" y="17838"/>
                  </a:cubicBezTo>
                  <a:cubicBezTo>
                    <a:pt x="4643" y="17830"/>
                    <a:pt x="4655" y="17819"/>
                    <a:pt x="4669" y="17803"/>
                  </a:cubicBezTo>
                  <a:lnTo>
                    <a:pt x="4701" y="17770"/>
                  </a:lnTo>
                  <a:cubicBezTo>
                    <a:pt x="4738" y="17730"/>
                    <a:pt x="4773" y="17719"/>
                    <a:pt x="4808" y="17736"/>
                  </a:cubicBezTo>
                  <a:cubicBezTo>
                    <a:pt x="4831" y="17747"/>
                    <a:pt x="4845" y="17766"/>
                    <a:pt x="4850" y="17791"/>
                  </a:cubicBezTo>
                  <a:cubicBezTo>
                    <a:pt x="4852" y="17803"/>
                    <a:pt x="4853" y="17814"/>
                    <a:pt x="4851" y="17824"/>
                  </a:cubicBezTo>
                  <a:cubicBezTo>
                    <a:pt x="4849" y="17834"/>
                    <a:pt x="4844" y="17847"/>
                    <a:pt x="4837" y="17862"/>
                  </a:cubicBezTo>
                  <a:cubicBezTo>
                    <a:pt x="4827" y="17881"/>
                    <a:pt x="4815" y="17898"/>
                    <a:pt x="4802" y="17913"/>
                  </a:cubicBezTo>
                  <a:cubicBezTo>
                    <a:pt x="4788" y="17927"/>
                    <a:pt x="4771" y="17939"/>
                    <a:pt x="4751" y="17950"/>
                  </a:cubicBezTo>
                  <a:lnTo>
                    <a:pt x="4778" y="17988"/>
                  </a:lnTo>
                  <a:cubicBezTo>
                    <a:pt x="4799" y="17975"/>
                    <a:pt x="4818" y="17959"/>
                    <a:pt x="4834" y="17942"/>
                  </a:cubicBezTo>
                  <a:cubicBezTo>
                    <a:pt x="4850" y="17924"/>
                    <a:pt x="4863" y="17904"/>
                    <a:pt x="4875" y="17880"/>
                  </a:cubicBezTo>
                  <a:cubicBezTo>
                    <a:pt x="4884" y="17862"/>
                    <a:pt x="4890" y="17845"/>
                    <a:pt x="4893" y="17830"/>
                  </a:cubicBezTo>
                  <a:cubicBezTo>
                    <a:pt x="4896" y="17814"/>
                    <a:pt x="4896" y="17798"/>
                    <a:pt x="4894" y="17781"/>
                  </a:cubicBezTo>
                  <a:cubicBezTo>
                    <a:pt x="4892" y="17758"/>
                    <a:pt x="4884" y="17738"/>
                    <a:pt x="4872" y="17720"/>
                  </a:cubicBezTo>
                  <a:cubicBezTo>
                    <a:pt x="4860" y="17703"/>
                    <a:pt x="4845" y="17689"/>
                    <a:pt x="4827" y="17680"/>
                  </a:cubicBezTo>
                  <a:cubicBezTo>
                    <a:pt x="4815" y="17674"/>
                    <a:pt x="4801" y="17671"/>
                    <a:pt x="4787" y="17669"/>
                  </a:cubicBezTo>
                  <a:close/>
                  <a:moveTo>
                    <a:pt x="5004" y="17599"/>
                  </a:moveTo>
                  <a:lnTo>
                    <a:pt x="4613" y="17406"/>
                  </a:lnTo>
                  <a:lnTo>
                    <a:pt x="4591" y="17452"/>
                  </a:lnTo>
                  <a:lnTo>
                    <a:pt x="4982" y="17644"/>
                  </a:lnTo>
                  <a:lnTo>
                    <a:pt x="5004" y="17599"/>
                  </a:lnTo>
                  <a:close/>
                  <a:moveTo>
                    <a:pt x="4779" y="17069"/>
                  </a:moveTo>
                  <a:lnTo>
                    <a:pt x="4652" y="17328"/>
                  </a:lnTo>
                  <a:lnTo>
                    <a:pt x="4691" y="17347"/>
                  </a:lnTo>
                  <a:lnTo>
                    <a:pt x="4743" y="17243"/>
                  </a:lnTo>
                  <a:lnTo>
                    <a:pt x="5094" y="17415"/>
                  </a:lnTo>
                  <a:lnTo>
                    <a:pt x="5116" y="17370"/>
                  </a:lnTo>
                  <a:lnTo>
                    <a:pt x="4765" y="17198"/>
                  </a:lnTo>
                  <a:lnTo>
                    <a:pt x="4817" y="17092"/>
                  </a:lnTo>
                  <a:lnTo>
                    <a:pt x="4779" y="17069"/>
                  </a:lnTo>
                  <a:close/>
                  <a:moveTo>
                    <a:pt x="4947" y="16729"/>
                  </a:moveTo>
                  <a:lnTo>
                    <a:pt x="4920" y="16783"/>
                  </a:lnTo>
                  <a:lnTo>
                    <a:pt x="5033" y="16931"/>
                  </a:lnTo>
                  <a:cubicBezTo>
                    <a:pt x="5040" y="16941"/>
                    <a:pt x="5047" y="16951"/>
                    <a:pt x="5053" y="16959"/>
                  </a:cubicBezTo>
                  <a:cubicBezTo>
                    <a:pt x="5060" y="16967"/>
                    <a:pt x="5064" y="16972"/>
                    <a:pt x="5066" y="16974"/>
                  </a:cubicBezTo>
                  <a:cubicBezTo>
                    <a:pt x="5057" y="16974"/>
                    <a:pt x="5048" y="16973"/>
                    <a:pt x="5039" y="16973"/>
                  </a:cubicBezTo>
                  <a:cubicBezTo>
                    <a:pt x="5031" y="16972"/>
                    <a:pt x="5022" y="16972"/>
                    <a:pt x="5012" y="16972"/>
                  </a:cubicBezTo>
                  <a:lnTo>
                    <a:pt x="4827" y="16973"/>
                  </a:lnTo>
                  <a:lnTo>
                    <a:pt x="4798" y="17030"/>
                  </a:lnTo>
                  <a:lnTo>
                    <a:pt x="5096" y="17021"/>
                  </a:lnTo>
                  <a:lnTo>
                    <a:pt x="5251" y="17097"/>
                  </a:lnTo>
                  <a:lnTo>
                    <a:pt x="5275" y="17048"/>
                  </a:lnTo>
                  <a:lnTo>
                    <a:pt x="5123" y="16973"/>
                  </a:lnTo>
                  <a:lnTo>
                    <a:pt x="4947" y="16729"/>
                  </a:lnTo>
                  <a:close/>
                  <a:moveTo>
                    <a:pt x="5306" y="16300"/>
                  </a:moveTo>
                  <a:cubicBezTo>
                    <a:pt x="5280" y="16294"/>
                    <a:pt x="5255" y="16293"/>
                    <a:pt x="5230" y="16296"/>
                  </a:cubicBezTo>
                  <a:cubicBezTo>
                    <a:pt x="5221" y="16297"/>
                    <a:pt x="5211" y="16300"/>
                    <a:pt x="5200" y="16303"/>
                  </a:cubicBezTo>
                  <a:cubicBezTo>
                    <a:pt x="5189" y="16307"/>
                    <a:pt x="5178" y="16312"/>
                    <a:pt x="5167" y="16318"/>
                  </a:cubicBezTo>
                  <a:cubicBezTo>
                    <a:pt x="5156" y="16325"/>
                    <a:pt x="5145" y="16334"/>
                    <a:pt x="5134" y="16345"/>
                  </a:cubicBezTo>
                  <a:cubicBezTo>
                    <a:pt x="5124" y="16357"/>
                    <a:pt x="5114" y="16371"/>
                    <a:pt x="5106" y="16388"/>
                  </a:cubicBezTo>
                  <a:cubicBezTo>
                    <a:pt x="5094" y="16412"/>
                    <a:pt x="5088" y="16436"/>
                    <a:pt x="5088" y="16460"/>
                  </a:cubicBezTo>
                  <a:cubicBezTo>
                    <a:pt x="5088" y="16484"/>
                    <a:pt x="5093" y="16506"/>
                    <a:pt x="5104" y="16528"/>
                  </a:cubicBezTo>
                  <a:cubicBezTo>
                    <a:pt x="5115" y="16550"/>
                    <a:pt x="5130" y="16571"/>
                    <a:pt x="5152" y="16590"/>
                  </a:cubicBezTo>
                  <a:cubicBezTo>
                    <a:pt x="5173" y="16609"/>
                    <a:pt x="5199" y="16627"/>
                    <a:pt x="5230" y="16642"/>
                  </a:cubicBezTo>
                  <a:cubicBezTo>
                    <a:pt x="5298" y="16675"/>
                    <a:pt x="5357" y="16685"/>
                    <a:pt x="5408" y="16672"/>
                  </a:cubicBezTo>
                  <a:cubicBezTo>
                    <a:pt x="5430" y="16666"/>
                    <a:pt x="5450" y="16656"/>
                    <a:pt x="5468" y="16642"/>
                  </a:cubicBezTo>
                  <a:cubicBezTo>
                    <a:pt x="5486" y="16628"/>
                    <a:pt x="5500" y="16609"/>
                    <a:pt x="5512" y="16585"/>
                  </a:cubicBezTo>
                  <a:cubicBezTo>
                    <a:pt x="5522" y="16564"/>
                    <a:pt x="5528" y="16545"/>
                    <a:pt x="5530" y="16526"/>
                  </a:cubicBezTo>
                  <a:cubicBezTo>
                    <a:pt x="5532" y="16508"/>
                    <a:pt x="5530" y="16488"/>
                    <a:pt x="5523" y="16467"/>
                  </a:cubicBezTo>
                  <a:cubicBezTo>
                    <a:pt x="5515" y="16438"/>
                    <a:pt x="5500" y="16413"/>
                    <a:pt x="5480" y="16392"/>
                  </a:cubicBezTo>
                  <a:cubicBezTo>
                    <a:pt x="5459" y="16370"/>
                    <a:pt x="5430" y="16350"/>
                    <a:pt x="5393" y="16332"/>
                  </a:cubicBezTo>
                  <a:cubicBezTo>
                    <a:pt x="5361" y="16316"/>
                    <a:pt x="5332" y="16306"/>
                    <a:pt x="5306" y="16300"/>
                  </a:cubicBezTo>
                  <a:close/>
                  <a:moveTo>
                    <a:pt x="5415" y="16410"/>
                  </a:moveTo>
                  <a:cubicBezTo>
                    <a:pt x="5427" y="16418"/>
                    <a:pt x="5437" y="16425"/>
                    <a:pt x="5445" y="16432"/>
                  </a:cubicBezTo>
                  <a:cubicBezTo>
                    <a:pt x="5454" y="16439"/>
                    <a:pt x="5461" y="16446"/>
                    <a:pt x="5466" y="16453"/>
                  </a:cubicBezTo>
                  <a:cubicBezTo>
                    <a:pt x="5472" y="16460"/>
                    <a:pt x="5476" y="16467"/>
                    <a:pt x="5480" y="16475"/>
                  </a:cubicBezTo>
                  <a:cubicBezTo>
                    <a:pt x="5486" y="16490"/>
                    <a:pt x="5490" y="16504"/>
                    <a:pt x="5490" y="16519"/>
                  </a:cubicBezTo>
                  <a:cubicBezTo>
                    <a:pt x="5489" y="16534"/>
                    <a:pt x="5485" y="16549"/>
                    <a:pt x="5477" y="16565"/>
                  </a:cubicBezTo>
                  <a:cubicBezTo>
                    <a:pt x="5474" y="16573"/>
                    <a:pt x="5469" y="16580"/>
                    <a:pt x="5462" y="16588"/>
                  </a:cubicBezTo>
                  <a:cubicBezTo>
                    <a:pt x="5456" y="16595"/>
                    <a:pt x="5449" y="16602"/>
                    <a:pt x="5442" y="16607"/>
                  </a:cubicBezTo>
                  <a:cubicBezTo>
                    <a:pt x="5435" y="16613"/>
                    <a:pt x="5427" y="16617"/>
                    <a:pt x="5419" y="16621"/>
                  </a:cubicBezTo>
                  <a:cubicBezTo>
                    <a:pt x="5411" y="16625"/>
                    <a:pt x="5403" y="16627"/>
                    <a:pt x="5394" y="16627"/>
                  </a:cubicBezTo>
                  <a:cubicBezTo>
                    <a:pt x="5377" y="16628"/>
                    <a:pt x="5356" y="16625"/>
                    <a:pt x="5330" y="16618"/>
                  </a:cubicBezTo>
                  <a:cubicBezTo>
                    <a:pt x="5303" y="16611"/>
                    <a:pt x="5276" y="16600"/>
                    <a:pt x="5246" y="16585"/>
                  </a:cubicBezTo>
                  <a:cubicBezTo>
                    <a:pt x="5222" y="16573"/>
                    <a:pt x="5202" y="16562"/>
                    <a:pt x="5186" y="16550"/>
                  </a:cubicBezTo>
                  <a:cubicBezTo>
                    <a:pt x="5170" y="16538"/>
                    <a:pt x="5158" y="16526"/>
                    <a:pt x="5148" y="16512"/>
                  </a:cubicBezTo>
                  <a:cubicBezTo>
                    <a:pt x="5138" y="16498"/>
                    <a:pt x="5132" y="16481"/>
                    <a:pt x="5131" y="16462"/>
                  </a:cubicBezTo>
                  <a:cubicBezTo>
                    <a:pt x="5131" y="16443"/>
                    <a:pt x="5135" y="16424"/>
                    <a:pt x="5144" y="16406"/>
                  </a:cubicBezTo>
                  <a:cubicBezTo>
                    <a:pt x="5155" y="16383"/>
                    <a:pt x="5169" y="16368"/>
                    <a:pt x="5187" y="16359"/>
                  </a:cubicBezTo>
                  <a:cubicBezTo>
                    <a:pt x="5205" y="16350"/>
                    <a:pt x="5222" y="16345"/>
                    <a:pt x="5240" y="16345"/>
                  </a:cubicBezTo>
                  <a:cubicBezTo>
                    <a:pt x="5257" y="16346"/>
                    <a:pt x="5276" y="16349"/>
                    <a:pt x="5298" y="16356"/>
                  </a:cubicBezTo>
                  <a:cubicBezTo>
                    <a:pt x="5319" y="16363"/>
                    <a:pt x="5345" y="16374"/>
                    <a:pt x="5374" y="16388"/>
                  </a:cubicBezTo>
                  <a:cubicBezTo>
                    <a:pt x="5390" y="16396"/>
                    <a:pt x="5403" y="16403"/>
                    <a:pt x="5415" y="16410"/>
                  </a:cubicBezTo>
                  <a:close/>
                  <a:moveTo>
                    <a:pt x="5340" y="15929"/>
                  </a:moveTo>
                  <a:lnTo>
                    <a:pt x="5239" y="16135"/>
                  </a:lnTo>
                  <a:lnTo>
                    <a:pt x="5630" y="16327"/>
                  </a:lnTo>
                  <a:lnTo>
                    <a:pt x="5653" y="16280"/>
                  </a:lnTo>
                  <a:lnTo>
                    <a:pt x="5467" y="16188"/>
                  </a:lnTo>
                  <a:lnTo>
                    <a:pt x="5529" y="16063"/>
                  </a:lnTo>
                  <a:lnTo>
                    <a:pt x="5491" y="16044"/>
                  </a:lnTo>
                  <a:lnTo>
                    <a:pt x="5429" y="16170"/>
                  </a:lnTo>
                  <a:lnTo>
                    <a:pt x="5301" y="16106"/>
                  </a:lnTo>
                  <a:lnTo>
                    <a:pt x="5375" y="15955"/>
                  </a:lnTo>
                  <a:lnTo>
                    <a:pt x="5340" y="15929"/>
                  </a:lnTo>
                  <a:close/>
                  <a:moveTo>
                    <a:pt x="6006" y="15562"/>
                  </a:moveTo>
                  <a:lnTo>
                    <a:pt x="5599" y="15404"/>
                  </a:lnTo>
                  <a:lnTo>
                    <a:pt x="5565" y="15473"/>
                  </a:lnTo>
                  <a:lnTo>
                    <a:pt x="5788" y="15674"/>
                  </a:lnTo>
                  <a:cubicBezTo>
                    <a:pt x="5802" y="15686"/>
                    <a:pt x="5814" y="15696"/>
                    <a:pt x="5826" y="15705"/>
                  </a:cubicBezTo>
                  <a:cubicBezTo>
                    <a:pt x="5837" y="15713"/>
                    <a:pt x="5843" y="15718"/>
                    <a:pt x="5845" y="15719"/>
                  </a:cubicBezTo>
                  <a:cubicBezTo>
                    <a:pt x="5843" y="15719"/>
                    <a:pt x="5835" y="15717"/>
                    <a:pt x="5821" y="15713"/>
                  </a:cubicBezTo>
                  <a:cubicBezTo>
                    <a:pt x="5807" y="15709"/>
                    <a:pt x="5790" y="15705"/>
                    <a:pt x="5769" y="15701"/>
                  </a:cubicBezTo>
                  <a:lnTo>
                    <a:pt x="5479" y="15647"/>
                  </a:lnTo>
                  <a:lnTo>
                    <a:pt x="5445" y="15715"/>
                  </a:lnTo>
                  <a:lnTo>
                    <a:pt x="5819" y="15942"/>
                  </a:lnTo>
                  <a:lnTo>
                    <a:pt x="5842" y="15897"/>
                  </a:lnTo>
                  <a:lnTo>
                    <a:pt x="5574" y="15738"/>
                  </a:lnTo>
                  <a:cubicBezTo>
                    <a:pt x="5569" y="15735"/>
                    <a:pt x="5562" y="15731"/>
                    <a:pt x="5555" y="15727"/>
                  </a:cubicBezTo>
                  <a:cubicBezTo>
                    <a:pt x="5547" y="15723"/>
                    <a:pt x="5540" y="15718"/>
                    <a:pt x="5532" y="15714"/>
                  </a:cubicBezTo>
                  <a:cubicBezTo>
                    <a:pt x="5525" y="15710"/>
                    <a:pt x="5518" y="15706"/>
                    <a:pt x="5513" y="15703"/>
                  </a:cubicBezTo>
                  <a:cubicBezTo>
                    <a:pt x="5508" y="15700"/>
                    <a:pt x="5505" y="15699"/>
                    <a:pt x="5503" y="15698"/>
                  </a:cubicBezTo>
                  <a:cubicBezTo>
                    <a:pt x="5508" y="15699"/>
                    <a:pt x="5517" y="15701"/>
                    <a:pt x="5531" y="15704"/>
                  </a:cubicBezTo>
                  <a:cubicBezTo>
                    <a:pt x="5546" y="15707"/>
                    <a:pt x="5565" y="15711"/>
                    <a:pt x="5587" y="15715"/>
                  </a:cubicBezTo>
                  <a:lnTo>
                    <a:pt x="5902" y="15774"/>
                  </a:lnTo>
                  <a:lnTo>
                    <a:pt x="5922" y="15734"/>
                  </a:lnTo>
                  <a:lnTo>
                    <a:pt x="5671" y="15507"/>
                  </a:lnTo>
                  <a:cubicBezTo>
                    <a:pt x="5666" y="15502"/>
                    <a:pt x="5660" y="15497"/>
                    <a:pt x="5655" y="15492"/>
                  </a:cubicBezTo>
                  <a:cubicBezTo>
                    <a:pt x="5649" y="15487"/>
                    <a:pt x="5643" y="15483"/>
                    <a:pt x="5638" y="15478"/>
                  </a:cubicBezTo>
                  <a:cubicBezTo>
                    <a:pt x="5632" y="15474"/>
                    <a:pt x="5628" y="15470"/>
                    <a:pt x="5624" y="15467"/>
                  </a:cubicBezTo>
                  <a:cubicBezTo>
                    <a:pt x="5621" y="15464"/>
                    <a:pt x="5618" y="15462"/>
                    <a:pt x="5618" y="15461"/>
                  </a:cubicBezTo>
                  <a:cubicBezTo>
                    <a:pt x="5619" y="15462"/>
                    <a:pt x="5621" y="15463"/>
                    <a:pt x="5626" y="15465"/>
                  </a:cubicBezTo>
                  <a:cubicBezTo>
                    <a:pt x="5631" y="15467"/>
                    <a:pt x="5636" y="15469"/>
                    <a:pt x="5643" y="15473"/>
                  </a:cubicBezTo>
                  <a:cubicBezTo>
                    <a:pt x="5650" y="15476"/>
                    <a:pt x="5657" y="15479"/>
                    <a:pt x="5665" y="15482"/>
                  </a:cubicBezTo>
                  <a:cubicBezTo>
                    <a:pt x="5672" y="15485"/>
                    <a:pt x="5679" y="15488"/>
                    <a:pt x="5685" y="15491"/>
                  </a:cubicBezTo>
                  <a:lnTo>
                    <a:pt x="5983" y="15609"/>
                  </a:lnTo>
                  <a:lnTo>
                    <a:pt x="6006" y="15562"/>
                  </a:lnTo>
                  <a:close/>
                  <a:moveTo>
                    <a:pt x="5791" y="15014"/>
                  </a:moveTo>
                  <a:lnTo>
                    <a:pt x="5768" y="15060"/>
                  </a:lnTo>
                  <a:lnTo>
                    <a:pt x="6040" y="15194"/>
                  </a:lnTo>
                  <a:cubicBezTo>
                    <a:pt x="6053" y="15201"/>
                    <a:pt x="6064" y="15207"/>
                    <a:pt x="6073" y="15213"/>
                  </a:cubicBezTo>
                  <a:cubicBezTo>
                    <a:pt x="6081" y="15220"/>
                    <a:pt x="6088" y="15228"/>
                    <a:pt x="6094" y="15239"/>
                  </a:cubicBezTo>
                  <a:cubicBezTo>
                    <a:pt x="6099" y="15249"/>
                    <a:pt x="6101" y="15261"/>
                    <a:pt x="6099" y="15275"/>
                  </a:cubicBezTo>
                  <a:cubicBezTo>
                    <a:pt x="6097" y="15288"/>
                    <a:pt x="6092" y="15304"/>
                    <a:pt x="6084" y="15320"/>
                  </a:cubicBezTo>
                  <a:cubicBezTo>
                    <a:pt x="6078" y="15332"/>
                    <a:pt x="6072" y="15342"/>
                    <a:pt x="6066" y="15350"/>
                  </a:cubicBezTo>
                  <a:cubicBezTo>
                    <a:pt x="6059" y="15357"/>
                    <a:pt x="6052" y="15363"/>
                    <a:pt x="6046" y="15367"/>
                  </a:cubicBezTo>
                  <a:cubicBezTo>
                    <a:pt x="6039" y="15371"/>
                    <a:pt x="6032" y="15374"/>
                    <a:pt x="6026" y="15376"/>
                  </a:cubicBezTo>
                  <a:cubicBezTo>
                    <a:pt x="6020" y="15377"/>
                    <a:pt x="6014" y="15378"/>
                    <a:pt x="6009" y="15377"/>
                  </a:cubicBezTo>
                  <a:cubicBezTo>
                    <a:pt x="6001" y="15377"/>
                    <a:pt x="5992" y="15375"/>
                    <a:pt x="5981" y="15370"/>
                  </a:cubicBezTo>
                  <a:cubicBezTo>
                    <a:pt x="5969" y="15366"/>
                    <a:pt x="5959" y="15361"/>
                    <a:pt x="5949" y="15357"/>
                  </a:cubicBezTo>
                  <a:lnTo>
                    <a:pt x="5686" y="15227"/>
                  </a:lnTo>
                  <a:lnTo>
                    <a:pt x="5663" y="15273"/>
                  </a:lnTo>
                  <a:lnTo>
                    <a:pt x="5943" y="15411"/>
                  </a:lnTo>
                  <a:cubicBezTo>
                    <a:pt x="5952" y="15415"/>
                    <a:pt x="5962" y="15420"/>
                    <a:pt x="5974" y="15424"/>
                  </a:cubicBezTo>
                  <a:cubicBezTo>
                    <a:pt x="5986" y="15428"/>
                    <a:pt x="5998" y="15430"/>
                    <a:pt x="6010" y="15430"/>
                  </a:cubicBezTo>
                  <a:cubicBezTo>
                    <a:pt x="6034" y="15429"/>
                    <a:pt x="6056" y="15421"/>
                    <a:pt x="6074" y="15408"/>
                  </a:cubicBezTo>
                  <a:cubicBezTo>
                    <a:pt x="6092" y="15394"/>
                    <a:pt x="6108" y="15372"/>
                    <a:pt x="6123" y="15342"/>
                  </a:cubicBezTo>
                  <a:cubicBezTo>
                    <a:pt x="6135" y="15318"/>
                    <a:pt x="6142" y="15297"/>
                    <a:pt x="6145" y="15278"/>
                  </a:cubicBezTo>
                  <a:cubicBezTo>
                    <a:pt x="6148" y="15259"/>
                    <a:pt x="6148" y="15242"/>
                    <a:pt x="6143" y="15224"/>
                  </a:cubicBezTo>
                  <a:cubicBezTo>
                    <a:pt x="6139" y="15208"/>
                    <a:pt x="6132" y="15194"/>
                    <a:pt x="6121" y="15184"/>
                  </a:cubicBezTo>
                  <a:cubicBezTo>
                    <a:pt x="6109" y="15173"/>
                    <a:pt x="6092" y="15162"/>
                    <a:pt x="6069" y="15151"/>
                  </a:cubicBezTo>
                  <a:lnTo>
                    <a:pt x="5791" y="15014"/>
                  </a:lnTo>
                  <a:close/>
                  <a:moveTo>
                    <a:pt x="5633" y="15145"/>
                  </a:moveTo>
                  <a:cubicBezTo>
                    <a:pt x="5625" y="15148"/>
                    <a:pt x="5619" y="15153"/>
                    <a:pt x="5615" y="15162"/>
                  </a:cubicBezTo>
                  <a:cubicBezTo>
                    <a:pt x="5611" y="15170"/>
                    <a:pt x="5610" y="15178"/>
                    <a:pt x="5613" y="15186"/>
                  </a:cubicBezTo>
                  <a:cubicBezTo>
                    <a:pt x="5616" y="15195"/>
                    <a:pt x="5621" y="15201"/>
                    <a:pt x="5629" y="15205"/>
                  </a:cubicBezTo>
                  <a:cubicBezTo>
                    <a:pt x="5638" y="15209"/>
                    <a:pt x="5646" y="15210"/>
                    <a:pt x="5655" y="15207"/>
                  </a:cubicBezTo>
                  <a:cubicBezTo>
                    <a:pt x="5664" y="15204"/>
                    <a:pt x="5670" y="15198"/>
                    <a:pt x="5674" y="15190"/>
                  </a:cubicBezTo>
                  <a:cubicBezTo>
                    <a:pt x="5678" y="15182"/>
                    <a:pt x="5679" y="15173"/>
                    <a:pt x="5675" y="15165"/>
                  </a:cubicBezTo>
                  <a:cubicBezTo>
                    <a:pt x="5672" y="15157"/>
                    <a:pt x="5667" y="15150"/>
                    <a:pt x="5658" y="15146"/>
                  </a:cubicBezTo>
                  <a:cubicBezTo>
                    <a:pt x="5650" y="15142"/>
                    <a:pt x="5642" y="15142"/>
                    <a:pt x="5633" y="15145"/>
                  </a:cubicBezTo>
                  <a:close/>
                  <a:moveTo>
                    <a:pt x="5691" y="15028"/>
                  </a:moveTo>
                  <a:cubicBezTo>
                    <a:pt x="5682" y="15031"/>
                    <a:pt x="5676" y="15036"/>
                    <a:pt x="5672" y="15045"/>
                  </a:cubicBezTo>
                  <a:cubicBezTo>
                    <a:pt x="5668" y="15053"/>
                    <a:pt x="5668" y="15061"/>
                    <a:pt x="5670" y="15069"/>
                  </a:cubicBezTo>
                  <a:cubicBezTo>
                    <a:pt x="5673" y="15078"/>
                    <a:pt x="5679" y="15084"/>
                    <a:pt x="5687" y="15088"/>
                  </a:cubicBezTo>
                  <a:cubicBezTo>
                    <a:pt x="5695" y="15092"/>
                    <a:pt x="5704" y="15093"/>
                    <a:pt x="5712" y="15090"/>
                  </a:cubicBezTo>
                  <a:cubicBezTo>
                    <a:pt x="5721" y="15087"/>
                    <a:pt x="5727" y="15082"/>
                    <a:pt x="5732" y="15073"/>
                  </a:cubicBezTo>
                  <a:cubicBezTo>
                    <a:pt x="5736" y="15065"/>
                    <a:pt x="5736" y="15057"/>
                    <a:pt x="5733" y="15048"/>
                  </a:cubicBezTo>
                  <a:cubicBezTo>
                    <a:pt x="5730" y="15040"/>
                    <a:pt x="5724" y="15034"/>
                    <a:pt x="5716" y="15029"/>
                  </a:cubicBezTo>
                  <a:cubicBezTo>
                    <a:pt x="5708" y="15025"/>
                    <a:pt x="5699" y="15025"/>
                    <a:pt x="5691" y="15028"/>
                  </a:cubicBezTo>
                  <a:close/>
                  <a:moveTo>
                    <a:pt x="6365" y="14834"/>
                  </a:moveTo>
                  <a:lnTo>
                    <a:pt x="5974" y="14641"/>
                  </a:lnTo>
                  <a:lnTo>
                    <a:pt x="5951" y="14687"/>
                  </a:lnTo>
                  <a:lnTo>
                    <a:pt x="6165" y="14790"/>
                  </a:lnTo>
                  <a:cubicBezTo>
                    <a:pt x="6179" y="14797"/>
                    <a:pt x="6193" y="14804"/>
                    <a:pt x="6207" y="14810"/>
                  </a:cubicBezTo>
                  <a:cubicBezTo>
                    <a:pt x="6221" y="14817"/>
                    <a:pt x="6234" y="14822"/>
                    <a:pt x="6246" y="14827"/>
                  </a:cubicBezTo>
                  <a:cubicBezTo>
                    <a:pt x="6257" y="14832"/>
                    <a:pt x="6267" y="14836"/>
                    <a:pt x="6274" y="14839"/>
                  </a:cubicBezTo>
                  <a:cubicBezTo>
                    <a:pt x="6282" y="14842"/>
                    <a:pt x="6286" y="14844"/>
                    <a:pt x="6286" y="14844"/>
                  </a:cubicBezTo>
                  <a:cubicBezTo>
                    <a:pt x="6285" y="14844"/>
                    <a:pt x="6281" y="14843"/>
                    <a:pt x="6275" y="14843"/>
                  </a:cubicBezTo>
                  <a:cubicBezTo>
                    <a:pt x="6269" y="14842"/>
                    <a:pt x="6261" y="14842"/>
                    <a:pt x="6252" y="14841"/>
                  </a:cubicBezTo>
                  <a:cubicBezTo>
                    <a:pt x="6243" y="14841"/>
                    <a:pt x="6232" y="14840"/>
                    <a:pt x="6221" y="14840"/>
                  </a:cubicBezTo>
                  <a:cubicBezTo>
                    <a:pt x="6209" y="14839"/>
                    <a:pt x="6198" y="14839"/>
                    <a:pt x="6186" y="14840"/>
                  </a:cubicBezTo>
                  <a:lnTo>
                    <a:pt x="5873" y="14847"/>
                  </a:lnTo>
                  <a:lnTo>
                    <a:pt x="5846" y="14901"/>
                  </a:lnTo>
                  <a:lnTo>
                    <a:pt x="6237" y="15093"/>
                  </a:lnTo>
                  <a:lnTo>
                    <a:pt x="6261" y="15045"/>
                  </a:lnTo>
                  <a:lnTo>
                    <a:pt x="6033" y="14936"/>
                  </a:lnTo>
                  <a:cubicBezTo>
                    <a:pt x="6021" y="14930"/>
                    <a:pt x="6010" y="14925"/>
                    <a:pt x="5998" y="14920"/>
                  </a:cubicBezTo>
                  <a:cubicBezTo>
                    <a:pt x="5987" y="14915"/>
                    <a:pt x="5976" y="14910"/>
                    <a:pt x="5966" y="14906"/>
                  </a:cubicBezTo>
                  <a:cubicBezTo>
                    <a:pt x="5956" y="14902"/>
                    <a:pt x="5947" y="14898"/>
                    <a:pt x="5940" y="14895"/>
                  </a:cubicBezTo>
                  <a:cubicBezTo>
                    <a:pt x="5933" y="14892"/>
                    <a:pt x="5928" y="14890"/>
                    <a:pt x="5924" y="14889"/>
                  </a:cubicBezTo>
                  <a:cubicBezTo>
                    <a:pt x="5928" y="14889"/>
                    <a:pt x="5934" y="14890"/>
                    <a:pt x="5941" y="14890"/>
                  </a:cubicBezTo>
                  <a:cubicBezTo>
                    <a:pt x="5949" y="14890"/>
                    <a:pt x="5958" y="14891"/>
                    <a:pt x="5968" y="14891"/>
                  </a:cubicBezTo>
                  <a:cubicBezTo>
                    <a:pt x="5978" y="14891"/>
                    <a:pt x="5989" y="14891"/>
                    <a:pt x="6001" y="14891"/>
                  </a:cubicBezTo>
                  <a:cubicBezTo>
                    <a:pt x="6013" y="14891"/>
                    <a:pt x="6026" y="14891"/>
                    <a:pt x="6040" y="14890"/>
                  </a:cubicBezTo>
                  <a:lnTo>
                    <a:pt x="6341" y="14883"/>
                  </a:lnTo>
                  <a:lnTo>
                    <a:pt x="6365" y="14834"/>
                  </a:lnTo>
                  <a:close/>
                  <a:moveTo>
                    <a:pt x="6389" y="14413"/>
                  </a:moveTo>
                  <a:cubicBezTo>
                    <a:pt x="6374" y="14411"/>
                    <a:pt x="6360" y="14412"/>
                    <a:pt x="6347" y="14416"/>
                  </a:cubicBezTo>
                  <a:cubicBezTo>
                    <a:pt x="6334" y="14419"/>
                    <a:pt x="6322" y="14425"/>
                    <a:pt x="6311" y="14432"/>
                  </a:cubicBezTo>
                  <a:cubicBezTo>
                    <a:pt x="6301" y="14439"/>
                    <a:pt x="6288" y="14451"/>
                    <a:pt x="6274" y="14465"/>
                  </a:cubicBezTo>
                  <a:lnTo>
                    <a:pt x="6238" y="14503"/>
                  </a:lnTo>
                  <a:cubicBezTo>
                    <a:pt x="6219" y="14523"/>
                    <a:pt x="6202" y="14535"/>
                    <a:pt x="6188" y="14541"/>
                  </a:cubicBezTo>
                  <a:cubicBezTo>
                    <a:pt x="6173" y="14546"/>
                    <a:pt x="6158" y="14545"/>
                    <a:pt x="6142" y="14537"/>
                  </a:cubicBezTo>
                  <a:cubicBezTo>
                    <a:pt x="6122" y="14527"/>
                    <a:pt x="6109" y="14512"/>
                    <a:pt x="6105" y="14493"/>
                  </a:cubicBezTo>
                  <a:cubicBezTo>
                    <a:pt x="6100" y="14474"/>
                    <a:pt x="6104" y="14452"/>
                    <a:pt x="6116" y="14427"/>
                  </a:cubicBezTo>
                  <a:cubicBezTo>
                    <a:pt x="6120" y="14419"/>
                    <a:pt x="6125" y="14411"/>
                    <a:pt x="6129" y="14404"/>
                  </a:cubicBezTo>
                  <a:cubicBezTo>
                    <a:pt x="6134" y="14398"/>
                    <a:pt x="6140" y="14391"/>
                    <a:pt x="6146" y="14385"/>
                  </a:cubicBezTo>
                  <a:cubicBezTo>
                    <a:pt x="6152" y="14379"/>
                    <a:pt x="6160" y="14373"/>
                    <a:pt x="6168" y="14367"/>
                  </a:cubicBezTo>
                  <a:cubicBezTo>
                    <a:pt x="6176" y="14361"/>
                    <a:pt x="6185" y="14355"/>
                    <a:pt x="6196" y="14348"/>
                  </a:cubicBezTo>
                  <a:lnTo>
                    <a:pt x="6172" y="14311"/>
                  </a:lnTo>
                  <a:cubicBezTo>
                    <a:pt x="6129" y="14336"/>
                    <a:pt x="6097" y="14369"/>
                    <a:pt x="6077" y="14411"/>
                  </a:cubicBezTo>
                  <a:cubicBezTo>
                    <a:pt x="6067" y="14430"/>
                    <a:pt x="6062" y="14448"/>
                    <a:pt x="6059" y="14467"/>
                  </a:cubicBezTo>
                  <a:cubicBezTo>
                    <a:pt x="6057" y="14485"/>
                    <a:pt x="6059" y="14502"/>
                    <a:pt x="6063" y="14518"/>
                  </a:cubicBezTo>
                  <a:cubicBezTo>
                    <a:pt x="6067" y="14534"/>
                    <a:pt x="6075" y="14548"/>
                    <a:pt x="6086" y="14561"/>
                  </a:cubicBezTo>
                  <a:cubicBezTo>
                    <a:pt x="6096" y="14574"/>
                    <a:pt x="6110" y="14584"/>
                    <a:pt x="6127" y="14592"/>
                  </a:cubicBezTo>
                  <a:cubicBezTo>
                    <a:pt x="6152" y="14605"/>
                    <a:pt x="6177" y="14607"/>
                    <a:pt x="6203" y="14599"/>
                  </a:cubicBezTo>
                  <a:cubicBezTo>
                    <a:pt x="6214" y="14596"/>
                    <a:pt x="6225" y="14590"/>
                    <a:pt x="6235" y="14582"/>
                  </a:cubicBezTo>
                  <a:cubicBezTo>
                    <a:pt x="6245" y="14574"/>
                    <a:pt x="6257" y="14562"/>
                    <a:pt x="6272" y="14547"/>
                  </a:cubicBezTo>
                  <a:lnTo>
                    <a:pt x="6303" y="14513"/>
                  </a:lnTo>
                  <a:cubicBezTo>
                    <a:pt x="6340" y="14474"/>
                    <a:pt x="6376" y="14462"/>
                    <a:pt x="6410" y="14479"/>
                  </a:cubicBezTo>
                  <a:cubicBezTo>
                    <a:pt x="6433" y="14491"/>
                    <a:pt x="6448" y="14509"/>
                    <a:pt x="6452" y="14535"/>
                  </a:cubicBezTo>
                  <a:cubicBezTo>
                    <a:pt x="6455" y="14546"/>
                    <a:pt x="6455" y="14557"/>
                    <a:pt x="6453" y="14567"/>
                  </a:cubicBezTo>
                  <a:cubicBezTo>
                    <a:pt x="6451" y="14578"/>
                    <a:pt x="6446" y="14590"/>
                    <a:pt x="6439" y="14605"/>
                  </a:cubicBezTo>
                  <a:cubicBezTo>
                    <a:pt x="6429" y="14625"/>
                    <a:pt x="6418" y="14642"/>
                    <a:pt x="6404" y="14656"/>
                  </a:cubicBezTo>
                  <a:cubicBezTo>
                    <a:pt x="6390" y="14671"/>
                    <a:pt x="6374" y="14683"/>
                    <a:pt x="6354" y="14693"/>
                  </a:cubicBezTo>
                  <a:lnTo>
                    <a:pt x="6380" y="14732"/>
                  </a:lnTo>
                  <a:cubicBezTo>
                    <a:pt x="6402" y="14719"/>
                    <a:pt x="6420" y="14703"/>
                    <a:pt x="6436" y="14686"/>
                  </a:cubicBezTo>
                  <a:cubicBezTo>
                    <a:pt x="6452" y="14668"/>
                    <a:pt x="6466" y="14648"/>
                    <a:pt x="6477" y="14624"/>
                  </a:cubicBezTo>
                  <a:cubicBezTo>
                    <a:pt x="6486" y="14606"/>
                    <a:pt x="6492" y="14589"/>
                    <a:pt x="6495" y="14573"/>
                  </a:cubicBezTo>
                  <a:cubicBezTo>
                    <a:pt x="6498" y="14558"/>
                    <a:pt x="6498" y="14541"/>
                    <a:pt x="6496" y="14524"/>
                  </a:cubicBezTo>
                  <a:cubicBezTo>
                    <a:pt x="6494" y="14502"/>
                    <a:pt x="6487" y="14481"/>
                    <a:pt x="6475" y="14464"/>
                  </a:cubicBezTo>
                  <a:cubicBezTo>
                    <a:pt x="6462" y="14446"/>
                    <a:pt x="6447" y="14433"/>
                    <a:pt x="6429" y="14424"/>
                  </a:cubicBezTo>
                  <a:cubicBezTo>
                    <a:pt x="6417" y="14418"/>
                    <a:pt x="6403" y="14414"/>
                    <a:pt x="6389" y="14413"/>
                  </a:cubicBezTo>
                  <a:close/>
                  <a:moveTo>
                    <a:pt x="6306" y="13966"/>
                  </a:moveTo>
                  <a:lnTo>
                    <a:pt x="6179" y="14225"/>
                  </a:lnTo>
                  <a:lnTo>
                    <a:pt x="6218" y="14244"/>
                  </a:lnTo>
                  <a:lnTo>
                    <a:pt x="6270" y="14139"/>
                  </a:lnTo>
                  <a:lnTo>
                    <a:pt x="6621" y="14312"/>
                  </a:lnTo>
                  <a:lnTo>
                    <a:pt x="6643" y="14267"/>
                  </a:lnTo>
                  <a:lnTo>
                    <a:pt x="6292" y="14094"/>
                  </a:lnTo>
                  <a:lnTo>
                    <a:pt x="6344" y="13988"/>
                  </a:lnTo>
                  <a:lnTo>
                    <a:pt x="6306" y="13966"/>
                  </a:lnTo>
                  <a:close/>
                  <a:moveTo>
                    <a:pt x="6838" y="13872"/>
                  </a:moveTo>
                  <a:lnTo>
                    <a:pt x="6798" y="13852"/>
                  </a:lnTo>
                  <a:lnTo>
                    <a:pt x="6713" y="14024"/>
                  </a:lnTo>
                  <a:lnTo>
                    <a:pt x="6570" y="13954"/>
                  </a:lnTo>
                  <a:lnTo>
                    <a:pt x="6636" y="13820"/>
                  </a:lnTo>
                  <a:lnTo>
                    <a:pt x="6595" y="13800"/>
                  </a:lnTo>
                  <a:lnTo>
                    <a:pt x="6529" y="13934"/>
                  </a:lnTo>
                  <a:lnTo>
                    <a:pt x="6401" y="13871"/>
                  </a:lnTo>
                  <a:lnTo>
                    <a:pt x="6480" y="13711"/>
                  </a:lnTo>
                  <a:lnTo>
                    <a:pt x="6444" y="13685"/>
                  </a:lnTo>
                  <a:lnTo>
                    <a:pt x="6339" y="13899"/>
                  </a:lnTo>
                  <a:lnTo>
                    <a:pt x="6730" y="14091"/>
                  </a:lnTo>
                  <a:lnTo>
                    <a:pt x="6838" y="13872"/>
                  </a:lnTo>
                  <a:close/>
                  <a:moveTo>
                    <a:pt x="7001" y="13541"/>
                  </a:moveTo>
                  <a:lnTo>
                    <a:pt x="6965" y="13546"/>
                  </a:lnTo>
                  <a:cubicBezTo>
                    <a:pt x="6948" y="13548"/>
                    <a:pt x="6930" y="13550"/>
                    <a:pt x="6912" y="13553"/>
                  </a:cubicBezTo>
                  <a:cubicBezTo>
                    <a:pt x="6893" y="13555"/>
                    <a:pt x="6875" y="13558"/>
                    <a:pt x="6859" y="13560"/>
                  </a:cubicBezTo>
                  <a:cubicBezTo>
                    <a:pt x="6842" y="13562"/>
                    <a:pt x="6831" y="13564"/>
                    <a:pt x="6824" y="13565"/>
                  </a:cubicBezTo>
                  <a:cubicBezTo>
                    <a:pt x="6814" y="13567"/>
                    <a:pt x="6803" y="13570"/>
                    <a:pt x="6791" y="13573"/>
                  </a:cubicBezTo>
                  <a:cubicBezTo>
                    <a:pt x="6779" y="13576"/>
                    <a:pt x="6769" y="13579"/>
                    <a:pt x="6761" y="13583"/>
                  </a:cubicBezTo>
                  <a:lnTo>
                    <a:pt x="6763" y="13578"/>
                  </a:lnTo>
                  <a:cubicBezTo>
                    <a:pt x="6771" y="13562"/>
                    <a:pt x="6775" y="13547"/>
                    <a:pt x="6777" y="13531"/>
                  </a:cubicBezTo>
                  <a:cubicBezTo>
                    <a:pt x="6778" y="13516"/>
                    <a:pt x="6776" y="13502"/>
                    <a:pt x="6771" y="13488"/>
                  </a:cubicBezTo>
                  <a:cubicBezTo>
                    <a:pt x="6766" y="13474"/>
                    <a:pt x="6758" y="13462"/>
                    <a:pt x="6748" y="13450"/>
                  </a:cubicBezTo>
                  <a:cubicBezTo>
                    <a:pt x="6737" y="13439"/>
                    <a:pt x="6723" y="13429"/>
                    <a:pt x="6707" y="13421"/>
                  </a:cubicBezTo>
                  <a:cubicBezTo>
                    <a:pt x="6697" y="13416"/>
                    <a:pt x="6687" y="13413"/>
                    <a:pt x="6677" y="13411"/>
                  </a:cubicBezTo>
                  <a:cubicBezTo>
                    <a:pt x="6668" y="13409"/>
                    <a:pt x="6658" y="13408"/>
                    <a:pt x="6650" y="13409"/>
                  </a:cubicBezTo>
                  <a:cubicBezTo>
                    <a:pt x="6641" y="13409"/>
                    <a:pt x="6633" y="13410"/>
                    <a:pt x="6626" y="13412"/>
                  </a:cubicBezTo>
                  <a:cubicBezTo>
                    <a:pt x="6618" y="13414"/>
                    <a:pt x="6612" y="13417"/>
                    <a:pt x="6606" y="13419"/>
                  </a:cubicBezTo>
                  <a:cubicBezTo>
                    <a:pt x="6600" y="13422"/>
                    <a:pt x="6594" y="13426"/>
                    <a:pt x="6588" y="13430"/>
                  </a:cubicBezTo>
                  <a:cubicBezTo>
                    <a:pt x="6582" y="13434"/>
                    <a:pt x="6576" y="13440"/>
                    <a:pt x="6570" y="13447"/>
                  </a:cubicBezTo>
                  <a:cubicBezTo>
                    <a:pt x="6564" y="13453"/>
                    <a:pt x="6558" y="13462"/>
                    <a:pt x="6552" y="13471"/>
                  </a:cubicBezTo>
                  <a:cubicBezTo>
                    <a:pt x="6546" y="13481"/>
                    <a:pt x="6539" y="13492"/>
                    <a:pt x="6533" y="13506"/>
                  </a:cubicBezTo>
                  <a:lnTo>
                    <a:pt x="6488" y="13597"/>
                  </a:lnTo>
                  <a:lnTo>
                    <a:pt x="6879" y="13789"/>
                  </a:lnTo>
                  <a:lnTo>
                    <a:pt x="6901" y="13744"/>
                  </a:lnTo>
                  <a:lnTo>
                    <a:pt x="6724" y="13657"/>
                  </a:lnTo>
                  <a:cubicBezTo>
                    <a:pt x="6730" y="13647"/>
                    <a:pt x="6735" y="13640"/>
                    <a:pt x="6742" y="13635"/>
                  </a:cubicBezTo>
                  <a:cubicBezTo>
                    <a:pt x="6748" y="13631"/>
                    <a:pt x="6758" y="13627"/>
                    <a:pt x="6771" y="13625"/>
                  </a:cubicBezTo>
                  <a:cubicBezTo>
                    <a:pt x="6794" y="13620"/>
                    <a:pt x="6816" y="13616"/>
                    <a:pt x="6837" y="13612"/>
                  </a:cubicBezTo>
                  <a:cubicBezTo>
                    <a:pt x="6858" y="13609"/>
                    <a:pt x="6877" y="13606"/>
                    <a:pt x="6894" y="13604"/>
                  </a:cubicBezTo>
                  <a:cubicBezTo>
                    <a:pt x="6912" y="13602"/>
                    <a:pt x="6927" y="13601"/>
                    <a:pt x="6940" y="13600"/>
                  </a:cubicBezTo>
                  <a:cubicBezTo>
                    <a:pt x="6954" y="13600"/>
                    <a:pt x="6964" y="13599"/>
                    <a:pt x="6972" y="13599"/>
                  </a:cubicBezTo>
                  <a:lnTo>
                    <a:pt x="7001" y="13541"/>
                  </a:lnTo>
                  <a:close/>
                  <a:moveTo>
                    <a:pt x="6715" y="13492"/>
                  </a:moveTo>
                  <a:cubicBezTo>
                    <a:pt x="6723" y="13500"/>
                    <a:pt x="6729" y="13509"/>
                    <a:pt x="6732" y="13519"/>
                  </a:cubicBezTo>
                  <a:cubicBezTo>
                    <a:pt x="6735" y="13530"/>
                    <a:pt x="6735" y="13541"/>
                    <a:pt x="6733" y="13554"/>
                  </a:cubicBezTo>
                  <a:cubicBezTo>
                    <a:pt x="6731" y="13567"/>
                    <a:pt x="6725" y="13582"/>
                    <a:pt x="6717" y="13599"/>
                  </a:cubicBezTo>
                  <a:lnTo>
                    <a:pt x="6695" y="13642"/>
                  </a:lnTo>
                  <a:lnTo>
                    <a:pt x="6550" y="13571"/>
                  </a:lnTo>
                  <a:lnTo>
                    <a:pt x="6573" y="13524"/>
                  </a:lnTo>
                  <a:cubicBezTo>
                    <a:pt x="6578" y="13513"/>
                    <a:pt x="6583" y="13504"/>
                    <a:pt x="6588" y="13497"/>
                  </a:cubicBezTo>
                  <a:cubicBezTo>
                    <a:pt x="6593" y="13490"/>
                    <a:pt x="6599" y="13484"/>
                    <a:pt x="6605" y="13479"/>
                  </a:cubicBezTo>
                  <a:cubicBezTo>
                    <a:pt x="6615" y="13470"/>
                    <a:pt x="6627" y="13465"/>
                    <a:pt x="6641" y="13463"/>
                  </a:cubicBezTo>
                  <a:cubicBezTo>
                    <a:pt x="6656" y="13461"/>
                    <a:pt x="6670" y="13463"/>
                    <a:pt x="6683" y="13470"/>
                  </a:cubicBezTo>
                  <a:cubicBezTo>
                    <a:pt x="6696" y="13476"/>
                    <a:pt x="6706" y="13484"/>
                    <a:pt x="6715" y="13492"/>
                  </a:cubicBezTo>
                  <a:close/>
                  <a:moveTo>
                    <a:pt x="7213" y="13329"/>
                  </a:moveTo>
                  <a:lnTo>
                    <a:pt x="6664" y="13059"/>
                  </a:lnTo>
                  <a:lnTo>
                    <a:pt x="6645" y="13097"/>
                  </a:lnTo>
                  <a:lnTo>
                    <a:pt x="7194" y="13367"/>
                  </a:lnTo>
                  <a:lnTo>
                    <a:pt x="7213" y="13329"/>
                  </a:lnTo>
                  <a:close/>
                  <a:moveTo>
                    <a:pt x="7058" y="12438"/>
                  </a:moveTo>
                  <a:lnTo>
                    <a:pt x="7035" y="12485"/>
                  </a:lnTo>
                  <a:lnTo>
                    <a:pt x="7238" y="12645"/>
                  </a:lnTo>
                  <a:cubicBezTo>
                    <a:pt x="7251" y="12655"/>
                    <a:pt x="7264" y="12665"/>
                    <a:pt x="7276" y="12675"/>
                  </a:cubicBezTo>
                  <a:cubicBezTo>
                    <a:pt x="7289" y="12684"/>
                    <a:pt x="7300" y="12693"/>
                    <a:pt x="7311" y="12700"/>
                  </a:cubicBezTo>
                  <a:cubicBezTo>
                    <a:pt x="7321" y="12708"/>
                    <a:pt x="7329" y="12714"/>
                    <a:pt x="7336" y="12719"/>
                  </a:cubicBezTo>
                  <a:cubicBezTo>
                    <a:pt x="7341" y="12723"/>
                    <a:pt x="7345" y="12725"/>
                    <a:pt x="7346" y="12726"/>
                  </a:cubicBezTo>
                  <a:cubicBezTo>
                    <a:pt x="7344" y="12726"/>
                    <a:pt x="7341" y="12725"/>
                    <a:pt x="7336" y="12724"/>
                  </a:cubicBezTo>
                  <a:cubicBezTo>
                    <a:pt x="7330" y="12722"/>
                    <a:pt x="7322" y="12719"/>
                    <a:pt x="7312" y="12716"/>
                  </a:cubicBezTo>
                  <a:cubicBezTo>
                    <a:pt x="7302" y="12713"/>
                    <a:pt x="7290" y="12710"/>
                    <a:pt x="7277" y="12707"/>
                  </a:cubicBezTo>
                  <a:cubicBezTo>
                    <a:pt x="7264" y="12703"/>
                    <a:pt x="7249" y="12699"/>
                    <a:pt x="7233" y="12695"/>
                  </a:cubicBezTo>
                  <a:lnTo>
                    <a:pt x="6964" y="12630"/>
                  </a:lnTo>
                  <a:lnTo>
                    <a:pt x="6938" y="12683"/>
                  </a:lnTo>
                  <a:lnTo>
                    <a:pt x="7146" y="12850"/>
                  </a:lnTo>
                  <a:cubicBezTo>
                    <a:pt x="7156" y="12858"/>
                    <a:pt x="7167" y="12866"/>
                    <a:pt x="7178" y="12875"/>
                  </a:cubicBezTo>
                  <a:cubicBezTo>
                    <a:pt x="7190" y="12884"/>
                    <a:pt x="7201" y="12892"/>
                    <a:pt x="7211" y="12900"/>
                  </a:cubicBezTo>
                  <a:cubicBezTo>
                    <a:pt x="7221" y="12907"/>
                    <a:pt x="7229" y="12914"/>
                    <a:pt x="7236" y="12919"/>
                  </a:cubicBezTo>
                  <a:cubicBezTo>
                    <a:pt x="7243" y="12925"/>
                    <a:pt x="7247" y="12927"/>
                    <a:pt x="7248" y="12928"/>
                  </a:cubicBezTo>
                  <a:cubicBezTo>
                    <a:pt x="7246" y="12927"/>
                    <a:pt x="7241" y="12926"/>
                    <a:pt x="7233" y="12923"/>
                  </a:cubicBezTo>
                  <a:cubicBezTo>
                    <a:pt x="7224" y="12920"/>
                    <a:pt x="7214" y="12917"/>
                    <a:pt x="7201" y="12913"/>
                  </a:cubicBezTo>
                  <a:cubicBezTo>
                    <a:pt x="7189" y="12910"/>
                    <a:pt x="7176" y="12906"/>
                    <a:pt x="7161" y="12902"/>
                  </a:cubicBezTo>
                  <a:cubicBezTo>
                    <a:pt x="7147" y="12898"/>
                    <a:pt x="7133" y="12894"/>
                    <a:pt x="7119" y="12891"/>
                  </a:cubicBezTo>
                  <a:lnTo>
                    <a:pt x="6866" y="12828"/>
                  </a:lnTo>
                  <a:lnTo>
                    <a:pt x="6842" y="12878"/>
                  </a:lnTo>
                  <a:lnTo>
                    <a:pt x="7278" y="12978"/>
                  </a:lnTo>
                  <a:lnTo>
                    <a:pt x="7308" y="12917"/>
                  </a:lnTo>
                  <a:lnTo>
                    <a:pt x="7111" y="12761"/>
                  </a:lnTo>
                  <a:cubicBezTo>
                    <a:pt x="7099" y="12752"/>
                    <a:pt x="7088" y="12743"/>
                    <a:pt x="7077" y="12735"/>
                  </a:cubicBezTo>
                  <a:cubicBezTo>
                    <a:pt x="7065" y="12726"/>
                    <a:pt x="7055" y="12719"/>
                    <a:pt x="7046" y="12712"/>
                  </a:cubicBezTo>
                  <a:cubicBezTo>
                    <a:pt x="7037" y="12706"/>
                    <a:pt x="7030" y="12700"/>
                    <a:pt x="7024" y="12696"/>
                  </a:cubicBezTo>
                  <a:cubicBezTo>
                    <a:pt x="7018" y="12692"/>
                    <a:pt x="7015" y="12690"/>
                    <a:pt x="7014" y="12689"/>
                  </a:cubicBezTo>
                  <a:cubicBezTo>
                    <a:pt x="7015" y="12689"/>
                    <a:pt x="7020" y="12691"/>
                    <a:pt x="7026" y="12693"/>
                  </a:cubicBezTo>
                  <a:cubicBezTo>
                    <a:pt x="7033" y="12695"/>
                    <a:pt x="7042" y="12697"/>
                    <a:pt x="7052" y="12700"/>
                  </a:cubicBezTo>
                  <a:cubicBezTo>
                    <a:pt x="7063" y="12703"/>
                    <a:pt x="7075" y="12707"/>
                    <a:pt x="7089" y="12711"/>
                  </a:cubicBezTo>
                  <a:cubicBezTo>
                    <a:pt x="7103" y="12714"/>
                    <a:pt x="7118" y="12718"/>
                    <a:pt x="7134" y="12722"/>
                  </a:cubicBezTo>
                  <a:lnTo>
                    <a:pt x="7375" y="12781"/>
                  </a:lnTo>
                  <a:lnTo>
                    <a:pt x="7405" y="12720"/>
                  </a:lnTo>
                  <a:lnTo>
                    <a:pt x="7058" y="12438"/>
                  </a:lnTo>
                  <a:close/>
                  <a:moveTo>
                    <a:pt x="7595" y="12332"/>
                  </a:moveTo>
                  <a:lnTo>
                    <a:pt x="7555" y="12313"/>
                  </a:lnTo>
                  <a:lnTo>
                    <a:pt x="7470" y="12485"/>
                  </a:lnTo>
                  <a:lnTo>
                    <a:pt x="7327" y="12414"/>
                  </a:lnTo>
                  <a:lnTo>
                    <a:pt x="7393" y="12280"/>
                  </a:lnTo>
                  <a:lnTo>
                    <a:pt x="7353" y="12260"/>
                  </a:lnTo>
                  <a:lnTo>
                    <a:pt x="7287" y="12394"/>
                  </a:lnTo>
                  <a:lnTo>
                    <a:pt x="7159" y="12331"/>
                  </a:lnTo>
                  <a:lnTo>
                    <a:pt x="7237" y="12171"/>
                  </a:lnTo>
                  <a:lnTo>
                    <a:pt x="7202" y="12146"/>
                  </a:lnTo>
                  <a:lnTo>
                    <a:pt x="7097" y="12360"/>
                  </a:lnTo>
                  <a:lnTo>
                    <a:pt x="7488" y="12552"/>
                  </a:lnTo>
                  <a:lnTo>
                    <a:pt x="7595" y="12332"/>
                  </a:lnTo>
                  <a:close/>
                  <a:moveTo>
                    <a:pt x="7611" y="11928"/>
                  </a:moveTo>
                  <a:cubicBezTo>
                    <a:pt x="7597" y="11927"/>
                    <a:pt x="7583" y="11928"/>
                    <a:pt x="7570" y="11931"/>
                  </a:cubicBezTo>
                  <a:cubicBezTo>
                    <a:pt x="7557" y="11935"/>
                    <a:pt x="7545" y="11940"/>
                    <a:pt x="7534" y="11948"/>
                  </a:cubicBezTo>
                  <a:cubicBezTo>
                    <a:pt x="7523" y="11955"/>
                    <a:pt x="7511" y="11966"/>
                    <a:pt x="7497" y="11981"/>
                  </a:cubicBezTo>
                  <a:lnTo>
                    <a:pt x="7460" y="12019"/>
                  </a:lnTo>
                  <a:cubicBezTo>
                    <a:pt x="7441" y="12038"/>
                    <a:pt x="7425" y="12051"/>
                    <a:pt x="7410" y="12056"/>
                  </a:cubicBezTo>
                  <a:cubicBezTo>
                    <a:pt x="7396" y="12061"/>
                    <a:pt x="7381" y="12060"/>
                    <a:pt x="7365" y="12052"/>
                  </a:cubicBezTo>
                  <a:cubicBezTo>
                    <a:pt x="7344" y="12042"/>
                    <a:pt x="7332" y="12028"/>
                    <a:pt x="7327" y="12009"/>
                  </a:cubicBezTo>
                  <a:cubicBezTo>
                    <a:pt x="7323" y="11989"/>
                    <a:pt x="7326" y="11967"/>
                    <a:pt x="7339" y="11943"/>
                  </a:cubicBezTo>
                  <a:cubicBezTo>
                    <a:pt x="7343" y="11934"/>
                    <a:pt x="7347" y="11927"/>
                    <a:pt x="7352" y="11920"/>
                  </a:cubicBezTo>
                  <a:cubicBezTo>
                    <a:pt x="7357" y="11913"/>
                    <a:pt x="7362" y="11907"/>
                    <a:pt x="7369" y="11900"/>
                  </a:cubicBezTo>
                  <a:cubicBezTo>
                    <a:pt x="7375" y="11894"/>
                    <a:pt x="7382" y="11888"/>
                    <a:pt x="7390" y="11882"/>
                  </a:cubicBezTo>
                  <a:cubicBezTo>
                    <a:pt x="7398" y="11876"/>
                    <a:pt x="7408" y="11870"/>
                    <a:pt x="7418" y="11864"/>
                  </a:cubicBezTo>
                  <a:lnTo>
                    <a:pt x="7395" y="11827"/>
                  </a:lnTo>
                  <a:cubicBezTo>
                    <a:pt x="7352" y="11852"/>
                    <a:pt x="7320" y="11885"/>
                    <a:pt x="7299" y="11926"/>
                  </a:cubicBezTo>
                  <a:cubicBezTo>
                    <a:pt x="7290" y="11945"/>
                    <a:pt x="7284" y="11964"/>
                    <a:pt x="7282" y="11982"/>
                  </a:cubicBezTo>
                  <a:cubicBezTo>
                    <a:pt x="7280" y="12000"/>
                    <a:pt x="7281" y="12017"/>
                    <a:pt x="7286" y="12033"/>
                  </a:cubicBezTo>
                  <a:cubicBezTo>
                    <a:pt x="7290" y="12049"/>
                    <a:pt x="7298" y="12063"/>
                    <a:pt x="7308" y="12076"/>
                  </a:cubicBezTo>
                  <a:cubicBezTo>
                    <a:pt x="7319" y="12089"/>
                    <a:pt x="7333" y="12100"/>
                    <a:pt x="7349" y="12108"/>
                  </a:cubicBezTo>
                  <a:cubicBezTo>
                    <a:pt x="7374" y="12120"/>
                    <a:pt x="7400" y="12122"/>
                    <a:pt x="7425" y="12115"/>
                  </a:cubicBezTo>
                  <a:cubicBezTo>
                    <a:pt x="7437" y="12111"/>
                    <a:pt x="7448" y="12105"/>
                    <a:pt x="7458" y="12097"/>
                  </a:cubicBezTo>
                  <a:cubicBezTo>
                    <a:pt x="7468" y="12089"/>
                    <a:pt x="7480" y="12078"/>
                    <a:pt x="7494" y="12062"/>
                  </a:cubicBezTo>
                  <a:lnTo>
                    <a:pt x="7525" y="12029"/>
                  </a:lnTo>
                  <a:cubicBezTo>
                    <a:pt x="7563" y="11989"/>
                    <a:pt x="7598" y="11978"/>
                    <a:pt x="7633" y="11995"/>
                  </a:cubicBezTo>
                  <a:cubicBezTo>
                    <a:pt x="7656" y="12006"/>
                    <a:pt x="7670" y="12025"/>
                    <a:pt x="7675" y="12050"/>
                  </a:cubicBezTo>
                  <a:cubicBezTo>
                    <a:pt x="7677" y="12062"/>
                    <a:pt x="7677" y="12073"/>
                    <a:pt x="7675" y="12083"/>
                  </a:cubicBezTo>
                  <a:cubicBezTo>
                    <a:pt x="7673" y="12093"/>
                    <a:pt x="7669" y="12106"/>
                    <a:pt x="7661" y="12121"/>
                  </a:cubicBezTo>
                  <a:cubicBezTo>
                    <a:pt x="7652" y="12140"/>
                    <a:pt x="7640" y="12157"/>
                    <a:pt x="7626" y="12172"/>
                  </a:cubicBezTo>
                  <a:cubicBezTo>
                    <a:pt x="7613" y="12186"/>
                    <a:pt x="7596" y="12198"/>
                    <a:pt x="7576" y="12209"/>
                  </a:cubicBezTo>
                  <a:lnTo>
                    <a:pt x="7603" y="12247"/>
                  </a:lnTo>
                  <a:cubicBezTo>
                    <a:pt x="7624" y="12234"/>
                    <a:pt x="7643" y="12219"/>
                    <a:pt x="7659" y="12201"/>
                  </a:cubicBezTo>
                  <a:cubicBezTo>
                    <a:pt x="7674" y="12184"/>
                    <a:pt x="7688" y="12163"/>
                    <a:pt x="7700" y="12139"/>
                  </a:cubicBezTo>
                  <a:cubicBezTo>
                    <a:pt x="7709" y="12121"/>
                    <a:pt x="7715" y="12104"/>
                    <a:pt x="7718" y="12089"/>
                  </a:cubicBezTo>
                  <a:cubicBezTo>
                    <a:pt x="7720" y="12073"/>
                    <a:pt x="7721" y="12057"/>
                    <a:pt x="7719" y="12040"/>
                  </a:cubicBezTo>
                  <a:cubicBezTo>
                    <a:pt x="7716" y="12017"/>
                    <a:pt x="7709" y="11997"/>
                    <a:pt x="7697" y="11979"/>
                  </a:cubicBezTo>
                  <a:cubicBezTo>
                    <a:pt x="7685" y="11962"/>
                    <a:pt x="7670" y="11948"/>
                    <a:pt x="7652" y="11939"/>
                  </a:cubicBezTo>
                  <a:cubicBezTo>
                    <a:pt x="7639" y="11934"/>
                    <a:pt x="7626" y="11930"/>
                    <a:pt x="7611" y="11928"/>
                  </a:cubicBezTo>
                  <a:close/>
                  <a:moveTo>
                    <a:pt x="7529" y="11481"/>
                  </a:moveTo>
                  <a:lnTo>
                    <a:pt x="7401" y="11740"/>
                  </a:lnTo>
                  <a:lnTo>
                    <a:pt x="7441" y="11760"/>
                  </a:lnTo>
                  <a:lnTo>
                    <a:pt x="7492" y="11655"/>
                  </a:lnTo>
                  <a:lnTo>
                    <a:pt x="7844" y="11828"/>
                  </a:lnTo>
                  <a:lnTo>
                    <a:pt x="7866" y="11783"/>
                  </a:lnTo>
                  <a:lnTo>
                    <a:pt x="7514" y="11610"/>
                  </a:lnTo>
                  <a:lnTo>
                    <a:pt x="7567" y="11504"/>
                  </a:lnTo>
                  <a:lnTo>
                    <a:pt x="7529" y="11481"/>
                  </a:lnTo>
                  <a:close/>
                  <a:moveTo>
                    <a:pt x="7663" y="11209"/>
                  </a:moveTo>
                  <a:lnTo>
                    <a:pt x="7562" y="11414"/>
                  </a:lnTo>
                  <a:lnTo>
                    <a:pt x="7953" y="11607"/>
                  </a:lnTo>
                  <a:lnTo>
                    <a:pt x="7976" y="11559"/>
                  </a:lnTo>
                  <a:lnTo>
                    <a:pt x="7790" y="11468"/>
                  </a:lnTo>
                  <a:lnTo>
                    <a:pt x="7852" y="11343"/>
                  </a:lnTo>
                  <a:lnTo>
                    <a:pt x="7814" y="11324"/>
                  </a:lnTo>
                  <a:lnTo>
                    <a:pt x="7752" y="11449"/>
                  </a:lnTo>
                  <a:lnTo>
                    <a:pt x="7624" y="11386"/>
                  </a:lnTo>
                  <a:lnTo>
                    <a:pt x="7698" y="11235"/>
                  </a:lnTo>
                  <a:lnTo>
                    <a:pt x="7663" y="11209"/>
                  </a:lnTo>
                  <a:close/>
                  <a:moveTo>
                    <a:pt x="8210" y="11083"/>
                  </a:moveTo>
                  <a:lnTo>
                    <a:pt x="7756" y="11020"/>
                  </a:lnTo>
                  <a:lnTo>
                    <a:pt x="7726" y="11081"/>
                  </a:lnTo>
                  <a:lnTo>
                    <a:pt x="8052" y="11404"/>
                  </a:lnTo>
                  <a:lnTo>
                    <a:pt x="8076" y="11357"/>
                  </a:lnTo>
                  <a:lnTo>
                    <a:pt x="7974" y="11260"/>
                  </a:lnTo>
                  <a:lnTo>
                    <a:pt x="8046" y="11114"/>
                  </a:lnTo>
                  <a:lnTo>
                    <a:pt x="8184" y="11136"/>
                  </a:lnTo>
                  <a:lnTo>
                    <a:pt x="8210" y="11083"/>
                  </a:lnTo>
                  <a:close/>
                  <a:moveTo>
                    <a:pt x="8002" y="11107"/>
                  </a:moveTo>
                  <a:lnTo>
                    <a:pt x="7942" y="11229"/>
                  </a:lnTo>
                  <a:lnTo>
                    <a:pt x="7781" y="11073"/>
                  </a:lnTo>
                  <a:lnTo>
                    <a:pt x="8002" y="11107"/>
                  </a:lnTo>
                  <a:close/>
                  <a:moveTo>
                    <a:pt x="7648" y="11051"/>
                  </a:moveTo>
                  <a:cubicBezTo>
                    <a:pt x="7639" y="11054"/>
                    <a:pt x="7633" y="11060"/>
                    <a:pt x="7629" y="11068"/>
                  </a:cubicBezTo>
                  <a:cubicBezTo>
                    <a:pt x="7625" y="11076"/>
                    <a:pt x="7624" y="11085"/>
                    <a:pt x="7627" y="11093"/>
                  </a:cubicBezTo>
                  <a:cubicBezTo>
                    <a:pt x="7630" y="11102"/>
                    <a:pt x="7635" y="11108"/>
                    <a:pt x="7643" y="11112"/>
                  </a:cubicBezTo>
                  <a:cubicBezTo>
                    <a:pt x="7652" y="11116"/>
                    <a:pt x="7660" y="11116"/>
                    <a:pt x="7669" y="11114"/>
                  </a:cubicBezTo>
                  <a:cubicBezTo>
                    <a:pt x="7678" y="11111"/>
                    <a:pt x="7684" y="11105"/>
                    <a:pt x="7688" y="11097"/>
                  </a:cubicBezTo>
                  <a:cubicBezTo>
                    <a:pt x="7692" y="11089"/>
                    <a:pt x="7693" y="11080"/>
                    <a:pt x="7690" y="11072"/>
                  </a:cubicBezTo>
                  <a:cubicBezTo>
                    <a:pt x="7686" y="11063"/>
                    <a:pt x="7681" y="11057"/>
                    <a:pt x="7672" y="11053"/>
                  </a:cubicBezTo>
                  <a:cubicBezTo>
                    <a:pt x="7664" y="11049"/>
                    <a:pt x="7656" y="11049"/>
                    <a:pt x="7648" y="11051"/>
                  </a:cubicBezTo>
                  <a:close/>
                  <a:moveTo>
                    <a:pt x="7705" y="10934"/>
                  </a:moveTo>
                  <a:cubicBezTo>
                    <a:pt x="7697" y="10937"/>
                    <a:pt x="7691" y="10943"/>
                    <a:pt x="7686" y="10951"/>
                  </a:cubicBezTo>
                  <a:cubicBezTo>
                    <a:pt x="7683" y="10959"/>
                    <a:pt x="7682" y="10967"/>
                    <a:pt x="7685" y="10976"/>
                  </a:cubicBezTo>
                  <a:cubicBezTo>
                    <a:pt x="7688" y="10984"/>
                    <a:pt x="7693" y="10990"/>
                    <a:pt x="7701" y="10994"/>
                  </a:cubicBezTo>
                  <a:cubicBezTo>
                    <a:pt x="7710" y="10998"/>
                    <a:pt x="7718" y="10999"/>
                    <a:pt x="7727" y="10996"/>
                  </a:cubicBezTo>
                  <a:cubicBezTo>
                    <a:pt x="7736" y="10993"/>
                    <a:pt x="7742" y="10988"/>
                    <a:pt x="7746" y="10979"/>
                  </a:cubicBezTo>
                  <a:cubicBezTo>
                    <a:pt x="7750" y="10971"/>
                    <a:pt x="7751" y="10963"/>
                    <a:pt x="7747" y="10954"/>
                  </a:cubicBezTo>
                  <a:cubicBezTo>
                    <a:pt x="7744" y="10946"/>
                    <a:pt x="7738" y="10940"/>
                    <a:pt x="7730" y="10936"/>
                  </a:cubicBezTo>
                  <a:cubicBezTo>
                    <a:pt x="7722" y="10932"/>
                    <a:pt x="7714" y="10931"/>
                    <a:pt x="7705" y="10934"/>
                  </a:cubicBezTo>
                  <a:close/>
                  <a:moveTo>
                    <a:pt x="8306" y="10789"/>
                  </a:moveTo>
                  <a:lnTo>
                    <a:pt x="8230" y="10943"/>
                  </a:lnTo>
                  <a:lnTo>
                    <a:pt x="7879" y="10770"/>
                  </a:lnTo>
                  <a:lnTo>
                    <a:pt x="7856" y="10817"/>
                  </a:lnTo>
                  <a:lnTo>
                    <a:pt x="8247" y="11009"/>
                  </a:lnTo>
                  <a:lnTo>
                    <a:pt x="8342" y="10815"/>
                  </a:lnTo>
                  <a:lnTo>
                    <a:pt x="8306" y="10789"/>
                  </a:lnTo>
                  <a:close/>
                  <a:moveTo>
                    <a:pt x="8405" y="10687"/>
                  </a:moveTo>
                  <a:lnTo>
                    <a:pt x="8014" y="10495"/>
                  </a:lnTo>
                  <a:lnTo>
                    <a:pt x="7992" y="10541"/>
                  </a:lnTo>
                  <a:lnTo>
                    <a:pt x="8383" y="10733"/>
                  </a:lnTo>
                  <a:lnTo>
                    <a:pt x="8405" y="10687"/>
                  </a:lnTo>
                  <a:close/>
                  <a:moveTo>
                    <a:pt x="8429" y="10267"/>
                  </a:moveTo>
                  <a:cubicBezTo>
                    <a:pt x="8414" y="10265"/>
                    <a:pt x="8401" y="10266"/>
                    <a:pt x="8388" y="10270"/>
                  </a:cubicBezTo>
                  <a:cubicBezTo>
                    <a:pt x="8375" y="10273"/>
                    <a:pt x="8363" y="10278"/>
                    <a:pt x="8352" y="10286"/>
                  </a:cubicBezTo>
                  <a:cubicBezTo>
                    <a:pt x="8341" y="10293"/>
                    <a:pt x="8328" y="10304"/>
                    <a:pt x="8314" y="10319"/>
                  </a:cubicBezTo>
                  <a:lnTo>
                    <a:pt x="8278" y="10357"/>
                  </a:lnTo>
                  <a:cubicBezTo>
                    <a:pt x="8259" y="10377"/>
                    <a:pt x="8242" y="10389"/>
                    <a:pt x="8228" y="10394"/>
                  </a:cubicBezTo>
                  <a:cubicBezTo>
                    <a:pt x="8213" y="10400"/>
                    <a:pt x="8198" y="10399"/>
                    <a:pt x="8182" y="10391"/>
                  </a:cubicBezTo>
                  <a:cubicBezTo>
                    <a:pt x="8162" y="10381"/>
                    <a:pt x="8150" y="10366"/>
                    <a:pt x="8145" y="10347"/>
                  </a:cubicBezTo>
                  <a:cubicBezTo>
                    <a:pt x="8140" y="10328"/>
                    <a:pt x="8144" y="10306"/>
                    <a:pt x="8156" y="10281"/>
                  </a:cubicBezTo>
                  <a:cubicBezTo>
                    <a:pt x="8160" y="10273"/>
                    <a:pt x="8165" y="10265"/>
                    <a:pt x="8170" y="10258"/>
                  </a:cubicBezTo>
                  <a:cubicBezTo>
                    <a:pt x="8174" y="10251"/>
                    <a:pt x="8180" y="10245"/>
                    <a:pt x="8186" y="10239"/>
                  </a:cubicBezTo>
                  <a:cubicBezTo>
                    <a:pt x="8193" y="10233"/>
                    <a:pt x="8200" y="10227"/>
                    <a:pt x="8208" y="10221"/>
                  </a:cubicBezTo>
                  <a:cubicBezTo>
                    <a:pt x="8216" y="10215"/>
                    <a:pt x="8225" y="10209"/>
                    <a:pt x="8236" y="10202"/>
                  </a:cubicBezTo>
                  <a:lnTo>
                    <a:pt x="8213" y="10165"/>
                  </a:lnTo>
                  <a:cubicBezTo>
                    <a:pt x="8169" y="10190"/>
                    <a:pt x="8137" y="10223"/>
                    <a:pt x="8117" y="10264"/>
                  </a:cubicBezTo>
                  <a:cubicBezTo>
                    <a:pt x="8108" y="10283"/>
                    <a:pt x="8102" y="10302"/>
                    <a:pt x="8100" y="10320"/>
                  </a:cubicBezTo>
                  <a:cubicBezTo>
                    <a:pt x="8098" y="10339"/>
                    <a:pt x="8099" y="10356"/>
                    <a:pt x="8103" y="10372"/>
                  </a:cubicBezTo>
                  <a:cubicBezTo>
                    <a:pt x="8108" y="10387"/>
                    <a:pt x="8115" y="10402"/>
                    <a:pt x="8126" y="10415"/>
                  </a:cubicBezTo>
                  <a:cubicBezTo>
                    <a:pt x="8137" y="10427"/>
                    <a:pt x="8150" y="10438"/>
                    <a:pt x="8167" y="10446"/>
                  </a:cubicBezTo>
                  <a:cubicBezTo>
                    <a:pt x="8192" y="10458"/>
                    <a:pt x="8217" y="10461"/>
                    <a:pt x="8243" y="10453"/>
                  </a:cubicBezTo>
                  <a:cubicBezTo>
                    <a:pt x="8255" y="10449"/>
                    <a:pt x="8265" y="10444"/>
                    <a:pt x="8276" y="10436"/>
                  </a:cubicBezTo>
                  <a:cubicBezTo>
                    <a:pt x="8286" y="10428"/>
                    <a:pt x="8298" y="10416"/>
                    <a:pt x="8312" y="10401"/>
                  </a:cubicBezTo>
                  <a:lnTo>
                    <a:pt x="8343" y="10367"/>
                  </a:lnTo>
                  <a:cubicBezTo>
                    <a:pt x="8380" y="10327"/>
                    <a:pt x="8416" y="10316"/>
                    <a:pt x="8451" y="10333"/>
                  </a:cubicBezTo>
                  <a:cubicBezTo>
                    <a:pt x="8474" y="10344"/>
                    <a:pt x="8488" y="10363"/>
                    <a:pt x="8493" y="10388"/>
                  </a:cubicBezTo>
                  <a:cubicBezTo>
                    <a:pt x="8495" y="10400"/>
                    <a:pt x="8495" y="10411"/>
                    <a:pt x="8493" y="10421"/>
                  </a:cubicBezTo>
                  <a:cubicBezTo>
                    <a:pt x="8491" y="10432"/>
                    <a:pt x="8486" y="10444"/>
                    <a:pt x="8479" y="10459"/>
                  </a:cubicBezTo>
                  <a:cubicBezTo>
                    <a:pt x="8469" y="10479"/>
                    <a:pt x="8458" y="10496"/>
                    <a:pt x="8444" y="10510"/>
                  </a:cubicBezTo>
                  <a:cubicBezTo>
                    <a:pt x="8430" y="10524"/>
                    <a:pt x="8414" y="10537"/>
                    <a:pt x="8394" y="10547"/>
                  </a:cubicBezTo>
                  <a:lnTo>
                    <a:pt x="8420" y="10586"/>
                  </a:lnTo>
                  <a:cubicBezTo>
                    <a:pt x="8442" y="10572"/>
                    <a:pt x="8461" y="10557"/>
                    <a:pt x="8476" y="10539"/>
                  </a:cubicBezTo>
                  <a:cubicBezTo>
                    <a:pt x="8492" y="10522"/>
                    <a:pt x="8506" y="10501"/>
                    <a:pt x="8517" y="10478"/>
                  </a:cubicBezTo>
                  <a:cubicBezTo>
                    <a:pt x="8526" y="10459"/>
                    <a:pt x="8532" y="10443"/>
                    <a:pt x="8535" y="10427"/>
                  </a:cubicBezTo>
                  <a:cubicBezTo>
                    <a:pt x="8538" y="10412"/>
                    <a:pt x="8539" y="10395"/>
                    <a:pt x="8537" y="10378"/>
                  </a:cubicBezTo>
                  <a:cubicBezTo>
                    <a:pt x="8534" y="10355"/>
                    <a:pt x="8527" y="10335"/>
                    <a:pt x="8515" y="10318"/>
                  </a:cubicBezTo>
                  <a:cubicBezTo>
                    <a:pt x="8503" y="10300"/>
                    <a:pt x="8487" y="10287"/>
                    <a:pt x="8469" y="10278"/>
                  </a:cubicBezTo>
                  <a:cubicBezTo>
                    <a:pt x="8457" y="10272"/>
                    <a:pt x="8444" y="10268"/>
                    <a:pt x="8429" y="10267"/>
                  </a:cubicBezTo>
                  <a:close/>
                  <a:moveTo>
                    <a:pt x="8680" y="9984"/>
                  </a:moveTo>
                  <a:cubicBezTo>
                    <a:pt x="8683" y="10001"/>
                    <a:pt x="8683" y="10016"/>
                    <a:pt x="8681" y="10030"/>
                  </a:cubicBezTo>
                  <a:cubicBezTo>
                    <a:pt x="8679" y="10044"/>
                    <a:pt x="8675" y="10058"/>
                    <a:pt x="8668" y="10073"/>
                  </a:cubicBezTo>
                  <a:cubicBezTo>
                    <a:pt x="8657" y="10095"/>
                    <a:pt x="8641" y="10113"/>
                    <a:pt x="8619" y="10126"/>
                  </a:cubicBezTo>
                  <a:cubicBezTo>
                    <a:pt x="8598" y="10139"/>
                    <a:pt x="8573" y="10144"/>
                    <a:pt x="8543" y="10142"/>
                  </a:cubicBezTo>
                  <a:cubicBezTo>
                    <a:pt x="8530" y="10141"/>
                    <a:pt x="8516" y="10138"/>
                    <a:pt x="8503" y="10134"/>
                  </a:cubicBezTo>
                  <a:cubicBezTo>
                    <a:pt x="8490" y="10130"/>
                    <a:pt x="8473" y="10123"/>
                    <a:pt x="8454" y="10114"/>
                  </a:cubicBezTo>
                  <a:cubicBezTo>
                    <a:pt x="8431" y="10102"/>
                    <a:pt x="8412" y="10091"/>
                    <a:pt x="8397" y="10081"/>
                  </a:cubicBezTo>
                  <a:cubicBezTo>
                    <a:pt x="8382" y="10070"/>
                    <a:pt x="8369" y="10058"/>
                    <a:pt x="8359" y="10046"/>
                  </a:cubicBezTo>
                  <a:cubicBezTo>
                    <a:pt x="8341" y="10026"/>
                    <a:pt x="8331" y="10005"/>
                    <a:pt x="8327" y="9983"/>
                  </a:cubicBezTo>
                  <a:cubicBezTo>
                    <a:pt x="8324" y="9962"/>
                    <a:pt x="8328" y="9940"/>
                    <a:pt x="8339" y="9917"/>
                  </a:cubicBezTo>
                  <a:cubicBezTo>
                    <a:pt x="8346" y="9902"/>
                    <a:pt x="8354" y="9890"/>
                    <a:pt x="8364" y="9881"/>
                  </a:cubicBezTo>
                  <a:cubicBezTo>
                    <a:pt x="8373" y="9871"/>
                    <a:pt x="8385" y="9862"/>
                    <a:pt x="8400" y="9855"/>
                  </a:cubicBezTo>
                  <a:lnTo>
                    <a:pt x="8382" y="9815"/>
                  </a:lnTo>
                  <a:cubicBezTo>
                    <a:pt x="8365" y="9823"/>
                    <a:pt x="8350" y="9834"/>
                    <a:pt x="8336" y="9848"/>
                  </a:cubicBezTo>
                  <a:cubicBezTo>
                    <a:pt x="8323" y="9862"/>
                    <a:pt x="8311" y="9879"/>
                    <a:pt x="8302" y="9898"/>
                  </a:cubicBezTo>
                  <a:cubicBezTo>
                    <a:pt x="8290" y="9921"/>
                    <a:pt x="8284" y="9946"/>
                    <a:pt x="8285" y="9971"/>
                  </a:cubicBezTo>
                  <a:cubicBezTo>
                    <a:pt x="8285" y="9996"/>
                    <a:pt x="8290" y="10020"/>
                    <a:pt x="8301" y="10044"/>
                  </a:cubicBezTo>
                  <a:cubicBezTo>
                    <a:pt x="8312" y="10067"/>
                    <a:pt x="8328" y="10089"/>
                    <a:pt x="8348" y="10109"/>
                  </a:cubicBezTo>
                  <a:cubicBezTo>
                    <a:pt x="8369" y="10130"/>
                    <a:pt x="8394" y="10147"/>
                    <a:pt x="8423" y="10161"/>
                  </a:cubicBezTo>
                  <a:cubicBezTo>
                    <a:pt x="8452" y="10175"/>
                    <a:pt x="8481" y="10185"/>
                    <a:pt x="8510" y="10191"/>
                  </a:cubicBezTo>
                  <a:cubicBezTo>
                    <a:pt x="8539" y="10196"/>
                    <a:pt x="8567" y="10195"/>
                    <a:pt x="8594" y="10188"/>
                  </a:cubicBezTo>
                  <a:cubicBezTo>
                    <a:pt x="8619" y="10181"/>
                    <a:pt x="8640" y="10170"/>
                    <a:pt x="8659" y="10154"/>
                  </a:cubicBezTo>
                  <a:cubicBezTo>
                    <a:pt x="8677" y="10139"/>
                    <a:pt x="8692" y="10120"/>
                    <a:pt x="8702" y="10099"/>
                  </a:cubicBezTo>
                  <a:cubicBezTo>
                    <a:pt x="8712" y="10080"/>
                    <a:pt x="8718" y="10059"/>
                    <a:pt x="8722" y="10038"/>
                  </a:cubicBezTo>
                  <a:cubicBezTo>
                    <a:pt x="8726" y="10017"/>
                    <a:pt x="8726" y="9996"/>
                    <a:pt x="8724" y="9975"/>
                  </a:cubicBezTo>
                  <a:lnTo>
                    <a:pt x="8680" y="9984"/>
                  </a:lnTo>
                  <a:close/>
                  <a:moveTo>
                    <a:pt x="8916" y="9649"/>
                  </a:moveTo>
                  <a:lnTo>
                    <a:pt x="8525" y="9457"/>
                  </a:lnTo>
                  <a:lnTo>
                    <a:pt x="8502" y="9503"/>
                  </a:lnTo>
                  <a:lnTo>
                    <a:pt x="8666" y="9584"/>
                  </a:lnTo>
                  <a:lnTo>
                    <a:pt x="8585" y="9748"/>
                  </a:lnTo>
                  <a:lnTo>
                    <a:pt x="8421" y="9668"/>
                  </a:lnTo>
                  <a:lnTo>
                    <a:pt x="8399" y="9714"/>
                  </a:lnTo>
                  <a:lnTo>
                    <a:pt x="8789" y="9906"/>
                  </a:lnTo>
                  <a:lnTo>
                    <a:pt x="8812" y="9860"/>
                  </a:lnTo>
                  <a:lnTo>
                    <a:pt x="8623" y="9767"/>
                  </a:lnTo>
                  <a:lnTo>
                    <a:pt x="8704" y="9603"/>
                  </a:lnTo>
                  <a:lnTo>
                    <a:pt x="8893" y="9696"/>
                  </a:lnTo>
                  <a:lnTo>
                    <a:pt x="8916" y="9649"/>
                  </a:lnTo>
                  <a:close/>
                  <a:moveTo>
                    <a:pt x="5421" y="18254"/>
                  </a:moveTo>
                  <a:lnTo>
                    <a:pt x="5119" y="18105"/>
                  </a:lnTo>
                  <a:lnTo>
                    <a:pt x="5096" y="18151"/>
                  </a:lnTo>
                  <a:lnTo>
                    <a:pt x="5306" y="18254"/>
                  </a:lnTo>
                  <a:lnTo>
                    <a:pt x="5421" y="18254"/>
                  </a:lnTo>
                  <a:close/>
                  <a:moveTo>
                    <a:pt x="9002" y="10906"/>
                  </a:moveTo>
                  <a:lnTo>
                    <a:pt x="9002" y="10850"/>
                  </a:lnTo>
                  <a:lnTo>
                    <a:pt x="8789" y="10745"/>
                  </a:lnTo>
                  <a:lnTo>
                    <a:pt x="8841" y="10639"/>
                  </a:lnTo>
                  <a:lnTo>
                    <a:pt x="8803" y="10617"/>
                  </a:lnTo>
                  <a:lnTo>
                    <a:pt x="8676" y="10876"/>
                  </a:lnTo>
                  <a:lnTo>
                    <a:pt x="8715" y="10895"/>
                  </a:lnTo>
                  <a:lnTo>
                    <a:pt x="8767" y="10790"/>
                  </a:lnTo>
                  <a:lnTo>
                    <a:pt x="9002" y="10906"/>
                  </a:lnTo>
                  <a:close/>
                  <a:moveTo>
                    <a:pt x="9002" y="10631"/>
                  </a:moveTo>
                  <a:lnTo>
                    <a:pt x="9002" y="10573"/>
                  </a:lnTo>
                  <a:lnTo>
                    <a:pt x="8898" y="10522"/>
                  </a:lnTo>
                  <a:lnTo>
                    <a:pt x="8977" y="10361"/>
                  </a:lnTo>
                  <a:lnTo>
                    <a:pt x="8942" y="10336"/>
                  </a:lnTo>
                  <a:lnTo>
                    <a:pt x="8836" y="10550"/>
                  </a:lnTo>
                  <a:lnTo>
                    <a:pt x="9002" y="10631"/>
                  </a:lnTo>
                  <a:close/>
                  <a:moveTo>
                    <a:pt x="5626" y="17962"/>
                  </a:moveTo>
                  <a:lnTo>
                    <a:pt x="5550" y="18117"/>
                  </a:lnTo>
                  <a:lnTo>
                    <a:pt x="5198" y="17944"/>
                  </a:lnTo>
                  <a:lnTo>
                    <a:pt x="5175" y="17991"/>
                  </a:lnTo>
                  <a:lnTo>
                    <a:pt x="5566" y="18183"/>
                  </a:lnTo>
                  <a:lnTo>
                    <a:pt x="5662" y="17988"/>
                  </a:lnTo>
                  <a:lnTo>
                    <a:pt x="5626" y="17962"/>
                  </a:lnTo>
                  <a:close/>
                  <a:moveTo>
                    <a:pt x="5828" y="17650"/>
                  </a:moveTo>
                  <a:lnTo>
                    <a:pt x="5438" y="17457"/>
                  </a:lnTo>
                  <a:lnTo>
                    <a:pt x="5415" y="17504"/>
                  </a:lnTo>
                  <a:lnTo>
                    <a:pt x="5578" y="17584"/>
                  </a:lnTo>
                  <a:lnTo>
                    <a:pt x="5497" y="17749"/>
                  </a:lnTo>
                  <a:lnTo>
                    <a:pt x="5334" y="17669"/>
                  </a:lnTo>
                  <a:lnTo>
                    <a:pt x="5311" y="17714"/>
                  </a:lnTo>
                  <a:lnTo>
                    <a:pt x="5702" y="17906"/>
                  </a:lnTo>
                  <a:lnTo>
                    <a:pt x="5724" y="17861"/>
                  </a:lnTo>
                  <a:lnTo>
                    <a:pt x="5535" y="17768"/>
                  </a:lnTo>
                  <a:lnTo>
                    <a:pt x="5616" y="17603"/>
                  </a:lnTo>
                  <a:lnTo>
                    <a:pt x="5805" y="17696"/>
                  </a:lnTo>
                  <a:lnTo>
                    <a:pt x="5828" y="17650"/>
                  </a:lnTo>
                  <a:close/>
                  <a:moveTo>
                    <a:pt x="5993" y="17316"/>
                  </a:moveTo>
                  <a:lnTo>
                    <a:pt x="5952" y="17296"/>
                  </a:lnTo>
                  <a:lnTo>
                    <a:pt x="5868" y="17468"/>
                  </a:lnTo>
                  <a:lnTo>
                    <a:pt x="5725" y="17398"/>
                  </a:lnTo>
                  <a:lnTo>
                    <a:pt x="5790" y="17264"/>
                  </a:lnTo>
                  <a:lnTo>
                    <a:pt x="5750" y="17244"/>
                  </a:lnTo>
                  <a:lnTo>
                    <a:pt x="5684" y="17378"/>
                  </a:lnTo>
                  <a:lnTo>
                    <a:pt x="5556" y="17315"/>
                  </a:lnTo>
                  <a:lnTo>
                    <a:pt x="5635" y="17154"/>
                  </a:lnTo>
                  <a:lnTo>
                    <a:pt x="5599" y="17129"/>
                  </a:lnTo>
                  <a:lnTo>
                    <a:pt x="5494" y="17343"/>
                  </a:lnTo>
                  <a:lnTo>
                    <a:pt x="5885" y="17535"/>
                  </a:lnTo>
                  <a:lnTo>
                    <a:pt x="5993" y="17316"/>
                  </a:lnTo>
                  <a:close/>
                  <a:moveTo>
                    <a:pt x="6093" y="17013"/>
                  </a:moveTo>
                  <a:lnTo>
                    <a:pt x="6017" y="17167"/>
                  </a:lnTo>
                  <a:lnTo>
                    <a:pt x="5665" y="16994"/>
                  </a:lnTo>
                  <a:lnTo>
                    <a:pt x="5642" y="17041"/>
                  </a:lnTo>
                  <a:lnTo>
                    <a:pt x="6033" y="17233"/>
                  </a:lnTo>
                  <a:lnTo>
                    <a:pt x="6129" y="17038"/>
                  </a:lnTo>
                  <a:lnTo>
                    <a:pt x="6093" y="17013"/>
                  </a:lnTo>
                  <a:close/>
                  <a:moveTo>
                    <a:pt x="6352" y="16585"/>
                  </a:moveTo>
                  <a:lnTo>
                    <a:pt x="5945" y="16427"/>
                  </a:lnTo>
                  <a:lnTo>
                    <a:pt x="5911" y="16496"/>
                  </a:lnTo>
                  <a:lnTo>
                    <a:pt x="6134" y="16697"/>
                  </a:lnTo>
                  <a:cubicBezTo>
                    <a:pt x="6148" y="16709"/>
                    <a:pt x="6160" y="16719"/>
                    <a:pt x="6172" y="16728"/>
                  </a:cubicBezTo>
                  <a:cubicBezTo>
                    <a:pt x="6183" y="16736"/>
                    <a:pt x="6189" y="16741"/>
                    <a:pt x="6191" y="16742"/>
                  </a:cubicBezTo>
                  <a:cubicBezTo>
                    <a:pt x="6189" y="16742"/>
                    <a:pt x="6181" y="16740"/>
                    <a:pt x="6167" y="16736"/>
                  </a:cubicBezTo>
                  <a:cubicBezTo>
                    <a:pt x="6153" y="16732"/>
                    <a:pt x="6136" y="16728"/>
                    <a:pt x="6115" y="16724"/>
                  </a:cubicBezTo>
                  <a:lnTo>
                    <a:pt x="5825" y="16670"/>
                  </a:lnTo>
                  <a:lnTo>
                    <a:pt x="5791" y="16738"/>
                  </a:lnTo>
                  <a:lnTo>
                    <a:pt x="6165" y="16965"/>
                  </a:lnTo>
                  <a:lnTo>
                    <a:pt x="6187" y="16920"/>
                  </a:lnTo>
                  <a:lnTo>
                    <a:pt x="5920" y="16761"/>
                  </a:lnTo>
                  <a:cubicBezTo>
                    <a:pt x="5915" y="16758"/>
                    <a:pt x="5908" y="16754"/>
                    <a:pt x="5901" y="16750"/>
                  </a:cubicBezTo>
                  <a:cubicBezTo>
                    <a:pt x="5893" y="16746"/>
                    <a:pt x="5886" y="16741"/>
                    <a:pt x="5878" y="16737"/>
                  </a:cubicBezTo>
                  <a:cubicBezTo>
                    <a:pt x="5871" y="16733"/>
                    <a:pt x="5864" y="16729"/>
                    <a:pt x="5859" y="16726"/>
                  </a:cubicBezTo>
                  <a:cubicBezTo>
                    <a:pt x="5854" y="16723"/>
                    <a:pt x="5851" y="16722"/>
                    <a:pt x="5849" y="16721"/>
                  </a:cubicBezTo>
                  <a:cubicBezTo>
                    <a:pt x="5854" y="16722"/>
                    <a:pt x="5863" y="16724"/>
                    <a:pt x="5877" y="16727"/>
                  </a:cubicBezTo>
                  <a:cubicBezTo>
                    <a:pt x="5892" y="16730"/>
                    <a:pt x="5910" y="16733"/>
                    <a:pt x="5932" y="16738"/>
                  </a:cubicBezTo>
                  <a:lnTo>
                    <a:pt x="6248" y="16797"/>
                  </a:lnTo>
                  <a:lnTo>
                    <a:pt x="6268" y="16757"/>
                  </a:lnTo>
                  <a:lnTo>
                    <a:pt x="6017" y="16530"/>
                  </a:lnTo>
                  <a:cubicBezTo>
                    <a:pt x="6012" y="16525"/>
                    <a:pt x="6006" y="16520"/>
                    <a:pt x="6000" y="16515"/>
                  </a:cubicBezTo>
                  <a:cubicBezTo>
                    <a:pt x="5995" y="16510"/>
                    <a:pt x="5989" y="16506"/>
                    <a:pt x="5984" y="16501"/>
                  </a:cubicBezTo>
                  <a:cubicBezTo>
                    <a:pt x="5978" y="16497"/>
                    <a:pt x="5974" y="16493"/>
                    <a:pt x="5970" y="16490"/>
                  </a:cubicBezTo>
                  <a:cubicBezTo>
                    <a:pt x="5966" y="16487"/>
                    <a:pt x="5964" y="16485"/>
                    <a:pt x="5964" y="16484"/>
                  </a:cubicBezTo>
                  <a:cubicBezTo>
                    <a:pt x="5965" y="16485"/>
                    <a:pt x="5967" y="16486"/>
                    <a:pt x="5972" y="16488"/>
                  </a:cubicBezTo>
                  <a:cubicBezTo>
                    <a:pt x="5977" y="16490"/>
                    <a:pt x="5982" y="16492"/>
                    <a:pt x="5989" y="16496"/>
                  </a:cubicBezTo>
                  <a:cubicBezTo>
                    <a:pt x="5996" y="16499"/>
                    <a:pt x="6003" y="16502"/>
                    <a:pt x="6010" y="16505"/>
                  </a:cubicBezTo>
                  <a:cubicBezTo>
                    <a:pt x="6018" y="16508"/>
                    <a:pt x="6025" y="16511"/>
                    <a:pt x="6031" y="16514"/>
                  </a:cubicBezTo>
                  <a:lnTo>
                    <a:pt x="6329" y="16632"/>
                  </a:lnTo>
                  <a:lnTo>
                    <a:pt x="6352" y="16585"/>
                  </a:lnTo>
                  <a:close/>
                  <a:moveTo>
                    <a:pt x="6372" y="16174"/>
                  </a:moveTo>
                  <a:cubicBezTo>
                    <a:pt x="6357" y="16172"/>
                    <a:pt x="6343" y="16173"/>
                    <a:pt x="6330" y="16176"/>
                  </a:cubicBezTo>
                  <a:cubicBezTo>
                    <a:pt x="6317" y="16180"/>
                    <a:pt x="6305" y="16185"/>
                    <a:pt x="6294" y="16193"/>
                  </a:cubicBezTo>
                  <a:cubicBezTo>
                    <a:pt x="6283" y="16200"/>
                    <a:pt x="6271" y="16211"/>
                    <a:pt x="6257" y="16226"/>
                  </a:cubicBezTo>
                  <a:lnTo>
                    <a:pt x="6221" y="16264"/>
                  </a:lnTo>
                  <a:cubicBezTo>
                    <a:pt x="6202" y="16284"/>
                    <a:pt x="6185" y="16296"/>
                    <a:pt x="6171" y="16301"/>
                  </a:cubicBezTo>
                  <a:cubicBezTo>
                    <a:pt x="6156" y="16307"/>
                    <a:pt x="6141" y="16306"/>
                    <a:pt x="6125" y="16298"/>
                  </a:cubicBezTo>
                  <a:cubicBezTo>
                    <a:pt x="6105" y="16288"/>
                    <a:pt x="6092" y="16273"/>
                    <a:pt x="6088" y="16254"/>
                  </a:cubicBezTo>
                  <a:cubicBezTo>
                    <a:pt x="6083" y="16235"/>
                    <a:pt x="6087" y="16213"/>
                    <a:pt x="6099" y="16188"/>
                  </a:cubicBezTo>
                  <a:cubicBezTo>
                    <a:pt x="6103" y="16180"/>
                    <a:pt x="6107" y="16172"/>
                    <a:pt x="6112" y="16165"/>
                  </a:cubicBezTo>
                  <a:cubicBezTo>
                    <a:pt x="6117" y="16158"/>
                    <a:pt x="6123" y="16152"/>
                    <a:pt x="6129" y="16146"/>
                  </a:cubicBezTo>
                  <a:cubicBezTo>
                    <a:pt x="6135" y="16140"/>
                    <a:pt x="6142" y="16134"/>
                    <a:pt x="6151" y="16128"/>
                  </a:cubicBezTo>
                  <a:cubicBezTo>
                    <a:pt x="6159" y="16122"/>
                    <a:pt x="6168" y="16116"/>
                    <a:pt x="6179" y="16109"/>
                  </a:cubicBezTo>
                  <a:lnTo>
                    <a:pt x="6155" y="16072"/>
                  </a:lnTo>
                  <a:cubicBezTo>
                    <a:pt x="6112" y="16097"/>
                    <a:pt x="6080" y="16130"/>
                    <a:pt x="6060" y="16171"/>
                  </a:cubicBezTo>
                  <a:cubicBezTo>
                    <a:pt x="6050" y="16190"/>
                    <a:pt x="6045" y="16209"/>
                    <a:pt x="6042" y="16227"/>
                  </a:cubicBezTo>
                  <a:cubicBezTo>
                    <a:pt x="6040" y="16246"/>
                    <a:pt x="6041" y="16263"/>
                    <a:pt x="6046" y="16279"/>
                  </a:cubicBezTo>
                  <a:cubicBezTo>
                    <a:pt x="6050" y="16294"/>
                    <a:pt x="6058" y="16309"/>
                    <a:pt x="6069" y="16322"/>
                  </a:cubicBezTo>
                  <a:cubicBezTo>
                    <a:pt x="6079" y="16334"/>
                    <a:pt x="6093" y="16345"/>
                    <a:pt x="6110" y="16353"/>
                  </a:cubicBezTo>
                  <a:cubicBezTo>
                    <a:pt x="6135" y="16365"/>
                    <a:pt x="6160" y="16368"/>
                    <a:pt x="6186" y="16360"/>
                  </a:cubicBezTo>
                  <a:cubicBezTo>
                    <a:pt x="6197" y="16356"/>
                    <a:pt x="6208" y="16351"/>
                    <a:pt x="6218" y="16342"/>
                  </a:cubicBezTo>
                  <a:cubicBezTo>
                    <a:pt x="6228" y="16334"/>
                    <a:pt x="6240" y="16323"/>
                    <a:pt x="6254" y="16308"/>
                  </a:cubicBezTo>
                  <a:lnTo>
                    <a:pt x="6286" y="16274"/>
                  </a:lnTo>
                  <a:cubicBezTo>
                    <a:pt x="6323" y="16234"/>
                    <a:pt x="6359" y="16223"/>
                    <a:pt x="6393" y="16240"/>
                  </a:cubicBezTo>
                  <a:cubicBezTo>
                    <a:pt x="6416" y="16251"/>
                    <a:pt x="6430" y="16270"/>
                    <a:pt x="6435" y="16295"/>
                  </a:cubicBezTo>
                  <a:cubicBezTo>
                    <a:pt x="6438" y="16307"/>
                    <a:pt x="6438" y="16318"/>
                    <a:pt x="6436" y="16328"/>
                  </a:cubicBezTo>
                  <a:cubicBezTo>
                    <a:pt x="6434" y="16339"/>
                    <a:pt x="6429" y="16351"/>
                    <a:pt x="6422" y="16366"/>
                  </a:cubicBezTo>
                  <a:cubicBezTo>
                    <a:pt x="6412" y="16386"/>
                    <a:pt x="6400" y="16403"/>
                    <a:pt x="6387" y="16417"/>
                  </a:cubicBezTo>
                  <a:cubicBezTo>
                    <a:pt x="6373" y="16431"/>
                    <a:pt x="6356" y="16444"/>
                    <a:pt x="6337" y="16454"/>
                  </a:cubicBezTo>
                  <a:lnTo>
                    <a:pt x="6363" y="16493"/>
                  </a:lnTo>
                  <a:cubicBezTo>
                    <a:pt x="6385" y="16479"/>
                    <a:pt x="6403" y="16464"/>
                    <a:pt x="6419" y="16446"/>
                  </a:cubicBezTo>
                  <a:cubicBezTo>
                    <a:pt x="6435" y="16429"/>
                    <a:pt x="6448" y="16408"/>
                    <a:pt x="6460" y="16385"/>
                  </a:cubicBezTo>
                  <a:cubicBezTo>
                    <a:pt x="6469" y="16366"/>
                    <a:pt x="6475" y="16350"/>
                    <a:pt x="6478" y="16334"/>
                  </a:cubicBezTo>
                  <a:cubicBezTo>
                    <a:pt x="6481" y="16318"/>
                    <a:pt x="6481" y="16302"/>
                    <a:pt x="6479" y="16285"/>
                  </a:cubicBezTo>
                  <a:cubicBezTo>
                    <a:pt x="6477" y="16262"/>
                    <a:pt x="6470" y="16242"/>
                    <a:pt x="6457" y="16225"/>
                  </a:cubicBezTo>
                  <a:cubicBezTo>
                    <a:pt x="6445" y="16207"/>
                    <a:pt x="6430" y="16194"/>
                    <a:pt x="6412" y="16185"/>
                  </a:cubicBezTo>
                  <a:cubicBezTo>
                    <a:pt x="6400" y="16179"/>
                    <a:pt x="6386" y="16175"/>
                    <a:pt x="6372" y="16174"/>
                  </a:cubicBezTo>
                  <a:close/>
                  <a:moveTo>
                    <a:pt x="6486" y="15984"/>
                  </a:moveTo>
                  <a:lnTo>
                    <a:pt x="6443" y="15962"/>
                  </a:lnTo>
                  <a:lnTo>
                    <a:pt x="6389" y="16071"/>
                  </a:lnTo>
                  <a:lnTo>
                    <a:pt x="6433" y="16092"/>
                  </a:lnTo>
                  <a:lnTo>
                    <a:pt x="6486" y="15984"/>
                  </a:lnTo>
                  <a:close/>
                  <a:moveTo>
                    <a:pt x="6403" y="15496"/>
                  </a:moveTo>
                  <a:lnTo>
                    <a:pt x="6380" y="15542"/>
                  </a:lnTo>
                  <a:lnTo>
                    <a:pt x="6652" y="15676"/>
                  </a:lnTo>
                  <a:cubicBezTo>
                    <a:pt x="6665" y="15683"/>
                    <a:pt x="6676" y="15689"/>
                    <a:pt x="6685" y="15696"/>
                  </a:cubicBezTo>
                  <a:cubicBezTo>
                    <a:pt x="6693" y="15702"/>
                    <a:pt x="6700" y="15710"/>
                    <a:pt x="6706" y="15721"/>
                  </a:cubicBezTo>
                  <a:cubicBezTo>
                    <a:pt x="6711" y="15731"/>
                    <a:pt x="6712" y="15743"/>
                    <a:pt x="6711" y="15757"/>
                  </a:cubicBezTo>
                  <a:cubicBezTo>
                    <a:pt x="6709" y="15771"/>
                    <a:pt x="6704" y="15786"/>
                    <a:pt x="6696" y="15802"/>
                  </a:cubicBezTo>
                  <a:cubicBezTo>
                    <a:pt x="6690" y="15814"/>
                    <a:pt x="6684" y="15824"/>
                    <a:pt x="6678" y="15832"/>
                  </a:cubicBezTo>
                  <a:cubicBezTo>
                    <a:pt x="6671" y="15839"/>
                    <a:pt x="6664" y="15845"/>
                    <a:pt x="6657" y="15850"/>
                  </a:cubicBezTo>
                  <a:cubicBezTo>
                    <a:pt x="6651" y="15854"/>
                    <a:pt x="6644" y="15857"/>
                    <a:pt x="6638" y="15858"/>
                  </a:cubicBezTo>
                  <a:cubicBezTo>
                    <a:pt x="6631" y="15859"/>
                    <a:pt x="6626" y="15860"/>
                    <a:pt x="6621" y="15860"/>
                  </a:cubicBezTo>
                  <a:cubicBezTo>
                    <a:pt x="6613" y="15859"/>
                    <a:pt x="6604" y="15857"/>
                    <a:pt x="6593" y="15853"/>
                  </a:cubicBezTo>
                  <a:cubicBezTo>
                    <a:pt x="6581" y="15848"/>
                    <a:pt x="6571" y="15844"/>
                    <a:pt x="6561" y="15839"/>
                  </a:cubicBezTo>
                  <a:lnTo>
                    <a:pt x="6298" y="15709"/>
                  </a:lnTo>
                  <a:lnTo>
                    <a:pt x="6275" y="15755"/>
                  </a:lnTo>
                  <a:lnTo>
                    <a:pt x="6555" y="15893"/>
                  </a:lnTo>
                  <a:cubicBezTo>
                    <a:pt x="6564" y="15898"/>
                    <a:pt x="6574" y="15902"/>
                    <a:pt x="6586" y="15906"/>
                  </a:cubicBezTo>
                  <a:cubicBezTo>
                    <a:pt x="6598" y="15911"/>
                    <a:pt x="6610" y="15913"/>
                    <a:pt x="6622" y="15912"/>
                  </a:cubicBezTo>
                  <a:cubicBezTo>
                    <a:pt x="6646" y="15911"/>
                    <a:pt x="6668" y="15904"/>
                    <a:pt x="6686" y="15890"/>
                  </a:cubicBezTo>
                  <a:cubicBezTo>
                    <a:pt x="6704" y="15876"/>
                    <a:pt x="6720" y="15854"/>
                    <a:pt x="6735" y="15824"/>
                  </a:cubicBezTo>
                  <a:cubicBezTo>
                    <a:pt x="6747" y="15800"/>
                    <a:pt x="6754" y="15779"/>
                    <a:pt x="6757" y="15760"/>
                  </a:cubicBezTo>
                  <a:cubicBezTo>
                    <a:pt x="6760" y="15742"/>
                    <a:pt x="6760" y="15724"/>
                    <a:pt x="6755" y="15707"/>
                  </a:cubicBezTo>
                  <a:cubicBezTo>
                    <a:pt x="6751" y="15690"/>
                    <a:pt x="6744" y="15676"/>
                    <a:pt x="6733" y="15666"/>
                  </a:cubicBezTo>
                  <a:cubicBezTo>
                    <a:pt x="6721" y="15656"/>
                    <a:pt x="6704" y="15645"/>
                    <a:pt x="6681" y="15633"/>
                  </a:cubicBezTo>
                  <a:lnTo>
                    <a:pt x="6403" y="15496"/>
                  </a:lnTo>
                  <a:close/>
                  <a:moveTo>
                    <a:pt x="6977" y="15316"/>
                  </a:moveTo>
                  <a:lnTo>
                    <a:pt x="6586" y="15124"/>
                  </a:lnTo>
                  <a:lnTo>
                    <a:pt x="6563" y="15170"/>
                  </a:lnTo>
                  <a:lnTo>
                    <a:pt x="6776" y="15273"/>
                  </a:lnTo>
                  <a:cubicBezTo>
                    <a:pt x="6791" y="15280"/>
                    <a:pt x="6805" y="15286"/>
                    <a:pt x="6819" y="15293"/>
                  </a:cubicBezTo>
                  <a:cubicBezTo>
                    <a:pt x="6833" y="15299"/>
                    <a:pt x="6846" y="15305"/>
                    <a:pt x="6858" y="15309"/>
                  </a:cubicBezTo>
                  <a:cubicBezTo>
                    <a:pt x="6869" y="15314"/>
                    <a:pt x="6879" y="15318"/>
                    <a:pt x="6886" y="15321"/>
                  </a:cubicBezTo>
                  <a:cubicBezTo>
                    <a:pt x="6894" y="15324"/>
                    <a:pt x="6898" y="15326"/>
                    <a:pt x="6898" y="15326"/>
                  </a:cubicBezTo>
                  <a:cubicBezTo>
                    <a:pt x="6897" y="15326"/>
                    <a:pt x="6893" y="15326"/>
                    <a:pt x="6887" y="15325"/>
                  </a:cubicBezTo>
                  <a:cubicBezTo>
                    <a:pt x="6881" y="15325"/>
                    <a:pt x="6873" y="15324"/>
                    <a:pt x="6864" y="15324"/>
                  </a:cubicBezTo>
                  <a:cubicBezTo>
                    <a:pt x="6855" y="15323"/>
                    <a:pt x="6844" y="15323"/>
                    <a:pt x="6833" y="15322"/>
                  </a:cubicBezTo>
                  <a:cubicBezTo>
                    <a:pt x="6821" y="15322"/>
                    <a:pt x="6810" y="15322"/>
                    <a:pt x="6798" y="15322"/>
                  </a:cubicBezTo>
                  <a:lnTo>
                    <a:pt x="6485" y="15329"/>
                  </a:lnTo>
                  <a:lnTo>
                    <a:pt x="6458" y="15383"/>
                  </a:lnTo>
                  <a:lnTo>
                    <a:pt x="6849" y="15576"/>
                  </a:lnTo>
                  <a:lnTo>
                    <a:pt x="6873" y="15527"/>
                  </a:lnTo>
                  <a:lnTo>
                    <a:pt x="6645" y="15418"/>
                  </a:lnTo>
                  <a:cubicBezTo>
                    <a:pt x="6633" y="15412"/>
                    <a:pt x="6622" y="15407"/>
                    <a:pt x="6610" y="15402"/>
                  </a:cubicBezTo>
                  <a:cubicBezTo>
                    <a:pt x="6599" y="15397"/>
                    <a:pt x="6588" y="15392"/>
                    <a:pt x="6578" y="15388"/>
                  </a:cubicBezTo>
                  <a:cubicBezTo>
                    <a:pt x="6568" y="15384"/>
                    <a:pt x="6559" y="15380"/>
                    <a:pt x="6552" y="15377"/>
                  </a:cubicBezTo>
                  <a:cubicBezTo>
                    <a:pt x="6545" y="15374"/>
                    <a:pt x="6540" y="15372"/>
                    <a:pt x="6536" y="15371"/>
                  </a:cubicBezTo>
                  <a:cubicBezTo>
                    <a:pt x="6540" y="15372"/>
                    <a:pt x="6546" y="15372"/>
                    <a:pt x="6553" y="15372"/>
                  </a:cubicBezTo>
                  <a:cubicBezTo>
                    <a:pt x="6561" y="15373"/>
                    <a:pt x="6569" y="15373"/>
                    <a:pt x="6580" y="15373"/>
                  </a:cubicBezTo>
                  <a:cubicBezTo>
                    <a:pt x="6590" y="15373"/>
                    <a:pt x="6601" y="15373"/>
                    <a:pt x="6613" y="15373"/>
                  </a:cubicBezTo>
                  <a:cubicBezTo>
                    <a:pt x="6625" y="15373"/>
                    <a:pt x="6638" y="15373"/>
                    <a:pt x="6652" y="15373"/>
                  </a:cubicBezTo>
                  <a:lnTo>
                    <a:pt x="6953" y="15365"/>
                  </a:lnTo>
                  <a:lnTo>
                    <a:pt x="6977" y="15316"/>
                  </a:lnTo>
                  <a:close/>
                  <a:moveTo>
                    <a:pt x="7055" y="15156"/>
                  </a:moveTo>
                  <a:lnTo>
                    <a:pt x="6665" y="14964"/>
                  </a:lnTo>
                  <a:lnTo>
                    <a:pt x="6642" y="15009"/>
                  </a:lnTo>
                  <a:lnTo>
                    <a:pt x="7033" y="15202"/>
                  </a:lnTo>
                  <a:lnTo>
                    <a:pt x="7055" y="15156"/>
                  </a:lnTo>
                  <a:close/>
                  <a:moveTo>
                    <a:pt x="6855" y="14576"/>
                  </a:moveTo>
                  <a:lnTo>
                    <a:pt x="6832" y="14624"/>
                  </a:lnTo>
                  <a:lnTo>
                    <a:pt x="7048" y="14835"/>
                  </a:lnTo>
                  <a:cubicBezTo>
                    <a:pt x="7066" y="14852"/>
                    <a:pt x="7081" y="14866"/>
                    <a:pt x="7093" y="14877"/>
                  </a:cubicBezTo>
                  <a:cubicBezTo>
                    <a:pt x="7105" y="14888"/>
                    <a:pt x="7113" y="14895"/>
                    <a:pt x="7118" y="14899"/>
                  </a:cubicBezTo>
                  <a:cubicBezTo>
                    <a:pt x="7115" y="14898"/>
                    <a:pt x="7110" y="14896"/>
                    <a:pt x="7103" y="14895"/>
                  </a:cubicBezTo>
                  <a:cubicBezTo>
                    <a:pt x="7096" y="14893"/>
                    <a:pt x="7088" y="14891"/>
                    <a:pt x="7079" y="14889"/>
                  </a:cubicBezTo>
                  <a:cubicBezTo>
                    <a:pt x="7070" y="14887"/>
                    <a:pt x="7060" y="14885"/>
                    <a:pt x="7050" y="14884"/>
                  </a:cubicBezTo>
                  <a:cubicBezTo>
                    <a:pt x="7039" y="14882"/>
                    <a:pt x="7029" y="14880"/>
                    <a:pt x="7019" y="14879"/>
                  </a:cubicBezTo>
                  <a:lnTo>
                    <a:pt x="6727" y="14837"/>
                  </a:lnTo>
                  <a:lnTo>
                    <a:pt x="6702" y="14888"/>
                  </a:lnTo>
                  <a:lnTo>
                    <a:pt x="7157" y="14949"/>
                  </a:lnTo>
                  <a:lnTo>
                    <a:pt x="7180" y="14903"/>
                  </a:lnTo>
                  <a:lnTo>
                    <a:pt x="6855" y="14576"/>
                  </a:lnTo>
                  <a:close/>
                  <a:moveTo>
                    <a:pt x="7391" y="14474"/>
                  </a:moveTo>
                  <a:lnTo>
                    <a:pt x="7351" y="14454"/>
                  </a:lnTo>
                  <a:lnTo>
                    <a:pt x="7266" y="14626"/>
                  </a:lnTo>
                  <a:lnTo>
                    <a:pt x="7123" y="14556"/>
                  </a:lnTo>
                  <a:lnTo>
                    <a:pt x="7189" y="14422"/>
                  </a:lnTo>
                  <a:lnTo>
                    <a:pt x="7148" y="14402"/>
                  </a:lnTo>
                  <a:lnTo>
                    <a:pt x="7083" y="14536"/>
                  </a:lnTo>
                  <a:lnTo>
                    <a:pt x="6954" y="14473"/>
                  </a:lnTo>
                  <a:lnTo>
                    <a:pt x="7033" y="14312"/>
                  </a:lnTo>
                  <a:lnTo>
                    <a:pt x="6997" y="14287"/>
                  </a:lnTo>
                  <a:lnTo>
                    <a:pt x="6892" y="14501"/>
                  </a:lnTo>
                  <a:lnTo>
                    <a:pt x="7283" y="14693"/>
                  </a:lnTo>
                  <a:lnTo>
                    <a:pt x="7391" y="14474"/>
                  </a:lnTo>
                  <a:close/>
                  <a:moveTo>
                    <a:pt x="7554" y="14143"/>
                  </a:moveTo>
                  <a:lnTo>
                    <a:pt x="7518" y="14147"/>
                  </a:lnTo>
                  <a:cubicBezTo>
                    <a:pt x="7501" y="14150"/>
                    <a:pt x="7483" y="14152"/>
                    <a:pt x="7465" y="14155"/>
                  </a:cubicBezTo>
                  <a:cubicBezTo>
                    <a:pt x="7446" y="14157"/>
                    <a:pt x="7428" y="14160"/>
                    <a:pt x="7412" y="14162"/>
                  </a:cubicBezTo>
                  <a:cubicBezTo>
                    <a:pt x="7395" y="14164"/>
                    <a:pt x="7384" y="14166"/>
                    <a:pt x="7377" y="14167"/>
                  </a:cubicBezTo>
                  <a:cubicBezTo>
                    <a:pt x="7367" y="14169"/>
                    <a:pt x="7356" y="14172"/>
                    <a:pt x="7344" y="14175"/>
                  </a:cubicBezTo>
                  <a:cubicBezTo>
                    <a:pt x="7332" y="14178"/>
                    <a:pt x="7322" y="14181"/>
                    <a:pt x="7314" y="14185"/>
                  </a:cubicBezTo>
                  <a:lnTo>
                    <a:pt x="7317" y="14179"/>
                  </a:lnTo>
                  <a:cubicBezTo>
                    <a:pt x="7324" y="14164"/>
                    <a:pt x="7329" y="14148"/>
                    <a:pt x="7330" y="14133"/>
                  </a:cubicBezTo>
                  <a:cubicBezTo>
                    <a:pt x="7331" y="14118"/>
                    <a:pt x="7329" y="14103"/>
                    <a:pt x="7324" y="14090"/>
                  </a:cubicBezTo>
                  <a:cubicBezTo>
                    <a:pt x="7319" y="14076"/>
                    <a:pt x="7312" y="14063"/>
                    <a:pt x="7301" y="14052"/>
                  </a:cubicBezTo>
                  <a:cubicBezTo>
                    <a:pt x="7290" y="14040"/>
                    <a:pt x="7276" y="14031"/>
                    <a:pt x="7260" y="14023"/>
                  </a:cubicBezTo>
                  <a:cubicBezTo>
                    <a:pt x="7250" y="14018"/>
                    <a:pt x="7240" y="14015"/>
                    <a:pt x="7230" y="14013"/>
                  </a:cubicBezTo>
                  <a:cubicBezTo>
                    <a:pt x="7221" y="14011"/>
                    <a:pt x="7211" y="14010"/>
                    <a:pt x="7203" y="14011"/>
                  </a:cubicBezTo>
                  <a:cubicBezTo>
                    <a:pt x="7194" y="14011"/>
                    <a:pt x="7186" y="14012"/>
                    <a:pt x="7179" y="14014"/>
                  </a:cubicBezTo>
                  <a:cubicBezTo>
                    <a:pt x="7172" y="14016"/>
                    <a:pt x="7165" y="14018"/>
                    <a:pt x="7159" y="14021"/>
                  </a:cubicBezTo>
                  <a:cubicBezTo>
                    <a:pt x="7153" y="14024"/>
                    <a:pt x="7147" y="14028"/>
                    <a:pt x="7141" y="14032"/>
                  </a:cubicBezTo>
                  <a:cubicBezTo>
                    <a:pt x="7135" y="14036"/>
                    <a:pt x="7129" y="14042"/>
                    <a:pt x="7123" y="14049"/>
                  </a:cubicBezTo>
                  <a:cubicBezTo>
                    <a:pt x="7117" y="14055"/>
                    <a:pt x="7111" y="14063"/>
                    <a:pt x="7105" y="14073"/>
                  </a:cubicBezTo>
                  <a:cubicBezTo>
                    <a:pt x="7099" y="14083"/>
                    <a:pt x="7092" y="14094"/>
                    <a:pt x="7086" y="14108"/>
                  </a:cubicBezTo>
                  <a:lnTo>
                    <a:pt x="7041" y="14199"/>
                  </a:lnTo>
                  <a:lnTo>
                    <a:pt x="7432" y="14391"/>
                  </a:lnTo>
                  <a:lnTo>
                    <a:pt x="7454" y="14345"/>
                  </a:lnTo>
                  <a:lnTo>
                    <a:pt x="7278" y="14259"/>
                  </a:lnTo>
                  <a:cubicBezTo>
                    <a:pt x="7283" y="14249"/>
                    <a:pt x="7289" y="14242"/>
                    <a:pt x="7295" y="14237"/>
                  </a:cubicBezTo>
                  <a:cubicBezTo>
                    <a:pt x="7301" y="14233"/>
                    <a:pt x="7311" y="14229"/>
                    <a:pt x="7325" y="14226"/>
                  </a:cubicBezTo>
                  <a:cubicBezTo>
                    <a:pt x="7348" y="14222"/>
                    <a:pt x="7370" y="14218"/>
                    <a:pt x="7390" y="14214"/>
                  </a:cubicBezTo>
                  <a:cubicBezTo>
                    <a:pt x="7411" y="14211"/>
                    <a:pt x="7430" y="14208"/>
                    <a:pt x="7448" y="14206"/>
                  </a:cubicBezTo>
                  <a:cubicBezTo>
                    <a:pt x="7465" y="14204"/>
                    <a:pt x="7480" y="14203"/>
                    <a:pt x="7493" y="14202"/>
                  </a:cubicBezTo>
                  <a:cubicBezTo>
                    <a:pt x="7507" y="14201"/>
                    <a:pt x="7517" y="14201"/>
                    <a:pt x="7525" y="14201"/>
                  </a:cubicBezTo>
                  <a:lnTo>
                    <a:pt x="7554" y="14143"/>
                  </a:lnTo>
                  <a:close/>
                  <a:moveTo>
                    <a:pt x="7268" y="14094"/>
                  </a:moveTo>
                  <a:cubicBezTo>
                    <a:pt x="7276" y="14102"/>
                    <a:pt x="7282" y="14111"/>
                    <a:pt x="7285" y="14121"/>
                  </a:cubicBezTo>
                  <a:cubicBezTo>
                    <a:pt x="7288" y="14131"/>
                    <a:pt x="7288" y="14143"/>
                    <a:pt x="7286" y="14156"/>
                  </a:cubicBezTo>
                  <a:cubicBezTo>
                    <a:pt x="7284" y="14168"/>
                    <a:pt x="7278" y="14184"/>
                    <a:pt x="7270" y="14201"/>
                  </a:cubicBezTo>
                  <a:lnTo>
                    <a:pt x="7248" y="14244"/>
                  </a:lnTo>
                  <a:lnTo>
                    <a:pt x="7103" y="14173"/>
                  </a:lnTo>
                  <a:lnTo>
                    <a:pt x="7126" y="14126"/>
                  </a:lnTo>
                  <a:cubicBezTo>
                    <a:pt x="7131" y="14115"/>
                    <a:pt x="7136" y="14106"/>
                    <a:pt x="7141" y="14099"/>
                  </a:cubicBezTo>
                  <a:cubicBezTo>
                    <a:pt x="7146" y="14092"/>
                    <a:pt x="7152" y="14086"/>
                    <a:pt x="7158" y="14081"/>
                  </a:cubicBezTo>
                  <a:cubicBezTo>
                    <a:pt x="7168" y="14072"/>
                    <a:pt x="7180" y="14067"/>
                    <a:pt x="7195" y="14065"/>
                  </a:cubicBezTo>
                  <a:cubicBezTo>
                    <a:pt x="7209" y="14063"/>
                    <a:pt x="7223" y="14065"/>
                    <a:pt x="7236" y="14072"/>
                  </a:cubicBezTo>
                  <a:cubicBezTo>
                    <a:pt x="7249" y="14078"/>
                    <a:pt x="7259" y="14085"/>
                    <a:pt x="7268" y="14094"/>
                  </a:cubicBezTo>
                  <a:close/>
                  <a:moveTo>
                    <a:pt x="7565" y="13749"/>
                  </a:moveTo>
                  <a:cubicBezTo>
                    <a:pt x="7550" y="13747"/>
                    <a:pt x="7537" y="13748"/>
                    <a:pt x="7523" y="13752"/>
                  </a:cubicBezTo>
                  <a:cubicBezTo>
                    <a:pt x="7510" y="13755"/>
                    <a:pt x="7498" y="13761"/>
                    <a:pt x="7488" y="13768"/>
                  </a:cubicBezTo>
                  <a:cubicBezTo>
                    <a:pt x="7477" y="13775"/>
                    <a:pt x="7464" y="13786"/>
                    <a:pt x="7450" y="13801"/>
                  </a:cubicBezTo>
                  <a:lnTo>
                    <a:pt x="7414" y="13839"/>
                  </a:lnTo>
                  <a:cubicBezTo>
                    <a:pt x="7395" y="13859"/>
                    <a:pt x="7378" y="13871"/>
                    <a:pt x="7364" y="13876"/>
                  </a:cubicBezTo>
                  <a:cubicBezTo>
                    <a:pt x="7349" y="13882"/>
                    <a:pt x="7334" y="13881"/>
                    <a:pt x="7318" y="13873"/>
                  </a:cubicBezTo>
                  <a:cubicBezTo>
                    <a:pt x="7298" y="13863"/>
                    <a:pt x="7286" y="13848"/>
                    <a:pt x="7281" y="13829"/>
                  </a:cubicBezTo>
                  <a:cubicBezTo>
                    <a:pt x="7276" y="13810"/>
                    <a:pt x="7280" y="13788"/>
                    <a:pt x="7292" y="13763"/>
                  </a:cubicBezTo>
                  <a:cubicBezTo>
                    <a:pt x="7296" y="13755"/>
                    <a:pt x="7301" y="13747"/>
                    <a:pt x="7305" y="13740"/>
                  </a:cubicBezTo>
                  <a:cubicBezTo>
                    <a:pt x="7310" y="13733"/>
                    <a:pt x="7316" y="13727"/>
                    <a:pt x="7322" y="13721"/>
                  </a:cubicBezTo>
                  <a:cubicBezTo>
                    <a:pt x="7328" y="13715"/>
                    <a:pt x="7336" y="13709"/>
                    <a:pt x="7344" y="13703"/>
                  </a:cubicBezTo>
                  <a:cubicBezTo>
                    <a:pt x="7352" y="13697"/>
                    <a:pt x="7361" y="13691"/>
                    <a:pt x="7372" y="13684"/>
                  </a:cubicBezTo>
                  <a:lnTo>
                    <a:pt x="7348" y="13647"/>
                  </a:lnTo>
                  <a:cubicBezTo>
                    <a:pt x="7305" y="13672"/>
                    <a:pt x="7273" y="13705"/>
                    <a:pt x="7253" y="13747"/>
                  </a:cubicBezTo>
                  <a:cubicBezTo>
                    <a:pt x="7243" y="13766"/>
                    <a:pt x="7238" y="13784"/>
                    <a:pt x="7236" y="13802"/>
                  </a:cubicBezTo>
                  <a:cubicBezTo>
                    <a:pt x="7233" y="13821"/>
                    <a:pt x="7235" y="13838"/>
                    <a:pt x="7239" y="13854"/>
                  </a:cubicBezTo>
                  <a:cubicBezTo>
                    <a:pt x="7243" y="13870"/>
                    <a:pt x="7251" y="13884"/>
                    <a:pt x="7262" y="13897"/>
                  </a:cubicBezTo>
                  <a:cubicBezTo>
                    <a:pt x="7272" y="13910"/>
                    <a:pt x="7286" y="13920"/>
                    <a:pt x="7303" y="13928"/>
                  </a:cubicBezTo>
                  <a:cubicBezTo>
                    <a:pt x="7328" y="13941"/>
                    <a:pt x="7353" y="13943"/>
                    <a:pt x="7379" y="13935"/>
                  </a:cubicBezTo>
                  <a:cubicBezTo>
                    <a:pt x="7390" y="13931"/>
                    <a:pt x="7401" y="13926"/>
                    <a:pt x="7411" y="13918"/>
                  </a:cubicBezTo>
                  <a:cubicBezTo>
                    <a:pt x="7421" y="13910"/>
                    <a:pt x="7434" y="13898"/>
                    <a:pt x="7448" y="13883"/>
                  </a:cubicBezTo>
                  <a:lnTo>
                    <a:pt x="7479" y="13849"/>
                  </a:lnTo>
                  <a:cubicBezTo>
                    <a:pt x="7516" y="13810"/>
                    <a:pt x="7552" y="13798"/>
                    <a:pt x="7586" y="13815"/>
                  </a:cubicBezTo>
                  <a:cubicBezTo>
                    <a:pt x="7610" y="13827"/>
                    <a:pt x="7624" y="13845"/>
                    <a:pt x="7628" y="13871"/>
                  </a:cubicBezTo>
                  <a:cubicBezTo>
                    <a:pt x="7631" y="13882"/>
                    <a:pt x="7631" y="13893"/>
                    <a:pt x="7629" y="13903"/>
                  </a:cubicBezTo>
                  <a:cubicBezTo>
                    <a:pt x="7627" y="13914"/>
                    <a:pt x="7622" y="13926"/>
                    <a:pt x="7615" y="13941"/>
                  </a:cubicBezTo>
                  <a:cubicBezTo>
                    <a:pt x="7605" y="13961"/>
                    <a:pt x="7594" y="13978"/>
                    <a:pt x="7580" y="13992"/>
                  </a:cubicBezTo>
                  <a:cubicBezTo>
                    <a:pt x="7566" y="14006"/>
                    <a:pt x="7550" y="14019"/>
                    <a:pt x="7530" y="14029"/>
                  </a:cubicBezTo>
                  <a:lnTo>
                    <a:pt x="7556" y="14068"/>
                  </a:lnTo>
                  <a:cubicBezTo>
                    <a:pt x="7578" y="14054"/>
                    <a:pt x="7597" y="14039"/>
                    <a:pt x="7612" y="14021"/>
                  </a:cubicBezTo>
                  <a:cubicBezTo>
                    <a:pt x="7628" y="14004"/>
                    <a:pt x="7642" y="13983"/>
                    <a:pt x="7653" y="13960"/>
                  </a:cubicBezTo>
                  <a:cubicBezTo>
                    <a:pt x="7662" y="13942"/>
                    <a:pt x="7668" y="13925"/>
                    <a:pt x="7671" y="13909"/>
                  </a:cubicBezTo>
                  <a:cubicBezTo>
                    <a:pt x="7674" y="13894"/>
                    <a:pt x="7674" y="13877"/>
                    <a:pt x="7672" y="13860"/>
                  </a:cubicBezTo>
                  <a:cubicBezTo>
                    <a:pt x="7670" y="13837"/>
                    <a:pt x="7663" y="13817"/>
                    <a:pt x="7651" y="13800"/>
                  </a:cubicBezTo>
                  <a:cubicBezTo>
                    <a:pt x="7638" y="13782"/>
                    <a:pt x="7623" y="13769"/>
                    <a:pt x="7605" y="13760"/>
                  </a:cubicBezTo>
                  <a:cubicBezTo>
                    <a:pt x="7593" y="13754"/>
                    <a:pt x="7580" y="13750"/>
                    <a:pt x="7565" y="13749"/>
                  </a:cubicBezTo>
                  <a:close/>
                  <a:moveTo>
                    <a:pt x="7783" y="13678"/>
                  </a:moveTo>
                  <a:lnTo>
                    <a:pt x="7392" y="13486"/>
                  </a:lnTo>
                  <a:lnTo>
                    <a:pt x="7369" y="13532"/>
                  </a:lnTo>
                  <a:lnTo>
                    <a:pt x="7760" y="13724"/>
                  </a:lnTo>
                  <a:lnTo>
                    <a:pt x="7783" y="13678"/>
                  </a:lnTo>
                  <a:close/>
                  <a:moveTo>
                    <a:pt x="7558" y="13149"/>
                  </a:moveTo>
                  <a:lnTo>
                    <a:pt x="7430" y="13407"/>
                  </a:lnTo>
                  <a:lnTo>
                    <a:pt x="7470" y="13427"/>
                  </a:lnTo>
                  <a:lnTo>
                    <a:pt x="7521" y="13322"/>
                  </a:lnTo>
                  <a:lnTo>
                    <a:pt x="7873" y="13495"/>
                  </a:lnTo>
                  <a:lnTo>
                    <a:pt x="7895" y="13450"/>
                  </a:lnTo>
                  <a:lnTo>
                    <a:pt x="7543" y="13277"/>
                  </a:lnTo>
                  <a:lnTo>
                    <a:pt x="7595" y="13171"/>
                  </a:lnTo>
                  <a:lnTo>
                    <a:pt x="7558" y="13149"/>
                  </a:lnTo>
                  <a:close/>
                  <a:moveTo>
                    <a:pt x="8100" y="13032"/>
                  </a:moveTo>
                  <a:lnTo>
                    <a:pt x="7646" y="12969"/>
                  </a:lnTo>
                  <a:lnTo>
                    <a:pt x="7616" y="13030"/>
                  </a:lnTo>
                  <a:lnTo>
                    <a:pt x="7943" y="13353"/>
                  </a:lnTo>
                  <a:lnTo>
                    <a:pt x="7966" y="13306"/>
                  </a:lnTo>
                  <a:lnTo>
                    <a:pt x="7864" y="13209"/>
                  </a:lnTo>
                  <a:lnTo>
                    <a:pt x="7936" y="13063"/>
                  </a:lnTo>
                  <a:lnTo>
                    <a:pt x="8074" y="13085"/>
                  </a:lnTo>
                  <a:lnTo>
                    <a:pt x="8100" y="13032"/>
                  </a:lnTo>
                  <a:close/>
                  <a:moveTo>
                    <a:pt x="7892" y="13056"/>
                  </a:moveTo>
                  <a:lnTo>
                    <a:pt x="7832" y="13178"/>
                  </a:lnTo>
                  <a:lnTo>
                    <a:pt x="7671" y="13022"/>
                  </a:lnTo>
                  <a:lnTo>
                    <a:pt x="7892" y="13056"/>
                  </a:lnTo>
                  <a:close/>
                  <a:moveTo>
                    <a:pt x="7538" y="13000"/>
                  </a:moveTo>
                  <a:cubicBezTo>
                    <a:pt x="7529" y="13003"/>
                    <a:pt x="7523" y="13009"/>
                    <a:pt x="7519" y="13017"/>
                  </a:cubicBezTo>
                  <a:cubicBezTo>
                    <a:pt x="7515" y="13025"/>
                    <a:pt x="7515" y="13033"/>
                    <a:pt x="7517" y="13042"/>
                  </a:cubicBezTo>
                  <a:cubicBezTo>
                    <a:pt x="7520" y="13050"/>
                    <a:pt x="7526" y="13057"/>
                    <a:pt x="7534" y="13060"/>
                  </a:cubicBezTo>
                  <a:cubicBezTo>
                    <a:pt x="7542" y="13065"/>
                    <a:pt x="7551" y="13065"/>
                    <a:pt x="7559" y="13062"/>
                  </a:cubicBezTo>
                  <a:cubicBezTo>
                    <a:pt x="7568" y="13060"/>
                    <a:pt x="7574" y="13054"/>
                    <a:pt x="7579" y="13046"/>
                  </a:cubicBezTo>
                  <a:cubicBezTo>
                    <a:pt x="7583" y="13037"/>
                    <a:pt x="7583" y="13029"/>
                    <a:pt x="7580" y="13021"/>
                  </a:cubicBezTo>
                  <a:cubicBezTo>
                    <a:pt x="7577" y="13012"/>
                    <a:pt x="7571" y="13006"/>
                    <a:pt x="7563" y="13002"/>
                  </a:cubicBezTo>
                  <a:cubicBezTo>
                    <a:pt x="7555" y="12998"/>
                    <a:pt x="7546" y="12997"/>
                    <a:pt x="7538" y="13000"/>
                  </a:cubicBezTo>
                  <a:close/>
                  <a:moveTo>
                    <a:pt x="7596" y="12883"/>
                  </a:moveTo>
                  <a:cubicBezTo>
                    <a:pt x="7587" y="12886"/>
                    <a:pt x="7581" y="12891"/>
                    <a:pt x="7577" y="12900"/>
                  </a:cubicBezTo>
                  <a:cubicBezTo>
                    <a:pt x="7573" y="12908"/>
                    <a:pt x="7572" y="12916"/>
                    <a:pt x="7575" y="12924"/>
                  </a:cubicBezTo>
                  <a:cubicBezTo>
                    <a:pt x="7578" y="12933"/>
                    <a:pt x="7584" y="12939"/>
                    <a:pt x="7592" y="12943"/>
                  </a:cubicBezTo>
                  <a:cubicBezTo>
                    <a:pt x="7600" y="12947"/>
                    <a:pt x="7608" y="12948"/>
                    <a:pt x="7617" y="12945"/>
                  </a:cubicBezTo>
                  <a:cubicBezTo>
                    <a:pt x="7626" y="12942"/>
                    <a:pt x="7632" y="12937"/>
                    <a:pt x="7636" y="12928"/>
                  </a:cubicBezTo>
                  <a:cubicBezTo>
                    <a:pt x="7640" y="12920"/>
                    <a:pt x="7641" y="12912"/>
                    <a:pt x="7638" y="12903"/>
                  </a:cubicBezTo>
                  <a:cubicBezTo>
                    <a:pt x="7635" y="12895"/>
                    <a:pt x="7629" y="12889"/>
                    <a:pt x="7620" y="12884"/>
                  </a:cubicBezTo>
                  <a:cubicBezTo>
                    <a:pt x="7612" y="12880"/>
                    <a:pt x="7604" y="12880"/>
                    <a:pt x="7596" y="12883"/>
                  </a:cubicBezTo>
                  <a:close/>
                  <a:moveTo>
                    <a:pt x="7837" y="12580"/>
                  </a:moveTo>
                  <a:lnTo>
                    <a:pt x="7710" y="12839"/>
                  </a:lnTo>
                  <a:lnTo>
                    <a:pt x="7750" y="12858"/>
                  </a:lnTo>
                  <a:lnTo>
                    <a:pt x="7801" y="12753"/>
                  </a:lnTo>
                  <a:lnTo>
                    <a:pt x="8153" y="12926"/>
                  </a:lnTo>
                  <a:lnTo>
                    <a:pt x="8175" y="12881"/>
                  </a:lnTo>
                  <a:lnTo>
                    <a:pt x="7823" y="12708"/>
                  </a:lnTo>
                  <a:lnTo>
                    <a:pt x="7875" y="12602"/>
                  </a:lnTo>
                  <a:lnTo>
                    <a:pt x="7837" y="12580"/>
                  </a:lnTo>
                  <a:close/>
                  <a:moveTo>
                    <a:pt x="8503" y="12213"/>
                  </a:moveTo>
                  <a:lnTo>
                    <a:pt x="8096" y="12055"/>
                  </a:lnTo>
                  <a:lnTo>
                    <a:pt x="8062" y="12124"/>
                  </a:lnTo>
                  <a:lnTo>
                    <a:pt x="8286" y="12325"/>
                  </a:lnTo>
                  <a:cubicBezTo>
                    <a:pt x="8299" y="12337"/>
                    <a:pt x="8312" y="12347"/>
                    <a:pt x="8323" y="12356"/>
                  </a:cubicBezTo>
                  <a:cubicBezTo>
                    <a:pt x="8334" y="12364"/>
                    <a:pt x="8341" y="12369"/>
                    <a:pt x="8342" y="12370"/>
                  </a:cubicBezTo>
                  <a:cubicBezTo>
                    <a:pt x="8340" y="12370"/>
                    <a:pt x="8332" y="12368"/>
                    <a:pt x="8318" y="12364"/>
                  </a:cubicBezTo>
                  <a:cubicBezTo>
                    <a:pt x="8304" y="12360"/>
                    <a:pt x="8287" y="12356"/>
                    <a:pt x="8267" y="12352"/>
                  </a:cubicBezTo>
                  <a:lnTo>
                    <a:pt x="7976" y="12298"/>
                  </a:lnTo>
                  <a:lnTo>
                    <a:pt x="7943" y="12366"/>
                  </a:lnTo>
                  <a:lnTo>
                    <a:pt x="8317" y="12593"/>
                  </a:lnTo>
                  <a:lnTo>
                    <a:pt x="8339" y="12548"/>
                  </a:lnTo>
                  <a:lnTo>
                    <a:pt x="8071" y="12389"/>
                  </a:lnTo>
                  <a:cubicBezTo>
                    <a:pt x="8066" y="12386"/>
                    <a:pt x="8059" y="12382"/>
                    <a:pt x="8052" y="12378"/>
                  </a:cubicBezTo>
                  <a:cubicBezTo>
                    <a:pt x="8044" y="12374"/>
                    <a:pt x="8037" y="12369"/>
                    <a:pt x="8030" y="12365"/>
                  </a:cubicBezTo>
                  <a:cubicBezTo>
                    <a:pt x="8022" y="12361"/>
                    <a:pt x="8016" y="12357"/>
                    <a:pt x="8010" y="12354"/>
                  </a:cubicBezTo>
                  <a:cubicBezTo>
                    <a:pt x="8005" y="12351"/>
                    <a:pt x="8002" y="12350"/>
                    <a:pt x="8001" y="12349"/>
                  </a:cubicBezTo>
                  <a:cubicBezTo>
                    <a:pt x="8005" y="12350"/>
                    <a:pt x="8014" y="12352"/>
                    <a:pt x="8028" y="12355"/>
                  </a:cubicBezTo>
                  <a:cubicBezTo>
                    <a:pt x="8043" y="12358"/>
                    <a:pt x="8062" y="12361"/>
                    <a:pt x="8084" y="12366"/>
                  </a:cubicBezTo>
                  <a:lnTo>
                    <a:pt x="8399" y="12425"/>
                  </a:lnTo>
                  <a:lnTo>
                    <a:pt x="8419" y="12385"/>
                  </a:lnTo>
                  <a:lnTo>
                    <a:pt x="8168" y="12158"/>
                  </a:lnTo>
                  <a:cubicBezTo>
                    <a:pt x="8163" y="12153"/>
                    <a:pt x="8158" y="12148"/>
                    <a:pt x="8152" y="12143"/>
                  </a:cubicBezTo>
                  <a:cubicBezTo>
                    <a:pt x="8146" y="12138"/>
                    <a:pt x="8140" y="12134"/>
                    <a:pt x="8135" y="12129"/>
                  </a:cubicBezTo>
                  <a:cubicBezTo>
                    <a:pt x="8130" y="12125"/>
                    <a:pt x="8125" y="12121"/>
                    <a:pt x="8122" y="12118"/>
                  </a:cubicBezTo>
                  <a:cubicBezTo>
                    <a:pt x="8118" y="12115"/>
                    <a:pt x="8116" y="12113"/>
                    <a:pt x="8115" y="12112"/>
                  </a:cubicBezTo>
                  <a:cubicBezTo>
                    <a:pt x="8116" y="12112"/>
                    <a:pt x="8119" y="12114"/>
                    <a:pt x="8123" y="12116"/>
                  </a:cubicBezTo>
                  <a:cubicBezTo>
                    <a:pt x="8128" y="12118"/>
                    <a:pt x="8134" y="12120"/>
                    <a:pt x="8140" y="12123"/>
                  </a:cubicBezTo>
                  <a:cubicBezTo>
                    <a:pt x="8147" y="12127"/>
                    <a:pt x="8154" y="12130"/>
                    <a:pt x="8162" y="12133"/>
                  </a:cubicBezTo>
                  <a:cubicBezTo>
                    <a:pt x="8169" y="12136"/>
                    <a:pt x="8176" y="12139"/>
                    <a:pt x="8183" y="12142"/>
                  </a:cubicBezTo>
                  <a:lnTo>
                    <a:pt x="8480" y="12260"/>
                  </a:lnTo>
                  <a:lnTo>
                    <a:pt x="8503" y="12213"/>
                  </a:lnTo>
                  <a:close/>
                  <a:moveTo>
                    <a:pt x="8288" y="11665"/>
                  </a:moveTo>
                  <a:lnTo>
                    <a:pt x="8265" y="11711"/>
                  </a:lnTo>
                  <a:lnTo>
                    <a:pt x="8537" y="11845"/>
                  </a:lnTo>
                  <a:cubicBezTo>
                    <a:pt x="8551" y="11851"/>
                    <a:pt x="8562" y="11858"/>
                    <a:pt x="8570" y="11864"/>
                  </a:cubicBezTo>
                  <a:cubicBezTo>
                    <a:pt x="8579" y="11870"/>
                    <a:pt x="8586" y="11879"/>
                    <a:pt x="8591" y="11890"/>
                  </a:cubicBezTo>
                  <a:cubicBezTo>
                    <a:pt x="8596" y="11900"/>
                    <a:pt x="8598" y="11912"/>
                    <a:pt x="8596" y="11925"/>
                  </a:cubicBezTo>
                  <a:cubicBezTo>
                    <a:pt x="8595" y="11939"/>
                    <a:pt x="8590" y="11954"/>
                    <a:pt x="8582" y="11971"/>
                  </a:cubicBezTo>
                  <a:cubicBezTo>
                    <a:pt x="8576" y="11983"/>
                    <a:pt x="8569" y="11993"/>
                    <a:pt x="8563" y="12000"/>
                  </a:cubicBezTo>
                  <a:cubicBezTo>
                    <a:pt x="8556" y="12008"/>
                    <a:pt x="8550" y="12014"/>
                    <a:pt x="8543" y="12018"/>
                  </a:cubicBezTo>
                  <a:cubicBezTo>
                    <a:pt x="8536" y="12022"/>
                    <a:pt x="8529" y="12025"/>
                    <a:pt x="8523" y="12026"/>
                  </a:cubicBezTo>
                  <a:cubicBezTo>
                    <a:pt x="8517" y="12028"/>
                    <a:pt x="8511" y="12028"/>
                    <a:pt x="8506" y="12028"/>
                  </a:cubicBezTo>
                  <a:cubicBezTo>
                    <a:pt x="8499" y="12028"/>
                    <a:pt x="8489" y="12026"/>
                    <a:pt x="8478" y="12021"/>
                  </a:cubicBezTo>
                  <a:cubicBezTo>
                    <a:pt x="8467" y="12017"/>
                    <a:pt x="8456" y="12012"/>
                    <a:pt x="8446" y="12007"/>
                  </a:cubicBezTo>
                  <a:lnTo>
                    <a:pt x="8183" y="11878"/>
                  </a:lnTo>
                  <a:lnTo>
                    <a:pt x="8160" y="11924"/>
                  </a:lnTo>
                  <a:lnTo>
                    <a:pt x="8441" y="12062"/>
                  </a:lnTo>
                  <a:cubicBezTo>
                    <a:pt x="8449" y="12066"/>
                    <a:pt x="8460" y="12071"/>
                    <a:pt x="8471" y="12075"/>
                  </a:cubicBezTo>
                  <a:cubicBezTo>
                    <a:pt x="8483" y="12079"/>
                    <a:pt x="8495" y="12081"/>
                    <a:pt x="8507" y="12081"/>
                  </a:cubicBezTo>
                  <a:cubicBezTo>
                    <a:pt x="8532" y="12079"/>
                    <a:pt x="8553" y="12072"/>
                    <a:pt x="8571" y="12059"/>
                  </a:cubicBezTo>
                  <a:cubicBezTo>
                    <a:pt x="8589" y="12045"/>
                    <a:pt x="8605" y="12023"/>
                    <a:pt x="8620" y="11993"/>
                  </a:cubicBezTo>
                  <a:cubicBezTo>
                    <a:pt x="8632" y="11969"/>
                    <a:pt x="8640" y="11947"/>
                    <a:pt x="8643" y="11929"/>
                  </a:cubicBezTo>
                  <a:cubicBezTo>
                    <a:pt x="8646" y="11910"/>
                    <a:pt x="8645" y="11892"/>
                    <a:pt x="8641" y="11875"/>
                  </a:cubicBezTo>
                  <a:cubicBezTo>
                    <a:pt x="8637" y="11859"/>
                    <a:pt x="8629" y="11845"/>
                    <a:pt x="8618" y="11835"/>
                  </a:cubicBezTo>
                  <a:cubicBezTo>
                    <a:pt x="8607" y="11824"/>
                    <a:pt x="8589" y="11813"/>
                    <a:pt x="8566" y="11802"/>
                  </a:cubicBezTo>
                  <a:lnTo>
                    <a:pt x="8288" y="11665"/>
                  </a:lnTo>
                  <a:close/>
                  <a:moveTo>
                    <a:pt x="8131" y="11796"/>
                  </a:moveTo>
                  <a:cubicBezTo>
                    <a:pt x="8122" y="11798"/>
                    <a:pt x="8116" y="11804"/>
                    <a:pt x="8112" y="11812"/>
                  </a:cubicBezTo>
                  <a:cubicBezTo>
                    <a:pt x="8108" y="11820"/>
                    <a:pt x="8107" y="11829"/>
                    <a:pt x="8110" y="11837"/>
                  </a:cubicBezTo>
                  <a:cubicBezTo>
                    <a:pt x="8113" y="11846"/>
                    <a:pt x="8119" y="11852"/>
                    <a:pt x="8127" y="11856"/>
                  </a:cubicBezTo>
                  <a:cubicBezTo>
                    <a:pt x="8135" y="11860"/>
                    <a:pt x="8143" y="11861"/>
                    <a:pt x="8152" y="11858"/>
                  </a:cubicBezTo>
                  <a:cubicBezTo>
                    <a:pt x="8161" y="11855"/>
                    <a:pt x="8167" y="11849"/>
                    <a:pt x="8171" y="11841"/>
                  </a:cubicBezTo>
                  <a:cubicBezTo>
                    <a:pt x="8175" y="11833"/>
                    <a:pt x="8176" y="11824"/>
                    <a:pt x="8173" y="11816"/>
                  </a:cubicBezTo>
                  <a:cubicBezTo>
                    <a:pt x="8170" y="11807"/>
                    <a:pt x="8164" y="11801"/>
                    <a:pt x="8155" y="11797"/>
                  </a:cubicBezTo>
                  <a:cubicBezTo>
                    <a:pt x="8147" y="11793"/>
                    <a:pt x="8139" y="11793"/>
                    <a:pt x="8131" y="11796"/>
                  </a:cubicBezTo>
                  <a:close/>
                  <a:moveTo>
                    <a:pt x="8188" y="11679"/>
                  </a:moveTo>
                  <a:cubicBezTo>
                    <a:pt x="8180" y="11682"/>
                    <a:pt x="8173" y="11687"/>
                    <a:pt x="8169" y="11696"/>
                  </a:cubicBezTo>
                  <a:cubicBezTo>
                    <a:pt x="8165" y="11704"/>
                    <a:pt x="8165" y="11712"/>
                    <a:pt x="8168" y="11720"/>
                  </a:cubicBezTo>
                  <a:cubicBezTo>
                    <a:pt x="8171" y="11729"/>
                    <a:pt x="8176" y="11735"/>
                    <a:pt x="8184" y="11739"/>
                  </a:cubicBezTo>
                  <a:cubicBezTo>
                    <a:pt x="8192" y="11743"/>
                    <a:pt x="8201" y="11744"/>
                    <a:pt x="8210" y="11741"/>
                  </a:cubicBezTo>
                  <a:cubicBezTo>
                    <a:pt x="8218" y="11738"/>
                    <a:pt x="8225" y="11733"/>
                    <a:pt x="8229" y="11724"/>
                  </a:cubicBezTo>
                  <a:cubicBezTo>
                    <a:pt x="8233" y="11716"/>
                    <a:pt x="8233" y="11707"/>
                    <a:pt x="8230" y="11699"/>
                  </a:cubicBezTo>
                  <a:cubicBezTo>
                    <a:pt x="8227" y="11691"/>
                    <a:pt x="8221" y="11684"/>
                    <a:pt x="8213" y="11680"/>
                  </a:cubicBezTo>
                  <a:cubicBezTo>
                    <a:pt x="8205" y="11676"/>
                    <a:pt x="8197" y="11676"/>
                    <a:pt x="8188" y="11679"/>
                  </a:cubicBezTo>
                  <a:close/>
                  <a:moveTo>
                    <a:pt x="8862" y="11485"/>
                  </a:moveTo>
                  <a:lnTo>
                    <a:pt x="8471" y="11292"/>
                  </a:lnTo>
                  <a:lnTo>
                    <a:pt x="8448" y="11338"/>
                  </a:lnTo>
                  <a:lnTo>
                    <a:pt x="8662" y="11441"/>
                  </a:lnTo>
                  <a:cubicBezTo>
                    <a:pt x="8676" y="11448"/>
                    <a:pt x="8690" y="11455"/>
                    <a:pt x="8704" y="11461"/>
                  </a:cubicBezTo>
                  <a:cubicBezTo>
                    <a:pt x="8719" y="11467"/>
                    <a:pt x="8732" y="11473"/>
                    <a:pt x="8743" y="11478"/>
                  </a:cubicBezTo>
                  <a:cubicBezTo>
                    <a:pt x="8755" y="11483"/>
                    <a:pt x="8764" y="11487"/>
                    <a:pt x="8772" y="11490"/>
                  </a:cubicBezTo>
                  <a:cubicBezTo>
                    <a:pt x="8779" y="11493"/>
                    <a:pt x="8783" y="11495"/>
                    <a:pt x="8783" y="11495"/>
                  </a:cubicBezTo>
                  <a:cubicBezTo>
                    <a:pt x="8782" y="11495"/>
                    <a:pt x="8778" y="11494"/>
                    <a:pt x="8772" y="11494"/>
                  </a:cubicBezTo>
                  <a:cubicBezTo>
                    <a:pt x="8766" y="11493"/>
                    <a:pt x="8758" y="11493"/>
                    <a:pt x="8749" y="11492"/>
                  </a:cubicBezTo>
                  <a:cubicBezTo>
                    <a:pt x="8740" y="11492"/>
                    <a:pt x="8730" y="11491"/>
                    <a:pt x="8718" y="11491"/>
                  </a:cubicBezTo>
                  <a:cubicBezTo>
                    <a:pt x="8706" y="11490"/>
                    <a:pt x="8695" y="11490"/>
                    <a:pt x="8683" y="11491"/>
                  </a:cubicBezTo>
                  <a:lnTo>
                    <a:pt x="8370" y="11498"/>
                  </a:lnTo>
                  <a:lnTo>
                    <a:pt x="8343" y="11552"/>
                  </a:lnTo>
                  <a:lnTo>
                    <a:pt x="8734" y="11744"/>
                  </a:lnTo>
                  <a:lnTo>
                    <a:pt x="8758" y="11696"/>
                  </a:lnTo>
                  <a:lnTo>
                    <a:pt x="8530" y="11587"/>
                  </a:lnTo>
                  <a:cubicBezTo>
                    <a:pt x="8519" y="11581"/>
                    <a:pt x="8507" y="11576"/>
                    <a:pt x="8495" y="11571"/>
                  </a:cubicBezTo>
                  <a:cubicBezTo>
                    <a:pt x="8484" y="11566"/>
                    <a:pt x="8473" y="11561"/>
                    <a:pt x="8463" y="11557"/>
                  </a:cubicBezTo>
                  <a:cubicBezTo>
                    <a:pt x="8453" y="11553"/>
                    <a:pt x="8444" y="11549"/>
                    <a:pt x="8437" y="11546"/>
                  </a:cubicBezTo>
                  <a:cubicBezTo>
                    <a:pt x="8430" y="11543"/>
                    <a:pt x="8425" y="11541"/>
                    <a:pt x="8422" y="11540"/>
                  </a:cubicBezTo>
                  <a:cubicBezTo>
                    <a:pt x="8426" y="11540"/>
                    <a:pt x="8431" y="11541"/>
                    <a:pt x="8439" y="11541"/>
                  </a:cubicBezTo>
                  <a:cubicBezTo>
                    <a:pt x="8446" y="11541"/>
                    <a:pt x="8455" y="11541"/>
                    <a:pt x="8465" y="11541"/>
                  </a:cubicBezTo>
                  <a:cubicBezTo>
                    <a:pt x="8475" y="11541"/>
                    <a:pt x="8486" y="11542"/>
                    <a:pt x="8498" y="11542"/>
                  </a:cubicBezTo>
                  <a:cubicBezTo>
                    <a:pt x="8511" y="11542"/>
                    <a:pt x="8523" y="11542"/>
                    <a:pt x="8537" y="11541"/>
                  </a:cubicBezTo>
                  <a:lnTo>
                    <a:pt x="8838" y="11534"/>
                  </a:lnTo>
                  <a:lnTo>
                    <a:pt x="8862" y="11485"/>
                  </a:lnTo>
                  <a:close/>
                  <a:moveTo>
                    <a:pt x="8886" y="11064"/>
                  </a:moveTo>
                  <a:cubicBezTo>
                    <a:pt x="8872" y="11062"/>
                    <a:pt x="8858" y="11063"/>
                    <a:pt x="8845" y="11067"/>
                  </a:cubicBezTo>
                  <a:cubicBezTo>
                    <a:pt x="8832" y="11070"/>
                    <a:pt x="8820" y="11076"/>
                    <a:pt x="8809" y="11083"/>
                  </a:cubicBezTo>
                  <a:cubicBezTo>
                    <a:pt x="8798" y="11090"/>
                    <a:pt x="8785" y="11101"/>
                    <a:pt x="8771" y="11116"/>
                  </a:cubicBezTo>
                  <a:lnTo>
                    <a:pt x="8735" y="11154"/>
                  </a:lnTo>
                  <a:cubicBezTo>
                    <a:pt x="8716" y="11174"/>
                    <a:pt x="8699" y="11186"/>
                    <a:pt x="8685" y="11192"/>
                  </a:cubicBezTo>
                  <a:cubicBezTo>
                    <a:pt x="8670" y="11197"/>
                    <a:pt x="8655" y="11196"/>
                    <a:pt x="8639" y="11188"/>
                  </a:cubicBezTo>
                  <a:cubicBezTo>
                    <a:pt x="8619" y="11178"/>
                    <a:pt x="8607" y="11163"/>
                    <a:pt x="8602" y="11144"/>
                  </a:cubicBezTo>
                  <a:cubicBezTo>
                    <a:pt x="8597" y="11125"/>
                    <a:pt x="8601" y="11103"/>
                    <a:pt x="8613" y="11078"/>
                  </a:cubicBezTo>
                  <a:cubicBezTo>
                    <a:pt x="8617" y="11070"/>
                    <a:pt x="8622" y="11062"/>
                    <a:pt x="8627" y="11055"/>
                  </a:cubicBezTo>
                  <a:cubicBezTo>
                    <a:pt x="8631" y="11048"/>
                    <a:pt x="8637" y="11042"/>
                    <a:pt x="8643" y="11036"/>
                  </a:cubicBezTo>
                  <a:cubicBezTo>
                    <a:pt x="8650" y="11030"/>
                    <a:pt x="8657" y="11024"/>
                    <a:pt x="8665" y="11018"/>
                  </a:cubicBezTo>
                  <a:cubicBezTo>
                    <a:pt x="8673" y="11012"/>
                    <a:pt x="8682" y="11006"/>
                    <a:pt x="8693" y="10999"/>
                  </a:cubicBezTo>
                  <a:lnTo>
                    <a:pt x="8670" y="10962"/>
                  </a:lnTo>
                  <a:cubicBezTo>
                    <a:pt x="8626" y="10987"/>
                    <a:pt x="8594" y="11020"/>
                    <a:pt x="8574" y="11062"/>
                  </a:cubicBezTo>
                  <a:cubicBezTo>
                    <a:pt x="8565" y="11081"/>
                    <a:pt x="8559" y="11099"/>
                    <a:pt x="8557" y="11117"/>
                  </a:cubicBezTo>
                  <a:cubicBezTo>
                    <a:pt x="8555" y="11136"/>
                    <a:pt x="8556" y="11153"/>
                    <a:pt x="8560" y="11169"/>
                  </a:cubicBezTo>
                  <a:cubicBezTo>
                    <a:pt x="8565" y="11185"/>
                    <a:pt x="8572" y="11199"/>
                    <a:pt x="8583" y="11212"/>
                  </a:cubicBezTo>
                  <a:cubicBezTo>
                    <a:pt x="8594" y="11225"/>
                    <a:pt x="8607" y="11235"/>
                    <a:pt x="8624" y="11243"/>
                  </a:cubicBezTo>
                  <a:cubicBezTo>
                    <a:pt x="8649" y="11256"/>
                    <a:pt x="8674" y="11258"/>
                    <a:pt x="8700" y="11250"/>
                  </a:cubicBezTo>
                  <a:cubicBezTo>
                    <a:pt x="8712" y="11247"/>
                    <a:pt x="8722" y="11241"/>
                    <a:pt x="8733" y="11233"/>
                  </a:cubicBezTo>
                  <a:cubicBezTo>
                    <a:pt x="8743" y="11225"/>
                    <a:pt x="8755" y="11213"/>
                    <a:pt x="8769" y="11198"/>
                  </a:cubicBezTo>
                  <a:lnTo>
                    <a:pt x="8800" y="11164"/>
                  </a:lnTo>
                  <a:cubicBezTo>
                    <a:pt x="8837" y="11125"/>
                    <a:pt x="8873" y="11113"/>
                    <a:pt x="8908" y="11130"/>
                  </a:cubicBezTo>
                  <a:cubicBezTo>
                    <a:pt x="8931" y="11142"/>
                    <a:pt x="8945" y="11160"/>
                    <a:pt x="8950" y="11186"/>
                  </a:cubicBezTo>
                  <a:cubicBezTo>
                    <a:pt x="8952" y="11197"/>
                    <a:pt x="8952" y="11208"/>
                    <a:pt x="8950" y="11218"/>
                  </a:cubicBezTo>
                  <a:cubicBezTo>
                    <a:pt x="8948" y="11229"/>
                    <a:pt x="8943" y="11241"/>
                    <a:pt x="8936" y="11256"/>
                  </a:cubicBezTo>
                  <a:cubicBezTo>
                    <a:pt x="8926" y="11276"/>
                    <a:pt x="8915" y="11293"/>
                    <a:pt x="8901" y="11307"/>
                  </a:cubicBezTo>
                  <a:cubicBezTo>
                    <a:pt x="8888" y="11321"/>
                    <a:pt x="8871" y="11334"/>
                    <a:pt x="8851" y="11344"/>
                  </a:cubicBezTo>
                  <a:lnTo>
                    <a:pt x="8877" y="11383"/>
                  </a:lnTo>
                  <a:cubicBezTo>
                    <a:pt x="8899" y="11369"/>
                    <a:pt x="8918" y="11354"/>
                    <a:pt x="8933" y="11336"/>
                  </a:cubicBezTo>
                  <a:cubicBezTo>
                    <a:pt x="8949" y="11319"/>
                    <a:pt x="8963" y="11298"/>
                    <a:pt x="8974" y="11275"/>
                  </a:cubicBezTo>
                  <a:cubicBezTo>
                    <a:pt x="8983" y="11257"/>
                    <a:pt x="8989" y="11240"/>
                    <a:pt x="8992" y="11224"/>
                  </a:cubicBezTo>
                  <a:cubicBezTo>
                    <a:pt x="8995" y="11209"/>
                    <a:pt x="8996" y="11192"/>
                    <a:pt x="8994" y="11175"/>
                  </a:cubicBezTo>
                  <a:cubicBezTo>
                    <a:pt x="8991" y="11152"/>
                    <a:pt x="8984" y="11132"/>
                    <a:pt x="8972" y="11115"/>
                  </a:cubicBezTo>
                  <a:cubicBezTo>
                    <a:pt x="8960" y="11097"/>
                    <a:pt x="8944" y="11084"/>
                    <a:pt x="8926" y="11075"/>
                  </a:cubicBezTo>
                  <a:cubicBezTo>
                    <a:pt x="8914" y="11069"/>
                    <a:pt x="8901" y="11065"/>
                    <a:pt x="8886" y="11064"/>
                  </a:cubicBezTo>
                  <a:close/>
                  <a:moveTo>
                    <a:pt x="6440" y="18132"/>
                  </a:moveTo>
                  <a:lnTo>
                    <a:pt x="6404" y="18137"/>
                  </a:lnTo>
                  <a:cubicBezTo>
                    <a:pt x="6387" y="18139"/>
                    <a:pt x="6370" y="18141"/>
                    <a:pt x="6351" y="18144"/>
                  </a:cubicBezTo>
                  <a:cubicBezTo>
                    <a:pt x="6332" y="18147"/>
                    <a:pt x="6315" y="18149"/>
                    <a:pt x="6298" y="18151"/>
                  </a:cubicBezTo>
                  <a:cubicBezTo>
                    <a:pt x="6282" y="18154"/>
                    <a:pt x="6270" y="18155"/>
                    <a:pt x="6263" y="18157"/>
                  </a:cubicBezTo>
                  <a:cubicBezTo>
                    <a:pt x="6253" y="18159"/>
                    <a:pt x="6242" y="18161"/>
                    <a:pt x="6231" y="18164"/>
                  </a:cubicBezTo>
                  <a:cubicBezTo>
                    <a:pt x="6219" y="18167"/>
                    <a:pt x="6208" y="18171"/>
                    <a:pt x="6200" y="18175"/>
                  </a:cubicBezTo>
                  <a:lnTo>
                    <a:pt x="6203" y="18169"/>
                  </a:lnTo>
                  <a:cubicBezTo>
                    <a:pt x="6210" y="18153"/>
                    <a:pt x="6215" y="18138"/>
                    <a:pt x="6216" y="18123"/>
                  </a:cubicBezTo>
                  <a:cubicBezTo>
                    <a:pt x="6217" y="18107"/>
                    <a:pt x="6215" y="18093"/>
                    <a:pt x="6210" y="18079"/>
                  </a:cubicBezTo>
                  <a:cubicBezTo>
                    <a:pt x="6206" y="18065"/>
                    <a:pt x="6198" y="18053"/>
                    <a:pt x="6187" y="18041"/>
                  </a:cubicBezTo>
                  <a:cubicBezTo>
                    <a:pt x="6176" y="18030"/>
                    <a:pt x="6163" y="18020"/>
                    <a:pt x="6147" y="18012"/>
                  </a:cubicBezTo>
                  <a:cubicBezTo>
                    <a:pt x="6136" y="18007"/>
                    <a:pt x="6126" y="18004"/>
                    <a:pt x="6117" y="18002"/>
                  </a:cubicBezTo>
                  <a:cubicBezTo>
                    <a:pt x="6107" y="18001"/>
                    <a:pt x="6098" y="18000"/>
                    <a:pt x="6089" y="18000"/>
                  </a:cubicBezTo>
                  <a:cubicBezTo>
                    <a:pt x="6080" y="18000"/>
                    <a:pt x="6072" y="18001"/>
                    <a:pt x="6065" y="18003"/>
                  </a:cubicBezTo>
                  <a:cubicBezTo>
                    <a:pt x="6058" y="18005"/>
                    <a:pt x="6051" y="18008"/>
                    <a:pt x="6046" y="18011"/>
                  </a:cubicBezTo>
                  <a:cubicBezTo>
                    <a:pt x="6039" y="18013"/>
                    <a:pt x="6034" y="18017"/>
                    <a:pt x="6028" y="18021"/>
                  </a:cubicBezTo>
                  <a:cubicBezTo>
                    <a:pt x="6022" y="18026"/>
                    <a:pt x="6016" y="18031"/>
                    <a:pt x="6010" y="18038"/>
                  </a:cubicBezTo>
                  <a:cubicBezTo>
                    <a:pt x="6003" y="18045"/>
                    <a:pt x="5997" y="18053"/>
                    <a:pt x="5991" y="18063"/>
                  </a:cubicBezTo>
                  <a:cubicBezTo>
                    <a:pt x="5985" y="18072"/>
                    <a:pt x="5978" y="18084"/>
                    <a:pt x="5972" y="18097"/>
                  </a:cubicBezTo>
                  <a:lnTo>
                    <a:pt x="5927" y="18188"/>
                  </a:lnTo>
                  <a:lnTo>
                    <a:pt x="6061" y="18254"/>
                  </a:lnTo>
                  <a:lnTo>
                    <a:pt x="6176" y="18254"/>
                  </a:lnTo>
                  <a:lnTo>
                    <a:pt x="6164" y="18248"/>
                  </a:lnTo>
                  <a:cubicBezTo>
                    <a:pt x="6169" y="18238"/>
                    <a:pt x="6175" y="18231"/>
                    <a:pt x="6181" y="18227"/>
                  </a:cubicBezTo>
                  <a:cubicBezTo>
                    <a:pt x="6187" y="18222"/>
                    <a:pt x="6197" y="18219"/>
                    <a:pt x="6211" y="18216"/>
                  </a:cubicBezTo>
                  <a:cubicBezTo>
                    <a:pt x="6234" y="18211"/>
                    <a:pt x="6256" y="18207"/>
                    <a:pt x="6277" y="18204"/>
                  </a:cubicBezTo>
                  <a:cubicBezTo>
                    <a:pt x="6297" y="18200"/>
                    <a:pt x="6316" y="18197"/>
                    <a:pt x="6334" y="18195"/>
                  </a:cubicBezTo>
                  <a:cubicBezTo>
                    <a:pt x="6351" y="18193"/>
                    <a:pt x="6366" y="18192"/>
                    <a:pt x="6380" y="18191"/>
                  </a:cubicBezTo>
                  <a:cubicBezTo>
                    <a:pt x="6393" y="18191"/>
                    <a:pt x="6403" y="18191"/>
                    <a:pt x="6411" y="18191"/>
                  </a:cubicBezTo>
                  <a:lnTo>
                    <a:pt x="6440" y="18132"/>
                  </a:lnTo>
                  <a:close/>
                  <a:moveTo>
                    <a:pt x="9002" y="12831"/>
                  </a:moveTo>
                  <a:lnTo>
                    <a:pt x="9002" y="12772"/>
                  </a:lnTo>
                  <a:lnTo>
                    <a:pt x="8835" y="12692"/>
                  </a:lnTo>
                  <a:cubicBezTo>
                    <a:pt x="8824" y="12686"/>
                    <a:pt x="8813" y="12681"/>
                    <a:pt x="8801" y="12676"/>
                  </a:cubicBezTo>
                  <a:cubicBezTo>
                    <a:pt x="8789" y="12671"/>
                    <a:pt x="8778" y="12666"/>
                    <a:pt x="8768" y="12662"/>
                  </a:cubicBezTo>
                  <a:cubicBezTo>
                    <a:pt x="8758" y="12658"/>
                    <a:pt x="8750" y="12654"/>
                    <a:pt x="8742" y="12651"/>
                  </a:cubicBezTo>
                  <a:cubicBezTo>
                    <a:pt x="8735" y="12648"/>
                    <a:pt x="8730" y="12646"/>
                    <a:pt x="8727" y="12645"/>
                  </a:cubicBezTo>
                  <a:cubicBezTo>
                    <a:pt x="8731" y="12645"/>
                    <a:pt x="8737" y="12646"/>
                    <a:pt x="8744" y="12646"/>
                  </a:cubicBezTo>
                  <a:cubicBezTo>
                    <a:pt x="8751" y="12647"/>
                    <a:pt x="8760" y="12647"/>
                    <a:pt x="8770" y="12647"/>
                  </a:cubicBezTo>
                  <a:cubicBezTo>
                    <a:pt x="8780" y="12647"/>
                    <a:pt x="8792" y="12647"/>
                    <a:pt x="8804" y="12647"/>
                  </a:cubicBezTo>
                  <a:cubicBezTo>
                    <a:pt x="8816" y="12647"/>
                    <a:pt x="8829" y="12647"/>
                    <a:pt x="8842" y="12646"/>
                  </a:cubicBezTo>
                  <a:lnTo>
                    <a:pt x="9002" y="12642"/>
                  </a:lnTo>
                  <a:lnTo>
                    <a:pt x="9002" y="12596"/>
                  </a:lnTo>
                  <a:cubicBezTo>
                    <a:pt x="8998" y="12596"/>
                    <a:pt x="8993" y="12596"/>
                    <a:pt x="8989" y="12596"/>
                  </a:cubicBezTo>
                  <a:lnTo>
                    <a:pt x="8675" y="12603"/>
                  </a:lnTo>
                  <a:lnTo>
                    <a:pt x="8649" y="12657"/>
                  </a:lnTo>
                  <a:lnTo>
                    <a:pt x="9002" y="12831"/>
                  </a:lnTo>
                  <a:close/>
                  <a:moveTo>
                    <a:pt x="9002" y="12563"/>
                  </a:moveTo>
                  <a:lnTo>
                    <a:pt x="9002" y="12508"/>
                  </a:lnTo>
                  <a:lnTo>
                    <a:pt x="8776" y="12398"/>
                  </a:lnTo>
                  <a:lnTo>
                    <a:pt x="8754" y="12444"/>
                  </a:lnTo>
                  <a:lnTo>
                    <a:pt x="8967" y="12547"/>
                  </a:lnTo>
                  <a:cubicBezTo>
                    <a:pt x="8979" y="12552"/>
                    <a:pt x="8990" y="12558"/>
                    <a:pt x="9002" y="12563"/>
                  </a:cubicBezTo>
                  <a:close/>
                  <a:moveTo>
                    <a:pt x="9002" y="12356"/>
                  </a:moveTo>
                  <a:lnTo>
                    <a:pt x="9002" y="12291"/>
                  </a:lnTo>
                  <a:cubicBezTo>
                    <a:pt x="8998" y="12294"/>
                    <a:pt x="8994" y="12295"/>
                    <a:pt x="8990" y="12297"/>
                  </a:cubicBezTo>
                  <a:cubicBezTo>
                    <a:pt x="8976" y="12302"/>
                    <a:pt x="8961" y="12301"/>
                    <a:pt x="8945" y="12293"/>
                  </a:cubicBezTo>
                  <a:cubicBezTo>
                    <a:pt x="8925" y="12283"/>
                    <a:pt x="8912" y="12269"/>
                    <a:pt x="8907" y="12249"/>
                  </a:cubicBezTo>
                  <a:cubicBezTo>
                    <a:pt x="8903" y="12230"/>
                    <a:pt x="8906" y="12208"/>
                    <a:pt x="8919" y="12183"/>
                  </a:cubicBezTo>
                  <a:cubicBezTo>
                    <a:pt x="8923" y="12175"/>
                    <a:pt x="8927" y="12167"/>
                    <a:pt x="8932" y="12161"/>
                  </a:cubicBezTo>
                  <a:cubicBezTo>
                    <a:pt x="8937" y="12154"/>
                    <a:pt x="8942" y="12147"/>
                    <a:pt x="8949" y="12141"/>
                  </a:cubicBezTo>
                  <a:cubicBezTo>
                    <a:pt x="8955" y="12135"/>
                    <a:pt x="8962" y="12129"/>
                    <a:pt x="8970" y="12123"/>
                  </a:cubicBezTo>
                  <a:cubicBezTo>
                    <a:pt x="8978" y="12117"/>
                    <a:pt x="8988" y="12111"/>
                    <a:pt x="8999" y="12104"/>
                  </a:cubicBezTo>
                  <a:lnTo>
                    <a:pt x="8975" y="12067"/>
                  </a:lnTo>
                  <a:cubicBezTo>
                    <a:pt x="8932" y="12092"/>
                    <a:pt x="8900" y="12125"/>
                    <a:pt x="8879" y="12167"/>
                  </a:cubicBezTo>
                  <a:cubicBezTo>
                    <a:pt x="8870" y="12186"/>
                    <a:pt x="8864" y="12205"/>
                    <a:pt x="8862" y="12223"/>
                  </a:cubicBezTo>
                  <a:cubicBezTo>
                    <a:pt x="8860" y="12241"/>
                    <a:pt x="8861" y="12258"/>
                    <a:pt x="8866" y="12274"/>
                  </a:cubicBezTo>
                  <a:cubicBezTo>
                    <a:pt x="8870" y="12290"/>
                    <a:pt x="8878" y="12304"/>
                    <a:pt x="8888" y="12317"/>
                  </a:cubicBezTo>
                  <a:cubicBezTo>
                    <a:pt x="8899" y="12330"/>
                    <a:pt x="8913" y="12340"/>
                    <a:pt x="8929" y="12349"/>
                  </a:cubicBezTo>
                  <a:cubicBezTo>
                    <a:pt x="8953" y="12360"/>
                    <a:pt x="8978" y="12363"/>
                    <a:pt x="9002" y="12356"/>
                  </a:cubicBezTo>
                  <a:close/>
                  <a:moveTo>
                    <a:pt x="6154" y="18083"/>
                  </a:moveTo>
                  <a:cubicBezTo>
                    <a:pt x="6162" y="18092"/>
                    <a:pt x="6168" y="18101"/>
                    <a:pt x="6171" y="18110"/>
                  </a:cubicBezTo>
                  <a:cubicBezTo>
                    <a:pt x="6174" y="18121"/>
                    <a:pt x="6174" y="18133"/>
                    <a:pt x="6172" y="18145"/>
                  </a:cubicBezTo>
                  <a:cubicBezTo>
                    <a:pt x="6170" y="18158"/>
                    <a:pt x="6165" y="18173"/>
                    <a:pt x="6156" y="18190"/>
                  </a:cubicBezTo>
                  <a:lnTo>
                    <a:pt x="6135" y="18234"/>
                  </a:lnTo>
                  <a:lnTo>
                    <a:pt x="5989" y="18162"/>
                  </a:lnTo>
                  <a:lnTo>
                    <a:pt x="6012" y="18115"/>
                  </a:lnTo>
                  <a:cubicBezTo>
                    <a:pt x="6017" y="18105"/>
                    <a:pt x="6022" y="18096"/>
                    <a:pt x="6027" y="18089"/>
                  </a:cubicBezTo>
                  <a:cubicBezTo>
                    <a:pt x="6033" y="18081"/>
                    <a:pt x="6038" y="18075"/>
                    <a:pt x="6044" y="18070"/>
                  </a:cubicBezTo>
                  <a:cubicBezTo>
                    <a:pt x="6054" y="18061"/>
                    <a:pt x="6066" y="18056"/>
                    <a:pt x="6081" y="18054"/>
                  </a:cubicBezTo>
                  <a:cubicBezTo>
                    <a:pt x="6095" y="18053"/>
                    <a:pt x="6109" y="18055"/>
                    <a:pt x="6122" y="18061"/>
                  </a:cubicBezTo>
                  <a:cubicBezTo>
                    <a:pt x="6135" y="18067"/>
                    <a:pt x="6146" y="18075"/>
                    <a:pt x="6154" y="18083"/>
                  </a:cubicBezTo>
                  <a:close/>
                  <a:moveTo>
                    <a:pt x="6652" y="17921"/>
                  </a:moveTo>
                  <a:lnTo>
                    <a:pt x="6103" y="17650"/>
                  </a:lnTo>
                  <a:lnTo>
                    <a:pt x="6084" y="17688"/>
                  </a:lnTo>
                  <a:lnTo>
                    <a:pt x="6634" y="17958"/>
                  </a:lnTo>
                  <a:lnTo>
                    <a:pt x="6652" y="17921"/>
                  </a:lnTo>
                  <a:close/>
                  <a:moveTo>
                    <a:pt x="6427" y="17173"/>
                  </a:moveTo>
                  <a:lnTo>
                    <a:pt x="6404" y="17219"/>
                  </a:lnTo>
                  <a:lnTo>
                    <a:pt x="6676" y="17353"/>
                  </a:lnTo>
                  <a:cubicBezTo>
                    <a:pt x="6690" y="17360"/>
                    <a:pt x="6701" y="17366"/>
                    <a:pt x="6709" y="17372"/>
                  </a:cubicBezTo>
                  <a:cubicBezTo>
                    <a:pt x="6717" y="17379"/>
                    <a:pt x="6724" y="17387"/>
                    <a:pt x="6730" y="17398"/>
                  </a:cubicBezTo>
                  <a:cubicBezTo>
                    <a:pt x="6735" y="17408"/>
                    <a:pt x="6737" y="17420"/>
                    <a:pt x="6735" y="17434"/>
                  </a:cubicBezTo>
                  <a:cubicBezTo>
                    <a:pt x="6733" y="17447"/>
                    <a:pt x="6729" y="17463"/>
                    <a:pt x="6721" y="17479"/>
                  </a:cubicBezTo>
                  <a:cubicBezTo>
                    <a:pt x="6715" y="17491"/>
                    <a:pt x="6708" y="17501"/>
                    <a:pt x="6702" y="17509"/>
                  </a:cubicBezTo>
                  <a:cubicBezTo>
                    <a:pt x="6695" y="17516"/>
                    <a:pt x="6688" y="17522"/>
                    <a:pt x="6682" y="17526"/>
                  </a:cubicBezTo>
                  <a:cubicBezTo>
                    <a:pt x="6675" y="17530"/>
                    <a:pt x="6668" y="17533"/>
                    <a:pt x="6662" y="17535"/>
                  </a:cubicBezTo>
                  <a:cubicBezTo>
                    <a:pt x="6656" y="17536"/>
                    <a:pt x="6650" y="17537"/>
                    <a:pt x="6645" y="17536"/>
                  </a:cubicBezTo>
                  <a:cubicBezTo>
                    <a:pt x="6637" y="17536"/>
                    <a:pt x="6628" y="17534"/>
                    <a:pt x="6617" y="17529"/>
                  </a:cubicBezTo>
                  <a:cubicBezTo>
                    <a:pt x="6606" y="17525"/>
                    <a:pt x="6595" y="17520"/>
                    <a:pt x="6585" y="17516"/>
                  </a:cubicBezTo>
                  <a:lnTo>
                    <a:pt x="6322" y="17386"/>
                  </a:lnTo>
                  <a:lnTo>
                    <a:pt x="6299" y="17432"/>
                  </a:lnTo>
                  <a:lnTo>
                    <a:pt x="6579" y="17570"/>
                  </a:lnTo>
                  <a:cubicBezTo>
                    <a:pt x="6588" y="17574"/>
                    <a:pt x="6598" y="17579"/>
                    <a:pt x="6610" y="17583"/>
                  </a:cubicBezTo>
                  <a:cubicBezTo>
                    <a:pt x="6622" y="17587"/>
                    <a:pt x="6634" y="17589"/>
                    <a:pt x="6646" y="17589"/>
                  </a:cubicBezTo>
                  <a:cubicBezTo>
                    <a:pt x="6671" y="17588"/>
                    <a:pt x="6692" y="17580"/>
                    <a:pt x="6710" y="17567"/>
                  </a:cubicBezTo>
                  <a:cubicBezTo>
                    <a:pt x="6728" y="17553"/>
                    <a:pt x="6744" y="17531"/>
                    <a:pt x="6759" y="17501"/>
                  </a:cubicBezTo>
                  <a:cubicBezTo>
                    <a:pt x="6771" y="17477"/>
                    <a:pt x="6779" y="17456"/>
                    <a:pt x="6782" y="17437"/>
                  </a:cubicBezTo>
                  <a:cubicBezTo>
                    <a:pt x="6785" y="17418"/>
                    <a:pt x="6784" y="17401"/>
                    <a:pt x="6780" y="17383"/>
                  </a:cubicBezTo>
                  <a:cubicBezTo>
                    <a:pt x="6776" y="17367"/>
                    <a:pt x="6768" y="17353"/>
                    <a:pt x="6757" y="17343"/>
                  </a:cubicBezTo>
                  <a:cubicBezTo>
                    <a:pt x="6746" y="17332"/>
                    <a:pt x="6728" y="17321"/>
                    <a:pt x="6705" y="17310"/>
                  </a:cubicBezTo>
                  <a:lnTo>
                    <a:pt x="6427" y="17173"/>
                  </a:lnTo>
                  <a:close/>
                  <a:moveTo>
                    <a:pt x="7001" y="16993"/>
                  </a:moveTo>
                  <a:lnTo>
                    <a:pt x="6610" y="16800"/>
                  </a:lnTo>
                  <a:lnTo>
                    <a:pt x="6587" y="16846"/>
                  </a:lnTo>
                  <a:lnTo>
                    <a:pt x="6801" y="16949"/>
                  </a:lnTo>
                  <a:cubicBezTo>
                    <a:pt x="6815" y="16956"/>
                    <a:pt x="6829" y="16963"/>
                    <a:pt x="6843" y="16969"/>
                  </a:cubicBezTo>
                  <a:cubicBezTo>
                    <a:pt x="6858" y="16976"/>
                    <a:pt x="6871" y="16981"/>
                    <a:pt x="6882" y="16986"/>
                  </a:cubicBezTo>
                  <a:cubicBezTo>
                    <a:pt x="6893" y="16991"/>
                    <a:pt x="6903" y="16995"/>
                    <a:pt x="6910" y="16998"/>
                  </a:cubicBezTo>
                  <a:cubicBezTo>
                    <a:pt x="6918" y="17001"/>
                    <a:pt x="6922" y="17003"/>
                    <a:pt x="6922" y="17003"/>
                  </a:cubicBezTo>
                  <a:cubicBezTo>
                    <a:pt x="6921" y="17003"/>
                    <a:pt x="6917" y="17002"/>
                    <a:pt x="6911" y="17002"/>
                  </a:cubicBezTo>
                  <a:cubicBezTo>
                    <a:pt x="6905" y="17001"/>
                    <a:pt x="6897" y="17001"/>
                    <a:pt x="6888" y="17000"/>
                  </a:cubicBezTo>
                  <a:cubicBezTo>
                    <a:pt x="6879" y="17000"/>
                    <a:pt x="6868" y="16999"/>
                    <a:pt x="6857" y="16999"/>
                  </a:cubicBezTo>
                  <a:cubicBezTo>
                    <a:pt x="6845" y="16998"/>
                    <a:pt x="6834" y="16998"/>
                    <a:pt x="6822" y="16999"/>
                  </a:cubicBezTo>
                  <a:lnTo>
                    <a:pt x="6509" y="17006"/>
                  </a:lnTo>
                  <a:lnTo>
                    <a:pt x="6482" y="17060"/>
                  </a:lnTo>
                  <a:lnTo>
                    <a:pt x="6873" y="17252"/>
                  </a:lnTo>
                  <a:lnTo>
                    <a:pt x="6897" y="17204"/>
                  </a:lnTo>
                  <a:lnTo>
                    <a:pt x="6669" y="17095"/>
                  </a:lnTo>
                  <a:cubicBezTo>
                    <a:pt x="6658" y="17089"/>
                    <a:pt x="6646" y="17084"/>
                    <a:pt x="6634" y="17079"/>
                  </a:cubicBezTo>
                  <a:cubicBezTo>
                    <a:pt x="6623" y="17074"/>
                    <a:pt x="6612" y="17069"/>
                    <a:pt x="6602" y="17065"/>
                  </a:cubicBezTo>
                  <a:cubicBezTo>
                    <a:pt x="6592" y="17061"/>
                    <a:pt x="6583" y="17057"/>
                    <a:pt x="6576" y="17054"/>
                  </a:cubicBezTo>
                  <a:cubicBezTo>
                    <a:pt x="6569" y="17051"/>
                    <a:pt x="6564" y="17049"/>
                    <a:pt x="6560" y="17048"/>
                  </a:cubicBezTo>
                  <a:cubicBezTo>
                    <a:pt x="6564" y="17048"/>
                    <a:pt x="6570" y="17049"/>
                    <a:pt x="6578" y="17049"/>
                  </a:cubicBezTo>
                  <a:cubicBezTo>
                    <a:pt x="6585" y="17049"/>
                    <a:pt x="6594" y="17050"/>
                    <a:pt x="6604" y="17050"/>
                  </a:cubicBezTo>
                  <a:cubicBezTo>
                    <a:pt x="6614" y="17050"/>
                    <a:pt x="6625" y="17050"/>
                    <a:pt x="6637" y="17050"/>
                  </a:cubicBezTo>
                  <a:cubicBezTo>
                    <a:pt x="6650" y="17050"/>
                    <a:pt x="6662" y="17050"/>
                    <a:pt x="6676" y="17049"/>
                  </a:cubicBezTo>
                  <a:lnTo>
                    <a:pt x="6977" y="17042"/>
                  </a:lnTo>
                  <a:lnTo>
                    <a:pt x="7001" y="16993"/>
                  </a:lnTo>
                  <a:close/>
                  <a:moveTo>
                    <a:pt x="7080" y="16833"/>
                  </a:moveTo>
                  <a:lnTo>
                    <a:pt x="6689" y="16640"/>
                  </a:lnTo>
                  <a:lnTo>
                    <a:pt x="6666" y="16686"/>
                  </a:lnTo>
                  <a:lnTo>
                    <a:pt x="7057" y="16878"/>
                  </a:lnTo>
                  <a:lnTo>
                    <a:pt x="7080" y="16833"/>
                  </a:lnTo>
                  <a:close/>
                  <a:moveTo>
                    <a:pt x="6879" y="16253"/>
                  </a:moveTo>
                  <a:lnTo>
                    <a:pt x="6856" y="16301"/>
                  </a:lnTo>
                  <a:lnTo>
                    <a:pt x="7072" y="16511"/>
                  </a:lnTo>
                  <a:cubicBezTo>
                    <a:pt x="7090" y="16529"/>
                    <a:pt x="7105" y="16543"/>
                    <a:pt x="7117" y="16554"/>
                  </a:cubicBezTo>
                  <a:cubicBezTo>
                    <a:pt x="7129" y="16565"/>
                    <a:pt x="7137" y="16572"/>
                    <a:pt x="7142" y="16575"/>
                  </a:cubicBezTo>
                  <a:cubicBezTo>
                    <a:pt x="7139" y="16575"/>
                    <a:pt x="7134" y="16573"/>
                    <a:pt x="7127" y="16571"/>
                  </a:cubicBezTo>
                  <a:cubicBezTo>
                    <a:pt x="7120" y="16570"/>
                    <a:pt x="7112" y="16568"/>
                    <a:pt x="7103" y="16566"/>
                  </a:cubicBezTo>
                  <a:cubicBezTo>
                    <a:pt x="7094" y="16564"/>
                    <a:pt x="7084" y="16562"/>
                    <a:pt x="7074" y="16560"/>
                  </a:cubicBezTo>
                  <a:cubicBezTo>
                    <a:pt x="7064" y="16559"/>
                    <a:pt x="7053" y="16557"/>
                    <a:pt x="7043" y="16555"/>
                  </a:cubicBezTo>
                  <a:lnTo>
                    <a:pt x="6751" y="16514"/>
                  </a:lnTo>
                  <a:lnTo>
                    <a:pt x="6726" y="16565"/>
                  </a:lnTo>
                  <a:lnTo>
                    <a:pt x="7182" y="16625"/>
                  </a:lnTo>
                  <a:lnTo>
                    <a:pt x="7204" y="16579"/>
                  </a:lnTo>
                  <a:lnTo>
                    <a:pt x="6879" y="16253"/>
                  </a:lnTo>
                  <a:close/>
                  <a:moveTo>
                    <a:pt x="7415" y="16150"/>
                  </a:moveTo>
                  <a:lnTo>
                    <a:pt x="7375" y="16131"/>
                  </a:lnTo>
                  <a:lnTo>
                    <a:pt x="7290" y="16303"/>
                  </a:lnTo>
                  <a:lnTo>
                    <a:pt x="7147" y="16232"/>
                  </a:lnTo>
                  <a:lnTo>
                    <a:pt x="7213" y="16098"/>
                  </a:lnTo>
                  <a:lnTo>
                    <a:pt x="7173" y="16078"/>
                  </a:lnTo>
                  <a:lnTo>
                    <a:pt x="7107" y="16212"/>
                  </a:lnTo>
                  <a:lnTo>
                    <a:pt x="6979" y="16149"/>
                  </a:lnTo>
                  <a:lnTo>
                    <a:pt x="7057" y="15989"/>
                  </a:lnTo>
                  <a:lnTo>
                    <a:pt x="7022" y="15964"/>
                  </a:lnTo>
                  <a:lnTo>
                    <a:pt x="6916" y="16177"/>
                  </a:lnTo>
                  <a:lnTo>
                    <a:pt x="7307" y="16370"/>
                  </a:lnTo>
                  <a:lnTo>
                    <a:pt x="7415" y="16150"/>
                  </a:lnTo>
                  <a:close/>
                  <a:moveTo>
                    <a:pt x="7578" y="15819"/>
                  </a:moveTo>
                  <a:lnTo>
                    <a:pt x="7542" y="15824"/>
                  </a:lnTo>
                  <a:cubicBezTo>
                    <a:pt x="7525" y="15826"/>
                    <a:pt x="7508" y="15829"/>
                    <a:pt x="7489" y="15831"/>
                  </a:cubicBezTo>
                  <a:cubicBezTo>
                    <a:pt x="7470" y="15834"/>
                    <a:pt x="7453" y="15836"/>
                    <a:pt x="7436" y="15839"/>
                  </a:cubicBezTo>
                  <a:cubicBezTo>
                    <a:pt x="7420" y="15841"/>
                    <a:pt x="7408" y="15843"/>
                    <a:pt x="7401" y="15844"/>
                  </a:cubicBezTo>
                  <a:cubicBezTo>
                    <a:pt x="7391" y="15846"/>
                    <a:pt x="7380" y="15848"/>
                    <a:pt x="7369" y="15851"/>
                  </a:cubicBezTo>
                  <a:cubicBezTo>
                    <a:pt x="7357" y="15854"/>
                    <a:pt x="7346" y="15858"/>
                    <a:pt x="7338" y="15862"/>
                  </a:cubicBezTo>
                  <a:lnTo>
                    <a:pt x="7341" y="15856"/>
                  </a:lnTo>
                  <a:cubicBezTo>
                    <a:pt x="7348" y="15841"/>
                    <a:pt x="7353" y="15825"/>
                    <a:pt x="7354" y="15810"/>
                  </a:cubicBezTo>
                  <a:cubicBezTo>
                    <a:pt x="7355" y="15795"/>
                    <a:pt x="7353" y="15780"/>
                    <a:pt x="7348" y="15766"/>
                  </a:cubicBezTo>
                  <a:cubicBezTo>
                    <a:pt x="7344" y="15753"/>
                    <a:pt x="7336" y="15740"/>
                    <a:pt x="7325" y="15729"/>
                  </a:cubicBezTo>
                  <a:cubicBezTo>
                    <a:pt x="7314" y="15717"/>
                    <a:pt x="7301" y="15708"/>
                    <a:pt x="7285" y="15700"/>
                  </a:cubicBezTo>
                  <a:cubicBezTo>
                    <a:pt x="7274" y="15695"/>
                    <a:pt x="7264" y="15691"/>
                    <a:pt x="7255" y="15690"/>
                  </a:cubicBezTo>
                  <a:cubicBezTo>
                    <a:pt x="7245" y="15688"/>
                    <a:pt x="7236" y="15687"/>
                    <a:pt x="7227" y="15687"/>
                  </a:cubicBezTo>
                  <a:cubicBezTo>
                    <a:pt x="7218" y="15688"/>
                    <a:pt x="7210" y="15689"/>
                    <a:pt x="7203" y="15691"/>
                  </a:cubicBezTo>
                  <a:cubicBezTo>
                    <a:pt x="7196" y="15693"/>
                    <a:pt x="7189" y="15695"/>
                    <a:pt x="7184" y="15698"/>
                  </a:cubicBezTo>
                  <a:cubicBezTo>
                    <a:pt x="7178" y="15701"/>
                    <a:pt x="7172" y="15704"/>
                    <a:pt x="7166" y="15709"/>
                  </a:cubicBezTo>
                  <a:cubicBezTo>
                    <a:pt x="7160" y="15713"/>
                    <a:pt x="7154" y="15719"/>
                    <a:pt x="7148" y="15725"/>
                  </a:cubicBezTo>
                  <a:cubicBezTo>
                    <a:pt x="7141" y="15732"/>
                    <a:pt x="7135" y="15740"/>
                    <a:pt x="7129" y="15750"/>
                  </a:cubicBezTo>
                  <a:cubicBezTo>
                    <a:pt x="7123" y="15760"/>
                    <a:pt x="7117" y="15771"/>
                    <a:pt x="7110" y="15784"/>
                  </a:cubicBezTo>
                  <a:lnTo>
                    <a:pt x="7065" y="15875"/>
                  </a:lnTo>
                  <a:lnTo>
                    <a:pt x="7456" y="16068"/>
                  </a:lnTo>
                  <a:lnTo>
                    <a:pt x="7478" y="16022"/>
                  </a:lnTo>
                  <a:lnTo>
                    <a:pt x="7302" y="15935"/>
                  </a:lnTo>
                  <a:cubicBezTo>
                    <a:pt x="7307" y="15926"/>
                    <a:pt x="7313" y="15919"/>
                    <a:pt x="7319" y="15914"/>
                  </a:cubicBezTo>
                  <a:cubicBezTo>
                    <a:pt x="7325" y="15910"/>
                    <a:pt x="7335" y="15906"/>
                    <a:pt x="7349" y="15903"/>
                  </a:cubicBezTo>
                  <a:cubicBezTo>
                    <a:pt x="7372" y="15899"/>
                    <a:pt x="7394" y="15894"/>
                    <a:pt x="7415" y="15891"/>
                  </a:cubicBezTo>
                  <a:cubicBezTo>
                    <a:pt x="7435" y="15888"/>
                    <a:pt x="7454" y="15885"/>
                    <a:pt x="7472" y="15883"/>
                  </a:cubicBezTo>
                  <a:cubicBezTo>
                    <a:pt x="7489" y="15881"/>
                    <a:pt x="7504" y="15879"/>
                    <a:pt x="7518" y="15879"/>
                  </a:cubicBezTo>
                  <a:cubicBezTo>
                    <a:pt x="7531" y="15878"/>
                    <a:pt x="7541" y="15878"/>
                    <a:pt x="7549" y="15878"/>
                  </a:cubicBezTo>
                  <a:lnTo>
                    <a:pt x="7578" y="15819"/>
                  </a:lnTo>
                  <a:close/>
                  <a:moveTo>
                    <a:pt x="7292" y="15770"/>
                  </a:moveTo>
                  <a:cubicBezTo>
                    <a:pt x="7300" y="15779"/>
                    <a:pt x="7306" y="15788"/>
                    <a:pt x="7309" y="15797"/>
                  </a:cubicBezTo>
                  <a:cubicBezTo>
                    <a:pt x="7312" y="15808"/>
                    <a:pt x="7312" y="15820"/>
                    <a:pt x="7310" y="15833"/>
                  </a:cubicBezTo>
                  <a:cubicBezTo>
                    <a:pt x="7308" y="15845"/>
                    <a:pt x="7303" y="15860"/>
                    <a:pt x="7294" y="15878"/>
                  </a:cubicBezTo>
                  <a:lnTo>
                    <a:pt x="7273" y="15921"/>
                  </a:lnTo>
                  <a:lnTo>
                    <a:pt x="7127" y="15849"/>
                  </a:lnTo>
                  <a:lnTo>
                    <a:pt x="7150" y="15802"/>
                  </a:lnTo>
                  <a:cubicBezTo>
                    <a:pt x="7155" y="15792"/>
                    <a:pt x="7160" y="15783"/>
                    <a:pt x="7165" y="15776"/>
                  </a:cubicBezTo>
                  <a:cubicBezTo>
                    <a:pt x="7171" y="15769"/>
                    <a:pt x="7176" y="15763"/>
                    <a:pt x="7182" y="15757"/>
                  </a:cubicBezTo>
                  <a:cubicBezTo>
                    <a:pt x="7192" y="15749"/>
                    <a:pt x="7204" y="15743"/>
                    <a:pt x="7219" y="15742"/>
                  </a:cubicBezTo>
                  <a:cubicBezTo>
                    <a:pt x="7233" y="15740"/>
                    <a:pt x="7247" y="15742"/>
                    <a:pt x="7260" y="15748"/>
                  </a:cubicBezTo>
                  <a:cubicBezTo>
                    <a:pt x="7273" y="15755"/>
                    <a:pt x="7284" y="15762"/>
                    <a:pt x="7292" y="15770"/>
                  </a:cubicBezTo>
                  <a:close/>
                  <a:moveTo>
                    <a:pt x="7589" y="15425"/>
                  </a:moveTo>
                  <a:cubicBezTo>
                    <a:pt x="7575" y="15424"/>
                    <a:pt x="7561" y="15425"/>
                    <a:pt x="7548" y="15428"/>
                  </a:cubicBezTo>
                  <a:cubicBezTo>
                    <a:pt x="7535" y="15432"/>
                    <a:pt x="7523" y="15437"/>
                    <a:pt x="7512" y="15445"/>
                  </a:cubicBezTo>
                  <a:cubicBezTo>
                    <a:pt x="7501" y="15452"/>
                    <a:pt x="7488" y="15463"/>
                    <a:pt x="7474" y="15478"/>
                  </a:cubicBezTo>
                  <a:lnTo>
                    <a:pt x="7438" y="15516"/>
                  </a:lnTo>
                  <a:cubicBezTo>
                    <a:pt x="7419" y="15535"/>
                    <a:pt x="7402" y="15548"/>
                    <a:pt x="7388" y="15553"/>
                  </a:cubicBezTo>
                  <a:cubicBezTo>
                    <a:pt x="7373" y="15559"/>
                    <a:pt x="7358" y="15557"/>
                    <a:pt x="7342" y="15550"/>
                  </a:cubicBezTo>
                  <a:cubicBezTo>
                    <a:pt x="7322" y="15540"/>
                    <a:pt x="7310" y="15525"/>
                    <a:pt x="7305" y="15506"/>
                  </a:cubicBezTo>
                  <a:cubicBezTo>
                    <a:pt x="7300" y="15486"/>
                    <a:pt x="7304" y="15464"/>
                    <a:pt x="7316" y="15440"/>
                  </a:cubicBezTo>
                  <a:cubicBezTo>
                    <a:pt x="7320" y="15431"/>
                    <a:pt x="7325" y="15424"/>
                    <a:pt x="7330" y="15417"/>
                  </a:cubicBezTo>
                  <a:cubicBezTo>
                    <a:pt x="7334" y="15410"/>
                    <a:pt x="7340" y="15404"/>
                    <a:pt x="7346" y="15398"/>
                  </a:cubicBezTo>
                  <a:cubicBezTo>
                    <a:pt x="7353" y="15391"/>
                    <a:pt x="7360" y="15385"/>
                    <a:pt x="7368" y="15380"/>
                  </a:cubicBezTo>
                  <a:cubicBezTo>
                    <a:pt x="7376" y="15374"/>
                    <a:pt x="7385" y="15367"/>
                    <a:pt x="7396" y="15361"/>
                  </a:cubicBezTo>
                  <a:lnTo>
                    <a:pt x="7373" y="15324"/>
                  </a:lnTo>
                  <a:cubicBezTo>
                    <a:pt x="7329" y="15349"/>
                    <a:pt x="7297" y="15382"/>
                    <a:pt x="7277" y="15423"/>
                  </a:cubicBezTo>
                  <a:cubicBezTo>
                    <a:pt x="7268" y="15442"/>
                    <a:pt x="7262" y="15461"/>
                    <a:pt x="7260" y="15479"/>
                  </a:cubicBezTo>
                  <a:cubicBezTo>
                    <a:pt x="7258" y="15497"/>
                    <a:pt x="7259" y="15515"/>
                    <a:pt x="7263" y="15530"/>
                  </a:cubicBezTo>
                  <a:cubicBezTo>
                    <a:pt x="7268" y="15546"/>
                    <a:pt x="7275" y="15561"/>
                    <a:pt x="7286" y="15573"/>
                  </a:cubicBezTo>
                  <a:cubicBezTo>
                    <a:pt x="7297" y="15586"/>
                    <a:pt x="7310" y="15597"/>
                    <a:pt x="7327" y="15605"/>
                  </a:cubicBezTo>
                  <a:cubicBezTo>
                    <a:pt x="7352" y="15617"/>
                    <a:pt x="7377" y="15620"/>
                    <a:pt x="7403" y="15612"/>
                  </a:cubicBezTo>
                  <a:cubicBezTo>
                    <a:pt x="7415" y="15608"/>
                    <a:pt x="7426" y="15602"/>
                    <a:pt x="7436" y="15594"/>
                  </a:cubicBezTo>
                  <a:cubicBezTo>
                    <a:pt x="7446" y="15586"/>
                    <a:pt x="7458" y="15575"/>
                    <a:pt x="7472" y="15559"/>
                  </a:cubicBezTo>
                  <a:lnTo>
                    <a:pt x="7503" y="15526"/>
                  </a:lnTo>
                  <a:cubicBezTo>
                    <a:pt x="7540" y="15486"/>
                    <a:pt x="7576" y="15475"/>
                    <a:pt x="7611" y="15492"/>
                  </a:cubicBezTo>
                  <a:cubicBezTo>
                    <a:pt x="7634" y="15503"/>
                    <a:pt x="7648" y="15522"/>
                    <a:pt x="7653" y="15547"/>
                  </a:cubicBezTo>
                  <a:cubicBezTo>
                    <a:pt x="7655" y="15559"/>
                    <a:pt x="7655" y="15570"/>
                    <a:pt x="7653" y="15580"/>
                  </a:cubicBezTo>
                  <a:cubicBezTo>
                    <a:pt x="7651" y="15590"/>
                    <a:pt x="7647" y="15603"/>
                    <a:pt x="7639" y="15618"/>
                  </a:cubicBezTo>
                  <a:cubicBezTo>
                    <a:pt x="7629" y="15637"/>
                    <a:pt x="7618" y="15655"/>
                    <a:pt x="7604" y="15669"/>
                  </a:cubicBezTo>
                  <a:cubicBezTo>
                    <a:pt x="7591" y="15683"/>
                    <a:pt x="7574" y="15696"/>
                    <a:pt x="7554" y="15706"/>
                  </a:cubicBezTo>
                  <a:lnTo>
                    <a:pt x="7580" y="15744"/>
                  </a:lnTo>
                  <a:cubicBezTo>
                    <a:pt x="7602" y="15731"/>
                    <a:pt x="7621" y="15716"/>
                    <a:pt x="7636" y="15698"/>
                  </a:cubicBezTo>
                  <a:cubicBezTo>
                    <a:pt x="7652" y="15681"/>
                    <a:pt x="7666" y="15660"/>
                    <a:pt x="7677" y="15637"/>
                  </a:cubicBezTo>
                  <a:cubicBezTo>
                    <a:pt x="7686" y="15618"/>
                    <a:pt x="7692" y="15601"/>
                    <a:pt x="7695" y="15586"/>
                  </a:cubicBezTo>
                  <a:cubicBezTo>
                    <a:pt x="7698" y="15570"/>
                    <a:pt x="7699" y="15554"/>
                    <a:pt x="7697" y="15537"/>
                  </a:cubicBezTo>
                  <a:cubicBezTo>
                    <a:pt x="7694" y="15514"/>
                    <a:pt x="7687" y="15494"/>
                    <a:pt x="7675" y="15476"/>
                  </a:cubicBezTo>
                  <a:cubicBezTo>
                    <a:pt x="7663" y="15459"/>
                    <a:pt x="7647" y="15446"/>
                    <a:pt x="7629" y="15437"/>
                  </a:cubicBezTo>
                  <a:cubicBezTo>
                    <a:pt x="7617" y="15431"/>
                    <a:pt x="7604" y="15427"/>
                    <a:pt x="7589" y="15425"/>
                  </a:cubicBezTo>
                  <a:close/>
                  <a:moveTo>
                    <a:pt x="7807" y="15355"/>
                  </a:moveTo>
                  <a:lnTo>
                    <a:pt x="7416" y="15163"/>
                  </a:lnTo>
                  <a:lnTo>
                    <a:pt x="7393" y="15208"/>
                  </a:lnTo>
                  <a:lnTo>
                    <a:pt x="7784" y="15401"/>
                  </a:lnTo>
                  <a:lnTo>
                    <a:pt x="7807" y="15355"/>
                  </a:lnTo>
                  <a:close/>
                  <a:moveTo>
                    <a:pt x="7582" y="14826"/>
                  </a:moveTo>
                  <a:lnTo>
                    <a:pt x="7454" y="15084"/>
                  </a:lnTo>
                  <a:lnTo>
                    <a:pt x="7494" y="15104"/>
                  </a:lnTo>
                  <a:lnTo>
                    <a:pt x="7545" y="14999"/>
                  </a:lnTo>
                  <a:lnTo>
                    <a:pt x="7897" y="15172"/>
                  </a:lnTo>
                  <a:lnTo>
                    <a:pt x="7919" y="15127"/>
                  </a:lnTo>
                  <a:lnTo>
                    <a:pt x="7568" y="14954"/>
                  </a:lnTo>
                  <a:lnTo>
                    <a:pt x="7620" y="14848"/>
                  </a:lnTo>
                  <a:lnTo>
                    <a:pt x="7582" y="14826"/>
                  </a:lnTo>
                  <a:close/>
                  <a:moveTo>
                    <a:pt x="7749" y="14485"/>
                  </a:moveTo>
                  <a:lnTo>
                    <a:pt x="7723" y="14539"/>
                  </a:lnTo>
                  <a:lnTo>
                    <a:pt x="7835" y="14687"/>
                  </a:lnTo>
                  <a:cubicBezTo>
                    <a:pt x="7842" y="14698"/>
                    <a:pt x="7849" y="14707"/>
                    <a:pt x="7856" y="14715"/>
                  </a:cubicBezTo>
                  <a:cubicBezTo>
                    <a:pt x="7863" y="14723"/>
                    <a:pt x="7867" y="14728"/>
                    <a:pt x="7869" y="14730"/>
                  </a:cubicBezTo>
                  <a:cubicBezTo>
                    <a:pt x="7859" y="14730"/>
                    <a:pt x="7850" y="14729"/>
                    <a:pt x="7842" y="14729"/>
                  </a:cubicBezTo>
                  <a:cubicBezTo>
                    <a:pt x="7833" y="14729"/>
                    <a:pt x="7824" y="14728"/>
                    <a:pt x="7815" y="14728"/>
                  </a:cubicBezTo>
                  <a:lnTo>
                    <a:pt x="7629" y="14729"/>
                  </a:lnTo>
                  <a:lnTo>
                    <a:pt x="7601" y="14787"/>
                  </a:lnTo>
                  <a:lnTo>
                    <a:pt x="7899" y="14777"/>
                  </a:lnTo>
                  <a:lnTo>
                    <a:pt x="8054" y="14853"/>
                  </a:lnTo>
                  <a:lnTo>
                    <a:pt x="8078" y="14805"/>
                  </a:lnTo>
                  <a:lnTo>
                    <a:pt x="7925" y="14730"/>
                  </a:lnTo>
                  <a:lnTo>
                    <a:pt x="7749" y="14485"/>
                  </a:lnTo>
                  <a:close/>
                  <a:moveTo>
                    <a:pt x="8109" y="14056"/>
                  </a:moveTo>
                  <a:cubicBezTo>
                    <a:pt x="8082" y="14050"/>
                    <a:pt x="8057" y="14049"/>
                    <a:pt x="8033" y="14052"/>
                  </a:cubicBezTo>
                  <a:cubicBezTo>
                    <a:pt x="8024" y="14053"/>
                    <a:pt x="8014" y="14056"/>
                    <a:pt x="8003" y="14059"/>
                  </a:cubicBezTo>
                  <a:cubicBezTo>
                    <a:pt x="7992" y="14063"/>
                    <a:pt x="7980" y="14068"/>
                    <a:pt x="7969" y="14075"/>
                  </a:cubicBezTo>
                  <a:cubicBezTo>
                    <a:pt x="7958" y="14081"/>
                    <a:pt x="7947" y="14090"/>
                    <a:pt x="7937" y="14102"/>
                  </a:cubicBezTo>
                  <a:cubicBezTo>
                    <a:pt x="7927" y="14113"/>
                    <a:pt x="7917" y="14127"/>
                    <a:pt x="7909" y="14144"/>
                  </a:cubicBezTo>
                  <a:cubicBezTo>
                    <a:pt x="7897" y="14168"/>
                    <a:pt x="7891" y="14192"/>
                    <a:pt x="7891" y="14216"/>
                  </a:cubicBezTo>
                  <a:cubicBezTo>
                    <a:pt x="7890" y="14240"/>
                    <a:pt x="7896" y="14263"/>
                    <a:pt x="7906" y="14284"/>
                  </a:cubicBezTo>
                  <a:cubicBezTo>
                    <a:pt x="7917" y="14306"/>
                    <a:pt x="7933" y="14327"/>
                    <a:pt x="7954" y="14346"/>
                  </a:cubicBezTo>
                  <a:cubicBezTo>
                    <a:pt x="7975" y="14365"/>
                    <a:pt x="8002" y="14383"/>
                    <a:pt x="8033" y="14398"/>
                  </a:cubicBezTo>
                  <a:cubicBezTo>
                    <a:pt x="8100" y="14431"/>
                    <a:pt x="8160" y="14441"/>
                    <a:pt x="8211" y="14428"/>
                  </a:cubicBezTo>
                  <a:cubicBezTo>
                    <a:pt x="8232" y="14422"/>
                    <a:pt x="8252" y="14412"/>
                    <a:pt x="8270" y="14398"/>
                  </a:cubicBezTo>
                  <a:cubicBezTo>
                    <a:pt x="8288" y="14384"/>
                    <a:pt x="8303" y="14365"/>
                    <a:pt x="8315" y="14341"/>
                  </a:cubicBezTo>
                  <a:cubicBezTo>
                    <a:pt x="8325" y="14320"/>
                    <a:pt x="8331" y="14301"/>
                    <a:pt x="8333" y="14283"/>
                  </a:cubicBezTo>
                  <a:cubicBezTo>
                    <a:pt x="8334" y="14264"/>
                    <a:pt x="8332" y="14244"/>
                    <a:pt x="8326" y="14223"/>
                  </a:cubicBezTo>
                  <a:cubicBezTo>
                    <a:pt x="8318" y="14195"/>
                    <a:pt x="8303" y="14170"/>
                    <a:pt x="8282" y="14148"/>
                  </a:cubicBezTo>
                  <a:cubicBezTo>
                    <a:pt x="8262" y="14127"/>
                    <a:pt x="8233" y="14107"/>
                    <a:pt x="8195" y="14088"/>
                  </a:cubicBezTo>
                  <a:cubicBezTo>
                    <a:pt x="8164" y="14073"/>
                    <a:pt x="8135" y="14062"/>
                    <a:pt x="8109" y="14056"/>
                  </a:cubicBezTo>
                  <a:close/>
                  <a:moveTo>
                    <a:pt x="8218" y="14167"/>
                  </a:moveTo>
                  <a:cubicBezTo>
                    <a:pt x="8230" y="14174"/>
                    <a:pt x="8240" y="14181"/>
                    <a:pt x="8248" y="14188"/>
                  </a:cubicBezTo>
                  <a:cubicBezTo>
                    <a:pt x="8256" y="14195"/>
                    <a:pt x="8263" y="14202"/>
                    <a:pt x="8269" y="14209"/>
                  </a:cubicBezTo>
                  <a:cubicBezTo>
                    <a:pt x="8274" y="14216"/>
                    <a:pt x="8279" y="14224"/>
                    <a:pt x="8282" y="14232"/>
                  </a:cubicBezTo>
                  <a:cubicBezTo>
                    <a:pt x="8289" y="14246"/>
                    <a:pt x="8292" y="14260"/>
                    <a:pt x="8292" y="14275"/>
                  </a:cubicBezTo>
                  <a:cubicBezTo>
                    <a:pt x="8292" y="14290"/>
                    <a:pt x="8288" y="14305"/>
                    <a:pt x="8280" y="14321"/>
                  </a:cubicBezTo>
                  <a:cubicBezTo>
                    <a:pt x="8276" y="14329"/>
                    <a:pt x="8271" y="14337"/>
                    <a:pt x="8265" y="14344"/>
                  </a:cubicBezTo>
                  <a:cubicBezTo>
                    <a:pt x="8259" y="14351"/>
                    <a:pt x="8252" y="14358"/>
                    <a:pt x="8245" y="14363"/>
                  </a:cubicBezTo>
                  <a:cubicBezTo>
                    <a:pt x="8237" y="14369"/>
                    <a:pt x="8230" y="14374"/>
                    <a:pt x="8222" y="14377"/>
                  </a:cubicBezTo>
                  <a:cubicBezTo>
                    <a:pt x="8214" y="14381"/>
                    <a:pt x="8205" y="14383"/>
                    <a:pt x="8197" y="14383"/>
                  </a:cubicBezTo>
                  <a:cubicBezTo>
                    <a:pt x="8180" y="14385"/>
                    <a:pt x="8158" y="14381"/>
                    <a:pt x="8132" y="14374"/>
                  </a:cubicBezTo>
                  <a:cubicBezTo>
                    <a:pt x="8106" y="14367"/>
                    <a:pt x="8078" y="14356"/>
                    <a:pt x="8048" y="14342"/>
                  </a:cubicBezTo>
                  <a:cubicBezTo>
                    <a:pt x="8024" y="14330"/>
                    <a:pt x="8004" y="14318"/>
                    <a:pt x="7988" y="14306"/>
                  </a:cubicBezTo>
                  <a:cubicBezTo>
                    <a:pt x="7973" y="14294"/>
                    <a:pt x="7960" y="14282"/>
                    <a:pt x="7951" y="14269"/>
                  </a:cubicBezTo>
                  <a:cubicBezTo>
                    <a:pt x="7940" y="14254"/>
                    <a:pt x="7935" y="14237"/>
                    <a:pt x="7934" y="14218"/>
                  </a:cubicBezTo>
                  <a:cubicBezTo>
                    <a:pt x="7933" y="14199"/>
                    <a:pt x="7937" y="14181"/>
                    <a:pt x="7946" y="14162"/>
                  </a:cubicBezTo>
                  <a:cubicBezTo>
                    <a:pt x="7957" y="14140"/>
                    <a:pt x="7972" y="14124"/>
                    <a:pt x="7990" y="14115"/>
                  </a:cubicBezTo>
                  <a:cubicBezTo>
                    <a:pt x="8007" y="14106"/>
                    <a:pt x="8025" y="14101"/>
                    <a:pt x="8043" y="14102"/>
                  </a:cubicBezTo>
                  <a:cubicBezTo>
                    <a:pt x="8060" y="14102"/>
                    <a:pt x="8079" y="14105"/>
                    <a:pt x="8100" y="14112"/>
                  </a:cubicBezTo>
                  <a:cubicBezTo>
                    <a:pt x="8122" y="14119"/>
                    <a:pt x="8147" y="14130"/>
                    <a:pt x="8176" y="14144"/>
                  </a:cubicBezTo>
                  <a:cubicBezTo>
                    <a:pt x="8192" y="14152"/>
                    <a:pt x="8206" y="14159"/>
                    <a:pt x="8218" y="14167"/>
                  </a:cubicBezTo>
                  <a:close/>
                  <a:moveTo>
                    <a:pt x="8143" y="13685"/>
                  </a:moveTo>
                  <a:lnTo>
                    <a:pt x="8042" y="13891"/>
                  </a:lnTo>
                  <a:lnTo>
                    <a:pt x="8432" y="14083"/>
                  </a:lnTo>
                  <a:lnTo>
                    <a:pt x="8456" y="14036"/>
                  </a:lnTo>
                  <a:lnTo>
                    <a:pt x="8270" y="13945"/>
                  </a:lnTo>
                  <a:lnTo>
                    <a:pt x="8332" y="13819"/>
                  </a:lnTo>
                  <a:lnTo>
                    <a:pt x="8294" y="13800"/>
                  </a:lnTo>
                  <a:lnTo>
                    <a:pt x="8232" y="13926"/>
                  </a:lnTo>
                  <a:lnTo>
                    <a:pt x="8104" y="13863"/>
                  </a:lnTo>
                  <a:lnTo>
                    <a:pt x="8178" y="13712"/>
                  </a:lnTo>
                  <a:lnTo>
                    <a:pt x="8143" y="13685"/>
                  </a:lnTo>
                  <a:close/>
                  <a:moveTo>
                    <a:pt x="8809" y="13319"/>
                  </a:moveTo>
                  <a:lnTo>
                    <a:pt x="8401" y="13160"/>
                  </a:lnTo>
                  <a:lnTo>
                    <a:pt x="8367" y="13229"/>
                  </a:lnTo>
                  <a:lnTo>
                    <a:pt x="8591" y="13430"/>
                  </a:lnTo>
                  <a:cubicBezTo>
                    <a:pt x="8605" y="13442"/>
                    <a:pt x="8617" y="13452"/>
                    <a:pt x="8628" y="13461"/>
                  </a:cubicBezTo>
                  <a:cubicBezTo>
                    <a:pt x="8640" y="13470"/>
                    <a:pt x="8646" y="13474"/>
                    <a:pt x="8647" y="13476"/>
                  </a:cubicBezTo>
                  <a:cubicBezTo>
                    <a:pt x="8645" y="13475"/>
                    <a:pt x="8637" y="13473"/>
                    <a:pt x="8624" y="13469"/>
                  </a:cubicBezTo>
                  <a:cubicBezTo>
                    <a:pt x="8610" y="13465"/>
                    <a:pt x="8593" y="13462"/>
                    <a:pt x="8572" y="13458"/>
                  </a:cubicBezTo>
                  <a:lnTo>
                    <a:pt x="8282" y="13403"/>
                  </a:lnTo>
                  <a:lnTo>
                    <a:pt x="8248" y="13472"/>
                  </a:lnTo>
                  <a:lnTo>
                    <a:pt x="8622" y="13698"/>
                  </a:lnTo>
                  <a:lnTo>
                    <a:pt x="8644" y="13653"/>
                  </a:lnTo>
                  <a:lnTo>
                    <a:pt x="8377" y="13495"/>
                  </a:lnTo>
                  <a:cubicBezTo>
                    <a:pt x="8371" y="13491"/>
                    <a:pt x="8365" y="13488"/>
                    <a:pt x="8357" y="13483"/>
                  </a:cubicBezTo>
                  <a:cubicBezTo>
                    <a:pt x="8350" y="13479"/>
                    <a:pt x="8342" y="13475"/>
                    <a:pt x="8335" y="13470"/>
                  </a:cubicBezTo>
                  <a:cubicBezTo>
                    <a:pt x="8327" y="13466"/>
                    <a:pt x="8321" y="13463"/>
                    <a:pt x="8316" y="13459"/>
                  </a:cubicBezTo>
                  <a:cubicBezTo>
                    <a:pt x="8311" y="13457"/>
                    <a:pt x="8308" y="13455"/>
                    <a:pt x="8306" y="13454"/>
                  </a:cubicBezTo>
                  <a:cubicBezTo>
                    <a:pt x="8311" y="13455"/>
                    <a:pt x="8320" y="13457"/>
                    <a:pt x="8334" y="13460"/>
                  </a:cubicBezTo>
                  <a:cubicBezTo>
                    <a:pt x="8349" y="13463"/>
                    <a:pt x="8367" y="13467"/>
                    <a:pt x="8389" y="13471"/>
                  </a:cubicBezTo>
                  <a:lnTo>
                    <a:pt x="8705" y="13530"/>
                  </a:lnTo>
                  <a:lnTo>
                    <a:pt x="8724" y="13490"/>
                  </a:lnTo>
                  <a:lnTo>
                    <a:pt x="8474" y="13263"/>
                  </a:lnTo>
                  <a:cubicBezTo>
                    <a:pt x="8469" y="13258"/>
                    <a:pt x="8463" y="13254"/>
                    <a:pt x="8457" y="13249"/>
                  </a:cubicBezTo>
                  <a:cubicBezTo>
                    <a:pt x="8451" y="13244"/>
                    <a:pt x="8446" y="13239"/>
                    <a:pt x="8440" y="13234"/>
                  </a:cubicBezTo>
                  <a:cubicBezTo>
                    <a:pt x="8435" y="13230"/>
                    <a:pt x="8431" y="13226"/>
                    <a:pt x="8427" y="13223"/>
                  </a:cubicBezTo>
                  <a:cubicBezTo>
                    <a:pt x="8423" y="13220"/>
                    <a:pt x="8421" y="13218"/>
                    <a:pt x="8420" y="13217"/>
                  </a:cubicBezTo>
                  <a:cubicBezTo>
                    <a:pt x="8421" y="13218"/>
                    <a:pt x="8424" y="13219"/>
                    <a:pt x="8429" y="13221"/>
                  </a:cubicBezTo>
                  <a:cubicBezTo>
                    <a:pt x="8433" y="13223"/>
                    <a:pt x="8439" y="13226"/>
                    <a:pt x="8446" y="13229"/>
                  </a:cubicBezTo>
                  <a:cubicBezTo>
                    <a:pt x="8452" y="13232"/>
                    <a:pt x="8460" y="13235"/>
                    <a:pt x="8467" y="13238"/>
                  </a:cubicBezTo>
                  <a:cubicBezTo>
                    <a:pt x="8475" y="13242"/>
                    <a:pt x="8482" y="13244"/>
                    <a:pt x="8488" y="13247"/>
                  </a:cubicBezTo>
                  <a:lnTo>
                    <a:pt x="8786" y="13365"/>
                  </a:lnTo>
                  <a:lnTo>
                    <a:pt x="8809" y="13319"/>
                  </a:lnTo>
                  <a:close/>
                  <a:moveTo>
                    <a:pt x="8593" y="12770"/>
                  </a:moveTo>
                  <a:lnTo>
                    <a:pt x="8570" y="12816"/>
                  </a:lnTo>
                  <a:lnTo>
                    <a:pt x="8843" y="12950"/>
                  </a:lnTo>
                  <a:cubicBezTo>
                    <a:pt x="8856" y="12957"/>
                    <a:pt x="8867" y="12963"/>
                    <a:pt x="8875" y="12969"/>
                  </a:cubicBezTo>
                  <a:cubicBezTo>
                    <a:pt x="8884" y="12976"/>
                    <a:pt x="8891" y="12984"/>
                    <a:pt x="8896" y="12995"/>
                  </a:cubicBezTo>
                  <a:cubicBezTo>
                    <a:pt x="8901" y="13005"/>
                    <a:pt x="8903" y="13017"/>
                    <a:pt x="8902" y="13031"/>
                  </a:cubicBezTo>
                  <a:cubicBezTo>
                    <a:pt x="8900" y="13045"/>
                    <a:pt x="8895" y="13060"/>
                    <a:pt x="8887" y="13076"/>
                  </a:cubicBezTo>
                  <a:cubicBezTo>
                    <a:pt x="8881" y="13088"/>
                    <a:pt x="8875" y="13098"/>
                    <a:pt x="8868" y="13106"/>
                  </a:cubicBezTo>
                  <a:cubicBezTo>
                    <a:pt x="8862" y="13113"/>
                    <a:pt x="8855" y="13119"/>
                    <a:pt x="8848" y="13123"/>
                  </a:cubicBezTo>
                  <a:cubicBezTo>
                    <a:pt x="8841" y="13128"/>
                    <a:pt x="8835" y="13130"/>
                    <a:pt x="8828" y="13132"/>
                  </a:cubicBezTo>
                  <a:cubicBezTo>
                    <a:pt x="8822" y="13133"/>
                    <a:pt x="8816" y="13134"/>
                    <a:pt x="8811" y="13134"/>
                  </a:cubicBezTo>
                  <a:cubicBezTo>
                    <a:pt x="8804" y="13133"/>
                    <a:pt x="8795" y="13131"/>
                    <a:pt x="8783" y="13127"/>
                  </a:cubicBezTo>
                  <a:cubicBezTo>
                    <a:pt x="8772" y="13122"/>
                    <a:pt x="8761" y="13118"/>
                    <a:pt x="8752" y="13113"/>
                  </a:cubicBezTo>
                  <a:lnTo>
                    <a:pt x="8488" y="12983"/>
                  </a:lnTo>
                  <a:lnTo>
                    <a:pt x="8466" y="13029"/>
                  </a:lnTo>
                  <a:lnTo>
                    <a:pt x="8746" y="13167"/>
                  </a:lnTo>
                  <a:cubicBezTo>
                    <a:pt x="8755" y="13172"/>
                    <a:pt x="8765" y="13176"/>
                    <a:pt x="8777" y="13180"/>
                  </a:cubicBezTo>
                  <a:cubicBezTo>
                    <a:pt x="8788" y="13185"/>
                    <a:pt x="8800" y="13186"/>
                    <a:pt x="8813" y="13186"/>
                  </a:cubicBezTo>
                  <a:cubicBezTo>
                    <a:pt x="8837" y="13185"/>
                    <a:pt x="8858" y="13177"/>
                    <a:pt x="8876" y="13164"/>
                  </a:cubicBezTo>
                  <a:cubicBezTo>
                    <a:pt x="8894" y="13150"/>
                    <a:pt x="8911" y="13128"/>
                    <a:pt x="8926" y="13098"/>
                  </a:cubicBezTo>
                  <a:cubicBezTo>
                    <a:pt x="8938" y="13074"/>
                    <a:pt x="8945" y="13053"/>
                    <a:pt x="8948" y="13034"/>
                  </a:cubicBezTo>
                  <a:cubicBezTo>
                    <a:pt x="8951" y="13016"/>
                    <a:pt x="8950" y="12998"/>
                    <a:pt x="8946" y="12981"/>
                  </a:cubicBezTo>
                  <a:cubicBezTo>
                    <a:pt x="8942" y="12964"/>
                    <a:pt x="8934" y="12950"/>
                    <a:pt x="8923" y="12940"/>
                  </a:cubicBezTo>
                  <a:cubicBezTo>
                    <a:pt x="8912" y="12929"/>
                    <a:pt x="8895" y="12918"/>
                    <a:pt x="8871" y="12907"/>
                  </a:cubicBezTo>
                  <a:lnTo>
                    <a:pt x="8593" y="12770"/>
                  </a:lnTo>
                  <a:close/>
                  <a:moveTo>
                    <a:pt x="8436" y="12901"/>
                  </a:moveTo>
                  <a:cubicBezTo>
                    <a:pt x="8428" y="12904"/>
                    <a:pt x="8421" y="12909"/>
                    <a:pt x="8417" y="12918"/>
                  </a:cubicBezTo>
                  <a:cubicBezTo>
                    <a:pt x="8413" y="12926"/>
                    <a:pt x="8413" y="12934"/>
                    <a:pt x="8416" y="12942"/>
                  </a:cubicBezTo>
                  <a:cubicBezTo>
                    <a:pt x="8419" y="12951"/>
                    <a:pt x="8424" y="12957"/>
                    <a:pt x="8432" y="12961"/>
                  </a:cubicBezTo>
                  <a:cubicBezTo>
                    <a:pt x="8440" y="12965"/>
                    <a:pt x="8449" y="12966"/>
                    <a:pt x="8458" y="12963"/>
                  </a:cubicBezTo>
                  <a:cubicBezTo>
                    <a:pt x="8466" y="12960"/>
                    <a:pt x="8473" y="12955"/>
                    <a:pt x="8477" y="12946"/>
                  </a:cubicBezTo>
                  <a:cubicBezTo>
                    <a:pt x="8481" y="12938"/>
                    <a:pt x="8481" y="12930"/>
                    <a:pt x="8478" y="12921"/>
                  </a:cubicBezTo>
                  <a:cubicBezTo>
                    <a:pt x="8475" y="12913"/>
                    <a:pt x="8469" y="12906"/>
                    <a:pt x="8461" y="12902"/>
                  </a:cubicBezTo>
                  <a:cubicBezTo>
                    <a:pt x="8453" y="12898"/>
                    <a:pt x="8445" y="12898"/>
                    <a:pt x="8436" y="12901"/>
                  </a:cubicBezTo>
                  <a:close/>
                  <a:moveTo>
                    <a:pt x="8494" y="12784"/>
                  </a:moveTo>
                  <a:cubicBezTo>
                    <a:pt x="8485" y="12787"/>
                    <a:pt x="8479" y="12793"/>
                    <a:pt x="8475" y="12801"/>
                  </a:cubicBezTo>
                  <a:cubicBezTo>
                    <a:pt x="8471" y="12809"/>
                    <a:pt x="8470" y="12817"/>
                    <a:pt x="8473" y="12826"/>
                  </a:cubicBezTo>
                  <a:cubicBezTo>
                    <a:pt x="8476" y="12834"/>
                    <a:pt x="8481" y="12840"/>
                    <a:pt x="8489" y="12844"/>
                  </a:cubicBezTo>
                  <a:cubicBezTo>
                    <a:pt x="8498" y="12848"/>
                    <a:pt x="8506" y="12849"/>
                    <a:pt x="8515" y="12846"/>
                  </a:cubicBezTo>
                  <a:cubicBezTo>
                    <a:pt x="8524" y="12843"/>
                    <a:pt x="8530" y="12838"/>
                    <a:pt x="8534" y="12830"/>
                  </a:cubicBezTo>
                  <a:cubicBezTo>
                    <a:pt x="8538" y="12821"/>
                    <a:pt x="8539" y="12813"/>
                    <a:pt x="8536" y="12804"/>
                  </a:cubicBezTo>
                  <a:cubicBezTo>
                    <a:pt x="8532" y="12796"/>
                    <a:pt x="8527" y="12790"/>
                    <a:pt x="8518" y="12786"/>
                  </a:cubicBezTo>
                  <a:cubicBezTo>
                    <a:pt x="8510" y="12782"/>
                    <a:pt x="8502" y="12781"/>
                    <a:pt x="8494" y="12784"/>
                  </a:cubicBezTo>
                  <a:close/>
                  <a:moveTo>
                    <a:pt x="6885" y="17967"/>
                  </a:moveTo>
                  <a:lnTo>
                    <a:pt x="6758" y="18226"/>
                  </a:lnTo>
                  <a:lnTo>
                    <a:pt x="6797" y="18245"/>
                  </a:lnTo>
                  <a:lnTo>
                    <a:pt x="6849" y="18140"/>
                  </a:lnTo>
                  <a:lnTo>
                    <a:pt x="7081" y="18254"/>
                  </a:lnTo>
                  <a:lnTo>
                    <a:pt x="7194" y="18254"/>
                  </a:lnTo>
                  <a:lnTo>
                    <a:pt x="6871" y="18095"/>
                  </a:lnTo>
                  <a:lnTo>
                    <a:pt x="6923" y="17989"/>
                  </a:lnTo>
                  <a:lnTo>
                    <a:pt x="6885" y="17967"/>
                  </a:lnTo>
                  <a:close/>
                  <a:moveTo>
                    <a:pt x="9002" y="14585"/>
                  </a:moveTo>
                  <a:lnTo>
                    <a:pt x="9002" y="14530"/>
                  </a:lnTo>
                  <a:cubicBezTo>
                    <a:pt x="8993" y="14536"/>
                    <a:pt x="8984" y="14542"/>
                    <a:pt x="8973" y="14548"/>
                  </a:cubicBezTo>
                  <a:lnTo>
                    <a:pt x="8999" y="14586"/>
                  </a:lnTo>
                  <a:lnTo>
                    <a:pt x="9002" y="14585"/>
                  </a:lnTo>
                  <a:close/>
                  <a:moveTo>
                    <a:pt x="9002" y="14326"/>
                  </a:moveTo>
                  <a:lnTo>
                    <a:pt x="9002" y="14267"/>
                  </a:lnTo>
                  <a:cubicBezTo>
                    <a:pt x="8990" y="14266"/>
                    <a:pt x="8978" y="14267"/>
                    <a:pt x="8967" y="14270"/>
                  </a:cubicBezTo>
                  <a:cubicBezTo>
                    <a:pt x="8954" y="14274"/>
                    <a:pt x="8942" y="14279"/>
                    <a:pt x="8931" y="14287"/>
                  </a:cubicBezTo>
                  <a:cubicBezTo>
                    <a:pt x="8920" y="14294"/>
                    <a:pt x="8907" y="14305"/>
                    <a:pt x="8894" y="14320"/>
                  </a:cubicBezTo>
                  <a:lnTo>
                    <a:pt x="8857" y="14358"/>
                  </a:lnTo>
                  <a:cubicBezTo>
                    <a:pt x="8838" y="14377"/>
                    <a:pt x="8821" y="14390"/>
                    <a:pt x="8807" y="14395"/>
                  </a:cubicBezTo>
                  <a:cubicBezTo>
                    <a:pt x="8793" y="14401"/>
                    <a:pt x="8777" y="14399"/>
                    <a:pt x="8761" y="14391"/>
                  </a:cubicBezTo>
                  <a:cubicBezTo>
                    <a:pt x="8741" y="14382"/>
                    <a:pt x="8729" y="14367"/>
                    <a:pt x="8724" y="14348"/>
                  </a:cubicBezTo>
                  <a:cubicBezTo>
                    <a:pt x="8720" y="14328"/>
                    <a:pt x="8723" y="14306"/>
                    <a:pt x="8735" y="14282"/>
                  </a:cubicBezTo>
                  <a:cubicBezTo>
                    <a:pt x="8739" y="14273"/>
                    <a:pt x="8744" y="14266"/>
                    <a:pt x="8749" y="14259"/>
                  </a:cubicBezTo>
                  <a:cubicBezTo>
                    <a:pt x="8754" y="14252"/>
                    <a:pt x="8759" y="14246"/>
                    <a:pt x="8765" y="14240"/>
                  </a:cubicBezTo>
                  <a:cubicBezTo>
                    <a:pt x="8772" y="14233"/>
                    <a:pt x="8779" y="14227"/>
                    <a:pt x="8787" y="14221"/>
                  </a:cubicBezTo>
                  <a:cubicBezTo>
                    <a:pt x="8795" y="14216"/>
                    <a:pt x="8804" y="14209"/>
                    <a:pt x="8815" y="14203"/>
                  </a:cubicBezTo>
                  <a:lnTo>
                    <a:pt x="8792" y="14166"/>
                  </a:lnTo>
                  <a:cubicBezTo>
                    <a:pt x="8748" y="14191"/>
                    <a:pt x="8716" y="14224"/>
                    <a:pt x="8696" y="14265"/>
                  </a:cubicBezTo>
                  <a:cubicBezTo>
                    <a:pt x="8687" y="14284"/>
                    <a:pt x="8681" y="14303"/>
                    <a:pt x="8679" y="14321"/>
                  </a:cubicBezTo>
                  <a:cubicBezTo>
                    <a:pt x="8677" y="14339"/>
                    <a:pt x="8678" y="14357"/>
                    <a:pt x="8682" y="14372"/>
                  </a:cubicBezTo>
                  <a:cubicBezTo>
                    <a:pt x="8687" y="14388"/>
                    <a:pt x="8694" y="14403"/>
                    <a:pt x="8705" y="14415"/>
                  </a:cubicBezTo>
                  <a:cubicBezTo>
                    <a:pt x="8716" y="14428"/>
                    <a:pt x="8729" y="14439"/>
                    <a:pt x="8746" y="14447"/>
                  </a:cubicBezTo>
                  <a:cubicBezTo>
                    <a:pt x="8771" y="14459"/>
                    <a:pt x="8796" y="14462"/>
                    <a:pt x="8822" y="14454"/>
                  </a:cubicBezTo>
                  <a:cubicBezTo>
                    <a:pt x="8834" y="14450"/>
                    <a:pt x="8845" y="14444"/>
                    <a:pt x="8855" y="14436"/>
                  </a:cubicBezTo>
                  <a:cubicBezTo>
                    <a:pt x="8865" y="14428"/>
                    <a:pt x="8877" y="14417"/>
                    <a:pt x="8891" y="14401"/>
                  </a:cubicBezTo>
                  <a:lnTo>
                    <a:pt x="8922" y="14368"/>
                  </a:lnTo>
                  <a:cubicBezTo>
                    <a:pt x="8949" y="14339"/>
                    <a:pt x="8976" y="14325"/>
                    <a:pt x="9002" y="14326"/>
                  </a:cubicBezTo>
                  <a:close/>
                  <a:moveTo>
                    <a:pt x="9002" y="14162"/>
                  </a:moveTo>
                  <a:lnTo>
                    <a:pt x="9002" y="14098"/>
                  </a:lnTo>
                  <a:cubicBezTo>
                    <a:pt x="8992" y="14092"/>
                    <a:pt x="8984" y="14087"/>
                    <a:pt x="8976" y="14081"/>
                  </a:cubicBezTo>
                  <a:cubicBezTo>
                    <a:pt x="8961" y="14071"/>
                    <a:pt x="8948" y="14059"/>
                    <a:pt x="8938" y="14047"/>
                  </a:cubicBezTo>
                  <a:cubicBezTo>
                    <a:pt x="8921" y="14027"/>
                    <a:pt x="8910" y="14006"/>
                    <a:pt x="8907" y="13984"/>
                  </a:cubicBezTo>
                  <a:cubicBezTo>
                    <a:pt x="8903" y="13963"/>
                    <a:pt x="8907" y="13940"/>
                    <a:pt x="8918" y="13918"/>
                  </a:cubicBezTo>
                  <a:cubicBezTo>
                    <a:pt x="8925" y="13903"/>
                    <a:pt x="8934" y="13891"/>
                    <a:pt x="8943" y="13881"/>
                  </a:cubicBezTo>
                  <a:cubicBezTo>
                    <a:pt x="8953" y="13872"/>
                    <a:pt x="8965" y="13863"/>
                    <a:pt x="8979" y="13856"/>
                  </a:cubicBezTo>
                  <a:lnTo>
                    <a:pt x="8961" y="13816"/>
                  </a:lnTo>
                  <a:cubicBezTo>
                    <a:pt x="8944" y="13824"/>
                    <a:pt x="8929" y="13835"/>
                    <a:pt x="8915" y="13849"/>
                  </a:cubicBezTo>
                  <a:cubicBezTo>
                    <a:pt x="8902" y="13863"/>
                    <a:pt x="8890" y="13880"/>
                    <a:pt x="8881" y="13899"/>
                  </a:cubicBezTo>
                  <a:cubicBezTo>
                    <a:pt x="8869" y="13922"/>
                    <a:pt x="8863" y="13946"/>
                    <a:pt x="8864" y="13971"/>
                  </a:cubicBezTo>
                  <a:cubicBezTo>
                    <a:pt x="8864" y="13997"/>
                    <a:pt x="8869" y="14021"/>
                    <a:pt x="8880" y="14044"/>
                  </a:cubicBezTo>
                  <a:cubicBezTo>
                    <a:pt x="8891" y="14068"/>
                    <a:pt x="8907" y="14090"/>
                    <a:pt x="8927" y="14110"/>
                  </a:cubicBezTo>
                  <a:cubicBezTo>
                    <a:pt x="8948" y="14130"/>
                    <a:pt x="8973" y="14148"/>
                    <a:pt x="9002" y="14162"/>
                  </a:cubicBezTo>
                  <a:close/>
                  <a:moveTo>
                    <a:pt x="7417" y="17873"/>
                  </a:moveTo>
                  <a:lnTo>
                    <a:pt x="7377" y="17853"/>
                  </a:lnTo>
                  <a:lnTo>
                    <a:pt x="7292" y="18025"/>
                  </a:lnTo>
                  <a:lnTo>
                    <a:pt x="7149" y="17954"/>
                  </a:lnTo>
                  <a:lnTo>
                    <a:pt x="7215" y="17821"/>
                  </a:lnTo>
                  <a:lnTo>
                    <a:pt x="7174" y="17801"/>
                  </a:lnTo>
                  <a:lnTo>
                    <a:pt x="7109" y="17935"/>
                  </a:lnTo>
                  <a:lnTo>
                    <a:pt x="6980" y="17871"/>
                  </a:lnTo>
                  <a:lnTo>
                    <a:pt x="7059" y="17711"/>
                  </a:lnTo>
                  <a:lnTo>
                    <a:pt x="7023" y="17686"/>
                  </a:lnTo>
                  <a:lnTo>
                    <a:pt x="6918" y="17900"/>
                  </a:lnTo>
                  <a:lnTo>
                    <a:pt x="7309" y="18092"/>
                  </a:lnTo>
                  <a:lnTo>
                    <a:pt x="7417" y="17873"/>
                  </a:lnTo>
                  <a:close/>
                  <a:moveTo>
                    <a:pt x="7580" y="17542"/>
                  </a:moveTo>
                  <a:lnTo>
                    <a:pt x="7544" y="17546"/>
                  </a:lnTo>
                  <a:cubicBezTo>
                    <a:pt x="7527" y="17549"/>
                    <a:pt x="7509" y="17551"/>
                    <a:pt x="7491" y="17553"/>
                  </a:cubicBezTo>
                  <a:cubicBezTo>
                    <a:pt x="7472" y="17556"/>
                    <a:pt x="7454" y="17559"/>
                    <a:pt x="7438" y="17561"/>
                  </a:cubicBezTo>
                  <a:cubicBezTo>
                    <a:pt x="7421" y="17563"/>
                    <a:pt x="7410" y="17565"/>
                    <a:pt x="7403" y="17566"/>
                  </a:cubicBezTo>
                  <a:cubicBezTo>
                    <a:pt x="7393" y="17568"/>
                    <a:pt x="7382" y="17570"/>
                    <a:pt x="7370" y="17574"/>
                  </a:cubicBezTo>
                  <a:cubicBezTo>
                    <a:pt x="7358" y="17577"/>
                    <a:pt x="7348" y="17580"/>
                    <a:pt x="7340" y="17584"/>
                  </a:cubicBezTo>
                  <a:lnTo>
                    <a:pt x="7343" y="17578"/>
                  </a:lnTo>
                  <a:cubicBezTo>
                    <a:pt x="7350" y="17563"/>
                    <a:pt x="7355" y="17547"/>
                    <a:pt x="7356" y="17532"/>
                  </a:cubicBezTo>
                  <a:cubicBezTo>
                    <a:pt x="7357" y="17517"/>
                    <a:pt x="7355" y="17502"/>
                    <a:pt x="7350" y="17489"/>
                  </a:cubicBezTo>
                  <a:cubicBezTo>
                    <a:pt x="7345" y="17475"/>
                    <a:pt x="7338" y="17462"/>
                    <a:pt x="7327" y="17451"/>
                  </a:cubicBezTo>
                  <a:cubicBezTo>
                    <a:pt x="7316" y="17439"/>
                    <a:pt x="7302" y="17430"/>
                    <a:pt x="7286" y="17422"/>
                  </a:cubicBezTo>
                  <a:cubicBezTo>
                    <a:pt x="7276" y="17417"/>
                    <a:pt x="7266" y="17413"/>
                    <a:pt x="7256" y="17412"/>
                  </a:cubicBezTo>
                  <a:cubicBezTo>
                    <a:pt x="7247" y="17410"/>
                    <a:pt x="7238" y="17409"/>
                    <a:pt x="7229" y="17409"/>
                  </a:cubicBezTo>
                  <a:cubicBezTo>
                    <a:pt x="7220" y="17410"/>
                    <a:pt x="7212" y="17411"/>
                    <a:pt x="7205" y="17413"/>
                  </a:cubicBezTo>
                  <a:cubicBezTo>
                    <a:pt x="7198" y="17415"/>
                    <a:pt x="7191" y="17417"/>
                    <a:pt x="7185" y="17420"/>
                  </a:cubicBezTo>
                  <a:cubicBezTo>
                    <a:pt x="7179" y="17423"/>
                    <a:pt x="7173" y="17426"/>
                    <a:pt x="7167" y="17431"/>
                  </a:cubicBezTo>
                  <a:cubicBezTo>
                    <a:pt x="7161" y="17435"/>
                    <a:pt x="7155" y="17441"/>
                    <a:pt x="7149" y="17447"/>
                  </a:cubicBezTo>
                  <a:cubicBezTo>
                    <a:pt x="7143" y="17454"/>
                    <a:pt x="7137" y="17462"/>
                    <a:pt x="7131" y="17472"/>
                  </a:cubicBezTo>
                  <a:cubicBezTo>
                    <a:pt x="7125" y="17482"/>
                    <a:pt x="7118" y="17493"/>
                    <a:pt x="7112" y="17506"/>
                  </a:cubicBezTo>
                  <a:lnTo>
                    <a:pt x="7067" y="17598"/>
                  </a:lnTo>
                  <a:lnTo>
                    <a:pt x="7458" y="17790"/>
                  </a:lnTo>
                  <a:lnTo>
                    <a:pt x="7480" y="17744"/>
                  </a:lnTo>
                  <a:lnTo>
                    <a:pt x="7304" y="17657"/>
                  </a:lnTo>
                  <a:cubicBezTo>
                    <a:pt x="7309" y="17648"/>
                    <a:pt x="7315" y="17641"/>
                    <a:pt x="7321" y="17636"/>
                  </a:cubicBezTo>
                  <a:cubicBezTo>
                    <a:pt x="7327" y="17632"/>
                    <a:pt x="7337" y="17628"/>
                    <a:pt x="7351" y="17625"/>
                  </a:cubicBezTo>
                  <a:cubicBezTo>
                    <a:pt x="7374" y="17621"/>
                    <a:pt x="7396" y="17617"/>
                    <a:pt x="7416" y="17613"/>
                  </a:cubicBezTo>
                  <a:cubicBezTo>
                    <a:pt x="7437" y="17610"/>
                    <a:pt x="7456" y="17607"/>
                    <a:pt x="7474" y="17605"/>
                  </a:cubicBezTo>
                  <a:cubicBezTo>
                    <a:pt x="7491" y="17603"/>
                    <a:pt x="7506" y="17601"/>
                    <a:pt x="7519" y="17601"/>
                  </a:cubicBezTo>
                  <a:cubicBezTo>
                    <a:pt x="7533" y="17600"/>
                    <a:pt x="7543" y="17600"/>
                    <a:pt x="7551" y="17600"/>
                  </a:cubicBezTo>
                  <a:lnTo>
                    <a:pt x="7580" y="17542"/>
                  </a:lnTo>
                  <a:close/>
                  <a:moveTo>
                    <a:pt x="7294" y="17493"/>
                  </a:moveTo>
                  <a:cubicBezTo>
                    <a:pt x="7302" y="17501"/>
                    <a:pt x="7308" y="17510"/>
                    <a:pt x="7311" y="17519"/>
                  </a:cubicBezTo>
                  <a:cubicBezTo>
                    <a:pt x="7314" y="17530"/>
                    <a:pt x="7314" y="17542"/>
                    <a:pt x="7312" y="17555"/>
                  </a:cubicBezTo>
                  <a:cubicBezTo>
                    <a:pt x="7310" y="17567"/>
                    <a:pt x="7304" y="17582"/>
                    <a:pt x="7296" y="17600"/>
                  </a:cubicBezTo>
                  <a:lnTo>
                    <a:pt x="7275" y="17643"/>
                  </a:lnTo>
                  <a:lnTo>
                    <a:pt x="7129" y="17571"/>
                  </a:lnTo>
                  <a:lnTo>
                    <a:pt x="7152" y="17525"/>
                  </a:lnTo>
                  <a:cubicBezTo>
                    <a:pt x="7157" y="17514"/>
                    <a:pt x="7162" y="17505"/>
                    <a:pt x="7167" y="17498"/>
                  </a:cubicBezTo>
                  <a:cubicBezTo>
                    <a:pt x="7172" y="17491"/>
                    <a:pt x="7178" y="17485"/>
                    <a:pt x="7184" y="17480"/>
                  </a:cubicBezTo>
                  <a:cubicBezTo>
                    <a:pt x="7194" y="17471"/>
                    <a:pt x="7206" y="17466"/>
                    <a:pt x="7221" y="17464"/>
                  </a:cubicBezTo>
                  <a:cubicBezTo>
                    <a:pt x="7235" y="17462"/>
                    <a:pt x="7249" y="17464"/>
                    <a:pt x="7262" y="17471"/>
                  </a:cubicBezTo>
                  <a:cubicBezTo>
                    <a:pt x="7275" y="17477"/>
                    <a:pt x="7285" y="17484"/>
                    <a:pt x="7294" y="17493"/>
                  </a:cubicBezTo>
                  <a:close/>
                  <a:moveTo>
                    <a:pt x="7792" y="17330"/>
                  </a:moveTo>
                  <a:lnTo>
                    <a:pt x="7243" y="17060"/>
                  </a:lnTo>
                  <a:lnTo>
                    <a:pt x="7224" y="17098"/>
                  </a:lnTo>
                  <a:lnTo>
                    <a:pt x="7773" y="17368"/>
                  </a:lnTo>
                  <a:lnTo>
                    <a:pt x="7792" y="17330"/>
                  </a:lnTo>
                  <a:close/>
                  <a:moveTo>
                    <a:pt x="7637" y="16439"/>
                  </a:moveTo>
                  <a:lnTo>
                    <a:pt x="7614" y="16485"/>
                  </a:lnTo>
                  <a:lnTo>
                    <a:pt x="7817" y="16645"/>
                  </a:lnTo>
                  <a:cubicBezTo>
                    <a:pt x="7830" y="16656"/>
                    <a:pt x="7843" y="16666"/>
                    <a:pt x="7856" y="16675"/>
                  </a:cubicBezTo>
                  <a:cubicBezTo>
                    <a:pt x="7868" y="16685"/>
                    <a:pt x="7880" y="16694"/>
                    <a:pt x="7890" y="16701"/>
                  </a:cubicBezTo>
                  <a:cubicBezTo>
                    <a:pt x="7900" y="16709"/>
                    <a:pt x="7909" y="16715"/>
                    <a:pt x="7915" y="16720"/>
                  </a:cubicBezTo>
                  <a:cubicBezTo>
                    <a:pt x="7920" y="16723"/>
                    <a:pt x="7924" y="16726"/>
                    <a:pt x="7925" y="16727"/>
                  </a:cubicBezTo>
                  <a:cubicBezTo>
                    <a:pt x="7923" y="16727"/>
                    <a:pt x="7920" y="16726"/>
                    <a:pt x="7916" y="16724"/>
                  </a:cubicBezTo>
                  <a:cubicBezTo>
                    <a:pt x="7910" y="16722"/>
                    <a:pt x="7901" y="16720"/>
                    <a:pt x="7891" y="16717"/>
                  </a:cubicBezTo>
                  <a:cubicBezTo>
                    <a:pt x="7881" y="16714"/>
                    <a:pt x="7869" y="16711"/>
                    <a:pt x="7856" y="16707"/>
                  </a:cubicBezTo>
                  <a:cubicBezTo>
                    <a:pt x="7843" y="16704"/>
                    <a:pt x="7828" y="16700"/>
                    <a:pt x="7812" y="16696"/>
                  </a:cubicBezTo>
                  <a:lnTo>
                    <a:pt x="7543" y="16631"/>
                  </a:lnTo>
                  <a:lnTo>
                    <a:pt x="7517" y="16684"/>
                  </a:lnTo>
                  <a:lnTo>
                    <a:pt x="7725" y="16851"/>
                  </a:lnTo>
                  <a:cubicBezTo>
                    <a:pt x="7735" y="16859"/>
                    <a:pt x="7746" y="16867"/>
                    <a:pt x="7758" y="16876"/>
                  </a:cubicBezTo>
                  <a:cubicBezTo>
                    <a:pt x="7769" y="16885"/>
                    <a:pt x="7780" y="16893"/>
                    <a:pt x="7790" y="16901"/>
                  </a:cubicBezTo>
                  <a:cubicBezTo>
                    <a:pt x="7800" y="16908"/>
                    <a:pt x="7808" y="16915"/>
                    <a:pt x="7815" y="16920"/>
                  </a:cubicBezTo>
                  <a:cubicBezTo>
                    <a:pt x="7823" y="16925"/>
                    <a:pt x="7826" y="16928"/>
                    <a:pt x="7827" y="16929"/>
                  </a:cubicBezTo>
                  <a:cubicBezTo>
                    <a:pt x="7825" y="16928"/>
                    <a:pt x="7820" y="16927"/>
                    <a:pt x="7812" y="16924"/>
                  </a:cubicBezTo>
                  <a:cubicBezTo>
                    <a:pt x="7803" y="16921"/>
                    <a:pt x="7793" y="16918"/>
                    <a:pt x="7781" y="16914"/>
                  </a:cubicBezTo>
                  <a:cubicBezTo>
                    <a:pt x="7768" y="16910"/>
                    <a:pt x="7755" y="16907"/>
                    <a:pt x="7740" y="16902"/>
                  </a:cubicBezTo>
                  <a:cubicBezTo>
                    <a:pt x="7726" y="16898"/>
                    <a:pt x="7712" y="16895"/>
                    <a:pt x="7698" y="16891"/>
                  </a:cubicBezTo>
                  <a:lnTo>
                    <a:pt x="7445" y="16828"/>
                  </a:lnTo>
                  <a:lnTo>
                    <a:pt x="7421" y="16879"/>
                  </a:lnTo>
                  <a:lnTo>
                    <a:pt x="7857" y="16979"/>
                  </a:lnTo>
                  <a:lnTo>
                    <a:pt x="7887" y="16918"/>
                  </a:lnTo>
                  <a:lnTo>
                    <a:pt x="7690" y="16762"/>
                  </a:lnTo>
                  <a:cubicBezTo>
                    <a:pt x="7678" y="16753"/>
                    <a:pt x="7667" y="16744"/>
                    <a:pt x="7656" y="16736"/>
                  </a:cubicBezTo>
                  <a:cubicBezTo>
                    <a:pt x="7645" y="16727"/>
                    <a:pt x="7635" y="16719"/>
                    <a:pt x="7625" y="16713"/>
                  </a:cubicBezTo>
                  <a:cubicBezTo>
                    <a:pt x="7616" y="16706"/>
                    <a:pt x="7609" y="16701"/>
                    <a:pt x="7603" y="16697"/>
                  </a:cubicBezTo>
                  <a:cubicBezTo>
                    <a:pt x="7597" y="16693"/>
                    <a:pt x="7594" y="16690"/>
                    <a:pt x="7593" y="16690"/>
                  </a:cubicBezTo>
                  <a:cubicBezTo>
                    <a:pt x="7595" y="16690"/>
                    <a:pt x="7599" y="16692"/>
                    <a:pt x="7606" y="16694"/>
                  </a:cubicBezTo>
                  <a:cubicBezTo>
                    <a:pt x="7612" y="16696"/>
                    <a:pt x="7621" y="16698"/>
                    <a:pt x="7632" y="16701"/>
                  </a:cubicBezTo>
                  <a:cubicBezTo>
                    <a:pt x="7642" y="16704"/>
                    <a:pt x="7654" y="16708"/>
                    <a:pt x="7668" y="16711"/>
                  </a:cubicBezTo>
                  <a:cubicBezTo>
                    <a:pt x="7682" y="16715"/>
                    <a:pt x="7697" y="16719"/>
                    <a:pt x="7713" y="16723"/>
                  </a:cubicBezTo>
                  <a:lnTo>
                    <a:pt x="7954" y="16782"/>
                  </a:lnTo>
                  <a:lnTo>
                    <a:pt x="7984" y="16721"/>
                  </a:lnTo>
                  <a:lnTo>
                    <a:pt x="7637" y="16439"/>
                  </a:lnTo>
                  <a:close/>
                  <a:moveTo>
                    <a:pt x="8175" y="16333"/>
                  </a:moveTo>
                  <a:lnTo>
                    <a:pt x="8134" y="16313"/>
                  </a:lnTo>
                  <a:lnTo>
                    <a:pt x="8049" y="16485"/>
                  </a:lnTo>
                  <a:lnTo>
                    <a:pt x="7906" y="16415"/>
                  </a:lnTo>
                  <a:lnTo>
                    <a:pt x="7972" y="16281"/>
                  </a:lnTo>
                  <a:lnTo>
                    <a:pt x="7932" y="16261"/>
                  </a:lnTo>
                  <a:lnTo>
                    <a:pt x="7866" y="16395"/>
                  </a:lnTo>
                  <a:lnTo>
                    <a:pt x="7738" y="16332"/>
                  </a:lnTo>
                  <a:lnTo>
                    <a:pt x="7817" y="16172"/>
                  </a:lnTo>
                  <a:lnTo>
                    <a:pt x="7781" y="16147"/>
                  </a:lnTo>
                  <a:lnTo>
                    <a:pt x="7676" y="16360"/>
                  </a:lnTo>
                  <a:lnTo>
                    <a:pt x="8067" y="16553"/>
                  </a:lnTo>
                  <a:lnTo>
                    <a:pt x="8175" y="16333"/>
                  </a:lnTo>
                  <a:close/>
                  <a:moveTo>
                    <a:pt x="8191" y="15929"/>
                  </a:moveTo>
                  <a:cubicBezTo>
                    <a:pt x="8176" y="15928"/>
                    <a:pt x="8162" y="15929"/>
                    <a:pt x="8149" y="15932"/>
                  </a:cubicBezTo>
                  <a:cubicBezTo>
                    <a:pt x="8136" y="15935"/>
                    <a:pt x="8124" y="15941"/>
                    <a:pt x="8113" y="15948"/>
                  </a:cubicBezTo>
                  <a:cubicBezTo>
                    <a:pt x="8102" y="15956"/>
                    <a:pt x="8090" y="15967"/>
                    <a:pt x="8076" y="15982"/>
                  </a:cubicBezTo>
                  <a:lnTo>
                    <a:pt x="8039" y="16020"/>
                  </a:lnTo>
                  <a:cubicBezTo>
                    <a:pt x="8020" y="16039"/>
                    <a:pt x="8004" y="16051"/>
                    <a:pt x="7989" y="16057"/>
                  </a:cubicBezTo>
                  <a:cubicBezTo>
                    <a:pt x="7975" y="16062"/>
                    <a:pt x="7960" y="16061"/>
                    <a:pt x="7944" y="16053"/>
                  </a:cubicBezTo>
                  <a:cubicBezTo>
                    <a:pt x="7924" y="16043"/>
                    <a:pt x="7911" y="16029"/>
                    <a:pt x="7906" y="16009"/>
                  </a:cubicBezTo>
                  <a:cubicBezTo>
                    <a:pt x="7902" y="15990"/>
                    <a:pt x="7906" y="15968"/>
                    <a:pt x="7918" y="15943"/>
                  </a:cubicBezTo>
                  <a:cubicBezTo>
                    <a:pt x="7922" y="15935"/>
                    <a:pt x="7926" y="15927"/>
                    <a:pt x="7931" y="15921"/>
                  </a:cubicBezTo>
                  <a:cubicBezTo>
                    <a:pt x="7936" y="15914"/>
                    <a:pt x="7941" y="15907"/>
                    <a:pt x="7948" y="15901"/>
                  </a:cubicBezTo>
                  <a:cubicBezTo>
                    <a:pt x="7954" y="15895"/>
                    <a:pt x="7961" y="15889"/>
                    <a:pt x="7969" y="15883"/>
                  </a:cubicBezTo>
                  <a:cubicBezTo>
                    <a:pt x="7977" y="15877"/>
                    <a:pt x="7987" y="15871"/>
                    <a:pt x="7998" y="15865"/>
                  </a:cubicBezTo>
                  <a:lnTo>
                    <a:pt x="7974" y="15827"/>
                  </a:lnTo>
                  <a:cubicBezTo>
                    <a:pt x="7931" y="15852"/>
                    <a:pt x="7899" y="15886"/>
                    <a:pt x="7878" y="15927"/>
                  </a:cubicBezTo>
                  <a:cubicBezTo>
                    <a:pt x="7869" y="15946"/>
                    <a:pt x="7863" y="15965"/>
                    <a:pt x="7861" y="15983"/>
                  </a:cubicBezTo>
                  <a:cubicBezTo>
                    <a:pt x="7859" y="16001"/>
                    <a:pt x="7860" y="16018"/>
                    <a:pt x="7865" y="16034"/>
                  </a:cubicBezTo>
                  <a:cubicBezTo>
                    <a:pt x="7869" y="16050"/>
                    <a:pt x="7877" y="16064"/>
                    <a:pt x="7887" y="16077"/>
                  </a:cubicBezTo>
                  <a:cubicBezTo>
                    <a:pt x="7898" y="16090"/>
                    <a:pt x="7912" y="16100"/>
                    <a:pt x="7928" y="16109"/>
                  </a:cubicBezTo>
                  <a:cubicBezTo>
                    <a:pt x="7954" y="16121"/>
                    <a:pt x="7979" y="16123"/>
                    <a:pt x="8004" y="16116"/>
                  </a:cubicBezTo>
                  <a:cubicBezTo>
                    <a:pt x="8016" y="16112"/>
                    <a:pt x="8027" y="16106"/>
                    <a:pt x="8037" y="16098"/>
                  </a:cubicBezTo>
                  <a:cubicBezTo>
                    <a:pt x="8047" y="16090"/>
                    <a:pt x="8059" y="16078"/>
                    <a:pt x="8073" y="16063"/>
                  </a:cubicBezTo>
                  <a:lnTo>
                    <a:pt x="8105" y="16030"/>
                  </a:lnTo>
                  <a:cubicBezTo>
                    <a:pt x="8142" y="15990"/>
                    <a:pt x="8177" y="15978"/>
                    <a:pt x="8212" y="15995"/>
                  </a:cubicBezTo>
                  <a:cubicBezTo>
                    <a:pt x="8235" y="16007"/>
                    <a:pt x="8249" y="16025"/>
                    <a:pt x="8254" y="16051"/>
                  </a:cubicBezTo>
                  <a:cubicBezTo>
                    <a:pt x="8256" y="16062"/>
                    <a:pt x="8257" y="16073"/>
                    <a:pt x="8255" y="16084"/>
                  </a:cubicBezTo>
                  <a:cubicBezTo>
                    <a:pt x="8253" y="16094"/>
                    <a:pt x="8248" y="16107"/>
                    <a:pt x="8241" y="16121"/>
                  </a:cubicBezTo>
                  <a:cubicBezTo>
                    <a:pt x="8231" y="16141"/>
                    <a:pt x="8219" y="16158"/>
                    <a:pt x="8206" y="16172"/>
                  </a:cubicBezTo>
                  <a:cubicBezTo>
                    <a:pt x="8192" y="16187"/>
                    <a:pt x="8175" y="16199"/>
                    <a:pt x="8155" y="16210"/>
                  </a:cubicBezTo>
                  <a:lnTo>
                    <a:pt x="8182" y="16248"/>
                  </a:lnTo>
                  <a:cubicBezTo>
                    <a:pt x="8204" y="16235"/>
                    <a:pt x="8222" y="16219"/>
                    <a:pt x="8238" y="16202"/>
                  </a:cubicBezTo>
                  <a:cubicBezTo>
                    <a:pt x="8254" y="16184"/>
                    <a:pt x="8267" y="16164"/>
                    <a:pt x="8279" y="16140"/>
                  </a:cubicBezTo>
                  <a:cubicBezTo>
                    <a:pt x="8288" y="16122"/>
                    <a:pt x="8294" y="16105"/>
                    <a:pt x="8297" y="16090"/>
                  </a:cubicBezTo>
                  <a:cubicBezTo>
                    <a:pt x="8300" y="16074"/>
                    <a:pt x="8300" y="16058"/>
                    <a:pt x="8298" y="16041"/>
                  </a:cubicBezTo>
                  <a:cubicBezTo>
                    <a:pt x="8296" y="16018"/>
                    <a:pt x="8288" y="15998"/>
                    <a:pt x="8276" y="15980"/>
                  </a:cubicBezTo>
                  <a:cubicBezTo>
                    <a:pt x="8264" y="15963"/>
                    <a:pt x="8249" y="15949"/>
                    <a:pt x="8231" y="15940"/>
                  </a:cubicBezTo>
                  <a:cubicBezTo>
                    <a:pt x="8219" y="15934"/>
                    <a:pt x="8205" y="15931"/>
                    <a:pt x="8191" y="15929"/>
                  </a:cubicBezTo>
                  <a:close/>
                  <a:moveTo>
                    <a:pt x="8108" y="15482"/>
                  </a:moveTo>
                  <a:lnTo>
                    <a:pt x="7981" y="15741"/>
                  </a:lnTo>
                  <a:lnTo>
                    <a:pt x="8020" y="15760"/>
                  </a:lnTo>
                  <a:lnTo>
                    <a:pt x="8071" y="15655"/>
                  </a:lnTo>
                  <a:lnTo>
                    <a:pt x="8423" y="15828"/>
                  </a:lnTo>
                  <a:lnTo>
                    <a:pt x="8445" y="15783"/>
                  </a:lnTo>
                  <a:lnTo>
                    <a:pt x="8094" y="15610"/>
                  </a:lnTo>
                  <a:lnTo>
                    <a:pt x="8146" y="15504"/>
                  </a:lnTo>
                  <a:lnTo>
                    <a:pt x="8108" y="15482"/>
                  </a:lnTo>
                  <a:close/>
                  <a:moveTo>
                    <a:pt x="8242" y="15209"/>
                  </a:moveTo>
                  <a:lnTo>
                    <a:pt x="8141" y="15415"/>
                  </a:lnTo>
                  <a:lnTo>
                    <a:pt x="8532" y="15607"/>
                  </a:lnTo>
                  <a:lnTo>
                    <a:pt x="8555" y="15560"/>
                  </a:lnTo>
                  <a:lnTo>
                    <a:pt x="8369" y="15469"/>
                  </a:lnTo>
                  <a:lnTo>
                    <a:pt x="8431" y="15343"/>
                  </a:lnTo>
                  <a:lnTo>
                    <a:pt x="8393" y="15325"/>
                  </a:lnTo>
                  <a:lnTo>
                    <a:pt x="8331" y="15450"/>
                  </a:lnTo>
                  <a:lnTo>
                    <a:pt x="8203" y="15387"/>
                  </a:lnTo>
                  <a:lnTo>
                    <a:pt x="8277" y="15236"/>
                  </a:lnTo>
                  <a:lnTo>
                    <a:pt x="8242" y="15209"/>
                  </a:lnTo>
                  <a:close/>
                  <a:moveTo>
                    <a:pt x="8789" y="15084"/>
                  </a:moveTo>
                  <a:lnTo>
                    <a:pt x="8335" y="15021"/>
                  </a:lnTo>
                  <a:lnTo>
                    <a:pt x="8305" y="15082"/>
                  </a:lnTo>
                  <a:lnTo>
                    <a:pt x="8631" y="15405"/>
                  </a:lnTo>
                  <a:lnTo>
                    <a:pt x="8655" y="15358"/>
                  </a:lnTo>
                  <a:lnTo>
                    <a:pt x="8553" y="15261"/>
                  </a:lnTo>
                  <a:lnTo>
                    <a:pt x="8625" y="15115"/>
                  </a:lnTo>
                  <a:lnTo>
                    <a:pt x="8763" y="15137"/>
                  </a:lnTo>
                  <a:lnTo>
                    <a:pt x="8789" y="15084"/>
                  </a:lnTo>
                  <a:close/>
                  <a:moveTo>
                    <a:pt x="8581" y="15108"/>
                  </a:moveTo>
                  <a:lnTo>
                    <a:pt x="8521" y="15230"/>
                  </a:lnTo>
                  <a:lnTo>
                    <a:pt x="8360" y="15074"/>
                  </a:lnTo>
                  <a:lnTo>
                    <a:pt x="8581" y="15108"/>
                  </a:lnTo>
                  <a:close/>
                  <a:moveTo>
                    <a:pt x="8227" y="15052"/>
                  </a:moveTo>
                  <a:cubicBezTo>
                    <a:pt x="8218" y="15055"/>
                    <a:pt x="8212" y="15061"/>
                    <a:pt x="8208" y="15069"/>
                  </a:cubicBezTo>
                  <a:cubicBezTo>
                    <a:pt x="8204" y="15077"/>
                    <a:pt x="8203" y="15085"/>
                    <a:pt x="8206" y="15094"/>
                  </a:cubicBezTo>
                  <a:cubicBezTo>
                    <a:pt x="8209" y="15102"/>
                    <a:pt x="8215" y="15108"/>
                    <a:pt x="8223" y="15112"/>
                  </a:cubicBezTo>
                  <a:cubicBezTo>
                    <a:pt x="8231" y="15117"/>
                    <a:pt x="8239" y="15117"/>
                    <a:pt x="8248" y="15114"/>
                  </a:cubicBezTo>
                  <a:cubicBezTo>
                    <a:pt x="8257" y="15112"/>
                    <a:pt x="8263" y="15106"/>
                    <a:pt x="8267" y="15098"/>
                  </a:cubicBezTo>
                  <a:cubicBezTo>
                    <a:pt x="8271" y="15089"/>
                    <a:pt x="8272" y="15081"/>
                    <a:pt x="8269" y="15073"/>
                  </a:cubicBezTo>
                  <a:cubicBezTo>
                    <a:pt x="8266" y="15064"/>
                    <a:pt x="8260" y="15058"/>
                    <a:pt x="8251" y="15054"/>
                  </a:cubicBezTo>
                  <a:cubicBezTo>
                    <a:pt x="8244" y="15050"/>
                    <a:pt x="8235" y="15049"/>
                    <a:pt x="8227" y="15052"/>
                  </a:cubicBezTo>
                  <a:close/>
                  <a:moveTo>
                    <a:pt x="8285" y="14935"/>
                  </a:moveTo>
                  <a:cubicBezTo>
                    <a:pt x="8276" y="14938"/>
                    <a:pt x="8270" y="14943"/>
                    <a:pt x="8266" y="14952"/>
                  </a:cubicBezTo>
                  <a:cubicBezTo>
                    <a:pt x="8262" y="14960"/>
                    <a:pt x="8261" y="14968"/>
                    <a:pt x="8264" y="14976"/>
                  </a:cubicBezTo>
                  <a:cubicBezTo>
                    <a:pt x="8267" y="14985"/>
                    <a:pt x="8272" y="14991"/>
                    <a:pt x="8280" y="14995"/>
                  </a:cubicBezTo>
                  <a:cubicBezTo>
                    <a:pt x="8289" y="14999"/>
                    <a:pt x="8297" y="15000"/>
                    <a:pt x="8306" y="14997"/>
                  </a:cubicBezTo>
                  <a:cubicBezTo>
                    <a:pt x="8315" y="14994"/>
                    <a:pt x="8321" y="14989"/>
                    <a:pt x="8325" y="14980"/>
                  </a:cubicBezTo>
                  <a:cubicBezTo>
                    <a:pt x="8329" y="14972"/>
                    <a:pt x="8330" y="14964"/>
                    <a:pt x="8327" y="14955"/>
                  </a:cubicBezTo>
                  <a:cubicBezTo>
                    <a:pt x="8323" y="14947"/>
                    <a:pt x="8318" y="14940"/>
                    <a:pt x="8309" y="14936"/>
                  </a:cubicBezTo>
                  <a:cubicBezTo>
                    <a:pt x="8301" y="14932"/>
                    <a:pt x="8293" y="14932"/>
                    <a:pt x="8285" y="14935"/>
                  </a:cubicBezTo>
                  <a:close/>
                  <a:moveTo>
                    <a:pt x="8885" y="14790"/>
                  </a:moveTo>
                  <a:lnTo>
                    <a:pt x="8809" y="14944"/>
                  </a:lnTo>
                  <a:lnTo>
                    <a:pt x="8458" y="14771"/>
                  </a:lnTo>
                  <a:lnTo>
                    <a:pt x="8435" y="14818"/>
                  </a:lnTo>
                  <a:lnTo>
                    <a:pt x="8826" y="15010"/>
                  </a:lnTo>
                  <a:lnTo>
                    <a:pt x="8922" y="14815"/>
                  </a:lnTo>
                  <a:lnTo>
                    <a:pt x="8885" y="14790"/>
                  </a:lnTo>
                  <a:close/>
                  <a:moveTo>
                    <a:pt x="8984" y="14688"/>
                  </a:moveTo>
                  <a:lnTo>
                    <a:pt x="8593" y="14496"/>
                  </a:lnTo>
                  <a:lnTo>
                    <a:pt x="8571" y="14541"/>
                  </a:lnTo>
                  <a:lnTo>
                    <a:pt x="8962" y="14734"/>
                  </a:lnTo>
                  <a:lnTo>
                    <a:pt x="8984" y="14688"/>
                  </a:lnTo>
                  <a:close/>
                  <a:moveTo>
                    <a:pt x="8151" y="18107"/>
                  </a:moveTo>
                  <a:lnTo>
                    <a:pt x="7760" y="17915"/>
                  </a:lnTo>
                  <a:lnTo>
                    <a:pt x="7737" y="17961"/>
                  </a:lnTo>
                  <a:lnTo>
                    <a:pt x="7901" y="18042"/>
                  </a:lnTo>
                  <a:lnTo>
                    <a:pt x="7820" y="18207"/>
                  </a:lnTo>
                  <a:lnTo>
                    <a:pt x="7656" y="18126"/>
                  </a:lnTo>
                  <a:lnTo>
                    <a:pt x="7634" y="18172"/>
                  </a:lnTo>
                  <a:lnTo>
                    <a:pt x="7801" y="18254"/>
                  </a:lnTo>
                  <a:lnTo>
                    <a:pt x="7916" y="18254"/>
                  </a:lnTo>
                  <a:lnTo>
                    <a:pt x="7858" y="18225"/>
                  </a:lnTo>
                  <a:lnTo>
                    <a:pt x="7939" y="18061"/>
                  </a:lnTo>
                  <a:lnTo>
                    <a:pt x="8128" y="18154"/>
                  </a:lnTo>
                  <a:lnTo>
                    <a:pt x="8151" y="18107"/>
                  </a:lnTo>
                  <a:close/>
                  <a:moveTo>
                    <a:pt x="9002" y="16378"/>
                  </a:moveTo>
                  <a:lnTo>
                    <a:pt x="9002" y="16376"/>
                  </a:lnTo>
                  <a:lnTo>
                    <a:pt x="8612" y="16184"/>
                  </a:lnTo>
                  <a:lnTo>
                    <a:pt x="8589" y="16230"/>
                  </a:lnTo>
                  <a:lnTo>
                    <a:pt x="8752" y="16311"/>
                  </a:lnTo>
                  <a:lnTo>
                    <a:pt x="8671" y="16476"/>
                  </a:lnTo>
                  <a:lnTo>
                    <a:pt x="8508" y="16395"/>
                  </a:lnTo>
                  <a:lnTo>
                    <a:pt x="8486" y="16441"/>
                  </a:lnTo>
                  <a:lnTo>
                    <a:pt x="8876" y="16633"/>
                  </a:lnTo>
                  <a:lnTo>
                    <a:pt x="8899" y="16587"/>
                  </a:lnTo>
                  <a:lnTo>
                    <a:pt x="8710" y="16494"/>
                  </a:lnTo>
                  <a:lnTo>
                    <a:pt x="8791" y="16330"/>
                  </a:lnTo>
                  <a:lnTo>
                    <a:pt x="8980" y="16423"/>
                  </a:lnTo>
                  <a:lnTo>
                    <a:pt x="9002" y="16378"/>
                  </a:lnTo>
                  <a:close/>
                  <a:moveTo>
                    <a:pt x="9002" y="16233"/>
                  </a:moveTo>
                  <a:lnTo>
                    <a:pt x="9002" y="16175"/>
                  </a:lnTo>
                  <a:lnTo>
                    <a:pt x="8899" y="16124"/>
                  </a:lnTo>
                  <a:lnTo>
                    <a:pt x="8965" y="15990"/>
                  </a:lnTo>
                  <a:lnTo>
                    <a:pt x="8924" y="15970"/>
                  </a:lnTo>
                  <a:lnTo>
                    <a:pt x="8858" y="16104"/>
                  </a:lnTo>
                  <a:lnTo>
                    <a:pt x="8730" y="16041"/>
                  </a:lnTo>
                  <a:lnTo>
                    <a:pt x="8809" y="15881"/>
                  </a:lnTo>
                  <a:lnTo>
                    <a:pt x="8773" y="15856"/>
                  </a:lnTo>
                  <a:lnTo>
                    <a:pt x="8668" y="16069"/>
                  </a:lnTo>
                  <a:lnTo>
                    <a:pt x="9002" y="16233"/>
                  </a:lnTo>
                  <a:close/>
                  <a:moveTo>
                    <a:pt x="9002" y="15858"/>
                  </a:moveTo>
                  <a:lnTo>
                    <a:pt x="9002" y="15800"/>
                  </a:lnTo>
                  <a:lnTo>
                    <a:pt x="8840" y="15721"/>
                  </a:lnTo>
                  <a:lnTo>
                    <a:pt x="8817" y="15767"/>
                  </a:lnTo>
                  <a:lnTo>
                    <a:pt x="9002" y="15858"/>
                  </a:lnTo>
                  <a:close/>
                  <a:moveTo>
                    <a:pt x="8315" y="17773"/>
                  </a:moveTo>
                  <a:lnTo>
                    <a:pt x="8275" y="17753"/>
                  </a:lnTo>
                  <a:lnTo>
                    <a:pt x="8190" y="17925"/>
                  </a:lnTo>
                  <a:lnTo>
                    <a:pt x="8047" y="17855"/>
                  </a:lnTo>
                  <a:lnTo>
                    <a:pt x="8113" y="17721"/>
                  </a:lnTo>
                  <a:lnTo>
                    <a:pt x="8073" y="17701"/>
                  </a:lnTo>
                  <a:lnTo>
                    <a:pt x="8007" y="17835"/>
                  </a:lnTo>
                  <a:lnTo>
                    <a:pt x="7879" y="17772"/>
                  </a:lnTo>
                  <a:lnTo>
                    <a:pt x="7957" y="17612"/>
                  </a:lnTo>
                  <a:lnTo>
                    <a:pt x="7922" y="17587"/>
                  </a:lnTo>
                  <a:lnTo>
                    <a:pt x="7817" y="17800"/>
                  </a:lnTo>
                  <a:lnTo>
                    <a:pt x="8207" y="17993"/>
                  </a:lnTo>
                  <a:lnTo>
                    <a:pt x="8315" y="17773"/>
                  </a:lnTo>
                  <a:close/>
                  <a:moveTo>
                    <a:pt x="8232" y="16956"/>
                  </a:moveTo>
                  <a:lnTo>
                    <a:pt x="8209" y="17003"/>
                  </a:lnTo>
                  <a:lnTo>
                    <a:pt x="8412" y="17163"/>
                  </a:lnTo>
                  <a:cubicBezTo>
                    <a:pt x="8425" y="17173"/>
                    <a:pt x="8438" y="17183"/>
                    <a:pt x="8450" y="17192"/>
                  </a:cubicBezTo>
                  <a:cubicBezTo>
                    <a:pt x="8463" y="17202"/>
                    <a:pt x="8474" y="17211"/>
                    <a:pt x="8485" y="17218"/>
                  </a:cubicBezTo>
                  <a:cubicBezTo>
                    <a:pt x="8495" y="17226"/>
                    <a:pt x="8503" y="17232"/>
                    <a:pt x="8510" y="17237"/>
                  </a:cubicBezTo>
                  <a:cubicBezTo>
                    <a:pt x="8515" y="17241"/>
                    <a:pt x="8518" y="17243"/>
                    <a:pt x="8520" y="17244"/>
                  </a:cubicBezTo>
                  <a:cubicBezTo>
                    <a:pt x="8518" y="17244"/>
                    <a:pt x="8515" y="17243"/>
                    <a:pt x="8510" y="17241"/>
                  </a:cubicBezTo>
                  <a:cubicBezTo>
                    <a:pt x="8504" y="17239"/>
                    <a:pt x="8496" y="17237"/>
                    <a:pt x="8486" y="17234"/>
                  </a:cubicBezTo>
                  <a:cubicBezTo>
                    <a:pt x="8476" y="17231"/>
                    <a:pt x="8464" y="17228"/>
                    <a:pt x="8451" y="17225"/>
                  </a:cubicBezTo>
                  <a:cubicBezTo>
                    <a:pt x="8437" y="17221"/>
                    <a:pt x="8423" y="17217"/>
                    <a:pt x="8407" y="17213"/>
                  </a:cubicBezTo>
                  <a:lnTo>
                    <a:pt x="8138" y="17148"/>
                  </a:lnTo>
                  <a:lnTo>
                    <a:pt x="8111" y="17201"/>
                  </a:lnTo>
                  <a:lnTo>
                    <a:pt x="8320" y="17368"/>
                  </a:lnTo>
                  <a:cubicBezTo>
                    <a:pt x="8330" y="17376"/>
                    <a:pt x="8341" y="17384"/>
                    <a:pt x="8352" y="17393"/>
                  </a:cubicBezTo>
                  <a:cubicBezTo>
                    <a:pt x="8364" y="17402"/>
                    <a:pt x="8375" y="17410"/>
                    <a:pt x="8385" y="17418"/>
                  </a:cubicBezTo>
                  <a:cubicBezTo>
                    <a:pt x="8395" y="17425"/>
                    <a:pt x="8403" y="17432"/>
                    <a:pt x="8410" y="17437"/>
                  </a:cubicBezTo>
                  <a:cubicBezTo>
                    <a:pt x="8417" y="17442"/>
                    <a:pt x="8421" y="17445"/>
                    <a:pt x="8422" y="17446"/>
                  </a:cubicBezTo>
                  <a:cubicBezTo>
                    <a:pt x="8420" y="17445"/>
                    <a:pt x="8415" y="17444"/>
                    <a:pt x="8407" y="17441"/>
                  </a:cubicBezTo>
                  <a:cubicBezTo>
                    <a:pt x="8398" y="17438"/>
                    <a:pt x="8388" y="17435"/>
                    <a:pt x="8375" y="17431"/>
                  </a:cubicBezTo>
                  <a:cubicBezTo>
                    <a:pt x="8363" y="17427"/>
                    <a:pt x="8350" y="17424"/>
                    <a:pt x="8335" y="17420"/>
                  </a:cubicBezTo>
                  <a:cubicBezTo>
                    <a:pt x="8321" y="17415"/>
                    <a:pt x="8307" y="17412"/>
                    <a:pt x="8293" y="17408"/>
                  </a:cubicBezTo>
                  <a:lnTo>
                    <a:pt x="8040" y="17346"/>
                  </a:lnTo>
                  <a:lnTo>
                    <a:pt x="8016" y="17396"/>
                  </a:lnTo>
                  <a:lnTo>
                    <a:pt x="8452" y="17496"/>
                  </a:lnTo>
                  <a:lnTo>
                    <a:pt x="8482" y="17435"/>
                  </a:lnTo>
                  <a:lnTo>
                    <a:pt x="8285" y="17279"/>
                  </a:lnTo>
                  <a:cubicBezTo>
                    <a:pt x="8273" y="17270"/>
                    <a:pt x="8262" y="17261"/>
                    <a:pt x="8250" y="17253"/>
                  </a:cubicBezTo>
                  <a:cubicBezTo>
                    <a:pt x="8239" y="17244"/>
                    <a:pt x="8229" y="17237"/>
                    <a:pt x="8220" y="17230"/>
                  </a:cubicBezTo>
                  <a:cubicBezTo>
                    <a:pt x="8211" y="17223"/>
                    <a:pt x="8204" y="17218"/>
                    <a:pt x="8198" y="17214"/>
                  </a:cubicBezTo>
                  <a:cubicBezTo>
                    <a:pt x="8192" y="17210"/>
                    <a:pt x="8189" y="17208"/>
                    <a:pt x="8188" y="17207"/>
                  </a:cubicBezTo>
                  <a:cubicBezTo>
                    <a:pt x="8189" y="17207"/>
                    <a:pt x="8194" y="17209"/>
                    <a:pt x="8200" y="17211"/>
                  </a:cubicBezTo>
                  <a:cubicBezTo>
                    <a:pt x="8207" y="17213"/>
                    <a:pt x="8216" y="17215"/>
                    <a:pt x="8226" y="17218"/>
                  </a:cubicBezTo>
                  <a:cubicBezTo>
                    <a:pt x="8237" y="17221"/>
                    <a:pt x="8249" y="17225"/>
                    <a:pt x="8263" y="17228"/>
                  </a:cubicBezTo>
                  <a:cubicBezTo>
                    <a:pt x="8277" y="17232"/>
                    <a:pt x="8292" y="17236"/>
                    <a:pt x="8308" y="17240"/>
                  </a:cubicBezTo>
                  <a:lnTo>
                    <a:pt x="8549" y="17299"/>
                  </a:lnTo>
                  <a:lnTo>
                    <a:pt x="8579" y="17238"/>
                  </a:lnTo>
                  <a:lnTo>
                    <a:pt x="8232" y="16956"/>
                  </a:lnTo>
                  <a:close/>
                  <a:moveTo>
                    <a:pt x="8684" y="17024"/>
                  </a:moveTo>
                  <a:lnTo>
                    <a:pt x="8293" y="16832"/>
                  </a:lnTo>
                  <a:lnTo>
                    <a:pt x="8271" y="16877"/>
                  </a:lnTo>
                  <a:lnTo>
                    <a:pt x="8661" y="17070"/>
                  </a:lnTo>
                  <a:lnTo>
                    <a:pt x="8684" y="17024"/>
                  </a:lnTo>
                  <a:close/>
                  <a:moveTo>
                    <a:pt x="8800" y="16689"/>
                  </a:moveTo>
                  <a:lnTo>
                    <a:pt x="8724" y="16843"/>
                  </a:lnTo>
                  <a:lnTo>
                    <a:pt x="8372" y="16670"/>
                  </a:lnTo>
                  <a:lnTo>
                    <a:pt x="8349" y="16717"/>
                  </a:lnTo>
                  <a:lnTo>
                    <a:pt x="8740" y="16909"/>
                  </a:lnTo>
                  <a:lnTo>
                    <a:pt x="8836" y="16715"/>
                  </a:lnTo>
                  <a:lnTo>
                    <a:pt x="8800" y="16689"/>
                  </a:lnTo>
                  <a:close/>
                  <a:moveTo>
                    <a:pt x="9002" y="17661"/>
                  </a:moveTo>
                  <a:lnTo>
                    <a:pt x="9002" y="17587"/>
                  </a:lnTo>
                  <a:cubicBezTo>
                    <a:pt x="8992" y="17594"/>
                    <a:pt x="8982" y="17604"/>
                    <a:pt x="8970" y="17617"/>
                  </a:cubicBezTo>
                  <a:lnTo>
                    <a:pt x="8933" y="17655"/>
                  </a:lnTo>
                  <a:cubicBezTo>
                    <a:pt x="8914" y="17674"/>
                    <a:pt x="8898" y="17687"/>
                    <a:pt x="8883" y="17692"/>
                  </a:cubicBezTo>
                  <a:cubicBezTo>
                    <a:pt x="8869" y="17698"/>
                    <a:pt x="8853" y="17696"/>
                    <a:pt x="8838" y="17689"/>
                  </a:cubicBezTo>
                  <a:cubicBezTo>
                    <a:pt x="8817" y="17679"/>
                    <a:pt x="8805" y="17664"/>
                    <a:pt x="8800" y="17645"/>
                  </a:cubicBezTo>
                  <a:cubicBezTo>
                    <a:pt x="8796" y="17625"/>
                    <a:pt x="8799" y="17603"/>
                    <a:pt x="8812" y="17579"/>
                  </a:cubicBezTo>
                  <a:cubicBezTo>
                    <a:pt x="8816" y="17570"/>
                    <a:pt x="8820" y="17563"/>
                    <a:pt x="8825" y="17556"/>
                  </a:cubicBezTo>
                  <a:cubicBezTo>
                    <a:pt x="8830" y="17549"/>
                    <a:pt x="8835" y="17543"/>
                    <a:pt x="8842" y="17537"/>
                  </a:cubicBezTo>
                  <a:cubicBezTo>
                    <a:pt x="8848" y="17530"/>
                    <a:pt x="8855" y="17524"/>
                    <a:pt x="8863" y="17519"/>
                  </a:cubicBezTo>
                  <a:cubicBezTo>
                    <a:pt x="8871" y="17513"/>
                    <a:pt x="8881" y="17506"/>
                    <a:pt x="8891" y="17500"/>
                  </a:cubicBezTo>
                  <a:lnTo>
                    <a:pt x="8868" y="17463"/>
                  </a:lnTo>
                  <a:cubicBezTo>
                    <a:pt x="8824" y="17488"/>
                    <a:pt x="8793" y="17521"/>
                    <a:pt x="8772" y="17562"/>
                  </a:cubicBezTo>
                  <a:cubicBezTo>
                    <a:pt x="8763" y="17581"/>
                    <a:pt x="8757" y="17600"/>
                    <a:pt x="8755" y="17618"/>
                  </a:cubicBezTo>
                  <a:cubicBezTo>
                    <a:pt x="8753" y="17637"/>
                    <a:pt x="8754" y="17654"/>
                    <a:pt x="8758" y="17669"/>
                  </a:cubicBezTo>
                  <a:cubicBezTo>
                    <a:pt x="8763" y="17685"/>
                    <a:pt x="8770" y="17700"/>
                    <a:pt x="8781" y="17712"/>
                  </a:cubicBezTo>
                  <a:cubicBezTo>
                    <a:pt x="8792" y="17725"/>
                    <a:pt x="8806" y="17736"/>
                    <a:pt x="8822" y="17744"/>
                  </a:cubicBezTo>
                  <a:cubicBezTo>
                    <a:pt x="8847" y="17756"/>
                    <a:pt x="8873" y="17759"/>
                    <a:pt x="8898" y="17751"/>
                  </a:cubicBezTo>
                  <a:cubicBezTo>
                    <a:pt x="8910" y="17747"/>
                    <a:pt x="8921" y="17741"/>
                    <a:pt x="8931" y="17733"/>
                  </a:cubicBezTo>
                  <a:cubicBezTo>
                    <a:pt x="8941" y="17725"/>
                    <a:pt x="8953" y="17714"/>
                    <a:pt x="8967" y="17699"/>
                  </a:cubicBezTo>
                  <a:lnTo>
                    <a:pt x="8998" y="17665"/>
                  </a:lnTo>
                  <a:lnTo>
                    <a:pt x="9002" y="17661"/>
                  </a:ln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endParaRPr lang="de-DE" sz="1798"/>
            </a:p>
          </p:txBody>
        </p:sp>
      </p:grpSp>
      <p:sp>
        <p:nvSpPr>
          <p:cNvPr id="21" name="livng.knowledge">
            <a:extLst>
              <a:ext uri="{FF2B5EF4-FFF2-40B4-BE49-F238E27FC236}">
                <a16:creationId xmlns:a16="http://schemas.microsoft.com/office/drawing/2014/main" id="{B7AED09D-D872-F34F-B764-A4039FDCE915}"/>
              </a:ext>
            </a:extLst>
          </p:cNvPr>
          <p:cNvSpPr>
            <a:spLocks noChangeAspect="1" noEditPoints="1"/>
          </p:cNvSpPr>
          <p:nvPr/>
        </p:nvSpPr>
        <p:spPr bwMode="auto">
          <a:xfrm>
            <a:off x="359625" y="6320880"/>
            <a:ext cx="1691678" cy="216000"/>
          </a:xfrm>
          <a:custGeom>
            <a:avLst/>
            <a:gdLst>
              <a:gd name="T0" fmla="*/ 0 w 4704"/>
              <a:gd name="T1" fmla="*/ 17 h 592"/>
              <a:gd name="T2" fmla="*/ 85 w 4704"/>
              <a:gd name="T3" fmla="*/ 421 h 592"/>
              <a:gd name="T4" fmla="*/ 1676 w 4704"/>
              <a:gd name="T5" fmla="*/ 413 h 592"/>
              <a:gd name="T6" fmla="*/ 1676 w 4704"/>
              <a:gd name="T7" fmla="*/ 413 h 592"/>
              <a:gd name="T8" fmla="*/ 4672 w 4704"/>
              <a:gd name="T9" fmla="*/ 393 h 592"/>
              <a:gd name="T10" fmla="*/ 4475 w 4704"/>
              <a:gd name="T11" fmla="*/ 183 h 592"/>
              <a:gd name="T12" fmla="*/ 4704 w 4704"/>
              <a:gd name="T13" fmla="*/ 328 h 592"/>
              <a:gd name="T14" fmla="*/ 4631 w 4704"/>
              <a:gd name="T15" fmla="*/ 276 h 592"/>
              <a:gd name="T16" fmla="*/ 4347 w 4704"/>
              <a:gd name="T17" fmla="*/ 252 h 592"/>
              <a:gd name="T18" fmla="*/ 4369 w 4704"/>
              <a:gd name="T19" fmla="*/ 486 h 592"/>
              <a:gd name="T20" fmla="*/ 4155 w 4704"/>
              <a:gd name="T21" fmla="*/ 470 h 592"/>
              <a:gd name="T22" fmla="*/ 4207 w 4704"/>
              <a:gd name="T23" fmla="*/ 444 h 592"/>
              <a:gd name="T24" fmla="*/ 4218 w 4704"/>
              <a:gd name="T25" fmla="*/ 140 h 592"/>
              <a:gd name="T26" fmla="*/ 4351 w 4704"/>
              <a:gd name="T27" fmla="*/ 199 h 592"/>
              <a:gd name="T28" fmla="*/ 4273 w 4704"/>
              <a:gd name="T29" fmla="*/ 248 h 592"/>
              <a:gd name="T30" fmla="*/ 3868 w 4704"/>
              <a:gd name="T31" fmla="*/ 477 h 592"/>
              <a:gd name="T32" fmla="*/ 3937 w 4704"/>
              <a:gd name="T33" fmla="*/ 118 h 592"/>
              <a:gd name="T34" fmla="*/ 4017 w 4704"/>
              <a:gd name="T35" fmla="*/ 470 h 592"/>
              <a:gd name="T36" fmla="*/ 3814 w 4704"/>
              <a:gd name="T37" fmla="*/ 311 h 592"/>
              <a:gd name="T38" fmla="*/ 3481 w 4704"/>
              <a:gd name="T39" fmla="*/ 328 h 592"/>
              <a:gd name="T40" fmla="*/ 3668 w 4704"/>
              <a:gd name="T41" fmla="*/ 435 h 592"/>
              <a:gd name="T42" fmla="*/ 3542 w 4704"/>
              <a:gd name="T43" fmla="*/ 140 h 592"/>
              <a:gd name="T44" fmla="*/ 3481 w 4704"/>
              <a:gd name="T45" fmla="*/ 328 h 592"/>
              <a:gd name="T46" fmla="*/ 3542 w 4704"/>
              <a:gd name="T47" fmla="*/ 193 h 592"/>
              <a:gd name="T48" fmla="*/ 3242 w 4704"/>
              <a:gd name="T49" fmla="*/ 17 h 592"/>
              <a:gd name="T50" fmla="*/ 3327 w 4704"/>
              <a:gd name="T51" fmla="*/ 421 h 592"/>
              <a:gd name="T52" fmla="*/ 3095 w 4704"/>
              <a:gd name="T53" fmla="*/ 471 h 592"/>
              <a:gd name="T54" fmla="*/ 2968 w 4704"/>
              <a:gd name="T55" fmla="*/ 235 h 592"/>
              <a:gd name="T56" fmla="*/ 2755 w 4704"/>
              <a:gd name="T57" fmla="*/ 152 h 592"/>
              <a:gd name="T58" fmla="*/ 2878 w 4704"/>
              <a:gd name="T59" fmla="*/ 383 h 592"/>
              <a:gd name="T60" fmla="*/ 3042 w 4704"/>
              <a:gd name="T61" fmla="*/ 293 h 592"/>
              <a:gd name="T62" fmla="*/ 3114 w 4704"/>
              <a:gd name="T63" fmla="*/ 148 h 592"/>
              <a:gd name="T64" fmla="*/ 2433 w 4704"/>
              <a:gd name="T65" fmla="*/ 309 h 592"/>
              <a:gd name="T66" fmla="*/ 2574 w 4704"/>
              <a:gd name="T67" fmla="*/ 193 h 592"/>
              <a:gd name="T68" fmla="*/ 2574 w 4704"/>
              <a:gd name="T69" fmla="*/ 193 h 592"/>
              <a:gd name="T70" fmla="*/ 2175 w 4704"/>
              <a:gd name="T71" fmla="*/ 236 h 592"/>
              <a:gd name="T72" fmla="*/ 2095 w 4704"/>
              <a:gd name="T73" fmla="*/ 157 h 592"/>
              <a:gd name="T74" fmla="*/ 2352 w 4704"/>
              <a:gd name="T75" fmla="*/ 229 h 592"/>
              <a:gd name="T76" fmla="*/ 1770 w 4704"/>
              <a:gd name="T77" fmla="*/ 95 h 592"/>
              <a:gd name="T78" fmla="*/ 1840 w 4704"/>
              <a:gd name="T79" fmla="*/ 470 h 592"/>
              <a:gd name="T80" fmla="*/ 1940 w 4704"/>
              <a:gd name="T81" fmla="*/ 148 h 592"/>
              <a:gd name="T82" fmla="*/ 1966 w 4704"/>
              <a:gd name="T83" fmla="*/ 470 h 592"/>
              <a:gd name="T84" fmla="*/ 1302 w 4704"/>
              <a:gd name="T85" fmla="*/ 351 h 592"/>
              <a:gd name="T86" fmla="*/ 1302 w 4704"/>
              <a:gd name="T87" fmla="*/ 592 h 592"/>
              <a:gd name="T88" fmla="*/ 1226 w 4704"/>
              <a:gd name="T89" fmla="*/ 492 h 592"/>
              <a:gd name="T90" fmla="*/ 1178 w 4704"/>
              <a:gd name="T91" fmla="*/ 395 h 592"/>
              <a:gd name="T92" fmla="*/ 1393 w 4704"/>
              <a:gd name="T93" fmla="*/ 157 h 592"/>
              <a:gd name="T94" fmla="*/ 1294 w 4704"/>
              <a:gd name="T95" fmla="*/ 193 h 592"/>
              <a:gd name="T96" fmla="*/ 1294 w 4704"/>
              <a:gd name="T97" fmla="*/ 193 h 592"/>
              <a:gd name="T98" fmla="*/ 908 w 4704"/>
              <a:gd name="T99" fmla="*/ 236 h 592"/>
              <a:gd name="T100" fmla="*/ 827 w 4704"/>
              <a:gd name="T101" fmla="*/ 157 h 592"/>
              <a:gd name="T102" fmla="*/ 1084 w 4704"/>
              <a:gd name="T103" fmla="*/ 229 h 592"/>
              <a:gd name="T104" fmla="*/ 657 w 4704"/>
              <a:gd name="T105" fmla="*/ 53 h 592"/>
              <a:gd name="T106" fmla="*/ 668 w 4704"/>
              <a:gd name="T107" fmla="*/ 470 h 592"/>
              <a:gd name="T108" fmla="*/ 668 w 4704"/>
              <a:gd name="T109" fmla="*/ 470 h 592"/>
              <a:gd name="T110" fmla="*/ 385 w 4704"/>
              <a:gd name="T111" fmla="*/ 140 h 592"/>
              <a:gd name="T112" fmla="*/ 481 w 4704"/>
              <a:gd name="T113" fmla="*/ 311 h 592"/>
              <a:gd name="T114" fmla="*/ 217 w 4704"/>
              <a:gd name="T115" fmla="*/ 100 h 592"/>
              <a:gd name="T116" fmla="*/ 217 w 4704"/>
              <a:gd name="T117" fmla="*/ 100 h 592"/>
              <a:gd name="T118" fmla="*/ 253 w 4704"/>
              <a:gd name="T119" fmla="*/ 470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04" h="592">
                <a:moveTo>
                  <a:pt x="77" y="477"/>
                </a:moveTo>
                <a:cubicBezTo>
                  <a:pt x="6" y="477"/>
                  <a:pt x="6" y="413"/>
                  <a:pt x="6" y="386"/>
                </a:cubicBezTo>
                <a:lnTo>
                  <a:pt x="6" y="111"/>
                </a:lnTo>
                <a:cubicBezTo>
                  <a:pt x="6" y="67"/>
                  <a:pt x="4" y="44"/>
                  <a:pt x="0" y="17"/>
                </a:cubicBezTo>
                <a:lnTo>
                  <a:pt x="72" y="1"/>
                </a:lnTo>
                <a:cubicBezTo>
                  <a:pt x="77" y="21"/>
                  <a:pt x="78" y="48"/>
                  <a:pt x="78" y="90"/>
                </a:cubicBezTo>
                <a:lnTo>
                  <a:pt x="78" y="363"/>
                </a:lnTo>
                <a:cubicBezTo>
                  <a:pt x="78" y="406"/>
                  <a:pt x="80" y="413"/>
                  <a:pt x="85" y="421"/>
                </a:cubicBezTo>
                <a:cubicBezTo>
                  <a:pt x="88" y="426"/>
                  <a:pt x="99" y="429"/>
                  <a:pt x="108" y="426"/>
                </a:cubicBezTo>
                <a:lnTo>
                  <a:pt x="119" y="469"/>
                </a:lnTo>
                <a:cubicBezTo>
                  <a:pt x="106" y="474"/>
                  <a:pt x="93" y="477"/>
                  <a:pt x="77" y="477"/>
                </a:cubicBezTo>
                <a:close/>
                <a:moveTo>
                  <a:pt x="1676" y="413"/>
                </a:moveTo>
                <a:cubicBezTo>
                  <a:pt x="1676" y="375"/>
                  <a:pt x="1644" y="344"/>
                  <a:pt x="1606" y="344"/>
                </a:cubicBezTo>
                <a:cubicBezTo>
                  <a:pt x="1568" y="344"/>
                  <a:pt x="1538" y="375"/>
                  <a:pt x="1538" y="413"/>
                </a:cubicBezTo>
                <a:cubicBezTo>
                  <a:pt x="1538" y="453"/>
                  <a:pt x="1569" y="485"/>
                  <a:pt x="1608" y="485"/>
                </a:cubicBezTo>
                <a:cubicBezTo>
                  <a:pt x="1644" y="485"/>
                  <a:pt x="1676" y="453"/>
                  <a:pt x="1676" y="413"/>
                </a:cubicBezTo>
                <a:close/>
                <a:moveTo>
                  <a:pt x="4512" y="328"/>
                </a:moveTo>
                <a:lnTo>
                  <a:pt x="4512" y="333"/>
                </a:lnTo>
                <a:cubicBezTo>
                  <a:pt x="4512" y="377"/>
                  <a:pt x="4528" y="424"/>
                  <a:pt x="4591" y="424"/>
                </a:cubicBezTo>
                <a:cubicBezTo>
                  <a:pt x="4621" y="424"/>
                  <a:pt x="4647" y="414"/>
                  <a:pt x="4672" y="393"/>
                </a:cubicBezTo>
                <a:lnTo>
                  <a:pt x="4699" y="435"/>
                </a:lnTo>
                <a:cubicBezTo>
                  <a:pt x="4665" y="464"/>
                  <a:pt x="4626" y="478"/>
                  <a:pt x="4583" y="478"/>
                </a:cubicBezTo>
                <a:cubicBezTo>
                  <a:pt x="4492" y="478"/>
                  <a:pt x="4435" y="412"/>
                  <a:pt x="4435" y="309"/>
                </a:cubicBezTo>
                <a:cubicBezTo>
                  <a:pt x="4435" y="253"/>
                  <a:pt x="4447" y="215"/>
                  <a:pt x="4475" y="183"/>
                </a:cubicBezTo>
                <a:cubicBezTo>
                  <a:pt x="4501" y="153"/>
                  <a:pt x="4533" y="140"/>
                  <a:pt x="4574" y="140"/>
                </a:cubicBezTo>
                <a:cubicBezTo>
                  <a:pt x="4605" y="140"/>
                  <a:pt x="4635" y="148"/>
                  <a:pt x="4662" y="173"/>
                </a:cubicBezTo>
                <a:cubicBezTo>
                  <a:pt x="4690" y="199"/>
                  <a:pt x="4704" y="238"/>
                  <a:pt x="4704" y="313"/>
                </a:cubicBezTo>
                <a:lnTo>
                  <a:pt x="4704" y="328"/>
                </a:lnTo>
                <a:lnTo>
                  <a:pt x="4512" y="328"/>
                </a:lnTo>
                <a:close/>
                <a:moveTo>
                  <a:pt x="4574" y="193"/>
                </a:moveTo>
                <a:cubicBezTo>
                  <a:pt x="4534" y="193"/>
                  <a:pt x="4513" y="224"/>
                  <a:pt x="4513" y="276"/>
                </a:cubicBezTo>
                <a:lnTo>
                  <a:pt x="4631" y="276"/>
                </a:lnTo>
                <a:cubicBezTo>
                  <a:pt x="4631" y="224"/>
                  <a:pt x="4609" y="193"/>
                  <a:pt x="4574" y="193"/>
                </a:cubicBezTo>
                <a:close/>
                <a:moveTo>
                  <a:pt x="4351" y="199"/>
                </a:moveTo>
                <a:cubicBezTo>
                  <a:pt x="4338" y="199"/>
                  <a:pt x="4328" y="197"/>
                  <a:pt x="4326" y="196"/>
                </a:cubicBezTo>
                <a:cubicBezTo>
                  <a:pt x="4328" y="198"/>
                  <a:pt x="4347" y="219"/>
                  <a:pt x="4347" y="252"/>
                </a:cubicBezTo>
                <a:cubicBezTo>
                  <a:pt x="4347" y="308"/>
                  <a:pt x="4301" y="351"/>
                  <a:pt x="4225" y="351"/>
                </a:cubicBezTo>
                <a:cubicBezTo>
                  <a:pt x="4202" y="359"/>
                  <a:pt x="4182" y="371"/>
                  <a:pt x="4182" y="381"/>
                </a:cubicBezTo>
                <a:cubicBezTo>
                  <a:pt x="4182" y="393"/>
                  <a:pt x="4186" y="394"/>
                  <a:pt x="4262" y="394"/>
                </a:cubicBezTo>
                <a:cubicBezTo>
                  <a:pt x="4314" y="394"/>
                  <a:pt x="4369" y="421"/>
                  <a:pt x="4369" y="486"/>
                </a:cubicBezTo>
                <a:cubicBezTo>
                  <a:pt x="4369" y="555"/>
                  <a:pt x="4312" y="592"/>
                  <a:pt x="4226" y="592"/>
                </a:cubicBezTo>
                <a:cubicBezTo>
                  <a:pt x="4142" y="592"/>
                  <a:pt x="4082" y="564"/>
                  <a:pt x="4082" y="504"/>
                </a:cubicBezTo>
                <a:cubicBezTo>
                  <a:pt x="4082" y="489"/>
                  <a:pt x="4088" y="470"/>
                  <a:pt x="4088" y="470"/>
                </a:cubicBezTo>
                <a:lnTo>
                  <a:pt x="4155" y="470"/>
                </a:lnTo>
                <a:cubicBezTo>
                  <a:pt x="4155" y="470"/>
                  <a:pt x="4149" y="482"/>
                  <a:pt x="4149" y="492"/>
                </a:cubicBezTo>
                <a:cubicBezTo>
                  <a:pt x="4149" y="522"/>
                  <a:pt x="4175" y="539"/>
                  <a:pt x="4220" y="539"/>
                </a:cubicBezTo>
                <a:cubicBezTo>
                  <a:pt x="4270" y="539"/>
                  <a:pt x="4296" y="519"/>
                  <a:pt x="4296" y="489"/>
                </a:cubicBezTo>
                <a:cubicBezTo>
                  <a:pt x="4296" y="454"/>
                  <a:pt x="4267" y="444"/>
                  <a:pt x="4207" y="444"/>
                </a:cubicBezTo>
                <a:cubicBezTo>
                  <a:pt x="4121" y="444"/>
                  <a:pt x="4102" y="427"/>
                  <a:pt x="4102" y="395"/>
                </a:cubicBezTo>
                <a:cubicBezTo>
                  <a:pt x="4102" y="363"/>
                  <a:pt x="4128" y="351"/>
                  <a:pt x="4163" y="340"/>
                </a:cubicBezTo>
                <a:cubicBezTo>
                  <a:pt x="4114" y="326"/>
                  <a:pt x="4090" y="295"/>
                  <a:pt x="4090" y="249"/>
                </a:cubicBezTo>
                <a:cubicBezTo>
                  <a:pt x="4090" y="183"/>
                  <a:pt x="4141" y="140"/>
                  <a:pt x="4218" y="140"/>
                </a:cubicBezTo>
                <a:cubicBezTo>
                  <a:pt x="4264" y="140"/>
                  <a:pt x="4290" y="157"/>
                  <a:pt x="4316" y="157"/>
                </a:cubicBezTo>
                <a:cubicBezTo>
                  <a:pt x="4337" y="157"/>
                  <a:pt x="4357" y="149"/>
                  <a:pt x="4375" y="134"/>
                </a:cubicBezTo>
                <a:lnTo>
                  <a:pt x="4407" y="178"/>
                </a:lnTo>
                <a:cubicBezTo>
                  <a:pt x="4389" y="193"/>
                  <a:pt x="4373" y="199"/>
                  <a:pt x="4351" y="199"/>
                </a:cubicBezTo>
                <a:close/>
                <a:moveTo>
                  <a:pt x="4218" y="193"/>
                </a:moveTo>
                <a:cubicBezTo>
                  <a:pt x="4182" y="193"/>
                  <a:pt x="4162" y="213"/>
                  <a:pt x="4162" y="249"/>
                </a:cubicBezTo>
                <a:cubicBezTo>
                  <a:pt x="4162" y="286"/>
                  <a:pt x="4183" y="303"/>
                  <a:pt x="4218" y="303"/>
                </a:cubicBezTo>
                <a:cubicBezTo>
                  <a:pt x="4254" y="303"/>
                  <a:pt x="4273" y="284"/>
                  <a:pt x="4273" y="248"/>
                </a:cubicBezTo>
                <a:cubicBezTo>
                  <a:pt x="4273" y="212"/>
                  <a:pt x="4254" y="193"/>
                  <a:pt x="4218" y="193"/>
                </a:cubicBezTo>
                <a:close/>
                <a:moveTo>
                  <a:pt x="3953" y="470"/>
                </a:moveTo>
                <a:cubicBezTo>
                  <a:pt x="3949" y="463"/>
                  <a:pt x="3949" y="458"/>
                  <a:pt x="3947" y="445"/>
                </a:cubicBezTo>
                <a:cubicBezTo>
                  <a:pt x="3925" y="466"/>
                  <a:pt x="3900" y="477"/>
                  <a:pt x="3868" y="477"/>
                </a:cubicBezTo>
                <a:cubicBezTo>
                  <a:pt x="3786" y="477"/>
                  <a:pt x="3736" y="412"/>
                  <a:pt x="3736" y="312"/>
                </a:cubicBezTo>
                <a:cubicBezTo>
                  <a:pt x="3736" y="211"/>
                  <a:pt x="3792" y="142"/>
                  <a:pt x="3870" y="142"/>
                </a:cubicBezTo>
                <a:cubicBezTo>
                  <a:pt x="3897" y="142"/>
                  <a:pt x="3920" y="151"/>
                  <a:pt x="3939" y="171"/>
                </a:cubicBezTo>
                <a:cubicBezTo>
                  <a:pt x="3939" y="171"/>
                  <a:pt x="3937" y="146"/>
                  <a:pt x="3937" y="118"/>
                </a:cubicBezTo>
                <a:lnTo>
                  <a:pt x="3937" y="1"/>
                </a:lnTo>
                <a:lnTo>
                  <a:pt x="4007" y="11"/>
                </a:lnTo>
                <a:lnTo>
                  <a:pt x="4007" y="358"/>
                </a:lnTo>
                <a:cubicBezTo>
                  <a:pt x="4007" y="421"/>
                  <a:pt x="4011" y="454"/>
                  <a:pt x="4017" y="470"/>
                </a:cubicBezTo>
                <a:lnTo>
                  <a:pt x="3953" y="470"/>
                </a:lnTo>
                <a:close/>
                <a:moveTo>
                  <a:pt x="3937" y="224"/>
                </a:moveTo>
                <a:cubicBezTo>
                  <a:pt x="3921" y="207"/>
                  <a:pt x="3902" y="198"/>
                  <a:pt x="3879" y="198"/>
                </a:cubicBezTo>
                <a:cubicBezTo>
                  <a:pt x="3834" y="198"/>
                  <a:pt x="3814" y="234"/>
                  <a:pt x="3814" y="311"/>
                </a:cubicBezTo>
                <a:cubicBezTo>
                  <a:pt x="3814" y="382"/>
                  <a:pt x="3828" y="418"/>
                  <a:pt x="3881" y="418"/>
                </a:cubicBezTo>
                <a:cubicBezTo>
                  <a:pt x="3907" y="418"/>
                  <a:pt x="3928" y="403"/>
                  <a:pt x="3937" y="387"/>
                </a:cubicBezTo>
                <a:lnTo>
                  <a:pt x="3937" y="224"/>
                </a:lnTo>
                <a:close/>
                <a:moveTo>
                  <a:pt x="3481" y="328"/>
                </a:moveTo>
                <a:lnTo>
                  <a:pt x="3481" y="333"/>
                </a:lnTo>
                <a:cubicBezTo>
                  <a:pt x="3481" y="377"/>
                  <a:pt x="3497" y="424"/>
                  <a:pt x="3560" y="424"/>
                </a:cubicBezTo>
                <a:cubicBezTo>
                  <a:pt x="3590" y="424"/>
                  <a:pt x="3616" y="414"/>
                  <a:pt x="3640" y="393"/>
                </a:cubicBezTo>
                <a:lnTo>
                  <a:pt x="3668" y="435"/>
                </a:lnTo>
                <a:cubicBezTo>
                  <a:pt x="3634" y="464"/>
                  <a:pt x="3595" y="478"/>
                  <a:pt x="3552" y="478"/>
                </a:cubicBezTo>
                <a:cubicBezTo>
                  <a:pt x="3461" y="478"/>
                  <a:pt x="3404" y="412"/>
                  <a:pt x="3404" y="309"/>
                </a:cubicBezTo>
                <a:cubicBezTo>
                  <a:pt x="3404" y="253"/>
                  <a:pt x="3416" y="215"/>
                  <a:pt x="3444" y="183"/>
                </a:cubicBezTo>
                <a:cubicBezTo>
                  <a:pt x="3470" y="153"/>
                  <a:pt x="3502" y="140"/>
                  <a:pt x="3542" y="140"/>
                </a:cubicBezTo>
                <a:cubicBezTo>
                  <a:pt x="3574" y="140"/>
                  <a:pt x="3603" y="148"/>
                  <a:pt x="3631" y="173"/>
                </a:cubicBezTo>
                <a:cubicBezTo>
                  <a:pt x="3659" y="199"/>
                  <a:pt x="3673" y="238"/>
                  <a:pt x="3673" y="313"/>
                </a:cubicBezTo>
                <a:lnTo>
                  <a:pt x="3673" y="328"/>
                </a:lnTo>
                <a:lnTo>
                  <a:pt x="3481" y="328"/>
                </a:lnTo>
                <a:close/>
                <a:moveTo>
                  <a:pt x="3542" y="193"/>
                </a:moveTo>
                <a:cubicBezTo>
                  <a:pt x="3503" y="193"/>
                  <a:pt x="3481" y="224"/>
                  <a:pt x="3481" y="276"/>
                </a:cubicBezTo>
                <a:lnTo>
                  <a:pt x="3600" y="276"/>
                </a:lnTo>
                <a:cubicBezTo>
                  <a:pt x="3600" y="224"/>
                  <a:pt x="3577" y="193"/>
                  <a:pt x="3542" y="193"/>
                </a:cubicBezTo>
                <a:close/>
                <a:moveTo>
                  <a:pt x="3319" y="477"/>
                </a:moveTo>
                <a:cubicBezTo>
                  <a:pt x="3249" y="477"/>
                  <a:pt x="3249" y="413"/>
                  <a:pt x="3249" y="386"/>
                </a:cubicBezTo>
                <a:lnTo>
                  <a:pt x="3249" y="111"/>
                </a:lnTo>
                <a:cubicBezTo>
                  <a:pt x="3249" y="67"/>
                  <a:pt x="3247" y="44"/>
                  <a:pt x="3242" y="17"/>
                </a:cubicBezTo>
                <a:lnTo>
                  <a:pt x="3314" y="1"/>
                </a:lnTo>
                <a:cubicBezTo>
                  <a:pt x="3319" y="21"/>
                  <a:pt x="3320" y="48"/>
                  <a:pt x="3320" y="90"/>
                </a:cubicBezTo>
                <a:lnTo>
                  <a:pt x="3320" y="363"/>
                </a:lnTo>
                <a:cubicBezTo>
                  <a:pt x="3320" y="406"/>
                  <a:pt x="3322" y="413"/>
                  <a:pt x="3327" y="421"/>
                </a:cubicBezTo>
                <a:cubicBezTo>
                  <a:pt x="3331" y="426"/>
                  <a:pt x="3342" y="429"/>
                  <a:pt x="3350" y="426"/>
                </a:cubicBezTo>
                <a:lnTo>
                  <a:pt x="3361" y="469"/>
                </a:lnTo>
                <a:cubicBezTo>
                  <a:pt x="3349" y="474"/>
                  <a:pt x="3335" y="477"/>
                  <a:pt x="3319" y="477"/>
                </a:cubicBezTo>
                <a:close/>
                <a:moveTo>
                  <a:pt x="3095" y="471"/>
                </a:moveTo>
                <a:lnTo>
                  <a:pt x="3030" y="471"/>
                </a:lnTo>
                <a:lnTo>
                  <a:pt x="2990" y="323"/>
                </a:lnTo>
                <a:cubicBezTo>
                  <a:pt x="2980" y="284"/>
                  <a:pt x="2969" y="235"/>
                  <a:pt x="2969" y="235"/>
                </a:cubicBezTo>
                <a:lnTo>
                  <a:pt x="2968" y="235"/>
                </a:lnTo>
                <a:cubicBezTo>
                  <a:pt x="2968" y="235"/>
                  <a:pt x="2963" y="267"/>
                  <a:pt x="2947" y="326"/>
                </a:cubicBezTo>
                <a:lnTo>
                  <a:pt x="2908" y="471"/>
                </a:lnTo>
                <a:lnTo>
                  <a:pt x="2843" y="471"/>
                </a:lnTo>
                <a:lnTo>
                  <a:pt x="2755" y="152"/>
                </a:lnTo>
                <a:lnTo>
                  <a:pt x="2824" y="143"/>
                </a:lnTo>
                <a:lnTo>
                  <a:pt x="2859" y="298"/>
                </a:lnTo>
                <a:cubicBezTo>
                  <a:pt x="2868" y="338"/>
                  <a:pt x="2876" y="383"/>
                  <a:pt x="2876" y="383"/>
                </a:cubicBezTo>
                <a:lnTo>
                  <a:pt x="2878" y="383"/>
                </a:lnTo>
                <a:cubicBezTo>
                  <a:pt x="2878" y="383"/>
                  <a:pt x="2884" y="341"/>
                  <a:pt x="2896" y="297"/>
                </a:cubicBezTo>
                <a:lnTo>
                  <a:pt x="2937" y="148"/>
                </a:lnTo>
                <a:lnTo>
                  <a:pt x="3006" y="148"/>
                </a:lnTo>
                <a:lnTo>
                  <a:pt x="3042" y="293"/>
                </a:lnTo>
                <a:cubicBezTo>
                  <a:pt x="3056" y="345"/>
                  <a:pt x="3063" y="384"/>
                  <a:pt x="3063" y="384"/>
                </a:cubicBezTo>
                <a:lnTo>
                  <a:pt x="3065" y="384"/>
                </a:lnTo>
                <a:cubicBezTo>
                  <a:pt x="3065" y="384"/>
                  <a:pt x="3072" y="335"/>
                  <a:pt x="3081" y="298"/>
                </a:cubicBezTo>
                <a:lnTo>
                  <a:pt x="3114" y="148"/>
                </a:lnTo>
                <a:lnTo>
                  <a:pt x="3186" y="148"/>
                </a:lnTo>
                <a:lnTo>
                  <a:pt x="3095" y="471"/>
                </a:lnTo>
                <a:close/>
                <a:moveTo>
                  <a:pt x="2575" y="478"/>
                </a:moveTo>
                <a:cubicBezTo>
                  <a:pt x="2487" y="478"/>
                  <a:pt x="2433" y="412"/>
                  <a:pt x="2433" y="309"/>
                </a:cubicBezTo>
                <a:cubicBezTo>
                  <a:pt x="2433" y="206"/>
                  <a:pt x="2488" y="140"/>
                  <a:pt x="2573" y="140"/>
                </a:cubicBezTo>
                <a:cubicBezTo>
                  <a:pt x="2665" y="140"/>
                  <a:pt x="2717" y="208"/>
                  <a:pt x="2717" y="310"/>
                </a:cubicBezTo>
                <a:cubicBezTo>
                  <a:pt x="2717" y="414"/>
                  <a:pt x="2662" y="478"/>
                  <a:pt x="2575" y="478"/>
                </a:cubicBezTo>
                <a:close/>
                <a:moveTo>
                  <a:pt x="2574" y="193"/>
                </a:moveTo>
                <a:cubicBezTo>
                  <a:pt x="2529" y="193"/>
                  <a:pt x="2510" y="226"/>
                  <a:pt x="2510" y="305"/>
                </a:cubicBezTo>
                <a:cubicBezTo>
                  <a:pt x="2510" y="398"/>
                  <a:pt x="2534" y="426"/>
                  <a:pt x="2576" y="426"/>
                </a:cubicBezTo>
                <a:cubicBezTo>
                  <a:pt x="2617" y="426"/>
                  <a:pt x="2640" y="392"/>
                  <a:pt x="2640" y="311"/>
                </a:cubicBezTo>
                <a:cubicBezTo>
                  <a:pt x="2640" y="220"/>
                  <a:pt x="2615" y="193"/>
                  <a:pt x="2574" y="193"/>
                </a:cubicBezTo>
                <a:close/>
                <a:moveTo>
                  <a:pt x="2283" y="470"/>
                </a:moveTo>
                <a:lnTo>
                  <a:pt x="2283" y="256"/>
                </a:lnTo>
                <a:cubicBezTo>
                  <a:pt x="2283" y="212"/>
                  <a:pt x="2273" y="200"/>
                  <a:pt x="2246" y="200"/>
                </a:cubicBezTo>
                <a:cubicBezTo>
                  <a:pt x="2226" y="200"/>
                  <a:pt x="2196" y="215"/>
                  <a:pt x="2175" y="236"/>
                </a:cubicBezTo>
                <a:lnTo>
                  <a:pt x="2175" y="470"/>
                </a:lnTo>
                <a:lnTo>
                  <a:pt x="2107" y="470"/>
                </a:lnTo>
                <a:lnTo>
                  <a:pt x="2107" y="233"/>
                </a:lnTo>
                <a:cubicBezTo>
                  <a:pt x="2107" y="199"/>
                  <a:pt x="2104" y="179"/>
                  <a:pt x="2095" y="157"/>
                </a:cubicBezTo>
                <a:lnTo>
                  <a:pt x="2158" y="139"/>
                </a:lnTo>
                <a:cubicBezTo>
                  <a:pt x="2166" y="153"/>
                  <a:pt x="2170" y="167"/>
                  <a:pt x="2170" y="185"/>
                </a:cubicBezTo>
                <a:cubicBezTo>
                  <a:pt x="2204" y="155"/>
                  <a:pt x="2234" y="140"/>
                  <a:pt x="2268" y="140"/>
                </a:cubicBezTo>
                <a:cubicBezTo>
                  <a:pt x="2318" y="140"/>
                  <a:pt x="2352" y="170"/>
                  <a:pt x="2352" y="229"/>
                </a:cubicBezTo>
                <a:lnTo>
                  <a:pt x="2352" y="470"/>
                </a:lnTo>
                <a:lnTo>
                  <a:pt x="2283" y="470"/>
                </a:lnTo>
                <a:close/>
                <a:moveTo>
                  <a:pt x="1770" y="470"/>
                </a:moveTo>
                <a:lnTo>
                  <a:pt x="1770" y="95"/>
                </a:lnTo>
                <a:cubicBezTo>
                  <a:pt x="1770" y="64"/>
                  <a:pt x="1768" y="42"/>
                  <a:pt x="1763" y="17"/>
                </a:cubicBezTo>
                <a:lnTo>
                  <a:pt x="1833" y="0"/>
                </a:lnTo>
                <a:cubicBezTo>
                  <a:pt x="1837" y="20"/>
                  <a:pt x="1840" y="52"/>
                  <a:pt x="1840" y="85"/>
                </a:cubicBezTo>
                <a:lnTo>
                  <a:pt x="1840" y="470"/>
                </a:lnTo>
                <a:lnTo>
                  <a:pt x="1770" y="470"/>
                </a:lnTo>
                <a:close/>
                <a:moveTo>
                  <a:pt x="1966" y="470"/>
                </a:moveTo>
                <a:lnTo>
                  <a:pt x="1845" y="288"/>
                </a:lnTo>
                <a:lnTo>
                  <a:pt x="1940" y="148"/>
                </a:lnTo>
                <a:lnTo>
                  <a:pt x="2025" y="148"/>
                </a:lnTo>
                <a:lnTo>
                  <a:pt x="1915" y="284"/>
                </a:lnTo>
                <a:lnTo>
                  <a:pt x="2051" y="470"/>
                </a:lnTo>
                <a:lnTo>
                  <a:pt x="1966" y="470"/>
                </a:lnTo>
                <a:close/>
                <a:moveTo>
                  <a:pt x="1428" y="199"/>
                </a:moveTo>
                <a:cubicBezTo>
                  <a:pt x="1415" y="199"/>
                  <a:pt x="1405" y="197"/>
                  <a:pt x="1403" y="196"/>
                </a:cubicBezTo>
                <a:cubicBezTo>
                  <a:pt x="1405" y="198"/>
                  <a:pt x="1424" y="219"/>
                  <a:pt x="1424" y="252"/>
                </a:cubicBezTo>
                <a:cubicBezTo>
                  <a:pt x="1424" y="308"/>
                  <a:pt x="1378" y="351"/>
                  <a:pt x="1302" y="351"/>
                </a:cubicBezTo>
                <a:cubicBezTo>
                  <a:pt x="1279" y="359"/>
                  <a:pt x="1259" y="371"/>
                  <a:pt x="1259" y="381"/>
                </a:cubicBezTo>
                <a:cubicBezTo>
                  <a:pt x="1259" y="393"/>
                  <a:pt x="1263" y="394"/>
                  <a:pt x="1339" y="394"/>
                </a:cubicBezTo>
                <a:cubicBezTo>
                  <a:pt x="1390" y="394"/>
                  <a:pt x="1446" y="421"/>
                  <a:pt x="1446" y="486"/>
                </a:cubicBezTo>
                <a:cubicBezTo>
                  <a:pt x="1446" y="555"/>
                  <a:pt x="1388" y="592"/>
                  <a:pt x="1302" y="592"/>
                </a:cubicBezTo>
                <a:cubicBezTo>
                  <a:pt x="1219" y="592"/>
                  <a:pt x="1159" y="564"/>
                  <a:pt x="1159" y="504"/>
                </a:cubicBezTo>
                <a:cubicBezTo>
                  <a:pt x="1159" y="489"/>
                  <a:pt x="1165" y="470"/>
                  <a:pt x="1165" y="470"/>
                </a:cubicBezTo>
                <a:lnTo>
                  <a:pt x="1231" y="470"/>
                </a:lnTo>
                <a:cubicBezTo>
                  <a:pt x="1231" y="470"/>
                  <a:pt x="1226" y="482"/>
                  <a:pt x="1226" y="492"/>
                </a:cubicBezTo>
                <a:cubicBezTo>
                  <a:pt x="1226" y="522"/>
                  <a:pt x="1252" y="539"/>
                  <a:pt x="1297" y="539"/>
                </a:cubicBezTo>
                <a:cubicBezTo>
                  <a:pt x="1346" y="539"/>
                  <a:pt x="1373" y="519"/>
                  <a:pt x="1373" y="489"/>
                </a:cubicBezTo>
                <a:cubicBezTo>
                  <a:pt x="1373" y="454"/>
                  <a:pt x="1344" y="444"/>
                  <a:pt x="1284" y="444"/>
                </a:cubicBezTo>
                <a:cubicBezTo>
                  <a:pt x="1198" y="444"/>
                  <a:pt x="1178" y="427"/>
                  <a:pt x="1178" y="395"/>
                </a:cubicBezTo>
                <a:cubicBezTo>
                  <a:pt x="1178" y="363"/>
                  <a:pt x="1205" y="351"/>
                  <a:pt x="1240" y="340"/>
                </a:cubicBezTo>
                <a:cubicBezTo>
                  <a:pt x="1191" y="326"/>
                  <a:pt x="1166" y="295"/>
                  <a:pt x="1166" y="249"/>
                </a:cubicBezTo>
                <a:cubicBezTo>
                  <a:pt x="1166" y="183"/>
                  <a:pt x="1218" y="140"/>
                  <a:pt x="1295" y="140"/>
                </a:cubicBezTo>
                <a:cubicBezTo>
                  <a:pt x="1341" y="140"/>
                  <a:pt x="1367" y="157"/>
                  <a:pt x="1393" y="157"/>
                </a:cubicBezTo>
                <a:cubicBezTo>
                  <a:pt x="1414" y="157"/>
                  <a:pt x="1434" y="149"/>
                  <a:pt x="1451" y="134"/>
                </a:cubicBezTo>
                <a:lnTo>
                  <a:pt x="1484" y="178"/>
                </a:lnTo>
                <a:cubicBezTo>
                  <a:pt x="1466" y="193"/>
                  <a:pt x="1449" y="199"/>
                  <a:pt x="1428" y="199"/>
                </a:cubicBezTo>
                <a:close/>
                <a:moveTo>
                  <a:pt x="1294" y="193"/>
                </a:moveTo>
                <a:cubicBezTo>
                  <a:pt x="1259" y="193"/>
                  <a:pt x="1239" y="213"/>
                  <a:pt x="1239" y="249"/>
                </a:cubicBezTo>
                <a:cubicBezTo>
                  <a:pt x="1239" y="286"/>
                  <a:pt x="1260" y="303"/>
                  <a:pt x="1294" y="303"/>
                </a:cubicBezTo>
                <a:cubicBezTo>
                  <a:pt x="1331" y="303"/>
                  <a:pt x="1350" y="284"/>
                  <a:pt x="1350" y="248"/>
                </a:cubicBezTo>
                <a:cubicBezTo>
                  <a:pt x="1350" y="212"/>
                  <a:pt x="1331" y="193"/>
                  <a:pt x="1294" y="193"/>
                </a:cubicBezTo>
                <a:close/>
                <a:moveTo>
                  <a:pt x="1015" y="470"/>
                </a:moveTo>
                <a:lnTo>
                  <a:pt x="1015" y="256"/>
                </a:lnTo>
                <a:cubicBezTo>
                  <a:pt x="1015" y="212"/>
                  <a:pt x="1005" y="200"/>
                  <a:pt x="978" y="200"/>
                </a:cubicBezTo>
                <a:cubicBezTo>
                  <a:pt x="958" y="200"/>
                  <a:pt x="929" y="215"/>
                  <a:pt x="908" y="236"/>
                </a:cubicBezTo>
                <a:lnTo>
                  <a:pt x="908" y="470"/>
                </a:lnTo>
                <a:lnTo>
                  <a:pt x="839" y="470"/>
                </a:lnTo>
                <a:lnTo>
                  <a:pt x="839" y="233"/>
                </a:lnTo>
                <a:cubicBezTo>
                  <a:pt x="839" y="199"/>
                  <a:pt x="836" y="179"/>
                  <a:pt x="827" y="157"/>
                </a:cubicBezTo>
                <a:lnTo>
                  <a:pt x="890" y="139"/>
                </a:lnTo>
                <a:cubicBezTo>
                  <a:pt x="898" y="153"/>
                  <a:pt x="902" y="167"/>
                  <a:pt x="902" y="185"/>
                </a:cubicBezTo>
                <a:cubicBezTo>
                  <a:pt x="936" y="155"/>
                  <a:pt x="966" y="140"/>
                  <a:pt x="1000" y="140"/>
                </a:cubicBezTo>
                <a:cubicBezTo>
                  <a:pt x="1050" y="140"/>
                  <a:pt x="1084" y="170"/>
                  <a:pt x="1084" y="229"/>
                </a:cubicBezTo>
                <a:lnTo>
                  <a:pt x="1084" y="470"/>
                </a:lnTo>
                <a:lnTo>
                  <a:pt x="1015" y="470"/>
                </a:lnTo>
                <a:close/>
                <a:moveTo>
                  <a:pt x="703" y="100"/>
                </a:moveTo>
                <a:cubicBezTo>
                  <a:pt x="677" y="100"/>
                  <a:pt x="657" y="79"/>
                  <a:pt x="657" y="53"/>
                </a:cubicBezTo>
                <a:cubicBezTo>
                  <a:pt x="657" y="27"/>
                  <a:pt x="678" y="6"/>
                  <a:pt x="704" y="6"/>
                </a:cubicBezTo>
                <a:cubicBezTo>
                  <a:pt x="729" y="6"/>
                  <a:pt x="750" y="27"/>
                  <a:pt x="750" y="53"/>
                </a:cubicBezTo>
                <a:cubicBezTo>
                  <a:pt x="750" y="79"/>
                  <a:pt x="729" y="100"/>
                  <a:pt x="703" y="100"/>
                </a:cubicBezTo>
                <a:close/>
                <a:moveTo>
                  <a:pt x="668" y="470"/>
                </a:moveTo>
                <a:lnTo>
                  <a:pt x="668" y="153"/>
                </a:lnTo>
                <a:lnTo>
                  <a:pt x="738" y="140"/>
                </a:lnTo>
                <a:lnTo>
                  <a:pt x="738" y="470"/>
                </a:lnTo>
                <a:lnTo>
                  <a:pt x="668" y="470"/>
                </a:lnTo>
                <a:close/>
                <a:moveTo>
                  <a:pt x="490" y="471"/>
                </a:moveTo>
                <a:lnTo>
                  <a:pt x="428" y="471"/>
                </a:lnTo>
                <a:lnTo>
                  <a:pt x="313" y="150"/>
                </a:lnTo>
                <a:lnTo>
                  <a:pt x="385" y="140"/>
                </a:lnTo>
                <a:lnTo>
                  <a:pt x="440" y="314"/>
                </a:lnTo>
                <a:cubicBezTo>
                  <a:pt x="451" y="347"/>
                  <a:pt x="460" y="386"/>
                  <a:pt x="460" y="386"/>
                </a:cubicBezTo>
                <a:lnTo>
                  <a:pt x="461" y="386"/>
                </a:lnTo>
                <a:cubicBezTo>
                  <a:pt x="461" y="386"/>
                  <a:pt x="468" y="347"/>
                  <a:pt x="481" y="311"/>
                </a:cubicBezTo>
                <a:lnTo>
                  <a:pt x="534" y="148"/>
                </a:lnTo>
                <a:lnTo>
                  <a:pt x="607" y="148"/>
                </a:lnTo>
                <a:lnTo>
                  <a:pt x="490" y="471"/>
                </a:lnTo>
                <a:close/>
                <a:moveTo>
                  <a:pt x="217" y="100"/>
                </a:moveTo>
                <a:cubicBezTo>
                  <a:pt x="192" y="100"/>
                  <a:pt x="172" y="79"/>
                  <a:pt x="172" y="53"/>
                </a:cubicBezTo>
                <a:cubicBezTo>
                  <a:pt x="172" y="27"/>
                  <a:pt x="192" y="6"/>
                  <a:pt x="218" y="6"/>
                </a:cubicBezTo>
                <a:cubicBezTo>
                  <a:pt x="243" y="6"/>
                  <a:pt x="264" y="27"/>
                  <a:pt x="264" y="53"/>
                </a:cubicBezTo>
                <a:cubicBezTo>
                  <a:pt x="264" y="79"/>
                  <a:pt x="243" y="100"/>
                  <a:pt x="217" y="100"/>
                </a:cubicBezTo>
                <a:close/>
                <a:moveTo>
                  <a:pt x="182" y="470"/>
                </a:moveTo>
                <a:lnTo>
                  <a:pt x="182" y="153"/>
                </a:lnTo>
                <a:lnTo>
                  <a:pt x="253" y="140"/>
                </a:lnTo>
                <a:lnTo>
                  <a:pt x="253" y="470"/>
                </a:lnTo>
                <a:lnTo>
                  <a:pt x="182" y="470"/>
                </a:lnTo>
                <a:close/>
              </a:path>
            </a:pathLst>
          </a:custGeom>
          <a:solidFill>
            <a:schemeClr val="bg1"/>
          </a:solidFill>
          <a:ln>
            <a:noFill/>
          </a:ln>
        </p:spPr>
        <p:txBody>
          <a:bodyPr vert="horz" wrap="square" lIns="91345" tIns="45672" rIns="91345" bIns="45672" numCol="1" anchor="t" anchorCtr="0" compatLnSpc="1">
            <a:prstTxWarp prst="textNoShape">
              <a:avLst/>
            </a:prstTxWarp>
          </a:bodyPr>
          <a:lstStyle/>
          <a:p>
            <a:endParaRPr lang="de-DE" sz="1798"/>
          </a:p>
        </p:txBody>
      </p:sp>
    </p:spTree>
    <p:extLst>
      <p:ext uri="{BB962C8B-B14F-4D97-AF65-F5344CB8AC3E}">
        <p14:creationId xmlns:p14="http://schemas.microsoft.com/office/powerpoint/2010/main" val="3627737170"/>
      </p:ext>
    </p:extLst>
  </p:cSld>
  <p:clrMapOvr>
    <a:masterClrMapping/>
  </p:clrMapOvr>
  <p:extLst>
    <p:ext uri="{DCECCB84-F9BA-43D5-87BE-67443E8EF086}">
      <p15:sldGuideLst xmlns:p15="http://schemas.microsoft.com/office/powerpoint/2012/main">
        <p15:guide id="3" pos="226">
          <p15:clr>
            <a:srgbClr val="FBAE40"/>
          </p15:clr>
        </p15:guide>
        <p15:guide id="4" pos="5534">
          <p15:clr>
            <a:srgbClr val="FBAE40"/>
          </p15:clr>
        </p15:guide>
        <p15:guide id="5" orient="horz" pos="1236">
          <p15:clr>
            <a:srgbClr val="FBAE40"/>
          </p15:clr>
        </p15:guide>
        <p15:guide id="6" orient="horz" pos="2040">
          <p15:clr>
            <a:srgbClr val="FBAE40"/>
          </p15:clr>
        </p15:guide>
        <p15:guide id="7" pos="227">
          <p15:clr>
            <a:srgbClr val="FBAE40"/>
          </p15:clr>
        </p15:guide>
        <p15:guide id="8" pos="746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Titelfolie mit Bild">
    <p:spTree>
      <p:nvGrpSpPr>
        <p:cNvPr id="1" name=""/>
        <p:cNvGrpSpPr/>
        <p:nvPr/>
      </p:nvGrpSpPr>
      <p:grpSpPr>
        <a:xfrm>
          <a:off x="0" y="0"/>
          <a:ext cx="0" cy="0"/>
          <a:chOff x="0" y="0"/>
          <a:chExt cx="0" cy="0"/>
        </a:xfrm>
      </p:grpSpPr>
      <p:pic>
        <p:nvPicPr>
          <p:cNvPr id="5" name="Hintergrundbild"/>
          <p:cNvPicPr>
            <a:picLocks noChangeAspect="1"/>
          </p:cNvPicPr>
          <p:nvPr/>
        </p:nvPicPr>
        <p:blipFill rotWithShape="1">
          <a:blip r:embed="rId2"/>
          <a:srcRect t="300" b="5222"/>
          <a:stretch/>
        </p:blipFill>
        <p:spPr>
          <a:xfrm>
            <a:off x="0" y="2"/>
            <a:ext cx="12192000" cy="5669999"/>
          </a:xfrm>
          <a:prstGeom prst="rect">
            <a:avLst/>
          </a:prstGeom>
        </p:spPr>
      </p:pic>
      <p:sp>
        <p:nvSpPr>
          <p:cNvPr id="2" name="Titel 1"/>
          <p:cNvSpPr>
            <a:spLocks noGrp="1"/>
          </p:cNvSpPr>
          <p:nvPr>
            <p:ph type="ctrTitle" hasCustomPrompt="1"/>
          </p:nvPr>
        </p:nvSpPr>
        <p:spPr>
          <a:xfrm>
            <a:off x="480001" y="1962075"/>
            <a:ext cx="5036816" cy="498598"/>
          </a:xfrm>
          <a:solidFill>
            <a:schemeClr val="bg2"/>
          </a:solidFill>
        </p:spPr>
        <p:txBody>
          <a:bodyPr wrap="none" lIns="90000" tIns="0" rIns="90000" anchor="t" anchorCtr="0">
            <a:spAutoFit/>
          </a:bodyPr>
          <a:lstStyle>
            <a:lvl1pPr marL="0" indent="0" algn="l">
              <a:lnSpc>
                <a:spcPct val="90000"/>
              </a:lnSpc>
              <a:spcBef>
                <a:spcPts val="0"/>
              </a:spcBef>
              <a:buFont typeface="Arial" panose="020B0604020202020204" pitchFamily="34" charset="0"/>
              <a:buNone/>
              <a:defRPr sz="3596" b="1" i="0">
                <a:solidFill>
                  <a:schemeClr val="bg1"/>
                </a:solidFill>
                <a:latin typeface="Calibri" panose="020F0502020204030204" pitchFamily="34" charset="0"/>
                <a:cs typeface="Calibri" panose="020F0502020204030204" pitchFamily="34" charset="0"/>
              </a:defRPr>
            </a:lvl1pPr>
          </a:lstStyle>
          <a:p>
            <a:r>
              <a:rPr lang="de-DE" dirty="0"/>
              <a:t>Titel der Präsentation auf</a:t>
            </a:r>
          </a:p>
        </p:txBody>
      </p:sp>
      <p:sp>
        <p:nvSpPr>
          <p:cNvPr id="3" name="Untertitel 2"/>
          <p:cNvSpPr>
            <a:spLocks noGrp="1"/>
          </p:cNvSpPr>
          <p:nvPr>
            <p:ph type="subTitle" idx="1" hasCustomPrompt="1"/>
          </p:nvPr>
        </p:nvSpPr>
        <p:spPr>
          <a:xfrm>
            <a:off x="480000" y="3590925"/>
            <a:ext cx="2688000" cy="1800000"/>
          </a:xfrm>
        </p:spPr>
        <p:txBody>
          <a:bodyPr/>
          <a:lstStyle>
            <a:lvl1pPr marL="0" indent="0" algn="l">
              <a:lnSpc>
                <a:spcPct val="100000"/>
              </a:lnSpc>
              <a:spcBef>
                <a:spcPts val="0"/>
              </a:spcBef>
              <a:buFont typeface="Arial" panose="020B0604020202020204" pitchFamily="34" charset="0"/>
              <a:buNone/>
              <a:defRPr sz="1798" b="0">
                <a:solidFill>
                  <a:schemeClr val="bg1"/>
                </a:solidFill>
              </a:defRPr>
            </a:lvl1pPr>
            <a:lvl2pPr marL="0" indent="0" algn="l">
              <a:lnSpc>
                <a:spcPct val="100000"/>
              </a:lnSpc>
              <a:spcBef>
                <a:spcPts val="0"/>
              </a:spcBef>
              <a:buFont typeface="Arial" panose="020B0604020202020204" pitchFamily="34" charset="0"/>
              <a:buNone/>
              <a:defRPr sz="1598" b="0">
                <a:solidFill>
                  <a:schemeClr val="bg1"/>
                </a:solidFill>
              </a:defRPr>
            </a:lvl2pPr>
            <a:lvl3pPr marL="0" indent="0" algn="l">
              <a:lnSpc>
                <a:spcPct val="100000"/>
              </a:lnSpc>
              <a:spcBef>
                <a:spcPts val="0"/>
              </a:spcBef>
              <a:buFont typeface="Arial" panose="020B0604020202020204" pitchFamily="34" charset="0"/>
              <a:buNone/>
              <a:defRPr sz="1598" b="0">
                <a:solidFill>
                  <a:schemeClr val="bg1"/>
                </a:solidFill>
              </a:defRPr>
            </a:lvl3pPr>
            <a:lvl4pPr marL="0" indent="0" algn="l">
              <a:lnSpc>
                <a:spcPct val="100000"/>
              </a:lnSpc>
              <a:spcBef>
                <a:spcPts val="0"/>
              </a:spcBef>
              <a:buFont typeface="Arial" panose="020B0604020202020204" pitchFamily="34" charset="0"/>
              <a:buNone/>
              <a:defRPr sz="1598" b="0">
                <a:solidFill>
                  <a:schemeClr val="bg1"/>
                </a:solidFill>
              </a:defRPr>
            </a:lvl4pPr>
            <a:lvl5pPr marL="0" indent="0" algn="l">
              <a:lnSpc>
                <a:spcPct val="100000"/>
              </a:lnSpc>
              <a:spcBef>
                <a:spcPts val="0"/>
              </a:spcBef>
              <a:buFont typeface="Arial" panose="020B0604020202020204" pitchFamily="34" charset="0"/>
              <a:buNone/>
              <a:defRPr sz="1598" b="0">
                <a:solidFill>
                  <a:schemeClr val="bg1"/>
                </a:solidFill>
              </a:defRPr>
            </a:lvl5pPr>
            <a:lvl6pPr marL="0" indent="0" algn="l">
              <a:lnSpc>
                <a:spcPct val="100000"/>
              </a:lnSpc>
              <a:spcBef>
                <a:spcPts val="0"/>
              </a:spcBef>
              <a:buFont typeface="Arial" panose="020B0604020202020204" pitchFamily="34" charset="0"/>
              <a:buNone/>
              <a:defRPr sz="1598" b="0">
                <a:solidFill>
                  <a:schemeClr val="bg1"/>
                </a:solidFill>
              </a:defRPr>
            </a:lvl6pPr>
            <a:lvl7pPr marL="0" indent="0" algn="l">
              <a:lnSpc>
                <a:spcPct val="100000"/>
              </a:lnSpc>
              <a:spcBef>
                <a:spcPts val="0"/>
              </a:spcBef>
              <a:buFont typeface="Arial" panose="020B0604020202020204" pitchFamily="34" charset="0"/>
              <a:buNone/>
              <a:defRPr sz="1598" b="0">
                <a:solidFill>
                  <a:schemeClr val="bg1"/>
                </a:solidFill>
              </a:defRPr>
            </a:lvl7pPr>
            <a:lvl8pPr marL="0" indent="0" algn="l">
              <a:lnSpc>
                <a:spcPct val="100000"/>
              </a:lnSpc>
              <a:spcBef>
                <a:spcPts val="0"/>
              </a:spcBef>
              <a:buFont typeface="Arial" panose="020B0604020202020204" pitchFamily="34" charset="0"/>
              <a:buNone/>
              <a:defRPr sz="1598" b="0">
                <a:solidFill>
                  <a:schemeClr val="bg1"/>
                </a:solidFill>
              </a:defRPr>
            </a:lvl8pPr>
            <a:lvl9pPr marL="0" indent="0" algn="l">
              <a:lnSpc>
                <a:spcPct val="100000"/>
              </a:lnSpc>
              <a:spcBef>
                <a:spcPts val="0"/>
              </a:spcBef>
              <a:buFont typeface="Arial" panose="020B0604020202020204" pitchFamily="34" charset="0"/>
              <a:buNone/>
              <a:defRPr sz="1598" b="0">
                <a:solidFill>
                  <a:schemeClr val="bg1"/>
                </a:solidFill>
              </a:defRPr>
            </a:lvl9pPr>
          </a:lstStyle>
          <a:p>
            <a:pPr lvl="0"/>
            <a:r>
              <a:rPr lang="de-DE" dirty="0"/>
              <a:t>Untertitel bzw. Kurzbeschreibung der Präsentation</a:t>
            </a:r>
          </a:p>
          <a:p>
            <a:pPr lvl="0"/>
            <a:r>
              <a:rPr lang="de-DE" dirty="0"/>
              <a:t>Name: der Referentin / des Referenten</a:t>
            </a:r>
          </a:p>
        </p:txBody>
      </p:sp>
      <p:sp>
        <p:nvSpPr>
          <p:cNvPr id="10" name="Logo"/>
          <p:cNvSpPr>
            <a:spLocks noChangeAspect="1" noEditPoints="1"/>
          </p:cNvSpPr>
          <p:nvPr/>
        </p:nvSpPr>
        <p:spPr bwMode="auto">
          <a:xfrm>
            <a:off x="480000" y="304199"/>
            <a:ext cx="3600000" cy="779760"/>
          </a:xfrm>
          <a:custGeom>
            <a:avLst/>
            <a:gdLst>
              <a:gd name="T0" fmla="*/ 6185 w 6233"/>
              <a:gd name="T1" fmla="*/ 1609 h 1800"/>
              <a:gd name="T2" fmla="*/ 6094 w 6233"/>
              <a:gd name="T3" fmla="*/ 1565 h 1800"/>
              <a:gd name="T4" fmla="*/ 6094 w 6233"/>
              <a:gd name="T5" fmla="*/ 1795 h 1800"/>
              <a:gd name="T6" fmla="*/ 6233 w 6233"/>
              <a:gd name="T7" fmla="*/ 1795 h 1800"/>
              <a:gd name="T8" fmla="*/ 6219 w 6233"/>
              <a:gd name="T9" fmla="*/ 1609 h 1800"/>
              <a:gd name="T10" fmla="*/ 5799 w 6233"/>
              <a:gd name="T11" fmla="*/ 1539 h 1800"/>
              <a:gd name="T12" fmla="*/ 5831 w 6233"/>
              <a:gd name="T13" fmla="*/ 1769 h 1800"/>
              <a:gd name="T14" fmla="*/ 5831 w 6233"/>
              <a:gd name="T15" fmla="*/ 1648 h 1800"/>
              <a:gd name="T16" fmla="*/ 5698 w 6233"/>
              <a:gd name="T17" fmla="*/ 1539 h 1800"/>
              <a:gd name="T18" fmla="*/ 5592 w 6233"/>
              <a:gd name="T19" fmla="*/ 1795 h 1800"/>
              <a:gd name="T20" fmla="*/ 5698 w 6233"/>
              <a:gd name="T21" fmla="*/ 1539 h 1800"/>
              <a:gd name="T22" fmla="*/ 5385 w 6233"/>
              <a:gd name="T23" fmla="*/ 1784 h 1800"/>
              <a:gd name="T24" fmla="*/ 5326 w 6233"/>
              <a:gd name="T25" fmla="*/ 1642 h 1800"/>
              <a:gd name="T26" fmla="*/ 5415 w 6233"/>
              <a:gd name="T27" fmla="*/ 1558 h 1800"/>
              <a:gd name="T28" fmla="*/ 5311 w 6233"/>
              <a:gd name="T29" fmla="*/ 1672 h 1800"/>
              <a:gd name="T30" fmla="*/ 5324 w 6233"/>
              <a:gd name="T31" fmla="*/ 1775 h 1800"/>
              <a:gd name="T32" fmla="*/ 4632 w 6233"/>
              <a:gd name="T33" fmla="*/ 1723 h 1800"/>
              <a:gd name="T34" fmla="*/ 4811 w 6233"/>
              <a:gd name="T35" fmla="*/ 1721 h 1800"/>
              <a:gd name="T36" fmla="*/ 4769 w 6233"/>
              <a:gd name="T37" fmla="*/ 1757 h 1800"/>
              <a:gd name="T38" fmla="*/ 4664 w 6233"/>
              <a:gd name="T39" fmla="*/ 1539 h 1800"/>
              <a:gd name="T40" fmla="*/ 4762 w 6233"/>
              <a:gd name="T41" fmla="*/ 1523 h 1800"/>
              <a:gd name="T42" fmla="*/ 4681 w 6233"/>
              <a:gd name="T43" fmla="*/ 1484 h 1800"/>
              <a:gd name="T44" fmla="*/ 4256 w 6233"/>
              <a:gd name="T45" fmla="*/ 1795 h 1800"/>
              <a:gd name="T46" fmla="*/ 4318 w 6233"/>
              <a:gd name="T47" fmla="*/ 1613 h 1800"/>
              <a:gd name="T48" fmla="*/ 4467 w 6233"/>
              <a:gd name="T49" fmla="*/ 1564 h 1800"/>
              <a:gd name="T50" fmla="*/ 4494 w 6233"/>
              <a:gd name="T51" fmla="*/ 1539 h 1800"/>
              <a:gd name="T52" fmla="*/ 4375 w 6233"/>
              <a:gd name="T53" fmla="*/ 1706 h 1800"/>
              <a:gd name="T54" fmla="*/ 0 w 6233"/>
              <a:gd name="T55" fmla="*/ 1662 h 1800"/>
              <a:gd name="T56" fmla="*/ 3798 w 6233"/>
              <a:gd name="T57" fmla="*/ 1103 h 1800"/>
              <a:gd name="T58" fmla="*/ 3798 w 6233"/>
              <a:gd name="T59" fmla="*/ 1103 h 1800"/>
              <a:gd name="T60" fmla="*/ 0 w 6233"/>
              <a:gd name="T61" fmla="*/ 727 h 1800"/>
              <a:gd name="T62" fmla="*/ 1929 w 6233"/>
              <a:gd name="T63" fmla="*/ 0 h 1800"/>
              <a:gd name="T64" fmla="*/ 2026 w 6233"/>
              <a:gd name="T65" fmla="*/ 254 h 1800"/>
              <a:gd name="T66" fmla="*/ 1685 w 6233"/>
              <a:gd name="T67" fmla="*/ 598 h 1800"/>
              <a:gd name="T68" fmla="*/ 1685 w 6233"/>
              <a:gd name="T69" fmla="*/ 598 h 1800"/>
              <a:gd name="T70" fmla="*/ 2323 w 6233"/>
              <a:gd name="T71" fmla="*/ 727 h 1800"/>
              <a:gd name="T72" fmla="*/ 4779 w 6233"/>
              <a:gd name="T73" fmla="*/ 727 h 1800"/>
              <a:gd name="T74" fmla="*/ 4609 w 6233"/>
              <a:gd name="T75" fmla="*/ 727 h 1800"/>
              <a:gd name="T76" fmla="*/ 4351 w 6233"/>
              <a:gd name="T77" fmla="*/ 973 h 1800"/>
              <a:gd name="T78" fmla="*/ 4456 w 6233"/>
              <a:gd name="T79" fmla="*/ 1356 h 1800"/>
              <a:gd name="T80" fmla="*/ 4623 w 6233"/>
              <a:gd name="T81" fmla="*/ 1356 h 1800"/>
              <a:gd name="T82" fmla="*/ 4943 w 6233"/>
              <a:gd name="T83" fmla="*/ 1795 h 1800"/>
              <a:gd name="T84" fmla="*/ 5002 w 6233"/>
              <a:gd name="T85" fmla="*/ 1638 h 1800"/>
              <a:gd name="T86" fmla="*/ 5090 w 6233"/>
              <a:gd name="T87" fmla="*/ 1539 h 1800"/>
              <a:gd name="T88" fmla="*/ 4980 w 6233"/>
              <a:gd name="T89" fmla="*/ 1539 h 1800"/>
              <a:gd name="T90" fmla="*/ 5523 w 6233"/>
              <a:gd name="T91" fmla="*/ 964 h 1800"/>
              <a:gd name="T92" fmla="*/ 5268 w 6233"/>
              <a:gd name="T93" fmla="*/ 727 h 1800"/>
              <a:gd name="T94" fmla="*/ 5093 w 6233"/>
              <a:gd name="T95" fmla="*/ 727 h 1800"/>
              <a:gd name="T96" fmla="*/ 5304 w 6233"/>
              <a:gd name="T97" fmla="*/ 1100 h 1800"/>
              <a:gd name="T98" fmla="*/ 5556 w 6233"/>
              <a:gd name="T99" fmla="*/ 1356 h 1800"/>
              <a:gd name="T100" fmla="*/ 6106 w 6233"/>
              <a:gd name="T101" fmla="*/ 1126 h 1800"/>
              <a:gd name="T102" fmla="*/ 5913 w 6233"/>
              <a:gd name="T103" fmla="*/ 1137 h 1800"/>
              <a:gd name="T104" fmla="*/ 5812 w 6233"/>
              <a:gd name="T105" fmla="*/ 1279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33" h="1800">
                <a:moveTo>
                  <a:pt x="6094" y="1565"/>
                </a:moveTo>
                <a:lnTo>
                  <a:pt x="6125" y="1565"/>
                </a:lnTo>
                <a:cubicBezTo>
                  <a:pt x="6140" y="1565"/>
                  <a:pt x="6150" y="1567"/>
                  <a:pt x="6159" y="1570"/>
                </a:cubicBezTo>
                <a:cubicBezTo>
                  <a:pt x="6174" y="1576"/>
                  <a:pt x="6185" y="1592"/>
                  <a:pt x="6185" y="1609"/>
                </a:cubicBezTo>
                <a:cubicBezTo>
                  <a:pt x="6185" y="1626"/>
                  <a:pt x="6181" y="1639"/>
                  <a:pt x="6172" y="1647"/>
                </a:cubicBezTo>
                <a:cubicBezTo>
                  <a:pt x="6161" y="1656"/>
                  <a:pt x="6147" y="1660"/>
                  <a:pt x="6123" y="1660"/>
                </a:cubicBezTo>
                <a:lnTo>
                  <a:pt x="6094" y="1660"/>
                </a:lnTo>
                <a:lnTo>
                  <a:pt x="6094" y="1565"/>
                </a:lnTo>
                <a:close/>
                <a:moveTo>
                  <a:pt x="6124" y="1539"/>
                </a:moveTo>
                <a:lnTo>
                  <a:pt x="6062" y="1539"/>
                </a:lnTo>
                <a:lnTo>
                  <a:pt x="6062" y="1795"/>
                </a:lnTo>
                <a:lnTo>
                  <a:pt x="6094" y="1795"/>
                </a:lnTo>
                <a:lnTo>
                  <a:pt x="6094" y="1679"/>
                </a:lnTo>
                <a:cubicBezTo>
                  <a:pt x="6107" y="1680"/>
                  <a:pt x="6113" y="1683"/>
                  <a:pt x="6124" y="1696"/>
                </a:cubicBezTo>
                <a:cubicBezTo>
                  <a:pt x="6159" y="1739"/>
                  <a:pt x="6185" y="1778"/>
                  <a:pt x="6193" y="1795"/>
                </a:cubicBezTo>
                <a:lnTo>
                  <a:pt x="6233" y="1795"/>
                </a:lnTo>
                <a:cubicBezTo>
                  <a:pt x="6233" y="1795"/>
                  <a:pt x="6182" y="1723"/>
                  <a:pt x="6171" y="1708"/>
                </a:cubicBezTo>
                <a:cubicBezTo>
                  <a:pt x="6165" y="1701"/>
                  <a:pt x="6156" y="1689"/>
                  <a:pt x="6144" y="1679"/>
                </a:cubicBezTo>
                <a:lnTo>
                  <a:pt x="6148" y="1679"/>
                </a:lnTo>
                <a:cubicBezTo>
                  <a:pt x="6191" y="1679"/>
                  <a:pt x="6219" y="1651"/>
                  <a:pt x="6219" y="1609"/>
                </a:cubicBezTo>
                <a:cubicBezTo>
                  <a:pt x="6219" y="1582"/>
                  <a:pt x="6205" y="1565"/>
                  <a:pt x="6193" y="1555"/>
                </a:cubicBezTo>
                <a:cubicBezTo>
                  <a:pt x="6180" y="1545"/>
                  <a:pt x="6161" y="1539"/>
                  <a:pt x="6124" y="1539"/>
                </a:cubicBezTo>
                <a:close/>
                <a:moveTo>
                  <a:pt x="5946" y="1539"/>
                </a:moveTo>
                <a:lnTo>
                  <a:pt x="5799" y="1539"/>
                </a:lnTo>
                <a:lnTo>
                  <a:pt x="5799" y="1795"/>
                </a:lnTo>
                <a:lnTo>
                  <a:pt x="5950" y="1795"/>
                </a:lnTo>
                <a:lnTo>
                  <a:pt x="5950" y="1769"/>
                </a:lnTo>
                <a:lnTo>
                  <a:pt x="5831" y="1769"/>
                </a:lnTo>
                <a:lnTo>
                  <a:pt x="5831" y="1675"/>
                </a:lnTo>
                <a:lnTo>
                  <a:pt x="5924" y="1675"/>
                </a:lnTo>
                <a:lnTo>
                  <a:pt x="5924" y="1648"/>
                </a:lnTo>
                <a:lnTo>
                  <a:pt x="5831" y="1648"/>
                </a:lnTo>
                <a:lnTo>
                  <a:pt x="5831" y="1564"/>
                </a:lnTo>
                <a:lnTo>
                  <a:pt x="5942" y="1564"/>
                </a:lnTo>
                <a:lnTo>
                  <a:pt x="5946" y="1539"/>
                </a:lnTo>
                <a:close/>
                <a:moveTo>
                  <a:pt x="5698" y="1539"/>
                </a:moveTo>
                <a:lnTo>
                  <a:pt x="5519" y="1539"/>
                </a:lnTo>
                <a:lnTo>
                  <a:pt x="5519" y="1565"/>
                </a:lnTo>
                <a:lnTo>
                  <a:pt x="5592" y="1565"/>
                </a:lnTo>
                <a:lnTo>
                  <a:pt x="5592" y="1795"/>
                </a:lnTo>
                <a:lnTo>
                  <a:pt x="5623" y="1795"/>
                </a:lnTo>
                <a:lnTo>
                  <a:pt x="5623" y="1565"/>
                </a:lnTo>
                <a:lnTo>
                  <a:pt x="5696" y="1565"/>
                </a:lnTo>
                <a:lnTo>
                  <a:pt x="5698" y="1539"/>
                </a:lnTo>
                <a:close/>
                <a:moveTo>
                  <a:pt x="5252" y="1753"/>
                </a:moveTo>
                <a:lnTo>
                  <a:pt x="5238" y="1777"/>
                </a:lnTo>
                <a:cubicBezTo>
                  <a:pt x="5264" y="1793"/>
                  <a:pt x="5292" y="1800"/>
                  <a:pt x="5324" y="1800"/>
                </a:cubicBezTo>
                <a:cubicBezTo>
                  <a:pt x="5349" y="1800"/>
                  <a:pt x="5367" y="1795"/>
                  <a:pt x="5385" y="1784"/>
                </a:cubicBezTo>
                <a:cubicBezTo>
                  <a:pt x="5409" y="1770"/>
                  <a:pt x="5422" y="1747"/>
                  <a:pt x="5422" y="1723"/>
                </a:cubicBezTo>
                <a:cubicBezTo>
                  <a:pt x="5422" y="1707"/>
                  <a:pt x="5415" y="1689"/>
                  <a:pt x="5404" y="1678"/>
                </a:cubicBezTo>
                <a:cubicBezTo>
                  <a:pt x="5393" y="1666"/>
                  <a:pt x="5381" y="1659"/>
                  <a:pt x="5357" y="1652"/>
                </a:cubicBezTo>
                <a:lnTo>
                  <a:pt x="5326" y="1642"/>
                </a:lnTo>
                <a:cubicBezTo>
                  <a:pt x="5294" y="1633"/>
                  <a:pt x="5281" y="1621"/>
                  <a:pt x="5281" y="1601"/>
                </a:cubicBezTo>
                <a:cubicBezTo>
                  <a:pt x="5281" y="1574"/>
                  <a:pt x="5301" y="1558"/>
                  <a:pt x="5335" y="1558"/>
                </a:cubicBezTo>
                <a:cubicBezTo>
                  <a:pt x="5358" y="1558"/>
                  <a:pt x="5375" y="1564"/>
                  <a:pt x="5400" y="1580"/>
                </a:cubicBezTo>
                <a:lnTo>
                  <a:pt x="5415" y="1558"/>
                </a:lnTo>
                <a:cubicBezTo>
                  <a:pt x="5389" y="1542"/>
                  <a:pt x="5362" y="1533"/>
                  <a:pt x="5333" y="1533"/>
                </a:cubicBezTo>
                <a:cubicBezTo>
                  <a:pt x="5281" y="1533"/>
                  <a:pt x="5246" y="1563"/>
                  <a:pt x="5246" y="1607"/>
                </a:cubicBezTo>
                <a:cubicBezTo>
                  <a:pt x="5246" y="1623"/>
                  <a:pt x="5252" y="1638"/>
                  <a:pt x="5263" y="1649"/>
                </a:cubicBezTo>
                <a:cubicBezTo>
                  <a:pt x="5274" y="1659"/>
                  <a:pt x="5286" y="1664"/>
                  <a:pt x="5311" y="1672"/>
                </a:cubicBezTo>
                <a:lnTo>
                  <a:pt x="5338" y="1679"/>
                </a:lnTo>
                <a:cubicBezTo>
                  <a:pt x="5371" y="1689"/>
                  <a:pt x="5386" y="1704"/>
                  <a:pt x="5386" y="1727"/>
                </a:cubicBezTo>
                <a:cubicBezTo>
                  <a:pt x="5386" y="1742"/>
                  <a:pt x="5380" y="1754"/>
                  <a:pt x="5367" y="1764"/>
                </a:cubicBezTo>
                <a:cubicBezTo>
                  <a:pt x="5356" y="1772"/>
                  <a:pt x="5345" y="1775"/>
                  <a:pt x="5324" y="1775"/>
                </a:cubicBezTo>
                <a:cubicBezTo>
                  <a:pt x="5297" y="1775"/>
                  <a:pt x="5274" y="1768"/>
                  <a:pt x="5252" y="1753"/>
                </a:cubicBezTo>
                <a:close/>
                <a:moveTo>
                  <a:pt x="4664" y="1539"/>
                </a:moveTo>
                <a:lnTo>
                  <a:pt x="4632" y="1539"/>
                </a:lnTo>
                <a:lnTo>
                  <a:pt x="4632" y="1723"/>
                </a:lnTo>
                <a:cubicBezTo>
                  <a:pt x="4632" y="1734"/>
                  <a:pt x="4633" y="1750"/>
                  <a:pt x="4640" y="1763"/>
                </a:cubicBezTo>
                <a:cubicBezTo>
                  <a:pt x="4655" y="1788"/>
                  <a:pt x="4678" y="1800"/>
                  <a:pt x="4720" y="1800"/>
                </a:cubicBezTo>
                <a:cubicBezTo>
                  <a:pt x="4753" y="1800"/>
                  <a:pt x="4774" y="1793"/>
                  <a:pt x="4791" y="1780"/>
                </a:cubicBezTo>
                <a:cubicBezTo>
                  <a:pt x="4807" y="1767"/>
                  <a:pt x="4811" y="1752"/>
                  <a:pt x="4811" y="1721"/>
                </a:cubicBezTo>
                <a:lnTo>
                  <a:pt x="4811" y="1539"/>
                </a:lnTo>
                <a:lnTo>
                  <a:pt x="4779" y="1539"/>
                </a:lnTo>
                <a:lnTo>
                  <a:pt x="4779" y="1717"/>
                </a:lnTo>
                <a:cubicBezTo>
                  <a:pt x="4779" y="1735"/>
                  <a:pt x="4778" y="1746"/>
                  <a:pt x="4769" y="1757"/>
                </a:cubicBezTo>
                <a:cubicBezTo>
                  <a:pt x="4761" y="1768"/>
                  <a:pt x="4744" y="1774"/>
                  <a:pt x="4722" y="1774"/>
                </a:cubicBezTo>
                <a:cubicBezTo>
                  <a:pt x="4689" y="1774"/>
                  <a:pt x="4674" y="1760"/>
                  <a:pt x="4669" y="1749"/>
                </a:cubicBezTo>
                <a:cubicBezTo>
                  <a:pt x="4665" y="1741"/>
                  <a:pt x="4664" y="1724"/>
                  <a:pt x="4664" y="1712"/>
                </a:cubicBezTo>
                <a:lnTo>
                  <a:pt x="4664" y="1539"/>
                </a:lnTo>
                <a:close/>
                <a:moveTo>
                  <a:pt x="4782" y="1503"/>
                </a:moveTo>
                <a:cubicBezTo>
                  <a:pt x="4782" y="1493"/>
                  <a:pt x="4773" y="1484"/>
                  <a:pt x="4762" y="1484"/>
                </a:cubicBezTo>
                <a:cubicBezTo>
                  <a:pt x="4751" y="1484"/>
                  <a:pt x="4742" y="1493"/>
                  <a:pt x="4742" y="1503"/>
                </a:cubicBezTo>
                <a:cubicBezTo>
                  <a:pt x="4742" y="1514"/>
                  <a:pt x="4751" y="1523"/>
                  <a:pt x="4762" y="1523"/>
                </a:cubicBezTo>
                <a:cubicBezTo>
                  <a:pt x="4774" y="1523"/>
                  <a:pt x="4782" y="1514"/>
                  <a:pt x="4782" y="1503"/>
                </a:cubicBezTo>
                <a:close/>
                <a:moveTo>
                  <a:pt x="4681" y="1523"/>
                </a:moveTo>
                <a:cubicBezTo>
                  <a:pt x="4693" y="1523"/>
                  <a:pt x="4701" y="1514"/>
                  <a:pt x="4701" y="1503"/>
                </a:cubicBezTo>
                <a:cubicBezTo>
                  <a:pt x="4701" y="1493"/>
                  <a:pt x="4692" y="1484"/>
                  <a:pt x="4681" y="1484"/>
                </a:cubicBezTo>
                <a:cubicBezTo>
                  <a:pt x="4670" y="1484"/>
                  <a:pt x="4661" y="1493"/>
                  <a:pt x="4661" y="1503"/>
                </a:cubicBezTo>
                <a:cubicBezTo>
                  <a:pt x="4661" y="1514"/>
                  <a:pt x="4670" y="1523"/>
                  <a:pt x="4681" y="1523"/>
                </a:cubicBezTo>
                <a:close/>
                <a:moveTo>
                  <a:pt x="4279" y="1539"/>
                </a:moveTo>
                <a:lnTo>
                  <a:pt x="4256" y="1795"/>
                </a:lnTo>
                <a:lnTo>
                  <a:pt x="4287" y="1795"/>
                </a:lnTo>
                <a:lnTo>
                  <a:pt x="4302" y="1613"/>
                </a:lnTo>
                <a:cubicBezTo>
                  <a:pt x="4303" y="1598"/>
                  <a:pt x="4304" y="1568"/>
                  <a:pt x="4305" y="1564"/>
                </a:cubicBezTo>
                <a:cubicBezTo>
                  <a:pt x="4306" y="1569"/>
                  <a:pt x="4310" y="1588"/>
                  <a:pt x="4318" y="1613"/>
                </a:cubicBezTo>
                <a:lnTo>
                  <a:pt x="4372" y="1795"/>
                </a:lnTo>
                <a:lnTo>
                  <a:pt x="4399" y="1795"/>
                </a:lnTo>
                <a:lnTo>
                  <a:pt x="4457" y="1604"/>
                </a:lnTo>
                <a:cubicBezTo>
                  <a:pt x="4462" y="1588"/>
                  <a:pt x="4467" y="1566"/>
                  <a:pt x="4467" y="1564"/>
                </a:cubicBezTo>
                <a:cubicBezTo>
                  <a:pt x="4467" y="1566"/>
                  <a:pt x="4468" y="1591"/>
                  <a:pt x="4469" y="1607"/>
                </a:cubicBezTo>
                <a:lnTo>
                  <a:pt x="4485" y="1795"/>
                </a:lnTo>
                <a:lnTo>
                  <a:pt x="4517" y="1795"/>
                </a:lnTo>
                <a:lnTo>
                  <a:pt x="4494" y="1539"/>
                </a:lnTo>
                <a:lnTo>
                  <a:pt x="4447" y="1539"/>
                </a:lnTo>
                <a:lnTo>
                  <a:pt x="4396" y="1709"/>
                </a:lnTo>
                <a:cubicBezTo>
                  <a:pt x="4390" y="1729"/>
                  <a:pt x="4387" y="1749"/>
                  <a:pt x="4386" y="1751"/>
                </a:cubicBezTo>
                <a:cubicBezTo>
                  <a:pt x="4386" y="1748"/>
                  <a:pt x="4382" y="1730"/>
                  <a:pt x="4375" y="1706"/>
                </a:cubicBezTo>
                <a:lnTo>
                  <a:pt x="4326" y="1539"/>
                </a:lnTo>
                <a:lnTo>
                  <a:pt x="4279" y="1539"/>
                </a:lnTo>
                <a:close/>
                <a:moveTo>
                  <a:pt x="3798" y="1662"/>
                </a:moveTo>
                <a:lnTo>
                  <a:pt x="0" y="1662"/>
                </a:lnTo>
                <a:lnTo>
                  <a:pt x="0" y="1796"/>
                </a:lnTo>
                <a:lnTo>
                  <a:pt x="3798" y="1796"/>
                </a:lnTo>
                <a:lnTo>
                  <a:pt x="3798" y="1662"/>
                </a:lnTo>
                <a:close/>
                <a:moveTo>
                  <a:pt x="3798" y="1103"/>
                </a:moveTo>
                <a:lnTo>
                  <a:pt x="0" y="1103"/>
                </a:lnTo>
                <a:lnTo>
                  <a:pt x="0" y="1166"/>
                </a:lnTo>
                <a:lnTo>
                  <a:pt x="3798" y="1166"/>
                </a:lnTo>
                <a:lnTo>
                  <a:pt x="3798" y="1103"/>
                </a:lnTo>
                <a:close/>
                <a:moveTo>
                  <a:pt x="0" y="862"/>
                </a:moveTo>
                <a:lnTo>
                  <a:pt x="1475" y="862"/>
                </a:lnTo>
                <a:lnTo>
                  <a:pt x="1475" y="727"/>
                </a:lnTo>
                <a:lnTo>
                  <a:pt x="0" y="727"/>
                </a:lnTo>
                <a:lnTo>
                  <a:pt x="0" y="862"/>
                </a:lnTo>
                <a:close/>
                <a:moveTo>
                  <a:pt x="1869" y="135"/>
                </a:moveTo>
                <a:lnTo>
                  <a:pt x="1929" y="135"/>
                </a:lnTo>
                <a:lnTo>
                  <a:pt x="1929" y="0"/>
                </a:lnTo>
                <a:lnTo>
                  <a:pt x="1869" y="0"/>
                </a:lnTo>
                <a:lnTo>
                  <a:pt x="1869" y="135"/>
                </a:lnTo>
                <a:close/>
                <a:moveTo>
                  <a:pt x="1772" y="254"/>
                </a:moveTo>
                <a:lnTo>
                  <a:pt x="2026" y="254"/>
                </a:lnTo>
                <a:lnTo>
                  <a:pt x="2026" y="191"/>
                </a:lnTo>
                <a:lnTo>
                  <a:pt x="1772" y="191"/>
                </a:lnTo>
                <a:lnTo>
                  <a:pt x="1772" y="254"/>
                </a:lnTo>
                <a:close/>
                <a:moveTo>
                  <a:pt x="1685" y="598"/>
                </a:moveTo>
                <a:lnTo>
                  <a:pt x="2116" y="598"/>
                </a:lnTo>
                <a:lnTo>
                  <a:pt x="2116" y="463"/>
                </a:lnTo>
                <a:lnTo>
                  <a:pt x="1685" y="463"/>
                </a:lnTo>
                <a:lnTo>
                  <a:pt x="1685" y="598"/>
                </a:lnTo>
                <a:close/>
                <a:moveTo>
                  <a:pt x="2323" y="862"/>
                </a:moveTo>
                <a:lnTo>
                  <a:pt x="3799" y="862"/>
                </a:lnTo>
                <a:lnTo>
                  <a:pt x="3799" y="727"/>
                </a:lnTo>
                <a:lnTo>
                  <a:pt x="2323" y="727"/>
                </a:lnTo>
                <a:lnTo>
                  <a:pt x="2323" y="862"/>
                </a:lnTo>
                <a:close/>
                <a:moveTo>
                  <a:pt x="4760" y="1356"/>
                </a:moveTo>
                <a:lnTo>
                  <a:pt x="4911" y="727"/>
                </a:lnTo>
                <a:lnTo>
                  <a:pt x="4779" y="727"/>
                </a:lnTo>
                <a:lnTo>
                  <a:pt x="4728" y="964"/>
                </a:lnTo>
                <a:cubicBezTo>
                  <a:pt x="4714" y="1025"/>
                  <a:pt x="4696" y="1151"/>
                  <a:pt x="4694" y="1171"/>
                </a:cubicBezTo>
                <a:cubicBezTo>
                  <a:pt x="4694" y="1171"/>
                  <a:pt x="4679" y="1064"/>
                  <a:pt x="4667" y="1006"/>
                </a:cubicBezTo>
                <a:lnTo>
                  <a:pt x="4609" y="727"/>
                </a:lnTo>
                <a:lnTo>
                  <a:pt x="4472" y="727"/>
                </a:lnTo>
                <a:lnTo>
                  <a:pt x="4417" y="979"/>
                </a:lnTo>
                <a:cubicBezTo>
                  <a:pt x="4398" y="1065"/>
                  <a:pt x="4387" y="1154"/>
                  <a:pt x="4384" y="1178"/>
                </a:cubicBezTo>
                <a:cubicBezTo>
                  <a:pt x="4384" y="1178"/>
                  <a:pt x="4376" y="1089"/>
                  <a:pt x="4351" y="973"/>
                </a:cubicBezTo>
                <a:lnTo>
                  <a:pt x="4297" y="727"/>
                </a:lnTo>
                <a:lnTo>
                  <a:pt x="4164" y="727"/>
                </a:lnTo>
                <a:lnTo>
                  <a:pt x="4313" y="1356"/>
                </a:lnTo>
                <a:lnTo>
                  <a:pt x="4456" y="1356"/>
                </a:lnTo>
                <a:lnTo>
                  <a:pt x="4508" y="1100"/>
                </a:lnTo>
                <a:cubicBezTo>
                  <a:pt x="4525" y="1018"/>
                  <a:pt x="4536" y="939"/>
                  <a:pt x="4538" y="924"/>
                </a:cubicBezTo>
                <a:cubicBezTo>
                  <a:pt x="4539" y="947"/>
                  <a:pt x="4549" y="1024"/>
                  <a:pt x="4567" y="1102"/>
                </a:cubicBezTo>
                <a:lnTo>
                  <a:pt x="4623" y="1356"/>
                </a:lnTo>
                <a:lnTo>
                  <a:pt x="4760" y="1356"/>
                </a:lnTo>
                <a:close/>
                <a:moveTo>
                  <a:pt x="4980" y="1539"/>
                </a:moveTo>
                <a:lnTo>
                  <a:pt x="4943" y="1539"/>
                </a:lnTo>
                <a:lnTo>
                  <a:pt x="4943" y="1795"/>
                </a:lnTo>
                <a:lnTo>
                  <a:pt x="4976" y="1795"/>
                </a:lnTo>
                <a:lnTo>
                  <a:pt x="4975" y="1647"/>
                </a:lnTo>
                <a:cubicBezTo>
                  <a:pt x="4974" y="1613"/>
                  <a:pt x="4971" y="1577"/>
                  <a:pt x="4971" y="1577"/>
                </a:cubicBezTo>
                <a:cubicBezTo>
                  <a:pt x="4971" y="1577"/>
                  <a:pt x="4985" y="1607"/>
                  <a:pt x="5002" y="1638"/>
                </a:cubicBezTo>
                <a:lnTo>
                  <a:pt x="5088" y="1795"/>
                </a:lnTo>
                <a:lnTo>
                  <a:pt x="5122" y="1795"/>
                </a:lnTo>
                <a:lnTo>
                  <a:pt x="5122" y="1539"/>
                </a:lnTo>
                <a:lnTo>
                  <a:pt x="5090" y="1539"/>
                </a:lnTo>
                <a:lnTo>
                  <a:pt x="5092" y="1678"/>
                </a:lnTo>
                <a:cubicBezTo>
                  <a:pt x="5092" y="1715"/>
                  <a:pt x="5095" y="1756"/>
                  <a:pt x="5095" y="1756"/>
                </a:cubicBezTo>
                <a:cubicBezTo>
                  <a:pt x="5094" y="1754"/>
                  <a:pt x="5083" y="1727"/>
                  <a:pt x="5070" y="1703"/>
                </a:cubicBezTo>
                <a:lnTo>
                  <a:pt x="4980" y="1539"/>
                </a:lnTo>
                <a:close/>
                <a:moveTo>
                  <a:pt x="5556" y="1356"/>
                </a:moveTo>
                <a:lnTo>
                  <a:pt x="5706" y="727"/>
                </a:lnTo>
                <a:lnTo>
                  <a:pt x="5575" y="727"/>
                </a:lnTo>
                <a:lnTo>
                  <a:pt x="5523" y="964"/>
                </a:lnTo>
                <a:cubicBezTo>
                  <a:pt x="5510" y="1025"/>
                  <a:pt x="5491" y="1151"/>
                  <a:pt x="5489" y="1171"/>
                </a:cubicBezTo>
                <a:cubicBezTo>
                  <a:pt x="5489" y="1171"/>
                  <a:pt x="5474" y="1064"/>
                  <a:pt x="5462" y="1006"/>
                </a:cubicBezTo>
                <a:lnTo>
                  <a:pt x="5405" y="727"/>
                </a:lnTo>
                <a:lnTo>
                  <a:pt x="5268" y="727"/>
                </a:lnTo>
                <a:lnTo>
                  <a:pt x="5212" y="979"/>
                </a:lnTo>
                <a:cubicBezTo>
                  <a:pt x="5193" y="1065"/>
                  <a:pt x="5182" y="1154"/>
                  <a:pt x="5180" y="1178"/>
                </a:cubicBezTo>
                <a:cubicBezTo>
                  <a:pt x="5180" y="1178"/>
                  <a:pt x="5172" y="1089"/>
                  <a:pt x="5147" y="973"/>
                </a:cubicBezTo>
                <a:lnTo>
                  <a:pt x="5093" y="727"/>
                </a:lnTo>
                <a:lnTo>
                  <a:pt x="4960" y="727"/>
                </a:lnTo>
                <a:lnTo>
                  <a:pt x="5109" y="1356"/>
                </a:lnTo>
                <a:lnTo>
                  <a:pt x="5252" y="1356"/>
                </a:lnTo>
                <a:lnTo>
                  <a:pt x="5304" y="1100"/>
                </a:lnTo>
                <a:cubicBezTo>
                  <a:pt x="5321" y="1018"/>
                  <a:pt x="5331" y="939"/>
                  <a:pt x="5333" y="924"/>
                </a:cubicBezTo>
                <a:cubicBezTo>
                  <a:pt x="5335" y="947"/>
                  <a:pt x="5345" y="1024"/>
                  <a:pt x="5363" y="1102"/>
                </a:cubicBezTo>
                <a:lnTo>
                  <a:pt x="5418" y="1356"/>
                </a:lnTo>
                <a:lnTo>
                  <a:pt x="5556" y="1356"/>
                </a:lnTo>
                <a:close/>
                <a:moveTo>
                  <a:pt x="6233" y="1147"/>
                </a:moveTo>
                <a:lnTo>
                  <a:pt x="6233" y="727"/>
                </a:lnTo>
                <a:lnTo>
                  <a:pt x="6106" y="727"/>
                </a:lnTo>
                <a:lnTo>
                  <a:pt x="6106" y="1126"/>
                </a:lnTo>
                <a:cubicBezTo>
                  <a:pt x="6106" y="1159"/>
                  <a:pt x="6106" y="1168"/>
                  <a:pt x="6104" y="1182"/>
                </a:cubicBezTo>
                <a:cubicBezTo>
                  <a:pt x="6099" y="1228"/>
                  <a:pt x="6064" y="1255"/>
                  <a:pt x="6009" y="1255"/>
                </a:cubicBezTo>
                <a:cubicBezTo>
                  <a:pt x="5968" y="1255"/>
                  <a:pt x="5938" y="1239"/>
                  <a:pt x="5924" y="1211"/>
                </a:cubicBezTo>
                <a:cubicBezTo>
                  <a:pt x="5917" y="1198"/>
                  <a:pt x="5913" y="1176"/>
                  <a:pt x="5913" y="1137"/>
                </a:cubicBezTo>
                <a:lnTo>
                  <a:pt x="5913" y="727"/>
                </a:lnTo>
                <a:lnTo>
                  <a:pt x="5785" y="727"/>
                </a:lnTo>
                <a:lnTo>
                  <a:pt x="5785" y="1161"/>
                </a:lnTo>
                <a:cubicBezTo>
                  <a:pt x="5785" y="1221"/>
                  <a:pt x="5791" y="1246"/>
                  <a:pt x="5812" y="1279"/>
                </a:cubicBezTo>
                <a:cubicBezTo>
                  <a:pt x="5847" y="1333"/>
                  <a:pt x="5917" y="1362"/>
                  <a:pt x="6012" y="1362"/>
                </a:cubicBezTo>
                <a:cubicBezTo>
                  <a:pt x="6146" y="1362"/>
                  <a:pt x="6207" y="1294"/>
                  <a:pt x="6224" y="1245"/>
                </a:cubicBezTo>
                <a:cubicBezTo>
                  <a:pt x="6233" y="1218"/>
                  <a:pt x="6233" y="1206"/>
                  <a:pt x="6233" y="1147"/>
                </a:cubicBezTo>
                <a:close/>
              </a:path>
            </a:pathLst>
          </a:custGeom>
          <a:solidFill>
            <a:schemeClr val="tx2"/>
          </a:solidFill>
          <a:ln w="9525">
            <a:noFill/>
            <a:round/>
            <a:headEnd/>
            <a:tailEnd/>
          </a:ln>
        </p:spPr>
        <p:txBody>
          <a:bodyPr vert="horz" wrap="square" lIns="91345" tIns="45672" rIns="91345" bIns="45672" numCol="1" anchor="t" anchorCtr="0" compatLnSpc="1">
            <a:prstTxWarp prst="textNoShape">
              <a:avLst/>
            </a:prstTxWarp>
          </a:bodyPr>
          <a:lstStyle/>
          <a:p>
            <a:endParaRPr lang="de-DE" sz="1798" dirty="0"/>
          </a:p>
        </p:txBody>
      </p:sp>
      <p:sp>
        <p:nvSpPr>
          <p:cNvPr id="12" name="Linie"/>
          <p:cNvSpPr/>
          <p:nvPr/>
        </p:nvSpPr>
        <p:spPr>
          <a:xfrm>
            <a:off x="0" y="5642640"/>
            <a:ext cx="12192000" cy="273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
        <p:nvSpPr>
          <p:cNvPr id="26" name="Vertikaler Textplatzhalter 2"/>
          <p:cNvSpPr>
            <a:spLocks noGrp="1"/>
          </p:cNvSpPr>
          <p:nvPr>
            <p:ph type="body" orient="vert" idx="17" hasCustomPrompt="1"/>
          </p:nvPr>
        </p:nvSpPr>
        <p:spPr>
          <a:xfrm>
            <a:off x="478368" y="2484439"/>
            <a:ext cx="4251137" cy="498598"/>
          </a:xfrm>
          <a:solidFill>
            <a:schemeClr val="bg2"/>
          </a:solidFill>
        </p:spPr>
        <p:txBody>
          <a:bodyPr vert="horz" wrap="none" lIns="90000" rIns="90000" anchor="t" anchorCtr="0">
            <a:spAutoFit/>
          </a:bodyPr>
          <a:lstStyle>
            <a:lvl1pPr marL="0" indent="0">
              <a:lnSpc>
                <a:spcPct val="90000"/>
              </a:lnSpc>
              <a:spcBef>
                <a:spcPts val="0"/>
              </a:spcBef>
              <a:defRPr sz="3596" b="1" i="0">
                <a:solidFill>
                  <a:schemeClr val="bg1"/>
                </a:solidFill>
                <a:latin typeface="Calibri" panose="020F0502020204030204" pitchFamily="34" charset="0"/>
                <a:cs typeface="Calibri" panose="020F0502020204030204" pitchFamily="34" charset="0"/>
              </a:defRPr>
            </a:lvl1pPr>
            <a:lvl2pPr marL="0" indent="0">
              <a:lnSpc>
                <a:spcPct val="90000"/>
              </a:lnSpc>
              <a:spcBef>
                <a:spcPts val="0"/>
              </a:spcBef>
              <a:defRPr sz="3197" b="1" i="0">
                <a:solidFill>
                  <a:schemeClr val="bg1"/>
                </a:solidFill>
                <a:latin typeface="+mn-lt"/>
              </a:defRPr>
            </a:lvl2pPr>
            <a:lvl3pPr marL="0" indent="0">
              <a:lnSpc>
                <a:spcPct val="90000"/>
              </a:lnSpc>
              <a:spcBef>
                <a:spcPts val="0"/>
              </a:spcBef>
              <a:defRPr sz="3197" b="1" i="0">
                <a:solidFill>
                  <a:schemeClr val="bg1"/>
                </a:solidFill>
                <a:latin typeface="+mn-lt"/>
              </a:defRPr>
            </a:lvl3pPr>
            <a:lvl4pPr marL="0" indent="0">
              <a:lnSpc>
                <a:spcPct val="90000"/>
              </a:lnSpc>
              <a:spcBef>
                <a:spcPts val="0"/>
              </a:spcBef>
              <a:defRPr sz="3197" b="1" i="0">
                <a:solidFill>
                  <a:schemeClr val="bg1"/>
                </a:solidFill>
                <a:latin typeface="+mn-lt"/>
              </a:defRPr>
            </a:lvl4pPr>
            <a:lvl5pPr marL="0" indent="0">
              <a:lnSpc>
                <a:spcPct val="90000"/>
              </a:lnSpc>
              <a:spcBef>
                <a:spcPts val="0"/>
              </a:spcBef>
              <a:defRPr sz="3197" b="1" i="0">
                <a:solidFill>
                  <a:schemeClr val="bg1"/>
                </a:solidFill>
                <a:latin typeface="+mn-lt"/>
              </a:defRPr>
            </a:lvl5pPr>
            <a:lvl6pPr marL="0" indent="0">
              <a:lnSpc>
                <a:spcPct val="90000"/>
              </a:lnSpc>
              <a:spcBef>
                <a:spcPts val="0"/>
              </a:spcBef>
              <a:defRPr sz="3197" b="1" i="0">
                <a:solidFill>
                  <a:schemeClr val="bg1"/>
                </a:solidFill>
                <a:latin typeface="+mn-lt"/>
              </a:defRPr>
            </a:lvl6pPr>
            <a:lvl7pPr marL="0" indent="0">
              <a:lnSpc>
                <a:spcPct val="90000"/>
              </a:lnSpc>
              <a:spcBef>
                <a:spcPts val="0"/>
              </a:spcBef>
              <a:defRPr sz="3197" b="1" i="0">
                <a:solidFill>
                  <a:schemeClr val="bg1"/>
                </a:solidFill>
                <a:latin typeface="+mn-lt"/>
              </a:defRPr>
            </a:lvl7pPr>
            <a:lvl8pPr marL="0" indent="0">
              <a:lnSpc>
                <a:spcPct val="90000"/>
              </a:lnSpc>
              <a:spcBef>
                <a:spcPts val="0"/>
              </a:spcBef>
              <a:defRPr sz="3197" b="1" i="0">
                <a:solidFill>
                  <a:schemeClr val="bg1"/>
                </a:solidFill>
                <a:latin typeface="+mn-lt"/>
              </a:defRPr>
            </a:lvl8pPr>
            <a:lvl9pPr marL="0" indent="0">
              <a:lnSpc>
                <a:spcPct val="90000"/>
              </a:lnSpc>
              <a:spcBef>
                <a:spcPts val="0"/>
              </a:spcBef>
              <a:defRPr sz="3197" b="1" i="0">
                <a:solidFill>
                  <a:schemeClr val="bg1"/>
                </a:solidFill>
                <a:latin typeface="+mn-lt"/>
              </a:defRPr>
            </a:lvl9pPr>
          </a:lstStyle>
          <a:p>
            <a:pPr lvl="0"/>
            <a:r>
              <a:rPr lang="de-DE" dirty="0"/>
              <a:t>zwei Zeilen einfügen</a:t>
            </a:r>
          </a:p>
        </p:txBody>
      </p:sp>
      <p:sp>
        <p:nvSpPr>
          <p:cNvPr id="29" name="Vertikaler Textplatzhalter 2"/>
          <p:cNvSpPr>
            <a:spLocks noGrp="1"/>
          </p:cNvSpPr>
          <p:nvPr>
            <p:ph type="body" orient="vert" idx="13" hasCustomPrompt="1"/>
          </p:nvPr>
        </p:nvSpPr>
        <p:spPr>
          <a:xfrm>
            <a:off x="4769229" y="6028843"/>
            <a:ext cx="6913632" cy="468000"/>
          </a:xfrm>
        </p:spPr>
        <p:txBody>
          <a:bodyPr vert="horz" anchor="b" anchorCtr="0"/>
          <a:lstStyle>
            <a:lvl1pPr marL="0" indent="0" algn="r">
              <a:lnSpc>
                <a:spcPct val="100000"/>
              </a:lnSpc>
              <a:spcBef>
                <a:spcPts val="0"/>
              </a:spcBef>
              <a:buFont typeface="Arial" panose="020B0604020202020204" pitchFamily="34" charset="0"/>
              <a:buNone/>
              <a:defRPr sz="1399" b="0"/>
            </a:lvl1pPr>
            <a:lvl2pPr marL="0" indent="0" algn="r">
              <a:lnSpc>
                <a:spcPct val="100000"/>
              </a:lnSpc>
              <a:spcBef>
                <a:spcPts val="0"/>
              </a:spcBef>
              <a:buNone/>
              <a:defRPr sz="1399" b="0"/>
            </a:lvl2pPr>
            <a:lvl3pPr marL="0" indent="0" algn="r">
              <a:lnSpc>
                <a:spcPct val="100000"/>
              </a:lnSpc>
              <a:spcBef>
                <a:spcPts val="0"/>
              </a:spcBef>
              <a:buNone/>
              <a:defRPr sz="1399" b="0"/>
            </a:lvl3pPr>
            <a:lvl4pPr marL="0" indent="0" algn="r">
              <a:lnSpc>
                <a:spcPct val="100000"/>
              </a:lnSpc>
              <a:spcBef>
                <a:spcPts val="0"/>
              </a:spcBef>
              <a:buNone/>
              <a:defRPr sz="1399" b="0"/>
            </a:lvl4pPr>
            <a:lvl5pPr marL="0" indent="0" algn="r">
              <a:lnSpc>
                <a:spcPct val="100000"/>
              </a:lnSpc>
              <a:spcBef>
                <a:spcPts val="0"/>
              </a:spcBef>
              <a:buNone/>
              <a:defRPr sz="1399" b="0"/>
            </a:lvl5pPr>
            <a:lvl6pPr marL="0" indent="0" algn="r">
              <a:lnSpc>
                <a:spcPct val="100000"/>
              </a:lnSpc>
              <a:spcBef>
                <a:spcPts val="0"/>
              </a:spcBef>
              <a:buNone/>
              <a:defRPr sz="1399" b="0"/>
            </a:lvl6pPr>
            <a:lvl7pPr marL="0" indent="0" algn="r">
              <a:lnSpc>
                <a:spcPct val="100000"/>
              </a:lnSpc>
              <a:spcBef>
                <a:spcPts val="0"/>
              </a:spcBef>
              <a:buNone/>
              <a:defRPr sz="1399" b="0"/>
            </a:lvl7pPr>
            <a:lvl8pPr marL="0" indent="0" algn="r">
              <a:lnSpc>
                <a:spcPct val="100000"/>
              </a:lnSpc>
              <a:spcBef>
                <a:spcPts val="0"/>
              </a:spcBef>
              <a:buNone/>
              <a:defRPr sz="1399" b="0"/>
            </a:lvl8pPr>
            <a:lvl9pPr marL="0" indent="0" algn="r">
              <a:lnSpc>
                <a:spcPct val="100000"/>
              </a:lnSpc>
              <a:spcBef>
                <a:spcPts val="0"/>
              </a:spcBef>
              <a:buNone/>
              <a:defRPr sz="1399" b="0"/>
            </a:lvl9pPr>
          </a:lstStyle>
          <a:p>
            <a:pPr lvl="0"/>
            <a:r>
              <a:rPr lang="de-DE" dirty="0"/>
              <a:t>Freiraum für Sekundärlogo(s) / Name </a:t>
            </a:r>
            <a:br>
              <a:rPr lang="de-DE" dirty="0"/>
            </a:br>
            <a:r>
              <a:rPr lang="de-DE" dirty="0"/>
              <a:t>des Fachbereichs, Instituts oder SFBs</a:t>
            </a:r>
          </a:p>
        </p:txBody>
      </p:sp>
      <p:pic>
        <p:nvPicPr>
          <p:cNvPr id="24" name="Hintergrundbild">
            <a:extLst>
              <a:ext uri="{FF2B5EF4-FFF2-40B4-BE49-F238E27FC236}">
                <a16:creationId xmlns:a16="http://schemas.microsoft.com/office/drawing/2014/main" id="{BA571F12-9FBB-F444-8324-06D41A3658B2}"/>
              </a:ext>
            </a:extLst>
          </p:cNvPr>
          <p:cNvPicPr>
            <a:picLocks noChangeAspect="1"/>
          </p:cNvPicPr>
          <p:nvPr/>
        </p:nvPicPr>
        <p:blipFill>
          <a:blip r:embed="rId3"/>
          <a:stretch>
            <a:fillRect/>
          </a:stretch>
        </p:blipFill>
        <p:spPr>
          <a:xfrm>
            <a:off x="0" y="7982"/>
            <a:ext cx="12192000" cy="5654051"/>
          </a:xfrm>
          <a:prstGeom prst="rect">
            <a:avLst/>
          </a:prstGeom>
        </p:spPr>
      </p:pic>
      <p:sp>
        <p:nvSpPr>
          <p:cNvPr id="25" name="Linie">
            <a:extLst>
              <a:ext uri="{FF2B5EF4-FFF2-40B4-BE49-F238E27FC236}">
                <a16:creationId xmlns:a16="http://schemas.microsoft.com/office/drawing/2014/main" id="{77CF79E4-663F-5B48-89C0-26073481A6A8}"/>
              </a:ext>
            </a:extLst>
          </p:cNvPr>
          <p:cNvSpPr/>
          <p:nvPr/>
        </p:nvSpPr>
        <p:spPr>
          <a:xfrm>
            <a:off x="0" y="5642640"/>
            <a:ext cx="12192000" cy="273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grpSp>
        <p:nvGrpSpPr>
          <p:cNvPr id="28" name="Regieanweisungen">
            <a:extLst>
              <a:ext uri="{FF2B5EF4-FFF2-40B4-BE49-F238E27FC236}">
                <a16:creationId xmlns:a16="http://schemas.microsoft.com/office/drawing/2014/main" id="{712B8235-5A53-9945-8D5D-3510A4AA4400}"/>
              </a:ext>
            </a:extLst>
          </p:cNvPr>
          <p:cNvGrpSpPr/>
          <p:nvPr/>
        </p:nvGrpSpPr>
        <p:grpSpPr>
          <a:xfrm>
            <a:off x="-467513" y="-468000"/>
            <a:ext cx="13126327" cy="7776000"/>
            <a:chOff x="-468000" y="-468000"/>
            <a:chExt cx="13140000" cy="7776000"/>
          </a:xfrm>
        </p:grpSpPr>
        <p:cxnSp>
          <p:nvCxnSpPr>
            <p:cNvPr id="32" name="Linie">
              <a:extLst>
                <a:ext uri="{FF2B5EF4-FFF2-40B4-BE49-F238E27FC236}">
                  <a16:creationId xmlns:a16="http://schemas.microsoft.com/office/drawing/2014/main" id="{9F75CF44-58E0-CF49-9E1C-463536DD6D92}"/>
                </a:ext>
              </a:extLst>
            </p:cNvPr>
            <p:cNvCxnSpPr/>
            <p:nvPr/>
          </p:nvCxnSpPr>
          <p:spPr>
            <a:xfrm>
              <a:off x="12312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Linie">
              <a:extLst>
                <a:ext uri="{FF2B5EF4-FFF2-40B4-BE49-F238E27FC236}">
                  <a16:creationId xmlns:a16="http://schemas.microsoft.com/office/drawing/2014/main" id="{7A362EBF-CD5A-4142-8441-D4957096E564}"/>
                </a:ext>
              </a:extLst>
            </p:cNvPr>
            <p:cNvCxnSpPr/>
            <p:nvPr/>
          </p:nvCxnSpPr>
          <p:spPr>
            <a:xfrm>
              <a:off x="12312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Linie">
              <a:extLst>
                <a:ext uri="{FF2B5EF4-FFF2-40B4-BE49-F238E27FC236}">
                  <a16:creationId xmlns:a16="http://schemas.microsoft.com/office/drawing/2014/main" id="{218FBFDE-7BFD-DB4F-883E-BEF6AD66B75F}"/>
                </a:ext>
              </a:extLst>
            </p:cNvPr>
            <p:cNvCxnSpPr/>
            <p:nvPr/>
          </p:nvCxnSpPr>
          <p:spPr>
            <a:xfrm>
              <a:off x="11844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Linie">
              <a:extLst>
                <a:ext uri="{FF2B5EF4-FFF2-40B4-BE49-F238E27FC236}">
                  <a16:creationId xmlns:a16="http://schemas.microsoft.com/office/drawing/2014/main" id="{A6889172-AEB2-4B49-ABBB-14A5EC539A77}"/>
                </a:ext>
              </a:extLst>
            </p:cNvPr>
            <p:cNvCxnSpPr/>
            <p:nvPr/>
          </p:nvCxnSpPr>
          <p:spPr>
            <a:xfrm>
              <a:off x="360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Linie">
              <a:extLst>
                <a:ext uri="{FF2B5EF4-FFF2-40B4-BE49-F238E27FC236}">
                  <a16:creationId xmlns:a16="http://schemas.microsoft.com/office/drawing/2014/main" id="{E7812F82-53CA-9C4F-BE00-FB80E6A90998}"/>
                </a:ext>
              </a:extLst>
            </p:cNvPr>
            <p:cNvCxnSpPr/>
            <p:nvPr/>
          </p:nvCxnSpPr>
          <p:spPr>
            <a:xfrm>
              <a:off x="11844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Linie">
              <a:extLst>
                <a:ext uri="{FF2B5EF4-FFF2-40B4-BE49-F238E27FC236}">
                  <a16:creationId xmlns:a16="http://schemas.microsoft.com/office/drawing/2014/main" id="{CE45FCEA-1E45-1343-8C1C-A3BEC099F383}"/>
                </a:ext>
              </a:extLst>
            </p:cNvPr>
            <p:cNvCxnSpPr/>
            <p:nvPr/>
          </p:nvCxnSpPr>
          <p:spPr>
            <a:xfrm>
              <a:off x="360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Linie">
              <a:extLst>
                <a:ext uri="{FF2B5EF4-FFF2-40B4-BE49-F238E27FC236}">
                  <a16:creationId xmlns:a16="http://schemas.microsoft.com/office/drawing/2014/main" id="{B6E18050-9C35-304A-9775-60B2821E1D4C}"/>
                </a:ext>
              </a:extLst>
            </p:cNvPr>
            <p:cNvCxnSpPr/>
            <p:nvPr/>
          </p:nvCxnSpPr>
          <p:spPr>
            <a:xfrm>
              <a:off x="-468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Linie">
              <a:extLst>
                <a:ext uri="{FF2B5EF4-FFF2-40B4-BE49-F238E27FC236}">
                  <a16:creationId xmlns:a16="http://schemas.microsoft.com/office/drawing/2014/main" id="{5221AB02-FC2F-414A-94B6-B8F74B382375}"/>
                </a:ext>
              </a:extLst>
            </p:cNvPr>
            <p:cNvCxnSpPr/>
            <p:nvPr/>
          </p:nvCxnSpPr>
          <p:spPr>
            <a:xfrm>
              <a:off x="-468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Linie">
              <a:extLst>
                <a:ext uri="{FF2B5EF4-FFF2-40B4-BE49-F238E27FC236}">
                  <a16:creationId xmlns:a16="http://schemas.microsoft.com/office/drawing/2014/main" id="{BE156E55-54A9-F549-AA7E-7C3CABBE8937}"/>
                </a:ext>
              </a:extLst>
            </p:cNvPr>
            <p:cNvCxnSpPr/>
            <p:nvPr/>
          </p:nvCxnSpPr>
          <p:spPr>
            <a:xfrm>
              <a:off x="-468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Linie">
              <a:extLst>
                <a:ext uri="{FF2B5EF4-FFF2-40B4-BE49-F238E27FC236}">
                  <a16:creationId xmlns:a16="http://schemas.microsoft.com/office/drawing/2014/main" id="{B8C93632-B41D-164C-8A56-30C5204E38F2}"/>
                </a:ext>
              </a:extLst>
            </p:cNvPr>
            <p:cNvCxnSpPr/>
            <p:nvPr/>
          </p:nvCxnSpPr>
          <p:spPr>
            <a:xfrm>
              <a:off x="12312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4" name="Logo">
            <a:extLst>
              <a:ext uri="{FF2B5EF4-FFF2-40B4-BE49-F238E27FC236}">
                <a16:creationId xmlns:a16="http://schemas.microsoft.com/office/drawing/2014/main" id="{5838021F-306A-1641-8435-E83EC810637D}"/>
              </a:ext>
            </a:extLst>
          </p:cNvPr>
          <p:cNvSpPr>
            <a:spLocks noChangeAspect="1" noEditPoints="1"/>
          </p:cNvSpPr>
          <p:nvPr/>
        </p:nvSpPr>
        <p:spPr bwMode="auto">
          <a:xfrm>
            <a:off x="359626" y="304199"/>
            <a:ext cx="2697190" cy="779760"/>
          </a:xfrm>
          <a:custGeom>
            <a:avLst/>
            <a:gdLst>
              <a:gd name="T0" fmla="*/ 6185 w 6233"/>
              <a:gd name="T1" fmla="*/ 1609 h 1800"/>
              <a:gd name="T2" fmla="*/ 6094 w 6233"/>
              <a:gd name="T3" fmla="*/ 1565 h 1800"/>
              <a:gd name="T4" fmla="*/ 6094 w 6233"/>
              <a:gd name="T5" fmla="*/ 1795 h 1800"/>
              <a:gd name="T6" fmla="*/ 6233 w 6233"/>
              <a:gd name="T7" fmla="*/ 1795 h 1800"/>
              <a:gd name="T8" fmla="*/ 6219 w 6233"/>
              <a:gd name="T9" fmla="*/ 1609 h 1800"/>
              <a:gd name="T10" fmla="*/ 5799 w 6233"/>
              <a:gd name="T11" fmla="*/ 1539 h 1800"/>
              <a:gd name="T12" fmla="*/ 5831 w 6233"/>
              <a:gd name="T13" fmla="*/ 1769 h 1800"/>
              <a:gd name="T14" fmla="*/ 5831 w 6233"/>
              <a:gd name="T15" fmla="*/ 1648 h 1800"/>
              <a:gd name="T16" fmla="*/ 5698 w 6233"/>
              <a:gd name="T17" fmla="*/ 1539 h 1800"/>
              <a:gd name="T18" fmla="*/ 5592 w 6233"/>
              <a:gd name="T19" fmla="*/ 1795 h 1800"/>
              <a:gd name="T20" fmla="*/ 5698 w 6233"/>
              <a:gd name="T21" fmla="*/ 1539 h 1800"/>
              <a:gd name="T22" fmla="*/ 5385 w 6233"/>
              <a:gd name="T23" fmla="*/ 1784 h 1800"/>
              <a:gd name="T24" fmla="*/ 5326 w 6233"/>
              <a:gd name="T25" fmla="*/ 1642 h 1800"/>
              <a:gd name="T26" fmla="*/ 5415 w 6233"/>
              <a:gd name="T27" fmla="*/ 1558 h 1800"/>
              <a:gd name="T28" fmla="*/ 5311 w 6233"/>
              <a:gd name="T29" fmla="*/ 1672 h 1800"/>
              <a:gd name="T30" fmla="*/ 5324 w 6233"/>
              <a:gd name="T31" fmla="*/ 1775 h 1800"/>
              <a:gd name="T32" fmla="*/ 4632 w 6233"/>
              <a:gd name="T33" fmla="*/ 1723 h 1800"/>
              <a:gd name="T34" fmla="*/ 4811 w 6233"/>
              <a:gd name="T35" fmla="*/ 1721 h 1800"/>
              <a:gd name="T36" fmla="*/ 4769 w 6233"/>
              <a:gd name="T37" fmla="*/ 1757 h 1800"/>
              <a:gd name="T38" fmla="*/ 4664 w 6233"/>
              <a:gd name="T39" fmla="*/ 1539 h 1800"/>
              <a:gd name="T40" fmla="*/ 4762 w 6233"/>
              <a:gd name="T41" fmla="*/ 1523 h 1800"/>
              <a:gd name="T42" fmla="*/ 4681 w 6233"/>
              <a:gd name="T43" fmla="*/ 1484 h 1800"/>
              <a:gd name="T44" fmla="*/ 4256 w 6233"/>
              <a:gd name="T45" fmla="*/ 1795 h 1800"/>
              <a:gd name="T46" fmla="*/ 4318 w 6233"/>
              <a:gd name="T47" fmla="*/ 1613 h 1800"/>
              <a:gd name="T48" fmla="*/ 4467 w 6233"/>
              <a:gd name="T49" fmla="*/ 1564 h 1800"/>
              <a:gd name="T50" fmla="*/ 4494 w 6233"/>
              <a:gd name="T51" fmla="*/ 1539 h 1800"/>
              <a:gd name="T52" fmla="*/ 4375 w 6233"/>
              <a:gd name="T53" fmla="*/ 1706 h 1800"/>
              <a:gd name="T54" fmla="*/ 0 w 6233"/>
              <a:gd name="T55" fmla="*/ 1662 h 1800"/>
              <a:gd name="T56" fmla="*/ 3798 w 6233"/>
              <a:gd name="T57" fmla="*/ 1103 h 1800"/>
              <a:gd name="T58" fmla="*/ 3798 w 6233"/>
              <a:gd name="T59" fmla="*/ 1103 h 1800"/>
              <a:gd name="T60" fmla="*/ 0 w 6233"/>
              <a:gd name="T61" fmla="*/ 727 h 1800"/>
              <a:gd name="T62" fmla="*/ 1929 w 6233"/>
              <a:gd name="T63" fmla="*/ 0 h 1800"/>
              <a:gd name="T64" fmla="*/ 2026 w 6233"/>
              <a:gd name="T65" fmla="*/ 254 h 1800"/>
              <a:gd name="T66" fmla="*/ 1685 w 6233"/>
              <a:gd name="T67" fmla="*/ 598 h 1800"/>
              <a:gd name="T68" fmla="*/ 1685 w 6233"/>
              <a:gd name="T69" fmla="*/ 598 h 1800"/>
              <a:gd name="T70" fmla="*/ 2323 w 6233"/>
              <a:gd name="T71" fmla="*/ 727 h 1800"/>
              <a:gd name="T72" fmla="*/ 4779 w 6233"/>
              <a:gd name="T73" fmla="*/ 727 h 1800"/>
              <a:gd name="T74" fmla="*/ 4609 w 6233"/>
              <a:gd name="T75" fmla="*/ 727 h 1800"/>
              <a:gd name="T76" fmla="*/ 4351 w 6233"/>
              <a:gd name="T77" fmla="*/ 973 h 1800"/>
              <a:gd name="T78" fmla="*/ 4456 w 6233"/>
              <a:gd name="T79" fmla="*/ 1356 h 1800"/>
              <a:gd name="T80" fmla="*/ 4623 w 6233"/>
              <a:gd name="T81" fmla="*/ 1356 h 1800"/>
              <a:gd name="T82" fmla="*/ 4943 w 6233"/>
              <a:gd name="T83" fmla="*/ 1795 h 1800"/>
              <a:gd name="T84" fmla="*/ 5002 w 6233"/>
              <a:gd name="T85" fmla="*/ 1638 h 1800"/>
              <a:gd name="T86" fmla="*/ 5090 w 6233"/>
              <a:gd name="T87" fmla="*/ 1539 h 1800"/>
              <a:gd name="T88" fmla="*/ 4980 w 6233"/>
              <a:gd name="T89" fmla="*/ 1539 h 1800"/>
              <a:gd name="T90" fmla="*/ 5523 w 6233"/>
              <a:gd name="T91" fmla="*/ 964 h 1800"/>
              <a:gd name="T92" fmla="*/ 5268 w 6233"/>
              <a:gd name="T93" fmla="*/ 727 h 1800"/>
              <a:gd name="T94" fmla="*/ 5093 w 6233"/>
              <a:gd name="T95" fmla="*/ 727 h 1800"/>
              <a:gd name="T96" fmla="*/ 5304 w 6233"/>
              <a:gd name="T97" fmla="*/ 1100 h 1800"/>
              <a:gd name="T98" fmla="*/ 5556 w 6233"/>
              <a:gd name="T99" fmla="*/ 1356 h 1800"/>
              <a:gd name="T100" fmla="*/ 6106 w 6233"/>
              <a:gd name="T101" fmla="*/ 1126 h 1800"/>
              <a:gd name="T102" fmla="*/ 5913 w 6233"/>
              <a:gd name="T103" fmla="*/ 1137 h 1800"/>
              <a:gd name="T104" fmla="*/ 5812 w 6233"/>
              <a:gd name="T105" fmla="*/ 1279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33" h="1800">
                <a:moveTo>
                  <a:pt x="6094" y="1565"/>
                </a:moveTo>
                <a:lnTo>
                  <a:pt x="6125" y="1565"/>
                </a:lnTo>
                <a:cubicBezTo>
                  <a:pt x="6140" y="1565"/>
                  <a:pt x="6150" y="1567"/>
                  <a:pt x="6159" y="1570"/>
                </a:cubicBezTo>
                <a:cubicBezTo>
                  <a:pt x="6174" y="1576"/>
                  <a:pt x="6185" y="1592"/>
                  <a:pt x="6185" y="1609"/>
                </a:cubicBezTo>
                <a:cubicBezTo>
                  <a:pt x="6185" y="1626"/>
                  <a:pt x="6181" y="1639"/>
                  <a:pt x="6172" y="1647"/>
                </a:cubicBezTo>
                <a:cubicBezTo>
                  <a:pt x="6161" y="1656"/>
                  <a:pt x="6147" y="1660"/>
                  <a:pt x="6123" y="1660"/>
                </a:cubicBezTo>
                <a:lnTo>
                  <a:pt x="6094" y="1660"/>
                </a:lnTo>
                <a:lnTo>
                  <a:pt x="6094" y="1565"/>
                </a:lnTo>
                <a:close/>
                <a:moveTo>
                  <a:pt x="6124" y="1539"/>
                </a:moveTo>
                <a:lnTo>
                  <a:pt x="6062" y="1539"/>
                </a:lnTo>
                <a:lnTo>
                  <a:pt x="6062" y="1795"/>
                </a:lnTo>
                <a:lnTo>
                  <a:pt x="6094" y="1795"/>
                </a:lnTo>
                <a:lnTo>
                  <a:pt x="6094" y="1679"/>
                </a:lnTo>
                <a:cubicBezTo>
                  <a:pt x="6107" y="1680"/>
                  <a:pt x="6113" y="1683"/>
                  <a:pt x="6124" y="1696"/>
                </a:cubicBezTo>
                <a:cubicBezTo>
                  <a:pt x="6159" y="1739"/>
                  <a:pt x="6185" y="1778"/>
                  <a:pt x="6193" y="1795"/>
                </a:cubicBezTo>
                <a:lnTo>
                  <a:pt x="6233" y="1795"/>
                </a:lnTo>
                <a:cubicBezTo>
                  <a:pt x="6233" y="1795"/>
                  <a:pt x="6182" y="1723"/>
                  <a:pt x="6171" y="1708"/>
                </a:cubicBezTo>
                <a:cubicBezTo>
                  <a:pt x="6165" y="1701"/>
                  <a:pt x="6156" y="1689"/>
                  <a:pt x="6144" y="1679"/>
                </a:cubicBezTo>
                <a:lnTo>
                  <a:pt x="6148" y="1679"/>
                </a:lnTo>
                <a:cubicBezTo>
                  <a:pt x="6191" y="1679"/>
                  <a:pt x="6219" y="1651"/>
                  <a:pt x="6219" y="1609"/>
                </a:cubicBezTo>
                <a:cubicBezTo>
                  <a:pt x="6219" y="1582"/>
                  <a:pt x="6205" y="1565"/>
                  <a:pt x="6193" y="1555"/>
                </a:cubicBezTo>
                <a:cubicBezTo>
                  <a:pt x="6180" y="1545"/>
                  <a:pt x="6161" y="1539"/>
                  <a:pt x="6124" y="1539"/>
                </a:cubicBezTo>
                <a:close/>
                <a:moveTo>
                  <a:pt x="5946" y="1539"/>
                </a:moveTo>
                <a:lnTo>
                  <a:pt x="5799" y="1539"/>
                </a:lnTo>
                <a:lnTo>
                  <a:pt x="5799" y="1795"/>
                </a:lnTo>
                <a:lnTo>
                  <a:pt x="5950" y="1795"/>
                </a:lnTo>
                <a:lnTo>
                  <a:pt x="5950" y="1769"/>
                </a:lnTo>
                <a:lnTo>
                  <a:pt x="5831" y="1769"/>
                </a:lnTo>
                <a:lnTo>
                  <a:pt x="5831" y="1675"/>
                </a:lnTo>
                <a:lnTo>
                  <a:pt x="5924" y="1675"/>
                </a:lnTo>
                <a:lnTo>
                  <a:pt x="5924" y="1648"/>
                </a:lnTo>
                <a:lnTo>
                  <a:pt x="5831" y="1648"/>
                </a:lnTo>
                <a:lnTo>
                  <a:pt x="5831" y="1564"/>
                </a:lnTo>
                <a:lnTo>
                  <a:pt x="5942" y="1564"/>
                </a:lnTo>
                <a:lnTo>
                  <a:pt x="5946" y="1539"/>
                </a:lnTo>
                <a:close/>
                <a:moveTo>
                  <a:pt x="5698" y="1539"/>
                </a:moveTo>
                <a:lnTo>
                  <a:pt x="5519" y="1539"/>
                </a:lnTo>
                <a:lnTo>
                  <a:pt x="5519" y="1565"/>
                </a:lnTo>
                <a:lnTo>
                  <a:pt x="5592" y="1565"/>
                </a:lnTo>
                <a:lnTo>
                  <a:pt x="5592" y="1795"/>
                </a:lnTo>
                <a:lnTo>
                  <a:pt x="5623" y="1795"/>
                </a:lnTo>
                <a:lnTo>
                  <a:pt x="5623" y="1565"/>
                </a:lnTo>
                <a:lnTo>
                  <a:pt x="5696" y="1565"/>
                </a:lnTo>
                <a:lnTo>
                  <a:pt x="5698" y="1539"/>
                </a:lnTo>
                <a:close/>
                <a:moveTo>
                  <a:pt x="5252" y="1753"/>
                </a:moveTo>
                <a:lnTo>
                  <a:pt x="5238" y="1777"/>
                </a:lnTo>
                <a:cubicBezTo>
                  <a:pt x="5264" y="1793"/>
                  <a:pt x="5292" y="1800"/>
                  <a:pt x="5324" y="1800"/>
                </a:cubicBezTo>
                <a:cubicBezTo>
                  <a:pt x="5349" y="1800"/>
                  <a:pt x="5367" y="1795"/>
                  <a:pt x="5385" y="1784"/>
                </a:cubicBezTo>
                <a:cubicBezTo>
                  <a:pt x="5409" y="1770"/>
                  <a:pt x="5422" y="1747"/>
                  <a:pt x="5422" y="1723"/>
                </a:cubicBezTo>
                <a:cubicBezTo>
                  <a:pt x="5422" y="1707"/>
                  <a:pt x="5415" y="1689"/>
                  <a:pt x="5404" y="1678"/>
                </a:cubicBezTo>
                <a:cubicBezTo>
                  <a:pt x="5393" y="1666"/>
                  <a:pt x="5381" y="1659"/>
                  <a:pt x="5357" y="1652"/>
                </a:cubicBezTo>
                <a:lnTo>
                  <a:pt x="5326" y="1642"/>
                </a:lnTo>
                <a:cubicBezTo>
                  <a:pt x="5294" y="1633"/>
                  <a:pt x="5281" y="1621"/>
                  <a:pt x="5281" y="1601"/>
                </a:cubicBezTo>
                <a:cubicBezTo>
                  <a:pt x="5281" y="1574"/>
                  <a:pt x="5301" y="1558"/>
                  <a:pt x="5335" y="1558"/>
                </a:cubicBezTo>
                <a:cubicBezTo>
                  <a:pt x="5358" y="1558"/>
                  <a:pt x="5375" y="1564"/>
                  <a:pt x="5400" y="1580"/>
                </a:cubicBezTo>
                <a:lnTo>
                  <a:pt x="5415" y="1558"/>
                </a:lnTo>
                <a:cubicBezTo>
                  <a:pt x="5389" y="1542"/>
                  <a:pt x="5362" y="1533"/>
                  <a:pt x="5333" y="1533"/>
                </a:cubicBezTo>
                <a:cubicBezTo>
                  <a:pt x="5281" y="1533"/>
                  <a:pt x="5246" y="1563"/>
                  <a:pt x="5246" y="1607"/>
                </a:cubicBezTo>
                <a:cubicBezTo>
                  <a:pt x="5246" y="1623"/>
                  <a:pt x="5252" y="1638"/>
                  <a:pt x="5263" y="1649"/>
                </a:cubicBezTo>
                <a:cubicBezTo>
                  <a:pt x="5274" y="1659"/>
                  <a:pt x="5286" y="1664"/>
                  <a:pt x="5311" y="1672"/>
                </a:cubicBezTo>
                <a:lnTo>
                  <a:pt x="5338" y="1679"/>
                </a:lnTo>
                <a:cubicBezTo>
                  <a:pt x="5371" y="1689"/>
                  <a:pt x="5386" y="1704"/>
                  <a:pt x="5386" y="1727"/>
                </a:cubicBezTo>
                <a:cubicBezTo>
                  <a:pt x="5386" y="1742"/>
                  <a:pt x="5380" y="1754"/>
                  <a:pt x="5367" y="1764"/>
                </a:cubicBezTo>
                <a:cubicBezTo>
                  <a:pt x="5356" y="1772"/>
                  <a:pt x="5345" y="1775"/>
                  <a:pt x="5324" y="1775"/>
                </a:cubicBezTo>
                <a:cubicBezTo>
                  <a:pt x="5297" y="1775"/>
                  <a:pt x="5274" y="1768"/>
                  <a:pt x="5252" y="1753"/>
                </a:cubicBezTo>
                <a:close/>
                <a:moveTo>
                  <a:pt x="4664" y="1539"/>
                </a:moveTo>
                <a:lnTo>
                  <a:pt x="4632" y="1539"/>
                </a:lnTo>
                <a:lnTo>
                  <a:pt x="4632" y="1723"/>
                </a:lnTo>
                <a:cubicBezTo>
                  <a:pt x="4632" y="1734"/>
                  <a:pt x="4633" y="1750"/>
                  <a:pt x="4640" y="1763"/>
                </a:cubicBezTo>
                <a:cubicBezTo>
                  <a:pt x="4655" y="1788"/>
                  <a:pt x="4678" y="1800"/>
                  <a:pt x="4720" y="1800"/>
                </a:cubicBezTo>
                <a:cubicBezTo>
                  <a:pt x="4753" y="1800"/>
                  <a:pt x="4774" y="1793"/>
                  <a:pt x="4791" y="1780"/>
                </a:cubicBezTo>
                <a:cubicBezTo>
                  <a:pt x="4807" y="1767"/>
                  <a:pt x="4811" y="1752"/>
                  <a:pt x="4811" y="1721"/>
                </a:cubicBezTo>
                <a:lnTo>
                  <a:pt x="4811" y="1539"/>
                </a:lnTo>
                <a:lnTo>
                  <a:pt x="4779" y="1539"/>
                </a:lnTo>
                <a:lnTo>
                  <a:pt x="4779" y="1717"/>
                </a:lnTo>
                <a:cubicBezTo>
                  <a:pt x="4779" y="1735"/>
                  <a:pt x="4778" y="1746"/>
                  <a:pt x="4769" y="1757"/>
                </a:cubicBezTo>
                <a:cubicBezTo>
                  <a:pt x="4761" y="1768"/>
                  <a:pt x="4744" y="1774"/>
                  <a:pt x="4722" y="1774"/>
                </a:cubicBezTo>
                <a:cubicBezTo>
                  <a:pt x="4689" y="1774"/>
                  <a:pt x="4674" y="1760"/>
                  <a:pt x="4669" y="1749"/>
                </a:cubicBezTo>
                <a:cubicBezTo>
                  <a:pt x="4665" y="1741"/>
                  <a:pt x="4664" y="1724"/>
                  <a:pt x="4664" y="1712"/>
                </a:cubicBezTo>
                <a:lnTo>
                  <a:pt x="4664" y="1539"/>
                </a:lnTo>
                <a:close/>
                <a:moveTo>
                  <a:pt x="4782" y="1503"/>
                </a:moveTo>
                <a:cubicBezTo>
                  <a:pt x="4782" y="1493"/>
                  <a:pt x="4773" y="1484"/>
                  <a:pt x="4762" y="1484"/>
                </a:cubicBezTo>
                <a:cubicBezTo>
                  <a:pt x="4751" y="1484"/>
                  <a:pt x="4742" y="1493"/>
                  <a:pt x="4742" y="1503"/>
                </a:cubicBezTo>
                <a:cubicBezTo>
                  <a:pt x="4742" y="1514"/>
                  <a:pt x="4751" y="1523"/>
                  <a:pt x="4762" y="1523"/>
                </a:cubicBezTo>
                <a:cubicBezTo>
                  <a:pt x="4774" y="1523"/>
                  <a:pt x="4782" y="1514"/>
                  <a:pt x="4782" y="1503"/>
                </a:cubicBezTo>
                <a:close/>
                <a:moveTo>
                  <a:pt x="4681" y="1523"/>
                </a:moveTo>
                <a:cubicBezTo>
                  <a:pt x="4693" y="1523"/>
                  <a:pt x="4701" y="1514"/>
                  <a:pt x="4701" y="1503"/>
                </a:cubicBezTo>
                <a:cubicBezTo>
                  <a:pt x="4701" y="1493"/>
                  <a:pt x="4692" y="1484"/>
                  <a:pt x="4681" y="1484"/>
                </a:cubicBezTo>
                <a:cubicBezTo>
                  <a:pt x="4670" y="1484"/>
                  <a:pt x="4661" y="1493"/>
                  <a:pt x="4661" y="1503"/>
                </a:cubicBezTo>
                <a:cubicBezTo>
                  <a:pt x="4661" y="1514"/>
                  <a:pt x="4670" y="1523"/>
                  <a:pt x="4681" y="1523"/>
                </a:cubicBezTo>
                <a:close/>
                <a:moveTo>
                  <a:pt x="4279" y="1539"/>
                </a:moveTo>
                <a:lnTo>
                  <a:pt x="4256" y="1795"/>
                </a:lnTo>
                <a:lnTo>
                  <a:pt x="4287" y="1795"/>
                </a:lnTo>
                <a:lnTo>
                  <a:pt x="4302" y="1613"/>
                </a:lnTo>
                <a:cubicBezTo>
                  <a:pt x="4303" y="1598"/>
                  <a:pt x="4304" y="1568"/>
                  <a:pt x="4305" y="1564"/>
                </a:cubicBezTo>
                <a:cubicBezTo>
                  <a:pt x="4306" y="1569"/>
                  <a:pt x="4310" y="1588"/>
                  <a:pt x="4318" y="1613"/>
                </a:cubicBezTo>
                <a:lnTo>
                  <a:pt x="4372" y="1795"/>
                </a:lnTo>
                <a:lnTo>
                  <a:pt x="4399" y="1795"/>
                </a:lnTo>
                <a:lnTo>
                  <a:pt x="4457" y="1604"/>
                </a:lnTo>
                <a:cubicBezTo>
                  <a:pt x="4462" y="1588"/>
                  <a:pt x="4467" y="1566"/>
                  <a:pt x="4467" y="1564"/>
                </a:cubicBezTo>
                <a:cubicBezTo>
                  <a:pt x="4467" y="1566"/>
                  <a:pt x="4468" y="1591"/>
                  <a:pt x="4469" y="1607"/>
                </a:cubicBezTo>
                <a:lnTo>
                  <a:pt x="4485" y="1795"/>
                </a:lnTo>
                <a:lnTo>
                  <a:pt x="4517" y="1795"/>
                </a:lnTo>
                <a:lnTo>
                  <a:pt x="4494" y="1539"/>
                </a:lnTo>
                <a:lnTo>
                  <a:pt x="4447" y="1539"/>
                </a:lnTo>
                <a:lnTo>
                  <a:pt x="4396" y="1709"/>
                </a:lnTo>
                <a:cubicBezTo>
                  <a:pt x="4390" y="1729"/>
                  <a:pt x="4387" y="1749"/>
                  <a:pt x="4386" y="1751"/>
                </a:cubicBezTo>
                <a:cubicBezTo>
                  <a:pt x="4386" y="1748"/>
                  <a:pt x="4382" y="1730"/>
                  <a:pt x="4375" y="1706"/>
                </a:cubicBezTo>
                <a:lnTo>
                  <a:pt x="4326" y="1539"/>
                </a:lnTo>
                <a:lnTo>
                  <a:pt x="4279" y="1539"/>
                </a:lnTo>
                <a:close/>
                <a:moveTo>
                  <a:pt x="3798" y="1662"/>
                </a:moveTo>
                <a:lnTo>
                  <a:pt x="0" y="1662"/>
                </a:lnTo>
                <a:lnTo>
                  <a:pt x="0" y="1796"/>
                </a:lnTo>
                <a:lnTo>
                  <a:pt x="3798" y="1796"/>
                </a:lnTo>
                <a:lnTo>
                  <a:pt x="3798" y="1662"/>
                </a:lnTo>
                <a:close/>
                <a:moveTo>
                  <a:pt x="3798" y="1103"/>
                </a:moveTo>
                <a:lnTo>
                  <a:pt x="0" y="1103"/>
                </a:lnTo>
                <a:lnTo>
                  <a:pt x="0" y="1166"/>
                </a:lnTo>
                <a:lnTo>
                  <a:pt x="3798" y="1166"/>
                </a:lnTo>
                <a:lnTo>
                  <a:pt x="3798" y="1103"/>
                </a:lnTo>
                <a:close/>
                <a:moveTo>
                  <a:pt x="0" y="862"/>
                </a:moveTo>
                <a:lnTo>
                  <a:pt x="1475" y="862"/>
                </a:lnTo>
                <a:lnTo>
                  <a:pt x="1475" y="727"/>
                </a:lnTo>
                <a:lnTo>
                  <a:pt x="0" y="727"/>
                </a:lnTo>
                <a:lnTo>
                  <a:pt x="0" y="862"/>
                </a:lnTo>
                <a:close/>
                <a:moveTo>
                  <a:pt x="1869" y="135"/>
                </a:moveTo>
                <a:lnTo>
                  <a:pt x="1929" y="135"/>
                </a:lnTo>
                <a:lnTo>
                  <a:pt x="1929" y="0"/>
                </a:lnTo>
                <a:lnTo>
                  <a:pt x="1869" y="0"/>
                </a:lnTo>
                <a:lnTo>
                  <a:pt x="1869" y="135"/>
                </a:lnTo>
                <a:close/>
                <a:moveTo>
                  <a:pt x="1772" y="254"/>
                </a:moveTo>
                <a:lnTo>
                  <a:pt x="2026" y="254"/>
                </a:lnTo>
                <a:lnTo>
                  <a:pt x="2026" y="191"/>
                </a:lnTo>
                <a:lnTo>
                  <a:pt x="1772" y="191"/>
                </a:lnTo>
                <a:lnTo>
                  <a:pt x="1772" y="254"/>
                </a:lnTo>
                <a:close/>
                <a:moveTo>
                  <a:pt x="1685" y="598"/>
                </a:moveTo>
                <a:lnTo>
                  <a:pt x="2116" y="598"/>
                </a:lnTo>
                <a:lnTo>
                  <a:pt x="2116" y="463"/>
                </a:lnTo>
                <a:lnTo>
                  <a:pt x="1685" y="463"/>
                </a:lnTo>
                <a:lnTo>
                  <a:pt x="1685" y="598"/>
                </a:lnTo>
                <a:close/>
                <a:moveTo>
                  <a:pt x="2323" y="862"/>
                </a:moveTo>
                <a:lnTo>
                  <a:pt x="3799" y="862"/>
                </a:lnTo>
                <a:lnTo>
                  <a:pt x="3799" y="727"/>
                </a:lnTo>
                <a:lnTo>
                  <a:pt x="2323" y="727"/>
                </a:lnTo>
                <a:lnTo>
                  <a:pt x="2323" y="862"/>
                </a:lnTo>
                <a:close/>
                <a:moveTo>
                  <a:pt x="4760" y="1356"/>
                </a:moveTo>
                <a:lnTo>
                  <a:pt x="4911" y="727"/>
                </a:lnTo>
                <a:lnTo>
                  <a:pt x="4779" y="727"/>
                </a:lnTo>
                <a:lnTo>
                  <a:pt x="4728" y="964"/>
                </a:lnTo>
                <a:cubicBezTo>
                  <a:pt x="4714" y="1025"/>
                  <a:pt x="4696" y="1151"/>
                  <a:pt x="4694" y="1171"/>
                </a:cubicBezTo>
                <a:cubicBezTo>
                  <a:pt x="4694" y="1171"/>
                  <a:pt x="4679" y="1064"/>
                  <a:pt x="4667" y="1006"/>
                </a:cubicBezTo>
                <a:lnTo>
                  <a:pt x="4609" y="727"/>
                </a:lnTo>
                <a:lnTo>
                  <a:pt x="4472" y="727"/>
                </a:lnTo>
                <a:lnTo>
                  <a:pt x="4417" y="979"/>
                </a:lnTo>
                <a:cubicBezTo>
                  <a:pt x="4398" y="1065"/>
                  <a:pt x="4387" y="1154"/>
                  <a:pt x="4384" y="1178"/>
                </a:cubicBezTo>
                <a:cubicBezTo>
                  <a:pt x="4384" y="1178"/>
                  <a:pt x="4376" y="1089"/>
                  <a:pt x="4351" y="973"/>
                </a:cubicBezTo>
                <a:lnTo>
                  <a:pt x="4297" y="727"/>
                </a:lnTo>
                <a:lnTo>
                  <a:pt x="4164" y="727"/>
                </a:lnTo>
                <a:lnTo>
                  <a:pt x="4313" y="1356"/>
                </a:lnTo>
                <a:lnTo>
                  <a:pt x="4456" y="1356"/>
                </a:lnTo>
                <a:lnTo>
                  <a:pt x="4508" y="1100"/>
                </a:lnTo>
                <a:cubicBezTo>
                  <a:pt x="4525" y="1018"/>
                  <a:pt x="4536" y="939"/>
                  <a:pt x="4538" y="924"/>
                </a:cubicBezTo>
                <a:cubicBezTo>
                  <a:pt x="4539" y="947"/>
                  <a:pt x="4549" y="1024"/>
                  <a:pt x="4567" y="1102"/>
                </a:cubicBezTo>
                <a:lnTo>
                  <a:pt x="4623" y="1356"/>
                </a:lnTo>
                <a:lnTo>
                  <a:pt x="4760" y="1356"/>
                </a:lnTo>
                <a:close/>
                <a:moveTo>
                  <a:pt x="4980" y="1539"/>
                </a:moveTo>
                <a:lnTo>
                  <a:pt x="4943" y="1539"/>
                </a:lnTo>
                <a:lnTo>
                  <a:pt x="4943" y="1795"/>
                </a:lnTo>
                <a:lnTo>
                  <a:pt x="4976" y="1795"/>
                </a:lnTo>
                <a:lnTo>
                  <a:pt x="4975" y="1647"/>
                </a:lnTo>
                <a:cubicBezTo>
                  <a:pt x="4974" y="1613"/>
                  <a:pt x="4971" y="1577"/>
                  <a:pt x="4971" y="1577"/>
                </a:cubicBezTo>
                <a:cubicBezTo>
                  <a:pt x="4971" y="1577"/>
                  <a:pt x="4985" y="1607"/>
                  <a:pt x="5002" y="1638"/>
                </a:cubicBezTo>
                <a:lnTo>
                  <a:pt x="5088" y="1795"/>
                </a:lnTo>
                <a:lnTo>
                  <a:pt x="5122" y="1795"/>
                </a:lnTo>
                <a:lnTo>
                  <a:pt x="5122" y="1539"/>
                </a:lnTo>
                <a:lnTo>
                  <a:pt x="5090" y="1539"/>
                </a:lnTo>
                <a:lnTo>
                  <a:pt x="5092" y="1678"/>
                </a:lnTo>
                <a:cubicBezTo>
                  <a:pt x="5092" y="1715"/>
                  <a:pt x="5095" y="1756"/>
                  <a:pt x="5095" y="1756"/>
                </a:cubicBezTo>
                <a:cubicBezTo>
                  <a:pt x="5094" y="1754"/>
                  <a:pt x="5083" y="1727"/>
                  <a:pt x="5070" y="1703"/>
                </a:cubicBezTo>
                <a:lnTo>
                  <a:pt x="4980" y="1539"/>
                </a:lnTo>
                <a:close/>
                <a:moveTo>
                  <a:pt x="5556" y="1356"/>
                </a:moveTo>
                <a:lnTo>
                  <a:pt x="5706" y="727"/>
                </a:lnTo>
                <a:lnTo>
                  <a:pt x="5575" y="727"/>
                </a:lnTo>
                <a:lnTo>
                  <a:pt x="5523" y="964"/>
                </a:lnTo>
                <a:cubicBezTo>
                  <a:pt x="5510" y="1025"/>
                  <a:pt x="5491" y="1151"/>
                  <a:pt x="5489" y="1171"/>
                </a:cubicBezTo>
                <a:cubicBezTo>
                  <a:pt x="5489" y="1171"/>
                  <a:pt x="5474" y="1064"/>
                  <a:pt x="5462" y="1006"/>
                </a:cubicBezTo>
                <a:lnTo>
                  <a:pt x="5405" y="727"/>
                </a:lnTo>
                <a:lnTo>
                  <a:pt x="5268" y="727"/>
                </a:lnTo>
                <a:lnTo>
                  <a:pt x="5212" y="979"/>
                </a:lnTo>
                <a:cubicBezTo>
                  <a:pt x="5193" y="1065"/>
                  <a:pt x="5182" y="1154"/>
                  <a:pt x="5180" y="1178"/>
                </a:cubicBezTo>
                <a:cubicBezTo>
                  <a:pt x="5180" y="1178"/>
                  <a:pt x="5172" y="1089"/>
                  <a:pt x="5147" y="973"/>
                </a:cubicBezTo>
                <a:lnTo>
                  <a:pt x="5093" y="727"/>
                </a:lnTo>
                <a:lnTo>
                  <a:pt x="4960" y="727"/>
                </a:lnTo>
                <a:lnTo>
                  <a:pt x="5109" y="1356"/>
                </a:lnTo>
                <a:lnTo>
                  <a:pt x="5252" y="1356"/>
                </a:lnTo>
                <a:lnTo>
                  <a:pt x="5304" y="1100"/>
                </a:lnTo>
                <a:cubicBezTo>
                  <a:pt x="5321" y="1018"/>
                  <a:pt x="5331" y="939"/>
                  <a:pt x="5333" y="924"/>
                </a:cubicBezTo>
                <a:cubicBezTo>
                  <a:pt x="5335" y="947"/>
                  <a:pt x="5345" y="1024"/>
                  <a:pt x="5363" y="1102"/>
                </a:cubicBezTo>
                <a:lnTo>
                  <a:pt x="5418" y="1356"/>
                </a:lnTo>
                <a:lnTo>
                  <a:pt x="5556" y="1356"/>
                </a:lnTo>
                <a:close/>
                <a:moveTo>
                  <a:pt x="6233" y="1147"/>
                </a:moveTo>
                <a:lnTo>
                  <a:pt x="6233" y="727"/>
                </a:lnTo>
                <a:lnTo>
                  <a:pt x="6106" y="727"/>
                </a:lnTo>
                <a:lnTo>
                  <a:pt x="6106" y="1126"/>
                </a:lnTo>
                <a:cubicBezTo>
                  <a:pt x="6106" y="1159"/>
                  <a:pt x="6106" y="1168"/>
                  <a:pt x="6104" y="1182"/>
                </a:cubicBezTo>
                <a:cubicBezTo>
                  <a:pt x="6099" y="1228"/>
                  <a:pt x="6064" y="1255"/>
                  <a:pt x="6009" y="1255"/>
                </a:cubicBezTo>
                <a:cubicBezTo>
                  <a:pt x="5968" y="1255"/>
                  <a:pt x="5938" y="1239"/>
                  <a:pt x="5924" y="1211"/>
                </a:cubicBezTo>
                <a:cubicBezTo>
                  <a:pt x="5917" y="1198"/>
                  <a:pt x="5913" y="1176"/>
                  <a:pt x="5913" y="1137"/>
                </a:cubicBezTo>
                <a:lnTo>
                  <a:pt x="5913" y="727"/>
                </a:lnTo>
                <a:lnTo>
                  <a:pt x="5785" y="727"/>
                </a:lnTo>
                <a:lnTo>
                  <a:pt x="5785" y="1161"/>
                </a:lnTo>
                <a:cubicBezTo>
                  <a:pt x="5785" y="1221"/>
                  <a:pt x="5791" y="1246"/>
                  <a:pt x="5812" y="1279"/>
                </a:cubicBezTo>
                <a:cubicBezTo>
                  <a:pt x="5847" y="1333"/>
                  <a:pt x="5917" y="1362"/>
                  <a:pt x="6012" y="1362"/>
                </a:cubicBezTo>
                <a:cubicBezTo>
                  <a:pt x="6146" y="1362"/>
                  <a:pt x="6207" y="1294"/>
                  <a:pt x="6224" y="1245"/>
                </a:cubicBezTo>
                <a:cubicBezTo>
                  <a:pt x="6233" y="1218"/>
                  <a:pt x="6233" y="1206"/>
                  <a:pt x="6233" y="1147"/>
                </a:cubicBezTo>
                <a:close/>
              </a:path>
            </a:pathLst>
          </a:custGeom>
          <a:solidFill>
            <a:schemeClr val="tx2"/>
          </a:solidFill>
          <a:ln w="9525">
            <a:noFill/>
            <a:round/>
            <a:headEnd/>
            <a:tailEnd/>
          </a:ln>
        </p:spPr>
        <p:txBody>
          <a:bodyPr vert="horz" wrap="square" lIns="91345" tIns="45672" rIns="91345" bIns="45672" numCol="1" anchor="t" anchorCtr="0" compatLnSpc="1">
            <a:prstTxWarp prst="textNoShape">
              <a:avLst/>
            </a:prstTxWarp>
          </a:bodyPr>
          <a:lstStyle/>
          <a:p>
            <a:endParaRPr lang="de-DE" sz="1798" dirty="0"/>
          </a:p>
        </p:txBody>
      </p:sp>
      <p:sp>
        <p:nvSpPr>
          <p:cNvPr id="58" name="Titel 1">
            <a:extLst>
              <a:ext uri="{FF2B5EF4-FFF2-40B4-BE49-F238E27FC236}">
                <a16:creationId xmlns:a16="http://schemas.microsoft.com/office/drawing/2014/main" id="{85805F51-5C97-E345-958F-2F1F3E4046D2}"/>
              </a:ext>
            </a:extLst>
          </p:cNvPr>
          <p:cNvSpPr txBox="1">
            <a:spLocks/>
          </p:cNvSpPr>
          <p:nvPr/>
        </p:nvSpPr>
        <p:spPr>
          <a:xfrm>
            <a:off x="359626" y="1962075"/>
            <a:ext cx="5036816" cy="498598"/>
          </a:xfrm>
          <a:prstGeom prst="rect">
            <a:avLst/>
          </a:prstGeom>
          <a:solidFill>
            <a:schemeClr val="bg2"/>
          </a:solidFill>
        </p:spPr>
        <p:txBody>
          <a:bodyPr vert="horz" wrap="none" lIns="89906" tIns="0" rIns="89906" bIns="0" rtlCol="0" anchor="t" anchorCtr="0">
            <a:spAutoFit/>
          </a:bodyPr>
          <a:lstStyle>
            <a:lvl1pPr marL="0" indent="0" algn="l" defTabSz="914377" rtl="0" eaLnBrk="1" latinLnBrk="0" hangingPunct="1">
              <a:lnSpc>
                <a:spcPct val="90000"/>
              </a:lnSpc>
              <a:spcBef>
                <a:spcPts val="0"/>
              </a:spcBef>
              <a:buFont typeface="Arial" panose="020B0604020202020204" pitchFamily="34" charset="0"/>
              <a:buNone/>
              <a:defRPr sz="3600" b="1" i="0" kern="1200" baseline="0">
                <a:solidFill>
                  <a:schemeClr val="bg1"/>
                </a:solidFill>
                <a:latin typeface="Calibri" panose="020F0502020204030204" pitchFamily="34" charset="0"/>
                <a:ea typeface="+mj-ea"/>
                <a:cs typeface="Calibri" panose="020F0502020204030204" pitchFamily="34" charset="0"/>
              </a:defRPr>
            </a:lvl1pPr>
          </a:lstStyle>
          <a:p>
            <a:r>
              <a:rPr lang="de-DE" sz="3596"/>
              <a:t>Titel der Präsentation auf</a:t>
            </a:r>
            <a:endParaRPr lang="de-DE" sz="3596" dirty="0"/>
          </a:p>
        </p:txBody>
      </p:sp>
      <p:sp>
        <p:nvSpPr>
          <p:cNvPr id="59" name="Untertitel 2">
            <a:extLst>
              <a:ext uri="{FF2B5EF4-FFF2-40B4-BE49-F238E27FC236}">
                <a16:creationId xmlns:a16="http://schemas.microsoft.com/office/drawing/2014/main" id="{21FA039B-FF8C-CC43-A7B1-3587AB2B0425}"/>
              </a:ext>
            </a:extLst>
          </p:cNvPr>
          <p:cNvSpPr txBox="1">
            <a:spLocks/>
          </p:cNvSpPr>
          <p:nvPr/>
        </p:nvSpPr>
        <p:spPr>
          <a:xfrm>
            <a:off x="359625" y="3590925"/>
            <a:ext cx="2013902" cy="1800000"/>
          </a:xfrm>
          <a:prstGeom prst="rect">
            <a:avLst/>
          </a:prstGeom>
        </p:spPr>
        <p:txBody>
          <a:bodyPr vert="horz" lIns="0" tIns="0" rIns="0" bIns="0" rtlCol="0" anchor="t" anchorCtr="0">
            <a:noAutofit/>
          </a:bodyPr>
          <a:lstStyle>
            <a:lvl1pPr marL="0" indent="0" algn="l" defTabSz="914377" rtl="0" eaLnBrk="1" latinLnBrk="0" hangingPunct="1">
              <a:lnSpc>
                <a:spcPct val="100000"/>
              </a:lnSpc>
              <a:spcBef>
                <a:spcPts val="0"/>
              </a:spcBef>
              <a:spcAft>
                <a:spcPts val="0"/>
              </a:spcAft>
              <a:buFont typeface="Arial" panose="020B0604020202020204" pitchFamily="34" charset="0"/>
              <a:buNone/>
              <a:tabLst/>
              <a:defRPr lang="de-DE" sz="1800" b="0" i="0" u="none" strike="noStrike" kern="1200" baseline="0">
                <a:solidFill>
                  <a:schemeClr val="bg1"/>
                </a:solidFill>
                <a:latin typeface="Calibri" panose="020F0502020204030204" pitchFamily="34" charset="0"/>
                <a:ea typeface="+mn-ea"/>
                <a:cs typeface="Calibri" panose="020F0502020204030204" pitchFamily="34" charset="0"/>
              </a:defRPr>
            </a:lvl1pPr>
            <a:lvl2pPr marL="0" indent="0" algn="l" defTabSz="914377" rtl="0" eaLnBrk="1" latinLnBrk="0" hangingPunct="1">
              <a:lnSpc>
                <a:spcPct val="100000"/>
              </a:lnSpc>
              <a:spcBef>
                <a:spcPts val="0"/>
              </a:spcBef>
              <a:spcAft>
                <a:spcPts val="0"/>
              </a:spcAft>
              <a:buFont typeface="Arial" panose="020B0604020202020204" pitchFamily="34" charset="0"/>
              <a:buNone/>
              <a:tabLst/>
              <a:defRPr sz="1600" b="0" kern="1200" baseline="0">
                <a:solidFill>
                  <a:schemeClr val="bg1"/>
                </a:solidFill>
                <a:latin typeface="Calibri" panose="020F0502020204030204" pitchFamily="34" charset="0"/>
                <a:ea typeface="+mn-ea"/>
                <a:cs typeface="Calibri" panose="020F0502020204030204" pitchFamily="34" charset="0"/>
              </a:defRPr>
            </a:lvl2pPr>
            <a:lvl3pPr marL="0" indent="0" algn="l" defTabSz="914377" rtl="0" eaLnBrk="1" latinLnBrk="0" hangingPunct="1">
              <a:lnSpc>
                <a:spcPct val="100000"/>
              </a:lnSpc>
              <a:spcBef>
                <a:spcPts val="0"/>
              </a:spcBef>
              <a:spcAft>
                <a:spcPts val="0"/>
              </a:spcAft>
              <a:buFont typeface="Arial" panose="020B0604020202020204" pitchFamily="34" charset="0"/>
              <a:buNone/>
              <a:tabLst/>
              <a:defRPr sz="1600" b="0" kern="1200" baseline="0">
                <a:solidFill>
                  <a:schemeClr val="bg1"/>
                </a:solidFill>
                <a:latin typeface="Calibri" panose="020F0502020204030204" pitchFamily="34" charset="0"/>
                <a:ea typeface="+mn-ea"/>
                <a:cs typeface="Calibri" panose="020F0502020204030204" pitchFamily="34" charset="0"/>
              </a:defRPr>
            </a:lvl3pPr>
            <a:lvl4pPr marL="0" indent="0" algn="l" defTabSz="914377" rtl="0" eaLnBrk="1" latinLnBrk="0" hangingPunct="1">
              <a:lnSpc>
                <a:spcPct val="100000"/>
              </a:lnSpc>
              <a:spcBef>
                <a:spcPts val="0"/>
              </a:spcBef>
              <a:spcAft>
                <a:spcPts val="0"/>
              </a:spcAft>
              <a:buFont typeface="Arial" panose="020B0604020202020204" pitchFamily="34" charset="0"/>
              <a:buNone/>
              <a:tabLst/>
              <a:defRPr sz="1600" b="0" kern="1200" baseline="0">
                <a:solidFill>
                  <a:schemeClr val="bg1"/>
                </a:solidFill>
                <a:latin typeface="Calibri" panose="020F0502020204030204" pitchFamily="34" charset="0"/>
                <a:ea typeface="+mn-ea"/>
                <a:cs typeface="Calibri" panose="020F0502020204030204" pitchFamily="34" charset="0"/>
              </a:defRPr>
            </a:lvl4pPr>
            <a:lvl5pPr marL="0" indent="0" algn="l" defTabSz="914377" rtl="0" eaLnBrk="1" latinLnBrk="0" hangingPunct="1">
              <a:lnSpc>
                <a:spcPct val="100000"/>
              </a:lnSpc>
              <a:spcBef>
                <a:spcPts val="0"/>
              </a:spcBef>
              <a:spcAft>
                <a:spcPts val="0"/>
              </a:spcAft>
              <a:buFont typeface="Arial" panose="020B0604020202020204" pitchFamily="34" charset="0"/>
              <a:buNone/>
              <a:tabLst/>
              <a:defRPr sz="1600" b="0" kern="1200" baseline="0">
                <a:solidFill>
                  <a:schemeClr val="bg1"/>
                </a:solidFill>
                <a:latin typeface="Calibri" panose="020F0502020204030204" pitchFamily="34" charset="0"/>
                <a:ea typeface="+mn-ea"/>
                <a:cs typeface="Calibri" panose="020F0502020204030204" pitchFamily="34" charset="0"/>
              </a:defRPr>
            </a:lvl5pPr>
            <a:lvl6pPr marL="0" indent="0" algn="l" defTabSz="914377" rtl="0" eaLnBrk="1" latinLnBrk="0" hangingPunct="1">
              <a:lnSpc>
                <a:spcPct val="100000"/>
              </a:lnSpc>
              <a:spcBef>
                <a:spcPts val="0"/>
              </a:spcBef>
              <a:spcAft>
                <a:spcPts val="0"/>
              </a:spcAft>
              <a:buFont typeface="Arial" panose="020B0604020202020204" pitchFamily="34" charset="0"/>
              <a:buNone/>
              <a:tabLst/>
              <a:defRPr sz="1600" b="0" kern="1200" baseline="0">
                <a:solidFill>
                  <a:schemeClr val="bg1"/>
                </a:solidFill>
                <a:latin typeface="Calibri" panose="020F0502020204030204" pitchFamily="34" charset="0"/>
                <a:ea typeface="+mn-ea"/>
                <a:cs typeface="Calibri" panose="020F0502020204030204" pitchFamily="34" charset="0"/>
              </a:defRPr>
            </a:lvl6pPr>
            <a:lvl7pPr marL="0" indent="0" algn="l" defTabSz="914377" rtl="0" eaLnBrk="1" latinLnBrk="0" hangingPunct="1">
              <a:lnSpc>
                <a:spcPct val="100000"/>
              </a:lnSpc>
              <a:spcBef>
                <a:spcPts val="0"/>
              </a:spcBef>
              <a:spcAft>
                <a:spcPts val="0"/>
              </a:spcAft>
              <a:buFont typeface="Arial" panose="020B0604020202020204" pitchFamily="34" charset="0"/>
              <a:buNone/>
              <a:tabLst/>
              <a:defRPr sz="1600" b="0" kern="1200" baseline="0">
                <a:solidFill>
                  <a:schemeClr val="bg1"/>
                </a:solidFill>
                <a:latin typeface="Calibri" panose="020F0502020204030204" pitchFamily="34" charset="0"/>
                <a:ea typeface="+mn-ea"/>
                <a:cs typeface="Calibri" panose="020F0502020204030204" pitchFamily="34" charset="0"/>
              </a:defRPr>
            </a:lvl7pPr>
            <a:lvl8pPr marL="0" indent="0" algn="l" defTabSz="914377" rtl="0" eaLnBrk="1" latinLnBrk="0" hangingPunct="1">
              <a:lnSpc>
                <a:spcPct val="100000"/>
              </a:lnSpc>
              <a:spcBef>
                <a:spcPts val="0"/>
              </a:spcBef>
              <a:spcAft>
                <a:spcPts val="0"/>
              </a:spcAft>
              <a:buFont typeface="Arial" panose="020B0604020202020204" pitchFamily="34" charset="0"/>
              <a:buNone/>
              <a:tabLst/>
              <a:defRPr sz="1600" b="0" kern="1200" baseline="0">
                <a:solidFill>
                  <a:schemeClr val="bg1"/>
                </a:solidFill>
                <a:latin typeface="Calibri" panose="020F0502020204030204" pitchFamily="34" charset="0"/>
                <a:ea typeface="+mn-ea"/>
                <a:cs typeface="Calibri" panose="020F0502020204030204" pitchFamily="34" charset="0"/>
              </a:defRPr>
            </a:lvl8pPr>
            <a:lvl9pPr marL="0" indent="0" algn="l" defTabSz="914377" rtl="0" eaLnBrk="1" latinLnBrk="0" hangingPunct="1">
              <a:lnSpc>
                <a:spcPct val="100000"/>
              </a:lnSpc>
              <a:spcBef>
                <a:spcPts val="0"/>
              </a:spcBef>
              <a:spcAft>
                <a:spcPts val="0"/>
              </a:spcAft>
              <a:buFont typeface="Arial" panose="020B0604020202020204" pitchFamily="34" charset="0"/>
              <a:buNone/>
              <a:tabLst/>
              <a:defRPr sz="1600" b="0" kern="1200" baseline="0">
                <a:solidFill>
                  <a:schemeClr val="bg1"/>
                </a:solidFill>
                <a:latin typeface="Calibri" panose="020F0502020204030204" pitchFamily="34" charset="0"/>
                <a:ea typeface="+mn-ea"/>
                <a:cs typeface="Calibri" panose="020F0502020204030204" pitchFamily="34" charset="0"/>
              </a:defRPr>
            </a:lvl9pPr>
          </a:lstStyle>
          <a:p>
            <a:r>
              <a:rPr lang="en-GB" sz="1798"/>
              <a:t>Untertitel bzw. Kurzbeschreibung der Präsentation</a:t>
            </a:r>
          </a:p>
          <a:p>
            <a:r>
              <a:rPr lang="en-GB" sz="1798"/>
              <a:t>Name: der Referentin / des Referenten</a:t>
            </a:r>
            <a:endParaRPr lang="en-GB" sz="1798" dirty="0"/>
          </a:p>
        </p:txBody>
      </p:sp>
      <p:sp>
        <p:nvSpPr>
          <p:cNvPr id="60" name="Vertikaler Textplatzhalter 2">
            <a:extLst>
              <a:ext uri="{FF2B5EF4-FFF2-40B4-BE49-F238E27FC236}">
                <a16:creationId xmlns:a16="http://schemas.microsoft.com/office/drawing/2014/main" id="{757A8D0F-1525-5440-90DB-24F909E2470A}"/>
              </a:ext>
            </a:extLst>
          </p:cNvPr>
          <p:cNvSpPr>
            <a:spLocks noGrp="1"/>
          </p:cNvSpPr>
          <p:nvPr>
            <p:ph type="body" orient="vert" idx="18" hasCustomPrompt="1"/>
          </p:nvPr>
        </p:nvSpPr>
        <p:spPr>
          <a:xfrm>
            <a:off x="358402" y="2484439"/>
            <a:ext cx="4089403" cy="498598"/>
          </a:xfrm>
          <a:solidFill>
            <a:schemeClr val="bg2"/>
          </a:solidFill>
        </p:spPr>
        <p:txBody>
          <a:bodyPr vert="horz" wrap="none" lIns="90000" rIns="90000" anchor="t" anchorCtr="0">
            <a:spAutoFit/>
          </a:bodyPr>
          <a:lstStyle>
            <a:lvl1pPr marL="0" indent="0">
              <a:lnSpc>
                <a:spcPct val="90000"/>
              </a:lnSpc>
              <a:spcBef>
                <a:spcPts val="0"/>
              </a:spcBef>
              <a:buNone/>
              <a:defRPr sz="3596" b="1" i="0">
                <a:solidFill>
                  <a:schemeClr val="bg1"/>
                </a:solidFill>
                <a:latin typeface="Calibri" panose="020F0502020204030204" pitchFamily="34" charset="0"/>
                <a:cs typeface="Calibri" panose="020F0502020204030204" pitchFamily="34" charset="0"/>
              </a:defRPr>
            </a:lvl1pPr>
            <a:lvl2pPr marL="0" indent="0">
              <a:lnSpc>
                <a:spcPct val="90000"/>
              </a:lnSpc>
              <a:spcBef>
                <a:spcPts val="0"/>
              </a:spcBef>
              <a:defRPr sz="3197" b="1" i="0">
                <a:solidFill>
                  <a:schemeClr val="bg1"/>
                </a:solidFill>
                <a:latin typeface="+mn-lt"/>
              </a:defRPr>
            </a:lvl2pPr>
            <a:lvl3pPr marL="0" indent="0">
              <a:lnSpc>
                <a:spcPct val="90000"/>
              </a:lnSpc>
              <a:spcBef>
                <a:spcPts val="0"/>
              </a:spcBef>
              <a:defRPr sz="3197" b="1" i="0">
                <a:solidFill>
                  <a:schemeClr val="bg1"/>
                </a:solidFill>
                <a:latin typeface="+mn-lt"/>
              </a:defRPr>
            </a:lvl3pPr>
            <a:lvl4pPr marL="0" indent="0">
              <a:lnSpc>
                <a:spcPct val="90000"/>
              </a:lnSpc>
              <a:spcBef>
                <a:spcPts val="0"/>
              </a:spcBef>
              <a:defRPr sz="3197" b="1" i="0">
                <a:solidFill>
                  <a:schemeClr val="bg1"/>
                </a:solidFill>
                <a:latin typeface="+mn-lt"/>
              </a:defRPr>
            </a:lvl4pPr>
            <a:lvl5pPr marL="0" indent="0">
              <a:lnSpc>
                <a:spcPct val="90000"/>
              </a:lnSpc>
              <a:spcBef>
                <a:spcPts val="0"/>
              </a:spcBef>
              <a:defRPr sz="3197" b="1" i="0">
                <a:solidFill>
                  <a:schemeClr val="bg1"/>
                </a:solidFill>
                <a:latin typeface="+mn-lt"/>
              </a:defRPr>
            </a:lvl5pPr>
            <a:lvl6pPr marL="0" indent="0">
              <a:lnSpc>
                <a:spcPct val="90000"/>
              </a:lnSpc>
              <a:spcBef>
                <a:spcPts val="0"/>
              </a:spcBef>
              <a:defRPr sz="3197" b="1" i="0">
                <a:solidFill>
                  <a:schemeClr val="bg1"/>
                </a:solidFill>
                <a:latin typeface="+mn-lt"/>
              </a:defRPr>
            </a:lvl6pPr>
            <a:lvl7pPr marL="0" indent="0">
              <a:lnSpc>
                <a:spcPct val="90000"/>
              </a:lnSpc>
              <a:spcBef>
                <a:spcPts val="0"/>
              </a:spcBef>
              <a:defRPr sz="3197" b="1" i="0">
                <a:solidFill>
                  <a:schemeClr val="bg1"/>
                </a:solidFill>
                <a:latin typeface="+mn-lt"/>
              </a:defRPr>
            </a:lvl7pPr>
            <a:lvl8pPr marL="0" indent="0">
              <a:lnSpc>
                <a:spcPct val="90000"/>
              </a:lnSpc>
              <a:spcBef>
                <a:spcPts val="0"/>
              </a:spcBef>
              <a:defRPr sz="3197" b="1" i="0">
                <a:solidFill>
                  <a:schemeClr val="bg1"/>
                </a:solidFill>
                <a:latin typeface="+mn-lt"/>
              </a:defRPr>
            </a:lvl8pPr>
            <a:lvl9pPr marL="0" indent="0">
              <a:lnSpc>
                <a:spcPct val="90000"/>
              </a:lnSpc>
              <a:spcBef>
                <a:spcPts val="0"/>
              </a:spcBef>
              <a:defRPr sz="3197" b="1" i="0">
                <a:solidFill>
                  <a:schemeClr val="bg1"/>
                </a:solidFill>
                <a:latin typeface="+mn-lt"/>
              </a:defRPr>
            </a:lvl9pPr>
          </a:lstStyle>
          <a:p>
            <a:pPr lvl="0"/>
            <a:r>
              <a:rPr lang="de-DE" dirty="0"/>
              <a:t>zwei Zeilen einfügen</a:t>
            </a:r>
          </a:p>
        </p:txBody>
      </p:sp>
      <p:sp>
        <p:nvSpPr>
          <p:cNvPr id="27" name="livng.knowledge">
            <a:extLst>
              <a:ext uri="{FF2B5EF4-FFF2-40B4-BE49-F238E27FC236}">
                <a16:creationId xmlns:a16="http://schemas.microsoft.com/office/drawing/2014/main" id="{066467CB-860E-B94F-9269-FA8017D3238F}"/>
              </a:ext>
            </a:extLst>
          </p:cNvPr>
          <p:cNvSpPr>
            <a:spLocks noChangeAspect="1" noEditPoints="1"/>
          </p:cNvSpPr>
          <p:nvPr/>
        </p:nvSpPr>
        <p:spPr bwMode="auto">
          <a:xfrm>
            <a:off x="359625" y="6320880"/>
            <a:ext cx="1691678" cy="216000"/>
          </a:xfrm>
          <a:custGeom>
            <a:avLst/>
            <a:gdLst>
              <a:gd name="T0" fmla="*/ 0 w 4704"/>
              <a:gd name="T1" fmla="*/ 17 h 592"/>
              <a:gd name="T2" fmla="*/ 85 w 4704"/>
              <a:gd name="T3" fmla="*/ 421 h 592"/>
              <a:gd name="T4" fmla="*/ 1676 w 4704"/>
              <a:gd name="T5" fmla="*/ 413 h 592"/>
              <a:gd name="T6" fmla="*/ 1676 w 4704"/>
              <a:gd name="T7" fmla="*/ 413 h 592"/>
              <a:gd name="T8" fmla="*/ 4672 w 4704"/>
              <a:gd name="T9" fmla="*/ 393 h 592"/>
              <a:gd name="T10" fmla="*/ 4475 w 4704"/>
              <a:gd name="T11" fmla="*/ 183 h 592"/>
              <a:gd name="T12" fmla="*/ 4704 w 4704"/>
              <a:gd name="T13" fmla="*/ 328 h 592"/>
              <a:gd name="T14" fmla="*/ 4631 w 4704"/>
              <a:gd name="T15" fmla="*/ 276 h 592"/>
              <a:gd name="T16" fmla="*/ 4347 w 4704"/>
              <a:gd name="T17" fmla="*/ 252 h 592"/>
              <a:gd name="T18" fmla="*/ 4369 w 4704"/>
              <a:gd name="T19" fmla="*/ 486 h 592"/>
              <a:gd name="T20" fmla="*/ 4155 w 4704"/>
              <a:gd name="T21" fmla="*/ 470 h 592"/>
              <a:gd name="T22" fmla="*/ 4207 w 4704"/>
              <a:gd name="T23" fmla="*/ 444 h 592"/>
              <a:gd name="T24" fmla="*/ 4218 w 4704"/>
              <a:gd name="T25" fmla="*/ 140 h 592"/>
              <a:gd name="T26" fmla="*/ 4351 w 4704"/>
              <a:gd name="T27" fmla="*/ 199 h 592"/>
              <a:gd name="T28" fmla="*/ 4273 w 4704"/>
              <a:gd name="T29" fmla="*/ 248 h 592"/>
              <a:gd name="T30" fmla="*/ 3868 w 4704"/>
              <a:gd name="T31" fmla="*/ 477 h 592"/>
              <a:gd name="T32" fmla="*/ 3937 w 4704"/>
              <a:gd name="T33" fmla="*/ 118 h 592"/>
              <a:gd name="T34" fmla="*/ 4017 w 4704"/>
              <a:gd name="T35" fmla="*/ 470 h 592"/>
              <a:gd name="T36" fmla="*/ 3814 w 4704"/>
              <a:gd name="T37" fmla="*/ 311 h 592"/>
              <a:gd name="T38" fmla="*/ 3481 w 4704"/>
              <a:gd name="T39" fmla="*/ 328 h 592"/>
              <a:gd name="T40" fmla="*/ 3668 w 4704"/>
              <a:gd name="T41" fmla="*/ 435 h 592"/>
              <a:gd name="T42" fmla="*/ 3542 w 4704"/>
              <a:gd name="T43" fmla="*/ 140 h 592"/>
              <a:gd name="T44" fmla="*/ 3481 w 4704"/>
              <a:gd name="T45" fmla="*/ 328 h 592"/>
              <a:gd name="T46" fmla="*/ 3542 w 4704"/>
              <a:gd name="T47" fmla="*/ 193 h 592"/>
              <a:gd name="T48" fmla="*/ 3242 w 4704"/>
              <a:gd name="T49" fmla="*/ 17 h 592"/>
              <a:gd name="T50" fmla="*/ 3327 w 4704"/>
              <a:gd name="T51" fmla="*/ 421 h 592"/>
              <a:gd name="T52" fmla="*/ 3095 w 4704"/>
              <a:gd name="T53" fmla="*/ 471 h 592"/>
              <a:gd name="T54" fmla="*/ 2968 w 4704"/>
              <a:gd name="T55" fmla="*/ 235 h 592"/>
              <a:gd name="T56" fmla="*/ 2755 w 4704"/>
              <a:gd name="T57" fmla="*/ 152 h 592"/>
              <a:gd name="T58" fmla="*/ 2878 w 4704"/>
              <a:gd name="T59" fmla="*/ 383 h 592"/>
              <a:gd name="T60" fmla="*/ 3042 w 4704"/>
              <a:gd name="T61" fmla="*/ 293 h 592"/>
              <a:gd name="T62" fmla="*/ 3114 w 4704"/>
              <a:gd name="T63" fmla="*/ 148 h 592"/>
              <a:gd name="T64" fmla="*/ 2433 w 4704"/>
              <a:gd name="T65" fmla="*/ 309 h 592"/>
              <a:gd name="T66" fmla="*/ 2574 w 4704"/>
              <a:gd name="T67" fmla="*/ 193 h 592"/>
              <a:gd name="T68" fmla="*/ 2574 w 4704"/>
              <a:gd name="T69" fmla="*/ 193 h 592"/>
              <a:gd name="T70" fmla="*/ 2175 w 4704"/>
              <a:gd name="T71" fmla="*/ 236 h 592"/>
              <a:gd name="T72" fmla="*/ 2095 w 4704"/>
              <a:gd name="T73" fmla="*/ 157 h 592"/>
              <a:gd name="T74" fmla="*/ 2352 w 4704"/>
              <a:gd name="T75" fmla="*/ 229 h 592"/>
              <a:gd name="T76" fmla="*/ 1770 w 4704"/>
              <a:gd name="T77" fmla="*/ 95 h 592"/>
              <a:gd name="T78" fmla="*/ 1840 w 4704"/>
              <a:gd name="T79" fmla="*/ 470 h 592"/>
              <a:gd name="T80" fmla="*/ 1940 w 4704"/>
              <a:gd name="T81" fmla="*/ 148 h 592"/>
              <a:gd name="T82" fmla="*/ 1966 w 4704"/>
              <a:gd name="T83" fmla="*/ 470 h 592"/>
              <a:gd name="T84" fmla="*/ 1302 w 4704"/>
              <a:gd name="T85" fmla="*/ 351 h 592"/>
              <a:gd name="T86" fmla="*/ 1302 w 4704"/>
              <a:gd name="T87" fmla="*/ 592 h 592"/>
              <a:gd name="T88" fmla="*/ 1226 w 4704"/>
              <a:gd name="T89" fmla="*/ 492 h 592"/>
              <a:gd name="T90" fmla="*/ 1178 w 4704"/>
              <a:gd name="T91" fmla="*/ 395 h 592"/>
              <a:gd name="T92" fmla="*/ 1393 w 4704"/>
              <a:gd name="T93" fmla="*/ 157 h 592"/>
              <a:gd name="T94" fmla="*/ 1294 w 4704"/>
              <a:gd name="T95" fmla="*/ 193 h 592"/>
              <a:gd name="T96" fmla="*/ 1294 w 4704"/>
              <a:gd name="T97" fmla="*/ 193 h 592"/>
              <a:gd name="T98" fmla="*/ 908 w 4704"/>
              <a:gd name="T99" fmla="*/ 236 h 592"/>
              <a:gd name="T100" fmla="*/ 827 w 4704"/>
              <a:gd name="T101" fmla="*/ 157 h 592"/>
              <a:gd name="T102" fmla="*/ 1084 w 4704"/>
              <a:gd name="T103" fmla="*/ 229 h 592"/>
              <a:gd name="T104" fmla="*/ 657 w 4704"/>
              <a:gd name="T105" fmla="*/ 53 h 592"/>
              <a:gd name="T106" fmla="*/ 668 w 4704"/>
              <a:gd name="T107" fmla="*/ 470 h 592"/>
              <a:gd name="T108" fmla="*/ 668 w 4704"/>
              <a:gd name="T109" fmla="*/ 470 h 592"/>
              <a:gd name="T110" fmla="*/ 385 w 4704"/>
              <a:gd name="T111" fmla="*/ 140 h 592"/>
              <a:gd name="T112" fmla="*/ 481 w 4704"/>
              <a:gd name="T113" fmla="*/ 311 h 592"/>
              <a:gd name="T114" fmla="*/ 217 w 4704"/>
              <a:gd name="T115" fmla="*/ 100 h 592"/>
              <a:gd name="T116" fmla="*/ 217 w 4704"/>
              <a:gd name="T117" fmla="*/ 100 h 592"/>
              <a:gd name="T118" fmla="*/ 253 w 4704"/>
              <a:gd name="T119" fmla="*/ 470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04" h="592">
                <a:moveTo>
                  <a:pt x="77" y="477"/>
                </a:moveTo>
                <a:cubicBezTo>
                  <a:pt x="6" y="477"/>
                  <a:pt x="6" y="413"/>
                  <a:pt x="6" y="386"/>
                </a:cubicBezTo>
                <a:lnTo>
                  <a:pt x="6" y="111"/>
                </a:lnTo>
                <a:cubicBezTo>
                  <a:pt x="6" y="67"/>
                  <a:pt x="4" y="44"/>
                  <a:pt x="0" y="17"/>
                </a:cubicBezTo>
                <a:lnTo>
                  <a:pt x="72" y="1"/>
                </a:lnTo>
                <a:cubicBezTo>
                  <a:pt x="77" y="21"/>
                  <a:pt x="78" y="48"/>
                  <a:pt x="78" y="90"/>
                </a:cubicBezTo>
                <a:lnTo>
                  <a:pt x="78" y="363"/>
                </a:lnTo>
                <a:cubicBezTo>
                  <a:pt x="78" y="406"/>
                  <a:pt x="80" y="413"/>
                  <a:pt x="85" y="421"/>
                </a:cubicBezTo>
                <a:cubicBezTo>
                  <a:pt x="88" y="426"/>
                  <a:pt x="99" y="429"/>
                  <a:pt x="108" y="426"/>
                </a:cubicBezTo>
                <a:lnTo>
                  <a:pt x="119" y="469"/>
                </a:lnTo>
                <a:cubicBezTo>
                  <a:pt x="106" y="474"/>
                  <a:pt x="93" y="477"/>
                  <a:pt x="77" y="477"/>
                </a:cubicBezTo>
                <a:close/>
                <a:moveTo>
                  <a:pt x="1676" y="413"/>
                </a:moveTo>
                <a:cubicBezTo>
                  <a:pt x="1676" y="375"/>
                  <a:pt x="1644" y="344"/>
                  <a:pt x="1606" y="344"/>
                </a:cubicBezTo>
                <a:cubicBezTo>
                  <a:pt x="1568" y="344"/>
                  <a:pt x="1538" y="375"/>
                  <a:pt x="1538" y="413"/>
                </a:cubicBezTo>
                <a:cubicBezTo>
                  <a:pt x="1538" y="453"/>
                  <a:pt x="1569" y="485"/>
                  <a:pt x="1608" y="485"/>
                </a:cubicBezTo>
                <a:cubicBezTo>
                  <a:pt x="1644" y="485"/>
                  <a:pt x="1676" y="453"/>
                  <a:pt x="1676" y="413"/>
                </a:cubicBezTo>
                <a:close/>
                <a:moveTo>
                  <a:pt x="4512" y="328"/>
                </a:moveTo>
                <a:lnTo>
                  <a:pt x="4512" y="333"/>
                </a:lnTo>
                <a:cubicBezTo>
                  <a:pt x="4512" y="377"/>
                  <a:pt x="4528" y="424"/>
                  <a:pt x="4591" y="424"/>
                </a:cubicBezTo>
                <a:cubicBezTo>
                  <a:pt x="4621" y="424"/>
                  <a:pt x="4647" y="414"/>
                  <a:pt x="4672" y="393"/>
                </a:cubicBezTo>
                <a:lnTo>
                  <a:pt x="4699" y="435"/>
                </a:lnTo>
                <a:cubicBezTo>
                  <a:pt x="4665" y="464"/>
                  <a:pt x="4626" y="478"/>
                  <a:pt x="4583" y="478"/>
                </a:cubicBezTo>
                <a:cubicBezTo>
                  <a:pt x="4492" y="478"/>
                  <a:pt x="4435" y="412"/>
                  <a:pt x="4435" y="309"/>
                </a:cubicBezTo>
                <a:cubicBezTo>
                  <a:pt x="4435" y="253"/>
                  <a:pt x="4447" y="215"/>
                  <a:pt x="4475" y="183"/>
                </a:cubicBezTo>
                <a:cubicBezTo>
                  <a:pt x="4501" y="153"/>
                  <a:pt x="4533" y="140"/>
                  <a:pt x="4574" y="140"/>
                </a:cubicBezTo>
                <a:cubicBezTo>
                  <a:pt x="4605" y="140"/>
                  <a:pt x="4635" y="148"/>
                  <a:pt x="4662" y="173"/>
                </a:cubicBezTo>
                <a:cubicBezTo>
                  <a:pt x="4690" y="199"/>
                  <a:pt x="4704" y="238"/>
                  <a:pt x="4704" y="313"/>
                </a:cubicBezTo>
                <a:lnTo>
                  <a:pt x="4704" y="328"/>
                </a:lnTo>
                <a:lnTo>
                  <a:pt x="4512" y="328"/>
                </a:lnTo>
                <a:close/>
                <a:moveTo>
                  <a:pt x="4574" y="193"/>
                </a:moveTo>
                <a:cubicBezTo>
                  <a:pt x="4534" y="193"/>
                  <a:pt x="4513" y="224"/>
                  <a:pt x="4513" y="276"/>
                </a:cubicBezTo>
                <a:lnTo>
                  <a:pt x="4631" y="276"/>
                </a:lnTo>
                <a:cubicBezTo>
                  <a:pt x="4631" y="224"/>
                  <a:pt x="4609" y="193"/>
                  <a:pt x="4574" y="193"/>
                </a:cubicBezTo>
                <a:close/>
                <a:moveTo>
                  <a:pt x="4351" y="199"/>
                </a:moveTo>
                <a:cubicBezTo>
                  <a:pt x="4338" y="199"/>
                  <a:pt x="4328" y="197"/>
                  <a:pt x="4326" y="196"/>
                </a:cubicBezTo>
                <a:cubicBezTo>
                  <a:pt x="4328" y="198"/>
                  <a:pt x="4347" y="219"/>
                  <a:pt x="4347" y="252"/>
                </a:cubicBezTo>
                <a:cubicBezTo>
                  <a:pt x="4347" y="308"/>
                  <a:pt x="4301" y="351"/>
                  <a:pt x="4225" y="351"/>
                </a:cubicBezTo>
                <a:cubicBezTo>
                  <a:pt x="4202" y="359"/>
                  <a:pt x="4182" y="371"/>
                  <a:pt x="4182" y="381"/>
                </a:cubicBezTo>
                <a:cubicBezTo>
                  <a:pt x="4182" y="393"/>
                  <a:pt x="4186" y="394"/>
                  <a:pt x="4262" y="394"/>
                </a:cubicBezTo>
                <a:cubicBezTo>
                  <a:pt x="4314" y="394"/>
                  <a:pt x="4369" y="421"/>
                  <a:pt x="4369" y="486"/>
                </a:cubicBezTo>
                <a:cubicBezTo>
                  <a:pt x="4369" y="555"/>
                  <a:pt x="4312" y="592"/>
                  <a:pt x="4226" y="592"/>
                </a:cubicBezTo>
                <a:cubicBezTo>
                  <a:pt x="4142" y="592"/>
                  <a:pt x="4082" y="564"/>
                  <a:pt x="4082" y="504"/>
                </a:cubicBezTo>
                <a:cubicBezTo>
                  <a:pt x="4082" y="489"/>
                  <a:pt x="4088" y="470"/>
                  <a:pt x="4088" y="470"/>
                </a:cubicBezTo>
                <a:lnTo>
                  <a:pt x="4155" y="470"/>
                </a:lnTo>
                <a:cubicBezTo>
                  <a:pt x="4155" y="470"/>
                  <a:pt x="4149" y="482"/>
                  <a:pt x="4149" y="492"/>
                </a:cubicBezTo>
                <a:cubicBezTo>
                  <a:pt x="4149" y="522"/>
                  <a:pt x="4175" y="539"/>
                  <a:pt x="4220" y="539"/>
                </a:cubicBezTo>
                <a:cubicBezTo>
                  <a:pt x="4270" y="539"/>
                  <a:pt x="4296" y="519"/>
                  <a:pt x="4296" y="489"/>
                </a:cubicBezTo>
                <a:cubicBezTo>
                  <a:pt x="4296" y="454"/>
                  <a:pt x="4267" y="444"/>
                  <a:pt x="4207" y="444"/>
                </a:cubicBezTo>
                <a:cubicBezTo>
                  <a:pt x="4121" y="444"/>
                  <a:pt x="4102" y="427"/>
                  <a:pt x="4102" y="395"/>
                </a:cubicBezTo>
                <a:cubicBezTo>
                  <a:pt x="4102" y="363"/>
                  <a:pt x="4128" y="351"/>
                  <a:pt x="4163" y="340"/>
                </a:cubicBezTo>
                <a:cubicBezTo>
                  <a:pt x="4114" y="326"/>
                  <a:pt x="4090" y="295"/>
                  <a:pt x="4090" y="249"/>
                </a:cubicBezTo>
                <a:cubicBezTo>
                  <a:pt x="4090" y="183"/>
                  <a:pt x="4141" y="140"/>
                  <a:pt x="4218" y="140"/>
                </a:cubicBezTo>
                <a:cubicBezTo>
                  <a:pt x="4264" y="140"/>
                  <a:pt x="4290" y="157"/>
                  <a:pt x="4316" y="157"/>
                </a:cubicBezTo>
                <a:cubicBezTo>
                  <a:pt x="4337" y="157"/>
                  <a:pt x="4357" y="149"/>
                  <a:pt x="4375" y="134"/>
                </a:cubicBezTo>
                <a:lnTo>
                  <a:pt x="4407" y="178"/>
                </a:lnTo>
                <a:cubicBezTo>
                  <a:pt x="4389" y="193"/>
                  <a:pt x="4373" y="199"/>
                  <a:pt x="4351" y="199"/>
                </a:cubicBezTo>
                <a:close/>
                <a:moveTo>
                  <a:pt x="4218" y="193"/>
                </a:moveTo>
                <a:cubicBezTo>
                  <a:pt x="4182" y="193"/>
                  <a:pt x="4162" y="213"/>
                  <a:pt x="4162" y="249"/>
                </a:cubicBezTo>
                <a:cubicBezTo>
                  <a:pt x="4162" y="286"/>
                  <a:pt x="4183" y="303"/>
                  <a:pt x="4218" y="303"/>
                </a:cubicBezTo>
                <a:cubicBezTo>
                  <a:pt x="4254" y="303"/>
                  <a:pt x="4273" y="284"/>
                  <a:pt x="4273" y="248"/>
                </a:cubicBezTo>
                <a:cubicBezTo>
                  <a:pt x="4273" y="212"/>
                  <a:pt x="4254" y="193"/>
                  <a:pt x="4218" y="193"/>
                </a:cubicBezTo>
                <a:close/>
                <a:moveTo>
                  <a:pt x="3953" y="470"/>
                </a:moveTo>
                <a:cubicBezTo>
                  <a:pt x="3949" y="463"/>
                  <a:pt x="3949" y="458"/>
                  <a:pt x="3947" y="445"/>
                </a:cubicBezTo>
                <a:cubicBezTo>
                  <a:pt x="3925" y="466"/>
                  <a:pt x="3900" y="477"/>
                  <a:pt x="3868" y="477"/>
                </a:cubicBezTo>
                <a:cubicBezTo>
                  <a:pt x="3786" y="477"/>
                  <a:pt x="3736" y="412"/>
                  <a:pt x="3736" y="312"/>
                </a:cubicBezTo>
                <a:cubicBezTo>
                  <a:pt x="3736" y="211"/>
                  <a:pt x="3792" y="142"/>
                  <a:pt x="3870" y="142"/>
                </a:cubicBezTo>
                <a:cubicBezTo>
                  <a:pt x="3897" y="142"/>
                  <a:pt x="3920" y="151"/>
                  <a:pt x="3939" y="171"/>
                </a:cubicBezTo>
                <a:cubicBezTo>
                  <a:pt x="3939" y="171"/>
                  <a:pt x="3937" y="146"/>
                  <a:pt x="3937" y="118"/>
                </a:cubicBezTo>
                <a:lnTo>
                  <a:pt x="3937" y="1"/>
                </a:lnTo>
                <a:lnTo>
                  <a:pt x="4007" y="11"/>
                </a:lnTo>
                <a:lnTo>
                  <a:pt x="4007" y="358"/>
                </a:lnTo>
                <a:cubicBezTo>
                  <a:pt x="4007" y="421"/>
                  <a:pt x="4011" y="454"/>
                  <a:pt x="4017" y="470"/>
                </a:cubicBezTo>
                <a:lnTo>
                  <a:pt x="3953" y="470"/>
                </a:lnTo>
                <a:close/>
                <a:moveTo>
                  <a:pt x="3937" y="224"/>
                </a:moveTo>
                <a:cubicBezTo>
                  <a:pt x="3921" y="207"/>
                  <a:pt x="3902" y="198"/>
                  <a:pt x="3879" y="198"/>
                </a:cubicBezTo>
                <a:cubicBezTo>
                  <a:pt x="3834" y="198"/>
                  <a:pt x="3814" y="234"/>
                  <a:pt x="3814" y="311"/>
                </a:cubicBezTo>
                <a:cubicBezTo>
                  <a:pt x="3814" y="382"/>
                  <a:pt x="3828" y="418"/>
                  <a:pt x="3881" y="418"/>
                </a:cubicBezTo>
                <a:cubicBezTo>
                  <a:pt x="3907" y="418"/>
                  <a:pt x="3928" y="403"/>
                  <a:pt x="3937" y="387"/>
                </a:cubicBezTo>
                <a:lnTo>
                  <a:pt x="3937" y="224"/>
                </a:lnTo>
                <a:close/>
                <a:moveTo>
                  <a:pt x="3481" y="328"/>
                </a:moveTo>
                <a:lnTo>
                  <a:pt x="3481" y="333"/>
                </a:lnTo>
                <a:cubicBezTo>
                  <a:pt x="3481" y="377"/>
                  <a:pt x="3497" y="424"/>
                  <a:pt x="3560" y="424"/>
                </a:cubicBezTo>
                <a:cubicBezTo>
                  <a:pt x="3590" y="424"/>
                  <a:pt x="3616" y="414"/>
                  <a:pt x="3640" y="393"/>
                </a:cubicBezTo>
                <a:lnTo>
                  <a:pt x="3668" y="435"/>
                </a:lnTo>
                <a:cubicBezTo>
                  <a:pt x="3634" y="464"/>
                  <a:pt x="3595" y="478"/>
                  <a:pt x="3552" y="478"/>
                </a:cubicBezTo>
                <a:cubicBezTo>
                  <a:pt x="3461" y="478"/>
                  <a:pt x="3404" y="412"/>
                  <a:pt x="3404" y="309"/>
                </a:cubicBezTo>
                <a:cubicBezTo>
                  <a:pt x="3404" y="253"/>
                  <a:pt x="3416" y="215"/>
                  <a:pt x="3444" y="183"/>
                </a:cubicBezTo>
                <a:cubicBezTo>
                  <a:pt x="3470" y="153"/>
                  <a:pt x="3502" y="140"/>
                  <a:pt x="3542" y="140"/>
                </a:cubicBezTo>
                <a:cubicBezTo>
                  <a:pt x="3574" y="140"/>
                  <a:pt x="3603" y="148"/>
                  <a:pt x="3631" y="173"/>
                </a:cubicBezTo>
                <a:cubicBezTo>
                  <a:pt x="3659" y="199"/>
                  <a:pt x="3673" y="238"/>
                  <a:pt x="3673" y="313"/>
                </a:cubicBezTo>
                <a:lnTo>
                  <a:pt x="3673" y="328"/>
                </a:lnTo>
                <a:lnTo>
                  <a:pt x="3481" y="328"/>
                </a:lnTo>
                <a:close/>
                <a:moveTo>
                  <a:pt x="3542" y="193"/>
                </a:moveTo>
                <a:cubicBezTo>
                  <a:pt x="3503" y="193"/>
                  <a:pt x="3481" y="224"/>
                  <a:pt x="3481" y="276"/>
                </a:cubicBezTo>
                <a:lnTo>
                  <a:pt x="3600" y="276"/>
                </a:lnTo>
                <a:cubicBezTo>
                  <a:pt x="3600" y="224"/>
                  <a:pt x="3577" y="193"/>
                  <a:pt x="3542" y="193"/>
                </a:cubicBezTo>
                <a:close/>
                <a:moveTo>
                  <a:pt x="3319" y="477"/>
                </a:moveTo>
                <a:cubicBezTo>
                  <a:pt x="3249" y="477"/>
                  <a:pt x="3249" y="413"/>
                  <a:pt x="3249" y="386"/>
                </a:cubicBezTo>
                <a:lnTo>
                  <a:pt x="3249" y="111"/>
                </a:lnTo>
                <a:cubicBezTo>
                  <a:pt x="3249" y="67"/>
                  <a:pt x="3247" y="44"/>
                  <a:pt x="3242" y="17"/>
                </a:cubicBezTo>
                <a:lnTo>
                  <a:pt x="3314" y="1"/>
                </a:lnTo>
                <a:cubicBezTo>
                  <a:pt x="3319" y="21"/>
                  <a:pt x="3320" y="48"/>
                  <a:pt x="3320" y="90"/>
                </a:cubicBezTo>
                <a:lnTo>
                  <a:pt x="3320" y="363"/>
                </a:lnTo>
                <a:cubicBezTo>
                  <a:pt x="3320" y="406"/>
                  <a:pt x="3322" y="413"/>
                  <a:pt x="3327" y="421"/>
                </a:cubicBezTo>
                <a:cubicBezTo>
                  <a:pt x="3331" y="426"/>
                  <a:pt x="3342" y="429"/>
                  <a:pt x="3350" y="426"/>
                </a:cubicBezTo>
                <a:lnTo>
                  <a:pt x="3361" y="469"/>
                </a:lnTo>
                <a:cubicBezTo>
                  <a:pt x="3349" y="474"/>
                  <a:pt x="3335" y="477"/>
                  <a:pt x="3319" y="477"/>
                </a:cubicBezTo>
                <a:close/>
                <a:moveTo>
                  <a:pt x="3095" y="471"/>
                </a:moveTo>
                <a:lnTo>
                  <a:pt x="3030" y="471"/>
                </a:lnTo>
                <a:lnTo>
                  <a:pt x="2990" y="323"/>
                </a:lnTo>
                <a:cubicBezTo>
                  <a:pt x="2980" y="284"/>
                  <a:pt x="2969" y="235"/>
                  <a:pt x="2969" y="235"/>
                </a:cubicBezTo>
                <a:lnTo>
                  <a:pt x="2968" y="235"/>
                </a:lnTo>
                <a:cubicBezTo>
                  <a:pt x="2968" y="235"/>
                  <a:pt x="2963" y="267"/>
                  <a:pt x="2947" y="326"/>
                </a:cubicBezTo>
                <a:lnTo>
                  <a:pt x="2908" y="471"/>
                </a:lnTo>
                <a:lnTo>
                  <a:pt x="2843" y="471"/>
                </a:lnTo>
                <a:lnTo>
                  <a:pt x="2755" y="152"/>
                </a:lnTo>
                <a:lnTo>
                  <a:pt x="2824" y="143"/>
                </a:lnTo>
                <a:lnTo>
                  <a:pt x="2859" y="298"/>
                </a:lnTo>
                <a:cubicBezTo>
                  <a:pt x="2868" y="338"/>
                  <a:pt x="2876" y="383"/>
                  <a:pt x="2876" y="383"/>
                </a:cubicBezTo>
                <a:lnTo>
                  <a:pt x="2878" y="383"/>
                </a:lnTo>
                <a:cubicBezTo>
                  <a:pt x="2878" y="383"/>
                  <a:pt x="2884" y="341"/>
                  <a:pt x="2896" y="297"/>
                </a:cubicBezTo>
                <a:lnTo>
                  <a:pt x="2937" y="148"/>
                </a:lnTo>
                <a:lnTo>
                  <a:pt x="3006" y="148"/>
                </a:lnTo>
                <a:lnTo>
                  <a:pt x="3042" y="293"/>
                </a:lnTo>
                <a:cubicBezTo>
                  <a:pt x="3056" y="345"/>
                  <a:pt x="3063" y="384"/>
                  <a:pt x="3063" y="384"/>
                </a:cubicBezTo>
                <a:lnTo>
                  <a:pt x="3065" y="384"/>
                </a:lnTo>
                <a:cubicBezTo>
                  <a:pt x="3065" y="384"/>
                  <a:pt x="3072" y="335"/>
                  <a:pt x="3081" y="298"/>
                </a:cubicBezTo>
                <a:lnTo>
                  <a:pt x="3114" y="148"/>
                </a:lnTo>
                <a:lnTo>
                  <a:pt x="3186" y="148"/>
                </a:lnTo>
                <a:lnTo>
                  <a:pt x="3095" y="471"/>
                </a:lnTo>
                <a:close/>
                <a:moveTo>
                  <a:pt x="2575" y="478"/>
                </a:moveTo>
                <a:cubicBezTo>
                  <a:pt x="2487" y="478"/>
                  <a:pt x="2433" y="412"/>
                  <a:pt x="2433" y="309"/>
                </a:cubicBezTo>
                <a:cubicBezTo>
                  <a:pt x="2433" y="206"/>
                  <a:pt x="2488" y="140"/>
                  <a:pt x="2573" y="140"/>
                </a:cubicBezTo>
                <a:cubicBezTo>
                  <a:pt x="2665" y="140"/>
                  <a:pt x="2717" y="208"/>
                  <a:pt x="2717" y="310"/>
                </a:cubicBezTo>
                <a:cubicBezTo>
                  <a:pt x="2717" y="414"/>
                  <a:pt x="2662" y="478"/>
                  <a:pt x="2575" y="478"/>
                </a:cubicBezTo>
                <a:close/>
                <a:moveTo>
                  <a:pt x="2574" y="193"/>
                </a:moveTo>
                <a:cubicBezTo>
                  <a:pt x="2529" y="193"/>
                  <a:pt x="2510" y="226"/>
                  <a:pt x="2510" y="305"/>
                </a:cubicBezTo>
                <a:cubicBezTo>
                  <a:pt x="2510" y="398"/>
                  <a:pt x="2534" y="426"/>
                  <a:pt x="2576" y="426"/>
                </a:cubicBezTo>
                <a:cubicBezTo>
                  <a:pt x="2617" y="426"/>
                  <a:pt x="2640" y="392"/>
                  <a:pt x="2640" y="311"/>
                </a:cubicBezTo>
                <a:cubicBezTo>
                  <a:pt x="2640" y="220"/>
                  <a:pt x="2615" y="193"/>
                  <a:pt x="2574" y="193"/>
                </a:cubicBezTo>
                <a:close/>
                <a:moveTo>
                  <a:pt x="2283" y="470"/>
                </a:moveTo>
                <a:lnTo>
                  <a:pt x="2283" y="256"/>
                </a:lnTo>
                <a:cubicBezTo>
                  <a:pt x="2283" y="212"/>
                  <a:pt x="2273" y="200"/>
                  <a:pt x="2246" y="200"/>
                </a:cubicBezTo>
                <a:cubicBezTo>
                  <a:pt x="2226" y="200"/>
                  <a:pt x="2196" y="215"/>
                  <a:pt x="2175" y="236"/>
                </a:cubicBezTo>
                <a:lnTo>
                  <a:pt x="2175" y="470"/>
                </a:lnTo>
                <a:lnTo>
                  <a:pt x="2107" y="470"/>
                </a:lnTo>
                <a:lnTo>
                  <a:pt x="2107" y="233"/>
                </a:lnTo>
                <a:cubicBezTo>
                  <a:pt x="2107" y="199"/>
                  <a:pt x="2104" y="179"/>
                  <a:pt x="2095" y="157"/>
                </a:cubicBezTo>
                <a:lnTo>
                  <a:pt x="2158" y="139"/>
                </a:lnTo>
                <a:cubicBezTo>
                  <a:pt x="2166" y="153"/>
                  <a:pt x="2170" y="167"/>
                  <a:pt x="2170" y="185"/>
                </a:cubicBezTo>
                <a:cubicBezTo>
                  <a:pt x="2204" y="155"/>
                  <a:pt x="2234" y="140"/>
                  <a:pt x="2268" y="140"/>
                </a:cubicBezTo>
                <a:cubicBezTo>
                  <a:pt x="2318" y="140"/>
                  <a:pt x="2352" y="170"/>
                  <a:pt x="2352" y="229"/>
                </a:cubicBezTo>
                <a:lnTo>
                  <a:pt x="2352" y="470"/>
                </a:lnTo>
                <a:lnTo>
                  <a:pt x="2283" y="470"/>
                </a:lnTo>
                <a:close/>
                <a:moveTo>
                  <a:pt x="1770" y="470"/>
                </a:moveTo>
                <a:lnTo>
                  <a:pt x="1770" y="95"/>
                </a:lnTo>
                <a:cubicBezTo>
                  <a:pt x="1770" y="64"/>
                  <a:pt x="1768" y="42"/>
                  <a:pt x="1763" y="17"/>
                </a:cubicBezTo>
                <a:lnTo>
                  <a:pt x="1833" y="0"/>
                </a:lnTo>
                <a:cubicBezTo>
                  <a:pt x="1837" y="20"/>
                  <a:pt x="1840" y="52"/>
                  <a:pt x="1840" y="85"/>
                </a:cubicBezTo>
                <a:lnTo>
                  <a:pt x="1840" y="470"/>
                </a:lnTo>
                <a:lnTo>
                  <a:pt x="1770" y="470"/>
                </a:lnTo>
                <a:close/>
                <a:moveTo>
                  <a:pt x="1966" y="470"/>
                </a:moveTo>
                <a:lnTo>
                  <a:pt x="1845" y="288"/>
                </a:lnTo>
                <a:lnTo>
                  <a:pt x="1940" y="148"/>
                </a:lnTo>
                <a:lnTo>
                  <a:pt x="2025" y="148"/>
                </a:lnTo>
                <a:lnTo>
                  <a:pt x="1915" y="284"/>
                </a:lnTo>
                <a:lnTo>
                  <a:pt x="2051" y="470"/>
                </a:lnTo>
                <a:lnTo>
                  <a:pt x="1966" y="470"/>
                </a:lnTo>
                <a:close/>
                <a:moveTo>
                  <a:pt x="1428" y="199"/>
                </a:moveTo>
                <a:cubicBezTo>
                  <a:pt x="1415" y="199"/>
                  <a:pt x="1405" y="197"/>
                  <a:pt x="1403" y="196"/>
                </a:cubicBezTo>
                <a:cubicBezTo>
                  <a:pt x="1405" y="198"/>
                  <a:pt x="1424" y="219"/>
                  <a:pt x="1424" y="252"/>
                </a:cubicBezTo>
                <a:cubicBezTo>
                  <a:pt x="1424" y="308"/>
                  <a:pt x="1378" y="351"/>
                  <a:pt x="1302" y="351"/>
                </a:cubicBezTo>
                <a:cubicBezTo>
                  <a:pt x="1279" y="359"/>
                  <a:pt x="1259" y="371"/>
                  <a:pt x="1259" y="381"/>
                </a:cubicBezTo>
                <a:cubicBezTo>
                  <a:pt x="1259" y="393"/>
                  <a:pt x="1263" y="394"/>
                  <a:pt x="1339" y="394"/>
                </a:cubicBezTo>
                <a:cubicBezTo>
                  <a:pt x="1390" y="394"/>
                  <a:pt x="1446" y="421"/>
                  <a:pt x="1446" y="486"/>
                </a:cubicBezTo>
                <a:cubicBezTo>
                  <a:pt x="1446" y="555"/>
                  <a:pt x="1388" y="592"/>
                  <a:pt x="1302" y="592"/>
                </a:cubicBezTo>
                <a:cubicBezTo>
                  <a:pt x="1219" y="592"/>
                  <a:pt x="1159" y="564"/>
                  <a:pt x="1159" y="504"/>
                </a:cubicBezTo>
                <a:cubicBezTo>
                  <a:pt x="1159" y="489"/>
                  <a:pt x="1165" y="470"/>
                  <a:pt x="1165" y="470"/>
                </a:cubicBezTo>
                <a:lnTo>
                  <a:pt x="1231" y="470"/>
                </a:lnTo>
                <a:cubicBezTo>
                  <a:pt x="1231" y="470"/>
                  <a:pt x="1226" y="482"/>
                  <a:pt x="1226" y="492"/>
                </a:cubicBezTo>
                <a:cubicBezTo>
                  <a:pt x="1226" y="522"/>
                  <a:pt x="1252" y="539"/>
                  <a:pt x="1297" y="539"/>
                </a:cubicBezTo>
                <a:cubicBezTo>
                  <a:pt x="1346" y="539"/>
                  <a:pt x="1373" y="519"/>
                  <a:pt x="1373" y="489"/>
                </a:cubicBezTo>
                <a:cubicBezTo>
                  <a:pt x="1373" y="454"/>
                  <a:pt x="1344" y="444"/>
                  <a:pt x="1284" y="444"/>
                </a:cubicBezTo>
                <a:cubicBezTo>
                  <a:pt x="1198" y="444"/>
                  <a:pt x="1178" y="427"/>
                  <a:pt x="1178" y="395"/>
                </a:cubicBezTo>
                <a:cubicBezTo>
                  <a:pt x="1178" y="363"/>
                  <a:pt x="1205" y="351"/>
                  <a:pt x="1240" y="340"/>
                </a:cubicBezTo>
                <a:cubicBezTo>
                  <a:pt x="1191" y="326"/>
                  <a:pt x="1166" y="295"/>
                  <a:pt x="1166" y="249"/>
                </a:cubicBezTo>
                <a:cubicBezTo>
                  <a:pt x="1166" y="183"/>
                  <a:pt x="1218" y="140"/>
                  <a:pt x="1295" y="140"/>
                </a:cubicBezTo>
                <a:cubicBezTo>
                  <a:pt x="1341" y="140"/>
                  <a:pt x="1367" y="157"/>
                  <a:pt x="1393" y="157"/>
                </a:cubicBezTo>
                <a:cubicBezTo>
                  <a:pt x="1414" y="157"/>
                  <a:pt x="1434" y="149"/>
                  <a:pt x="1451" y="134"/>
                </a:cubicBezTo>
                <a:lnTo>
                  <a:pt x="1484" y="178"/>
                </a:lnTo>
                <a:cubicBezTo>
                  <a:pt x="1466" y="193"/>
                  <a:pt x="1449" y="199"/>
                  <a:pt x="1428" y="199"/>
                </a:cubicBezTo>
                <a:close/>
                <a:moveTo>
                  <a:pt x="1294" y="193"/>
                </a:moveTo>
                <a:cubicBezTo>
                  <a:pt x="1259" y="193"/>
                  <a:pt x="1239" y="213"/>
                  <a:pt x="1239" y="249"/>
                </a:cubicBezTo>
                <a:cubicBezTo>
                  <a:pt x="1239" y="286"/>
                  <a:pt x="1260" y="303"/>
                  <a:pt x="1294" y="303"/>
                </a:cubicBezTo>
                <a:cubicBezTo>
                  <a:pt x="1331" y="303"/>
                  <a:pt x="1350" y="284"/>
                  <a:pt x="1350" y="248"/>
                </a:cubicBezTo>
                <a:cubicBezTo>
                  <a:pt x="1350" y="212"/>
                  <a:pt x="1331" y="193"/>
                  <a:pt x="1294" y="193"/>
                </a:cubicBezTo>
                <a:close/>
                <a:moveTo>
                  <a:pt x="1015" y="470"/>
                </a:moveTo>
                <a:lnTo>
                  <a:pt x="1015" y="256"/>
                </a:lnTo>
                <a:cubicBezTo>
                  <a:pt x="1015" y="212"/>
                  <a:pt x="1005" y="200"/>
                  <a:pt x="978" y="200"/>
                </a:cubicBezTo>
                <a:cubicBezTo>
                  <a:pt x="958" y="200"/>
                  <a:pt x="929" y="215"/>
                  <a:pt x="908" y="236"/>
                </a:cubicBezTo>
                <a:lnTo>
                  <a:pt x="908" y="470"/>
                </a:lnTo>
                <a:lnTo>
                  <a:pt x="839" y="470"/>
                </a:lnTo>
                <a:lnTo>
                  <a:pt x="839" y="233"/>
                </a:lnTo>
                <a:cubicBezTo>
                  <a:pt x="839" y="199"/>
                  <a:pt x="836" y="179"/>
                  <a:pt x="827" y="157"/>
                </a:cubicBezTo>
                <a:lnTo>
                  <a:pt x="890" y="139"/>
                </a:lnTo>
                <a:cubicBezTo>
                  <a:pt x="898" y="153"/>
                  <a:pt x="902" y="167"/>
                  <a:pt x="902" y="185"/>
                </a:cubicBezTo>
                <a:cubicBezTo>
                  <a:pt x="936" y="155"/>
                  <a:pt x="966" y="140"/>
                  <a:pt x="1000" y="140"/>
                </a:cubicBezTo>
                <a:cubicBezTo>
                  <a:pt x="1050" y="140"/>
                  <a:pt x="1084" y="170"/>
                  <a:pt x="1084" y="229"/>
                </a:cubicBezTo>
                <a:lnTo>
                  <a:pt x="1084" y="470"/>
                </a:lnTo>
                <a:lnTo>
                  <a:pt x="1015" y="470"/>
                </a:lnTo>
                <a:close/>
                <a:moveTo>
                  <a:pt x="703" y="100"/>
                </a:moveTo>
                <a:cubicBezTo>
                  <a:pt x="677" y="100"/>
                  <a:pt x="657" y="79"/>
                  <a:pt x="657" y="53"/>
                </a:cubicBezTo>
                <a:cubicBezTo>
                  <a:pt x="657" y="27"/>
                  <a:pt x="678" y="6"/>
                  <a:pt x="704" y="6"/>
                </a:cubicBezTo>
                <a:cubicBezTo>
                  <a:pt x="729" y="6"/>
                  <a:pt x="750" y="27"/>
                  <a:pt x="750" y="53"/>
                </a:cubicBezTo>
                <a:cubicBezTo>
                  <a:pt x="750" y="79"/>
                  <a:pt x="729" y="100"/>
                  <a:pt x="703" y="100"/>
                </a:cubicBezTo>
                <a:close/>
                <a:moveTo>
                  <a:pt x="668" y="470"/>
                </a:moveTo>
                <a:lnTo>
                  <a:pt x="668" y="153"/>
                </a:lnTo>
                <a:lnTo>
                  <a:pt x="738" y="140"/>
                </a:lnTo>
                <a:lnTo>
                  <a:pt x="738" y="470"/>
                </a:lnTo>
                <a:lnTo>
                  <a:pt x="668" y="470"/>
                </a:lnTo>
                <a:close/>
                <a:moveTo>
                  <a:pt x="490" y="471"/>
                </a:moveTo>
                <a:lnTo>
                  <a:pt x="428" y="471"/>
                </a:lnTo>
                <a:lnTo>
                  <a:pt x="313" y="150"/>
                </a:lnTo>
                <a:lnTo>
                  <a:pt x="385" y="140"/>
                </a:lnTo>
                <a:lnTo>
                  <a:pt x="440" y="314"/>
                </a:lnTo>
                <a:cubicBezTo>
                  <a:pt x="451" y="347"/>
                  <a:pt x="460" y="386"/>
                  <a:pt x="460" y="386"/>
                </a:cubicBezTo>
                <a:lnTo>
                  <a:pt x="461" y="386"/>
                </a:lnTo>
                <a:cubicBezTo>
                  <a:pt x="461" y="386"/>
                  <a:pt x="468" y="347"/>
                  <a:pt x="481" y="311"/>
                </a:cubicBezTo>
                <a:lnTo>
                  <a:pt x="534" y="148"/>
                </a:lnTo>
                <a:lnTo>
                  <a:pt x="607" y="148"/>
                </a:lnTo>
                <a:lnTo>
                  <a:pt x="490" y="471"/>
                </a:lnTo>
                <a:close/>
                <a:moveTo>
                  <a:pt x="217" y="100"/>
                </a:moveTo>
                <a:cubicBezTo>
                  <a:pt x="192" y="100"/>
                  <a:pt x="172" y="79"/>
                  <a:pt x="172" y="53"/>
                </a:cubicBezTo>
                <a:cubicBezTo>
                  <a:pt x="172" y="27"/>
                  <a:pt x="192" y="6"/>
                  <a:pt x="218" y="6"/>
                </a:cubicBezTo>
                <a:cubicBezTo>
                  <a:pt x="243" y="6"/>
                  <a:pt x="264" y="27"/>
                  <a:pt x="264" y="53"/>
                </a:cubicBezTo>
                <a:cubicBezTo>
                  <a:pt x="264" y="79"/>
                  <a:pt x="243" y="100"/>
                  <a:pt x="217" y="100"/>
                </a:cubicBezTo>
                <a:close/>
                <a:moveTo>
                  <a:pt x="182" y="470"/>
                </a:moveTo>
                <a:lnTo>
                  <a:pt x="182" y="153"/>
                </a:lnTo>
                <a:lnTo>
                  <a:pt x="253" y="140"/>
                </a:lnTo>
                <a:lnTo>
                  <a:pt x="253" y="470"/>
                </a:lnTo>
                <a:lnTo>
                  <a:pt x="182" y="470"/>
                </a:lnTo>
                <a:close/>
              </a:path>
            </a:pathLst>
          </a:custGeom>
          <a:solidFill>
            <a:schemeClr val="tx1"/>
          </a:solidFill>
          <a:ln>
            <a:noFill/>
          </a:ln>
        </p:spPr>
        <p:txBody>
          <a:bodyPr vert="horz" wrap="square" lIns="91345" tIns="45672" rIns="91345" bIns="45672" numCol="1" anchor="t" anchorCtr="0" compatLnSpc="1">
            <a:prstTxWarp prst="textNoShape">
              <a:avLst/>
            </a:prstTxWarp>
          </a:bodyPr>
          <a:lstStyle/>
          <a:p>
            <a:endParaRPr lang="de-DE" sz="1798"/>
          </a:p>
        </p:txBody>
      </p:sp>
    </p:spTree>
    <p:extLst>
      <p:ext uri="{BB962C8B-B14F-4D97-AF65-F5344CB8AC3E}">
        <p14:creationId xmlns:p14="http://schemas.microsoft.com/office/powerpoint/2010/main" val="3155354192"/>
      </p:ext>
    </p:extLst>
  </p:cSld>
  <p:clrMapOvr>
    <a:masterClrMapping/>
  </p:clrMapOvr>
  <p:extLst>
    <p:ext uri="{DCECCB84-F9BA-43D5-87BE-67443E8EF086}">
      <p15:sldGuideLst xmlns:p15="http://schemas.microsoft.com/office/powerpoint/2012/main">
        <p15:guide id="3" pos="226">
          <p15:clr>
            <a:srgbClr val="FBAE40"/>
          </p15:clr>
        </p15:guide>
        <p15:guide id="4" pos="5534">
          <p15:clr>
            <a:srgbClr val="FBAE40"/>
          </p15:clr>
        </p15:guide>
        <p15:guide id="6" orient="horz" pos="1236">
          <p15:clr>
            <a:srgbClr val="FBAE40"/>
          </p15:clr>
        </p15:guide>
        <p15:guide id="7" orient="horz" pos="2262">
          <p15:clr>
            <a:srgbClr val="FBAE40"/>
          </p15:clr>
        </p15:guide>
        <p15:guide id="8" pos="227">
          <p15:clr>
            <a:srgbClr val="FBAE40"/>
          </p15:clr>
        </p15:guide>
        <p15:guide id="9" pos="7461">
          <p15:clr>
            <a:srgbClr val="FBAE40"/>
          </p15:clr>
        </p15:guide>
        <p15:guide id="10" orient="horz" pos="1565">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Headline // Inhal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nchor="ctr"/>
          <a:lstStyle/>
          <a:p>
            <a:r>
              <a:rPr lang="de-DE" dirty="0"/>
              <a:t>Headline einfügen</a:t>
            </a:r>
          </a:p>
        </p:txBody>
      </p:sp>
      <p:sp>
        <p:nvSpPr>
          <p:cNvPr id="3" name="Inhaltsplatzhalter 2"/>
          <p:cNvSpPr>
            <a:spLocks noGrp="1"/>
          </p:cNvSpPr>
          <p:nvPr>
            <p:ph idx="1" hasCustomPrompt="1"/>
          </p:nvPr>
        </p:nvSpPr>
        <p:spPr>
          <a:xfrm>
            <a:off x="359625" y="1665066"/>
            <a:ext cx="11472051" cy="4240848"/>
          </a:xfrm>
        </p:spPr>
        <p:txBody>
          <a:bodyPr/>
          <a:lstStyle>
            <a:lvl1pPr marL="274363" marR="0" indent="-274363"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lvl1pPr>
            <a:lvl2pPr marL="539210" marR="0" indent="-280707"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b="0"/>
            </a:lvl2pPr>
            <a:lvl3pPr marL="802472" marR="0" indent="-269605"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b="0"/>
            </a:lvl3pPr>
            <a:lvl4pPr marL="1067320" marR="0"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b="0"/>
            </a:lvl4pPr>
            <a:lvl5pPr marL="1067320" marR="0"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b="0"/>
            </a:lvl5pPr>
            <a:lvl6pPr marL="1067320" marR="0"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b="0"/>
            </a:lvl6pPr>
            <a:lvl7pPr marL="1067320" marR="0"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b="0"/>
            </a:lvl7pPr>
            <a:lvl8pPr marL="1067320" marR="0"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b="0"/>
            </a:lvl8pPr>
            <a:lvl9pPr marL="1067320" marR="0"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b="0"/>
            </a:lvl9pPr>
          </a:lstStyle>
          <a:p>
            <a:pPr marL="274363" marR="0" lvl="0" indent="-274363"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23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Fließtext auf erster Ebene // für weitere Aufzählungen </a:t>
            </a:r>
            <a:br>
              <a:rPr kumimoji="0" lang="de-DE" sz="23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br>
            <a:r>
              <a:rPr kumimoji="0" lang="de-DE" sz="23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&gt;&gt; Menü &gt; Start &gt; Absatz &gt; Listenebne erhöhen </a:t>
            </a:r>
          </a:p>
          <a:p>
            <a:pPr marL="539210" marR="0" lvl="1" indent="-280707"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21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Zweite Ebene</a:t>
            </a:r>
          </a:p>
          <a:p>
            <a:pPr marL="802472" marR="0" lvl="2" indent="-269605"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19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Dritte Ebene</a:t>
            </a:r>
          </a:p>
          <a:p>
            <a:pPr marL="1067320" marR="0" lvl="3"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17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Vierte Ebene</a:t>
            </a:r>
          </a:p>
          <a:p>
            <a:pPr marL="1067320" marR="0" lvl="4"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17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Fünfte Ebene</a:t>
            </a:r>
          </a:p>
          <a:p>
            <a:pPr marL="1067320" marR="0" lvl="5"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17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Sechste Ebene</a:t>
            </a:r>
          </a:p>
          <a:p>
            <a:pPr marL="1067320" marR="0" lvl="6"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17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Siebte Ebene</a:t>
            </a:r>
          </a:p>
          <a:p>
            <a:pPr marL="1067320" marR="0" lvl="7"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17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Achte Ebene</a:t>
            </a:r>
          </a:p>
          <a:p>
            <a:pPr marL="1067320" marR="0" lvl="8"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17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Neunte Ebene</a:t>
            </a:r>
          </a:p>
        </p:txBody>
      </p:sp>
      <p:sp>
        <p:nvSpPr>
          <p:cNvPr id="8" name="Datumsplatzhalter 3">
            <a:extLst>
              <a:ext uri="{FF2B5EF4-FFF2-40B4-BE49-F238E27FC236}">
                <a16:creationId xmlns:a16="http://schemas.microsoft.com/office/drawing/2014/main" id="{1BA5F8B6-9755-B049-B5EE-24C8818A39B7}"/>
              </a:ext>
            </a:extLst>
          </p:cNvPr>
          <p:cNvSpPr>
            <a:spLocks noGrp="1"/>
          </p:cNvSpPr>
          <p:nvPr>
            <p:ph type="dt" sz="half" idx="2"/>
          </p:nvPr>
        </p:nvSpPr>
        <p:spPr>
          <a:xfrm>
            <a:off x="3596254" y="388800"/>
            <a:ext cx="823542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399" b="1" i="0" baseline="0">
                <a:solidFill>
                  <a:schemeClr val="bg2"/>
                </a:solidFill>
                <a:latin typeface="Calibri" panose="020F0502020204030204" pitchFamily="34" charset="0"/>
                <a:cs typeface="Calibri" panose="020F0502020204030204" pitchFamily="34" charset="0"/>
              </a:defRPr>
            </a:lvl1pPr>
            <a:lvl2pPr marL="0" indent="0" algn="r">
              <a:lnSpc>
                <a:spcPct val="100000"/>
              </a:lnSpc>
              <a:spcBef>
                <a:spcPts val="0"/>
              </a:spcBef>
              <a:defRPr sz="1199" b="1" i="0" baseline="0">
                <a:latin typeface="+mn-lt"/>
              </a:defRPr>
            </a:lvl2pPr>
            <a:lvl3pPr marL="0" indent="0" algn="r">
              <a:lnSpc>
                <a:spcPct val="100000"/>
              </a:lnSpc>
              <a:spcBef>
                <a:spcPts val="0"/>
              </a:spcBef>
              <a:defRPr sz="1199" b="1" i="0" baseline="0">
                <a:latin typeface="+mn-lt"/>
              </a:defRPr>
            </a:lvl3pPr>
            <a:lvl4pPr marL="0" indent="0" algn="r">
              <a:lnSpc>
                <a:spcPct val="100000"/>
              </a:lnSpc>
              <a:spcBef>
                <a:spcPts val="0"/>
              </a:spcBef>
              <a:defRPr sz="1199" b="1" i="0" baseline="0">
                <a:latin typeface="+mn-lt"/>
              </a:defRPr>
            </a:lvl4pPr>
            <a:lvl5pPr marL="0" indent="0" algn="r">
              <a:lnSpc>
                <a:spcPct val="100000"/>
              </a:lnSpc>
              <a:spcBef>
                <a:spcPts val="0"/>
              </a:spcBef>
              <a:defRPr sz="1199" b="1" i="0" baseline="0">
                <a:latin typeface="+mn-lt"/>
              </a:defRPr>
            </a:lvl5pPr>
            <a:lvl6pPr marL="0" indent="0" algn="r">
              <a:lnSpc>
                <a:spcPct val="100000"/>
              </a:lnSpc>
              <a:spcBef>
                <a:spcPts val="0"/>
              </a:spcBef>
              <a:defRPr sz="1199" b="1" i="0" baseline="0">
                <a:latin typeface="+mn-lt"/>
              </a:defRPr>
            </a:lvl6pPr>
            <a:lvl7pPr marL="0" indent="0" algn="r">
              <a:lnSpc>
                <a:spcPct val="100000"/>
              </a:lnSpc>
              <a:spcBef>
                <a:spcPts val="0"/>
              </a:spcBef>
              <a:defRPr sz="1199" b="1" i="0" baseline="0">
                <a:latin typeface="+mn-lt"/>
              </a:defRPr>
            </a:lvl7pPr>
            <a:lvl8pPr marL="0" indent="0" algn="r">
              <a:lnSpc>
                <a:spcPct val="100000"/>
              </a:lnSpc>
              <a:spcBef>
                <a:spcPts val="0"/>
              </a:spcBef>
              <a:defRPr sz="1199" b="1" i="0" baseline="0">
                <a:latin typeface="+mn-lt"/>
              </a:defRPr>
            </a:lvl8pPr>
            <a:lvl9pPr marL="0" indent="0" algn="r">
              <a:lnSpc>
                <a:spcPct val="100000"/>
              </a:lnSpc>
              <a:spcBef>
                <a:spcPts val="0"/>
              </a:spcBef>
              <a:defRPr sz="1199" b="1" i="0" baseline="0">
                <a:latin typeface="+mn-lt"/>
              </a:defRPr>
            </a:lvl9pPr>
          </a:lstStyle>
          <a:p>
            <a:r>
              <a:rPr lang="en-GB"/>
              <a:t>Lifted Learning</a:t>
            </a:r>
            <a:endParaRPr lang="en-US" dirty="0"/>
          </a:p>
        </p:txBody>
      </p:sp>
      <p:sp>
        <p:nvSpPr>
          <p:cNvPr id="9" name="Fußzeilenplatzhalter 4">
            <a:extLst>
              <a:ext uri="{FF2B5EF4-FFF2-40B4-BE49-F238E27FC236}">
                <a16:creationId xmlns:a16="http://schemas.microsoft.com/office/drawing/2014/main" id="{7BA8AF51-BD09-E140-B970-8F7D15CD2ACD}"/>
              </a:ext>
            </a:extLst>
          </p:cNvPr>
          <p:cNvSpPr>
            <a:spLocks noGrp="1"/>
          </p:cNvSpPr>
          <p:nvPr>
            <p:ph type="ftr" sz="quarter" idx="3"/>
          </p:nvPr>
        </p:nvSpPr>
        <p:spPr>
          <a:xfrm>
            <a:off x="359625" y="6172447"/>
            <a:ext cx="8416458" cy="360000"/>
          </a:xfrm>
          <a:prstGeom prst="rect">
            <a:avLst/>
          </a:prstGeom>
        </p:spPr>
        <p:txBody>
          <a:bodyPr vert="horz" lIns="0" tIns="0" rIns="0" bIns="0" rtlCol="0" anchor="b" anchorCtr="0">
            <a:noAutofit/>
          </a:bodyPr>
          <a:lstStyle>
            <a:lvl1pPr marL="0" indent="0" algn="l">
              <a:lnSpc>
                <a:spcPct val="100000"/>
              </a:lnSpc>
              <a:spcBef>
                <a:spcPts val="0"/>
              </a:spcBef>
              <a:buFont typeface="Arial" panose="020B0604020202020204" pitchFamily="34" charset="0"/>
              <a:buNone/>
              <a:defRPr sz="1399" b="0" i="0" baseline="0">
                <a:solidFill>
                  <a:schemeClr val="tx1"/>
                </a:solidFill>
                <a:latin typeface="Calibri" panose="020F0502020204030204" pitchFamily="34" charset="0"/>
                <a:cs typeface="Calibri" panose="020F0502020204030204" pitchFamily="34" charset="0"/>
              </a:defRPr>
            </a:lvl1pPr>
            <a:lvl2pPr marL="0" indent="0" algn="l">
              <a:lnSpc>
                <a:spcPct val="100000"/>
              </a:lnSpc>
              <a:spcBef>
                <a:spcPts val="0"/>
              </a:spcBef>
              <a:defRPr sz="1199" b="0" i="0" baseline="0">
                <a:latin typeface="+mn-lt"/>
              </a:defRPr>
            </a:lvl2pPr>
            <a:lvl3pPr marL="0" indent="0" algn="l">
              <a:lnSpc>
                <a:spcPct val="100000"/>
              </a:lnSpc>
              <a:spcBef>
                <a:spcPts val="0"/>
              </a:spcBef>
              <a:defRPr sz="1199" b="0" i="0" baseline="0">
                <a:latin typeface="+mn-lt"/>
              </a:defRPr>
            </a:lvl3pPr>
            <a:lvl4pPr marL="0" indent="0" algn="l">
              <a:lnSpc>
                <a:spcPct val="100000"/>
              </a:lnSpc>
              <a:spcBef>
                <a:spcPts val="0"/>
              </a:spcBef>
              <a:defRPr sz="1199" b="0" i="0" baseline="0">
                <a:latin typeface="+mn-lt"/>
              </a:defRPr>
            </a:lvl4pPr>
            <a:lvl5pPr marL="0" indent="0" algn="l">
              <a:lnSpc>
                <a:spcPct val="100000"/>
              </a:lnSpc>
              <a:spcBef>
                <a:spcPts val="0"/>
              </a:spcBef>
              <a:defRPr sz="1199" b="0" i="0" baseline="0">
                <a:latin typeface="+mn-lt"/>
              </a:defRPr>
            </a:lvl5pPr>
            <a:lvl6pPr marL="0" indent="0" algn="l">
              <a:lnSpc>
                <a:spcPct val="100000"/>
              </a:lnSpc>
              <a:spcBef>
                <a:spcPts val="0"/>
              </a:spcBef>
              <a:defRPr sz="1199" b="0" i="0" baseline="0">
                <a:latin typeface="+mn-lt"/>
              </a:defRPr>
            </a:lvl6pPr>
            <a:lvl7pPr marL="0" indent="0" algn="l">
              <a:lnSpc>
                <a:spcPct val="100000"/>
              </a:lnSpc>
              <a:spcBef>
                <a:spcPts val="0"/>
              </a:spcBef>
              <a:defRPr sz="1199" b="0" i="0" baseline="0">
                <a:latin typeface="+mn-lt"/>
              </a:defRPr>
            </a:lvl7pPr>
            <a:lvl8pPr marL="0" indent="0" algn="l">
              <a:lnSpc>
                <a:spcPct val="100000"/>
              </a:lnSpc>
              <a:spcBef>
                <a:spcPts val="0"/>
              </a:spcBef>
              <a:defRPr sz="1199" b="0" i="0" baseline="0">
                <a:latin typeface="+mn-lt"/>
              </a:defRPr>
            </a:lvl8pPr>
            <a:lvl9pPr marL="0" indent="0" algn="l">
              <a:lnSpc>
                <a:spcPct val="100000"/>
              </a:lnSpc>
              <a:spcBef>
                <a:spcPts val="0"/>
              </a:spcBef>
              <a:defRPr sz="1199" b="0" i="0" baseline="0">
                <a:latin typeface="+mn-lt"/>
              </a:defRPr>
            </a:lvl9pPr>
          </a:lstStyle>
          <a:p>
            <a:r>
              <a:rPr lang="en-GB"/>
              <a:t>T. Braun - StaRAI</a:t>
            </a:r>
          </a:p>
        </p:txBody>
      </p:sp>
      <p:sp>
        <p:nvSpPr>
          <p:cNvPr id="13" name="Foliennummernplatzhalter 5">
            <a:extLst>
              <a:ext uri="{FF2B5EF4-FFF2-40B4-BE49-F238E27FC236}">
                <a16:creationId xmlns:a16="http://schemas.microsoft.com/office/drawing/2014/main" id="{AE209590-B7E9-864F-8E23-D8E66B67ED22}"/>
              </a:ext>
            </a:extLst>
          </p:cNvPr>
          <p:cNvSpPr>
            <a:spLocks noGrp="1"/>
          </p:cNvSpPr>
          <p:nvPr>
            <p:ph type="sldNum" sz="quarter" idx="4"/>
          </p:nvPr>
        </p:nvSpPr>
        <p:spPr>
          <a:xfrm>
            <a:off x="11112424" y="6172448"/>
            <a:ext cx="71925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66" b="1" i="0" baseline="0">
                <a:solidFill>
                  <a:schemeClr val="bg2"/>
                </a:solidFill>
                <a:latin typeface="+mj-lt"/>
              </a:defRPr>
            </a:lvl1pPr>
            <a:lvl2pPr marL="0" indent="0" algn="r">
              <a:lnSpc>
                <a:spcPct val="100000"/>
              </a:lnSpc>
              <a:spcBef>
                <a:spcPts val="0"/>
              </a:spcBef>
              <a:defRPr sz="1865" b="1" i="0" baseline="0">
                <a:latin typeface="+mj-lt"/>
              </a:defRPr>
            </a:lvl2pPr>
            <a:lvl3pPr marL="0" indent="0" algn="r">
              <a:lnSpc>
                <a:spcPct val="100000"/>
              </a:lnSpc>
              <a:spcBef>
                <a:spcPts val="0"/>
              </a:spcBef>
              <a:defRPr sz="1865" b="1" i="0" baseline="0">
                <a:latin typeface="+mj-lt"/>
              </a:defRPr>
            </a:lvl3pPr>
            <a:lvl4pPr marL="0" indent="0" algn="r">
              <a:lnSpc>
                <a:spcPct val="100000"/>
              </a:lnSpc>
              <a:spcBef>
                <a:spcPts val="0"/>
              </a:spcBef>
              <a:defRPr sz="1865" b="1" i="0" baseline="0">
                <a:latin typeface="+mj-lt"/>
              </a:defRPr>
            </a:lvl4pPr>
            <a:lvl5pPr marL="0" indent="0" algn="r">
              <a:lnSpc>
                <a:spcPct val="100000"/>
              </a:lnSpc>
              <a:spcBef>
                <a:spcPts val="0"/>
              </a:spcBef>
              <a:defRPr sz="1865" b="1" i="0" baseline="0">
                <a:latin typeface="+mj-lt"/>
              </a:defRPr>
            </a:lvl5pPr>
            <a:lvl6pPr marL="0" indent="0" algn="r">
              <a:lnSpc>
                <a:spcPct val="100000"/>
              </a:lnSpc>
              <a:spcBef>
                <a:spcPts val="0"/>
              </a:spcBef>
              <a:defRPr sz="1865" b="1" i="0" baseline="0">
                <a:latin typeface="+mj-lt"/>
              </a:defRPr>
            </a:lvl6pPr>
            <a:lvl7pPr marL="0" indent="0" algn="r">
              <a:lnSpc>
                <a:spcPct val="100000"/>
              </a:lnSpc>
              <a:spcBef>
                <a:spcPts val="0"/>
              </a:spcBef>
              <a:defRPr sz="1865" b="1" i="0" baseline="0">
                <a:latin typeface="+mj-lt"/>
              </a:defRPr>
            </a:lvl7pPr>
            <a:lvl8pPr marL="0" indent="0" algn="r">
              <a:lnSpc>
                <a:spcPct val="100000"/>
              </a:lnSpc>
              <a:spcBef>
                <a:spcPts val="0"/>
              </a:spcBef>
              <a:defRPr sz="1865" b="1" i="0" baseline="0">
                <a:latin typeface="+mj-lt"/>
              </a:defRPr>
            </a:lvl8pPr>
            <a:lvl9pPr marL="0" indent="0" algn="r">
              <a:lnSpc>
                <a:spcPct val="100000"/>
              </a:lnSpc>
              <a:spcBef>
                <a:spcPts val="0"/>
              </a:spcBef>
              <a:defRPr sz="1865" b="1" i="0" baseline="0">
                <a:latin typeface="+mj-lt"/>
              </a:defRPr>
            </a:lvl9pPr>
          </a:lstStyle>
          <a:p>
            <a:fld id="{67C9959E-8E6B-B04C-9955-EA096F41CA7A}" type="slidenum">
              <a:rPr lang="en-GB" smtClean="0"/>
              <a:t>‹#›</a:t>
            </a:fld>
            <a:endParaRPr lang="en-GB"/>
          </a:p>
        </p:txBody>
      </p:sp>
      <p:sp>
        <p:nvSpPr>
          <p:cNvPr id="14" name="Linie">
            <a:extLst>
              <a:ext uri="{FF2B5EF4-FFF2-40B4-BE49-F238E27FC236}">
                <a16:creationId xmlns:a16="http://schemas.microsoft.com/office/drawing/2014/main" id="{74E4E7DF-5D97-5A48-92FB-8CDE15E71AB3}"/>
              </a:ext>
            </a:extLst>
          </p:cNvPr>
          <p:cNvSpPr/>
          <p:nvPr/>
        </p:nvSpPr>
        <p:spPr>
          <a:xfrm>
            <a:off x="0" y="6030720"/>
            <a:ext cx="12191301" cy="169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Tree>
    <p:extLst>
      <p:ext uri="{BB962C8B-B14F-4D97-AF65-F5344CB8AC3E}">
        <p14:creationId xmlns:p14="http://schemas.microsoft.com/office/powerpoint/2010/main" val="2600377355"/>
      </p:ext>
    </p:extLst>
  </p:cSld>
  <p:clrMapOvr>
    <a:masterClrMapping/>
  </p:clrMapOvr>
  <p:extLst>
    <p:ext uri="{DCECCB84-F9BA-43D5-87BE-67443E8EF086}">
      <p15:sldGuideLst xmlns:p15="http://schemas.microsoft.com/office/powerpoint/2012/main">
        <p15:guide id="4" pos="226">
          <p15:clr>
            <a:srgbClr val="FBAE40"/>
          </p15:clr>
        </p15:guide>
        <p15:guide id="5" pos="5534">
          <p15:clr>
            <a:srgbClr val="FBAE40"/>
          </p15:clr>
        </p15:guide>
        <p15:guide id="6" orient="horz" pos="1463">
          <p15:clr>
            <a:srgbClr val="FBAE40"/>
          </p15:clr>
        </p15:guide>
        <p15:guide id="7" orient="horz" pos="3618">
          <p15:clr>
            <a:srgbClr val="FBAE40"/>
          </p15:clr>
        </p15:guide>
        <p15:guide id="8" orient="horz" pos="851">
          <p15:clr>
            <a:srgbClr val="FBAE40"/>
          </p15:clr>
        </p15:guide>
        <p15:guide id="9" pos="227">
          <p15:clr>
            <a:srgbClr val="FBAE40"/>
          </p15:clr>
        </p15:guide>
        <p15:guide id="10" pos="746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a:t>Click to edit Master title style</a:t>
            </a:r>
            <a:endParaRPr lang="en-US" dirty="0"/>
          </a:p>
        </p:txBody>
      </p:sp>
      <p:sp>
        <p:nvSpPr>
          <p:cNvPr id="3" name="Content Placeholder 2"/>
          <p:cNvSpPr>
            <a:spLocks noGrp="1"/>
          </p:cNvSpPr>
          <p:nvPr>
            <p:ph sz="half" idx="1"/>
          </p:nvPr>
        </p:nvSpPr>
        <p:spPr>
          <a:xfrm>
            <a:off x="359962" y="1666800"/>
            <a:ext cx="5452008" cy="4239112"/>
          </a:xfrm>
        </p:spPr>
        <p:txBody>
          <a:bodyPr/>
          <a:lstStyle>
            <a:lvl2pPr>
              <a:defRPr b="0"/>
            </a:lvl2pPr>
            <a:lvl3pPr>
              <a:defRPr b="0"/>
            </a:lvl3pPr>
            <a:lvl4pPr>
              <a:defRPr b="0"/>
            </a:lvl4pPr>
            <a:lvl5pPr>
              <a:defRPr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7842" y="1666800"/>
            <a:ext cx="5573833" cy="4239112"/>
          </a:xfrm>
        </p:spPr>
        <p:txBody>
          <a:bodyPr/>
          <a:lstStyle>
            <a:lvl2pPr>
              <a:defRPr b="0"/>
            </a:lvl2pPr>
            <a:lvl3pPr>
              <a:defRPr b="0"/>
            </a:lvl3pPr>
            <a:lvl4pPr>
              <a:defRPr b="0"/>
            </a:lvl4pPr>
            <a:lvl5pPr>
              <a:defRPr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umsplatzhalter 3">
            <a:extLst>
              <a:ext uri="{FF2B5EF4-FFF2-40B4-BE49-F238E27FC236}">
                <a16:creationId xmlns:a16="http://schemas.microsoft.com/office/drawing/2014/main" id="{DD891D81-850B-104A-8882-3B4FE65D2A86}"/>
              </a:ext>
            </a:extLst>
          </p:cNvPr>
          <p:cNvSpPr>
            <a:spLocks noGrp="1"/>
          </p:cNvSpPr>
          <p:nvPr>
            <p:ph type="dt" sz="half" idx="10"/>
          </p:nvPr>
        </p:nvSpPr>
        <p:spPr>
          <a:xfrm>
            <a:off x="3596254" y="388800"/>
            <a:ext cx="823542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399" b="1" i="0" baseline="0">
                <a:solidFill>
                  <a:schemeClr val="bg2"/>
                </a:solidFill>
                <a:latin typeface="Calibri" panose="020F0502020204030204" pitchFamily="34" charset="0"/>
                <a:cs typeface="Calibri" panose="020F0502020204030204" pitchFamily="34" charset="0"/>
              </a:defRPr>
            </a:lvl1pPr>
            <a:lvl2pPr marL="0" indent="0" algn="r">
              <a:lnSpc>
                <a:spcPct val="100000"/>
              </a:lnSpc>
              <a:spcBef>
                <a:spcPts val="0"/>
              </a:spcBef>
              <a:defRPr sz="1199" b="1" i="0" baseline="0">
                <a:latin typeface="+mn-lt"/>
              </a:defRPr>
            </a:lvl2pPr>
            <a:lvl3pPr marL="0" indent="0" algn="r">
              <a:lnSpc>
                <a:spcPct val="100000"/>
              </a:lnSpc>
              <a:spcBef>
                <a:spcPts val="0"/>
              </a:spcBef>
              <a:defRPr sz="1199" b="1" i="0" baseline="0">
                <a:latin typeface="+mn-lt"/>
              </a:defRPr>
            </a:lvl3pPr>
            <a:lvl4pPr marL="0" indent="0" algn="r">
              <a:lnSpc>
                <a:spcPct val="100000"/>
              </a:lnSpc>
              <a:spcBef>
                <a:spcPts val="0"/>
              </a:spcBef>
              <a:defRPr sz="1199" b="1" i="0" baseline="0">
                <a:latin typeface="+mn-lt"/>
              </a:defRPr>
            </a:lvl4pPr>
            <a:lvl5pPr marL="0" indent="0" algn="r">
              <a:lnSpc>
                <a:spcPct val="100000"/>
              </a:lnSpc>
              <a:spcBef>
                <a:spcPts val="0"/>
              </a:spcBef>
              <a:defRPr sz="1199" b="1" i="0" baseline="0">
                <a:latin typeface="+mn-lt"/>
              </a:defRPr>
            </a:lvl5pPr>
            <a:lvl6pPr marL="0" indent="0" algn="r">
              <a:lnSpc>
                <a:spcPct val="100000"/>
              </a:lnSpc>
              <a:spcBef>
                <a:spcPts val="0"/>
              </a:spcBef>
              <a:defRPr sz="1199" b="1" i="0" baseline="0">
                <a:latin typeface="+mn-lt"/>
              </a:defRPr>
            </a:lvl6pPr>
            <a:lvl7pPr marL="0" indent="0" algn="r">
              <a:lnSpc>
                <a:spcPct val="100000"/>
              </a:lnSpc>
              <a:spcBef>
                <a:spcPts val="0"/>
              </a:spcBef>
              <a:defRPr sz="1199" b="1" i="0" baseline="0">
                <a:latin typeface="+mn-lt"/>
              </a:defRPr>
            </a:lvl7pPr>
            <a:lvl8pPr marL="0" indent="0" algn="r">
              <a:lnSpc>
                <a:spcPct val="100000"/>
              </a:lnSpc>
              <a:spcBef>
                <a:spcPts val="0"/>
              </a:spcBef>
              <a:defRPr sz="1199" b="1" i="0" baseline="0">
                <a:latin typeface="+mn-lt"/>
              </a:defRPr>
            </a:lvl8pPr>
            <a:lvl9pPr marL="0" indent="0" algn="r">
              <a:lnSpc>
                <a:spcPct val="100000"/>
              </a:lnSpc>
              <a:spcBef>
                <a:spcPts val="0"/>
              </a:spcBef>
              <a:defRPr sz="1199" b="1" i="0" baseline="0">
                <a:latin typeface="+mn-lt"/>
              </a:defRPr>
            </a:lvl9pPr>
          </a:lstStyle>
          <a:p>
            <a:r>
              <a:rPr lang="en-GB"/>
              <a:t>Lifted Learning</a:t>
            </a:r>
            <a:endParaRPr lang="en-US" dirty="0"/>
          </a:p>
        </p:txBody>
      </p:sp>
      <p:sp>
        <p:nvSpPr>
          <p:cNvPr id="11" name="Fußzeilenplatzhalter 4">
            <a:extLst>
              <a:ext uri="{FF2B5EF4-FFF2-40B4-BE49-F238E27FC236}">
                <a16:creationId xmlns:a16="http://schemas.microsoft.com/office/drawing/2014/main" id="{5C3E01FC-4088-3E4B-A987-3CBED1C47A40}"/>
              </a:ext>
            </a:extLst>
          </p:cNvPr>
          <p:cNvSpPr>
            <a:spLocks noGrp="1"/>
          </p:cNvSpPr>
          <p:nvPr>
            <p:ph type="ftr" sz="quarter" idx="3"/>
          </p:nvPr>
        </p:nvSpPr>
        <p:spPr>
          <a:xfrm>
            <a:off x="359625" y="6172447"/>
            <a:ext cx="8416458" cy="360000"/>
          </a:xfrm>
          <a:prstGeom prst="rect">
            <a:avLst/>
          </a:prstGeom>
        </p:spPr>
        <p:txBody>
          <a:bodyPr vert="horz" lIns="0" tIns="0" rIns="0" bIns="0" rtlCol="0" anchor="b" anchorCtr="0">
            <a:noAutofit/>
          </a:bodyPr>
          <a:lstStyle>
            <a:lvl1pPr marL="0" indent="0" algn="l">
              <a:lnSpc>
                <a:spcPct val="100000"/>
              </a:lnSpc>
              <a:spcBef>
                <a:spcPts val="0"/>
              </a:spcBef>
              <a:buFont typeface="Arial" panose="020B0604020202020204" pitchFamily="34" charset="0"/>
              <a:buNone/>
              <a:defRPr sz="1399" b="0" i="0" baseline="0">
                <a:solidFill>
                  <a:schemeClr val="tx1"/>
                </a:solidFill>
                <a:latin typeface="Calibri" panose="020F0502020204030204" pitchFamily="34" charset="0"/>
                <a:cs typeface="Calibri" panose="020F0502020204030204" pitchFamily="34" charset="0"/>
              </a:defRPr>
            </a:lvl1pPr>
            <a:lvl2pPr marL="0" indent="0" algn="l">
              <a:lnSpc>
                <a:spcPct val="100000"/>
              </a:lnSpc>
              <a:spcBef>
                <a:spcPts val="0"/>
              </a:spcBef>
              <a:defRPr sz="1199" b="0" i="0" baseline="0">
                <a:latin typeface="+mn-lt"/>
              </a:defRPr>
            </a:lvl2pPr>
            <a:lvl3pPr marL="0" indent="0" algn="l">
              <a:lnSpc>
                <a:spcPct val="100000"/>
              </a:lnSpc>
              <a:spcBef>
                <a:spcPts val="0"/>
              </a:spcBef>
              <a:defRPr sz="1199" b="0" i="0" baseline="0">
                <a:latin typeface="+mn-lt"/>
              </a:defRPr>
            </a:lvl3pPr>
            <a:lvl4pPr marL="0" indent="0" algn="l">
              <a:lnSpc>
                <a:spcPct val="100000"/>
              </a:lnSpc>
              <a:spcBef>
                <a:spcPts val="0"/>
              </a:spcBef>
              <a:defRPr sz="1199" b="0" i="0" baseline="0">
                <a:latin typeface="+mn-lt"/>
              </a:defRPr>
            </a:lvl4pPr>
            <a:lvl5pPr marL="0" indent="0" algn="l">
              <a:lnSpc>
                <a:spcPct val="100000"/>
              </a:lnSpc>
              <a:spcBef>
                <a:spcPts val="0"/>
              </a:spcBef>
              <a:defRPr sz="1199" b="0" i="0" baseline="0">
                <a:latin typeface="+mn-lt"/>
              </a:defRPr>
            </a:lvl5pPr>
            <a:lvl6pPr marL="0" indent="0" algn="l">
              <a:lnSpc>
                <a:spcPct val="100000"/>
              </a:lnSpc>
              <a:spcBef>
                <a:spcPts val="0"/>
              </a:spcBef>
              <a:defRPr sz="1199" b="0" i="0" baseline="0">
                <a:latin typeface="+mn-lt"/>
              </a:defRPr>
            </a:lvl6pPr>
            <a:lvl7pPr marL="0" indent="0" algn="l">
              <a:lnSpc>
                <a:spcPct val="100000"/>
              </a:lnSpc>
              <a:spcBef>
                <a:spcPts val="0"/>
              </a:spcBef>
              <a:defRPr sz="1199" b="0" i="0" baseline="0">
                <a:latin typeface="+mn-lt"/>
              </a:defRPr>
            </a:lvl7pPr>
            <a:lvl8pPr marL="0" indent="0" algn="l">
              <a:lnSpc>
                <a:spcPct val="100000"/>
              </a:lnSpc>
              <a:spcBef>
                <a:spcPts val="0"/>
              </a:spcBef>
              <a:defRPr sz="1199" b="0" i="0" baseline="0">
                <a:latin typeface="+mn-lt"/>
              </a:defRPr>
            </a:lvl8pPr>
            <a:lvl9pPr marL="0" indent="0" algn="l">
              <a:lnSpc>
                <a:spcPct val="100000"/>
              </a:lnSpc>
              <a:spcBef>
                <a:spcPts val="0"/>
              </a:spcBef>
              <a:defRPr sz="1199" b="0" i="0" baseline="0">
                <a:latin typeface="+mn-lt"/>
              </a:defRPr>
            </a:lvl9pPr>
          </a:lstStyle>
          <a:p>
            <a:r>
              <a:rPr lang="en-GB"/>
              <a:t>T. Braun - StaRAI</a:t>
            </a:r>
          </a:p>
        </p:txBody>
      </p:sp>
      <p:sp>
        <p:nvSpPr>
          <p:cNvPr id="12" name="Foliennummernplatzhalter 5">
            <a:extLst>
              <a:ext uri="{FF2B5EF4-FFF2-40B4-BE49-F238E27FC236}">
                <a16:creationId xmlns:a16="http://schemas.microsoft.com/office/drawing/2014/main" id="{1227048F-4499-5747-BBA5-477A08D6E89D}"/>
              </a:ext>
            </a:extLst>
          </p:cNvPr>
          <p:cNvSpPr>
            <a:spLocks noGrp="1"/>
          </p:cNvSpPr>
          <p:nvPr>
            <p:ph type="sldNum" sz="quarter" idx="4"/>
          </p:nvPr>
        </p:nvSpPr>
        <p:spPr>
          <a:xfrm>
            <a:off x="11112424" y="6172448"/>
            <a:ext cx="71925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66" b="1" i="0" baseline="0">
                <a:solidFill>
                  <a:schemeClr val="bg2"/>
                </a:solidFill>
                <a:latin typeface="+mj-lt"/>
              </a:defRPr>
            </a:lvl1pPr>
            <a:lvl2pPr marL="0" indent="0" algn="r">
              <a:lnSpc>
                <a:spcPct val="100000"/>
              </a:lnSpc>
              <a:spcBef>
                <a:spcPts val="0"/>
              </a:spcBef>
              <a:defRPr sz="1865" b="1" i="0" baseline="0">
                <a:latin typeface="+mj-lt"/>
              </a:defRPr>
            </a:lvl2pPr>
            <a:lvl3pPr marL="0" indent="0" algn="r">
              <a:lnSpc>
                <a:spcPct val="100000"/>
              </a:lnSpc>
              <a:spcBef>
                <a:spcPts val="0"/>
              </a:spcBef>
              <a:defRPr sz="1865" b="1" i="0" baseline="0">
                <a:latin typeface="+mj-lt"/>
              </a:defRPr>
            </a:lvl3pPr>
            <a:lvl4pPr marL="0" indent="0" algn="r">
              <a:lnSpc>
                <a:spcPct val="100000"/>
              </a:lnSpc>
              <a:spcBef>
                <a:spcPts val="0"/>
              </a:spcBef>
              <a:defRPr sz="1865" b="1" i="0" baseline="0">
                <a:latin typeface="+mj-lt"/>
              </a:defRPr>
            </a:lvl4pPr>
            <a:lvl5pPr marL="0" indent="0" algn="r">
              <a:lnSpc>
                <a:spcPct val="100000"/>
              </a:lnSpc>
              <a:spcBef>
                <a:spcPts val="0"/>
              </a:spcBef>
              <a:defRPr sz="1865" b="1" i="0" baseline="0">
                <a:latin typeface="+mj-lt"/>
              </a:defRPr>
            </a:lvl5pPr>
            <a:lvl6pPr marL="0" indent="0" algn="r">
              <a:lnSpc>
                <a:spcPct val="100000"/>
              </a:lnSpc>
              <a:spcBef>
                <a:spcPts val="0"/>
              </a:spcBef>
              <a:defRPr sz="1865" b="1" i="0" baseline="0">
                <a:latin typeface="+mj-lt"/>
              </a:defRPr>
            </a:lvl6pPr>
            <a:lvl7pPr marL="0" indent="0" algn="r">
              <a:lnSpc>
                <a:spcPct val="100000"/>
              </a:lnSpc>
              <a:spcBef>
                <a:spcPts val="0"/>
              </a:spcBef>
              <a:defRPr sz="1865" b="1" i="0" baseline="0">
                <a:latin typeface="+mj-lt"/>
              </a:defRPr>
            </a:lvl7pPr>
            <a:lvl8pPr marL="0" indent="0" algn="r">
              <a:lnSpc>
                <a:spcPct val="100000"/>
              </a:lnSpc>
              <a:spcBef>
                <a:spcPts val="0"/>
              </a:spcBef>
              <a:defRPr sz="1865" b="1" i="0" baseline="0">
                <a:latin typeface="+mj-lt"/>
              </a:defRPr>
            </a:lvl8pPr>
            <a:lvl9pPr marL="0" indent="0" algn="r">
              <a:lnSpc>
                <a:spcPct val="100000"/>
              </a:lnSpc>
              <a:spcBef>
                <a:spcPts val="0"/>
              </a:spcBef>
              <a:defRPr sz="1865" b="1" i="0" baseline="0">
                <a:latin typeface="+mj-lt"/>
              </a:defRPr>
            </a:lvl9pPr>
          </a:lstStyle>
          <a:p>
            <a:fld id="{67C9959E-8E6B-B04C-9955-EA096F41CA7A}" type="slidenum">
              <a:rPr lang="en-GB" smtClean="0"/>
              <a:t>‹#›</a:t>
            </a:fld>
            <a:endParaRPr lang="en-GB"/>
          </a:p>
        </p:txBody>
      </p:sp>
      <p:sp>
        <p:nvSpPr>
          <p:cNvPr id="13" name="Linie">
            <a:extLst>
              <a:ext uri="{FF2B5EF4-FFF2-40B4-BE49-F238E27FC236}">
                <a16:creationId xmlns:a16="http://schemas.microsoft.com/office/drawing/2014/main" id="{B3105BE5-7E5E-0845-B3F4-48E9C5D4B19D}"/>
              </a:ext>
            </a:extLst>
          </p:cNvPr>
          <p:cNvSpPr/>
          <p:nvPr/>
        </p:nvSpPr>
        <p:spPr>
          <a:xfrm>
            <a:off x="0" y="6030720"/>
            <a:ext cx="12191301" cy="169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Tree>
    <p:extLst>
      <p:ext uri="{BB962C8B-B14F-4D97-AF65-F5344CB8AC3E}">
        <p14:creationId xmlns:p14="http://schemas.microsoft.com/office/powerpoint/2010/main" val="36768359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wo Content + Headings">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a:t>Click to edit Master title style</a:t>
            </a:r>
            <a:endParaRPr lang="en-US" dirty="0"/>
          </a:p>
        </p:txBody>
      </p:sp>
      <p:sp>
        <p:nvSpPr>
          <p:cNvPr id="3" name="Content Placeholder 2"/>
          <p:cNvSpPr>
            <a:spLocks noGrp="1"/>
          </p:cNvSpPr>
          <p:nvPr>
            <p:ph sz="half" idx="1"/>
          </p:nvPr>
        </p:nvSpPr>
        <p:spPr>
          <a:xfrm>
            <a:off x="361826" y="2615519"/>
            <a:ext cx="5572334" cy="3290393"/>
          </a:xfrm>
        </p:spPr>
        <p:txBody>
          <a:bodyPr/>
          <a:lstStyle>
            <a:lvl2pPr>
              <a:defRPr b="0"/>
            </a:lvl2pPr>
            <a:lvl3pPr>
              <a:defRPr b="0"/>
            </a:lvl3pPr>
            <a:lvl4pPr>
              <a:defRPr b="0"/>
            </a:lvl4pPr>
            <a:lvl5pPr>
              <a:defRPr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7843" y="2615519"/>
            <a:ext cx="5573833" cy="3290393"/>
          </a:xfrm>
        </p:spPr>
        <p:txBody>
          <a:bodyPr/>
          <a:lstStyle>
            <a:lvl2pPr>
              <a:defRPr b="0"/>
            </a:lvl2pPr>
            <a:lvl3pPr>
              <a:defRPr b="0"/>
            </a:lvl3pPr>
            <a:lvl4pPr>
              <a:defRPr b="0"/>
            </a:lvl4pPr>
            <a:lvl5pPr>
              <a:defRPr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2">
            <a:extLst>
              <a:ext uri="{FF2B5EF4-FFF2-40B4-BE49-F238E27FC236}">
                <a16:creationId xmlns:a16="http://schemas.microsoft.com/office/drawing/2014/main" id="{8E951C31-C6BD-824C-BF6E-8C71F39EAA78}"/>
              </a:ext>
            </a:extLst>
          </p:cNvPr>
          <p:cNvSpPr>
            <a:spLocks noGrp="1"/>
          </p:cNvSpPr>
          <p:nvPr>
            <p:ph type="body" idx="13"/>
          </p:nvPr>
        </p:nvSpPr>
        <p:spPr>
          <a:xfrm>
            <a:off x="359624" y="1666800"/>
            <a:ext cx="5574533" cy="823912"/>
          </a:xfrm>
        </p:spPr>
        <p:txBody>
          <a:bodyPr anchor="b"/>
          <a:lstStyle>
            <a:lvl1pPr marL="0" indent="0">
              <a:buNone/>
              <a:defRPr sz="2398" b="1"/>
            </a:lvl1pPr>
            <a:lvl2pPr marL="456743" indent="0">
              <a:buNone/>
              <a:defRPr sz="1998" b="1"/>
            </a:lvl2pPr>
            <a:lvl3pPr marL="913486" indent="0">
              <a:buNone/>
              <a:defRPr sz="1798" b="1"/>
            </a:lvl3pPr>
            <a:lvl4pPr marL="1370228" indent="0">
              <a:buNone/>
              <a:defRPr sz="1598" b="1"/>
            </a:lvl4pPr>
            <a:lvl5pPr marL="1826971" indent="0">
              <a:buNone/>
              <a:defRPr sz="1598" b="1"/>
            </a:lvl5pPr>
            <a:lvl6pPr marL="2283714" indent="0">
              <a:buNone/>
              <a:defRPr sz="1598" b="1"/>
            </a:lvl6pPr>
            <a:lvl7pPr marL="2740457" indent="0">
              <a:buNone/>
              <a:defRPr sz="1598" b="1"/>
            </a:lvl7pPr>
            <a:lvl8pPr marL="3197200" indent="0">
              <a:buNone/>
              <a:defRPr sz="1598" b="1"/>
            </a:lvl8pPr>
            <a:lvl9pPr marL="3653942" indent="0">
              <a:buNone/>
              <a:defRPr sz="1598" b="1"/>
            </a:lvl9pPr>
          </a:lstStyle>
          <a:p>
            <a:pPr lvl="0"/>
            <a:r>
              <a:rPr lang="en-US"/>
              <a:t>Edit Master text styles</a:t>
            </a:r>
          </a:p>
        </p:txBody>
      </p:sp>
      <p:sp>
        <p:nvSpPr>
          <p:cNvPr id="10" name="Text Placeholder 4">
            <a:extLst>
              <a:ext uri="{FF2B5EF4-FFF2-40B4-BE49-F238E27FC236}">
                <a16:creationId xmlns:a16="http://schemas.microsoft.com/office/drawing/2014/main" id="{2770AB22-F3E9-294E-99D4-9AB1D452A1AC}"/>
              </a:ext>
            </a:extLst>
          </p:cNvPr>
          <p:cNvSpPr>
            <a:spLocks noGrp="1"/>
          </p:cNvSpPr>
          <p:nvPr>
            <p:ph type="body" sz="quarter" idx="3"/>
          </p:nvPr>
        </p:nvSpPr>
        <p:spPr>
          <a:xfrm>
            <a:off x="6257840" y="1666800"/>
            <a:ext cx="5573834" cy="823912"/>
          </a:xfrm>
        </p:spPr>
        <p:txBody>
          <a:bodyPr anchor="b"/>
          <a:lstStyle>
            <a:lvl1pPr marL="0" indent="0">
              <a:buNone/>
              <a:defRPr sz="2398" b="1"/>
            </a:lvl1pPr>
            <a:lvl2pPr marL="456743" indent="0">
              <a:buNone/>
              <a:defRPr sz="1998" b="1"/>
            </a:lvl2pPr>
            <a:lvl3pPr marL="913486" indent="0">
              <a:buNone/>
              <a:defRPr sz="1798" b="1"/>
            </a:lvl3pPr>
            <a:lvl4pPr marL="1370228" indent="0">
              <a:buNone/>
              <a:defRPr sz="1598" b="1"/>
            </a:lvl4pPr>
            <a:lvl5pPr marL="1826971" indent="0">
              <a:buNone/>
              <a:defRPr sz="1598" b="1"/>
            </a:lvl5pPr>
            <a:lvl6pPr marL="2283714" indent="0">
              <a:buNone/>
              <a:defRPr sz="1598" b="1"/>
            </a:lvl6pPr>
            <a:lvl7pPr marL="2740457" indent="0">
              <a:buNone/>
              <a:defRPr sz="1598" b="1"/>
            </a:lvl7pPr>
            <a:lvl8pPr marL="3197200" indent="0">
              <a:buNone/>
              <a:defRPr sz="1598" b="1"/>
            </a:lvl8pPr>
            <a:lvl9pPr marL="3653942" indent="0">
              <a:buNone/>
              <a:defRPr sz="1598" b="1"/>
            </a:lvl9pPr>
          </a:lstStyle>
          <a:p>
            <a:pPr lvl="0"/>
            <a:r>
              <a:rPr lang="en-US"/>
              <a:t>Edit Master text styles</a:t>
            </a:r>
          </a:p>
        </p:txBody>
      </p:sp>
      <p:sp>
        <p:nvSpPr>
          <p:cNvPr id="12" name="Datumsplatzhalter 3">
            <a:extLst>
              <a:ext uri="{FF2B5EF4-FFF2-40B4-BE49-F238E27FC236}">
                <a16:creationId xmlns:a16="http://schemas.microsoft.com/office/drawing/2014/main" id="{7C6A65A7-1CBA-0D4F-B9D8-6D61E7871B6C}"/>
              </a:ext>
            </a:extLst>
          </p:cNvPr>
          <p:cNvSpPr>
            <a:spLocks noGrp="1"/>
          </p:cNvSpPr>
          <p:nvPr>
            <p:ph type="dt" sz="half" idx="14"/>
          </p:nvPr>
        </p:nvSpPr>
        <p:spPr>
          <a:xfrm>
            <a:off x="3596254" y="388800"/>
            <a:ext cx="823542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399" b="1" i="0" baseline="0">
                <a:solidFill>
                  <a:schemeClr val="bg2"/>
                </a:solidFill>
                <a:latin typeface="Calibri" panose="020F0502020204030204" pitchFamily="34" charset="0"/>
                <a:cs typeface="Calibri" panose="020F0502020204030204" pitchFamily="34" charset="0"/>
              </a:defRPr>
            </a:lvl1pPr>
            <a:lvl2pPr marL="0" indent="0" algn="r">
              <a:lnSpc>
                <a:spcPct val="100000"/>
              </a:lnSpc>
              <a:spcBef>
                <a:spcPts val="0"/>
              </a:spcBef>
              <a:defRPr sz="1199" b="1" i="0" baseline="0">
                <a:latin typeface="+mn-lt"/>
              </a:defRPr>
            </a:lvl2pPr>
            <a:lvl3pPr marL="0" indent="0" algn="r">
              <a:lnSpc>
                <a:spcPct val="100000"/>
              </a:lnSpc>
              <a:spcBef>
                <a:spcPts val="0"/>
              </a:spcBef>
              <a:defRPr sz="1199" b="1" i="0" baseline="0">
                <a:latin typeface="+mn-lt"/>
              </a:defRPr>
            </a:lvl3pPr>
            <a:lvl4pPr marL="0" indent="0" algn="r">
              <a:lnSpc>
                <a:spcPct val="100000"/>
              </a:lnSpc>
              <a:spcBef>
                <a:spcPts val="0"/>
              </a:spcBef>
              <a:defRPr sz="1199" b="1" i="0" baseline="0">
                <a:latin typeface="+mn-lt"/>
              </a:defRPr>
            </a:lvl4pPr>
            <a:lvl5pPr marL="0" indent="0" algn="r">
              <a:lnSpc>
                <a:spcPct val="100000"/>
              </a:lnSpc>
              <a:spcBef>
                <a:spcPts val="0"/>
              </a:spcBef>
              <a:defRPr sz="1199" b="1" i="0" baseline="0">
                <a:latin typeface="+mn-lt"/>
              </a:defRPr>
            </a:lvl5pPr>
            <a:lvl6pPr marL="0" indent="0" algn="r">
              <a:lnSpc>
                <a:spcPct val="100000"/>
              </a:lnSpc>
              <a:spcBef>
                <a:spcPts val="0"/>
              </a:spcBef>
              <a:defRPr sz="1199" b="1" i="0" baseline="0">
                <a:latin typeface="+mn-lt"/>
              </a:defRPr>
            </a:lvl6pPr>
            <a:lvl7pPr marL="0" indent="0" algn="r">
              <a:lnSpc>
                <a:spcPct val="100000"/>
              </a:lnSpc>
              <a:spcBef>
                <a:spcPts val="0"/>
              </a:spcBef>
              <a:defRPr sz="1199" b="1" i="0" baseline="0">
                <a:latin typeface="+mn-lt"/>
              </a:defRPr>
            </a:lvl7pPr>
            <a:lvl8pPr marL="0" indent="0" algn="r">
              <a:lnSpc>
                <a:spcPct val="100000"/>
              </a:lnSpc>
              <a:spcBef>
                <a:spcPts val="0"/>
              </a:spcBef>
              <a:defRPr sz="1199" b="1" i="0" baseline="0">
                <a:latin typeface="+mn-lt"/>
              </a:defRPr>
            </a:lvl8pPr>
            <a:lvl9pPr marL="0" indent="0" algn="r">
              <a:lnSpc>
                <a:spcPct val="100000"/>
              </a:lnSpc>
              <a:spcBef>
                <a:spcPts val="0"/>
              </a:spcBef>
              <a:defRPr sz="1199" b="1" i="0" baseline="0">
                <a:latin typeface="+mn-lt"/>
              </a:defRPr>
            </a:lvl9pPr>
          </a:lstStyle>
          <a:p>
            <a:r>
              <a:rPr lang="en-GB"/>
              <a:t>Lifted Learning</a:t>
            </a:r>
            <a:endParaRPr lang="en-US" dirty="0"/>
          </a:p>
        </p:txBody>
      </p:sp>
      <p:sp>
        <p:nvSpPr>
          <p:cNvPr id="13" name="Fußzeilenplatzhalter 4">
            <a:extLst>
              <a:ext uri="{FF2B5EF4-FFF2-40B4-BE49-F238E27FC236}">
                <a16:creationId xmlns:a16="http://schemas.microsoft.com/office/drawing/2014/main" id="{B6433E5C-9FED-DA4C-8DE8-B99B9F300100}"/>
              </a:ext>
            </a:extLst>
          </p:cNvPr>
          <p:cNvSpPr>
            <a:spLocks noGrp="1"/>
          </p:cNvSpPr>
          <p:nvPr>
            <p:ph type="ftr" sz="quarter" idx="15"/>
          </p:nvPr>
        </p:nvSpPr>
        <p:spPr>
          <a:xfrm>
            <a:off x="359625" y="6172447"/>
            <a:ext cx="8416458" cy="360000"/>
          </a:xfrm>
          <a:prstGeom prst="rect">
            <a:avLst/>
          </a:prstGeom>
        </p:spPr>
        <p:txBody>
          <a:bodyPr vert="horz" lIns="0" tIns="0" rIns="0" bIns="0" rtlCol="0" anchor="b" anchorCtr="0">
            <a:noAutofit/>
          </a:bodyPr>
          <a:lstStyle>
            <a:lvl1pPr marL="0" indent="0" algn="l">
              <a:lnSpc>
                <a:spcPct val="100000"/>
              </a:lnSpc>
              <a:spcBef>
                <a:spcPts val="0"/>
              </a:spcBef>
              <a:buFont typeface="Arial" panose="020B0604020202020204" pitchFamily="34" charset="0"/>
              <a:buNone/>
              <a:defRPr sz="1399" b="0" i="0" baseline="0">
                <a:solidFill>
                  <a:schemeClr val="tx1"/>
                </a:solidFill>
                <a:latin typeface="Calibri" panose="020F0502020204030204" pitchFamily="34" charset="0"/>
                <a:cs typeface="Calibri" panose="020F0502020204030204" pitchFamily="34" charset="0"/>
              </a:defRPr>
            </a:lvl1pPr>
            <a:lvl2pPr marL="0" indent="0" algn="l">
              <a:lnSpc>
                <a:spcPct val="100000"/>
              </a:lnSpc>
              <a:spcBef>
                <a:spcPts val="0"/>
              </a:spcBef>
              <a:defRPr sz="1199" b="0" i="0" baseline="0">
                <a:latin typeface="+mn-lt"/>
              </a:defRPr>
            </a:lvl2pPr>
            <a:lvl3pPr marL="0" indent="0" algn="l">
              <a:lnSpc>
                <a:spcPct val="100000"/>
              </a:lnSpc>
              <a:spcBef>
                <a:spcPts val="0"/>
              </a:spcBef>
              <a:defRPr sz="1199" b="0" i="0" baseline="0">
                <a:latin typeface="+mn-lt"/>
              </a:defRPr>
            </a:lvl3pPr>
            <a:lvl4pPr marL="0" indent="0" algn="l">
              <a:lnSpc>
                <a:spcPct val="100000"/>
              </a:lnSpc>
              <a:spcBef>
                <a:spcPts val="0"/>
              </a:spcBef>
              <a:defRPr sz="1199" b="0" i="0" baseline="0">
                <a:latin typeface="+mn-lt"/>
              </a:defRPr>
            </a:lvl4pPr>
            <a:lvl5pPr marL="0" indent="0" algn="l">
              <a:lnSpc>
                <a:spcPct val="100000"/>
              </a:lnSpc>
              <a:spcBef>
                <a:spcPts val="0"/>
              </a:spcBef>
              <a:defRPr sz="1199" b="0" i="0" baseline="0">
                <a:latin typeface="+mn-lt"/>
              </a:defRPr>
            </a:lvl5pPr>
            <a:lvl6pPr marL="0" indent="0" algn="l">
              <a:lnSpc>
                <a:spcPct val="100000"/>
              </a:lnSpc>
              <a:spcBef>
                <a:spcPts val="0"/>
              </a:spcBef>
              <a:defRPr sz="1199" b="0" i="0" baseline="0">
                <a:latin typeface="+mn-lt"/>
              </a:defRPr>
            </a:lvl6pPr>
            <a:lvl7pPr marL="0" indent="0" algn="l">
              <a:lnSpc>
                <a:spcPct val="100000"/>
              </a:lnSpc>
              <a:spcBef>
                <a:spcPts val="0"/>
              </a:spcBef>
              <a:defRPr sz="1199" b="0" i="0" baseline="0">
                <a:latin typeface="+mn-lt"/>
              </a:defRPr>
            </a:lvl7pPr>
            <a:lvl8pPr marL="0" indent="0" algn="l">
              <a:lnSpc>
                <a:spcPct val="100000"/>
              </a:lnSpc>
              <a:spcBef>
                <a:spcPts val="0"/>
              </a:spcBef>
              <a:defRPr sz="1199" b="0" i="0" baseline="0">
                <a:latin typeface="+mn-lt"/>
              </a:defRPr>
            </a:lvl8pPr>
            <a:lvl9pPr marL="0" indent="0" algn="l">
              <a:lnSpc>
                <a:spcPct val="100000"/>
              </a:lnSpc>
              <a:spcBef>
                <a:spcPts val="0"/>
              </a:spcBef>
              <a:defRPr sz="1199" b="0" i="0" baseline="0">
                <a:latin typeface="+mn-lt"/>
              </a:defRPr>
            </a:lvl9pPr>
          </a:lstStyle>
          <a:p>
            <a:r>
              <a:rPr lang="en-GB"/>
              <a:t>T. Braun - StaRAI</a:t>
            </a:r>
          </a:p>
        </p:txBody>
      </p:sp>
      <p:sp>
        <p:nvSpPr>
          <p:cNvPr id="14" name="Foliennummernplatzhalter 5">
            <a:extLst>
              <a:ext uri="{FF2B5EF4-FFF2-40B4-BE49-F238E27FC236}">
                <a16:creationId xmlns:a16="http://schemas.microsoft.com/office/drawing/2014/main" id="{AFD26347-1A0A-784C-8CCF-ACBD593832F5}"/>
              </a:ext>
            </a:extLst>
          </p:cNvPr>
          <p:cNvSpPr>
            <a:spLocks noGrp="1"/>
          </p:cNvSpPr>
          <p:nvPr>
            <p:ph type="sldNum" sz="quarter" idx="4"/>
          </p:nvPr>
        </p:nvSpPr>
        <p:spPr>
          <a:xfrm>
            <a:off x="11112424" y="6172448"/>
            <a:ext cx="71925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66" b="1" i="0" baseline="0">
                <a:solidFill>
                  <a:schemeClr val="bg2"/>
                </a:solidFill>
                <a:latin typeface="+mj-lt"/>
              </a:defRPr>
            </a:lvl1pPr>
            <a:lvl2pPr marL="0" indent="0" algn="r">
              <a:lnSpc>
                <a:spcPct val="100000"/>
              </a:lnSpc>
              <a:spcBef>
                <a:spcPts val="0"/>
              </a:spcBef>
              <a:defRPr sz="1865" b="1" i="0" baseline="0">
                <a:latin typeface="+mj-lt"/>
              </a:defRPr>
            </a:lvl2pPr>
            <a:lvl3pPr marL="0" indent="0" algn="r">
              <a:lnSpc>
                <a:spcPct val="100000"/>
              </a:lnSpc>
              <a:spcBef>
                <a:spcPts val="0"/>
              </a:spcBef>
              <a:defRPr sz="1865" b="1" i="0" baseline="0">
                <a:latin typeface="+mj-lt"/>
              </a:defRPr>
            </a:lvl3pPr>
            <a:lvl4pPr marL="0" indent="0" algn="r">
              <a:lnSpc>
                <a:spcPct val="100000"/>
              </a:lnSpc>
              <a:spcBef>
                <a:spcPts val="0"/>
              </a:spcBef>
              <a:defRPr sz="1865" b="1" i="0" baseline="0">
                <a:latin typeface="+mj-lt"/>
              </a:defRPr>
            </a:lvl4pPr>
            <a:lvl5pPr marL="0" indent="0" algn="r">
              <a:lnSpc>
                <a:spcPct val="100000"/>
              </a:lnSpc>
              <a:spcBef>
                <a:spcPts val="0"/>
              </a:spcBef>
              <a:defRPr sz="1865" b="1" i="0" baseline="0">
                <a:latin typeface="+mj-lt"/>
              </a:defRPr>
            </a:lvl5pPr>
            <a:lvl6pPr marL="0" indent="0" algn="r">
              <a:lnSpc>
                <a:spcPct val="100000"/>
              </a:lnSpc>
              <a:spcBef>
                <a:spcPts val="0"/>
              </a:spcBef>
              <a:defRPr sz="1865" b="1" i="0" baseline="0">
                <a:latin typeface="+mj-lt"/>
              </a:defRPr>
            </a:lvl6pPr>
            <a:lvl7pPr marL="0" indent="0" algn="r">
              <a:lnSpc>
                <a:spcPct val="100000"/>
              </a:lnSpc>
              <a:spcBef>
                <a:spcPts val="0"/>
              </a:spcBef>
              <a:defRPr sz="1865" b="1" i="0" baseline="0">
                <a:latin typeface="+mj-lt"/>
              </a:defRPr>
            </a:lvl7pPr>
            <a:lvl8pPr marL="0" indent="0" algn="r">
              <a:lnSpc>
                <a:spcPct val="100000"/>
              </a:lnSpc>
              <a:spcBef>
                <a:spcPts val="0"/>
              </a:spcBef>
              <a:defRPr sz="1865" b="1" i="0" baseline="0">
                <a:latin typeface="+mj-lt"/>
              </a:defRPr>
            </a:lvl8pPr>
            <a:lvl9pPr marL="0" indent="0" algn="r">
              <a:lnSpc>
                <a:spcPct val="100000"/>
              </a:lnSpc>
              <a:spcBef>
                <a:spcPts val="0"/>
              </a:spcBef>
              <a:defRPr sz="1865" b="1" i="0" baseline="0">
                <a:latin typeface="+mj-lt"/>
              </a:defRPr>
            </a:lvl9pPr>
          </a:lstStyle>
          <a:p>
            <a:fld id="{67C9959E-8E6B-B04C-9955-EA096F41CA7A}" type="slidenum">
              <a:rPr lang="en-GB" smtClean="0"/>
              <a:t>‹#›</a:t>
            </a:fld>
            <a:endParaRPr lang="en-GB"/>
          </a:p>
        </p:txBody>
      </p:sp>
      <p:sp>
        <p:nvSpPr>
          <p:cNvPr id="15" name="Linie">
            <a:extLst>
              <a:ext uri="{FF2B5EF4-FFF2-40B4-BE49-F238E27FC236}">
                <a16:creationId xmlns:a16="http://schemas.microsoft.com/office/drawing/2014/main" id="{5D1988EE-945D-DC4D-B6FF-84072DB78E01}"/>
              </a:ext>
            </a:extLst>
          </p:cNvPr>
          <p:cNvSpPr/>
          <p:nvPr/>
        </p:nvSpPr>
        <p:spPr>
          <a:xfrm>
            <a:off x="0" y="6030720"/>
            <a:ext cx="12191301" cy="169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Tree>
    <p:extLst>
      <p:ext uri="{BB962C8B-B14F-4D97-AF65-F5344CB8AC3E}">
        <p14:creationId xmlns:p14="http://schemas.microsoft.com/office/powerpoint/2010/main" val="8472147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359625" y="904869"/>
            <a:ext cx="11472051" cy="575329"/>
          </a:xfrm>
          <a:prstGeom prst="rect">
            <a:avLst/>
          </a:prstGeom>
        </p:spPr>
        <p:txBody>
          <a:bodyPr vert="horz" lIns="0" tIns="0" rIns="0" bIns="0" rtlCol="0" anchor="ctr" anchorCtr="0">
            <a:noAutofit/>
          </a:bodyPr>
          <a:lstStyle/>
          <a:p>
            <a:r>
              <a:rPr lang="de-DE" dirty="0"/>
              <a:t>Headline einfügen</a:t>
            </a:r>
          </a:p>
        </p:txBody>
      </p:sp>
      <p:sp>
        <p:nvSpPr>
          <p:cNvPr id="3" name="Textplatzhalter 2"/>
          <p:cNvSpPr>
            <a:spLocks noGrp="1"/>
          </p:cNvSpPr>
          <p:nvPr>
            <p:ph type="body" idx="1"/>
          </p:nvPr>
        </p:nvSpPr>
        <p:spPr>
          <a:xfrm>
            <a:off x="359625" y="1665065"/>
            <a:ext cx="11472051" cy="4240848"/>
          </a:xfrm>
          <a:prstGeom prst="rect">
            <a:avLst/>
          </a:prstGeom>
        </p:spPr>
        <p:txBody>
          <a:bodyPr vert="horz" lIns="0" tIns="0" rIns="0" bIns="0" rtlCol="0" anchor="t" anchorCtr="0">
            <a:noAutofit/>
          </a:bodyPr>
          <a:lstStyle/>
          <a:p>
            <a:pPr lvl="0"/>
            <a:r>
              <a:rPr lang="de-DE" dirty="0"/>
              <a:t>Fließtext auf erster Ebene // für weitere Aufzählungen </a:t>
            </a:r>
            <a:br>
              <a:rPr lang="de-DE" dirty="0"/>
            </a:br>
            <a:r>
              <a:rPr lang="de-DE" dirty="0"/>
              <a:t>&gt;&gt; Menü &gt; Start &gt; Absatz &gt; Listenebne erhöhen </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grpSp>
        <p:nvGrpSpPr>
          <p:cNvPr id="76" name="Regieanweisungen">
            <a:extLst>
              <a:ext uri="{FF2B5EF4-FFF2-40B4-BE49-F238E27FC236}">
                <a16:creationId xmlns:a16="http://schemas.microsoft.com/office/drawing/2014/main" id="{D1E7AB19-6326-F842-B55D-602CEE998E58}"/>
              </a:ext>
            </a:extLst>
          </p:cNvPr>
          <p:cNvGrpSpPr/>
          <p:nvPr/>
        </p:nvGrpSpPr>
        <p:grpSpPr>
          <a:xfrm>
            <a:off x="-467513" y="-468000"/>
            <a:ext cx="13126327" cy="7776000"/>
            <a:chOff x="-468000" y="-468000"/>
            <a:chExt cx="13140000" cy="7776000"/>
          </a:xfrm>
        </p:grpSpPr>
        <p:cxnSp>
          <p:nvCxnSpPr>
            <p:cNvPr id="81" name="Linie">
              <a:extLst>
                <a:ext uri="{FF2B5EF4-FFF2-40B4-BE49-F238E27FC236}">
                  <a16:creationId xmlns:a16="http://schemas.microsoft.com/office/drawing/2014/main" id="{E83804AF-E342-CE4F-B1EC-DEAF381D56D0}"/>
                </a:ext>
              </a:extLst>
            </p:cNvPr>
            <p:cNvCxnSpPr/>
            <p:nvPr/>
          </p:nvCxnSpPr>
          <p:spPr>
            <a:xfrm>
              <a:off x="12312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Linie">
              <a:extLst>
                <a:ext uri="{FF2B5EF4-FFF2-40B4-BE49-F238E27FC236}">
                  <a16:creationId xmlns:a16="http://schemas.microsoft.com/office/drawing/2014/main" id="{424FF1AA-1F85-0349-8AC7-B8DE428B8B2E}"/>
                </a:ext>
              </a:extLst>
            </p:cNvPr>
            <p:cNvCxnSpPr/>
            <p:nvPr/>
          </p:nvCxnSpPr>
          <p:spPr>
            <a:xfrm>
              <a:off x="12312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Linie">
              <a:extLst>
                <a:ext uri="{FF2B5EF4-FFF2-40B4-BE49-F238E27FC236}">
                  <a16:creationId xmlns:a16="http://schemas.microsoft.com/office/drawing/2014/main" id="{D3816368-3ED9-E949-869E-C138AEA477E6}"/>
                </a:ext>
              </a:extLst>
            </p:cNvPr>
            <p:cNvCxnSpPr/>
            <p:nvPr/>
          </p:nvCxnSpPr>
          <p:spPr>
            <a:xfrm>
              <a:off x="11844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Linie">
              <a:extLst>
                <a:ext uri="{FF2B5EF4-FFF2-40B4-BE49-F238E27FC236}">
                  <a16:creationId xmlns:a16="http://schemas.microsoft.com/office/drawing/2014/main" id="{A35BC36B-DBB2-8D43-8FC8-61482A66030E}"/>
                </a:ext>
              </a:extLst>
            </p:cNvPr>
            <p:cNvCxnSpPr/>
            <p:nvPr/>
          </p:nvCxnSpPr>
          <p:spPr>
            <a:xfrm>
              <a:off x="360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Linie">
              <a:extLst>
                <a:ext uri="{FF2B5EF4-FFF2-40B4-BE49-F238E27FC236}">
                  <a16:creationId xmlns:a16="http://schemas.microsoft.com/office/drawing/2014/main" id="{1D0BC4A0-12DF-0742-991C-E85484A0CF65}"/>
                </a:ext>
              </a:extLst>
            </p:cNvPr>
            <p:cNvCxnSpPr/>
            <p:nvPr/>
          </p:nvCxnSpPr>
          <p:spPr>
            <a:xfrm>
              <a:off x="11844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Linie">
              <a:extLst>
                <a:ext uri="{FF2B5EF4-FFF2-40B4-BE49-F238E27FC236}">
                  <a16:creationId xmlns:a16="http://schemas.microsoft.com/office/drawing/2014/main" id="{28E5A8EC-4E8D-2243-AAA2-E0CA46623482}"/>
                </a:ext>
              </a:extLst>
            </p:cNvPr>
            <p:cNvCxnSpPr/>
            <p:nvPr/>
          </p:nvCxnSpPr>
          <p:spPr>
            <a:xfrm>
              <a:off x="360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Linie">
              <a:extLst>
                <a:ext uri="{FF2B5EF4-FFF2-40B4-BE49-F238E27FC236}">
                  <a16:creationId xmlns:a16="http://schemas.microsoft.com/office/drawing/2014/main" id="{89CA6780-65ED-624F-AF8E-E86F7BC6A566}"/>
                </a:ext>
              </a:extLst>
            </p:cNvPr>
            <p:cNvCxnSpPr/>
            <p:nvPr/>
          </p:nvCxnSpPr>
          <p:spPr>
            <a:xfrm>
              <a:off x="-468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Linie">
              <a:extLst>
                <a:ext uri="{FF2B5EF4-FFF2-40B4-BE49-F238E27FC236}">
                  <a16:creationId xmlns:a16="http://schemas.microsoft.com/office/drawing/2014/main" id="{5C0C5252-6141-8542-B72D-C99EAD621600}"/>
                </a:ext>
              </a:extLst>
            </p:cNvPr>
            <p:cNvCxnSpPr/>
            <p:nvPr/>
          </p:nvCxnSpPr>
          <p:spPr>
            <a:xfrm>
              <a:off x="-468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Linie">
              <a:extLst>
                <a:ext uri="{FF2B5EF4-FFF2-40B4-BE49-F238E27FC236}">
                  <a16:creationId xmlns:a16="http://schemas.microsoft.com/office/drawing/2014/main" id="{B5AFC2EF-7146-F64A-AFFE-05B78978B34C}"/>
                </a:ext>
              </a:extLst>
            </p:cNvPr>
            <p:cNvCxnSpPr/>
            <p:nvPr/>
          </p:nvCxnSpPr>
          <p:spPr>
            <a:xfrm>
              <a:off x="-468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Linie">
              <a:extLst>
                <a:ext uri="{FF2B5EF4-FFF2-40B4-BE49-F238E27FC236}">
                  <a16:creationId xmlns:a16="http://schemas.microsoft.com/office/drawing/2014/main" id="{03D06505-86C7-C14B-8902-B14251A25389}"/>
                </a:ext>
              </a:extLst>
            </p:cNvPr>
            <p:cNvCxnSpPr/>
            <p:nvPr/>
          </p:nvCxnSpPr>
          <p:spPr>
            <a:xfrm>
              <a:off x="12312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8" name="Datumsplatzhalter 3">
            <a:extLst>
              <a:ext uri="{FF2B5EF4-FFF2-40B4-BE49-F238E27FC236}">
                <a16:creationId xmlns:a16="http://schemas.microsoft.com/office/drawing/2014/main" id="{BBC00DD8-CEB4-714C-9F21-1C97522ED652}"/>
              </a:ext>
            </a:extLst>
          </p:cNvPr>
          <p:cNvSpPr>
            <a:spLocks noGrp="1"/>
          </p:cNvSpPr>
          <p:nvPr>
            <p:ph type="dt" sz="half" idx="2"/>
          </p:nvPr>
        </p:nvSpPr>
        <p:spPr>
          <a:xfrm>
            <a:off x="3596254" y="388800"/>
            <a:ext cx="823542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399" b="1" i="0" baseline="0">
                <a:solidFill>
                  <a:schemeClr val="bg2"/>
                </a:solidFill>
                <a:latin typeface="Calibri" panose="020F0502020204030204" pitchFamily="34" charset="0"/>
                <a:cs typeface="Calibri" panose="020F0502020204030204" pitchFamily="34" charset="0"/>
              </a:defRPr>
            </a:lvl1pPr>
            <a:lvl2pPr marL="0" indent="0" algn="r">
              <a:lnSpc>
                <a:spcPct val="100000"/>
              </a:lnSpc>
              <a:spcBef>
                <a:spcPts val="0"/>
              </a:spcBef>
              <a:defRPr sz="1199" b="1" i="0" baseline="0">
                <a:latin typeface="+mn-lt"/>
              </a:defRPr>
            </a:lvl2pPr>
            <a:lvl3pPr marL="0" indent="0" algn="r">
              <a:lnSpc>
                <a:spcPct val="100000"/>
              </a:lnSpc>
              <a:spcBef>
                <a:spcPts val="0"/>
              </a:spcBef>
              <a:defRPr sz="1199" b="1" i="0" baseline="0">
                <a:latin typeface="+mn-lt"/>
              </a:defRPr>
            </a:lvl3pPr>
            <a:lvl4pPr marL="0" indent="0" algn="r">
              <a:lnSpc>
                <a:spcPct val="100000"/>
              </a:lnSpc>
              <a:spcBef>
                <a:spcPts val="0"/>
              </a:spcBef>
              <a:defRPr sz="1199" b="1" i="0" baseline="0">
                <a:latin typeface="+mn-lt"/>
              </a:defRPr>
            </a:lvl4pPr>
            <a:lvl5pPr marL="0" indent="0" algn="r">
              <a:lnSpc>
                <a:spcPct val="100000"/>
              </a:lnSpc>
              <a:spcBef>
                <a:spcPts val="0"/>
              </a:spcBef>
              <a:defRPr sz="1199" b="1" i="0" baseline="0">
                <a:latin typeface="+mn-lt"/>
              </a:defRPr>
            </a:lvl5pPr>
            <a:lvl6pPr marL="0" indent="0" algn="r">
              <a:lnSpc>
                <a:spcPct val="100000"/>
              </a:lnSpc>
              <a:spcBef>
                <a:spcPts val="0"/>
              </a:spcBef>
              <a:defRPr sz="1199" b="1" i="0" baseline="0">
                <a:latin typeface="+mn-lt"/>
              </a:defRPr>
            </a:lvl6pPr>
            <a:lvl7pPr marL="0" indent="0" algn="r">
              <a:lnSpc>
                <a:spcPct val="100000"/>
              </a:lnSpc>
              <a:spcBef>
                <a:spcPts val="0"/>
              </a:spcBef>
              <a:defRPr sz="1199" b="1" i="0" baseline="0">
                <a:latin typeface="+mn-lt"/>
              </a:defRPr>
            </a:lvl7pPr>
            <a:lvl8pPr marL="0" indent="0" algn="r">
              <a:lnSpc>
                <a:spcPct val="100000"/>
              </a:lnSpc>
              <a:spcBef>
                <a:spcPts val="0"/>
              </a:spcBef>
              <a:defRPr sz="1199" b="1" i="0" baseline="0">
                <a:latin typeface="+mn-lt"/>
              </a:defRPr>
            </a:lvl8pPr>
            <a:lvl9pPr marL="0" indent="0" algn="r">
              <a:lnSpc>
                <a:spcPct val="100000"/>
              </a:lnSpc>
              <a:spcBef>
                <a:spcPts val="0"/>
              </a:spcBef>
              <a:defRPr sz="1199" b="1" i="0" baseline="0">
                <a:latin typeface="+mn-lt"/>
              </a:defRPr>
            </a:lvl9pPr>
          </a:lstStyle>
          <a:p>
            <a:r>
              <a:rPr lang="en-GB"/>
              <a:t>Lifted Learning</a:t>
            </a:r>
            <a:endParaRPr lang="en-US" dirty="0"/>
          </a:p>
        </p:txBody>
      </p:sp>
      <p:sp>
        <p:nvSpPr>
          <p:cNvPr id="99" name="Fußzeilenplatzhalter 4">
            <a:extLst>
              <a:ext uri="{FF2B5EF4-FFF2-40B4-BE49-F238E27FC236}">
                <a16:creationId xmlns:a16="http://schemas.microsoft.com/office/drawing/2014/main" id="{20C08151-2A10-7E40-AD9E-0C6B1986FA2D}"/>
              </a:ext>
            </a:extLst>
          </p:cNvPr>
          <p:cNvSpPr>
            <a:spLocks noGrp="1"/>
          </p:cNvSpPr>
          <p:nvPr>
            <p:ph type="ftr" sz="quarter" idx="3"/>
          </p:nvPr>
        </p:nvSpPr>
        <p:spPr>
          <a:xfrm>
            <a:off x="359625" y="6172447"/>
            <a:ext cx="8416458" cy="360000"/>
          </a:xfrm>
          <a:prstGeom prst="rect">
            <a:avLst/>
          </a:prstGeom>
        </p:spPr>
        <p:txBody>
          <a:bodyPr vert="horz" lIns="0" tIns="0" rIns="0" bIns="0" rtlCol="0" anchor="b" anchorCtr="0">
            <a:noAutofit/>
          </a:bodyPr>
          <a:lstStyle>
            <a:lvl1pPr marL="0" indent="0" algn="l">
              <a:lnSpc>
                <a:spcPct val="100000"/>
              </a:lnSpc>
              <a:spcBef>
                <a:spcPts val="0"/>
              </a:spcBef>
              <a:buFont typeface="Arial" panose="020B0604020202020204" pitchFamily="34" charset="0"/>
              <a:buNone/>
              <a:defRPr sz="1399" b="0" i="0" baseline="0">
                <a:solidFill>
                  <a:schemeClr val="tx1"/>
                </a:solidFill>
                <a:latin typeface="Calibri" panose="020F0502020204030204" pitchFamily="34" charset="0"/>
                <a:cs typeface="Calibri" panose="020F0502020204030204" pitchFamily="34" charset="0"/>
              </a:defRPr>
            </a:lvl1pPr>
            <a:lvl2pPr marL="0" indent="0" algn="l">
              <a:lnSpc>
                <a:spcPct val="100000"/>
              </a:lnSpc>
              <a:spcBef>
                <a:spcPts val="0"/>
              </a:spcBef>
              <a:defRPr sz="1199" b="0" i="0" baseline="0">
                <a:latin typeface="+mn-lt"/>
              </a:defRPr>
            </a:lvl2pPr>
            <a:lvl3pPr marL="0" indent="0" algn="l">
              <a:lnSpc>
                <a:spcPct val="100000"/>
              </a:lnSpc>
              <a:spcBef>
                <a:spcPts val="0"/>
              </a:spcBef>
              <a:defRPr sz="1199" b="0" i="0" baseline="0">
                <a:latin typeface="+mn-lt"/>
              </a:defRPr>
            </a:lvl3pPr>
            <a:lvl4pPr marL="0" indent="0" algn="l">
              <a:lnSpc>
                <a:spcPct val="100000"/>
              </a:lnSpc>
              <a:spcBef>
                <a:spcPts val="0"/>
              </a:spcBef>
              <a:defRPr sz="1199" b="0" i="0" baseline="0">
                <a:latin typeface="+mn-lt"/>
              </a:defRPr>
            </a:lvl4pPr>
            <a:lvl5pPr marL="0" indent="0" algn="l">
              <a:lnSpc>
                <a:spcPct val="100000"/>
              </a:lnSpc>
              <a:spcBef>
                <a:spcPts val="0"/>
              </a:spcBef>
              <a:defRPr sz="1199" b="0" i="0" baseline="0">
                <a:latin typeface="+mn-lt"/>
              </a:defRPr>
            </a:lvl5pPr>
            <a:lvl6pPr marL="0" indent="0" algn="l">
              <a:lnSpc>
                <a:spcPct val="100000"/>
              </a:lnSpc>
              <a:spcBef>
                <a:spcPts val="0"/>
              </a:spcBef>
              <a:defRPr sz="1199" b="0" i="0" baseline="0">
                <a:latin typeface="+mn-lt"/>
              </a:defRPr>
            </a:lvl6pPr>
            <a:lvl7pPr marL="0" indent="0" algn="l">
              <a:lnSpc>
                <a:spcPct val="100000"/>
              </a:lnSpc>
              <a:spcBef>
                <a:spcPts val="0"/>
              </a:spcBef>
              <a:defRPr sz="1199" b="0" i="0" baseline="0">
                <a:latin typeface="+mn-lt"/>
              </a:defRPr>
            </a:lvl7pPr>
            <a:lvl8pPr marL="0" indent="0" algn="l">
              <a:lnSpc>
                <a:spcPct val="100000"/>
              </a:lnSpc>
              <a:spcBef>
                <a:spcPts val="0"/>
              </a:spcBef>
              <a:defRPr sz="1199" b="0" i="0" baseline="0">
                <a:latin typeface="+mn-lt"/>
              </a:defRPr>
            </a:lvl8pPr>
            <a:lvl9pPr marL="0" indent="0" algn="l">
              <a:lnSpc>
                <a:spcPct val="100000"/>
              </a:lnSpc>
              <a:spcBef>
                <a:spcPts val="0"/>
              </a:spcBef>
              <a:defRPr sz="1199" b="0" i="0" baseline="0">
                <a:latin typeface="+mn-lt"/>
              </a:defRPr>
            </a:lvl9pPr>
          </a:lstStyle>
          <a:p>
            <a:r>
              <a:rPr lang="en-GB"/>
              <a:t>T. Braun - StaRAI</a:t>
            </a:r>
          </a:p>
        </p:txBody>
      </p:sp>
      <p:sp>
        <p:nvSpPr>
          <p:cNvPr id="100" name="Foliennummernplatzhalter 5">
            <a:extLst>
              <a:ext uri="{FF2B5EF4-FFF2-40B4-BE49-F238E27FC236}">
                <a16:creationId xmlns:a16="http://schemas.microsoft.com/office/drawing/2014/main" id="{B9FBCA1B-1C8C-194C-82E1-B0AC47CED4A8}"/>
              </a:ext>
            </a:extLst>
          </p:cNvPr>
          <p:cNvSpPr>
            <a:spLocks noGrp="1"/>
          </p:cNvSpPr>
          <p:nvPr>
            <p:ph type="sldNum" sz="quarter" idx="4"/>
          </p:nvPr>
        </p:nvSpPr>
        <p:spPr>
          <a:xfrm>
            <a:off x="11112424" y="6172448"/>
            <a:ext cx="71925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66" b="1" i="0" baseline="0">
                <a:solidFill>
                  <a:schemeClr val="bg2"/>
                </a:solidFill>
                <a:latin typeface="+mj-lt"/>
              </a:defRPr>
            </a:lvl1pPr>
            <a:lvl2pPr marL="0" indent="0" algn="r">
              <a:lnSpc>
                <a:spcPct val="100000"/>
              </a:lnSpc>
              <a:spcBef>
                <a:spcPts val="0"/>
              </a:spcBef>
              <a:defRPr sz="1865" b="1" i="0" baseline="0">
                <a:latin typeface="+mj-lt"/>
              </a:defRPr>
            </a:lvl2pPr>
            <a:lvl3pPr marL="0" indent="0" algn="r">
              <a:lnSpc>
                <a:spcPct val="100000"/>
              </a:lnSpc>
              <a:spcBef>
                <a:spcPts val="0"/>
              </a:spcBef>
              <a:defRPr sz="1865" b="1" i="0" baseline="0">
                <a:latin typeface="+mj-lt"/>
              </a:defRPr>
            </a:lvl3pPr>
            <a:lvl4pPr marL="0" indent="0" algn="r">
              <a:lnSpc>
                <a:spcPct val="100000"/>
              </a:lnSpc>
              <a:spcBef>
                <a:spcPts val="0"/>
              </a:spcBef>
              <a:defRPr sz="1865" b="1" i="0" baseline="0">
                <a:latin typeface="+mj-lt"/>
              </a:defRPr>
            </a:lvl4pPr>
            <a:lvl5pPr marL="0" indent="0" algn="r">
              <a:lnSpc>
                <a:spcPct val="100000"/>
              </a:lnSpc>
              <a:spcBef>
                <a:spcPts val="0"/>
              </a:spcBef>
              <a:defRPr sz="1865" b="1" i="0" baseline="0">
                <a:latin typeface="+mj-lt"/>
              </a:defRPr>
            </a:lvl5pPr>
            <a:lvl6pPr marL="0" indent="0" algn="r">
              <a:lnSpc>
                <a:spcPct val="100000"/>
              </a:lnSpc>
              <a:spcBef>
                <a:spcPts val="0"/>
              </a:spcBef>
              <a:defRPr sz="1865" b="1" i="0" baseline="0">
                <a:latin typeface="+mj-lt"/>
              </a:defRPr>
            </a:lvl6pPr>
            <a:lvl7pPr marL="0" indent="0" algn="r">
              <a:lnSpc>
                <a:spcPct val="100000"/>
              </a:lnSpc>
              <a:spcBef>
                <a:spcPts val="0"/>
              </a:spcBef>
              <a:defRPr sz="1865" b="1" i="0" baseline="0">
                <a:latin typeface="+mj-lt"/>
              </a:defRPr>
            </a:lvl7pPr>
            <a:lvl8pPr marL="0" indent="0" algn="r">
              <a:lnSpc>
                <a:spcPct val="100000"/>
              </a:lnSpc>
              <a:spcBef>
                <a:spcPts val="0"/>
              </a:spcBef>
              <a:defRPr sz="1865" b="1" i="0" baseline="0">
                <a:latin typeface="+mj-lt"/>
              </a:defRPr>
            </a:lvl8pPr>
            <a:lvl9pPr marL="0" indent="0" algn="r">
              <a:lnSpc>
                <a:spcPct val="100000"/>
              </a:lnSpc>
              <a:spcBef>
                <a:spcPts val="0"/>
              </a:spcBef>
              <a:defRPr sz="1865" b="1" i="0" baseline="0">
                <a:latin typeface="+mj-lt"/>
              </a:defRPr>
            </a:lvl9pPr>
          </a:lstStyle>
          <a:p>
            <a:fld id="{67C9959E-8E6B-B04C-9955-EA096F41CA7A}" type="slidenum">
              <a:rPr lang="en-GB" smtClean="0"/>
              <a:t>‹#›</a:t>
            </a:fld>
            <a:endParaRPr lang="en-GB"/>
          </a:p>
        </p:txBody>
      </p:sp>
      <p:sp>
        <p:nvSpPr>
          <p:cNvPr id="101" name="Logo">
            <a:extLst>
              <a:ext uri="{FF2B5EF4-FFF2-40B4-BE49-F238E27FC236}">
                <a16:creationId xmlns:a16="http://schemas.microsoft.com/office/drawing/2014/main" id="{03F2C863-AB4B-0042-B635-635A91C8D527}"/>
              </a:ext>
            </a:extLst>
          </p:cNvPr>
          <p:cNvSpPr>
            <a:spLocks noChangeAspect="1" noEditPoints="1"/>
          </p:cNvSpPr>
          <p:nvPr/>
        </p:nvSpPr>
        <p:spPr bwMode="auto">
          <a:xfrm>
            <a:off x="359625" y="304200"/>
            <a:ext cx="1438502" cy="415800"/>
          </a:xfrm>
          <a:custGeom>
            <a:avLst/>
            <a:gdLst>
              <a:gd name="T0" fmla="*/ 6185 w 6233"/>
              <a:gd name="T1" fmla="*/ 1609 h 1800"/>
              <a:gd name="T2" fmla="*/ 6094 w 6233"/>
              <a:gd name="T3" fmla="*/ 1565 h 1800"/>
              <a:gd name="T4" fmla="*/ 6094 w 6233"/>
              <a:gd name="T5" fmla="*/ 1795 h 1800"/>
              <a:gd name="T6" fmla="*/ 6233 w 6233"/>
              <a:gd name="T7" fmla="*/ 1795 h 1800"/>
              <a:gd name="T8" fmla="*/ 6219 w 6233"/>
              <a:gd name="T9" fmla="*/ 1609 h 1800"/>
              <a:gd name="T10" fmla="*/ 5799 w 6233"/>
              <a:gd name="T11" fmla="*/ 1539 h 1800"/>
              <a:gd name="T12" fmla="*/ 5831 w 6233"/>
              <a:gd name="T13" fmla="*/ 1769 h 1800"/>
              <a:gd name="T14" fmla="*/ 5831 w 6233"/>
              <a:gd name="T15" fmla="*/ 1648 h 1800"/>
              <a:gd name="T16" fmla="*/ 5698 w 6233"/>
              <a:gd name="T17" fmla="*/ 1539 h 1800"/>
              <a:gd name="T18" fmla="*/ 5592 w 6233"/>
              <a:gd name="T19" fmla="*/ 1795 h 1800"/>
              <a:gd name="T20" fmla="*/ 5698 w 6233"/>
              <a:gd name="T21" fmla="*/ 1539 h 1800"/>
              <a:gd name="T22" fmla="*/ 5385 w 6233"/>
              <a:gd name="T23" fmla="*/ 1784 h 1800"/>
              <a:gd name="T24" fmla="*/ 5326 w 6233"/>
              <a:gd name="T25" fmla="*/ 1642 h 1800"/>
              <a:gd name="T26" fmla="*/ 5415 w 6233"/>
              <a:gd name="T27" fmla="*/ 1558 h 1800"/>
              <a:gd name="T28" fmla="*/ 5311 w 6233"/>
              <a:gd name="T29" fmla="*/ 1672 h 1800"/>
              <a:gd name="T30" fmla="*/ 5324 w 6233"/>
              <a:gd name="T31" fmla="*/ 1775 h 1800"/>
              <a:gd name="T32" fmla="*/ 4632 w 6233"/>
              <a:gd name="T33" fmla="*/ 1723 h 1800"/>
              <a:gd name="T34" fmla="*/ 4811 w 6233"/>
              <a:gd name="T35" fmla="*/ 1721 h 1800"/>
              <a:gd name="T36" fmla="*/ 4769 w 6233"/>
              <a:gd name="T37" fmla="*/ 1757 h 1800"/>
              <a:gd name="T38" fmla="*/ 4664 w 6233"/>
              <a:gd name="T39" fmla="*/ 1539 h 1800"/>
              <a:gd name="T40" fmla="*/ 4762 w 6233"/>
              <a:gd name="T41" fmla="*/ 1523 h 1800"/>
              <a:gd name="T42" fmla="*/ 4681 w 6233"/>
              <a:gd name="T43" fmla="*/ 1484 h 1800"/>
              <a:gd name="T44" fmla="*/ 4256 w 6233"/>
              <a:gd name="T45" fmla="*/ 1795 h 1800"/>
              <a:gd name="T46" fmla="*/ 4318 w 6233"/>
              <a:gd name="T47" fmla="*/ 1613 h 1800"/>
              <a:gd name="T48" fmla="*/ 4467 w 6233"/>
              <a:gd name="T49" fmla="*/ 1564 h 1800"/>
              <a:gd name="T50" fmla="*/ 4494 w 6233"/>
              <a:gd name="T51" fmla="*/ 1539 h 1800"/>
              <a:gd name="T52" fmla="*/ 4375 w 6233"/>
              <a:gd name="T53" fmla="*/ 1706 h 1800"/>
              <a:gd name="T54" fmla="*/ 0 w 6233"/>
              <a:gd name="T55" fmla="*/ 1662 h 1800"/>
              <a:gd name="T56" fmla="*/ 3798 w 6233"/>
              <a:gd name="T57" fmla="*/ 1103 h 1800"/>
              <a:gd name="T58" fmla="*/ 3798 w 6233"/>
              <a:gd name="T59" fmla="*/ 1103 h 1800"/>
              <a:gd name="T60" fmla="*/ 0 w 6233"/>
              <a:gd name="T61" fmla="*/ 727 h 1800"/>
              <a:gd name="T62" fmla="*/ 1929 w 6233"/>
              <a:gd name="T63" fmla="*/ 0 h 1800"/>
              <a:gd name="T64" fmla="*/ 2026 w 6233"/>
              <a:gd name="T65" fmla="*/ 254 h 1800"/>
              <a:gd name="T66" fmla="*/ 1685 w 6233"/>
              <a:gd name="T67" fmla="*/ 598 h 1800"/>
              <a:gd name="T68" fmla="*/ 1685 w 6233"/>
              <a:gd name="T69" fmla="*/ 598 h 1800"/>
              <a:gd name="T70" fmla="*/ 2323 w 6233"/>
              <a:gd name="T71" fmla="*/ 727 h 1800"/>
              <a:gd name="T72" fmla="*/ 4779 w 6233"/>
              <a:gd name="T73" fmla="*/ 727 h 1800"/>
              <a:gd name="T74" fmla="*/ 4609 w 6233"/>
              <a:gd name="T75" fmla="*/ 727 h 1800"/>
              <a:gd name="T76" fmla="*/ 4351 w 6233"/>
              <a:gd name="T77" fmla="*/ 973 h 1800"/>
              <a:gd name="T78" fmla="*/ 4456 w 6233"/>
              <a:gd name="T79" fmla="*/ 1356 h 1800"/>
              <a:gd name="T80" fmla="*/ 4623 w 6233"/>
              <a:gd name="T81" fmla="*/ 1356 h 1800"/>
              <a:gd name="T82" fmla="*/ 4943 w 6233"/>
              <a:gd name="T83" fmla="*/ 1795 h 1800"/>
              <a:gd name="T84" fmla="*/ 5002 w 6233"/>
              <a:gd name="T85" fmla="*/ 1638 h 1800"/>
              <a:gd name="T86" fmla="*/ 5090 w 6233"/>
              <a:gd name="T87" fmla="*/ 1539 h 1800"/>
              <a:gd name="T88" fmla="*/ 4980 w 6233"/>
              <a:gd name="T89" fmla="*/ 1539 h 1800"/>
              <a:gd name="T90" fmla="*/ 5523 w 6233"/>
              <a:gd name="T91" fmla="*/ 964 h 1800"/>
              <a:gd name="T92" fmla="*/ 5268 w 6233"/>
              <a:gd name="T93" fmla="*/ 727 h 1800"/>
              <a:gd name="T94" fmla="*/ 5093 w 6233"/>
              <a:gd name="T95" fmla="*/ 727 h 1800"/>
              <a:gd name="T96" fmla="*/ 5304 w 6233"/>
              <a:gd name="T97" fmla="*/ 1100 h 1800"/>
              <a:gd name="T98" fmla="*/ 5556 w 6233"/>
              <a:gd name="T99" fmla="*/ 1356 h 1800"/>
              <a:gd name="T100" fmla="*/ 6106 w 6233"/>
              <a:gd name="T101" fmla="*/ 1126 h 1800"/>
              <a:gd name="T102" fmla="*/ 5913 w 6233"/>
              <a:gd name="T103" fmla="*/ 1137 h 1800"/>
              <a:gd name="T104" fmla="*/ 5812 w 6233"/>
              <a:gd name="T105" fmla="*/ 1279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33" h="1800">
                <a:moveTo>
                  <a:pt x="6094" y="1565"/>
                </a:moveTo>
                <a:lnTo>
                  <a:pt x="6125" y="1565"/>
                </a:lnTo>
                <a:cubicBezTo>
                  <a:pt x="6140" y="1565"/>
                  <a:pt x="6150" y="1567"/>
                  <a:pt x="6159" y="1570"/>
                </a:cubicBezTo>
                <a:cubicBezTo>
                  <a:pt x="6174" y="1576"/>
                  <a:pt x="6185" y="1592"/>
                  <a:pt x="6185" y="1609"/>
                </a:cubicBezTo>
                <a:cubicBezTo>
                  <a:pt x="6185" y="1626"/>
                  <a:pt x="6181" y="1639"/>
                  <a:pt x="6172" y="1647"/>
                </a:cubicBezTo>
                <a:cubicBezTo>
                  <a:pt x="6161" y="1656"/>
                  <a:pt x="6147" y="1660"/>
                  <a:pt x="6123" y="1660"/>
                </a:cubicBezTo>
                <a:lnTo>
                  <a:pt x="6094" y="1660"/>
                </a:lnTo>
                <a:lnTo>
                  <a:pt x="6094" y="1565"/>
                </a:lnTo>
                <a:close/>
                <a:moveTo>
                  <a:pt x="6124" y="1539"/>
                </a:moveTo>
                <a:lnTo>
                  <a:pt x="6062" y="1539"/>
                </a:lnTo>
                <a:lnTo>
                  <a:pt x="6062" y="1795"/>
                </a:lnTo>
                <a:lnTo>
                  <a:pt x="6094" y="1795"/>
                </a:lnTo>
                <a:lnTo>
                  <a:pt x="6094" y="1679"/>
                </a:lnTo>
                <a:cubicBezTo>
                  <a:pt x="6107" y="1680"/>
                  <a:pt x="6113" y="1683"/>
                  <a:pt x="6124" y="1696"/>
                </a:cubicBezTo>
                <a:cubicBezTo>
                  <a:pt x="6159" y="1739"/>
                  <a:pt x="6185" y="1778"/>
                  <a:pt x="6193" y="1795"/>
                </a:cubicBezTo>
                <a:lnTo>
                  <a:pt x="6233" y="1795"/>
                </a:lnTo>
                <a:cubicBezTo>
                  <a:pt x="6233" y="1795"/>
                  <a:pt x="6182" y="1723"/>
                  <a:pt x="6171" y="1708"/>
                </a:cubicBezTo>
                <a:cubicBezTo>
                  <a:pt x="6165" y="1701"/>
                  <a:pt x="6156" y="1689"/>
                  <a:pt x="6144" y="1679"/>
                </a:cubicBezTo>
                <a:lnTo>
                  <a:pt x="6148" y="1679"/>
                </a:lnTo>
                <a:cubicBezTo>
                  <a:pt x="6191" y="1679"/>
                  <a:pt x="6219" y="1651"/>
                  <a:pt x="6219" y="1609"/>
                </a:cubicBezTo>
                <a:cubicBezTo>
                  <a:pt x="6219" y="1582"/>
                  <a:pt x="6205" y="1565"/>
                  <a:pt x="6193" y="1555"/>
                </a:cubicBezTo>
                <a:cubicBezTo>
                  <a:pt x="6180" y="1545"/>
                  <a:pt x="6161" y="1539"/>
                  <a:pt x="6124" y="1539"/>
                </a:cubicBezTo>
                <a:close/>
                <a:moveTo>
                  <a:pt x="5946" y="1539"/>
                </a:moveTo>
                <a:lnTo>
                  <a:pt x="5799" y="1539"/>
                </a:lnTo>
                <a:lnTo>
                  <a:pt x="5799" y="1795"/>
                </a:lnTo>
                <a:lnTo>
                  <a:pt x="5950" y="1795"/>
                </a:lnTo>
                <a:lnTo>
                  <a:pt x="5950" y="1769"/>
                </a:lnTo>
                <a:lnTo>
                  <a:pt x="5831" y="1769"/>
                </a:lnTo>
                <a:lnTo>
                  <a:pt x="5831" y="1675"/>
                </a:lnTo>
                <a:lnTo>
                  <a:pt x="5924" y="1675"/>
                </a:lnTo>
                <a:lnTo>
                  <a:pt x="5924" y="1648"/>
                </a:lnTo>
                <a:lnTo>
                  <a:pt x="5831" y="1648"/>
                </a:lnTo>
                <a:lnTo>
                  <a:pt x="5831" y="1564"/>
                </a:lnTo>
                <a:lnTo>
                  <a:pt x="5942" y="1564"/>
                </a:lnTo>
                <a:lnTo>
                  <a:pt x="5946" y="1539"/>
                </a:lnTo>
                <a:close/>
                <a:moveTo>
                  <a:pt x="5698" y="1539"/>
                </a:moveTo>
                <a:lnTo>
                  <a:pt x="5519" y="1539"/>
                </a:lnTo>
                <a:lnTo>
                  <a:pt x="5519" y="1565"/>
                </a:lnTo>
                <a:lnTo>
                  <a:pt x="5592" y="1565"/>
                </a:lnTo>
                <a:lnTo>
                  <a:pt x="5592" y="1795"/>
                </a:lnTo>
                <a:lnTo>
                  <a:pt x="5623" y="1795"/>
                </a:lnTo>
                <a:lnTo>
                  <a:pt x="5623" y="1565"/>
                </a:lnTo>
                <a:lnTo>
                  <a:pt x="5696" y="1565"/>
                </a:lnTo>
                <a:lnTo>
                  <a:pt x="5698" y="1539"/>
                </a:lnTo>
                <a:close/>
                <a:moveTo>
                  <a:pt x="5252" y="1753"/>
                </a:moveTo>
                <a:lnTo>
                  <a:pt x="5238" y="1777"/>
                </a:lnTo>
                <a:cubicBezTo>
                  <a:pt x="5264" y="1793"/>
                  <a:pt x="5292" y="1800"/>
                  <a:pt x="5324" y="1800"/>
                </a:cubicBezTo>
                <a:cubicBezTo>
                  <a:pt x="5349" y="1800"/>
                  <a:pt x="5367" y="1795"/>
                  <a:pt x="5385" y="1784"/>
                </a:cubicBezTo>
                <a:cubicBezTo>
                  <a:pt x="5409" y="1770"/>
                  <a:pt x="5422" y="1747"/>
                  <a:pt x="5422" y="1723"/>
                </a:cubicBezTo>
                <a:cubicBezTo>
                  <a:pt x="5422" y="1707"/>
                  <a:pt x="5415" y="1689"/>
                  <a:pt x="5404" y="1678"/>
                </a:cubicBezTo>
                <a:cubicBezTo>
                  <a:pt x="5393" y="1666"/>
                  <a:pt x="5381" y="1659"/>
                  <a:pt x="5357" y="1652"/>
                </a:cubicBezTo>
                <a:lnTo>
                  <a:pt x="5326" y="1642"/>
                </a:lnTo>
                <a:cubicBezTo>
                  <a:pt x="5294" y="1633"/>
                  <a:pt x="5281" y="1621"/>
                  <a:pt x="5281" y="1601"/>
                </a:cubicBezTo>
                <a:cubicBezTo>
                  <a:pt x="5281" y="1574"/>
                  <a:pt x="5301" y="1558"/>
                  <a:pt x="5335" y="1558"/>
                </a:cubicBezTo>
                <a:cubicBezTo>
                  <a:pt x="5358" y="1558"/>
                  <a:pt x="5375" y="1564"/>
                  <a:pt x="5400" y="1580"/>
                </a:cubicBezTo>
                <a:lnTo>
                  <a:pt x="5415" y="1558"/>
                </a:lnTo>
                <a:cubicBezTo>
                  <a:pt x="5389" y="1542"/>
                  <a:pt x="5362" y="1533"/>
                  <a:pt x="5333" y="1533"/>
                </a:cubicBezTo>
                <a:cubicBezTo>
                  <a:pt x="5281" y="1533"/>
                  <a:pt x="5246" y="1563"/>
                  <a:pt x="5246" y="1607"/>
                </a:cubicBezTo>
                <a:cubicBezTo>
                  <a:pt x="5246" y="1623"/>
                  <a:pt x="5252" y="1638"/>
                  <a:pt x="5263" y="1649"/>
                </a:cubicBezTo>
                <a:cubicBezTo>
                  <a:pt x="5274" y="1659"/>
                  <a:pt x="5286" y="1664"/>
                  <a:pt x="5311" y="1672"/>
                </a:cubicBezTo>
                <a:lnTo>
                  <a:pt x="5338" y="1679"/>
                </a:lnTo>
                <a:cubicBezTo>
                  <a:pt x="5371" y="1689"/>
                  <a:pt x="5386" y="1704"/>
                  <a:pt x="5386" y="1727"/>
                </a:cubicBezTo>
                <a:cubicBezTo>
                  <a:pt x="5386" y="1742"/>
                  <a:pt x="5380" y="1754"/>
                  <a:pt x="5367" y="1764"/>
                </a:cubicBezTo>
                <a:cubicBezTo>
                  <a:pt x="5356" y="1772"/>
                  <a:pt x="5345" y="1775"/>
                  <a:pt x="5324" y="1775"/>
                </a:cubicBezTo>
                <a:cubicBezTo>
                  <a:pt x="5297" y="1775"/>
                  <a:pt x="5274" y="1768"/>
                  <a:pt x="5252" y="1753"/>
                </a:cubicBezTo>
                <a:close/>
                <a:moveTo>
                  <a:pt x="4664" y="1539"/>
                </a:moveTo>
                <a:lnTo>
                  <a:pt x="4632" y="1539"/>
                </a:lnTo>
                <a:lnTo>
                  <a:pt x="4632" y="1723"/>
                </a:lnTo>
                <a:cubicBezTo>
                  <a:pt x="4632" y="1734"/>
                  <a:pt x="4633" y="1750"/>
                  <a:pt x="4640" y="1763"/>
                </a:cubicBezTo>
                <a:cubicBezTo>
                  <a:pt x="4655" y="1788"/>
                  <a:pt x="4678" y="1800"/>
                  <a:pt x="4720" y="1800"/>
                </a:cubicBezTo>
                <a:cubicBezTo>
                  <a:pt x="4753" y="1800"/>
                  <a:pt x="4774" y="1793"/>
                  <a:pt x="4791" y="1780"/>
                </a:cubicBezTo>
                <a:cubicBezTo>
                  <a:pt x="4807" y="1767"/>
                  <a:pt x="4811" y="1752"/>
                  <a:pt x="4811" y="1721"/>
                </a:cubicBezTo>
                <a:lnTo>
                  <a:pt x="4811" y="1539"/>
                </a:lnTo>
                <a:lnTo>
                  <a:pt x="4779" y="1539"/>
                </a:lnTo>
                <a:lnTo>
                  <a:pt x="4779" y="1717"/>
                </a:lnTo>
                <a:cubicBezTo>
                  <a:pt x="4779" y="1735"/>
                  <a:pt x="4778" y="1746"/>
                  <a:pt x="4769" y="1757"/>
                </a:cubicBezTo>
                <a:cubicBezTo>
                  <a:pt x="4761" y="1768"/>
                  <a:pt x="4744" y="1774"/>
                  <a:pt x="4722" y="1774"/>
                </a:cubicBezTo>
                <a:cubicBezTo>
                  <a:pt x="4689" y="1774"/>
                  <a:pt x="4674" y="1760"/>
                  <a:pt x="4669" y="1749"/>
                </a:cubicBezTo>
                <a:cubicBezTo>
                  <a:pt x="4665" y="1741"/>
                  <a:pt x="4664" y="1724"/>
                  <a:pt x="4664" y="1712"/>
                </a:cubicBezTo>
                <a:lnTo>
                  <a:pt x="4664" y="1539"/>
                </a:lnTo>
                <a:close/>
                <a:moveTo>
                  <a:pt x="4782" y="1503"/>
                </a:moveTo>
                <a:cubicBezTo>
                  <a:pt x="4782" y="1493"/>
                  <a:pt x="4773" y="1484"/>
                  <a:pt x="4762" y="1484"/>
                </a:cubicBezTo>
                <a:cubicBezTo>
                  <a:pt x="4751" y="1484"/>
                  <a:pt x="4742" y="1493"/>
                  <a:pt x="4742" y="1503"/>
                </a:cubicBezTo>
                <a:cubicBezTo>
                  <a:pt x="4742" y="1514"/>
                  <a:pt x="4751" y="1523"/>
                  <a:pt x="4762" y="1523"/>
                </a:cubicBezTo>
                <a:cubicBezTo>
                  <a:pt x="4774" y="1523"/>
                  <a:pt x="4782" y="1514"/>
                  <a:pt x="4782" y="1503"/>
                </a:cubicBezTo>
                <a:close/>
                <a:moveTo>
                  <a:pt x="4681" y="1523"/>
                </a:moveTo>
                <a:cubicBezTo>
                  <a:pt x="4693" y="1523"/>
                  <a:pt x="4701" y="1514"/>
                  <a:pt x="4701" y="1503"/>
                </a:cubicBezTo>
                <a:cubicBezTo>
                  <a:pt x="4701" y="1493"/>
                  <a:pt x="4692" y="1484"/>
                  <a:pt x="4681" y="1484"/>
                </a:cubicBezTo>
                <a:cubicBezTo>
                  <a:pt x="4670" y="1484"/>
                  <a:pt x="4661" y="1493"/>
                  <a:pt x="4661" y="1503"/>
                </a:cubicBezTo>
                <a:cubicBezTo>
                  <a:pt x="4661" y="1514"/>
                  <a:pt x="4670" y="1523"/>
                  <a:pt x="4681" y="1523"/>
                </a:cubicBezTo>
                <a:close/>
                <a:moveTo>
                  <a:pt x="4279" y="1539"/>
                </a:moveTo>
                <a:lnTo>
                  <a:pt x="4256" y="1795"/>
                </a:lnTo>
                <a:lnTo>
                  <a:pt x="4287" y="1795"/>
                </a:lnTo>
                <a:lnTo>
                  <a:pt x="4302" y="1613"/>
                </a:lnTo>
                <a:cubicBezTo>
                  <a:pt x="4303" y="1598"/>
                  <a:pt x="4304" y="1568"/>
                  <a:pt x="4305" y="1564"/>
                </a:cubicBezTo>
                <a:cubicBezTo>
                  <a:pt x="4306" y="1569"/>
                  <a:pt x="4310" y="1588"/>
                  <a:pt x="4318" y="1613"/>
                </a:cubicBezTo>
                <a:lnTo>
                  <a:pt x="4372" y="1795"/>
                </a:lnTo>
                <a:lnTo>
                  <a:pt x="4399" y="1795"/>
                </a:lnTo>
                <a:lnTo>
                  <a:pt x="4457" y="1604"/>
                </a:lnTo>
                <a:cubicBezTo>
                  <a:pt x="4462" y="1588"/>
                  <a:pt x="4467" y="1566"/>
                  <a:pt x="4467" y="1564"/>
                </a:cubicBezTo>
                <a:cubicBezTo>
                  <a:pt x="4467" y="1566"/>
                  <a:pt x="4468" y="1591"/>
                  <a:pt x="4469" y="1607"/>
                </a:cubicBezTo>
                <a:lnTo>
                  <a:pt x="4485" y="1795"/>
                </a:lnTo>
                <a:lnTo>
                  <a:pt x="4517" y="1795"/>
                </a:lnTo>
                <a:lnTo>
                  <a:pt x="4494" y="1539"/>
                </a:lnTo>
                <a:lnTo>
                  <a:pt x="4447" y="1539"/>
                </a:lnTo>
                <a:lnTo>
                  <a:pt x="4396" y="1709"/>
                </a:lnTo>
                <a:cubicBezTo>
                  <a:pt x="4390" y="1729"/>
                  <a:pt x="4387" y="1749"/>
                  <a:pt x="4386" y="1751"/>
                </a:cubicBezTo>
                <a:cubicBezTo>
                  <a:pt x="4386" y="1748"/>
                  <a:pt x="4382" y="1730"/>
                  <a:pt x="4375" y="1706"/>
                </a:cubicBezTo>
                <a:lnTo>
                  <a:pt x="4326" y="1539"/>
                </a:lnTo>
                <a:lnTo>
                  <a:pt x="4279" y="1539"/>
                </a:lnTo>
                <a:close/>
                <a:moveTo>
                  <a:pt x="3798" y="1662"/>
                </a:moveTo>
                <a:lnTo>
                  <a:pt x="0" y="1662"/>
                </a:lnTo>
                <a:lnTo>
                  <a:pt x="0" y="1796"/>
                </a:lnTo>
                <a:lnTo>
                  <a:pt x="3798" y="1796"/>
                </a:lnTo>
                <a:lnTo>
                  <a:pt x="3798" y="1662"/>
                </a:lnTo>
                <a:close/>
                <a:moveTo>
                  <a:pt x="3798" y="1103"/>
                </a:moveTo>
                <a:lnTo>
                  <a:pt x="0" y="1103"/>
                </a:lnTo>
                <a:lnTo>
                  <a:pt x="0" y="1166"/>
                </a:lnTo>
                <a:lnTo>
                  <a:pt x="3798" y="1166"/>
                </a:lnTo>
                <a:lnTo>
                  <a:pt x="3798" y="1103"/>
                </a:lnTo>
                <a:close/>
                <a:moveTo>
                  <a:pt x="0" y="862"/>
                </a:moveTo>
                <a:lnTo>
                  <a:pt x="1475" y="862"/>
                </a:lnTo>
                <a:lnTo>
                  <a:pt x="1475" y="727"/>
                </a:lnTo>
                <a:lnTo>
                  <a:pt x="0" y="727"/>
                </a:lnTo>
                <a:lnTo>
                  <a:pt x="0" y="862"/>
                </a:lnTo>
                <a:close/>
                <a:moveTo>
                  <a:pt x="1869" y="135"/>
                </a:moveTo>
                <a:lnTo>
                  <a:pt x="1929" y="135"/>
                </a:lnTo>
                <a:lnTo>
                  <a:pt x="1929" y="0"/>
                </a:lnTo>
                <a:lnTo>
                  <a:pt x="1869" y="0"/>
                </a:lnTo>
                <a:lnTo>
                  <a:pt x="1869" y="135"/>
                </a:lnTo>
                <a:close/>
                <a:moveTo>
                  <a:pt x="1772" y="254"/>
                </a:moveTo>
                <a:lnTo>
                  <a:pt x="2026" y="254"/>
                </a:lnTo>
                <a:lnTo>
                  <a:pt x="2026" y="191"/>
                </a:lnTo>
                <a:lnTo>
                  <a:pt x="1772" y="191"/>
                </a:lnTo>
                <a:lnTo>
                  <a:pt x="1772" y="254"/>
                </a:lnTo>
                <a:close/>
                <a:moveTo>
                  <a:pt x="1685" y="598"/>
                </a:moveTo>
                <a:lnTo>
                  <a:pt x="2116" y="598"/>
                </a:lnTo>
                <a:lnTo>
                  <a:pt x="2116" y="463"/>
                </a:lnTo>
                <a:lnTo>
                  <a:pt x="1685" y="463"/>
                </a:lnTo>
                <a:lnTo>
                  <a:pt x="1685" y="598"/>
                </a:lnTo>
                <a:close/>
                <a:moveTo>
                  <a:pt x="2323" y="862"/>
                </a:moveTo>
                <a:lnTo>
                  <a:pt x="3799" y="862"/>
                </a:lnTo>
                <a:lnTo>
                  <a:pt x="3799" y="727"/>
                </a:lnTo>
                <a:lnTo>
                  <a:pt x="2323" y="727"/>
                </a:lnTo>
                <a:lnTo>
                  <a:pt x="2323" y="862"/>
                </a:lnTo>
                <a:close/>
                <a:moveTo>
                  <a:pt x="4760" y="1356"/>
                </a:moveTo>
                <a:lnTo>
                  <a:pt x="4911" y="727"/>
                </a:lnTo>
                <a:lnTo>
                  <a:pt x="4779" y="727"/>
                </a:lnTo>
                <a:lnTo>
                  <a:pt x="4728" y="964"/>
                </a:lnTo>
                <a:cubicBezTo>
                  <a:pt x="4714" y="1025"/>
                  <a:pt x="4696" y="1151"/>
                  <a:pt x="4694" y="1171"/>
                </a:cubicBezTo>
                <a:cubicBezTo>
                  <a:pt x="4694" y="1171"/>
                  <a:pt x="4679" y="1064"/>
                  <a:pt x="4667" y="1006"/>
                </a:cubicBezTo>
                <a:lnTo>
                  <a:pt x="4609" y="727"/>
                </a:lnTo>
                <a:lnTo>
                  <a:pt x="4472" y="727"/>
                </a:lnTo>
                <a:lnTo>
                  <a:pt x="4417" y="979"/>
                </a:lnTo>
                <a:cubicBezTo>
                  <a:pt x="4398" y="1065"/>
                  <a:pt x="4387" y="1154"/>
                  <a:pt x="4384" y="1178"/>
                </a:cubicBezTo>
                <a:cubicBezTo>
                  <a:pt x="4384" y="1178"/>
                  <a:pt x="4376" y="1089"/>
                  <a:pt x="4351" y="973"/>
                </a:cubicBezTo>
                <a:lnTo>
                  <a:pt x="4297" y="727"/>
                </a:lnTo>
                <a:lnTo>
                  <a:pt x="4164" y="727"/>
                </a:lnTo>
                <a:lnTo>
                  <a:pt x="4313" y="1356"/>
                </a:lnTo>
                <a:lnTo>
                  <a:pt x="4456" y="1356"/>
                </a:lnTo>
                <a:lnTo>
                  <a:pt x="4508" y="1100"/>
                </a:lnTo>
                <a:cubicBezTo>
                  <a:pt x="4525" y="1018"/>
                  <a:pt x="4536" y="939"/>
                  <a:pt x="4538" y="924"/>
                </a:cubicBezTo>
                <a:cubicBezTo>
                  <a:pt x="4539" y="947"/>
                  <a:pt x="4549" y="1024"/>
                  <a:pt x="4567" y="1102"/>
                </a:cubicBezTo>
                <a:lnTo>
                  <a:pt x="4623" y="1356"/>
                </a:lnTo>
                <a:lnTo>
                  <a:pt x="4760" y="1356"/>
                </a:lnTo>
                <a:close/>
                <a:moveTo>
                  <a:pt x="4980" y="1539"/>
                </a:moveTo>
                <a:lnTo>
                  <a:pt x="4943" y="1539"/>
                </a:lnTo>
                <a:lnTo>
                  <a:pt x="4943" y="1795"/>
                </a:lnTo>
                <a:lnTo>
                  <a:pt x="4976" y="1795"/>
                </a:lnTo>
                <a:lnTo>
                  <a:pt x="4975" y="1647"/>
                </a:lnTo>
                <a:cubicBezTo>
                  <a:pt x="4974" y="1613"/>
                  <a:pt x="4971" y="1577"/>
                  <a:pt x="4971" y="1577"/>
                </a:cubicBezTo>
                <a:cubicBezTo>
                  <a:pt x="4971" y="1577"/>
                  <a:pt x="4985" y="1607"/>
                  <a:pt x="5002" y="1638"/>
                </a:cubicBezTo>
                <a:lnTo>
                  <a:pt x="5088" y="1795"/>
                </a:lnTo>
                <a:lnTo>
                  <a:pt x="5122" y="1795"/>
                </a:lnTo>
                <a:lnTo>
                  <a:pt x="5122" y="1539"/>
                </a:lnTo>
                <a:lnTo>
                  <a:pt x="5090" y="1539"/>
                </a:lnTo>
                <a:lnTo>
                  <a:pt x="5092" y="1678"/>
                </a:lnTo>
                <a:cubicBezTo>
                  <a:pt x="5092" y="1715"/>
                  <a:pt x="5095" y="1756"/>
                  <a:pt x="5095" y="1756"/>
                </a:cubicBezTo>
                <a:cubicBezTo>
                  <a:pt x="5094" y="1754"/>
                  <a:pt x="5083" y="1727"/>
                  <a:pt x="5070" y="1703"/>
                </a:cubicBezTo>
                <a:lnTo>
                  <a:pt x="4980" y="1539"/>
                </a:lnTo>
                <a:close/>
                <a:moveTo>
                  <a:pt x="5556" y="1356"/>
                </a:moveTo>
                <a:lnTo>
                  <a:pt x="5706" y="727"/>
                </a:lnTo>
                <a:lnTo>
                  <a:pt x="5575" y="727"/>
                </a:lnTo>
                <a:lnTo>
                  <a:pt x="5523" y="964"/>
                </a:lnTo>
                <a:cubicBezTo>
                  <a:pt x="5510" y="1025"/>
                  <a:pt x="5491" y="1151"/>
                  <a:pt x="5489" y="1171"/>
                </a:cubicBezTo>
                <a:cubicBezTo>
                  <a:pt x="5489" y="1171"/>
                  <a:pt x="5474" y="1064"/>
                  <a:pt x="5462" y="1006"/>
                </a:cubicBezTo>
                <a:lnTo>
                  <a:pt x="5405" y="727"/>
                </a:lnTo>
                <a:lnTo>
                  <a:pt x="5268" y="727"/>
                </a:lnTo>
                <a:lnTo>
                  <a:pt x="5212" y="979"/>
                </a:lnTo>
                <a:cubicBezTo>
                  <a:pt x="5193" y="1065"/>
                  <a:pt x="5182" y="1154"/>
                  <a:pt x="5180" y="1178"/>
                </a:cubicBezTo>
                <a:cubicBezTo>
                  <a:pt x="5180" y="1178"/>
                  <a:pt x="5172" y="1089"/>
                  <a:pt x="5147" y="973"/>
                </a:cubicBezTo>
                <a:lnTo>
                  <a:pt x="5093" y="727"/>
                </a:lnTo>
                <a:lnTo>
                  <a:pt x="4960" y="727"/>
                </a:lnTo>
                <a:lnTo>
                  <a:pt x="5109" y="1356"/>
                </a:lnTo>
                <a:lnTo>
                  <a:pt x="5252" y="1356"/>
                </a:lnTo>
                <a:lnTo>
                  <a:pt x="5304" y="1100"/>
                </a:lnTo>
                <a:cubicBezTo>
                  <a:pt x="5321" y="1018"/>
                  <a:pt x="5331" y="939"/>
                  <a:pt x="5333" y="924"/>
                </a:cubicBezTo>
                <a:cubicBezTo>
                  <a:pt x="5335" y="947"/>
                  <a:pt x="5345" y="1024"/>
                  <a:pt x="5363" y="1102"/>
                </a:cubicBezTo>
                <a:lnTo>
                  <a:pt x="5418" y="1356"/>
                </a:lnTo>
                <a:lnTo>
                  <a:pt x="5556" y="1356"/>
                </a:lnTo>
                <a:close/>
                <a:moveTo>
                  <a:pt x="6233" y="1147"/>
                </a:moveTo>
                <a:lnTo>
                  <a:pt x="6233" y="727"/>
                </a:lnTo>
                <a:lnTo>
                  <a:pt x="6106" y="727"/>
                </a:lnTo>
                <a:lnTo>
                  <a:pt x="6106" y="1126"/>
                </a:lnTo>
                <a:cubicBezTo>
                  <a:pt x="6106" y="1159"/>
                  <a:pt x="6106" y="1168"/>
                  <a:pt x="6104" y="1182"/>
                </a:cubicBezTo>
                <a:cubicBezTo>
                  <a:pt x="6099" y="1228"/>
                  <a:pt x="6064" y="1255"/>
                  <a:pt x="6009" y="1255"/>
                </a:cubicBezTo>
                <a:cubicBezTo>
                  <a:pt x="5968" y="1255"/>
                  <a:pt x="5938" y="1239"/>
                  <a:pt x="5924" y="1211"/>
                </a:cubicBezTo>
                <a:cubicBezTo>
                  <a:pt x="5917" y="1198"/>
                  <a:pt x="5913" y="1176"/>
                  <a:pt x="5913" y="1137"/>
                </a:cubicBezTo>
                <a:lnTo>
                  <a:pt x="5913" y="727"/>
                </a:lnTo>
                <a:lnTo>
                  <a:pt x="5785" y="727"/>
                </a:lnTo>
                <a:lnTo>
                  <a:pt x="5785" y="1161"/>
                </a:lnTo>
                <a:cubicBezTo>
                  <a:pt x="5785" y="1221"/>
                  <a:pt x="5791" y="1246"/>
                  <a:pt x="5812" y="1279"/>
                </a:cubicBezTo>
                <a:cubicBezTo>
                  <a:pt x="5847" y="1333"/>
                  <a:pt x="5917" y="1362"/>
                  <a:pt x="6012" y="1362"/>
                </a:cubicBezTo>
                <a:cubicBezTo>
                  <a:pt x="6146" y="1362"/>
                  <a:pt x="6207" y="1294"/>
                  <a:pt x="6224" y="1245"/>
                </a:cubicBezTo>
                <a:cubicBezTo>
                  <a:pt x="6233" y="1218"/>
                  <a:pt x="6233" y="1206"/>
                  <a:pt x="6233" y="1147"/>
                </a:cubicBezTo>
                <a:close/>
              </a:path>
            </a:pathLst>
          </a:custGeom>
          <a:solidFill>
            <a:schemeClr val="tx1"/>
          </a:solidFill>
          <a:ln w="9525">
            <a:noFill/>
            <a:round/>
            <a:headEnd/>
            <a:tailEnd/>
          </a:ln>
        </p:spPr>
        <p:txBody>
          <a:bodyPr vert="horz" wrap="square" lIns="91345" tIns="45672" rIns="91345" bIns="45672" numCol="1" anchor="t" anchorCtr="0" compatLnSpc="1">
            <a:prstTxWarp prst="textNoShape">
              <a:avLst/>
            </a:prstTxWarp>
          </a:bodyPr>
          <a:lstStyle/>
          <a:p>
            <a:endParaRPr lang="de-DE" sz="1798" dirty="0"/>
          </a:p>
        </p:txBody>
      </p:sp>
      <p:sp>
        <p:nvSpPr>
          <p:cNvPr id="102" name="Linie">
            <a:extLst>
              <a:ext uri="{FF2B5EF4-FFF2-40B4-BE49-F238E27FC236}">
                <a16:creationId xmlns:a16="http://schemas.microsoft.com/office/drawing/2014/main" id="{60B90A70-D8B1-A04E-AE50-1F02457FB929}"/>
              </a:ext>
            </a:extLst>
          </p:cNvPr>
          <p:cNvSpPr/>
          <p:nvPr/>
        </p:nvSpPr>
        <p:spPr>
          <a:xfrm>
            <a:off x="0" y="6030720"/>
            <a:ext cx="12191301" cy="169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Tree>
    <p:extLst>
      <p:ext uri="{BB962C8B-B14F-4D97-AF65-F5344CB8AC3E}">
        <p14:creationId xmlns:p14="http://schemas.microsoft.com/office/powerpoint/2010/main" val="146465096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Lst>
  <p:hf hdr="0"/>
  <p:txStyles>
    <p:titleStyle>
      <a:lvl1pPr marL="0" indent="0" algn="l" defTabSz="913463" rtl="0" eaLnBrk="1" latinLnBrk="0" hangingPunct="1">
        <a:lnSpc>
          <a:spcPct val="100000"/>
        </a:lnSpc>
        <a:spcBef>
          <a:spcPts val="0"/>
        </a:spcBef>
        <a:buFont typeface="Arial" panose="020B0604020202020204" pitchFamily="34" charset="0"/>
        <a:buNone/>
        <a:defRPr sz="2797" b="1" i="0" kern="1200" baseline="0">
          <a:solidFill>
            <a:schemeClr val="bg2"/>
          </a:solidFill>
          <a:latin typeface="Calibri" panose="020F0502020204030204" pitchFamily="34" charset="0"/>
          <a:ea typeface="+mj-ea"/>
          <a:cs typeface="Calibri" panose="020F0502020204030204" pitchFamily="34" charset="0"/>
        </a:defRPr>
      </a:lvl1pPr>
    </p:titleStyle>
    <p:bodyStyle>
      <a:lvl1pPr marL="274363" indent="-274363" algn="l" defTabSz="913463" rtl="0" eaLnBrk="1" latinLnBrk="0" hangingPunct="1">
        <a:lnSpc>
          <a:spcPct val="90000"/>
        </a:lnSpc>
        <a:spcBef>
          <a:spcPts val="500"/>
        </a:spcBef>
        <a:spcAft>
          <a:spcPts val="0"/>
        </a:spcAft>
        <a:buFont typeface="Arial" panose="020B0604020202020204" pitchFamily="34" charset="0"/>
        <a:buChar char="•"/>
        <a:tabLst/>
        <a:defRPr lang="de-DE" sz="2398" b="0" i="0" u="none" strike="noStrike" kern="1200" baseline="0" smtClean="0">
          <a:solidFill>
            <a:schemeClr val="tx1"/>
          </a:solidFill>
          <a:latin typeface="Calibri" panose="020F0502020204030204" pitchFamily="34" charset="0"/>
          <a:ea typeface="+mn-ea"/>
          <a:cs typeface="Calibri" panose="020F0502020204030204" pitchFamily="34" charset="0"/>
        </a:defRPr>
      </a:lvl1pPr>
      <a:lvl2pPr marL="539210" indent="-280707" algn="l" defTabSz="913463" rtl="0" eaLnBrk="1" latinLnBrk="0" hangingPunct="1">
        <a:lnSpc>
          <a:spcPct val="90000"/>
        </a:lnSpc>
        <a:spcBef>
          <a:spcPts val="500"/>
        </a:spcBef>
        <a:spcAft>
          <a:spcPts val="0"/>
        </a:spcAft>
        <a:buFont typeface="Arial" panose="020B0604020202020204" pitchFamily="34" charset="0"/>
        <a:buChar char="•"/>
        <a:tabLst/>
        <a:defRPr sz="2198" b="0" kern="1200" baseline="0">
          <a:solidFill>
            <a:schemeClr val="tx1"/>
          </a:solidFill>
          <a:latin typeface="Calibri" panose="020F0502020204030204" pitchFamily="34" charset="0"/>
          <a:ea typeface="+mn-ea"/>
          <a:cs typeface="Calibri" panose="020F0502020204030204" pitchFamily="34" charset="0"/>
        </a:defRPr>
      </a:lvl2pPr>
      <a:lvl3pPr marL="802472" indent="-269605" algn="l" defTabSz="913463" rtl="0" eaLnBrk="1" latinLnBrk="0" hangingPunct="1">
        <a:lnSpc>
          <a:spcPct val="90000"/>
        </a:lnSpc>
        <a:spcBef>
          <a:spcPts val="500"/>
        </a:spcBef>
        <a:spcAft>
          <a:spcPts val="0"/>
        </a:spcAft>
        <a:buFont typeface="Arial" panose="020B0604020202020204" pitchFamily="34" charset="0"/>
        <a:buChar char="•"/>
        <a:tabLst/>
        <a:defRPr sz="1998" b="0" kern="1200" baseline="0">
          <a:solidFill>
            <a:schemeClr val="tx1"/>
          </a:solidFill>
          <a:latin typeface="Calibri" panose="020F0502020204030204" pitchFamily="34" charset="0"/>
          <a:ea typeface="+mn-ea"/>
          <a:cs typeface="Calibri" panose="020F0502020204030204" pitchFamily="34" charset="0"/>
        </a:defRPr>
      </a:lvl3pPr>
      <a:lvl4pPr marL="1067320" indent="-268020" algn="l" defTabSz="913463" rtl="0" eaLnBrk="1" latinLnBrk="0" hangingPunct="1">
        <a:lnSpc>
          <a:spcPct val="90000"/>
        </a:lnSpc>
        <a:spcBef>
          <a:spcPts val="500"/>
        </a:spcBef>
        <a:spcAft>
          <a:spcPts val="0"/>
        </a:spcAft>
        <a:buFont typeface="Arial" panose="020B0604020202020204" pitchFamily="34" charset="0"/>
        <a:buChar char="•"/>
        <a:tabLst/>
        <a:defRPr sz="1798" b="0" kern="1200" baseline="0">
          <a:solidFill>
            <a:schemeClr val="tx1"/>
          </a:solidFill>
          <a:latin typeface="Calibri" panose="020F0502020204030204" pitchFamily="34" charset="0"/>
          <a:ea typeface="+mn-ea"/>
          <a:cs typeface="Calibri" panose="020F0502020204030204" pitchFamily="34" charset="0"/>
        </a:defRPr>
      </a:lvl4pPr>
      <a:lvl5pPr marL="1067320" indent="-268020" algn="l" defTabSz="913463" rtl="0" eaLnBrk="1" latinLnBrk="0" hangingPunct="1">
        <a:lnSpc>
          <a:spcPct val="90000"/>
        </a:lnSpc>
        <a:spcBef>
          <a:spcPts val="500"/>
        </a:spcBef>
        <a:spcAft>
          <a:spcPts val="0"/>
        </a:spcAft>
        <a:buFont typeface="Arial" panose="020B0604020202020204" pitchFamily="34" charset="0"/>
        <a:buChar char="•"/>
        <a:tabLst/>
        <a:defRPr sz="1798" b="0" kern="1200" baseline="0">
          <a:solidFill>
            <a:schemeClr val="tx1"/>
          </a:solidFill>
          <a:latin typeface="Calibri" panose="020F0502020204030204" pitchFamily="34" charset="0"/>
          <a:ea typeface="+mn-ea"/>
          <a:cs typeface="Calibri" panose="020F0502020204030204" pitchFamily="34" charset="0"/>
        </a:defRPr>
      </a:lvl5pPr>
      <a:lvl6pPr marL="1067320" indent="-268020" algn="l" defTabSz="913463" rtl="0" eaLnBrk="1" latinLnBrk="0" hangingPunct="1">
        <a:lnSpc>
          <a:spcPct val="90000"/>
        </a:lnSpc>
        <a:spcBef>
          <a:spcPts val="500"/>
        </a:spcBef>
        <a:spcAft>
          <a:spcPts val="0"/>
        </a:spcAft>
        <a:buFont typeface="Arial" panose="020B0604020202020204" pitchFamily="34" charset="0"/>
        <a:buChar char="•"/>
        <a:tabLst/>
        <a:defRPr sz="1798" b="0" kern="1200" baseline="0">
          <a:solidFill>
            <a:schemeClr val="tx1"/>
          </a:solidFill>
          <a:latin typeface="Calibri" panose="020F0502020204030204" pitchFamily="34" charset="0"/>
          <a:ea typeface="+mn-ea"/>
          <a:cs typeface="Calibri" panose="020F0502020204030204" pitchFamily="34" charset="0"/>
        </a:defRPr>
      </a:lvl6pPr>
      <a:lvl7pPr marL="1067320" indent="-268020" algn="l" defTabSz="913463" rtl="0" eaLnBrk="1" latinLnBrk="0" hangingPunct="1">
        <a:lnSpc>
          <a:spcPct val="90000"/>
        </a:lnSpc>
        <a:spcBef>
          <a:spcPts val="500"/>
        </a:spcBef>
        <a:spcAft>
          <a:spcPts val="0"/>
        </a:spcAft>
        <a:buFont typeface="Arial" panose="020B0604020202020204" pitchFamily="34" charset="0"/>
        <a:buChar char="•"/>
        <a:tabLst/>
        <a:defRPr sz="1798" b="0" kern="1200" baseline="0">
          <a:solidFill>
            <a:schemeClr val="tx1"/>
          </a:solidFill>
          <a:latin typeface="Calibri" panose="020F0502020204030204" pitchFamily="34" charset="0"/>
          <a:ea typeface="+mn-ea"/>
          <a:cs typeface="Calibri" panose="020F0502020204030204" pitchFamily="34" charset="0"/>
        </a:defRPr>
      </a:lvl7pPr>
      <a:lvl8pPr marL="1067320" indent="-268020" algn="l" defTabSz="913463" rtl="0" eaLnBrk="1" latinLnBrk="0" hangingPunct="1">
        <a:lnSpc>
          <a:spcPct val="90000"/>
        </a:lnSpc>
        <a:spcBef>
          <a:spcPts val="500"/>
        </a:spcBef>
        <a:spcAft>
          <a:spcPts val="0"/>
        </a:spcAft>
        <a:buFont typeface="Arial" panose="020B0604020202020204" pitchFamily="34" charset="0"/>
        <a:buChar char="•"/>
        <a:tabLst/>
        <a:defRPr sz="1798" b="0" kern="1200" baseline="0">
          <a:solidFill>
            <a:schemeClr val="tx1"/>
          </a:solidFill>
          <a:latin typeface="Calibri" panose="020F0502020204030204" pitchFamily="34" charset="0"/>
          <a:ea typeface="+mn-ea"/>
          <a:cs typeface="Calibri" panose="020F0502020204030204" pitchFamily="34" charset="0"/>
        </a:defRPr>
      </a:lvl8pPr>
      <a:lvl9pPr marL="1067320" indent="-268020" algn="l" defTabSz="913463" rtl="0" eaLnBrk="1" latinLnBrk="0" hangingPunct="1">
        <a:lnSpc>
          <a:spcPct val="90000"/>
        </a:lnSpc>
        <a:spcBef>
          <a:spcPts val="500"/>
        </a:spcBef>
        <a:spcAft>
          <a:spcPts val="0"/>
        </a:spcAft>
        <a:buFont typeface="Arial" panose="020B0604020202020204" pitchFamily="34" charset="0"/>
        <a:buChar char="•"/>
        <a:tabLst/>
        <a:defRPr sz="1798" b="0" kern="1200" baseline="0">
          <a:solidFill>
            <a:schemeClr val="tx1"/>
          </a:solidFill>
          <a:latin typeface="Calibri" panose="020F0502020204030204" pitchFamily="34" charset="0"/>
          <a:ea typeface="+mn-ea"/>
          <a:cs typeface="Calibri" panose="020F0502020204030204" pitchFamily="34" charset="0"/>
        </a:defRPr>
      </a:lvl9pPr>
    </p:bodyStyle>
    <p:otherStyle>
      <a:defPPr>
        <a:defRPr lang="de-DE"/>
      </a:defPPr>
      <a:lvl1pPr marL="0" algn="l" defTabSz="913463" rtl="0" eaLnBrk="1" latinLnBrk="0" hangingPunct="1">
        <a:defRPr sz="1798" kern="1200">
          <a:solidFill>
            <a:schemeClr val="tx1"/>
          </a:solidFill>
          <a:latin typeface="+mn-lt"/>
          <a:ea typeface="+mn-ea"/>
          <a:cs typeface="+mn-cs"/>
        </a:defRPr>
      </a:lvl1pPr>
      <a:lvl2pPr marL="456732" algn="l" defTabSz="913463" rtl="0" eaLnBrk="1" latinLnBrk="0" hangingPunct="1">
        <a:defRPr sz="1798" kern="1200">
          <a:solidFill>
            <a:schemeClr val="tx1"/>
          </a:solidFill>
          <a:latin typeface="+mn-lt"/>
          <a:ea typeface="+mn-ea"/>
          <a:cs typeface="+mn-cs"/>
        </a:defRPr>
      </a:lvl2pPr>
      <a:lvl3pPr marL="913463" algn="l" defTabSz="913463" rtl="0" eaLnBrk="1" latinLnBrk="0" hangingPunct="1">
        <a:defRPr sz="1798" kern="1200">
          <a:solidFill>
            <a:schemeClr val="tx1"/>
          </a:solidFill>
          <a:latin typeface="+mn-lt"/>
          <a:ea typeface="+mn-ea"/>
          <a:cs typeface="+mn-cs"/>
        </a:defRPr>
      </a:lvl3pPr>
      <a:lvl4pPr marL="1370194" algn="l" defTabSz="913463" rtl="0" eaLnBrk="1" latinLnBrk="0" hangingPunct="1">
        <a:defRPr sz="1798" kern="1200">
          <a:solidFill>
            <a:schemeClr val="tx1"/>
          </a:solidFill>
          <a:latin typeface="+mn-lt"/>
          <a:ea typeface="+mn-ea"/>
          <a:cs typeface="+mn-cs"/>
        </a:defRPr>
      </a:lvl4pPr>
      <a:lvl5pPr marL="1826925" algn="l" defTabSz="913463" rtl="0" eaLnBrk="1" latinLnBrk="0" hangingPunct="1">
        <a:defRPr sz="1798" kern="1200">
          <a:solidFill>
            <a:schemeClr val="tx1"/>
          </a:solidFill>
          <a:latin typeface="+mn-lt"/>
          <a:ea typeface="+mn-ea"/>
          <a:cs typeface="+mn-cs"/>
        </a:defRPr>
      </a:lvl5pPr>
      <a:lvl6pPr marL="2283657" algn="l" defTabSz="913463" rtl="0" eaLnBrk="1" latinLnBrk="0" hangingPunct="1">
        <a:defRPr sz="1798" kern="1200">
          <a:solidFill>
            <a:schemeClr val="tx1"/>
          </a:solidFill>
          <a:latin typeface="+mn-lt"/>
          <a:ea typeface="+mn-ea"/>
          <a:cs typeface="+mn-cs"/>
        </a:defRPr>
      </a:lvl6pPr>
      <a:lvl7pPr marL="2740388" algn="l" defTabSz="913463" rtl="0" eaLnBrk="1" latinLnBrk="0" hangingPunct="1">
        <a:defRPr sz="1798" kern="1200">
          <a:solidFill>
            <a:schemeClr val="tx1"/>
          </a:solidFill>
          <a:latin typeface="+mn-lt"/>
          <a:ea typeface="+mn-ea"/>
          <a:cs typeface="+mn-cs"/>
        </a:defRPr>
      </a:lvl7pPr>
      <a:lvl8pPr marL="3197120" algn="l" defTabSz="913463" rtl="0" eaLnBrk="1" latinLnBrk="0" hangingPunct="1">
        <a:defRPr sz="1798" kern="1200">
          <a:solidFill>
            <a:schemeClr val="tx1"/>
          </a:solidFill>
          <a:latin typeface="+mn-lt"/>
          <a:ea typeface="+mn-ea"/>
          <a:cs typeface="+mn-cs"/>
        </a:defRPr>
      </a:lvl8pPr>
      <a:lvl9pPr marL="3653851" algn="l" defTabSz="913463" rtl="0" eaLnBrk="1" latinLnBrk="0" hangingPunct="1">
        <a:defRPr sz="1798"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481.png"/><Relationship Id="rId13" Type="http://schemas.openxmlformats.org/officeDocument/2006/relationships/image" Target="../media/image530.png"/><Relationship Id="rId3" Type="http://schemas.openxmlformats.org/officeDocument/2006/relationships/image" Target="../media/image19.png"/><Relationship Id="rId7" Type="http://schemas.openxmlformats.org/officeDocument/2006/relationships/image" Target="../media/image471.png"/><Relationship Id="rId12" Type="http://schemas.openxmlformats.org/officeDocument/2006/relationships/image" Target="../media/image520.png"/><Relationship Id="rId2" Type="http://schemas.openxmlformats.org/officeDocument/2006/relationships/image" Target="../media/image18.png"/><Relationship Id="rId1" Type="http://schemas.openxmlformats.org/officeDocument/2006/relationships/slideLayout" Target="../slideLayouts/slideLayout8.xml"/><Relationship Id="rId6" Type="http://schemas.openxmlformats.org/officeDocument/2006/relationships/image" Target="../media/image461.png"/><Relationship Id="rId11" Type="http://schemas.openxmlformats.org/officeDocument/2006/relationships/image" Target="../media/image510.png"/><Relationship Id="rId5" Type="http://schemas.openxmlformats.org/officeDocument/2006/relationships/image" Target="../media/image450.png"/><Relationship Id="rId10" Type="http://schemas.openxmlformats.org/officeDocument/2006/relationships/image" Target="../media/image500.png"/><Relationship Id="rId4" Type="http://schemas.openxmlformats.org/officeDocument/2006/relationships/image" Target="../media/image441.png"/><Relationship Id="rId9" Type="http://schemas.openxmlformats.org/officeDocument/2006/relationships/image" Target="../media/image490.png"/></Relationships>
</file>

<file path=ppt/slides/_rels/slide100.xml.rels><?xml version="1.0" encoding="UTF-8" standalone="yes"?>
<Relationships xmlns="http://schemas.openxmlformats.org/package/2006/relationships"><Relationship Id="rId2" Type="http://schemas.openxmlformats.org/officeDocument/2006/relationships/image" Target="../media/image366.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368.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369.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370.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372.png"/><Relationship Id="rId2" Type="http://schemas.openxmlformats.org/officeDocument/2006/relationships/image" Target="../media/image140.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374.png"/><Relationship Id="rId7" Type="http://schemas.openxmlformats.org/officeDocument/2006/relationships/image" Target="../media/image378.png"/><Relationship Id="rId2" Type="http://schemas.openxmlformats.org/officeDocument/2006/relationships/image" Target="../media/image373.png"/><Relationship Id="rId1" Type="http://schemas.openxmlformats.org/officeDocument/2006/relationships/slideLayout" Target="../slideLayouts/slideLayout7.xml"/><Relationship Id="rId6" Type="http://schemas.openxmlformats.org/officeDocument/2006/relationships/image" Target="../media/image377.png"/><Relationship Id="rId5" Type="http://schemas.openxmlformats.org/officeDocument/2006/relationships/image" Target="../media/image376.png"/><Relationship Id="rId4" Type="http://schemas.openxmlformats.org/officeDocument/2006/relationships/image" Target="../media/image375.png"/><Relationship Id="rId9" Type="http://schemas.openxmlformats.org/officeDocument/2006/relationships/image" Target="../media/image372.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2.xml.rels><?xml version="1.0" encoding="UTF-8" standalone="yes"?>
<Relationships xmlns="http://schemas.openxmlformats.org/package/2006/relationships"><Relationship Id="rId8" Type="http://schemas.openxmlformats.org/officeDocument/2006/relationships/image" Target="../media/image911.png"/><Relationship Id="rId13" Type="http://schemas.openxmlformats.org/officeDocument/2006/relationships/image" Target="../media/image1411.png"/><Relationship Id="rId3" Type="http://schemas.openxmlformats.org/officeDocument/2006/relationships/image" Target="../media/image411.png"/><Relationship Id="rId7" Type="http://schemas.openxmlformats.org/officeDocument/2006/relationships/image" Target="../media/image811.png"/><Relationship Id="rId12" Type="http://schemas.openxmlformats.org/officeDocument/2006/relationships/image" Target="../media/image1310.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711.png"/><Relationship Id="rId11" Type="http://schemas.openxmlformats.org/officeDocument/2006/relationships/image" Target="../media/image1211.png"/><Relationship Id="rId5" Type="http://schemas.openxmlformats.org/officeDocument/2006/relationships/image" Target="../media/image611.png"/><Relationship Id="rId10" Type="http://schemas.openxmlformats.org/officeDocument/2006/relationships/image" Target="../media/image1111.png"/><Relationship Id="rId4" Type="http://schemas.openxmlformats.org/officeDocument/2006/relationships/image" Target="../media/image511.png"/><Relationship Id="rId9" Type="http://schemas.openxmlformats.org/officeDocument/2006/relationships/image" Target="../media/image1010.png"/></Relationships>
</file>

<file path=ppt/slides/_rels/slide113.xml.rels><?xml version="1.0" encoding="UTF-8" standalone="yes"?>
<Relationships xmlns="http://schemas.openxmlformats.org/package/2006/relationships"><Relationship Id="rId8" Type="http://schemas.openxmlformats.org/officeDocument/2006/relationships/image" Target="../media/image811.png"/><Relationship Id="rId13" Type="http://schemas.openxmlformats.org/officeDocument/2006/relationships/image" Target="../media/image1310.png"/><Relationship Id="rId3" Type="http://schemas.openxmlformats.org/officeDocument/2006/relationships/image" Target="../media/image1611.png"/><Relationship Id="rId7" Type="http://schemas.openxmlformats.org/officeDocument/2006/relationships/image" Target="../media/image711.png"/><Relationship Id="rId12" Type="http://schemas.openxmlformats.org/officeDocument/2006/relationships/image" Target="../media/image1211.png"/><Relationship Id="rId2" Type="http://schemas.openxmlformats.org/officeDocument/2006/relationships/image" Target="../media/image1511.png"/><Relationship Id="rId1" Type="http://schemas.openxmlformats.org/officeDocument/2006/relationships/slideLayout" Target="../slideLayouts/slideLayout8.xml"/><Relationship Id="rId6" Type="http://schemas.openxmlformats.org/officeDocument/2006/relationships/image" Target="../media/image611.png"/><Relationship Id="rId11" Type="http://schemas.openxmlformats.org/officeDocument/2006/relationships/image" Target="../media/image1111.png"/><Relationship Id="rId5" Type="http://schemas.openxmlformats.org/officeDocument/2006/relationships/image" Target="../media/image511.png"/><Relationship Id="rId10" Type="http://schemas.openxmlformats.org/officeDocument/2006/relationships/image" Target="../media/image1010.png"/><Relationship Id="rId4" Type="http://schemas.openxmlformats.org/officeDocument/2006/relationships/image" Target="../media/image411.png"/><Relationship Id="rId9" Type="http://schemas.openxmlformats.org/officeDocument/2006/relationships/image" Target="../media/image911.png"/><Relationship Id="rId14" Type="http://schemas.openxmlformats.org/officeDocument/2006/relationships/image" Target="../media/image1710.png"/></Relationships>
</file>

<file path=ppt/slides/_rels/slide114.xml.rels><?xml version="1.0" encoding="UTF-8" standalone="yes"?>
<Relationships xmlns="http://schemas.openxmlformats.org/package/2006/relationships"><Relationship Id="rId3" Type="http://schemas.openxmlformats.org/officeDocument/2006/relationships/image" Target="../media/image1181.png"/><Relationship Id="rId7" Type="http://schemas.openxmlformats.org/officeDocument/2006/relationships/image" Target="../media/image1202.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1190.png"/><Relationship Id="rId5" Type="http://schemas.openxmlformats.org/officeDocument/2006/relationships/image" Target="../media/image740.png"/><Relationship Id="rId4" Type="http://schemas.openxmlformats.org/officeDocument/2006/relationships/image" Target="../media/image730.png"/></Relationships>
</file>

<file path=ppt/slides/_rels/slide115.xml.rels><?xml version="1.0" encoding="UTF-8" standalone="yes"?>
<Relationships xmlns="http://schemas.openxmlformats.org/package/2006/relationships"><Relationship Id="rId3" Type="http://schemas.openxmlformats.org/officeDocument/2006/relationships/image" Target="../media/image1210.png"/><Relationship Id="rId7" Type="http://schemas.openxmlformats.org/officeDocument/2006/relationships/image" Target="../media/image1910.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1810.png"/><Relationship Id="rId5" Type="http://schemas.openxmlformats.org/officeDocument/2006/relationships/image" Target="../media/image1231.png"/><Relationship Id="rId4" Type="http://schemas.openxmlformats.org/officeDocument/2006/relationships/image" Target="../media/image1222.png"/></Relationships>
</file>

<file path=ppt/slides/_rels/slide116.xml.rels><?xml version="1.0" encoding="UTF-8" standalone="yes"?>
<Relationships xmlns="http://schemas.openxmlformats.org/package/2006/relationships"><Relationship Id="rId3" Type="http://schemas.openxmlformats.org/officeDocument/2006/relationships/image" Target="../media/image1241.png"/><Relationship Id="rId12" Type="http://schemas.openxmlformats.org/officeDocument/2006/relationships/image" Target="../media/image1910.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1231.png"/><Relationship Id="rId11" Type="http://schemas.openxmlformats.org/officeDocument/2006/relationships/image" Target="../media/image1810.png"/><Relationship Id="rId5" Type="http://schemas.openxmlformats.org/officeDocument/2006/relationships/image" Target="../media/image1222.png"/><Relationship Id="rId4" Type="http://schemas.openxmlformats.org/officeDocument/2006/relationships/image" Target="../media/image1253.png"/></Relationships>
</file>

<file path=ppt/slides/_rels/slide117.xml.rels><?xml version="1.0" encoding="UTF-8" standalone="yes"?>
<Relationships xmlns="http://schemas.openxmlformats.org/package/2006/relationships"><Relationship Id="rId3" Type="http://schemas.openxmlformats.org/officeDocument/2006/relationships/image" Target="../media/image1262.png"/><Relationship Id="rId7" Type="http://schemas.openxmlformats.org/officeDocument/2006/relationships/image" Target="../media/image1910.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1810.png"/><Relationship Id="rId5" Type="http://schemas.openxmlformats.org/officeDocument/2006/relationships/image" Target="../media/image1231.png"/><Relationship Id="rId4" Type="http://schemas.openxmlformats.org/officeDocument/2006/relationships/image" Target="../media/image1222.png"/></Relationships>
</file>

<file path=ppt/slides/_rels/slide118.xml.rels><?xml version="1.0" encoding="UTF-8" standalone="yes"?>
<Relationships xmlns="http://schemas.openxmlformats.org/package/2006/relationships"><Relationship Id="rId3" Type="http://schemas.openxmlformats.org/officeDocument/2006/relationships/image" Target="../media/image1272.png"/><Relationship Id="rId7" Type="http://schemas.openxmlformats.org/officeDocument/2006/relationships/image" Target="../media/image1910.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1810.png"/><Relationship Id="rId5" Type="http://schemas.openxmlformats.org/officeDocument/2006/relationships/image" Target="../media/image1231.png"/><Relationship Id="rId4" Type="http://schemas.openxmlformats.org/officeDocument/2006/relationships/image" Target="../media/image1222.png"/></Relationships>
</file>

<file path=ppt/slides/_rels/slide119.xml.rels><?xml version="1.0" encoding="UTF-8" standalone="yes"?>
<Relationships xmlns="http://schemas.openxmlformats.org/package/2006/relationships"><Relationship Id="rId3" Type="http://schemas.openxmlformats.org/officeDocument/2006/relationships/image" Target="../media/image1282.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24.png"/><Relationship Id="rId13" Type="http://schemas.openxmlformats.org/officeDocument/2006/relationships/image" Target="../media/image27.png"/><Relationship Id="rId18" Type="http://schemas.openxmlformats.org/officeDocument/2006/relationships/image" Target="../media/image32.png"/><Relationship Id="rId21" Type="http://schemas.openxmlformats.org/officeDocument/2006/relationships/image" Target="../media/image35.png"/><Relationship Id="rId7" Type="http://schemas.openxmlformats.org/officeDocument/2006/relationships/image" Target="../media/image90.png"/><Relationship Id="rId12" Type="http://schemas.openxmlformats.org/officeDocument/2006/relationships/image" Target="../media/image26.png"/><Relationship Id="rId17" Type="http://schemas.openxmlformats.org/officeDocument/2006/relationships/image" Target="../media/image31.png"/><Relationship Id="rId2" Type="http://schemas.openxmlformats.org/officeDocument/2006/relationships/notesSlide" Target="../notesSlides/notesSlide5.xml"/><Relationship Id="rId16" Type="http://schemas.openxmlformats.org/officeDocument/2006/relationships/image" Target="../media/image30.png"/><Relationship Id="rId20"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89.png"/><Relationship Id="rId11" Type="http://schemas.openxmlformats.org/officeDocument/2006/relationships/image" Target="../media/image25.png"/><Relationship Id="rId5" Type="http://schemas.openxmlformats.org/officeDocument/2006/relationships/image" Target="../media/image88.png"/><Relationship Id="rId15" Type="http://schemas.openxmlformats.org/officeDocument/2006/relationships/image" Target="../media/image29.png"/><Relationship Id="rId10" Type="http://schemas.openxmlformats.org/officeDocument/2006/relationships/image" Target="../media/image24.png"/><Relationship Id="rId19" Type="http://schemas.openxmlformats.org/officeDocument/2006/relationships/image" Target="../media/image33.png"/><Relationship Id="rId4" Type="http://schemas.openxmlformats.org/officeDocument/2006/relationships/image" Target="../media/image87.png"/><Relationship Id="rId9" Type="http://schemas.openxmlformats.org/officeDocument/2006/relationships/image" Target="../media/image23.png"/><Relationship Id="rId14" Type="http://schemas.openxmlformats.org/officeDocument/2006/relationships/image" Target="../media/image28.png"/></Relationships>
</file>

<file path=ppt/slides/_rels/slide120.xml.rels><?xml version="1.0" encoding="UTF-8" standalone="yes"?>
<Relationships xmlns="http://schemas.openxmlformats.org/package/2006/relationships"><Relationship Id="rId8" Type="http://schemas.openxmlformats.org/officeDocument/2006/relationships/image" Target="../media/image1250.png"/><Relationship Id="rId13" Type="http://schemas.openxmlformats.org/officeDocument/2006/relationships/image" Target="../media/image1321.png"/><Relationship Id="rId3" Type="http://schemas.openxmlformats.org/officeDocument/2006/relationships/notesSlide" Target="../notesSlides/notesSlide37.xml"/><Relationship Id="rId7" Type="http://schemas.openxmlformats.org/officeDocument/2006/relationships/image" Target="../media/image1220.png"/><Relationship Id="rId12" Type="http://schemas.openxmlformats.org/officeDocument/2006/relationships/image" Target="../media/image1312.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41.wmf"/><Relationship Id="rId11" Type="http://schemas.openxmlformats.org/officeDocument/2006/relationships/image" Target="../media/image12600.png"/><Relationship Id="rId5" Type="http://schemas.openxmlformats.org/officeDocument/2006/relationships/oleObject" Target="../embeddings/oleObject1.bin"/><Relationship Id="rId15" Type="http://schemas.openxmlformats.org/officeDocument/2006/relationships/image" Target="../media/image1341.png"/><Relationship Id="rId10" Type="http://schemas.openxmlformats.org/officeDocument/2006/relationships/image" Target="../media/image1271.png"/><Relationship Id="rId4" Type="http://schemas.openxmlformats.org/officeDocument/2006/relationships/image" Target="../media/image1302.png"/><Relationship Id="rId9" Type="http://schemas.openxmlformats.org/officeDocument/2006/relationships/image" Target="../media/image1260.png"/><Relationship Id="rId14" Type="http://schemas.openxmlformats.org/officeDocument/2006/relationships/image" Target="../media/image1331.png"/></Relationships>
</file>

<file path=ppt/slides/_rels/slide121.xml.rels><?xml version="1.0" encoding="UTF-8" standalone="yes"?>
<Relationships xmlns="http://schemas.openxmlformats.org/package/2006/relationships"><Relationship Id="rId8" Type="http://schemas.openxmlformats.org/officeDocument/2006/relationships/image" Target="../media/image224.png"/><Relationship Id="rId3" Type="http://schemas.openxmlformats.org/officeDocument/2006/relationships/image" Target="../media/image1351.png"/><Relationship Id="rId7" Type="http://schemas.openxmlformats.org/officeDocument/2006/relationships/image" Target="../media/image90.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122.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1361.png"/><Relationship Id="rId7" Type="http://schemas.openxmlformats.org/officeDocument/2006/relationships/image" Target="../media/image1401.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1391.png"/><Relationship Id="rId5" Type="http://schemas.openxmlformats.org/officeDocument/2006/relationships/image" Target="../media/image1381.png"/><Relationship Id="rId10" Type="http://schemas.openxmlformats.org/officeDocument/2006/relationships/image" Target="../media/image143.png"/><Relationship Id="rId4" Type="http://schemas.openxmlformats.org/officeDocument/2006/relationships/image" Target="../media/image1371.png"/><Relationship Id="rId9" Type="http://schemas.openxmlformats.org/officeDocument/2006/relationships/image" Target="../media/image142.png"/></Relationships>
</file>

<file path=ppt/slides/_rels/slide123.xml.rels><?xml version="1.0" encoding="UTF-8" standalone="yes"?>
<Relationships xmlns="http://schemas.openxmlformats.org/package/2006/relationships"><Relationship Id="rId8" Type="http://schemas.openxmlformats.org/officeDocument/2006/relationships/image" Target="../media/image142.png"/><Relationship Id="rId13" Type="http://schemas.openxmlformats.org/officeDocument/2006/relationships/image" Target="../media/image147.png"/><Relationship Id="rId3" Type="http://schemas.openxmlformats.org/officeDocument/2006/relationships/image" Target="../media/image1371.png"/><Relationship Id="rId7" Type="http://schemas.openxmlformats.org/officeDocument/2006/relationships/image" Target="../media/image141.png"/><Relationship Id="rId12" Type="http://schemas.openxmlformats.org/officeDocument/2006/relationships/image" Target="../media/image146.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1401.png"/><Relationship Id="rId11" Type="http://schemas.openxmlformats.org/officeDocument/2006/relationships/image" Target="../media/image145.png"/><Relationship Id="rId5" Type="http://schemas.openxmlformats.org/officeDocument/2006/relationships/image" Target="../media/image1391.png"/><Relationship Id="rId15" Type="http://schemas.openxmlformats.org/officeDocument/2006/relationships/image" Target="../media/image149.png"/><Relationship Id="rId10" Type="http://schemas.openxmlformats.org/officeDocument/2006/relationships/image" Target="../media/image1441.png"/><Relationship Id="rId4" Type="http://schemas.openxmlformats.org/officeDocument/2006/relationships/image" Target="../media/image1381.png"/><Relationship Id="rId9" Type="http://schemas.openxmlformats.org/officeDocument/2006/relationships/image" Target="../media/image143.png"/><Relationship Id="rId14" Type="http://schemas.openxmlformats.org/officeDocument/2006/relationships/image" Target="../media/image148.png"/></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8" Type="http://schemas.openxmlformats.org/officeDocument/2006/relationships/image" Target="../media/image224.png"/><Relationship Id="rId3" Type="http://schemas.openxmlformats.org/officeDocument/2006/relationships/image" Target="../media/image150.png"/><Relationship Id="rId7" Type="http://schemas.openxmlformats.org/officeDocument/2006/relationships/image" Target="../media/image90.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8" Type="http://schemas.openxmlformats.org/officeDocument/2006/relationships/image" Target="../media/image1120.png"/><Relationship Id="rId3" Type="http://schemas.openxmlformats.org/officeDocument/2006/relationships/image" Target="../media/image1510.png"/><Relationship Id="rId7" Type="http://schemas.openxmlformats.org/officeDocument/2006/relationships/image" Target="../media/image1112.pn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154.png"/><Relationship Id="rId11" Type="http://schemas.openxmlformats.org/officeDocument/2006/relationships/image" Target="../media/image1150.png"/><Relationship Id="rId5" Type="http://schemas.openxmlformats.org/officeDocument/2006/relationships/image" Target="../media/image153.png"/><Relationship Id="rId10" Type="http://schemas.openxmlformats.org/officeDocument/2006/relationships/image" Target="../media/image1140.png"/><Relationship Id="rId4" Type="http://schemas.openxmlformats.org/officeDocument/2006/relationships/image" Target="../media/image152.png"/><Relationship Id="rId9" Type="http://schemas.openxmlformats.org/officeDocument/2006/relationships/image" Target="../media/image1130.png"/></Relationships>
</file>

<file path=ppt/slides/_rels/slide128.xml.rels><?xml version="1.0" encoding="UTF-8" standalone="yes"?>
<Relationships xmlns="http://schemas.openxmlformats.org/package/2006/relationships"><Relationship Id="rId8" Type="http://schemas.openxmlformats.org/officeDocument/2006/relationships/image" Target="../media/image1150.png"/><Relationship Id="rId3" Type="http://schemas.openxmlformats.org/officeDocument/2006/relationships/image" Target="../media/image153.png"/><Relationship Id="rId7" Type="http://schemas.openxmlformats.org/officeDocument/2006/relationships/image" Target="../media/image1140.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1130.png"/><Relationship Id="rId5" Type="http://schemas.openxmlformats.org/officeDocument/2006/relationships/image" Target="../media/image1120.png"/><Relationship Id="rId4" Type="http://schemas.openxmlformats.org/officeDocument/2006/relationships/image" Target="../media/image1112.png"/></Relationships>
</file>

<file path=ppt/slides/_rels/slide129.xml.rels><?xml version="1.0" encoding="UTF-8" standalone="yes"?>
<Relationships xmlns="http://schemas.openxmlformats.org/package/2006/relationships"><Relationship Id="rId8" Type="http://schemas.openxmlformats.org/officeDocument/2006/relationships/image" Target="../media/image1140.png"/><Relationship Id="rId3" Type="http://schemas.openxmlformats.org/officeDocument/2006/relationships/image" Target="../media/image155.png"/><Relationship Id="rId7" Type="http://schemas.openxmlformats.org/officeDocument/2006/relationships/image" Target="../media/image1130.pn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1120.png"/><Relationship Id="rId5" Type="http://schemas.openxmlformats.org/officeDocument/2006/relationships/image" Target="../media/image1112.png"/><Relationship Id="rId10" Type="http://schemas.openxmlformats.org/officeDocument/2006/relationships/image" Target="../media/image157.png"/><Relationship Id="rId4" Type="http://schemas.openxmlformats.org/officeDocument/2006/relationships/image" Target="../media/image156.png"/><Relationship Id="rId9" Type="http://schemas.openxmlformats.org/officeDocument/2006/relationships/image" Target="../media/image1150.png"/></Relationships>
</file>

<file path=ppt/slides/_rels/slide13.xml.rels><?xml version="1.0" encoding="UTF-8" standalone="yes"?>
<Relationships xmlns="http://schemas.openxmlformats.org/package/2006/relationships"><Relationship Id="rId8" Type="http://schemas.openxmlformats.org/officeDocument/2006/relationships/image" Target="../media/image224.png"/><Relationship Id="rId3" Type="http://schemas.openxmlformats.org/officeDocument/2006/relationships/image" Target="../media/image36.png"/><Relationship Id="rId7" Type="http://schemas.openxmlformats.org/officeDocument/2006/relationships/image" Target="../media/image9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130.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159.png"/></Relationships>
</file>

<file path=ppt/slides/_rels/slide131.xml.rels><?xml version="1.0" encoding="UTF-8" standalone="yes"?>
<Relationships xmlns="http://schemas.openxmlformats.org/package/2006/relationships"><Relationship Id="rId3" Type="http://schemas.openxmlformats.org/officeDocument/2006/relationships/image" Target="../media/image1602.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390.pn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162.png"/></Relationships>
</file>

<file path=ppt/slides/_rels/slide135.xml.rels><?xml version="1.0" encoding="UTF-8" standalone="yes"?>
<Relationships xmlns="http://schemas.openxmlformats.org/package/2006/relationships"><Relationship Id="rId8" Type="http://schemas.openxmlformats.org/officeDocument/2006/relationships/image" Target="../media/image1320.png"/><Relationship Id="rId3" Type="http://schemas.openxmlformats.org/officeDocument/2006/relationships/image" Target="../media/image163.png"/><Relationship Id="rId7" Type="http://schemas.openxmlformats.org/officeDocument/2006/relationships/image" Target="../media/image1311.pn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1301.png"/><Relationship Id="rId11" Type="http://schemas.openxmlformats.org/officeDocument/2006/relationships/image" Target="../media/image168.png"/><Relationship Id="rId5" Type="http://schemas.openxmlformats.org/officeDocument/2006/relationships/image" Target="../media/image166.png"/><Relationship Id="rId10" Type="http://schemas.openxmlformats.org/officeDocument/2006/relationships/image" Target="../media/image167.png"/><Relationship Id="rId4" Type="http://schemas.openxmlformats.org/officeDocument/2006/relationships/image" Target="../media/image165.png"/><Relationship Id="rId9" Type="http://schemas.openxmlformats.org/officeDocument/2006/relationships/image" Target="../media/image1330.png"/></Relationships>
</file>

<file path=ppt/slides/_rels/slide136.xml.rels><?xml version="1.0" encoding="UTF-8" standalone="yes"?>
<Relationships xmlns="http://schemas.openxmlformats.org/package/2006/relationships"><Relationship Id="rId8" Type="http://schemas.openxmlformats.org/officeDocument/2006/relationships/image" Target="../media/image1311.png"/><Relationship Id="rId3" Type="http://schemas.openxmlformats.org/officeDocument/2006/relationships/image" Target="../media/image169.png"/><Relationship Id="rId7" Type="http://schemas.openxmlformats.org/officeDocument/2006/relationships/image" Target="../media/image1301.png"/><Relationship Id="rId12" Type="http://schemas.openxmlformats.org/officeDocument/2006/relationships/image" Target="../media/image168.png"/><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image" Target="../media/image166.png"/><Relationship Id="rId11" Type="http://schemas.openxmlformats.org/officeDocument/2006/relationships/image" Target="../media/image167.png"/><Relationship Id="rId5" Type="http://schemas.openxmlformats.org/officeDocument/2006/relationships/image" Target="../media/image165.png"/><Relationship Id="rId10" Type="http://schemas.openxmlformats.org/officeDocument/2006/relationships/image" Target="../media/image1330.png"/><Relationship Id="rId4" Type="http://schemas.openxmlformats.org/officeDocument/2006/relationships/image" Target="../media/image1700.png"/><Relationship Id="rId9" Type="http://schemas.openxmlformats.org/officeDocument/2006/relationships/image" Target="../media/image1320.png"/></Relationships>
</file>

<file path=ppt/slides/_rels/slide137.xml.rels><?xml version="1.0" encoding="UTF-8" standalone="yes"?>
<Relationships xmlns="http://schemas.openxmlformats.org/package/2006/relationships"><Relationship Id="rId8" Type="http://schemas.openxmlformats.org/officeDocument/2006/relationships/image" Target="../media/image1311.png"/><Relationship Id="rId3" Type="http://schemas.openxmlformats.org/officeDocument/2006/relationships/image" Target="../media/image171.png"/><Relationship Id="rId7" Type="http://schemas.openxmlformats.org/officeDocument/2006/relationships/image" Target="../media/image1301.png"/><Relationship Id="rId12" Type="http://schemas.openxmlformats.org/officeDocument/2006/relationships/image" Target="../media/image168.png"/><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166.png"/><Relationship Id="rId11" Type="http://schemas.openxmlformats.org/officeDocument/2006/relationships/image" Target="../media/image167.png"/><Relationship Id="rId5" Type="http://schemas.openxmlformats.org/officeDocument/2006/relationships/image" Target="../media/image165.png"/><Relationship Id="rId10" Type="http://schemas.openxmlformats.org/officeDocument/2006/relationships/image" Target="../media/image1330.png"/><Relationship Id="rId4" Type="http://schemas.openxmlformats.org/officeDocument/2006/relationships/image" Target="../media/image172.png"/><Relationship Id="rId9" Type="http://schemas.openxmlformats.org/officeDocument/2006/relationships/image" Target="../media/image1320.png"/></Relationships>
</file>

<file path=ppt/slides/_rels/slide138.xml.rels><?xml version="1.0" encoding="UTF-8" standalone="yes"?>
<Relationships xmlns="http://schemas.openxmlformats.org/package/2006/relationships"><Relationship Id="rId8" Type="http://schemas.openxmlformats.org/officeDocument/2006/relationships/image" Target="../media/image550.png"/><Relationship Id="rId3" Type="http://schemas.openxmlformats.org/officeDocument/2006/relationships/image" Target="../media/image173.png"/><Relationship Id="rId7" Type="http://schemas.openxmlformats.org/officeDocument/2006/relationships/image" Target="../media/image540.png"/><Relationship Id="rId12" Type="http://schemas.openxmlformats.org/officeDocument/2006/relationships/image" Target="../media/image1490.png"/><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media/image531.png"/><Relationship Id="rId11" Type="http://schemas.openxmlformats.org/officeDocument/2006/relationships/image" Target="../media/image1480.png"/><Relationship Id="rId5" Type="http://schemas.openxmlformats.org/officeDocument/2006/relationships/image" Target="../media/image521.png"/><Relationship Id="rId10" Type="http://schemas.openxmlformats.org/officeDocument/2006/relationships/image" Target="../media/image1470.png"/><Relationship Id="rId4" Type="http://schemas.openxmlformats.org/officeDocument/2006/relationships/image" Target="../media/image181.png"/><Relationship Id="rId9" Type="http://schemas.openxmlformats.org/officeDocument/2006/relationships/image" Target="../media/image1460.png"/></Relationships>
</file>

<file path=ppt/slides/_rels/slide139.xml.rels><?xml version="1.0" encoding="UTF-8" standalone="yes"?>
<Relationships xmlns="http://schemas.openxmlformats.org/package/2006/relationships"><Relationship Id="rId8" Type="http://schemas.openxmlformats.org/officeDocument/2006/relationships/image" Target="../media/image1311.png"/><Relationship Id="rId13" Type="http://schemas.openxmlformats.org/officeDocument/2006/relationships/image" Target="../media/image183.png"/><Relationship Id="rId3" Type="http://schemas.openxmlformats.org/officeDocument/2006/relationships/image" Target="../media/image182.png"/><Relationship Id="rId7" Type="http://schemas.openxmlformats.org/officeDocument/2006/relationships/image" Target="../media/image1301.png"/><Relationship Id="rId12" Type="http://schemas.openxmlformats.org/officeDocument/2006/relationships/image" Target="../media/image168.png"/><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image" Target="../media/image166.png"/><Relationship Id="rId11" Type="http://schemas.openxmlformats.org/officeDocument/2006/relationships/image" Target="../media/image167.png"/><Relationship Id="rId5" Type="http://schemas.openxmlformats.org/officeDocument/2006/relationships/image" Target="../media/image165.png"/><Relationship Id="rId10" Type="http://schemas.openxmlformats.org/officeDocument/2006/relationships/image" Target="../media/image1330.png"/><Relationship Id="rId4" Type="http://schemas.openxmlformats.org/officeDocument/2006/relationships/image" Target="../media/image172.png"/><Relationship Id="rId9" Type="http://schemas.openxmlformats.org/officeDocument/2006/relationships/image" Target="../media/image1320.png"/></Relationships>
</file>

<file path=ppt/slides/_rels/slide1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140.xml.rels><?xml version="1.0" encoding="UTF-8" standalone="yes"?>
<Relationships xmlns="http://schemas.openxmlformats.org/package/2006/relationships"><Relationship Id="rId8" Type="http://schemas.openxmlformats.org/officeDocument/2006/relationships/image" Target="../media/image1311.png"/><Relationship Id="rId13" Type="http://schemas.openxmlformats.org/officeDocument/2006/relationships/image" Target="../media/image183.png"/><Relationship Id="rId3" Type="http://schemas.openxmlformats.org/officeDocument/2006/relationships/image" Target="../media/image184.png"/><Relationship Id="rId7" Type="http://schemas.openxmlformats.org/officeDocument/2006/relationships/image" Target="../media/image1301.png"/><Relationship Id="rId12" Type="http://schemas.openxmlformats.org/officeDocument/2006/relationships/image" Target="../media/image168.png"/><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image" Target="../media/image166.png"/><Relationship Id="rId11" Type="http://schemas.openxmlformats.org/officeDocument/2006/relationships/image" Target="../media/image167.png"/><Relationship Id="rId5" Type="http://schemas.openxmlformats.org/officeDocument/2006/relationships/image" Target="../media/image165.png"/><Relationship Id="rId10" Type="http://schemas.openxmlformats.org/officeDocument/2006/relationships/image" Target="../media/image1330.png"/><Relationship Id="rId4" Type="http://schemas.openxmlformats.org/officeDocument/2006/relationships/image" Target="../media/image172.png"/><Relationship Id="rId9" Type="http://schemas.openxmlformats.org/officeDocument/2006/relationships/image" Target="../media/image1320.png"/></Relationships>
</file>

<file path=ppt/slides/_rels/slide141.xml.rels><?xml version="1.0" encoding="UTF-8" standalone="yes"?>
<Relationships xmlns="http://schemas.openxmlformats.org/package/2006/relationships"><Relationship Id="rId8" Type="http://schemas.openxmlformats.org/officeDocument/2006/relationships/image" Target="../media/image183.png"/><Relationship Id="rId13" Type="http://schemas.openxmlformats.org/officeDocument/2006/relationships/image" Target="../media/image1311.png"/><Relationship Id="rId3" Type="http://schemas.openxmlformats.org/officeDocument/2006/relationships/image" Target="../media/image185.png"/><Relationship Id="rId7" Type="http://schemas.openxmlformats.org/officeDocument/2006/relationships/image" Target="../media/image221.png"/><Relationship Id="rId12" Type="http://schemas.openxmlformats.org/officeDocument/2006/relationships/image" Target="../media/image1301.png"/><Relationship Id="rId17" Type="http://schemas.openxmlformats.org/officeDocument/2006/relationships/image" Target="../media/image168.png"/><Relationship Id="rId2" Type="http://schemas.openxmlformats.org/officeDocument/2006/relationships/notesSlide" Target="../notesSlides/notesSlide58.xml"/><Relationship Id="rId16" Type="http://schemas.openxmlformats.org/officeDocument/2006/relationships/image" Target="../media/image167.png"/><Relationship Id="rId1" Type="http://schemas.openxmlformats.org/officeDocument/2006/relationships/slideLayout" Target="../slideLayouts/slideLayout7.xml"/><Relationship Id="rId6" Type="http://schemas.openxmlformats.org/officeDocument/2006/relationships/image" Target="../media/image220.png"/><Relationship Id="rId11" Type="http://schemas.openxmlformats.org/officeDocument/2006/relationships/image" Target="../media/image166.png"/><Relationship Id="rId5" Type="http://schemas.openxmlformats.org/officeDocument/2006/relationships/image" Target="../media/image219.png"/><Relationship Id="rId15" Type="http://schemas.openxmlformats.org/officeDocument/2006/relationships/image" Target="../media/image1330.png"/><Relationship Id="rId10" Type="http://schemas.openxmlformats.org/officeDocument/2006/relationships/image" Target="../media/image165.png"/><Relationship Id="rId4" Type="http://schemas.openxmlformats.org/officeDocument/2006/relationships/image" Target="../media/image186.png"/><Relationship Id="rId9" Type="http://schemas.openxmlformats.org/officeDocument/2006/relationships/image" Target="../media/image172.png"/><Relationship Id="rId14" Type="http://schemas.openxmlformats.org/officeDocument/2006/relationships/image" Target="../media/image1320.png"/></Relationships>
</file>

<file path=ppt/slides/_rels/slide142.xml.rels><?xml version="1.0" encoding="UTF-8" standalone="yes"?>
<Relationships xmlns="http://schemas.openxmlformats.org/package/2006/relationships"><Relationship Id="rId8" Type="http://schemas.openxmlformats.org/officeDocument/2006/relationships/image" Target="../media/image1311.png"/><Relationship Id="rId13" Type="http://schemas.openxmlformats.org/officeDocument/2006/relationships/image" Target="../media/image183.png"/><Relationship Id="rId3" Type="http://schemas.openxmlformats.org/officeDocument/2006/relationships/image" Target="../media/image222.png"/><Relationship Id="rId7" Type="http://schemas.openxmlformats.org/officeDocument/2006/relationships/image" Target="../media/image1301.png"/><Relationship Id="rId12" Type="http://schemas.openxmlformats.org/officeDocument/2006/relationships/image" Target="../media/image168.png"/><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image" Target="../media/image166.png"/><Relationship Id="rId11" Type="http://schemas.openxmlformats.org/officeDocument/2006/relationships/image" Target="../media/image167.png"/><Relationship Id="rId5" Type="http://schemas.openxmlformats.org/officeDocument/2006/relationships/image" Target="../media/image165.png"/><Relationship Id="rId10" Type="http://schemas.openxmlformats.org/officeDocument/2006/relationships/image" Target="../media/image1330.png"/><Relationship Id="rId4" Type="http://schemas.openxmlformats.org/officeDocument/2006/relationships/image" Target="../media/image172.png"/><Relationship Id="rId9" Type="http://schemas.openxmlformats.org/officeDocument/2006/relationships/image" Target="../media/image1320.png"/></Relationships>
</file>

<file path=ppt/slides/_rels/slide143.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60.xml"/><Relationship Id="rId1" Type="http://schemas.openxmlformats.org/officeDocument/2006/relationships/slideLayout" Target="../slideLayouts/slideLayout7.xml"/><Relationship Id="rId6" Type="http://schemas.openxmlformats.org/officeDocument/2006/relationships/image" Target="../media/image261.png"/><Relationship Id="rId5" Type="http://schemas.openxmlformats.org/officeDocument/2006/relationships/image" Target="../media/image234.png"/><Relationship Id="rId4" Type="http://schemas.openxmlformats.org/officeDocument/2006/relationships/image" Target="../media/image142.emf"/></Relationships>
</file>

<file path=ppt/slides/_rels/slide144.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264.pn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812.pn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image" Target="../media/image820.pn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8" Type="http://schemas.openxmlformats.org/officeDocument/2006/relationships/image" Target="../media/image1060.png"/><Relationship Id="rId3" Type="http://schemas.openxmlformats.org/officeDocument/2006/relationships/image" Target="../media/image841.png"/><Relationship Id="rId7" Type="http://schemas.openxmlformats.org/officeDocument/2006/relationships/image" Target="../media/image921.png"/><Relationship Id="rId2" Type="http://schemas.openxmlformats.org/officeDocument/2006/relationships/image" Target="../media/image830.png"/><Relationship Id="rId1" Type="http://schemas.openxmlformats.org/officeDocument/2006/relationships/slideLayout" Target="../slideLayouts/slideLayout10.xml"/><Relationship Id="rId6" Type="http://schemas.openxmlformats.org/officeDocument/2006/relationships/image" Target="../media/image912.png"/><Relationship Id="rId5" Type="http://schemas.openxmlformats.org/officeDocument/2006/relationships/image" Target="../media/image860.png"/><Relationship Id="rId4" Type="http://schemas.openxmlformats.org/officeDocument/2006/relationships/image" Target="../media/image850.png"/><Relationship Id="rId9" Type="http://schemas.openxmlformats.org/officeDocument/2006/relationships/image" Target="../media/image1070.png"/></Relationships>
</file>

<file path=ppt/slides/_rels/slide149.xml.rels><?xml version="1.0" encoding="UTF-8" standalone="yes"?>
<Relationships xmlns="http://schemas.openxmlformats.org/package/2006/relationships"><Relationship Id="rId8" Type="http://schemas.openxmlformats.org/officeDocument/2006/relationships/image" Target="../media/image1180.png"/><Relationship Id="rId3" Type="http://schemas.openxmlformats.org/officeDocument/2006/relationships/image" Target="../media/image1081.png"/><Relationship Id="rId7" Type="http://schemas.openxmlformats.org/officeDocument/2006/relationships/image" Target="../media/image1170.png"/><Relationship Id="rId2" Type="http://schemas.openxmlformats.org/officeDocument/2006/relationships/image" Target="../media/image290.png"/><Relationship Id="rId1" Type="http://schemas.openxmlformats.org/officeDocument/2006/relationships/slideLayout" Target="../slideLayouts/slideLayout7.xml"/><Relationship Id="rId6" Type="http://schemas.openxmlformats.org/officeDocument/2006/relationships/image" Target="../media/image1160.png"/><Relationship Id="rId5" Type="http://schemas.openxmlformats.org/officeDocument/2006/relationships/image" Target="../media/image1100.png"/><Relationship Id="rId4" Type="http://schemas.openxmlformats.org/officeDocument/2006/relationships/image" Target="../media/image1090.png"/></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8" Type="http://schemas.openxmlformats.org/officeDocument/2006/relationships/image" Target="../media/image1290.png"/><Relationship Id="rId3" Type="http://schemas.openxmlformats.org/officeDocument/2006/relationships/image" Target="../media/image1221.png"/><Relationship Id="rId7" Type="http://schemas.openxmlformats.org/officeDocument/2006/relationships/image" Target="../media/image1280.png"/><Relationship Id="rId2" Type="http://schemas.openxmlformats.org/officeDocument/2006/relationships/image" Target="../media/image1201.png"/><Relationship Id="rId1" Type="http://schemas.openxmlformats.org/officeDocument/2006/relationships/slideLayout" Target="../slideLayouts/slideLayout7.xml"/><Relationship Id="rId6" Type="http://schemas.openxmlformats.org/officeDocument/2006/relationships/image" Target="../media/image1251.png"/><Relationship Id="rId5" Type="http://schemas.openxmlformats.org/officeDocument/2006/relationships/image" Target="../media/image1240.png"/><Relationship Id="rId4" Type="http://schemas.openxmlformats.org/officeDocument/2006/relationships/image" Target="../media/image1230.png"/></Relationships>
</file>

<file path=ppt/slides/_rels/slide151.xml.rels><?xml version="1.0" encoding="UTF-8" standalone="yes"?>
<Relationships xmlns="http://schemas.openxmlformats.org/package/2006/relationships"><Relationship Id="rId3" Type="http://schemas.openxmlformats.org/officeDocument/2006/relationships/image" Target="../media/image1340.png"/><Relationship Id="rId2" Type="http://schemas.openxmlformats.org/officeDocument/2006/relationships/image" Target="../media/image4200.png"/><Relationship Id="rId1" Type="http://schemas.openxmlformats.org/officeDocument/2006/relationships/slideLayout" Target="../slideLayouts/slideLayout7.xml"/><Relationship Id="rId6" Type="http://schemas.openxmlformats.org/officeDocument/2006/relationships/image" Target="../media/image1370.png"/><Relationship Id="rId5" Type="http://schemas.openxmlformats.org/officeDocument/2006/relationships/image" Target="../media/image1360.png"/><Relationship Id="rId4" Type="http://schemas.openxmlformats.org/officeDocument/2006/relationships/image" Target="../media/image1350.png"/></Relationships>
</file>

<file path=ppt/slides/_rels/slide152.xml.rels><?xml version="1.0" encoding="UTF-8" standalone="yes"?>
<Relationships xmlns="http://schemas.openxmlformats.org/package/2006/relationships"><Relationship Id="rId8" Type="http://schemas.openxmlformats.org/officeDocument/2006/relationships/image" Target="../media/image1400.png"/><Relationship Id="rId3" Type="http://schemas.openxmlformats.org/officeDocument/2006/relationships/image" Target="../media/image1081.png"/><Relationship Id="rId7" Type="http://schemas.openxmlformats.org/officeDocument/2006/relationships/image" Target="../media/image1390.png"/><Relationship Id="rId2" Type="http://schemas.openxmlformats.org/officeDocument/2006/relationships/image" Target="../media/image5000.png"/><Relationship Id="rId1" Type="http://schemas.openxmlformats.org/officeDocument/2006/relationships/slideLayout" Target="../slideLayouts/slideLayout7.xml"/><Relationship Id="rId6" Type="http://schemas.openxmlformats.org/officeDocument/2006/relationships/image" Target="../media/image1380.png"/><Relationship Id="rId5" Type="http://schemas.openxmlformats.org/officeDocument/2006/relationships/image" Target="../media/image1160.png"/><Relationship Id="rId4" Type="http://schemas.openxmlformats.org/officeDocument/2006/relationships/image" Target="../media/image1100.png"/></Relationships>
</file>

<file path=ppt/slides/_rels/slide153.xml.rels><?xml version="1.0" encoding="UTF-8" standalone="yes"?>
<Relationships xmlns="http://schemas.openxmlformats.org/package/2006/relationships"><Relationship Id="rId3" Type="http://schemas.openxmlformats.org/officeDocument/2006/relationships/image" Target="../media/image1420.png"/><Relationship Id="rId7" Type="http://schemas.openxmlformats.org/officeDocument/2006/relationships/image" Target="../media/image1500.png"/><Relationship Id="rId2" Type="http://schemas.openxmlformats.org/officeDocument/2006/relationships/image" Target="../media/image1412.png"/><Relationship Id="rId1" Type="http://schemas.openxmlformats.org/officeDocument/2006/relationships/slideLayout" Target="../slideLayouts/slideLayout7.xml"/><Relationship Id="rId6" Type="http://schemas.openxmlformats.org/officeDocument/2006/relationships/image" Target="../media/image1450.png"/><Relationship Id="rId5" Type="http://schemas.openxmlformats.org/officeDocument/2006/relationships/image" Target="../media/image1440.png"/><Relationship Id="rId4" Type="http://schemas.openxmlformats.org/officeDocument/2006/relationships/image" Target="../media/image1430.png"/></Relationships>
</file>

<file path=ppt/slides/_rels/slide154.xml.rels><?xml version="1.0" encoding="UTF-8" standalone="yes"?>
<Relationships xmlns="http://schemas.openxmlformats.org/package/2006/relationships"><Relationship Id="rId13" Type="http://schemas.openxmlformats.org/officeDocument/2006/relationships/image" Target="../media/image1200.png"/><Relationship Id="rId18" Type="http://schemas.openxmlformats.org/officeDocument/2006/relationships/image" Target="../media/image610.png"/><Relationship Id="rId17" Type="http://schemas.openxmlformats.org/officeDocument/2006/relationships/image" Target="../media/image600.png"/><Relationship Id="rId46" Type="http://schemas.openxmlformats.org/officeDocument/2006/relationships/image" Target="../media/image640.png"/><Relationship Id="rId16" Type="http://schemas.openxmlformats.org/officeDocument/2006/relationships/image" Target="../media/image410.png"/><Relationship Id="rId20" Type="http://schemas.openxmlformats.org/officeDocument/2006/relationships/image" Target="../media/image630.png"/><Relationship Id="rId1" Type="http://schemas.openxmlformats.org/officeDocument/2006/relationships/slideLayout" Target="../slideLayouts/slideLayout7.xml"/><Relationship Id="rId45" Type="http://schemas.openxmlformats.org/officeDocument/2006/relationships/image" Target="../media/image1050.png"/><Relationship Id="rId15" Type="http://schemas.openxmlformats.org/officeDocument/2006/relationships/image" Target="../media/image3100.png"/><Relationship Id="rId19" Type="http://schemas.openxmlformats.org/officeDocument/2006/relationships/image" Target="../media/image620.png"/><Relationship Id="rId14" Type="http://schemas.openxmlformats.org/officeDocument/2006/relationships/image" Target="../media/image1300.png"/></Relationships>
</file>

<file path=ppt/slides/_rels/slide155.xml.rels><?xml version="1.0" encoding="UTF-8" standalone="yes"?>
<Relationships xmlns="http://schemas.openxmlformats.org/package/2006/relationships"><Relationship Id="rId2" Type="http://schemas.openxmlformats.org/officeDocument/2006/relationships/image" Target="../media/image1512.pn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3" Type="http://schemas.openxmlformats.org/officeDocument/2006/relationships/image" Target="../media/image670.png"/><Relationship Id="rId2" Type="http://schemas.openxmlformats.org/officeDocument/2006/relationships/image" Target="../media/image1520.png"/><Relationship Id="rId1" Type="http://schemas.openxmlformats.org/officeDocument/2006/relationships/slideLayout" Target="../slideLayouts/slideLayout7.xml"/><Relationship Id="rId4" Type="http://schemas.openxmlformats.org/officeDocument/2006/relationships/image" Target="../media/image680.png"/></Relationships>
</file>

<file path=ppt/slides/_rels/slide157.xml.rels><?xml version="1.0" encoding="UTF-8" standalone="yes"?>
<Relationships xmlns="http://schemas.openxmlformats.org/package/2006/relationships"><Relationship Id="rId8" Type="http://schemas.openxmlformats.org/officeDocument/2006/relationships/image" Target="../media/image1601.png"/><Relationship Id="rId3" Type="http://schemas.openxmlformats.org/officeDocument/2006/relationships/image" Target="../media/image1540.png"/><Relationship Id="rId7" Type="http://schemas.openxmlformats.org/officeDocument/2006/relationships/image" Target="../media/image1590.png"/><Relationship Id="rId2" Type="http://schemas.openxmlformats.org/officeDocument/2006/relationships/image" Target="../media/image1530.png"/><Relationship Id="rId1" Type="http://schemas.openxmlformats.org/officeDocument/2006/relationships/slideLayout" Target="../slideLayouts/slideLayout7.xml"/><Relationship Id="rId6" Type="http://schemas.openxmlformats.org/officeDocument/2006/relationships/image" Target="../media/image1580.png"/><Relationship Id="rId5" Type="http://schemas.openxmlformats.org/officeDocument/2006/relationships/image" Target="../media/image1570.png"/><Relationship Id="rId4" Type="http://schemas.openxmlformats.org/officeDocument/2006/relationships/image" Target="../media/image1550.png"/></Relationships>
</file>

<file path=ppt/slides/_rels/slide158.xml.rels><?xml version="1.0" encoding="UTF-8" standalone="yes"?>
<Relationships xmlns="http://schemas.openxmlformats.org/package/2006/relationships"><Relationship Id="rId2" Type="http://schemas.openxmlformats.org/officeDocument/2006/relationships/image" Target="../media/image1612.pn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3" Type="http://schemas.openxmlformats.org/officeDocument/2006/relationships/image" Target="../media/image1631.png"/><Relationship Id="rId2" Type="http://schemas.openxmlformats.org/officeDocument/2006/relationships/image" Target="../media/image1621.png"/><Relationship Id="rId1" Type="http://schemas.openxmlformats.org/officeDocument/2006/relationships/slideLayout" Target="../slideLayouts/slideLayout7.xml"/><Relationship Id="rId4" Type="http://schemas.openxmlformats.org/officeDocument/2006/relationships/image" Target="../media/image164.png"/></Relationships>
</file>

<file path=ppt/slides/_rels/slide16.xml.rels><?xml version="1.0" encoding="UTF-8" standalone="yes"?>
<Relationships xmlns="http://schemas.openxmlformats.org/package/2006/relationships"><Relationship Id="rId3" Type="http://schemas.openxmlformats.org/officeDocument/2006/relationships/image" Target="../media/image2610.png"/><Relationship Id="rId2" Type="http://schemas.openxmlformats.org/officeDocument/2006/relationships/image" Target="../media/image2600.png"/><Relationship Id="rId1" Type="http://schemas.openxmlformats.org/officeDocument/2006/relationships/slideLayout" Target="../slideLayouts/slideLayout7.xml"/><Relationship Id="rId6" Type="http://schemas.openxmlformats.org/officeDocument/2006/relationships/image" Target="../media/image2640.png"/><Relationship Id="rId5" Type="http://schemas.openxmlformats.org/officeDocument/2006/relationships/image" Target="../media/image2630.png"/><Relationship Id="rId4" Type="http://schemas.openxmlformats.org/officeDocument/2006/relationships/image" Target="../media/image2620.png"/></Relationships>
</file>

<file path=ppt/slides/_rels/slide160.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image" Target="../media/image1680.png"/><Relationship Id="rId2" Type="http://schemas.openxmlformats.org/officeDocument/2006/relationships/image" Target="../media/image1650.png"/><Relationship Id="rId1" Type="http://schemas.openxmlformats.org/officeDocument/2006/relationships/slideLayout" Target="../slideLayouts/slideLayout7.xml"/><Relationship Id="rId6" Type="http://schemas.openxmlformats.org/officeDocument/2006/relationships/image" Target="../media/image1670.png"/><Relationship Id="rId5" Type="http://schemas.openxmlformats.org/officeDocument/2006/relationships/image" Target="../media/image1660.png"/><Relationship Id="rId4" Type="http://schemas.openxmlformats.org/officeDocument/2006/relationships/chart" Target="../charts/chart2.xml"/></Relationships>
</file>

<file path=ppt/slides/_rels/slide161.xml.rels><?xml version="1.0" encoding="UTF-8" standalone="yes"?>
<Relationships xmlns="http://schemas.openxmlformats.org/package/2006/relationships"><Relationship Id="rId2" Type="http://schemas.openxmlformats.org/officeDocument/2006/relationships/image" Target="../media/image169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3" Type="http://schemas.openxmlformats.org/officeDocument/2006/relationships/image" Target="NULL"/><Relationship Id="rId18" Type="http://schemas.openxmlformats.org/officeDocument/2006/relationships/image" Target="NULL"/><Relationship Id="rId26" Type="http://schemas.openxmlformats.org/officeDocument/2006/relationships/image" Target="NULL"/><Relationship Id="rId39" Type="http://schemas.openxmlformats.org/officeDocument/2006/relationships/image" Target="../media/image48.png"/><Relationship Id="rId21" Type="http://schemas.openxmlformats.org/officeDocument/2006/relationships/image" Target="NULL"/><Relationship Id="rId34" Type="http://schemas.openxmlformats.org/officeDocument/2006/relationships/image" Target="../media/image45.png"/><Relationship Id="rId42" Type="http://schemas.openxmlformats.org/officeDocument/2006/relationships/image" Target="NULL"/><Relationship Id="rId7" Type="http://schemas.openxmlformats.org/officeDocument/2006/relationships/image" Target="NULL"/><Relationship Id="rId2" Type="http://schemas.openxmlformats.org/officeDocument/2006/relationships/notesSlide" Target="../notesSlides/notesSlide7.xml"/><Relationship Id="rId16" Type="http://schemas.openxmlformats.org/officeDocument/2006/relationships/image" Target="NULL"/><Relationship Id="rId20" Type="http://schemas.openxmlformats.org/officeDocument/2006/relationships/image" Target="NULL"/><Relationship Id="rId29" Type="http://schemas.openxmlformats.org/officeDocument/2006/relationships/image" Target="NULL"/><Relationship Id="rId41" Type="http://schemas.openxmlformats.org/officeDocument/2006/relationships/image" Target="NULL"/><Relationship Id="rId1" Type="http://schemas.openxmlformats.org/officeDocument/2006/relationships/slideLayout" Target="../slideLayouts/slideLayout10.xml"/><Relationship Id="rId6" Type="http://schemas.openxmlformats.org/officeDocument/2006/relationships/image" Target="NULL"/><Relationship Id="rId11" Type="http://schemas.openxmlformats.org/officeDocument/2006/relationships/image" Target="NULL"/><Relationship Id="rId24" Type="http://schemas.openxmlformats.org/officeDocument/2006/relationships/image" Target="NULL"/><Relationship Id="rId32" Type="http://schemas.openxmlformats.org/officeDocument/2006/relationships/image" Target="NULL"/><Relationship Id="rId37" Type="http://schemas.openxmlformats.org/officeDocument/2006/relationships/image" Target="../media/image47.png"/><Relationship Id="rId40" Type="http://schemas.openxmlformats.org/officeDocument/2006/relationships/image" Target="NULL"/><Relationship Id="rId5" Type="http://schemas.openxmlformats.org/officeDocument/2006/relationships/image" Target="NULL"/><Relationship Id="rId15" Type="http://schemas.openxmlformats.org/officeDocument/2006/relationships/image" Target="NULL"/><Relationship Id="rId23" Type="http://schemas.openxmlformats.org/officeDocument/2006/relationships/image" Target="NULL"/><Relationship Id="rId28" Type="http://schemas.openxmlformats.org/officeDocument/2006/relationships/image" Target="NULL"/><Relationship Id="rId36" Type="http://schemas.openxmlformats.org/officeDocument/2006/relationships/image" Target="NULL"/><Relationship Id="rId10" Type="http://schemas.openxmlformats.org/officeDocument/2006/relationships/image" Target="NULL"/><Relationship Id="rId19" Type="http://schemas.openxmlformats.org/officeDocument/2006/relationships/image" Target="NULL"/><Relationship Id="rId31" Type="http://schemas.openxmlformats.org/officeDocument/2006/relationships/image" Target="NULL"/><Relationship Id="rId4" Type="http://schemas.openxmlformats.org/officeDocument/2006/relationships/image" Target="NULL"/><Relationship Id="rId9" Type="http://schemas.openxmlformats.org/officeDocument/2006/relationships/image" Target="NULL"/><Relationship Id="rId14" Type="http://schemas.openxmlformats.org/officeDocument/2006/relationships/image" Target="NULL"/><Relationship Id="rId22" Type="http://schemas.openxmlformats.org/officeDocument/2006/relationships/image" Target="NULL"/><Relationship Id="rId27" Type="http://schemas.openxmlformats.org/officeDocument/2006/relationships/image" Target="NULL"/><Relationship Id="rId30" Type="http://schemas.openxmlformats.org/officeDocument/2006/relationships/image" Target="NULL"/><Relationship Id="rId35" Type="http://schemas.openxmlformats.org/officeDocument/2006/relationships/image" Target="../media/image46.png"/><Relationship Id="rId8" Type="http://schemas.openxmlformats.org/officeDocument/2006/relationships/image" Target="NULL"/><Relationship Id="rId12" Type="http://schemas.openxmlformats.org/officeDocument/2006/relationships/image" Target="NULL"/><Relationship Id="rId17" Type="http://schemas.openxmlformats.org/officeDocument/2006/relationships/image" Target="NULL"/><Relationship Id="rId25" Type="http://schemas.openxmlformats.org/officeDocument/2006/relationships/image" Target="NULL"/><Relationship Id="rId33" Type="http://schemas.openxmlformats.org/officeDocument/2006/relationships/image" Target="NULL"/><Relationship Id="rId38" Type="http://schemas.openxmlformats.org/officeDocument/2006/relationships/image" Target="NUL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NULL"/><Relationship Id="rId18" Type="http://schemas.openxmlformats.org/officeDocument/2006/relationships/image" Target="../media/image58.png"/><Relationship Id="rId26" Type="http://schemas.openxmlformats.org/officeDocument/2006/relationships/image" Target="NULL"/><Relationship Id="rId21" Type="http://schemas.openxmlformats.org/officeDocument/2006/relationships/image" Target="NULL"/><Relationship Id="rId7" Type="http://schemas.openxmlformats.org/officeDocument/2006/relationships/image" Target="../media/image50.png"/><Relationship Id="rId12" Type="http://schemas.openxmlformats.org/officeDocument/2006/relationships/image" Target="NULL"/><Relationship Id="rId17" Type="http://schemas.openxmlformats.org/officeDocument/2006/relationships/image" Target="../media/image57.png"/><Relationship Id="rId25" Type="http://schemas.openxmlformats.org/officeDocument/2006/relationships/image" Target="NULL"/><Relationship Id="rId33" Type="http://schemas.openxmlformats.org/officeDocument/2006/relationships/image" Target="../media/image66.png"/><Relationship Id="rId2" Type="http://schemas.openxmlformats.org/officeDocument/2006/relationships/notesSlide" Target="../notesSlides/notesSlide8.xml"/><Relationship Id="rId16" Type="http://schemas.openxmlformats.org/officeDocument/2006/relationships/image" Target="../media/image56.png"/><Relationship Id="rId20" Type="http://schemas.openxmlformats.org/officeDocument/2006/relationships/image" Target="../media/image60.png"/><Relationship Id="rId29"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NULL"/><Relationship Id="rId11" Type="http://schemas.openxmlformats.org/officeDocument/2006/relationships/image" Target="NULL"/><Relationship Id="rId24" Type="http://schemas.openxmlformats.org/officeDocument/2006/relationships/image" Target="NULL"/><Relationship Id="rId32" Type="http://schemas.openxmlformats.org/officeDocument/2006/relationships/image" Target="../media/image65.png"/><Relationship Id="rId5" Type="http://schemas.openxmlformats.org/officeDocument/2006/relationships/image" Target="NULL"/><Relationship Id="rId15" Type="http://schemas.openxmlformats.org/officeDocument/2006/relationships/image" Target="../media/image55.png"/><Relationship Id="rId23" Type="http://schemas.openxmlformats.org/officeDocument/2006/relationships/image" Target="NULL"/><Relationship Id="rId28" Type="http://schemas.openxmlformats.org/officeDocument/2006/relationships/image" Target="../media/image61.png"/><Relationship Id="rId10" Type="http://schemas.openxmlformats.org/officeDocument/2006/relationships/image" Target="../media/image53.png"/><Relationship Id="rId19" Type="http://schemas.openxmlformats.org/officeDocument/2006/relationships/image" Target="../media/image59.png"/><Relationship Id="rId31" Type="http://schemas.openxmlformats.org/officeDocument/2006/relationships/image" Target="../media/image64.png"/><Relationship Id="rId4" Type="http://schemas.openxmlformats.org/officeDocument/2006/relationships/image" Target="NULL"/><Relationship Id="rId9" Type="http://schemas.openxmlformats.org/officeDocument/2006/relationships/image" Target="../media/image52.png"/><Relationship Id="rId14" Type="http://schemas.openxmlformats.org/officeDocument/2006/relationships/image" Target="../media/image54.png"/><Relationship Id="rId22" Type="http://schemas.openxmlformats.org/officeDocument/2006/relationships/image" Target="NULL"/><Relationship Id="rId27" Type="http://schemas.openxmlformats.org/officeDocument/2006/relationships/image" Target="NULL"/><Relationship Id="rId30" Type="http://schemas.openxmlformats.org/officeDocument/2006/relationships/image" Target="../media/image63.png"/></Relationships>
</file>

<file path=ppt/slides/_rels/slide27.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NULL"/><Relationship Id="rId18" Type="http://schemas.openxmlformats.org/officeDocument/2006/relationships/image" Target="../media/image58.png"/><Relationship Id="rId26" Type="http://schemas.openxmlformats.org/officeDocument/2006/relationships/image" Target="NULL"/><Relationship Id="rId21" Type="http://schemas.openxmlformats.org/officeDocument/2006/relationships/image" Target="NULL"/><Relationship Id="rId7" Type="http://schemas.openxmlformats.org/officeDocument/2006/relationships/image" Target="../media/image50.png"/><Relationship Id="rId12" Type="http://schemas.openxmlformats.org/officeDocument/2006/relationships/image" Target="NULL"/><Relationship Id="rId17" Type="http://schemas.openxmlformats.org/officeDocument/2006/relationships/image" Target="../media/image57.png"/><Relationship Id="rId25" Type="http://schemas.openxmlformats.org/officeDocument/2006/relationships/image" Target="NULL"/><Relationship Id="rId33" Type="http://schemas.openxmlformats.org/officeDocument/2006/relationships/image" Target="../media/image66.png"/><Relationship Id="rId2" Type="http://schemas.openxmlformats.org/officeDocument/2006/relationships/notesSlide" Target="../notesSlides/notesSlide9.xml"/><Relationship Id="rId16" Type="http://schemas.openxmlformats.org/officeDocument/2006/relationships/image" Target="../media/image56.png"/><Relationship Id="rId20" Type="http://schemas.openxmlformats.org/officeDocument/2006/relationships/image" Target="../media/image60.png"/><Relationship Id="rId29"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NULL"/><Relationship Id="rId11" Type="http://schemas.openxmlformats.org/officeDocument/2006/relationships/image" Target="NULL"/><Relationship Id="rId24" Type="http://schemas.openxmlformats.org/officeDocument/2006/relationships/image" Target="NULL"/><Relationship Id="rId32" Type="http://schemas.openxmlformats.org/officeDocument/2006/relationships/image" Target="../media/image65.png"/><Relationship Id="rId5" Type="http://schemas.openxmlformats.org/officeDocument/2006/relationships/image" Target="NULL"/><Relationship Id="rId15" Type="http://schemas.openxmlformats.org/officeDocument/2006/relationships/image" Target="../media/image55.png"/><Relationship Id="rId23" Type="http://schemas.openxmlformats.org/officeDocument/2006/relationships/image" Target="NULL"/><Relationship Id="rId28" Type="http://schemas.openxmlformats.org/officeDocument/2006/relationships/image" Target="../media/image61.png"/><Relationship Id="rId10" Type="http://schemas.openxmlformats.org/officeDocument/2006/relationships/image" Target="../media/image53.png"/><Relationship Id="rId19" Type="http://schemas.openxmlformats.org/officeDocument/2006/relationships/image" Target="../media/image59.png"/><Relationship Id="rId31" Type="http://schemas.openxmlformats.org/officeDocument/2006/relationships/image" Target="../media/image64.png"/><Relationship Id="rId4" Type="http://schemas.openxmlformats.org/officeDocument/2006/relationships/image" Target="NULL"/><Relationship Id="rId9" Type="http://schemas.openxmlformats.org/officeDocument/2006/relationships/image" Target="../media/image52.png"/><Relationship Id="rId14" Type="http://schemas.openxmlformats.org/officeDocument/2006/relationships/image" Target="../media/image54.png"/><Relationship Id="rId22" Type="http://schemas.openxmlformats.org/officeDocument/2006/relationships/image" Target="NULL"/><Relationship Id="rId27" Type="http://schemas.openxmlformats.org/officeDocument/2006/relationships/image" Target="NULL"/><Relationship Id="rId30" Type="http://schemas.openxmlformats.org/officeDocument/2006/relationships/image" Target="../media/image63.png"/></Relationships>
</file>

<file path=ppt/slides/_rels/slide28.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NULL"/><Relationship Id="rId18" Type="http://schemas.openxmlformats.org/officeDocument/2006/relationships/image" Target="../media/image58.png"/><Relationship Id="rId26" Type="http://schemas.openxmlformats.org/officeDocument/2006/relationships/image" Target="NULL"/><Relationship Id="rId21" Type="http://schemas.openxmlformats.org/officeDocument/2006/relationships/image" Target="NULL"/><Relationship Id="rId7" Type="http://schemas.openxmlformats.org/officeDocument/2006/relationships/image" Target="../media/image50.png"/><Relationship Id="rId12" Type="http://schemas.openxmlformats.org/officeDocument/2006/relationships/image" Target="NULL"/><Relationship Id="rId17" Type="http://schemas.openxmlformats.org/officeDocument/2006/relationships/image" Target="../media/image57.png"/><Relationship Id="rId25" Type="http://schemas.openxmlformats.org/officeDocument/2006/relationships/image" Target="NULL"/><Relationship Id="rId33" Type="http://schemas.openxmlformats.org/officeDocument/2006/relationships/image" Target="../media/image66.png"/><Relationship Id="rId2" Type="http://schemas.openxmlformats.org/officeDocument/2006/relationships/notesSlide" Target="../notesSlides/notesSlide10.xml"/><Relationship Id="rId16" Type="http://schemas.openxmlformats.org/officeDocument/2006/relationships/image" Target="../media/image56.png"/><Relationship Id="rId20" Type="http://schemas.openxmlformats.org/officeDocument/2006/relationships/image" Target="../media/image60.png"/><Relationship Id="rId29"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NULL"/><Relationship Id="rId11" Type="http://schemas.openxmlformats.org/officeDocument/2006/relationships/image" Target="NULL"/><Relationship Id="rId24" Type="http://schemas.openxmlformats.org/officeDocument/2006/relationships/image" Target="NULL"/><Relationship Id="rId32" Type="http://schemas.openxmlformats.org/officeDocument/2006/relationships/image" Target="../media/image65.png"/><Relationship Id="rId5" Type="http://schemas.openxmlformats.org/officeDocument/2006/relationships/image" Target="NULL"/><Relationship Id="rId15" Type="http://schemas.openxmlformats.org/officeDocument/2006/relationships/image" Target="../media/image55.png"/><Relationship Id="rId23" Type="http://schemas.openxmlformats.org/officeDocument/2006/relationships/image" Target="NULL"/><Relationship Id="rId28" Type="http://schemas.openxmlformats.org/officeDocument/2006/relationships/image" Target="../media/image61.png"/><Relationship Id="rId10" Type="http://schemas.openxmlformats.org/officeDocument/2006/relationships/image" Target="../media/image53.png"/><Relationship Id="rId19" Type="http://schemas.openxmlformats.org/officeDocument/2006/relationships/image" Target="../media/image59.png"/><Relationship Id="rId31" Type="http://schemas.openxmlformats.org/officeDocument/2006/relationships/image" Target="../media/image64.png"/><Relationship Id="rId4" Type="http://schemas.openxmlformats.org/officeDocument/2006/relationships/image" Target="NULL"/><Relationship Id="rId9" Type="http://schemas.openxmlformats.org/officeDocument/2006/relationships/image" Target="../media/image52.png"/><Relationship Id="rId14" Type="http://schemas.openxmlformats.org/officeDocument/2006/relationships/image" Target="../media/image54.png"/><Relationship Id="rId22" Type="http://schemas.openxmlformats.org/officeDocument/2006/relationships/image" Target="NULL"/><Relationship Id="rId27" Type="http://schemas.openxmlformats.org/officeDocument/2006/relationships/image" Target="NULL"/><Relationship Id="rId30" Type="http://schemas.openxmlformats.org/officeDocument/2006/relationships/image" Target="../media/image63.png"/></Relationships>
</file>

<file path=ppt/slides/_rels/slide29.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4.png"/><Relationship Id="rId18" Type="http://schemas.openxmlformats.org/officeDocument/2006/relationships/image" Target="../media/image59.png"/><Relationship Id="rId26" Type="http://schemas.openxmlformats.org/officeDocument/2006/relationships/image" Target="../media/image61.png"/><Relationship Id="rId3" Type="http://schemas.openxmlformats.org/officeDocument/2006/relationships/image" Target="../media/image67.png"/><Relationship Id="rId21" Type="http://schemas.openxmlformats.org/officeDocument/2006/relationships/image" Target="../media/image76.png"/><Relationship Id="rId7" Type="http://schemas.openxmlformats.org/officeDocument/2006/relationships/image" Target="../media/image51.png"/><Relationship Id="rId12" Type="http://schemas.openxmlformats.org/officeDocument/2006/relationships/image" Target="../media/image74.png"/><Relationship Id="rId17" Type="http://schemas.openxmlformats.org/officeDocument/2006/relationships/image" Target="../media/image58.png"/><Relationship Id="rId25" Type="http://schemas.openxmlformats.org/officeDocument/2006/relationships/image" Target="../media/image81.png"/><Relationship Id="rId2" Type="http://schemas.openxmlformats.org/officeDocument/2006/relationships/notesSlide" Target="../notesSlides/notesSlide11.xml"/><Relationship Id="rId16" Type="http://schemas.openxmlformats.org/officeDocument/2006/relationships/image" Target="../media/image57.png"/><Relationship Id="rId20" Type="http://schemas.openxmlformats.org/officeDocument/2006/relationships/image" Target="../media/image75.png"/><Relationship Id="rId29"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73.png"/><Relationship Id="rId24" Type="http://schemas.openxmlformats.org/officeDocument/2006/relationships/image" Target="../media/image80.png"/><Relationship Id="rId32" Type="http://schemas.openxmlformats.org/officeDocument/2006/relationships/image" Target="../media/image82.png"/><Relationship Id="rId5" Type="http://schemas.openxmlformats.org/officeDocument/2006/relationships/image" Target="../media/image71.png"/><Relationship Id="rId15" Type="http://schemas.openxmlformats.org/officeDocument/2006/relationships/image" Target="../media/image56.png"/><Relationship Id="rId23" Type="http://schemas.openxmlformats.org/officeDocument/2006/relationships/image" Target="../media/image79.png"/><Relationship Id="rId28" Type="http://schemas.openxmlformats.org/officeDocument/2006/relationships/image" Target="../media/image63.png"/><Relationship Id="rId10" Type="http://schemas.openxmlformats.org/officeDocument/2006/relationships/image" Target="../media/image72.png"/><Relationship Id="rId19" Type="http://schemas.openxmlformats.org/officeDocument/2006/relationships/image" Target="../media/image60.png"/><Relationship Id="rId31" Type="http://schemas.openxmlformats.org/officeDocument/2006/relationships/image" Target="../media/image66.png"/><Relationship Id="rId4" Type="http://schemas.openxmlformats.org/officeDocument/2006/relationships/image" Target="../media/image68.png"/><Relationship Id="rId9" Type="http://schemas.openxmlformats.org/officeDocument/2006/relationships/image" Target="../media/image53.png"/><Relationship Id="rId14" Type="http://schemas.openxmlformats.org/officeDocument/2006/relationships/image" Target="../media/image55.png"/><Relationship Id="rId22" Type="http://schemas.openxmlformats.org/officeDocument/2006/relationships/image" Target="../media/image78.png"/><Relationship Id="rId27" Type="http://schemas.openxmlformats.org/officeDocument/2006/relationships/image" Target="../media/image62.png"/><Relationship Id="rId30" Type="http://schemas.openxmlformats.org/officeDocument/2006/relationships/image" Target="../media/image65.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NULL"/><Relationship Id="rId18" Type="http://schemas.openxmlformats.org/officeDocument/2006/relationships/image" Target="../media/image95.png"/><Relationship Id="rId26" Type="http://schemas.openxmlformats.org/officeDocument/2006/relationships/image" Target="NULL"/><Relationship Id="rId21" Type="http://schemas.openxmlformats.org/officeDocument/2006/relationships/image" Target="NULL"/><Relationship Id="rId7" Type="http://schemas.openxmlformats.org/officeDocument/2006/relationships/image" Target="../media/image83.png"/><Relationship Id="rId12" Type="http://schemas.openxmlformats.org/officeDocument/2006/relationships/image" Target="NULL"/><Relationship Id="rId17" Type="http://schemas.openxmlformats.org/officeDocument/2006/relationships/image" Target="../media/image94.png"/><Relationship Id="rId25" Type="http://schemas.openxmlformats.org/officeDocument/2006/relationships/image" Target="NULL"/><Relationship Id="rId33" Type="http://schemas.openxmlformats.org/officeDocument/2006/relationships/image" Target="../media/image102.png"/><Relationship Id="rId2" Type="http://schemas.openxmlformats.org/officeDocument/2006/relationships/notesSlide" Target="../notesSlides/notesSlide12.xml"/><Relationship Id="rId16" Type="http://schemas.openxmlformats.org/officeDocument/2006/relationships/image" Target="../media/image93.png"/><Relationship Id="rId20" Type="http://schemas.openxmlformats.org/officeDocument/2006/relationships/image" Target="../media/image97.png"/><Relationship Id="rId29" Type="http://schemas.openxmlformats.org/officeDocument/2006/relationships/image" Target="../media/image99.png"/><Relationship Id="rId1" Type="http://schemas.openxmlformats.org/officeDocument/2006/relationships/slideLayout" Target="../slideLayouts/slideLayout7.xml"/><Relationship Id="rId6" Type="http://schemas.openxmlformats.org/officeDocument/2006/relationships/image" Target="NULL"/><Relationship Id="rId11" Type="http://schemas.openxmlformats.org/officeDocument/2006/relationships/image" Target="NULL"/><Relationship Id="rId24" Type="http://schemas.openxmlformats.org/officeDocument/2006/relationships/image" Target="NULL"/><Relationship Id="rId32" Type="http://schemas.openxmlformats.org/officeDocument/2006/relationships/image" Target="../media/image65.png"/><Relationship Id="rId5" Type="http://schemas.openxmlformats.org/officeDocument/2006/relationships/image" Target="NULL"/><Relationship Id="rId15" Type="http://schemas.openxmlformats.org/officeDocument/2006/relationships/image" Target="../media/image92.png"/><Relationship Id="rId23" Type="http://schemas.openxmlformats.org/officeDocument/2006/relationships/image" Target="NULL"/><Relationship Id="rId28" Type="http://schemas.openxmlformats.org/officeDocument/2006/relationships/image" Target="../media/image98.png"/><Relationship Id="rId10" Type="http://schemas.openxmlformats.org/officeDocument/2006/relationships/image" Target="../media/image86.png"/><Relationship Id="rId19" Type="http://schemas.openxmlformats.org/officeDocument/2006/relationships/image" Target="../media/image96.png"/><Relationship Id="rId31" Type="http://schemas.openxmlformats.org/officeDocument/2006/relationships/image" Target="../media/image101.png"/><Relationship Id="rId4" Type="http://schemas.openxmlformats.org/officeDocument/2006/relationships/image" Target="NULL"/><Relationship Id="rId9" Type="http://schemas.openxmlformats.org/officeDocument/2006/relationships/image" Target="../media/image85.png"/><Relationship Id="rId14" Type="http://schemas.openxmlformats.org/officeDocument/2006/relationships/image" Target="../media/image91.png"/><Relationship Id="rId22" Type="http://schemas.openxmlformats.org/officeDocument/2006/relationships/image" Target="NULL"/><Relationship Id="rId27" Type="http://schemas.openxmlformats.org/officeDocument/2006/relationships/image" Target="NULL"/><Relationship Id="rId30" Type="http://schemas.openxmlformats.org/officeDocument/2006/relationships/image" Target="../media/image100.png"/></Relationships>
</file>

<file path=ppt/slides/_rels/slide31.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NULL"/><Relationship Id="rId18" Type="http://schemas.openxmlformats.org/officeDocument/2006/relationships/image" Target="../media/image95.png"/><Relationship Id="rId26" Type="http://schemas.openxmlformats.org/officeDocument/2006/relationships/image" Target="NULL"/><Relationship Id="rId21" Type="http://schemas.openxmlformats.org/officeDocument/2006/relationships/image" Target="NULL"/><Relationship Id="rId7" Type="http://schemas.openxmlformats.org/officeDocument/2006/relationships/image" Target="../media/image83.png"/><Relationship Id="rId12" Type="http://schemas.openxmlformats.org/officeDocument/2006/relationships/image" Target="NULL"/><Relationship Id="rId17" Type="http://schemas.openxmlformats.org/officeDocument/2006/relationships/image" Target="../media/image94.png"/><Relationship Id="rId25" Type="http://schemas.openxmlformats.org/officeDocument/2006/relationships/image" Target="NULL"/><Relationship Id="rId33" Type="http://schemas.openxmlformats.org/officeDocument/2006/relationships/image" Target="../media/image102.png"/><Relationship Id="rId2" Type="http://schemas.openxmlformats.org/officeDocument/2006/relationships/notesSlide" Target="../notesSlides/notesSlide13.xml"/><Relationship Id="rId16" Type="http://schemas.openxmlformats.org/officeDocument/2006/relationships/image" Target="../media/image93.png"/><Relationship Id="rId20" Type="http://schemas.openxmlformats.org/officeDocument/2006/relationships/image" Target="../media/image97.png"/><Relationship Id="rId29" Type="http://schemas.openxmlformats.org/officeDocument/2006/relationships/image" Target="../media/image99.png"/><Relationship Id="rId1" Type="http://schemas.openxmlformats.org/officeDocument/2006/relationships/slideLayout" Target="../slideLayouts/slideLayout7.xml"/><Relationship Id="rId6" Type="http://schemas.openxmlformats.org/officeDocument/2006/relationships/image" Target="NULL"/><Relationship Id="rId11" Type="http://schemas.openxmlformats.org/officeDocument/2006/relationships/image" Target="NULL"/><Relationship Id="rId24" Type="http://schemas.openxmlformats.org/officeDocument/2006/relationships/image" Target="NULL"/><Relationship Id="rId32" Type="http://schemas.openxmlformats.org/officeDocument/2006/relationships/image" Target="../media/image65.png"/><Relationship Id="rId5" Type="http://schemas.openxmlformats.org/officeDocument/2006/relationships/image" Target="NULL"/><Relationship Id="rId15" Type="http://schemas.openxmlformats.org/officeDocument/2006/relationships/image" Target="../media/image92.png"/><Relationship Id="rId23" Type="http://schemas.openxmlformats.org/officeDocument/2006/relationships/image" Target="NULL"/><Relationship Id="rId28" Type="http://schemas.openxmlformats.org/officeDocument/2006/relationships/image" Target="../media/image98.png"/><Relationship Id="rId10" Type="http://schemas.openxmlformats.org/officeDocument/2006/relationships/image" Target="../media/image86.png"/><Relationship Id="rId19" Type="http://schemas.openxmlformats.org/officeDocument/2006/relationships/image" Target="../media/image96.png"/><Relationship Id="rId31" Type="http://schemas.openxmlformats.org/officeDocument/2006/relationships/image" Target="../media/image101.png"/><Relationship Id="rId4" Type="http://schemas.openxmlformats.org/officeDocument/2006/relationships/image" Target="NULL"/><Relationship Id="rId9" Type="http://schemas.openxmlformats.org/officeDocument/2006/relationships/image" Target="../media/image85.png"/><Relationship Id="rId14" Type="http://schemas.openxmlformats.org/officeDocument/2006/relationships/image" Target="../media/image91.png"/><Relationship Id="rId22" Type="http://schemas.openxmlformats.org/officeDocument/2006/relationships/image" Target="NULL"/><Relationship Id="rId27" Type="http://schemas.openxmlformats.org/officeDocument/2006/relationships/image" Target="NULL"/><Relationship Id="rId30" Type="http://schemas.openxmlformats.org/officeDocument/2006/relationships/image" Target="../media/image100.png"/></Relationships>
</file>

<file path=ppt/slides/_rels/slide32.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91.png"/><Relationship Id="rId18" Type="http://schemas.openxmlformats.org/officeDocument/2006/relationships/image" Target="../media/image96.png"/><Relationship Id="rId26" Type="http://schemas.openxmlformats.org/officeDocument/2006/relationships/image" Target="../media/image98.png"/><Relationship Id="rId3" Type="http://schemas.openxmlformats.org/officeDocument/2006/relationships/image" Target="../media/image67.png"/><Relationship Id="rId21" Type="http://schemas.openxmlformats.org/officeDocument/2006/relationships/image" Target="../media/image76.png"/><Relationship Id="rId7" Type="http://schemas.openxmlformats.org/officeDocument/2006/relationships/image" Target="../media/image84.png"/><Relationship Id="rId12" Type="http://schemas.openxmlformats.org/officeDocument/2006/relationships/image" Target="../media/image74.png"/><Relationship Id="rId17" Type="http://schemas.openxmlformats.org/officeDocument/2006/relationships/image" Target="../media/image95.png"/><Relationship Id="rId25" Type="http://schemas.openxmlformats.org/officeDocument/2006/relationships/image" Target="../media/image81.png"/><Relationship Id="rId2" Type="http://schemas.openxmlformats.org/officeDocument/2006/relationships/notesSlide" Target="../notesSlides/notesSlide14.xml"/><Relationship Id="rId16" Type="http://schemas.openxmlformats.org/officeDocument/2006/relationships/image" Target="../media/image94.png"/><Relationship Id="rId20" Type="http://schemas.openxmlformats.org/officeDocument/2006/relationships/image" Target="../media/image75.png"/><Relationship Id="rId29" Type="http://schemas.openxmlformats.org/officeDocument/2006/relationships/image" Target="../media/image101.png"/><Relationship Id="rId1" Type="http://schemas.openxmlformats.org/officeDocument/2006/relationships/slideLayout" Target="../slideLayouts/slideLayout7.xml"/><Relationship Id="rId6" Type="http://schemas.openxmlformats.org/officeDocument/2006/relationships/image" Target="../media/image83.png"/><Relationship Id="rId11" Type="http://schemas.openxmlformats.org/officeDocument/2006/relationships/image" Target="../media/image73.png"/><Relationship Id="rId24" Type="http://schemas.openxmlformats.org/officeDocument/2006/relationships/image" Target="../media/image80.png"/><Relationship Id="rId32" Type="http://schemas.openxmlformats.org/officeDocument/2006/relationships/image" Target="../media/image82.png"/><Relationship Id="rId5" Type="http://schemas.openxmlformats.org/officeDocument/2006/relationships/image" Target="../media/image71.png"/><Relationship Id="rId15" Type="http://schemas.openxmlformats.org/officeDocument/2006/relationships/image" Target="../media/image93.png"/><Relationship Id="rId23" Type="http://schemas.openxmlformats.org/officeDocument/2006/relationships/image" Target="../media/image79.png"/><Relationship Id="rId28" Type="http://schemas.openxmlformats.org/officeDocument/2006/relationships/image" Target="../media/image100.png"/><Relationship Id="rId10" Type="http://schemas.openxmlformats.org/officeDocument/2006/relationships/image" Target="../media/image72.png"/><Relationship Id="rId19" Type="http://schemas.openxmlformats.org/officeDocument/2006/relationships/image" Target="../media/image97.png"/><Relationship Id="rId31" Type="http://schemas.openxmlformats.org/officeDocument/2006/relationships/image" Target="../media/image102.png"/><Relationship Id="rId4" Type="http://schemas.openxmlformats.org/officeDocument/2006/relationships/image" Target="../media/image68.png"/><Relationship Id="rId9" Type="http://schemas.openxmlformats.org/officeDocument/2006/relationships/image" Target="../media/image86.png"/><Relationship Id="rId14" Type="http://schemas.openxmlformats.org/officeDocument/2006/relationships/image" Target="../media/image92.png"/><Relationship Id="rId22" Type="http://schemas.openxmlformats.org/officeDocument/2006/relationships/image" Target="../media/image78.png"/><Relationship Id="rId27" Type="http://schemas.openxmlformats.org/officeDocument/2006/relationships/image" Target="../media/image99.png"/><Relationship Id="rId30" Type="http://schemas.openxmlformats.org/officeDocument/2006/relationships/image" Target="../media/image65.png"/></Relationships>
</file>

<file path=ppt/slides/_rels/slide33.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91.png"/><Relationship Id="rId18" Type="http://schemas.openxmlformats.org/officeDocument/2006/relationships/image" Target="../media/image96.png"/><Relationship Id="rId26" Type="http://schemas.openxmlformats.org/officeDocument/2006/relationships/image" Target="../media/image98.png"/><Relationship Id="rId3" Type="http://schemas.openxmlformats.org/officeDocument/2006/relationships/image" Target="../media/image67.png"/><Relationship Id="rId21" Type="http://schemas.openxmlformats.org/officeDocument/2006/relationships/image" Target="../media/image76.png"/><Relationship Id="rId7" Type="http://schemas.openxmlformats.org/officeDocument/2006/relationships/image" Target="../media/image84.png"/><Relationship Id="rId12" Type="http://schemas.openxmlformats.org/officeDocument/2006/relationships/image" Target="../media/image74.png"/><Relationship Id="rId17" Type="http://schemas.openxmlformats.org/officeDocument/2006/relationships/image" Target="../media/image95.png"/><Relationship Id="rId25" Type="http://schemas.openxmlformats.org/officeDocument/2006/relationships/image" Target="../media/image81.png"/><Relationship Id="rId2" Type="http://schemas.openxmlformats.org/officeDocument/2006/relationships/notesSlide" Target="../notesSlides/notesSlide15.xml"/><Relationship Id="rId16" Type="http://schemas.openxmlformats.org/officeDocument/2006/relationships/image" Target="../media/image94.png"/><Relationship Id="rId20" Type="http://schemas.openxmlformats.org/officeDocument/2006/relationships/image" Target="../media/image75.png"/><Relationship Id="rId29" Type="http://schemas.openxmlformats.org/officeDocument/2006/relationships/image" Target="../media/image101.png"/><Relationship Id="rId1" Type="http://schemas.openxmlformats.org/officeDocument/2006/relationships/slideLayout" Target="../slideLayouts/slideLayout7.xml"/><Relationship Id="rId6" Type="http://schemas.openxmlformats.org/officeDocument/2006/relationships/image" Target="../media/image83.png"/><Relationship Id="rId11" Type="http://schemas.openxmlformats.org/officeDocument/2006/relationships/image" Target="../media/image73.png"/><Relationship Id="rId24" Type="http://schemas.openxmlformats.org/officeDocument/2006/relationships/image" Target="../media/image80.png"/><Relationship Id="rId32" Type="http://schemas.openxmlformats.org/officeDocument/2006/relationships/image" Target="../media/image82.png"/><Relationship Id="rId5" Type="http://schemas.openxmlformats.org/officeDocument/2006/relationships/image" Target="../media/image71.png"/><Relationship Id="rId15" Type="http://schemas.openxmlformats.org/officeDocument/2006/relationships/image" Target="../media/image93.png"/><Relationship Id="rId23" Type="http://schemas.openxmlformats.org/officeDocument/2006/relationships/image" Target="../media/image79.png"/><Relationship Id="rId28" Type="http://schemas.openxmlformats.org/officeDocument/2006/relationships/image" Target="../media/image100.png"/><Relationship Id="rId10" Type="http://schemas.openxmlformats.org/officeDocument/2006/relationships/image" Target="../media/image72.png"/><Relationship Id="rId19" Type="http://schemas.openxmlformats.org/officeDocument/2006/relationships/image" Target="../media/image97.png"/><Relationship Id="rId31" Type="http://schemas.openxmlformats.org/officeDocument/2006/relationships/image" Target="../media/image102.png"/><Relationship Id="rId4" Type="http://schemas.openxmlformats.org/officeDocument/2006/relationships/image" Target="../media/image68.png"/><Relationship Id="rId9" Type="http://schemas.openxmlformats.org/officeDocument/2006/relationships/image" Target="../media/image86.png"/><Relationship Id="rId14" Type="http://schemas.openxmlformats.org/officeDocument/2006/relationships/image" Target="../media/image92.png"/><Relationship Id="rId22" Type="http://schemas.openxmlformats.org/officeDocument/2006/relationships/image" Target="../media/image78.png"/><Relationship Id="rId27" Type="http://schemas.openxmlformats.org/officeDocument/2006/relationships/image" Target="../media/image99.png"/><Relationship Id="rId30" Type="http://schemas.openxmlformats.org/officeDocument/2006/relationships/image" Target="../media/image65.png"/></Relationships>
</file>

<file path=ppt/slides/_rels/slide34.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91.png"/><Relationship Id="rId18" Type="http://schemas.openxmlformats.org/officeDocument/2006/relationships/image" Target="../media/image96.png"/><Relationship Id="rId26" Type="http://schemas.openxmlformats.org/officeDocument/2006/relationships/image" Target="../media/image98.png"/><Relationship Id="rId3" Type="http://schemas.openxmlformats.org/officeDocument/2006/relationships/image" Target="../media/image67.png"/><Relationship Id="rId21" Type="http://schemas.openxmlformats.org/officeDocument/2006/relationships/image" Target="../media/image76.png"/><Relationship Id="rId7" Type="http://schemas.openxmlformats.org/officeDocument/2006/relationships/image" Target="../media/image84.png"/><Relationship Id="rId12" Type="http://schemas.openxmlformats.org/officeDocument/2006/relationships/image" Target="../media/image74.png"/><Relationship Id="rId17" Type="http://schemas.openxmlformats.org/officeDocument/2006/relationships/image" Target="../media/image95.png"/><Relationship Id="rId25" Type="http://schemas.openxmlformats.org/officeDocument/2006/relationships/image" Target="../media/image81.png"/><Relationship Id="rId2" Type="http://schemas.openxmlformats.org/officeDocument/2006/relationships/notesSlide" Target="../notesSlides/notesSlide16.xml"/><Relationship Id="rId16" Type="http://schemas.openxmlformats.org/officeDocument/2006/relationships/image" Target="../media/image94.png"/><Relationship Id="rId20" Type="http://schemas.openxmlformats.org/officeDocument/2006/relationships/image" Target="../media/image75.png"/><Relationship Id="rId29" Type="http://schemas.openxmlformats.org/officeDocument/2006/relationships/image" Target="../media/image101.png"/><Relationship Id="rId1" Type="http://schemas.openxmlformats.org/officeDocument/2006/relationships/slideLayout" Target="../slideLayouts/slideLayout7.xml"/><Relationship Id="rId6" Type="http://schemas.openxmlformats.org/officeDocument/2006/relationships/image" Target="../media/image83.png"/><Relationship Id="rId11" Type="http://schemas.openxmlformats.org/officeDocument/2006/relationships/image" Target="../media/image73.png"/><Relationship Id="rId24" Type="http://schemas.openxmlformats.org/officeDocument/2006/relationships/image" Target="../media/image80.png"/><Relationship Id="rId32" Type="http://schemas.openxmlformats.org/officeDocument/2006/relationships/image" Target="../media/image82.png"/><Relationship Id="rId5" Type="http://schemas.openxmlformats.org/officeDocument/2006/relationships/image" Target="../media/image71.png"/><Relationship Id="rId15" Type="http://schemas.openxmlformats.org/officeDocument/2006/relationships/image" Target="../media/image93.png"/><Relationship Id="rId23" Type="http://schemas.openxmlformats.org/officeDocument/2006/relationships/image" Target="../media/image79.png"/><Relationship Id="rId28" Type="http://schemas.openxmlformats.org/officeDocument/2006/relationships/image" Target="../media/image100.png"/><Relationship Id="rId10" Type="http://schemas.openxmlformats.org/officeDocument/2006/relationships/image" Target="../media/image72.png"/><Relationship Id="rId19" Type="http://schemas.openxmlformats.org/officeDocument/2006/relationships/image" Target="../media/image97.png"/><Relationship Id="rId31" Type="http://schemas.openxmlformats.org/officeDocument/2006/relationships/image" Target="../media/image102.png"/><Relationship Id="rId4" Type="http://schemas.openxmlformats.org/officeDocument/2006/relationships/image" Target="../media/image68.png"/><Relationship Id="rId9" Type="http://schemas.openxmlformats.org/officeDocument/2006/relationships/image" Target="../media/image86.png"/><Relationship Id="rId14" Type="http://schemas.openxmlformats.org/officeDocument/2006/relationships/image" Target="../media/image92.png"/><Relationship Id="rId22" Type="http://schemas.openxmlformats.org/officeDocument/2006/relationships/image" Target="../media/image78.png"/><Relationship Id="rId27" Type="http://schemas.openxmlformats.org/officeDocument/2006/relationships/image" Target="../media/image99.png"/><Relationship Id="rId30" Type="http://schemas.openxmlformats.org/officeDocument/2006/relationships/image" Target="../media/image65.png"/></Relationships>
</file>

<file path=ppt/slides/_rels/slide35.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NULL"/><Relationship Id="rId18" Type="http://schemas.openxmlformats.org/officeDocument/2006/relationships/image" Target="../media/image95.png"/><Relationship Id="rId26" Type="http://schemas.openxmlformats.org/officeDocument/2006/relationships/image" Target="NULL"/><Relationship Id="rId21" Type="http://schemas.openxmlformats.org/officeDocument/2006/relationships/image" Target="NULL"/><Relationship Id="rId7" Type="http://schemas.openxmlformats.org/officeDocument/2006/relationships/image" Target="../media/image83.png"/><Relationship Id="rId12" Type="http://schemas.openxmlformats.org/officeDocument/2006/relationships/image" Target="NULL"/><Relationship Id="rId17" Type="http://schemas.openxmlformats.org/officeDocument/2006/relationships/image" Target="../media/image94.png"/><Relationship Id="rId25" Type="http://schemas.openxmlformats.org/officeDocument/2006/relationships/image" Target="NULL"/><Relationship Id="rId33" Type="http://schemas.openxmlformats.org/officeDocument/2006/relationships/image" Target="../media/image102.png"/><Relationship Id="rId2" Type="http://schemas.openxmlformats.org/officeDocument/2006/relationships/notesSlide" Target="../notesSlides/notesSlide17.xml"/><Relationship Id="rId16" Type="http://schemas.openxmlformats.org/officeDocument/2006/relationships/image" Target="../media/image93.png"/><Relationship Id="rId20" Type="http://schemas.openxmlformats.org/officeDocument/2006/relationships/image" Target="../media/image97.png"/><Relationship Id="rId29" Type="http://schemas.openxmlformats.org/officeDocument/2006/relationships/image" Target="../media/image99.png"/><Relationship Id="rId1" Type="http://schemas.openxmlformats.org/officeDocument/2006/relationships/slideLayout" Target="../slideLayouts/slideLayout7.xml"/><Relationship Id="rId6" Type="http://schemas.openxmlformats.org/officeDocument/2006/relationships/image" Target="NULL"/><Relationship Id="rId11" Type="http://schemas.openxmlformats.org/officeDocument/2006/relationships/image" Target="NULL"/><Relationship Id="rId24" Type="http://schemas.openxmlformats.org/officeDocument/2006/relationships/image" Target="NULL"/><Relationship Id="rId32" Type="http://schemas.openxmlformats.org/officeDocument/2006/relationships/image" Target="../media/image65.png"/><Relationship Id="rId5" Type="http://schemas.openxmlformats.org/officeDocument/2006/relationships/image" Target="NULL"/><Relationship Id="rId15" Type="http://schemas.openxmlformats.org/officeDocument/2006/relationships/image" Target="../media/image92.png"/><Relationship Id="rId23" Type="http://schemas.openxmlformats.org/officeDocument/2006/relationships/image" Target="NULL"/><Relationship Id="rId28" Type="http://schemas.openxmlformats.org/officeDocument/2006/relationships/image" Target="../media/image98.png"/><Relationship Id="rId10" Type="http://schemas.openxmlformats.org/officeDocument/2006/relationships/image" Target="../media/image86.png"/><Relationship Id="rId19" Type="http://schemas.openxmlformats.org/officeDocument/2006/relationships/image" Target="../media/image96.png"/><Relationship Id="rId31" Type="http://schemas.openxmlformats.org/officeDocument/2006/relationships/image" Target="../media/image101.png"/><Relationship Id="rId4" Type="http://schemas.openxmlformats.org/officeDocument/2006/relationships/image" Target="NULL"/><Relationship Id="rId9" Type="http://schemas.openxmlformats.org/officeDocument/2006/relationships/image" Target="../media/image85.png"/><Relationship Id="rId14" Type="http://schemas.openxmlformats.org/officeDocument/2006/relationships/image" Target="../media/image91.png"/><Relationship Id="rId22" Type="http://schemas.openxmlformats.org/officeDocument/2006/relationships/image" Target="NULL"/><Relationship Id="rId27" Type="http://schemas.openxmlformats.org/officeDocument/2006/relationships/image" Target="NULL"/><Relationship Id="rId30" Type="http://schemas.openxmlformats.org/officeDocument/2006/relationships/image" Target="../media/image100.png"/></Relationships>
</file>

<file path=ppt/slides/_rels/slide36.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NULL"/><Relationship Id="rId18" Type="http://schemas.openxmlformats.org/officeDocument/2006/relationships/image" Target="../media/image95.png"/><Relationship Id="rId26" Type="http://schemas.openxmlformats.org/officeDocument/2006/relationships/image" Target="NULL"/><Relationship Id="rId21" Type="http://schemas.openxmlformats.org/officeDocument/2006/relationships/image" Target="NULL"/><Relationship Id="rId7" Type="http://schemas.openxmlformats.org/officeDocument/2006/relationships/image" Target="../media/image83.png"/><Relationship Id="rId12" Type="http://schemas.openxmlformats.org/officeDocument/2006/relationships/image" Target="NULL"/><Relationship Id="rId17" Type="http://schemas.openxmlformats.org/officeDocument/2006/relationships/image" Target="../media/image94.png"/><Relationship Id="rId25" Type="http://schemas.openxmlformats.org/officeDocument/2006/relationships/image" Target="NULL"/><Relationship Id="rId33" Type="http://schemas.openxmlformats.org/officeDocument/2006/relationships/image" Target="../media/image102.png"/><Relationship Id="rId2" Type="http://schemas.openxmlformats.org/officeDocument/2006/relationships/notesSlide" Target="../notesSlides/notesSlide18.xml"/><Relationship Id="rId16" Type="http://schemas.openxmlformats.org/officeDocument/2006/relationships/image" Target="../media/image93.png"/><Relationship Id="rId20" Type="http://schemas.openxmlformats.org/officeDocument/2006/relationships/image" Target="../media/image97.png"/><Relationship Id="rId29" Type="http://schemas.openxmlformats.org/officeDocument/2006/relationships/image" Target="../media/image99.png"/><Relationship Id="rId1" Type="http://schemas.openxmlformats.org/officeDocument/2006/relationships/slideLayout" Target="../slideLayouts/slideLayout7.xml"/><Relationship Id="rId6" Type="http://schemas.openxmlformats.org/officeDocument/2006/relationships/image" Target="NULL"/><Relationship Id="rId11" Type="http://schemas.openxmlformats.org/officeDocument/2006/relationships/image" Target="NULL"/><Relationship Id="rId24" Type="http://schemas.openxmlformats.org/officeDocument/2006/relationships/image" Target="NULL"/><Relationship Id="rId32" Type="http://schemas.openxmlformats.org/officeDocument/2006/relationships/image" Target="../media/image65.png"/><Relationship Id="rId5" Type="http://schemas.openxmlformats.org/officeDocument/2006/relationships/image" Target="NULL"/><Relationship Id="rId15" Type="http://schemas.openxmlformats.org/officeDocument/2006/relationships/image" Target="../media/image92.png"/><Relationship Id="rId23" Type="http://schemas.openxmlformats.org/officeDocument/2006/relationships/image" Target="NULL"/><Relationship Id="rId28" Type="http://schemas.openxmlformats.org/officeDocument/2006/relationships/image" Target="../media/image98.png"/><Relationship Id="rId10" Type="http://schemas.openxmlformats.org/officeDocument/2006/relationships/image" Target="../media/image86.png"/><Relationship Id="rId19" Type="http://schemas.openxmlformats.org/officeDocument/2006/relationships/image" Target="../media/image96.png"/><Relationship Id="rId31" Type="http://schemas.openxmlformats.org/officeDocument/2006/relationships/image" Target="../media/image101.png"/><Relationship Id="rId4" Type="http://schemas.openxmlformats.org/officeDocument/2006/relationships/image" Target="NULL"/><Relationship Id="rId9" Type="http://schemas.openxmlformats.org/officeDocument/2006/relationships/image" Target="../media/image85.png"/><Relationship Id="rId14" Type="http://schemas.openxmlformats.org/officeDocument/2006/relationships/image" Target="../media/image91.png"/><Relationship Id="rId22" Type="http://schemas.openxmlformats.org/officeDocument/2006/relationships/image" Target="NULL"/><Relationship Id="rId27" Type="http://schemas.openxmlformats.org/officeDocument/2006/relationships/image" Target="NULL"/><Relationship Id="rId30" Type="http://schemas.openxmlformats.org/officeDocument/2006/relationships/image" Target="../media/image100.png"/></Relationships>
</file>

<file path=ppt/slides/_rels/slide37.xml.rels><?xml version="1.0" encoding="UTF-8" standalone="yes"?>
<Relationships xmlns="http://schemas.openxmlformats.org/package/2006/relationships"><Relationship Id="rId13" Type="http://schemas.openxmlformats.org/officeDocument/2006/relationships/image" Target="NULL"/><Relationship Id="rId18" Type="http://schemas.openxmlformats.org/officeDocument/2006/relationships/image" Target="../media/image95.png"/><Relationship Id="rId26" Type="http://schemas.openxmlformats.org/officeDocument/2006/relationships/image" Target="NULL"/><Relationship Id="rId39" Type="http://schemas.openxmlformats.org/officeDocument/2006/relationships/image" Target="../media/image107.png"/><Relationship Id="rId21" Type="http://schemas.openxmlformats.org/officeDocument/2006/relationships/image" Target="NULL"/><Relationship Id="rId34" Type="http://schemas.openxmlformats.org/officeDocument/2006/relationships/image" Target="NULL"/><Relationship Id="rId42" Type="http://schemas.openxmlformats.org/officeDocument/2006/relationships/image" Target="NULL"/><Relationship Id="rId7" Type="http://schemas.openxmlformats.org/officeDocument/2006/relationships/image" Target="../media/image83.png"/><Relationship Id="rId2" Type="http://schemas.openxmlformats.org/officeDocument/2006/relationships/notesSlide" Target="../notesSlides/notesSlide19.xml"/><Relationship Id="rId16" Type="http://schemas.openxmlformats.org/officeDocument/2006/relationships/image" Target="../media/image93.png"/><Relationship Id="rId20" Type="http://schemas.openxmlformats.org/officeDocument/2006/relationships/image" Target="../media/image97.png"/><Relationship Id="rId29" Type="http://schemas.openxmlformats.org/officeDocument/2006/relationships/image" Target="../media/image99.png"/><Relationship Id="rId41" Type="http://schemas.openxmlformats.org/officeDocument/2006/relationships/image" Target="NULL"/><Relationship Id="rId1" Type="http://schemas.openxmlformats.org/officeDocument/2006/relationships/slideLayout" Target="../slideLayouts/slideLayout7.xml"/><Relationship Id="rId6" Type="http://schemas.openxmlformats.org/officeDocument/2006/relationships/image" Target="NULL"/><Relationship Id="rId11" Type="http://schemas.openxmlformats.org/officeDocument/2006/relationships/image" Target="NULL"/><Relationship Id="rId24" Type="http://schemas.openxmlformats.org/officeDocument/2006/relationships/image" Target="NULL"/><Relationship Id="rId32" Type="http://schemas.openxmlformats.org/officeDocument/2006/relationships/image" Target="../media/image65.png"/><Relationship Id="rId37" Type="http://schemas.openxmlformats.org/officeDocument/2006/relationships/image" Target="../media/image105.png"/><Relationship Id="rId40" Type="http://schemas.openxmlformats.org/officeDocument/2006/relationships/image" Target="../media/image108.png"/><Relationship Id="rId5" Type="http://schemas.openxmlformats.org/officeDocument/2006/relationships/image" Target="NULL"/><Relationship Id="rId15" Type="http://schemas.openxmlformats.org/officeDocument/2006/relationships/image" Target="../media/image92.png"/><Relationship Id="rId23" Type="http://schemas.openxmlformats.org/officeDocument/2006/relationships/image" Target="NULL"/><Relationship Id="rId28" Type="http://schemas.openxmlformats.org/officeDocument/2006/relationships/image" Target="../media/image98.png"/><Relationship Id="rId36" Type="http://schemas.openxmlformats.org/officeDocument/2006/relationships/image" Target="../media/image104.png"/><Relationship Id="rId10" Type="http://schemas.openxmlformats.org/officeDocument/2006/relationships/image" Target="../media/image86.png"/><Relationship Id="rId19" Type="http://schemas.openxmlformats.org/officeDocument/2006/relationships/image" Target="../media/image96.png"/><Relationship Id="rId31" Type="http://schemas.openxmlformats.org/officeDocument/2006/relationships/image" Target="../media/image101.png"/><Relationship Id="rId4" Type="http://schemas.openxmlformats.org/officeDocument/2006/relationships/image" Target="NULL"/><Relationship Id="rId9" Type="http://schemas.openxmlformats.org/officeDocument/2006/relationships/image" Target="../media/image85.png"/><Relationship Id="rId14" Type="http://schemas.openxmlformats.org/officeDocument/2006/relationships/image" Target="../media/image91.png"/><Relationship Id="rId22" Type="http://schemas.openxmlformats.org/officeDocument/2006/relationships/image" Target="NULL"/><Relationship Id="rId27" Type="http://schemas.openxmlformats.org/officeDocument/2006/relationships/image" Target="NULL"/><Relationship Id="rId30" Type="http://schemas.openxmlformats.org/officeDocument/2006/relationships/image" Target="../media/image100.png"/><Relationship Id="rId35" Type="http://schemas.openxmlformats.org/officeDocument/2006/relationships/image" Target="../media/image103.png"/><Relationship Id="rId43" Type="http://schemas.openxmlformats.org/officeDocument/2006/relationships/image" Target="NULL"/><Relationship Id="rId8" Type="http://schemas.openxmlformats.org/officeDocument/2006/relationships/image" Target="../media/image84.png"/><Relationship Id="rId12" Type="http://schemas.openxmlformats.org/officeDocument/2006/relationships/image" Target="NULL"/><Relationship Id="rId17" Type="http://schemas.openxmlformats.org/officeDocument/2006/relationships/image" Target="../media/image94.png"/><Relationship Id="rId25" Type="http://schemas.openxmlformats.org/officeDocument/2006/relationships/image" Target="NULL"/><Relationship Id="rId33" Type="http://schemas.openxmlformats.org/officeDocument/2006/relationships/image" Target="../media/image102.png"/><Relationship Id="rId38" Type="http://schemas.openxmlformats.org/officeDocument/2006/relationships/image" Target="../media/image106.png"/></Relationships>
</file>

<file path=ppt/slides/_rels/slide38.xml.rels><?xml version="1.0" encoding="UTF-8" standalone="yes"?>
<Relationships xmlns="http://schemas.openxmlformats.org/package/2006/relationships"><Relationship Id="rId2" Type="http://schemas.openxmlformats.org/officeDocument/2006/relationships/image" Target="../media/image40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1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187.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80.png"/><Relationship Id="rId5" Type="http://schemas.openxmlformats.org/officeDocument/2006/relationships/image" Target="../media/image43.png"/><Relationship Id="rId4" Type="http://schemas.openxmlformats.org/officeDocument/2006/relationships/image" Target="../media/image178.png"/></Relationships>
</file>

<file path=ppt/slides/_rels/slide47.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91.png"/><Relationship Id="rId5" Type="http://schemas.openxmlformats.org/officeDocument/2006/relationships/image" Target="../media/image190.png"/><Relationship Id="rId4" Type="http://schemas.openxmlformats.org/officeDocument/2006/relationships/image" Target="../media/image189.png"/></Relationships>
</file>

<file path=ppt/slides/_rels/slide48.xml.rels><?xml version="1.0" encoding="UTF-8" standalone="yes"?>
<Relationships xmlns="http://schemas.openxmlformats.org/package/2006/relationships"><Relationship Id="rId8" Type="http://schemas.openxmlformats.org/officeDocument/2006/relationships/image" Target="../media/image196.png"/><Relationship Id="rId3" Type="http://schemas.openxmlformats.org/officeDocument/2006/relationships/image" Target="../media/image950.png"/><Relationship Id="rId7" Type="http://schemas.openxmlformats.org/officeDocument/2006/relationships/image" Target="../media/image195.png"/><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image" Target="../media/image194.png"/><Relationship Id="rId5" Type="http://schemas.openxmlformats.org/officeDocument/2006/relationships/image" Target="../media/image193.png"/><Relationship Id="rId4" Type="http://schemas.openxmlformats.org/officeDocument/2006/relationships/image" Target="../media/image192.png"/><Relationship Id="rId9" Type="http://schemas.openxmlformats.org/officeDocument/2006/relationships/image" Target="../media/image197.png"/></Relationships>
</file>

<file path=ppt/slides/_rels/slide49.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image" Target="../media/image42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31.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8" Type="http://schemas.openxmlformats.org/officeDocument/2006/relationships/image" Target="../media/image210.png"/><Relationship Id="rId13" Type="http://schemas.openxmlformats.org/officeDocument/2006/relationships/image" Target="../media/image215.png"/><Relationship Id="rId3" Type="http://schemas.openxmlformats.org/officeDocument/2006/relationships/image" Target="../media/image205.png"/><Relationship Id="rId7" Type="http://schemas.openxmlformats.org/officeDocument/2006/relationships/image" Target="../media/image209.png"/><Relationship Id="rId12" Type="http://schemas.openxmlformats.org/officeDocument/2006/relationships/image" Target="../media/image214.png"/><Relationship Id="rId2" Type="http://schemas.openxmlformats.org/officeDocument/2006/relationships/image" Target="../media/image442.png"/><Relationship Id="rId1" Type="http://schemas.openxmlformats.org/officeDocument/2006/relationships/slideLayout" Target="../slideLayouts/slideLayout7.xml"/><Relationship Id="rId6" Type="http://schemas.openxmlformats.org/officeDocument/2006/relationships/image" Target="../media/image208.png"/><Relationship Id="rId11" Type="http://schemas.openxmlformats.org/officeDocument/2006/relationships/image" Target="../media/image213.png"/><Relationship Id="rId5" Type="http://schemas.openxmlformats.org/officeDocument/2006/relationships/image" Target="../media/image207.png"/><Relationship Id="rId10" Type="http://schemas.openxmlformats.org/officeDocument/2006/relationships/image" Target="../media/image212.png"/><Relationship Id="rId4" Type="http://schemas.openxmlformats.org/officeDocument/2006/relationships/image" Target="../media/image206.png"/><Relationship Id="rId9" Type="http://schemas.openxmlformats.org/officeDocument/2006/relationships/image" Target="../media/image211.png"/></Relationships>
</file>

<file path=ppt/slides/_rels/slide56.xml.rels><?xml version="1.0" encoding="UTF-8" standalone="yes"?>
<Relationships xmlns="http://schemas.openxmlformats.org/package/2006/relationships"><Relationship Id="rId2" Type="http://schemas.openxmlformats.org/officeDocument/2006/relationships/image" Target="../media/image491.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3" Type="http://schemas.openxmlformats.org/officeDocument/2006/relationships/image" Target="../media/image1252.png"/><Relationship Id="rId8" Type="http://schemas.openxmlformats.org/officeDocument/2006/relationships/image" Target="../media/image1281.png"/><Relationship Id="rId3" Type="http://schemas.openxmlformats.org/officeDocument/2006/relationships/image" Target="../media/image218.png"/><Relationship Id="rId12" Type="http://schemas.openxmlformats.org/officeDocument/2006/relationships/image" Target="../media/image1242.png"/><Relationship Id="rId7" Type="http://schemas.openxmlformats.org/officeDocument/2006/relationships/image" Target="../media/image1270.png"/><Relationship Id="rId2" Type="http://schemas.openxmlformats.org/officeDocument/2006/relationships/image" Target="../media/image217.png"/><Relationship Id="rId1" Type="http://schemas.openxmlformats.org/officeDocument/2006/relationships/slideLayout" Target="../slideLayouts/slideLayout7.xml"/><Relationship Id="rId11" Type="http://schemas.openxmlformats.org/officeDocument/2006/relationships/image" Target="../media/image1232.png"/><Relationship Id="rId6" Type="http://schemas.openxmlformats.org/officeDocument/2006/relationships/image" Target="../media/image1261.png"/><Relationship Id="rId5" Type="http://schemas.openxmlformats.org/officeDocument/2006/relationships/image" Target="../media/image110.png"/><Relationship Id="rId4" Type="http://schemas.openxmlformats.org/officeDocument/2006/relationships/image" Target="../media/image109.png"/></Relationships>
</file>

<file path=ppt/slides/_rels/slide58.xml.rels><?xml version="1.0" encoding="UTF-8" standalone="yes"?>
<Relationships xmlns="http://schemas.openxmlformats.org/package/2006/relationships"><Relationship Id="rId3" Type="http://schemas.openxmlformats.org/officeDocument/2006/relationships/hyperlink" Target="http://www.stat.cmu.edu/~cshalizi/350-2006/lecture-10.pdf" TargetMode="External"/><Relationship Id="rId2" Type="http://schemas.openxmlformats.org/officeDocument/2006/relationships/image" Target="../media/image111.png"/><Relationship Id="rId1" Type="http://schemas.openxmlformats.org/officeDocument/2006/relationships/slideLayout" Target="../slideLayouts/slideLayout7.xml"/><Relationship Id="rId4" Type="http://schemas.openxmlformats.org/officeDocument/2006/relationships/image" Target="../media/image112.png"/></Relationships>
</file>

<file path=ppt/slides/_rels/slide59.xml.rels><?xml version="1.0" encoding="UTF-8" standalone="yes"?>
<Relationships xmlns="http://schemas.openxmlformats.org/package/2006/relationships"><Relationship Id="rId3" Type="http://schemas.openxmlformats.org/officeDocument/2006/relationships/hyperlink" Target="http://www.cs.cmu.edu/~webkb/" TargetMode="External"/><Relationship Id="rId2" Type="http://schemas.openxmlformats.org/officeDocument/2006/relationships/image" Target="../media/image113.png"/><Relationship Id="rId1" Type="http://schemas.openxmlformats.org/officeDocument/2006/relationships/slideLayout" Target="../slideLayouts/slideLayout8.xml"/><Relationship Id="rId5" Type="http://schemas.openxmlformats.org/officeDocument/2006/relationships/image" Target="../media/image225.png"/><Relationship Id="rId4" Type="http://schemas.openxmlformats.org/officeDocument/2006/relationships/image" Target="../media/image11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8" Type="http://schemas.openxmlformats.org/officeDocument/2006/relationships/image" Target="../media/image232.png"/><Relationship Id="rId3" Type="http://schemas.openxmlformats.org/officeDocument/2006/relationships/image" Target="../media/image227.png"/><Relationship Id="rId7" Type="http://schemas.openxmlformats.org/officeDocument/2006/relationships/image" Target="../media/image231.png"/><Relationship Id="rId2" Type="http://schemas.openxmlformats.org/officeDocument/2006/relationships/image" Target="../media/image226.png"/><Relationship Id="rId1" Type="http://schemas.openxmlformats.org/officeDocument/2006/relationships/slideLayout" Target="../slideLayouts/slideLayout7.xml"/><Relationship Id="rId6" Type="http://schemas.openxmlformats.org/officeDocument/2006/relationships/image" Target="../media/image230.png"/><Relationship Id="rId5" Type="http://schemas.openxmlformats.org/officeDocument/2006/relationships/image" Target="../media/image229.png"/><Relationship Id="rId4" Type="http://schemas.openxmlformats.org/officeDocument/2006/relationships/image" Target="../media/image228.png"/></Relationships>
</file>

<file path=ppt/slides/_rels/slide6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6.png"/><Relationship Id="rId1" Type="http://schemas.openxmlformats.org/officeDocument/2006/relationships/slideLayout" Target="../slideLayouts/slideLayout7.xml"/><Relationship Id="rId4" Type="http://schemas.openxmlformats.org/officeDocument/2006/relationships/image" Target="../media/image235.png"/></Relationships>
</file>

<file path=ppt/slides/_rels/slide64.xml.rels><?xml version="1.0" encoding="UTF-8" standalone="yes"?>
<Relationships xmlns="http://schemas.openxmlformats.org/package/2006/relationships"><Relationship Id="rId3" Type="http://schemas.openxmlformats.org/officeDocument/2006/relationships/image" Target="../media/image1162.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237.png"/><Relationship Id="rId4" Type="http://schemas.openxmlformats.org/officeDocument/2006/relationships/image" Target="../media/image114.png"/></Relationships>
</file>

<file path=ppt/slides/_rels/slide65.xml.rels><?xml version="1.0" encoding="UTF-8" standalone="yes"?>
<Relationships xmlns="http://schemas.openxmlformats.org/package/2006/relationships"><Relationship Id="rId8" Type="http://schemas.openxmlformats.org/officeDocument/2006/relationships/image" Target="../media/image244.png"/><Relationship Id="rId13" Type="http://schemas.openxmlformats.org/officeDocument/2006/relationships/image" Target="../media/image248.png"/><Relationship Id="rId3" Type="http://schemas.openxmlformats.org/officeDocument/2006/relationships/image" Target="../media/image239.png"/><Relationship Id="rId7" Type="http://schemas.openxmlformats.org/officeDocument/2006/relationships/image" Target="../media/image243.png"/><Relationship Id="rId12" Type="http://schemas.openxmlformats.org/officeDocument/2006/relationships/hyperlink" Target="https://www.cs.princeton.edu/~schapire/papers/explaining-adaboost.pdf" TargetMode="External"/><Relationship Id="rId2" Type="http://schemas.openxmlformats.org/officeDocument/2006/relationships/image" Target="../media/image238.png"/><Relationship Id="rId1" Type="http://schemas.openxmlformats.org/officeDocument/2006/relationships/slideLayout" Target="../slideLayouts/slideLayout7.xml"/><Relationship Id="rId6" Type="http://schemas.openxmlformats.org/officeDocument/2006/relationships/image" Target="../media/image242.png"/><Relationship Id="rId11" Type="http://schemas.openxmlformats.org/officeDocument/2006/relationships/image" Target="../media/image247.png"/><Relationship Id="rId5" Type="http://schemas.openxmlformats.org/officeDocument/2006/relationships/image" Target="../media/image241.png"/><Relationship Id="rId10" Type="http://schemas.openxmlformats.org/officeDocument/2006/relationships/image" Target="../media/image246.png"/><Relationship Id="rId4" Type="http://schemas.openxmlformats.org/officeDocument/2006/relationships/image" Target="../media/image240.png"/><Relationship Id="rId9" Type="http://schemas.openxmlformats.org/officeDocument/2006/relationships/image" Target="../media/image245.png"/></Relationships>
</file>

<file path=ppt/slides/_rels/slide66.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252.png"/><Relationship Id="rId1" Type="http://schemas.openxmlformats.org/officeDocument/2006/relationships/slideLayout" Target="../slideLayouts/slideLayout7.xml"/><Relationship Id="rId4" Type="http://schemas.openxmlformats.org/officeDocument/2006/relationships/image" Target="../media/image254.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15.png"/><Relationship Id="rId7" Type="http://schemas.openxmlformats.org/officeDocument/2006/relationships/image" Target="../media/image1213.png"/><Relationship Id="rId2" Type="http://schemas.openxmlformats.org/officeDocument/2006/relationships/image" Target="../media/image1183.png"/><Relationship Id="rId1" Type="http://schemas.openxmlformats.org/officeDocument/2006/relationships/slideLayout" Target="../slideLayouts/slideLayout7.xml"/><Relationship Id="rId6" Type="http://schemas.openxmlformats.org/officeDocument/2006/relationships/image" Target="../media/image1204.png"/><Relationship Id="rId5" Type="http://schemas.openxmlformats.org/officeDocument/2006/relationships/image" Target="../media/image121.png"/><Relationship Id="rId4" Type="http://schemas.openxmlformats.org/officeDocument/2006/relationships/image" Target="../media/image256.png"/><Relationship Id="rId9" Type="http://schemas.openxmlformats.org/officeDocument/2006/relationships/image" Target="../media/image123.png"/></Relationships>
</file>

<file path=ppt/slides/_rels/slide71.xml.rels><?xml version="1.0" encoding="UTF-8" standalone="yes"?>
<Relationships xmlns="http://schemas.openxmlformats.org/package/2006/relationships"><Relationship Id="rId3" Type="http://schemas.openxmlformats.org/officeDocument/2006/relationships/image" Target="../media/image259.png"/><Relationship Id="rId1" Type="http://schemas.openxmlformats.org/officeDocument/2006/relationships/slideLayout" Target="../slideLayouts/slideLayout7.xml"/><Relationship Id="rId4" Type="http://schemas.openxmlformats.org/officeDocument/2006/relationships/image" Target="../media/image124.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15.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7.xml"/><Relationship Id="rId4" Type="http://schemas.openxmlformats.org/officeDocument/2006/relationships/image" Target="../media/image126.png"/></Relationships>
</file>

<file path=ppt/slides/_rels/slide78.xml.rels><?xml version="1.0" encoding="UTF-8" standalone="yes"?>
<Relationships xmlns="http://schemas.openxmlformats.org/package/2006/relationships"><Relationship Id="rId8" Type="http://schemas.openxmlformats.org/officeDocument/2006/relationships/image" Target="../media/image4500.png"/><Relationship Id="rId13" Type="http://schemas.openxmlformats.org/officeDocument/2006/relationships/image" Target="../media/image170.png"/><Relationship Id="rId7" Type="http://schemas.openxmlformats.org/officeDocument/2006/relationships/image" Target="../media/image440.png"/><Relationship Id="rId12" Type="http://schemas.openxmlformats.org/officeDocument/2006/relationships/image" Target="../media/image160.png"/><Relationship Id="rId2" Type="http://schemas.openxmlformats.org/officeDocument/2006/relationships/image" Target="../media/image1161.png"/><Relationship Id="rId1" Type="http://schemas.openxmlformats.org/officeDocument/2006/relationships/slideLayout" Target="../slideLayouts/slideLayout7.xml"/><Relationship Id="rId6" Type="http://schemas.openxmlformats.org/officeDocument/2006/relationships/image" Target="../media/image430.png"/><Relationship Id="rId11" Type="http://schemas.openxmlformats.org/officeDocument/2006/relationships/image" Target="../media/image151.png"/><Relationship Id="rId5" Type="http://schemas.openxmlformats.org/officeDocument/2006/relationships/image" Target="../media/image420.png"/><Relationship Id="rId10" Type="http://schemas.openxmlformats.org/officeDocument/2006/relationships/image" Target="../media/image470.png"/><Relationship Id="rId4" Type="http://schemas.openxmlformats.org/officeDocument/2006/relationships/image" Target="../media/image144.png"/><Relationship Id="rId9" Type="http://schemas.openxmlformats.org/officeDocument/2006/relationships/image" Target="../media/image1171.png"/></Relationships>
</file>

<file path=ppt/slides/_rels/slide79.xml.rels><?xml version="1.0" encoding="UTF-8" standalone="yes"?>
<Relationships xmlns="http://schemas.openxmlformats.org/package/2006/relationships"><Relationship Id="rId8" Type="http://schemas.openxmlformats.org/officeDocument/2006/relationships/image" Target="../media/image4500.png"/><Relationship Id="rId13" Type="http://schemas.openxmlformats.org/officeDocument/2006/relationships/image" Target="../media/image1191.png"/><Relationship Id="rId7" Type="http://schemas.openxmlformats.org/officeDocument/2006/relationships/image" Target="../media/image440.png"/><Relationship Id="rId12" Type="http://schemas.openxmlformats.org/officeDocument/2006/relationships/image" Target="../media/image160.png"/><Relationship Id="rId2" Type="http://schemas.openxmlformats.org/officeDocument/2006/relationships/image" Target="../media/image1182.png"/><Relationship Id="rId1" Type="http://schemas.openxmlformats.org/officeDocument/2006/relationships/slideLayout" Target="../slideLayouts/slideLayout7.xml"/><Relationship Id="rId11" Type="http://schemas.openxmlformats.org/officeDocument/2006/relationships/image" Target="../media/image151.png"/><Relationship Id="rId15" Type="http://schemas.openxmlformats.org/officeDocument/2006/relationships/image" Target="../media/image1212.png"/><Relationship Id="rId10" Type="http://schemas.openxmlformats.org/officeDocument/2006/relationships/image" Target="../media/image470.png"/><Relationship Id="rId14" Type="http://schemas.openxmlformats.org/officeDocument/2006/relationships/image" Target="../media/image1203.png"/></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310.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21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111.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5.png"/></Relationships>
</file>

<file path=ppt/slides/_rels/slide80.xml.rels><?xml version="1.0" encoding="UTF-8" standalone="yes"?>
<Relationships xmlns="http://schemas.openxmlformats.org/package/2006/relationships"><Relationship Id="rId13" Type="http://schemas.openxmlformats.org/officeDocument/2006/relationships/image" Target="../media/image1273.png"/><Relationship Id="rId18" Type="http://schemas.openxmlformats.org/officeDocument/2006/relationships/image" Target="../media/image132.png"/><Relationship Id="rId3" Type="http://schemas.openxmlformats.org/officeDocument/2006/relationships/image" Target="../media/image1223.png"/><Relationship Id="rId21" Type="http://schemas.openxmlformats.org/officeDocument/2006/relationships/image" Target="../media/image135.png"/><Relationship Id="rId12" Type="http://schemas.openxmlformats.org/officeDocument/2006/relationships/image" Target="../media/image1263.png"/><Relationship Id="rId17" Type="http://schemas.openxmlformats.org/officeDocument/2006/relationships/image" Target="../media/image131.png"/><Relationship Id="rId2" Type="http://schemas.openxmlformats.org/officeDocument/2006/relationships/notesSlide" Target="../notesSlides/notesSlide29.xml"/><Relationship Id="rId16" Type="http://schemas.openxmlformats.org/officeDocument/2006/relationships/image" Target="../media/image130.png"/><Relationship Id="rId20" Type="http://schemas.openxmlformats.org/officeDocument/2006/relationships/image" Target="../media/image134.png"/><Relationship Id="rId1" Type="http://schemas.openxmlformats.org/officeDocument/2006/relationships/slideLayout" Target="../slideLayouts/slideLayout7.xml"/><Relationship Id="rId11" Type="http://schemas.openxmlformats.org/officeDocument/2006/relationships/image" Target="../media/image1254.png"/><Relationship Id="rId5" Type="http://schemas.openxmlformats.org/officeDocument/2006/relationships/image" Target="../media/image1243.png"/><Relationship Id="rId15" Type="http://schemas.openxmlformats.org/officeDocument/2006/relationships/image" Target="../media/image129.png"/><Relationship Id="rId10" Type="http://schemas.openxmlformats.org/officeDocument/2006/relationships/image" Target="NULL"/><Relationship Id="rId19" Type="http://schemas.openxmlformats.org/officeDocument/2006/relationships/image" Target="../media/image133.png"/><Relationship Id="rId4" Type="http://schemas.openxmlformats.org/officeDocument/2006/relationships/image" Target="../media/image1233.png"/><Relationship Id="rId14" Type="http://schemas.openxmlformats.org/officeDocument/2006/relationships/image" Target="../media/image1283.png"/></Relationships>
</file>

<file path=ppt/slides/_rels/slide81.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294.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8" Type="http://schemas.openxmlformats.org/officeDocument/2006/relationships/image" Target="../media/image301.png"/><Relationship Id="rId13" Type="http://schemas.openxmlformats.org/officeDocument/2006/relationships/image" Target="../media/image306.png"/><Relationship Id="rId18" Type="http://schemas.openxmlformats.org/officeDocument/2006/relationships/image" Target="../media/image311.png"/><Relationship Id="rId3" Type="http://schemas.openxmlformats.org/officeDocument/2006/relationships/image" Target="../media/image296.png"/><Relationship Id="rId7" Type="http://schemas.openxmlformats.org/officeDocument/2006/relationships/image" Target="../media/image300.png"/><Relationship Id="rId12" Type="http://schemas.openxmlformats.org/officeDocument/2006/relationships/image" Target="../media/image305.png"/><Relationship Id="rId17" Type="http://schemas.openxmlformats.org/officeDocument/2006/relationships/image" Target="../media/image310.png"/><Relationship Id="rId2" Type="http://schemas.openxmlformats.org/officeDocument/2006/relationships/image" Target="../media/image137.png"/><Relationship Id="rId16" Type="http://schemas.openxmlformats.org/officeDocument/2006/relationships/image" Target="../media/image309.png"/><Relationship Id="rId20" Type="http://schemas.openxmlformats.org/officeDocument/2006/relationships/image" Target="../media/image313.png"/><Relationship Id="rId1" Type="http://schemas.openxmlformats.org/officeDocument/2006/relationships/slideLayout" Target="../slideLayouts/slideLayout7.xml"/><Relationship Id="rId6" Type="http://schemas.openxmlformats.org/officeDocument/2006/relationships/image" Target="../media/image299.png"/><Relationship Id="rId11" Type="http://schemas.openxmlformats.org/officeDocument/2006/relationships/image" Target="../media/image304.png"/><Relationship Id="rId5" Type="http://schemas.openxmlformats.org/officeDocument/2006/relationships/image" Target="../media/image298.png"/><Relationship Id="rId15" Type="http://schemas.openxmlformats.org/officeDocument/2006/relationships/image" Target="../media/image308.png"/><Relationship Id="rId10" Type="http://schemas.openxmlformats.org/officeDocument/2006/relationships/image" Target="../media/image303.png"/><Relationship Id="rId19" Type="http://schemas.openxmlformats.org/officeDocument/2006/relationships/image" Target="../media/image312.png"/><Relationship Id="rId4" Type="http://schemas.openxmlformats.org/officeDocument/2006/relationships/image" Target="../media/image297.png"/><Relationship Id="rId9" Type="http://schemas.openxmlformats.org/officeDocument/2006/relationships/image" Target="../media/image302.png"/><Relationship Id="rId14" Type="http://schemas.openxmlformats.org/officeDocument/2006/relationships/image" Target="../media/image307.png"/></Relationships>
</file>

<file path=ppt/slides/_rels/slide88.xml.rels><?xml version="1.0" encoding="UTF-8" standalone="yes"?>
<Relationships xmlns="http://schemas.openxmlformats.org/package/2006/relationships"><Relationship Id="rId8" Type="http://schemas.openxmlformats.org/officeDocument/2006/relationships/image" Target="../media/image320.png"/><Relationship Id="rId13" Type="http://schemas.openxmlformats.org/officeDocument/2006/relationships/image" Target="../media/image325.png"/><Relationship Id="rId18" Type="http://schemas.openxmlformats.org/officeDocument/2006/relationships/image" Target="../media/image330.png"/><Relationship Id="rId3" Type="http://schemas.openxmlformats.org/officeDocument/2006/relationships/image" Target="../media/image315.png"/><Relationship Id="rId21" Type="http://schemas.openxmlformats.org/officeDocument/2006/relationships/image" Target="../media/image333.png"/><Relationship Id="rId7" Type="http://schemas.openxmlformats.org/officeDocument/2006/relationships/image" Target="../media/image319.png"/><Relationship Id="rId12" Type="http://schemas.openxmlformats.org/officeDocument/2006/relationships/image" Target="../media/image324.png"/><Relationship Id="rId17" Type="http://schemas.openxmlformats.org/officeDocument/2006/relationships/image" Target="../media/image329.png"/><Relationship Id="rId25" Type="http://schemas.openxmlformats.org/officeDocument/2006/relationships/image" Target="../media/image337.png"/><Relationship Id="rId2" Type="http://schemas.openxmlformats.org/officeDocument/2006/relationships/image" Target="../media/image314.png"/><Relationship Id="rId16" Type="http://schemas.openxmlformats.org/officeDocument/2006/relationships/image" Target="../media/image328.png"/><Relationship Id="rId20" Type="http://schemas.openxmlformats.org/officeDocument/2006/relationships/image" Target="../media/image332.png"/><Relationship Id="rId1" Type="http://schemas.openxmlformats.org/officeDocument/2006/relationships/slideLayout" Target="../slideLayouts/slideLayout7.xml"/><Relationship Id="rId6" Type="http://schemas.openxmlformats.org/officeDocument/2006/relationships/image" Target="../media/image318.png"/><Relationship Id="rId11" Type="http://schemas.openxmlformats.org/officeDocument/2006/relationships/image" Target="../media/image323.png"/><Relationship Id="rId24" Type="http://schemas.openxmlformats.org/officeDocument/2006/relationships/image" Target="../media/image1372.png"/><Relationship Id="rId5" Type="http://schemas.openxmlformats.org/officeDocument/2006/relationships/image" Target="../media/image317.png"/><Relationship Id="rId15" Type="http://schemas.openxmlformats.org/officeDocument/2006/relationships/image" Target="../media/image327.png"/><Relationship Id="rId23" Type="http://schemas.openxmlformats.org/officeDocument/2006/relationships/image" Target="../media/image335.png"/><Relationship Id="rId10" Type="http://schemas.openxmlformats.org/officeDocument/2006/relationships/image" Target="../media/image322.png"/><Relationship Id="rId19" Type="http://schemas.openxmlformats.org/officeDocument/2006/relationships/image" Target="../media/image331.png"/><Relationship Id="rId4" Type="http://schemas.openxmlformats.org/officeDocument/2006/relationships/image" Target="../media/image316.png"/><Relationship Id="rId9" Type="http://schemas.openxmlformats.org/officeDocument/2006/relationships/image" Target="../media/image321.png"/><Relationship Id="rId14" Type="http://schemas.openxmlformats.org/officeDocument/2006/relationships/image" Target="../media/image326.png"/><Relationship Id="rId22" Type="http://schemas.openxmlformats.org/officeDocument/2006/relationships/image" Target="../media/image334.png"/></Relationships>
</file>

<file path=ppt/slides/_rels/slide89.xml.rels><?xml version="1.0" encoding="UTF-8" standalone="yes"?>
<Relationships xmlns="http://schemas.openxmlformats.org/package/2006/relationships"><Relationship Id="rId3" Type="http://schemas.openxmlformats.org/officeDocument/2006/relationships/image" Target="../media/image339.png"/><Relationship Id="rId2" Type="http://schemas.openxmlformats.org/officeDocument/2006/relationships/image" Target="../media/image338.png"/><Relationship Id="rId1" Type="http://schemas.openxmlformats.org/officeDocument/2006/relationships/slideLayout" Target="../slideLayouts/slideLayout7.xml"/><Relationship Id="rId6" Type="http://schemas.openxmlformats.org/officeDocument/2006/relationships/image" Target="../media/image342.png"/><Relationship Id="rId5" Type="http://schemas.openxmlformats.org/officeDocument/2006/relationships/image" Target="../media/image341.png"/><Relationship Id="rId4" Type="http://schemas.openxmlformats.org/officeDocument/2006/relationships/image" Target="../media/image340.png"/></Relationships>
</file>

<file path=ppt/slides/_rels/slide9.xml.rels><?xml version="1.0" encoding="UTF-8" standalone="yes"?>
<Relationships xmlns="http://schemas.openxmlformats.org/package/2006/relationships"><Relationship Id="rId8" Type="http://schemas.openxmlformats.org/officeDocument/2006/relationships/image" Target="../media/image811.png"/><Relationship Id="rId13" Type="http://schemas.openxmlformats.org/officeDocument/2006/relationships/image" Target="../media/image1310.png"/><Relationship Id="rId3" Type="http://schemas.openxmlformats.org/officeDocument/2006/relationships/image" Target="../media/image17.png"/><Relationship Id="rId7" Type="http://schemas.openxmlformats.org/officeDocument/2006/relationships/image" Target="../media/image711.png"/><Relationship Id="rId12" Type="http://schemas.openxmlformats.org/officeDocument/2006/relationships/image" Target="../media/image1211.png"/><Relationship Id="rId2" Type="http://schemas.openxmlformats.org/officeDocument/2006/relationships/image" Target="../media/image16.png"/><Relationship Id="rId1" Type="http://schemas.openxmlformats.org/officeDocument/2006/relationships/slideLayout" Target="../slideLayouts/slideLayout8.xml"/><Relationship Id="rId6" Type="http://schemas.openxmlformats.org/officeDocument/2006/relationships/image" Target="../media/image611.png"/><Relationship Id="rId11" Type="http://schemas.openxmlformats.org/officeDocument/2006/relationships/image" Target="../media/image1111.png"/><Relationship Id="rId5" Type="http://schemas.openxmlformats.org/officeDocument/2006/relationships/image" Target="../media/image511.png"/><Relationship Id="rId10" Type="http://schemas.openxmlformats.org/officeDocument/2006/relationships/image" Target="../media/image1010.png"/><Relationship Id="rId4" Type="http://schemas.openxmlformats.org/officeDocument/2006/relationships/image" Target="../media/image411.png"/><Relationship Id="rId9" Type="http://schemas.openxmlformats.org/officeDocument/2006/relationships/image" Target="../media/image911.png"/><Relationship Id="rId14" Type="http://schemas.openxmlformats.org/officeDocument/2006/relationships/image" Target="../media/image1710.png"/></Relationships>
</file>

<file path=ppt/slides/_rels/slide90.xml.rels><?xml version="1.0" encoding="UTF-8" standalone="yes"?>
<Relationships xmlns="http://schemas.openxmlformats.org/package/2006/relationships"><Relationship Id="rId8" Type="http://schemas.openxmlformats.org/officeDocument/2006/relationships/image" Target="../media/image349.png"/><Relationship Id="rId3" Type="http://schemas.openxmlformats.org/officeDocument/2006/relationships/image" Target="../media/image344.png"/><Relationship Id="rId7" Type="http://schemas.openxmlformats.org/officeDocument/2006/relationships/image" Target="../media/image348.png"/><Relationship Id="rId2" Type="http://schemas.openxmlformats.org/officeDocument/2006/relationships/image" Target="../media/image343.png"/><Relationship Id="rId1" Type="http://schemas.openxmlformats.org/officeDocument/2006/relationships/slideLayout" Target="../slideLayouts/slideLayout7.xml"/><Relationship Id="rId6" Type="http://schemas.openxmlformats.org/officeDocument/2006/relationships/image" Target="../media/image347.png"/><Relationship Id="rId5" Type="http://schemas.openxmlformats.org/officeDocument/2006/relationships/image" Target="../media/image346.png"/><Relationship Id="rId10" Type="http://schemas.openxmlformats.org/officeDocument/2006/relationships/image" Target="../media/image351.png"/><Relationship Id="rId4" Type="http://schemas.openxmlformats.org/officeDocument/2006/relationships/image" Target="../media/image345.png"/><Relationship Id="rId9" Type="http://schemas.openxmlformats.org/officeDocument/2006/relationships/image" Target="../media/image350.png"/></Relationships>
</file>

<file path=ppt/slides/_rels/slide91.xml.rels><?xml version="1.0" encoding="UTF-8" standalone="yes"?>
<Relationships xmlns="http://schemas.openxmlformats.org/package/2006/relationships"><Relationship Id="rId8" Type="http://schemas.openxmlformats.org/officeDocument/2006/relationships/image" Target="../media/image350.png"/><Relationship Id="rId3" Type="http://schemas.openxmlformats.org/officeDocument/2006/relationships/image" Target="../media/image344.png"/><Relationship Id="rId7" Type="http://schemas.openxmlformats.org/officeDocument/2006/relationships/image" Target="../media/image349.png"/><Relationship Id="rId2" Type="http://schemas.openxmlformats.org/officeDocument/2006/relationships/image" Target="../media/image352.png"/><Relationship Id="rId1" Type="http://schemas.openxmlformats.org/officeDocument/2006/relationships/slideLayout" Target="../slideLayouts/slideLayout7.xml"/><Relationship Id="rId6" Type="http://schemas.openxmlformats.org/officeDocument/2006/relationships/image" Target="../media/image348.png"/><Relationship Id="rId5" Type="http://schemas.openxmlformats.org/officeDocument/2006/relationships/image" Target="../media/image346.png"/><Relationship Id="rId4" Type="http://schemas.openxmlformats.org/officeDocument/2006/relationships/image" Target="../media/image345.png"/></Relationships>
</file>

<file path=ppt/slides/_rels/slide92.xml.rels><?xml version="1.0" encoding="UTF-8" standalone="yes"?>
<Relationships xmlns="http://schemas.openxmlformats.org/package/2006/relationships"><Relationship Id="rId8" Type="http://schemas.openxmlformats.org/officeDocument/2006/relationships/image" Target="../media/image353.png"/><Relationship Id="rId13" Type="http://schemas.openxmlformats.org/officeDocument/2006/relationships/image" Target="../media/image358.png"/><Relationship Id="rId3" Type="http://schemas.openxmlformats.org/officeDocument/2006/relationships/image" Target="../media/image345.png"/><Relationship Id="rId7" Type="http://schemas.openxmlformats.org/officeDocument/2006/relationships/image" Target="../media/image350.png"/><Relationship Id="rId12" Type="http://schemas.openxmlformats.org/officeDocument/2006/relationships/image" Target="../media/image357.png"/><Relationship Id="rId2" Type="http://schemas.openxmlformats.org/officeDocument/2006/relationships/image" Target="../media/image344.png"/><Relationship Id="rId1" Type="http://schemas.openxmlformats.org/officeDocument/2006/relationships/slideLayout" Target="../slideLayouts/slideLayout7.xml"/><Relationship Id="rId6" Type="http://schemas.openxmlformats.org/officeDocument/2006/relationships/image" Target="../media/image349.png"/><Relationship Id="rId11" Type="http://schemas.openxmlformats.org/officeDocument/2006/relationships/image" Target="../media/image356.png"/><Relationship Id="rId5" Type="http://schemas.openxmlformats.org/officeDocument/2006/relationships/image" Target="../media/image348.png"/><Relationship Id="rId10" Type="http://schemas.openxmlformats.org/officeDocument/2006/relationships/image" Target="../media/image355.png"/><Relationship Id="rId4" Type="http://schemas.openxmlformats.org/officeDocument/2006/relationships/image" Target="../media/image346.png"/><Relationship Id="rId9" Type="http://schemas.openxmlformats.org/officeDocument/2006/relationships/image" Target="../media/image354.png"/><Relationship Id="rId14" Type="http://schemas.openxmlformats.org/officeDocument/2006/relationships/image" Target="../media/image359.png"/></Relationships>
</file>

<file path=ppt/slides/_rels/slide93.xml.rels><?xml version="1.0" encoding="UTF-8" standalone="yes"?>
<Relationships xmlns="http://schemas.openxmlformats.org/package/2006/relationships"><Relationship Id="rId2" Type="http://schemas.openxmlformats.org/officeDocument/2006/relationships/image" Target="../media/image360.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361.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362.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363.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364.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34BE2-80DA-4241-AF62-CB1542C63363}"/>
              </a:ext>
            </a:extLst>
          </p:cNvPr>
          <p:cNvSpPr>
            <a:spLocks noGrp="1"/>
          </p:cNvSpPr>
          <p:nvPr>
            <p:ph type="ctrTitle"/>
          </p:nvPr>
        </p:nvSpPr>
        <p:spPr/>
        <p:txBody>
          <a:bodyPr/>
          <a:lstStyle/>
          <a:p>
            <a:r>
              <a:rPr lang="en-GB" dirty="0"/>
              <a:t>Lifted Learning</a:t>
            </a:r>
          </a:p>
        </p:txBody>
      </p:sp>
      <p:sp>
        <p:nvSpPr>
          <p:cNvPr id="3" name="Subtitle 2">
            <a:extLst>
              <a:ext uri="{FF2B5EF4-FFF2-40B4-BE49-F238E27FC236}">
                <a16:creationId xmlns:a16="http://schemas.microsoft.com/office/drawing/2014/main" id="{36884F53-43C7-8041-BB5E-42EFDC745B7F}"/>
              </a:ext>
            </a:extLst>
          </p:cNvPr>
          <p:cNvSpPr>
            <a:spLocks noGrp="1"/>
          </p:cNvSpPr>
          <p:nvPr>
            <p:ph type="subTitle" idx="1"/>
          </p:nvPr>
        </p:nvSpPr>
        <p:spPr/>
        <p:txBody>
          <a:bodyPr/>
          <a:lstStyle/>
          <a:p>
            <a:r>
              <a:rPr lang="en-GB" dirty="0"/>
              <a:t>Statistical Relational Artificial Intelligence</a:t>
            </a:r>
            <a:br>
              <a:rPr lang="en-GB" dirty="0"/>
            </a:br>
            <a:r>
              <a:rPr lang="en-GB" dirty="0"/>
              <a:t>(StaRAI)</a:t>
            </a:r>
          </a:p>
        </p:txBody>
      </p:sp>
      <p:sp>
        <p:nvSpPr>
          <p:cNvPr id="5" name="Text Placeholder 4">
            <a:extLst>
              <a:ext uri="{FF2B5EF4-FFF2-40B4-BE49-F238E27FC236}">
                <a16:creationId xmlns:a16="http://schemas.microsoft.com/office/drawing/2014/main" id="{A05C149E-328F-5146-8520-C7F601EE3733}"/>
              </a:ext>
            </a:extLst>
          </p:cNvPr>
          <p:cNvSpPr>
            <a:spLocks noGrp="1"/>
          </p:cNvSpPr>
          <p:nvPr>
            <p:ph type="body" orient="vert" idx="13"/>
          </p:nvPr>
        </p:nvSpPr>
        <p:spPr/>
        <p:txBody>
          <a:bodyPr/>
          <a:lstStyle/>
          <a:p>
            <a:r>
              <a:rPr lang="en-GB"/>
              <a:t>Tanya Braun</a:t>
            </a:r>
            <a:endParaRPr lang="en-GB" dirty="0"/>
          </a:p>
        </p:txBody>
      </p:sp>
      <p:pic>
        <p:nvPicPr>
          <p:cNvPr id="7" name="Picture 6">
            <a:extLst>
              <a:ext uri="{FF2B5EF4-FFF2-40B4-BE49-F238E27FC236}">
                <a16:creationId xmlns:a16="http://schemas.microsoft.com/office/drawing/2014/main" id="{2818CAB2-82B1-C54E-AB8F-2F8ADBD691F7}"/>
              </a:ext>
            </a:extLst>
          </p:cNvPr>
          <p:cNvPicPr>
            <a:picLocks noChangeAspect="1"/>
          </p:cNvPicPr>
          <p:nvPr/>
        </p:nvPicPr>
        <p:blipFill>
          <a:blip r:embed="rId2"/>
          <a:stretch>
            <a:fillRect/>
          </a:stretch>
        </p:blipFill>
        <p:spPr>
          <a:xfrm>
            <a:off x="7917124" y="2103120"/>
            <a:ext cx="3796509" cy="2566390"/>
          </a:xfrm>
          <a:prstGeom prst="rect">
            <a:avLst/>
          </a:prstGeom>
        </p:spPr>
      </p:pic>
    </p:spTree>
    <p:extLst>
      <p:ext uri="{BB962C8B-B14F-4D97-AF65-F5344CB8AC3E}">
        <p14:creationId xmlns:p14="http://schemas.microsoft.com/office/powerpoint/2010/main" val="26330427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r>
              <a:rPr lang="en-GB" dirty="0">
                <a:latin typeface="+mn-lt"/>
              </a:rPr>
              <a:t>ML Parameter Estimation in Factor-based Models</a:t>
            </a:r>
          </a:p>
        </p:txBody>
      </p:sp>
      <mc:AlternateContent xmlns:mc="http://schemas.openxmlformats.org/markup-compatibility/2006" xmlns:a14="http://schemas.microsoft.com/office/drawing/2010/main">
        <mc:Choice Requires="a14">
          <p:sp>
            <p:nvSpPr>
              <p:cNvPr id="97283" name="Rectangle 3"/>
              <p:cNvSpPr>
                <a:spLocks noGrp="1" noChangeArrowheads="1"/>
              </p:cNvSpPr>
              <p:nvPr>
                <p:ph sz="half" idx="1"/>
              </p:nvPr>
            </p:nvSpPr>
            <p:spPr/>
            <p:txBody>
              <a:bodyPr/>
              <a:lstStyle/>
              <a:p>
                <a:pPr marL="342557" indent="-342557"/>
                <a:r>
                  <a:rPr lang="en-GB" dirty="0"/>
                  <a:t>Problem: normalisation constant </a:t>
                </a:r>
                <a14:m>
                  <m:oMath xmlns:m="http://schemas.openxmlformats.org/officeDocument/2006/math">
                    <m:r>
                      <a:rPr lang="de-DE" b="0" i="1" smtClean="0">
                        <a:solidFill>
                          <a:srgbClr val="FFC000"/>
                        </a:solidFill>
                        <a:latin typeface="Cambria Math" panose="02040503050406030204" pitchFamily="18" charset="0"/>
                      </a:rPr>
                      <m:t>𝑍</m:t>
                    </m:r>
                  </m:oMath>
                </a14:m>
                <a:endParaRPr lang="en-GB" dirty="0"/>
              </a:p>
              <a:p>
                <a:pPr marL="607404" lvl="1" indent="-342557"/>
                <a14:m>
                  <m:oMath xmlns:m="http://schemas.openxmlformats.org/officeDocument/2006/math">
                    <m:nary>
                      <m:naryPr>
                        <m:chr m:val="∏"/>
                        <m:ctrlPr>
                          <a:rPr lang="en-GB" i="1">
                            <a:solidFill>
                              <a:schemeClr val="accent1"/>
                            </a:solidFill>
                            <a:latin typeface="Cambria Math" panose="02040503050406030204" pitchFamily="18" charset="0"/>
                          </a:rPr>
                        </m:ctrlPr>
                      </m:naryPr>
                      <m:sub>
                        <m:r>
                          <m:rPr>
                            <m:brk m:alnAt="23"/>
                          </m:rPr>
                          <a:rPr lang="en-GB" i="1">
                            <a:solidFill>
                              <a:schemeClr val="accent1"/>
                            </a:solidFill>
                            <a:latin typeface="Cambria Math" panose="02040503050406030204" pitchFamily="18" charset="0"/>
                          </a:rPr>
                          <m:t>𝑗</m:t>
                        </m:r>
                        <m:r>
                          <a:rPr lang="en-GB" i="1">
                            <a:solidFill>
                              <a:schemeClr val="accent1"/>
                            </a:solidFill>
                            <a:latin typeface="Cambria Math" panose="02040503050406030204" pitchFamily="18" charset="0"/>
                          </a:rPr>
                          <m:t>=1</m:t>
                        </m:r>
                      </m:sub>
                      <m:sup>
                        <m:r>
                          <a:rPr lang="en-GB" i="1">
                            <a:solidFill>
                              <a:schemeClr val="accent1"/>
                            </a:solidFill>
                            <a:latin typeface="Cambria Math" panose="02040503050406030204" pitchFamily="18" charset="0"/>
                          </a:rPr>
                          <m:t>𝑁</m:t>
                        </m:r>
                      </m:sup>
                      <m:e>
                        <m:r>
                          <a:rPr lang="en-GB" i="1">
                            <a:solidFill>
                              <a:schemeClr val="accent1"/>
                            </a:solidFill>
                            <a:latin typeface="Cambria Math" panose="02040503050406030204" pitchFamily="18" charset="0"/>
                          </a:rPr>
                          <m:t>𝑃</m:t>
                        </m:r>
                        <m:d>
                          <m:dPr>
                            <m:ctrlPr>
                              <a:rPr lang="en-GB" i="1">
                                <a:solidFill>
                                  <a:schemeClr val="accent1"/>
                                </a:solidFill>
                                <a:latin typeface="Cambria Math" panose="02040503050406030204" pitchFamily="18" charset="0"/>
                              </a:rPr>
                            </m:ctrlPr>
                          </m:dPr>
                          <m:e>
                            <m:sSub>
                              <m:sSubPr>
                                <m:ctrlPr>
                                  <a:rPr lang="en-GB" i="1">
                                    <a:solidFill>
                                      <a:schemeClr val="accent1"/>
                                    </a:solidFill>
                                    <a:latin typeface="Cambria Math" panose="02040503050406030204" pitchFamily="18" charset="0"/>
                                  </a:rPr>
                                </m:ctrlPr>
                              </m:sSubPr>
                              <m:e>
                                <m:r>
                                  <a:rPr lang="en-GB" i="1">
                                    <a:solidFill>
                                      <a:schemeClr val="accent1"/>
                                    </a:solidFill>
                                    <a:latin typeface="Cambria Math" panose="02040503050406030204" pitchFamily="18" charset="0"/>
                                  </a:rPr>
                                  <m:t>𝑑</m:t>
                                </m:r>
                              </m:e>
                              <m:sub>
                                <m:r>
                                  <a:rPr lang="en-GB" i="1">
                                    <a:solidFill>
                                      <a:schemeClr val="accent1"/>
                                    </a:solidFill>
                                    <a:latin typeface="Cambria Math" panose="02040503050406030204" pitchFamily="18" charset="0"/>
                                  </a:rPr>
                                  <m:t>𝑗</m:t>
                                </m:r>
                              </m:sub>
                            </m:sSub>
                          </m:e>
                          <m:e>
                            <m:r>
                              <a:rPr lang="en-GB" b="1" i="1">
                                <a:solidFill>
                                  <a:schemeClr val="accent1"/>
                                </a:solidFill>
                                <a:latin typeface="Cambria Math" panose="02040503050406030204" pitchFamily="18" charset="0"/>
                                <a:ea typeface="Cambria Math" panose="02040503050406030204" pitchFamily="18" charset="0"/>
                              </a:rPr>
                              <m:t>𝜽</m:t>
                            </m:r>
                          </m:e>
                        </m:d>
                      </m:e>
                    </m:nary>
                    <m:r>
                      <a:rPr lang="de-DE" i="1" smtClean="0">
                        <a:latin typeface="Cambria Math" panose="02040503050406030204" pitchFamily="18" charset="0"/>
                      </a:rPr>
                      <m:t>=</m:t>
                    </m:r>
                    <m:nary>
                      <m:naryPr>
                        <m:chr m:val="∏"/>
                        <m:ctrlPr>
                          <a:rPr lang="en-GB" i="1">
                            <a:solidFill>
                              <a:schemeClr val="accent1"/>
                            </a:solidFill>
                            <a:latin typeface="Cambria Math" panose="02040503050406030204" pitchFamily="18" charset="0"/>
                          </a:rPr>
                        </m:ctrlPr>
                      </m:naryPr>
                      <m:sub>
                        <m:r>
                          <m:rPr>
                            <m:brk m:alnAt="23"/>
                          </m:rPr>
                          <a:rPr lang="en-GB" i="1">
                            <a:solidFill>
                              <a:schemeClr val="accent1"/>
                            </a:solidFill>
                            <a:latin typeface="Cambria Math" panose="02040503050406030204" pitchFamily="18" charset="0"/>
                          </a:rPr>
                          <m:t>𝑗</m:t>
                        </m:r>
                        <m:r>
                          <a:rPr lang="en-GB" i="1">
                            <a:solidFill>
                              <a:schemeClr val="accent1"/>
                            </a:solidFill>
                            <a:latin typeface="Cambria Math" panose="02040503050406030204" pitchFamily="18" charset="0"/>
                          </a:rPr>
                          <m:t>=1</m:t>
                        </m:r>
                      </m:sub>
                      <m:sup>
                        <m:r>
                          <a:rPr lang="en-GB" i="1">
                            <a:solidFill>
                              <a:schemeClr val="accent1"/>
                            </a:solidFill>
                            <a:latin typeface="Cambria Math" panose="02040503050406030204" pitchFamily="18" charset="0"/>
                          </a:rPr>
                          <m:t>𝑁</m:t>
                        </m:r>
                      </m:sup>
                      <m:e>
                        <m:f>
                          <m:fPr>
                            <m:ctrlPr>
                              <a:rPr lang="de-DE" b="0" i="1" smtClean="0">
                                <a:solidFill>
                                  <a:schemeClr val="accent1"/>
                                </a:solidFill>
                                <a:latin typeface="Cambria Math" panose="02040503050406030204" pitchFamily="18" charset="0"/>
                              </a:rPr>
                            </m:ctrlPr>
                          </m:fPr>
                          <m:num>
                            <m:r>
                              <a:rPr lang="de-DE" b="0" i="1" smtClean="0">
                                <a:solidFill>
                                  <a:schemeClr val="accent1"/>
                                </a:solidFill>
                                <a:latin typeface="Cambria Math" panose="02040503050406030204" pitchFamily="18" charset="0"/>
                              </a:rPr>
                              <m:t>1</m:t>
                            </m:r>
                          </m:num>
                          <m:den>
                            <m:r>
                              <a:rPr lang="de-DE" b="0" i="1" smtClean="0">
                                <a:solidFill>
                                  <a:srgbClr val="FFC000"/>
                                </a:solidFill>
                                <a:latin typeface="Cambria Math" panose="02040503050406030204" pitchFamily="18" charset="0"/>
                              </a:rPr>
                              <m:t>𝑍</m:t>
                            </m:r>
                          </m:den>
                        </m:f>
                        <m:r>
                          <a:rPr lang="en-GB" i="1">
                            <a:solidFill>
                              <a:schemeClr val="accent1"/>
                            </a:solidFill>
                            <a:latin typeface="Cambria Math" panose="02040503050406030204" pitchFamily="18" charset="0"/>
                          </a:rPr>
                          <m:t>𝑃</m:t>
                        </m:r>
                        <m:d>
                          <m:dPr>
                            <m:ctrlPr>
                              <a:rPr lang="de-DE" i="1" smtClean="0">
                                <a:solidFill>
                                  <a:schemeClr val="accent1"/>
                                </a:solidFill>
                                <a:latin typeface="Cambria Math" panose="02040503050406030204" pitchFamily="18" charset="0"/>
                              </a:rPr>
                            </m:ctrlPr>
                          </m:dPr>
                          <m:e>
                            <m:sSub>
                              <m:sSubPr>
                                <m:ctrlPr>
                                  <a:rPr lang="de-DE" b="0" i="1" smtClean="0">
                                    <a:solidFill>
                                      <a:schemeClr val="accent1"/>
                                    </a:solidFill>
                                    <a:latin typeface="Cambria Math" panose="02040503050406030204" pitchFamily="18" charset="0"/>
                                  </a:rPr>
                                </m:ctrlPr>
                              </m:sSubPr>
                              <m:e>
                                <m:r>
                                  <a:rPr lang="de-DE" b="0" i="1" smtClean="0">
                                    <a:solidFill>
                                      <a:schemeClr val="accent1"/>
                                    </a:solidFill>
                                    <a:latin typeface="Cambria Math" panose="02040503050406030204" pitchFamily="18" charset="0"/>
                                  </a:rPr>
                                  <m:t>𝑑</m:t>
                                </m:r>
                              </m:e>
                              <m:sub>
                                <m:r>
                                  <a:rPr lang="de-DE" b="0" i="1" smtClean="0">
                                    <a:solidFill>
                                      <a:schemeClr val="accent1"/>
                                    </a:solidFill>
                                    <a:latin typeface="Cambria Math" panose="02040503050406030204" pitchFamily="18" charset="0"/>
                                  </a:rPr>
                                  <m:t>𝑗</m:t>
                                </m:r>
                              </m:sub>
                            </m:sSub>
                            <m:r>
                              <a:rPr lang="de-DE" b="0" i="1" smtClean="0">
                                <a:solidFill>
                                  <a:schemeClr val="accent1"/>
                                </a:solidFill>
                                <a:latin typeface="Cambria Math" panose="02040503050406030204" pitchFamily="18" charset="0"/>
                              </a:rPr>
                              <m:t>,</m:t>
                            </m:r>
                            <m:r>
                              <a:rPr lang="en-GB" b="1" i="1">
                                <a:solidFill>
                                  <a:schemeClr val="accent1"/>
                                </a:solidFill>
                                <a:latin typeface="Cambria Math" panose="02040503050406030204" pitchFamily="18" charset="0"/>
                                <a:ea typeface="Cambria Math" panose="02040503050406030204" pitchFamily="18" charset="0"/>
                              </a:rPr>
                              <m:t>𝜽</m:t>
                            </m:r>
                          </m:e>
                        </m:d>
                      </m:e>
                    </m:nary>
                  </m:oMath>
                </a14:m>
                <a:endParaRPr lang="en-GB" dirty="0"/>
              </a:p>
              <a:p>
                <a:pPr marL="607404" lvl="1" indent="-342557"/>
                <a:r>
                  <a:rPr lang="en-GB" dirty="0"/>
                  <a:t>Combines all parameters in one expression</a:t>
                </a:r>
              </a:p>
              <a:p>
                <a:pPr marL="870666" lvl="2" indent="-342557"/>
                <a14:m>
                  <m:oMath xmlns:m="http://schemas.openxmlformats.org/officeDocument/2006/math">
                    <m:r>
                      <a:rPr lang="de-DE" i="1">
                        <a:latin typeface="Cambria Math" panose="02040503050406030204" pitchFamily="18" charset="0"/>
                      </a:rPr>
                      <m:t>𝑍</m:t>
                    </m:r>
                    <m:r>
                      <a:rPr lang="de-DE" b="0" i="1" smtClean="0">
                        <a:latin typeface="Cambria Math" panose="02040503050406030204" pitchFamily="18" charset="0"/>
                      </a:rPr>
                      <m:t>=1</m:t>
                    </m:r>
                  </m:oMath>
                </a14:m>
                <a:r>
                  <a:rPr lang="en-GB" dirty="0">
                    <a:ea typeface="Arial Unicode MS" charset="0"/>
                    <a:cs typeface="Arial Unicode MS" charset="0"/>
                  </a:rPr>
                  <a:t> in BNs: Learning decomposes into learning each entry individually</a:t>
                </a:r>
              </a:p>
              <a:p>
                <a:pPr marL="342557" indent="-342557"/>
                <a:r>
                  <a:rPr lang="en-GB" sz="2200" dirty="0">
                    <a:ea typeface="Cambria Math" panose="02040503050406030204" pitchFamily="18" charset="0"/>
                    <a:sym typeface="Symbol" charset="0"/>
                  </a:rPr>
                  <a:t>ML procedure only leads to statement that </a:t>
                </a:r>
              </a:p>
              <a:p>
                <a:pPr marL="607404" lvl="1" indent="-342557"/>
                <a:r>
                  <a:rPr lang="en-GB" dirty="0"/>
                  <a:t>ML estimates should be in such a way that the model marginals </a:t>
                </a:r>
                <a14:m>
                  <m:oMath xmlns:m="http://schemas.openxmlformats.org/officeDocument/2006/math">
                    <m:r>
                      <a:rPr lang="de-DE" i="1">
                        <a:latin typeface="Cambria Math" panose="02040503050406030204" pitchFamily="18" charset="0"/>
                      </a:rPr>
                      <m:t>𝑃</m:t>
                    </m:r>
                    <m:d>
                      <m:dPr>
                        <m:ctrlPr>
                          <a:rPr lang="de-DE" i="1">
                            <a:latin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𝒓</m:t>
                            </m:r>
                          </m:e>
                          <m:sub>
                            <m:r>
                              <a:rPr lang="de-DE" i="1" dirty="0">
                                <a:latin typeface="Cambria Math" panose="02040503050406030204" pitchFamily="18" charset="0"/>
                                <a:ea typeface="Cambria Math" panose="02040503050406030204" pitchFamily="18" charset="0"/>
                              </a:rPr>
                              <m:t>𝑓</m:t>
                            </m:r>
                          </m:sub>
                        </m:sSub>
                      </m:e>
                    </m:d>
                  </m:oMath>
                </a14:m>
                <a:r>
                  <a:rPr lang="en-GB" dirty="0"/>
                  <a:t> are equal to the normalised empirical counts: </a:t>
                </a:r>
              </a:p>
              <a:p>
                <a:pPr marL="528109" lvl="2" indent="0">
                  <a:buNone/>
                </a:pPr>
                <a14:m>
                  <m:oMathPara xmlns:m="http://schemas.openxmlformats.org/officeDocument/2006/math">
                    <m:oMathParaPr>
                      <m:jc m:val="centerGroup"/>
                    </m:oMathParaPr>
                    <m:oMath xmlns:m="http://schemas.openxmlformats.org/officeDocument/2006/math">
                      <m:f>
                        <m:fPr>
                          <m:ctrlPr>
                            <a:rPr lang="de-DE" i="1" dirty="0">
                              <a:solidFill>
                                <a:schemeClr val="accent1"/>
                              </a:solidFill>
                              <a:latin typeface="Cambria Math" panose="02040503050406030204" pitchFamily="18" charset="0"/>
                              <a:ea typeface="Cambria Math" panose="02040503050406030204" pitchFamily="18" charset="0"/>
                            </a:rPr>
                          </m:ctrlPr>
                        </m:fPr>
                        <m:num>
                          <m:r>
                            <a:rPr lang="de-DE" i="1" dirty="0">
                              <a:solidFill>
                                <a:schemeClr val="accent1"/>
                              </a:solidFill>
                              <a:latin typeface="Cambria Math" panose="02040503050406030204" pitchFamily="18" charset="0"/>
                              <a:ea typeface="Cambria Math" panose="02040503050406030204" pitchFamily="18" charset="0"/>
                            </a:rPr>
                            <m:t>#</m:t>
                          </m:r>
                          <m:d>
                            <m:dPr>
                              <m:ctrlPr>
                                <a:rPr lang="de-DE" i="1">
                                  <a:solidFill>
                                    <a:schemeClr val="accent1"/>
                                  </a:solidFill>
                                  <a:latin typeface="Cambria Math" panose="02040503050406030204" pitchFamily="18" charset="0"/>
                                  <a:ea typeface="Cambria Math" panose="02040503050406030204" pitchFamily="18" charset="0"/>
                                </a:rPr>
                              </m:ctrlPr>
                            </m:dPr>
                            <m:e>
                              <m:sSub>
                                <m:sSubPr>
                                  <m:ctrlPr>
                                    <a:rPr lang="de-DE" i="1" dirty="0">
                                      <a:solidFill>
                                        <a:schemeClr val="accent1"/>
                                      </a:solidFill>
                                      <a:latin typeface="Cambria Math" panose="02040503050406030204" pitchFamily="18" charset="0"/>
                                    </a:rPr>
                                  </m:ctrlPr>
                                </m:sSubPr>
                                <m:e>
                                  <m:r>
                                    <a:rPr lang="de-DE" b="1" i="1" dirty="0">
                                      <a:solidFill>
                                        <a:schemeClr val="accent1"/>
                                      </a:solidFill>
                                      <a:latin typeface="Cambria Math" panose="02040503050406030204" pitchFamily="18" charset="0"/>
                                    </a:rPr>
                                    <m:t>𝒓</m:t>
                                  </m:r>
                                </m:e>
                                <m:sub>
                                  <m:r>
                                    <a:rPr lang="de-DE" i="1" dirty="0">
                                      <a:solidFill>
                                        <a:schemeClr val="accent1"/>
                                      </a:solidFill>
                                      <a:latin typeface="Cambria Math" panose="02040503050406030204" pitchFamily="18" charset="0"/>
                                    </a:rPr>
                                    <m:t>𝑓</m:t>
                                  </m:r>
                                </m:sub>
                              </m:sSub>
                            </m:e>
                          </m:d>
                        </m:num>
                        <m:den>
                          <m:r>
                            <a:rPr lang="de-DE" i="1" dirty="0">
                              <a:solidFill>
                                <a:schemeClr val="accent1"/>
                              </a:solidFill>
                              <a:latin typeface="Cambria Math" panose="02040503050406030204" pitchFamily="18" charset="0"/>
                            </a:rPr>
                            <m:t>𝑁</m:t>
                          </m:r>
                        </m:den>
                      </m:f>
                      <m:r>
                        <a:rPr lang="de-DE" i="1" dirty="0">
                          <a:solidFill>
                            <a:schemeClr val="accent1"/>
                          </a:solidFill>
                          <a:latin typeface="Cambria Math" panose="02040503050406030204" pitchFamily="18" charset="0"/>
                        </a:rPr>
                        <m:t>=</m:t>
                      </m:r>
                      <m:r>
                        <a:rPr lang="de-DE" i="1" dirty="0">
                          <a:solidFill>
                            <a:schemeClr val="accent1"/>
                          </a:solidFill>
                          <a:latin typeface="Cambria Math" panose="02040503050406030204" pitchFamily="18" charset="0"/>
                        </a:rPr>
                        <m:t>𝑃</m:t>
                      </m:r>
                      <m:d>
                        <m:dPr>
                          <m:ctrlPr>
                            <a:rPr lang="de-DE" i="1" dirty="0">
                              <a:solidFill>
                                <a:schemeClr val="accent1"/>
                              </a:solidFill>
                              <a:latin typeface="Cambria Math" panose="02040503050406030204" pitchFamily="18" charset="0"/>
                            </a:rPr>
                          </m:ctrlPr>
                        </m:dPr>
                        <m:e>
                          <m:sSub>
                            <m:sSubPr>
                              <m:ctrlPr>
                                <a:rPr lang="de-DE" i="1" dirty="0">
                                  <a:solidFill>
                                    <a:schemeClr val="accent1"/>
                                  </a:solidFill>
                                  <a:latin typeface="Cambria Math" panose="02040503050406030204" pitchFamily="18" charset="0"/>
                                </a:rPr>
                              </m:ctrlPr>
                            </m:sSubPr>
                            <m:e>
                              <m:r>
                                <a:rPr lang="de-DE" b="1" i="1" dirty="0">
                                  <a:solidFill>
                                    <a:schemeClr val="accent1"/>
                                  </a:solidFill>
                                  <a:latin typeface="Cambria Math" panose="02040503050406030204" pitchFamily="18" charset="0"/>
                                </a:rPr>
                                <m:t>𝒓</m:t>
                              </m:r>
                            </m:e>
                            <m:sub>
                              <m:r>
                                <a:rPr lang="de-DE" i="1" dirty="0">
                                  <a:solidFill>
                                    <a:schemeClr val="accent1"/>
                                  </a:solidFill>
                                  <a:latin typeface="Cambria Math" panose="02040503050406030204" pitchFamily="18" charset="0"/>
                                </a:rPr>
                                <m:t>𝑓</m:t>
                              </m:r>
                            </m:sub>
                          </m:sSub>
                        </m:e>
                      </m:d>
                    </m:oMath>
                  </m:oMathPara>
                </a14:m>
                <a:endParaRPr lang="en-GB" sz="1600" dirty="0">
                  <a:ea typeface="Cambria Math" panose="02040503050406030204" pitchFamily="18" charset="0"/>
                </a:endParaRPr>
              </a:p>
              <a:p>
                <a:pPr marL="342557" indent="-342557"/>
                <a:endParaRPr lang="en-GB" dirty="0">
                  <a:sym typeface="Symbol" charset="0"/>
                </a:endParaRPr>
              </a:p>
            </p:txBody>
          </p:sp>
        </mc:Choice>
        <mc:Fallback xmlns="">
          <p:sp>
            <p:nvSpPr>
              <p:cNvPr id="97283" name="Rectangle 3"/>
              <p:cNvSpPr>
                <a:spLocks noGrp="1" noRot="1" noChangeAspect="1" noMove="1" noResize="1" noEditPoints="1" noAdjustHandles="1" noChangeArrowheads="1" noChangeShapeType="1" noTextEdit="1"/>
              </p:cNvSpPr>
              <p:nvPr>
                <p:ph sz="half" idx="1"/>
              </p:nvPr>
            </p:nvSpPr>
            <p:spPr>
              <a:blipFill>
                <a:blip r:embed="rId2"/>
                <a:stretch>
                  <a:fillRect l="-3016" t="-3284" r="-278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602D79C2-4F2F-6F4D-B8D2-652355079438}"/>
                  </a:ext>
                </a:extLst>
              </p:cNvPr>
              <p:cNvSpPr>
                <a:spLocks noGrp="1"/>
              </p:cNvSpPr>
              <p:nvPr>
                <p:ph sz="half" idx="2"/>
              </p:nvPr>
            </p:nvSpPr>
            <p:spPr>
              <a:xfrm>
                <a:off x="6257842" y="1666800"/>
                <a:ext cx="5738626" cy="4239112"/>
              </a:xfrm>
            </p:spPr>
            <p:txBody>
              <a:bodyPr/>
              <a:lstStyle/>
              <a:p>
                <a:pPr marL="342557" indent="-342557"/>
                <a:r>
                  <a:rPr lang="en-GB" dirty="0">
                    <a:solidFill>
                      <a:srgbClr val="FFC000"/>
                    </a:solidFill>
                    <a:sym typeface="Symbol" charset="0"/>
                  </a:rPr>
                  <a:t>Solutions?</a:t>
                </a:r>
              </a:p>
              <a:p>
                <a:pPr marL="607404" lvl="1" indent="-342557"/>
                <a:r>
                  <a:rPr lang="en-GB" dirty="0">
                    <a:sym typeface="Symbol" charset="0"/>
                  </a:rPr>
                  <a:t>Could enforce CPTs in factors, making </a:t>
                </a:r>
                <a14:m>
                  <m:oMath xmlns:m="http://schemas.openxmlformats.org/officeDocument/2006/math">
                    <m:r>
                      <a:rPr lang="de-DE" i="1">
                        <a:latin typeface="Cambria Math" panose="02040503050406030204" pitchFamily="18" charset="0"/>
                      </a:rPr>
                      <m:t>𝑍</m:t>
                    </m:r>
                    <m:r>
                      <a:rPr lang="de-DE" i="1">
                        <a:latin typeface="Cambria Math" panose="02040503050406030204" pitchFamily="18" charset="0"/>
                      </a:rPr>
                      <m:t>=1</m:t>
                    </m:r>
                  </m:oMath>
                </a14:m>
                <a:endParaRPr lang="en-GB" dirty="0">
                  <a:sym typeface="Symbol" charset="0"/>
                </a:endParaRPr>
              </a:p>
              <a:p>
                <a:pPr marL="870666" lvl="2" indent="-342557"/>
                <a:r>
                  <a:rPr lang="en-GB" dirty="0">
                    <a:sym typeface="Symbol" charset="0"/>
                  </a:rPr>
                  <a:t>Similarly to what we did for sampling in factor-based models: Transform model and learn parameters MLE-style</a:t>
                </a:r>
              </a:p>
              <a:p>
                <a:pPr marL="870666" lvl="2" indent="-342557"/>
                <a:endParaRPr lang="en-GB" dirty="0">
                  <a:sym typeface="Symbol" charset="0"/>
                </a:endParaRPr>
              </a:p>
              <a:p>
                <a:pPr marL="870666" lvl="2" indent="-342557"/>
                <a:endParaRPr lang="en-GB" dirty="0">
                  <a:sym typeface="Symbol" charset="0"/>
                </a:endParaRPr>
              </a:p>
              <a:p>
                <a:pPr marL="870666" lvl="2" indent="-342557"/>
                <a:endParaRPr lang="en-GB" dirty="0">
                  <a:sym typeface="Symbol" charset="0"/>
                </a:endParaRPr>
              </a:p>
              <a:p>
                <a:pPr marL="870666" lvl="2" indent="-342557"/>
                <a:endParaRPr lang="en-GB" dirty="0">
                  <a:sym typeface="Symbol" charset="0"/>
                </a:endParaRPr>
              </a:p>
              <a:p>
                <a:pPr marL="870666" lvl="2" indent="-342557"/>
                <a:endParaRPr lang="en-GB" dirty="0">
                  <a:sym typeface="Symbol" charset="0"/>
                </a:endParaRPr>
              </a:p>
              <a:p>
                <a:pPr marL="607404" lvl="1" indent="-342557"/>
                <a:endParaRPr lang="en-GB" dirty="0">
                  <a:sym typeface="Symbol" charset="0"/>
                </a:endParaRPr>
              </a:p>
              <a:p>
                <a:pPr marL="870666" lvl="2" indent="-342557"/>
                <a:r>
                  <a:rPr lang="en-GB" dirty="0">
                    <a:sym typeface="Symbol" charset="0"/>
                  </a:rPr>
                  <a:t>If keeping the factors:</a:t>
                </a:r>
                <a:r>
                  <a:rPr lang="en-GB" i="1" dirty="0">
                    <a:solidFill>
                      <a:schemeClr val="accent2"/>
                    </a:solidFill>
                    <a:sym typeface="Symbol" charset="0"/>
                  </a:rPr>
                  <a:t> Find local optimum using an iterative updating procedure</a:t>
                </a:r>
              </a:p>
            </p:txBody>
          </p:sp>
        </mc:Choice>
        <mc:Fallback xmlns="">
          <p:sp>
            <p:nvSpPr>
              <p:cNvPr id="2" name="Content Placeholder 1">
                <a:extLst>
                  <a:ext uri="{FF2B5EF4-FFF2-40B4-BE49-F238E27FC236}">
                    <a16:creationId xmlns:a16="http://schemas.microsoft.com/office/drawing/2014/main" id="{602D79C2-4F2F-6F4D-B8D2-652355079438}"/>
                  </a:ext>
                </a:extLst>
              </p:cNvPr>
              <p:cNvSpPr>
                <a:spLocks noGrp="1" noRot="1" noChangeAspect="1" noMove="1" noResize="1" noEditPoints="1" noAdjustHandles="1" noChangeArrowheads="1" noChangeShapeType="1" noTextEdit="1"/>
              </p:cNvSpPr>
              <p:nvPr>
                <p:ph sz="half" idx="2"/>
              </p:nvPr>
            </p:nvSpPr>
            <p:spPr>
              <a:xfrm>
                <a:off x="6257842" y="1666800"/>
                <a:ext cx="5738626" cy="4239112"/>
              </a:xfrm>
              <a:blipFill>
                <a:blip r:embed="rId3"/>
                <a:stretch>
                  <a:fillRect l="-2870" t="-2687" r="-3311" b="-3582"/>
                </a:stretch>
              </a:blipFill>
            </p:spPr>
            <p:txBody>
              <a:bodyPr/>
              <a:lstStyle/>
              <a:p>
                <a:r>
                  <a:rPr lang="en-GB">
                    <a:noFill/>
                  </a:rPr>
                  <a:t> </a:t>
                </a:r>
              </a:p>
            </p:txBody>
          </p:sp>
        </mc:Fallback>
      </mc:AlternateContent>
      <p:sp>
        <p:nvSpPr>
          <p:cNvPr id="3" name="Date Placeholder 2">
            <a:extLst>
              <a:ext uri="{FF2B5EF4-FFF2-40B4-BE49-F238E27FC236}">
                <a16:creationId xmlns:a16="http://schemas.microsoft.com/office/drawing/2014/main" id="{6A8AD936-4EFA-634A-AAD6-456141553A66}"/>
              </a:ext>
            </a:extLst>
          </p:cNvPr>
          <p:cNvSpPr>
            <a:spLocks noGrp="1"/>
          </p:cNvSpPr>
          <p:nvPr>
            <p:ph type="dt" sz="half" idx="10"/>
          </p:nvPr>
        </p:nvSpPr>
        <p:spPr/>
        <p:txBody>
          <a:bodyPr/>
          <a:lstStyle/>
          <a:p>
            <a:r>
              <a:rPr lang="en-GB"/>
              <a:t>Lifted Learning</a:t>
            </a:r>
          </a:p>
        </p:txBody>
      </p:sp>
      <p:sp>
        <p:nvSpPr>
          <p:cNvPr id="4" name="Footer Placeholder 3">
            <a:extLst>
              <a:ext uri="{FF2B5EF4-FFF2-40B4-BE49-F238E27FC236}">
                <a16:creationId xmlns:a16="http://schemas.microsoft.com/office/drawing/2014/main" id="{2A69EE73-F508-7D4F-81D5-FD4D788DE071}"/>
              </a:ext>
            </a:extLst>
          </p:cNvPr>
          <p:cNvSpPr>
            <a:spLocks noGrp="1"/>
          </p:cNvSpPr>
          <p:nvPr>
            <p:ph type="ftr" sz="quarter" idx="3"/>
          </p:nvPr>
        </p:nvSpPr>
        <p:spPr/>
        <p:txBody>
          <a:bodyPr/>
          <a:lstStyle/>
          <a:p>
            <a:r>
              <a:rPr lang="en-GB"/>
              <a:t>T. Braun - StaRAI</a:t>
            </a:r>
          </a:p>
        </p:txBody>
      </p:sp>
      <p:sp>
        <p:nvSpPr>
          <p:cNvPr id="5" name="Slide Number Placeholder 4">
            <a:extLst>
              <a:ext uri="{FF2B5EF4-FFF2-40B4-BE49-F238E27FC236}">
                <a16:creationId xmlns:a16="http://schemas.microsoft.com/office/drawing/2014/main" id="{906D0238-8FCB-224A-A0C8-2E40F0B83CF6}"/>
              </a:ext>
            </a:extLst>
          </p:cNvPr>
          <p:cNvSpPr>
            <a:spLocks noGrp="1"/>
          </p:cNvSpPr>
          <p:nvPr>
            <p:ph type="sldNum" sz="quarter" idx="4"/>
          </p:nvPr>
        </p:nvSpPr>
        <p:spPr/>
        <p:txBody>
          <a:bodyPr/>
          <a:lstStyle/>
          <a:p>
            <a:fld id="{6C8FC03C-C266-4645-ABC5-645062898383}" type="slidenum">
              <a:rPr lang="en-GB" sz="1598" smtClean="0">
                <a:latin typeface="Calibri" panose="020F0502020204030204" pitchFamily="34" charset="0"/>
                <a:cs typeface="Calibri" panose="020F0502020204030204" pitchFamily="34" charset="0"/>
              </a:rPr>
              <a:pPr/>
              <a:t>10</a:t>
            </a:fld>
            <a:r>
              <a:rPr lang="en-GB"/>
              <a:t> </a:t>
            </a:r>
            <a:endParaRPr lang="en-GB" sz="1399"/>
          </a:p>
        </p:txBody>
      </p:sp>
      <p:grpSp>
        <p:nvGrpSpPr>
          <p:cNvPr id="26" name="Group 25">
            <a:extLst>
              <a:ext uri="{FF2B5EF4-FFF2-40B4-BE49-F238E27FC236}">
                <a16:creationId xmlns:a16="http://schemas.microsoft.com/office/drawing/2014/main" id="{D6897240-3553-3F4B-AB86-5BFA0BA2A843}"/>
              </a:ext>
            </a:extLst>
          </p:cNvPr>
          <p:cNvGrpSpPr/>
          <p:nvPr/>
        </p:nvGrpSpPr>
        <p:grpSpPr>
          <a:xfrm>
            <a:off x="7226906" y="3178283"/>
            <a:ext cx="2060302" cy="723339"/>
            <a:chOff x="928007" y="1424867"/>
            <a:chExt cx="2060302" cy="723339"/>
          </a:xfrm>
        </p:grpSpPr>
        <p:sp>
          <p:nvSpPr>
            <p:cNvPr id="27" name="Oval 26">
              <a:extLst>
                <a:ext uri="{FF2B5EF4-FFF2-40B4-BE49-F238E27FC236}">
                  <a16:creationId xmlns:a16="http://schemas.microsoft.com/office/drawing/2014/main" id="{FB06BCDF-0BFB-6A40-AA67-E21AA47701B9}"/>
                </a:ext>
              </a:extLst>
            </p:cNvPr>
            <p:cNvSpPr/>
            <p:nvPr/>
          </p:nvSpPr>
          <p:spPr>
            <a:xfrm>
              <a:off x="928007" y="1785257"/>
              <a:ext cx="360000" cy="360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dirty="0"/>
                <a:t>A</a:t>
              </a:r>
            </a:p>
          </p:txBody>
        </p:sp>
        <p:sp>
          <p:nvSpPr>
            <p:cNvPr id="28" name="Oval 27">
              <a:extLst>
                <a:ext uri="{FF2B5EF4-FFF2-40B4-BE49-F238E27FC236}">
                  <a16:creationId xmlns:a16="http://schemas.microsoft.com/office/drawing/2014/main" id="{74E4CF63-0B05-474B-8EF0-2BED9AD67D47}"/>
                </a:ext>
              </a:extLst>
            </p:cNvPr>
            <p:cNvSpPr/>
            <p:nvPr/>
          </p:nvSpPr>
          <p:spPr>
            <a:xfrm>
              <a:off x="1778158" y="1785257"/>
              <a:ext cx="360000" cy="360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dirty="0"/>
                <a:t>B</a:t>
              </a:r>
            </a:p>
          </p:txBody>
        </p:sp>
        <p:sp>
          <p:nvSpPr>
            <p:cNvPr id="29" name="Oval 28">
              <a:extLst>
                <a:ext uri="{FF2B5EF4-FFF2-40B4-BE49-F238E27FC236}">
                  <a16:creationId xmlns:a16="http://schemas.microsoft.com/office/drawing/2014/main" id="{E8DC0B4B-F77A-5445-8C4D-6FE970D421C8}"/>
                </a:ext>
              </a:extLst>
            </p:cNvPr>
            <p:cNvSpPr/>
            <p:nvPr/>
          </p:nvSpPr>
          <p:spPr>
            <a:xfrm>
              <a:off x="2628309" y="1788206"/>
              <a:ext cx="360000" cy="360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dirty="0"/>
                <a:t>C</a:t>
              </a:r>
            </a:p>
          </p:txBody>
        </p:sp>
        <p:cxnSp>
          <p:nvCxnSpPr>
            <p:cNvPr id="30" name="Straight Connector 29">
              <a:extLst>
                <a:ext uri="{FF2B5EF4-FFF2-40B4-BE49-F238E27FC236}">
                  <a16:creationId xmlns:a16="http://schemas.microsoft.com/office/drawing/2014/main" id="{1DCEB246-08E2-3A4D-B030-F9B204F031EB}"/>
                </a:ext>
              </a:extLst>
            </p:cNvPr>
            <p:cNvCxnSpPr>
              <a:stCxn id="27" idx="6"/>
              <a:endCxn id="28" idx="2"/>
            </p:cNvCxnSpPr>
            <p:nvPr/>
          </p:nvCxnSpPr>
          <p:spPr>
            <a:xfrm>
              <a:off x="1288007" y="1965257"/>
              <a:ext cx="49015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A3B09E4-0A01-5447-A7A1-620FE7B21553}"/>
                </a:ext>
              </a:extLst>
            </p:cNvPr>
            <p:cNvCxnSpPr>
              <a:cxnSpLocks/>
              <a:stCxn id="28" idx="6"/>
              <a:endCxn id="29" idx="2"/>
            </p:cNvCxnSpPr>
            <p:nvPr/>
          </p:nvCxnSpPr>
          <p:spPr>
            <a:xfrm>
              <a:off x="2138158" y="1965257"/>
              <a:ext cx="490151" cy="294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5FFE7E59-4C82-DE45-98D0-10B6EE073F8F}"/>
                </a:ext>
              </a:extLst>
            </p:cNvPr>
            <p:cNvSpPr/>
            <p:nvPr/>
          </p:nvSpPr>
          <p:spPr>
            <a:xfrm>
              <a:off x="1479082" y="1911257"/>
              <a:ext cx="108000" cy="108000"/>
            </a:xfrm>
            <a:prstGeom prst="rect">
              <a:avLst/>
            </a:prstGeom>
            <a:solidFill>
              <a:schemeClr val="tx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Rectangle 32">
              <a:extLst>
                <a:ext uri="{FF2B5EF4-FFF2-40B4-BE49-F238E27FC236}">
                  <a16:creationId xmlns:a16="http://schemas.microsoft.com/office/drawing/2014/main" id="{D8287D04-AFEF-FC40-B5B5-5013179339D7}"/>
                </a:ext>
              </a:extLst>
            </p:cNvPr>
            <p:cNvSpPr/>
            <p:nvPr/>
          </p:nvSpPr>
          <p:spPr>
            <a:xfrm>
              <a:off x="2329233" y="1911257"/>
              <a:ext cx="108000" cy="108000"/>
            </a:xfrm>
            <a:prstGeom prst="rect">
              <a:avLst/>
            </a:prstGeom>
            <a:solidFill>
              <a:schemeClr val="tx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4" name="Straight Connector 33">
              <a:extLst>
                <a:ext uri="{FF2B5EF4-FFF2-40B4-BE49-F238E27FC236}">
                  <a16:creationId xmlns:a16="http://schemas.microsoft.com/office/drawing/2014/main" id="{050AD687-3F0E-4A4F-A693-53D6637A0B1F}"/>
                </a:ext>
              </a:extLst>
            </p:cNvPr>
            <p:cNvCxnSpPr>
              <a:cxnSpLocks/>
              <a:stCxn id="35" idx="2"/>
              <a:endCxn id="28" idx="0"/>
            </p:cNvCxnSpPr>
            <p:nvPr/>
          </p:nvCxnSpPr>
          <p:spPr>
            <a:xfrm>
              <a:off x="1958158" y="1652859"/>
              <a:ext cx="0" cy="1323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9FCC14A4-6BBE-AC41-A373-F8DF54D6AA9A}"/>
                </a:ext>
              </a:extLst>
            </p:cNvPr>
            <p:cNvSpPr/>
            <p:nvPr/>
          </p:nvSpPr>
          <p:spPr>
            <a:xfrm>
              <a:off x="1904158" y="1544859"/>
              <a:ext cx="108000" cy="108000"/>
            </a:xfrm>
            <a:prstGeom prst="rect">
              <a:avLst/>
            </a:prstGeom>
            <a:solidFill>
              <a:schemeClr val="tx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D220CF91-36C9-A14E-AA85-FC4D3AE194E9}"/>
                    </a:ext>
                  </a:extLst>
                </p:cNvPr>
                <p:cNvSpPr txBox="1"/>
                <p:nvPr/>
              </p:nvSpPr>
              <p:spPr>
                <a:xfrm>
                  <a:off x="1345723" y="1640675"/>
                  <a:ext cx="374718"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sz="1400" i="1">
                                <a:latin typeface="Cambria Math" panose="02040503050406030204" pitchFamily="18" charset="0"/>
                              </a:rPr>
                            </m:ctrlPr>
                          </m:sSubPr>
                          <m:e>
                            <m:r>
                              <a:rPr lang="de-DE" sz="1400" i="1">
                                <a:latin typeface="Cambria Math" panose="02040503050406030204" pitchFamily="18" charset="0"/>
                              </a:rPr>
                              <m:t>𝑓</m:t>
                            </m:r>
                          </m:e>
                          <m:sub>
                            <m:r>
                              <a:rPr lang="de-DE" sz="1400" i="1">
                                <a:latin typeface="Cambria Math" panose="02040503050406030204" pitchFamily="18" charset="0"/>
                              </a:rPr>
                              <m:t>1</m:t>
                            </m:r>
                          </m:sub>
                        </m:sSub>
                      </m:oMath>
                    </m:oMathPara>
                  </a14:m>
                  <a:endParaRPr lang="en-GB" sz="1400" dirty="0"/>
                </a:p>
              </p:txBody>
            </p:sp>
          </mc:Choice>
          <mc:Fallback xmlns="">
            <p:sp>
              <p:nvSpPr>
                <p:cNvPr id="30" name="TextBox 29">
                  <a:extLst>
                    <a:ext uri="{FF2B5EF4-FFF2-40B4-BE49-F238E27FC236}">
                      <a16:creationId xmlns:a16="http://schemas.microsoft.com/office/drawing/2014/main" id="{E10BC575-D882-BC4E-9DCF-A46AFA4E1EA2}"/>
                    </a:ext>
                  </a:extLst>
                </p:cNvPr>
                <p:cNvSpPr txBox="1">
                  <a:spLocks noRot="1" noChangeAspect="1" noMove="1" noResize="1" noEditPoints="1" noAdjustHandles="1" noChangeArrowheads="1" noChangeShapeType="1" noTextEdit="1"/>
                </p:cNvSpPr>
                <p:nvPr/>
              </p:nvSpPr>
              <p:spPr>
                <a:xfrm>
                  <a:off x="1345723" y="1640675"/>
                  <a:ext cx="374718" cy="307777"/>
                </a:xfrm>
                <a:prstGeom prst="rect">
                  <a:avLst/>
                </a:prstGeom>
                <a:blipFill>
                  <a:blip r:embed="rId4"/>
                  <a:stretch>
                    <a:fillRect b="-8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B13723AD-C295-6F41-BDC8-8386D97C69BA}"/>
                    </a:ext>
                  </a:extLst>
                </p:cNvPr>
                <p:cNvSpPr txBox="1"/>
                <p:nvPr/>
              </p:nvSpPr>
              <p:spPr>
                <a:xfrm>
                  <a:off x="2194665" y="1640674"/>
                  <a:ext cx="378886"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sz="1400" i="1">
                                <a:latin typeface="Cambria Math" panose="02040503050406030204" pitchFamily="18" charset="0"/>
                              </a:rPr>
                            </m:ctrlPr>
                          </m:sSubPr>
                          <m:e>
                            <m:r>
                              <a:rPr lang="de-DE" sz="1400" i="1">
                                <a:latin typeface="Cambria Math" panose="02040503050406030204" pitchFamily="18" charset="0"/>
                              </a:rPr>
                              <m:t>𝑓</m:t>
                            </m:r>
                          </m:e>
                          <m:sub>
                            <m:r>
                              <a:rPr lang="de-DE" sz="1400" i="1">
                                <a:latin typeface="Cambria Math" panose="02040503050406030204" pitchFamily="18" charset="0"/>
                              </a:rPr>
                              <m:t>2</m:t>
                            </m:r>
                          </m:sub>
                        </m:sSub>
                      </m:oMath>
                    </m:oMathPara>
                  </a14:m>
                  <a:endParaRPr lang="en-GB" sz="1400" dirty="0"/>
                </a:p>
              </p:txBody>
            </p:sp>
          </mc:Choice>
          <mc:Fallback xmlns="">
            <p:sp>
              <p:nvSpPr>
                <p:cNvPr id="31" name="TextBox 30">
                  <a:extLst>
                    <a:ext uri="{FF2B5EF4-FFF2-40B4-BE49-F238E27FC236}">
                      <a16:creationId xmlns:a16="http://schemas.microsoft.com/office/drawing/2014/main" id="{DABC88BA-C903-9F42-8E1D-D3230A6AD933}"/>
                    </a:ext>
                  </a:extLst>
                </p:cNvPr>
                <p:cNvSpPr txBox="1">
                  <a:spLocks noRot="1" noChangeAspect="1" noMove="1" noResize="1" noEditPoints="1" noAdjustHandles="1" noChangeArrowheads="1" noChangeShapeType="1" noTextEdit="1"/>
                </p:cNvSpPr>
                <p:nvPr/>
              </p:nvSpPr>
              <p:spPr>
                <a:xfrm>
                  <a:off x="2194665" y="1640674"/>
                  <a:ext cx="378886" cy="307777"/>
                </a:xfrm>
                <a:prstGeom prst="rect">
                  <a:avLst/>
                </a:prstGeom>
                <a:blipFill>
                  <a:blip r:embed="rId5"/>
                  <a:stretch>
                    <a:fillRect b="-8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E59B719E-65AA-BE4E-9518-EA7CCCB01C39}"/>
                    </a:ext>
                  </a:extLst>
                </p:cNvPr>
                <p:cNvSpPr txBox="1"/>
                <p:nvPr/>
              </p:nvSpPr>
              <p:spPr>
                <a:xfrm>
                  <a:off x="1948715" y="1424867"/>
                  <a:ext cx="378886"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sz="1400" i="1">
                                <a:latin typeface="Cambria Math" panose="02040503050406030204" pitchFamily="18" charset="0"/>
                              </a:rPr>
                            </m:ctrlPr>
                          </m:sSubPr>
                          <m:e>
                            <m:r>
                              <a:rPr lang="de-DE" sz="1400" i="1">
                                <a:latin typeface="Cambria Math" panose="02040503050406030204" pitchFamily="18" charset="0"/>
                              </a:rPr>
                              <m:t>𝑓</m:t>
                            </m:r>
                          </m:e>
                          <m:sub>
                            <m:r>
                              <a:rPr lang="de-DE" sz="1400" i="1">
                                <a:latin typeface="Cambria Math" panose="02040503050406030204" pitchFamily="18" charset="0"/>
                              </a:rPr>
                              <m:t>0</m:t>
                            </m:r>
                          </m:sub>
                        </m:sSub>
                      </m:oMath>
                    </m:oMathPara>
                  </a14:m>
                  <a:endParaRPr lang="en-GB" sz="1400" dirty="0"/>
                </a:p>
              </p:txBody>
            </p:sp>
          </mc:Choice>
          <mc:Fallback xmlns="">
            <p:sp>
              <p:nvSpPr>
                <p:cNvPr id="32" name="TextBox 31">
                  <a:extLst>
                    <a:ext uri="{FF2B5EF4-FFF2-40B4-BE49-F238E27FC236}">
                      <a16:creationId xmlns:a16="http://schemas.microsoft.com/office/drawing/2014/main" id="{B463487B-36A1-6245-BE47-A0E2D5E63D18}"/>
                    </a:ext>
                  </a:extLst>
                </p:cNvPr>
                <p:cNvSpPr txBox="1">
                  <a:spLocks noRot="1" noChangeAspect="1" noMove="1" noResize="1" noEditPoints="1" noAdjustHandles="1" noChangeArrowheads="1" noChangeShapeType="1" noTextEdit="1"/>
                </p:cNvSpPr>
                <p:nvPr/>
              </p:nvSpPr>
              <p:spPr>
                <a:xfrm>
                  <a:off x="1948715" y="1424867"/>
                  <a:ext cx="378886" cy="307777"/>
                </a:xfrm>
                <a:prstGeom prst="rect">
                  <a:avLst/>
                </a:prstGeom>
                <a:blipFill>
                  <a:blip r:embed="rId6"/>
                  <a:stretch>
                    <a:fillRect b="-4000"/>
                  </a:stretch>
                </a:blipFill>
              </p:spPr>
              <p:txBody>
                <a:bodyPr/>
                <a:lstStyle/>
                <a:p>
                  <a:r>
                    <a:rPr lang="en-GB">
                      <a:noFill/>
                    </a:rPr>
                    <a:t> </a:t>
                  </a:r>
                </a:p>
              </p:txBody>
            </p:sp>
          </mc:Fallback>
        </mc:AlternateContent>
      </p:grpSp>
      <p:grpSp>
        <p:nvGrpSpPr>
          <p:cNvPr id="39" name="Group 38">
            <a:extLst>
              <a:ext uri="{FF2B5EF4-FFF2-40B4-BE49-F238E27FC236}">
                <a16:creationId xmlns:a16="http://schemas.microsoft.com/office/drawing/2014/main" id="{EFE12250-B5FF-C04A-8675-B6FF970B902D}"/>
              </a:ext>
            </a:extLst>
          </p:cNvPr>
          <p:cNvGrpSpPr/>
          <p:nvPr/>
        </p:nvGrpSpPr>
        <p:grpSpPr>
          <a:xfrm>
            <a:off x="7229571" y="4007635"/>
            <a:ext cx="2060302" cy="507532"/>
            <a:chOff x="928007" y="1640674"/>
            <a:chExt cx="2060302" cy="507532"/>
          </a:xfrm>
        </p:grpSpPr>
        <p:sp>
          <p:nvSpPr>
            <p:cNvPr id="40" name="Oval 39">
              <a:extLst>
                <a:ext uri="{FF2B5EF4-FFF2-40B4-BE49-F238E27FC236}">
                  <a16:creationId xmlns:a16="http://schemas.microsoft.com/office/drawing/2014/main" id="{E2DC3DD0-9BBF-654C-8C04-37352EF6CC13}"/>
                </a:ext>
              </a:extLst>
            </p:cNvPr>
            <p:cNvSpPr/>
            <p:nvPr/>
          </p:nvSpPr>
          <p:spPr>
            <a:xfrm>
              <a:off x="928007" y="1785257"/>
              <a:ext cx="360000" cy="360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dirty="0"/>
                <a:t>A</a:t>
              </a:r>
            </a:p>
          </p:txBody>
        </p:sp>
        <p:sp>
          <p:nvSpPr>
            <p:cNvPr id="41" name="Oval 40">
              <a:extLst>
                <a:ext uri="{FF2B5EF4-FFF2-40B4-BE49-F238E27FC236}">
                  <a16:creationId xmlns:a16="http://schemas.microsoft.com/office/drawing/2014/main" id="{CC88CFB5-E014-E142-92E7-A4503EC15795}"/>
                </a:ext>
              </a:extLst>
            </p:cNvPr>
            <p:cNvSpPr/>
            <p:nvPr/>
          </p:nvSpPr>
          <p:spPr>
            <a:xfrm>
              <a:off x="1778158" y="1785257"/>
              <a:ext cx="360000" cy="360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dirty="0"/>
                <a:t>B</a:t>
              </a:r>
            </a:p>
          </p:txBody>
        </p:sp>
        <p:sp>
          <p:nvSpPr>
            <p:cNvPr id="42" name="Oval 41">
              <a:extLst>
                <a:ext uri="{FF2B5EF4-FFF2-40B4-BE49-F238E27FC236}">
                  <a16:creationId xmlns:a16="http://schemas.microsoft.com/office/drawing/2014/main" id="{E1BF8519-9CCC-EB4E-AFEF-F80A596792A3}"/>
                </a:ext>
              </a:extLst>
            </p:cNvPr>
            <p:cNvSpPr/>
            <p:nvPr/>
          </p:nvSpPr>
          <p:spPr>
            <a:xfrm>
              <a:off x="2628309" y="1788206"/>
              <a:ext cx="360000" cy="360000"/>
            </a:xfrm>
            <a:prstGeom prst="ellipse">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dirty="0"/>
                <a:t>C</a:t>
              </a:r>
            </a:p>
          </p:txBody>
        </p:sp>
        <p:cxnSp>
          <p:nvCxnSpPr>
            <p:cNvPr id="43" name="Straight Connector 42">
              <a:extLst>
                <a:ext uri="{FF2B5EF4-FFF2-40B4-BE49-F238E27FC236}">
                  <a16:creationId xmlns:a16="http://schemas.microsoft.com/office/drawing/2014/main" id="{31073BEC-5657-FB4D-A102-FFC1E675D6F6}"/>
                </a:ext>
              </a:extLst>
            </p:cNvPr>
            <p:cNvCxnSpPr>
              <a:stCxn id="40" idx="6"/>
              <a:endCxn id="41" idx="2"/>
            </p:cNvCxnSpPr>
            <p:nvPr/>
          </p:nvCxnSpPr>
          <p:spPr>
            <a:xfrm>
              <a:off x="1288007" y="1965257"/>
              <a:ext cx="49015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146D33A3-076F-5B49-9B8A-F0A4086E1199}"/>
                </a:ext>
              </a:extLst>
            </p:cNvPr>
            <p:cNvCxnSpPr>
              <a:cxnSpLocks/>
              <a:stCxn id="41" idx="6"/>
              <a:endCxn id="42" idx="2"/>
            </p:cNvCxnSpPr>
            <p:nvPr/>
          </p:nvCxnSpPr>
          <p:spPr>
            <a:xfrm>
              <a:off x="2138158" y="1965257"/>
              <a:ext cx="490151" cy="294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E64FC7C2-2701-A347-8382-1E13052EB180}"/>
                </a:ext>
              </a:extLst>
            </p:cNvPr>
            <p:cNvSpPr/>
            <p:nvPr/>
          </p:nvSpPr>
          <p:spPr>
            <a:xfrm>
              <a:off x="1479082" y="1911257"/>
              <a:ext cx="108000" cy="108000"/>
            </a:xfrm>
            <a:prstGeom prst="rect">
              <a:avLst/>
            </a:prstGeom>
            <a:solidFill>
              <a:schemeClr val="tx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6" name="Rectangle 45">
              <a:extLst>
                <a:ext uri="{FF2B5EF4-FFF2-40B4-BE49-F238E27FC236}">
                  <a16:creationId xmlns:a16="http://schemas.microsoft.com/office/drawing/2014/main" id="{69D2D357-97D5-BD4F-9AE8-802183EC138F}"/>
                </a:ext>
              </a:extLst>
            </p:cNvPr>
            <p:cNvSpPr/>
            <p:nvPr/>
          </p:nvSpPr>
          <p:spPr>
            <a:xfrm>
              <a:off x="2329233" y="1911257"/>
              <a:ext cx="108000" cy="108000"/>
            </a:xfrm>
            <a:prstGeom prst="rect">
              <a:avLst/>
            </a:prstGeom>
            <a:solidFill>
              <a:schemeClr val="tx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85D52DD5-07BE-2F40-A5CE-01640DA07DEC}"/>
                    </a:ext>
                  </a:extLst>
                </p:cNvPr>
                <p:cNvSpPr txBox="1"/>
                <p:nvPr/>
              </p:nvSpPr>
              <p:spPr>
                <a:xfrm>
                  <a:off x="1345723" y="1640675"/>
                  <a:ext cx="374718"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sz="1400" i="1">
                                <a:latin typeface="Cambria Math" panose="02040503050406030204" pitchFamily="18" charset="0"/>
                              </a:rPr>
                            </m:ctrlPr>
                          </m:sSubPr>
                          <m:e>
                            <m:r>
                              <a:rPr lang="de-DE" sz="1400" i="1">
                                <a:latin typeface="Cambria Math" panose="02040503050406030204" pitchFamily="18" charset="0"/>
                              </a:rPr>
                              <m:t>𝑓</m:t>
                            </m:r>
                          </m:e>
                          <m:sub>
                            <m:r>
                              <a:rPr lang="de-DE" sz="1400" i="1">
                                <a:latin typeface="Cambria Math" panose="02040503050406030204" pitchFamily="18" charset="0"/>
                              </a:rPr>
                              <m:t>1</m:t>
                            </m:r>
                          </m:sub>
                        </m:sSub>
                      </m:oMath>
                    </m:oMathPara>
                  </a14:m>
                  <a:endParaRPr lang="en-GB" sz="1400" dirty="0"/>
                </a:p>
              </p:txBody>
            </p:sp>
          </mc:Choice>
          <mc:Fallback xmlns="">
            <p:sp>
              <p:nvSpPr>
                <p:cNvPr id="50" name="TextBox 49">
                  <a:extLst>
                    <a:ext uri="{FF2B5EF4-FFF2-40B4-BE49-F238E27FC236}">
                      <a16:creationId xmlns:a16="http://schemas.microsoft.com/office/drawing/2014/main" id="{C12A5012-2A1E-9D4F-B62B-69E6971BD4FF}"/>
                    </a:ext>
                  </a:extLst>
                </p:cNvPr>
                <p:cNvSpPr txBox="1">
                  <a:spLocks noRot="1" noChangeAspect="1" noMove="1" noResize="1" noEditPoints="1" noAdjustHandles="1" noChangeArrowheads="1" noChangeShapeType="1" noTextEdit="1"/>
                </p:cNvSpPr>
                <p:nvPr/>
              </p:nvSpPr>
              <p:spPr>
                <a:xfrm>
                  <a:off x="1345723" y="1640675"/>
                  <a:ext cx="374718" cy="307777"/>
                </a:xfrm>
                <a:prstGeom prst="rect">
                  <a:avLst/>
                </a:prstGeom>
                <a:blipFill>
                  <a:blip r:embed="rId7"/>
                  <a:stretch>
                    <a:fillRect b="-384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5E431053-1C7C-464D-BED9-57D7B71B1AE5}"/>
                    </a:ext>
                  </a:extLst>
                </p:cNvPr>
                <p:cNvSpPr txBox="1"/>
                <p:nvPr/>
              </p:nvSpPr>
              <p:spPr>
                <a:xfrm>
                  <a:off x="2194665" y="1640674"/>
                  <a:ext cx="389017"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de-DE" sz="1400" i="1">
                                <a:latin typeface="Cambria Math" panose="02040503050406030204" pitchFamily="18" charset="0"/>
                              </a:rPr>
                            </m:ctrlPr>
                          </m:sSubSupPr>
                          <m:e>
                            <m:r>
                              <a:rPr lang="de-DE" sz="1400" i="1">
                                <a:latin typeface="Cambria Math" panose="02040503050406030204" pitchFamily="18" charset="0"/>
                              </a:rPr>
                              <m:t>𝑓</m:t>
                            </m:r>
                          </m:e>
                          <m:sub>
                            <m:r>
                              <a:rPr lang="de-DE" sz="1400" i="1">
                                <a:latin typeface="Cambria Math" panose="02040503050406030204" pitchFamily="18" charset="0"/>
                              </a:rPr>
                              <m:t>2</m:t>
                            </m:r>
                          </m:sub>
                          <m:sup>
                            <m:r>
                              <a:rPr lang="de-DE" sz="1400" i="1">
                                <a:latin typeface="Cambria Math" panose="02040503050406030204" pitchFamily="18" charset="0"/>
                              </a:rPr>
                              <m:t>′</m:t>
                            </m:r>
                          </m:sup>
                        </m:sSubSup>
                      </m:oMath>
                    </m:oMathPara>
                  </a14:m>
                  <a:endParaRPr lang="en-GB" sz="1400" dirty="0"/>
                </a:p>
              </p:txBody>
            </p:sp>
          </mc:Choice>
          <mc:Fallback xmlns="">
            <p:sp>
              <p:nvSpPr>
                <p:cNvPr id="51" name="TextBox 50">
                  <a:extLst>
                    <a:ext uri="{FF2B5EF4-FFF2-40B4-BE49-F238E27FC236}">
                      <a16:creationId xmlns:a16="http://schemas.microsoft.com/office/drawing/2014/main" id="{704203EB-747A-A844-BD93-BF7935271AD7}"/>
                    </a:ext>
                  </a:extLst>
                </p:cNvPr>
                <p:cNvSpPr txBox="1">
                  <a:spLocks noRot="1" noChangeAspect="1" noMove="1" noResize="1" noEditPoints="1" noAdjustHandles="1" noChangeArrowheads="1" noChangeShapeType="1" noTextEdit="1"/>
                </p:cNvSpPr>
                <p:nvPr/>
              </p:nvSpPr>
              <p:spPr>
                <a:xfrm>
                  <a:off x="2194665" y="1640674"/>
                  <a:ext cx="389017" cy="307777"/>
                </a:xfrm>
                <a:prstGeom prst="rect">
                  <a:avLst/>
                </a:prstGeom>
                <a:blipFill>
                  <a:blip r:embed="rId8"/>
                  <a:stretch>
                    <a:fillRect b="-3846"/>
                  </a:stretch>
                </a:blipFill>
              </p:spPr>
              <p:txBody>
                <a:bodyPr/>
                <a:lstStyle/>
                <a:p>
                  <a:r>
                    <a:rPr lang="en-GB">
                      <a:noFill/>
                    </a:rPr>
                    <a:t> </a:t>
                  </a:r>
                </a:p>
              </p:txBody>
            </p:sp>
          </mc:Fallback>
        </mc:AlternateContent>
      </p:grpSp>
      <p:grpSp>
        <p:nvGrpSpPr>
          <p:cNvPr id="49" name="Group 48">
            <a:extLst>
              <a:ext uri="{FF2B5EF4-FFF2-40B4-BE49-F238E27FC236}">
                <a16:creationId xmlns:a16="http://schemas.microsoft.com/office/drawing/2014/main" id="{BFF4FB79-428A-9A47-890A-DC08D2189BCB}"/>
              </a:ext>
            </a:extLst>
          </p:cNvPr>
          <p:cNvGrpSpPr/>
          <p:nvPr/>
        </p:nvGrpSpPr>
        <p:grpSpPr>
          <a:xfrm>
            <a:off x="9486888" y="3456200"/>
            <a:ext cx="1792697" cy="661388"/>
            <a:chOff x="4566260" y="1717898"/>
            <a:chExt cx="1792697" cy="661388"/>
          </a:xfrm>
        </p:grpSpPr>
        <p:sp>
          <p:nvSpPr>
            <p:cNvPr id="50" name="Rounded Rectangle 49">
              <a:extLst>
                <a:ext uri="{FF2B5EF4-FFF2-40B4-BE49-F238E27FC236}">
                  <a16:creationId xmlns:a16="http://schemas.microsoft.com/office/drawing/2014/main" id="{13B67722-9354-6D4B-BF60-6FAC1F3C9A29}"/>
                </a:ext>
              </a:extLst>
            </p:cNvPr>
            <p:cNvSpPr/>
            <p:nvPr/>
          </p:nvSpPr>
          <p:spPr>
            <a:xfrm>
              <a:off x="4566260" y="1837509"/>
              <a:ext cx="618309" cy="287388"/>
            </a:xfrm>
            <a:prstGeom prst="roundRect">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dirty="0"/>
                <a:t>AB</a:t>
              </a:r>
            </a:p>
          </p:txBody>
        </p:sp>
        <p:sp>
          <p:nvSpPr>
            <p:cNvPr id="51" name="Rounded Rectangle 50">
              <a:extLst>
                <a:ext uri="{FF2B5EF4-FFF2-40B4-BE49-F238E27FC236}">
                  <a16:creationId xmlns:a16="http://schemas.microsoft.com/office/drawing/2014/main" id="{A76573AB-3F59-EA4C-811C-4BAF405AFA2B}"/>
                </a:ext>
              </a:extLst>
            </p:cNvPr>
            <p:cNvSpPr/>
            <p:nvPr/>
          </p:nvSpPr>
          <p:spPr>
            <a:xfrm>
              <a:off x="5740648" y="1837509"/>
              <a:ext cx="618309" cy="287388"/>
            </a:xfrm>
            <a:prstGeom prst="roundRect">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dirty="0"/>
                <a:t>BC</a:t>
              </a:r>
            </a:p>
          </p:txBody>
        </p:sp>
        <p:cxnSp>
          <p:nvCxnSpPr>
            <p:cNvPr id="52" name="Straight Connector 51">
              <a:extLst>
                <a:ext uri="{FF2B5EF4-FFF2-40B4-BE49-F238E27FC236}">
                  <a16:creationId xmlns:a16="http://schemas.microsoft.com/office/drawing/2014/main" id="{281BDB75-DAA7-9441-AF95-C1DA344DD8D7}"/>
                </a:ext>
              </a:extLst>
            </p:cNvPr>
            <p:cNvCxnSpPr>
              <a:cxnSpLocks/>
              <a:stCxn id="51" idx="1"/>
              <a:endCxn id="50" idx="3"/>
            </p:cNvCxnSpPr>
            <p:nvPr/>
          </p:nvCxnSpPr>
          <p:spPr>
            <a:xfrm flipH="1">
              <a:off x="5184569" y="1981203"/>
              <a:ext cx="55607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69B0FE62-3462-AF47-8C72-5471A6F18C9E}"/>
                    </a:ext>
                  </a:extLst>
                </p:cNvPr>
                <p:cNvSpPr txBox="1"/>
                <p:nvPr/>
              </p:nvSpPr>
              <p:spPr>
                <a:xfrm>
                  <a:off x="4687330" y="2071509"/>
                  <a:ext cx="374718"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sz="1400" i="1">
                                <a:latin typeface="Cambria Math" panose="02040503050406030204" pitchFamily="18" charset="0"/>
                              </a:rPr>
                            </m:ctrlPr>
                          </m:sSubPr>
                          <m:e>
                            <m:r>
                              <a:rPr lang="de-DE" sz="1400" i="1">
                                <a:latin typeface="Cambria Math" panose="02040503050406030204" pitchFamily="18" charset="0"/>
                              </a:rPr>
                              <m:t>𝑓</m:t>
                            </m:r>
                          </m:e>
                          <m:sub>
                            <m:r>
                              <a:rPr lang="de-DE" sz="1400" i="1">
                                <a:latin typeface="Cambria Math" panose="02040503050406030204" pitchFamily="18" charset="0"/>
                              </a:rPr>
                              <m:t>1</m:t>
                            </m:r>
                          </m:sub>
                        </m:sSub>
                      </m:oMath>
                    </m:oMathPara>
                  </a14:m>
                  <a:endParaRPr lang="en-GB" sz="1400" dirty="0"/>
                </a:p>
              </p:txBody>
            </p:sp>
          </mc:Choice>
          <mc:Fallback xmlns="">
            <p:sp>
              <p:nvSpPr>
                <p:cNvPr id="34" name="TextBox 33">
                  <a:extLst>
                    <a:ext uri="{FF2B5EF4-FFF2-40B4-BE49-F238E27FC236}">
                      <a16:creationId xmlns:a16="http://schemas.microsoft.com/office/drawing/2014/main" id="{B98C89A8-11C8-3947-AD76-A34ED55D68F2}"/>
                    </a:ext>
                  </a:extLst>
                </p:cNvPr>
                <p:cNvSpPr txBox="1">
                  <a:spLocks noRot="1" noChangeAspect="1" noMove="1" noResize="1" noEditPoints="1" noAdjustHandles="1" noChangeArrowheads="1" noChangeShapeType="1" noTextEdit="1"/>
                </p:cNvSpPr>
                <p:nvPr/>
              </p:nvSpPr>
              <p:spPr>
                <a:xfrm>
                  <a:off x="4687330" y="2071509"/>
                  <a:ext cx="374718" cy="307777"/>
                </a:xfrm>
                <a:prstGeom prst="rect">
                  <a:avLst/>
                </a:prstGeom>
                <a:blipFill>
                  <a:blip r:embed="rId9"/>
                  <a:stretch>
                    <a:fillRect b="-8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013D7A89-82D6-BF42-B409-6586B161AB74}"/>
                    </a:ext>
                  </a:extLst>
                </p:cNvPr>
                <p:cNvSpPr txBox="1"/>
                <p:nvPr/>
              </p:nvSpPr>
              <p:spPr>
                <a:xfrm>
                  <a:off x="5749880" y="2071509"/>
                  <a:ext cx="599844"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sz="1400" i="1">
                                <a:latin typeface="Cambria Math" panose="02040503050406030204" pitchFamily="18" charset="0"/>
                              </a:rPr>
                            </m:ctrlPr>
                          </m:sSubPr>
                          <m:e>
                            <m:r>
                              <a:rPr lang="de-DE" sz="1400" i="1">
                                <a:latin typeface="Cambria Math" panose="02040503050406030204" pitchFamily="18" charset="0"/>
                              </a:rPr>
                              <m:t>𝑓</m:t>
                            </m:r>
                          </m:e>
                          <m:sub>
                            <m:r>
                              <a:rPr lang="de-DE" sz="1400" i="1">
                                <a:latin typeface="Cambria Math" panose="02040503050406030204" pitchFamily="18" charset="0"/>
                              </a:rPr>
                              <m:t>0</m:t>
                            </m:r>
                          </m:sub>
                        </m:sSub>
                        <m:r>
                          <a:rPr lang="de-DE" sz="1400" i="1">
                            <a:latin typeface="Cambria Math" panose="02040503050406030204" pitchFamily="18" charset="0"/>
                          </a:rPr>
                          <m:t>,</m:t>
                        </m:r>
                        <m:sSub>
                          <m:sSubPr>
                            <m:ctrlPr>
                              <a:rPr lang="de-DE" sz="1400" i="1">
                                <a:latin typeface="Cambria Math" panose="02040503050406030204" pitchFamily="18" charset="0"/>
                              </a:rPr>
                            </m:ctrlPr>
                          </m:sSubPr>
                          <m:e>
                            <m:r>
                              <a:rPr lang="de-DE" sz="1400" i="1">
                                <a:latin typeface="Cambria Math" panose="02040503050406030204" pitchFamily="18" charset="0"/>
                              </a:rPr>
                              <m:t>𝑓</m:t>
                            </m:r>
                          </m:e>
                          <m:sub>
                            <m:r>
                              <a:rPr lang="de-DE" sz="1400" i="1">
                                <a:latin typeface="Cambria Math" panose="02040503050406030204" pitchFamily="18" charset="0"/>
                              </a:rPr>
                              <m:t>2</m:t>
                            </m:r>
                          </m:sub>
                        </m:sSub>
                      </m:oMath>
                    </m:oMathPara>
                  </a14:m>
                  <a:endParaRPr lang="en-GB" sz="1400" dirty="0"/>
                </a:p>
              </p:txBody>
            </p:sp>
          </mc:Choice>
          <mc:Fallback xmlns="">
            <p:sp>
              <p:nvSpPr>
                <p:cNvPr id="35" name="TextBox 34">
                  <a:extLst>
                    <a:ext uri="{FF2B5EF4-FFF2-40B4-BE49-F238E27FC236}">
                      <a16:creationId xmlns:a16="http://schemas.microsoft.com/office/drawing/2014/main" id="{1A1C53FE-BD09-A443-BC0F-D6BF327C3DA4}"/>
                    </a:ext>
                  </a:extLst>
                </p:cNvPr>
                <p:cNvSpPr txBox="1">
                  <a:spLocks noRot="1" noChangeAspect="1" noMove="1" noResize="1" noEditPoints="1" noAdjustHandles="1" noChangeArrowheads="1" noChangeShapeType="1" noTextEdit="1"/>
                </p:cNvSpPr>
                <p:nvPr/>
              </p:nvSpPr>
              <p:spPr>
                <a:xfrm>
                  <a:off x="5749880" y="2071509"/>
                  <a:ext cx="599844" cy="307777"/>
                </a:xfrm>
                <a:prstGeom prst="rect">
                  <a:avLst/>
                </a:prstGeom>
                <a:blipFill>
                  <a:blip r:embed="rId10"/>
                  <a:stretch>
                    <a:fillRect b="-8000"/>
                  </a:stretch>
                </a:blipFill>
              </p:spPr>
              <p:txBody>
                <a:bodyPr/>
                <a:lstStyle/>
                <a:p>
                  <a:r>
                    <a:rPr lang="en-GB">
                      <a:noFill/>
                    </a:rPr>
                    <a:t> </a:t>
                  </a:r>
                </a:p>
              </p:txBody>
            </p:sp>
          </mc:Fallback>
        </mc:AlternateContent>
        <p:sp>
          <p:nvSpPr>
            <p:cNvPr id="55" name="TextBox 54">
              <a:extLst>
                <a:ext uri="{FF2B5EF4-FFF2-40B4-BE49-F238E27FC236}">
                  <a16:creationId xmlns:a16="http://schemas.microsoft.com/office/drawing/2014/main" id="{E9A068A1-0247-594A-B4F5-A590A2BA8509}"/>
                </a:ext>
              </a:extLst>
            </p:cNvPr>
            <p:cNvSpPr txBox="1"/>
            <p:nvPr/>
          </p:nvSpPr>
          <p:spPr>
            <a:xfrm>
              <a:off x="5321383" y="1717898"/>
              <a:ext cx="282450" cy="307777"/>
            </a:xfrm>
            <a:prstGeom prst="rect">
              <a:avLst/>
            </a:prstGeom>
            <a:noFill/>
          </p:spPr>
          <p:txBody>
            <a:bodyPr wrap="none" rtlCol="0">
              <a:spAutoFit/>
            </a:bodyPr>
            <a:lstStyle/>
            <a:p>
              <a:r>
                <a:rPr lang="en-GB" sz="1400" dirty="0"/>
                <a:t>B</a:t>
              </a:r>
            </a:p>
          </p:txBody>
        </p:sp>
      </p:grpSp>
      <p:grpSp>
        <p:nvGrpSpPr>
          <p:cNvPr id="56" name="Group 55">
            <a:extLst>
              <a:ext uri="{FF2B5EF4-FFF2-40B4-BE49-F238E27FC236}">
                <a16:creationId xmlns:a16="http://schemas.microsoft.com/office/drawing/2014/main" id="{9A211F36-7429-AC4A-9015-C76E3073F508}"/>
              </a:ext>
            </a:extLst>
          </p:cNvPr>
          <p:cNvGrpSpPr/>
          <p:nvPr/>
        </p:nvGrpSpPr>
        <p:grpSpPr>
          <a:xfrm>
            <a:off x="9486887" y="4082115"/>
            <a:ext cx="1792697" cy="661388"/>
            <a:chOff x="4566260" y="1717898"/>
            <a:chExt cx="1792697" cy="661388"/>
          </a:xfrm>
        </p:grpSpPr>
        <p:sp>
          <p:nvSpPr>
            <p:cNvPr id="57" name="Rounded Rectangle 56">
              <a:extLst>
                <a:ext uri="{FF2B5EF4-FFF2-40B4-BE49-F238E27FC236}">
                  <a16:creationId xmlns:a16="http://schemas.microsoft.com/office/drawing/2014/main" id="{4B6C3FB1-B286-4B4C-A253-2E9D75C648D8}"/>
                </a:ext>
              </a:extLst>
            </p:cNvPr>
            <p:cNvSpPr/>
            <p:nvPr/>
          </p:nvSpPr>
          <p:spPr>
            <a:xfrm>
              <a:off x="4566260" y="1837509"/>
              <a:ext cx="618309" cy="287388"/>
            </a:xfrm>
            <a:prstGeom prst="roundRect">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dirty="0"/>
                <a:t>AB</a:t>
              </a:r>
            </a:p>
          </p:txBody>
        </p:sp>
        <p:sp>
          <p:nvSpPr>
            <p:cNvPr id="58" name="Rounded Rectangle 57">
              <a:extLst>
                <a:ext uri="{FF2B5EF4-FFF2-40B4-BE49-F238E27FC236}">
                  <a16:creationId xmlns:a16="http://schemas.microsoft.com/office/drawing/2014/main" id="{EDAB750A-23EA-354E-9C76-65AC7F82AB27}"/>
                </a:ext>
              </a:extLst>
            </p:cNvPr>
            <p:cNvSpPr/>
            <p:nvPr/>
          </p:nvSpPr>
          <p:spPr>
            <a:xfrm>
              <a:off x="5740648" y="1837509"/>
              <a:ext cx="618309" cy="287388"/>
            </a:xfrm>
            <a:prstGeom prst="roundRect">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dirty="0"/>
                <a:t>BC</a:t>
              </a:r>
            </a:p>
          </p:txBody>
        </p:sp>
        <p:cxnSp>
          <p:nvCxnSpPr>
            <p:cNvPr id="59" name="Straight Connector 58">
              <a:extLst>
                <a:ext uri="{FF2B5EF4-FFF2-40B4-BE49-F238E27FC236}">
                  <a16:creationId xmlns:a16="http://schemas.microsoft.com/office/drawing/2014/main" id="{CA243F29-2BCB-9D4C-AA74-1614A716695E}"/>
                </a:ext>
              </a:extLst>
            </p:cNvPr>
            <p:cNvCxnSpPr>
              <a:cxnSpLocks/>
              <a:stCxn id="58" idx="1"/>
              <a:endCxn id="57" idx="3"/>
            </p:cNvCxnSpPr>
            <p:nvPr/>
          </p:nvCxnSpPr>
          <p:spPr>
            <a:xfrm flipH="1">
              <a:off x="5184569" y="1981203"/>
              <a:ext cx="55607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53B9D6CE-4334-0741-9338-E30296D52F9F}"/>
                    </a:ext>
                  </a:extLst>
                </p:cNvPr>
                <p:cNvSpPr txBox="1"/>
                <p:nvPr/>
              </p:nvSpPr>
              <p:spPr>
                <a:xfrm>
                  <a:off x="4687330" y="2071509"/>
                  <a:ext cx="374718"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sz="1400" i="1">
                                <a:latin typeface="Cambria Math" panose="02040503050406030204" pitchFamily="18" charset="0"/>
                              </a:rPr>
                            </m:ctrlPr>
                          </m:sSubPr>
                          <m:e>
                            <m:r>
                              <a:rPr lang="de-DE" sz="1400" i="1">
                                <a:latin typeface="Cambria Math" panose="02040503050406030204" pitchFamily="18" charset="0"/>
                              </a:rPr>
                              <m:t>𝑓</m:t>
                            </m:r>
                          </m:e>
                          <m:sub>
                            <m:r>
                              <a:rPr lang="de-DE" sz="1400" i="1">
                                <a:latin typeface="Cambria Math" panose="02040503050406030204" pitchFamily="18" charset="0"/>
                              </a:rPr>
                              <m:t>1</m:t>
                            </m:r>
                          </m:sub>
                        </m:sSub>
                      </m:oMath>
                    </m:oMathPara>
                  </a14:m>
                  <a:endParaRPr lang="en-GB" sz="1400" dirty="0"/>
                </a:p>
              </p:txBody>
            </p:sp>
          </mc:Choice>
          <mc:Fallback xmlns="">
            <p:sp>
              <p:nvSpPr>
                <p:cNvPr id="65" name="TextBox 64">
                  <a:extLst>
                    <a:ext uri="{FF2B5EF4-FFF2-40B4-BE49-F238E27FC236}">
                      <a16:creationId xmlns:a16="http://schemas.microsoft.com/office/drawing/2014/main" id="{C6993E2C-6330-5F47-8E44-88ADCC1E97E2}"/>
                    </a:ext>
                  </a:extLst>
                </p:cNvPr>
                <p:cNvSpPr txBox="1">
                  <a:spLocks noRot="1" noChangeAspect="1" noMove="1" noResize="1" noEditPoints="1" noAdjustHandles="1" noChangeArrowheads="1" noChangeShapeType="1" noTextEdit="1"/>
                </p:cNvSpPr>
                <p:nvPr/>
              </p:nvSpPr>
              <p:spPr>
                <a:xfrm>
                  <a:off x="4687330" y="2071509"/>
                  <a:ext cx="374718" cy="307777"/>
                </a:xfrm>
                <a:prstGeom prst="rect">
                  <a:avLst/>
                </a:prstGeom>
                <a:blipFill>
                  <a:blip r:embed="rId9"/>
                  <a:stretch>
                    <a:fillRect b="-8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42047CBF-D4E2-AB41-A5A0-E1AC5621F0D8}"/>
                    </a:ext>
                  </a:extLst>
                </p:cNvPr>
                <p:cNvSpPr txBox="1"/>
                <p:nvPr/>
              </p:nvSpPr>
              <p:spPr>
                <a:xfrm>
                  <a:off x="5855293" y="2071509"/>
                  <a:ext cx="389017"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de-DE" sz="1400" i="1">
                                <a:latin typeface="Cambria Math" panose="02040503050406030204" pitchFamily="18" charset="0"/>
                              </a:rPr>
                            </m:ctrlPr>
                          </m:sSubSupPr>
                          <m:e>
                            <m:r>
                              <a:rPr lang="de-DE" sz="1400" i="1">
                                <a:latin typeface="Cambria Math" panose="02040503050406030204" pitchFamily="18" charset="0"/>
                              </a:rPr>
                              <m:t>𝑓</m:t>
                            </m:r>
                          </m:e>
                          <m:sub>
                            <m:r>
                              <a:rPr lang="de-DE" sz="1400" i="1">
                                <a:latin typeface="Cambria Math" panose="02040503050406030204" pitchFamily="18" charset="0"/>
                              </a:rPr>
                              <m:t>2</m:t>
                            </m:r>
                          </m:sub>
                          <m:sup>
                            <m:r>
                              <a:rPr lang="de-DE" sz="1400" i="1">
                                <a:latin typeface="Cambria Math" panose="02040503050406030204" pitchFamily="18" charset="0"/>
                              </a:rPr>
                              <m:t>′</m:t>
                            </m:r>
                          </m:sup>
                        </m:sSubSup>
                      </m:oMath>
                    </m:oMathPara>
                  </a14:m>
                  <a:endParaRPr lang="en-GB" sz="1400" dirty="0"/>
                </a:p>
              </p:txBody>
            </p:sp>
          </mc:Choice>
          <mc:Fallback xmlns="">
            <p:sp>
              <p:nvSpPr>
                <p:cNvPr id="66" name="TextBox 65">
                  <a:extLst>
                    <a:ext uri="{FF2B5EF4-FFF2-40B4-BE49-F238E27FC236}">
                      <a16:creationId xmlns:a16="http://schemas.microsoft.com/office/drawing/2014/main" id="{B3B450F6-4E6F-2245-A70F-BEF7CDB6CF9A}"/>
                    </a:ext>
                  </a:extLst>
                </p:cNvPr>
                <p:cNvSpPr txBox="1">
                  <a:spLocks noRot="1" noChangeAspect="1" noMove="1" noResize="1" noEditPoints="1" noAdjustHandles="1" noChangeArrowheads="1" noChangeShapeType="1" noTextEdit="1"/>
                </p:cNvSpPr>
                <p:nvPr/>
              </p:nvSpPr>
              <p:spPr>
                <a:xfrm>
                  <a:off x="5855293" y="2071509"/>
                  <a:ext cx="389017" cy="307777"/>
                </a:xfrm>
                <a:prstGeom prst="rect">
                  <a:avLst/>
                </a:prstGeom>
                <a:blipFill>
                  <a:blip r:embed="rId11"/>
                  <a:stretch>
                    <a:fillRect b="-8000"/>
                  </a:stretch>
                </a:blipFill>
              </p:spPr>
              <p:txBody>
                <a:bodyPr/>
                <a:lstStyle/>
                <a:p>
                  <a:r>
                    <a:rPr lang="en-GB">
                      <a:noFill/>
                    </a:rPr>
                    <a:t> </a:t>
                  </a:r>
                </a:p>
              </p:txBody>
            </p:sp>
          </mc:Fallback>
        </mc:AlternateContent>
        <p:sp>
          <p:nvSpPr>
            <p:cNvPr id="62" name="TextBox 61">
              <a:extLst>
                <a:ext uri="{FF2B5EF4-FFF2-40B4-BE49-F238E27FC236}">
                  <a16:creationId xmlns:a16="http://schemas.microsoft.com/office/drawing/2014/main" id="{02AB7DE1-33BC-5C44-8701-DF98DA172317}"/>
                </a:ext>
              </a:extLst>
            </p:cNvPr>
            <p:cNvSpPr txBox="1"/>
            <p:nvPr/>
          </p:nvSpPr>
          <p:spPr>
            <a:xfrm>
              <a:off x="5321383" y="1717898"/>
              <a:ext cx="282450" cy="307777"/>
            </a:xfrm>
            <a:prstGeom prst="rect">
              <a:avLst/>
            </a:prstGeom>
            <a:noFill/>
          </p:spPr>
          <p:txBody>
            <a:bodyPr wrap="none" rtlCol="0">
              <a:spAutoFit/>
            </a:bodyPr>
            <a:lstStyle/>
            <a:p>
              <a:r>
                <a:rPr lang="en-GB" sz="1400" dirty="0"/>
                <a:t>B</a:t>
              </a:r>
            </a:p>
          </p:txBody>
        </p:sp>
      </p:grpSp>
      <p:grpSp>
        <p:nvGrpSpPr>
          <p:cNvPr id="63" name="Group 62">
            <a:extLst>
              <a:ext uri="{FF2B5EF4-FFF2-40B4-BE49-F238E27FC236}">
                <a16:creationId xmlns:a16="http://schemas.microsoft.com/office/drawing/2014/main" id="{336E2188-EE22-CE47-A882-192FD90C7B17}"/>
              </a:ext>
            </a:extLst>
          </p:cNvPr>
          <p:cNvGrpSpPr/>
          <p:nvPr/>
        </p:nvGrpSpPr>
        <p:grpSpPr>
          <a:xfrm>
            <a:off x="9486887" y="4662455"/>
            <a:ext cx="1792697" cy="661388"/>
            <a:chOff x="4566260" y="1717898"/>
            <a:chExt cx="1792697" cy="661388"/>
          </a:xfrm>
        </p:grpSpPr>
        <p:sp>
          <p:nvSpPr>
            <p:cNvPr id="64" name="Rounded Rectangle 63">
              <a:extLst>
                <a:ext uri="{FF2B5EF4-FFF2-40B4-BE49-F238E27FC236}">
                  <a16:creationId xmlns:a16="http://schemas.microsoft.com/office/drawing/2014/main" id="{3E603FBA-3118-FF4A-A061-153BCB37D9CC}"/>
                </a:ext>
              </a:extLst>
            </p:cNvPr>
            <p:cNvSpPr/>
            <p:nvPr/>
          </p:nvSpPr>
          <p:spPr>
            <a:xfrm>
              <a:off x="4566260" y="1837509"/>
              <a:ext cx="618309" cy="287388"/>
            </a:xfrm>
            <a:prstGeom prst="roundRect">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dirty="0"/>
                <a:t>AB</a:t>
              </a:r>
            </a:p>
          </p:txBody>
        </p:sp>
        <p:sp>
          <p:nvSpPr>
            <p:cNvPr id="65" name="Rounded Rectangle 64">
              <a:extLst>
                <a:ext uri="{FF2B5EF4-FFF2-40B4-BE49-F238E27FC236}">
                  <a16:creationId xmlns:a16="http://schemas.microsoft.com/office/drawing/2014/main" id="{2A3D023A-BB3F-DA4C-AE5B-5479C95A510E}"/>
                </a:ext>
              </a:extLst>
            </p:cNvPr>
            <p:cNvSpPr/>
            <p:nvPr/>
          </p:nvSpPr>
          <p:spPr>
            <a:xfrm>
              <a:off x="5740648" y="1837509"/>
              <a:ext cx="618309" cy="287388"/>
            </a:xfrm>
            <a:prstGeom prst="roundRect">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dirty="0"/>
                <a:t>BC</a:t>
              </a:r>
            </a:p>
          </p:txBody>
        </p:sp>
        <p:cxnSp>
          <p:nvCxnSpPr>
            <p:cNvPr id="66" name="Straight Connector 65">
              <a:extLst>
                <a:ext uri="{FF2B5EF4-FFF2-40B4-BE49-F238E27FC236}">
                  <a16:creationId xmlns:a16="http://schemas.microsoft.com/office/drawing/2014/main" id="{9E0E7760-9E97-CC43-90C0-88EAB2CF8F2A}"/>
                </a:ext>
              </a:extLst>
            </p:cNvPr>
            <p:cNvCxnSpPr>
              <a:cxnSpLocks/>
              <a:stCxn id="65" idx="1"/>
              <a:endCxn id="64" idx="3"/>
            </p:cNvCxnSpPr>
            <p:nvPr/>
          </p:nvCxnSpPr>
          <p:spPr>
            <a:xfrm flipH="1">
              <a:off x="5184569" y="1981203"/>
              <a:ext cx="556079" cy="0"/>
            </a:xfrm>
            <a:prstGeom prst="line">
              <a:avLst/>
            </a:prstGeom>
            <a:ln w="19050">
              <a:solidFill>
                <a:schemeClr val="tx1"/>
              </a:solidFill>
              <a:head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32B9AFB4-541C-1A44-B06A-8BE54D2554AB}"/>
                    </a:ext>
                  </a:extLst>
                </p:cNvPr>
                <p:cNvSpPr txBox="1"/>
                <p:nvPr/>
              </p:nvSpPr>
              <p:spPr>
                <a:xfrm>
                  <a:off x="4687330" y="2071509"/>
                  <a:ext cx="374718"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sz="1400" i="1">
                                <a:latin typeface="Cambria Math" panose="02040503050406030204" pitchFamily="18" charset="0"/>
                              </a:rPr>
                            </m:ctrlPr>
                          </m:sSubPr>
                          <m:e>
                            <m:r>
                              <a:rPr lang="de-DE" sz="1400" i="1">
                                <a:latin typeface="Cambria Math" panose="02040503050406030204" pitchFamily="18" charset="0"/>
                              </a:rPr>
                              <m:t>𝑓</m:t>
                            </m:r>
                          </m:e>
                          <m:sub>
                            <m:r>
                              <a:rPr lang="de-DE" sz="1400" i="1">
                                <a:latin typeface="Cambria Math" panose="02040503050406030204" pitchFamily="18" charset="0"/>
                              </a:rPr>
                              <m:t>1</m:t>
                            </m:r>
                          </m:sub>
                        </m:sSub>
                      </m:oMath>
                    </m:oMathPara>
                  </a14:m>
                  <a:endParaRPr lang="en-GB" sz="1400" dirty="0"/>
                </a:p>
              </p:txBody>
            </p:sp>
          </mc:Choice>
          <mc:Fallback xmlns="">
            <p:sp>
              <p:nvSpPr>
                <p:cNvPr id="72" name="TextBox 71">
                  <a:extLst>
                    <a:ext uri="{FF2B5EF4-FFF2-40B4-BE49-F238E27FC236}">
                      <a16:creationId xmlns:a16="http://schemas.microsoft.com/office/drawing/2014/main" id="{0412334D-4121-044B-9501-FE66077E1B3D}"/>
                    </a:ext>
                  </a:extLst>
                </p:cNvPr>
                <p:cNvSpPr txBox="1">
                  <a:spLocks noRot="1" noChangeAspect="1" noMove="1" noResize="1" noEditPoints="1" noAdjustHandles="1" noChangeArrowheads="1" noChangeShapeType="1" noTextEdit="1"/>
                </p:cNvSpPr>
                <p:nvPr/>
              </p:nvSpPr>
              <p:spPr>
                <a:xfrm>
                  <a:off x="4687330" y="2071509"/>
                  <a:ext cx="374718" cy="307777"/>
                </a:xfrm>
                <a:prstGeom prst="rect">
                  <a:avLst/>
                </a:prstGeom>
                <a:blipFill>
                  <a:blip r:embed="rId12"/>
                  <a:stretch>
                    <a:fillRect b="-8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85464207-2F07-674B-B3A0-A0966FAC493F}"/>
                    </a:ext>
                  </a:extLst>
                </p:cNvPr>
                <p:cNvSpPr txBox="1"/>
                <p:nvPr/>
              </p:nvSpPr>
              <p:spPr>
                <a:xfrm>
                  <a:off x="5855293" y="2071509"/>
                  <a:ext cx="389017"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de-DE" sz="1400" i="1">
                                <a:latin typeface="Cambria Math" panose="02040503050406030204" pitchFamily="18" charset="0"/>
                              </a:rPr>
                            </m:ctrlPr>
                          </m:sSubSupPr>
                          <m:e>
                            <m:r>
                              <a:rPr lang="de-DE" sz="1400" i="1">
                                <a:latin typeface="Cambria Math" panose="02040503050406030204" pitchFamily="18" charset="0"/>
                              </a:rPr>
                              <m:t>𝑓</m:t>
                            </m:r>
                          </m:e>
                          <m:sub>
                            <m:r>
                              <a:rPr lang="de-DE" sz="1400" i="1">
                                <a:latin typeface="Cambria Math" panose="02040503050406030204" pitchFamily="18" charset="0"/>
                              </a:rPr>
                              <m:t>2</m:t>
                            </m:r>
                          </m:sub>
                          <m:sup>
                            <m:r>
                              <a:rPr lang="de-DE" sz="1400" i="1">
                                <a:latin typeface="Cambria Math" panose="02040503050406030204" pitchFamily="18" charset="0"/>
                              </a:rPr>
                              <m:t>′</m:t>
                            </m:r>
                          </m:sup>
                        </m:sSubSup>
                      </m:oMath>
                    </m:oMathPara>
                  </a14:m>
                  <a:endParaRPr lang="en-GB" sz="1400" dirty="0"/>
                </a:p>
              </p:txBody>
            </p:sp>
          </mc:Choice>
          <mc:Fallback xmlns="">
            <p:sp>
              <p:nvSpPr>
                <p:cNvPr id="73" name="TextBox 72">
                  <a:extLst>
                    <a:ext uri="{FF2B5EF4-FFF2-40B4-BE49-F238E27FC236}">
                      <a16:creationId xmlns:a16="http://schemas.microsoft.com/office/drawing/2014/main" id="{254EF3AC-3F07-FA47-BCA9-F3766372B078}"/>
                    </a:ext>
                  </a:extLst>
                </p:cNvPr>
                <p:cNvSpPr txBox="1">
                  <a:spLocks noRot="1" noChangeAspect="1" noMove="1" noResize="1" noEditPoints="1" noAdjustHandles="1" noChangeArrowheads="1" noChangeShapeType="1" noTextEdit="1"/>
                </p:cNvSpPr>
                <p:nvPr/>
              </p:nvSpPr>
              <p:spPr>
                <a:xfrm>
                  <a:off x="5855293" y="2071509"/>
                  <a:ext cx="389017" cy="307777"/>
                </a:xfrm>
                <a:prstGeom prst="rect">
                  <a:avLst/>
                </a:prstGeom>
                <a:blipFill>
                  <a:blip r:embed="rId13"/>
                  <a:stretch>
                    <a:fillRect b="-8000"/>
                  </a:stretch>
                </a:blipFill>
              </p:spPr>
              <p:txBody>
                <a:bodyPr/>
                <a:lstStyle/>
                <a:p>
                  <a:r>
                    <a:rPr lang="en-GB">
                      <a:noFill/>
                    </a:rPr>
                    <a:t> </a:t>
                  </a:r>
                </a:p>
              </p:txBody>
            </p:sp>
          </mc:Fallback>
        </mc:AlternateContent>
        <p:sp>
          <p:nvSpPr>
            <p:cNvPr id="69" name="TextBox 68">
              <a:extLst>
                <a:ext uri="{FF2B5EF4-FFF2-40B4-BE49-F238E27FC236}">
                  <a16:creationId xmlns:a16="http://schemas.microsoft.com/office/drawing/2014/main" id="{9A95B7B5-7510-6D4C-9621-EF60542E0177}"/>
                </a:ext>
              </a:extLst>
            </p:cNvPr>
            <p:cNvSpPr txBox="1"/>
            <p:nvPr/>
          </p:nvSpPr>
          <p:spPr>
            <a:xfrm>
              <a:off x="5321383" y="1717898"/>
              <a:ext cx="282450" cy="307777"/>
            </a:xfrm>
            <a:prstGeom prst="rect">
              <a:avLst/>
            </a:prstGeom>
            <a:noFill/>
          </p:spPr>
          <p:txBody>
            <a:bodyPr wrap="none" rtlCol="0">
              <a:spAutoFit/>
            </a:bodyPr>
            <a:lstStyle/>
            <a:p>
              <a:r>
                <a:rPr lang="en-GB" sz="1400" dirty="0"/>
                <a:t>B</a:t>
              </a:r>
            </a:p>
          </p:txBody>
        </p:sp>
      </p:grpSp>
    </p:spTree>
    <p:extLst>
      <p:ext uri="{BB962C8B-B14F-4D97-AF65-F5344CB8AC3E}">
        <p14:creationId xmlns:p14="http://schemas.microsoft.com/office/powerpoint/2010/main" val="960592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en-GB"/>
              <a:t>Evidence-based Approximation – Domain Clustering</a:t>
            </a:r>
            <a:endParaRP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bwMode="auto"/>
            <p:txBody>
              <a:bodyPr>
                <a:noAutofit/>
              </a:bodyPr>
              <a:lstStyle/>
              <a:p>
                <a:pPr>
                  <a:defRPr/>
                </a:pPr>
                <a:r>
                  <a:rPr lang="en-GB" dirty="0">
                    <a:solidFill>
                      <a:schemeClr val="accent1"/>
                    </a:solidFill>
                  </a:rPr>
                  <a:t>Idea: Domain Clustering based on evidence</a:t>
                </a:r>
                <a:endParaRPr lang="en-GB" dirty="0"/>
              </a:p>
              <a:p>
                <a:pPr>
                  <a:defRPr/>
                </a:pPr>
                <a:r>
                  <a:rPr lang="en-GB" dirty="0"/>
                  <a:t>Ground atoms in </a:t>
                </a:r>
                <a14:m>
                  <m:oMath xmlns:m="http://schemas.openxmlformats.org/officeDocument/2006/math">
                    <m:acc>
                      <m:accPr>
                        <m:chr m:val="̂"/>
                        <m:ctrlPr>
                          <a:rPr lang="en-GB" b="0" i="1" smtClean="0">
                            <a:latin typeface="Cambria Math" panose="02040503050406030204" pitchFamily="18" charset="0"/>
                            <a:ea typeface="Cambria Math"/>
                            <a:cs typeface="Cambria Math"/>
                          </a:rPr>
                        </m:ctrlPr>
                      </m:accPr>
                      <m:e>
                        <m:r>
                          <m:rPr>
                            <m:sty m:val="p"/>
                          </m:rPr>
                          <a:rPr lang="en-GB" smtClean="0">
                            <a:latin typeface="Cambria Math"/>
                          </a:rPr>
                          <m:t>Ψ</m:t>
                        </m:r>
                      </m:e>
                    </m:acc>
                  </m:oMath>
                </a14:m>
                <a:r>
                  <a:rPr lang="en-GB" dirty="0"/>
                  <a:t> and </a:t>
                </a:r>
                <a14:m>
                  <m:oMath xmlns:m="http://schemas.openxmlformats.org/officeDocument/2006/math">
                    <m:r>
                      <m:rPr>
                        <m:sty m:val="p"/>
                      </m:rPr>
                      <a:rPr lang="en-GB" b="0" i="0" smtClean="0">
                        <a:latin typeface="Cambria Math"/>
                      </a:rPr>
                      <m:t>Ψ</m:t>
                    </m:r>
                  </m:oMath>
                </a14:m>
                <a:r>
                  <a:rPr lang="en-GB" dirty="0"/>
                  <a:t> are different</a:t>
                </a:r>
              </a:p>
              <a:p>
                <a:pPr lvl="1">
                  <a:defRPr/>
                </a:pPr>
                <a:r>
                  <a:rPr lang="en-GB" dirty="0"/>
                  <a:t>Logical variables in </a:t>
                </a:r>
                <a14:m>
                  <m:oMath xmlns:m="http://schemas.openxmlformats.org/officeDocument/2006/math">
                    <m:acc>
                      <m:accPr>
                        <m:chr m:val="̂"/>
                        <m:ctrlPr>
                          <a:rPr lang="en-GB" b="0" i="1" smtClean="0">
                            <a:latin typeface="Cambria Math" panose="02040503050406030204" pitchFamily="18" charset="0"/>
                            <a:ea typeface="Cambria Math"/>
                            <a:cs typeface="Cambria Math"/>
                          </a:rPr>
                        </m:ctrlPr>
                      </m:accPr>
                      <m:e>
                        <m:r>
                          <m:rPr>
                            <m:sty m:val="p"/>
                          </m:rPr>
                          <a:rPr lang="en-GB" smtClean="0">
                            <a:latin typeface="Cambria Math"/>
                          </a:rPr>
                          <m:t>Ψ</m:t>
                        </m:r>
                      </m:e>
                    </m:acc>
                  </m:oMath>
                </a14:m>
                <a:r>
                  <a:rPr lang="en-GB" dirty="0"/>
                  <a:t> are substituted by cluster-centres rather than objects</a:t>
                </a:r>
              </a:p>
              <a:p>
                <a:pPr lvl="1">
                  <a:defRPr/>
                </a:pPr>
                <a:r>
                  <a:rPr lang="en-GB" dirty="0"/>
                  <a:t>One ground atom in </a:t>
                </a:r>
                <a14:m>
                  <m:oMath xmlns:m="http://schemas.openxmlformats.org/officeDocument/2006/math">
                    <m:acc>
                      <m:accPr>
                        <m:chr m:val="̂"/>
                        <m:ctrlPr>
                          <a:rPr lang="en-GB" b="0" i="1" smtClean="0">
                            <a:latin typeface="Cambria Math" panose="02040503050406030204" pitchFamily="18" charset="0"/>
                            <a:ea typeface="Cambria Math"/>
                            <a:cs typeface="Cambria Math"/>
                          </a:rPr>
                        </m:ctrlPr>
                      </m:accPr>
                      <m:e>
                        <m:r>
                          <m:rPr>
                            <m:sty m:val="p"/>
                          </m:rPr>
                          <a:rPr lang="en-GB" smtClean="0">
                            <a:latin typeface="Cambria Math"/>
                          </a:rPr>
                          <m:t>Ψ</m:t>
                        </m:r>
                      </m:e>
                    </m:acc>
                  </m:oMath>
                </a14:m>
                <a:r>
                  <a:rPr lang="en-GB" dirty="0"/>
                  <a:t> corresponds to multiple ground atoms in </a:t>
                </a:r>
                <a14:m>
                  <m:oMath xmlns:m="http://schemas.openxmlformats.org/officeDocument/2006/math">
                    <m:r>
                      <m:rPr>
                        <m:sty m:val="p"/>
                      </m:rPr>
                      <a:rPr lang="en-GB" smtClean="0">
                        <a:latin typeface="Cambria Math"/>
                      </a:rPr>
                      <m:t>Ψ</m:t>
                    </m:r>
                  </m:oMath>
                </a14:m>
                <a:endParaRPr lang="en-GB" dirty="0"/>
              </a:p>
              <a:p>
                <a:pPr>
                  <a:defRPr/>
                </a:pPr>
                <a:r>
                  <a:rPr lang="en-GB" dirty="0"/>
                  <a:t>For inference, the evidence </a:t>
                </a:r>
                <a14:m>
                  <m:oMath xmlns:m="http://schemas.openxmlformats.org/officeDocument/2006/math">
                    <m:r>
                      <a:rPr lang="en-GB" b="1" i="1" smtClean="0">
                        <a:latin typeface="Cambria Math"/>
                      </a:rPr>
                      <m:t>𝒆</m:t>
                    </m:r>
                  </m:oMath>
                </a14:m>
                <a:r>
                  <a:rPr lang="en-GB" b="1" dirty="0"/>
                  <a:t> </a:t>
                </a:r>
                <a:r>
                  <a:rPr lang="en-GB" dirty="0"/>
                  <a:t>needs to be modified since it consists of truth values assigned to ground atoms in </a:t>
                </a:r>
                <a14:m>
                  <m:oMath xmlns:m="http://schemas.openxmlformats.org/officeDocument/2006/math">
                    <m:r>
                      <m:rPr>
                        <m:sty m:val="p"/>
                      </m:rPr>
                      <a:rPr lang="en-GB" smtClean="0">
                        <a:latin typeface="Cambria Math"/>
                      </a:rPr>
                      <m:t>Ψ</m:t>
                    </m:r>
                  </m:oMath>
                </a14:m>
                <a:endParaRPr lang="en-GB" dirty="0"/>
              </a:p>
              <a:p>
                <a:pPr>
                  <a:defRPr/>
                </a:pPr>
                <a:r>
                  <a:rPr lang="en-GB" dirty="0"/>
                  <a:t>Therefore: Approximation </a:t>
                </a:r>
                <a14:m>
                  <m:oMath xmlns:m="http://schemas.openxmlformats.org/officeDocument/2006/math">
                    <m:acc>
                      <m:accPr>
                        <m:chr m:val="̂"/>
                        <m:ctrlPr>
                          <a:rPr lang="en-GB" b="1" i="1" smtClean="0">
                            <a:latin typeface="Cambria Math" panose="02040503050406030204" pitchFamily="18" charset="0"/>
                            <a:ea typeface="Cambria Math"/>
                            <a:cs typeface="Cambria Math"/>
                          </a:rPr>
                        </m:ctrlPr>
                      </m:accPr>
                      <m:e>
                        <m:r>
                          <a:rPr lang="en-GB" b="1" i="1" smtClean="0">
                            <a:latin typeface="Cambria Math"/>
                          </a:rPr>
                          <m:t>𝒆</m:t>
                        </m:r>
                      </m:e>
                    </m:acc>
                  </m:oMath>
                </a14:m>
                <a:r>
                  <a:rPr lang="en-GB" b="1" dirty="0"/>
                  <a:t> </a:t>
                </a:r>
                <a:r>
                  <a:rPr lang="en-GB" dirty="0"/>
                  <a:t>of evidence</a:t>
                </a:r>
                <a:r>
                  <a:rPr lang="en-GB" b="1" dirty="0"/>
                  <a:t> </a:t>
                </a:r>
                <a14:m>
                  <m:oMath xmlns:m="http://schemas.openxmlformats.org/officeDocument/2006/math">
                    <m:r>
                      <a:rPr lang="en-GB" b="1" i="1" smtClean="0">
                        <a:latin typeface="Cambria Math"/>
                      </a:rPr>
                      <m:t>𝒆</m:t>
                    </m:r>
                  </m:oMath>
                </a14:m>
                <a:r>
                  <a:rPr lang="en-GB" dirty="0"/>
                  <a:t> required</a:t>
                </a:r>
              </a:p>
              <a:p>
                <a:pPr lvl="1">
                  <a:defRPr/>
                </a:pPr>
                <a14:m>
                  <m:oMath xmlns:m="http://schemas.openxmlformats.org/officeDocument/2006/math">
                    <m:acc>
                      <m:accPr>
                        <m:chr m:val="̂"/>
                        <m:ctrlPr>
                          <a:rPr lang="en-GB" b="1" i="1" smtClean="0">
                            <a:latin typeface="Cambria Math" panose="02040503050406030204" pitchFamily="18" charset="0"/>
                            <a:ea typeface="Cambria Math"/>
                            <a:cs typeface="Cambria Math"/>
                          </a:rPr>
                        </m:ctrlPr>
                      </m:accPr>
                      <m:e>
                        <m:r>
                          <a:rPr lang="en-GB" b="1" i="1" smtClean="0">
                            <a:latin typeface="Cambria Math"/>
                          </a:rPr>
                          <m:t>𝒆</m:t>
                        </m:r>
                      </m:e>
                    </m:acc>
                  </m:oMath>
                </a14:m>
                <a:r>
                  <a:rPr lang="en-GB" b="1" dirty="0"/>
                  <a:t> </a:t>
                </a:r>
                <a:r>
                  <a:rPr lang="en-GB" dirty="0"/>
                  <a:t>consists of ground atoms in </a:t>
                </a:r>
                <a14:m>
                  <m:oMath xmlns:m="http://schemas.openxmlformats.org/officeDocument/2006/math">
                    <m:acc>
                      <m:accPr>
                        <m:chr m:val="̂"/>
                        <m:ctrlPr>
                          <a:rPr lang="en-GB" i="1" smtClean="0">
                            <a:latin typeface="Cambria Math" panose="02040503050406030204" pitchFamily="18" charset="0"/>
                            <a:ea typeface="Cambria Math"/>
                            <a:cs typeface="Cambria Math"/>
                          </a:rPr>
                        </m:ctrlPr>
                      </m:accPr>
                      <m:e>
                        <m:r>
                          <m:rPr>
                            <m:sty m:val="p"/>
                          </m:rPr>
                          <a:rPr lang="en-GB" smtClean="0">
                            <a:latin typeface="Cambria Math"/>
                          </a:rPr>
                          <m:t>Ψ</m:t>
                        </m:r>
                      </m:e>
                    </m:acc>
                  </m:oMath>
                </a14:m>
                <a:r>
                  <a:rPr lang="en-GB" dirty="0"/>
                  <a:t> (atoms grounded with cluster-centres)</a:t>
                </a:r>
              </a:p>
              <a:p>
                <a:pPr lvl="1">
                  <a:defRPr/>
                </a:pPr>
                <a:r>
                  <a:rPr lang="en-GB" dirty="0"/>
                  <a:t>Connection between </a:t>
                </a:r>
                <a14:m>
                  <m:oMath xmlns:m="http://schemas.openxmlformats.org/officeDocument/2006/math">
                    <m:r>
                      <a:rPr lang="en-GB" b="1" i="1" smtClean="0">
                        <a:latin typeface="Cambria Math"/>
                      </a:rPr>
                      <m:t>𝒆</m:t>
                    </m:r>
                  </m:oMath>
                </a14:m>
                <a:r>
                  <a:rPr lang="en-GB" dirty="0"/>
                  <a:t> and </a:t>
                </a:r>
                <a14:m>
                  <m:oMath xmlns:m="http://schemas.openxmlformats.org/officeDocument/2006/math">
                    <m:acc>
                      <m:accPr>
                        <m:chr m:val="̂"/>
                        <m:ctrlPr>
                          <a:rPr lang="en-GB" b="1" i="1" smtClean="0">
                            <a:latin typeface="Cambria Math" panose="02040503050406030204" pitchFamily="18" charset="0"/>
                            <a:ea typeface="Cambria Math"/>
                            <a:cs typeface="Cambria Math"/>
                          </a:rPr>
                        </m:ctrlPr>
                      </m:accPr>
                      <m:e>
                        <m:r>
                          <a:rPr lang="en-GB" b="1" i="1" smtClean="0">
                            <a:latin typeface="Cambria Math"/>
                          </a:rPr>
                          <m:t>𝒆</m:t>
                        </m:r>
                      </m:e>
                    </m:acc>
                  </m:oMath>
                </a14:m>
                <a:r>
                  <a:rPr lang="en-GB" dirty="0"/>
                  <a:t>: a single ground atom in </a:t>
                </a:r>
                <a14:m>
                  <m:oMath xmlns:m="http://schemas.openxmlformats.org/officeDocument/2006/math">
                    <m:acc>
                      <m:accPr>
                        <m:chr m:val="̂"/>
                        <m:ctrlPr>
                          <a:rPr lang="en-GB" b="1" i="1" smtClean="0">
                            <a:latin typeface="Cambria Math" panose="02040503050406030204" pitchFamily="18" charset="0"/>
                            <a:ea typeface="Cambria Math"/>
                            <a:cs typeface="Cambria Math"/>
                          </a:rPr>
                        </m:ctrlPr>
                      </m:accPr>
                      <m:e>
                        <m:r>
                          <a:rPr lang="en-GB" b="1" i="1" smtClean="0">
                            <a:latin typeface="Cambria Math"/>
                          </a:rPr>
                          <m:t>𝒆</m:t>
                        </m:r>
                      </m:e>
                    </m:acc>
                  </m:oMath>
                </a14:m>
                <a:r>
                  <a:rPr lang="en-GB" b="1" dirty="0"/>
                  <a:t> </a:t>
                </a:r>
                <a:r>
                  <a:rPr lang="en-GB" dirty="0"/>
                  <a:t>represents multiple ground atoms in </a:t>
                </a:r>
                <a14:m>
                  <m:oMath xmlns:m="http://schemas.openxmlformats.org/officeDocument/2006/math">
                    <m:r>
                      <a:rPr lang="en-GB" b="1" i="1" smtClean="0">
                        <a:latin typeface="Cambria Math"/>
                      </a:rPr>
                      <m:t>𝒆</m:t>
                    </m:r>
                  </m:oMath>
                </a14:m>
                <a:endParaRPr lang="en-GB" dirty="0"/>
              </a:p>
              <a:p>
                <a:pPr lvl="2">
                  <a:defRPr/>
                </a:pPr>
                <a:r>
                  <a:rPr lang="en-GB" dirty="0">
                    <a:solidFill>
                      <a:schemeClr val="accent1"/>
                    </a:solidFill>
                  </a:rPr>
                  <a:t>Expansion</a:t>
                </a:r>
                <a:r>
                  <a:rPr lang="en-GB" dirty="0"/>
                  <a:t> of a ground atom in </a:t>
                </a:r>
                <a14:m>
                  <m:oMath xmlns:m="http://schemas.openxmlformats.org/officeDocument/2006/math">
                    <m:acc>
                      <m:accPr>
                        <m:chr m:val="̂"/>
                        <m:ctrlPr>
                          <a:rPr lang="en-GB" b="0" i="1" smtClean="0">
                            <a:latin typeface="Cambria Math" panose="02040503050406030204" pitchFamily="18" charset="0"/>
                            <a:ea typeface="Cambria Math"/>
                            <a:cs typeface="Cambria Math"/>
                          </a:rPr>
                        </m:ctrlPr>
                      </m:accPr>
                      <m:e>
                        <m:r>
                          <m:rPr>
                            <m:sty m:val="p"/>
                          </m:rPr>
                          <a:rPr lang="en-GB" smtClean="0">
                            <a:latin typeface="Cambria Math"/>
                          </a:rPr>
                          <m:t>Ψ</m:t>
                        </m:r>
                      </m:e>
                    </m:acc>
                  </m:oMath>
                </a14:m>
                <a:r>
                  <a:rPr lang="en-GB" dirty="0"/>
                  <a:t>: set of all groundings which are covered by this ground atom w.r.t the clustering</a:t>
                </a:r>
              </a:p>
              <a:p>
                <a:pPr lvl="2">
                  <a:defRPr/>
                </a:pPr>
                <a:r>
                  <a:rPr lang="en-GB" dirty="0"/>
                  <a:t>Ground atom in </a:t>
                </a:r>
                <a14:m>
                  <m:oMath xmlns:m="http://schemas.openxmlformats.org/officeDocument/2006/math">
                    <m:acc>
                      <m:accPr>
                        <m:chr m:val="̂"/>
                        <m:ctrlPr>
                          <a:rPr lang="en-GB" b="1" i="1" smtClean="0">
                            <a:latin typeface="Cambria Math" panose="02040503050406030204" pitchFamily="18" charset="0"/>
                            <a:ea typeface="Cambria Math"/>
                            <a:cs typeface="Cambria Math"/>
                          </a:rPr>
                        </m:ctrlPr>
                      </m:accPr>
                      <m:e>
                        <m:r>
                          <a:rPr lang="en-GB" b="1" i="1" smtClean="0">
                            <a:latin typeface="Cambria Math"/>
                          </a:rPr>
                          <m:t>𝒆</m:t>
                        </m:r>
                      </m:e>
                    </m:acc>
                  </m:oMath>
                </a14:m>
                <a:r>
                  <a:rPr lang="en-GB" b="1" dirty="0"/>
                  <a:t> </a:t>
                </a:r>
                <a:r>
                  <a:rPr lang="en-GB" dirty="0"/>
                  <a:t>set to </a:t>
                </a:r>
                <a14:m>
                  <m:oMath xmlns:m="http://schemas.openxmlformats.org/officeDocument/2006/math">
                    <m:r>
                      <a:rPr lang="en-GB" b="0" i="1" smtClean="0">
                        <a:latin typeface="Cambria Math"/>
                      </a:rPr>
                      <m:t>𝑡𝑟𝑢𝑒</m:t>
                    </m:r>
                    <m:r>
                      <a:rPr lang="en-GB" b="0" i="1" smtClean="0">
                        <a:latin typeface="Cambria Math"/>
                      </a:rPr>
                      <m:t>/</m:t>
                    </m:r>
                    <m:r>
                      <a:rPr lang="en-GB" b="0" i="1" smtClean="0">
                        <a:latin typeface="Cambria Math"/>
                      </a:rPr>
                      <m:t>𝑓𝑎𝑙𝑠𝑒</m:t>
                    </m:r>
                  </m:oMath>
                </a14:m>
                <a:r>
                  <a:rPr lang="en-GB" dirty="0"/>
                  <a:t>: Every grounding in its expansion set to </a:t>
                </a:r>
                <a14:m>
                  <m:oMath xmlns:m="http://schemas.openxmlformats.org/officeDocument/2006/math">
                    <m:r>
                      <a:rPr lang="en-GB" b="0" i="1" smtClean="0">
                        <a:latin typeface="Cambria Math"/>
                      </a:rPr>
                      <m:t>𝑡𝑟𝑢𝑒</m:t>
                    </m:r>
                  </m:oMath>
                </a14:m>
                <a:r>
                  <a:rPr lang="de-DE" b="0" dirty="0">
                    <a:latin typeface="+mn-lt"/>
                  </a:rPr>
                  <a:t> / </a:t>
                </a:r>
                <a14:m>
                  <m:oMath xmlns:m="http://schemas.openxmlformats.org/officeDocument/2006/math">
                    <m:r>
                      <a:rPr lang="en-GB" b="0" i="1" smtClean="0">
                        <a:latin typeface="Cambria Math"/>
                      </a:rPr>
                      <m:t>𝑓𝑎𝑙𝑠𝑒</m:t>
                    </m:r>
                  </m:oMath>
                </a14:m>
                <a:endParaRPr lang="en-GB" dirty="0"/>
              </a:p>
              <a:p>
                <a:pPr lvl="2">
                  <a:defRPr/>
                </a:pPr>
                <a:endParaRPr lang="en-GB"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bwMode="auto">
              <a:blipFill>
                <a:blip r:embed="rId2"/>
                <a:stretch>
                  <a:fillRect l="-1436" t="-2687" r="-1657" b="-4478"/>
                </a:stretch>
              </a:blipFill>
            </p:spPr>
            <p:txBody>
              <a:bodyPr/>
              <a:lstStyle/>
              <a:p>
                <a:r>
                  <a:rPr lang="en-GB">
                    <a:noFill/>
                  </a:rPr>
                  <a:t> </a:t>
                </a:r>
              </a:p>
            </p:txBody>
          </p:sp>
        </mc:Fallback>
      </mc:AlternateContent>
      <p:sp>
        <p:nvSpPr>
          <p:cNvPr id="7" name="Date Placeholder 6"/>
          <p:cNvSpPr>
            <a:spLocks noGrp="1"/>
          </p:cNvSpPr>
          <p:nvPr>
            <p:ph type="dt" sz="half" idx="2"/>
          </p:nvPr>
        </p:nvSpPr>
        <p:spPr bwMode="auto"/>
        <p:txBody>
          <a:bodyPr/>
          <a:lstStyle/>
          <a:p>
            <a:pPr>
              <a:defRPr/>
            </a:pPr>
            <a:r>
              <a:rPr lang="en-GB"/>
              <a:t>Lifted Learning</a:t>
            </a:r>
            <a:endParaRPr lang="en-US"/>
          </a:p>
        </p:txBody>
      </p:sp>
      <p:sp>
        <p:nvSpPr>
          <p:cNvPr id="5" name="Footer Placeholder 4"/>
          <p:cNvSpPr>
            <a:spLocks noGrp="1"/>
          </p:cNvSpPr>
          <p:nvPr>
            <p:ph type="ftr" sz="quarter" idx="3"/>
          </p:nvPr>
        </p:nvSpPr>
        <p:spPr bwMode="auto"/>
        <p:txBody>
          <a:bodyPr/>
          <a:lstStyle/>
          <a:p>
            <a:pPr>
              <a:defRPr/>
            </a:pPr>
            <a:r>
              <a:rPr lang="en-GB"/>
              <a:t>T. Braun - StaRAI</a:t>
            </a:r>
          </a:p>
        </p:txBody>
      </p:sp>
      <p:sp>
        <p:nvSpPr>
          <p:cNvPr id="4" name="Slide Number Placeholder 3"/>
          <p:cNvSpPr>
            <a:spLocks noGrp="1"/>
          </p:cNvSpPr>
          <p:nvPr>
            <p:ph type="sldNum" sz="quarter" idx="4"/>
          </p:nvPr>
        </p:nvSpPr>
        <p:spPr bwMode="auto"/>
        <p:txBody>
          <a:bodyPr/>
          <a:lstStyle/>
          <a:p>
            <a:pPr>
              <a:defRPr/>
            </a:pPr>
            <a:fld id="{DB7C4649-800D-CB47-881A-AA04BFFFB18C}" type="slidenum">
              <a:rPr lang="en-US"/>
              <a:t>100</a:t>
            </a:fld>
            <a:endParaRPr lang="en-US"/>
          </a:p>
        </p:txBody>
      </p:sp>
      <p:sp>
        <p:nvSpPr>
          <p:cNvPr id="6" name="Rectangle 5"/>
          <p:cNvSpPr/>
          <p:nvPr/>
        </p:nvSpPr>
        <p:spPr bwMode="auto">
          <a:xfrm>
            <a:off x="3547534" y="6321366"/>
            <a:ext cx="6087534" cy="400110"/>
          </a:xfrm>
          <a:prstGeom prst="rect">
            <a:avLst/>
          </a:prstGeom>
        </p:spPr>
        <p:txBody>
          <a:bodyPr wrap="square">
            <a:spAutoFit/>
          </a:bodyPr>
          <a:lstStyle/>
          <a:p>
            <a:pPr algn="l">
              <a:defRPr/>
            </a:pPr>
            <a:r>
              <a:rPr lang="en-US" sz="1000" b="0" i="0">
                <a:solidFill>
                  <a:srgbClr val="9A9A9D"/>
                </a:solidFill>
              </a:rPr>
              <a:t>Deepak Venugopal and Vibhav Gogate. </a:t>
            </a:r>
            <a:r>
              <a:rPr lang="en-US" sz="1000" i="0" u="none" strike="noStrike">
                <a:solidFill>
                  <a:srgbClr val="9A9A9D"/>
                </a:solidFill>
              </a:rPr>
              <a:t>Evidence-Based Clustering for Scalable Inference</a:t>
            </a:r>
            <a:endParaRPr/>
          </a:p>
          <a:p>
            <a:pPr algn="l">
              <a:defRPr/>
            </a:pPr>
            <a:r>
              <a:rPr lang="de-DE" sz="1000" i="0" u="none" strike="noStrike">
                <a:solidFill>
                  <a:srgbClr val="9A9A9D"/>
                </a:solidFill>
              </a:rPr>
              <a:t>in Markov Logic</a:t>
            </a:r>
            <a:r>
              <a:rPr lang="en-US" sz="1000" b="0" i="0">
                <a:solidFill>
                  <a:srgbClr val="9A9A9D"/>
                </a:solidFill>
              </a:rPr>
              <a:t>. In </a:t>
            </a:r>
            <a:r>
              <a:rPr lang="en-US" sz="1000" b="0" i="1">
                <a:solidFill>
                  <a:srgbClr val="9A9A9D"/>
                </a:solidFill>
              </a:rPr>
              <a:t>Joint European Conference on Machine Learning and Knowledge Discovery in Databases, </a:t>
            </a:r>
            <a:r>
              <a:rPr lang="en-US" sz="1000" b="0">
                <a:solidFill>
                  <a:srgbClr val="9A9A9D"/>
                </a:solidFill>
              </a:rPr>
              <a:t>2014.</a:t>
            </a:r>
            <a:endParaRPr lang="en-GB" sz="1000">
              <a:solidFill>
                <a:srgbClr val="9A9A9D"/>
              </a:solidFill>
            </a:endParaRPr>
          </a:p>
        </p:txBody>
      </p:sp>
    </p:spTree>
    <p:extLst>
      <p:ext uri="{BB962C8B-B14F-4D97-AF65-F5344CB8AC3E}">
        <p14:creationId xmlns:p14="http://schemas.microsoft.com/office/powerpoint/2010/main" val="137095940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en-GB"/>
              <a:t>Evidence-based Approximation – Domain Clustering</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bwMode="auto">
              <a:xfrm>
                <a:off x="359625" y="1665066"/>
                <a:ext cx="11679975" cy="4240848"/>
              </a:xfrm>
            </p:spPr>
            <p:txBody>
              <a:bodyPr>
                <a:normAutofit/>
              </a:bodyPr>
              <a:lstStyle/>
              <a:p>
                <a:pPr>
                  <a:defRPr/>
                </a:pPr>
                <a:r>
                  <a:rPr lang="en-GB" dirty="0">
                    <a:solidFill>
                      <a:schemeClr val="accent1"/>
                    </a:solidFill>
                  </a:rPr>
                  <a:t>Idea: Domain Clustering based on evidence</a:t>
                </a:r>
                <a:endParaRPr lang="en-GB" dirty="0"/>
              </a:p>
              <a:p>
                <a:pPr>
                  <a:defRPr/>
                </a:pPr>
                <a:r>
                  <a:rPr lang="en-GB" dirty="0"/>
                  <a:t>Given evidence </a:t>
                </a:r>
                <a14:m>
                  <m:oMath xmlns:m="http://schemas.openxmlformats.org/officeDocument/2006/math">
                    <m:r>
                      <a:rPr lang="en-GB" b="1" i="1" smtClean="0">
                        <a:latin typeface="Cambria Math"/>
                      </a:rPr>
                      <m:t>𝒆</m:t>
                    </m:r>
                  </m:oMath>
                </a14:m>
                <a:r>
                  <a:rPr lang="en-GB" dirty="0"/>
                  <a:t>, how to choose the truth values for the corresponding ground atoms in </a:t>
                </a:r>
                <a14:m>
                  <m:oMath xmlns:m="http://schemas.openxmlformats.org/officeDocument/2006/math">
                    <m:acc>
                      <m:accPr>
                        <m:chr m:val="̂"/>
                        <m:ctrlPr>
                          <a:rPr lang="en-GB" i="1">
                            <a:latin typeface="Cambria Math" panose="02040503050406030204" pitchFamily="18" charset="0"/>
                            <a:ea typeface="Cambria Math"/>
                            <a:cs typeface="Cambria Math"/>
                          </a:rPr>
                        </m:ctrlPr>
                      </m:accPr>
                      <m:e>
                        <m:r>
                          <a:rPr lang="en-GB" b="1" i="1" smtClean="0">
                            <a:latin typeface="Cambria Math"/>
                          </a:rPr>
                          <m:t>𝒆</m:t>
                        </m:r>
                      </m:e>
                    </m:acc>
                  </m:oMath>
                </a14:m>
                <a:r>
                  <a:rPr lang="en-GB" dirty="0"/>
                  <a:t> ?</a:t>
                </a:r>
              </a:p>
              <a:p>
                <a:pPr>
                  <a:defRPr/>
                </a:pPr>
                <a14:m>
                  <m:oMath xmlns:m="http://schemas.openxmlformats.org/officeDocument/2006/math">
                    <m:acc>
                      <m:accPr>
                        <m:chr m:val="̂"/>
                        <m:ctrlPr>
                          <a:rPr lang="en-GB" i="1">
                            <a:latin typeface="Cambria Math" panose="02040503050406030204" pitchFamily="18" charset="0"/>
                            <a:ea typeface="Cambria Math"/>
                            <a:cs typeface="Cambria Math"/>
                          </a:rPr>
                        </m:ctrlPr>
                      </m:accPr>
                      <m:e>
                        <m:r>
                          <a:rPr lang="en-GB" b="1" i="1" smtClean="0">
                            <a:latin typeface="Cambria Math"/>
                          </a:rPr>
                          <m:t>𝒆</m:t>
                        </m:r>
                      </m:e>
                    </m:acc>
                  </m:oMath>
                </a14:m>
                <a:r>
                  <a:rPr lang="en-GB" b="1" dirty="0"/>
                  <a:t> </a:t>
                </a:r>
                <a:r>
                  <a:rPr lang="en-GB" dirty="0"/>
                  <a:t>can be optimally chosen as follows:</a:t>
                </a:r>
              </a:p>
              <a:p>
                <a:pPr lvl="1">
                  <a:defRPr/>
                </a:pPr>
                <a:r>
                  <a:rPr lang="en-GB" dirty="0"/>
                  <a:t>With </a:t>
                </a:r>
                <a14:m>
                  <m:oMath xmlns:m="http://schemas.openxmlformats.org/officeDocument/2006/math">
                    <m:sSub>
                      <m:sSubPr>
                        <m:ctrlPr>
                          <a:rPr lang="en-GB" b="0" i="1" smtClean="0">
                            <a:latin typeface="Cambria Math" panose="02040503050406030204" pitchFamily="18" charset="0"/>
                            <a:ea typeface="Cambria Math"/>
                            <a:cs typeface="Cambria Math"/>
                          </a:rPr>
                        </m:ctrlPr>
                      </m:sSubPr>
                      <m:e>
                        <m:r>
                          <a:rPr lang="en-GB" b="0" i="1" smtClean="0">
                            <a:latin typeface="Cambria Math"/>
                          </a:rPr>
                          <m:t>𝜋</m:t>
                        </m:r>
                      </m:e>
                      <m:sub>
                        <m:r>
                          <a:rPr lang="en-GB" b="0" i="1" smtClean="0">
                            <a:latin typeface="Cambria Math"/>
                          </a:rPr>
                          <m:t>𝑖𝑗</m:t>
                        </m:r>
                      </m:sub>
                    </m:sSub>
                  </m:oMath>
                </a14:m>
                <a:r>
                  <a:rPr lang="en-GB" dirty="0"/>
                  <a:t> as the expansion of a grounding </a:t>
                </a:r>
                <a14:m>
                  <m:oMath xmlns:m="http://schemas.openxmlformats.org/officeDocument/2006/math">
                    <m:acc>
                      <m:accPr>
                        <m:chr m:val="̂"/>
                        <m:ctrlPr>
                          <a:rPr lang="en-GB" b="0" i="1" smtClean="0">
                            <a:latin typeface="Cambria Math" panose="02040503050406030204" pitchFamily="18" charset="0"/>
                            <a:ea typeface="Cambria Math"/>
                            <a:cs typeface="Cambria Math"/>
                          </a:rPr>
                        </m:ctrlPr>
                      </m:accPr>
                      <m:e>
                        <m:r>
                          <a:rPr lang="en-GB" b="0" i="1" smtClean="0">
                            <a:latin typeface="Cambria Math"/>
                          </a:rPr>
                          <m:t>𝑒</m:t>
                        </m:r>
                      </m:e>
                    </m:acc>
                  </m:oMath>
                </a14:m>
                <a:r>
                  <a:rPr lang="en-GB" dirty="0"/>
                  <a:t> in </a:t>
                </a:r>
                <a14:m>
                  <m:oMath xmlns:m="http://schemas.openxmlformats.org/officeDocument/2006/math">
                    <m:acc>
                      <m:accPr>
                        <m:chr m:val="̂"/>
                        <m:ctrlPr>
                          <a:rPr lang="en-GB" b="1" i="1" smtClean="0">
                            <a:latin typeface="Cambria Math" panose="02040503050406030204" pitchFamily="18" charset="0"/>
                            <a:ea typeface="Cambria Math"/>
                            <a:cs typeface="Cambria Math"/>
                          </a:rPr>
                        </m:ctrlPr>
                      </m:accPr>
                      <m:e>
                        <m:r>
                          <a:rPr lang="en-GB" b="1" i="1" smtClean="0">
                            <a:latin typeface="Cambria Math"/>
                          </a:rPr>
                          <m:t>𝒆</m:t>
                        </m:r>
                      </m:e>
                    </m:acc>
                  </m:oMath>
                </a14:m>
                <a:r>
                  <a:rPr lang="en-GB" b="1" dirty="0"/>
                  <a:t> </a:t>
                </a:r>
                <a:r>
                  <a:rPr lang="en-GB" dirty="0"/>
                  <a:t>count in </a:t>
                </a:r>
                <a14:m>
                  <m:oMath xmlns:m="http://schemas.openxmlformats.org/officeDocument/2006/math">
                    <m:sSub>
                      <m:sSubPr>
                        <m:ctrlPr>
                          <a:rPr lang="en-GB" i="1" smtClean="0">
                            <a:latin typeface="Cambria Math" panose="02040503050406030204" pitchFamily="18" charset="0"/>
                            <a:ea typeface="Cambria Math"/>
                            <a:cs typeface="Cambria Math"/>
                          </a:rPr>
                        </m:ctrlPr>
                      </m:sSubPr>
                      <m:e>
                        <m:r>
                          <a:rPr lang="en-GB" i="1" smtClean="0">
                            <a:latin typeface="Cambria Math"/>
                          </a:rPr>
                          <m:t>𝜋</m:t>
                        </m:r>
                      </m:e>
                      <m:sub>
                        <m:r>
                          <a:rPr lang="en-GB" i="1" smtClean="0">
                            <a:latin typeface="Cambria Math"/>
                          </a:rPr>
                          <m:t>𝑖𝑗</m:t>
                        </m:r>
                      </m:sub>
                    </m:sSub>
                    <m:r>
                      <a:rPr lang="en-GB" i="1" smtClean="0">
                        <a:latin typeface="Cambria Math"/>
                      </a:rPr>
                      <m:t>∩</m:t>
                    </m:r>
                    <m:r>
                      <a:rPr lang="en-GB" b="1" i="1" smtClean="0">
                        <a:latin typeface="Cambria Math"/>
                      </a:rPr>
                      <m:t>𝒆</m:t>
                    </m:r>
                  </m:oMath>
                </a14:m>
                <a:endParaRPr lang="en-GB" dirty="0"/>
              </a:p>
              <a:p>
                <a:pPr lvl="2">
                  <a:defRPr/>
                </a:pPr>
                <a:r>
                  <a:rPr lang="en-GB" dirty="0"/>
                  <a:t>The number of positive-sign (</a:t>
                </a:r>
                <a14:m>
                  <m:oMath xmlns:m="http://schemas.openxmlformats.org/officeDocument/2006/math">
                    <m:r>
                      <a:rPr lang="en-GB" b="0" i="1" smtClean="0">
                        <a:latin typeface="Cambria Math"/>
                      </a:rPr>
                      <m:t>𝑡𝑟𝑢𝑒</m:t>
                    </m:r>
                  </m:oMath>
                </a14:m>
                <a:r>
                  <a:rPr lang="en-GB" dirty="0"/>
                  <a:t>) elements </a:t>
                </a:r>
                <a14:m>
                  <m:oMath xmlns:m="http://schemas.openxmlformats.org/officeDocument/2006/math">
                    <m:d>
                      <m:dPr>
                        <m:ctrlPr>
                          <a:rPr lang="en-GB" b="0" i="1" smtClean="0">
                            <a:latin typeface="Cambria Math" panose="02040503050406030204" pitchFamily="18" charset="0"/>
                            <a:ea typeface="Cambria Math"/>
                            <a:cs typeface="Cambria Math"/>
                          </a:rPr>
                        </m:ctrlPr>
                      </m:dPr>
                      <m:e>
                        <m:sSub>
                          <m:sSubPr>
                            <m:ctrlPr>
                              <a:rPr lang="en-GB" b="0" i="1" smtClean="0">
                                <a:latin typeface="Cambria Math" panose="02040503050406030204" pitchFamily="18" charset="0"/>
                                <a:ea typeface="Cambria Math"/>
                                <a:cs typeface="Cambria Math"/>
                              </a:rPr>
                            </m:ctrlPr>
                          </m:sSubPr>
                          <m:e>
                            <m:r>
                              <a:rPr lang="en-GB" b="0" i="1" smtClean="0">
                                <a:latin typeface="Cambria Math"/>
                              </a:rPr>
                              <m:t>𝑛</m:t>
                            </m:r>
                          </m:e>
                          <m:sub>
                            <m:r>
                              <a:rPr lang="en-GB" b="0" i="1" smtClean="0">
                                <a:latin typeface="Cambria Math"/>
                              </a:rPr>
                              <m:t>+</m:t>
                            </m:r>
                          </m:sub>
                        </m:sSub>
                      </m:e>
                    </m:d>
                  </m:oMath>
                </a14:m>
                <a:endParaRPr lang="en-GB" b="0" dirty="0"/>
              </a:p>
              <a:p>
                <a:pPr lvl="2">
                  <a:defRPr/>
                </a:pPr>
                <a:r>
                  <a:rPr lang="en-GB" dirty="0"/>
                  <a:t>The number of negative-sign (</a:t>
                </a:r>
                <a14:m>
                  <m:oMath xmlns:m="http://schemas.openxmlformats.org/officeDocument/2006/math">
                    <m:r>
                      <a:rPr lang="en-GB" b="0" i="1" smtClean="0">
                        <a:latin typeface="Cambria Math"/>
                      </a:rPr>
                      <m:t>𝑓𝑎𝑙𝑠𝑒</m:t>
                    </m:r>
                  </m:oMath>
                </a14:m>
                <a:r>
                  <a:rPr lang="en-GB" dirty="0"/>
                  <a:t>) elements </a:t>
                </a:r>
                <a14:m>
                  <m:oMath xmlns:m="http://schemas.openxmlformats.org/officeDocument/2006/math">
                    <m:r>
                      <a:rPr lang="en-GB" b="0" i="1" smtClean="0">
                        <a:latin typeface="Cambria Math"/>
                      </a:rPr>
                      <m:t>(</m:t>
                    </m:r>
                    <m:sSub>
                      <m:sSubPr>
                        <m:ctrlPr>
                          <a:rPr lang="en-GB" b="0" i="1" smtClean="0">
                            <a:latin typeface="Cambria Math" panose="02040503050406030204" pitchFamily="18" charset="0"/>
                            <a:ea typeface="Cambria Math"/>
                            <a:cs typeface="Cambria Math"/>
                          </a:rPr>
                        </m:ctrlPr>
                      </m:sSubPr>
                      <m:e>
                        <m:r>
                          <a:rPr lang="en-GB" b="0" i="1" smtClean="0">
                            <a:latin typeface="Cambria Math"/>
                          </a:rPr>
                          <m:t>𝑛</m:t>
                        </m:r>
                      </m:e>
                      <m:sub>
                        <m:r>
                          <a:rPr lang="en-GB" b="0" i="1" smtClean="0">
                            <a:latin typeface="Cambria Math"/>
                          </a:rPr>
                          <m:t>−</m:t>
                        </m:r>
                      </m:sub>
                    </m:sSub>
                    <m:r>
                      <a:rPr lang="en-GB" b="0" i="1" smtClean="0">
                        <a:latin typeface="Cambria Math"/>
                      </a:rPr>
                      <m:t>)</m:t>
                    </m:r>
                  </m:oMath>
                </a14:m>
                <a:endParaRPr lang="en-GB" dirty="0"/>
              </a:p>
              <a:p>
                <a:pPr lvl="1">
                  <a:defRPr/>
                </a:pPr>
                <a:r>
                  <a:rPr lang="en-GB" dirty="0"/>
                  <a:t>Set </a:t>
                </a:r>
                <a14:m>
                  <m:oMath xmlns:m="http://schemas.openxmlformats.org/officeDocument/2006/math">
                    <m:acc>
                      <m:accPr>
                        <m:chr m:val="̂"/>
                        <m:ctrlPr>
                          <a:rPr lang="en-GB" b="0" i="1" smtClean="0">
                            <a:latin typeface="Cambria Math" panose="02040503050406030204" pitchFamily="18" charset="0"/>
                            <a:ea typeface="Cambria Math"/>
                            <a:cs typeface="Cambria Math"/>
                          </a:rPr>
                        </m:ctrlPr>
                      </m:accPr>
                      <m:e>
                        <m:r>
                          <a:rPr lang="en-GB" b="0" i="1" smtClean="0">
                            <a:latin typeface="Cambria Math"/>
                          </a:rPr>
                          <m:t>𝑒</m:t>
                        </m:r>
                      </m:e>
                    </m:acc>
                  </m:oMath>
                </a14:m>
                <a:r>
                  <a:rPr lang="en-GB" dirty="0"/>
                  <a:t> to </a:t>
                </a:r>
                <a14:m>
                  <m:oMath xmlns:m="http://schemas.openxmlformats.org/officeDocument/2006/math">
                    <m:r>
                      <a:rPr lang="en-GB" b="0" i="1" smtClean="0">
                        <a:latin typeface="Cambria Math"/>
                      </a:rPr>
                      <m:t>𝑡𝑟𝑢𝑒</m:t>
                    </m:r>
                  </m:oMath>
                </a14:m>
                <a:r>
                  <a:rPr lang="en-GB" dirty="0"/>
                  <a:t> if </a:t>
                </a:r>
                <a14:m>
                  <m:oMath xmlns:m="http://schemas.openxmlformats.org/officeDocument/2006/math">
                    <m:sSub>
                      <m:sSubPr>
                        <m:ctrlPr>
                          <a:rPr lang="en-GB" b="0" i="1" smtClean="0">
                            <a:latin typeface="Cambria Math" panose="02040503050406030204" pitchFamily="18" charset="0"/>
                            <a:ea typeface="Cambria Math"/>
                            <a:cs typeface="Cambria Math"/>
                          </a:rPr>
                        </m:ctrlPr>
                      </m:sSubPr>
                      <m:e>
                        <m:r>
                          <a:rPr lang="en-GB" b="0" i="1" smtClean="0">
                            <a:latin typeface="Cambria Math"/>
                          </a:rPr>
                          <m:t>𝑛</m:t>
                        </m:r>
                      </m:e>
                      <m:sub>
                        <m:r>
                          <a:rPr lang="en-GB" b="0" i="1" smtClean="0">
                            <a:latin typeface="Cambria Math"/>
                          </a:rPr>
                          <m:t>+</m:t>
                        </m:r>
                      </m:sub>
                    </m:sSub>
                    <m:r>
                      <a:rPr lang="en-GB" b="0" i="1" smtClean="0">
                        <a:latin typeface="Cambria Math"/>
                      </a:rPr>
                      <m:t>≥</m:t>
                    </m:r>
                    <m:f>
                      <m:fPr>
                        <m:ctrlPr>
                          <a:rPr lang="en-GB" b="0" i="1" smtClean="0">
                            <a:latin typeface="Cambria Math" panose="02040503050406030204" pitchFamily="18" charset="0"/>
                            <a:ea typeface="Cambria Math"/>
                            <a:cs typeface="Cambria Math"/>
                          </a:rPr>
                        </m:ctrlPr>
                      </m:fPr>
                      <m:num>
                        <m:d>
                          <m:dPr>
                            <m:begChr m:val="|"/>
                            <m:endChr m:val="|"/>
                            <m:ctrlPr>
                              <a:rPr lang="en-GB" b="0" i="1" smtClean="0">
                                <a:latin typeface="Cambria Math" panose="02040503050406030204" pitchFamily="18" charset="0"/>
                                <a:ea typeface="Cambria Math"/>
                                <a:cs typeface="Cambria Math"/>
                              </a:rPr>
                            </m:ctrlPr>
                          </m:dPr>
                          <m:e>
                            <m:sSub>
                              <m:sSubPr>
                                <m:ctrlPr>
                                  <a:rPr lang="en-GB" b="0" i="1" smtClean="0">
                                    <a:latin typeface="Cambria Math" panose="02040503050406030204" pitchFamily="18" charset="0"/>
                                    <a:ea typeface="Cambria Math"/>
                                    <a:cs typeface="Cambria Math"/>
                                  </a:rPr>
                                </m:ctrlPr>
                              </m:sSubPr>
                              <m:e>
                                <m:r>
                                  <a:rPr lang="en-GB" b="0" i="1" smtClean="0">
                                    <a:latin typeface="Cambria Math"/>
                                  </a:rPr>
                                  <m:t>𝜋</m:t>
                                </m:r>
                              </m:e>
                              <m:sub>
                                <m:r>
                                  <a:rPr lang="en-GB" b="0" i="1" smtClean="0">
                                    <a:latin typeface="Cambria Math"/>
                                  </a:rPr>
                                  <m:t>𝑖𝑗</m:t>
                                </m:r>
                              </m:sub>
                            </m:sSub>
                          </m:e>
                        </m:d>
                      </m:num>
                      <m:den>
                        <m:r>
                          <a:rPr lang="en-GB" b="0" i="1" smtClean="0">
                            <a:latin typeface="Cambria Math"/>
                          </a:rPr>
                          <m:t>2</m:t>
                        </m:r>
                      </m:den>
                    </m:f>
                  </m:oMath>
                </a14:m>
                <a:r>
                  <a:rPr lang="en-GB" dirty="0"/>
                  <a:t> and to </a:t>
                </a:r>
                <a14:m>
                  <m:oMath xmlns:m="http://schemas.openxmlformats.org/officeDocument/2006/math">
                    <m:r>
                      <a:rPr lang="en-GB" b="0" i="1" smtClean="0">
                        <a:latin typeface="Cambria Math"/>
                      </a:rPr>
                      <m:t>𝑓𝑎𝑙𝑠𝑒</m:t>
                    </m:r>
                  </m:oMath>
                </a14:m>
                <a:r>
                  <a:rPr lang="en-GB" dirty="0"/>
                  <a:t> if </a:t>
                </a:r>
                <a14:m>
                  <m:oMath xmlns:m="http://schemas.openxmlformats.org/officeDocument/2006/math">
                    <m:sSub>
                      <m:sSubPr>
                        <m:ctrlPr>
                          <a:rPr lang="en-GB" b="0" i="1" smtClean="0">
                            <a:latin typeface="Cambria Math" panose="02040503050406030204" pitchFamily="18" charset="0"/>
                            <a:ea typeface="Cambria Math"/>
                            <a:cs typeface="Cambria Math"/>
                          </a:rPr>
                        </m:ctrlPr>
                      </m:sSubPr>
                      <m:e>
                        <m:r>
                          <a:rPr lang="en-GB" b="0" i="1" smtClean="0">
                            <a:latin typeface="Cambria Math"/>
                          </a:rPr>
                          <m:t>𝑛</m:t>
                        </m:r>
                      </m:e>
                      <m:sub>
                        <m:r>
                          <a:rPr lang="en-GB" b="0" i="1" smtClean="0">
                            <a:latin typeface="Cambria Math"/>
                          </a:rPr>
                          <m:t>−</m:t>
                        </m:r>
                      </m:sub>
                    </m:sSub>
                    <m:r>
                      <a:rPr lang="en-GB" b="0" i="1" smtClean="0">
                        <a:latin typeface="Cambria Math"/>
                      </a:rPr>
                      <m:t>≥ </m:t>
                    </m:r>
                    <m:f>
                      <m:fPr>
                        <m:ctrlPr>
                          <a:rPr lang="en-GB" b="0" i="1" smtClean="0">
                            <a:latin typeface="Cambria Math" panose="02040503050406030204" pitchFamily="18" charset="0"/>
                            <a:ea typeface="Cambria Math"/>
                            <a:cs typeface="Cambria Math"/>
                          </a:rPr>
                        </m:ctrlPr>
                      </m:fPr>
                      <m:num>
                        <m:d>
                          <m:dPr>
                            <m:begChr m:val="|"/>
                            <m:endChr m:val="|"/>
                            <m:ctrlPr>
                              <a:rPr lang="en-GB" b="0" i="1" smtClean="0">
                                <a:latin typeface="Cambria Math" panose="02040503050406030204" pitchFamily="18" charset="0"/>
                                <a:ea typeface="Cambria Math"/>
                                <a:cs typeface="Cambria Math"/>
                              </a:rPr>
                            </m:ctrlPr>
                          </m:dPr>
                          <m:e>
                            <m:sSub>
                              <m:sSubPr>
                                <m:ctrlPr>
                                  <a:rPr lang="en-GB" b="0" i="1" smtClean="0">
                                    <a:latin typeface="Cambria Math" panose="02040503050406030204" pitchFamily="18" charset="0"/>
                                    <a:ea typeface="Cambria Math"/>
                                    <a:cs typeface="Cambria Math"/>
                                  </a:rPr>
                                </m:ctrlPr>
                              </m:sSubPr>
                              <m:e>
                                <m:r>
                                  <a:rPr lang="en-GB" b="0" i="1" smtClean="0">
                                    <a:latin typeface="Cambria Math"/>
                                  </a:rPr>
                                  <m:t>𝜋</m:t>
                                </m:r>
                              </m:e>
                              <m:sub>
                                <m:r>
                                  <a:rPr lang="en-GB" b="0" i="1" smtClean="0">
                                    <a:latin typeface="Cambria Math"/>
                                  </a:rPr>
                                  <m:t>𝑖𝑗</m:t>
                                </m:r>
                              </m:sub>
                            </m:sSub>
                          </m:e>
                        </m:d>
                      </m:num>
                      <m:den>
                        <m:r>
                          <a:rPr lang="en-GB" b="0" i="1" smtClean="0">
                            <a:latin typeface="Cambria Math"/>
                          </a:rPr>
                          <m:t>2</m:t>
                        </m:r>
                      </m:den>
                    </m:f>
                  </m:oMath>
                </a14:m>
                <a:r>
                  <a:rPr lang="en-GB" dirty="0"/>
                  <a:t> </a:t>
                </a:r>
              </a:p>
              <a:p>
                <a:pPr lvl="2">
                  <a:defRPr/>
                </a:pPr>
                <a:endParaRPr lang="en-GB"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bwMode="auto">
              <a:xfrm>
                <a:off x="359625" y="1665066"/>
                <a:ext cx="11679975" cy="4240848"/>
              </a:xfrm>
              <a:blipFill>
                <a:blip r:embed="rId2"/>
                <a:stretch>
                  <a:fillRect l="-1514" t="-3017" r="-2035"/>
                </a:stretch>
              </a:blipFill>
            </p:spPr>
            <p:txBody>
              <a:bodyPr/>
              <a:lstStyle/>
              <a:p>
                <a:r>
                  <a:rPr lang="de-DE">
                    <a:noFill/>
                  </a:rPr>
                  <a:t> </a:t>
                </a:r>
              </a:p>
            </p:txBody>
          </p:sp>
        </mc:Fallback>
      </mc:AlternateContent>
      <p:sp>
        <p:nvSpPr>
          <p:cNvPr id="7" name="Date Placeholder 6"/>
          <p:cNvSpPr>
            <a:spLocks noGrp="1"/>
          </p:cNvSpPr>
          <p:nvPr>
            <p:ph type="dt" sz="half" idx="2"/>
          </p:nvPr>
        </p:nvSpPr>
        <p:spPr bwMode="auto"/>
        <p:txBody>
          <a:bodyPr/>
          <a:lstStyle/>
          <a:p>
            <a:pPr>
              <a:defRPr/>
            </a:pPr>
            <a:r>
              <a:rPr lang="en-GB"/>
              <a:t>Lifted Learning</a:t>
            </a:r>
          </a:p>
        </p:txBody>
      </p:sp>
      <p:sp>
        <p:nvSpPr>
          <p:cNvPr id="5" name="Footer Placeholder 4"/>
          <p:cNvSpPr>
            <a:spLocks noGrp="1"/>
          </p:cNvSpPr>
          <p:nvPr>
            <p:ph type="ftr" sz="quarter" idx="3"/>
          </p:nvPr>
        </p:nvSpPr>
        <p:spPr bwMode="auto"/>
        <p:txBody>
          <a:bodyPr/>
          <a:lstStyle/>
          <a:p>
            <a:pPr>
              <a:defRPr/>
            </a:pPr>
            <a:r>
              <a:rPr lang="en-GB"/>
              <a:t>T. Braun - StaRAI</a:t>
            </a:r>
          </a:p>
        </p:txBody>
      </p:sp>
      <p:sp>
        <p:nvSpPr>
          <p:cNvPr id="4" name="Slide Number Placeholder 3"/>
          <p:cNvSpPr>
            <a:spLocks noGrp="1"/>
          </p:cNvSpPr>
          <p:nvPr>
            <p:ph type="sldNum" sz="quarter" idx="4"/>
          </p:nvPr>
        </p:nvSpPr>
        <p:spPr bwMode="auto"/>
        <p:txBody>
          <a:bodyPr/>
          <a:lstStyle/>
          <a:p>
            <a:pPr>
              <a:defRPr/>
            </a:pPr>
            <a:fld id="{DB7C4649-800D-CB47-881A-AA04BFFFB18C}" type="slidenum">
              <a:rPr lang="en-GB" smtClean="0"/>
              <a:t>101</a:t>
            </a:fld>
            <a:endParaRPr lang="en-GB"/>
          </a:p>
        </p:txBody>
      </p:sp>
      <p:sp>
        <p:nvSpPr>
          <p:cNvPr id="6" name="Rectangle 5"/>
          <p:cNvSpPr/>
          <p:nvPr/>
        </p:nvSpPr>
        <p:spPr bwMode="auto">
          <a:xfrm>
            <a:off x="3547534" y="6321366"/>
            <a:ext cx="6087534" cy="400110"/>
          </a:xfrm>
          <a:prstGeom prst="rect">
            <a:avLst/>
          </a:prstGeom>
        </p:spPr>
        <p:txBody>
          <a:bodyPr wrap="square">
            <a:spAutoFit/>
          </a:bodyPr>
          <a:lstStyle/>
          <a:p>
            <a:pPr algn="l">
              <a:defRPr/>
            </a:pPr>
            <a:r>
              <a:rPr lang="en-GB" sz="1000" b="0" i="0">
                <a:solidFill>
                  <a:srgbClr val="9A9A9D"/>
                </a:solidFill>
              </a:rPr>
              <a:t>Deepak Venugopal and Vibhav Gogate. </a:t>
            </a:r>
            <a:r>
              <a:rPr lang="en-GB" sz="1000" i="0" u="none" strike="noStrike">
                <a:solidFill>
                  <a:srgbClr val="9A9A9D"/>
                </a:solidFill>
              </a:rPr>
              <a:t>Evidence-Based Clustering for Scalable Inference</a:t>
            </a:r>
            <a:endParaRPr lang="en-GB"/>
          </a:p>
          <a:p>
            <a:pPr algn="l">
              <a:defRPr/>
            </a:pPr>
            <a:r>
              <a:rPr lang="en-GB" sz="1000" i="0" u="none" strike="noStrike">
                <a:solidFill>
                  <a:srgbClr val="9A9A9D"/>
                </a:solidFill>
              </a:rPr>
              <a:t>in Markov Logic</a:t>
            </a:r>
            <a:r>
              <a:rPr lang="en-GB" sz="1000" b="0" i="0">
                <a:solidFill>
                  <a:srgbClr val="9A9A9D"/>
                </a:solidFill>
              </a:rPr>
              <a:t>. In </a:t>
            </a:r>
            <a:r>
              <a:rPr lang="en-GB" sz="1000" b="0" i="1">
                <a:solidFill>
                  <a:srgbClr val="9A9A9D"/>
                </a:solidFill>
              </a:rPr>
              <a:t>Joint European Conference on Machine Learning and Knowledge Discovery in Databases, </a:t>
            </a:r>
            <a:r>
              <a:rPr lang="en-GB" sz="1000" b="0">
                <a:solidFill>
                  <a:srgbClr val="9A9A9D"/>
                </a:solidFill>
              </a:rPr>
              <a:t>2014.</a:t>
            </a:r>
            <a:endParaRPr lang="en-GB" sz="1000">
              <a:solidFill>
                <a:srgbClr val="9A9A9D"/>
              </a:solidFill>
            </a:endParaRPr>
          </a:p>
        </p:txBody>
      </p:sp>
    </p:spTree>
    <p:extLst>
      <p:ext uri="{BB962C8B-B14F-4D97-AF65-F5344CB8AC3E}">
        <p14:creationId xmlns:p14="http://schemas.microsoft.com/office/powerpoint/2010/main" val="247335128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en-GB"/>
              <a:t>Evidence-based Approximation – Domain Clustering</a:t>
            </a:r>
            <a:endParaRP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bwMode="auto"/>
            <p:txBody>
              <a:bodyPr>
                <a:normAutofit/>
              </a:bodyPr>
              <a:lstStyle/>
              <a:p>
                <a:pPr>
                  <a:defRPr/>
                </a:pPr>
                <a:r>
                  <a:rPr lang="en-GB" dirty="0">
                    <a:solidFill>
                      <a:schemeClr val="accent1"/>
                    </a:solidFill>
                  </a:rPr>
                  <a:t>Idea: Domain Clustering based on evidence</a:t>
                </a:r>
                <a:endParaRPr dirty="0"/>
              </a:p>
              <a:p>
                <a:pPr>
                  <a:defRPr/>
                </a:pPr>
                <a:r>
                  <a:rPr lang="en-GB" dirty="0"/>
                  <a:t>How to choose the clusters and the distance measure?</a:t>
                </a:r>
                <a:endParaRPr dirty="0"/>
              </a:p>
              <a:p>
                <a:pPr lvl="1">
                  <a:defRPr/>
                </a:pPr>
                <a:r>
                  <a:rPr lang="en-GB" dirty="0">
                    <a:solidFill>
                      <a:schemeClr val="accent1"/>
                    </a:solidFill>
                  </a:rPr>
                  <a:t>Clusters</a:t>
                </a:r>
                <a:r>
                  <a:rPr lang="en-GB" dirty="0"/>
                  <a:t>: Use any existing clustering algorithm (e.g., K-Means)</a:t>
                </a:r>
                <a:endParaRPr dirty="0"/>
              </a:p>
              <a:p>
                <a:pPr lvl="2">
                  <a:defRPr/>
                </a:pPr>
                <a:r>
                  <a:rPr lang="en-GB" dirty="0"/>
                  <a:t>Clustering algorithm requires distance measure in order to cluster objects based on their similarity</a:t>
                </a:r>
                <a:endParaRPr dirty="0"/>
              </a:p>
              <a:p>
                <a:pPr lvl="1">
                  <a:defRPr/>
                </a:pPr>
                <a:r>
                  <a:rPr lang="en-GB" dirty="0">
                    <a:solidFill>
                      <a:schemeClr val="accent1"/>
                    </a:solidFill>
                  </a:rPr>
                  <a:t>Distance measure</a:t>
                </a:r>
                <a:r>
                  <a:rPr lang="en-GB" dirty="0"/>
                  <a:t>: Choose distance measure based on given evidence </a:t>
                </a:r>
                <a14:m>
                  <m:oMath xmlns:m="http://schemas.openxmlformats.org/officeDocument/2006/math">
                    <m:r>
                      <a:rPr lang="de-DE" b="1" i="1">
                        <a:latin typeface="Cambria Math"/>
                      </a:rPr>
                      <m:t>𝒆</m:t>
                    </m:r>
                  </m:oMath>
                </a14:m>
                <a:r>
                  <a:rPr lang="en-GB" dirty="0"/>
                  <a:t>:</a:t>
                </a:r>
                <a:endParaRPr dirty="0"/>
              </a:p>
              <a:p>
                <a:pPr marL="534452" lvl="2" indent="0" algn="ctr">
                  <a:buNone/>
                  <a:defRPr/>
                </a:pPr>
                <a14:m>
                  <m:oMathPara xmlns:m="http://schemas.openxmlformats.org/officeDocument/2006/math">
                    <m:oMathParaPr>
                      <m:jc m:val="centerGroup"/>
                    </m:oMathParaPr>
                    <m:oMath xmlns:m="http://schemas.openxmlformats.org/officeDocument/2006/math">
                      <m:r>
                        <a:rPr lang="de-DE" b="0" i="1">
                          <a:latin typeface="Cambria Math"/>
                        </a:rPr>
                        <m:t>𝑑</m:t>
                      </m:r>
                      <m:d>
                        <m:dPr>
                          <m:ctrlPr>
                            <a:rPr lang="de-DE" b="0" i="1">
                              <a:latin typeface="Cambria Math" panose="02040503050406030204" pitchFamily="18" charset="0"/>
                              <a:ea typeface="Cambria Math"/>
                              <a:cs typeface="Cambria Math"/>
                            </a:rPr>
                          </m:ctrlPr>
                        </m:dPr>
                        <m:e>
                          <m:sSub>
                            <m:sSubPr>
                              <m:ctrlPr>
                                <a:rPr lang="de-DE" b="0" i="1">
                                  <a:latin typeface="Cambria Math" panose="02040503050406030204" pitchFamily="18" charset="0"/>
                                  <a:ea typeface="Cambria Math"/>
                                  <a:cs typeface="Cambria Math"/>
                                </a:rPr>
                              </m:ctrlPr>
                            </m:sSubPr>
                            <m:e>
                              <m:r>
                                <a:rPr lang="de-DE" b="0" i="1">
                                  <a:latin typeface="Cambria Math"/>
                                </a:rPr>
                                <m:t>𝐶</m:t>
                              </m:r>
                            </m:e>
                            <m:sub>
                              <m:r>
                                <a:rPr lang="de-DE" b="0" i="1">
                                  <a:latin typeface="Cambria Math"/>
                                </a:rPr>
                                <m:t>𝑘</m:t>
                              </m:r>
                              <m:sSub>
                                <m:sSubPr>
                                  <m:ctrlPr>
                                    <a:rPr lang="de-DE" b="0" i="1">
                                      <a:latin typeface="Cambria Math" panose="02040503050406030204" pitchFamily="18" charset="0"/>
                                      <a:ea typeface="Cambria Math"/>
                                      <a:cs typeface="Cambria Math"/>
                                    </a:rPr>
                                  </m:ctrlPr>
                                </m:sSubPr>
                                <m:e>
                                  <m:r>
                                    <a:rPr lang="de-DE" b="0" i="1">
                                      <a:latin typeface="Cambria Math"/>
                                    </a:rPr>
                                    <m:t>𝑗</m:t>
                                  </m:r>
                                </m:e>
                                <m:sub>
                                  <m:r>
                                    <a:rPr lang="de-DE" b="0" i="1">
                                      <a:latin typeface="Cambria Math"/>
                                    </a:rPr>
                                    <m:t>1</m:t>
                                  </m:r>
                                </m:sub>
                              </m:sSub>
                            </m:sub>
                          </m:sSub>
                          <m:r>
                            <a:rPr lang="de-DE" b="0" i="1">
                              <a:latin typeface="Cambria Math"/>
                            </a:rPr>
                            <m:t>,</m:t>
                          </m:r>
                          <m:sSub>
                            <m:sSubPr>
                              <m:ctrlPr>
                                <a:rPr lang="de-DE" b="0" i="1">
                                  <a:latin typeface="Cambria Math" panose="02040503050406030204" pitchFamily="18" charset="0"/>
                                  <a:ea typeface="Cambria Math"/>
                                  <a:cs typeface="Cambria Math"/>
                                </a:rPr>
                              </m:ctrlPr>
                            </m:sSubPr>
                            <m:e>
                              <m:r>
                                <a:rPr lang="de-DE" b="0" i="1">
                                  <a:latin typeface="Cambria Math"/>
                                </a:rPr>
                                <m:t>𝐶</m:t>
                              </m:r>
                            </m:e>
                            <m:sub>
                              <m:r>
                                <a:rPr lang="de-DE" b="0" i="1">
                                  <a:latin typeface="Cambria Math"/>
                                </a:rPr>
                                <m:t>𝑘</m:t>
                              </m:r>
                              <m:sSub>
                                <m:sSubPr>
                                  <m:ctrlPr>
                                    <a:rPr lang="de-DE" b="0" i="1">
                                      <a:latin typeface="Cambria Math" panose="02040503050406030204" pitchFamily="18" charset="0"/>
                                      <a:ea typeface="Cambria Math"/>
                                      <a:cs typeface="Cambria Math"/>
                                    </a:rPr>
                                  </m:ctrlPr>
                                </m:sSubPr>
                                <m:e>
                                  <m:r>
                                    <a:rPr lang="de-DE" b="0" i="1">
                                      <a:latin typeface="Cambria Math"/>
                                    </a:rPr>
                                    <m:t>𝑗</m:t>
                                  </m:r>
                                </m:e>
                                <m:sub>
                                  <m:r>
                                    <a:rPr lang="de-DE" b="0" i="1">
                                      <a:latin typeface="Cambria Math"/>
                                    </a:rPr>
                                    <m:t>2</m:t>
                                  </m:r>
                                </m:sub>
                              </m:sSub>
                            </m:sub>
                          </m:sSub>
                        </m:e>
                      </m:d>
                      <m:r>
                        <a:rPr lang="de-DE" b="0" i="1">
                          <a:latin typeface="Cambria Math"/>
                        </a:rPr>
                        <m:t>=||</m:t>
                      </m:r>
                      <m:sSub>
                        <m:sSubPr>
                          <m:ctrlPr>
                            <a:rPr lang="de-DE" b="0" i="1">
                              <a:latin typeface="Cambria Math" panose="02040503050406030204" pitchFamily="18" charset="0"/>
                              <a:ea typeface="Cambria Math"/>
                              <a:cs typeface="Cambria Math"/>
                            </a:rPr>
                          </m:ctrlPr>
                        </m:sSubPr>
                        <m:e>
                          <m:sSub>
                            <m:sSubPr>
                              <m:ctrlPr>
                                <a:rPr lang="de-DE" b="0" i="1">
                                  <a:latin typeface="Cambria Math" panose="02040503050406030204" pitchFamily="18" charset="0"/>
                                  <a:ea typeface="Cambria Math"/>
                                  <a:cs typeface="Cambria Math"/>
                                </a:rPr>
                              </m:ctrlPr>
                            </m:sSubPr>
                            <m:e>
                              <m:r>
                                <a:rPr lang="de-DE" b="1" i="1">
                                  <a:latin typeface="Cambria Math"/>
                                </a:rPr>
                                <m:t>𝑼</m:t>
                              </m:r>
                            </m:e>
                            <m:sub>
                              <m:r>
                                <a:rPr lang="de-DE" b="0" i="1">
                                  <a:latin typeface="Cambria Math"/>
                                </a:rPr>
                                <m:t>𝐶</m:t>
                              </m:r>
                            </m:sub>
                          </m:sSub>
                        </m:e>
                        <m:sub>
                          <m:r>
                            <a:rPr lang="de-DE" b="0" i="1">
                              <a:latin typeface="Cambria Math"/>
                            </a:rPr>
                            <m:t>𝑘</m:t>
                          </m:r>
                          <m:sSub>
                            <m:sSubPr>
                              <m:ctrlPr>
                                <a:rPr lang="de-DE" b="0" i="1">
                                  <a:latin typeface="Cambria Math" panose="02040503050406030204" pitchFamily="18" charset="0"/>
                                  <a:ea typeface="Cambria Math"/>
                                  <a:cs typeface="Cambria Math"/>
                                </a:rPr>
                              </m:ctrlPr>
                            </m:sSubPr>
                            <m:e>
                              <m:r>
                                <a:rPr lang="de-DE" b="0" i="1">
                                  <a:latin typeface="Cambria Math"/>
                                </a:rPr>
                                <m:t>𝑗</m:t>
                              </m:r>
                            </m:e>
                            <m:sub>
                              <m:r>
                                <a:rPr lang="de-DE" b="0" i="1">
                                  <a:latin typeface="Cambria Math"/>
                                </a:rPr>
                                <m:t>1</m:t>
                              </m:r>
                            </m:sub>
                          </m:sSub>
                        </m:sub>
                      </m:sSub>
                      <m:r>
                        <a:rPr lang="de-DE" b="0" i="1">
                          <a:latin typeface="Cambria Math"/>
                        </a:rPr>
                        <m:t>−</m:t>
                      </m:r>
                      <m:sSub>
                        <m:sSubPr>
                          <m:ctrlPr>
                            <a:rPr lang="de-DE" b="0" i="1">
                              <a:latin typeface="Cambria Math" panose="02040503050406030204" pitchFamily="18" charset="0"/>
                              <a:ea typeface="Cambria Math"/>
                              <a:cs typeface="Cambria Math"/>
                            </a:rPr>
                          </m:ctrlPr>
                        </m:sSubPr>
                        <m:e>
                          <m:sSub>
                            <m:sSubPr>
                              <m:ctrlPr>
                                <a:rPr lang="de-DE" b="0" i="1">
                                  <a:latin typeface="Cambria Math" panose="02040503050406030204" pitchFamily="18" charset="0"/>
                                  <a:ea typeface="Cambria Math"/>
                                  <a:cs typeface="Cambria Math"/>
                                </a:rPr>
                              </m:ctrlPr>
                            </m:sSubPr>
                            <m:e>
                              <m:r>
                                <a:rPr lang="de-DE" b="1" i="1">
                                  <a:latin typeface="Cambria Math"/>
                                </a:rPr>
                                <m:t>𝑼</m:t>
                              </m:r>
                            </m:e>
                            <m:sub>
                              <m:r>
                                <a:rPr lang="de-DE" b="0" i="1">
                                  <a:latin typeface="Cambria Math"/>
                                </a:rPr>
                                <m:t>𝐶</m:t>
                              </m:r>
                            </m:sub>
                          </m:sSub>
                        </m:e>
                        <m:sub>
                          <m:r>
                            <a:rPr lang="de-DE" b="0" i="1">
                              <a:latin typeface="Cambria Math"/>
                            </a:rPr>
                            <m:t>𝑘</m:t>
                          </m:r>
                          <m:sSub>
                            <m:sSubPr>
                              <m:ctrlPr>
                                <a:rPr lang="de-DE" b="0" i="1">
                                  <a:latin typeface="Cambria Math" panose="02040503050406030204" pitchFamily="18" charset="0"/>
                                  <a:ea typeface="Cambria Math"/>
                                  <a:cs typeface="Cambria Math"/>
                                </a:rPr>
                              </m:ctrlPr>
                            </m:sSubPr>
                            <m:e>
                              <m:r>
                                <a:rPr lang="de-DE" b="0" i="1">
                                  <a:latin typeface="Cambria Math"/>
                                </a:rPr>
                                <m:t>𝑗</m:t>
                              </m:r>
                            </m:e>
                            <m:sub>
                              <m:r>
                                <a:rPr lang="de-DE" b="0" i="1">
                                  <a:latin typeface="Cambria Math"/>
                                </a:rPr>
                                <m:t>2</m:t>
                              </m:r>
                            </m:sub>
                          </m:sSub>
                        </m:sub>
                      </m:sSub>
                      <m:r>
                        <a:rPr lang="de-DE" i="1">
                          <a:latin typeface="Cambria Math"/>
                        </a:rPr>
                        <m:t>||</m:t>
                      </m:r>
                    </m:oMath>
                  </m:oMathPara>
                </a14:m>
                <a:endParaRPr lang="en-GB" dirty="0"/>
              </a:p>
              <a:p>
                <a:pPr lvl="2">
                  <a:defRPr/>
                </a:pPr>
                <a14:m>
                  <m:oMath xmlns:m="http://schemas.openxmlformats.org/officeDocument/2006/math">
                    <m:sSub>
                      <m:sSubPr>
                        <m:ctrlPr>
                          <a:rPr lang="de-DE" i="1">
                            <a:latin typeface="Cambria Math" panose="02040503050406030204" pitchFamily="18" charset="0"/>
                            <a:ea typeface="Cambria Math"/>
                            <a:cs typeface="Cambria Math"/>
                          </a:rPr>
                        </m:ctrlPr>
                      </m:sSubPr>
                      <m:e>
                        <m:sSub>
                          <m:sSubPr>
                            <m:ctrlPr>
                              <a:rPr lang="de-DE" i="1">
                                <a:latin typeface="Cambria Math" panose="02040503050406030204" pitchFamily="18" charset="0"/>
                                <a:ea typeface="Cambria Math"/>
                                <a:cs typeface="Cambria Math"/>
                              </a:rPr>
                            </m:ctrlPr>
                          </m:sSubPr>
                          <m:e>
                            <m:r>
                              <a:rPr lang="de-DE" b="1" i="1">
                                <a:latin typeface="Cambria Math"/>
                              </a:rPr>
                              <m:t>𝑼</m:t>
                            </m:r>
                          </m:e>
                          <m:sub>
                            <m:r>
                              <a:rPr lang="de-DE" i="1">
                                <a:latin typeface="Cambria Math"/>
                              </a:rPr>
                              <m:t>𝐶</m:t>
                            </m:r>
                          </m:sub>
                        </m:sSub>
                      </m:e>
                      <m:sub>
                        <m:r>
                          <a:rPr lang="de-DE" i="1">
                            <a:latin typeface="Cambria Math"/>
                          </a:rPr>
                          <m:t>𝑘</m:t>
                        </m:r>
                        <m:r>
                          <a:rPr lang="de-DE" b="0" i="1">
                            <a:latin typeface="Cambria Math"/>
                          </a:rPr>
                          <m:t>𝑗</m:t>
                        </m:r>
                      </m:sub>
                    </m:sSub>
                    <m:r>
                      <a:rPr lang="de-DE" b="0" i="1">
                        <a:latin typeface="Cambria Math"/>
                      </a:rPr>
                      <m:t>=</m:t>
                    </m:r>
                    <m:sSub>
                      <m:sSubPr>
                        <m:ctrlPr>
                          <a:rPr lang="de-DE" b="0" i="1">
                            <a:latin typeface="Cambria Math" panose="02040503050406030204" pitchFamily="18" charset="0"/>
                            <a:ea typeface="Cambria Math"/>
                            <a:cs typeface="Cambria Math"/>
                          </a:rPr>
                        </m:ctrlPr>
                      </m:sSubPr>
                      <m:e>
                        <m:r>
                          <a:rPr lang="de-DE" b="0" i="1">
                            <a:latin typeface="Cambria Math"/>
                          </a:rPr>
                          <m:t>𝑐</m:t>
                        </m:r>
                      </m:e>
                      <m:sub>
                        <m:sSub>
                          <m:sSubPr>
                            <m:ctrlPr>
                              <a:rPr lang="de-DE" b="0" i="1">
                                <a:latin typeface="Cambria Math" panose="02040503050406030204" pitchFamily="18" charset="0"/>
                                <a:ea typeface="Cambria Math"/>
                                <a:cs typeface="Cambria Math"/>
                              </a:rPr>
                            </m:ctrlPr>
                          </m:sSubPr>
                          <m:e>
                            <m:r>
                              <a:rPr lang="de-DE" b="0" i="1">
                                <a:latin typeface="Cambria Math"/>
                              </a:rPr>
                              <m:t>𝜓</m:t>
                            </m:r>
                          </m:e>
                          <m:sub>
                            <m:r>
                              <a:rPr lang="de-DE" b="0" i="1">
                                <a:latin typeface="Cambria Math"/>
                              </a:rPr>
                              <m:t>1</m:t>
                            </m:r>
                          </m:sub>
                        </m:sSub>
                      </m:sub>
                    </m:sSub>
                    <m:r>
                      <a:rPr lang="de-DE" b="0" i="1">
                        <a:latin typeface="Cambria Math"/>
                      </a:rPr>
                      <m:t>,…,</m:t>
                    </m:r>
                    <m:sSub>
                      <m:sSubPr>
                        <m:ctrlPr>
                          <a:rPr lang="de-DE" i="1">
                            <a:latin typeface="Cambria Math" panose="02040503050406030204" pitchFamily="18" charset="0"/>
                            <a:ea typeface="Cambria Math"/>
                            <a:cs typeface="Cambria Math"/>
                          </a:rPr>
                        </m:ctrlPr>
                      </m:sSubPr>
                      <m:e>
                        <m:r>
                          <a:rPr lang="de-DE" i="1">
                            <a:latin typeface="Cambria Math"/>
                          </a:rPr>
                          <m:t>𝑐</m:t>
                        </m:r>
                      </m:e>
                      <m:sub>
                        <m:sSub>
                          <m:sSubPr>
                            <m:ctrlPr>
                              <a:rPr lang="de-DE" i="1">
                                <a:latin typeface="Cambria Math" panose="02040503050406030204" pitchFamily="18" charset="0"/>
                                <a:ea typeface="Cambria Math"/>
                                <a:cs typeface="Cambria Math"/>
                              </a:rPr>
                            </m:ctrlPr>
                          </m:sSubPr>
                          <m:e>
                            <m:r>
                              <a:rPr lang="de-DE" i="1">
                                <a:latin typeface="Cambria Math"/>
                              </a:rPr>
                              <m:t>𝜓</m:t>
                            </m:r>
                          </m:e>
                          <m:sub>
                            <m:r>
                              <a:rPr lang="de-DE" b="0" i="1">
                                <a:latin typeface="Cambria Math"/>
                              </a:rPr>
                              <m:t>𝑁</m:t>
                            </m:r>
                          </m:sub>
                        </m:sSub>
                      </m:sub>
                    </m:sSub>
                  </m:oMath>
                </a14:m>
                <a:r>
                  <a:rPr lang="en-GB" dirty="0"/>
                  <a:t> feature vector</a:t>
                </a:r>
                <a:endParaRPr dirty="0"/>
              </a:p>
              <a:p>
                <a:pPr lvl="2">
                  <a:defRPr/>
                </a:pPr>
                <a14:m>
                  <m:oMath xmlns:m="http://schemas.openxmlformats.org/officeDocument/2006/math">
                    <m:sSub>
                      <m:sSubPr>
                        <m:ctrlPr>
                          <a:rPr lang="de-DE" b="0" i="1">
                            <a:latin typeface="Cambria Math" panose="02040503050406030204" pitchFamily="18" charset="0"/>
                            <a:ea typeface="Cambria Math"/>
                            <a:cs typeface="Cambria Math"/>
                          </a:rPr>
                        </m:ctrlPr>
                      </m:sSubPr>
                      <m:e>
                        <m:r>
                          <a:rPr lang="de-DE" b="0" i="1">
                            <a:latin typeface="Cambria Math"/>
                          </a:rPr>
                          <m:t>𝑐</m:t>
                        </m:r>
                      </m:e>
                      <m:sub>
                        <m:sSub>
                          <m:sSubPr>
                            <m:ctrlPr>
                              <a:rPr lang="de-DE" b="0" i="1">
                                <a:latin typeface="Cambria Math" panose="02040503050406030204" pitchFamily="18" charset="0"/>
                                <a:ea typeface="Cambria Math"/>
                                <a:cs typeface="Cambria Math"/>
                              </a:rPr>
                            </m:ctrlPr>
                          </m:sSubPr>
                          <m:e>
                            <m:r>
                              <a:rPr lang="de-DE" b="0" i="1">
                                <a:latin typeface="Cambria Math"/>
                              </a:rPr>
                              <m:t>𝜓</m:t>
                            </m:r>
                          </m:e>
                          <m:sub>
                            <m:r>
                              <a:rPr lang="de-DE" b="0" i="1">
                                <a:latin typeface="Cambria Math"/>
                              </a:rPr>
                              <m:t>𝑘</m:t>
                            </m:r>
                          </m:sub>
                        </m:sSub>
                      </m:sub>
                    </m:sSub>
                  </m:oMath>
                </a14:m>
                <a:r>
                  <a:rPr lang="en-GB" dirty="0"/>
                  <a:t>: number of groundings in formula </a:t>
                </a:r>
                <a14:m>
                  <m:oMath xmlns:m="http://schemas.openxmlformats.org/officeDocument/2006/math">
                    <m:sSub>
                      <m:sSubPr>
                        <m:ctrlPr>
                          <a:rPr lang="de-DE" b="0" i="1">
                            <a:latin typeface="Cambria Math" panose="02040503050406030204" pitchFamily="18" charset="0"/>
                            <a:ea typeface="Cambria Math"/>
                            <a:cs typeface="Cambria Math"/>
                          </a:rPr>
                        </m:ctrlPr>
                      </m:sSubPr>
                      <m:e>
                        <m:r>
                          <a:rPr lang="de-DE" b="0" i="1">
                            <a:latin typeface="Cambria Math"/>
                          </a:rPr>
                          <m:t>𝜓</m:t>
                        </m:r>
                      </m:e>
                      <m:sub>
                        <m:r>
                          <a:rPr lang="de-DE" b="0" i="1">
                            <a:latin typeface="Cambria Math"/>
                          </a:rPr>
                          <m:t>𝑘</m:t>
                        </m:r>
                      </m:sub>
                    </m:sSub>
                  </m:oMath>
                </a14:m>
                <a:r>
                  <a:rPr lang="en-GB" dirty="0"/>
                  <a:t> of MLN </a:t>
                </a:r>
                <a14:m>
                  <m:oMath xmlns:m="http://schemas.openxmlformats.org/officeDocument/2006/math">
                    <m:sSub>
                      <m:sSubPr>
                        <m:ctrlPr>
                          <a:rPr lang="de-DE" b="0" i="1">
                            <a:latin typeface="Cambria Math" panose="02040503050406030204" pitchFamily="18" charset="0"/>
                            <a:ea typeface="Cambria Math"/>
                            <a:cs typeface="Cambria Math"/>
                          </a:rPr>
                        </m:ctrlPr>
                      </m:sSubPr>
                      <m:e>
                        <m:sSub>
                          <m:sSubPr>
                            <m:ctrlPr>
                              <a:rPr lang="de-DE" b="0" i="1">
                                <a:latin typeface="Cambria Math" panose="02040503050406030204" pitchFamily="18" charset="0"/>
                                <a:ea typeface="Cambria Math"/>
                                <a:cs typeface="Cambria Math"/>
                              </a:rPr>
                            </m:ctrlPr>
                          </m:sSubPr>
                          <m:e>
                            <m:r>
                              <m:rPr>
                                <m:sty m:val="p"/>
                              </m:rPr>
                              <a:rPr lang="de-DE" b="0" i="0">
                                <a:latin typeface="Cambria Math"/>
                              </a:rPr>
                              <m:t>Ψ</m:t>
                            </m:r>
                          </m:e>
                          <m:sub>
                            <m:r>
                              <a:rPr lang="de-DE" b="0" i="1">
                                <a:latin typeface="Cambria Math"/>
                              </a:rPr>
                              <m:t>𝐶</m:t>
                            </m:r>
                          </m:sub>
                        </m:sSub>
                      </m:e>
                      <m:sub>
                        <m:r>
                          <a:rPr lang="de-DE" b="0" i="1">
                            <a:latin typeface="Cambria Math"/>
                          </a:rPr>
                          <m:t>𝑘𝑗</m:t>
                        </m:r>
                      </m:sub>
                    </m:sSub>
                  </m:oMath>
                </a14:m>
                <a:r>
                  <a:rPr lang="en-GB" dirty="0"/>
                  <a:t> satisfied due to evidence </a:t>
                </a:r>
                <a14:m>
                  <m:oMath xmlns:m="http://schemas.openxmlformats.org/officeDocument/2006/math">
                    <m:r>
                      <a:rPr lang="de-DE" b="1" i="1">
                        <a:latin typeface="Cambria Math"/>
                      </a:rPr>
                      <m:t>𝒆</m:t>
                    </m:r>
                  </m:oMath>
                </a14:m>
                <a:r>
                  <a:rPr lang="en-GB" dirty="0"/>
                  <a:t> </a:t>
                </a:r>
                <a:endParaRPr dirty="0"/>
              </a:p>
              <a:p>
                <a:pPr lvl="2">
                  <a:defRPr/>
                </a:pPr>
                <a14:m>
                  <m:oMath xmlns:m="http://schemas.openxmlformats.org/officeDocument/2006/math">
                    <m:sSub>
                      <m:sSubPr>
                        <m:ctrlPr>
                          <a:rPr lang="de-DE" b="0" i="1">
                            <a:latin typeface="Cambria Math" panose="02040503050406030204" pitchFamily="18" charset="0"/>
                            <a:ea typeface="Cambria Math"/>
                            <a:cs typeface="Cambria Math"/>
                          </a:rPr>
                        </m:ctrlPr>
                      </m:sSubPr>
                      <m:e>
                        <m:sSub>
                          <m:sSubPr>
                            <m:ctrlPr>
                              <a:rPr lang="de-DE" b="0" i="1">
                                <a:latin typeface="Cambria Math" panose="02040503050406030204" pitchFamily="18" charset="0"/>
                                <a:ea typeface="Cambria Math"/>
                                <a:cs typeface="Cambria Math"/>
                              </a:rPr>
                            </m:ctrlPr>
                          </m:sSubPr>
                          <m:e>
                            <m:r>
                              <m:rPr>
                                <m:sty m:val="p"/>
                              </m:rPr>
                              <a:rPr lang="de-DE" b="0" i="0">
                                <a:latin typeface="Cambria Math"/>
                              </a:rPr>
                              <m:t>Ψ</m:t>
                            </m:r>
                          </m:e>
                          <m:sub>
                            <m:r>
                              <a:rPr lang="de-DE" b="0" i="1">
                                <a:latin typeface="Cambria Math"/>
                              </a:rPr>
                              <m:t>𝐶</m:t>
                            </m:r>
                          </m:sub>
                        </m:sSub>
                      </m:e>
                      <m:sub>
                        <m:r>
                          <a:rPr lang="de-DE" b="0" i="1">
                            <a:latin typeface="Cambria Math"/>
                          </a:rPr>
                          <m:t>𝑘𝑗</m:t>
                        </m:r>
                      </m:sub>
                    </m:sSub>
                  </m:oMath>
                </a14:m>
                <a:r>
                  <a:rPr lang="en-GB" dirty="0"/>
                  <a:t>: MLN obtained after grounding </a:t>
                </a:r>
                <a14:m>
                  <m:oMath xmlns:m="http://schemas.openxmlformats.org/officeDocument/2006/math">
                    <m:sSub>
                      <m:sSubPr>
                        <m:ctrlPr>
                          <a:rPr lang="de-DE" b="0" i="1">
                            <a:latin typeface="Cambria Math" panose="02040503050406030204" pitchFamily="18" charset="0"/>
                            <a:ea typeface="Cambria Math"/>
                            <a:cs typeface="Cambria Math"/>
                          </a:rPr>
                        </m:ctrlPr>
                      </m:sSubPr>
                      <m:e>
                        <m:r>
                          <a:rPr lang="de-DE" b="0" i="1">
                            <a:latin typeface="Cambria Math"/>
                          </a:rPr>
                          <m:t>ℐ</m:t>
                        </m:r>
                      </m:e>
                      <m:sub>
                        <m:r>
                          <a:rPr lang="de-DE" b="0" i="1">
                            <a:latin typeface="Cambria Math"/>
                          </a:rPr>
                          <m:t>𝑘</m:t>
                        </m:r>
                      </m:sub>
                    </m:sSub>
                  </m:oMath>
                </a14:m>
                <a:r>
                  <a:rPr lang="en-GB" dirty="0"/>
                  <a:t> with the </a:t>
                </a:r>
                <a14:m>
                  <m:oMath xmlns:m="http://schemas.openxmlformats.org/officeDocument/2006/math">
                    <m:r>
                      <a:rPr lang="en-GB" i="1">
                        <a:latin typeface="Cambria Math"/>
                      </a:rPr>
                      <m:t>𝑗</m:t>
                    </m:r>
                  </m:oMath>
                </a14:m>
                <a:r>
                  <a:rPr lang="en-GB" dirty="0"/>
                  <a:t>-</a:t>
                </a:r>
                <a:r>
                  <a:rPr lang="en-GB" dirty="0" err="1"/>
                  <a:t>th</a:t>
                </a:r>
                <a:r>
                  <a:rPr lang="en-GB" dirty="0"/>
                  <a:t> constant in </a:t>
                </a:r>
                <a14:m>
                  <m:oMath xmlns:m="http://schemas.openxmlformats.org/officeDocument/2006/math">
                    <m:r>
                      <a:rPr lang="de-DE" b="0" i="1">
                        <a:latin typeface="Cambria Math"/>
                      </a:rPr>
                      <m:t>𝑑𝑜𝑚</m:t>
                    </m:r>
                    <m:r>
                      <a:rPr lang="de-DE" b="0" i="1">
                        <a:latin typeface="Cambria Math"/>
                      </a:rPr>
                      <m:t>(</m:t>
                    </m:r>
                    <m:sSub>
                      <m:sSubPr>
                        <m:ctrlPr>
                          <a:rPr lang="de-DE" b="0" i="1">
                            <a:latin typeface="Cambria Math" panose="02040503050406030204" pitchFamily="18" charset="0"/>
                            <a:ea typeface="Cambria Math"/>
                            <a:cs typeface="Cambria Math"/>
                          </a:rPr>
                        </m:ctrlPr>
                      </m:sSubPr>
                      <m:e>
                        <m:r>
                          <a:rPr lang="de-DE" b="0" i="1">
                            <a:latin typeface="Cambria Math"/>
                          </a:rPr>
                          <m:t>ℐ</m:t>
                        </m:r>
                      </m:e>
                      <m:sub>
                        <m:r>
                          <a:rPr lang="de-DE" b="0" i="1">
                            <a:latin typeface="Cambria Math"/>
                          </a:rPr>
                          <m:t>𝑘</m:t>
                        </m:r>
                      </m:sub>
                    </m:sSub>
                    <m:r>
                      <a:rPr lang="de-DE" b="0" i="1">
                        <a:latin typeface="Cambria Math"/>
                      </a:rPr>
                      <m:t>)</m:t>
                    </m:r>
                  </m:oMath>
                </a14:m>
                <a:endParaRPr lang="en-GB" dirty="0"/>
              </a:p>
              <a:p>
                <a:pPr lvl="2">
                  <a:defRPr/>
                </a:pPr>
                <a:r>
                  <a:rPr lang="en-GB" dirty="0"/>
                  <a:t>“How close are the resulting MLNs after grounding with specific objects”</a:t>
                </a:r>
                <a:endParaRPr dirty="0"/>
              </a:p>
              <a:p>
                <a:pPr>
                  <a:defRPr/>
                </a:pPr>
                <a:r>
                  <a:rPr lang="en-GB" dirty="0"/>
                  <a:t>More details on that can be found in the source below</a:t>
                </a:r>
                <a:endParaRP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bwMode="auto">
              <a:blipFill>
                <a:blip r:embed="rId2"/>
                <a:stretch>
                  <a:fillRect l="-1436" t="-2687" b="-299"/>
                </a:stretch>
              </a:blipFill>
            </p:spPr>
            <p:txBody>
              <a:bodyPr/>
              <a:lstStyle/>
              <a:p>
                <a:r>
                  <a:rPr lang="en-GB">
                    <a:noFill/>
                  </a:rPr>
                  <a:t> </a:t>
                </a:r>
              </a:p>
            </p:txBody>
          </p:sp>
        </mc:Fallback>
      </mc:AlternateContent>
      <p:sp>
        <p:nvSpPr>
          <p:cNvPr id="7" name="Date Placeholder 6"/>
          <p:cNvSpPr>
            <a:spLocks noGrp="1"/>
          </p:cNvSpPr>
          <p:nvPr>
            <p:ph type="dt" sz="half" idx="2"/>
          </p:nvPr>
        </p:nvSpPr>
        <p:spPr bwMode="auto"/>
        <p:txBody>
          <a:bodyPr/>
          <a:lstStyle/>
          <a:p>
            <a:pPr>
              <a:defRPr/>
            </a:pPr>
            <a:r>
              <a:rPr lang="en-GB"/>
              <a:t>Lifted Learning</a:t>
            </a:r>
            <a:endParaRPr lang="en-US"/>
          </a:p>
        </p:txBody>
      </p:sp>
      <p:sp>
        <p:nvSpPr>
          <p:cNvPr id="5" name="Footer Placeholder 4"/>
          <p:cNvSpPr>
            <a:spLocks noGrp="1"/>
          </p:cNvSpPr>
          <p:nvPr>
            <p:ph type="ftr" sz="quarter" idx="3"/>
          </p:nvPr>
        </p:nvSpPr>
        <p:spPr bwMode="auto"/>
        <p:txBody>
          <a:bodyPr/>
          <a:lstStyle/>
          <a:p>
            <a:pPr>
              <a:defRPr/>
            </a:pPr>
            <a:r>
              <a:rPr lang="en-GB"/>
              <a:t>T. Braun - StaRAI</a:t>
            </a:r>
          </a:p>
        </p:txBody>
      </p:sp>
      <p:sp>
        <p:nvSpPr>
          <p:cNvPr id="4" name="Slide Number Placeholder 3"/>
          <p:cNvSpPr>
            <a:spLocks noGrp="1"/>
          </p:cNvSpPr>
          <p:nvPr>
            <p:ph type="sldNum" sz="quarter" idx="4"/>
          </p:nvPr>
        </p:nvSpPr>
        <p:spPr bwMode="auto"/>
        <p:txBody>
          <a:bodyPr/>
          <a:lstStyle/>
          <a:p>
            <a:pPr>
              <a:defRPr/>
            </a:pPr>
            <a:fld id="{DB7C4649-800D-CB47-881A-AA04BFFFB18C}" type="slidenum">
              <a:rPr lang="en-US"/>
              <a:t>102</a:t>
            </a:fld>
            <a:endParaRPr lang="en-US"/>
          </a:p>
        </p:txBody>
      </p:sp>
      <p:sp>
        <p:nvSpPr>
          <p:cNvPr id="6" name="Rectangle 5"/>
          <p:cNvSpPr/>
          <p:nvPr/>
        </p:nvSpPr>
        <p:spPr bwMode="auto">
          <a:xfrm>
            <a:off x="3547534" y="6321366"/>
            <a:ext cx="6087534" cy="400110"/>
          </a:xfrm>
          <a:prstGeom prst="rect">
            <a:avLst/>
          </a:prstGeom>
        </p:spPr>
        <p:txBody>
          <a:bodyPr wrap="square">
            <a:spAutoFit/>
          </a:bodyPr>
          <a:lstStyle/>
          <a:p>
            <a:pPr algn="l">
              <a:defRPr/>
            </a:pPr>
            <a:r>
              <a:rPr lang="en-US" sz="1000" b="0" i="0">
                <a:solidFill>
                  <a:srgbClr val="9A9A9D"/>
                </a:solidFill>
              </a:rPr>
              <a:t>Deepak Venugopal and Vibhav Gogate. </a:t>
            </a:r>
            <a:r>
              <a:rPr lang="en-US" sz="1000" i="0" u="none" strike="noStrike">
                <a:solidFill>
                  <a:srgbClr val="9A9A9D"/>
                </a:solidFill>
              </a:rPr>
              <a:t>Evidence-Based Clustering for Scalable Inference</a:t>
            </a:r>
            <a:endParaRPr/>
          </a:p>
          <a:p>
            <a:pPr algn="l">
              <a:defRPr/>
            </a:pPr>
            <a:r>
              <a:rPr lang="de-DE" sz="1000" i="0" u="none" strike="noStrike">
                <a:solidFill>
                  <a:srgbClr val="9A9A9D"/>
                </a:solidFill>
              </a:rPr>
              <a:t>in Markov Logic</a:t>
            </a:r>
            <a:r>
              <a:rPr lang="en-US" sz="1000" b="0" i="0">
                <a:solidFill>
                  <a:srgbClr val="9A9A9D"/>
                </a:solidFill>
              </a:rPr>
              <a:t>. In </a:t>
            </a:r>
            <a:r>
              <a:rPr lang="en-US" sz="1000" b="0" i="1">
                <a:solidFill>
                  <a:srgbClr val="9A9A9D"/>
                </a:solidFill>
              </a:rPr>
              <a:t>Joint European Conference on Machine Learning and Knowledge Discovery in Databases, </a:t>
            </a:r>
            <a:r>
              <a:rPr lang="en-US" sz="1000" b="0">
                <a:solidFill>
                  <a:srgbClr val="9A9A9D"/>
                </a:solidFill>
              </a:rPr>
              <a:t>2014.</a:t>
            </a:r>
            <a:endParaRPr lang="en-GB" sz="1000">
              <a:solidFill>
                <a:srgbClr val="9A9A9D"/>
              </a:solidFill>
            </a:endParaRPr>
          </a:p>
        </p:txBody>
      </p:sp>
    </p:spTree>
    <p:extLst>
      <p:ext uri="{BB962C8B-B14F-4D97-AF65-F5344CB8AC3E}">
        <p14:creationId xmlns:p14="http://schemas.microsoft.com/office/powerpoint/2010/main" val="92516733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en-GB"/>
              <a:t>Evidence-based Approximation – Domain Clustering</a:t>
            </a:r>
            <a:endParaRP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bwMode="auto"/>
            <p:txBody>
              <a:bodyPr>
                <a:normAutofit/>
              </a:bodyPr>
              <a:lstStyle/>
              <a:p>
                <a:pPr>
                  <a:defRPr/>
                </a:pPr>
                <a:r>
                  <a:rPr lang="en-GB" dirty="0">
                    <a:solidFill>
                      <a:schemeClr val="accent1"/>
                    </a:solidFill>
                  </a:rPr>
                  <a:t>Idea: Domain Clustering based on evidence</a:t>
                </a:r>
                <a:endParaRPr dirty="0"/>
              </a:p>
              <a:p>
                <a:pPr>
                  <a:defRPr/>
                </a:pPr>
                <a:r>
                  <a:rPr lang="en-GB" dirty="0"/>
                  <a:t>Algorithm proceeds as follows for an MLN </a:t>
                </a:r>
                <a14:m>
                  <m:oMath xmlns:m="http://schemas.openxmlformats.org/officeDocument/2006/math">
                    <m:r>
                      <m:rPr>
                        <m:sty m:val="p"/>
                      </m:rPr>
                      <a:rPr lang="de-DE" b="0" i="0">
                        <a:latin typeface="Cambria Math"/>
                      </a:rPr>
                      <m:t>Ψ</m:t>
                    </m:r>
                  </m:oMath>
                </a14:m>
                <a:r>
                  <a:rPr lang="en-GB" dirty="0"/>
                  <a:t>:</a:t>
                </a:r>
                <a:endParaRPr dirty="0"/>
              </a:p>
              <a:p>
                <a:pPr lvl="1">
                  <a:defRPr/>
                </a:pPr>
                <a:r>
                  <a:rPr lang="en-GB" dirty="0"/>
                  <a:t>Requirements: Clustering algorithm, distance function and inference algorithm specified</a:t>
                </a:r>
                <a:endParaRPr dirty="0"/>
              </a:p>
              <a:p>
                <a:pPr marL="715703" lvl="1" indent="-457200">
                  <a:buFont typeface="+mj-lt"/>
                  <a:buAutoNum type="arabicPeriod"/>
                  <a:defRPr/>
                </a:pPr>
                <a:r>
                  <a:rPr lang="en-GB" dirty="0"/>
                  <a:t>Compute partition </a:t>
                </a:r>
                <a14:m>
                  <m:oMath xmlns:m="http://schemas.openxmlformats.org/officeDocument/2006/math">
                    <m:r>
                      <a:rPr lang="de-DE" b="0" i="1">
                        <a:latin typeface="Cambria Math"/>
                      </a:rPr>
                      <m:t>ℐ</m:t>
                    </m:r>
                  </m:oMath>
                </a14:m>
                <a:endParaRPr lang="en-GB" dirty="0"/>
              </a:p>
              <a:p>
                <a:pPr marL="715703" lvl="1" indent="-457200">
                  <a:buFont typeface="+mj-lt"/>
                  <a:buAutoNum type="arabicPeriod"/>
                  <a:defRPr/>
                </a:pPr>
                <a:r>
                  <a:rPr lang="en-GB" dirty="0"/>
                  <a:t>Apply the clustering algorithm to each </a:t>
                </a:r>
                <a14:m>
                  <m:oMath xmlns:m="http://schemas.openxmlformats.org/officeDocument/2006/math">
                    <m:sSub>
                      <m:sSubPr>
                        <m:ctrlPr>
                          <a:rPr lang="de-DE" b="0" i="1">
                            <a:latin typeface="Cambria Math" panose="02040503050406030204" pitchFamily="18" charset="0"/>
                            <a:ea typeface="Cambria Math"/>
                            <a:cs typeface="Cambria Math"/>
                          </a:rPr>
                        </m:ctrlPr>
                      </m:sSubPr>
                      <m:e>
                        <m:r>
                          <a:rPr lang="de-DE" b="0" i="1">
                            <a:latin typeface="Cambria Math"/>
                          </a:rPr>
                          <m:t>ℐ</m:t>
                        </m:r>
                      </m:e>
                      <m:sub>
                        <m:r>
                          <a:rPr lang="de-DE" b="0" i="1">
                            <a:latin typeface="Cambria Math"/>
                          </a:rPr>
                          <m:t>𝑘</m:t>
                        </m:r>
                      </m:sub>
                    </m:sSub>
                    <m:r>
                      <a:rPr lang="de-DE" b="0" i="1">
                        <a:latin typeface="Cambria Math"/>
                      </a:rPr>
                      <m:t>∈</m:t>
                    </m:r>
                    <m:r>
                      <a:rPr lang="de-DE" b="0" i="1">
                        <a:latin typeface="Cambria Math"/>
                      </a:rPr>
                      <m:t>ℐ</m:t>
                    </m:r>
                  </m:oMath>
                </a14:m>
                <a:endParaRPr lang="en-GB" dirty="0"/>
              </a:p>
              <a:p>
                <a:pPr marL="715703" lvl="1" indent="-457200">
                  <a:buFont typeface="+mj-lt"/>
                  <a:buAutoNum type="arabicPeriod"/>
                  <a:defRPr/>
                </a:pPr>
                <a:r>
                  <a:rPr lang="en-GB" dirty="0"/>
                  <a:t>Approximate </a:t>
                </a:r>
                <a14:m>
                  <m:oMath xmlns:m="http://schemas.openxmlformats.org/officeDocument/2006/math">
                    <m:acc>
                      <m:accPr>
                        <m:chr m:val="̂"/>
                        <m:ctrlPr>
                          <a:rPr lang="de-DE" b="0" i="1">
                            <a:latin typeface="Cambria Math" panose="02040503050406030204" pitchFamily="18" charset="0"/>
                            <a:ea typeface="Cambria Math"/>
                            <a:cs typeface="Cambria Math"/>
                          </a:rPr>
                        </m:ctrlPr>
                      </m:accPr>
                      <m:e>
                        <m:r>
                          <a:rPr lang="de-DE" i="1">
                            <a:latin typeface="Cambria Math"/>
                          </a:rPr>
                          <m:t>𝑑𝑜𝑚</m:t>
                        </m:r>
                      </m:e>
                    </m:acc>
                    <m:r>
                      <a:rPr lang="de-DE" b="0" i="1">
                        <a:latin typeface="Cambria Math"/>
                      </a:rPr>
                      <m:t>(</m:t>
                    </m:r>
                    <m:sSub>
                      <m:sSubPr>
                        <m:ctrlPr>
                          <a:rPr lang="de-DE" b="0" i="1">
                            <a:latin typeface="Cambria Math" panose="02040503050406030204" pitchFamily="18" charset="0"/>
                            <a:ea typeface="Cambria Math"/>
                            <a:cs typeface="Cambria Math"/>
                          </a:rPr>
                        </m:ctrlPr>
                      </m:sSubPr>
                      <m:e>
                        <m:r>
                          <a:rPr lang="de-DE" b="0" i="1">
                            <a:latin typeface="Cambria Math"/>
                          </a:rPr>
                          <m:t>ℐ</m:t>
                        </m:r>
                      </m:e>
                      <m:sub>
                        <m:r>
                          <a:rPr lang="de-DE" b="0" i="1">
                            <a:latin typeface="Cambria Math"/>
                          </a:rPr>
                          <m:t>𝑘</m:t>
                        </m:r>
                      </m:sub>
                    </m:sSub>
                    <m:r>
                      <a:rPr lang="de-DE" b="0" i="1">
                        <a:latin typeface="Cambria Math"/>
                      </a:rPr>
                      <m:t>)</m:t>
                    </m:r>
                  </m:oMath>
                </a14:m>
                <a:r>
                  <a:rPr lang="en-GB" dirty="0"/>
                  <a:t> for each </a:t>
                </a:r>
                <a14:m>
                  <m:oMath xmlns:m="http://schemas.openxmlformats.org/officeDocument/2006/math">
                    <m:r>
                      <a:rPr lang="de-DE" b="0" i="1">
                        <a:latin typeface="Cambria Math"/>
                      </a:rPr>
                      <m:t>𝑑𝑜𝑚</m:t>
                    </m:r>
                    <m:r>
                      <a:rPr lang="de-DE" b="0" i="1">
                        <a:latin typeface="Cambria Math"/>
                      </a:rPr>
                      <m:t>(</m:t>
                    </m:r>
                    <m:sSub>
                      <m:sSubPr>
                        <m:ctrlPr>
                          <a:rPr lang="de-DE" b="0" i="1">
                            <a:latin typeface="Cambria Math" panose="02040503050406030204" pitchFamily="18" charset="0"/>
                            <a:ea typeface="Cambria Math"/>
                            <a:cs typeface="Cambria Math"/>
                          </a:rPr>
                        </m:ctrlPr>
                      </m:sSubPr>
                      <m:e>
                        <m:r>
                          <a:rPr lang="de-DE" b="0" i="1">
                            <a:latin typeface="Cambria Math"/>
                          </a:rPr>
                          <m:t>ℐ</m:t>
                        </m:r>
                      </m:e>
                      <m:sub>
                        <m:r>
                          <a:rPr lang="de-DE" b="0" i="1">
                            <a:latin typeface="Cambria Math"/>
                          </a:rPr>
                          <m:t>𝑘</m:t>
                        </m:r>
                      </m:sub>
                    </m:sSub>
                    <m:r>
                      <a:rPr lang="de-DE" b="0" i="1">
                        <a:latin typeface="Cambria Math"/>
                      </a:rPr>
                      <m:t>)</m:t>
                    </m:r>
                  </m:oMath>
                </a14:m>
                <a:r>
                  <a:rPr lang="en-GB" dirty="0"/>
                  <a:t> to get </a:t>
                </a:r>
                <a14:m>
                  <m:oMath xmlns:m="http://schemas.openxmlformats.org/officeDocument/2006/math">
                    <m:acc>
                      <m:accPr>
                        <m:chr m:val="̂"/>
                        <m:ctrlPr>
                          <a:rPr lang="en-GB" i="1">
                            <a:latin typeface="Cambria Math" panose="02040503050406030204" pitchFamily="18" charset="0"/>
                            <a:ea typeface="Cambria Math"/>
                            <a:cs typeface="Cambria Math"/>
                          </a:rPr>
                        </m:ctrlPr>
                      </m:accPr>
                      <m:e>
                        <m:r>
                          <m:rPr>
                            <m:sty m:val="p"/>
                          </m:rPr>
                          <a:rPr lang="de-DE" b="0" i="0">
                            <a:latin typeface="Cambria Math"/>
                          </a:rPr>
                          <m:t>Ψ</m:t>
                        </m:r>
                      </m:e>
                    </m:acc>
                  </m:oMath>
                </a14:m>
                <a:endParaRPr lang="en-GB" dirty="0"/>
              </a:p>
              <a:p>
                <a:pPr marL="715703" lvl="1" indent="-457200">
                  <a:buFont typeface="+mj-lt"/>
                  <a:buAutoNum type="arabicPeriod"/>
                  <a:defRPr/>
                </a:pPr>
                <a:r>
                  <a:rPr lang="en-GB" dirty="0"/>
                  <a:t>Approximate evidence </a:t>
                </a:r>
                <a14:m>
                  <m:oMath xmlns:m="http://schemas.openxmlformats.org/officeDocument/2006/math">
                    <m:r>
                      <a:rPr lang="de-DE" b="1" i="1">
                        <a:latin typeface="Cambria Math"/>
                      </a:rPr>
                      <m:t>𝒆</m:t>
                    </m:r>
                  </m:oMath>
                </a14:m>
                <a:r>
                  <a:rPr lang="en-GB" dirty="0"/>
                  <a:t> based on reduced domains to get </a:t>
                </a:r>
                <a14:m>
                  <m:oMath xmlns:m="http://schemas.openxmlformats.org/officeDocument/2006/math">
                    <m:acc>
                      <m:accPr>
                        <m:chr m:val="̂"/>
                        <m:ctrlPr>
                          <a:rPr lang="en-GB" i="1">
                            <a:latin typeface="Cambria Math" panose="02040503050406030204" pitchFamily="18" charset="0"/>
                            <a:ea typeface="Cambria Math"/>
                            <a:cs typeface="Cambria Math"/>
                          </a:rPr>
                        </m:ctrlPr>
                      </m:accPr>
                      <m:e>
                        <m:r>
                          <a:rPr lang="de-DE" b="1" i="1">
                            <a:latin typeface="Cambria Math"/>
                          </a:rPr>
                          <m:t>𝒆</m:t>
                        </m:r>
                      </m:e>
                    </m:acc>
                  </m:oMath>
                </a14:m>
                <a:endParaRPr lang="en-GB" b="1" dirty="0"/>
              </a:p>
              <a:p>
                <a:pPr marL="715703" lvl="1" indent="-457200">
                  <a:buFont typeface="+mj-lt"/>
                  <a:buAutoNum type="arabicPeriod"/>
                  <a:defRPr/>
                </a:pPr>
                <a:r>
                  <a:rPr lang="en-GB" dirty="0"/>
                  <a:t>Perform inference on </a:t>
                </a:r>
                <a14:m>
                  <m:oMath xmlns:m="http://schemas.openxmlformats.org/officeDocument/2006/math">
                    <m:acc>
                      <m:accPr>
                        <m:chr m:val="̂"/>
                        <m:ctrlPr>
                          <a:rPr lang="en-GB" i="1">
                            <a:latin typeface="Cambria Math" panose="02040503050406030204" pitchFamily="18" charset="0"/>
                            <a:ea typeface="Cambria Math"/>
                            <a:cs typeface="Cambria Math"/>
                          </a:rPr>
                        </m:ctrlPr>
                      </m:accPr>
                      <m:e>
                        <m:r>
                          <m:rPr>
                            <m:sty m:val="p"/>
                          </m:rPr>
                          <a:rPr lang="de-DE" b="0" i="0">
                            <a:latin typeface="Cambria Math"/>
                          </a:rPr>
                          <m:t>Ψ</m:t>
                        </m:r>
                      </m:e>
                    </m:acc>
                  </m:oMath>
                </a14:m>
                <a:r>
                  <a:rPr lang="en-GB" dirty="0"/>
                  <a:t> using the specified inference algorithm and </a:t>
                </a:r>
                <a14:m>
                  <m:oMath xmlns:m="http://schemas.openxmlformats.org/officeDocument/2006/math">
                    <m:acc>
                      <m:accPr>
                        <m:chr m:val="̂"/>
                        <m:ctrlPr>
                          <a:rPr lang="en-GB" i="1">
                            <a:latin typeface="Cambria Math" panose="02040503050406030204" pitchFamily="18" charset="0"/>
                            <a:ea typeface="Cambria Math"/>
                            <a:cs typeface="Cambria Math"/>
                          </a:rPr>
                        </m:ctrlPr>
                      </m:accPr>
                      <m:e>
                        <m:r>
                          <a:rPr lang="de-DE" b="1" i="1">
                            <a:latin typeface="Cambria Math"/>
                          </a:rPr>
                          <m:t>𝒆</m:t>
                        </m:r>
                      </m:e>
                    </m:acc>
                  </m:oMath>
                </a14:m>
                <a:endParaRPr lang="en-GB"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bwMode="auto">
              <a:blipFill>
                <a:blip r:embed="rId2"/>
                <a:stretch>
                  <a:fillRect l="-1436" t="-2687"/>
                </a:stretch>
              </a:blipFill>
            </p:spPr>
            <p:txBody>
              <a:bodyPr/>
              <a:lstStyle/>
              <a:p>
                <a:r>
                  <a:rPr lang="en-GB">
                    <a:noFill/>
                  </a:rPr>
                  <a:t> </a:t>
                </a:r>
              </a:p>
            </p:txBody>
          </p:sp>
        </mc:Fallback>
      </mc:AlternateContent>
      <p:sp>
        <p:nvSpPr>
          <p:cNvPr id="7" name="Date Placeholder 6"/>
          <p:cNvSpPr>
            <a:spLocks noGrp="1"/>
          </p:cNvSpPr>
          <p:nvPr>
            <p:ph type="dt" sz="half" idx="2"/>
          </p:nvPr>
        </p:nvSpPr>
        <p:spPr bwMode="auto"/>
        <p:txBody>
          <a:bodyPr/>
          <a:lstStyle/>
          <a:p>
            <a:pPr>
              <a:defRPr/>
            </a:pPr>
            <a:r>
              <a:rPr lang="en-GB"/>
              <a:t>Lifted Learning</a:t>
            </a:r>
            <a:endParaRPr lang="en-US"/>
          </a:p>
        </p:txBody>
      </p:sp>
      <p:sp>
        <p:nvSpPr>
          <p:cNvPr id="5" name="Footer Placeholder 4"/>
          <p:cNvSpPr>
            <a:spLocks noGrp="1"/>
          </p:cNvSpPr>
          <p:nvPr>
            <p:ph type="ftr" sz="quarter" idx="3"/>
          </p:nvPr>
        </p:nvSpPr>
        <p:spPr bwMode="auto"/>
        <p:txBody>
          <a:bodyPr/>
          <a:lstStyle/>
          <a:p>
            <a:pPr>
              <a:defRPr/>
            </a:pPr>
            <a:r>
              <a:rPr lang="en-GB"/>
              <a:t>T. Braun - StaRAI</a:t>
            </a:r>
          </a:p>
        </p:txBody>
      </p:sp>
      <p:sp>
        <p:nvSpPr>
          <p:cNvPr id="4" name="Slide Number Placeholder 3"/>
          <p:cNvSpPr>
            <a:spLocks noGrp="1"/>
          </p:cNvSpPr>
          <p:nvPr>
            <p:ph type="sldNum" sz="quarter" idx="4"/>
          </p:nvPr>
        </p:nvSpPr>
        <p:spPr bwMode="auto"/>
        <p:txBody>
          <a:bodyPr/>
          <a:lstStyle/>
          <a:p>
            <a:pPr>
              <a:defRPr/>
            </a:pPr>
            <a:fld id="{DB7C4649-800D-CB47-881A-AA04BFFFB18C}" type="slidenum">
              <a:rPr lang="en-US"/>
              <a:t>103</a:t>
            </a:fld>
            <a:endParaRPr lang="en-US"/>
          </a:p>
        </p:txBody>
      </p:sp>
      <p:sp>
        <p:nvSpPr>
          <p:cNvPr id="6" name="Rectangle 5"/>
          <p:cNvSpPr/>
          <p:nvPr/>
        </p:nvSpPr>
        <p:spPr bwMode="auto">
          <a:xfrm>
            <a:off x="3547534" y="6321366"/>
            <a:ext cx="6087534" cy="400110"/>
          </a:xfrm>
          <a:prstGeom prst="rect">
            <a:avLst/>
          </a:prstGeom>
        </p:spPr>
        <p:txBody>
          <a:bodyPr wrap="square">
            <a:spAutoFit/>
          </a:bodyPr>
          <a:lstStyle/>
          <a:p>
            <a:pPr algn="l">
              <a:defRPr/>
            </a:pPr>
            <a:r>
              <a:rPr lang="en-US" sz="1000" b="0" i="0">
                <a:solidFill>
                  <a:srgbClr val="9A9A9D"/>
                </a:solidFill>
              </a:rPr>
              <a:t>Deepak Venugopal and Vibhav Gogate. </a:t>
            </a:r>
            <a:r>
              <a:rPr lang="en-US" sz="1000" i="0" u="none" strike="noStrike">
                <a:solidFill>
                  <a:srgbClr val="9A9A9D"/>
                </a:solidFill>
              </a:rPr>
              <a:t>Evidence-Based Clustering for Scalable Inference</a:t>
            </a:r>
            <a:endParaRPr/>
          </a:p>
          <a:p>
            <a:pPr algn="l">
              <a:defRPr/>
            </a:pPr>
            <a:r>
              <a:rPr lang="de-DE" sz="1000" i="0" u="none" strike="noStrike">
                <a:solidFill>
                  <a:srgbClr val="9A9A9D"/>
                </a:solidFill>
              </a:rPr>
              <a:t>in Markov Logic</a:t>
            </a:r>
            <a:r>
              <a:rPr lang="en-US" sz="1000" b="0" i="0">
                <a:solidFill>
                  <a:srgbClr val="9A9A9D"/>
                </a:solidFill>
              </a:rPr>
              <a:t>. In </a:t>
            </a:r>
            <a:r>
              <a:rPr lang="en-US" sz="1000" b="0" i="1">
                <a:solidFill>
                  <a:srgbClr val="9A9A9D"/>
                </a:solidFill>
              </a:rPr>
              <a:t>Joint European Conference on Machine Learning and Knowledge Discovery in Databases, </a:t>
            </a:r>
            <a:r>
              <a:rPr lang="en-US" sz="1000" b="0">
                <a:solidFill>
                  <a:srgbClr val="9A9A9D"/>
                </a:solidFill>
              </a:rPr>
              <a:t>2014.</a:t>
            </a:r>
            <a:endParaRPr lang="en-GB" sz="1000">
              <a:solidFill>
                <a:srgbClr val="9A9A9D"/>
              </a:solidFill>
            </a:endParaRPr>
          </a:p>
        </p:txBody>
      </p:sp>
    </p:spTree>
    <p:extLst>
      <p:ext uri="{BB962C8B-B14F-4D97-AF65-F5344CB8AC3E}">
        <p14:creationId xmlns:p14="http://schemas.microsoft.com/office/powerpoint/2010/main" val="324467662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en-GB"/>
              <a:t>Model-based Approximation</a:t>
            </a:r>
            <a:endParaRPr/>
          </a:p>
        </p:txBody>
      </p:sp>
      <p:sp>
        <p:nvSpPr>
          <p:cNvPr id="3" name="Content Placeholder 2"/>
          <p:cNvSpPr>
            <a:spLocks noGrp="1"/>
          </p:cNvSpPr>
          <p:nvPr>
            <p:ph idx="1"/>
          </p:nvPr>
        </p:nvSpPr>
        <p:spPr bwMode="auto"/>
        <p:txBody>
          <a:bodyPr>
            <a:normAutofit/>
          </a:bodyPr>
          <a:lstStyle/>
          <a:p>
            <a:pPr>
              <a:defRPr/>
            </a:pPr>
            <a:r>
              <a:rPr lang="en-GB" dirty="0"/>
              <a:t>Idea: Lift the model approximately</a:t>
            </a:r>
            <a:endParaRPr dirty="0"/>
          </a:p>
          <a:p>
            <a:pPr>
              <a:defRPr/>
            </a:pPr>
            <a:r>
              <a:rPr lang="en-GB" dirty="0"/>
              <a:t>Useful if</a:t>
            </a:r>
            <a:endParaRPr dirty="0"/>
          </a:p>
          <a:p>
            <a:pPr lvl="1">
              <a:defRPr/>
            </a:pPr>
            <a:r>
              <a:rPr lang="en-GB" dirty="0"/>
              <a:t>Constructing the lifted model computationally expensive</a:t>
            </a:r>
            <a:endParaRPr dirty="0"/>
          </a:p>
          <a:p>
            <a:pPr lvl="2">
              <a:defRPr/>
            </a:pPr>
            <a:r>
              <a:rPr lang="en-GB" dirty="0"/>
              <a:t>Includes identifying sets of indistinguishable variables</a:t>
            </a:r>
            <a:endParaRPr dirty="0"/>
          </a:p>
          <a:p>
            <a:pPr lvl="1">
              <a:defRPr/>
            </a:pPr>
            <a:r>
              <a:rPr lang="en-GB" dirty="0"/>
              <a:t>The resulting lifted model is close to the propositional model w.r.t model size</a:t>
            </a:r>
            <a:endParaRPr dirty="0"/>
          </a:p>
          <a:p>
            <a:pPr lvl="2">
              <a:defRPr/>
            </a:pPr>
            <a:r>
              <a:rPr lang="en-GB" dirty="0"/>
              <a:t>I.e., lifting yields little to no speedup</a:t>
            </a:r>
            <a:endParaRPr dirty="0"/>
          </a:p>
          <a:p>
            <a:pPr>
              <a:defRPr/>
            </a:pPr>
            <a:r>
              <a:rPr lang="en-GB" dirty="0"/>
              <a:t>Idea: group variables that behave similarly</a:t>
            </a:r>
            <a:endParaRPr dirty="0"/>
          </a:p>
          <a:p>
            <a:pPr lvl="1">
              <a:defRPr/>
            </a:pPr>
            <a:r>
              <a:rPr lang="en-GB" dirty="0"/>
              <a:t>Do not completely behave identical</a:t>
            </a:r>
            <a:endParaRPr dirty="0"/>
          </a:p>
          <a:p>
            <a:pPr lvl="1">
              <a:defRPr/>
            </a:pPr>
            <a:r>
              <a:rPr lang="en-GB" dirty="0"/>
              <a:t>Results potentially in a much smaller model</a:t>
            </a:r>
            <a:endParaRPr dirty="0"/>
          </a:p>
          <a:p>
            <a:pPr lvl="1">
              <a:defRPr/>
            </a:pPr>
            <a:r>
              <a:rPr lang="en-GB" dirty="0"/>
              <a:t>Reduces cost for lifting the model </a:t>
            </a:r>
            <a:endParaRPr dirty="0"/>
          </a:p>
          <a:p>
            <a:pPr lvl="2">
              <a:defRPr/>
            </a:pPr>
            <a:endParaRPr lang="en-GB" dirty="0"/>
          </a:p>
          <a:p>
            <a:pPr>
              <a:defRPr/>
            </a:pPr>
            <a:endParaRPr lang="en-GB" dirty="0"/>
          </a:p>
          <a:p>
            <a:pPr lvl="1">
              <a:defRPr/>
            </a:pPr>
            <a:endParaRPr lang="en-GB" dirty="0"/>
          </a:p>
        </p:txBody>
      </p:sp>
      <p:sp>
        <p:nvSpPr>
          <p:cNvPr id="7" name="Date Placeholder 6"/>
          <p:cNvSpPr>
            <a:spLocks noGrp="1"/>
          </p:cNvSpPr>
          <p:nvPr>
            <p:ph type="dt" sz="half" idx="2"/>
          </p:nvPr>
        </p:nvSpPr>
        <p:spPr bwMode="auto"/>
        <p:txBody>
          <a:bodyPr/>
          <a:lstStyle/>
          <a:p>
            <a:pPr>
              <a:defRPr/>
            </a:pPr>
            <a:r>
              <a:rPr lang="en-GB"/>
              <a:t>Lifted Learning</a:t>
            </a:r>
            <a:endParaRPr lang="en-US"/>
          </a:p>
        </p:txBody>
      </p:sp>
      <p:sp>
        <p:nvSpPr>
          <p:cNvPr id="5" name="Footer Placeholder 4"/>
          <p:cNvSpPr>
            <a:spLocks noGrp="1"/>
          </p:cNvSpPr>
          <p:nvPr>
            <p:ph type="ftr" sz="quarter" idx="3"/>
          </p:nvPr>
        </p:nvSpPr>
        <p:spPr bwMode="auto"/>
        <p:txBody>
          <a:bodyPr/>
          <a:lstStyle/>
          <a:p>
            <a:pPr>
              <a:defRPr/>
            </a:pPr>
            <a:r>
              <a:rPr lang="en-GB"/>
              <a:t>T. Braun - StaRAI</a:t>
            </a:r>
          </a:p>
        </p:txBody>
      </p:sp>
      <p:sp>
        <p:nvSpPr>
          <p:cNvPr id="4" name="Slide Number Placeholder 3"/>
          <p:cNvSpPr>
            <a:spLocks noGrp="1"/>
          </p:cNvSpPr>
          <p:nvPr>
            <p:ph type="sldNum" sz="quarter" idx="4"/>
          </p:nvPr>
        </p:nvSpPr>
        <p:spPr bwMode="auto"/>
        <p:txBody>
          <a:bodyPr/>
          <a:lstStyle/>
          <a:p>
            <a:pPr>
              <a:defRPr/>
            </a:pPr>
            <a:fld id="{DB7C4649-800D-CB47-881A-AA04BFFFB18C}" type="slidenum">
              <a:rPr lang="en-US"/>
              <a:t>104</a:t>
            </a:fld>
            <a:endParaRPr lang="en-US"/>
          </a:p>
        </p:txBody>
      </p:sp>
      <p:sp>
        <p:nvSpPr>
          <p:cNvPr id="6" name="Rectangle 5"/>
          <p:cNvSpPr/>
          <p:nvPr/>
        </p:nvSpPr>
        <p:spPr bwMode="auto">
          <a:xfrm>
            <a:off x="3547534" y="6321366"/>
            <a:ext cx="6087534" cy="246221"/>
          </a:xfrm>
          <a:prstGeom prst="rect">
            <a:avLst/>
          </a:prstGeom>
        </p:spPr>
        <p:txBody>
          <a:bodyPr wrap="square">
            <a:spAutoFit/>
          </a:bodyPr>
          <a:lstStyle/>
          <a:p>
            <a:pPr algn="l">
              <a:defRPr/>
            </a:pPr>
            <a:r>
              <a:rPr lang="en-US" sz="1000" b="0">
                <a:solidFill>
                  <a:srgbClr val="9A9A9D"/>
                </a:solidFill>
              </a:rPr>
              <a:t>.</a:t>
            </a:r>
            <a:endParaRPr lang="en-GB" sz="1000">
              <a:solidFill>
                <a:srgbClr val="9A9A9D"/>
              </a:solidFill>
            </a:endParaRPr>
          </a:p>
        </p:txBody>
      </p:sp>
      <p:sp>
        <p:nvSpPr>
          <p:cNvPr id="8" name="Rectangle 5"/>
          <p:cNvSpPr/>
          <p:nvPr/>
        </p:nvSpPr>
        <p:spPr bwMode="auto">
          <a:xfrm>
            <a:off x="3547534" y="6321366"/>
            <a:ext cx="6087534" cy="400110"/>
          </a:xfrm>
          <a:prstGeom prst="rect">
            <a:avLst/>
          </a:prstGeom>
        </p:spPr>
        <p:txBody>
          <a:bodyPr wrap="square">
            <a:spAutoFit/>
          </a:bodyPr>
          <a:lstStyle/>
          <a:p>
            <a:pPr algn="l">
              <a:defRPr/>
            </a:pPr>
            <a:r>
              <a:rPr lang="de-DE" sz="1000" b="0" i="0" u="none" strike="noStrike">
                <a:solidFill>
                  <a:srgbClr val="9A9A9D"/>
                </a:solidFill>
              </a:rPr>
              <a:t>Parag Singla, Aniruddh Nath, and Pedro Domingos: </a:t>
            </a:r>
            <a:r>
              <a:rPr lang="en-US" sz="1000" b="0" i="0">
                <a:solidFill>
                  <a:srgbClr val="9A9A9D"/>
                </a:solidFill>
              </a:rPr>
              <a:t>Approximate Lifting </a:t>
            </a:r>
            <a:r>
              <a:rPr lang="en-US" sz="1000">
                <a:solidFill>
                  <a:srgbClr val="9A9A9D"/>
                </a:solidFill>
              </a:rPr>
              <a:t>T</a:t>
            </a:r>
            <a:r>
              <a:rPr lang="en-US" sz="1000" b="0" i="0">
                <a:solidFill>
                  <a:srgbClr val="9A9A9D"/>
                </a:solidFill>
              </a:rPr>
              <a:t>echniques for Belief </a:t>
            </a:r>
            <a:r>
              <a:rPr lang="en-US" sz="1000">
                <a:solidFill>
                  <a:srgbClr val="9A9A9D"/>
                </a:solidFill>
              </a:rPr>
              <a:t>P</a:t>
            </a:r>
            <a:r>
              <a:rPr lang="en-US" sz="1000" b="0" i="0">
                <a:solidFill>
                  <a:srgbClr val="9A9A9D"/>
                </a:solidFill>
              </a:rPr>
              <a:t>ropagation. In: </a:t>
            </a:r>
            <a:r>
              <a:rPr lang="en-US" sz="1000" b="0" i="1">
                <a:solidFill>
                  <a:srgbClr val="9A9A9D"/>
                </a:solidFill>
              </a:rPr>
              <a:t>Proceedings of the AAAI Conference on Artificial Intelligence</a:t>
            </a:r>
            <a:r>
              <a:rPr lang="en-US" sz="1000" b="0" i="0">
                <a:solidFill>
                  <a:srgbClr val="9A9A9D"/>
                </a:solidFill>
              </a:rPr>
              <a:t>. 2014.</a:t>
            </a:r>
            <a:endParaRPr lang="en-GB" sz="1000">
              <a:solidFill>
                <a:srgbClr val="9A9A9D"/>
              </a:solidFill>
            </a:endParaRPr>
          </a:p>
        </p:txBody>
      </p:sp>
    </p:spTree>
    <p:extLst>
      <p:ext uri="{BB962C8B-B14F-4D97-AF65-F5344CB8AC3E}">
        <p14:creationId xmlns:p14="http://schemas.microsoft.com/office/powerpoint/2010/main" val="419908437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en-GB"/>
              <a:t>Model-based Approximation</a:t>
            </a:r>
            <a:endParaRP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bwMode="auto"/>
            <p:txBody>
              <a:bodyPr>
                <a:normAutofit/>
              </a:bodyPr>
              <a:lstStyle/>
              <a:p>
                <a:pPr>
                  <a:defRPr/>
                </a:pPr>
                <a:r>
                  <a:rPr lang="en-GB" dirty="0">
                    <a:solidFill>
                      <a:schemeClr val="accent1"/>
                    </a:solidFill>
                  </a:rPr>
                  <a:t>Early Stopping </a:t>
                </a:r>
                <a:r>
                  <a:rPr lang="en-GB" dirty="0"/>
                  <a:t>introduced in the context of Lifted Belief Propagation (LBP)</a:t>
                </a:r>
                <a:endParaRPr dirty="0"/>
              </a:p>
              <a:p>
                <a:pPr lvl="1">
                  <a:defRPr/>
                </a:pPr>
                <a:r>
                  <a:rPr lang="en-GB" dirty="0"/>
                  <a:t>LBP includes a step called lifted network construction (LNC)</a:t>
                </a:r>
                <a:endParaRPr dirty="0"/>
              </a:p>
              <a:p>
                <a:pPr lvl="2">
                  <a:defRPr/>
                </a:pPr>
                <a:r>
                  <a:rPr lang="en-GB" dirty="0"/>
                  <a:t>Similar to the colour-passing algorithm, LNC identifies messages which are sent and received from multiple nodes by simulating BP</a:t>
                </a:r>
                <a:endParaRPr dirty="0"/>
              </a:p>
              <a:p>
                <a:pPr lvl="2">
                  <a:defRPr/>
                </a:pPr>
                <a:r>
                  <a:rPr lang="en-GB" dirty="0"/>
                  <a:t>Constructs a model consisting of </a:t>
                </a:r>
                <a:r>
                  <a:rPr lang="en-GB" dirty="0" err="1"/>
                  <a:t>supernodes</a:t>
                </a:r>
                <a:r>
                  <a:rPr lang="en-GB" dirty="0"/>
                  <a:t> and </a:t>
                </a:r>
                <a:r>
                  <a:rPr lang="en-GB" dirty="0" err="1"/>
                  <a:t>superfeatures</a:t>
                </a:r>
                <a:endParaRPr lang="en-GB" dirty="0"/>
              </a:p>
              <a:p>
                <a:pPr lvl="3">
                  <a:defRPr/>
                </a:pPr>
                <a:r>
                  <a:rPr lang="en-GB" dirty="0" err="1"/>
                  <a:t>Supernode</a:t>
                </a:r>
                <a:r>
                  <a:rPr lang="en-GB" dirty="0"/>
                  <a:t>: Set of atoms that send and receive exactly the same message throughout BP</a:t>
                </a:r>
                <a:endParaRPr dirty="0"/>
              </a:p>
              <a:p>
                <a:pPr lvl="3">
                  <a:defRPr/>
                </a:pPr>
                <a:r>
                  <a:rPr lang="en-GB" dirty="0" err="1"/>
                  <a:t>Superfeature</a:t>
                </a:r>
                <a:r>
                  <a:rPr lang="en-GB" dirty="0"/>
                  <a:t>: Set of ground clauses that send and receive the same messages</a:t>
                </a:r>
                <a:endParaRPr dirty="0"/>
              </a:p>
              <a:p>
                <a:pPr lvl="1">
                  <a:defRPr/>
                </a:pPr>
                <a:r>
                  <a:rPr lang="en-GB" dirty="0"/>
                  <a:t>Idea: Run LNC only up to a fixed number of iterations</a:t>
                </a:r>
                <a:endParaRPr dirty="0"/>
              </a:p>
              <a:p>
                <a:pPr lvl="2">
                  <a:defRPr/>
                </a:pPr>
                <a:r>
                  <a:rPr lang="en-GB" dirty="0"/>
                  <a:t>Stop construction of lifted network after </a:t>
                </a:r>
                <a14:m>
                  <m:oMath xmlns:m="http://schemas.openxmlformats.org/officeDocument/2006/math">
                    <m:r>
                      <a:rPr lang="de-DE" b="0" i="1">
                        <a:latin typeface="Cambria Math"/>
                      </a:rPr>
                      <m:t>𝑘</m:t>
                    </m:r>
                  </m:oMath>
                </a14:m>
                <a:r>
                  <a:rPr lang="en-GB" dirty="0"/>
                  <a:t> iterations</a:t>
                </a:r>
                <a:endParaRPr dirty="0"/>
              </a:p>
              <a:p>
                <a:pPr lvl="2">
                  <a:defRPr/>
                </a:pPr>
                <a:r>
                  <a:rPr lang="en-GB" dirty="0"/>
                  <a:t>Potentially faster than running to convergence</a:t>
                </a:r>
                <a:endParaRPr dirty="0"/>
              </a:p>
              <a:p>
                <a:pPr lvl="2">
                  <a:defRPr/>
                </a:pPr>
                <a:r>
                  <a:rPr lang="en-GB" dirty="0"/>
                  <a:t>Approximate symmetries, but possible to bound the induced error</a:t>
                </a:r>
                <a:endParaRPr dirty="0"/>
              </a:p>
              <a:p>
                <a:pPr>
                  <a:defRPr/>
                </a:pPr>
                <a:endParaRPr lang="en-GB" dirty="0"/>
              </a:p>
              <a:p>
                <a:pPr lvl="1">
                  <a:defRPr/>
                </a:pPr>
                <a:endParaRPr lang="en-GB"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bwMode="auto">
              <a:blipFill>
                <a:blip r:embed="rId2"/>
                <a:stretch>
                  <a:fillRect l="-1436" t="-2687"/>
                </a:stretch>
              </a:blipFill>
            </p:spPr>
            <p:txBody>
              <a:bodyPr/>
              <a:lstStyle/>
              <a:p>
                <a:r>
                  <a:rPr lang="en-GB">
                    <a:noFill/>
                  </a:rPr>
                  <a:t> </a:t>
                </a:r>
              </a:p>
            </p:txBody>
          </p:sp>
        </mc:Fallback>
      </mc:AlternateContent>
      <p:sp>
        <p:nvSpPr>
          <p:cNvPr id="7" name="Date Placeholder 6"/>
          <p:cNvSpPr>
            <a:spLocks noGrp="1"/>
          </p:cNvSpPr>
          <p:nvPr>
            <p:ph type="dt" sz="half" idx="2"/>
          </p:nvPr>
        </p:nvSpPr>
        <p:spPr bwMode="auto"/>
        <p:txBody>
          <a:bodyPr/>
          <a:lstStyle/>
          <a:p>
            <a:pPr>
              <a:defRPr/>
            </a:pPr>
            <a:r>
              <a:rPr lang="en-GB"/>
              <a:t>Lifted Learning</a:t>
            </a:r>
            <a:endParaRPr lang="en-US"/>
          </a:p>
        </p:txBody>
      </p:sp>
      <p:sp>
        <p:nvSpPr>
          <p:cNvPr id="5" name="Footer Placeholder 4"/>
          <p:cNvSpPr>
            <a:spLocks noGrp="1"/>
          </p:cNvSpPr>
          <p:nvPr>
            <p:ph type="ftr" sz="quarter" idx="3"/>
          </p:nvPr>
        </p:nvSpPr>
        <p:spPr bwMode="auto"/>
        <p:txBody>
          <a:bodyPr/>
          <a:lstStyle/>
          <a:p>
            <a:pPr>
              <a:defRPr/>
            </a:pPr>
            <a:r>
              <a:rPr lang="en-GB"/>
              <a:t>T. Braun - StaRAI</a:t>
            </a:r>
          </a:p>
        </p:txBody>
      </p:sp>
      <p:sp>
        <p:nvSpPr>
          <p:cNvPr id="4" name="Slide Number Placeholder 3"/>
          <p:cNvSpPr>
            <a:spLocks noGrp="1"/>
          </p:cNvSpPr>
          <p:nvPr>
            <p:ph type="sldNum" sz="quarter" idx="4"/>
          </p:nvPr>
        </p:nvSpPr>
        <p:spPr bwMode="auto"/>
        <p:txBody>
          <a:bodyPr/>
          <a:lstStyle/>
          <a:p>
            <a:pPr>
              <a:defRPr/>
            </a:pPr>
            <a:fld id="{DB7C4649-800D-CB47-881A-AA04BFFFB18C}" type="slidenum">
              <a:rPr lang="en-US"/>
              <a:t>105</a:t>
            </a:fld>
            <a:endParaRPr lang="en-US"/>
          </a:p>
        </p:txBody>
      </p:sp>
      <p:sp>
        <p:nvSpPr>
          <p:cNvPr id="6" name="Rectangle 5"/>
          <p:cNvSpPr/>
          <p:nvPr/>
        </p:nvSpPr>
        <p:spPr bwMode="auto">
          <a:xfrm>
            <a:off x="3547534" y="6321366"/>
            <a:ext cx="6087534" cy="246221"/>
          </a:xfrm>
          <a:prstGeom prst="rect">
            <a:avLst/>
          </a:prstGeom>
        </p:spPr>
        <p:txBody>
          <a:bodyPr wrap="square">
            <a:spAutoFit/>
          </a:bodyPr>
          <a:lstStyle/>
          <a:p>
            <a:pPr algn="l">
              <a:defRPr/>
            </a:pPr>
            <a:r>
              <a:rPr lang="en-US" sz="1000" b="0">
                <a:solidFill>
                  <a:srgbClr val="9A9A9D"/>
                </a:solidFill>
              </a:rPr>
              <a:t>.</a:t>
            </a:r>
            <a:endParaRPr lang="en-GB" sz="1000">
              <a:solidFill>
                <a:srgbClr val="9A9A9D"/>
              </a:solidFill>
            </a:endParaRPr>
          </a:p>
        </p:txBody>
      </p:sp>
      <p:sp>
        <p:nvSpPr>
          <p:cNvPr id="8" name="Rectangle 5"/>
          <p:cNvSpPr/>
          <p:nvPr/>
        </p:nvSpPr>
        <p:spPr bwMode="auto">
          <a:xfrm>
            <a:off x="3547534" y="6321366"/>
            <a:ext cx="6087534" cy="400110"/>
          </a:xfrm>
          <a:prstGeom prst="rect">
            <a:avLst/>
          </a:prstGeom>
        </p:spPr>
        <p:txBody>
          <a:bodyPr wrap="square">
            <a:spAutoFit/>
          </a:bodyPr>
          <a:lstStyle/>
          <a:p>
            <a:pPr algn="l">
              <a:defRPr/>
            </a:pPr>
            <a:r>
              <a:rPr lang="de-DE" sz="1000" b="0" i="0" u="none" strike="noStrike">
                <a:solidFill>
                  <a:srgbClr val="9A9A9D"/>
                </a:solidFill>
              </a:rPr>
              <a:t>Parag Singla, Aniruddh Nath, and Pedro Domingos: </a:t>
            </a:r>
            <a:r>
              <a:rPr lang="en-US" sz="1000" b="0" i="0">
                <a:solidFill>
                  <a:srgbClr val="9A9A9D"/>
                </a:solidFill>
              </a:rPr>
              <a:t>Approximate Lifting </a:t>
            </a:r>
            <a:r>
              <a:rPr lang="en-US" sz="1000">
                <a:solidFill>
                  <a:srgbClr val="9A9A9D"/>
                </a:solidFill>
              </a:rPr>
              <a:t>T</a:t>
            </a:r>
            <a:r>
              <a:rPr lang="en-US" sz="1000" b="0" i="0">
                <a:solidFill>
                  <a:srgbClr val="9A9A9D"/>
                </a:solidFill>
              </a:rPr>
              <a:t>echniques for Belief </a:t>
            </a:r>
            <a:r>
              <a:rPr lang="en-US" sz="1000">
                <a:solidFill>
                  <a:srgbClr val="9A9A9D"/>
                </a:solidFill>
              </a:rPr>
              <a:t>P</a:t>
            </a:r>
            <a:r>
              <a:rPr lang="en-US" sz="1000" b="0" i="0">
                <a:solidFill>
                  <a:srgbClr val="9A9A9D"/>
                </a:solidFill>
              </a:rPr>
              <a:t>ropagation. In: </a:t>
            </a:r>
            <a:r>
              <a:rPr lang="en-US" sz="1000" b="0" i="1">
                <a:solidFill>
                  <a:srgbClr val="9A9A9D"/>
                </a:solidFill>
              </a:rPr>
              <a:t>Proceedings of the AAAI Conference on Artificial Intelligence</a:t>
            </a:r>
            <a:r>
              <a:rPr lang="en-US" sz="1000" b="0" i="0">
                <a:solidFill>
                  <a:srgbClr val="9A9A9D"/>
                </a:solidFill>
              </a:rPr>
              <a:t>. 2014.</a:t>
            </a:r>
            <a:endParaRPr lang="en-GB" sz="1000">
              <a:solidFill>
                <a:srgbClr val="9A9A9D"/>
              </a:solidFill>
            </a:endParaRPr>
          </a:p>
        </p:txBody>
      </p:sp>
    </p:spTree>
    <p:extLst>
      <p:ext uri="{BB962C8B-B14F-4D97-AF65-F5344CB8AC3E}">
        <p14:creationId xmlns:p14="http://schemas.microsoft.com/office/powerpoint/2010/main" val="340773104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en-GB"/>
              <a:t>Application of Approximate Symmetries</a:t>
            </a:r>
            <a:endParaRPr/>
          </a:p>
        </p:txBody>
      </p:sp>
      <p:sp>
        <p:nvSpPr>
          <p:cNvPr id="3" name="Content Placeholder 2"/>
          <p:cNvSpPr>
            <a:spLocks noGrp="1"/>
          </p:cNvSpPr>
          <p:nvPr>
            <p:ph idx="1"/>
          </p:nvPr>
        </p:nvSpPr>
        <p:spPr bwMode="auto"/>
        <p:txBody>
          <a:bodyPr>
            <a:normAutofit/>
          </a:bodyPr>
          <a:lstStyle/>
          <a:p>
            <a:pPr>
              <a:defRPr/>
            </a:pPr>
            <a:r>
              <a:rPr lang="en-GB" dirty="0"/>
              <a:t>Use especially for asymmetric models</a:t>
            </a:r>
            <a:endParaRPr dirty="0"/>
          </a:p>
          <a:p>
            <a:pPr lvl="1">
              <a:defRPr/>
            </a:pPr>
            <a:r>
              <a:rPr lang="en-GB" dirty="0"/>
              <a:t>Allows for</a:t>
            </a:r>
            <a:endParaRPr dirty="0"/>
          </a:p>
          <a:p>
            <a:pPr lvl="2">
              <a:defRPr/>
            </a:pPr>
            <a:r>
              <a:rPr lang="en-GB" dirty="0"/>
              <a:t>Possibly more efficient (lifted) inference</a:t>
            </a:r>
            <a:endParaRPr dirty="0"/>
          </a:p>
          <a:p>
            <a:pPr lvl="2">
              <a:defRPr/>
            </a:pPr>
            <a:r>
              <a:rPr lang="en-GB" dirty="0"/>
              <a:t>Applying lifted inference techniques in asymmetric models</a:t>
            </a:r>
            <a:endParaRPr dirty="0"/>
          </a:p>
          <a:p>
            <a:pPr lvl="1">
              <a:defRPr/>
            </a:pPr>
            <a:r>
              <a:rPr lang="en-GB" dirty="0"/>
              <a:t>Models can be asymmetric by default or evidence breaks symmetries</a:t>
            </a:r>
            <a:endParaRPr dirty="0"/>
          </a:p>
          <a:p>
            <a:pPr lvl="1">
              <a:defRPr/>
            </a:pPr>
            <a:r>
              <a:rPr lang="en-GB" dirty="0"/>
              <a:t>But: query results, i.e., (conditional) probabilities may be </a:t>
            </a:r>
            <a:r>
              <a:rPr lang="en-GB" dirty="0">
                <a:solidFill>
                  <a:schemeClr val="accent1"/>
                </a:solidFill>
              </a:rPr>
              <a:t>biased</a:t>
            </a:r>
            <a:r>
              <a:rPr lang="en-GB" dirty="0"/>
              <a:t> </a:t>
            </a:r>
            <a:endParaRPr dirty="0"/>
          </a:p>
          <a:p>
            <a:pPr>
              <a:defRPr/>
            </a:pPr>
            <a:r>
              <a:rPr lang="en-GB" dirty="0"/>
              <a:t>Another application of approximate symmetries: Approximate Inference (sampling)</a:t>
            </a:r>
            <a:endParaRPr dirty="0"/>
          </a:p>
          <a:p>
            <a:pPr lvl="1">
              <a:defRPr/>
            </a:pPr>
            <a:r>
              <a:rPr lang="en-GB" dirty="0"/>
              <a:t>Lifted MH (briefly introduced in the previous chapter) incorporates approximate symmetries to construct an orbital Metropolis chain</a:t>
            </a:r>
            <a:endParaRPr dirty="0"/>
          </a:p>
          <a:p>
            <a:pPr lvl="2">
              <a:defRPr/>
            </a:pPr>
            <a:r>
              <a:rPr lang="en-GB" dirty="0"/>
              <a:t>Operates on approximately symmetric states</a:t>
            </a:r>
            <a:endParaRPr dirty="0"/>
          </a:p>
        </p:txBody>
      </p:sp>
      <p:sp>
        <p:nvSpPr>
          <p:cNvPr id="7" name="Date Placeholder 6"/>
          <p:cNvSpPr>
            <a:spLocks noGrp="1"/>
          </p:cNvSpPr>
          <p:nvPr>
            <p:ph type="dt" sz="half" idx="2"/>
          </p:nvPr>
        </p:nvSpPr>
        <p:spPr bwMode="auto"/>
        <p:txBody>
          <a:bodyPr/>
          <a:lstStyle/>
          <a:p>
            <a:pPr>
              <a:defRPr/>
            </a:pPr>
            <a:r>
              <a:rPr lang="en-GB"/>
              <a:t>Lifted Learning</a:t>
            </a:r>
            <a:endParaRPr lang="en-US"/>
          </a:p>
        </p:txBody>
      </p:sp>
      <p:sp>
        <p:nvSpPr>
          <p:cNvPr id="5" name="Footer Placeholder 4"/>
          <p:cNvSpPr>
            <a:spLocks noGrp="1"/>
          </p:cNvSpPr>
          <p:nvPr>
            <p:ph type="ftr" sz="quarter" idx="3"/>
          </p:nvPr>
        </p:nvSpPr>
        <p:spPr bwMode="auto"/>
        <p:txBody>
          <a:bodyPr/>
          <a:lstStyle/>
          <a:p>
            <a:pPr>
              <a:defRPr/>
            </a:pPr>
            <a:r>
              <a:rPr lang="en-GB"/>
              <a:t>T. Braun - StaRAI</a:t>
            </a:r>
          </a:p>
        </p:txBody>
      </p:sp>
      <p:sp>
        <p:nvSpPr>
          <p:cNvPr id="4" name="Slide Number Placeholder 3"/>
          <p:cNvSpPr>
            <a:spLocks noGrp="1"/>
          </p:cNvSpPr>
          <p:nvPr>
            <p:ph type="sldNum" sz="quarter" idx="4"/>
          </p:nvPr>
        </p:nvSpPr>
        <p:spPr bwMode="auto"/>
        <p:txBody>
          <a:bodyPr/>
          <a:lstStyle/>
          <a:p>
            <a:pPr>
              <a:defRPr/>
            </a:pPr>
            <a:fld id="{DB7C4649-800D-CB47-881A-AA04BFFFB18C}" type="slidenum">
              <a:rPr lang="en-US"/>
              <a:t>106</a:t>
            </a:fld>
            <a:endParaRPr lang="en-US"/>
          </a:p>
        </p:txBody>
      </p:sp>
      <p:sp>
        <p:nvSpPr>
          <p:cNvPr id="6" name="Rectangle 5"/>
          <p:cNvSpPr/>
          <p:nvPr/>
        </p:nvSpPr>
        <p:spPr bwMode="auto">
          <a:xfrm>
            <a:off x="3547534" y="6321366"/>
            <a:ext cx="6087534" cy="400110"/>
          </a:xfrm>
          <a:prstGeom prst="rect">
            <a:avLst/>
          </a:prstGeom>
        </p:spPr>
        <p:txBody>
          <a:bodyPr wrap="square">
            <a:spAutoFit/>
          </a:bodyPr>
          <a:lstStyle/>
          <a:p>
            <a:pPr algn="l">
              <a:defRPr/>
            </a:pPr>
            <a:r>
              <a:rPr lang="de-DE" sz="1000">
                <a:solidFill>
                  <a:srgbClr val="9A9A9D"/>
                </a:solidFill>
              </a:rPr>
              <a:t>Guy Van den Broeck and Mathias Niepert: Lifted Probabilistic Inference for Asymmetric Graphical Models . In AAAI-15 Proceedings of the 29th AAAI Conference on Artificial Intelligence, 2015.</a:t>
            </a:r>
            <a:endParaRPr lang="en-GB" sz="1000">
              <a:solidFill>
                <a:srgbClr val="9A9A9D"/>
              </a:solidFill>
            </a:endParaRPr>
          </a:p>
        </p:txBody>
      </p:sp>
    </p:spTree>
    <p:extLst>
      <p:ext uri="{BB962C8B-B14F-4D97-AF65-F5344CB8AC3E}">
        <p14:creationId xmlns:p14="http://schemas.microsoft.com/office/powerpoint/2010/main" val="208230293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p:txBody>
          <a:bodyPr/>
          <a:lstStyle/>
          <a:p>
            <a:r>
              <a:rPr lang="en-GB" dirty="0"/>
              <a:t>Local Structure</a:t>
            </a:r>
          </a:p>
        </p:txBody>
      </p:sp>
      <p:sp>
        <p:nvSpPr>
          <p:cNvPr id="3" name="Inhaltsplatzhalter 2"/>
          <p:cNvSpPr>
            <a:spLocks noGrp="1"/>
          </p:cNvSpPr>
          <p:nvPr>
            <p:ph idx="1"/>
          </p:nvPr>
        </p:nvSpPr>
        <p:spPr>
          <a:xfrm>
            <a:off x="359625" y="1665066"/>
            <a:ext cx="8104465" cy="4240848"/>
          </a:xfrm>
        </p:spPr>
        <p:txBody>
          <a:bodyPr/>
          <a:lstStyle/>
          <a:p>
            <a:r>
              <a:rPr lang="en-GB" dirty="0"/>
              <a:t>What if approximation of (global) symmetries not suitable?</a:t>
            </a:r>
          </a:p>
          <a:p>
            <a:r>
              <a:rPr lang="en-GB" dirty="0"/>
              <a:t>One could consider local structures</a:t>
            </a:r>
          </a:p>
          <a:p>
            <a:pPr lvl="1"/>
            <a:r>
              <a:rPr lang="en-GB" dirty="0"/>
              <a:t>Often referred to as local symmetries</a:t>
            </a:r>
          </a:p>
          <a:p>
            <a:pPr lvl="1"/>
            <a:r>
              <a:rPr lang="en-GB" dirty="0"/>
              <a:t>Potential functions can have local symmetries which can be exploited</a:t>
            </a:r>
          </a:p>
          <a:p>
            <a:pPr lvl="2"/>
            <a:r>
              <a:rPr lang="en-GB" dirty="0"/>
              <a:t>E.g., Potentials that a potential function maps to multiple times</a:t>
            </a:r>
          </a:p>
          <a:p>
            <a:r>
              <a:rPr lang="en-GB" dirty="0"/>
              <a:t>There are representations and approaches for incorporating local structures during inference</a:t>
            </a:r>
          </a:p>
          <a:p>
            <a:pPr lvl="1"/>
            <a:r>
              <a:rPr lang="en-GB" dirty="0"/>
              <a:t>E.g., Algebraic Decision Diagrams (ADDs)</a:t>
            </a:r>
          </a:p>
        </p:txBody>
      </p:sp>
      <p:sp>
        <p:nvSpPr>
          <p:cNvPr id="4" name="Datumsplatzhalter 3"/>
          <p:cNvSpPr>
            <a:spLocks noGrp="1"/>
          </p:cNvSpPr>
          <p:nvPr>
            <p:ph type="dt" sz="half" idx="2"/>
          </p:nvPr>
        </p:nvSpPr>
        <p:spPr/>
        <p:txBody>
          <a:bodyPr/>
          <a:lstStyle/>
          <a:p>
            <a:r>
              <a:rPr lang="en-GB" dirty="0"/>
              <a:t>Lifted Learning</a:t>
            </a:r>
          </a:p>
        </p:txBody>
      </p:sp>
      <p:sp>
        <p:nvSpPr>
          <p:cNvPr id="5" name="Fußzeilenplatzhalter 4"/>
          <p:cNvSpPr>
            <a:spLocks noGrp="1"/>
          </p:cNvSpPr>
          <p:nvPr>
            <p:ph type="ftr" sz="quarter" idx="3"/>
          </p:nvPr>
        </p:nvSpPr>
        <p:spPr/>
        <p:txBody>
          <a:bodyPr/>
          <a:lstStyle/>
          <a:p>
            <a:r>
              <a:rPr lang="en-GB" dirty="0"/>
              <a:t>T. Braun - StaRAI</a:t>
            </a:r>
          </a:p>
        </p:txBody>
      </p:sp>
      <p:sp>
        <p:nvSpPr>
          <p:cNvPr id="6" name="Foliennummernplatzhalter 5"/>
          <p:cNvSpPr>
            <a:spLocks noGrp="1"/>
          </p:cNvSpPr>
          <p:nvPr>
            <p:ph type="sldNum" sz="quarter" idx="4"/>
          </p:nvPr>
        </p:nvSpPr>
        <p:spPr/>
        <p:txBody>
          <a:bodyPr/>
          <a:lstStyle/>
          <a:p>
            <a:fld id="{67C9959E-8E6B-B04C-9955-EA096F41CA7A}" type="slidenum">
              <a:rPr lang="en-GB" smtClean="0"/>
              <a:pPr/>
              <a:t>107</a:t>
            </a:fld>
            <a:endParaRPr lang="en-GB" dirty="0"/>
          </a:p>
        </p:txBody>
      </p:sp>
      <p:pic>
        <p:nvPicPr>
          <p:cNvPr id="14" name="table">
            <a:extLst>
              <a:ext uri="{FF2B5EF4-FFF2-40B4-BE49-F238E27FC236}">
                <a16:creationId xmlns:a16="http://schemas.microsoft.com/office/drawing/2014/main" id="{40374550-B151-8C46-9DAD-8CF1B7BF70DB}"/>
              </a:ext>
            </a:extLst>
          </p:cNvPr>
          <p:cNvPicPr>
            <a:picLocks noChangeAspect="1"/>
          </p:cNvPicPr>
          <p:nvPr/>
        </p:nvPicPr>
        <p:blipFill>
          <a:blip r:embed="rId2"/>
          <a:stretch/>
        </p:blipFill>
        <p:spPr bwMode="auto">
          <a:xfrm>
            <a:off x="8464088" y="2336870"/>
            <a:ext cx="2688923" cy="2851412"/>
          </a:xfrm>
          <a:prstGeom prst="rect">
            <a:avLst/>
          </a:prstGeom>
          <a:noFill/>
        </p:spPr>
      </p:pic>
      <mc:AlternateContent xmlns:mc="http://schemas.openxmlformats.org/markup-compatibility/2006" xmlns:a14="http://schemas.microsoft.com/office/drawing/2010/main">
        <mc:Choice Requires="a14">
          <p:sp>
            <p:nvSpPr>
              <p:cNvPr id="15" name="Textfeld 7">
                <a:extLst>
                  <a:ext uri="{FF2B5EF4-FFF2-40B4-BE49-F238E27FC236}">
                    <a16:creationId xmlns:a16="http://schemas.microsoft.com/office/drawing/2014/main" id="{3E9EEBAA-BA4A-E845-B4FF-4800AE9687C2}"/>
                  </a:ext>
                </a:extLst>
              </p:cNvPr>
              <p:cNvSpPr txBox="1"/>
              <p:nvPr/>
            </p:nvSpPr>
            <p:spPr bwMode="auto">
              <a:xfrm>
                <a:off x="7535766" y="5188282"/>
                <a:ext cx="4545569" cy="717632"/>
              </a:xfrm>
              <a:prstGeom prst="rect">
                <a:avLst/>
              </a:prstGeom>
              <a:noFill/>
            </p:spPr>
            <p:txBody>
              <a:bodyPr wrap="square" rtlCol="0">
                <a:spAutoFit/>
              </a:bodyPr>
              <a:lstStyle/>
              <a:p>
                <a:pPr>
                  <a:defRPr/>
                </a:pPr>
                <a14:m>
                  <m:oMathPara xmlns:m="http://schemas.openxmlformats.org/officeDocument/2006/math">
                    <m:oMathParaPr>
                      <m:jc m:val="centerGroup"/>
                    </m:oMathParaPr>
                    <m:oMath xmlns:m="http://schemas.openxmlformats.org/officeDocument/2006/math">
                      <m:d>
                        <m:dPr>
                          <m:ctrlPr>
                            <a:rPr lang="en-GB" i="1">
                              <a:latin typeface="Cambria Math" panose="02040503050406030204" pitchFamily="18" charset="0"/>
                              <a:ea typeface="Cambria Math"/>
                              <a:cs typeface="Cambria Math"/>
                            </a:rPr>
                          </m:ctrlPr>
                        </m:dPr>
                        <m:e>
                          <m:func>
                            <m:funcPr>
                              <m:ctrlPr>
                                <a:rPr lang="en-GB" b="0" i="1">
                                  <a:solidFill>
                                    <a:srgbClr val="FFC000"/>
                                  </a:solidFill>
                                  <a:latin typeface="Cambria Math" panose="02040503050406030204" pitchFamily="18" charset="0"/>
                                  <a:ea typeface="Cambria Math"/>
                                  <a:cs typeface="Cambria Math"/>
                                </a:rPr>
                              </m:ctrlPr>
                            </m:funcPr>
                            <m:fName>
                              <m:r>
                                <m:rPr>
                                  <m:sty m:val="p"/>
                                </m:rPr>
                                <a:rPr lang="en-GB" b="0" i="0">
                                  <a:solidFill>
                                    <a:srgbClr val="FFC000"/>
                                  </a:solidFill>
                                  <a:latin typeface="Cambria Math"/>
                                </a:rPr>
                                <m:t>ln</m:t>
                              </m:r>
                            </m:fName>
                            <m:e>
                              <m:r>
                                <a:rPr lang="en-GB" b="0" i="1">
                                  <a:solidFill>
                                    <a:srgbClr val="FFC000"/>
                                  </a:solidFill>
                                  <a:latin typeface="Cambria Math"/>
                                </a:rPr>
                                <m:t>2</m:t>
                              </m:r>
                            </m:e>
                          </m:func>
                          <m:r>
                            <a:rPr lang="en-GB" b="0" i="1">
                              <a:solidFill>
                                <a:srgbClr val="FFC000"/>
                              </a:solidFill>
                              <a:latin typeface="Cambria Math"/>
                            </a:rPr>
                            <m:t>, </m:t>
                          </m:r>
                          <m:r>
                            <a:rPr lang="en-GB" i="1">
                              <a:solidFill>
                                <a:srgbClr val="FFC000"/>
                              </a:solidFill>
                              <a:latin typeface="Cambria Math"/>
                              <a:ea typeface="Cambria Math"/>
                            </a:rPr>
                            <m:t>¬</m:t>
                          </m:r>
                          <m:r>
                            <a:rPr lang="en-GB" b="0" i="1">
                              <a:solidFill>
                                <a:srgbClr val="FFC000"/>
                              </a:solidFill>
                              <a:latin typeface="Cambria Math"/>
                            </a:rPr>
                            <m:t>𝑡𝑟𝑎𝑣𝑒𝑙</m:t>
                          </m:r>
                          <m:r>
                            <a:rPr lang="en-GB" b="0" i="1">
                              <a:solidFill>
                                <a:srgbClr val="FFC000"/>
                              </a:solidFill>
                              <a:latin typeface="Cambria Math"/>
                            </a:rPr>
                            <m:t>(</m:t>
                          </m:r>
                          <m:r>
                            <a:rPr lang="en-GB" b="0" i="1">
                              <a:solidFill>
                                <a:srgbClr val="FFC000"/>
                              </a:solidFill>
                              <a:latin typeface="Cambria Math"/>
                            </a:rPr>
                            <m:t>𝑋</m:t>
                          </m:r>
                          <m:r>
                            <a:rPr lang="en-GB" b="0" i="1">
                              <a:solidFill>
                                <a:srgbClr val="FFC000"/>
                              </a:solidFill>
                              <a:latin typeface="Cambria Math"/>
                            </a:rPr>
                            <m:t>)∨¬</m:t>
                          </m:r>
                          <m:r>
                            <a:rPr lang="en-GB" b="0" i="1">
                              <a:solidFill>
                                <a:srgbClr val="FFC000"/>
                              </a:solidFill>
                              <a:latin typeface="Cambria Math"/>
                              <a:ea typeface="Cambria Math"/>
                            </a:rPr>
                            <m:t>𝑒𝑝𝑖𝑑</m:t>
                          </m:r>
                          <m:r>
                            <a:rPr lang="en-GB" i="1">
                              <a:solidFill>
                                <a:srgbClr val="FFC000"/>
                              </a:solidFill>
                              <a:latin typeface="Cambria Math"/>
                              <a:ea typeface="Cambria Math"/>
                            </a:rPr>
                            <m:t>∨¬</m:t>
                          </m:r>
                          <m:r>
                            <a:rPr lang="en-GB" b="0" i="1">
                              <a:solidFill>
                                <a:srgbClr val="FFC000"/>
                              </a:solidFill>
                              <a:latin typeface="Cambria Math"/>
                              <a:ea typeface="Cambria Math"/>
                            </a:rPr>
                            <m:t>𝑠𝑖𝑐𝑘</m:t>
                          </m:r>
                          <m:d>
                            <m:dPr>
                              <m:ctrlPr>
                                <a:rPr lang="en-GB" b="0" i="1">
                                  <a:solidFill>
                                    <a:srgbClr val="FFC000"/>
                                  </a:solidFill>
                                  <a:latin typeface="Cambria Math" panose="02040503050406030204" pitchFamily="18" charset="0"/>
                                  <a:ea typeface="Cambria Math"/>
                                  <a:cs typeface="Cambria Math"/>
                                </a:rPr>
                              </m:ctrlPr>
                            </m:dPr>
                            <m:e>
                              <m:r>
                                <a:rPr lang="en-GB" b="0" i="1">
                                  <a:solidFill>
                                    <a:srgbClr val="FFC000"/>
                                  </a:solidFill>
                                  <a:latin typeface="Cambria Math"/>
                                  <a:ea typeface="Cambria Math"/>
                                </a:rPr>
                                <m:t>𝑋</m:t>
                              </m:r>
                            </m:e>
                          </m:d>
                        </m:e>
                      </m:d>
                    </m:oMath>
                  </m:oMathPara>
                </a14:m>
                <a:endParaRPr lang="en-GB" dirty="0"/>
              </a:p>
              <a:p>
                <a:pPr>
                  <a:defRPr/>
                </a:pPr>
                <a14:m>
                  <m:oMathPara xmlns:m="http://schemas.openxmlformats.org/officeDocument/2006/math">
                    <m:oMathParaPr>
                      <m:jc m:val="centerGroup"/>
                    </m:oMathParaPr>
                    <m:oMath xmlns:m="http://schemas.openxmlformats.org/officeDocument/2006/math">
                      <m:d>
                        <m:dPr>
                          <m:ctrlPr>
                            <a:rPr lang="en-GB" i="1">
                              <a:latin typeface="Cambria Math" panose="02040503050406030204" pitchFamily="18" charset="0"/>
                              <a:ea typeface="Cambria Math"/>
                              <a:cs typeface="Cambria Math"/>
                            </a:rPr>
                          </m:ctrlPr>
                        </m:dPr>
                        <m:e>
                          <m:func>
                            <m:funcPr>
                              <m:ctrlPr>
                                <a:rPr lang="en-GB" i="1">
                                  <a:solidFill>
                                    <a:schemeClr val="accent1"/>
                                  </a:solidFill>
                                  <a:latin typeface="Cambria Math" panose="02040503050406030204" pitchFamily="18" charset="0"/>
                                  <a:ea typeface="Cambria Math"/>
                                  <a:cs typeface="Cambria Math"/>
                                </a:rPr>
                              </m:ctrlPr>
                            </m:funcPr>
                            <m:fName>
                              <m:r>
                                <m:rPr>
                                  <m:sty m:val="p"/>
                                </m:rPr>
                                <a:rPr lang="en-GB">
                                  <a:solidFill>
                                    <a:schemeClr val="accent1"/>
                                  </a:solidFill>
                                  <a:latin typeface="Cambria Math"/>
                                </a:rPr>
                                <m:t>ln</m:t>
                              </m:r>
                            </m:fName>
                            <m:e>
                              <m:r>
                                <a:rPr lang="en-GB" b="0" i="1">
                                  <a:solidFill>
                                    <a:schemeClr val="accent1"/>
                                  </a:solidFill>
                                  <a:latin typeface="Cambria Math"/>
                                </a:rPr>
                                <m:t>7</m:t>
                              </m:r>
                            </m:e>
                          </m:func>
                          <m:r>
                            <a:rPr lang="en-GB" i="1">
                              <a:solidFill>
                                <a:schemeClr val="accent1"/>
                              </a:solidFill>
                              <a:latin typeface="Cambria Math"/>
                            </a:rPr>
                            <m:t>, </m:t>
                          </m:r>
                          <m:r>
                            <a:rPr lang="en-GB" i="1">
                              <a:solidFill>
                                <a:schemeClr val="accent1"/>
                              </a:solidFill>
                              <a:latin typeface="Cambria Math"/>
                            </a:rPr>
                            <m:t>𝑡𝑟𝑎𝑣𝑒𝑙</m:t>
                          </m:r>
                          <m:r>
                            <a:rPr lang="en-GB" i="1">
                              <a:solidFill>
                                <a:schemeClr val="accent1"/>
                              </a:solidFill>
                              <a:latin typeface="Cambria Math"/>
                            </a:rPr>
                            <m:t>(</m:t>
                          </m:r>
                          <m:r>
                            <a:rPr lang="en-GB" i="1">
                              <a:solidFill>
                                <a:schemeClr val="accent1"/>
                              </a:solidFill>
                              <a:latin typeface="Cambria Math"/>
                            </a:rPr>
                            <m:t>𝑋</m:t>
                          </m:r>
                          <m:r>
                            <a:rPr lang="en-GB" i="1">
                              <a:solidFill>
                                <a:schemeClr val="accent1"/>
                              </a:solidFill>
                              <a:latin typeface="Cambria Math"/>
                            </a:rPr>
                            <m:t>)∧</m:t>
                          </m:r>
                          <m:r>
                            <a:rPr lang="en-GB" i="1">
                              <a:solidFill>
                                <a:schemeClr val="accent1"/>
                              </a:solidFill>
                              <a:latin typeface="Cambria Math"/>
                              <a:ea typeface="Cambria Math"/>
                            </a:rPr>
                            <m:t>𝑒𝑝𝑖𝑑</m:t>
                          </m:r>
                          <m:r>
                            <a:rPr lang="en-GB" i="1">
                              <a:solidFill>
                                <a:schemeClr val="accent1"/>
                              </a:solidFill>
                              <a:latin typeface="Cambria Math"/>
                              <a:ea typeface="Cambria Math"/>
                            </a:rPr>
                            <m:t>∧</m:t>
                          </m:r>
                          <m:r>
                            <a:rPr lang="en-GB" i="1">
                              <a:solidFill>
                                <a:schemeClr val="accent1"/>
                              </a:solidFill>
                              <a:latin typeface="Cambria Math"/>
                              <a:ea typeface="Cambria Math"/>
                            </a:rPr>
                            <m:t>𝑠𝑖𝑐𝑘</m:t>
                          </m:r>
                          <m:d>
                            <m:dPr>
                              <m:ctrlPr>
                                <a:rPr lang="en-GB" i="1">
                                  <a:solidFill>
                                    <a:schemeClr val="accent1"/>
                                  </a:solidFill>
                                  <a:latin typeface="Cambria Math" panose="02040503050406030204" pitchFamily="18" charset="0"/>
                                  <a:ea typeface="Cambria Math"/>
                                  <a:cs typeface="Cambria Math"/>
                                </a:rPr>
                              </m:ctrlPr>
                            </m:dPr>
                            <m:e>
                              <m:r>
                                <a:rPr lang="en-GB" i="1">
                                  <a:solidFill>
                                    <a:schemeClr val="accent1"/>
                                  </a:solidFill>
                                  <a:latin typeface="Cambria Math"/>
                                  <a:ea typeface="Cambria Math"/>
                                </a:rPr>
                                <m:t>𝑋</m:t>
                              </m:r>
                            </m:e>
                          </m:d>
                        </m:e>
                      </m:d>
                    </m:oMath>
                  </m:oMathPara>
                </a14:m>
                <a:endParaRPr lang="en-GB" dirty="0"/>
              </a:p>
            </p:txBody>
          </p:sp>
        </mc:Choice>
        <mc:Fallback xmlns="">
          <p:sp>
            <p:nvSpPr>
              <p:cNvPr id="15" name="Textfeld 7">
                <a:extLst>
                  <a:ext uri="{FF2B5EF4-FFF2-40B4-BE49-F238E27FC236}">
                    <a16:creationId xmlns:a16="http://schemas.microsoft.com/office/drawing/2014/main" id="{3E9EEBAA-BA4A-E845-B4FF-4800AE9687C2}"/>
                  </a:ext>
                </a:extLst>
              </p:cNvPr>
              <p:cNvSpPr txBox="1">
                <a:spLocks noRot="1" noChangeAspect="1" noMove="1" noResize="1" noEditPoints="1" noAdjustHandles="1" noChangeArrowheads="1" noChangeShapeType="1" noTextEdit="1"/>
              </p:cNvSpPr>
              <p:nvPr/>
            </p:nvSpPr>
            <p:spPr bwMode="auto">
              <a:xfrm>
                <a:off x="7535766" y="5188282"/>
                <a:ext cx="4545569" cy="717632"/>
              </a:xfrm>
              <a:prstGeom prst="rect">
                <a:avLst/>
              </a:prstGeom>
              <a:blipFill>
                <a:blip r:embed="rId3"/>
                <a:stretch>
                  <a:fillRect b="-5263"/>
                </a:stretch>
              </a:blipFill>
            </p:spPr>
            <p:txBody>
              <a:bodyPr/>
              <a:lstStyle/>
              <a:p>
                <a:r>
                  <a:rPr lang="en-GB">
                    <a:noFill/>
                  </a:rPr>
                  <a:t> </a:t>
                </a:r>
              </a:p>
            </p:txBody>
          </p:sp>
        </mc:Fallback>
      </mc:AlternateContent>
    </p:spTree>
    <p:extLst>
      <p:ext uri="{BB962C8B-B14F-4D97-AF65-F5344CB8AC3E}">
        <p14:creationId xmlns:p14="http://schemas.microsoft.com/office/powerpoint/2010/main" val="361975843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p:txBody>
          <a:bodyPr/>
          <a:lstStyle/>
          <a:p>
            <a:r>
              <a:rPr lang="de-DE"/>
              <a:t>Local Structure – ADDs</a:t>
            </a:r>
          </a:p>
        </p:txBody>
      </p:sp>
      <mc:AlternateContent xmlns:mc="http://schemas.openxmlformats.org/markup-compatibility/2006" xmlns:a14="http://schemas.microsoft.com/office/drawing/2010/main">
        <mc:Choice Requires="a14">
          <p:sp>
            <p:nvSpPr>
              <p:cNvPr id="3" name="Inhaltsplatzhalter 2"/>
              <p:cNvSpPr>
                <a:spLocks noGrp="1"/>
              </p:cNvSpPr>
              <p:nvPr>
                <p:ph idx="1"/>
              </p:nvPr>
            </p:nvSpPr>
            <p:spPr>
              <a:xfrm>
                <a:off x="359626" y="1665066"/>
                <a:ext cx="5343462" cy="4240848"/>
              </a:xfrm>
            </p:spPr>
            <p:txBody>
              <a:bodyPr/>
              <a:lstStyle/>
              <a:p>
                <a:r>
                  <a:rPr lang="en-GB" dirty="0"/>
                  <a:t>Represent function as a binary tree</a:t>
                </a:r>
              </a:p>
              <a:p>
                <a:pPr lvl="1"/>
                <a:r>
                  <a:rPr lang="en-GB" dirty="0"/>
                  <a:t>Potentials are the leaves</a:t>
                </a:r>
              </a:p>
              <a:p>
                <a:pPr lvl="1"/>
                <a:r>
                  <a:rPr lang="en-GB" dirty="0"/>
                  <a:t>Left / right child: </a:t>
                </a:r>
                <a:br>
                  <a:rPr lang="en-GB" dirty="0"/>
                </a:br>
                <a:r>
                  <a:rPr lang="en-GB" dirty="0"/>
                  <a:t>Assignment of </a:t>
                </a:r>
                <a14:m>
                  <m:oMath xmlns:m="http://schemas.openxmlformats.org/officeDocument/2006/math">
                    <m:r>
                      <a:rPr lang="en-GB" smtClean="0">
                        <a:latin typeface="Cambria Math" panose="02040503050406030204" pitchFamily="18" charset="0"/>
                      </a:rPr>
                      <m:t>𝑓𝑎𝑙𝑠𝑒</m:t>
                    </m:r>
                  </m:oMath>
                </a14:m>
                <a:r>
                  <a:rPr lang="en-GB" dirty="0"/>
                  <a:t> / </a:t>
                </a:r>
                <a14:m>
                  <m:oMath xmlns:m="http://schemas.openxmlformats.org/officeDocument/2006/math">
                    <m:r>
                      <a:rPr lang="en-GB" smtClean="0">
                        <a:latin typeface="Cambria Math" panose="02040503050406030204" pitchFamily="18" charset="0"/>
                      </a:rPr>
                      <m:t>𝑡𝑟𝑢𝑒</m:t>
                    </m:r>
                  </m:oMath>
                </a14:m>
                <a:endParaRPr lang="en-GB" dirty="0"/>
              </a:p>
              <a:p>
                <a:r>
                  <a:rPr lang="en-GB" dirty="0"/>
                  <a:t>Requires Boolean range values</a:t>
                </a:r>
              </a:p>
              <a:p>
                <a:pPr lvl="1"/>
                <a:r>
                  <a:rPr lang="en-GB" dirty="0"/>
                  <a:t>Possible to adapt to multi-valued ranges</a:t>
                </a:r>
              </a:p>
              <a:p>
                <a:r>
                  <a:rPr lang="en-GB" dirty="0"/>
                  <a:t>Multiplication and addition of factors implementable on ADDs</a:t>
                </a:r>
              </a:p>
              <a:p>
                <a:pPr lvl="1"/>
                <a:r>
                  <a:rPr lang="en-GB" dirty="0"/>
                  <a:t>If ADD much smaller than table, fewer arithmetic operations to carry out overall</a:t>
                </a:r>
              </a:p>
              <a:p>
                <a:r>
                  <a:rPr lang="en-GB" dirty="0"/>
                  <a:t>But: Overhead in handling ADDs</a:t>
                </a:r>
              </a:p>
              <a:p>
                <a:pPr lvl="1"/>
                <a:r>
                  <a:rPr lang="en-GB" dirty="0"/>
                  <a:t>Building / updating tree structure</a:t>
                </a:r>
              </a:p>
            </p:txBody>
          </p:sp>
        </mc:Choice>
        <mc:Fallback xmlns="">
          <p:sp>
            <p:nvSpPr>
              <p:cNvPr id="3" name="Inhaltsplatzhalter 2"/>
              <p:cNvSpPr>
                <a:spLocks noGrp="1" noRot="1" noChangeAspect="1" noMove="1" noResize="1" noEditPoints="1" noAdjustHandles="1" noChangeArrowheads="1" noChangeShapeType="1" noTextEdit="1"/>
              </p:cNvSpPr>
              <p:nvPr>
                <p:ph idx="1"/>
              </p:nvPr>
            </p:nvSpPr>
            <p:spPr>
              <a:xfrm>
                <a:off x="359626" y="1665066"/>
                <a:ext cx="5343462" cy="4240848"/>
              </a:xfrm>
              <a:blipFill>
                <a:blip r:embed="rId2"/>
                <a:stretch>
                  <a:fillRect l="-3081" t="-2687" r="-711" b="-4478"/>
                </a:stretch>
              </a:blipFill>
            </p:spPr>
            <p:txBody>
              <a:bodyPr/>
              <a:lstStyle/>
              <a:p>
                <a:r>
                  <a:rPr lang="en-GB">
                    <a:noFill/>
                  </a:rPr>
                  <a:t> </a:t>
                </a:r>
              </a:p>
            </p:txBody>
          </p:sp>
        </mc:Fallback>
      </mc:AlternateContent>
      <p:sp>
        <p:nvSpPr>
          <p:cNvPr id="4" name="Datumsplatzhalter 3"/>
          <p:cNvSpPr>
            <a:spLocks noGrp="1"/>
          </p:cNvSpPr>
          <p:nvPr>
            <p:ph type="dt" sz="half" idx="2"/>
          </p:nvPr>
        </p:nvSpPr>
        <p:spPr/>
        <p:txBody>
          <a:bodyPr/>
          <a:lstStyle/>
          <a:p>
            <a:r>
              <a:rPr lang="en-GB"/>
              <a:t>Lifted Learning</a:t>
            </a:r>
            <a:endParaRPr lang="en-US"/>
          </a:p>
        </p:txBody>
      </p:sp>
      <p:sp>
        <p:nvSpPr>
          <p:cNvPr id="5" name="Fußzeilenplatzhalter 4"/>
          <p:cNvSpPr>
            <a:spLocks noGrp="1"/>
          </p:cNvSpPr>
          <p:nvPr>
            <p:ph type="ftr" sz="quarter" idx="3"/>
          </p:nvPr>
        </p:nvSpPr>
        <p:spPr/>
        <p:txBody>
          <a:bodyPr/>
          <a:lstStyle/>
          <a:p>
            <a:r>
              <a:rPr lang="en-GB"/>
              <a:t>T. Braun - StaRAI</a:t>
            </a:r>
          </a:p>
        </p:txBody>
      </p:sp>
      <p:sp>
        <p:nvSpPr>
          <p:cNvPr id="6" name="Foliennummernplatzhalter 5"/>
          <p:cNvSpPr>
            <a:spLocks noGrp="1"/>
          </p:cNvSpPr>
          <p:nvPr>
            <p:ph type="sldNum" sz="quarter" idx="4"/>
          </p:nvPr>
        </p:nvSpPr>
        <p:spPr/>
        <p:txBody>
          <a:bodyPr/>
          <a:lstStyle/>
          <a:p>
            <a:fld id="{67C9959E-8E6B-B04C-9955-EA096F41CA7A}" type="slidenum">
              <a:rPr lang="en-GB" smtClean="0"/>
              <a:pPr/>
              <a:t>108</a:t>
            </a:fld>
            <a:endParaRPr lang="en-GB"/>
          </a:p>
        </p:txBody>
      </p:sp>
      <p:grpSp>
        <p:nvGrpSpPr>
          <p:cNvPr id="38" name="Gruppieren 37"/>
          <p:cNvGrpSpPr/>
          <p:nvPr/>
        </p:nvGrpSpPr>
        <p:grpSpPr bwMode="auto">
          <a:xfrm>
            <a:off x="5735960" y="2732374"/>
            <a:ext cx="2540702" cy="2170838"/>
            <a:chOff x="1760836" y="2343581"/>
            <a:chExt cx="2540702" cy="2170838"/>
          </a:xfrm>
        </p:grpSpPr>
        <mc:AlternateContent xmlns:mc="http://schemas.openxmlformats.org/markup-compatibility/2006" xmlns:a14="http://schemas.microsoft.com/office/drawing/2010/main">
          <mc:Choice Requires="a14">
            <p:sp>
              <p:nvSpPr>
                <p:cNvPr id="9" name="Oval 5"/>
                <p:cNvSpPr/>
                <p:nvPr/>
              </p:nvSpPr>
              <p:spPr bwMode="auto">
                <a:xfrm>
                  <a:off x="1760836" y="2343581"/>
                  <a:ext cx="1193075" cy="3144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marL="0" algn="l" defTabSz="914400">
                    <a:defRPr sz="1800">
                      <a:solidFill>
                        <a:schemeClr val="lt1"/>
                      </a:solidFill>
                      <a:latin typeface="+mn-lt"/>
                      <a:ea typeface="+mn-ea"/>
                      <a:cs typeface="+mn-cs"/>
                    </a:defRPr>
                  </a:lvl1pPr>
                  <a:lvl2pPr marL="457200" algn="l" defTabSz="914400">
                    <a:defRPr sz="1800">
                      <a:solidFill>
                        <a:schemeClr val="lt1"/>
                      </a:solidFill>
                      <a:latin typeface="+mn-lt"/>
                      <a:ea typeface="+mn-ea"/>
                      <a:cs typeface="+mn-cs"/>
                    </a:defRPr>
                  </a:lvl2pPr>
                  <a:lvl3pPr marL="914400" algn="l" defTabSz="914400">
                    <a:defRPr sz="1800">
                      <a:solidFill>
                        <a:schemeClr val="lt1"/>
                      </a:solidFill>
                      <a:latin typeface="+mn-lt"/>
                      <a:ea typeface="+mn-ea"/>
                      <a:cs typeface="+mn-cs"/>
                    </a:defRPr>
                  </a:lvl3pPr>
                  <a:lvl4pPr marL="1371600" algn="l" defTabSz="914400">
                    <a:defRPr sz="1800">
                      <a:solidFill>
                        <a:schemeClr val="lt1"/>
                      </a:solidFill>
                      <a:latin typeface="+mn-lt"/>
                      <a:ea typeface="+mn-ea"/>
                      <a:cs typeface="+mn-cs"/>
                    </a:defRPr>
                  </a:lvl4pPr>
                  <a:lvl5pPr marL="1828800" algn="l" defTabSz="914400">
                    <a:defRPr sz="1800">
                      <a:solidFill>
                        <a:schemeClr val="lt1"/>
                      </a:solidFill>
                      <a:latin typeface="+mn-lt"/>
                      <a:ea typeface="+mn-ea"/>
                      <a:cs typeface="+mn-cs"/>
                    </a:defRPr>
                  </a:lvl5pPr>
                  <a:lvl6pPr marL="2286000" algn="l" defTabSz="914400">
                    <a:defRPr sz="1800">
                      <a:solidFill>
                        <a:schemeClr val="lt1"/>
                      </a:solidFill>
                      <a:latin typeface="+mn-lt"/>
                      <a:ea typeface="+mn-ea"/>
                      <a:cs typeface="+mn-cs"/>
                    </a:defRPr>
                  </a:lvl6pPr>
                  <a:lvl7pPr marL="2743200" algn="l" defTabSz="914400">
                    <a:defRPr sz="1800">
                      <a:solidFill>
                        <a:schemeClr val="lt1"/>
                      </a:solidFill>
                      <a:latin typeface="+mn-lt"/>
                      <a:ea typeface="+mn-ea"/>
                      <a:cs typeface="+mn-cs"/>
                    </a:defRPr>
                  </a:lvl7pPr>
                  <a:lvl8pPr marL="3200400" algn="l" defTabSz="914400">
                    <a:defRPr sz="1800">
                      <a:solidFill>
                        <a:schemeClr val="lt1"/>
                      </a:solidFill>
                      <a:latin typeface="+mn-lt"/>
                      <a:ea typeface="+mn-ea"/>
                      <a:cs typeface="+mn-cs"/>
                    </a:defRPr>
                  </a:lvl8pPr>
                  <a:lvl9pPr marL="3657600" algn="l" defTabSz="914400">
                    <a:defRPr sz="1800">
                      <a:solidFill>
                        <a:schemeClr val="lt1"/>
                      </a:solidFill>
                      <a:latin typeface="+mn-lt"/>
                      <a:ea typeface="+mn-ea"/>
                      <a:cs typeface="+mn-cs"/>
                    </a:defRPr>
                  </a:lvl9pPr>
                </a:lstStyle>
                <a:p>
                  <a:pPr algn="ctr">
                    <a:defRPr/>
                  </a:pPr>
                  <a:r>
                    <a:rPr lang="en-GB">
                      <a:solidFill>
                        <a:schemeClr val="tx1"/>
                      </a:solidFill>
                    </a:rPr>
                    <a:t> </a:t>
                  </a:r>
                  <a14:m>
                    <m:oMath xmlns:m="http://schemas.openxmlformats.org/officeDocument/2006/math">
                      <m:r>
                        <a:rPr lang="en-GB" i="1">
                          <a:solidFill>
                            <a:schemeClr val="tx1"/>
                          </a:solidFill>
                          <a:latin typeface="Cambria Math"/>
                        </a:rPr>
                        <m:t>𝑇𝑟</m:t>
                      </m:r>
                      <m:d>
                        <m:dPr>
                          <m:ctrlPr>
                            <a:rPr lang="en-GB" i="1">
                              <a:solidFill>
                                <a:schemeClr val="tx1"/>
                              </a:solidFill>
                              <a:latin typeface="Cambria Math" panose="02040503050406030204" pitchFamily="18" charset="0"/>
                              <a:ea typeface="Cambria Math"/>
                              <a:cs typeface="Cambria Math"/>
                            </a:rPr>
                          </m:ctrlPr>
                        </m:dPr>
                        <m:e>
                          <m:r>
                            <a:rPr lang="en-GB" i="1">
                              <a:solidFill>
                                <a:schemeClr val="tx1"/>
                              </a:solidFill>
                              <a:latin typeface="Cambria Math"/>
                            </a:rPr>
                            <m:t>𝑋</m:t>
                          </m:r>
                        </m:e>
                      </m:d>
                    </m:oMath>
                  </a14:m>
                  <a:endParaRPr lang="en-GB">
                    <a:solidFill>
                      <a:schemeClr val="tx1"/>
                    </a:solidFill>
                  </a:endParaRPr>
                </a:p>
              </p:txBody>
            </p:sp>
          </mc:Choice>
          <mc:Fallback xmlns="">
            <p:sp>
              <p:nvSpPr>
                <p:cNvPr id="9" name="Oval 5"/>
                <p:cNvSpPr>
                  <a:spLocks noRot="1" noChangeAspect="1" noMove="1" noResize="1" noEditPoints="1" noAdjustHandles="1" noChangeArrowheads="1" noChangeShapeType="1" noTextEdit="1"/>
                </p:cNvSpPr>
                <p:nvPr/>
              </p:nvSpPr>
              <p:spPr bwMode="auto">
                <a:xfrm>
                  <a:off x="1760836" y="2343581"/>
                  <a:ext cx="1193075" cy="314415"/>
                </a:xfrm>
                <a:prstGeom prst="ellipse">
                  <a:avLst/>
                </a:prstGeom>
                <a:blipFill>
                  <a:blip r:embed="rId3"/>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Oval 7"/>
                <p:cNvSpPr/>
                <p:nvPr/>
              </p:nvSpPr>
              <p:spPr bwMode="auto">
                <a:xfrm>
                  <a:off x="2511926" y="2954202"/>
                  <a:ext cx="1193075" cy="3144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marL="0" algn="l" defTabSz="914400">
                    <a:defRPr sz="1800">
                      <a:solidFill>
                        <a:schemeClr val="lt1"/>
                      </a:solidFill>
                      <a:latin typeface="+mn-lt"/>
                      <a:ea typeface="+mn-ea"/>
                      <a:cs typeface="+mn-cs"/>
                    </a:defRPr>
                  </a:lvl1pPr>
                  <a:lvl2pPr marL="457200" algn="l" defTabSz="914400">
                    <a:defRPr sz="1800">
                      <a:solidFill>
                        <a:schemeClr val="lt1"/>
                      </a:solidFill>
                      <a:latin typeface="+mn-lt"/>
                      <a:ea typeface="+mn-ea"/>
                      <a:cs typeface="+mn-cs"/>
                    </a:defRPr>
                  </a:lvl2pPr>
                  <a:lvl3pPr marL="914400" algn="l" defTabSz="914400">
                    <a:defRPr sz="1800">
                      <a:solidFill>
                        <a:schemeClr val="lt1"/>
                      </a:solidFill>
                      <a:latin typeface="+mn-lt"/>
                      <a:ea typeface="+mn-ea"/>
                      <a:cs typeface="+mn-cs"/>
                    </a:defRPr>
                  </a:lvl3pPr>
                  <a:lvl4pPr marL="1371600" algn="l" defTabSz="914400">
                    <a:defRPr sz="1800">
                      <a:solidFill>
                        <a:schemeClr val="lt1"/>
                      </a:solidFill>
                      <a:latin typeface="+mn-lt"/>
                      <a:ea typeface="+mn-ea"/>
                      <a:cs typeface="+mn-cs"/>
                    </a:defRPr>
                  </a:lvl4pPr>
                  <a:lvl5pPr marL="1828800" algn="l" defTabSz="914400">
                    <a:defRPr sz="1800">
                      <a:solidFill>
                        <a:schemeClr val="lt1"/>
                      </a:solidFill>
                      <a:latin typeface="+mn-lt"/>
                      <a:ea typeface="+mn-ea"/>
                      <a:cs typeface="+mn-cs"/>
                    </a:defRPr>
                  </a:lvl5pPr>
                  <a:lvl6pPr marL="2286000" algn="l" defTabSz="914400">
                    <a:defRPr sz="1800">
                      <a:solidFill>
                        <a:schemeClr val="lt1"/>
                      </a:solidFill>
                      <a:latin typeface="+mn-lt"/>
                      <a:ea typeface="+mn-ea"/>
                      <a:cs typeface="+mn-cs"/>
                    </a:defRPr>
                  </a:lvl6pPr>
                  <a:lvl7pPr marL="2743200" algn="l" defTabSz="914400">
                    <a:defRPr sz="1800">
                      <a:solidFill>
                        <a:schemeClr val="lt1"/>
                      </a:solidFill>
                      <a:latin typeface="+mn-lt"/>
                      <a:ea typeface="+mn-ea"/>
                      <a:cs typeface="+mn-cs"/>
                    </a:defRPr>
                  </a:lvl7pPr>
                  <a:lvl8pPr marL="3200400" algn="l" defTabSz="914400">
                    <a:defRPr sz="1800">
                      <a:solidFill>
                        <a:schemeClr val="lt1"/>
                      </a:solidFill>
                      <a:latin typeface="+mn-lt"/>
                      <a:ea typeface="+mn-ea"/>
                      <a:cs typeface="+mn-cs"/>
                    </a:defRPr>
                  </a:lvl8pPr>
                  <a:lvl9pPr marL="3657600" algn="l" defTabSz="914400">
                    <a:defRPr sz="1800">
                      <a:solidFill>
                        <a:schemeClr val="lt1"/>
                      </a:solidFill>
                      <a:latin typeface="+mn-lt"/>
                      <a:ea typeface="+mn-ea"/>
                      <a:cs typeface="+mn-cs"/>
                    </a:defRPr>
                  </a:lvl9pPr>
                </a:lstStyle>
                <a:p>
                  <a:pPr algn="ctr">
                    <a:defRPr/>
                  </a:pPr>
                  <a:r>
                    <a:rPr lang="en-GB">
                      <a:solidFill>
                        <a:schemeClr val="tx1"/>
                      </a:solidFill>
                    </a:rPr>
                    <a:t> </a:t>
                  </a:r>
                  <a14:m>
                    <m:oMath xmlns:m="http://schemas.openxmlformats.org/officeDocument/2006/math">
                      <m:r>
                        <a:rPr lang="de-DE" b="0" i="1">
                          <a:solidFill>
                            <a:schemeClr val="tx1"/>
                          </a:solidFill>
                          <a:latin typeface="Cambria Math"/>
                        </a:rPr>
                        <m:t>𝐸</m:t>
                      </m:r>
                    </m:oMath>
                  </a14:m>
                  <a:endParaRPr lang="en-GB">
                    <a:solidFill>
                      <a:schemeClr val="tx1"/>
                    </a:solidFill>
                  </a:endParaRPr>
                </a:p>
              </p:txBody>
            </p:sp>
          </mc:Choice>
          <mc:Fallback xmlns="">
            <p:sp>
              <p:nvSpPr>
                <p:cNvPr id="10" name="Oval 7"/>
                <p:cNvSpPr>
                  <a:spLocks noRot="1" noChangeAspect="1" noMove="1" noResize="1" noEditPoints="1" noAdjustHandles="1" noChangeArrowheads="1" noChangeShapeType="1" noTextEdit="1"/>
                </p:cNvSpPr>
                <p:nvPr/>
              </p:nvSpPr>
              <p:spPr bwMode="auto">
                <a:xfrm>
                  <a:off x="2511926" y="2954202"/>
                  <a:ext cx="1193075" cy="314415"/>
                </a:xfrm>
                <a:prstGeom prst="ellipse">
                  <a:avLst/>
                </a:prstGeom>
                <a:blipFill>
                  <a:blip r:embed="rId4"/>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Oval 9"/>
                <p:cNvSpPr/>
                <p:nvPr/>
              </p:nvSpPr>
              <p:spPr bwMode="auto">
                <a:xfrm>
                  <a:off x="3108463" y="3515518"/>
                  <a:ext cx="1193075" cy="31441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marL="0" algn="l" defTabSz="914400">
                    <a:defRPr sz="1800">
                      <a:solidFill>
                        <a:schemeClr val="lt1"/>
                      </a:solidFill>
                      <a:latin typeface="+mn-lt"/>
                      <a:ea typeface="+mn-ea"/>
                      <a:cs typeface="+mn-cs"/>
                    </a:defRPr>
                  </a:lvl1pPr>
                  <a:lvl2pPr marL="457200" algn="l" defTabSz="914400">
                    <a:defRPr sz="1800">
                      <a:solidFill>
                        <a:schemeClr val="lt1"/>
                      </a:solidFill>
                      <a:latin typeface="+mn-lt"/>
                      <a:ea typeface="+mn-ea"/>
                      <a:cs typeface="+mn-cs"/>
                    </a:defRPr>
                  </a:lvl2pPr>
                  <a:lvl3pPr marL="914400" algn="l" defTabSz="914400">
                    <a:defRPr sz="1800">
                      <a:solidFill>
                        <a:schemeClr val="lt1"/>
                      </a:solidFill>
                      <a:latin typeface="+mn-lt"/>
                      <a:ea typeface="+mn-ea"/>
                      <a:cs typeface="+mn-cs"/>
                    </a:defRPr>
                  </a:lvl3pPr>
                  <a:lvl4pPr marL="1371600" algn="l" defTabSz="914400">
                    <a:defRPr sz="1800">
                      <a:solidFill>
                        <a:schemeClr val="lt1"/>
                      </a:solidFill>
                      <a:latin typeface="+mn-lt"/>
                      <a:ea typeface="+mn-ea"/>
                      <a:cs typeface="+mn-cs"/>
                    </a:defRPr>
                  </a:lvl4pPr>
                  <a:lvl5pPr marL="1828800" algn="l" defTabSz="914400">
                    <a:defRPr sz="1800">
                      <a:solidFill>
                        <a:schemeClr val="lt1"/>
                      </a:solidFill>
                      <a:latin typeface="+mn-lt"/>
                      <a:ea typeface="+mn-ea"/>
                      <a:cs typeface="+mn-cs"/>
                    </a:defRPr>
                  </a:lvl5pPr>
                  <a:lvl6pPr marL="2286000" algn="l" defTabSz="914400">
                    <a:defRPr sz="1800">
                      <a:solidFill>
                        <a:schemeClr val="lt1"/>
                      </a:solidFill>
                      <a:latin typeface="+mn-lt"/>
                      <a:ea typeface="+mn-ea"/>
                      <a:cs typeface="+mn-cs"/>
                    </a:defRPr>
                  </a:lvl6pPr>
                  <a:lvl7pPr marL="2743200" algn="l" defTabSz="914400">
                    <a:defRPr sz="1800">
                      <a:solidFill>
                        <a:schemeClr val="lt1"/>
                      </a:solidFill>
                      <a:latin typeface="+mn-lt"/>
                      <a:ea typeface="+mn-ea"/>
                      <a:cs typeface="+mn-cs"/>
                    </a:defRPr>
                  </a:lvl7pPr>
                  <a:lvl8pPr marL="3200400" algn="l" defTabSz="914400">
                    <a:defRPr sz="1800">
                      <a:solidFill>
                        <a:schemeClr val="lt1"/>
                      </a:solidFill>
                      <a:latin typeface="+mn-lt"/>
                      <a:ea typeface="+mn-ea"/>
                      <a:cs typeface="+mn-cs"/>
                    </a:defRPr>
                  </a:lvl8pPr>
                  <a:lvl9pPr marL="3657600" algn="l" defTabSz="914400">
                    <a:defRPr sz="1800">
                      <a:solidFill>
                        <a:schemeClr val="lt1"/>
                      </a:solidFill>
                      <a:latin typeface="+mn-lt"/>
                      <a:ea typeface="+mn-ea"/>
                      <a:cs typeface="+mn-cs"/>
                    </a:defRPr>
                  </a:lvl9pPr>
                </a:lstStyle>
                <a:p>
                  <a:pPr algn="ctr">
                    <a:defRPr/>
                  </a:pPr>
                  <a:r>
                    <a:rPr lang="en-GB">
                      <a:solidFill>
                        <a:schemeClr val="tx1"/>
                      </a:solidFill>
                    </a:rPr>
                    <a:t>  </a:t>
                  </a:r>
                  <a14:m>
                    <m:oMath xmlns:m="http://schemas.openxmlformats.org/officeDocument/2006/math">
                      <m:r>
                        <a:rPr lang="de-DE" b="0" i="1">
                          <a:solidFill>
                            <a:schemeClr val="tx1"/>
                          </a:solidFill>
                          <a:latin typeface="Cambria Math"/>
                        </a:rPr>
                        <m:t>𝑆</m:t>
                      </m:r>
                      <m:d>
                        <m:dPr>
                          <m:ctrlPr>
                            <a:rPr lang="en-GB" i="1">
                              <a:solidFill>
                                <a:schemeClr val="tx1"/>
                              </a:solidFill>
                              <a:latin typeface="Cambria Math" panose="02040503050406030204" pitchFamily="18" charset="0"/>
                              <a:ea typeface="Cambria Math"/>
                              <a:cs typeface="Cambria Math"/>
                            </a:rPr>
                          </m:ctrlPr>
                        </m:dPr>
                        <m:e>
                          <m:r>
                            <a:rPr lang="en-GB" i="1">
                              <a:solidFill>
                                <a:schemeClr val="tx1"/>
                              </a:solidFill>
                              <a:latin typeface="Cambria Math"/>
                            </a:rPr>
                            <m:t>𝑋</m:t>
                          </m:r>
                        </m:e>
                      </m:d>
                    </m:oMath>
                  </a14:m>
                  <a:endParaRPr lang="en-GB">
                    <a:solidFill>
                      <a:schemeClr val="tx1"/>
                    </a:solidFill>
                  </a:endParaRPr>
                </a:p>
              </p:txBody>
            </p:sp>
          </mc:Choice>
          <mc:Fallback xmlns="">
            <p:sp>
              <p:nvSpPr>
                <p:cNvPr id="11" name="Oval 9"/>
                <p:cNvSpPr>
                  <a:spLocks noRot="1" noChangeAspect="1" noMove="1" noResize="1" noEditPoints="1" noAdjustHandles="1" noChangeArrowheads="1" noChangeShapeType="1" noTextEdit="1"/>
                </p:cNvSpPr>
                <p:nvPr/>
              </p:nvSpPr>
              <p:spPr bwMode="auto">
                <a:xfrm>
                  <a:off x="3108463" y="3515518"/>
                  <a:ext cx="1193075" cy="314415"/>
                </a:xfrm>
                <a:prstGeom prst="ellipse">
                  <a:avLst/>
                </a:prstGeom>
                <a:blipFill>
                  <a:blip r:embed="rId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 name="TextBox 10"/>
                <p:cNvSpPr txBox="1"/>
                <p:nvPr/>
              </p:nvSpPr>
              <p:spPr bwMode="auto">
                <a:xfrm>
                  <a:off x="2172307" y="4145087"/>
                  <a:ext cx="365806" cy="369332"/>
                </a:xfrm>
                <a:prstGeom prst="rect">
                  <a:avLst/>
                </a:prstGeom>
                <a:noFill/>
                <a:ln>
                  <a:solidFill>
                    <a:schemeClr val="tx1"/>
                  </a:solidFill>
                </a:ln>
              </p:spPr>
              <p:txBody>
                <a:bodyPr wrap="none" rtlCol="0">
                  <a:spAutoFit/>
                </a:bodyPr>
                <a:lstStyle>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14:m>
                    <m:oMathPara xmlns:m="http://schemas.openxmlformats.org/officeDocument/2006/math">
                      <m:oMathParaPr>
                        <m:jc m:val="centerGroup"/>
                      </m:oMathParaPr>
                      <m:oMath xmlns:m="http://schemas.openxmlformats.org/officeDocument/2006/math">
                        <m:r>
                          <a:rPr lang="en-GB" i="1">
                            <a:solidFill>
                              <a:srgbClr val="FFC000"/>
                            </a:solidFill>
                            <a:latin typeface="Cambria Math"/>
                          </a:rPr>
                          <m:t>2</m:t>
                        </m:r>
                      </m:oMath>
                    </m:oMathPara>
                  </a14:m>
                  <a:endParaRPr lang="en-GB">
                    <a:solidFill>
                      <a:srgbClr val="FFC000"/>
                    </a:solidFill>
                  </a:endParaRPr>
                </a:p>
              </p:txBody>
            </p:sp>
          </mc:Choice>
          <mc:Fallback xmlns="">
            <p:sp>
              <p:nvSpPr>
                <p:cNvPr id="12" name="TextBox 10"/>
                <p:cNvSpPr txBox="1">
                  <a:spLocks noRot="1" noChangeAspect="1" noMove="1" noResize="1" noEditPoints="1" noAdjustHandles="1" noChangeArrowheads="1" noChangeShapeType="1" noTextEdit="1"/>
                </p:cNvSpPr>
                <p:nvPr/>
              </p:nvSpPr>
              <p:spPr bwMode="auto">
                <a:xfrm>
                  <a:off x="2172307" y="4145087"/>
                  <a:ext cx="365806" cy="369332"/>
                </a:xfrm>
                <a:prstGeom prst="rect">
                  <a:avLst/>
                </a:prstGeom>
                <a:blipFill>
                  <a:blip r:embed="rId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TextBox 11"/>
                <p:cNvSpPr txBox="1"/>
                <p:nvPr/>
              </p:nvSpPr>
              <p:spPr bwMode="auto">
                <a:xfrm>
                  <a:off x="3522097" y="4145087"/>
                  <a:ext cx="365806" cy="369332"/>
                </a:xfrm>
                <a:prstGeom prst="rect">
                  <a:avLst/>
                </a:prstGeom>
                <a:noFill/>
                <a:ln>
                  <a:solidFill>
                    <a:schemeClr val="tx1"/>
                  </a:solidFill>
                </a:ln>
              </p:spPr>
              <p:txBody>
                <a:bodyPr wrap="none" rtlCol="0">
                  <a:spAutoFit/>
                </a:bodyPr>
                <a:lstStyle>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14:m>
                    <m:oMathPara xmlns:m="http://schemas.openxmlformats.org/officeDocument/2006/math">
                      <m:oMathParaPr>
                        <m:jc m:val="centerGroup"/>
                      </m:oMathParaPr>
                      <m:oMath xmlns:m="http://schemas.openxmlformats.org/officeDocument/2006/math">
                        <m:r>
                          <a:rPr lang="de-DE" b="0" i="1">
                            <a:solidFill>
                              <a:schemeClr val="accent1"/>
                            </a:solidFill>
                            <a:latin typeface="Cambria Math"/>
                          </a:rPr>
                          <m:t>7</m:t>
                        </m:r>
                      </m:oMath>
                    </m:oMathPara>
                  </a14:m>
                  <a:endParaRPr lang="en-GB">
                    <a:solidFill>
                      <a:schemeClr val="accent1"/>
                    </a:solidFill>
                  </a:endParaRPr>
                </a:p>
              </p:txBody>
            </p:sp>
          </mc:Choice>
          <mc:Fallback xmlns="">
            <p:sp>
              <p:nvSpPr>
                <p:cNvPr id="13" name="TextBox 11"/>
                <p:cNvSpPr txBox="1">
                  <a:spLocks noRot="1" noChangeAspect="1" noMove="1" noResize="1" noEditPoints="1" noAdjustHandles="1" noChangeArrowheads="1" noChangeShapeType="1" noTextEdit="1"/>
                </p:cNvSpPr>
                <p:nvPr/>
              </p:nvSpPr>
              <p:spPr bwMode="auto">
                <a:xfrm>
                  <a:off x="3522097" y="4145087"/>
                  <a:ext cx="365806" cy="369332"/>
                </a:xfrm>
                <a:prstGeom prst="rect">
                  <a:avLst/>
                </a:prstGeom>
                <a:blipFill>
                  <a:blip r:embed="rId7"/>
                  <a:stretch>
                    <a:fillRect/>
                  </a:stretch>
                </a:blipFill>
                <a:ln>
                  <a:solidFill>
                    <a:schemeClr val="tx1"/>
                  </a:solidFill>
                </a:ln>
              </p:spPr>
              <p:txBody>
                <a:bodyPr/>
                <a:lstStyle/>
                <a:p>
                  <a:r>
                    <a:rPr lang="en-GB">
                      <a:noFill/>
                    </a:rPr>
                    <a:t> </a:t>
                  </a:r>
                </a:p>
              </p:txBody>
            </p:sp>
          </mc:Fallback>
        </mc:AlternateContent>
        <p:cxnSp>
          <p:nvCxnSpPr>
            <p:cNvPr id="15" name="Gerader Verbinder 14"/>
            <p:cNvCxnSpPr>
              <a:cxnSpLocks/>
              <a:stCxn id="9" idx="4"/>
              <a:endCxn id="10" idx="0"/>
            </p:cNvCxnSpPr>
            <p:nvPr/>
          </p:nvCxnSpPr>
          <p:spPr bwMode="auto">
            <a:xfrm>
              <a:off x="2357374" y="2657996"/>
              <a:ext cx="751090" cy="29620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Gerader Verbinder 16"/>
            <p:cNvCxnSpPr>
              <a:cxnSpLocks/>
              <a:stCxn id="10" idx="4"/>
              <a:endCxn id="11" idx="0"/>
            </p:cNvCxnSpPr>
            <p:nvPr/>
          </p:nvCxnSpPr>
          <p:spPr bwMode="auto">
            <a:xfrm>
              <a:off x="3108464" y="3268617"/>
              <a:ext cx="596537" cy="24690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r Verbinder 19"/>
            <p:cNvCxnSpPr>
              <a:cxnSpLocks/>
              <a:stCxn id="11" idx="4"/>
              <a:endCxn id="13" idx="0"/>
            </p:cNvCxnSpPr>
            <p:nvPr/>
          </p:nvCxnSpPr>
          <p:spPr bwMode="auto">
            <a:xfrm flipH="1">
              <a:off x="3705000" y="3829933"/>
              <a:ext cx="1" cy="31515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r Verbinder 22"/>
            <p:cNvCxnSpPr>
              <a:cxnSpLocks/>
              <a:stCxn id="9" idx="4"/>
              <a:endCxn id="12" idx="0"/>
            </p:cNvCxnSpPr>
            <p:nvPr/>
          </p:nvCxnSpPr>
          <p:spPr bwMode="auto">
            <a:xfrm flipH="1">
              <a:off x="2355210" y="2657996"/>
              <a:ext cx="2164" cy="1487091"/>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 name="Gerader Verbinder 25"/>
            <p:cNvCxnSpPr>
              <a:cxnSpLocks/>
              <a:stCxn id="10" idx="4"/>
              <a:endCxn id="12" idx="0"/>
            </p:cNvCxnSpPr>
            <p:nvPr/>
          </p:nvCxnSpPr>
          <p:spPr bwMode="auto">
            <a:xfrm flipH="1">
              <a:off x="2355210" y="3268617"/>
              <a:ext cx="753254" cy="87647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 name="Gerader Verbinder 28"/>
            <p:cNvCxnSpPr>
              <a:cxnSpLocks/>
              <a:stCxn id="11" idx="4"/>
              <a:endCxn id="12" idx="0"/>
            </p:cNvCxnSpPr>
            <p:nvPr/>
          </p:nvCxnSpPr>
          <p:spPr bwMode="auto">
            <a:xfrm flipH="1">
              <a:off x="2355210" y="3829933"/>
              <a:ext cx="1349791" cy="315154"/>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
        <p:nvSpPr>
          <p:cNvPr id="34" name="Rectangle 5"/>
          <p:cNvSpPr/>
          <p:nvPr/>
        </p:nvSpPr>
        <p:spPr bwMode="auto">
          <a:xfrm>
            <a:off x="2172832" y="6109631"/>
            <a:ext cx="8568952" cy="707886"/>
          </a:xfrm>
          <a:prstGeom prst="rect">
            <a:avLst/>
          </a:prstGeom>
        </p:spPr>
        <p:txBody>
          <a:bodyPr wrap="square">
            <a:spAutoFit/>
          </a:bodyPr>
          <a:lstStyle/>
          <a:p>
            <a:pPr>
              <a:defRPr/>
            </a:pPr>
            <a:r>
              <a:rPr lang="en-GB" sz="1000" dirty="0">
                <a:solidFill>
                  <a:srgbClr val="9A9A9D"/>
                </a:solidFill>
              </a:rPr>
              <a:t>R. Iris </a:t>
            </a:r>
            <a:r>
              <a:rPr lang="en-GB" sz="1000" dirty="0" err="1">
                <a:solidFill>
                  <a:srgbClr val="9A9A9D"/>
                </a:solidFill>
              </a:rPr>
              <a:t>Bahar</a:t>
            </a:r>
            <a:r>
              <a:rPr lang="en-GB" sz="1000" dirty="0">
                <a:solidFill>
                  <a:srgbClr val="9A9A9D"/>
                </a:solidFill>
              </a:rPr>
              <a:t>, E.A. </a:t>
            </a:r>
            <a:r>
              <a:rPr lang="en-GB" sz="1000" dirty="0" err="1">
                <a:solidFill>
                  <a:srgbClr val="9A9A9D"/>
                </a:solidFill>
              </a:rPr>
              <a:t>Frohm</a:t>
            </a:r>
            <a:r>
              <a:rPr lang="en-GB" sz="1000" dirty="0">
                <a:solidFill>
                  <a:srgbClr val="9A9A9D"/>
                </a:solidFill>
              </a:rPr>
              <a:t>, Charles M. </a:t>
            </a:r>
            <a:r>
              <a:rPr lang="en-GB" sz="1000" dirty="0" err="1">
                <a:solidFill>
                  <a:srgbClr val="9A9A9D"/>
                </a:solidFill>
              </a:rPr>
              <a:t>Gaona</a:t>
            </a:r>
            <a:r>
              <a:rPr lang="en-GB" sz="1000" dirty="0">
                <a:solidFill>
                  <a:srgbClr val="9A9A9D"/>
                </a:solidFill>
              </a:rPr>
              <a:t>, G.D. </a:t>
            </a:r>
            <a:r>
              <a:rPr lang="en-GB" sz="1000" dirty="0" err="1">
                <a:solidFill>
                  <a:srgbClr val="9A9A9D"/>
                </a:solidFill>
              </a:rPr>
              <a:t>Hachtel</a:t>
            </a:r>
            <a:r>
              <a:rPr lang="en-GB" sz="1000" dirty="0">
                <a:solidFill>
                  <a:srgbClr val="9A9A9D"/>
                </a:solidFill>
              </a:rPr>
              <a:t>, E. </a:t>
            </a:r>
            <a:r>
              <a:rPr lang="en-GB" sz="1000" dirty="0" err="1">
                <a:solidFill>
                  <a:srgbClr val="9A9A9D"/>
                </a:solidFill>
              </a:rPr>
              <a:t>Macii</a:t>
            </a:r>
            <a:r>
              <a:rPr lang="en-GB" sz="1000" dirty="0">
                <a:solidFill>
                  <a:srgbClr val="9A9A9D"/>
                </a:solidFill>
              </a:rPr>
              <a:t>, Abelardo Pardo, and F. </a:t>
            </a:r>
            <a:r>
              <a:rPr lang="en-GB" sz="1000" dirty="0" err="1">
                <a:solidFill>
                  <a:srgbClr val="9A9A9D"/>
                </a:solidFill>
              </a:rPr>
              <a:t>Somenzi</a:t>
            </a:r>
            <a:r>
              <a:rPr lang="en-GB" sz="1000" dirty="0">
                <a:solidFill>
                  <a:srgbClr val="9A9A9D"/>
                </a:solidFill>
              </a:rPr>
              <a:t>: Algebraic Decision Diagrams and Their Application. In: </a:t>
            </a:r>
            <a:r>
              <a:rPr lang="en-GB" sz="1000" i="1" dirty="0">
                <a:solidFill>
                  <a:srgbClr val="9A9A9D"/>
                </a:solidFill>
              </a:rPr>
              <a:t>IEEE /ACM International Conference on CAD</a:t>
            </a:r>
            <a:r>
              <a:rPr lang="en-GB" sz="1000" dirty="0">
                <a:solidFill>
                  <a:srgbClr val="9A9A9D"/>
                </a:solidFill>
              </a:rPr>
              <a:t>, 1993.</a:t>
            </a:r>
            <a:endParaRPr dirty="0"/>
          </a:p>
          <a:p>
            <a:pPr>
              <a:defRPr/>
            </a:pPr>
            <a:r>
              <a:rPr lang="en-GB" sz="1000" dirty="0">
                <a:solidFill>
                  <a:srgbClr val="9A9A9D"/>
                </a:solidFill>
              </a:rPr>
              <a:t>Mark Chavira and Adnan </a:t>
            </a:r>
            <a:r>
              <a:rPr lang="en-GB" sz="1000" dirty="0" err="1">
                <a:solidFill>
                  <a:srgbClr val="9A9A9D"/>
                </a:solidFill>
              </a:rPr>
              <a:t>Darwiche</a:t>
            </a:r>
            <a:r>
              <a:rPr lang="en-GB" sz="1000" dirty="0">
                <a:solidFill>
                  <a:srgbClr val="9A9A9D"/>
                </a:solidFill>
              </a:rPr>
              <a:t>: Compiling Bayesian Networks Using Variable Elimination. In: </a:t>
            </a:r>
            <a:r>
              <a:rPr lang="en-GB" sz="1000" i="1" dirty="0">
                <a:solidFill>
                  <a:srgbClr val="9A9A9D"/>
                </a:solidFill>
              </a:rPr>
              <a:t>IJCAI-07 Proceedings of the 20th International Joint Conference on Artificial Intelligence</a:t>
            </a:r>
            <a:r>
              <a:rPr lang="en-GB" sz="1000" dirty="0">
                <a:solidFill>
                  <a:srgbClr val="9A9A9D"/>
                </a:solidFill>
              </a:rPr>
              <a:t>, 2007. (and in the book “Modelling and Reasoning with Bayesian Networks” by Adnan </a:t>
            </a:r>
            <a:r>
              <a:rPr lang="en-GB" sz="1000" dirty="0" err="1">
                <a:solidFill>
                  <a:srgbClr val="9A9A9D"/>
                </a:solidFill>
              </a:rPr>
              <a:t>Darwiche</a:t>
            </a:r>
            <a:r>
              <a:rPr lang="en-GB" sz="1000" dirty="0">
                <a:solidFill>
                  <a:srgbClr val="9A9A9D"/>
                </a:solidFill>
              </a:rPr>
              <a:t>, mentioned in Introduction; Chapter 13.5)</a:t>
            </a:r>
            <a:endParaRPr dirty="0"/>
          </a:p>
        </p:txBody>
      </p:sp>
      <p:pic>
        <p:nvPicPr>
          <p:cNvPr id="27" name="table">
            <a:extLst>
              <a:ext uri="{FF2B5EF4-FFF2-40B4-BE49-F238E27FC236}">
                <a16:creationId xmlns:a16="http://schemas.microsoft.com/office/drawing/2014/main" id="{DCA0B246-DF50-9F44-9F39-08C57154955D}"/>
              </a:ext>
            </a:extLst>
          </p:cNvPr>
          <p:cNvPicPr>
            <a:picLocks noChangeAspect="1"/>
          </p:cNvPicPr>
          <p:nvPr/>
        </p:nvPicPr>
        <p:blipFill>
          <a:blip r:embed="rId8"/>
          <a:stretch/>
        </p:blipFill>
        <p:spPr bwMode="auto">
          <a:xfrm>
            <a:off x="8464088" y="2336870"/>
            <a:ext cx="2688923" cy="2851412"/>
          </a:xfrm>
          <a:prstGeom prst="rect">
            <a:avLst/>
          </a:prstGeom>
          <a:noFill/>
        </p:spPr>
      </p:pic>
      <mc:AlternateContent xmlns:mc="http://schemas.openxmlformats.org/markup-compatibility/2006" xmlns:a14="http://schemas.microsoft.com/office/drawing/2010/main">
        <mc:Choice Requires="a14">
          <p:sp>
            <p:nvSpPr>
              <p:cNvPr id="28" name="Textfeld 7">
                <a:extLst>
                  <a:ext uri="{FF2B5EF4-FFF2-40B4-BE49-F238E27FC236}">
                    <a16:creationId xmlns:a16="http://schemas.microsoft.com/office/drawing/2014/main" id="{083AEB5B-14D1-E841-9513-07877D790567}"/>
                  </a:ext>
                </a:extLst>
              </p:cNvPr>
              <p:cNvSpPr txBox="1"/>
              <p:nvPr/>
            </p:nvSpPr>
            <p:spPr bwMode="auto">
              <a:xfrm>
                <a:off x="7535766" y="5188282"/>
                <a:ext cx="4545569" cy="717632"/>
              </a:xfrm>
              <a:prstGeom prst="rect">
                <a:avLst/>
              </a:prstGeom>
              <a:noFill/>
            </p:spPr>
            <p:txBody>
              <a:bodyPr wrap="square" rtlCol="0">
                <a:spAutoFit/>
              </a:bodyPr>
              <a:lstStyle/>
              <a:p>
                <a:pPr>
                  <a:defRPr/>
                </a:pPr>
                <a14:m>
                  <m:oMathPara xmlns:m="http://schemas.openxmlformats.org/officeDocument/2006/math">
                    <m:oMathParaPr>
                      <m:jc m:val="centerGroup"/>
                    </m:oMathParaPr>
                    <m:oMath xmlns:m="http://schemas.openxmlformats.org/officeDocument/2006/math">
                      <m:d>
                        <m:dPr>
                          <m:ctrlPr>
                            <a:rPr lang="en-GB" i="1">
                              <a:latin typeface="Cambria Math" panose="02040503050406030204" pitchFamily="18" charset="0"/>
                              <a:ea typeface="Cambria Math"/>
                              <a:cs typeface="Cambria Math"/>
                            </a:rPr>
                          </m:ctrlPr>
                        </m:dPr>
                        <m:e>
                          <m:func>
                            <m:funcPr>
                              <m:ctrlPr>
                                <a:rPr lang="en-GB" b="0" i="1">
                                  <a:solidFill>
                                    <a:srgbClr val="FFC000"/>
                                  </a:solidFill>
                                  <a:latin typeface="Cambria Math" panose="02040503050406030204" pitchFamily="18" charset="0"/>
                                  <a:ea typeface="Cambria Math"/>
                                  <a:cs typeface="Cambria Math"/>
                                </a:rPr>
                              </m:ctrlPr>
                            </m:funcPr>
                            <m:fName>
                              <m:r>
                                <m:rPr>
                                  <m:sty m:val="p"/>
                                </m:rPr>
                                <a:rPr lang="en-GB" b="0" i="0">
                                  <a:solidFill>
                                    <a:srgbClr val="FFC000"/>
                                  </a:solidFill>
                                  <a:latin typeface="Cambria Math"/>
                                </a:rPr>
                                <m:t>ln</m:t>
                              </m:r>
                            </m:fName>
                            <m:e>
                              <m:r>
                                <a:rPr lang="en-GB" b="0" i="1">
                                  <a:solidFill>
                                    <a:srgbClr val="FFC000"/>
                                  </a:solidFill>
                                  <a:latin typeface="Cambria Math"/>
                                </a:rPr>
                                <m:t>2</m:t>
                              </m:r>
                            </m:e>
                          </m:func>
                          <m:r>
                            <a:rPr lang="en-GB" b="0" i="1">
                              <a:solidFill>
                                <a:srgbClr val="FFC000"/>
                              </a:solidFill>
                              <a:latin typeface="Cambria Math"/>
                            </a:rPr>
                            <m:t>, </m:t>
                          </m:r>
                          <m:r>
                            <a:rPr lang="en-GB" i="1">
                              <a:solidFill>
                                <a:srgbClr val="FFC000"/>
                              </a:solidFill>
                              <a:latin typeface="Cambria Math"/>
                              <a:ea typeface="Cambria Math"/>
                            </a:rPr>
                            <m:t>¬</m:t>
                          </m:r>
                          <m:r>
                            <a:rPr lang="en-GB" b="0" i="1">
                              <a:solidFill>
                                <a:srgbClr val="FFC000"/>
                              </a:solidFill>
                              <a:latin typeface="Cambria Math"/>
                            </a:rPr>
                            <m:t>𝑡𝑟𝑎𝑣𝑒𝑙</m:t>
                          </m:r>
                          <m:r>
                            <a:rPr lang="en-GB" b="0" i="1">
                              <a:solidFill>
                                <a:srgbClr val="FFC000"/>
                              </a:solidFill>
                              <a:latin typeface="Cambria Math"/>
                            </a:rPr>
                            <m:t>(</m:t>
                          </m:r>
                          <m:r>
                            <a:rPr lang="en-GB" b="0" i="1">
                              <a:solidFill>
                                <a:srgbClr val="FFC000"/>
                              </a:solidFill>
                              <a:latin typeface="Cambria Math"/>
                            </a:rPr>
                            <m:t>𝑋</m:t>
                          </m:r>
                          <m:r>
                            <a:rPr lang="en-GB" b="0" i="1">
                              <a:solidFill>
                                <a:srgbClr val="FFC000"/>
                              </a:solidFill>
                              <a:latin typeface="Cambria Math"/>
                            </a:rPr>
                            <m:t>)∨¬</m:t>
                          </m:r>
                          <m:r>
                            <a:rPr lang="en-GB" b="0" i="1">
                              <a:solidFill>
                                <a:srgbClr val="FFC000"/>
                              </a:solidFill>
                              <a:latin typeface="Cambria Math"/>
                              <a:ea typeface="Cambria Math"/>
                            </a:rPr>
                            <m:t>𝑒𝑝𝑖𝑑</m:t>
                          </m:r>
                          <m:r>
                            <a:rPr lang="en-GB" i="1">
                              <a:solidFill>
                                <a:srgbClr val="FFC000"/>
                              </a:solidFill>
                              <a:latin typeface="Cambria Math"/>
                              <a:ea typeface="Cambria Math"/>
                            </a:rPr>
                            <m:t>∨¬</m:t>
                          </m:r>
                          <m:r>
                            <a:rPr lang="en-GB" b="0" i="1">
                              <a:solidFill>
                                <a:srgbClr val="FFC000"/>
                              </a:solidFill>
                              <a:latin typeface="Cambria Math"/>
                              <a:ea typeface="Cambria Math"/>
                            </a:rPr>
                            <m:t>𝑠𝑖𝑐𝑘</m:t>
                          </m:r>
                          <m:d>
                            <m:dPr>
                              <m:ctrlPr>
                                <a:rPr lang="en-GB" b="0" i="1">
                                  <a:solidFill>
                                    <a:srgbClr val="FFC000"/>
                                  </a:solidFill>
                                  <a:latin typeface="Cambria Math" panose="02040503050406030204" pitchFamily="18" charset="0"/>
                                  <a:ea typeface="Cambria Math"/>
                                  <a:cs typeface="Cambria Math"/>
                                </a:rPr>
                              </m:ctrlPr>
                            </m:dPr>
                            <m:e>
                              <m:r>
                                <a:rPr lang="en-GB" b="0" i="1">
                                  <a:solidFill>
                                    <a:srgbClr val="FFC000"/>
                                  </a:solidFill>
                                  <a:latin typeface="Cambria Math"/>
                                  <a:ea typeface="Cambria Math"/>
                                </a:rPr>
                                <m:t>𝑋</m:t>
                              </m:r>
                            </m:e>
                          </m:d>
                        </m:e>
                      </m:d>
                    </m:oMath>
                  </m:oMathPara>
                </a14:m>
                <a:endParaRPr lang="en-GB" dirty="0"/>
              </a:p>
              <a:p>
                <a:pPr>
                  <a:defRPr/>
                </a:pPr>
                <a14:m>
                  <m:oMathPara xmlns:m="http://schemas.openxmlformats.org/officeDocument/2006/math">
                    <m:oMathParaPr>
                      <m:jc m:val="centerGroup"/>
                    </m:oMathParaPr>
                    <m:oMath xmlns:m="http://schemas.openxmlformats.org/officeDocument/2006/math">
                      <m:d>
                        <m:dPr>
                          <m:ctrlPr>
                            <a:rPr lang="en-GB" i="1">
                              <a:latin typeface="Cambria Math" panose="02040503050406030204" pitchFamily="18" charset="0"/>
                              <a:ea typeface="Cambria Math"/>
                              <a:cs typeface="Cambria Math"/>
                            </a:rPr>
                          </m:ctrlPr>
                        </m:dPr>
                        <m:e>
                          <m:func>
                            <m:funcPr>
                              <m:ctrlPr>
                                <a:rPr lang="en-GB" i="1">
                                  <a:solidFill>
                                    <a:schemeClr val="accent1"/>
                                  </a:solidFill>
                                  <a:latin typeface="Cambria Math" panose="02040503050406030204" pitchFamily="18" charset="0"/>
                                  <a:ea typeface="Cambria Math"/>
                                  <a:cs typeface="Cambria Math"/>
                                </a:rPr>
                              </m:ctrlPr>
                            </m:funcPr>
                            <m:fName>
                              <m:r>
                                <m:rPr>
                                  <m:sty m:val="p"/>
                                </m:rPr>
                                <a:rPr lang="en-GB">
                                  <a:solidFill>
                                    <a:schemeClr val="accent1"/>
                                  </a:solidFill>
                                  <a:latin typeface="Cambria Math"/>
                                </a:rPr>
                                <m:t>ln</m:t>
                              </m:r>
                            </m:fName>
                            <m:e>
                              <m:r>
                                <a:rPr lang="en-GB" b="0" i="1">
                                  <a:solidFill>
                                    <a:schemeClr val="accent1"/>
                                  </a:solidFill>
                                  <a:latin typeface="Cambria Math"/>
                                </a:rPr>
                                <m:t>7</m:t>
                              </m:r>
                            </m:e>
                          </m:func>
                          <m:r>
                            <a:rPr lang="en-GB" i="1">
                              <a:solidFill>
                                <a:schemeClr val="accent1"/>
                              </a:solidFill>
                              <a:latin typeface="Cambria Math"/>
                            </a:rPr>
                            <m:t>, </m:t>
                          </m:r>
                          <m:r>
                            <a:rPr lang="en-GB" i="1">
                              <a:solidFill>
                                <a:schemeClr val="accent1"/>
                              </a:solidFill>
                              <a:latin typeface="Cambria Math"/>
                            </a:rPr>
                            <m:t>𝑡𝑟𝑎𝑣𝑒𝑙</m:t>
                          </m:r>
                          <m:r>
                            <a:rPr lang="en-GB" i="1">
                              <a:solidFill>
                                <a:schemeClr val="accent1"/>
                              </a:solidFill>
                              <a:latin typeface="Cambria Math"/>
                            </a:rPr>
                            <m:t>(</m:t>
                          </m:r>
                          <m:r>
                            <a:rPr lang="en-GB" i="1">
                              <a:solidFill>
                                <a:schemeClr val="accent1"/>
                              </a:solidFill>
                              <a:latin typeface="Cambria Math"/>
                            </a:rPr>
                            <m:t>𝑋</m:t>
                          </m:r>
                          <m:r>
                            <a:rPr lang="en-GB" i="1">
                              <a:solidFill>
                                <a:schemeClr val="accent1"/>
                              </a:solidFill>
                              <a:latin typeface="Cambria Math"/>
                            </a:rPr>
                            <m:t>)∧</m:t>
                          </m:r>
                          <m:r>
                            <a:rPr lang="en-GB" i="1">
                              <a:solidFill>
                                <a:schemeClr val="accent1"/>
                              </a:solidFill>
                              <a:latin typeface="Cambria Math"/>
                              <a:ea typeface="Cambria Math"/>
                            </a:rPr>
                            <m:t>𝑒𝑝𝑖𝑑</m:t>
                          </m:r>
                          <m:r>
                            <a:rPr lang="en-GB" i="1">
                              <a:solidFill>
                                <a:schemeClr val="accent1"/>
                              </a:solidFill>
                              <a:latin typeface="Cambria Math"/>
                              <a:ea typeface="Cambria Math"/>
                            </a:rPr>
                            <m:t>∧</m:t>
                          </m:r>
                          <m:r>
                            <a:rPr lang="en-GB" i="1">
                              <a:solidFill>
                                <a:schemeClr val="accent1"/>
                              </a:solidFill>
                              <a:latin typeface="Cambria Math"/>
                              <a:ea typeface="Cambria Math"/>
                            </a:rPr>
                            <m:t>𝑠𝑖𝑐𝑘</m:t>
                          </m:r>
                          <m:d>
                            <m:dPr>
                              <m:ctrlPr>
                                <a:rPr lang="en-GB" i="1">
                                  <a:solidFill>
                                    <a:schemeClr val="accent1"/>
                                  </a:solidFill>
                                  <a:latin typeface="Cambria Math" panose="02040503050406030204" pitchFamily="18" charset="0"/>
                                  <a:ea typeface="Cambria Math"/>
                                  <a:cs typeface="Cambria Math"/>
                                </a:rPr>
                              </m:ctrlPr>
                            </m:dPr>
                            <m:e>
                              <m:r>
                                <a:rPr lang="en-GB" i="1">
                                  <a:solidFill>
                                    <a:schemeClr val="accent1"/>
                                  </a:solidFill>
                                  <a:latin typeface="Cambria Math"/>
                                  <a:ea typeface="Cambria Math"/>
                                </a:rPr>
                                <m:t>𝑋</m:t>
                              </m:r>
                            </m:e>
                          </m:d>
                        </m:e>
                      </m:d>
                    </m:oMath>
                  </m:oMathPara>
                </a14:m>
                <a:endParaRPr lang="en-GB" dirty="0"/>
              </a:p>
            </p:txBody>
          </p:sp>
        </mc:Choice>
        <mc:Fallback xmlns="">
          <p:sp>
            <p:nvSpPr>
              <p:cNvPr id="28" name="Textfeld 7">
                <a:extLst>
                  <a:ext uri="{FF2B5EF4-FFF2-40B4-BE49-F238E27FC236}">
                    <a16:creationId xmlns:a16="http://schemas.microsoft.com/office/drawing/2014/main" id="{083AEB5B-14D1-E841-9513-07877D790567}"/>
                  </a:ext>
                </a:extLst>
              </p:cNvPr>
              <p:cNvSpPr txBox="1">
                <a:spLocks noRot="1" noChangeAspect="1" noMove="1" noResize="1" noEditPoints="1" noAdjustHandles="1" noChangeArrowheads="1" noChangeShapeType="1" noTextEdit="1"/>
              </p:cNvSpPr>
              <p:nvPr/>
            </p:nvSpPr>
            <p:spPr bwMode="auto">
              <a:xfrm>
                <a:off x="7535766" y="5188282"/>
                <a:ext cx="4545569" cy="717632"/>
              </a:xfrm>
              <a:prstGeom prst="rect">
                <a:avLst/>
              </a:prstGeom>
              <a:blipFill>
                <a:blip r:embed="rId9"/>
                <a:stretch>
                  <a:fillRect b="-5263"/>
                </a:stretch>
              </a:blipFill>
            </p:spPr>
            <p:txBody>
              <a:bodyPr/>
              <a:lstStyle/>
              <a:p>
                <a:r>
                  <a:rPr lang="en-GB">
                    <a:noFill/>
                  </a:rPr>
                  <a:t> </a:t>
                </a:r>
              </a:p>
            </p:txBody>
          </p:sp>
        </mc:Fallback>
      </mc:AlternateContent>
    </p:spTree>
    <p:extLst>
      <p:ext uri="{BB962C8B-B14F-4D97-AF65-F5344CB8AC3E}">
        <p14:creationId xmlns:p14="http://schemas.microsoft.com/office/powerpoint/2010/main" val="32495932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DA48E-4E37-C141-9C7E-0251E3087026}"/>
              </a:ext>
            </a:extLst>
          </p:cNvPr>
          <p:cNvSpPr>
            <a:spLocks noGrp="1"/>
          </p:cNvSpPr>
          <p:nvPr>
            <p:ph type="title"/>
          </p:nvPr>
        </p:nvSpPr>
        <p:spPr/>
        <p:txBody>
          <a:bodyPr/>
          <a:lstStyle/>
          <a:p>
            <a:r>
              <a:rPr lang="en-GB" dirty="0"/>
              <a:t>Interim Summary</a:t>
            </a:r>
          </a:p>
        </p:txBody>
      </p:sp>
      <p:sp>
        <p:nvSpPr>
          <p:cNvPr id="3" name="Content Placeholder 2">
            <a:extLst>
              <a:ext uri="{FF2B5EF4-FFF2-40B4-BE49-F238E27FC236}">
                <a16:creationId xmlns:a16="http://schemas.microsoft.com/office/drawing/2014/main" id="{4287B52E-14B3-5D45-9682-246F2EC37EA4}"/>
              </a:ext>
            </a:extLst>
          </p:cNvPr>
          <p:cNvSpPr>
            <a:spLocks noGrp="1"/>
          </p:cNvSpPr>
          <p:nvPr>
            <p:ph idx="1"/>
          </p:nvPr>
        </p:nvSpPr>
        <p:spPr/>
        <p:txBody>
          <a:bodyPr/>
          <a:lstStyle/>
          <a:p>
            <a:r>
              <a:rPr lang="en-GB" dirty="0"/>
              <a:t>Approximating symmetries in order to exploit symmetries that “almost” hold</a:t>
            </a:r>
          </a:p>
          <a:p>
            <a:pPr lvl="1"/>
            <a:r>
              <a:rPr lang="en-GB" dirty="0"/>
              <a:t>Asymmetric models, symmetry-breaking evidence, complexity of lifting a model</a:t>
            </a:r>
          </a:p>
          <a:p>
            <a:r>
              <a:rPr lang="en-GB" dirty="0"/>
              <a:t>Evidence and model-based approaches</a:t>
            </a:r>
          </a:p>
          <a:p>
            <a:pPr lvl="1"/>
            <a:r>
              <a:rPr lang="en-GB" dirty="0"/>
              <a:t>Boolean Matrix Factorisation – express binary evidence through unary evidence</a:t>
            </a:r>
          </a:p>
          <a:p>
            <a:pPr lvl="1"/>
            <a:r>
              <a:rPr lang="en-GB" dirty="0"/>
              <a:t>Domain Clustering – evidence-based clustering through cluster-centres</a:t>
            </a:r>
          </a:p>
          <a:p>
            <a:pPr lvl="1"/>
            <a:r>
              <a:rPr lang="en-GB" dirty="0"/>
              <a:t>Approximate lifted model by means of, e.g., early stopping</a:t>
            </a:r>
          </a:p>
          <a:p>
            <a:r>
              <a:rPr lang="en-GB" dirty="0"/>
              <a:t>Local Structure</a:t>
            </a:r>
          </a:p>
          <a:p>
            <a:pPr lvl="1"/>
            <a:r>
              <a:rPr lang="en-GB" dirty="0"/>
              <a:t>Capturing and exploiting local symmetries (e.g., ADDs)</a:t>
            </a:r>
          </a:p>
        </p:txBody>
      </p:sp>
      <p:sp>
        <p:nvSpPr>
          <p:cNvPr id="4" name="Date Placeholder 3">
            <a:extLst>
              <a:ext uri="{FF2B5EF4-FFF2-40B4-BE49-F238E27FC236}">
                <a16:creationId xmlns:a16="http://schemas.microsoft.com/office/drawing/2014/main" id="{876CA1C7-BBF6-0D4B-8388-511256B945A0}"/>
              </a:ext>
            </a:extLst>
          </p:cNvPr>
          <p:cNvSpPr>
            <a:spLocks noGrp="1"/>
          </p:cNvSpPr>
          <p:nvPr>
            <p:ph type="dt" sz="half" idx="2"/>
          </p:nvPr>
        </p:nvSpPr>
        <p:spPr/>
        <p:txBody>
          <a:bodyPr/>
          <a:lstStyle/>
          <a:p>
            <a:pPr>
              <a:defRPr/>
            </a:pPr>
            <a:r>
              <a:rPr lang="en-GB"/>
              <a:t>Lifted Learning</a:t>
            </a:r>
            <a:endParaRPr lang="en-US"/>
          </a:p>
        </p:txBody>
      </p:sp>
      <p:sp>
        <p:nvSpPr>
          <p:cNvPr id="5" name="Footer Placeholder 4">
            <a:extLst>
              <a:ext uri="{FF2B5EF4-FFF2-40B4-BE49-F238E27FC236}">
                <a16:creationId xmlns:a16="http://schemas.microsoft.com/office/drawing/2014/main" id="{D7E3D810-A33A-3B43-BAFE-C156B6251F90}"/>
              </a:ext>
            </a:extLst>
          </p:cNvPr>
          <p:cNvSpPr>
            <a:spLocks noGrp="1"/>
          </p:cNvSpPr>
          <p:nvPr>
            <p:ph type="ftr" sz="quarter" idx="3"/>
          </p:nvPr>
        </p:nvSpPr>
        <p:spPr/>
        <p:txBody>
          <a:bodyPr/>
          <a:lstStyle/>
          <a:p>
            <a:pPr>
              <a:defRPr/>
            </a:pPr>
            <a:r>
              <a:rPr lang="en-GB"/>
              <a:t>T. Braun - StaRAI</a:t>
            </a:r>
          </a:p>
        </p:txBody>
      </p:sp>
      <p:sp>
        <p:nvSpPr>
          <p:cNvPr id="6" name="Slide Number Placeholder 5">
            <a:extLst>
              <a:ext uri="{FF2B5EF4-FFF2-40B4-BE49-F238E27FC236}">
                <a16:creationId xmlns:a16="http://schemas.microsoft.com/office/drawing/2014/main" id="{38AF4951-7DA8-274C-9CDB-FC9EE93B391D}"/>
              </a:ext>
            </a:extLst>
          </p:cNvPr>
          <p:cNvSpPr>
            <a:spLocks noGrp="1"/>
          </p:cNvSpPr>
          <p:nvPr>
            <p:ph type="sldNum" sz="quarter" idx="4"/>
          </p:nvPr>
        </p:nvSpPr>
        <p:spPr/>
        <p:txBody>
          <a:bodyPr/>
          <a:lstStyle/>
          <a:p>
            <a:pPr>
              <a:defRPr/>
            </a:pPr>
            <a:fld id="{67C9959E-8E6B-B04C-9955-EA096F41CA7A}" type="slidenum">
              <a:rPr lang="en-GB" smtClean="0"/>
              <a:t>109</a:t>
            </a:fld>
            <a:endParaRPr lang="en-GB"/>
          </a:p>
        </p:txBody>
      </p:sp>
    </p:spTree>
    <p:extLst>
      <p:ext uri="{BB962C8B-B14F-4D97-AF65-F5344CB8AC3E}">
        <p14:creationId xmlns:p14="http://schemas.microsoft.com/office/powerpoint/2010/main" val="7199788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6659BA2-AAAE-D74A-9F43-7518E48DECD5}"/>
              </a:ext>
            </a:extLst>
          </p:cNvPr>
          <p:cNvSpPr/>
          <p:nvPr/>
        </p:nvSpPr>
        <p:spPr>
          <a:xfrm>
            <a:off x="359625" y="1639666"/>
            <a:ext cx="11472050" cy="4037234"/>
          </a:xfrm>
          <a:prstGeom prst="rect">
            <a:avLst/>
          </a:prstGeom>
          <a:solidFill>
            <a:schemeClr val="accent1">
              <a:alpha val="15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E7E777C-1D13-BA44-A3A8-E5838A726107}"/>
              </a:ext>
            </a:extLst>
          </p:cNvPr>
          <p:cNvSpPr>
            <a:spLocks noGrp="1"/>
          </p:cNvSpPr>
          <p:nvPr>
            <p:ph type="title"/>
          </p:nvPr>
        </p:nvSpPr>
        <p:spPr/>
        <p:txBody>
          <a:bodyPr/>
          <a:lstStyle/>
          <a:p>
            <a:r>
              <a:rPr lang="en-GB" dirty="0">
                <a:solidFill>
                  <a:schemeClr val="accent2"/>
                </a:solidFill>
              </a:rPr>
              <a:t>Iterative Proportional Fitting (IPF)</a:t>
            </a:r>
            <a:r>
              <a:rPr lang="en-GB" dirty="0"/>
              <a:t> with Junction Trees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CD041BB-9A61-3A43-B5EB-7986CCE7789E}"/>
                  </a:ext>
                </a:extLst>
              </p:cNvPr>
              <p:cNvSpPr>
                <a:spLocks noGrp="1"/>
              </p:cNvSpPr>
              <p:nvPr>
                <p:ph idx="1"/>
              </p:nvPr>
            </p:nvSpPr>
            <p:spPr/>
            <p:txBody>
              <a:bodyPr>
                <a:noAutofit/>
              </a:bodyPr>
              <a:lstStyle/>
              <a:p>
                <a:r>
                  <a:rPr lang="en-GB" dirty="0"/>
                  <a:t>Construct a junction tree for input model (parameter independent)</a:t>
                </a:r>
              </a:p>
              <a:p>
                <a:r>
                  <a:rPr lang="en-GB" dirty="0"/>
                  <a:t>Initialise all factors and messages uniformly for </a:t>
                </a:r>
                <a14:m>
                  <m:oMath xmlns:m="http://schemas.openxmlformats.org/officeDocument/2006/math">
                    <m:r>
                      <a:rPr lang="en-GB" i="1" dirty="0" smtClean="0">
                        <a:latin typeface="Cambria Math" panose="02040503050406030204" pitchFamily="18" charset="0"/>
                      </a:rPr>
                      <m:t>𝑡</m:t>
                    </m:r>
                    <m:r>
                      <a:rPr lang="de-DE" b="0" i="1" dirty="0" smtClean="0">
                        <a:latin typeface="Cambria Math" panose="02040503050406030204" pitchFamily="18" charset="0"/>
                      </a:rPr>
                      <m:t>=0</m:t>
                    </m:r>
                  </m:oMath>
                </a14:m>
                <a:endParaRPr lang="en-GB" dirty="0"/>
              </a:p>
              <a:p>
                <a:r>
                  <a:rPr lang="en-GB" dirty="0"/>
                  <a:t>Pick a random cluster </a:t>
                </a:r>
                <a14:m>
                  <m:oMath xmlns:m="http://schemas.openxmlformats.org/officeDocument/2006/math">
                    <m:sSub>
                      <m:sSubPr>
                        <m:ctrlPr>
                          <a:rPr lang="de-DE" b="1" i="1" dirty="0" smtClean="0">
                            <a:latin typeface="Cambria Math" panose="02040503050406030204" pitchFamily="18" charset="0"/>
                          </a:rPr>
                        </m:ctrlPr>
                      </m:sSubPr>
                      <m:e>
                        <m:r>
                          <a:rPr lang="en-GB" b="1" i="1" dirty="0" smtClean="0">
                            <a:latin typeface="Cambria Math" panose="02040503050406030204" pitchFamily="18" charset="0"/>
                          </a:rPr>
                          <m:t>𝑪</m:t>
                        </m:r>
                      </m:e>
                      <m:sub>
                        <m:r>
                          <a:rPr lang="de-DE" b="0" i="1" dirty="0" smtClean="0">
                            <a:latin typeface="Cambria Math" panose="02040503050406030204" pitchFamily="18" charset="0"/>
                          </a:rPr>
                          <m:t>𝑖</m:t>
                        </m:r>
                      </m:sub>
                    </m:sSub>
                  </m:oMath>
                </a14:m>
                <a:r>
                  <a:rPr lang="en-GB" b="1" dirty="0"/>
                  <a:t> </a:t>
                </a:r>
                <a:r>
                  <a:rPr lang="en-GB" dirty="0"/>
                  <a:t>as the current cluster</a:t>
                </a:r>
              </a:p>
              <a:p>
                <a:r>
                  <a:rPr lang="en-GB" b="1" dirty="0"/>
                  <a:t>for</a:t>
                </a:r>
                <a:r>
                  <a:rPr lang="en-GB" dirty="0"/>
                  <a:t> </a:t>
                </a:r>
                <a14:m>
                  <m:oMath xmlns:m="http://schemas.openxmlformats.org/officeDocument/2006/math">
                    <m:r>
                      <a:rPr lang="de-DE" i="1" dirty="0">
                        <a:latin typeface="Cambria Math" panose="02040503050406030204" pitchFamily="18" charset="0"/>
                      </a:rPr>
                      <m:t>𝑡</m:t>
                    </m:r>
                    <m:r>
                      <a:rPr lang="de-DE" i="1" dirty="0">
                        <a:latin typeface="Cambria Math" panose="02040503050406030204" pitchFamily="18" charset="0"/>
                      </a:rPr>
                      <m:t>=1,2, …</m:t>
                    </m:r>
                  </m:oMath>
                </a14:m>
                <a:r>
                  <a:rPr lang="en-GB" b="1" dirty="0"/>
                  <a:t> do</a:t>
                </a:r>
              </a:p>
              <a:p>
                <a:pPr lvl="1"/>
                <a:r>
                  <a:rPr lang="en-GB" b="1" dirty="0"/>
                  <a:t>if</a:t>
                </a:r>
                <a:r>
                  <a:rPr lang="en-GB" dirty="0"/>
                  <a:t> convergence criterion does not hold </a:t>
                </a:r>
                <a:r>
                  <a:rPr lang="en-GB" b="1" dirty="0"/>
                  <a:t>then</a:t>
                </a:r>
              </a:p>
              <a:p>
                <a:pPr lvl="2"/>
                <a:r>
                  <a:rPr lang="en-GB" b="1" dirty="0"/>
                  <a:t>for</a:t>
                </a:r>
                <a:r>
                  <a:rPr lang="en-GB" dirty="0"/>
                  <a:t> all </a:t>
                </a:r>
                <a14:m>
                  <m:oMath xmlns:m="http://schemas.openxmlformats.org/officeDocument/2006/math">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𝒓</m:t>
                        </m:r>
                      </m:e>
                      <m:sub>
                        <m:r>
                          <a:rPr lang="de-DE" i="1" dirty="0">
                            <a:latin typeface="Cambria Math" panose="02040503050406030204" pitchFamily="18" charset="0"/>
                            <a:ea typeface="Cambria Math" panose="02040503050406030204" pitchFamily="18" charset="0"/>
                          </a:rPr>
                          <m:t>𝑓</m:t>
                        </m:r>
                      </m:sub>
                    </m:sSub>
                    <m:r>
                      <a:rPr lang="en-GB" dirty="0">
                        <a:latin typeface="Cambria Math" panose="02040503050406030204" pitchFamily="18" charset="0"/>
                      </a:rPr>
                      <m:t>∈</m:t>
                    </m:r>
                    <m:r>
                      <m:rPr>
                        <m:sty m:val="p"/>
                      </m:rPr>
                      <a:rPr lang="de-DE" b="0" i="0" dirty="0" smtClean="0">
                        <a:latin typeface="Cambria Math" panose="02040503050406030204" pitchFamily="18" charset="0"/>
                        <a:ea typeface="Cambria Math" panose="02040503050406030204" pitchFamily="18" charset="0"/>
                      </a:rPr>
                      <m:t>ran</m:t>
                    </m:r>
                    <m:d>
                      <m:dPr>
                        <m:ctrlPr>
                          <a:rPr lang="de-DE" i="1" dirty="0">
                            <a:latin typeface="Cambria Math" panose="02040503050406030204" pitchFamily="18" charset="0"/>
                            <a:ea typeface="Cambria Math" panose="02040503050406030204" pitchFamily="18" charset="0"/>
                          </a:rPr>
                        </m:ctrlPr>
                      </m:dPr>
                      <m:e>
                        <m:r>
                          <m:rPr>
                            <m:sty m:val="p"/>
                          </m:rPr>
                          <a:rPr lang="de-DE" i="0" dirty="0">
                            <a:latin typeface="Cambria Math" panose="02040503050406030204" pitchFamily="18" charset="0"/>
                            <a:ea typeface="Cambria Math" panose="02040503050406030204" pitchFamily="18" charset="0"/>
                          </a:rPr>
                          <m:t>rv</m:t>
                        </m:r>
                        <m:d>
                          <m:dPr>
                            <m:ctrlPr>
                              <a:rPr lang="de-DE" i="1" dirty="0">
                                <a:latin typeface="Cambria Math" panose="02040503050406030204" pitchFamily="18" charset="0"/>
                                <a:ea typeface="Cambria Math" panose="02040503050406030204" pitchFamily="18" charset="0"/>
                              </a:rPr>
                            </m:ctrlPr>
                          </m:dPr>
                          <m:e>
                            <m:r>
                              <a:rPr lang="de-DE" i="1" dirty="0">
                                <a:latin typeface="Cambria Math" panose="02040503050406030204" pitchFamily="18" charset="0"/>
                                <a:ea typeface="Cambria Math" panose="02040503050406030204" pitchFamily="18" charset="0"/>
                              </a:rPr>
                              <m:t>𝑓</m:t>
                            </m:r>
                          </m:e>
                        </m:d>
                      </m:e>
                    </m:d>
                    <m:r>
                      <a:rPr lang="de-DE" i="1" dirty="0">
                        <a:latin typeface="Cambria Math" panose="02040503050406030204" pitchFamily="18" charset="0"/>
                        <a:ea typeface="Cambria Math" panose="02040503050406030204" pitchFamily="18" charset="0"/>
                      </a:rPr>
                      <m:t>,</m:t>
                    </m:r>
                    <m:r>
                      <a:rPr lang="en-GB" i="1" dirty="0">
                        <a:latin typeface="Cambria Math" panose="02040503050406030204" pitchFamily="18" charset="0"/>
                      </a:rPr>
                      <m:t>𝑓</m:t>
                    </m:r>
                    <m:r>
                      <a:rPr lang="en-GB" i="1" dirty="0">
                        <a:latin typeface="Cambria Math" panose="02040503050406030204" pitchFamily="18" charset="0"/>
                        <a:ea typeface="Cambria Math" panose="02040503050406030204" pitchFamily="18" charset="0"/>
                      </a:rPr>
                      <m:t>∈</m:t>
                    </m:r>
                    <m:sSubSup>
                      <m:sSubSupPr>
                        <m:ctrlPr>
                          <a:rPr lang="de-DE" b="0" i="1" dirty="0" smtClean="0">
                            <a:latin typeface="Cambria Math" panose="02040503050406030204" pitchFamily="18" charset="0"/>
                            <a:ea typeface="Cambria Math" panose="02040503050406030204" pitchFamily="18" charset="0"/>
                          </a:rPr>
                        </m:ctrlPr>
                      </m:sSubSupPr>
                      <m:e>
                        <m:r>
                          <a:rPr lang="de-DE" b="0" i="1" dirty="0" smtClean="0">
                            <a:latin typeface="Cambria Math" panose="02040503050406030204" pitchFamily="18" charset="0"/>
                            <a:ea typeface="Cambria Math" panose="02040503050406030204" pitchFamily="18" charset="0"/>
                          </a:rPr>
                          <m:t>𝐹</m:t>
                        </m:r>
                      </m:e>
                      <m:sub>
                        <m:r>
                          <a:rPr lang="de-DE" b="0" i="1" dirty="0" smtClean="0">
                            <a:latin typeface="Cambria Math" panose="02040503050406030204" pitchFamily="18" charset="0"/>
                            <a:ea typeface="Cambria Math" panose="02040503050406030204" pitchFamily="18" charset="0"/>
                          </a:rPr>
                          <m:t>𝑖</m:t>
                        </m:r>
                      </m:sub>
                      <m:sup>
                        <m:r>
                          <a:rPr lang="de-DE" b="0" i="1" dirty="0" smtClean="0">
                            <a:latin typeface="Cambria Math" panose="02040503050406030204" pitchFamily="18" charset="0"/>
                            <a:ea typeface="Cambria Math" panose="02040503050406030204" pitchFamily="18" charset="0"/>
                          </a:rPr>
                          <m:t>𝑡</m:t>
                        </m:r>
                      </m:sup>
                    </m:sSubSup>
                  </m:oMath>
                </a14:m>
                <a:r>
                  <a:rPr lang="en-GB" dirty="0"/>
                  <a:t> </a:t>
                </a:r>
                <a:r>
                  <a:rPr lang="en-GB" b="1" dirty="0"/>
                  <a:t>do</a:t>
                </a:r>
              </a:p>
              <a:p>
                <a:pPr lvl="3"/>
                <a14:m>
                  <m:oMath xmlns:m="http://schemas.openxmlformats.org/officeDocument/2006/math">
                    <m:sSubSup>
                      <m:sSubSupPr>
                        <m:ctrlPr>
                          <a:rPr lang="de-DE" i="1" dirty="0">
                            <a:latin typeface="Cambria Math" panose="02040503050406030204" pitchFamily="18" charset="0"/>
                            <a:ea typeface="Cambria Math" panose="02040503050406030204" pitchFamily="18" charset="0"/>
                          </a:rPr>
                        </m:ctrlPr>
                      </m:sSubSupPr>
                      <m:e>
                        <m:r>
                          <a:rPr lang="de-DE" i="1" dirty="0">
                            <a:latin typeface="Cambria Math" panose="02040503050406030204" pitchFamily="18" charset="0"/>
                            <a:ea typeface="Cambria Math" panose="02040503050406030204" pitchFamily="18" charset="0"/>
                          </a:rPr>
                          <m:t>𝜙</m:t>
                        </m:r>
                      </m:e>
                      <m:sub>
                        <m:r>
                          <a:rPr lang="de-DE" i="1" dirty="0">
                            <a:latin typeface="Cambria Math" panose="02040503050406030204" pitchFamily="18" charset="0"/>
                            <a:ea typeface="Cambria Math" panose="02040503050406030204" pitchFamily="18" charset="0"/>
                          </a:rPr>
                          <m:t>𝑓</m:t>
                        </m:r>
                      </m:sub>
                      <m:sup>
                        <m:r>
                          <a:rPr lang="de-DE" b="0" i="1" dirty="0" smtClean="0">
                            <a:latin typeface="Cambria Math" panose="02040503050406030204" pitchFamily="18" charset="0"/>
                            <a:ea typeface="Cambria Math" panose="02040503050406030204" pitchFamily="18" charset="0"/>
                          </a:rPr>
                          <m:t>𝑡</m:t>
                        </m:r>
                        <m:r>
                          <a:rPr lang="de-DE" b="0" i="1" dirty="0" smtClean="0">
                            <a:latin typeface="Cambria Math" panose="02040503050406030204" pitchFamily="18" charset="0"/>
                            <a:ea typeface="Cambria Math" panose="02040503050406030204" pitchFamily="18" charset="0"/>
                          </a:rPr>
                          <m:t>+1</m:t>
                        </m:r>
                      </m:sup>
                    </m:sSubSup>
                    <m:d>
                      <m:dPr>
                        <m:ctrlPr>
                          <a:rPr lang="de-DE" i="1" dirty="0">
                            <a:latin typeface="Cambria Math" panose="02040503050406030204" pitchFamily="18" charset="0"/>
                            <a:ea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𝒓</m:t>
                            </m:r>
                          </m:e>
                          <m:sub>
                            <m:r>
                              <a:rPr lang="de-DE" i="1" dirty="0">
                                <a:latin typeface="Cambria Math" panose="02040503050406030204" pitchFamily="18" charset="0"/>
                                <a:ea typeface="Cambria Math" panose="02040503050406030204" pitchFamily="18" charset="0"/>
                              </a:rPr>
                              <m:t>𝑓</m:t>
                            </m:r>
                          </m:sub>
                        </m:sSub>
                      </m:e>
                    </m:d>
                    <m:r>
                      <a:rPr lang="de-DE" i="1" dirty="0">
                        <a:latin typeface="Cambria Math" panose="02040503050406030204" pitchFamily="18" charset="0"/>
                        <a:ea typeface="Cambria Math" panose="02040503050406030204" pitchFamily="18" charset="0"/>
                      </a:rPr>
                      <m:t>←</m:t>
                    </m:r>
                    <m:sSubSup>
                      <m:sSubSupPr>
                        <m:ctrlPr>
                          <a:rPr lang="de-DE" i="1" dirty="0">
                            <a:latin typeface="Cambria Math" panose="02040503050406030204" pitchFamily="18" charset="0"/>
                            <a:ea typeface="Cambria Math" panose="02040503050406030204" pitchFamily="18" charset="0"/>
                          </a:rPr>
                        </m:ctrlPr>
                      </m:sSubSupPr>
                      <m:e>
                        <m:r>
                          <a:rPr lang="de-DE" i="1" dirty="0">
                            <a:latin typeface="Cambria Math" panose="02040503050406030204" pitchFamily="18" charset="0"/>
                            <a:ea typeface="Cambria Math" panose="02040503050406030204" pitchFamily="18" charset="0"/>
                          </a:rPr>
                          <m:t>𝜙</m:t>
                        </m:r>
                      </m:e>
                      <m:sub>
                        <m:r>
                          <a:rPr lang="de-DE" i="1" dirty="0">
                            <a:latin typeface="Cambria Math" panose="02040503050406030204" pitchFamily="18" charset="0"/>
                            <a:ea typeface="Cambria Math" panose="02040503050406030204" pitchFamily="18" charset="0"/>
                          </a:rPr>
                          <m:t>𝑓</m:t>
                        </m:r>
                      </m:sub>
                      <m:sup>
                        <m:r>
                          <a:rPr lang="de-DE" i="1" dirty="0">
                            <a:latin typeface="Cambria Math" panose="02040503050406030204" pitchFamily="18" charset="0"/>
                            <a:ea typeface="Cambria Math" panose="02040503050406030204" pitchFamily="18" charset="0"/>
                          </a:rPr>
                          <m:t>𝑡</m:t>
                        </m:r>
                      </m:sup>
                    </m:sSubSup>
                    <m:d>
                      <m:dPr>
                        <m:ctrlPr>
                          <a:rPr lang="de-DE" i="1" dirty="0">
                            <a:latin typeface="Cambria Math" panose="02040503050406030204" pitchFamily="18" charset="0"/>
                            <a:ea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𝒓</m:t>
                            </m:r>
                          </m:e>
                          <m:sub>
                            <m:r>
                              <a:rPr lang="de-DE" i="1" dirty="0">
                                <a:latin typeface="Cambria Math" panose="02040503050406030204" pitchFamily="18" charset="0"/>
                                <a:ea typeface="Cambria Math" panose="02040503050406030204" pitchFamily="18" charset="0"/>
                              </a:rPr>
                              <m:t>𝑓</m:t>
                            </m:r>
                          </m:sub>
                        </m:sSub>
                      </m:e>
                    </m:d>
                    <m:f>
                      <m:fPr>
                        <m:ctrlPr>
                          <a:rPr lang="de-DE" i="1" dirty="0">
                            <a:solidFill>
                              <a:schemeClr val="accent1"/>
                            </a:solidFill>
                            <a:latin typeface="Cambria Math" panose="02040503050406030204" pitchFamily="18" charset="0"/>
                            <a:ea typeface="Cambria Math" panose="02040503050406030204" pitchFamily="18" charset="0"/>
                          </a:rPr>
                        </m:ctrlPr>
                      </m:fPr>
                      <m:num>
                        <m:r>
                          <a:rPr lang="de-DE" i="1" dirty="0">
                            <a:solidFill>
                              <a:schemeClr val="accent1"/>
                            </a:solidFill>
                            <a:latin typeface="Cambria Math" panose="02040503050406030204" pitchFamily="18" charset="0"/>
                            <a:ea typeface="Cambria Math" panose="02040503050406030204" pitchFamily="18" charset="0"/>
                          </a:rPr>
                          <m:t>#</m:t>
                        </m:r>
                        <m:d>
                          <m:dPr>
                            <m:ctrlPr>
                              <a:rPr lang="de-DE" i="1">
                                <a:solidFill>
                                  <a:schemeClr val="accent1"/>
                                </a:solidFill>
                                <a:latin typeface="Cambria Math" panose="02040503050406030204" pitchFamily="18" charset="0"/>
                                <a:ea typeface="Cambria Math" panose="02040503050406030204" pitchFamily="18" charset="0"/>
                              </a:rPr>
                            </m:ctrlPr>
                          </m:dPr>
                          <m:e>
                            <m:sSub>
                              <m:sSubPr>
                                <m:ctrlPr>
                                  <a:rPr lang="de-DE" i="1" dirty="0">
                                    <a:solidFill>
                                      <a:schemeClr val="accent1"/>
                                    </a:solidFill>
                                    <a:latin typeface="Cambria Math" panose="02040503050406030204" pitchFamily="18" charset="0"/>
                                  </a:rPr>
                                </m:ctrlPr>
                              </m:sSubPr>
                              <m:e>
                                <m:r>
                                  <a:rPr lang="de-DE" b="1" i="1" dirty="0">
                                    <a:solidFill>
                                      <a:schemeClr val="accent1"/>
                                    </a:solidFill>
                                    <a:latin typeface="Cambria Math" panose="02040503050406030204" pitchFamily="18" charset="0"/>
                                  </a:rPr>
                                  <m:t>𝒓</m:t>
                                </m:r>
                              </m:e>
                              <m:sub>
                                <m:r>
                                  <a:rPr lang="de-DE" i="1" dirty="0">
                                    <a:solidFill>
                                      <a:schemeClr val="accent1"/>
                                    </a:solidFill>
                                    <a:latin typeface="Cambria Math" panose="02040503050406030204" pitchFamily="18" charset="0"/>
                                  </a:rPr>
                                  <m:t>𝑓</m:t>
                                </m:r>
                              </m:sub>
                            </m:sSub>
                          </m:e>
                        </m:d>
                      </m:num>
                      <m:den>
                        <m:r>
                          <a:rPr lang="de-DE" i="1" dirty="0">
                            <a:solidFill>
                              <a:schemeClr val="accent1"/>
                            </a:solidFill>
                            <a:latin typeface="Cambria Math" panose="02040503050406030204" pitchFamily="18" charset="0"/>
                          </a:rPr>
                          <m:t>𝑁</m:t>
                        </m:r>
                      </m:den>
                    </m:f>
                    <m:f>
                      <m:fPr>
                        <m:ctrlPr>
                          <a:rPr lang="de-DE" i="1">
                            <a:latin typeface="Cambria Math" panose="02040503050406030204" pitchFamily="18" charset="0"/>
                            <a:ea typeface="Cambria Math" panose="02040503050406030204" pitchFamily="18" charset="0"/>
                          </a:rPr>
                        </m:ctrlPr>
                      </m:fPr>
                      <m:num>
                        <m:r>
                          <a:rPr lang="de-DE" i="1" dirty="0" smtClean="0">
                            <a:latin typeface="Cambria Math" panose="02040503050406030204" pitchFamily="18" charset="0"/>
                            <a:ea typeface="Cambria Math" panose="02040503050406030204" pitchFamily="18" charset="0"/>
                          </a:rPr>
                          <m:t>1</m:t>
                        </m:r>
                      </m:num>
                      <m:den>
                        <m:sSup>
                          <m:sSupPr>
                            <m:ctrlPr>
                              <a:rPr lang="de-DE" i="1" dirty="0" smtClean="0">
                                <a:solidFill>
                                  <a:schemeClr val="accent1"/>
                                </a:solidFill>
                                <a:latin typeface="Cambria Math" panose="02040503050406030204" pitchFamily="18" charset="0"/>
                                <a:ea typeface="Cambria Math" panose="02040503050406030204" pitchFamily="18" charset="0"/>
                              </a:rPr>
                            </m:ctrlPr>
                          </m:sSupPr>
                          <m:e>
                            <m:r>
                              <a:rPr lang="de-DE" i="1" dirty="0">
                                <a:solidFill>
                                  <a:schemeClr val="accent1"/>
                                </a:solidFill>
                                <a:latin typeface="Cambria Math" panose="02040503050406030204" pitchFamily="18" charset="0"/>
                                <a:ea typeface="Cambria Math" panose="02040503050406030204" pitchFamily="18" charset="0"/>
                              </a:rPr>
                              <m:t>𝑃</m:t>
                            </m:r>
                          </m:e>
                          <m:sup>
                            <m:r>
                              <a:rPr lang="de-DE" i="1" dirty="0">
                                <a:solidFill>
                                  <a:schemeClr val="accent1"/>
                                </a:solidFill>
                                <a:latin typeface="Cambria Math" panose="02040503050406030204" pitchFamily="18" charset="0"/>
                                <a:ea typeface="Cambria Math" panose="02040503050406030204" pitchFamily="18" charset="0"/>
                              </a:rPr>
                              <m:t>𝑡</m:t>
                            </m:r>
                          </m:sup>
                        </m:sSup>
                        <m:d>
                          <m:dPr>
                            <m:ctrlPr>
                              <a:rPr lang="de-DE" i="1" dirty="0">
                                <a:solidFill>
                                  <a:schemeClr val="accent1"/>
                                </a:solidFill>
                                <a:latin typeface="Cambria Math" panose="02040503050406030204" pitchFamily="18" charset="0"/>
                                <a:ea typeface="Cambria Math" panose="02040503050406030204" pitchFamily="18" charset="0"/>
                              </a:rPr>
                            </m:ctrlPr>
                          </m:dPr>
                          <m:e>
                            <m:sSub>
                              <m:sSubPr>
                                <m:ctrlPr>
                                  <a:rPr lang="de-DE" i="1" dirty="0">
                                    <a:solidFill>
                                      <a:schemeClr val="accent1"/>
                                    </a:solidFill>
                                    <a:latin typeface="Cambria Math" panose="02040503050406030204" pitchFamily="18" charset="0"/>
                                  </a:rPr>
                                </m:ctrlPr>
                              </m:sSubPr>
                              <m:e>
                                <m:r>
                                  <a:rPr lang="de-DE" b="1" i="1" dirty="0">
                                    <a:solidFill>
                                      <a:schemeClr val="accent1"/>
                                    </a:solidFill>
                                    <a:latin typeface="Cambria Math" panose="02040503050406030204" pitchFamily="18" charset="0"/>
                                  </a:rPr>
                                  <m:t>𝒓</m:t>
                                </m:r>
                              </m:e>
                              <m:sub>
                                <m:r>
                                  <a:rPr lang="de-DE" i="1" dirty="0">
                                    <a:solidFill>
                                      <a:schemeClr val="accent1"/>
                                    </a:solidFill>
                                    <a:latin typeface="Cambria Math" panose="02040503050406030204" pitchFamily="18" charset="0"/>
                                  </a:rPr>
                                  <m:t>𝑓</m:t>
                                </m:r>
                              </m:sub>
                            </m:sSub>
                          </m:e>
                        </m:d>
                      </m:den>
                    </m:f>
                  </m:oMath>
                </a14:m>
                <a:endParaRPr lang="de-DE" dirty="0"/>
              </a:p>
              <a:p>
                <a:pPr lvl="1"/>
                <a:r>
                  <a:rPr lang="en-GB" b="1" dirty="0"/>
                  <a:t>else break</a:t>
                </a:r>
              </a:p>
              <a:p>
                <a:pPr lvl="1"/>
                <a:r>
                  <a:rPr lang="en-GB" dirty="0">
                    <a:solidFill>
                      <a:schemeClr val="tx1"/>
                    </a:solidFill>
                  </a:rPr>
                  <a:t>Choose a neighbour </a:t>
                </a:r>
                <a14:m>
                  <m:oMath xmlns:m="http://schemas.openxmlformats.org/officeDocument/2006/math">
                    <m:sSub>
                      <m:sSubPr>
                        <m:ctrlPr>
                          <a:rPr lang="de-DE" b="1" i="1" dirty="0">
                            <a:latin typeface="Cambria Math" panose="02040503050406030204" pitchFamily="18" charset="0"/>
                          </a:rPr>
                        </m:ctrlPr>
                      </m:sSubPr>
                      <m:e>
                        <m:r>
                          <a:rPr lang="en-GB" b="1" i="1" dirty="0">
                            <a:latin typeface="Cambria Math" panose="02040503050406030204" pitchFamily="18" charset="0"/>
                          </a:rPr>
                          <m:t>𝑪</m:t>
                        </m:r>
                      </m:e>
                      <m:sub>
                        <m:r>
                          <a:rPr lang="de-DE" b="0" i="1" dirty="0" smtClean="0">
                            <a:latin typeface="Cambria Math" panose="02040503050406030204" pitchFamily="18" charset="0"/>
                          </a:rPr>
                          <m:t>𝑗</m:t>
                        </m:r>
                      </m:sub>
                    </m:sSub>
                  </m:oMath>
                </a14:m>
                <a:r>
                  <a:rPr lang="en-GB" dirty="0">
                    <a:solidFill>
                      <a:schemeClr val="tx1"/>
                    </a:solidFill>
                  </a:rPr>
                  <a:t> as new current cluster at random</a:t>
                </a:r>
              </a:p>
              <a:p>
                <a:pPr lvl="1"/>
                <a:r>
                  <a:rPr lang="en-GB" dirty="0"/>
                  <a:t>Compute and send message </a:t>
                </a:r>
                <a14:m>
                  <m:oMath xmlns:m="http://schemas.openxmlformats.org/officeDocument/2006/math">
                    <m:sSubSup>
                      <m:sSubSupPr>
                        <m:ctrlPr>
                          <a:rPr lang="de-DE" i="1" dirty="0">
                            <a:latin typeface="Cambria Math" panose="02040503050406030204" pitchFamily="18" charset="0"/>
                          </a:rPr>
                        </m:ctrlPr>
                      </m:sSubSupPr>
                      <m:e>
                        <m:r>
                          <a:rPr lang="en-GB" i="1" dirty="0">
                            <a:latin typeface="Cambria Math" panose="02040503050406030204" pitchFamily="18" charset="0"/>
                          </a:rPr>
                          <m:t>𝑚</m:t>
                        </m:r>
                      </m:e>
                      <m:sub>
                        <m:r>
                          <a:rPr lang="de-DE" b="0" i="1" dirty="0" smtClean="0">
                            <a:latin typeface="Cambria Math" panose="02040503050406030204" pitchFamily="18" charset="0"/>
                          </a:rPr>
                          <m:t>𝑖𝑗</m:t>
                        </m:r>
                      </m:sub>
                      <m:sup>
                        <m:r>
                          <a:rPr lang="de-DE" i="1" dirty="0">
                            <a:latin typeface="Cambria Math" panose="02040503050406030204" pitchFamily="18" charset="0"/>
                          </a:rPr>
                          <m:t>𝑡</m:t>
                        </m:r>
                      </m:sup>
                    </m:sSubSup>
                  </m:oMath>
                </a14:m>
                <a:r>
                  <a:rPr lang="en-GB" dirty="0">
                    <a:solidFill>
                      <a:schemeClr val="tx1"/>
                    </a:solidFill>
                  </a:rPr>
                  <a:t> to </a:t>
                </a:r>
                <a14:m>
                  <m:oMath xmlns:m="http://schemas.openxmlformats.org/officeDocument/2006/math">
                    <m:sSub>
                      <m:sSubPr>
                        <m:ctrlPr>
                          <a:rPr lang="de-DE" b="1" i="1" dirty="0">
                            <a:latin typeface="Cambria Math" panose="02040503050406030204" pitchFamily="18" charset="0"/>
                          </a:rPr>
                        </m:ctrlPr>
                      </m:sSubPr>
                      <m:e>
                        <m:r>
                          <a:rPr lang="en-GB" b="1" i="1" dirty="0">
                            <a:latin typeface="Cambria Math" panose="02040503050406030204" pitchFamily="18" charset="0"/>
                          </a:rPr>
                          <m:t>𝑪</m:t>
                        </m:r>
                      </m:e>
                      <m:sub>
                        <m:r>
                          <a:rPr lang="de-DE" i="1" dirty="0">
                            <a:latin typeface="Cambria Math" panose="02040503050406030204" pitchFamily="18" charset="0"/>
                          </a:rPr>
                          <m:t>𝑗</m:t>
                        </m:r>
                      </m:sub>
                    </m:sSub>
                  </m:oMath>
                </a14:m>
                <a:endParaRPr lang="en-GB" dirty="0">
                  <a:solidFill>
                    <a:schemeClr val="tx1"/>
                  </a:solidFill>
                </a:endParaRPr>
              </a:p>
              <a:p>
                <a:endParaRPr lang="en-GB" dirty="0"/>
              </a:p>
            </p:txBody>
          </p:sp>
        </mc:Choice>
        <mc:Fallback xmlns="">
          <p:sp>
            <p:nvSpPr>
              <p:cNvPr id="3" name="Content Placeholder 2">
                <a:extLst>
                  <a:ext uri="{FF2B5EF4-FFF2-40B4-BE49-F238E27FC236}">
                    <a16:creationId xmlns:a16="http://schemas.microsoft.com/office/drawing/2014/main" id="{9CD041BB-9A61-3A43-B5EB-7986CCE7789E}"/>
                  </a:ext>
                </a:extLst>
              </p:cNvPr>
              <p:cNvSpPr>
                <a:spLocks noGrp="1" noRot="1" noChangeAspect="1" noMove="1" noResize="1" noEditPoints="1" noAdjustHandles="1" noChangeArrowheads="1" noChangeShapeType="1" noTextEdit="1"/>
              </p:cNvSpPr>
              <p:nvPr>
                <p:ph idx="1"/>
              </p:nvPr>
            </p:nvSpPr>
            <p:spPr>
              <a:blipFill>
                <a:blip r:embed="rId2"/>
                <a:stretch>
                  <a:fillRect l="-1436" t="-2687"/>
                </a:stretch>
              </a:blipFill>
            </p:spPr>
            <p:txBody>
              <a:bodyPr/>
              <a:lstStyle/>
              <a:p>
                <a:r>
                  <a:rPr lang="en-GB">
                    <a:noFill/>
                  </a:rPr>
                  <a:t> </a:t>
                </a:r>
              </a:p>
            </p:txBody>
          </p:sp>
        </mc:Fallback>
      </mc:AlternateContent>
      <p:sp>
        <p:nvSpPr>
          <p:cNvPr id="8" name="Date Placeholder 7">
            <a:extLst>
              <a:ext uri="{FF2B5EF4-FFF2-40B4-BE49-F238E27FC236}">
                <a16:creationId xmlns:a16="http://schemas.microsoft.com/office/drawing/2014/main" id="{BF763D3A-FC08-9F45-8B92-11D0183F1802}"/>
              </a:ext>
            </a:extLst>
          </p:cNvPr>
          <p:cNvSpPr>
            <a:spLocks noGrp="1"/>
          </p:cNvSpPr>
          <p:nvPr>
            <p:ph type="dt" sz="half" idx="2"/>
          </p:nvPr>
        </p:nvSpPr>
        <p:spPr/>
        <p:txBody>
          <a:bodyPr/>
          <a:lstStyle/>
          <a:p>
            <a:r>
              <a:rPr lang="en-GB"/>
              <a:t>Lifted Learning</a:t>
            </a:r>
            <a:endParaRPr lang="en-US" dirty="0"/>
          </a:p>
        </p:txBody>
      </p:sp>
      <p:sp>
        <p:nvSpPr>
          <p:cNvPr id="10" name="Footer Placeholder 9">
            <a:extLst>
              <a:ext uri="{FF2B5EF4-FFF2-40B4-BE49-F238E27FC236}">
                <a16:creationId xmlns:a16="http://schemas.microsoft.com/office/drawing/2014/main" id="{38469CF1-C4DB-E845-944D-F3F92C2B7933}"/>
              </a:ext>
            </a:extLst>
          </p:cNvPr>
          <p:cNvSpPr>
            <a:spLocks noGrp="1"/>
          </p:cNvSpPr>
          <p:nvPr>
            <p:ph type="ftr" sz="quarter" idx="3"/>
          </p:nvPr>
        </p:nvSpPr>
        <p:spPr/>
        <p:txBody>
          <a:bodyPr/>
          <a:lstStyle/>
          <a:p>
            <a:r>
              <a:rPr lang="en-GB"/>
              <a:t>T. Braun - StaRAI</a:t>
            </a:r>
          </a:p>
        </p:txBody>
      </p:sp>
      <p:sp>
        <p:nvSpPr>
          <p:cNvPr id="5" name="Slide Number Placeholder 4">
            <a:extLst>
              <a:ext uri="{FF2B5EF4-FFF2-40B4-BE49-F238E27FC236}">
                <a16:creationId xmlns:a16="http://schemas.microsoft.com/office/drawing/2014/main" id="{F1875802-7015-454E-AC4F-49C7163A0CC0}"/>
              </a:ext>
            </a:extLst>
          </p:cNvPr>
          <p:cNvSpPr>
            <a:spLocks noGrp="1"/>
          </p:cNvSpPr>
          <p:nvPr>
            <p:ph type="sldNum" sz="quarter" idx="4"/>
          </p:nvPr>
        </p:nvSpPr>
        <p:spPr/>
        <p:txBody>
          <a:bodyPr/>
          <a:lstStyle/>
          <a:p>
            <a:fld id="{67C9959E-8E6B-B04C-9955-EA096F41CA7A}" type="slidenum">
              <a:rPr lang="en-GB" smtClean="0"/>
              <a:t>11</a:t>
            </a:fld>
            <a:endParaRPr lang="en-GB"/>
          </a:p>
        </p:txBody>
      </p:sp>
      <p:sp>
        <p:nvSpPr>
          <p:cNvPr id="7" name="Rectangle 6">
            <a:extLst>
              <a:ext uri="{FF2B5EF4-FFF2-40B4-BE49-F238E27FC236}">
                <a16:creationId xmlns:a16="http://schemas.microsoft.com/office/drawing/2014/main" id="{812AB20C-951A-924D-A7DE-390294317478}"/>
              </a:ext>
            </a:extLst>
          </p:cNvPr>
          <p:cNvSpPr/>
          <p:nvPr/>
        </p:nvSpPr>
        <p:spPr>
          <a:xfrm>
            <a:off x="10036094" y="5389888"/>
            <a:ext cx="1795582" cy="280186"/>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IPF-JT</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11488549-1DC7-144B-BAC6-CF8260E47FB4}"/>
                  </a:ext>
                </a:extLst>
              </p:cNvPr>
              <p:cNvSpPr txBox="1"/>
              <p:nvPr/>
            </p:nvSpPr>
            <p:spPr>
              <a:xfrm>
                <a:off x="7602877" y="2114384"/>
                <a:ext cx="4101738" cy="967701"/>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de-DE" dirty="0">
                    <a:ea typeface="Cambria Math" panose="02040503050406030204" pitchFamily="18" charset="0"/>
                  </a:rPr>
                  <a:t>Compute </a:t>
                </a:r>
                <a14:m>
                  <m:oMath xmlns:m="http://schemas.openxmlformats.org/officeDocument/2006/math">
                    <m:sSup>
                      <m:sSupPr>
                        <m:ctrlPr>
                          <a:rPr lang="de-DE" i="1" dirty="0">
                            <a:latin typeface="Cambria Math" panose="02040503050406030204" pitchFamily="18" charset="0"/>
                            <a:ea typeface="Cambria Math" panose="02040503050406030204" pitchFamily="18" charset="0"/>
                          </a:rPr>
                        </m:ctrlPr>
                      </m:sSupPr>
                      <m:e>
                        <m:r>
                          <a:rPr lang="de-DE" i="1" dirty="0">
                            <a:latin typeface="Cambria Math" panose="02040503050406030204" pitchFamily="18" charset="0"/>
                            <a:ea typeface="Cambria Math" panose="02040503050406030204" pitchFamily="18" charset="0"/>
                          </a:rPr>
                          <m:t>𝑃</m:t>
                        </m:r>
                      </m:e>
                      <m:sup>
                        <m:r>
                          <a:rPr lang="de-DE" i="1" dirty="0">
                            <a:latin typeface="Cambria Math" panose="02040503050406030204" pitchFamily="18" charset="0"/>
                            <a:ea typeface="Cambria Math" panose="02040503050406030204" pitchFamily="18" charset="0"/>
                          </a:rPr>
                          <m:t>𝑡</m:t>
                        </m:r>
                      </m:sup>
                    </m:sSup>
                    <m:d>
                      <m:dPr>
                        <m:ctrlPr>
                          <a:rPr lang="de-DE" i="1" dirty="0">
                            <a:latin typeface="Cambria Math" panose="02040503050406030204" pitchFamily="18" charset="0"/>
                            <a:ea typeface="Cambria Math" panose="02040503050406030204" pitchFamily="18" charset="0"/>
                          </a:rPr>
                        </m:ctrlPr>
                      </m:dPr>
                      <m:e>
                        <m:sSub>
                          <m:sSubPr>
                            <m:ctrlPr>
                              <a:rPr lang="de-DE" i="1" dirty="0">
                                <a:latin typeface="Cambria Math" panose="02040503050406030204" pitchFamily="18" charset="0"/>
                              </a:rPr>
                            </m:ctrlPr>
                          </m:sSubPr>
                          <m:e>
                            <m:r>
                              <a:rPr lang="de-DE" b="1" i="1" dirty="0">
                                <a:latin typeface="Cambria Math" panose="02040503050406030204" pitchFamily="18" charset="0"/>
                              </a:rPr>
                              <m:t>𝒓</m:t>
                            </m:r>
                          </m:e>
                          <m:sub>
                            <m:r>
                              <a:rPr lang="de-DE" i="1" dirty="0">
                                <a:latin typeface="Cambria Math" panose="02040503050406030204" pitchFamily="18" charset="0"/>
                              </a:rPr>
                              <m:t>𝑓</m:t>
                            </m:r>
                          </m:sub>
                        </m:sSub>
                      </m:e>
                    </m:d>
                  </m:oMath>
                </a14:m>
                <a:r>
                  <a:rPr lang="en-GB" b="1" dirty="0"/>
                  <a:t> </a:t>
                </a:r>
                <a:r>
                  <a:rPr lang="en-GB" dirty="0"/>
                  <a:t>using current </a:t>
                </a:r>
                <a14:m>
                  <m:oMath xmlns:m="http://schemas.openxmlformats.org/officeDocument/2006/math">
                    <m:sSubSup>
                      <m:sSubSupPr>
                        <m:ctrlPr>
                          <a:rPr lang="de-DE" i="1" dirty="0">
                            <a:latin typeface="Cambria Math" panose="02040503050406030204" pitchFamily="18" charset="0"/>
                          </a:rPr>
                        </m:ctrlPr>
                      </m:sSubSupPr>
                      <m:e>
                        <m:r>
                          <a:rPr lang="en-GB" i="1" dirty="0">
                            <a:latin typeface="Cambria Math" panose="02040503050406030204" pitchFamily="18" charset="0"/>
                          </a:rPr>
                          <m:t>𝑚</m:t>
                        </m:r>
                      </m:e>
                      <m:sub>
                        <m:r>
                          <a:rPr lang="de-DE" i="1" dirty="0">
                            <a:latin typeface="Cambria Math" panose="02040503050406030204" pitchFamily="18" charset="0"/>
                          </a:rPr>
                          <m:t>𝑗𝑖</m:t>
                        </m:r>
                      </m:sub>
                      <m:sup>
                        <m:r>
                          <a:rPr lang="de-DE" i="1" dirty="0">
                            <a:latin typeface="Cambria Math" panose="02040503050406030204" pitchFamily="18" charset="0"/>
                          </a:rPr>
                          <m:t>𝑡</m:t>
                        </m:r>
                      </m:sup>
                    </m:sSubSup>
                  </m:oMath>
                </a14:m>
                <a:r>
                  <a:rPr lang="en-GB" dirty="0"/>
                  <a:t> and</a:t>
                </a:r>
                <a:r>
                  <a:rPr lang="de-DE" dirty="0">
                    <a:ea typeface="Cambria Math" panose="02040503050406030204" pitchFamily="18" charset="0"/>
                  </a:rPr>
                  <a:t> </a:t>
                </a:r>
                <a14:m>
                  <m:oMath xmlns:m="http://schemas.openxmlformats.org/officeDocument/2006/math">
                    <m:sSubSup>
                      <m:sSubSupPr>
                        <m:ctrlPr>
                          <a:rPr lang="de-DE" i="1" dirty="0">
                            <a:latin typeface="Cambria Math" panose="02040503050406030204" pitchFamily="18" charset="0"/>
                            <a:ea typeface="Cambria Math" panose="02040503050406030204" pitchFamily="18" charset="0"/>
                          </a:rPr>
                        </m:ctrlPr>
                      </m:sSubSupPr>
                      <m:e>
                        <m:r>
                          <a:rPr lang="de-DE" i="1" dirty="0">
                            <a:latin typeface="Cambria Math" panose="02040503050406030204" pitchFamily="18" charset="0"/>
                            <a:ea typeface="Cambria Math" panose="02040503050406030204" pitchFamily="18" charset="0"/>
                          </a:rPr>
                          <m:t>𝐹</m:t>
                        </m:r>
                      </m:e>
                      <m:sub>
                        <m:r>
                          <a:rPr lang="de-DE" i="1" dirty="0">
                            <a:latin typeface="Cambria Math" panose="02040503050406030204" pitchFamily="18" charset="0"/>
                            <a:ea typeface="Cambria Math" panose="02040503050406030204" pitchFamily="18" charset="0"/>
                          </a:rPr>
                          <m:t>𝑖</m:t>
                        </m:r>
                      </m:sub>
                      <m:sup>
                        <m:r>
                          <a:rPr lang="de-DE" i="1" dirty="0">
                            <a:latin typeface="Cambria Math" panose="02040503050406030204" pitchFamily="18" charset="0"/>
                            <a:ea typeface="Cambria Math" panose="02040503050406030204" pitchFamily="18" charset="0"/>
                          </a:rPr>
                          <m:t>𝑡</m:t>
                        </m:r>
                      </m:sup>
                    </m:sSubSup>
                  </m:oMath>
                </a14:m>
                <a:r>
                  <a:rPr lang="en-GB" dirty="0"/>
                  <a:t> </a:t>
                </a:r>
              </a:p>
              <a:p>
                <a:pPr marL="285750" indent="-285750">
                  <a:buFont typeface="Arial" panose="020B0604020202020204" pitchFamily="34" charset="0"/>
                  <a:buChar char="•"/>
                </a:pPr>
                <a:r>
                  <a:rPr lang="en-GB" dirty="0"/>
                  <a:t>Organise in a reasonable way over all local factors and assignments</a:t>
                </a:r>
              </a:p>
            </p:txBody>
          </p:sp>
        </mc:Choice>
        <mc:Fallback xmlns="">
          <p:sp>
            <p:nvSpPr>
              <p:cNvPr id="4" name="TextBox 3">
                <a:extLst>
                  <a:ext uri="{FF2B5EF4-FFF2-40B4-BE49-F238E27FC236}">
                    <a16:creationId xmlns:a16="http://schemas.microsoft.com/office/drawing/2014/main" id="{11488549-1DC7-144B-BAC6-CF8260E47FB4}"/>
                  </a:ext>
                </a:extLst>
              </p:cNvPr>
              <p:cNvSpPr txBox="1">
                <a:spLocks noRot="1" noChangeAspect="1" noMove="1" noResize="1" noEditPoints="1" noAdjustHandles="1" noChangeArrowheads="1" noChangeShapeType="1" noTextEdit="1"/>
              </p:cNvSpPr>
              <p:nvPr/>
            </p:nvSpPr>
            <p:spPr>
              <a:xfrm>
                <a:off x="7602877" y="2114384"/>
                <a:ext cx="4101738" cy="967701"/>
              </a:xfrm>
              <a:prstGeom prst="rect">
                <a:avLst/>
              </a:prstGeom>
              <a:blipFill>
                <a:blip r:embed="rId3"/>
                <a:stretch>
                  <a:fillRect/>
                </a:stretch>
              </a:blipFill>
            </p:spPr>
            <p:txBody>
              <a:bodyPr/>
              <a:lstStyle/>
              <a:p>
                <a:r>
                  <a:rPr lang="en-GB">
                    <a:noFill/>
                  </a:rPr>
                  <a:t> </a:t>
                </a:r>
              </a:p>
            </p:txBody>
          </p:sp>
        </mc:Fallback>
      </mc:AlternateContent>
      <p:cxnSp>
        <p:nvCxnSpPr>
          <p:cNvPr id="9" name="Straight Arrow Connector 8">
            <a:extLst>
              <a:ext uri="{FF2B5EF4-FFF2-40B4-BE49-F238E27FC236}">
                <a16:creationId xmlns:a16="http://schemas.microsoft.com/office/drawing/2014/main" id="{52958991-4F6D-B64C-91C2-BAAB8830139C}"/>
              </a:ext>
            </a:extLst>
          </p:cNvPr>
          <p:cNvCxnSpPr>
            <a:cxnSpLocks/>
            <a:stCxn id="4" idx="2"/>
          </p:cNvCxnSpPr>
          <p:nvPr/>
        </p:nvCxnSpPr>
        <p:spPr>
          <a:xfrm flipH="1">
            <a:off x="4502989" y="3082085"/>
            <a:ext cx="5150757" cy="1254126"/>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78B4200E-7E0C-2A4A-B5E2-C1F9C3FB676F}"/>
                  </a:ext>
                </a:extLst>
              </p:cNvPr>
              <p:cNvSpPr txBox="1"/>
              <p:nvPr/>
            </p:nvSpPr>
            <p:spPr>
              <a:xfrm>
                <a:off x="8028860" y="3555373"/>
                <a:ext cx="3379814" cy="1200329"/>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GB" dirty="0">
                    <a:ea typeface="Cambria Math" panose="02040503050406030204" pitchFamily="18" charset="0"/>
                  </a:rPr>
                  <a:t>No ordering prescribed; </a:t>
                </a:r>
                <a:r>
                  <a:rPr lang="en-GB" dirty="0"/>
                  <a:t>implicitly required that all </a:t>
                </a:r>
                <a14:m>
                  <m:oMath xmlns:m="http://schemas.openxmlformats.org/officeDocument/2006/math">
                    <m:sSub>
                      <m:sSubPr>
                        <m:ctrlPr>
                          <a:rPr lang="de-DE" b="1" i="1" dirty="0">
                            <a:latin typeface="Cambria Math" panose="02040503050406030204" pitchFamily="18" charset="0"/>
                          </a:rPr>
                        </m:ctrlPr>
                      </m:sSubPr>
                      <m:e>
                        <m:r>
                          <a:rPr lang="en-GB" b="1" i="1" dirty="0">
                            <a:latin typeface="Cambria Math" panose="02040503050406030204" pitchFamily="18" charset="0"/>
                          </a:rPr>
                          <m:t>𝑪</m:t>
                        </m:r>
                      </m:e>
                      <m:sub>
                        <m:r>
                          <a:rPr lang="de-DE" i="1" dirty="0">
                            <a:latin typeface="Cambria Math" panose="02040503050406030204" pitchFamily="18" charset="0"/>
                          </a:rPr>
                          <m:t>𝑖</m:t>
                        </m:r>
                      </m:sub>
                    </m:sSub>
                  </m:oMath>
                </a14:m>
                <a:r>
                  <a:rPr lang="en-GB" dirty="0"/>
                  <a:t> visited enough</a:t>
                </a:r>
              </a:p>
              <a:p>
                <a:pPr marL="285750" indent="-285750">
                  <a:buFont typeface="Arial" panose="020B0604020202020204" pitchFamily="34" charset="0"/>
                  <a:buChar char="•"/>
                </a:pPr>
                <a:r>
                  <a:rPr lang="en-GB" dirty="0"/>
                  <a:t>E.g., start at a leaf, traverse the clusters by depth-first search</a:t>
                </a:r>
              </a:p>
            </p:txBody>
          </p:sp>
        </mc:Choice>
        <mc:Fallback xmlns="">
          <p:sp>
            <p:nvSpPr>
              <p:cNvPr id="16" name="TextBox 15">
                <a:extLst>
                  <a:ext uri="{FF2B5EF4-FFF2-40B4-BE49-F238E27FC236}">
                    <a16:creationId xmlns:a16="http://schemas.microsoft.com/office/drawing/2014/main" id="{78B4200E-7E0C-2A4A-B5E2-C1F9C3FB676F}"/>
                  </a:ext>
                </a:extLst>
              </p:cNvPr>
              <p:cNvSpPr txBox="1">
                <a:spLocks noRot="1" noChangeAspect="1" noMove="1" noResize="1" noEditPoints="1" noAdjustHandles="1" noChangeArrowheads="1" noChangeShapeType="1" noTextEdit="1"/>
              </p:cNvSpPr>
              <p:nvPr/>
            </p:nvSpPr>
            <p:spPr>
              <a:xfrm>
                <a:off x="8028860" y="3555373"/>
                <a:ext cx="3379814" cy="1200329"/>
              </a:xfrm>
              <a:prstGeom prst="rect">
                <a:avLst/>
              </a:prstGeom>
              <a:blipFill>
                <a:blip r:embed="rId4"/>
                <a:stretch>
                  <a:fillRect/>
                </a:stretch>
              </a:blipFill>
            </p:spPr>
            <p:txBody>
              <a:bodyPr/>
              <a:lstStyle/>
              <a:p>
                <a:r>
                  <a:rPr lang="en-GB">
                    <a:noFill/>
                  </a:rPr>
                  <a:t> </a:t>
                </a:r>
              </a:p>
            </p:txBody>
          </p:sp>
        </mc:Fallback>
      </mc:AlternateContent>
      <p:cxnSp>
        <p:nvCxnSpPr>
          <p:cNvPr id="17" name="Straight Arrow Connector 16">
            <a:extLst>
              <a:ext uri="{FF2B5EF4-FFF2-40B4-BE49-F238E27FC236}">
                <a16:creationId xmlns:a16="http://schemas.microsoft.com/office/drawing/2014/main" id="{BA87ABCE-694B-CD4C-9957-A43F6CDF36C0}"/>
              </a:ext>
            </a:extLst>
          </p:cNvPr>
          <p:cNvCxnSpPr>
            <a:cxnSpLocks/>
            <a:stCxn id="16" idx="1"/>
          </p:cNvCxnSpPr>
          <p:nvPr/>
        </p:nvCxnSpPr>
        <p:spPr>
          <a:xfrm flipH="1">
            <a:off x="7315200" y="4155538"/>
            <a:ext cx="713660" cy="759632"/>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EF57A426-5CD2-DE4A-AE87-F456C0E8075E}"/>
              </a:ext>
            </a:extLst>
          </p:cNvPr>
          <p:cNvSpPr/>
          <p:nvPr/>
        </p:nvSpPr>
        <p:spPr>
          <a:xfrm>
            <a:off x="3494288" y="6321366"/>
            <a:ext cx="6224479" cy="400110"/>
          </a:xfrm>
          <a:prstGeom prst="rect">
            <a:avLst/>
          </a:prstGeom>
        </p:spPr>
        <p:txBody>
          <a:bodyPr wrap="square">
            <a:spAutoFit/>
          </a:bodyPr>
          <a:lstStyle/>
          <a:p>
            <a:r>
              <a:rPr lang="en-GB" sz="1000" dirty="0">
                <a:solidFill>
                  <a:schemeClr val="tx1">
                    <a:lumMod val="60000"/>
                    <a:lumOff val="40000"/>
                  </a:schemeClr>
                </a:solidFill>
                <a:latin typeface="CMR10"/>
              </a:rPr>
              <a:t>Yee </a:t>
            </a:r>
            <a:r>
              <a:rPr lang="en-GB" sz="1000" dirty="0" err="1">
                <a:solidFill>
                  <a:schemeClr val="tx1">
                    <a:lumMod val="60000"/>
                    <a:lumOff val="40000"/>
                  </a:schemeClr>
                </a:solidFill>
                <a:latin typeface="CMR10"/>
              </a:rPr>
              <a:t>Whye</a:t>
            </a:r>
            <a:r>
              <a:rPr lang="en-GB" sz="1000" dirty="0">
                <a:solidFill>
                  <a:schemeClr val="tx1">
                    <a:lumMod val="60000"/>
                    <a:lumOff val="40000"/>
                  </a:schemeClr>
                </a:solidFill>
                <a:latin typeface="CMR10"/>
              </a:rPr>
              <a:t> </a:t>
            </a:r>
            <a:r>
              <a:rPr lang="en-GB" sz="1000" dirty="0" err="1">
                <a:solidFill>
                  <a:schemeClr val="tx1">
                    <a:lumMod val="60000"/>
                    <a:lumOff val="40000"/>
                  </a:schemeClr>
                </a:solidFill>
                <a:latin typeface="CMR10"/>
              </a:rPr>
              <a:t>Teh</a:t>
            </a:r>
            <a:r>
              <a:rPr lang="en-GB" sz="1000" dirty="0">
                <a:solidFill>
                  <a:schemeClr val="tx1">
                    <a:lumMod val="60000"/>
                    <a:lumOff val="40000"/>
                  </a:schemeClr>
                </a:solidFill>
                <a:latin typeface="CMR10"/>
              </a:rPr>
              <a:t> and Max Welling: On Improving the Efficiency of the Iterative Proportional Fitting Procedure. In: </a:t>
            </a:r>
            <a:r>
              <a:rPr lang="en-GB" sz="1000" i="1" dirty="0">
                <a:solidFill>
                  <a:schemeClr val="tx1">
                    <a:lumMod val="60000"/>
                    <a:lumOff val="40000"/>
                  </a:schemeClr>
                </a:solidFill>
                <a:latin typeface="CMR10"/>
              </a:rPr>
              <a:t>AISTATS-03 Proceedings of the Ninth International Workshop on Artificial Intelligence and Statistics</a:t>
            </a:r>
            <a:r>
              <a:rPr lang="en-GB" sz="1000" dirty="0">
                <a:solidFill>
                  <a:schemeClr val="tx1">
                    <a:lumMod val="60000"/>
                    <a:lumOff val="40000"/>
                  </a:schemeClr>
                </a:solidFill>
                <a:latin typeface="CMR10"/>
              </a:rPr>
              <a:t>, 2003.</a:t>
            </a:r>
            <a:endParaRPr lang="en-GB" sz="1000" dirty="0">
              <a:solidFill>
                <a:schemeClr val="tx1">
                  <a:lumMod val="60000"/>
                  <a:lumOff val="40000"/>
                </a:schemeClr>
              </a:solidFill>
            </a:endParaRPr>
          </a:p>
        </p:txBody>
      </p:sp>
    </p:spTree>
    <p:extLst>
      <p:ext uri="{BB962C8B-B14F-4D97-AF65-F5344CB8AC3E}">
        <p14:creationId xmlns:p14="http://schemas.microsoft.com/office/powerpoint/2010/main" val="3659186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B6163-1FC4-A445-A0AD-2A600AE6C916}"/>
              </a:ext>
            </a:extLst>
          </p:cNvPr>
          <p:cNvSpPr>
            <a:spLocks noGrp="1"/>
          </p:cNvSpPr>
          <p:nvPr>
            <p:ph type="title"/>
          </p:nvPr>
        </p:nvSpPr>
        <p:spPr/>
        <p:txBody>
          <a:bodyPr>
            <a:normAutofit/>
          </a:bodyPr>
          <a:lstStyle/>
          <a:p>
            <a:r>
              <a:rPr lang="en-GB" dirty="0"/>
              <a:t>Outline: 4. Lifted Learning</a:t>
            </a:r>
          </a:p>
        </p:txBody>
      </p:sp>
      <p:sp>
        <p:nvSpPr>
          <p:cNvPr id="3" name="Content Placeholder 2">
            <a:extLst>
              <a:ext uri="{FF2B5EF4-FFF2-40B4-BE49-F238E27FC236}">
                <a16:creationId xmlns:a16="http://schemas.microsoft.com/office/drawing/2014/main" id="{7910942D-095A-5743-9021-C7CFDB68203A}"/>
              </a:ext>
            </a:extLst>
          </p:cNvPr>
          <p:cNvSpPr>
            <a:spLocks noGrp="1"/>
          </p:cNvSpPr>
          <p:nvPr>
            <p:ph idx="1"/>
          </p:nvPr>
        </p:nvSpPr>
        <p:spPr/>
        <p:txBody>
          <a:bodyPr>
            <a:normAutofit/>
          </a:bodyPr>
          <a:lstStyle/>
          <a:p>
            <a:pPr marL="514350" indent="-514350">
              <a:buFont typeface="+mj-lt"/>
              <a:buAutoNum type="alphaUcPeriod"/>
            </a:pPr>
            <a:r>
              <a:rPr lang="en-GB" i="1" dirty="0"/>
              <a:t>Overview of propositional learning</a:t>
            </a:r>
          </a:p>
          <a:p>
            <a:pPr lvl="1"/>
            <a:r>
              <a:rPr lang="en-GB" dirty="0"/>
              <a:t>Parameter and structure learning</a:t>
            </a:r>
          </a:p>
          <a:p>
            <a:pPr marL="514350" indent="-514350">
              <a:buFont typeface="+mj-lt"/>
              <a:buAutoNum type="alphaUcPeriod"/>
            </a:pPr>
            <a:r>
              <a:rPr lang="en-GB" i="1" dirty="0"/>
              <a:t>Lifted encoding of propositional models</a:t>
            </a:r>
          </a:p>
          <a:p>
            <a:pPr lvl="1"/>
            <a:r>
              <a:rPr lang="en-GB" dirty="0"/>
              <a:t>Colour passing</a:t>
            </a:r>
          </a:p>
          <a:p>
            <a:pPr marL="514350" indent="-514350">
              <a:buFont typeface="+mj-lt"/>
              <a:buAutoNum type="alphaUcPeriod"/>
            </a:pPr>
            <a:r>
              <a:rPr lang="en-GB" i="1" dirty="0"/>
              <a:t>Relation(al) learning</a:t>
            </a:r>
          </a:p>
          <a:p>
            <a:pPr lvl="1"/>
            <a:r>
              <a:rPr lang="en-GB" dirty="0"/>
              <a:t>First-order inductive learning, decision tree representation</a:t>
            </a:r>
          </a:p>
          <a:p>
            <a:pPr lvl="1"/>
            <a:r>
              <a:rPr lang="en-GB" dirty="0"/>
              <a:t>Relational dependency network learning</a:t>
            </a:r>
          </a:p>
          <a:p>
            <a:pPr lvl="1"/>
            <a:r>
              <a:rPr lang="en-GB" dirty="0"/>
              <a:t>Changing domains</a:t>
            </a:r>
          </a:p>
          <a:p>
            <a:pPr marL="514350" indent="-514350">
              <a:buFont typeface="+mj-lt"/>
              <a:buAutoNum type="alphaUcPeriod"/>
            </a:pPr>
            <a:r>
              <a:rPr lang="en-GB" i="1" dirty="0"/>
              <a:t>Approximating Symmetries</a:t>
            </a:r>
          </a:p>
          <a:p>
            <a:pPr lvl="1"/>
            <a:r>
              <a:rPr lang="en-GB" dirty="0"/>
              <a:t>Evidence and model-based approaches, local structure</a:t>
            </a:r>
          </a:p>
          <a:p>
            <a:pPr marL="0" indent="0" algn="ctr">
              <a:buNone/>
            </a:pPr>
            <a:r>
              <a:rPr lang="en-GB" dirty="0">
                <a:solidFill>
                  <a:schemeClr val="accent1"/>
                </a:solidFill>
              </a:rPr>
              <a:t>⇒ Next: Lifted Sequential Models and Inference</a:t>
            </a:r>
          </a:p>
        </p:txBody>
      </p:sp>
      <p:sp>
        <p:nvSpPr>
          <p:cNvPr id="4" name="Date Placeholder 3">
            <a:extLst>
              <a:ext uri="{FF2B5EF4-FFF2-40B4-BE49-F238E27FC236}">
                <a16:creationId xmlns:a16="http://schemas.microsoft.com/office/drawing/2014/main" id="{2A236812-4CA9-5445-8943-18F09C9A5ECF}"/>
              </a:ext>
            </a:extLst>
          </p:cNvPr>
          <p:cNvSpPr>
            <a:spLocks noGrp="1"/>
          </p:cNvSpPr>
          <p:nvPr>
            <p:ph type="dt" sz="half" idx="2"/>
          </p:nvPr>
        </p:nvSpPr>
        <p:spPr/>
        <p:txBody>
          <a:bodyPr/>
          <a:lstStyle/>
          <a:p>
            <a:r>
              <a:rPr lang="en-GB"/>
              <a:t>Lifted Learning</a:t>
            </a:r>
            <a:endParaRPr lang="en-US" dirty="0"/>
          </a:p>
        </p:txBody>
      </p:sp>
      <p:sp>
        <p:nvSpPr>
          <p:cNvPr id="6" name="Footer Placeholder 5">
            <a:extLst>
              <a:ext uri="{FF2B5EF4-FFF2-40B4-BE49-F238E27FC236}">
                <a16:creationId xmlns:a16="http://schemas.microsoft.com/office/drawing/2014/main" id="{F78CD2DD-868E-E24F-8C2D-26C6C2300714}"/>
              </a:ext>
            </a:extLst>
          </p:cNvPr>
          <p:cNvSpPr>
            <a:spLocks noGrp="1"/>
          </p:cNvSpPr>
          <p:nvPr>
            <p:ph type="ftr" sz="quarter" idx="3"/>
          </p:nvPr>
        </p:nvSpPr>
        <p:spPr/>
        <p:txBody>
          <a:bodyPr/>
          <a:lstStyle/>
          <a:p>
            <a:r>
              <a:rPr lang="en-GB"/>
              <a:t>T. Braun - StaRAI</a:t>
            </a:r>
          </a:p>
        </p:txBody>
      </p:sp>
      <p:sp>
        <p:nvSpPr>
          <p:cNvPr id="5" name="Slide Number Placeholder 4">
            <a:extLst>
              <a:ext uri="{FF2B5EF4-FFF2-40B4-BE49-F238E27FC236}">
                <a16:creationId xmlns:a16="http://schemas.microsoft.com/office/drawing/2014/main" id="{3123AB03-3A8E-584A-849C-5FED317EE6F3}"/>
              </a:ext>
            </a:extLst>
          </p:cNvPr>
          <p:cNvSpPr>
            <a:spLocks noGrp="1"/>
          </p:cNvSpPr>
          <p:nvPr>
            <p:ph type="sldNum" sz="quarter" idx="4"/>
          </p:nvPr>
        </p:nvSpPr>
        <p:spPr/>
        <p:txBody>
          <a:bodyPr/>
          <a:lstStyle/>
          <a:p>
            <a:fld id="{67C9959E-8E6B-B04C-9955-EA096F41CA7A}" type="slidenum">
              <a:rPr lang="en-GB" smtClean="0"/>
              <a:t>110</a:t>
            </a:fld>
            <a:endParaRPr lang="en-GB"/>
          </a:p>
        </p:txBody>
      </p:sp>
    </p:spTree>
    <p:extLst>
      <p:ext uri="{BB962C8B-B14F-4D97-AF65-F5344CB8AC3E}">
        <p14:creationId xmlns:p14="http://schemas.microsoft.com/office/powerpoint/2010/main" val="794116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A6CF7-27F3-1640-9048-4FCB23DAD377}"/>
              </a:ext>
            </a:extLst>
          </p:cNvPr>
          <p:cNvSpPr>
            <a:spLocks noGrp="1"/>
          </p:cNvSpPr>
          <p:nvPr>
            <p:ph type="title"/>
          </p:nvPr>
        </p:nvSpPr>
        <p:spPr/>
        <p:txBody>
          <a:bodyPr/>
          <a:lstStyle/>
          <a:p>
            <a:r>
              <a:rPr lang="en-GB" dirty="0"/>
              <a:t>Appendix</a:t>
            </a:r>
          </a:p>
        </p:txBody>
      </p:sp>
      <p:sp>
        <p:nvSpPr>
          <p:cNvPr id="3" name="Text Placeholder 2">
            <a:extLst>
              <a:ext uri="{FF2B5EF4-FFF2-40B4-BE49-F238E27FC236}">
                <a16:creationId xmlns:a16="http://schemas.microsoft.com/office/drawing/2014/main" id="{9C90281C-F016-AA4A-A3D9-95E6ABFB3313}"/>
              </a:ext>
            </a:extLst>
          </p:cNvPr>
          <p:cNvSpPr>
            <a:spLocks noGrp="1"/>
          </p:cNvSpPr>
          <p:nvPr>
            <p:ph type="body" idx="1"/>
          </p:nvPr>
        </p:nvSpPr>
        <p:spPr/>
        <p:txBody>
          <a:bodyPr/>
          <a:lstStyle/>
          <a:p>
            <a:r>
              <a:rPr lang="en-GB" dirty="0"/>
              <a:t>ML-based Parameter Learning</a:t>
            </a:r>
          </a:p>
        </p:txBody>
      </p:sp>
      <p:sp>
        <p:nvSpPr>
          <p:cNvPr id="4" name="Date Placeholder 3">
            <a:extLst>
              <a:ext uri="{FF2B5EF4-FFF2-40B4-BE49-F238E27FC236}">
                <a16:creationId xmlns:a16="http://schemas.microsoft.com/office/drawing/2014/main" id="{B5196FEC-E135-E448-8B4B-0B9BFC480CCF}"/>
              </a:ext>
            </a:extLst>
          </p:cNvPr>
          <p:cNvSpPr>
            <a:spLocks noGrp="1"/>
          </p:cNvSpPr>
          <p:nvPr>
            <p:ph type="dt" sz="half" idx="2"/>
          </p:nvPr>
        </p:nvSpPr>
        <p:spPr/>
        <p:txBody>
          <a:bodyPr/>
          <a:lstStyle/>
          <a:p>
            <a:r>
              <a:rPr lang="en-GB"/>
              <a:t>Lifted Learning</a:t>
            </a:r>
            <a:endParaRPr lang="en-US" dirty="0"/>
          </a:p>
        </p:txBody>
      </p:sp>
      <p:sp>
        <p:nvSpPr>
          <p:cNvPr id="5" name="Footer Placeholder 4">
            <a:extLst>
              <a:ext uri="{FF2B5EF4-FFF2-40B4-BE49-F238E27FC236}">
                <a16:creationId xmlns:a16="http://schemas.microsoft.com/office/drawing/2014/main" id="{2DD6ECEC-488D-AB47-8D95-67DF853D7F13}"/>
              </a:ext>
            </a:extLst>
          </p:cNvPr>
          <p:cNvSpPr>
            <a:spLocks noGrp="1"/>
          </p:cNvSpPr>
          <p:nvPr>
            <p:ph type="ftr" sz="quarter" idx="3"/>
          </p:nvPr>
        </p:nvSpPr>
        <p:spPr/>
        <p:txBody>
          <a:bodyPr/>
          <a:lstStyle/>
          <a:p>
            <a:r>
              <a:rPr lang="en-GB"/>
              <a:t>T. Braun - StaRAI</a:t>
            </a:r>
          </a:p>
        </p:txBody>
      </p:sp>
      <p:sp>
        <p:nvSpPr>
          <p:cNvPr id="6" name="Slide Number Placeholder 5">
            <a:extLst>
              <a:ext uri="{FF2B5EF4-FFF2-40B4-BE49-F238E27FC236}">
                <a16:creationId xmlns:a16="http://schemas.microsoft.com/office/drawing/2014/main" id="{434A6E1B-8B42-E448-8033-A65824BF4820}"/>
              </a:ext>
            </a:extLst>
          </p:cNvPr>
          <p:cNvSpPr>
            <a:spLocks noGrp="1"/>
          </p:cNvSpPr>
          <p:nvPr>
            <p:ph type="sldNum" sz="quarter" idx="4"/>
          </p:nvPr>
        </p:nvSpPr>
        <p:spPr/>
        <p:txBody>
          <a:bodyPr/>
          <a:lstStyle/>
          <a:p>
            <a:fld id="{67C9959E-8E6B-B04C-9955-EA096F41CA7A}" type="slidenum">
              <a:rPr lang="en-GB" smtClean="0"/>
              <a:t>111</a:t>
            </a:fld>
            <a:endParaRPr lang="en-GB"/>
          </a:p>
        </p:txBody>
      </p:sp>
    </p:spTree>
    <p:extLst>
      <p:ext uri="{BB962C8B-B14F-4D97-AF65-F5344CB8AC3E}">
        <p14:creationId xmlns:p14="http://schemas.microsoft.com/office/powerpoint/2010/main" val="375731447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3"/>
          <p:cNvSpPr>
            <a:spLocks noGrp="1"/>
          </p:cNvSpPr>
          <p:nvPr>
            <p:ph type="sldNum" sz="quarter" idx="4"/>
          </p:nvPr>
        </p:nvSpPr>
        <p:spPr/>
        <p:txBody>
          <a:bodyPr/>
          <a:lstStyle/>
          <a:p>
            <a:pPr>
              <a:defRPr/>
            </a:pPr>
            <a:fld id="{A4C577E2-95DD-1F4B-A688-E8FB02007787}" type="slidenum">
              <a:rPr lang="en-GB" smtClean="0"/>
              <a:pPr>
                <a:defRPr/>
              </a:pPr>
              <a:t>112</a:t>
            </a:fld>
            <a:endParaRPr lang="en-GB"/>
          </a:p>
        </p:txBody>
      </p:sp>
      <p:sp>
        <p:nvSpPr>
          <p:cNvPr id="3" name="Date Placeholder 2">
            <a:extLst>
              <a:ext uri="{FF2B5EF4-FFF2-40B4-BE49-F238E27FC236}">
                <a16:creationId xmlns:a16="http://schemas.microsoft.com/office/drawing/2014/main" id="{484C561C-5F99-A942-BE17-0C2B13E7F000}"/>
              </a:ext>
            </a:extLst>
          </p:cNvPr>
          <p:cNvSpPr>
            <a:spLocks noGrp="1"/>
          </p:cNvSpPr>
          <p:nvPr>
            <p:ph type="dt" sz="half" idx="2"/>
          </p:nvPr>
        </p:nvSpPr>
        <p:spPr/>
        <p:txBody>
          <a:bodyPr/>
          <a:lstStyle/>
          <a:p>
            <a:r>
              <a:rPr lang="en-GB"/>
              <a:t>Lifted Learning</a:t>
            </a:r>
          </a:p>
        </p:txBody>
      </p:sp>
      <p:sp>
        <p:nvSpPr>
          <p:cNvPr id="6" name="Footer Placeholder 5">
            <a:extLst>
              <a:ext uri="{FF2B5EF4-FFF2-40B4-BE49-F238E27FC236}">
                <a16:creationId xmlns:a16="http://schemas.microsoft.com/office/drawing/2014/main" id="{E8738009-CF98-FD4A-AE0B-5F13A063E112}"/>
              </a:ext>
            </a:extLst>
          </p:cNvPr>
          <p:cNvSpPr>
            <a:spLocks noGrp="1"/>
          </p:cNvSpPr>
          <p:nvPr>
            <p:ph type="ftr" sz="quarter" idx="3"/>
          </p:nvPr>
        </p:nvSpPr>
        <p:spPr/>
        <p:txBody>
          <a:bodyPr/>
          <a:lstStyle/>
          <a:p>
            <a:r>
              <a:rPr lang="en-GB"/>
              <a:t>T. Braun - StaRAI</a:t>
            </a:r>
          </a:p>
        </p:txBody>
      </p:sp>
      <p:sp>
        <p:nvSpPr>
          <p:cNvPr id="49153" name="Rectangle 2"/>
          <p:cNvSpPr>
            <a:spLocks noGrp="1" noChangeArrowheads="1"/>
          </p:cNvSpPr>
          <p:nvPr>
            <p:ph type="title"/>
          </p:nvPr>
        </p:nvSpPr>
        <p:spPr/>
        <p:txBody>
          <a:bodyPr/>
          <a:lstStyle/>
          <a:p>
            <a:pPr>
              <a:tabLst>
                <a:tab pos="0" algn="l"/>
                <a:tab pos="456743" algn="l"/>
                <a:tab pos="913486" algn="l"/>
                <a:tab pos="1370228" algn="l"/>
                <a:tab pos="1826971" algn="l"/>
                <a:tab pos="2283714" algn="l"/>
                <a:tab pos="2740457" algn="l"/>
                <a:tab pos="3197200" algn="l"/>
                <a:tab pos="3653942" algn="l"/>
                <a:tab pos="4110685" algn="l"/>
                <a:tab pos="4567428" algn="l"/>
                <a:tab pos="5024171" algn="l"/>
                <a:tab pos="5480914" algn="l"/>
                <a:tab pos="5937656" algn="l"/>
                <a:tab pos="6394399" algn="l"/>
                <a:tab pos="6851142" algn="l"/>
                <a:tab pos="7307885" algn="l"/>
                <a:tab pos="7764628" algn="l"/>
                <a:tab pos="8221370" algn="l"/>
                <a:tab pos="8678113" algn="l"/>
                <a:tab pos="9134856" algn="l"/>
              </a:tabLst>
            </a:pPr>
            <a:r>
              <a:rPr lang="en-GB">
                <a:latin typeface="+mn-lt"/>
              </a:rPr>
              <a:t>Learning in BNs: Data Science with Complete Data</a:t>
            </a:r>
          </a:p>
        </p:txBody>
      </p:sp>
      <p:sp>
        <p:nvSpPr>
          <p:cNvPr id="2" name="Content Placeholder 1">
            <a:extLst>
              <a:ext uri="{FF2B5EF4-FFF2-40B4-BE49-F238E27FC236}">
                <a16:creationId xmlns:a16="http://schemas.microsoft.com/office/drawing/2014/main" id="{8E17D53F-374F-DA47-BEE6-24758F0D546F}"/>
              </a:ext>
            </a:extLst>
          </p:cNvPr>
          <p:cNvSpPr>
            <a:spLocks noGrp="1"/>
          </p:cNvSpPr>
          <p:nvPr>
            <p:ph idx="1"/>
          </p:nvPr>
        </p:nvSpPr>
        <p:spPr/>
        <p:txBody>
          <a:bodyPr/>
          <a:lstStyle/>
          <a:p>
            <a:r>
              <a:rPr lang="en-GB" dirty="0"/>
              <a:t>We begin with the simplest learning problem: Learning parameters in BNs with</a:t>
            </a:r>
          </a:p>
          <a:p>
            <a:pPr lvl="1"/>
            <a:r>
              <a:rPr lang="en-GB" dirty="0"/>
              <a:t>Known structure</a:t>
            </a:r>
          </a:p>
          <a:p>
            <a:pPr lvl="1"/>
            <a:r>
              <a:rPr lang="en-GB" dirty="0"/>
              <a:t>Data contains observations for all variables</a:t>
            </a:r>
          </a:p>
          <a:p>
            <a:pPr lvl="2"/>
            <a:r>
              <a:rPr lang="en-GB" dirty="0"/>
              <a:t>All variables observable, no missing data</a:t>
            </a:r>
          </a:p>
          <a:p>
            <a:endParaRPr lang="en-GB" dirty="0"/>
          </a:p>
        </p:txBody>
      </p:sp>
      <mc:AlternateContent xmlns:mc="http://schemas.openxmlformats.org/markup-compatibility/2006" xmlns:a14="http://schemas.microsoft.com/office/drawing/2010/main">
        <mc:Choice Requires="a14">
          <p:graphicFrame>
            <p:nvGraphicFramePr>
              <p:cNvPr id="8" name="Table 7">
                <a:extLst>
                  <a:ext uri="{FF2B5EF4-FFF2-40B4-BE49-F238E27FC236}">
                    <a16:creationId xmlns:a16="http://schemas.microsoft.com/office/drawing/2014/main" id="{48D7C93D-6AFF-E044-A9FE-483D5875959F}"/>
                  </a:ext>
                </a:extLst>
              </p:cNvPr>
              <p:cNvGraphicFramePr>
                <a:graphicFrameLocks noGrp="1"/>
              </p:cNvGraphicFramePr>
              <p:nvPr/>
            </p:nvGraphicFramePr>
            <p:xfrm>
              <a:off x="8048852" y="4373826"/>
              <a:ext cx="1726735" cy="1528410"/>
            </p:xfrm>
            <a:graphic>
              <a:graphicData uri="http://schemas.openxmlformats.org/drawingml/2006/table">
                <a:tbl>
                  <a:tblPr firstRow="1" bandRow="1">
                    <a:tableStyleId>{793D81CF-94F2-401A-BA57-92F5A7B2D0C5}</a:tableStyleId>
                  </a:tblPr>
                  <a:tblGrid>
                    <a:gridCol w="558345">
                      <a:extLst>
                        <a:ext uri="{9D8B030D-6E8A-4147-A177-3AD203B41FA5}">
                          <a16:colId xmlns:a16="http://schemas.microsoft.com/office/drawing/2014/main" val="20000"/>
                        </a:ext>
                      </a:extLst>
                    </a:gridCol>
                    <a:gridCol w="666310">
                      <a:extLst>
                        <a:ext uri="{9D8B030D-6E8A-4147-A177-3AD203B41FA5}">
                          <a16:colId xmlns:a16="http://schemas.microsoft.com/office/drawing/2014/main" val="20001"/>
                        </a:ext>
                      </a:extLst>
                    </a:gridCol>
                    <a:gridCol w="502080">
                      <a:extLst>
                        <a:ext uri="{9D8B030D-6E8A-4147-A177-3AD203B41FA5}">
                          <a16:colId xmlns:a16="http://schemas.microsoft.com/office/drawing/2014/main" val="20003"/>
                        </a:ext>
                      </a:extLst>
                    </a:gridCol>
                  </a:tblGrid>
                  <a:tr h="305682">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charset="0"/>
                                  </a:rPr>
                                  <m:t>𝐸𝑝𝑖𝑑</m:t>
                                </m:r>
                              </m:oMath>
                            </m:oMathPara>
                          </a14:m>
                          <a:endParaRPr lang="en-US" sz="1400" dirty="0"/>
                        </a:p>
                      </a:txBody>
                      <a:tcPr marL="45672" marR="45672" marT="45672" marB="45672"/>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charset="0"/>
                                  </a:rPr>
                                  <m:t>𝑇𝑟𝑎𝑣𝑒𝑙</m:t>
                                </m:r>
                              </m:oMath>
                            </m:oMathPara>
                          </a14:m>
                          <a:endParaRPr lang="en-US" sz="1400" dirty="0"/>
                        </a:p>
                      </a:txBody>
                      <a:tcPr marL="45672" marR="45672" marT="45672" marB="45672"/>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𝑃</m:t>
                                </m:r>
                              </m:oMath>
                            </m:oMathPara>
                          </a14:m>
                          <a:endParaRPr lang="en-US" sz="1400" dirty="0"/>
                        </a:p>
                      </a:txBody>
                      <a:tcPr marL="45672" marR="45672" marT="45672" marB="45672"/>
                    </a:tc>
                    <a:extLst>
                      <a:ext uri="{0D108BD9-81ED-4DB2-BD59-A6C34878D82A}">
                        <a16:rowId xmlns:a16="http://schemas.microsoft.com/office/drawing/2014/main" val="10000"/>
                      </a:ext>
                    </a:extLst>
                  </a:tr>
                  <a:tr h="305682">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75</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672" marR="45672" marT="45672" marB="45672"/>
                    </a:tc>
                    <a:extLst>
                      <a:ext uri="{0D108BD9-81ED-4DB2-BD59-A6C34878D82A}">
                        <a16:rowId xmlns:a16="http://schemas.microsoft.com/office/drawing/2014/main" val="10001"/>
                      </a:ext>
                    </a:extLst>
                  </a:tr>
                  <a:tr h="305682">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25</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672" marR="45672" marT="45672" marB="45672"/>
                    </a:tc>
                    <a:extLst>
                      <a:ext uri="{0D108BD9-81ED-4DB2-BD59-A6C34878D82A}">
                        <a16:rowId xmlns:a16="http://schemas.microsoft.com/office/drawing/2014/main" val="10004"/>
                      </a:ext>
                    </a:extLst>
                  </a:tr>
                  <a:tr h="305682">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6</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672" marR="45672" marT="45672" marB="45672"/>
                    </a:tc>
                    <a:extLst>
                      <a:ext uri="{0D108BD9-81ED-4DB2-BD59-A6C34878D82A}">
                        <a16:rowId xmlns:a16="http://schemas.microsoft.com/office/drawing/2014/main" val="10005"/>
                      </a:ext>
                    </a:extLst>
                  </a:tr>
                  <a:tr h="305682">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4</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672" marR="45672" marT="45672" marB="45672"/>
                    </a:tc>
                    <a:extLst>
                      <a:ext uri="{0D108BD9-81ED-4DB2-BD59-A6C34878D82A}">
                        <a16:rowId xmlns:a16="http://schemas.microsoft.com/office/drawing/2014/main" val="10008"/>
                      </a:ext>
                    </a:extLst>
                  </a:tr>
                </a:tbl>
              </a:graphicData>
            </a:graphic>
          </p:graphicFrame>
        </mc:Choice>
        <mc:Fallback xmlns="">
          <p:graphicFrame>
            <p:nvGraphicFramePr>
              <p:cNvPr id="8" name="Table 7">
                <a:extLst>
                  <a:ext uri="{FF2B5EF4-FFF2-40B4-BE49-F238E27FC236}">
                    <a16:creationId xmlns:a16="http://schemas.microsoft.com/office/drawing/2014/main" id="{48D7C93D-6AFF-E044-A9FE-483D5875959F}"/>
                  </a:ext>
                </a:extLst>
              </p:cNvPr>
              <p:cNvGraphicFramePr>
                <a:graphicFrameLocks noGrp="1"/>
              </p:cNvGraphicFramePr>
              <p:nvPr>
                <p:extLst/>
              </p:nvPr>
            </p:nvGraphicFramePr>
            <p:xfrm>
              <a:off x="8048852" y="4373826"/>
              <a:ext cx="1726735" cy="1528410"/>
            </p:xfrm>
            <a:graphic>
              <a:graphicData uri="http://schemas.openxmlformats.org/drawingml/2006/table">
                <a:tbl>
                  <a:tblPr firstRow="1" bandRow="1">
                    <a:tableStyleId>{793D81CF-94F2-401A-BA57-92F5A7B2D0C5}</a:tableStyleId>
                  </a:tblPr>
                  <a:tblGrid>
                    <a:gridCol w="558345">
                      <a:extLst>
                        <a:ext uri="{9D8B030D-6E8A-4147-A177-3AD203B41FA5}">
                          <a16:colId xmlns:a16="http://schemas.microsoft.com/office/drawing/2014/main" val="20000"/>
                        </a:ext>
                      </a:extLst>
                    </a:gridCol>
                    <a:gridCol w="666310">
                      <a:extLst>
                        <a:ext uri="{9D8B030D-6E8A-4147-A177-3AD203B41FA5}">
                          <a16:colId xmlns:a16="http://schemas.microsoft.com/office/drawing/2014/main" val="20001"/>
                        </a:ext>
                      </a:extLst>
                    </a:gridCol>
                    <a:gridCol w="502080">
                      <a:extLst>
                        <a:ext uri="{9D8B030D-6E8A-4147-A177-3AD203B41FA5}">
                          <a16:colId xmlns:a16="http://schemas.microsoft.com/office/drawing/2014/main" val="20003"/>
                        </a:ext>
                      </a:extLst>
                    </a:gridCol>
                  </a:tblGrid>
                  <a:tr h="305682">
                    <a:tc>
                      <a:txBody>
                        <a:bodyPr/>
                        <a:lstStyle/>
                        <a:p>
                          <a:endParaRPr lang="en-US"/>
                        </a:p>
                      </a:txBody>
                      <a:tcPr marL="45672" marR="45672" marT="45672" marB="45672">
                        <a:blipFill>
                          <a:blip r:embed="rId3"/>
                          <a:stretch>
                            <a:fillRect t="-4167" r="-211364" b="-408333"/>
                          </a:stretch>
                        </a:blipFill>
                      </a:tcPr>
                    </a:tc>
                    <a:tc>
                      <a:txBody>
                        <a:bodyPr/>
                        <a:lstStyle/>
                        <a:p>
                          <a:endParaRPr lang="en-US"/>
                        </a:p>
                      </a:txBody>
                      <a:tcPr marL="45672" marR="45672" marT="45672" marB="45672">
                        <a:blipFill>
                          <a:blip r:embed="rId3"/>
                          <a:stretch>
                            <a:fillRect l="-83019" t="-4167" r="-75472" b="-408333"/>
                          </a:stretch>
                        </a:blipFill>
                      </a:tcPr>
                    </a:tc>
                    <a:tc>
                      <a:txBody>
                        <a:bodyPr/>
                        <a:lstStyle/>
                        <a:p>
                          <a:endParaRPr lang="en-US"/>
                        </a:p>
                      </a:txBody>
                      <a:tcPr marL="45672" marR="45672" marT="45672" marB="45672">
                        <a:blipFill>
                          <a:blip r:embed="rId3"/>
                          <a:stretch>
                            <a:fillRect l="-242500" t="-4167" b="-408333"/>
                          </a:stretch>
                        </a:blipFill>
                      </a:tcPr>
                    </a:tc>
                    <a:extLst>
                      <a:ext uri="{0D108BD9-81ED-4DB2-BD59-A6C34878D82A}">
                        <a16:rowId xmlns:a16="http://schemas.microsoft.com/office/drawing/2014/main" val="10000"/>
                      </a:ext>
                    </a:extLst>
                  </a:tr>
                  <a:tr h="305682">
                    <a:tc>
                      <a:txBody>
                        <a:bodyPr/>
                        <a:lstStyle/>
                        <a:p>
                          <a:endParaRPr lang="en-US"/>
                        </a:p>
                      </a:txBody>
                      <a:tcPr marL="45672" marR="45672" marT="45672" marB="45672">
                        <a:blipFill>
                          <a:blip r:embed="rId3"/>
                          <a:stretch>
                            <a:fillRect t="-104167" r="-211364" b="-308333"/>
                          </a:stretch>
                        </a:blipFill>
                      </a:tcPr>
                    </a:tc>
                    <a:tc>
                      <a:txBody>
                        <a:bodyPr/>
                        <a:lstStyle/>
                        <a:p>
                          <a:endParaRPr lang="en-US"/>
                        </a:p>
                      </a:txBody>
                      <a:tcPr marL="45672" marR="45672" marT="45672" marB="45672">
                        <a:blipFill>
                          <a:blip r:embed="rId3"/>
                          <a:stretch>
                            <a:fillRect l="-83019" t="-104167" r="-75472" b="-308333"/>
                          </a:stretch>
                        </a:blipFill>
                      </a:tcPr>
                    </a:tc>
                    <a:tc>
                      <a:txBody>
                        <a:bodyPr/>
                        <a:lstStyle/>
                        <a:p>
                          <a:endParaRPr lang="en-US"/>
                        </a:p>
                      </a:txBody>
                      <a:tcPr marL="45672" marR="45672" marT="45672" marB="45672">
                        <a:blipFill>
                          <a:blip r:embed="rId3"/>
                          <a:stretch>
                            <a:fillRect l="-242500" t="-104167" b="-308333"/>
                          </a:stretch>
                        </a:blipFill>
                      </a:tcPr>
                    </a:tc>
                    <a:extLst>
                      <a:ext uri="{0D108BD9-81ED-4DB2-BD59-A6C34878D82A}">
                        <a16:rowId xmlns:a16="http://schemas.microsoft.com/office/drawing/2014/main" val="10001"/>
                      </a:ext>
                    </a:extLst>
                  </a:tr>
                  <a:tr h="305682">
                    <a:tc>
                      <a:txBody>
                        <a:bodyPr/>
                        <a:lstStyle/>
                        <a:p>
                          <a:endParaRPr lang="en-US"/>
                        </a:p>
                      </a:txBody>
                      <a:tcPr marL="45672" marR="45672" marT="45672" marB="45672">
                        <a:blipFill>
                          <a:blip r:embed="rId3"/>
                          <a:stretch>
                            <a:fillRect t="-196000" r="-211364" b="-196000"/>
                          </a:stretch>
                        </a:blipFill>
                      </a:tcPr>
                    </a:tc>
                    <a:tc>
                      <a:txBody>
                        <a:bodyPr/>
                        <a:lstStyle/>
                        <a:p>
                          <a:endParaRPr lang="en-US"/>
                        </a:p>
                      </a:txBody>
                      <a:tcPr marL="45672" marR="45672" marT="45672" marB="45672">
                        <a:blipFill>
                          <a:blip r:embed="rId3"/>
                          <a:stretch>
                            <a:fillRect l="-83019" t="-196000" r="-75472" b="-196000"/>
                          </a:stretch>
                        </a:blipFill>
                      </a:tcPr>
                    </a:tc>
                    <a:tc>
                      <a:txBody>
                        <a:bodyPr/>
                        <a:lstStyle/>
                        <a:p>
                          <a:endParaRPr lang="en-US"/>
                        </a:p>
                      </a:txBody>
                      <a:tcPr marL="45672" marR="45672" marT="45672" marB="45672">
                        <a:blipFill>
                          <a:blip r:embed="rId3"/>
                          <a:stretch>
                            <a:fillRect l="-242500" t="-196000" b="-196000"/>
                          </a:stretch>
                        </a:blipFill>
                      </a:tcPr>
                    </a:tc>
                    <a:extLst>
                      <a:ext uri="{0D108BD9-81ED-4DB2-BD59-A6C34878D82A}">
                        <a16:rowId xmlns:a16="http://schemas.microsoft.com/office/drawing/2014/main" val="10004"/>
                      </a:ext>
                    </a:extLst>
                  </a:tr>
                  <a:tr h="305682">
                    <a:tc>
                      <a:txBody>
                        <a:bodyPr/>
                        <a:lstStyle/>
                        <a:p>
                          <a:endParaRPr lang="en-US"/>
                        </a:p>
                      </a:txBody>
                      <a:tcPr marL="45672" marR="45672" marT="45672" marB="45672">
                        <a:blipFill>
                          <a:blip r:embed="rId3"/>
                          <a:stretch>
                            <a:fillRect t="-308333" r="-211364" b="-104167"/>
                          </a:stretch>
                        </a:blipFill>
                      </a:tcPr>
                    </a:tc>
                    <a:tc>
                      <a:txBody>
                        <a:bodyPr/>
                        <a:lstStyle/>
                        <a:p>
                          <a:endParaRPr lang="en-US"/>
                        </a:p>
                      </a:txBody>
                      <a:tcPr marL="45672" marR="45672" marT="45672" marB="45672">
                        <a:blipFill>
                          <a:blip r:embed="rId3"/>
                          <a:stretch>
                            <a:fillRect l="-83019" t="-308333" r="-75472" b="-104167"/>
                          </a:stretch>
                        </a:blipFill>
                      </a:tcPr>
                    </a:tc>
                    <a:tc>
                      <a:txBody>
                        <a:bodyPr/>
                        <a:lstStyle/>
                        <a:p>
                          <a:endParaRPr lang="en-US"/>
                        </a:p>
                      </a:txBody>
                      <a:tcPr marL="45672" marR="45672" marT="45672" marB="45672">
                        <a:blipFill>
                          <a:blip r:embed="rId3"/>
                          <a:stretch>
                            <a:fillRect l="-242500" t="-308333" b="-104167"/>
                          </a:stretch>
                        </a:blipFill>
                      </a:tcPr>
                    </a:tc>
                    <a:extLst>
                      <a:ext uri="{0D108BD9-81ED-4DB2-BD59-A6C34878D82A}">
                        <a16:rowId xmlns:a16="http://schemas.microsoft.com/office/drawing/2014/main" val="10005"/>
                      </a:ext>
                    </a:extLst>
                  </a:tr>
                  <a:tr h="305682">
                    <a:tc>
                      <a:txBody>
                        <a:bodyPr/>
                        <a:lstStyle/>
                        <a:p>
                          <a:endParaRPr lang="en-US"/>
                        </a:p>
                      </a:txBody>
                      <a:tcPr marL="45672" marR="45672" marT="45672" marB="45672">
                        <a:blipFill>
                          <a:blip r:embed="rId3"/>
                          <a:stretch>
                            <a:fillRect t="-408333" r="-211364" b="-4167"/>
                          </a:stretch>
                        </a:blipFill>
                      </a:tcPr>
                    </a:tc>
                    <a:tc>
                      <a:txBody>
                        <a:bodyPr/>
                        <a:lstStyle/>
                        <a:p>
                          <a:endParaRPr lang="en-US"/>
                        </a:p>
                      </a:txBody>
                      <a:tcPr marL="45672" marR="45672" marT="45672" marB="45672">
                        <a:blipFill>
                          <a:blip r:embed="rId3"/>
                          <a:stretch>
                            <a:fillRect l="-83019" t="-408333" r="-75472" b="-4167"/>
                          </a:stretch>
                        </a:blipFill>
                      </a:tcPr>
                    </a:tc>
                    <a:tc>
                      <a:txBody>
                        <a:bodyPr/>
                        <a:lstStyle/>
                        <a:p>
                          <a:endParaRPr lang="en-US"/>
                        </a:p>
                      </a:txBody>
                      <a:tcPr marL="45672" marR="45672" marT="45672" marB="45672">
                        <a:blipFill>
                          <a:blip r:embed="rId3"/>
                          <a:stretch>
                            <a:fillRect l="-242500" t="-408333" b="-4167"/>
                          </a:stretch>
                        </a:blipFill>
                      </a:tcPr>
                    </a:tc>
                    <a:extLst>
                      <a:ext uri="{0D108BD9-81ED-4DB2-BD59-A6C34878D82A}">
                        <a16:rowId xmlns:a16="http://schemas.microsoft.com/office/drawing/2014/main" val="10008"/>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9" name="Table 8">
                <a:extLst>
                  <a:ext uri="{FF2B5EF4-FFF2-40B4-BE49-F238E27FC236}">
                    <a16:creationId xmlns:a16="http://schemas.microsoft.com/office/drawing/2014/main" id="{C37829A6-2043-FF49-96D8-E08B7E2B90BB}"/>
                  </a:ext>
                </a:extLst>
              </p:cNvPr>
              <p:cNvGraphicFramePr>
                <a:graphicFrameLocks noGrp="1"/>
              </p:cNvGraphicFramePr>
              <p:nvPr/>
            </p:nvGraphicFramePr>
            <p:xfrm>
              <a:off x="10084567" y="4373826"/>
              <a:ext cx="1618770" cy="1528410"/>
            </p:xfrm>
            <a:graphic>
              <a:graphicData uri="http://schemas.openxmlformats.org/drawingml/2006/table">
                <a:tbl>
                  <a:tblPr firstRow="1" bandRow="1">
                    <a:tableStyleId>{793D81CF-94F2-401A-BA57-92F5A7B2D0C5}</a:tableStyleId>
                  </a:tblPr>
                  <a:tblGrid>
                    <a:gridCol w="558345">
                      <a:extLst>
                        <a:ext uri="{9D8B030D-6E8A-4147-A177-3AD203B41FA5}">
                          <a16:colId xmlns:a16="http://schemas.microsoft.com/office/drawing/2014/main" val="20000"/>
                        </a:ext>
                      </a:extLst>
                    </a:gridCol>
                    <a:gridCol w="558345">
                      <a:extLst>
                        <a:ext uri="{9D8B030D-6E8A-4147-A177-3AD203B41FA5}">
                          <a16:colId xmlns:a16="http://schemas.microsoft.com/office/drawing/2014/main" val="20001"/>
                        </a:ext>
                      </a:extLst>
                    </a:gridCol>
                    <a:gridCol w="502080">
                      <a:extLst>
                        <a:ext uri="{9D8B030D-6E8A-4147-A177-3AD203B41FA5}">
                          <a16:colId xmlns:a16="http://schemas.microsoft.com/office/drawing/2014/main" val="20003"/>
                        </a:ext>
                      </a:extLst>
                    </a:gridCol>
                  </a:tblGrid>
                  <a:tr h="305682">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charset="0"/>
                                  </a:rPr>
                                  <m:t>𝐸𝑝𝑖𝑑</m:t>
                                </m:r>
                              </m:oMath>
                            </m:oMathPara>
                          </a14:m>
                          <a:endParaRPr lang="en-US" sz="1400" dirty="0"/>
                        </a:p>
                      </a:txBody>
                      <a:tcPr marL="45672" marR="45672" marT="45672" marB="45672"/>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𝑆𝑖𝑐𝑘</m:t>
                                </m:r>
                              </m:oMath>
                            </m:oMathPara>
                          </a14:m>
                          <a:endParaRPr lang="en-US" sz="1400" dirty="0"/>
                        </a:p>
                      </a:txBody>
                      <a:tcPr marL="45672" marR="45672" marT="45672" marB="45672"/>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𝑃</m:t>
                                </m:r>
                              </m:oMath>
                            </m:oMathPara>
                          </a14:m>
                          <a:endParaRPr lang="en-US" sz="1400" dirty="0"/>
                        </a:p>
                      </a:txBody>
                      <a:tcPr marL="45672" marR="45672" marT="45672" marB="45672"/>
                    </a:tc>
                    <a:extLst>
                      <a:ext uri="{0D108BD9-81ED-4DB2-BD59-A6C34878D82A}">
                        <a16:rowId xmlns:a16="http://schemas.microsoft.com/office/drawing/2014/main" val="10000"/>
                      </a:ext>
                    </a:extLst>
                  </a:tr>
                  <a:tr h="305682">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85</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672" marR="45672" marT="45672" marB="45672"/>
                    </a:tc>
                    <a:extLst>
                      <a:ext uri="{0D108BD9-81ED-4DB2-BD59-A6C34878D82A}">
                        <a16:rowId xmlns:a16="http://schemas.microsoft.com/office/drawing/2014/main" val="10001"/>
                      </a:ext>
                    </a:extLst>
                  </a:tr>
                  <a:tr h="305682">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15</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672" marR="45672" marT="45672" marB="45672"/>
                    </a:tc>
                    <a:extLst>
                      <a:ext uri="{0D108BD9-81ED-4DB2-BD59-A6C34878D82A}">
                        <a16:rowId xmlns:a16="http://schemas.microsoft.com/office/drawing/2014/main" val="10004"/>
                      </a:ext>
                    </a:extLst>
                  </a:tr>
                  <a:tr h="305682">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75</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672" marR="45672" marT="45672" marB="45672"/>
                    </a:tc>
                    <a:extLst>
                      <a:ext uri="{0D108BD9-81ED-4DB2-BD59-A6C34878D82A}">
                        <a16:rowId xmlns:a16="http://schemas.microsoft.com/office/drawing/2014/main" val="10005"/>
                      </a:ext>
                    </a:extLst>
                  </a:tr>
                  <a:tr h="305682">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25</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672" marR="45672" marT="45672" marB="45672"/>
                    </a:tc>
                    <a:extLst>
                      <a:ext uri="{0D108BD9-81ED-4DB2-BD59-A6C34878D82A}">
                        <a16:rowId xmlns:a16="http://schemas.microsoft.com/office/drawing/2014/main" val="10008"/>
                      </a:ext>
                    </a:extLst>
                  </a:tr>
                </a:tbl>
              </a:graphicData>
            </a:graphic>
          </p:graphicFrame>
        </mc:Choice>
        <mc:Fallback xmlns="">
          <p:graphicFrame>
            <p:nvGraphicFramePr>
              <p:cNvPr id="9" name="Table 8">
                <a:extLst>
                  <a:ext uri="{FF2B5EF4-FFF2-40B4-BE49-F238E27FC236}">
                    <a16:creationId xmlns:a16="http://schemas.microsoft.com/office/drawing/2014/main" id="{C37829A6-2043-FF49-96D8-E08B7E2B90BB}"/>
                  </a:ext>
                </a:extLst>
              </p:cNvPr>
              <p:cNvGraphicFramePr>
                <a:graphicFrameLocks noGrp="1"/>
              </p:cNvGraphicFramePr>
              <p:nvPr>
                <p:extLst/>
              </p:nvPr>
            </p:nvGraphicFramePr>
            <p:xfrm>
              <a:off x="10084567" y="4373826"/>
              <a:ext cx="1618770" cy="1528410"/>
            </p:xfrm>
            <a:graphic>
              <a:graphicData uri="http://schemas.openxmlformats.org/drawingml/2006/table">
                <a:tbl>
                  <a:tblPr firstRow="1" bandRow="1">
                    <a:tableStyleId>{793D81CF-94F2-401A-BA57-92F5A7B2D0C5}</a:tableStyleId>
                  </a:tblPr>
                  <a:tblGrid>
                    <a:gridCol w="558345">
                      <a:extLst>
                        <a:ext uri="{9D8B030D-6E8A-4147-A177-3AD203B41FA5}">
                          <a16:colId xmlns:a16="http://schemas.microsoft.com/office/drawing/2014/main" val="20000"/>
                        </a:ext>
                      </a:extLst>
                    </a:gridCol>
                    <a:gridCol w="558345">
                      <a:extLst>
                        <a:ext uri="{9D8B030D-6E8A-4147-A177-3AD203B41FA5}">
                          <a16:colId xmlns:a16="http://schemas.microsoft.com/office/drawing/2014/main" val="20001"/>
                        </a:ext>
                      </a:extLst>
                    </a:gridCol>
                    <a:gridCol w="502080">
                      <a:extLst>
                        <a:ext uri="{9D8B030D-6E8A-4147-A177-3AD203B41FA5}">
                          <a16:colId xmlns:a16="http://schemas.microsoft.com/office/drawing/2014/main" val="20003"/>
                        </a:ext>
                      </a:extLst>
                    </a:gridCol>
                  </a:tblGrid>
                  <a:tr h="305682">
                    <a:tc>
                      <a:txBody>
                        <a:bodyPr/>
                        <a:lstStyle/>
                        <a:p>
                          <a:endParaRPr lang="en-US"/>
                        </a:p>
                      </a:txBody>
                      <a:tcPr marL="45672" marR="45672" marT="45672" marB="45672">
                        <a:blipFill>
                          <a:blip r:embed="rId4"/>
                          <a:stretch>
                            <a:fillRect l="-2273" t="-4167" r="-190909" b="-408333"/>
                          </a:stretch>
                        </a:blipFill>
                      </a:tcPr>
                    </a:tc>
                    <a:tc>
                      <a:txBody>
                        <a:bodyPr/>
                        <a:lstStyle/>
                        <a:p>
                          <a:endParaRPr lang="en-US"/>
                        </a:p>
                      </a:txBody>
                      <a:tcPr marL="45672" marR="45672" marT="45672" marB="45672">
                        <a:blipFill>
                          <a:blip r:embed="rId4"/>
                          <a:stretch>
                            <a:fillRect l="-102273" t="-4167" r="-90909" b="-408333"/>
                          </a:stretch>
                        </a:blipFill>
                      </a:tcPr>
                    </a:tc>
                    <a:tc>
                      <a:txBody>
                        <a:bodyPr/>
                        <a:lstStyle/>
                        <a:p>
                          <a:endParaRPr lang="en-US"/>
                        </a:p>
                      </a:txBody>
                      <a:tcPr marL="45672" marR="45672" marT="45672" marB="45672">
                        <a:blipFill>
                          <a:blip r:embed="rId4"/>
                          <a:stretch>
                            <a:fillRect l="-222500" t="-4167" b="-408333"/>
                          </a:stretch>
                        </a:blipFill>
                      </a:tcPr>
                    </a:tc>
                    <a:extLst>
                      <a:ext uri="{0D108BD9-81ED-4DB2-BD59-A6C34878D82A}">
                        <a16:rowId xmlns:a16="http://schemas.microsoft.com/office/drawing/2014/main" val="10000"/>
                      </a:ext>
                    </a:extLst>
                  </a:tr>
                  <a:tr h="305682">
                    <a:tc>
                      <a:txBody>
                        <a:bodyPr/>
                        <a:lstStyle/>
                        <a:p>
                          <a:endParaRPr lang="en-US"/>
                        </a:p>
                      </a:txBody>
                      <a:tcPr marL="45672" marR="45672" marT="45672" marB="45672">
                        <a:blipFill>
                          <a:blip r:embed="rId4"/>
                          <a:stretch>
                            <a:fillRect l="-2273" t="-104167" r="-190909" b="-308333"/>
                          </a:stretch>
                        </a:blipFill>
                      </a:tcPr>
                    </a:tc>
                    <a:tc>
                      <a:txBody>
                        <a:bodyPr/>
                        <a:lstStyle/>
                        <a:p>
                          <a:endParaRPr lang="en-US"/>
                        </a:p>
                      </a:txBody>
                      <a:tcPr marL="45672" marR="45672" marT="45672" marB="45672">
                        <a:blipFill>
                          <a:blip r:embed="rId4"/>
                          <a:stretch>
                            <a:fillRect l="-102273" t="-104167" r="-90909" b="-308333"/>
                          </a:stretch>
                        </a:blipFill>
                      </a:tcPr>
                    </a:tc>
                    <a:tc>
                      <a:txBody>
                        <a:bodyPr/>
                        <a:lstStyle/>
                        <a:p>
                          <a:endParaRPr lang="en-US"/>
                        </a:p>
                      </a:txBody>
                      <a:tcPr marL="45672" marR="45672" marT="45672" marB="45672">
                        <a:blipFill>
                          <a:blip r:embed="rId4"/>
                          <a:stretch>
                            <a:fillRect l="-222500" t="-104167" b="-308333"/>
                          </a:stretch>
                        </a:blipFill>
                      </a:tcPr>
                    </a:tc>
                    <a:extLst>
                      <a:ext uri="{0D108BD9-81ED-4DB2-BD59-A6C34878D82A}">
                        <a16:rowId xmlns:a16="http://schemas.microsoft.com/office/drawing/2014/main" val="10001"/>
                      </a:ext>
                    </a:extLst>
                  </a:tr>
                  <a:tr h="305682">
                    <a:tc>
                      <a:txBody>
                        <a:bodyPr/>
                        <a:lstStyle/>
                        <a:p>
                          <a:endParaRPr lang="en-US"/>
                        </a:p>
                      </a:txBody>
                      <a:tcPr marL="45672" marR="45672" marT="45672" marB="45672">
                        <a:blipFill>
                          <a:blip r:embed="rId4"/>
                          <a:stretch>
                            <a:fillRect l="-2273" t="-196000" r="-190909" b="-196000"/>
                          </a:stretch>
                        </a:blipFill>
                      </a:tcPr>
                    </a:tc>
                    <a:tc>
                      <a:txBody>
                        <a:bodyPr/>
                        <a:lstStyle/>
                        <a:p>
                          <a:endParaRPr lang="en-US"/>
                        </a:p>
                      </a:txBody>
                      <a:tcPr marL="45672" marR="45672" marT="45672" marB="45672">
                        <a:blipFill>
                          <a:blip r:embed="rId4"/>
                          <a:stretch>
                            <a:fillRect l="-102273" t="-196000" r="-90909" b="-196000"/>
                          </a:stretch>
                        </a:blipFill>
                      </a:tcPr>
                    </a:tc>
                    <a:tc>
                      <a:txBody>
                        <a:bodyPr/>
                        <a:lstStyle/>
                        <a:p>
                          <a:endParaRPr lang="en-US"/>
                        </a:p>
                      </a:txBody>
                      <a:tcPr marL="45672" marR="45672" marT="45672" marB="45672">
                        <a:blipFill>
                          <a:blip r:embed="rId4"/>
                          <a:stretch>
                            <a:fillRect l="-222500" t="-196000" b="-196000"/>
                          </a:stretch>
                        </a:blipFill>
                      </a:tcPr>
                    </a:tc>
                    <a:extLst>
                      <a:ext uri="{0D108BD9-81ED-4DB2-BD59-A6C34878D82A}">
                        <a16:rowId xmlns:a16="http://schemas.microsoft.com/office/drawing/2014/main" val="10004"/>
                      </a:ext>
                    </a:extLst>
                  </a:tr>
                  <a:tr h="305682">
                    <a:tc>
                      <a:txBody>
                        <a:bodyPr/>
                        <a:lstStyle/>
                        <a:p>
                          <a:endParaRPr lang="en-US"/>
                        </a:p>
                      </a:txBody>
                      <a:tcPr marL="45672" marR="45672" marT="45672" marB="45672">
                        <a:blipFill>
                          <a:blip r:embed="rId4"/>
                          <a:stretch>
                            <a:fillRect l="-2273" t="-308333" r="-190909" b="-104167"/>
                          </a:stretch>
                        </a:blipFill>
                      </a:tcPr>
                    </a:tc>
                    <a:tc>
                      <a:txBody>
                        <a:bodyPr/>
                        <a:lstStyle/>
                        <a:p>
                          <a:endParaRPr lang="en-US"/>
                        </a:p>
                      </a:txBody>
                      <a:tcPr marL="45672" marR="45672" marT="45672" marB="45672">
                        <a:blipFill>
                          <a:blip r:embed="rId4"/>
                          <a:stretch>
                            <a:fillRect l="-102273" t="-308333" r="-90909" b="-104167"/>
                          </a:stretch>
                        </a:blipFill>
                      </a:tcPr>
                    </a:tc>
                    <a:tc>
                      <a:txBody>
                        <a:bodyPr/>
                        <a:lstStyle/>
                        <a:p>
                          <a:endParaRPr lang="en-US"/>
                        </a:p>
                      </a:txBody>
                      <a:tcPr marL="45672" marR="45672" marT="45672" marB="45672">
                        <a:blipFill>
                          <a:blip r:embed="rId4"/>
                          <a:stretch>
                            <a:fillRect l="-222500" t="-308333" b="-104167"/>
                          </a:stretch>
                        </a:blipFill>
                      </a:tcPr>
                    </a:tc>
                    <a:extLst>
                      <a:ext uri="{0D108BD9-81ED-4DB2-BD59-A6C34878D82A}">
                        <a16:rowId xmlns:a16="http://schemas.microsoft.com/office/drawing/2014/main" val="10005"/>
                      </a:ext>
                    </a:extLst>
                  </a:tr>
                  <a:tr h="305682">
                    <a:tc>
                      <a:txBody>
                        <a:bodyPr/>
                        <a:lstStyle/>
                        <a:p>
                          <a:endParaRPr lang="en-US"/>
                        </a:p>
                      </a:txBody>
                      <a:tcPr marL="45672" marR="45672" marT="45672" marB="45672">
                        <a:blipFill>
                          <a:blip r:embed="rId4"/>
                          <a:stretch>
                            <a:fillRect l="-2273" t="-408333" r="-190909" b="-4167"/>
                          </a:stretch>
                        </a:blipFill>
                      </a:tcPr>
                    </a:tc>
                    <a:tc>
                      <a:txBody>
                        <a:bodyPr/>
                        <a:lstStyle/>
                        <a:p>
                          <a:endParaRPr lang="en-US"/>
                        </a:p>
                      </a:txBody>
                      <a:tcPr marL="45672" marR="45672" marT="45672" marB="45672">
                        <a:blipFill>
                          <a:blip r:embed="rId4"/>
                          <a:stretch>
                            <a:fillRect l="-102273" t="-408333" r="-90909" b="-4167"/>
                          </a:stretch>
                        </a:blipFill>
                      </a:tcPr>
                    </a:tc>
                    <a:tc>
                      <a:txBody>
                        <a:bodyPr/>
                        <a:lstStyle/>
                        <a:p>
                          <a:endParaRPr lang="en-US"/>
                        </a:p>
                      </a:txBody>
                      <a:tcPr marL="45672" marR="45672" marT="45672" marB="45672">
                        <a:blipFill>
                          <a:blip r:embed="rId4"/>
                          <a:stretch>
                            <a:fillRect l="-222500" t="-408333" b="-4167"/>
                          </a:stretch>
                        </a:blipFill>
                      </a:tcPr>
                    </a:tc>
                    <a:extLst>
                      <a:ext uri="{0D108BD9-81ED-4DB2-BD59-A6C34878D82A}">
                        <a16:rowId xmlns:a16="http://schemas.microsoft.com/office/drawing/2014/main" val="10008"/>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0" name="Table 9">
                <a:extLst>
                  <a:ext uri="{FF2B5EF4-FFF2-40B4-BE49-F238E27FC236}">
                    <a16:creationId xmlns:a16="http://schemas.microsoft.com/office/drawing/2014/main" id="{55F6B148-F586-AD4E-98C8-FCC375DBD2EA}"/>
                  </a:ext>
                </a:extLst>
              </p:cNvPr>
              <p:cNvGraphicFramePr>
                <a:graphicFrameLocks noGrp="1"/>
              </p:cNvGraphicFramePr>
              <p:nvPr/>
            </p:nvGraphicFramePr>
            <p:xfrm>
              <a:off x="6661014" y="4985189"/>
              <a:ext cx="962102" cy="917046"/>
            </p:xfrm>
            <a:graphic>
              <a:graphicData uri="http://schemas.openxmlformats.org/drawingml/2006/table">
                <a:tbl>
                  <a:tblPr firstRow="1" bandRow="1">
                    <a:tableStyleId>{793D81CF-94F2-401A-BA57-92F5A7B2D0C5}</a:tableStyleId>
                  </a:tblPr>
                  <a:tblGrid>
                    <a:gridCol w="558345">
                      <a:extLst>
                        <a:ext uri="{9D8B030D-6E8A-4147-A177-3AD203B41FA5}">
                          <a16:colId xmlns:a16="http://schemas.microsoft.com/office/drawing/2014/main" val="20000"/>
                        </a:ext>
                      </a:extLst>
                    </a:gridCol>
                    <a:gridCol w="403757">
                      <a:extLst>
                        <a:ext uri="{9D8B030D-6E8A-4147-A177-3AD203B41FA5}">
                          <a16:colId xmlns:a16="http://schemas.microsoft.com/office/drawing/2014/main" val="20003"/>
                        </a:ext>
                      </a:extLst>
                    </a:gridCol>
                  </a:tblGrid>
                  <a:tr h="305682">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charset="0"/>
                                  </a:rPr>
                                  <m:t>𝐸𝑝𝑖𝑑</m:t>
                                </m:r>
                              </m:oMath>
                            </m:oMathPara>
                          </a14:m>
                          <a:endParaRPr lang="en-US" sz="1400" dirty="0"/>
                        </a:p>
                      </a:txBody>
                      <a:tcPr marL="45672" marR="45672" marT="45672" marB="45672"/>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𝑃</m:t>
                                </m:r>
                              </m:oMath>
                            </m:oMathPara>
                          </a14:m>
                          <a:endParaRPr lang="en-US" sz="1400" dirty="0"/>
                        </a:p>
                      </a:txBody>
                      <a:tcPr marL="45672" marR="45672" marT="45672" marB="45672"/>
                    </a:tc>
                    <a:extLst>
                      <a:ext uri="{0D108BD9-81ED-4DB2-BD59-A6C34878D82A}">
                        <a16:rowId xmlns:a16="http://schemas.microsoft.com/office/drawing/2014/main" val="10000"/>
                      </a:ext>
                    </a:extLst>
                  </a:tr>
                  <a:tr h="305682">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8</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672" marR="45672" marT="45672" marB="45672"/>
                    </a:tc>
                    <a:extLst>
                      <a:ext uri="{0D108BD9-81ED-4DB2-BD59-A6C34878D82A}">
                        <a16:rowId xmlns:a16="http://schemas.microsoft.com/office/drawing/2014/main" val="10001"/>
                      </a:ext>
                    </a:extLst>
                  </a:tr>
                  <a:tr h="305682">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2</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672" marR="45672" marT="45672" marB="45672"/>
                    </a:tc>
                    <a:extLst>
                      <a:ext uri="{0D108BD9-81ED-4DB2-BD59-A6C34878D82A}">
                        <a16:rowId xmlns:a16="http://schemas.microsoft.com/office/drawing/2014/main" val="10008"/>
                      </a:ext>
                    </a:extLst>
                  </a:tr>
                </a:tbl>
              </a:graphicData>
            </a:graphic>
          </p:graphicFrame>
        </mc:Choice>
        <mc:Fallback xmlns="">
          <p:graphicFrame>
            <p:nvGraphicFramePr>
              <p:cNvPr id="10" name="Table 9">
                <a:extLst>
                  <a:ext uri="{FF2B5EF4-FFF2-40B4-BE49-F238E27FC236}">
                    <a16:creationId xmlns:a16="http://schemas.microsoft.com/office/drawing/2014/main" id="{55F6B148-F586-AD4E-98C8-FCC375DBD2EA}"/>
                  </a:ext>
                </a:extLst>
              </p:cNvPr>
              <p:cNvGraphicFramePr>
                <a:graphicFrameLocks noGrp="1"/>
              </p:cNvGraphicFramePr>
              <p:nvPr>
                <p:extLst/>
              </p:nvPr>
            </p:nvGraphicFramePr>
            <p:xfrm>
              <a:off x="6661014" y="4985189"/>
              <a:ext cx="962102" cy="917046"/>
            </p:xfrm>
            <a:graphic>
              <a:graphicData uri="http://schemas.openxmlformats.org/drawingml/2006/table">
                <a:tbl>
                  <a:tblPr firstRow="1" bandRow="1">
                    <a:tableStyleId>{793D81CF-94F2-401A-BA57-92F5A7B2D0C5}</a:tableStyleId>
                  </a:tblPr>
                  <a:tblGrid>
                    <a:gridCol w="558345">
                      <a:extLst>
                        <a:ext uri="{9D8B030D-6E8A-4147-A177-3AD203B41FA5}">
                          <a16:colId xmlns:a16="http://schemas.microsoft.com/office/drawing/2014/main" val="20000"/>
                        </a:ext>
                      </a:extLst>
                    </a:gridCol>
                    <a:gridCol w="403757">
                      <a:extLst>
                        <a:ext uri="{9D8B030D-6E8A-4147-A177-3AD203B41FA5}">
                          <a16:colId xmlns:a16="http://schemas.microsoft.com/office/drawing/2014/main" val="20003"/>
                        </a:ext>
                      </a:extLst>
                    </a:gridCol>
                  </a:tblGrid>
                  <a:tr h="305682">
                    <a:tc>
                      <a:txBody>
                        <a:bodyPr/>
                        <a:lstStyle/>
                        <a:p>
                          <a:endParaRPr lang="en-US"/>
                        </a:p>
                      </a:txBody>
                      <a:tcPr marL="45672" marR="45672" marT="45672" marB="45672">
                        <a:blipFill>
                          <a:blip r:embed="rId5"/>
                          <a:stretch>
                            <a:fillRect l="-2222" t="-4167" r="-71111" b="-208333"/>
                          </a:stretch>
                        </a:blipFill>
                      </a:tcPr>
                    </a:tc>
                    <a:tc>
                      <a:txBody>
                        <a:bodyPr/>
                        <a:lstStyle/>
                        <a:p>
                          <a:endParaRPr lang="en-US"/>
                        </a:p>
                      </a:txBody>
                      <a:tcPr marL="45672" marR="45672" marT="45672" marB="45672">
                        <a:blipFill>
                          <a:blip r:embed="rId5"/>
                          <a:stretch>
                            <a:fillRect l="-143750" t="-4167" b="-208333"/>
                          </a:stretch>
                        </a:blipFill>
                      </a:tcPr>
                    </a:tc>
                    <a:extLst>
                      <a:ext uri="{0D108BD9-81ED-4DB2-BD59-A6C34878D82A}">
                        <a16:rowId xmlns:a16="http://schemas.microsoft.com/office/drawing/2014/main" val="10000"/>
                      </a:ext>
                    </a:extLst>
                  </a:tr>
                  <a:tr h="305682">
                    <a:tc>
                      <a:txBody>
                        <a:bodyPr/>
                        <a:lstStyle/>
                        <a:p>
                          <a:endParaRPr lang="en-US"/>
                        </a:p>
                      </a:txBody>
                      <a:tcPr marL="45672" marR="45672" marT="45672" marB="45672">
                        <a:blipFill>
                          <a:blip r:embed="rId5"/>
                          <a:stretch>
                            <a:fillRect l="-2222" t="-100000" r="-71111" b="-100000"/>
                          </a:stretch>
                        </a:blipFill>
                      </a:tcPr>
                    </a:tc>
                    <a:tc>
                      <a:txBody>
                        <a:bodyPr/>
                        <a:lstStyle/>
                        <a:p>
                          <a:endParaRPr lang="en-US"/>
                        </a:p>
                      </a:txBody>
                      <a:tcPr marL="45672" marR="45672" marT="45672" marB="45672">
                        <a:blipFill>
                          <a:blip r:embed="rId5"/>
                          <a:stretch>
                            <a:fillRect l="-143750" t="-100000" b="-100000"/>
                          </a:stretch>
                        </a:blipFill>
                      </a:tcPr>
                    </a:tc>
                    <a:extLst>
                      <a:ext uri="{0D108BD9-81ED-4DB2-BD59-A6C34878D82A}">
                        <a16:rowId xmlns:a16="http://schemas.microsoft.com/office/drawing/2014/main" val="10001"/>
                      </a:ext>
                    </a:extLst>
                  </a:tr>
                  <a:tr h="305682">
                    <a:tc>
                      <a:txBody>
                        <a:bodyPr/>
                        <a:lstStyle/>
                        <a:p>
                          <a:endParaRPr lang="en-US"/>
                        </a:p>
                      </a:txBody>
                      <a:tcPr marL="45672" marR="45672" marT="45672" marB="45672">
                        <a:blipFill>
                          <a:blip r:embed="rId5"/>
                          <a:stretch>
                            <a:fillRect l="-2222" t="-208333" r="-71111" b="-4167"/>
                          </a:stretch>
                        </a:blipFill>
                      </a:tcPr>
                    </a:tc>
                    <a:tc>
                      <a:txBody>
                        <a:bodyPr/>
                        <a:lstStyle/>
                        <a:p>
                          <a:endParaRPr lang="en-US"/>
                        </a:p>
                      </a:txBody>
                      <a:tcPr marL="45672" marR="45672" marT="45672" marB="45672">
                        <a:blipFill>
                          <a:blip r:embed="rId5"/>
                          <a:stretch>
                            <a:fillRect l="-143750" t="-208333" b="-4167"/>
                          </a:stretch>
                        </a:blipFill>
                      </a:tcPr>
                    </a:tc>
                    <a:extLst>
                      <a:ext uri="{0D108BD9-81ED-4DB2-BD59-A6C34878D82A}">
                        <a16:rowId xmlns:a16="http://schemas.microsoft.com/office/drawing/2014/main" val="10008"/>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1" name="Table 10">
                <a:extLst>
                  <a:ext uri="{FF2B5EF4-FFF2-40B4-BE49-F238E27FC236}">
                    <a16:creationId xmlns:a16="http://schemas.microsoft.com/office/drawing/2014/main" id="{F329F0ED-F9BA-FC4E-8419-0286B87EAD39}"/>
                  </a:ext>
                </a:extLst>
              </p:cNvPr>
              <p:cNvGraphicFramePr>
                <a:graphicFrameLocks noGrp="1"/>
              </p:cNvGraphicFramePr>
              <p:nvPr/>
            </p:nvGraphicFramePr>
            <p:xfrm>
              <a:off x="7252867" y="4985189"/>
              <a:ext cx="612010" cy="917046"/>
            </p:xfrm>
            <a:graphic>
              <a:graphicData uri="http://schemas.openxmlformats.org/drawingml/2006/table">
                <a:tbl>
                  <a:tblPr firstRow="1" bandRow="1">
                    <a:tableStyleId>{793D81CF-94F2-401A-BA57-92F5A7B2D0C5}</a:tableStyleId>
                  </a:tblPr>
                  <a:tblGrid>
                    <a:gridCol w="612010">
                      <a:extLst>
                        <a:ext uri="{9D8B030D-6E8A-4147-A177-3AD203B41FA5}">
                          <a16:colId xmlns:a16="http://schemas.microsoft.com/office/drawing/2014/main" val="3737139652"/>
                        </a:ext>
                      </a:extLst>
                    </a:gridCol>
                  </a:tblGrid>
                  <a:tr h="305682">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𝑃</m:t>
                                </m:r>
                              </m:oMath>
                            </m:oMathPara>
                          </a14:m>
                          <a:endParaRPr lang="en-US" sz="1400" dirty="0"/>
                        </a:p>
                      </a:txBody>
                      <a:tcPr marL="45672" marR="45672" marT="45672" marB="45672"/>
                    </a:tc>
                    <a:extLst>
                      <a:ext uri="{0D108BD9-81ED-4DB2-BD59-A6C34878D82A}">
                        <a16:rowId xmlns:a16="http://schemas.microsoft.com/office/drawing/2014/main" val="1345117696"/>
                      </a:ext>
                    </a:extLst>
                  </a:tr>
                  <a:tr h="305682">
                    <a:tc>
                      <a:txBody>
                        <a:bodyPr/>
                        <a:lstStyle/>
                        <a:p>
                          <a:pPr algn="l"/>
                          <a14:m>
                            <m:oMathPara xmlns:m="http://schemas.openxmlformats.org/officeDocument/2006/math">
                              <m:oMathParaPr>
                                <m:jc m:val="centerGroup"/>
                              </m:oMathParaPr>
                              <m:oMath xmlns:m="http://schemas.openxmlformats.org/officeDocument/2006/math">
                                <m:r>
                                  <a:rPr lang="de-DE" sz="1400" b="0" i="1" dirty="0" smtClean="0">
                                    <a:solidFill>
                                      <a:schemeClr val="tx1"/>
                                    </a:solidFill>
                                    <a:latin typeface="Cambria Math" panose="02040503050406030204" pitchFamily="18" charset="0"/>
                                    <a:ea typeface="Cambria Math" panose="02040503050406030204" pitchFamily="18" charset="0"/>
                                  </a:rPr>
                                  <m:t>1−</m:t>
                                </m:r>
                                <m:sSub>
                                  <m:sSubPr>
                                    <m:ctrlPr>
                                      <a:rPr lang="de-DE" sz="1400" b="0" i="1" dirty="0" smtClean="0">
                                        <a:solidFill>
                                          <a:srgbClr val="FFC000"/>
                                        </a:solidFill>
                                        <a:latin typeface="Cambria Math" panose="02040503050406030204" pitchFamily="18" charset="0"/>
                                        <a:ea typeface="Cambria Math" panose="02040503050406030204" pitchFamily="18" charset="0"/>
                                      </a:rPr>
                                    </m:ctrlPr>
                                  </m:sSubPr>
                                  <m:e>
                                    <m:r>
                                      <a:rPr lang="en-US" sz="1400" i="1" dirty="0" smtClean="0">
                                        <a:solidFill>
                                          <a:srgbClr val="FFC000"/>
                                        </a:solidFill>
                                        <a:latin typeface="Cambria Math" panose="02040503050406030204" pitchFamily="18" charset="0"/>
                                        <a:ea typeface="Cambria Math" panose="02040503050406030204" pitchFamily="18" charset="0"/>
                                      </a:rPr>
                                      <m:t>𝜃</m:t>
                                    </m:r>
                                  </m:e>
                                  <m:sub>
                                    <m:r>
                                      <a:rPr lang="de-DE" sz="1400" b="0" i="1" dirty="0" smtClean="0">
                                        <a:solidFill>
                                          <a:srgbClr val="FFC000"/>
                                        </a:solidFill>
                                        <a:latin typeface="Cambria Math" panose="02040503050406030204" pitchFamily="18" charset="0"/>
                                        <a:ea typeface="Cambria Math" panose="02040503050406030204" pitchFamily="18" charset="0"/>
                                      </a:rPr>
                                      <m:t>0</m:t>
                                    </m:r>
                                  </m:sub>
                                </m:sSub>
                              </m:oMath>
                            </m:oMathPara>
                          </a14:m>
                          <a:endParaRPr lang="en-US" sz="1400" i="0" dirty="0">
                            <a:solidFill>
                              <a:schemeClr val="tx1"/>
                            </a:solidFill>
                            <a:latin typeface="Cambria Math" panose="02040503050406030204" pitchFamily="18" charset="0"/>
                            <a:ea typeface="Cambria Math" panose="02040503050406030204" pitchFamily="18" charset="0"/>
                          </a:endParaRPr>
                        </a:p>
                      </a:txBody>
                      <a:tcPr marL="45672" marR="45672" marT="45672" marB="45672"/>
                    </a:tc>
                    <a:extLst>
                      <a:ext uri="{0D108BD9-81ED-4DB2-BD59-A6C34878D82A}">
                        <a16:rowId xmlns:a16="http://schemas.microsoft.com/office/drawing/2014/main" val="3409207503"/>
                      </a:ext>
                    </a:extLst>
                  </a:tr>
                  <a:tr h="305682">
                    <a:tc>
                      <a:txBody>
                        <a:bodyPr/>
                        <a:lstStyle/>
                        <a:p>
                          <a:pPr algn="l"/>
                          <a14:m>
                            <m:oMathPara xmlns:m="http://schemas.openxmlformats.org/officeDocument/2006/math">
                              <m:oMathParaPr>
                                <m:jc m:val="centerGroup"/>
                              </m:oMathParaPr>
                              <m:oMath xmlns:m="http://schemas.openxmlformats.org/officeDocument/2006/math">
                                <m:sSub>
                                  <m:sSubPr>
                                    <m:ctrlPr>
                                      <a:rPr lang="de-DE" sz="1400" b="0" i="1" dirty="0" smtClean="0">
                                        <a:solidFill>
                                          <a:srgbClr val="FFC000"/>
                                        </a:solidFill>
                                        <a:latin typeface="Cambria Math" panose="02040503050406030204" pitchFamily="18" charset="0"/>
                                        <a:ea typeface="Cambria Math" panose="02040503050406030204" pitchFamily="18" charset="0"/>
                                      </a:rPr>
                                    </m:ctrlPr>
                                  </m:sSubPr>
                                  <m:e>
                                    <m:r>
                                      <a:rPr lang="en-US" sz="1400" i="1" dirty="0" smtClean="0">
                                        <a:solidFill>
                                          <a:srgbClr val="FFC000"/>
                                        </a:solidFill>
                                        <a:latin typeface="Cambria Math" panose="02040503050406030204" pitchFamily="18" charset="0"/>
                                        <a:ea typeface="Cambria Math" panose="02040503050406030204" pitchFamily="18" charset="0"/>
                                      </a:rPr>
                                      <m:t>𝜃</m:t>
                                    </m:r>
                                  </m:e>
                                  <m:sub>
                                    <m:r>
                                      <a:rPr lang="de-DE" sz="1400" b="0" i="1" dirty="0" smtClean="0">
                                        <a:solidFill>
                                          <a:srgbClr val="FFC000"/>
                                        </a:solidFill>
                                        <a:latin typeface="Cambria Math" panose="02040503050406030204" pitchFamily="18" charset="0"/>
                                        <a:ea typeface="Cambria Math" panose="02040503050406030204" pitchFamily="18" charset="0"/>
                                      </a:rPr>
                                      <m:t>0</m:t>
                                    </m:r>
                                  </m:sub>
                                </m:sSub>
                              </m:oMath>
                            </m:oMathPara>
                          </a14:m>
                          <a:endParaRPr lang="en-US" sz="1400" i="0" dirty="0">
                            <a:solidFill>
                              <a:srgbClr val="FFC000"/>
                            </a:solidFill>
                            <a:latin typeface="Cambria Math" panose="02040503050406030204" pitchFamily="18" charset="0"/>
                            <a:ea typeface="Cambria Math" panose="02040503050406030204" pitchFamily="18" charset="0"/>
                          </a:endParaRPr>
                        </a:p>
                      </a:txBody>
                      <a:tcPr marL="45672" marR="45672" marT="45672" marB="45672"/>
                    </a:tc>
                    <a:extLst>
                      <a:ext uri="{0D108BD9-81ED-4DB2-BD59-A6C34878D82A}">
                        <a16:rowId xmlns:a16="http://schemas.microsoft.com/office/drawing/2014/main" val="2538158756"/>
                      </a:ext>
                    </a:extLst>
                  </a:tr>
                </a:tbl>
              </a:graphicData>
            </a:graphic>
          </p:graphicFrame>
        </mc:Choice>
        <mc:Fallback xmlns="">
          <p:graphicFrame>
            <p:nvGraphicFramePr>
              <p:cNvPr id="11" name="Table 10">
                <a:extLst>
                  <a:ext uri="{FF2B5EF4-FFF2-40B4-BE49-F238E27FC236}">
                    <a16:creationId xmlns:a16="http://schemas.microsoft.com/office/drawing/2014/main" id="{F329F0ED-F9BA-FC4E-8419-0286B87EAD39}"/>
                  </a:ext>
                </a:extLst>
              </p:cNvPr>
              <p:cNvGraphicFramePr>
                <a:graphicFrameLocks noGrp="1"/>
              </p:cNvGraphicFramePr>
              <p:nvPr>
                <p:extLst/>
              </p:nvPr>
            </p:nvGraphicFramePr>
            <p:xfrm>
              <a:off x="7252867" y="4985189"/>
              <a:ext cx="612010" cy="917046"/>
            </p:xfrm>
            <a:graphic>
              <a:graphicData uri="http://schemas.openxmlformats.org/drawingml/2006/table">
                <a:tbl>
                  <a:tblPr firstRow="1" bandRow="1">
                    <a:tableStyleId>{793D81CF-94F2-401A-BA57-92F5A7B2D0C5}</a:tableStyleId>
                  </a:tblPr>
                  <a:tblGrid>
                    <a:gridCol w="612010">
                      <a:extLst>
                        <a:ext uri="{9D8B030D-6E8A-4147-A177-3AD203B41FA5}">
                          <a16:colId xmlns:a16="http://schemas.microsoft.com/office/drawing/2014/main" val="3737139652"/>
                        </a:ext>
                      </a:extLst>
                    </a:gridCol>
                  </a:tblGrid>
                  <a:tr h="305682">
                    <a:tc>
                      <a:txBody>
                        <a:bodyPr/>
                        <a:lstStyle/>
                        <a:p>
                          <a:endParaRPr lang="en-US"/>
                        </a:p>
                      </a:txBody>
                      <a:tcPr marL="45672" marR="45672" marT="45672" marB="45672">
                        <a:blipFill>
                          <a:blip r:embed="rId6"/>
                          <a:stretch>
                            <a:fillRect l="-2041" t="-4167" b="-208333"/>
                          </a:stretch>
                        </a:blipFill>
                      </a:tcPr>
                    </a:tc>
                    <a:extLst>
                      <a:ext uri="{0D108BD9-81ED-4DB2-BD59-A6C34878D82A}">
                        <a16:rowId xmlns:a16="http://schemas.microsoft.com/office/drawing/2014/main" val="1345117696"/>
                      </a:ext>
                    </a:extLst>
                  </a:tr>
                  <a:tr h="305682">
                    <a:tc>
                      <a:txBody>
                        <a:bodyPr/>
                        <a:lstStyle/>
                        <a:p>
                          <a:endParaRPr lang="en-US"/>
                        </a:p>
                      </a:txBody>
                      <a:tcPr marL="45672" marR="45672" marT="45672" marB="45672">
                        <a:blipFill>
                          <a:blip r:embed="rId6"/>
                          <a:stretch>
                            <a:fillRect l="-2041" t="-100000" b="-100000"/>
                          </a:stretch>
                        </a:blipFill>
                      </a:tcPr>
                    </a:tc>
                    <a:extLst>
                      <a:ext uri="{0D108BD9-81ED-4DB2-BD59-A6C34878D82A}">
                        <a16:rowId xmlns:a16="http://schemas.microsoft.com/office/drawing/2014/main" val="3409207503"/>
                      </a:ext>
                    </a:extLst>
                  </a:tr>
                  <a:tr h="305682">
                    <a:tc>
                      <a:txBody>
                        <a:bodyPr/>
                        <a:lstStyle/>
                        <a:p>
                          <a:endParaRPr lang="en-US"/>
                        </a:p>
                      </a:txBody>
                      <a:tcPr marL="45672" marR="45672" marT="45672" marB="45672">
                        <a:blipFill>
                          <a:blip r:embed="rId6"/>
                          <a:stretch>
                            <a:fillRect l="-2041" t="-208333" b="-4167"/>
                          </a:stretch>
                        </a:blipFill>
                      </a:tcPr>
                    </a:tc>
                    <a:extLst>
                      <a:ext uri="{0D108BD9-81ED-4DB2-BD59-A6C34878D82A}">
                        <a16:rowId xmlns:a16="http://schemas.microsoft.com/office/drawing/2014/main" val="2538158756"/>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2" name="Table 11">
                <a:extLst>
                  <a:ext uri="{FF2B5EF4-FFF2-40B4-BE49-F238E27FC236}">
                    <a16:creationId xmlns:a16="http://schemas.microsoft.com/office/drawing/2014/main" id="{2E0275A1-7799-5D4F-930F-D59A035DFBAC}"/>
                  </a:ext>
                </a:extLst>
              </p:cNvPr>
              <p:cNvGraphicFramePr>
                <a:graphicFrameLocks noGrp="1"/>
              </p:cNvGraphicFramePr>
              <p:nvPr/>
            </p:nvGraphicFramePr>
            <p:xfrm>
              <a:off x="9286913" y="4373826"/>
              <a:ext cx="617022" cy="1528410"/>
            </p:xfrm>
            <a:graphic>
              <a:graphicData uri="http://schemas.openxmlformats.org/drawingml/2006/table">
                <a:tbl>
                  <a:tblPr firstRow="1" bandRow="1">
                    <a:tableStyleId>{793D81CF-94F2-401A-BA57-92F5A7B2D0C5}</a:tableStyleId>
                  </a:tblPr>
                  <a:tblGrid>
                    <a:gridCol w="617022">
                      <a:extLst>
                        <a:ext uri="{9D8B030D-6E8A-4147-A177-3AD203B41FA5}">
                          <a16:colId xmlns:a16="http://schemas.microsoft.com/office/drawing/2014/main" val="20003"/>
                        </a:ext>
                      </a:extLst>
                    </a:gridCol>
                  </a:tblGrid>
                  <a:tr h="305682">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𝑃</m:t>
                                </m:r>
                              </m:oMath>
                            </m:oMathPara>
                          </a14:m>
                          <a:endParaRPr lang="en-US" sz="1400" dirty="0"/>
                        </a:p>
                      </a:txBody>
                      <a:tcPr marL="45672" marR="45672" marT="45672" marB="45672"/>
                    </a:tc>
                    <a:extLst>
                      <a:ext uri="{0D108BD9-81ED-4DB2-BD59-A6C34878D82A}">
                        <a16:rowId xmlns:a16="http://schemas.microsoft.com/office/drawing/2014/main" val="10000"/>
                      </a:ext>
                    </a:extLst>
                  </a:tr>
                  <a:tr h="305682">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i="1" dirty="0" smtClean="0">
                                    <a:solidFill>
                                      <a:schemeClr val="tx1"/>
                                    </a:solidFill>
                                    <a:latin typeface="Cambria Math" panose="02040503050406030204" pitchFamily="18" charset="0"/>
                                    <a:ea typeface="Cambria Math" panose="02040503050406030204" pitchFamily="18" charset="0"/>
                                  </a:rPr>
                                  <m:t>1</m:t>
                                </m:r>
                                <m:r>
                                  <a:rPr lang="de-DE" sz="1400" b="0" i="1" dirty="0" smtClean="0">
                                    <a:solidFill>
                                      <a:schemeClr val="tx1"/>
                                    </a:solidFill>
                                    <a:latin typeface="Cambria Math" panose="02040503050406030204" pitchFamily="18" charset="0"/>
                                    <a:ea typeface="Cambria Math" panose="02040503050406030204" pitchFamily="18" charset="0"/>
                                  </a:rPr>
                                  <m:t>−</m:t>
                                </m:r>
                                <m:sSub>
                                  <m:sSubPr>
                                    <m:ctrlPr>
                                      <a:rPr lang="de-DE" sz="1400" b="0" i="1" dirty="0" smtClean="0">
                                        <a:solidFill>
                                          <a:srgbClr val="FFC000"/>
                                        </a:solidFill>
                                        <a:latin typeface="Cambria Math" panose="02040503050406030204" pitchFamily="18" charset="0"/>
                                        <a:ea typeface="Cambria Math" panose="02040503050406030204" pitchFamily="18" charset="0"/>
                                      </a:rPr>
                                    </m:ctrlPr>
                                  </m:sSubPr>
                                  <m:e>
                                    <m:r>
                                      <a:rPr lang="en-US" sz="1400" i="1" dirty="0" smtClean="0">
                                        <a:solidFill>
                                          <a:srgbClr val="FFC000"/>
                                        </a:solidFill>
                                        <a:latin typeface="Cambria Math" panose="02040503050406030204" pitchFamily="18" charset="0"/>
                                        <a:ea typeface="Cambria Math" panose="02040503050406030204" pitchFamily="18" charset="0"/>
                                      </a:rPr>
                                      <m:t>𝜃</m:t>
                                    </m:r>
                                  </m:e>
                                  <m:sub>
                                    <m:r>
                                      <a:rPr lang="de-DE" sz="1400" b="0" i="1" dirty="0" smtClean="0">
                                        <a:solidFill>
                                          <a:srgbClr val="FFC000"/>
                                        </a:solidFill>
                                        <a:latin typeface="Cambria Math" panose="02040503050406030204" pitchFamily="18" charset="0"/>
                                        <a:ea typeface="Cambria Math" panose="02040503050406030204" pitchFamily="18" charset="0"/>
                                      </a:rPr>
                                      <m:t>1</m:t>
                                    </m:r>
                                  </m:sub>
                                </m:sSub>
                              </m:oMath>
                            </m:oMathPara>
                          </a14:m>
                          <a:endParaRPr lang="en-US" sz="1400" i="0" dirty="0">
                            <a:solidFill>
                              <a:schemeClr val="tx1"/>
                            </a:solidFill>
                            <a:latin typeface="Cambria Math" panose="02040503050406030204" pitchFamily="18" charset="0"/>
                            <a:ea typeface="Cambria Math" panose="02040503050406030204" pitchFamily="18" charset="0"/>
                          </a:endParaRPr>
                        </a:p>
                      </a:txBody>
                      <a:tcPr marL="45672" marR="45672" marT="45672" marB="45672"/>
                    </a:tc>
                    <a:extLst>
                      <a:ext uri="{0D108BD9-81ED-4DB2-BD59-A6C34878D82A}">
                        <a16:rowId xmlns:a16="http://schemas.microsoft.com/office/drawing/2014/main" val="10001"/>
                      </a:ext>
                    </a:extLst>
                  </a:tr>
                  <a:tr h="305682">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de-DE" sz="1400" b="0" i="1" dirty="0" smtClean="0">
                                        <a:solidFill>
                                          <a:srgbClr val="FFC000"/>
                                        </a:solidFill>
                                        <a:latin typeface="Cambria Math" panose="02040503050406030204" pitchFamily="18" charset="0"/>
                                        <a:ea typeface="Cambria Math" panose="02040503050406030204" pitchFamily="18" charset="0"/>
                                      </a:rPr>
                                    </m:ctrlPr>
                                  </m:sSubPr>
                                  <m:e>
                                    <m:r>
                                      <a:rPr lang="en-US" sz="1400" i="1" dirty="0" smtClean="0">
                                        <a:solidFill>
                                          <a:srgbClr val="FFC000"/>
                                        </a:solidFill>
                                        <a:latin typeface="Cambria Math" panose="02040503050406030204" pitchFamily="18" charset="0"/>
                                        <a:ea typeface="Cambria Math" panose="02040503050406030204" pitchFamily="18" charset="0"/>
                                      </a:rPr>
                                      <m:t>𝜃</m:t>
                                    </m:r>
                                  </m:e>
                                  <m:sub>
                                    <m:r>
                                      <a:rPr lang="de-DE" sz="1400" b="0" i="1" dirty="0" smtClean="0">
                                        <a:solidFill>
                                          <a:srgbClr val="FFC000"/>
                                        </a:solidFill>
                                        <a:latin typeface="Cambria Math" panose="02040503050406030204" pitchFamily="18" charset="0"/>
                                        <a:ea typeface="Cambria Math" panose="02040503050406030204" pitchFamily="18" charset="0"/>
                                      </a:rPr>
                                      <m:t>1</m:t>
                                    </m:r>
                                  </m:sub>
                                </m:sSub>
                              </m:oMath>
                            </m:oMathPara>
                          </a14:m>
                          <a:endParaRPr lang="en-US" sz="1400" i="0" dirty="0">
                            <a:solidFill>
                              <a:schemeClr val="tx1"/>
                            </a:solidFill>
                            <a:latin typeface="Cambria Math" panose="02040503050406030204" pitchFamily="18" charset="0"/>
                            <a:ea typeface="Cambria Math" panose="02040503050406030204" pitchFamily="18" charset="0"/>
                          </a:endParaRPr>
                        </a:p>
                      </a:txBody>
                      <a:tcPr marL="45672" marR="45672" marT="45672" marB="45672"/>
                    </a:tc>
                    <a:extLst>
                      <a:ext uri="{0D108BD9-81ED-4DB2-BD59-A6C34878D82A}">
                        <a16:rowId xmlns:a16="http://schemas.microsoft.com/office/drawing/2014/main" val="10004"/>
                      </a:ext>
                    </a:extLst>
                  </a:tr>
                  <a:tr h="305682">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b="0" i="1" smtClean="0">
                                    <a:solidFill>
                                      <a:schemeClr val="tx1"/>
                                    </a:solidFill>
                                    <a:latin typeface="Cambria Math" panose="02040503050406030204" pitchFamily="18" charset="0"/>
                                    <a:ea typeface="Cambria Math" panose="02040503050406030204" pitchFamily="18" charset="0"/>
                                  </a:rPr>
                                  <m:t>1−</m:t>
                                </m:r>
                                <m:sSub>
                                  <m:sSubPr>
                                    <m:ctrlPr>
                                      <a:rPr lang="de-DE" sz="1400" b="0" i="1" dirty="0" smtClean="0">
                                        <a:solidFill>
                                          <a:srgbClr val="FFC000"/>
                                        </a:solidFill>
                                        <a:latin typeface="Cambria Math" panose="02040503050406030204" pitchFamily="18" charset="0"/>
                                        <a:ea typeface="Cambria Math" panose="02040503050406030204" pitchFamily="18" charset="0"/>
                                      </a:rPr>
                                    </m:ctrlPr>
                                  </m:sSubPr>
                                  <m:e>
                                    <m:r>
                                      <a:rPr lang="en-US" sz="1400" i="1" dirty="0" smtClean="0">
                                        <a:solidFill>
                                          <a:srgbClr val="FFC000"/>
                                        </a:solidFill>
                                        <a:latin typeface="Cambria Math" panose="02040503050406030204" pitchFamily="18" charset="0"/>
                                        <a:ea typeface="Cambria Math" panose="02040503050406030204" pitchFamily="18" charset="0"/>
                                      </a:rPr>
                                      <m:t>𝜃</m:t>
                                    </m:r>
                                  </m:e>
                                  <m:sub>
                                    <m:r>
                                      <a:rPr lang="de-DE" sz="1400" b="0" i="1" dirty="0" smtClean="0">
                                        <a:solidFill>
                                          <a:srgbClr val="FFC000"/>
                                        </a:solidFill>
                                        <a:latin typeface="Cambria Math" panose="02040503050406030204" pitchFamily="18" charset="0"/>
                                        <a:ea typeface="Cambria Math" panose="02040503050406030204" pitchFamily="18" charset="0"/>
                                      </a:rPr>
                                      <m:t>2</m:t>
                                    </m:r>
                                  </m:sub>
                                </m:sSub>
                              </m:oMath>
                            </m:oMathPara>
                          </a14:m>
                          <a:endParaRPr lang="en-US" sz="1400" i="0" dirty="0">
                            <a:solidFill>
                              <a:schemeClr val="tx1"/>
                            </a:solidFill>
                            <a:latin typeface="Cambria Math" panose="02040503050406030204" pitchFamily="18" charset="0"/>
                            <a:ea typeface="Cambria Math" panose="02040503050406030204" pitchFamily="18" charset="0"/>
                          </a:endParaRPr>
                        </a:p>
                      </a:txBody>
                      <a:tcPr marL="45672" marR="45672" marT="45672" marB="45672"/>
                    </a:tc>
                    <a:extLst>
                      <a:ext uri="{0D108BD9-81ED-4DB2-BD59-A6C34878D82A}">
                        <a16:rowId xmlns:a16="http://schemas.microsoft.com/office/drawing/2014/main" val="10005"/>
                      </a:ext>
                    </a:extLst>
                  </a:tr>
                  <a:tr h="305682">
                    <a:tc>
                      <a:txBody>
                        <a:bodyPr/>
                        <a:lstStyle/>
                        <a:p>
                          <a:pPr algn="l"/>
                          <a14:m>
                            <m:oMathPara xmlns:m="http://schemas.openxmlformats.org/officeDocument/2006/math">
                              <m:oMathParaPr>
                                <m:jc m:val="centerGroup"/>
                              </m:oMathParaPr>
                              <m:oMath xmlns:m="http://schemas.openxmlformats.org/officeDocument/2006/math">
                                <m:sSub>
                                  <m:sSubPr>
                                    <m:ctrlPr>
                                      <a:rPr lang="de-DE" sz="1400" b="0" i="1" dirty="0" smtClean="0">
                                        <a:solidFill>
                                          <a:srgbClr val="FFC000"/>
                                        </a:solidFill>
                                        <a:latin typeface="Cambria Math" panose="02040503050406030204" pitchFamily="18" charset="0"/>
                                        <a:ea typeface="Cambria Math" panose="02040503050406030204" pitchFamily="18" charset="0"/>
                                      </a:rPr>
                                    </m:ctrlPr>
                                  </m:sSubPr>
                                  <m:e>
                                    <m:r>
                                      <a:rPr lang="en-US" sz="1400" i="1" dirty="0" smtClean="0">
                                        <a:solidFill>
                                          <a:srgbClr val="FFC000"/>
                                        </a:solidFill>
                                        <a:latin typeface="Cambria Math" panose="02040503050406030204" pitchFamily="18" charset="0"/>
                                        <a:ea typeface="Cambria Math" panose="02040503050406030204" pitchFamily="18" charset="0"/>
                                      </a:rPr>
                                      <m:t>𝜃</m:t>
                                    </m:r>
                                  </m:e>
                                  <m:sub>
                                    <m:r>
                                      <a:rPr lang="de-DE" sz="1400" b="0" i="1" dirty="0" smtClean="0">
                                        <a:solidFill>
                                          <a:srgbClr val="FFC000"/>
                                        </a:solidFill>
                                        <a:latin typeface="Cambria Math" panose="02040503050406030204" pitchFamily="18" charset="0"/>
                                        <a:ea typeface="Cambria Math" panose="02040503050406030204" pitchFamily="18" charset="0"/>
                                      </a:rPr>
                                      <m:t>2</m:t>
                                    </m:r>
                                  </m:sub>
                                </m:sSub>
                              </m:oMath>
                            </m:oMathPara>
                          </a14:m>
                          <a:endParaRPr lang="en-US" sz="1400" i="0" dirty="0">
                            <a:solidFill>
                              <a:schemeClr val="tx1"/>
                            </a:solidFill>
                            <a:latin typeface="Cambria Math" panose="02040503050406030204" pitchFamily="18" charset="0"/>
                            <a:ea typeface="Cambria Math" panose="02040503050406030204" pitchFamily="18" charset="0"/>
                          </a:endParaRPr>
                        </a:p>
                      </a:txBody>
                      <a:tcPr marL="45672" marR="45672" marT="45672" marB="45672"/>
                    </a:tc>
                    <a:extLst>
                      <a:ext uri="{0D108BD9-81ED-4DB2-BD59-A6C34878D82A}">
                        <a16:rowId xmlns:a16="http://schemas.microsoft.com/office/drawing/2014/main" val="10008"/>
                      </a:ext>
                    </a:extLst>
                  </a:tr>
                </a:tbl>
              </a:graphicData>
            </a:graphic>
          </p:graphicFrame>
        </mc:Choice>
        <mc:Fallback xmlns="">
          <p:graphicFrame>
            <p:nvGraphicFramePr>
              <p:cNvPr id="12" name="Table 11">
                <a:extLst>
                  <a:ext uri="{FF2B5EF4-FFF2-40B4-BE49-F238E27FC236}">
                    <a16:creationId xmlns:a16="http://schemas.microsoft.com/office/drawing/2014/main" id="{2E0275A1-7799-5D4F-930F-D59A035DFBAC}"/>
                  </a:ext>
                </a:extLst>
              </p:cNvPr>
              <p:cNvGraphicFramePr>
                <a:graphicFrameLocks noGrp="1"/>
              </p:cNvGraphicFramePr>
              <p:nvPr>
                <p:extLst/>
              </p:nvPr>
            </p:nvGraphicFramePr>
            <p:xfrm>
              <a:off x="9286913" y="4373826"/>
              <a:ext cx="617022" cy="1528410"/>
            </p:xfrm>
            <a:graphic>
              <a:graphicData uri="http://schemas.openxmlformats.org/drawingml/2006/table">
                <a:tbl>
                  <a:tblPr firstRow="1" bandRow="1">
                    <a:tableStyleId>{793D81CF-94F2-401A-BA57-92F5A7B2D0C5}</a:tableStyleId>
                  </a:tblPr>
                  <a:tblGrid>
                    <a:gridCol w="617022">
                      <a:extLst>
                        <a:ext uri="{9D8B030D-6E8A-4147-A177-3AD203B41FA5}">
                          <a16:colId xmlns:a16="http://schemas.microsoft.com/office/drawing/2014/main" val="20003"/>
                        </a:ext>
                      </a:extLst>
                    </a:gridCol>
                  </a:tblGrid>
                  <a:tr h="305682">
                    <a:tc>
                      <a:txBody>
                        <a:bodyPr/>
                        <a:lstStyle/>
                        <a:p>
                          <a:endParaRPr lang="en-US"/>
                        </a:p>
                      </a:txBody>
                      <a:tcPr marL="45672" marR="45672" marT="45672" marB="45672">
                        <a:blipFill>
                          <a:blip r:embed="rId7"/>
                          <a:stretch>
                            <a:fillRect l="-2041" t="-4167" b="-408333"/>
                          </a:stretch>
                        </a:blipFill>
                      </a:tcPr>
                    </a:tc>
                    <a:extLst>
                      <a:ext uri="{0D108BD9-81ED-4DB2-BD59-A6C34878D82A}">
                        <a16:rowId xmlns:a16="http://schemas.microsoft.com/office/drawing/2014/main" val="10000"/>
                      </a:ext>
                    </a:extLst>
                  </a:tr>
                  <a:tr h="305682">
                    <a:tc>
                      <a:txBody>
                        <a:bodyPr/>
                        <a:lstStyle/>
                        <a:p>
                          <a:endParaRPr lang="en-US"/>
                        </a:p>
                      </a:txBody>
                      <a:tcPr marL="45672" marR="45672" marT="45672" marB="45672">
                        <a:blipFill>
                          <a:blip r:embed="rId7"/>
                          <a:stretch>
                            <a:fillRect l="-2041" t="-104167" b="-308333"/>
                          </a:stretch>
                        </a:blipFill>
                      </a:tcPr>
                    </a:tc>
                    <a:extLst>
                      <a:ext uri="{0D108BD9-81ED-4DB2-BD59-A6C34878D82A}">
                        <a16:rowId xmlns:a16="http://schemas.microsoft.com/office/drawing/2014/main" val="10001"/>
                      </a:ext>
                    </a:extLst>
                  </a:tr>
                  <a:tr h="305682">
                    <a:tc>
                      <a:txBody>
                        <a:bodyPr/>
                        <a:lstStyle/>
                        <a:p>
                          <a:endParaRPr lang="en-US"/>
                        </a:p>
                      </a:txBody>
                      <a:tcPr marL="45672" marR="45672" marT="45672" marB="45672">
                        <a:blipFill>
                          <a:blip r:embed="rId7"/>
                          <a:stretch>
                            <a:fillRect l="-2041" t="-196000" b="-196000"/>
                          </a:stretch>
                        </a:blipFill>
                      </a:tcPr>
                    </a:tc>
                    <a:extLst>
                      <a:ext uri="{0D108BD9-81ED-4DB2-BD59-A6C34878D82A}">
                        <a16:rowId xmlns:a16="http://schemas.microsoft.com/office/drawing/2014/main" val="10004"/>
                      </a:ext>
                    </a:extLst>
                  </a:tr>
                  <a:tr h="305682">
                    <a:tc>
                      <a:txBody>
                        <a:bodyPr/>
                        <a:lstStyle/>
                        <a:p>
                          <a:endParaRPr lang="en-US"/>
                        </a:p>
                      </a:txBody>
                      <a:tcPr marL="45672" marR="45672" marT="45672" marB="45672">
                        <a:blipFill>
                          <a:blip r:embed="rId7"/>
                          <a:stretch>
                            <a:fillRect l="-2041" t="-308333" b="-104167"/>
                          </a:stretch>
                        </a:blipFill>
                      </a:tcPr>
                    </a:tc>
                    <a:extLst>
                      <a:ext uri="{0D108BD9-81ED-4DB2-BD59-A6C34878D82A}">
                        <a16:rowId xmlns:a16="http://schemas.microsoft.com/office/drawing/2014/main" val="10005"/>
                      </a:ext>
                    </a:extLst>
                  </a:tr>
                  <a:tr h="305682">
                    <a:tc>
                      <a:txBody>
                        <a:bodyPr/>
                        <a:lstStyle/>
                        <a:p>
                          <a:endParaRPr lang="en-US"/>
                        </a:p>
                      </a:txBody>
                      <a:tcPr marL="45672" marR="45672" marT="45672" marB="45672">
                        <a:blipFill>
                          <a:blip r:embed="rId7"/>
                          <a:stretch>
                            <a:fillRect l="-2041" t="-408333" b="-4167"/>
                          </a:stretch>
                        </a:blipFill>
                      </a:tcPr>
                    </a:tc>
                    <a:extLst>
                      <a:ext uri="{0D108BD9-81ED-4DB2-BD59-A6C34878D82A}">
                        <a16:rowId xmlns:a16="http://schemas.microsoft.com/office/drawing/2014/main" val="10008"/>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3" name="Table 12">
                <a:extLst>
                  <a:ext uri="{FF2B5EF4-FFF2-40B4-BE49-F238E27FC236}">
                    <a16:creationId xmlns:a16="http://schemas.microsoft.com/office/drawing/2014/main" id="{AFFFC7A4-6384-B24E-ADE1-86C6804AD67D}"/>
                  </a:ext>
                </a:extLst>
              </p:cNvPr>
              <p:cNvGraphicFramePr>
                <a:graphicFrameLocks noGrp="1"/>
              </p:cNvGraphicFramePr>
              <p:nvPr/>
            </p:nvGraphicFramePr>
            <p:xfrm>
              <a:off x="11214654" y="4373826"/>
              <a:ext cx="617022" cy="1528410"/>
            </p:xfrm>
            <a:graphic>
              <a:graphicData uri="http://schemas.openxmlformats.org/drawingml/2006/table">
                <a:tbl>
                  <a:tblPr firstRow="1" bandRow="1">
                    <a:tableStyleId>{793D81CF-94F2-401A-BA57-92F5A7B2D0C5}</a:tableStyleId>
                  </a:tblPr>
                  <a:tblGrid>
                    <a:gridCol w="617022">
                      <a:extLst>
                        <a:ext uri="{9D8B030D-6E8A-4147-A177-3AD203B41FA5}">
                          <a16:colId xmlns:a16="http://schemas.microsoft.com/office/drawing/2014/main" val="20003"/>
                        </a:ext>
                      </a:extLst>
                    </a:gridCol>
                  </a:tblGrid>
                  <a:tr h="305682">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𝑃</m:t>
                                </m:r>
                              </m:oMath>
                            </m:oMathPara>
                          </a14:m>
                          <a:endParaRPr lang="en-US" sz="1400" dirty="0"/>
                        </a:p>
                      </a:txBody>
                      <a:tcPr marL="45672" marR="45672" marT="45672" marB="45672"/>
                    </a:tc>
                    <a:extLst>
                      <a:ext uri="{0D108BD9-81ED-4DB2-BD59-A6C34878D82A}">
                        <a16:rowId xmlns:a16="http://schemas.microsoft.com/office/drawing/2014/main" val="10000"/>
                      </a:ext>
                    </a:extLst>
                  </a:tr>
                  <a:tr h="305682">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i="1" dirty="0" smtClean="0">
                                    <a:solidFill>
                                      <a:schemeClr val="tx1"/>
                                    </a:solidFill>
                                    <a:latin typeface="Cambria Math" panose="02040503050406030204" pitchFamily="18" charset="0"/>
                                    <a:ea typeface="Cambria Math" panose="02040503050406030204" pitchFamily="18" charset="0"/>
                                  </a:rPr>
                                  <m:t>1</m:t>
                                </m:r>
                                <m:r>
                                  <a:rPr lang="de-DE" sz="1400" b="0" i="1" dirty="0" smtClean="0">
                                    <a:solidFill>
                                      <a:schemeClr val="tx1"/>
                                    </a:solidFill>
                                    <a:latin typeface="Cambria Math" panose="02040503050406030204" pitchFamily="18" charset="0"/>
                                    <a:ea typeface="Cambria Math" panose="02040503050406030204" pitchFamily="18" charset="0"/>
                                  </a:rPr>
                                  <m:t>−</m:t>
                                </m:r>
                                <m:sSub>
                                  <m:sSubPr>
                                    <m:ctrlPr>
                                      <a:rPr lang="de-DE" sz="1400" b="0" i="1" dirty="0" smtClean="0">
                                        <a:solidFill>
                                          <a:srgbClr val="FFC000"/>
                                        </a:solidFill>
                                        <a:latin typeface="Cambria Math" panose="02040503050406030204" pitchFamily="18" charset="0"/>
                                        <a:ea typeface="Cambria Math" panose="02040503050406030204" pitchFamily="18" charset="0"/>
                                      </a:rPr>
                                    </m:ctrlPr>
                                  </m:sSubPr>
                                  <m:e>
                                    <m:r>
                                      <a:rPr lang="en-US" sz="1400" i="1" dirty="0" smtClean="0">
                                        <a:solidFill>
                                          <a:srgbClr val="FFC000"/>
                                        </a:solidFill>
                                        <a:latin typeface="Cambria Math" panose="02040503050406030204" pitchFamily="18" charset="0"/>
                                        <a:ea typeface="Cambria Math" panose="02040503050406030204" pitchFamily="18" charset="0"/>
                                      </a:rPr>
                                      <m:t>𝜃</m:t>
                                    </m:r>
                                  </m:e>
                                  <m:sub>
                                    <m:r>
                                      <a:rPr lang="de-DE" sz="1400" b="0" i="1" dirty="0" smtClean="0">
                                        <a:solidFill>
                                          <a:srgbClr val="FFC000"/>
                                        </a:solidFill>
                                        <a:latin typeface="Cambria Math" panose="02040503050406030204" pitchFamily="18" charset="0"/>
                                        <a:ea typeface="Cambria Math" panose="02040503050406030204" pitchFamily="18" charset="0"/>
                                      </a:rPr>
                                      <m:t>3</m:t>
                                    </m:r>
                                  </m:sub>
                                </m:sSub>
                              </m:oMath>
                            </m:oMathPara>
                          </a14:m>
                          <a:endParaRPr lang="en-US" sz="1400" i="0" dirty="0">
                            <a:solidFill>
                              <a:schemeClr val="tx1"/>
                            </a:solidFill>
                            <a:latin typeface="Cambria Math" panose="02040503050406030204" pitchFamily="18" charset="0"/>
                            <a:ea typeface="Cambria Math" panose="02040503050406030204" pitchFamily="18" charset="0"/>
                          </a:endParaRPr>
                        </a:p>
                      </a:txBody>
                      <a:tcPr marL="45672" marR="45672" marT="45672" marB="45672"/>
                    </a:tc>
                    <a:extLst>
                      <a:ext uri="{0D108BD9-81ED-4DB2-BD59-A6C34878D82A}">
                        <a16:rowId xmlns:a16="http://schemas.microsoft.com/office/drawing/2014/main" val="10001"/>
                      </a:ext>
                    </a:extLst>
                  </a:tr>
                  <a:tr h="305682">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de-DE" sz="1400" b="0" i="1" dirty="0" smtClean="0">
                                        <a:solidFill>
                                          <a:srgbClr val="FFC000"/>
                                        </a:solidFill>
                                        <a:latin typeface="Cambria Math" panose="02040503050406030204" pitchFamily="18" charset="0"/>
                                        <a:ea typeface="Cambria Math" panose="02040503050406030204" pitchFamily="18" charset="0"/>
                                      </a:rPr>
                                    </m:ctrlPr>
                                  </m:sSubPr>
                                  <m:e>
                                    <m:r>
                                      <a:rPr lang="en-US" sz="1400" i="1" dirty="0" smtClean="0">
                                        <a:solidFill>
                                          <a:srgbClr val="FFC000"/>
                                        </a:solidFill>
                                        <a:latin typeface="Cambria Math" panose="02040503050406030204" pitchFamily="18" charset="0"/>
                                        <a:ea typeface="Cambria Math" panose="02040503050406030204" pitchFamily="18" charset="0"/>
                                      </a:rPr>
                                      <m:t>𝜃</m:t>
                                    </m:r>
                                  </m:e>
                                  <m:sub>
                                    <m:r>
                                      <a:rPr lang="de-DE" sz="1400" b="0" i="1" dirty="0" smtClean="0">
                                        <a:solidFill>
                                          <a:srgbClr val="FFC000"/>
                                        </a:solidFill>
                                        <a:latin typeface="Cambria Math" panose="02040503050406030204" pitchFamily="18" charset="0"/>
                                        <a:ea typeface="Cambria Math" panose="02040503050406030204" pitchFamily="18" charset="0"/>
                                      </a:rPr>
                                      <m:t>3</m:t>
                                    </m:r>
                                  </m:sub>
                                </m:sSub>
                              </m:oMath>
                            </m:oMathPara>
                          </a14:m>
                          <a:endParaRPr lang="en-US" sz="1400" i="0" dirty="0">
                            <a:solidFill>
                              <a:schemeClr val="tx1"/>
                            </a:solidFill>
                            <a:latin typeface="Cambria Math" panose="02040503050406030204" pitchFamily="18" charset="0"/>
                            <a:ea typeface="Cambria Math" panose="02040503050406030204" pitchFamily="18" charset="0"/>
                          </a:endParaRPr>
                        </a:p>
                      </a:txBody>
                      <a:tcPr marL="45672" marR="45672" marT="45672" marB="45672"/>
                    </a:tc>
                    <a:extLst>
                      <a:ext uri="{0D108BD9-81ED-4DB2-BD59-A6C34878D82A}">
                        <a16:rowId xmlns:a16="http://schemas.microsoft.com/office/drawing/2014/main" val="10004"/>
                      </a:ext>
                    </a:extLst>
                  </a:tr>
                  <a:tr h="305682">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b="0" i="1" smtClean="0">
                                    <a:solidFill>
                                      <a:schemeClr val="tx1"/>
                                    </a:solidFill>
                                    <a:latin typeface="Cambria Math" panose="02040503050406030204" pitchFamily="18" charset="0"/>
                                    <a:ea typeface="Cambria Math" panose="02040503050406030204" pitchFamily="18" charset="0"/>
                                  </a:rPr>
                                  <m:t>1−</m:t>
                                </m:r>
                                <m:sSub>
                                  <m:sSubPr>
                                    <m:ctrlPr>
                                      <a:rPr lang="de-DE" sz="1400" b="0" i="1" dirty="0" smtClean="0">
                                        <a:solidFill>
                                          <a:srgbClr val="FFC000"/>
                                        </a:solidFill>
                                        <a:latin typeface="Cambria Math" panose="02040503050406030204" pitchFamily="18" charset="0"/>
                                        <a:ea typeface="Cambria Math" panose="02040503050406030204" pitchFamily="18" charset="0"/>
                                      </a:rPr>
                                    </m:ctrlPr>
                                  </m:sSubPr>
                                  <m:e>
                                    <m:r>
                                      <a:rPr lang="en-US" sz="1400" i="1" dirty="0" smtClean="0">
                                        <a:solidFill>
                                          <a:srgbClr val="FFC000"/>
                                        </a:solidFill>
                                        <a:latin typeface="Cambria Math" panose="02040503050406030204" pitchFamily="18" charset="0"/>
                                        <a:ea typeface="Cambria Math" panose="02040503050406030204" pitchFamily="18" charset="0"/>
                                      </a:rPr>
                                      <m:t>𝜃</m:t>
                                    </m:r>
                                  </m:e>
                                  <m:sub>
                                    <m:r>
                                      <a:rPr lang="de-DE" sz="1400" b="0" i="1" dirty="0" smtClean="0">
                                        <a:solidFill>
                                          <a:srgbClr val="FFC000"/>
                                        </a:solidFill>
                                        <a:latin typeface="Cambria Math" panose="02040503050406030204" pitchFamily="18" charset="0"/>
                                        <a:ea typeface="Cambria Math" panose="02040503050406030204" pitchFamily="18" charset="0"/>
                                      </a:rPr>
                                      <m:t>4</m:t>
                                    </m:r>
                                  </m:sub>
                                </m:sSub>
                              </m:oMath>
                            </m:oMathPara>
                          </a14:m>
                          <a:endParaRPr lang="en-US" sz="1400" i="0" dirty="0">
                            <a:solidFill>
                              <a:schemeClr val="tx1"/>
                            </a:solidFill>
                            <a:latin typeface="Cambria Math" panose="02040503050406030204" pitchFamily="18" charset="0"/>
                            <a:ea typeface="Cambria Math" panose="02040503050406030204" pitchFamily="18" charset="0"/>
                          </a:endParaRPr>
                        </a:p>
                      </a:txBody>
                      <a:tcPr marL="45672" marR="45672" marT="45672" marB="45672"/>
                    </a:tc>
                    <a:extLst>
                      <a:ext uri="{0D108BD9-81ED-4DB2-BD59-A6C34878D82A}">
                        <a16:rowId xmlns:a16="http://schemas.microsoft.com/office/drawing/2014/main" val="10005"/>
                      </a:ext>
                    </a:extLst>
                  </a:tr>
                  <a:tr h="305682">
                    <a:tc>
                      <a:txBody>
                        <a:bodyPr/>
                        <a:lstStyle/>
                        <a:p>
                          <a:pPr algn="l"/>
                          <a14:m>
                            <m:oMathPara xmlns:m="http://schemas.openxmlformats.org/officeDocument/2006/math">
                              <m:oMathParaPr>
                                <m:jc m:val="centerGroup"/>
                              </m:oMathParaPr>
                              <m:oMath xmlns:m="http://schemas.openxmlformats.org/officeDocument/2006/math">
                                <m:sSub>
                                  <m:sSubPr>
                                    <m:ctrlPr>
                                      <a:rPr lang="de-DE" sz="1400" b="0" i="1" dirty="0" smtClean="0">
                                        <a:solidFill>
                                          <a:srgbClr val="FFC000"/>
                                        </a:solidFill>
                                        <a:latin typeface="Cambria Math" panose="02040503050406030204" pitchFamily="18" charset="0"/>
                                        <a:ea typeface="Cambria Math" panose="02040503050406030204" pitchFamily="18" charset="0"/>
                                      </a:rPr>
                                    </m:ctrlPr>
                                  </m:sSubPr>
                                  <m:e>
                                    <m:r>
                                      <a:rPr lang="en-US" sz="1400" i="1" dirty="0" smtClean="0">
                                        <a:solidFill>
                                          <a:srgbClr val="FFC000"/>
                                        </a:solidFill>
                                        <a:latin typeface="Cambria Math" panose="02040503050406030204" pitchFamily="18" charset="0"/>
                                        <a:ea typeface="Cambria Math" panose="02040503050406030204" pitchFamily="18" charset="0"/>
                                      </a:rPr>
                                      <m:t>𝜃</m:t>
                                    </m:r>
                                  </m:e>
                                  <m:sub>
                                    <m:r>
                                      <a:rPr lang="de-DE" sz="1400" b="0" i="1" dirty="0" smtClean="0">
                                        <a:solidFill>
                                          <a:srgbClr val="FFC000"/>
                                        </a:solidFill>
                                        <a:latin typeface="Cambria Math" panose="02040503050406030204" pitchFamily="18" charset="0"/>
                                        <a:ea typeface="Cambria Math" panose="02040503050406030204" pitchFamily="18" charset="0"/>
                                      </a:rPr>
                                      <m:t>4</m:t>
                                    </m:r>
                                  </m:sub>
                                </m:sSub>
                              </m:oMath>
                            </m:oMathPara>
                          </a14:m>
                          <a:endParaRPr lang="en-US" sz="1400" i="0" dirty="0">
                            <a:solidFill>
                              <a:schemeClr val="tx1"/>
                            </a:solidFill>
                            <a:latin typeface="Cambria Math" panose="02040503050406030204" pitchFamily="18" charset="0"/>
                            <a:ea typeface="Cambria Math" panose="02040503050406030204" pitchFamily="18" charset="0"/>
                          </a:endParaRPr>
                        </a:p>
                      </a:txBody>
                      <a:tcPr marL="45672" marR="45672" marT="45672" marB="45672"/>
                    </a:tc>
                    <a:extLst>
                      <a:ext uri="{0D108BD9-81ED-4DB2-BD59-A6C34878D82A}">
                        <a16:rowId xmlns:a16="http://schemas.microsoft.com/office/drawing/2014/main" val="10008"/>
                      </a:ext>
                    </a:extLst>
                  </a:tr>
                </a:tbl>
              </a:graphicData>
            </a:graphic>
          </p:graphicFrame>
        </mc:Choice>
        <mc:Fallback xmlns="">
          <p:graphicFrame>
            <p:nvGraphicFramePr>
              <p:cNvPr id="13" name="Table 12">
                <a:extLst>
                  <a:ext uri="{FF2B5EF4-FFF2-40B4-BE49-F238E27FC236}">
                    <a16:creationId xmlns:a16="http://schemas.microsoft.com/office/drawing/2014/main" id="{AFFFC7A4-6384-B24E-ADE1-86C6804AD67D}"/>
                  </a:ext>
                </a:extLst>
              </p:cNvPr>
              <p:cNvGraphicFramePr>
                <a:graphicFrameLocks noGrp="1"/>
              </p:cNvGraphicFramePr>
              <p:nvPr>
                <p:extLst/>
              </p:nvPr>
            </p:nvGraphicFramePr>
            <p:xfrm>
              <a:off x="11214654" y="4373826"/>
              <a:ext cx="617022" cy="1528410"/>
            </p:xfrm>
            <a:graphic>
              <a:graphicData uri="http://schemas.openxmlformats.org/drawingml/2006/table">
                <a:tbl>
                  <a:tblPr firstRow="1" bandRow="1">
                    <a:tableStyleId>{793D81CF-94F2-401A-BA57-92F5A7B2D0C5}</a:tableStyleId>
                  </a:tblPr>
                  <a:tblGrid>
                    <a:gridCol w="617022">
                      <a:extLst>
                        <a:ext uri="{9D8B030D-6E8A-4147-A177-3AD203B41FA5}">
                          <a16:colId xmlns:a16="http://schemas.microsoft.com/office/drawing/2014/main" val="20003"/>
                        </a:ext>
                      </a:extLst>
                    </a:gridCol>
                  </a:tblGrid>
                  <a:tr h="305682">
                    <a:tc>
                      <a:txBody>
                        <a:bodyPr/>
                        <a:lstStyle/>
                        <a:p>
                          <a:endParaRPr lang="en-US"/>
                        </a:p>
                      </a:txBody>
                      <a:tcPr marL="45672" marR="45672" marT="45672" marB="45672">
                        <a:blipFill>
                          <a:blip r:embed="rId8"/>
                          <a:stretch>
                            <a:fillRect l="-2041" t="-4167" b="-408333"/>
                          </a:stretch>
                        </a:blipFill>
                      </a:tcPr>
                    </a:tc>
                    <a:extLst>
                      <a:ext uri="{0D108BD9-81ED-4DB2-BD59-A6C34878D82A}">
                        <a16:rowId xmlns:a16="http://schemas.microsoft.com/office/drawing/2014/main" val="10000"/>
                      </a:ext>
                    </a:extLst>
                  </a:tr>
                  <a:tr h="305682">
                    <a:tc>
                      <a:txBody>
                        <a:bodyPr/>
                        <a:lstStyle/>
                        <a:p>
                          <a:endParaRPr lang="en-US"/>
                        </a:p>
                      </a:txBody>
                      <a:tcPr marL="45672" marR="45672" marT="45672" marB="45672">
                        <a:blipFill>
                          <a:blip r:embed="rId8"/>
                          <a:stretch>
                            <a:fillRect l="-2041" t="-104167" b="-308333"/>
                          </a:stretch>
                        </a:blipFill>
                      </a:tcPr>
                    </a:tc>
                    <a:extLst>
                      <a:ext uri="{0D108BD9-81ED-4DB2-BD59-A6C34878D82A}">
                        <a16:rowId xmlns:a16="http://schemas.microsoft.com/office/drawing/2014/main" val="10001"/>
                      </a:ext>
                    </a:extLst>
                  </a:tr>
                  <a:tr h="305682">
                    <a:tc>
                      <a:txBody>
                        <a:bodyPr/>
                        <a:lstStyle/>
                        <a:p>
                          <a:endParaRPr lang="en-US"/>
                        </a:p>
                      </a:txBody>
                      <a:tcPr marL="45672" marR="45672" marT="45672" marB="45672">
                        <a:blipFill>
                          <a:blip r:embed="rId8"/>
                          <a:stretch>
                            <a:fillRect l="-2041" t="-196000" b="-196000"/>
                          </a:stretch>
                        </a:blipFill>
                      </a:tcPr>
                    </a:tc>
                    <a:extLst>
                      <a:ext uri="{0D108BD9-81ED-4DB2-BD59-A6C34878D82A}">
                        <a16:rowId xmlns:a16="http://schemas.microsoft.com/office/drawing/2014/main" val="10004"/>
                      </a:ext>
                    </a:extLst>
                  </a:tr>
                  <a:tr h="305682">
                    <a:tc>
                      <a:txBody>
                        <a:bodyPr/>
                        <a:lstStyle/>
                        <a:p>
                          <a:endParaRPr lang="en-US"/>
                        </a:p>
                      </a:txBody>
                      <a:tcPr marL="45672" marR="45672" marT="45672" marB="45672">
                        <a:blipFill>
                          <a:blip r:embed="rId8"/>
                          <a:stretch>
                            <a:fillRect l="-2041" t="-308333" b="-104167"/>
                          </a:stretch>
                        </a:blipFill>
                      </a:tcPr>
                    </a:tc>
                    <a:extLst>
                      <a:ext uri="{0D108BD9-81ED-4DB2-BD59-A6C34878D82A}">
                        <a16:rowId xmlns:a16="http://schemas.microsoft.com/office/drawing/2014/main" val="10005"/>
                      </a:ext>
                    </a:extLst>
                  </a:tr>
                  <a:tr h="305682">
                    <a:tc>
                      <a:txBody>
                        <a:bodyPr/>
                        <a:lstStyle/>
                        <a:p>
                          <a:endParaRPr lang="en-US"/>
                        </a:p>
                      </a:txBody>
                      <a:tcPr marL="45672" marR="45672" marT="45672" marB="45672">
                        <a:blipFill>
                          <a:blip r:embed="rId8"/>
                          <a:stretch>
                            <a:fillRect l="-2041" t="-408333" b="-4167"/>
                          </a:stretch>
                        </a:blipFill>
                      </a:tcPr>
                    </a:tc>
                    <a:extLst>
                      <a:ext uri="{0D108BD9-81ED-4DB2-BD59-A6C34878D82A}">
                        <a16:rowId xmlns:a16="http://schemas.microsoft.com/office/drawing/2014/main" val="10008"/>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4" name="Table 13">
                <a:extLst>
                  <a:ext uri="{FF2B5EF4-FFF2-40B4-BE49-F238E27FC236}">
                    <a16:creationId xmlns:a16="http://schemas.microsoft.com/office/drawing/2014/main" id="{F7E6D97E-197F-C747-A1BC-99BB864F1AC1}"/>
                  </a:ext>
                </a:extLst>
              </p:cNvPr>
              <p:cNvGraphicFramePr>
                <a:graphicFrameLocks noGrp="1"/>
              </p:cNvGraphicFramePr>
              <p:nvPr/>
            </p:nvGraphicFramePr>
            <p:xfrm>
              <a:off x="3501513" y="4068144"/>
              <a:ext cx="1783000" cy="1834092"/>
            </p:xfrm>
            <a:graphic>
              <a:graphicData uri="http://schemas.openxmlformats.org/drawingml/2006/table">
                <a:tbl>
                  <a:tblPr firstRow="1" bandRow="1">
                    <a:tableStyleId>{793D81CF-94F2-401A-BA57-92F5A7B2D0C5}</a:tableStyleId>
                  </a:tblPr>
                  <a:tblGrid>
                    <a:gridCol w="666310">
                      <a:extLst>
                        <a:ext uri="{9D8B030D-6E8A-4147-A177-3AD203B41FA5}">
                          <a16:colId xmlns:a16="http://schemas.microsoft.com/office/drawing/2014/main" val="20000"/>
                        </a:ext>
                      </a:extLst>
                    </a:gridCol>
                    <a:gridCol w="558345">
                      <a:extLst>
                        <a:ext uri="{9D8B030D-6E8A-4147-A177-3AD203B41FA5}">
                          <a16:colId xmlns:a16="http://schemas.microsoft.com/office/drawing/2014/main" val="20001"/>
                        </a:ext>
                      </a:extLst>
                    </a:gridCol>
                    <a:gridCol w="558345">
                      <a:extLst>
                        <a:ext uri="{9D8B030D-6E8A-4147-A177-3AD203B41FA5}">
                          <a16:colId xmlns:a16="http://schemas.microsoft.com/office/drawing/2014/main" val="20002"/>
                        </a:ext>
                      </a:extLst>
                    </a:gridCol>
                  </a:tblGrid>
                  <a:tr h="305682">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𝑇𝑟𝑎𝑣𝑒𝑙</m:t>
                                </m:r>
                              </m:oMath>
                            </m:oMathPara>
                          </a14:m>
                          <a:endParaRPr lang="en-US" sz="1400" dirty="0"/>
                        </a:p>
                      </a:txBody>
                      <a:tcPr marL="45672" marR="45672" marT="45672" marB="45672"/>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𝐸𝑝𝑖𝑑</m:t>
                                </m:r>
                              </m:oMath>
                            </m:oMathPara>
                          </a14:m>
                          <a:endParaRPr lang="en-US" sz="1400" dirty="0"/>
                        </a:p>
                      </a:txBody>
                      <a:tcPr marL="45672" marR="45672" marT="45672" marB="45672"/>
                    </a:tc>
                    <a:tc>
                      <a:txBody>
                        <a:bodyPr/>
                        <a:lstStyle/>
                        <a:p>
                          <a:pPr/>
                          <a14:m>
                            <m:oMathPara xmlns:m="http://schemas.openxmlformats.org/officeDocument/2006/math">
                              <m:oMathParaPr>
                                <m:jc m:val="centerGroup"/>
                              </m:oMathParaPr>
                              <m:oMath xmlns:m="http://schemas.openxmlformats.org/officeDocument/2006/math">
                                <m:r>
                                  <a:rPr lang="de-DE" sz="1400" b="0" i="1" strike="noStrike" smtClean="0">
                                    <a:solidFill>
                                      <a:schemeClr val="bg1"/>
                                    </a:solidFill>
                                    <a:latin typeface="Cambria Math" panose="02040503050406030204" pitchFamily="18" charset="0"/>
                                  </a:rPr>
                                  <m:t>𝑆𝑖𝑐𝑘</m:t>
                                </m:r>
                              </m:oMath>
                            </m:oMathPara>
                          </a14:m>
                          <a:endParaRPr lang="en-US" sz="1400" strike="noStrike" dirty="0">
                            <a:solidFill>
                              <a:schemeClr val="bg1"/>
                            </a:solidFill>
                          </a:endParaRPr>
                        </a:p>
                      </a:txBody>
                      <a:tcPr marL="45672" marR="45672" marT="45672" marB="45672"/>
                    </a:tc>
                    <a:extLst>
                      <a:ext uri="{0D108BD9-81ED-4DB2-BD59-A6C34878D82A}">
                        <a16:rowId xmlns:a16="http://schemas.microsoft.com/office/drawing/2014/main" val="10000"/>
                      </a:ext>
                    </a:extLst>
                  </a:tr>
                  <a:tr h="305682">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extLst>
                      <a:ext uri="{0D108BD9-81ED-4DB2-BD59-A6C34878D82A}">
                        <a16:rowId xmlns:a16="http://schemas.microsoft.com/office/drawing/2014/main" val="10001"/>
                      </a:ext>
                    </a:extLst>
                  </a:tr>
                  <a:tr h="305682">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extLst>
                      <a:ext uri="{0D108BD9-81ED-4DB2-BD59-A6C34878D82A}">
                        <a16:rowId xmlns:a16="http://schemas.microsoft.com/office/drawing/2014/main" val="10002"/>
                      </a:ext>
                    </a:extLst>
                  </a:tr>
                  <a:tr h="305682">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extLst>
                      <a:ext uri="{0D108BD9-81ED-4DB2-BD59-A6C34878D82A}">
                        <a16:rowId xmlns:a16="http://schemas.microsoft.com/office/drawing/2014/main" val="10003"/>
                      </a:ext>
                    </a:extLst>
                  </a:tr>
                  <a:tr h="305682">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extLst>
                      <a:ext uri="{0D108BD9-81ED-4DB2-BD59-A6C34878D82A}">
                        <a16:rowId xmlns:a16="http://schemas.microsoft.com/office/drawing/2014/main" val="10004"/>
                      </a:ext>
                    </a:extLst>
                  </a:tr>
                  <a:tr h="305682">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extLst>
                      <a:ext uri="{0D108BD9-81ED-4DB2-BD59-A6C34878D82A}">
                        <a16:rowId xmlns:a16="http://schemas.microsoft.com/office/drawing/2014/main" val="10005"/>
                      </a:ext>
                    </a:extLst>
                  </a:tr>
                </a:tbl>
              </a:graphicData>
            </a:graphic>
          </p:graphicFrame>
        </mc:Choice>
        <mc:Fallback xmlns="">
          <p:graphicFrame>
            <p:nvGraphicFramePr>
              <p:cNvPr id="14" name="Table 13">
                <a:extLst>
                  <a:ext uri="{FF2B5EF4-FFF2-40B4-BE49-F238E27FC236}">
                    <a16:creationId xmlns:a16="http://schemas.microsoft.com/office/drawing/2014/main" id="{F7E6D97E-197F-C747-A1BC-99BB864F1AC1}"/>
                  </a:ext>
                </a:extLst>
              </p:cNvPr>
              <p:cNvGraphicFramePr>
                <a:graphicFrameLocks noGrp="1"/>
              </p:cNvGraphicFramePr>
              <p:nvPr>
                <p:extLst/>
              </p:nvPr>
            </p:nvGraphicFramePr>
            <p:xfrm>
              <a:off x="3501513" y="4068144"/>
              <a:ext cx="1783000" cy="1834092"/>
            </p:xfrm>
            <a:graphic>
              <a:graphicData uri="http://schemas.openxmlformats.org/drawingml/2006/table">
                <a:tbl>
                  <a:tblPr firstRow="1" bandRow="1">
                    <a:tableStyleId>{793D81CF-94F2-401A-BA57-92F5A7B2D0C5}</a:tableStyleId>
                  </a:tblPr>
                  <a:tblGrid>
                    <a:gridCol w="666310">
                      <a:extLst>
                        <a:ext uri="{9D8B030D-6E8A-4147-A177-3AD203B41FA5}">
                          <a16:colId xmlns:a16="http://schemas.microsoft.com/office/drawing/2014/main" val="20000"/>
                        </a:ext>
                      </a:extLst>
                    </a:gridCol>
                    <a:gridCol w="558345">
                      <a:extLst>
                        <a:ext uri="{9D8B030D-6E8A-4147-A177-3AD203B41FA5}">
                          <a16:colId xmlns:a16="http://schemas.microsoft.com/office/drawing/2014/main" val="20001"/>
                        </a:ext>
                      </a:extLst>
                    </a:gridCol>
                    <a:gridCol w="558345">
                      <a:extLst>
                        <a:ext uri="{9D8B030D-6E8A-4147-A177-3AD203B41FA5}">
                          <a16:colId xmlns:a16="http://schemas.microsoft.com/office/drawing/2014/main" val="20002"/>
                        </a:ext>
                      </a:extLst>
                    </a:gridCol>
                  </a:tblGrid>
                  <a:tr h="305682">
                    <a:tc>
                      <a:txBody>
                        <a:bodyPr/>
                        <a:lstStyle/>
                        <a:p>
                          <a:endParaRPr lang="en-US"/>
                        </a:p>
                      </a:txBody>
                      <a:tcPr marL="45672" marR="45672" marT="45672" marB="45672">
                        <a:blipFill>
                          <a:blip r:embed="rId9"/>
                          <a:stretch>
                            <a:fillRect t="-4167" r="-167925" b="-508333"/>
                          </a:stretch>
                        </a:blipFill>
                      </a:tcPr>
                    </a:tc>
                    <a:tc>
                      <a:txBody>
                        <a:bodyPr/>
                        <a:lstStyle/>
                        <a:p>
                          <a:endParaRPr lang="en-US"/>
                        </a:p>
                      </a:txBody>
                      <a:tcPr marL="45672" marR="45672" marT="45672" marB="45672">
                        <a:blipFill>
                          <a:blip r:embed="rId9"/>
                          <a:stretch>
                            <a:fillRect l="-117778" t="-4167" r="-97778" b="-508333"/>
                          </a:stretch>
                        </a:blipFill>
                      </a:tcPr>
                    </a:tc>
                    <a:tc>
                      <a:txBody>
                        <a:bodyPr/>
                        <a:lstStyle/>
                        <a:p>
                          <a:endParaRPr lang="en-US"/>
                        </a:p>
                      </a:txBody>
                      <a:tcPr marL="45672" marR="45672" marT="45672" marB="45672">
                        <a:blipFill>
                          <a:blip r:embed="rId9"/>
                          <a:stretch>
                            <a:fillRect l="-222727" t="-4167" b="-508333"/>
                          </a:stretch>
                        </a:blipFill>
                      </a:tcPr>
                    </a:tc>
                    <a:extLst>
                      <a:ext uri="{0D108BD9-81ED-4DB2-BD59-A6C34878D82A}">
                        <a16:rowId xmlns:a16="http://schemas.microsoft.com/office/drawing/2014/main" val="10000"/>
                      </a:ext>
                    </a:extLst>
                  </a:tr>
                  <a:tr h="305682">
                    <a:tc>
                      <a:txBody>
                        <a:bodyPr/>
                        <a:lstStyle/>
                        <a:p>
                          <a:endParaRPr lang="en-US"/>
                        </a:p>
                      </a:txBody>
                      <a:tcPr marL="45672" marR="45672" marT="45672" marB="45672">
                        <a:blipFill>
                          <a:blip r:embed="rId9"/>
                          <a:stretch>
                            <a:fillRect t="-104167" r="-167925" b="-408333"/>
                          </a:stretch>
                        </a:blipFill>
                      </a:tcPr>
                    </a:tc>
                    <a:tc>
                      <a:txBody>
                        <a:bodyPr/>
                        <a:lstStyle/>
                        <a:p>
                          <a:endParaRPr lang="en-US"/>
                        </a:p>
                      </a:txBody>
                      <a:tcPr marL="45672" marR="45672" marT="45672" marB="45672">
                        <a:blipFill>
                          <a:blip r:embed="rId9"/>
                          <a:stretch>
                            <a:fillRect l="-117778" t="-104167" r="-97778" b="-408333"/>
                          </a:stretch>
                        </a:blipFill>
                      </a:tcPr>
                    </a:tc>
                    <a:tc>
                      <a:txBody>
                        <a:bodyPr/>
                        <a:lstStyle/>
                        <a:p>
                          <a:endParaRPr lang="en-US"/>
                        </a:p>
                      </a:txBody>
                      <a:tcPr marL="45672" marR="45672" marT="45672" marB="45672">
                        <a:blipFill>
                          <a:blip r:embed="rId9"/>
                          <a:stretch>
                            <a:fillRect l="-222727" t="-104167" b="-408333"/>
                          </a:stretch>
                        </a:blipFill>
                      </a:tcPr>
                    </a:tc>
                    <a:extLst>
                      <a:ext uri="{0D108BD9-81ED-4DB2-BD59-A6C34878D82A}">
                        <a16:rowId xmlns:a16="http://schemas.microsoft.com/office/drawing/2014/main" val="10001"/>
                      </a:ext>
                    </a:extLst>
                  </a:tr>
                  <a:tr h="305682">
                    <a:tc>
                      <a:txBody>
                        <a:bodyPr/>
                        <a:lstStyle/>
                        <a:p>
                          <a:endParaRPr lang="en-US"/>
                        </a:p>
                      </a:txBody>
                      <a:tcPr marL="45672" marR="45672" marT="45672" marB="45672">
                        <a:blipFill>
                          <a:blip r:embed="rId9"/>
                          <a:stretch>
                            <a:fillRect t="-196000" r="-167925" b="-292000"/>
                          </a:stretch>
                        </a:blipFill>
                      </a:tcPr>
                    </a:tc>
                    <a:tc>
                      <a:txBody>
                        <a:bodyPr/>
                        <a:lstStyle/>
                        <a:p>
                          <a:endParaRPr lang="en-US"/>
                        </a:p>
                      </a:txBody>
                      <a:tcPr marL="45672" marR="45672" marT="45672" marB="45672">
                        <a:blipFill>
                          <a:blip r:embed="rId9"/>
                          <a:stretch>
                            <a:fillRect l="-117778" t="-196000" r="-97778" b="-292000"/>
                          </a:stretch>
                        </a:blipFill>
                      </a:tcPr>
                    </a:tc>
                    <a:tc>
                      <a:txBody>
                        <a:bodyPr/>
                        <a:lstStyle/>
                        <a:p>
                          <a:endParaRPr lang="en-US"/>
                        </a:p>
                      </a:txBody>
                      <a:tcPr marL="45672" marR="45672" marT="45672" marB="45672">
                        <a:blipFill>
                          <a:blip r:embed="rId9"/>
                          <a:stretch>
                            <a:fillRect l="-222727" t="-196000" b="-292000"/>
                          </a:stretch>
                        </a:blipFill>
                      </a:tcPr>
                    </a:tc>
                    <a:extLst>
                      <a:ext uri="{0D108BD9-81ED-4DB2-BD59-A6C34878D82A}">
                        <a16:rowId xmlns:a16="http://schemas.microsoft.com/office/drawing/2014/main" val="10002"/>
                      </a:ext>
                    </a:extLst>
                  </a:tr>
                  <a:tr h="305682">
                    <a:tc>
                      <a:txBody>
                        <a:bodyPr/>
                        <a:lstStyle/>
                        <a:p>
                          <a:endParaRPr lang="en-US"/>
                        </a:p>
                      </a:txBody>
                      <a:tcPr marL="45672" marR="45672" marT="45672" marB="45672">
                        <a:blipFill>
                          <a:blip r:embed="rId9"/>
                          <a:stretch>
                            <a:fillRect t="-308333" r="-167925" b="-204167"/>
                          </a:stretch>
                        </a:blipFill>
                      </a:tcPr>
                    </a:tc>
                    <a:tc>
                      <a:txBody>
                        <a:bodyPr/>
                        <a:lstStyle/>
                        <a:p>
                          <a:endParaRPr lang="en-US"/>
                        </a:p>
                      </a:txBody>
                      <a:tcPr marL="45672" marR="45672" marT="45672" marB="45672">
                        <a:blipFill>
                          <a:blip r:embed="rId9"/>
                          <a:stretch>
                            <a:fillRect l="-117778" t="-308333" r="-97778" b="-204167"/>
                          </a:stretch>
                        </a:blipFill>
                      </a:tcPr>
                    </a:tc>
                    <a:tc>
                      <a:txBody>
                        <a:bodyPr/>
                        <a:lstStyle/>
                        <a:p>
                          <a:endParaRPr lang="en-US"/>
                        </a:p>
                      </a:txBody>
                      <a:tcPr marL="45672" marR="45672" marT="45672" marB="45672">
                        <a:blipFill>
                          <a:blip r:embed="rId9"/>
                          <a:stretch>
                            <a:fillRect l="-222727" t="-308333" b="-204167"/>
                          </a:stretch>
                        </a:blipFill>
                      </a:tcPr>
                    </a:tc>
                    <a:extLst>
                      <a:ext uri="{0D108BD9-81ED-4DB2-BD59-A6C34878D82A}">
                        <a16:rowId xmlns:a16="http://schemas.microsoft.com/office/drawing/2014/main" val="10003"/>
                      </a:ext>
                    </a:extLst>
                  </a:tr>
                  <a:tr h="305682">
                    <a:tc>
                      <a:txBody>
                        <a:bodyPr/>
                        <a:lstStyle/>
                        <a:p>
                          <a:endParaRPr lang="en-US"/>
                        </a:p>
                      </a:txBody>
                      <a:tcPr marL="45672" marR="45672" marT="45672" marB="45672">
                        <a:blipFill>
                          <a:blip r:embed="rId9"/>
                          <a:stretch>
                            <a:fillRect t="-408333" r="-167925" b="-104167"/>
                          </a:stretch>
                        </a:blipFill>
                      </a:tcPr>
                    </a:tc>
                    <a:tc>
                      <a:txBody>
                        <a:bodyPr/>
                        <a:lstStyle/>
                        <a:p>
                          <a:endParaRPr lang="en-US"/>
                        </a:p>
                      </a:txBody>
                      <a:tcPr marL="45672" marR="45672" marT="45672" marB="45672">
                        <a:blipFill>
                          <a:blip r:embed="rId9"/>
                          <a:stretch>
                            <a:fillRect l="-117778" t="-408333" r="-97778" b="-104167"/>
                          </a:stretch>
                        </a:blipFill>
                      </a:tcPr>
                    </a:tc>
                    <a:tc>
                      <a:txBody>
                        <a:bodyPr/>
                        <a:lstStyle/>
                        <a:p>
                          <a:endParaRPr lang="en-US"/>
                        </a:p>
                      </a:txBody>
                      <a:tcPr marL="45672" marR="45672" marT="45672" marB="45672">
                        <a:blipFill>
                          <a:blip r:embed="rId9"/>
                          <a:stretch>
                            <a:fillRect l="-222727" t="-408333" b="-104167"/>
                          </a:stretch>
                        </a:blipFill>
                      </a:tcPr>
                    </a:tc>
                    <a:extLst>
                      <a:ext uri="{0D108BD9-81ED-4DB2-BD59-A6C34878D82A}">
                        <a16:rowId xmlns:a16="http://schemas.microsoft.com/office/drawing/2014/main" val="10004"/>
                      </a:ext>
                    </a:extLst>
                  </a:tr>
                  <a:tr h="305682">
                    <a:tc>
                      <a:txBody>
                        <a:bodyPr/>
                        <a:lstStyle/>
                        <a:p>
                          <a:endParaRPr lang="en-US"/>
                        </a:p>
                      </a:txBody>
                      <a:tcPr marL="45672" marR="45672" marT="45672" marB="45672">
                        <a:blipFill>
                          <a:blip r:embed="rId9"/>
                          <a:stretch>
                            <a:fillRect t="-508333" r="-167925" b="-4167"/>
                          </a:stretch>
                        </a:blipFill>
                      </a:tcPr>
                    </a:tc>
                    <a:tc>
                      <a:txBody>
                        <a:bodyPr/>
                        <a:lstStyle/>
                        <a:p>
                          <a:endParaRPr lang="en-US"/>
                        </a:p>
                      </a:txBody>
                      <a:tcPr marL="45672" marR="45672" marT="45672" marB="45672">
                        <a:blipFill>
                          <a:blip r:embed="rId9"/>
                          <a:stretch>
                            <a:fillRect l="-117778" t="-508333" r="-97778" b="-4167"/>
                          </a:stretch>
                        </a:blipFill>
                      </a:tcPr>
                    </a:tc>
                    <a:tc>
                      <a:txBody>
                        <a:bodyPr/>
                        <a:lstStyle/>
                        <a:p>
                          <a:endParaRPr lang="en-US"/>
                        </a:p>
                      </a:txBody>
                      <a:tcPr marL="45672" marR="45672" marT="45672" marB="45672">
                        <a:blipFill>
                          <a:blip r:embed="rId9"/>
                          <a:stretch>
                            <a:fillRect l="-222727" t="-508333" b="-4167"/>
                          </a:stretch>
                        </a:blipFill>
                      </a:tcPr>
                    </a:tc>
                    <a:extLst>
                      <a:ext uri="{0D108BD9-81ED-4DB2-BD59-A6C34878D82A}">
                        <a16:rowId xmlns:a16="http://schemas.microsoft.com/office/drawing/2014/main" val="10005"/>
                      </a:ext>
                    </a:extLst>
                  </a:tr>
                </a:tbl>
              </a:graphicData>
            </a:graphic>
          </p:graphicFrame>
        </mc:Fallback>
      </mc:AlternateContent>
      <p:grpSp>
        <p:nvGrpSpPr>
          <p:cNvPr id="16" name="Group 15">
            <a:extLst>
              <a:ext uri="{FF2B5EF4-FFF2-40B4-BE49-F238E27FC236}">
                <a16:creationId xmlns:a16="http://schemas.microsoft.com/office/drawing/2014/main" id="{EFA2047D-B8CD-894C-8C13-7C794DA38A53}"/>
              </a:ext>
            </a:extLst>
          </p:cNvPr>
          <p:cNvGrpSpPr/>
          <p:nvPr/>
        </p:nvGrpSpPr>
        <p:grpSpPr>
          <a:xfrm>
            <a:off x="368486" y="4877923"/>
            <a:ext cx="2084589" cy="1025414"/>
            <a:chOff x="835638" y="3999781"/>
            <a:chExt cx="2086760" cy="1026482"/>
          </a:xfrm>
        </p:grpSpPr>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0F542CEA-D41F-D743-B81A-82C61D6E8D39}"/>
                    </a:ext>
                  </a:extLst>
                </p:cNvPr>
                <p:cNvSpPr txBox="1"/>
                <p:nvPr/>
              </p:nvSpPr>
              <p:spPr>
                <a:xfrm>
                  <a:off x="835638" y="4636750"/>
                  <a:ext cx="986555"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1798" i="1" smtClean="0">
                            <a:latin typeface="Cambria Math" panose="02040503050406030204" pitchFamily="18" charset="0"/>
                          </a:rPr>
                          <m:t>𝑇𝑟𝑎𝑣𝑒𝑙</m:t>
                        </m:r>
                      </m:oMath>
                    </m:oMathPara>
                  </a14:m>
                  <a:endParaRPr lang="en-GB" sz="1798"/>
                </a:p>
              </p:txBody>
            </p:sp>
          </mc:Choice>
          <mc:Fallback xmlns="">
            <p:sp>
              <p:nvSpPr>
                <p:cNvPr id="17" name="TextBox 16">
                  <a:extLst>
                    <a:ext uri="{FF2B5EF4-FFF2-40B4-BE49-F238E27FC236}">
                      <a16:creationId xmlns:a16="http://schemas.microsoft.com/office/drawing/2014/main" id="{0F542CEA-D41F-D743-B81A-82C61D6E8D39}"/>
                    </a:ext>
                  </a:extLst>
                </p:cNvPr>
                <p:cNvSpPr txBox="1">
                  <a:spLocks noRot="1" noChangeAspect="1" noMove="1" noResize="1" noEditPoints="1" noAdjustHandles="1" noChangeArrowheads="1" noChangeShapeType="1" noTextEdit="1"/>
                </p:cNvSpPr>
                <p:nvPr/>
              </p:nvSpPr>
              <p:spPr>
                <a:xfrm>
                  <a:off x="835638" y="4636750"/>
                  <a:ext cx="986555" cy="389513"/>
                </a:xfrm>
                <a:prstGeom prst="ellipse">
                  <a:avLst/>
                </a:prstGeom>
                <a:blipFill>
                  <a:blip r:embed="rId10"/>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DC78372D-60DB-C245-B5E6-D918DE391037}"/>
                    </a:ext>
                  </a:extLst>
                </p:cNvPr>
                <p:cNvSpPr txBox="1"/>
                <p:nvPr/>
              </p:nvSpPr>
              <p:spPr>
                <a:xfrm>
                  <a:off x="1632023" y="3999781"/>
                  <a:ext cx="669668"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1798" i="1" smtClean="0">
                            <a:latin typeface="Cambria Math" panose="02040503050406030204" pitchFamily="18" charset="0"/>
                          </a:rPr>
                          <m:t>𝐸𝑝𝑖𝑑</m:t>
                        </m:r>
                      </m:oMath>
                    </m:oMathPara>
                  </a14:m>
                  <a:endParaRPr lang="en-GB" sz="1798"/>
                </a:p>
              </p:txBody>
            </p:sp>
          </mc:Choice>
          <mc:Fallback xmlns="">
            <p:sp>
              <p:nvSpPr>
                <p:cNvPr id="18" name="TextBox 17">
                  <a:extLst>
                    <a:ext uri="{FF2B5EF4-FFF2-40B4-BE49-F238E27FC236}">
                      <a16:creationId xmlns:a16="http://schemas.microsoft.com/office/drawing/2014/main" id="{DC78372D-60DB-C245-B5E6-D918DE391037}"/>
                    </a:ext>
                  </a:extLst>
                </p:cNvPr>
                <p:cNvSpPr txBox="1">
                  <a:spLocks noRot="1" noChangeAspect="1" noMove="1" noResize="1" noEditPoints="1" noAdjustHandles="1" noChangeArrowheads="1" noChangeShapeType="1" noTextEdit="1"/>
                </p:cNvSpPr>
                <p:nvPr/>
              </p:nvSpPr>
              <p:spPr>
                <a:xfrm>
                  <a:off x="1632023" y="3999781"/>
                  <a:ext cx="669668" cy="389513"/>
                </a:xfrm>
                <a:prstGeom prst="ellipse">
                  <a:avLst/>
                </a:prstGeom>
                <a:blipFill>
                  <a:blip r:embed="rId11"/>
                  <a:stretch>
                    <a:fillRect l="-1852" b="-6250"/>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2BB5CDBE-74CA-F144-A792-60C5AB4807A4}"/>
                    </a:ext>
                  </a:extLst>
                </p:cNvPr>
                <p:cNvSpPr txBox="1"/>
                <p:nvPr/>
              </p:nvSpPr>
              <p:spPr>
                <a:xfrm>
                  <a:off x="2265596" y="4635646"/>
                  <a:ext cx="656802"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1798" i="1" smtClean="0">
                            <a:latin typeface="Cambria Math" panose="02040503050406030204" pitchFamily="18" charset="0"/>
                          </a:rPr>
                          <m:t>𝑆𝑖𝑐𝑘</m:t>
                        </m:r>
                      </m:oMath>
                    </m:oMathPara>
                  </a14:m>
                  <a:endParaRPr lang="en-GB" sz="1798"/>
                </a:p>
              </p:txBody>
            </p:sp>
          </mc:Choice>
          <mc:Fallback xmlns="">
            <p:sp>
              <p:nvSpPr>
                <p:cNvPr id="19" name="TextBox 18">
                  <a:extLst>
                    <a:ext uri="{FF2B5EF4-FFF2-40B4-BE49-F238E27FC236}">
                      <a16:creationId xmlns:a16="http://schemas.microsoft.com/office/drawing/2014/main" id="{2BB5CDBE-74CA-F144-A792-60C5AB4807A4}"/>
                    </a:ext>
                  </a:extLst>
                </p:cNvPr>
                <p:cNvSpPr txBox="1">
                  <a:spLocks noRot="1" noChangeAspect="1" noMove="1" noResize="1" noEditPoints="1" noAdjustHandles="1" noChangeArrowheads="1" noChangeShapeType="1" noTextEdit="1"/>
                </p:cNvSpPr>
                <p:nvPr/>
              </p:nvSpPr>
              <p:spPr>
                <a:xfrm>
                  <a:off x="2265596" y="4635646"/>
                  <a:ext cx="656802" cy="389513"/>
                </a:xfrm>
                <a:prstGeom prst="ellipse">
                  <a:avLst/>
                </a:prstGeom>
                <a:blipFill>
                  <a:blip r:embed="rId12"/>
                  <a:stretch>
                    <a:fillRect/>
                  </a:stretch>
                </a:blipFill>
                <a:ln>
                  <a:solidFill>
                    <a:schemeClr val="tx1"/>
                  </a:solidFill>
                </a:ln>
              </p:spPr>
              <p:txBody>
                <a:bodyPr/>
                <a:lstStyle/>
                <a:p>
                  <a:r>
                    <a:rPr lang="en-GB">
                      <a:noFill/>
                    </a:rPr>
                    <a:t> </a:t>
                  </a:r>
                </a:p>
              </p:txBody>
            </p:sp>
          </mc:Fallback>
        </mc:AlternateContent>
        <p:cxnSp>
          <p:nvCxnSpPr>
            <p:cNvPr id="20" name="Straight Arrow Connector 19">
              <a:extLst>
                <a:ext uri="{FF2B5EF4-FFF2-40B4-BE49-F238E27FC236}">
                  <a16:creationId xmlns:a16="http://schemas.microsoft.com/office/drawing/2014/main" id="{698886BA-97CB-AE40-BB3F-8BAA90967C81}"/>
                </a:ext>
              </a:extLst>
            </p:cNvPr>
            <p:cNvCxnSpPr>
              <a:stCxn id="18" idx="3"/>
              <a:endCxn id="17" idx="0"/>
            </p:cNvCxnSpPr>
            <p:nvPr/>
          </p:nvCxnSpPr>
          <p:spPr>
            <a:xfrm flipH="1">
              <a:off x="1328916" y="4332251"/>
              <a:ext cx="401178" cy="30449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3168ACCD-6D6F-4F4F-B9B2-87DBE99AC7DA}"/>
                </a:ext>
              </a:extLst>
            </p:cNvPr>
            <p:cNvCxnSpPr>
              <a:cxnSpLocks/>
              <a:stCxn id="18" idx="5"/>
              <a:endCxn id="19" idx="0"/>
            </p:cNvCxnSpPr>
            <p:nvPr/>
          </p:nvCxnSpPr>
          <p:spPr>
            <a:xfrm>
              <a:off x="2203620" y="4332251"/>
              <a:ext cx="390377" cy="30339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4" name="TextBox 3">
            <a:extLst>
              <a:ext uri="{FF2B5EF4-FFF2-40B4-BE49-F238E27FC236}">
                <a16:creationId xmlns:a16="http://schemas.microsoft.com/office/drawing/2014/main" id="{862CA0FB-5829-3F4E-AFBE-DDFF587BC991}"/>
              </a:ext>
            </a:extLst>
          </p:cNvPr>
          <p:cNvSpPr txBox="1"/>
          <p:nvPr/>
        </p:nvSpPr>
        <p:spPr>
          <a:xfrm>
            <a:off x="1100235" y="3600645"/>
            <a:ext cx="793807" cy="369012"/>
          </a:xfrm>
          <a:prstGeom prst="rect">
            <a:avLst/>
          </a:prstGeom>
          <a:noFill/>
        </p:spPr>
        <p:txBody>
          <a:bodyPr wrap="none" rtlCol="0">
            <a:spAutoFit/>
          </a:bodyPr>
          <a:lstStyle/>
          <a:p>
            <a:pPr algn="ctr"/>
            <a:r>
              <a:rPr lang="en-GB" sz="1798">
                <a:solidFill>
                  <a:schemeClr val="accent1"/>
                </a:solidFill>
              </a:rPr>
              <a:t>Model</a:t>
            </a:r>
          </a:p>
        </p:txBody>
      </p:sp>
      <p:sp>
        <p:nvSpPr>
          <p:cNvPr id="23" name="TextBox 22">
            <a:extLst>
              <a:ext uri="{FF2B5EF4-FFF2-40B4-BE49-F238E27FC236}">
                <a16:creationId xmlns:a16="http://schemas.microsoft.com/office/drawing/2014/main" id="{E1D2D8E3-382E-444F-877F-D3501178B6E6}"/>
              </a:ext>
            </a:extLst>
          </p:cNvPr>
          <p:cNvSpPr txBox="1"/>
          <p:nvPr/>
        </p:nvSpPr>
        <p:spPr>
          <a:xfrm>
            <a:off x="4083538" y="3600645"/>
            <a:ext cx="618952" cy="369012"/>
          </a:xfrm>
          <a:prstGeom prst="rect">
            <a:avLst/>
          </a:prstGeom>
          <a:noFill/>
        </p:spPr>
        <p:txBody>
          <a:bodyPr wrap="none" rtlCol="0">
            <a:spAutoFit/>
          </a:bodyPr>
          <a:lstStyle/>
          <a:p>
            <a:pPr algn="ctr"/>
            <a:r>
              <a:rPr lang="en-GB" sz="1798">
                <a:solidFill>
                  <a:schemeClr val="accent1"/>
                </a:solidFill>
              </a:rPr>
              <a:t>Data</a:t>
            </a: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C3C8A5BC-5B5C-0B47-9FFC-628394371F5A}"/>
                  </a:ext>
                </a:extLst>
              </p:cNvPr>
              <p:cNvSpPr txBox="1"/>
              <p:nvPr/>
            </p:nvSpPr>
            <p:spPr>
              <a:xfrm>
                <a:off x="7165044" y="3600646"/>
                <a:ext cx="3494355" cy="584327"/>
              </a:xfrm>
              <a:prstGeom prst="rect">
                <a:avLst/>
              </a:prstGeom>
              <a:noFill/>
            </p:spPr>
            <p:txBody>
              <a:bodyPr wrap="none" rtlCol="0">
                <a:spAutoFit/>
              </a:bodyPr>
              <a:lstStyle/>
              <a:p>
                <a:pPr algn="ctr"/>
                <a:r>
                  <a:rPr lang="en-GB" sz="1798">
                    <a:solidFill>
                      <a:schemeClr val="accent1"/>
                    </a:solidFill>
                  </a:rPr>
                  <a:t>➝ Probability distributions to learn</a:t>
                </a:r>
              </a:p>
              <a:p>
                <a:pPr algn="ctr"/>
                <a14:m>
                  <m:oMathPara xmlns:m="http://schemas.openxmlformats.org/officeDocument/2006/math">
                    <m:oMathParaPr>
                      <m:jc m:val="centerGroup"/>
                    </m:oMathParaPr>
                    <m:oMath xmlns:m="http://schemas.openxmlformats.org/officeDocument/2006/math">
                      <m:r>
                        <a:rPr lang="en-GB" sz="1399" i="1" smtClean="0">
                          <a:latin typeface="Cambria Math" panose="02040503050406030204" pitchFamily="18" charset="0"/>
                        </a:rPr>
                        <m:t>𝑃</m:t>
                      </m:r>
                      <m:d>
                        <m:dPr>
                          <m:ctrlPr>
                            <a:rPr lang="en-GB" sz="1399" i="1" smtClean="0">
                              <a:latin typeface="Cambria Math" panose="02040503050406030204" pitchFamily="18" charset="0"/>
                            </a:rPr>
                          </m:ctrlPr>
                        </m:dPr>
                        <m:e>
                          <m:r>
                            <a:rPr lang="en-GB" sz="1399" i="1" smtClean="0">
                              <a:latin typeface="Cambria Math" panose="02040503050406030204" pitchFamily="18" charset="0"/>
                            </a:rPr>
                            <m:t>𝐸𝑝𝑖𝑑</m:t>
                          </m:r>
                        </m:e>
                      </m:d>
                      <m:r>
                        <a:rPr lang="en-GB" sz="1399" i="1" smtClean="0">
                          <a:latin typeface="Cambria Math" panose="02040503050406030204" pitchFamily="18" charset="0"/>
                        </a:rPr>
                        <m:t>,</m:t>
                      </m:r>
                      <m:r>
                        <a:rPr lang="en-GB" sz="1399" i="1" smtClean="0">
                          <a:latin typeface="Cambria Math" panose="02040503050406030204" pitchFamily="18" charset="0"/>
                        </a:rPr>
                        <m:t>𝑃</m:t>
                      </m:r>
                      <m:d>
                        <m:dPr>
                          <m:ctrlPr>
                            <a:rPr lang="en-GB" sz="1399" i="1" smtClean="0">
                              <a:latin typeface="Cambria Math" panose="02040503050406030204" pitchFamily="18" charset="0"/>
                            </a:rPr>
                          </m:ctrlPr>
                        </m:dPr>
                        <m:e>
                          <m:r>
                            <a:rPr lang="en-GB" sz="1399" i="1" smtClean="0">
                              <a:latin typeface="Cambria Math" panose="02040503050406030204" pitchFamily="18" charset="0"/>
                            </a:rPr>
                            <m:t>𝑇𝑟𝑎𝑣𝑒𝑙</m:t>
                          </m:r>
                          <m:r>
                            <a:rPr lang="en-GB" sz="1399" i="1" smtClean="0">
                              <a:latin typeface="Cambria Math" panose="02040503050406030204" pitchFamily="18" charset="0"/>
                            </a:rPr>
                            <m:t> | </m:t>
                          </m:r>
                          <m:r>
                            <a:rPr lang="en-GB" sz="1399" i="1" smtClean="0">
                              <a:latin typeface="Cambria Math" panose="02040503050406030204" pitchFamily="18" charset="0"/>
                            </a:rPr>
                            <m:t>𝐸𝑝𝑖𝑑</m:t>
                          </m:r>
                        </m:e>
                      </m:d>
                      <m:r>
                        <a:rPr lang="en-GB" sz="1399" i="1" smtClean="0">
                          <a:latin typeface="Cambria Math" panose="02040503050406030204" pitchFamily="18" charset="0"/>
                        </a:rPr>
                        <m:t>,</m:t>
                      </m:r>
                      <m:r>
                        <a:rPr lang="en-GB" sz="1399" i="1" smtClean="0">
                          <a:latin typeface="Cambria Math" panose="02040503050406030204" pitchFamily="18" charset="0"/>
                        </a:rPr>
                        <m:t>𝑃</m:t>
                      </m:r>
                      <m:d>
                        <m:dPr>
                          <m:ctrlPr>
                            <a:rPr lang="en-GB" sz="1399" i="1" smtClean="0">
                              <a:latin typeface="Cambria Math" panose="02040503050406030204" pitchFamily="18" charset="0"/>
                            </a:rPr>
                          </m:ctrlPr>
                        </m:dPr>
                        <m:e>
                          <m:r>
                            <a:rPr lang="en-GB" sz="1399" i="1" smtClean="0">
                              <a:latin typeface="Cambria Math" panose="02040503050406030204" pitchFamily="18" charset="0"/>
                            </a:rPr>
                            <m:t>𝑆𝑖𝑐𝑘</m:t>
                          </m:r>
                          <m:r>
                            <a:rPr lang="en-GB" sz="1399" i="1" smtClean="0">
                              <a:latin typeface="Cambria Math" panose="02040503050406030204" pitchFamily="18" charset="0"/>
                            </a:rPr>
                            <m:t> | </m:t>
                          </m:r>
                          <m:r>
                            <a:rPr lang="en-GB" sz="1399" i="1" smtClean="0">
                              <a:latin typeface="Cambria Math" panose="02040503050406030204" pitchFamily="18" charset="0"/>
                            </a:rPr>
                            <m:t>𝐸𝑝𝑖𝑑</m:t>
                          </m:r>
                        </m:e>
                      </m:d>
                    </m:oMath>
                  </m:oMathPara>
                </a14:m>
                <a:endParaRPr lang="en-GB" sz="1399">
                  <a:solidFill>
                    <a:schemeClr val="accent1"/>
                  </a:solidFill>
                </a:endParaRPr>
              </a:p>
            </p:txBody>
          </p:sp>
        </mc:Choice>
        <mc:Fallback xmlns="">
          <p:sp>
            <p:nvSpPr>
              <p:cNvPr id="24" name="TextBox 23">
                <a:extLst>
                  <a:ext uri="{FF2B5EF4-FFF2-40B4-BE49-F238E27FC236}">
                    <a16:creationId xmlns:a16="http://schemas.microsoft.com/office/drawing/2014/main" id="{C3C8A5BC-5B5C-0B47-9FFC-628394371F5A}"/>
                  </a:ext>
                </a:extLst>
              </p:cNvPr>
              <p:cNvSpPr txBox="1">
                <a:spLocks noRot="1" noChangeAspect="1" noMove="1" noResize="1" noEditPoints="1" noAdjustHandles="1" noChangeArrowheads="1" noChangeShapeType="1" noTextEdit="1"/>
              </p:cNvSpPr>
              <p:nvPr/>
            </p:nvSpPr>
            <p:spPr>
              <a:xfrm>
                <a:off x="7165044" y="3600646"/>
                <a:ext cx="3494355" cy="584327"/>
              </a:xfrm>
              <a:prstGeom prst="rect">
                <a:avLst/>
              </a:prstGeom>
              <a:blipFill>
                <a:blip r:embed="rId13"/>
                <a:stretch>
                  <a:fillRect l="-1091" t="-6383" r="-727" b="-4255"/>
                </a:stretch>
              </a:blipFill>
            </p:spPr>
            <p:txBody>
              <a:bodyPr/>
              <a:lstStyle/>
              <a:p>
                <a:r>
                  <a:rPr lang="en-GB">
                    <a:noFill/>
                  </a:rPr>
                  <a:t> </a:t>
                </a:r>
              </a:p>
            </p:txBody>
          </p:sp>
        </mc:Fallback>
      </mc:AlternateContent>
    </p:spTree>
    <p:extLst>
      <p:ext uri="{BB962C8B-B14F-4D97-AF65-F5344CB8AC3E}">
        <p14:creationId xmlns:p14="http://schemas.microsoft.com/office/powerpoint/2010/main" val="3959116284"/>
      </p:ext>
    </p:extLst>
  </p:cSld>
  <p:clrMapOvr>
    <a:masterClrMapping/>
  </p:clrMapOvr>
  <p:transition spd="med"/>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r>
              <a:rPr lang="en-GB">
                <a:latin typeface="+mn-lt"/>
              </a:rPr>
              <a:t>Maximum-Likelihood Parameter Estimation</a:t>
            </a:r>
          </a:p>
        </p:txBody>
      </p:sp>
      <mc:AlternateContent xmlns:mc="http://schemas.openxmlformats.org/markup-compatibility/2006" xmlns:a14="http://schemas.microsoft.com/office/drawing/2010/main">
        <mc:Choice Requires="a14">
          <p:sp>
            <p:nvSpPr>
              <p:cNvPr id="97283" name="Rectangle 3"/>
              <p:cNvSpPr>
                <a:spLocks noGrp="1" noChangeArrowheads="1"/>
              </p:cNvSpPr>
              <p:nvPr>
                <p:ph sz="half" idx="1"/>
              </p:nvPr>
            </p:nvSpPr>
            <p:spPr/>
            <p:txBody>
              <a:bodyPr/>
              <a:lstStyle/>
              <a:p>
                <a:pPr marL="342557" indent="-342557"/>
                <a:r>
                  <a:rPr lang="en-GB" dirty="0"/>
                  <a:t>Simplest learning problem</a:t>
                </a:r>
              </a:p>
              <a:p>
                <a:pPr marL="607404" lvl="1" indent="-342557"/>
                <a:r>
                  <a:rPr lang="en-GB" dirty="0"/>
                  <a:t>Assumed that BN structure known</a:t>
                </a:r>
              </a:p>
              <a:p>
                <a:pPr lvl="1"/>
                <a:r>
                  <a:rPr lang="en-GB" dirty="0"/>
                  <a:t>Data contains observations for all variables</a:t>
                </a:r>
              </a:p>
              <a:p>
                <a:pPr marL="342557" indent="-342557"/>
                <a:r>
                  <a:rPr lang="en-GB" dirty="0"/>
                  <a:t>Goal: Estimate BN parameters </a:t>
                </a:r>
                <a14:m>
                  <m:oMath xmlns:m="http://schemas.openxmlformats.org/officeDocument/2006/math">
                    <m:r>
                      <a:rPr lang="en-GB" b="1" i="1" smtClean="0">
                        <a:latin typeface="Cambria Math" panose="02040503050406030204" pitchFamily="18" charset="0"/>
                        <a:ea typeface="Cambria Math" panose="02040503050406030204" pitchFamily="18" charset="0"/>
                      </a:rPr>
                      <m:t>𝜽</m:t>
                    </m:r>
                  </m:oMath>
                </a14:m>
                <a:endParaRPr lang="de-DE" b="1" dirty="0">
                  <a:ea typeface="Cambria Math" panose="02040503050406030204" pitchFamily="18" charset="0"/>
                </a:endParaRPr>
              </a:p>
              <a:p>
                <a:pPr marL="607404" lvl="1" indent="-342557"/>
                <a:r>
                  <a:rPr lang="en-GB" dirty="0">
                    <a:ea typeface="Arial Unicode MS" charset="0"/>
                    <a:cs typeface="Arial Unicode MS" charset="0"/>
                  </a:rPr>
                  <a:t>Entries in CPTs </a:t>
                </a:r>
                <a14:m>
                  <m:oMath xmlns:m="http://schemas.openxmlformats.org/officeDocument/2006/math">
                    <m:r>
                      <a:rPr lang="en-GB" i="1" smtClean="0">
                        <a:latin typeface="Cambria Math" panose="02040503050406030204" pitchFamily="18" charset="0"/>
                        <a:ea typeface="Arial Unicode MS" charset="0"/>
                        <a:cs typeface="Arial Unicode MS" charset="0"/>
                      </a:rPr>
                      <m:t>𝑃</m:t>
                    </m:r>
                    <m:d>
                      <m:dPr>
                        <m:ctrlPr>
                          <a:rPr lang="en-GB" b="0" i="1" smtClean="0">
                            <a:latin typeface="Cambria Math" panose="02040503050406030204" pitchFamily="18" charset="0"/>
                            <a:ea typeface="Arial Unicode MS" charset="0"/>
                            <a:cs typeface="Arial Unicode MS" charset="0"/>
                          </a:rPr>
                        </m:ctrlPr>
                      </m:dPr>
                      <m:e>
                        <m:r>
                          <a:rPr lang="en-GB" b="0" i="1" smtClean="0">
                            <a:latin typeface="Cambria Math" panose="02040503050406030204" pitchFamily="18" charset="0"/>
                            <a:ea typeface="Arial Unicode MS" charset="0"/>
                            <a:cs typeface="Arial Unicode MS" charset="0"/>
                          </a:rPr>
                          <m:t>𝑅</m:t>
                        </m:r>
                      </m:e>
                      <m:e>
                        <m:r>
                          <m:rPr>
                            <m:sty m:val="p"/>
                          </m:rPr>
                          <a:rPr lang="en-GB" smtClean="0">
                            <a:latin typeface="Cambria Math" panose="02040503050406030204" pitchFamily="18" charset="0"/>
                            <a:ea typeface="Arial Unicode MS" charset="0"/>
                            <a:cs typeface="Arial Unicode MS" charset="0"/>
                          </a:rPr>
                          <m:t>Pa</m:t>
                        </m:r>
                        <m:d>
                          <m:dPr>
                            <m:ctrlPr>
                              <a:rPr lang="en-GB" i="1" smtClean="0">
                                <a:latin typeface="Cambria Math" panose="02040503050406030204" pitchFamily="18" charset="0"/>
                                <a:ea typeface="Arial Unicode MS" charset="0"/>
                                <a:cs typeface="Arial Unicode MS" charset="0"/>
                              </a:rPr>
                            </m:ctrlPr>
                          </m:dPr>
                          <m:e>
                            <m:r>
                              <a:rPr lang="en-GB" i="1" smtClean="0">
                                <a:latin typeface="Cambria Math" panose="02040503050406030204" pitchFamily="18" charset="0"/>
                                <a:ea typeface="Arial Unicode MS" charset="0"/>
                                <a:cs typeface="Arial Unicode MS" charset="0"/>
                              </a:rPr>
                              <m:t>𝑅</m:t>
                            </m:r>
                          </m:e>
                        </m:d>
                      </m:e>
                    </m:d>
                  </m:oMath>
                </a14:m>
                <a:endParaRPr lang="en-GB" dirty="0">
                  <a:ea typeface="Arial Unicode MS" charset="0"/>
                  <a:cs typeface="Arial Unicode MS" charset="0"/>
                </a:endParaRPr>
              </a:p>
            </p:txBody>
          </p:sp>
        </mc:Choice>
        <mc:Fallback xmlns="">
          <p:sp>
            <p:nvSpPr>
              <p:cNvPr id="97283" name="Rectangle 3"/>
              <p:cNvSpPr>
                <a:spLocks noGrp="1" noRot="1" noChangeAspect="1" noMove="1" noResize="1" noEditPoints="1" noAdjustHandles="1" noChangeArrowheads="1" noChangeShapeType="1" noTextEdit="1"/>
              </p:cNvSpPr>
              <p:nvPr>
                <p:ph sz="half" idx="1"/>
              </p:nvPr>
            </p:nvSpPr>
            <p:spPr>
              <a:blipFill>
                <a:blip r:embed="rId2"/>
                <a:stretch>
                  <a:fillRect l="-3016" t="-2687" r="-139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602D79C2-4F2F-6F4D-B8D2-652355079438}"/>
                  </a:ext>
                </a:extLst>
              </p:cNvPr>
              <p:cNvSpPr>
                <a:spLocks noGrp="1"/>
              </p:cNvSpPr>
              <p:nvPr>
                <p:ph sz="half" idx="2"/>
              </p:nvPr>
            </p:nvSpPr>
            <p:spPr/>
            <p:txBody>
              <a:bodyPr/>
              <a:lstStyle/>
              <a:p>
                <a:pPr marL="342557" indent="-342557"/>
                <a:r>
                  <a:rPr lang="en-GB" dirty="0">
                    <a:solidFill>
                      <a:schemeClr val="accent1"/>
                    </a:solidFill>
                    <a:sym typeface="Symbol" charset="0"/>
                  </a:rPr>
                  <a:t>Maximum Likelihood Estimation </a:t>
                </a:r>
                <a:r>
                  <a:rPr lang="en-GB" dirty="0">
                    <a:sym typeface="Symbol" charset="0"/>
                  </a:rPr>
                  <a:t>(MLE) principle: Choose </a:t>
                </a:r>
                <a14:m>
                  <m:oMath xmlns:m="http://schemas.openxmlformats.org/officeDocument/2006/math">
                    <m:r>
                      <a:rPr lang="en-GB" b="1" i="1">
                        <a:latin typeface="Cambria Math" panose="02040503050406030204" pitchFamily="18" charset="0"/>
                        <a:ea typeface="Cambria Math" panose="02040503050406030204" pitchFamily="18" charset="0"/>
                      </a:rPr>
                      <m:t>𝜽</m:t>
                    </m:r>
                  </m:oMath>
                </a14:m>
                <a:r>
                  <a:rPr lang="en-GB" dirty="0">
                    <a:sym typeface="Symbol" charset="0"/>
                  </a:rPr>
                  <a:t> such that observed data (training data) most probable:</a:t>
                </a:r>
              </a:p>
              <a:p>
                <a:pPr marL="264847" lvl="1" indent="0">
                  <a:buNone/>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sym typeface="Symbol" charset="0"/>
                        </a:rPr>
                        <m:t>𝑃</m:t>
                      </m:r>
                      <m:d>
                        <m:dPr>
                          <m:ctrlPr>
                            <a:rPr lang="en-GB" i="1">
                              <a:latin typeface="Cambria Math" panose="02040503050406030204" pitchFamily="18" charset="0"/>
                              <a:sym typeface="Symbol" charset="0"/>
                            </a:rPr>
                          </m:ctrlPr>
                        </m:dPr>
                        <m:e>
                          <m:r>
                            <a:rPr lang="en-GB" b="1" i="1">
                              <a:latin typeface="Cambria Math" panose="02040503050406030204" pitchFamily="18" charset="0"/>
                              <a:sym typeface="Symbol" charset="0"/>
                            </a:rPr>
                            <m:t>𝒅</m:t>
                          </m:r>
                          <m:r>
                            <a:rPr lang="en-GB" i="1">
                              <a:latin typeface="Cambria Math" panose="02040503050406030204" pitchFamily="18" charset="0"/>
                              <a:sym typeface="Symbol" charset="0"/>
                            </a:rPr>
                            <m:t> | </m:t>
                          </m:r>
                          <m:r>
                            <a:rPr lang="en-GB" b="1" i="1">
                              <a:latin typeface="Cambria Math" panose="02040503050406030204" pitchFamily="18" charset="0"/>
                              <a:ea typeface="Cambria Math" panose="02040503050406030204" pitchFamily="18" charset="0"/>
                            </a:rPr>
                            <m:t>𝜽</m:t>
                          </m:r>
                        </m:e>
                      </m:d>
                      <m:r>
                        <a:rPr lang="en-GB" i="1">
                          <a:latin typeface="Cambria Math" panose="02040503050406030204" pitchFamily="18" charset="0"/>
                          <a:sym typeface="Symbol" charset="0"/>
                        </a:rPr>
                        <m:t>=</m:t>
                      </m:r>
                      <m:nary>
                        <m:naryPr>
                          <m:chr m:val="∏"/>
                          <m:ctrlPr>
                            <a:rPr lang="en-GB" i="1">
                              <a:latin typeface="Cambria Math" panose="02040503050406030204" pitchFamily="18" charset="0"/>
                              <a:sym typeface="Symbol" charset="0"/>
                            </a:rPr>
                          </m:ctrlPr>
                        </m:naryPr>
                        <m:sub>
                          <m:r>
                            <m:rPr>
                              <m:brk m:alnAt="23"/>
                            </m:rPr>
                            <a:rPr lang="en-GB" i="1">
                              <a:latin typeface="Cambria Math" panose="02040503050406030204" pitchFamily="18" charset="0"/>
                              <a:sym typeface="Symbol" charset="0"/>
                            </a:rPr>
                            <m:t>𝑗</m:t>
                          </m:r>
                          <m:r>
                            <a:rPr lang="en-GB" i="1">
                              <a:latin typeface="Cambria Math" panose="02040503050406030204" pitchFamily="18" charset="0"/>
                              <a:sym typeface="Symbol" charset="0"/>
                            </a:rPr>
                            <m:t>=1</m:t>
                          </m:r>
                        </m:sub>
                        <m:sup>
                          <m:r>
                            <a:rPr lang="en-GB" i="1">
                              <a:latin typeface="Cambria Math" panose="02040503050406030204" pitchFamily="18" charset="0"/>
                              <a:sym typeface="Symbol" charset="0"/>
                            </a:rPr>
                            <m:t>𝑁</m:t>
                          </m:r>
                        </m:sup>
                        <m:e>
                          <m:r>
                            <a:rPr lang="en-GB" i="1">
                              <a:latin typeface="Cambria Math" panose="02040503050406030204" pitchFamily="18" charset="0"/>
                              <a:sym typeface="Symbol" charset="0"/>
                            </a:rPr>
                            <m:t>𝑃</m:t>
                          </m:r>
                          <m:d>
                            <m:dPr>
                              <m:ctrlPr>
                                <a:rPr lang="en-GB" i="1">
                                  <a:latin typeface="Cambria Math" panose="02040503050406030204" pitchFamily="18" charset="0"/>
                                  <a:sym typeface="Symbol" charset="0"/>
                                </a:rPr>
                              </m:ctrlPr>
                            </m:dPr>
                            <m:e>
                              <m:sSub>
                                <m:sSubPr>
                                  <m:ctrlPr>
                                    <a:rPr lang="en-GB" i="1">
                                      <a:latin typeface="Cambria Math" panose="02040503050406030204" pitchFamily="18" charset="0"/>
                                      <a:sym typeface="Symbol" charset="0"/>
                                    </a:rPr>
                                  </m:ctrlPr>
                                </m:sSubPr>
                                <m:e>
                                  <m:r>
                                    <a:rPr lang="en-GB" i="1">
                                      <a:latin typeface="Cambria Math" panose="02040503050406030204" pitchFamily="18" charset="0"/>
                                      <a:sym typeface="Symbol" charset="0"/>
                                    </a:rPr>
                                    <m:t>𝑑</m:t>
                                  </m:r>
                                </m:e>
                                <m:sub>
                                  <m:r>
                                    <a:rPr lang="en-GB" i="1">
                                      <a:latin typeface="Cambria Math" panose="02040503050406030204" pitchFamily="18" charset="0"/>
                                      <a:sym typeface="Symbol" charset="0"/>
                                    </a:rPr>
                                    <m:t>𝑗</m:t>
                                  </m:r>
                                </m:sub>
                              </m:sSub>
                              <m:r>
                                <a:rPr lang="en-GB" i="1">
                                  <a:latin typeface="Cambria Math" panose="02040503050406030204" pitchFamily="18" charset="0"/>
                                  <a:sym typeface="Symbol" charset="0"/>
                                </a:rPr>
                                <m:t> |</m:t>
                              </m:r>
                              <m:r>
                                <a:rPr lang="en-GB" b="1" i="1">
                                  <a:latin typeface="Cambria Math" panose="02040503050406030204" pitchFamily="18" charset="0"/>
                                  <a:sym typeface="Symbol" charset="0"/>
                                </a:rPr>
                                <m:t> </m:t>
                              </m:r>
                              <m:r>
                                <a:rPr lang="en-GB" b="1" i="1">
                                  <a:latin typeface="Cambria Math" panose="02040503050406030204" pitchFamily="18" charset="0"/>
                                  <a:ea typeface="Cambria Math" panose="02040503050406030204" pitchFamily="18" charset="0"/>
                                </a:rPr>
                                <m:t>𝜽</m:t>
                              </m:r>
                            </m:e>
                          </m:d>
                        </m:e>
                      </m:nary>
                    </m:oMath>
                  </m:oMathPara>
                </a14:m>
                <a:endParaRPr lang="en-GB" dirty="0">
                  <a:sym typeface="Symbol" charset="0"/>
                </a:endParaRPr>
              </a:p>
              <a:p>
                <a:endParaRPr lang="en-GB" dirty="0">
                  <a:sym typeface="Symbol" charset="0"/>
                </a:endParaRPr>
              </a:p>
              <a:p>
                <a:endParaRPr lang="en-GB" dirty="0">
                  <a:sym typeface="Symbol" charset="0"/>
                </a:endParaRPr>
              </a:p>
              <a:p>
                <a:pPr marL="342557" indent="-342557"/>
                <a:endParaRPr lang="en-GB" dirty="0">
                  <a:sym typeface="Symbol" charset="0"/>
                </a:endParaRPr>
              </a:p>
              <a:p>
                <a:endParaRPr lang="en-GB" dirty="0"/>
              </a:p>
            </p:txBody>
          </p:sp>
        </mc:Choice>
        <mc:Fallback xmlns="">
          <p:sp>
            <p:nvSpPr>
              <p:cNvPr id="2" name="Content Placeholder 1">
                <a:extLst>
                  <a:ext uri="{FF2B5EF4-FFF2-40B4-BE49-F238E27FC236}">
                    <a16:creationId xmlns:a16="http://schemas.microsoft.com/office/drawing/2014/main" id="{602D79C2-4F2F-6F4D-B8D2-652355079438}"/>
                  </a:ext>
                </a:extLst>
              </p:cNvPr>
              <p:cNvSpPr>
                <a:spLocks noGrp="1" noRot="1" noChangeAspect="1" noMove="1" noResize="1" noEditPoints="1" noAdjustHandles="1" noChangeArrowheads="1" noChangeShapeType="1" noTextEdit="1"/>
              </p:cNvSpPr>
              <p:nvPr>
                <p:ph sz="half" idx="2"/>
              </p:nvPr>
            </p:nvSpPr>
            <p:spPr>
              <a:blipFill>
                <a:blip r:embed="rId3"/>
                <a:stretch>
                  <a:fillRect l="-2955" t="-3881"/>
                </a:stretch>
              </a:blipFill>
            </p:spPr>
            <p:txBody>
              <a:bodyPr/>
              <a:lstStyle/>
              <a:p>
                <a:r>
                  <a:rPr lang="en-GB">
                    <a:noFill/>
                  </a:rPr>
                  <a:t> </a:t>
                </a:r>
              </a:p>
            </p:txBody>
          </p:sp>
        </mc:Fallback>
      </mc:AlternateContent>
      <p:sp>
        <p:nvSpPr>
          <p:cNvPr id="3" name="Date Placeholder 2">
            <a:extLst>
              <a:ext uri="{FF2B5EF4-FFF2-40B4-BE49-F238E27FC236}">
                <a16:creationId xmlns:a16="http://schemas.microsoft.com/office/drawing/2014/main" id="{6A8AD936-4EFA-634A-AAD6-456141553A66}"/>
              </a:ext>
            </a:extLst>
          </p:cNvPr>
          <p:cNvSpPr>
            <a:spLocks noGrp="1"/>
          </p:cNvSpPr>
          <p:nvPr>
            <p:ph type="dt" sz="half" idx="10"/>
          </p:nvPr>
        </p:nvSpPr>
        <p:spPr/>
        <p:txBody>
          <a:bodyPr/>
          <a:lstStyle/>
          <a:p>
            <a:r>
              <a:rPr lang="en-GB"/>
              <a:t>Lifted Learning</a:t>
            </a:r>
          </a:p>
        </p:txBody>
      </p:sp>
      <p:sp>
        <p:nvSpPr>
          <p:cNvPr id="4" name="Footer Placeholder 3">
            <a:extLst>
              <a:ext uri="{FF2B5EF4-FFF2-40B4-BE49-F238E27FC236}">
                <a16:creationId xmlns:a16="http://schemas.microsoft.com/office/drawing/2014/main" id="{2A69EE73-F508-7D4F-81D5-FD4D788DE071}"/>
              </a:ext>
            </a:extLst>
          </p:cNvPr>
          <p:cNvSpPr>
            <a:spLocks noGrp="1"/>
          </p:cNvSpPr>
          <p:nvPr>
            <p:ph type="ftr" sz="quarter" idx="3"/>
          </p:nvPr>
        </p:nvSpPr>
        <p:spPr/>
        <p:txBody>
          <a:bodyPr/>
          <a:lstStyle/>
          <a:p>
            <a:r>
              <a:rPr lang="en-GB"/>
              <a:t>T. Braun - StaRAI</a:t>
            </a:r>
          </a:p>
        </p:txBody>
      </p:sp>
      <p:sp>
        <p:nvSpPr>
          <p:cNvPr id="5" name="Slide Number Placeholder 4">
            <a:extLst>
              <a:ext uri="{FF2B5EF4-FFF2-40B4-BE49-F238E27FC236}">
                <a16:creationId xmlns:a16="http://schemas.microsoft.com/office/drawing/2014/main" id="{906D0238-8FCB-224A-A0C8-2E40F0B83CF6}"/>
              </a:ext>
            </a:extLst>
          </p:cNvPr>
          <p:cNvSpPr>
            <a:spLocks noGrp="1"/>
          </p:cNvSpPr>
          <p:nvPr>
            <p:ph type="sldNum" sz="quarter" idx="4"/>
          </p:nvPr>
        </p:nvSpPr>
        <p:spPr/>
        <p:txBody>
          <a:bodyPr/>
          <a:lstStyle/>
          <a:p>
            <a:fld id="{6C8FC03C-C266-4645-ABC5-645062898383}" type="slidenum">
              <a:rPr lang="en-GB" sz="1598" smtClean="0">
                <a:latin typeface="Calibri" panose="020F0502020204030204" pitchFamily="34" charset="0"/>
                <a:cs typeface="Calibri" panose="020F0502020204030204" pitchFamily="34" charset="0"/>
              </a:rPr>
              <a:pPr/>
              <a:t>113</a:t>
            </a:fld>
            <a:r>
              <a:rPr lang="en-GB"/>
              <a:t> </a:t>
            </a:r>
            <a:endParaRPr lang="en-GB" sz="1399"/>
          </a:p>
        </p:txBody>
      </p:sp>
      <p:sp>
        <p:nvSpPr>
          <p:cNvPr id="6" name="TextBox 5">
            <a:extLst>
              <a:ext uri="{FF2B5EF4-FFF2-40B4-BE49-F238E27FC236}">
                <a16:creationId xmlns:a16="http://schemas.microsoft.com/office/drawing/2014/main" id="{CB66D6E2-9541-7D4F-BD9A-DE2139049DFF}"/>
              </a:ext>
            </a:extLst>
          </p:cNvPr>
          <p:cNvSpPr txBox="1"/>
          <p:nvPr/>
        </p:nvSpPr>
        <p:spPr>
          <a:xfrm>
            <a:off x="5707620" y="3368367"/>
            <a:ext cx="1689245" cy="369012"/>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GB" sz="1798" dirty="0" err="1"/>
              <a:t>i.i.d</a:t>
            </a:r>
            <a:r>
              <a:rPr lang="en-GB" sz="1798" dirty="0"/>
              <a:t>. data points</a:t>
            </a:r>
          </a:p>
        </p:txBody>
      </p:sp>
      <p:cxnSp>
        <p:nvCxnSpPr>
          <p:cNvPr id="9" name="Straight Arrow Connector 8">
            <a:extLst>
              <a:ext uri="{FF2B5EF4-FFF2-40B4-BE49-F238E27FC236}">
                <a16:creationId xmlns:a16="http://schemas.microsoft.com/office/drawing/2014/main" id="{EAD9237C-4416-0444-8787-E239F4237538}"/>
              </a:ext>
            </a:extLst>
          </p:cNvPr>
          <p:cNvCxnSpPr>
            <a:cxnSpLocks/>
            <a:stCxn id="6" idx="3"/>
          </p:cNvCxnSpPr>
          <p:nvPr/>
        </p:nvCxnSpPr>
        <p:spPr>
          <a:xfrm flipV="1">
            <a:off x="7396865" y="3207027"/>
            <a:ext cx="1230300" cy="3458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graphicFrame>
            <p:nvGraphicFramePr>
              <p:cNvPr id="10" name="Table 9">
                <a:extLst>
                  <a:ext uri="{FF2B5EF4-FFF2-40B4-BE49-F238E27FC236}">
                    <a16:creationId xmlns:a16="http://schemas.microsoft.com/office/drawing/2014/main" id="{5FC7F673-AB89-A24B-97AE-73701C676887}"/>
                  </a:ext>
                </a:extLst>
              </p:cNvPr>
              <p:cNvGraphicFramePr>
                <a:graphicFrameLocks noGrp="1"/>
              </p:cNvGraphicFramePr>
              <p:nvPr/>
            </p:nvGraphicFramePr>
            <p:xfrm>
              <a:off x="8048852" y="4373826"/>
              <a:ext cx="1726735" cy="1528410"/>
            </p:xfrm>
            <a:graphic>
              <a:graphicData uri="http://schemas.openxmlformats.org/drawingml/2006/table">
                <a:tbl>
                  <a:tblPr firstRow="1" bandRow="1">
                    <a:tableStyleId>{793D81CF-94F2-401A-BA57-92F5A7B2D0C5}</a:tableStyleId>
                  </a:tblPr>
                  <a:tblGrid>
                    <a:gridCol w="558345">
                      <a:extLst>
                        <a:ext uri="{9D8B030D-6E8A-4147-A177-3AD203B41FA5}">
                          <a16:colId xmlns:a16="http://schemas.microsoft.com/office/drawing/2014/main" val="20000"/>
                        </a:ext>
                      </a:extLst>
                    </a:gridCol>
                    <a:gridCol w="666310">
                      <a:extLst>
                        <a:ext uri="{9D8B030D-6E8A-4147-A177-3AD203B41FA5}">
                          <a16:colId xmlns:a16="http://schemas.microsoft.com/office/drawing/2014/main" val="20001"/>
                        </a:ext>
                      </a:extLst>
                    </a:gridCol>
                    <a:gridCol w="502080">
                      <a:extLst>
                        <a:ext uri="{9D8B030D-6E8A-4147-A177-3AD203B41FA5}">
                          <a16:colId xmlns:a16="http://schemas.microsoft.com/office/drawing/2014/main" val="20003"/>
                        </a:ext>
                      </a:extLst>
                    </a:gridCol>
                  </a:tblGrid>
                  <a:tr h="305682">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charset="0"/>
                                  </a:rPr>
                                  <m:t>𝐸𝑝𝑖𝑑</m:t>
                                </m:r>
                              </m:oMath>
                            </m:oMathPara>
                          </a14:m>
                          <a:endParaRPr lang="en-US" sz="1400" dirty="0"/>
                        </a:p>
                      </a:txBody>
                      <a:tcPr marL="45672" marR="45672" marT="45672" marB="45672"/>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charset="0"/>
                                  </a:rPr>
                                  <m:t>𝑇𝑟𝑎𝑣𝑒𝑙</m:t>
                                </m:r>
                              </m:oMath>
                            </m:oMathPara>
                          </a14:m>
                          <a:endParaRPr lang="en-US" sz="1400" dirty="0"/>
                        </a:p>
                      </a:txBody>
                      <a:tcPr marL="45672" marR="45672" marT="45672" marB="45672"/>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𝑃</m:t>
                                </m:r>
                              </m:oMath>
                            </m:oMathPara>
                          </a14:m>
                          <a:endParaRPr lang="en-US" sz="1400" dirty="0"/>
                        </a:p>
                      </a:txBody>
                      <a:tcPr marL="45672" marR="45672" marT="45672" marB="45672"/>
                    </a:tc>
                    <a:extLst>
                      <a:ext uri="{0D108BD9-81ED-4DB2-BD59-A6C34878D82A}">
                        <a16:rowId xmlns:a16="http://schemas.microsoft.com/office/drawing/2014/main" val="10000"/>
                      </a:ext>
                    </a:extLst>
                  </a:tr>
                  <a:tr h="305682">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75</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672" marR="45672" marT="45672" marB="45672"/>
                    </a:tc>
                    <a:extLst>
                      <a:ext uri="{0D108BD9-81ED-4DB2-BD59-A6C34878D82A}">
                        <a16:rowId xmlns:a16="http://schemas.microsoft.com/office/drawing/2014/main" val="10001"/>
                      </a:ext>
                    </a:extLst>
                  </a:tr>
                  <a:tr h="305682">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25</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672" marR="45672" marT="45672" marB="45672"/>
                    </a:tc>
                    <a:extLst>
                      <a:ext uri="{0D108BD9-81ED-4DB2-BD59-A6C34878D82A}">
                        <a16:rowId xmlns:a16="http://schemas.microsoft.com/office/drawing/2014/main" val="10004"/>
                      </a:ext>
                    </a:extLst>
                  </a:tr>
                  <a:tr h="305682">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6</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672" marR="45672" marT="45672" marB="45672"/>
                    </a:tc>
                    <a:extLst>
                      <a:ext uri="{0D108BD9-81ED-4DB2-BD59-A6C34878D82A}">
                        <a16:rowId xmlns:a16="http://schemas.microsoft.com/office/drawing/2014/main" val="10005"/>
                      </a:ext>
                    </a:extLst>
                  </a:tr>
                  <a:tr h="305682">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4</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672" marR="45672" marT="45672" marB="45672"/>
                    </a:tc>
                    <a:extLst>
                      <a:ext uri="{0D108BD9-81ED-4DB2-BD59-A6C34878D82A}">
                        <a16:rowId xmlns:a16="http://schemas.microsoft.com/office/drawing/2014/main" val="10008"/>
                      </a:ext>
                    </a:extLst>
                  </a:tr>
                </a:tbl>
              </a:graphicData>
            </a:graphic>
          </p:graphicFrame>
        </mc:Choice>
        <mc:Fallback xmlns="">
          <p:graphicFrame>
            <p:nvGraphicFramePr>
              <p:cNvPr id="10" name="Table 9">
                <a:extLst>
                  <a:ext uri="{FF2B5EF4-FFF2-40B4-BE49-F238E27FC236}">
                    <a16:creationId xmlns:a16="http://schemas.microsoft.com/office/drawing/2014/main" id="{5FC7F673-AB89-A24B-97AE-73701C676887}"/>
                  </a:ext>
                </a:extLst>
              </p:cNvPr>
              <p:cNvGraphicFramePr>
                <a:graphicFrameLocks noGrp="1"/>
              </p:cNvGraphicFramePr>
              <p:nvPr>
                <p:extLst/>
              </p:nvPr>
            </p:nvGraphicFramePr>
            <p:xfrm>
              <a:off x="8048852" y="4373826"/>
              <a:ext cx="1726735" cy="1528410"/>
            </p:xfrm>
            <a:graphic>
              <a:graphicData uri="http://schemas.openxmlformats.org/drawingml/2006/table">
                <a:tbl>
                  <a:tblPr firstRow="1" bandRow="1">
                    <a:tableStyleId>{793D81CF-94F2-401A-BA57-92F5A7B2D0C5}</a:tableStyleId>
                  </a:tblPr>
                  <a:tblGrid>
                    <a:gridCol w="558345">
                      <a:extLst>
                        <a:ext uri="{9D8B030D-6E8A-4147-A177-3AD203B41FA5}">
                          <a16:colId xmlns:a16="http://schemas.microsoft.com/office/drawing/2014/main" val="20000"/>
                        </a:ext>
                      </a:extLst>
                    </a:gridCol>
                    <a:gridCol w="666310">
                      <a:extLst>
                        <a:ext uri="{9D8B030D-6E8A-4147-A177-3AD203B41FA5}">
                          <a16:colId xmlns:a16="http://schemas.microsoft.com/office/drawing/2014/main" val="20001"/>
                        </a:ext>
                      </a:extLst>
                    </a:gridCol>
                    <a:gridCol w="502080">
                      <a:extLst>
                        <a:ext uri="{9D8B030D-6E8A-4147-A177-3AD203B41FA5}">
                          <a16:colId xmlns:a16="http://schemas.microsoft.com/office/drawing/2014/main" val="20003"/>
                        </a:ext>
                      </a:extLst>
                    </a:gridCol>
                  </a:tblGrid>
                  <a:tr h="305682">
                    <a:tc>
                      <a:txBody>
                        <a:bodyPr/>
                        <a:lstStyle/>
                        <a:p>
                          <a:endParaRPr lang="en-US"/>
                        </a:p>
                      </a:txBody>
                      <a:tcPr marL="45672" marR="45672" marT="45672" marB="45672">
                        <a:blipFill>
                          <a:blip r:embed="rId4"/>
                          <a:stretch>
                            <a:fillRect t="-4167" r="-211364" b="-408333"/>
                          </a:stretch>
                        </a:blipFill>
                      </a:tcPr>
                    </a:tc>
                    <a:tc>
                      <a:txBody>
                        <a:bodyPr/>
                        <a:lstStyle/>
                        <a:p>
                          <a:endParaRPr lang="en-US"/>
                        </a:p>
                      </a:txBody>
                      <a:tcPr marL="45672" marR="45672" marT="45672" marB="45672">
                        <a:blipFill>
                          <a:blip r:embed="rId4"/>
                          <a:stretch>
                            <a:fillRect l="-83019" t="-4167" r="-75472" b="-408333"/>
                          </a:stretch>
                        </a:blipFill>
                      </a:tcPr>
                    </a:tc>
                    <a:tc>
                      <a:txBody>
                        <a:bodyPr/>
                        <a:lstStyle/>
                        <a:p>
                          <a:endParaRPr lang="en-US"/>
                        </a:p>
                      </a:txBody>
                      <a:tcPr marL="45672" marR="45672" marT="45672" marB="45672">
                        <a:blipFill>
                          <a:blip r:embed="rId4"/>
                          <a:stretch>
                            <a:fillRect l="-242500" t="-4167" b="-408333"/>
                          </a:stretch>
                        </a:blipFill>
                      </a:tcPr>
                    </a:tc>
                    <a:extLst>
                      <a:ext uri="{0D108BD9-81ED-4DB2-BD59-A6C34878D82A}">
                        <a16:rowId xmlns:a16="http://schemas.microsoft.com/office/drawing/2014/main" val="10000"/>
                      </a:ext>
                    </a:extLst>
                  </a:tr>
                  <a:tr h="305682">
                    <a:tc>
                      <a:txBody>
                        <a:bodyPr/>
                        <a:lstStyle/>
                        <a:p>
                          <a:endParaRPr lang="en-US"/>
                        </a:p>
                      </a:txBody>
                      <a:tcPr marL="45672" marR="45672" marT="45672" marB="45672">
                        <a:blipFill>
                          <a:blip r:embed="rId4"/>
                          <a:stretch>
                            <a:fillRect t="-104167" r="-211364" b="-308333"/>
                          </a:stretch>
                        </a:blipFill>
                      </a:tcPr>
                    </a:tc>
                    <a:tc>
                      <a:txBody>
                        <a:bodyPr/>
                        <a:lstStyle/>
                        <a:p>
                          <a:endParaRPr lang="en-US"/>
                        </a:p>
                      </a:txBody>
                      <a:tcPr marL="45672" marR="45672" marT="45672" marB="45672">
                        <a:blipFill>
                          <a:blip r:embed="rId4"/>
                          <a:stretch>
                            <a:fillRect l="-83019" t="-104167" r="-75472" b="-308333"/>
                          </a:stretch>
                        </a:blipFill>
                      </a:tcPr>
                    </a:tc>
                    <a:tc>
                      <a:txBody>
                        <a:bodyPr/>
                        <a:lstStyle/>
                        <a:p>
                          <a:endParaRPr lang="en-US"/>
                        </a:p>
                      </a:txBody>
                      <a:tcPr marL="45672" marR="45672" marT="45672" marB="45672">
                        <a:blipFill>
                          <a:blip r:embed="rId4"/>
                          <a:stretch>
                            <a:fillRect l="-242500" t="-104167" b="-308333"/>
                          </a:stretch>
                        </a:blipFill>
                      </a:tcPr>
                    </a:tc>
                    <a:extLst>
                      <a:ext uri="{0D108BD9-81ED-4DB2-BD59-A6C34878D82A}">
                        <a16:rowId xmlns:a16="http://schemas.microsoft.com/office/drawing/2014/main" val="10001"/>
                      </a:ext>
                    </a:extLst>
                  </a:tr>
                  <a:tr h="305682">
                    <a:tc>
                      <a:txBody>
                        <a:bodyPr/>
                        <a:lstStyle/>
                        <a:p>
                          <a:endParaRPr lang="en-US"/>
                        </a:p>
                      </a:txBody>
                      <a:tcPr marL="45672" marR="45672" marT="45672" marB="45672">
                        <a:blipFill>
                          <a:blip r:embed="rId4"/>
                          <a:stretch>
                            <a:fillRect t="-196000" r="-211364" b="-196000"/>
                          </a:stretch>
                        </a:blipFill>
                      </a:tcPr>
                    </a:tc>
                    <a:tc>
                      <a:txBody>
                        <a:bodyPr/>
                        <a:lstStyle/>
                        <a:p>
                          <a:endParaRPr lang="en-US"/>
                        </a:p>
                      </a:txBody>
                      <a:tcPr marL="45672" marR="45672" marT="45672" marB="45672">
                        <a:blipFill>
                          <a:blip r:embed="rId4"/>
                          <a:stretch>
                            <a:fillRect l="-83019" t="-196000" r="-75472" b="-196000"/>
                          </a:stretch>
                        </a:blipFill>
                      </a:tcPr>
                    </a:tc>
                    <a:tc>
                      <a:txBody>
                        <a:bodyPr/>
                        <a:lstStyle/>
                        <a:p>
                          <a:endParaRPr lang="en-US"/>
                        </a:p>
                      </a:txBody>
                      <a:tcPr marL="45672" marR="45672" marT="45672" marB="45672">
                        <a:blipFill>
                          <a:blip r:embed="rId4"/>
                          <a:stretch>
                            <a:fillRect l="-242500" t="-196000" b="-196000"/>
                          </a:stretch>
                        </a:blipFill>
                      </a:tcPr>
                    </a:tc>
                    <a:extLst>
                      <a:ext uri="{0D108BD9-81ED-4DB2-BD59-A6C34878D82A}">
                        <a16:rowId xmlns:a16="http://schemas.microsoft.com/office/drawing/2014/main" val="10004"/>
                      </a:ext>
                    </a:extLst>
                  </a:tr>
                  <a:tr h="305682">
                    <a:tc>
                      <a:txBody>
                        <a:bodyPr/>
                        <a:lstStyle/>
                        <a:p>
                          <a:endParaRPr lang="en-US"/>
                        </a:p>
                      </a:txBody>
                      <a:tcPr marL="45672" marR="45672" marT="45672" marB="45672">
                        <a:blipFill>
                          <a:blip r:embed="rId4"/>
                          <a:stretch>
                            <a:fillRect t="-308333" r="-211364" b="-104167"/>
                          </a:stretch>
                        </a:blipFill>
                      </a:tcPr>
                    </a:tc>
                    <a:tc>
                      <a:txBody>
                        <a:bodyPr/>
                        <a:lstStyle/>
                        <a:p>
                          <a:endParaRPr lang="en-US"/>
                        </a:p>
                      </a:txBody>
                      <a:tcPr marL="45672" marR="45672" marT="45672" marB="45672">
                        <a:blipFill>
                          <a:blip r:embed="rId4"/>
                          <a:stretch>
                            <a:fillRect l="-83019" t="-308333" r="-75472" b="-104167"/>
                          </a:stretch>
                        </a:blipFill>
                      </a:tcPr>
                    </a:tc>
                    <a:tc>
                      <a:txBody>
                        <a:bodyPr/>
                        <a:lstStyle/>
                        <a:p>
                          <a:endParaRPr lang="en-US"/>
                        </a:p>
                      </a:txBody>
                      <a:tcPr marL="45672" marR="45672" marT="45672" marB="45672">
                        <a:blipFill>
                          <a:blip r:embed="rId4"/>
                          <a:stretch>
                            <a:fillRect l="-242500" t="-308333" b="-104167"/>
                          </a:stretch>
                        </a:blipFill>
                      </a:tcPr>
                    </a:tc>
                    <a:extLst>
                      <a:ext uri="{0D108BD9-81ED-4DB2-BD59-A6C34878D82A}">
                        <a16:rowId xmlns:a16="http://schemas.microsoft.com/office/drawing/2014/main" val="10005"/>
                      </a:ext>
                    </a:extLst>
                  </a:tr>
                  <a:tr h="305682">
                    <a:tc>
                      <a:txBody>
                        <a:bodyPr/>
                        <a:lstStyle/>
                        <a:p>
                          <a:endParaRPr lang="en-US"/>
                        </a:p>
                      </a:txBody>
                      <a:tcPr marL="45672" marR="45672" marT="45672" marB="45672">
                        <a:blipFill>
                          <a:blip r:embed="rId4"/>
                          <a:stretch>
                            <a:fillRect t="-408333" r="-211364" b="-4167"/>
                          </a:stretch>
                        </a:blipFill>
                      </a:tcPr>
                    </a:tc>
                    <a:tc>
                      <a:txBody>
                        <a:bodyPr/>
                        <a:lstStyle/>
                        <a:p>
                          <a:endParaRPr lang="en-US"/>
                        </a:p>
                      </a:txBody>
                      <a:tcPr marL="45672" marR="45672" marT="45672" marB="45672">
                        <a:blipFill>
                          <a:blip r:embed="rId4"/>
                          <a:stretch>
                            <a:fillRect l="-83019" t="-408333" r="-75472" b="-4167"/>
                          </a:stretch>
                        </a:blipFill>
                      </a:tcPr>
                    </a:tc>
                    <a:tc>
                      <a:txBody>
                        <a:bodyPr/>
                        <a:lstStyle/>
                        <a:p>
                          <a:endParaRPr lang="en-US"/>
                        </a:p>
                      </a:txBody>
                      <a:tcPr marL="45672" marR="45672" marT="45672" marB="45672">
                        <a:blipFill>
                          <a:blip r:embed="rId4"/>
                          <a:stretch>
                            <a:fillRect l="-242500" t="-408333" b="-4167"/>
                          </a:stretch>
                        </a:blipFill>
                      </a:tcPr>
                    </a:tc>
                    <a:extLst>
                      <a:ext uri="{0D108BD9-81ED-4DB2-BD59-A6C34878D82A}">
                        <a16:rowId xmlns:a16="http://schemas.microsoft.com/office/drawing/2014/main" val="10008"/>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1" name="Table 10">
                <a:extLst>
                  <a:ext uri="{FF2B5EF4-FFF2-40B4-BE49-F238E27FC236}">
                    <a16:creationId xmlns:a16="http://schemas.microsoft.com/office/drawing/2014/main" id="{A2D6F592-9887-B944-BE1A-02141EE86E49}"/>
                  </a:ext>
                </a:extLst>
              </p:cNvPr>
              <p:cNvGraphicFramePr>
                <a:graphicFrameLocks noGrp="1"/>
              </p:cNvGraphicFramePr>
              <p:nvPr/>
            </p:nvGraphicFramePr>
            <p:xfrm>
              <a:off x="10084567" y="4373826"/>
              <a:ext cx="1618770" cy="1528410"/>
            </p:xfrm>
            <a:graphic>
              <a:graphicData uri="http://schemas.openxmlformats.org/drawingml/2006/table">
                <a:tbl>
                  <a:tblPr firstRow="1" bandRow="1">
                    <a:tableStyleId>{793D81CF-94F2-401A-BA57-92F5A7B2D0C5}</a:tableStyleId>
                  </a:tblPr>
                  <a:tblGrid>
                    <a:gridCol w="558345">
                      <a:extLst>
                        <a:ext uri="{9D8B030D-6E8A-4147-A177-3AD203B41FA5}">
                          <a16:colId xmlns:a16="http://schemas.microsoft.com/office/drawing/2014/main" val="20000"/>
                        </a:ext>
                      </a:extLst>
                    </a:gridCol>
                    <a:gridCol w="558345">
                      <a:extLst>
                        <a:ext uri="{9D8B030D-6E8A-4147-A177-3AD203B41FA5}">
                          <a16:colId xmlns:a16="http://schemas.microsoft.com/office/drawing/2014/main" val="20001"/>
                        </a:ext>
                      </a:extLst>
                    </a:gridCol>
                    <a:gridCol w="502080">
                      <a:extLst>
                        <a:ext uri="{9D8B030D-6E8A-4147-A177-3AD203B41FA5}">
                          <a16:colId xmlns:a16="http://schemas.microsoft.com/office/drawing/2014/main" val="20003"/>
                        </a:ext>
                      </a:extLst>
                    </a:gridCol>
                  </a:tblGrid>
                  <a:tr h="305682">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charset="0"/>
                                  </a:rPr>
                                  <m:t>𝐸𝑝𝑖𝑑</m:t>
                                </m:r>
                              </m:oMath>
                            </m:oMathPara>
                          </a14:m>
                          <a:endParaRPr lang="en-US" sz="1400" dirty="0"/>
                        </a:p>
                      </a:txBody>
                      <a:tcPr marL="45672" marR="45672" marT="45672" marB="45672"/>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𝑆𝑖𝑐𝑘</m:t>
                                </m:r>
                              </m:oMath>
                            </m:oMathPara>
                          </a14:m>
                          <a:endParaRPr lang="en-US" sz="1400" dirty="0"/>
                        </a:p>
                      </a:txBody>
                      <a:tcPr marL="45672" marR="45672" marT="45672" marB="45672"/>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𝑃</m:t>
                                </m:r>
                              </m:oMath>
                            </m:oMathPara>
                          </a14:m>
                          <a:endParaRPr lang="en-US" sz="1400" dirty="0"/>
                        </a:p>
                      </a:txBody>
                      <a:tcPr marL="45672" marR="45672" marT="45672" marB="45672"/>
                    </a:tc>
                    <a:extLst>
                      <a:ext uri="{0D108BD9-81ED-4DB2-BD59-A6C34878D82A}">
                        <a16:rowId xmlns:a16="http://schemas.microsoft.com/office/drawing/2014/main" val="10000"/>
                      </a:ext>
                    </a:extLst>
                  </a:tr>
                  <a:tr h="305682">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85</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672" marR="45672" marT="45672" marB="45672"/>
                    </a:tc>
                    <a:extLst>
                      <a:ext uri="{0D108BD9-81ED-4DB2-BD59-A6C34878D82A}">
                        <a16:rowId xmlns:a16="http://schemas.microsoft.com/office/drawing/2014/main" val="10001"/>
                      </a:ext>
                    </a:extLst>
                  </a:tr>
                  <a:tr h="305682">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15</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672" marR="45672" marT="45672" marB="45672"/>
                    </a:tc>
                    <a:extLst>
                      <a:ext uri="{0D108BD9-81ED-4DB2-BD59-A6C34878D82A}">
                        <a16:rowId xmlns:a16="http://schemas.microsoft.com/office/drawing/2014/main" val="10004"/>
                      </a:ext>
                    </a:extLst>
                  </a:tr>
                  <a:tr h="305682">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75</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672" marR="45672" marT="45672" marB="45672"/>
                    </a:tc>
                    <a:extLst>
                      <a:ext uri="{0D108BD9-81ED-4DB2-BD59-A6C34878D82A}">
                        <a16:rowId xmlns:a16="http://schemas.microsoft.com/office/drawing/2014/main" val="10005"/>
                      </a:ext>
                    </a:extLst>
                  </a:tr>
                  <a:tr h="305682">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25</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672" marR="45672" marT="45672" marB="45672"/>
                    </a:tc>
                    <a:extLst>
                      <a:ext uri="{0D108BD9-81ED-4DB2-BD59-A6C34878D82A}">
                        <a16:rowId xmlns:a16="http://schemas.microsoft.com/office/drawing/2014/main" val="10008"/>
                      </a:ext>
                    </a:extLst>
                  </a:tr>
                </a:tbl>
              </a:graphicData>
            </a:graphic>
          </p:graphicFrame>
        </mc:Choice>
        <mc:Fallback xmlns="">
          <p:graphicFrame>
            <p:nvGraphicFramePr>
              <p:cNvPr id="11" name="Table 10">
                <a:extLst>
                  <a:ext uri="{FF2B5EF4-FFF2-40B4-BE49-F238E27FC236}">
                    <a16:creationId xmlns:a16="http://schemas.microsoft.com/office/drawing/2014/main" id="{A2D6F592-9887-B944-BE1A-02141EE86E49}"/>
                  </a:ext>
                </a:extLst>
              </p:cNvPr>
              <p:cNvGraphicFramePr>
                <a:graphicFrameLocks noGrp="1"/>
              </p:cNvGraphicFramePr>
              <p:nvPr>
                <p:extLst/>
              </p:nvPr>
            </p:nvGraphicFramePr>
            <p:xfrm>
              <a:off x="10084567" y="4373826"/>
              <a:ext cx="1618770" cy="1528410"/>
            </p:xfrm>
            <a:graphic>
              <a:graphicData uri="http://schemas.openxmlformats.org/drawingml/2006/table">
                <a:tbl>
                  <a:tblPr firstRow="1" bandRow="1">
                    <a:tableStyleId>{793D81CF-94F2-401A-BA57-92F5A7B2D0C5}</a:tableStyleId>
                  </a:tblPr>
                  <a:tblGrid>
                    <a:gridCol w="558345">
                      <a:extLst>
                        <a:ext uri="{9D8B030D-6E8A-4147-A177-3AD203B41FA5}">
                          <a16:colId xmlns:a16="http://schemas.microsoft.com/office/drawing/2014/main" val="20000"/>
                        </a:ext>
                      </a:extLst>
                    </a:gridCol>
                    <a:gridCol w="558345">
                      <a:extLst>
                        <a:ext uri="{9D8B030D-6E8A-4147-A177-3AD203B41FA5}">
                          <a16:colId xmlns:a16="http://schemas.microsoft.com/office/drawing/2014/main" val="20001"/>
                        </a:ext>
                      </a:extLst>
                    </a:gridCol>
                    <a:gridCol w="502080">
                      <a:extLst>
                        <a:ext uri="{9D8B030D-6E8A-4147-A177-3AD203B41FA5}">
                          <a16:colId xmlns:a16="http://schemas.microsoft.com/office/drawing/2014/main" val="20003"/>
                        </a:ext>
                      </a:extLst>
                    </a:gridCol>
                  </a:tblGrid>
                  <a:tr h="305682">
                    <a:tc>
                      <a:txBody>
                        <a:bodyPr/>
                        <a:lstStyle/>
                        <a:p>
                          <a:endParaRPr lang="en-US"/>
                        </a:p>
                      </a:txBody>
                      <a:tcPr marL="45672" marR="45672" marT="45672" marB="45672">
                        <a:blipFill>
                          <a:blip r:embed="rId5"/>
                          <a:stretch>
                            <a:fillRect l="-2273" t="-4167" r="-190909" b="-408333"/>
                          </a:stretch>
                        </a:blipFill>
                      </a:tcPr>
                    </a:tc>
                    <a:tc>
                      <a:txBody>
                        <a:bodyPr/>
                        <a:lstStyle/>
                        <a:p>
                          <a:endParaRPr lang="en-US"/>
                        </a:p>
                      </a:txBody>
                      <a:tcPr marL="45672" marR="45672" marT="45672" marB="45672">
                        <a:blipFill>
                          <a:blip r:embed="rId5"/>
                          <a:stretch>
                            <a:fillRect l="-102273" t="-4167" r="-90909" b="-408333"/>
                          </a:stretch>
                        </a:blipFill>
                      </a:tcPr>
                    </a:tc>
                    <a:tc>
                      <a:txBody>
                        <a:bodyPr/>
                        <a:lstStyle/>
                        <a:p>
                          <a:endParaRPr lang="en-US"/>
                        </a:p>
                      </a:txBody>
                      <a:tcPr marL="45672" marR="45672" marT="45672" marB="45672">
                        <a:blipFill>
                          <a:blip r:embed="rId5"/>
                          <a:stretch>
                            <a:fillRect l="-222500" t="-4167" b="-408333"/>
                          </a:stretch>
                        </a:blipFill>
                      </a:tcPr>
                    </a:tc>
                    <a:extLst>
                      <a:ext uri="{0D108BD9-81ED-4DB2-BD59-A6C34878D82A}">
                        <a16:rowId xmlns:a16="http://schemas.microsoft.com/office/drawing/2014/main" val="10000"/>
                      </a:ext>
                    </a:extLst>
                  </a:tr>
                  <a:tr h="305682">
                    <a:tc>
                      <a:txBody>
                        <a:bodyPr/>
                        <a:lstStyle/>
                        <a:p>
                          <a:endParaRPr lang="en-US"/>
                        </a:p>
                      </a:txBody>
                      <a:tcPr marL="45672" marR="45672" marT="45672" marB="45672">
                        <a:blipFill>
                          <a:blip r:embed="rId5"/>
                          <a:stretch>
                            <a:fillRect l="-2273" t="-104167" r="-190909" b="-308333"/>
                          </a:stretch>
                        </a:blipFill>
                      </a:tcPr>
                    </a:tc>
                    <a:tc>
                      <a:txBody>
                        <a:bodyPr/>
                        <a:lstStyle/>
                        <a:p>
                          <a:endParaRPr lang="en-US"/>
                        </a:p>
                      </a:txBody>
                      <a:tcPr marL="45672" marR="45672" marT="45672" marB="45672">
                        <a:blipFill>
                          <a:blip r:embed="rId5"/>
                          <a:stretch>
                            <a:fillRect l="-102273" t="-104167" r="-90909" b="-308333"/>
                          </a:stretch>
                        </a:blipFill>
                      </a:tcPr>
                    </a:tc>
                    <a:tc>
                      <a:txBody>
                        <a:bodyPr/>
                        <a:lstStyle/>
                        <a:p>
                          <a:endParaRPr lang="en-US"/>
                        </a:p>
                      </a:txBody>
                      <a:tcPr marL="45672" marR="45672" marT="45672" marB="45672">
                        <a:blipFill>
                          <a:blip r:embed="rId5"/>
                          <a:stretch>
                            <a:fillRect l="-222500" t="-104167" b="-308333"/>
                          </a:stretch>
                        </a:blipFill>
                      </a:tcPr>
                    </a:tc>
                    <a:extLst>
                      <a:ext uri="{0D108BD9-81ED-4DB2-BD59-A6C34878D82A}">
                        <a16:rowId xmlns:a16="http://schemas.microsoft.com/office/drawing/2014/main" val="10001"/>
                      </a:ext>
                    </a:extLst>
                  </a:tr>
                  <a:tr h="305682">
                    <a:tc>
                      <a:txBody>
                        <a:bodyPr/>
                        <a:lstStyle/>
                        <a:p>
                          <a:endParaRPr lang="en-US"/>
                        </a:p>
                      </a:txBody>
                      <a:tcPr marL="45672" marR="45672" marT="45672" marB="45672">
                        <a:blipFill>
                          <a:blip r:embed="rId5"/>
                          <a:stretch>
                            <a:fillRect l="-2273" t="-196000" r="-190909" b="-196000"/>
                          </a:stretch>
                        </a:blipFill>
                      </a:tcPr>
                    </a:tc>
                    <a:tc>
                      <a:txBody>
                        <a:bodyPr/>
                        <a:lstStyle/>
                        <a:p>
                          <a:endParaRPr lang="en-US"/>
                        </a:p>
                      </a:txBody>
                      <a:tcPr marL="45672" marR="45672" marT="45672" marB="45672">
                        <a:blipFill>
                          <a:blip r:embed="rId5"/>
                          <a:stretch>
                            <a:fillRect l="-102273" t="-196000" r="-90909" b="-196000"/>
                          </a:stretch>
                        </a:blipFill>
                      </a:tcPr>
                    </a:tc>
                    <a:tc>
                      <a:txBody>
                        <a:bodyPr/>
                        <a:lstStyle/>
                        <a:p>
                          <a:endParaRPr lang="en-US"/>
                        </a:p>
                      </a:txBody>
                      <a:tcPr marL="45672" marR="45672" marT="45672" marB="45672">
                        <a:blipFill>
                          <a:blip r:embed="rId5"/>
                          <a:stretch>
                            <a:fillRect l="-222500" t="-196000" b="-196000"/>
                          </a:stretch>
                        </a:blipFill>
                      </a:tcPr>
                    </a:tc>
                    <a:extLst>
                      <a:ext uri="{0D108BD9-81ED-4DB2-BD59-A6C34878D82A}">
                        <a16:rowId xmlns:a16="http://schemas.microsoft.com/office/drawing/2014/main" val="10004"/>
                      </a:ext>
                    </a:extLst>
                  </a:tr>
                  <a:tr h="305682">
                    <a:tc>
                      <a:txBody>
                        <a:bodyPr/>
                        <a:lstStyle/>
                        <a:p>
                          <a:endParaRPr lang="en-US"/>
                        </a:p>
                      </a:txBody>
                      <a:tcPr marL="45672" marR="45672" marT="45672" marB="45672">
                        <a:blipFill>
                          <a:blip r:embed="rId5"/>
                          <a:stretch>
                            <a:fillRect l="-2273" t="-308333" r="-190909" b="-104167"/>
                          </a:stretch>
                        </a:blipFill>
                      </a:tcPr>
                    </a:tc>
                    <a:tc>
                      <a:txBody>
                        <a:bodyPr/>
                        <a:lstStyle/>
                        <a:p>
                          <a:endParaRPr lang="en-US"/>
                        </a:p>
                      </a:txBody>
                      <a:tcPr marL="45672" marR="45672" marT="45672" marB="45672">
                        <a:blipFill>
                          <a:blip r:embed="rId5"/>
                          <a:stretch>
                            <a:fillRect l="-102273" t="-308333" r="-90909" b="-104167"/>
                          </a:stretch>
                        </a:blipFill>
                      </a:tcPr>
                    </a:tc>
                    <a:tc>
                      <a:txBody>
                        <a:bodyPr/>
                        <a:lstStyle/>
                        <a:p>
                          <a:endParaRPr lang="en-US"/>
                        </a:p>
                      </a:txBody>
                      <a:tcPr marL="45672" marR="45672" marT="45672" marB="45672">
                        <a:blipFill>
                          <a:blip r:embed="rId5"/>
                          <a:stretch>
                            <a:fillRect l="-222500" t="-308333" b="-104167"/>
                          </a:stretch>
                        </a:blipFill>
                      </a:tcPr>
                    </a:tc>
                    <a:extLst>
                      <a:ext uri="{0D108BD9-81ED-4DB2-BD59-A6C34878D82A}">
                        <a16:rowId xmlns:a16="http://schemas.microsoft.com/office/drawing/2014/main" val="10005"/>
                      </a:ext>
                    </a:extLst>
                  </a:tr>
                  <a:tr h="305682">
                    <a:tc>
                      <a:txBody>
                        <a:bodyPr/>
                        <a:lstStyle/>
                        <a:p>
                          <a:endParaRPr lang="en-US"/>
                        </a:p>
                      </a:txBody>
                      <a:tcPr marL="45672" marR="45672" marT="45672" marB="45672">
                        <a:blipFill>
                          <a:blip r:embed="rId5"/>
                          <a:stretch>
                            <a:fillRect l="-2273" t="-408333" r="-190909" b="-4167"/>
                          </a:stretch>
                        </a:blipFill>
                      </a:tcPr>
                    </a:tc>
                    <a:tc>
                      <a:txBody>
                        <a:bodyPr/>
                        <a:lstStyle/>
                        <a:p>
                          <a:endParaRPr lang="en-US"/>
                        </a:p>
                      </a:txBody>
                      <a:tcPr marL="45672" marR="45672" marT="45672" marB="45672">
                        <a:blipFill>
                          <a:blip r:embed="rId5"/>
                          <a:stretch>
                            <a:fillRect l="-102273" t="-408333" r="-90909" b="-4167"/>
                          </a:stretch>
                        </a:blipFill>
                      </a:tcPr>
                    </a:tc>
                    <a:tc>
                      <a:txBody>
                        <a:bodyPr/>
                        <a:lstStyle/>
                        <a:p>
                          <a:endParaRPr lang="en-US"/>
                        </a:p>
                      </a:txBody>
                      <a:tcPr marL="45672" marR="45672" marT="45672" marB="45672">
                        <a:blipFill>
                          <a:blip r:embed="rId5"/>
                          <a:stretch>
                            <a:fillRect l="-222500" t="-408333" b="-4167"/>
                          </a:stretch>
                        </a:blipFill>
                      </a:tcPr>
                    </a:tc>
                    <a:extLst>
                      <a:ext uri="{0D108BD9-81ED-4DB2-BD59-A6C34878D82A}">
                        <a16:rowId xmlns:a16="http://schemas.microsoft.com/office/drawing/2014/main" val="10008"/>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2" name="Table 11">
                <a:extLst>
                  <a:ext uri="{FF2B5EF4-FFF2-40B4-BE49-F238E27FC236}">
                    <a16:creationId xmlns:a16="http://schemas.microsoft.com/office/drawing/2014/main" id="{676E1CD8-DBB5-1B4D-B578-24B737FE271B}"/>
                  </a:ext>
                </a:extLst>
              </p:cNvPr>
              <p:cNvGraphicFramePr>
                <a:graphicFrameLocks noGrp="1"/>
              </p:cNvGraphicFramePr>
              <p:nvPr/>
            </p:nvGraphicFramePr>
            <p:xfrm>
              <a:off x="6661014" y="4985189"/>
              <a:ext cx="962102" cy="917046"/>
            </p:xfrm>
            <a:graphic>
              <a:graphicData uri="http://schemas.openxmlformats.org/drawingml/2006/table">
                <a:tbl>
                  <a:tblPr firstRow="1" bandRow="1">
                    <a:tableStyleId>{793D81CF-94F2-401A-BA57-92F5A7B2D0C5}</a:tableStyleId>
                  </a:tblPr>
                  <a:tblGrid>
                    <a:gridCol w="558345">
                      <a:extLst>
                        <a:ext uri="{9D8B030D-6E8A-4147-A177-3AD203B41FA5}">
                          <a16:colId xmlns:a16="http://schemas.microsoft.com/office/drawing/2014/main" val="20000"/>
                        </a:ext>
                      </a:extLst>
                    </a:gridCol>
                    <a:gridCol w="403757">
                      <a:extLst>
                        <a:ext uri="{9D8B030D-6E8A-4147-A177-3AD203B41FA5}">
                          <a16:colId xmlns:a16="http://schemas.microsoft.com/office/drawing/2014/main" val="20003"/>
                        </a:ext>
                      </a:extLst>
                    </a:gridCol>
                  </a:tblGrid>
                  <a:tr h="305682">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charset="0"/>
                                  </a:rPr>
                                  <m:t>𝐸𝑝𝑖𝑑</m:t>
                                </m:r>
                              </m:oMath>
                            </m:oMathPara>
                          </a14:m>
                          <a:endParaRPr lang="en-US" sz="1400" dirty="0"/>
                        </a:p>
                      </a:txBody>
                      <a:tcPr marL="45672" marR="45672" marT="45672" marB="45672"/>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𝑃</m:t>
                                </m:r>
                              </m:oMath>
                            </m:oMathPara>
                          </a14:m>
                          <a:endParaRPr lang="en-US" sz="1400" dirty="0"/>
                        </a:p>
                      </a:txBody>
                      <a:tcPr marL="45672" marR="45672" marT="45672" marB="45672"/>
                    </a:tc>
                    <a:extLst>
                      <a:ext uri="{0D108BD9-81ED-4DB2-BD59-A6C34878D82A}">
                        <a16:rowId xmlns:a16="http://schemas.microsoft.com/office/drawing/2014/main" val="10000"/>
                      </a:ext>
                    </a:extLst>
                  </a:tr>
                  <a:tr h="305682">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8</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672" marR="45672" marT="45672" marB="45672"/>
                    </a:tc>
                    <a:extLst>
                      <a:ext uri="{0D108BD9-81ED-4DB2-BD59-A6C34878D82A}">
                        <a16:rowId xmlns:a16="http://schemas.microsoft.com/office/drawing/2014/main" val="10001"/>
                      </a:ext>
                    </a:extLst>
                  </a:tr>
                  <a:tr h="305682">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2</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672" marR="45672" marT="45672" marB="45672"/>
                    </a:tc>
                    <a:extLst>
                      <a:ext uri="{0D108BD9-81ED-4DB2-BD59-A6C34878D82A}">
                        <a16:rowId xmlns:a16="http://schemas.microsoft.com/office/drawing/2014/main" val="10008"/>
                      </a:ext>
                    </a:extLst>
                  </a:tr>
                </a:tbl>
              </a:graphicData>
            </a:graphic>
          </p:graphicFrame>
        </mc:Choice>
        <mc:Fallback xmlns="">
          <p:graphicFrame>
            <p:nvGraphicFramePr>
              <p:cNvPr id="12" name="Table 11">
                <a:extLst>
                  <a:ext uri="{FF2B5EF4-FFF2-40B4-BE49-F238E27FC236}">
                    <a16:creationId xmlns:a16="http://schemas.microsoft.com/office/drawing/2014/main" id="{676E1CD8-DBB5-1B4D-B578-24B737FE271B}"/>
                  </a:ext>
                </a:extLst>
              </p:cNvPr>
              <p:cNvGraphicFramePr>
                <a:graphicFrameLocks noGrp="1"/>
              </p:cNvGraphicFramePr>
              <p:nvPr>
                <p:extLst/>
              </p:nvPr>
            </p:nvGraphicFramePr>
            <p:xfrm>
              <a:off x="6661014" y="4985189"/>
              <a:ext cx="962102" cy="917046"/>
            </p:xfrm>
            <a:graphic>
              <a:graphicData uri="http://schemas.openxmlformats.org/drawingml/2006/table">
                <a:tbl>
                  <a:tblPr firstRow="1" bandRow="1">
                    <a:tableStyleId>{793D81CF-94F2-401A-BA57-92F5A7B2D0C5}</a:tableStyleId>
                  </a:tblPr>
                  <a:tblGrid>
                    <a:gridCol w="558345">
                      <a:extLst>
                        <a:ext uri="{9D8B030D-6E8A-4147-A177-3AD203B41FA5}">
                          <a16:colId xmlns:a16="http://schemas.microsoft.com/office/drawing/2014/main" val="20000"/>
                        </a:ext>
                      </a:extLst>
                    </a:gridCol>
                    <a:gridCol w="403757">
                      <a:extLst>
                        <a:ext uri="{9D8B030D-6E8A-4147-A177-3AD203B41FA5}">
                          <a16:colId xmlns:a16="http://schemas.microsoft.com/office/drawing/2014/main" val="20003"/>
                        </a:ext>
                      </a:extLst>
                    </a:gridCol>
                  </a:tblGrid>
                  <a:tr h="305682">
                    <a:tc>
                      <a:txBody>
                        <a:bodyPr/>
                        <a:lstStyle/>
                        <a:p>
                          <a:endParaRPr lang="en-US"/>
                        </a:p>
                      </a:txBody>
                      <a:tcPr marL="45672" marR="45672" marT="45672" marB="45672">
                        <a:blipFill>
                          <a:blip r:embed="rId6"/>
                          <a:stretch>
                            <a:fillRect l="-2222" t="-4167" r="-71111" b="-208333"/>
                          </a:stretch>
                        </a:blipFill>
                      </a:tcPr>
                    </a:tc>
                    <a:tc>
                      <a:txBody>
                        <a:bodyPr/>
                        <a:lstStyle/>
                        <a:p>
                          <a:endParaRPr lang="en-US"/>
                        </a:p>
                      </a:txBody>
                      <a:tcPr marL="45672" marR="45672" marT="45672" marB="45672">
                        <a:blipFill>
                          <a:blip r:embed="rId6"/>
                          <a:stretch>
                            <a:fillRect l="-143750" t="-4167" b="-208333"/>
                          </a:stretch>
                        </a:blipFill>
                      </a:tcPr>
                    </a:tc>
                    <a:extLst>
                      <a:ext uri="{0D108BD9-81ED-4DB2-BD59-A6C34878D82A}">
                        <a16:rowId xmlns:a16="http://schemas.microsoft.com/office/drawing/2014/main" val="10000"/>
                      </a:ext>
                    </a:extLst>
                  </a:tr>
                  <a:tr h="305682">
                    <a:tc>
                      <a:txBody>
                        <a:bodyPr/>
                        <a:lstStyle/>
                        <a:p>
                          <a:endParaRPr lang="en-US"/>
                        </a:p>
                      </a:txBody>
                      <a:tcPr marL="45672" marR="45672" marT="45672" marB="45672">
                        <a:blipFill>
                          <a:blip r:embed="rId6"/>
                          <a:stretch>
                            <a:fillRect l="-2222" t="-100000" r="-71111" b="-100000"/>
                          </a:stretch>
                        </a:blipFill>
                      </a:tcPr>
                    </a:tc>
                    <a:tc>
                      <a:txBody>
                        <a:bodyPr/>
                        <a:lstStyle/>
                        <a:p>
                          <a:endParaRPr lang="en-US"/>
                        </a:p>
                      </a:txBody>
                      <a:tcPr marL="45672" marR="45672" marT="45672" marB="45672">
                        <a:blipFill>
                          <a:blip r:embed="rId6"/>
                          <a:stretch>
                            <a:fillRect l="-143750" t="-100000" b="-100000"/>
                          </a:stretch>
                        </a:blipFill>
                      </a:tcPr>
                    </a:tc>
                    <a:extLst>
                      <a:ext uri="{0D108BD9-81ED-4DB2-BD59-A6C34878D82A}">
                        <a16:rowId xmlns:a16="http://schemas.microsoft.com/office/drawing/2014/main" val="10001"/>
                      </a:ext>
                    </a:extLst>
                  </a:tr>
                  <a:tr h="305682">
                    <a:tc>
                      <a:txBody>
                        <a:bodyPr/>
                        <a:lstStyle/>
                        <a:p>
                          <a:endParaRPr lang="en-US"/>
                        </a:p>
                      </a:txBody>
                      <a:tcPr marL="45672" marR="45672" marT="45672" marB="45672">
                        <a:blipFill>
                          <a:blip r:embed="rId6"/>
                          <a:stretch>
                            <a:fillRect l="-2222" t="-208333" r="-71111" b="-4167"/>
                          </a:stretch>
                        </a:blipFill>
                      </a:tcPr>
                    </a:tc>
                    <a:tc>
                      <a:txBody>
                        <a:bodyPr/>
                        <a:lstStyle/>
                        <a:p>
                          <a:endParaRPr lang="en-US"/>
                        </a:p>
                      </a:txBody>
                      <a:tcPr marL="45672" marR="45672" marT="45672" marB="45672">
                        <a:blipFill>
                          <a:blip r:embed="rId6"/>
                          <a:stretch>
                            <a:fillRect l="-143750" t="-208333" b="-4167"/>
                          </a:stretch>
                        </a:blipFill>
                      </a:tcPr>
                    </a:tc>
                    <a:extLst>
                      <a:ext uri="{0D108BD9-81ED-4DB2-BD59-A6C34878D82A}">
                        <a16:rowId xmlns:a16="http://schemas.microsoft.com/office/drawing/2014/main" val="10008"/>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3" name="Table 12">
                <a:extLst>
                  <a:ext uri="{FF2B5EF4-FFF2-40B4-BE49-F238E27FC236}">
                    <a16:creationId xmlns:a16="http://schemas.microsoft.com/office/drawing/2014/main" id="{74F83DBB-9803-F443-9A34-7D280E44F857}"/>
                  </a:ext>
                </a:extLst>
              </p:cNvPr>
              <p:cNvGraphicFramePr>
                <a:graphicFrameLocks noGrp="1"/>
              </p:cNvGraphicFramePr>
              <p:nvPr/>
            </p:nvGraphicFramePr>
            <p:xfrm>
              <a:off x="7252867" y="4985189"/>
              <a:ext cx="612010" cy="917046"/>
            </p:xfrm>
            <a:graphic>
              <a:graphicData uri="http://schemas.openxmlformats.org/drawingml/2006/table">
                <a:tbl>
                  <a:tblPr firstRow="1" bandRow="1">
                    <a:tableStyleId>{793D81CF-94F2-401A-BA57-92F5A7B2D0C5}</a:tableStyleId>
                  </a:tblPr>
                  <a:tblGrid>
                    <a:gridCol w="612010">
                      <a:extLst>
                        <a:ext uri="{9D8B030D-6E8A-4147-A177-3AD203B41FA5}">
                          <a16:colId xmlns:a16="http://schemas.microsoft.com/office/drawing/2014/main" val="3737139652"/>
                        </a:ext>
                      </a:extLst>
                    </a:gridCol>
                  </a:tblGrid>
                  <a:tr h="305682">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𝑃</m:t>
                                </m:r>
                              </m:oMath>
                            </m:oMathPara>
                          </a14:m>
                          <a:endParaRPr lang="en-US" sz="1400" dirty="0"/>
                        </a:p>
                      </a:txBody>
                      <a:tcPr marL="45672" marR="45672" marT="45672" marB="45672"/>
                    </a:tc>
                    <a:extLst>
                      <a:ext uri="{0D108BD9-81ED-4DB2-BD59-A6C34878D82A}">
                        <a16:rowId xmlns:a16="http://schemas.microsoft.com/office/drawing/2014/main" val="1345117696"/>
                      </a:ext>
                    </a:extLst>
                  </a:tr>
                  <a:tr h="305682">
                    <a:tc>
                      <a:txBody>
                        <a:bodyPr/>
                        <a:lstStyle/>
                        <a:p>
                          <a:pPr algn="l"/>
                          <a14:m>
                            <m:oMathPara xmlns:m="http://schemas.openxmlformats.org/officeDocument/2006/math">
                              <m:oMathParaPr>
                                <m:jc m:val="centerGroup"/>
                              </m:oMathParaPr>
                              <m:oMath xmlns:m="http://schemas.openxmlformats.org/officeDocument/2006/math">
                                <m:r>
                                  <a:rPr lang="de-DE" sz="1400" b="0" i="1" dirty="0" smtClean="0">
                                    <a:solidFill>
                                      <a:schemeClr val="tx1"/>
                                    </a:solidFill>
                                    <a:latin typeface="Cambria Math" panose="02040503050406030204" pitchFamily="18" charset="0"/>
                                    <a:ea typeface="Cambria Math" panose="02040503050406030204" pitchFamily="18" charset="0"/>
                                  </a:rPr>
                                  <m:t>1−</m:t>
                                </m:r>
                                <m:sSub>
                                  <m:sSubPr>
                                    <m:ctrlPr>
                                      <a:rPr lang="de-DE" sz="1400" b="0" i="1" dirty="0" smtClean="0">
                                        <a:solidFill>
                                          <a:srgbClr val="FFC000"/>
                                        </a:solidFill>
                                        <a:latin typeface="Cambria Math" panose="02040503050406030204" pitchFamily="18" charset="0"/>
                                        <a:ea typeface="Cambria Math" panose="02040503050406030204" pitchFamily="18" charset="0"/>
                                      </a:rPr>
                                    </m:ctrlPr>
                                  </m:sSubPr>
                                  <m:e>
                                    <m:r>
                                      <a:rPr lang="en-US" sz="1400" i="1" dirty="0" smtClean="0">
                                        <a:solidFill>
                                          <a:srgbClr val="FFC000"/>
                                        </a:solidFill>
                                        <a:latin typeface="Cambria Math" panose="02040503050406030204" pitchFamily="18" charset="0"/>
                                        <a:ea typeface="Cambria Math" panose="02040503050406030204" pitchFamily="18" charset="0"/>
                                      </a:rPr>
                                      <m:t>𝜃</m:t>
                                    </m:r>
                                  </m:e>
                                  <m:sub>
                                    <m:r>
                                      <a:rPr lang="de-DE" sz="1400" b="0" i="1" dirty="0" smtClean="0">
                                        <a:solidFill>
                                          <a:srgbClr val="FFC000"/>
                                        </a:solidFill>
                                        <a:latin typeface="Cambria Math" panose="02040503050406030204" pitchFamily="18" charset="0"/>
                                        <a:ea typeface="Cambria Math" panose="02040503050406030204" pitchFamily="18" charset="0"/>
                                      </a:rPr>
                                      <m:t>0</m:t>
                                    </m:r>
                                  </m:sub>
                                </m:sSub>
                              </m:oMath>
                            </m:oMathPara>
                          </a14:m>
                          <a:endParaRPr lang="en-US" sz="1400" i="0" dirty="0">
                            <a:solidFill>
                              <a:schemeClr val="tx1"/>
                            </a:solidFill>
                            <a:latin typeface="Cambria Math" panose="02040503050406030204" pitchFamily="18" charset="0"/>
                            <a:ea typeface="Cambria Math" panose="02040503050406030204" pitchFamily="18" charset="0"/>
                          </a:endParaRPr>
                        </a:p>
                      </a:txBody>
                      <a:tcPr marL="45672" marR="45672" marT="45672" marB="45672"/>
                    </a:tc>
                    <a:extLst>
                      <a:ext uri="{0D108BD9-81ED-4DB2-BD59-A6C34878D82A}">
                        <a16:rowId xmlns:a16="http://schemas.microsoft.com/office/drawing/2014/main" val="3409207503"/>
                      </a:ext>
                    </a:extLst>
                  </a:tr>
                  <a:tr h="305682">
                    <a:tc>
                      <a:txBody>
                        <a:bodyPr/>
                        <a:lstStyle/>
                        <a:p>
                          <a:pPr algn="l"/>
                          <a14:m>
                            <m:oMathPara xmlns:m="http://schemas.openxmlformats.org/officeDocument/2006/math">
                              <m:oMathParaPr>
                                <m:jc m:val="centerGroup"/>
                              </m:oMathParaPr>
                              <m:oMath xmlns:m="http://schemas.openxmlformats.org/officeDocument/2006/math">
                                <m:sSub>
                                  <m:sSubPr>
                                    <m:ctrlPr>
                                      <a:rPr lang="de-DE" sz="1400" b="0" i="1" dirty="0" smtClean="0">
                                        <a:solidFill>
                                          <a:srgbClr val="FFC000"/>
                                        </a:solidFill>
                                        <a:latin typeface="Cambria Math" panose="02040503050406030204" pitchFamily="18" charset="0"/>
                                        <a:ea typeface="Cambria Math" panose="02040503050406030204" pitchFamily="18" charset="0"/>
                                      </a:rPr>
                                    </m:ctrlPr>
                                  </m:sSubPr>
                                  <m:e>
                                    <m:r>
                                      <a:rPr lang="en-US" sz="1400" i="1" dirty="0" smtClean="0">
                                        <a:solidFill>
                                          <a:srgbClr val="FFC000"/>
                                        </a:solidFill>
                                        <a:latin typeface="Cambria Math" panose="02040503050406030204" pitchFamily="18" charset="0"/>
                                        <a:ea typeface="Cambria Math" panose="02040503050406030204" pitchFamily="18" charset="0"/>
                                      </a:rPr>
                                      <m:t>𝜃</m:t>
                                    </m:r>
                                  </m:e>
                                  <m:sub>
                                    <m:r>
                                      <a:rPr lang="de-DE" sz="1400" b="0" i="1" dirty="0" smtClean="0">
                                        <a:solidFill>
                                          <a:srgbClr val="FFC000"/>
                                        </a:solidFill>
                                        <a:latin typeface="Cambria Math" panose="02040503050406030204" pitchFamily="18" charset="0"/>
                                        <a:ea typeface="Cambria Math" panose="02040503050406030204" pitchFamily="18" charset="0"/>
                                      </a:rPr>
                                      <m:t>0</m:t>
                                    </m:r>
                                  </m:sub>
                                </m:sSub>
                              </m:oMath>
                            </m:oMathPara>
                          </a14:m>
                          <a:endParaRPr lang="en-US" sz="1400" i="0" dirty="0">
                            <a:solidFill>
                              <a:srgbClr val="FFC000"/>
                            </a:solidFill>
                            <a:latin typeface="Cambria Math" panose="02040503050406030204" pitchFamily="18" charset="0"/>
                            <a:ea typeface="Cambria Math" panose="02040503050406030204" pitchFamily="18" charset="0"/>
                          </a:endParaRPr>
                        </a:p>
                      </a:txBody>
                      <a:tcPr marL="45672" marR="45672" marT="45672" marB="45672"/>
                    </a:tc>
                    <a:extLst>
                      <a:ext uri="{0D108BD9-81ED-4DB2-BD59-A6C34878D82A}">
                        <a16:rowId xmlns:a16="http://schemas.microsoft.com/office/drawing/2014/main" val="2538158756"/>
                      </a:ext>
                    </a:extLst>
                  </a:tr>
                </a:tbl>
              </a:graphicData>
            </a:graphic>
          </p:graphicFrame>
        </mc:Choice>
        <mc:Fallback xmlns="">
          <p:graphicFrame>
            <p:nvGraphicFramePr>
              <p:cNvPr id="13" name="Table 12">
                <a:extLst>
                  <a:ext uri="{FF2B5EF4-FFF2-40B4-BE49-F238E27FC236}">
                    <a16:creationId xmlns:a16="http://schemas.microsoft.com/office/drawing/2014/main" id="{74F83DBB-9803-F443-9A34-7D280E44F857}"/>
                  </a:ext>
                </a:extLst>
              </p:cNvPr>
              <p:cNvGraphicFramePr>
                <a:graphicFrameLocks noGrp="1"/>
              </p:cNvGraphicFramePr>
              <p:nvPr>
                <p:extLst/>
              </p:nvPr>
            </p:nvGraphicFramePr>
            <p:xfrm>
              <a:off x="7252867" y="4985189"/>
              <a:ext cx="612010" cy="917046"/>
            </p:xfrm>
            <a:graphic>
              <a:graphicData uri="http://schemas.openxmlformats.org/drawingml/2006/table">
                <a:tbl>
                  <a:tblPr firstRow="1" bandRow="1">
                    <a:tableStyleId>{793D81CF-94F2-401A-BA57-92F5A7B2D0C5}</a:tableStyleId>
                  </a:tblPr>
                  <a:tblGrid>
                    <a:gridCol w="612010">
                      <a:extLst>
                        <a:ext uri="{9D8B030D-6E8A-4147-A177-3AD203B41FA5}">
                          <a16:colId xmlns:a16="http://schemas.microsoft.com/office/drawing/2014/main" val="3737139652"/>
                        </a:ext>
                      </a:extLst>
                    </a:gridCol>
                  </a:tblGrid>
                  <a:tr h="305682">
                    <a:tc>
                      <a:txBody>
                        <a:bodyPr/>
                        <a:lstStyle/>
                        <a:p>
                          <a:endParaRPr lang="en-US"/>
                        </a:p>
                      </a:txBody>
                      <a:tcPr marL="45672" marR="45672" marT="45672" marB="45672">
                        <a:blipFill>
                          <a:blip r:embed="rId7"/>
                          <a:stretch>
                            <a:fillRect l="-2041" t="-4167" b="-208333"/>
                          </a:stretch>
                        </a:blipFill>
                      </a:tcPr>
                    </a:tc>
                    <a:extLst>
                      <a:ext uri="{0D108BD9-81ED-4DB2-BD59-A6C34878D82A}">
                        <a16:rowId xmlns:a16="http://schemas.microsoft.com/office/drawing/2014/main" val="1345117696"/>
                      </a:ext>
                    </a:extLst>
                  </a:tr>
                  <a:tr h="305682">
                    <a:tc>
                      <a:txBody>
                        <a:bodyPr/>
                        <a:lstStyle/>
                        <a:p>
                          <a:endParaRPr lang="en-US"/>
                        </a:p>
                      </a:txBody>
                      <a:tcPr marL="45672" marR="45672" marT="45672" marB="45672">
                        <a:blipFill>
                          <a:blip r:embed="rId7"/>
                          <a:stretch>
                            <a:fillRect l="-2041" t="-100000" b="-100000"/>
                          </a:stretch>
                        </a:blipFill>
                      </a:tcPr>
                    </a:tc>
                    <a:extLst>
                      <a:ext uri="{0D108BD9-81ED-4DB2-BD59-A6C34878D82A}">
                        <a16:rowId xmlns:a16="http://schemas.microsoft.com/office/drawing/2014/main" val="3409207503"/>
                      </a:ext>
                    </a:extLst>
                  </a:tr>
                  <a:tr h="305682">
                    <a:tc>
                      <a:txBody>
                        <a:bodyPr/>
                        <a:lstStyle/>
                        <a:p>
                          <a:endParaRPr lang="en-US"/>
                        </a:p>
                      </a:txBody>
                      <a:tcPr marL="45672" marR="45672" marT="45672" marB="45672">
                        <a:blipFill>
                          <a:blip r:embed="rId7"/>
                          <a:stretch>
                            <a:fillRect l="-2041" t="-208333" b="-4167"/>
                          </a:stretch>
                        </a:blipFill>
                      </a:tcPr>
                    </a:tc>
                    <a:extLst>
                      <a:ext uri="{0D108BD9-81ED-4DB2-BD59-A6C34878D82A}">
                        <a16:rowId xmlns:a16="http://schemas.microsoft.com/office/drawing/2014/main" val="2538158756"/>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4" name="Table 13">
                <a:extLst>
                  <a:ext uri="{FF2B5EF4-FFF2-40B4-BE49-F238E27FC236}">
                    <a16:creationId xmlns:a16="http://schemas.microsoft.com/office/drawing/2014/main" id="{255FEA5A-6F3E-5E47-8AB3-D6E0B910FECD}"/>
                  </a:ext>
                </a:extLst>
              </p:cNvPr>
              <p:cNvGraphicFramePr>
                <a:graphicFrameLocks noGrp="1"/>
              </p:cNvGraphicFramePr>
              <p:nvPr/>
            </p:nvGraphicFramePr>
            <p:xfrm>
              <a:off x="9286913" y="4373826"/>
              <a:ext cx="617022" cy="1528410"/>
            </p:xfrm>
            <a:graphic>
              <a:graphicData uri="http://schemas.openxmlformats.org/drawingml/2006/table">
                <a:tbl>
                  <a:tblPr firstRow="1" bandRow="1">
                    <a:tableStyleId>{793D81CF-94F2-401A-BA57-92F5A7B2D0C5}</a:tableStyleId>
                  </a:tblPr>
                  <a:tblGrid>
                    <a:gridCol w="617022">
                      <a:extLst>
                        <a:ext uri="{9D8B030D-6E8A-4147-A177-3AD203B41FA5}">
                          <a16:colId xmlns:a16="http://schemas.microsoft.com/office/drawing/2014/main" val="20003"/>
                        </a:ext>
                      </a:extLst>
                    </a:gridCol>
                  </a:tblGrid>
                  <a:tr h="305682">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𝑃</m:t>
                                </m:r>
                              </m:oMath>
                            </m:oMathPara>
                          </a14:m>
                          <a:endParaRPr lang="en-US" sz="1400" dirty="0"/>
                        </a:p>
                      </a:txBody>
                      <a:tcPr marL="45672" marR="45672" marT="45672" marB="45672"/>
                    </a:tc>
                    <a:extLst>
                      <a:ext uri="{0D108BD9-81ED-4DB2-BD59-A6C34878D82A}">
                        <a16:rowId xmlns:a16="http://schemas.microsoft.com/office/drawing/2014/main" val="10000"/>
                      </a:ext>
                    </a:extLst>
                  </a:tr>
                  <a:tr h="305682">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i="1" dirty="0" smtClean="0">
                                    <a:solidFill>
                                      <a:schemeClr val="tx1"/>
                                    </a:solidFill>
                                    <a:latin typeface="Cambria Math" panose="02040503050406030204" pitchFamily="18" charset="0"/>
                                    <a:ea typeface="Cambria Math" panose="02040503050406030204" pitchFamily="18" charset="0"/>
                                  </a:rPr>
                                  <m:t>1</m:t>
                                </m:r>
                                <m:r>
                                  <a:rPr lang="de-DE" sz="1400" b="0" i="1" dirty="0" smtClean="0">
                                    <a:solidFill>
                                      <a:schemeClr val="tx1"/>
                                    </a:solidFill>
                                    <a:latin typeface="Cambria Math" panose="02040503050406030204" pitchFamily="18" charset="0"/>
                                    <a:ea typeface="Cambria Math" panose="02040503050406030204" pitchFamily="18" charset="0"/>
                                  </a:rPr>
                                  <m:t>−</m:t>
                                </m:r>
                                <m:sSub>
                                  <m:sSubPr>
                                    <m:ctrlPr>
                                      <a:rPr lang="de-DE" sz="1400" b="0" i="1" dirty="0" smtClean="0">
                                        <a:solidFill>
                                          <a:srgbClr val="FFC000"/>
                                        </a:solidFill>
                                        <a:latin typeface="Cambria Math" panose="02040503050406030204" pitchFamily="18" charset="0"/>
                                        <a:ea typeface="Cambria Math" panose="02040503050406030204" pitchFamily="18" charset="0"/>
                                      </a:rPr>
                                    </m:ctrlPr>
                                  </m:sSubPr>
                                  <m:e>
                                    <m:r>
                                      <a:rPr lang="en-US" sz="1400" i="1" dirty="0" smtClean="0">
                                        <a:solidFill>
                                          <a:srgbClr val="FFC000"/>
                                        </a:solidFill>
                                        <a:latin typeface="Cambria Math" panose="02040503050406030204" pitchFamily="18" charset="0"/>
                                        <a:ea typeface="Cambria Math" panose="02040503050406030204" pitchFamily="18" charset="0"/>
                                      </a:rPr>
                                      <m:t>𝜃</m:t>
                                    </m:r>
                                  </m:e>
                                  <m:sub>
                                    <m:r>
                                      <a:rPr lang="de-DE" sz="1400" b="0" i="1" dirty="0" smtClean="0">
                                        <a:solidFill>
                                          <a:srgbClr val="FFC000"/>
                                        </a:solidFill>
                                        <a:latin typeface="Cambria Math" panose="02040503050406030204" pitchFamily="18" charset="0"/>
                                        <a:ea typeface="Cambria Math" panose="02040503050406030204" pitchFamily="18" charset="0"/>
                                      </a:rPr>
                                      <m:t>1</m:t>
                                    </m:r>
                                  </m:sub>
                                </m:sSub>
                              </m:oMath>
                            </m:oMathPara>
                          </a14:m>
                          <a:endParaRPr lang="en-US" sz="1400" i="0" dirty="0">
                            <a:solidFill>
                              <a:schemeClr val="tx1"/>
                            </a:solidFill>
                            <a:latin typeface="Cambria Math" panose="02040503050406030204" pitchFamily="18" charset="0"/>
                            <a:ea typeface="Cambria Math" panose="02040503050406030204" pitchFamily="18" charset="0"/>
                          </a:endParaRPr>
                        </a:p>
                      </a:txBody>
                      <a:tcPr marL="45672" marR="45672" marT="45672" marB="45672"/>
                    </a:tc>
                    <a:extLst>
                      <a:ext uri="{0D108BD9-81ED-4DB2-BD59-A6C34878D82A}">
                        <a16:rowId xmlns:a16="http://schemas.microsoft.com/office/drawing/2014/main" val="10001"/>
                      </a:ext>
                    </a:extLst>
                  </a:tr>
                  <a:tr h="305682">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de-DE" sz="1400" b="0" i="1" dirty="0" smtClean="0">
                                        <a:solidFill>
                                          <a:srgbClr val="FFC000"/>
                                        </a:solidFill>
                                        <a:latin typeface="Cambria Math" panose="02040503050406030204" pitchFamily="18" charset="0"/>
                                        <a:ea typeface="Cambria Math" panose="02040503050406030204" pitchFamily="18" charset="0"/>
                                      </a:rPr>
                                    </m:ctrlPr>
                                  </m:sSubPr>
                                  <m:e>
                                    <m:r>
                                      <a:rPr lang="en-US" sz="1400" i="1" dirty="0" smtClean="0">
                                        <a:solidFill>
                                          <a:srgbClr val="FFC000"/>
                                        </a:solidFill>
                                        <a:latin typeface="Cambria Math" panose="02040503050406030204" pitchFamily="18" charset="0"/>
                                        <a:ea typeface="Cambria Math" panose="02040503050406030204" pitchFamily="18" charset="0"/>
                                      </a:rPr>
                                      <m:t>𝜃</m:t>
                                    </m:r>
                                  </m:e>
                                  <m:sub>
                                    <m:r>
                                      <a:rPr lang="de-DE" sz="1400" b="0" i="1" dirty="0" smtClean="0">
                                        <a:solidFill>
                                          <a:srgbClr val="FFC000"/>
                                        </a:solidFill>
                                        <a:latin typeface="Cambria Math" panose="02040503050406030204" pitchFamily="18" charset="0"/>
                                        <a:ea typeface="Cambria Math" panose="02040503050406030204" pitchFamily="18" charset="0"/>
                                      </a:rPr>
                                      <m:t>1</m:t>
                                    </m:r>
                                  </m:sub>
                                </m:sSub>
                              </m:oMath>
                            </m:oMathPara>
                          </a14:m>
                          <a:endParaRPr lang="en-US" sz="1400" i="0" dirty="0">
                            <a:solidFill>
                              <a:schemeClr val="tx1"/>
                            </a:solidFill>
                            <a:latin typeface="Cambria Math" panose="02040503050406030204" pitchFamily="18" charset="0"/>
                            <a:ea typeface="Cambria Math" panose="02040503050406030204" pitchFamily="18" charset="0"/>
                          </a:endParaRPr>
                        </a:p>
                      </a:txBody>
                      <a:tcPr marL="45672" marR="45672" marT="45672" marB="45672"/>
                    </a:tc>
                    <a:extLst>
                      <a:ext uri="{0D108BD9-81ED-4DB2-BD59-A6C34878D82A}">
                        <a16:rowId xmlns:a16="http://schemas.microsoft.com/office/drawing/2014/main" val="10004"/>
                      </a:ext>
                    </a:extLst>
                  </a:tr>
                  <a:tr h="305682">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b="0" i="1" smtClean="0">
                                    <a:solidFill>
                                      <a:schemeClr val="tx1"/>
                                    </a:solidFill>
                                    <a:latin typeface="Cambria Math" panose="02040503050406030204" pitchFamily="18" charset="0"/>
                                    <a:ea typeface="Cambria Math" panose="02040503050406030204" pitchFamily="18" charset="0"/>
                                  </a:rPr>
                                  <m:t>1−</m:t>
                                </m:r>
                                <m:sSub>
                                  <m:sSubPr>
                                    <m:ctrlPr>
                                      <a:rPr lang="de-DE" sz="1400" b="0" i="1" dirty="0" smtClean="0">
                                        <a:solidFill>
                                          <a:srgbClr val="FFC000"/>
                                        </a:solidFill>
                                        <a:latin typeface="Cambria Math" panose="02040503050406030204" pitchFamily="18" charset="0"/>
                                        <a:ea typeface="Cambria Math" panose="02040503050406030204" pitchFamily="18" charset="0"/>
                                      </a:rPr>
                                    </m:ctrlPr>
                                  </m:sSubPr>
                                  <m:e>
                                    <m:r>
                                      <a:rPr lang="en-US" sz="1400" i="1" dirty="0" smtClean="0">
                                        <a:solidFill>
                                          <a:srgbClr val="FFC000"/>
                                        </a:solidFill>
                                        <a:latin typeface="Cambria Math" panose="02040503050406030204" pitchFamily="18" charset="0"/>
                                        <a:ea typeface="Cambria Math" panose="02040503050406030204" pitchFamily="18" charset="0"/>
                                      </a:rPr>
                                      <m:t>𝜃</m:t>
                                    </m:r>
                                  </m:e>
                                  <m:sub>
                                    <m:r>
                                      <a:rPr lang="de-DE" sz="1400" b="0" i="1" dirty="0" smtClean="0">
                                        <a:solidFill>
                                          <a:srgbClr val="FFC000"/>
                                        </a:solidFill>
                                        <a:latin typeface="Cambria Math" panose="02040503050406030204" pitchFamily="18" charset="0"/>
                                        <a:ea typeface="Cambria Math" panose="02040503050406030204" pitchFamily="18" charset="0"/>
                                      </a:rPr>
                                      <m:t>2</m:t>
                                    </m:r>
                                  </m:sub>
                                </m:sSub>
                              </m:oMath>
                            </m:oMathPara>
                          </a14:m>
                          <a:endParaRPr lang="en-US" sz="1400" i="0" dirty="0">
                            <a:solidFill>
                              <a:schemeClr val="tx1"/>
                            </a:solidFill>
                            <a:latin typeface="Cambria Math" panose="02040503050406030204" pitchFamily="18" charset="0"/>
                            <a:ea typeface="Cambria Math" panose="02040503050406030204" pitchFamily="18" charset="0"/>
                          </a:endParaRPr>
                        </a:p>
                      </a:txBody>
                      <a:tcPr marL="45672" marR="45672" marT="45672" marB="45672"/>
                    </a:tc>
                    <a:extLst>
                      <a:ext uri="{0D108BD9-81ED-4DB2-BD59-A6C34878D82A}">
                        <a16:rowId xmlns:a16="http://schemas.microsoft.com/office/drawing/2014/main" val="10005"/>
                      </a:ext>
                    </a:extLst>
                  </a:tr>
                  <a:tr h="305682">
                    <a:tc>
                      <a:txBody>
                        <a:bodyPr/>
                        <a:lstStyle/>
                        <a:p>
                          <a:pPr algn="l"/>
                          <a14:m>
                            <m:oMathPara xmlns:m="http://schemas.openxmlformats.org/officeDocument/2006/math">
                              <m:oMathParaPr>
                                <m:jc m:val="centerGroup"/>
                              </m:oMathParaPr>
                              <m:oMath xmlns:m="http://schemas.openxmlformats.org/officeDocument/2006/math">
                                <m:sSub>
                                  <m:sSubPr>
                                    <m:ctrlPr>
                                      <a:rPr lang="de-DE" sz="1400" b="0" i="1" dirty="0" smtClean="0">
                                        <a:solidFill>
                                          <a:srgbClr val="FFC000"/>
                                        </a:solidFill>
                                        <a:latin typeface="Cambria Math" panose="02040503050406030204" pitchFamily="18" charset="0"/>
                                        <a:ea typeface="Cambria Math" panose="02040503050406030204" pitchFamily="18" charset="0"/>
                                      </a:rPr>
                                    </m:ctrlPr>
                                  </m:sSubPr>
                                  <m:e>
                                    <m:r>
                                      <a:rPr lang="en-US" sz="1400" i="1" dirty="0" smtClean="0">
                                        <a:solidFill>
                                          <a:srgbClr val="FFC000"/>
                                        </a:solidFill>
                                        <a:latin typeface="Cambria Math" panose="02040503050406030204" pitchFamily="18" charset="0"/>
                                        <a:ea typeface="Cambria Math" panose="02040503050406030204" pitchFamily="18" charset="0"/>
                                      </a:rPr>
                                      <m:t>𝜃</m:t>
                                    </m:r>
                                  </m:e>
                                  <m:sub>
                                    <m:r>
                                      <a:rPr lang="de-DE" sz="1400" b="0" i="1" dirty="0" smtClean="0">
                                        <a:solidFill>
                                          <a:srgbClr val="FFC000"/>
                                        </a:solidFill>
                                        <a:latin typeface="Cambria Math" panose="02040503050406030204" pitchFamily="18" charset="0"/>
                                        <a:ea typeface="Cambria Math" panose="02040503050406030204" pitchFamily="18" charset="0"/>
                                      </a:rPr>
                                      <m:t>2</m:t>
                                    </m:r>
                                  </m:sub>
                                </m:sSub>
                              </m:oMath>
                            </m:oMathPara>
                          </a14:m>
                          <a:endParaRPr lang="en-US" sz="1400" i="0" dirty="0">
                            <a:solidFill>
                              <a:schemeClr val="tx1"/>
                            </a:solidFill>
                            <a:latin typeface="Cambria Math" panose="02040503050406030204" pitchFamily="18" charset="0"/>
                            <a:ea typeface="Cambria Math" panose="02040503050406030204" pitchFamily="18" charset="0"/>
                          </a:endParaRPr>
                        </a:p>
                      </a:txBody>
                      <a:tcPr marL="45672" marR="45672" marT="45672" marB="45672"/>
                    </a:tc>
                    <a:extLst>
                      <a:ext uri="{0D108BD9-81ED-4DB2-BD59-A6C34878D82A}">
                        <a16:rowId xmlns:a16="http://schemas.microsoft.com/office/drawing/2014/main" val="10008"/>
                      </a:ext>
                    </a:extLst>
                  </a:tr>
                </a:tbl>
              </a:graphicData>
            </a:graphic>
          </p:graphicFrame>
        </mc:Choice>
        <mc:Fallback xmlns="">
          <p:graphicFrame>
            <p:nvGraphicFramePr>
              <p:cNvPr id="14" name="Table 13">
                <a:extLst>
                  <a:ext uri="{FF2B5EF4-FFF2-40B4-BE49-F238E27FC236}">
                    <a16:creationId xmlns:a16="http://schemas.microsoft.com/office/drawing/2014/main" id="{255FEA5A-6F3E-5E47-8AB3-D6E0B910FECD}"/>
                  </a:ext>
                </a:extLst>
              </p:cNvPr>
              <p:cNvGraphicFramePr>
                <a:graphicFrameLocks noGrp="1"/>
              </p:cNvGraphicFramePr>
              <p:nvPr>
                <p:extLst/>
              </p:nvPr>
            </p:nvGraphicFramePr>
            <p:xfrm>
              <a:off x="9286913" y="4373826"/>
              <a:ext cx="617022" cy="1528410"/>
            </p:xfrm>
            <a:graphic>
              <a:graphicData uri="http://schemas.openxmlformats.org/drawingml/2006/table">
                <a:tbl>
                  <a:tblPr firstRow="1" bandRow="1">
                    <a:tableStyleId>{793D81CF-94F2-401A-BA57-92F5A7B2D0C5}</a:tableStyleId>
                  </a:tblPr>
                  <a:tblGrid>
                    <a:gridCol w="617022">
                      <a:extLst>
                        <a:ext uri="{9D8B030D-6E8A-4147-A177-3AD203B41FA5}">
                          <a16:colId xmlns:a16="http://schemas.microsoft.com/office/drawing/2014/main" val="20003"/>
                        </a:ext>
                      </a:extLst>
                    </a:gridCol>
                  </a:tblGrid>
                  <a:tr h="305682">
                    <a:tc>
                      <a:txBody>
                        <a:bodyPr/>
                        <a:lstStyle/>
                        <a:p>
                          <a:endParaRPr lang="en-US"/>
                        </a:p>
                      </a:txBody>
                      <a:tcPr marL="45672" marR="45672" marT="45672" marB="45672">
                        <a:blipFill>
                          <a:blip r:embed="rId8"/>
                          <a:stretch>
                            <a:fillRect l="-2041" t="-4167" b="-408333"/>
                          </a:stretch>
                        </a:blipFill>
                      </a:tcPr>
                    </a:tc>
                    <a:extLst>
                      <a:ext uri="{0D108BD9-81ED-4DB2-BD59-A6C34878D82A}">
                        <a16:rowId xmlns:a16="http://schemas.microsoft.com/office/drawing/2014/main" val="10000"/>
                      </a:ext>
                    </a:extLst>
                  </a:tr>
                  <a:tr h="305682">
                    <a:tc>
                      <a:txBody>
                        <a:bodyPr/>
                        <a:lstStyle/>
                        <a:p>
                          <a:endParaRPr lang="en-US"/>
                        </a:p>
                      </a:txBody>
                      <a:tcPr marL="45672" marR="45672" marT="45672" marB="45672">
                        <a:blipFill>
                          <a:blip r:embed="rId8"/>
                          <a:stretch>
                            <a:fillRect l="-2041" t="-104167" b="-308333"/>
                          </a:stretch>
                        </a:blipFill>
                      </a:tcPr>
                    </a:tc>
                    <a:extLst>
                      <a:ext uri="{0D108BD9-81ED-4DB2-BD59-A6C34878D82A}">
                        <a16:rowId xmlns:a16="http://schemas.microsoft.com/office/drawing/2014/main" val="10001"/>
                      </a:ext>
                    </a:extLst>
                  </a:tr>
                  <a:tr h="305682">
                    <a:tc>
                      <a:txBody>
                        <a:bodyPr/>
                        <a:lstStyle/>
                        <a:p>
                          <a:endParaRPr lang="en-US"/>
                        </a:p>
                      </a:txBody>
                      <a:tcPr marL="45672" marR="45672" marT="45672" marB="45672">
                        <a:blipFill>
                          <a:blip r:embed="rId8"/>
                          <a:stretch>
                            <a:fillRect l="-2041" t="-196000" b="-196000"/>
                          </a:stretch>
                        </a:blipFill>
                      </a:tcPr>
                    </a:tc>
                    <a:extLst>
                      <a:ext uri="{0D108BD9-81ED-4DB2-BD59-A6C34878D82A}">
                        <a16:rowId xmlns:a16="http://schemas.microsoft.com/office/drawing/2014/main" val="10004"/>
                      </a:ext>
                    </a:extLst>
                  </a:tr>
                  <a:tr h="305682">
                    <a:tc>
                      <a:txBody>
                        <a:bodyPr/>
                        <a:lstStyle/>
                        <a:p>
                          <a:endParaRPr lang="en-US"/>
                        </a:p>
                      </a:txBody>
                      <a:tcPr marL="45672" marR="45672" marT="45672" marB="45672">
                        <a:blipFill>
                          <a:blip r:embed="rId8"/>
                          <a:stretch>
                            <a:fillRect l="-2041" t="-308333" b="-104167"/>
                          </a:stretch>
                        </a:blipFill>
                      </a:tcPr>
                    </a:tc>
                    <a:extLst>
                      <a:ext uri="{0D108BD9-81ED-4DB2-BD59-A6C34878D82A}">
                        <a16:rowId xmlns:a16="http://schemas.microsoft.com/office/drawing/2014/main" val="10005"/>
                      </a:ext>
                    </a:extLst>
                  </a:tr>
                  <a:tr h="305682">
                    <a:tc>
                      <a:txBody>
                        <a:bodyPr/>
                        <a:lstStyle/>
                        <a:p>
                          <a:endParaRPr lang="en-US"/>
                        </a:p>
                      </a:txBody>
                      <a:tcPr marL="45672" marR="45672" marT="45672" marB="45672">
                        <a:blipFill>
                          <a:blip r:embed="rId8"/>
                          <a:stretch>
                            <a:fillRect l="-2041" t="-408333" b="-4167"/>
                          </a:stretch>
                        </a:blipFill>
                      </a:tcPr>
                    </a:tc>
                    <a:extLst>
                      <a:ext uri="{0D108BD9-81ED-4DB2-BD59-A6C34878D82A}">
                        <a16:rowId xmlns:a16="http://schemas.microsoft.com/office/drawing/2014/main" val="10008"/>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5" name="Table 14">
                <a:extLst>
                  <a:ext uri="{FF2B5EF4-FFF2-40B4-BE49-F238E27FC236}">
                    <a16:creationId xmlns:a16="http://schemas.microsoft.com/office/drawing/2014/main" id="{9F638A39-11CD-A045-9150-548578D35CD0}"/>
                  </a:ext>
                </a:extLst>
              </p:cNvPr>
              <p:cNvGraphicFramePr>
                <a:graphicFrameLocks noGrp="1"/>
              </p:cNvGraphicFramePr>
              <p:nvPr/>
            </p:nvGraphicFramePr>
            <p:xfrm>
              <a:off x="11214654" y="4373826"/>
              <a:ext cx="617022" cy="1528410"/>
            </p:xfrm>
            <a:graphic>
              <a:graphicData uri="http://schemas.openxmlformats.org/drawingml/2006/table">
                <a:tbl>
                  <a:tblPr firstRow="1" bandRow="1">
                    <a:tableStyleId>{793D81CF-94F2-401A-BA57-92F5A7B2D0C5}</a:tableStyleId>
                  </a:tblPr>
                  <a:tblGrid>
                    <a:gridCol w="617022">
                      <a:extLst>
                        <a:ext uri="{9D8B030D-6E8A-4147-A177-3AD203B41FA5}">
                          <a16:colId xmlns:a16="http://schemas.microsoft.com/office/drawing/2014/main" val="20003"/>
                        </a:ext>
                      </a:extLst>
                    </a:gridCol>
                  </a:tblGrid>
                  <a:tr h="305682">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𝑃</m:t>
                                </m:r>
                              </m:oMath>
                            </m:oMathPara>
                          </a14:m>
                          <a:endParaRPr lang="en-US" sz="1400" dirty="0"/>
                        </a:p>
                      </a:txBody>
                      <a:tcPr marL="45672" marR="45672" marT="45672" marB="45672"/>
                    </a:tc>
                    <a:extLst>
                      <a:ext uri="{0D108BD9-81ED-4DB2-BD59-A6C34878D82A}">
                        <a16:rowId xmlns:a16="http://schemas.microsoft.com/office/drawing/2014/main" val="10000"/>
                      </a:ext>
                    </a:extLst>
                  </a:tr>
                  <a:tr h="305682">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i="1" dirty="0" smtClean="0">
                                    <a:solidFill>
                                      <a:schemeClr val="tx1"/>
                                    </a:solidFill>
                                    <a:latin typeface="Cambria Math" panose="02040503050406030204" pitchFamily="18" charset="0"/>
                                    <a:ea typeface="Cambria Math" panose="02040503050406030204" pitchFamily="18" charset="0"/>
                                  </a:rPr>
                                  <m:t>1</m:t>
                                </m:r>
                                <m:r>
                                  <a:rPr lang="de-DE" sz="1400" b="0" i="1" dirty="0" smtClean="0">
                                    <a:solidFill>
                                      <a:schemeClr val="tx1"/>
                                    </a:solidFill>
                                    <a:latin typeface="Cambria Math" panose="02040503050406030204" pitchFamily="18" charset="0"/>
                                    <a:ea typeface="Cambria Math" panose="02040503050406030204" pitchFamily="18" charset="0"/>
                                  </a:rPr>
                                  <m:t>−</m:t>
                                </m:r>
                                <m:sSub>
                                  <m:sSubPr>
                                    <m:ctrlPr>
                                      <a:rPr lang="de-DE" sz="1400" b="0" i="1" dirty="0" smtClean="0">
                                        <a:solidFill>
                                          <a:srgbClr val="FFC000"/>
                                        </a:solidFill>
                                        <a:latin typeface="Cambria Math" panose="02040503050406030204" pitchFamily="18" charset="0"/>
                                        <a:ea typeface="Cambria Math" panose="02040503050406030204" pitchFamily="18" charset="0"/>
                                      </a:rPr>
                                    </m:ctrlPr>
                                  </m:sSubPr>
                                  <m:e>
                                    <m:r>
                                      <a:rPr lang="en-US" sz="1400" i="1" dirty="0" smtClean="0">
                                        <a:solidFill>
                                          <a:srgbClr val="FFC000"/>
                                        </a:solidFill>
                                        <a:latin typeface="Cambria Math" panose="02040503050406030204" pitchFamily="18" charset="0"/>
                                        <a:ea typeface="Cambria Math" panose="02040503050406030204" pitchFamily="18" charset="0"/>
                                      </a:rPr>
                                      <m:t>𝜃</m:t>
                                    </m:r>
                                  </m:e>
                                  <m:sub>
                                    <m:r>
                                      <a:rPr lang="de-DE" sz="1400" b="0" i="1" dirty="0" smtClean="0">
                                        <a:solidFill>
                                          <a:srgbClr val="FFC000"/>
                                        </a:solidFill>
                                        <a:latin typeface="Cambria Math" panose="02040503050406030204" pitchFamily="18" charset="0"/>
                                        <a:ea typeface="Cambria Math" panose="02040503050406030204" pitchFamily="18" charset="0"/>
                                      </a:rPr>
                                      <m:t>3</m:t>
                                    </m:r>
                                  </m:sub>
                                </m:sSub>
                              </m:oMath>
                            </m:oMathPara>
                          </a14:m>
                          <a:endParaRPr lang="en-US" sz="1400" i="0" dirty="0">
                            <a:solidFill>
                              <a:schemeClr val="tx1"/>
                            </a:solidFill>
                            <a:latin typeface="Cambria Math" panose="02040503050406030204" pitchFamily="18" charset="0"/>
                            <a:ea typeface="Cambria Math" panose="02040503050406030204" pitchFamily="18" charset="0"/>
                          </a:endParaRPr>
                        </a:p>
                      </a:txBody>
                      <a:tcPr marL="45672" marR="45672" marT="45672" marB="45672"/>
                    </a:tc>
                    <a:extLst>
                      <a:ext uri="{0D108BD9-81ED-4DB2-BD59-A6C34878D82A}">
                        <a16:rowId xmlns:a16="http://schemas.microsoft.com/office/drawing/2014/main" val="10001"/>
                      </a:ext>
                    </a:extLst>
                  </a:tr>
                  <a:tr h="305682">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de-DE" sz="1400" b="0" i="1" dirty="0" smtClean="0">
                                        <a:solidFill>
                                          <a:srgbClr val="FFC000"/>
                                        </a:solidFill>
                                        <a:latin typeface="Cambria Math" panose="02040503050406030204" pitchFamily="18" charset="0"/>
                                        <a:ea typeface="Cambria Math" panose="02040503050406030204" pitchFamily="18" charset="0"/>
                                      </a:rPr>
                                    </m:ctrlPr>
                                  </m:sSubPr>
                                  <m:e>
                                    <m:r>
                                      <a:rPr lang="en-US" sz="1400" i="1" dirty="0" smtClean="0">
                                        <a:solidFill>
                                          <a:srgbClr val="FFC000"/>
                                        </a:solidFill>
                                        <a:latin typeface="Cambria Math" panose="02040503050406030204" pitchFamily="18" charset="0"/>
                                        <a:ea typeface="Cambria Math" panose="02040503050406030204" pitchFamily="18" charset="0"/>
                                      </a:rPr>
                                      <m:t>𝜃</m:t>
                                    </m:r>
                                  </m:e>
                                  <m:sub>
                                    <m:r>
                                      <a:rPr lang="de-DE" sz="1400" b="0" i="1" dirty="0" smtClean="0">
                                        <a:solidFill>
                                          <a:srgbClr val="FFC000"/>
                                        </a:solidFill>
                                        <a:latin typeface="Cambria Math" panose="02040503050406030204" pitchFamily="18" charset="0"/>
                                        <a:ea typeface="Cambria Math" panose="02040503050406030204" pitchFamily="18" charset="0"/>
                                      </a:rPr>
                                      <m:t>3</m:t>
                                    </m:r>
                                  </m:sub>
                                </m:sSub>
                              </m:oMath>
                            </m:oMathPara>
                          </a14:m>
                          <a:endParaRPr lang="en-US" sz="1400" i="0" dirty="0">
                            <a:solidFill>
                              <a:schemeClr val="tx1"/>
                            </a:solidFill>
                            <a:latin typeface="Cambria Math" panose="02040503050406030204" pitchFamily="18" charset="0"/>
                            <a:ea typeface="Cambria Math" panose="02040503050406030204" pitchFamily="18" charset="0"/>
                          </a:endParaRPr>
                        </a:p>
                      </a:txBody>
                      <a:tcPr marL="45672" marR="45672" marT="45672" marB="45672"/>
                    </a:tc>
                    <a:extLst>
                      <a:ext uri="{0D108BD9-81ED-4DB2-BD59-A6C34878D82A}">
                        <a16:rowId xmlns:a16="http://schemas.microsoft.com/office/drawing/2014/main" val="10004"/>
                      </a:ext>
                    </a:extLst>
                  </a:tr>
                  <a:tr h="305682">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b="0" i="1" smtClean="0">
                                    <a:solidFill>
                                      <a:schemeClr val="tx1"/>
                                    </a:solidFill>
                                    <a:latin typeface="Cambria Math" panose="02040503050406030204" pitchFamily="18" charset="0"/>
                                    <a:ea typeface="Cambria Math" panose="02040503050406030204" pitchFamily="18" charset="0"/>
                                  </a:rPr>
                                  <m:t>1−</m:t>
                                </m:r>
                                <m:sSub>
                                  <m:sSubPr>
                                    <m:ctrlPr>
                                      <a:rPr lang="de-DE" sz="1400" b="0" i="1" dirty="0" smtClean="0">
                                        <a:solidFill>
                                          <a:srgbClr val="FFC000"/>
                                        </a:solidFill>
                                        <a:latin typeface="Cambria Math" panose="02040503050406030204" pitchFamily="18" charset="0"/>
                                        <a:ea typeface="Cambria Math" panose="02040503050406030204" pitchFamily="18" charset="0"/>
                                      </a:rPr>
                                    </m:ctrlPr>
                                  </m:sSubPr>
                                  <m:e>
                                    <m:r>
                                      <a:rPr lang="en-US" sz="1400" i="1" dirty="0" smtClean="0">
                                        <a:solidFill>
                                          <a:srgbClr val="FFC000"/>
                                        </a:solidFill>
                                        <a:latin typeface="Cambria Math" panose="02040503050406030204" pitchFamily="18" charset="0"/>
                                        <a:ea typeface="Cambria Math" panose="02040503050406030204" pitchFamily="18" charset="0"/>
                                      </a:rPr>
                                      <m:t>𝜃</m:t>
                                    </m:r>
                                  </m:e>
                                  <m:sub>
                                    <m:r>
                                      <a:rPr lang="de-DE" sz="1400" b="0" i="1" dirty="0" smtClean="0">
                                        <a:solidFill>
                                          <a:srgbClr val="FFC000"/>
                                        </a:solidFill>
                                        <a:latin typeface="Cambria Math" panose="02040503050406030204" pitchFamily="18" charset="0"/>
                                        <a:ea typeface="Cambria Math" panose="02040503050406030204" pitchFamily="18" charset="0"/>
                                      </a:rPr>
                                      <m:t>4</m:t>
                                    </m:r>
                                  </m:sub>
                                </m:sSub>
                              </m:oMath>
                            </m:oMathPara>
                          </a14:m>
                          <a:endParaRPr lang="en-US" sz="1400" i="0" dirty="0">
                            <a:solidFill>
                              <a:schemeClr val="tx1"/>
                            </a:solidFill>
                            <a:latin typeface="Cambria Math" panose="02040503050406030204" pitchFamily="18" charset="0"/>
                            <a:ea typeface="Cambria Math" panose="02040503050406030204" pitchFamily="18" charset="0"/>
                          </a:endParaRPr>
                        </a:p>
                      </a:txBody>
                      <a:tcPr marL="45672" marR="45672" marT="45672" marB="45672"/>
                    </a:tc>
                    <a:extLst>
                      <a:ext uri="{0D108BD9-81ED-4DB2-BD59-A6C34878D82A}">
                        <a16:rowId xmlns:a16="http://schemas.microsoft.com/office/drawing/2014/main" val="10005"/>
                      </a:ext>
                    </a:extLst>
                  </a:tr>
                  <a:tr h="305682">
                    <a:tc>
                      <a:txBody>
                        <a:bodyPr/>
                        <a:lstStyle/>
                        <a:p>
                          <a:pPr algn="l"/>
                          <a14:m>
                            <m:oMathPara xmlns:m="http://schemas.openxmlformats.org/officeDocument/2006/math">
                              <m:oMathParaPr>
                                <m:jc m:val="centerGroup"/>
                              </m:oMathParaPr>
                              <m:oMath xmlns:m="http://schemas.openxmlformats.org/officeDocument/2006/math">
                                <m:sSub>
                                  <m:sSubPr>
                                    <m:ctrlPr>
                                      <a:rPr lang="de-DE" sz="1400" b="0" i="1" dirty="0" smtClean="0">
                                        <a:solidFill>
                                          <a:srgbClr val="FFC000"/>
                                        </a:solidFill>
                                        <a:latin typeface="Cambria Math" panose="02040503050406030204" pitchFamily="18" charset="0"/>
                                        <a:ea typeface="Cambria Math" panose="02040503050406030204" pitchFamily="18" charset="0"/>
                                      </a:rPr>
                                    </m:ctrlPr>
                                  </m:sSubPr>
                                  <m:e>
                                    <m:r>
                                      <a:rPr lang="en-US" sz="1400" i="1" dirty="0" smtClean="0">
                                        <a:solidFill>
                                          <a:srgbClr val="FFC000"/>
                                        </a:solidFill>
                                        <a:latin typeface="Cambria Math" panose="02040503050406030204" pitchFamily="18" charset="0"/>
                                        <a:ea typeface="Cambria Math" panose="02040503050406030204" pitchFamily="18" charset="0"/>
                                      </a:rPr>
                                      <m:t>𝜃</m:t>
                                    </m:r>
                                  </m:e>
                                  <m:sub>
                                    <m:r>
                                      <a:rPr lang="de-DE" sz="1400" b="0" i="1" dirty="0" smtClean="0">
                                        <a:solidFill>
                                          <a:srgbClr val="FFC000"/>
                                        </a:solidFill>
                                        <a:latin typeface="Cambria Math" panose="02040503050406030204" pitchFamily="18" charset="0"/>
                                        <a:ea typeface="Cambria Math" panose="02040503050406030204" pitchFamily="18" charset="0"/>
                                      </a:rPr>
                                      <m:t>4</m:t>
                                    </m:r>
                                  </m:sub>
                                </m:sSub>
                              </m:oMath>
                            </m:oMathPara>
                          </a14:m>
                          <a:endParaRPr lang="en-US" sz="1400" i="0" dirty="0">
                            <a:solidFill>
                              <a:schemeClr val="tx1"/>
                            </a:solidFill>
                            <a:latin typeface="Cambria Math" panose="02040503050406030204" pitchFamily="18" charset="0"/>
                            <a:ea typeface="Cambria Math" panose="02040503050406030204" pitchFamily="18" charset="0"/>
                          </a:endParaRPr>
                        </a:p>
                      </a:txBody>
                      <a:tcPr marL="45672" marR="45672" marT="45672" marB="45672"/>
                    </a:tc>
                    <a:extLst>
                      <a:ext uri="{0D108BD9-81ED-4DB2-BD59-A6C34878D82A}">
                        <a16:rowId xmlns:a16="http://schemas.microsoft.com/office/drawing/2014/main" val="10008"/>
                      </a:ext>
                    </a:extLst>
                  </a:tr>
                </a:tbl>
              </a:graphicData>
            </a:graphic>
          </p:graphicFrame>
        </mc:Choice>
        <mc:Fallback xmlns="">
          <p:graphicFrame>
            <p:nvGraphicFramePr>
              <p:cNvPr id="15" name="Table 14">
                <a:extLst>
                  <a:ext uri="{FF2B5EF4-FFF2-40B4-BE49-F238E27FC236}">
                    <a16:creationId xmlns:a16="http://schemas.microsoft.com/office/drawing/2014/main" id="{9F638A39-11CD-A045-9150-548578D35CD0}"/>
                  </a:ext>
                </a:extLst>
              </p:cNvPr>
              <p:cNvGraphicFramePr>
                <a:graphicFrameLocks noGrp="1"/>
              </p:cNvGraphicFramePr>
              <p:nvPr>
                <p:extLst/>
              </p:nvPr>
            </p:nvGraphicFramePr>
            <p:xfrm>
              <a:off x="11214654" y="4373826"/>
              <a:ext cx="617022" cy="1528410"/>
            </p:xfrm>
            <a:graphic>
              <a:graphicData uri="http://schemas.openxmlformats.org/drawingml/2006/table">
                <a:tbl>
                  <a:tblPr firstRow="1" bandRow="1">
                    <a:tableStyleId>{793D81CF-94F2-401A-BA57-92F5A7B2D0C5}</a:tableStyleId>
                  </a:tblPr>
                  <a:tblGrid>
                    <a:gridCol w="617022">
                      <a:extLst>
                        <a:ext uri="{9D8B030D-6E8A-4147-A177-3AD203B41FA5}">
                          <a16:colId xmlns:a16="http://schemas.microsoft.com/office/drawing/2014/main" val="20003"/>
                        </a:ext>
                      </a:extLst>
                    </a:gridCol>
                  </a:tblGrid>
                  <a:tr h="305682">
                    <a:tc>
                      <a:txBody>
                        <a:bodyPr/>
                        <a:lstStyle/>
                        <a:p>
                          <a:endParaRPr lang="en-US"/>
                        </a:p>
                      </a:txBody>
                      <a:tcPr marL="45672" marR="45672" marT="45672" marB="45672">
                        <a:blipFill>
                          <a:blip r:embed="rId9"/>
                          <a:stretch>
                            <a:fillRect l="-2041" t="-4167" b="-408333"/>
                          </a:stretch>
                        </a:blipFill>
                      </a:tcPr>
                    </a:tc>
                    <a:extLst>
                      <a:ext uri="{0D108BD9-81ED-4DB2-BD59-A6C34878D82A}">
                        <a16:rowId xmlns:a16="http://schemas.microsoft.com/office/drawing/2014/main" val="10000"/>
                      </a:ext>
                    </a:extLst>
                  </a:tr>
                  <a:tr h="305682">
                    <a:tc>
                      <a:txBody>
                        <a:bodyPr/>
                        <a:lstStyle/>
                        <a:p>
                          <a:endParaRPr lang="en-US"/>
                        </a:p>
                      </a:txBody>
                      <a:tcPr marL="45672" marR="45672" marT="45672" marB="45672">
                        <a:blipFill>
                          <a:blip r:embed="rId9"/>
                          <a:stretch>
                            <a:fillRect l="-2041" t="-104167" b="-308333"/>
                          </a:stretch>
                        </a:blipFill>
                      </a:tcPr>
                    </a:tc>
                    <a:extLst>
                      <a:ext uri="{0D108BD9-81ED-4DB2-BD59-A6C34878D82A}">
                        <a16:rowId xmlns:a16="http://schemas.microsoft.com/office/drawing/2014/main" val="10001"/>
                      </a:ext>
                    </a:extLst>
                  </a:tr>
                  <a:tr h="305682">
                    <a:tc>
                      <a:txBody>
                        <a:bodyPr/>
                        <a:lstStyle/>
                        <a:p>
                          <a:endParaRPr lang="en-US"/>
                        </a:p>
                      </a:txBody>
                      <a:tcPr marL="45672" marR="45672" marT="45672" marB="45672">
                        <a:blipFill>
                          <a:blip r:embed="rId9"/>
                          <a:stretch>
                            <a:fillRect l="-2041" t="-196000" b="-196000"/>
                          </a:stretch>
                        </a:blipFill>
                      </a:tcPr>
                    </a:tc>
                    <a:extLst>
                      <a:ext uri="{0D108BD9-81ED-4DB2-BD59-A6C34878D82A}">
                        <a16:rowId xmlns:a16="http://schemas.microsoft.com/office/drawing/2014/main" val="10004"/>
                      </a:ext>
                    </a:extLst>
                  </a:tr>
                  <a:tr h="305682">
                    <a:tc>
                      <a:txBody>
                        <a:bodyPr/>
                        <a:lstStyle/>
                        <a:p>
                          <a:endParaRPr lang="en-US"/>
                        </a:p>
                      </a:txBody>
                      <a:tcPr marL="45672" marR="45672" marT="45672" marB="45672">
                        <a:blipFill>
                          <a:blip r:embed="rId9"/>
                          <a:stretch>
                            <a:fillRect l="-2041" t="-308333" b="-104167"/>
                          </a:stretch>
                        </a:blipFill>
                      </a:tcPr>
                    </a:tc>
                    <a:extLst>
                      <a:ext uri="{0D108BD9-81ED-4DB2-BD59-A6C34878D82A}">
                        <a16:rowId xmlns:a16="http://schemas.microsoft.com/office/drawing/2014/main" val="10005"/>
                      </a:ext>
                    </a:extLst>
                  </a:tr>
                  <a:tr h="305682">
                    <a:tc>
                      <a:txBody>
                        <a:bodyPr/>
                        <a:lstStyle/>
                        <a:p>
                          <a:endParaRPr lang="en-US"/>
                        </a:p>
                      </a:txBody>
                      <a:tcPr marL="45672" marR="45672" marT="45672" marB="45672">
                        <a:blipFill>
                          <a:blip r:embed="rId9"/>
                          <a:stretch>
                            <a:fillRect l="-2041" t="-408333" b="-4167"/>
                          </a:stretch>
                        </a:blipFill>
                      </a:tcPr>
                    </a:tc>
                    <a:extLst>
                      <a:ext uri="{0D108BD9-81ED-4DB2-BD59-A6C34878D82A}">
                        <a16:rowId xmlns:a16="http://schemas.microsoft.com/office/drawing/2014/main" val="10008"/>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6" name="Table 15">
                <a:extLst>
                  <a:ext uri="{FF2B5EF4-FFF2-40B4-BE49-F238E27FC236}">
                    <a16:creationId xmlns:a16="http://schemas.microsoft.com/office/drawing/2014/main" id="{991B0367-8A44-AD4A-B7D6-CD4166355016}"/>
                  </a:ext>
                </a:extLst>
              </p:cNvPr>
              <p:cNvGraphicFramePr>
                <a:graphicFrameLocks noGrp="1"/>
              </p:cNvGraphicFramePr>
              <p:nvPr/>
            </p:nvGraphicFramePr>
            <p:xfrm>
              <a:off x="3501513" y="4068144"/>
              <a:ext cx="1783000" cy="1834092"/>
            </p:xfrm>
            <a:graphic>
              <a:graphicData uri="http://schemas.openxmlformats.org/drawingml/2006/table">
                <a:tbl>
                  <a:tblPr firstRow="1" bandRow="1">
                    <a:tableStyleId>{793D81CF-94F2-401A-BA57-92F5A7B2D0C5}</a:tableStyleId>
                  </a:tblPr>
                  <a:tblGrid>
                    <a:gridCol w="666310">
                      <a:extLst>
                        <a:ext uri="{9D8B030D-6E8A-4147-A177-3AD203B41FA5}">
                          <a16:colId xmlns:a16="http://schemas.microsoft.com/office/drawing/2014/main" val="20000"/>
                        </a:ext>
                      </a:extLst>
                    </a:gridCol>
                    <a:gridCol w="558345">
                      <a:extLst>
                        <a:ext uri="{9D8B030D-6E8A-4147-A177-3AD203B41FA5}">
                          <a16:colId xmlns:a16="http://schemas.microsoft.com/office/drawing/2014/main" val="20001"/>
                        </a:ext>
                      </a:extLst>
                    </a:gridCol>
                    <a:gridCol w="558345">
                      <a:extLst>
                        <a:ext uri="{9D8B030D-6E8A-4147-A177-3AD203B41FA5}">
                          <a16:colId xmlns:a16="http://schemas.microsoft.com/office/drawing/2014/main" val="20002"/>
                        </a:ext>
                      </a:extLst>
                    </a:gridCol>
                  </a:tblGrid>
                  <a:tr h="305682">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𝑇𝑟𝑎𝑣𝑒𝑙</m:t>
                                </m:r>
                              </m:oMath>
                            </m:oMathPara>
                          </a14:m>
                          <a:endParaRPr lang="en-US" sz="1400" dirty="0"/>
                        </a:p>
                      </a:txBody>
                      <a:tcPr marL="45672" marR="45672" marT="45672" marB="45672"/>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𝐸𝑝𝑖𝑑</m:t>
                                </m:r>
                              </m:oMath>
                            </m:oMathPara>
                          </a14:m>
                          <a:endParaRPr lang="en-US" sz="1400" dirty="0"/>
                        </a:p>
                      </a:txBody>
                      <a:tcPr marL="45672" marR="45672" marT="45672" marB="45672"/>
                    </a:tc>
                    <a:tc>
                      <a:txBody>
                        <a:bodyPr/>
                        <a:lstStyle/>
                        <a:p>
                          <a:pPr/>
                          <a14:m>
                            <m:oMathPara xmlns:m="http://schemas.openxmlformats.org/officeDocument/2006/math">
                              <m:oMathParaPr>
                                <m:jc m:val="centerGroup"/>
                              </m:oMathParaPr>
                              <m:oMath xmlns:m="http://schemas.openxmlformats.org/officeDocument/2006/math">
                                <m:r>
                                  <a:rPr lang="de-DE" sz="1400" b="0" i="1" strike="noStrike" smtClean="0">
                                    <a:solidFill>
                                      <a:schemeClr val="bg1"/>
                                    </a:solidFill>
                                    <a:latin typeface="Cambria Math" panose="02040503050406030204" pitchFamily="18" charset="0"/>
                                  </a:rPr>
                                  <m:t>𝑆𝑖𝑐𝑘</m:t>
                                </m:r>
                              </m:oMath>
                            </m:oMathPara>
                          </a14:m>
                          <a:endParaRPr lang="en-US" sz="1400" strike="noStrike" dirty="0">
                            <a:solidFill>
                              <a:schemeClr val="bg1"/>
                            </a:solidFill>
                          </a:endParaRPr>
                        </a:p>
                      </a:txBody>
                      <a:tcPr marL="45672" marR="45672" marT="45672" marB="45672"/>
                    </a:tc>
                    <a:extLst>
                      <a:ext uri="{0D108BD9-81ED-4DB2-BD59-A6C34878D82A}">
                        <a16:rowId xmlns:a16="http://schemas.microsoft.com/office/drawing/2014/main" val="10000"/>
                      </a:ext>
                    </a:extLst>
                  </a:tr>
                  <a:tr h="305682">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extLst>
                      <a:ext uri="{0D108BD9-81ED-4DB2-BD59-A6C34878D82A}">
                        <a16:rowId xmlns:a16="http://schemas.microsoft.com/office/drawing/2014/main" val="10001"/>
                      </a:ext>
                    </a:extLst>
                  </a:tr>
                  <a:tr h="305682">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extLst>
                      <a:ext uri="{0D108BD9-81ED-4DB2-BD59-A6C34878D82A}">
                        <a16:rowId xmlns:a16="http://schemas.microsoft.com/office/drawing/2014/main" val="10002"/>
                      </a:ext>
                    </a:extLst>
                  </a:tr>
                  <a:tr h="305682">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extLst>
                      <a:ext uri="{0D108BD9-81ED-4DB2-BD59-A6C34878D82A}">
                        <a16:rowId xmlns:a16="http://schemas.microsoft.com/office/drawing/2014/main" val="10003"/>
                      </a:ext>
                    </a:extLst>
                  </a:tr>
                  <a:tr h="305682">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extLst>
                      <a:ext uri="{0D108BD9-81ED-4DB2-BD59-A6C34878D82A}">
                        <a16:rowId xmlns:a16="http://schemas.microsoft.com/office/drawing/2014/main" val="10004"/>
                      </a:ext>
                    </a:extLst>
                  </a:tr>
                  <a:tr h="305682">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extLst>
                      <a:ext uri="{0D108BD9-81ED-4DB2-BD59-A6C34878D82A}">
                        <a16:rowId xmlns:a16="http://schemas.microsoft.com/office/drawing/2014/main" val="10005"/>
                      </a:ext>
                    </a:extLst>
                  </a:tr>
                </a:tbl>
              </a:graphicData>
            </a:graphic>
          </p:graphicFrame>
        </mc:Choice>
        <mc:Fallback xmlns="">
          <p:graphicFrame>
            <p:nvGraphicFramePr>
              <p:cNvPr id="16" name="Table 15">
                <a:extLst>
                  <a:ext uri="{FF2B5EF4-FFF2-40B4-BE49-F238E27FC236}">
                    <a16:creationId xmlns:a16="http://schemas.microsoft.com/office/drawing/2014/main" id="{991B0367-8A44-AD4A-B7D6-CD4166355016}"/>
                  </a:ext>
                </a:extLst>
              </p:cNvPr>
              <p:cNvGraphicFramePr>
                <a:graphicFrameLocks noGrp="1"/>
              </p:cNvGraphicFramePr>
              <p:nvPr>
                <p:extLst/>
              </p:nvPr>
            </p:nvGraphicFramePr>
            <p:xfrm>
              <a:off x="3501513" y="4068144"/>
              <a:ext cx="1783000" cy="1834092"/>
            </p:xfrm>
            <a:graphic>
              <a:graphicData uri="http://schemas.openxmlformats.org/drawingml/2006/table">
                <a:tbl>
                  <a:tblPr firstRow="1" bandRow="1">
                    <a:tableStyleId>{793D81CF-94F2-401A-BA57-92F5A7B2D0C5}</a:tableStyleId>
                  </a:tblPr>
                  <a:tblGrid>
                    <a:gridCol w="666310">
                      <a:extLst>
                        <a:ext uri="{9D8B030D-6E8A-4147-A177-3AD203B41FA5}">
                          <a16:colId xmlns:a16="http://schemas.microsoft.com/office/drawing/2014/main" val="20000"/>
                        </a:ext>
                      </a:extLst>
                    </a:gridCol>
                    <a:gridCol w="558345">
                      <a:extLst>
                        <a:ext uri="{9D8B030D-6E8A-4147-A177-3AD203B41FA5}">
                          <a16:colId xmlns:a16="http://schemas.microsoft.com/office/drawing/2014/main" val="20001"/>
                        </a:ext>
                      </a:extLst>
                    </a:gridCol>
                    <a:gridCol w="558345">
                      <a:extLst>
                        <a:ext uri="{9D8B030D-6E8A-4147-A177-3AD203B41FA5}">
                          <a16:colId xmlns:a16="http://schemas.microsoft.com/office/drawing/2014/main" val="20002"/>
                        </a:ext>
                      </a:extLst>
                    </a:gridCol>
                  </a:tblGrid>
                  <a:tr h="305682">
                    <a:tc>
                      <a:txBody>
                        <a:bodyPr/>
                        <a:lstStyle/>
                        <a:p>
                          <a:endParaRPr lang="en-US"/>
                        </a:p>
                      </a:txBody>
                      <a:tcPr marL="45672" marR="45672" marT="45672" marB="45672">
                        <a:blipFill>
                          <a:blip r:embed="rId10"/>
                          <a:stretch>
                            <a:fillRect t="-4167" r="-167925" b="-508333"/>
                          </a:stretch>
                        </a:blipFill>
                      </a:tcPr>
                    </a:tc>
                    <a:tc>
                      <a:txBody>
                        <a:bodyPr/>
                        <a:lstStyle/>
                        <a:p>
                          <a:endParaRPr lang="en-US"/>
                        </a:p>
                      </a:txBody>
                      <a:tcPr marL="45672" marR="45672" marT="45672" marB="45672">
                        <a:blipFill>
                          <a:blip r:embed="rId10"/>
                          <a:stretch>
                            <a:fillRect l="-117778" t="-4167" r="-97778" b="-508333"/>
                          </a:stretch>
                        </a:blipFill>
                      </a:tcPr>
                    </a:tc>
                    <a:tc>
                      <a:txBody>
                        <a:bodyPr/>
                        <a:lstStyle/>
                        <a:p>
                          <a:endParaRPr lang="en-US"/>
                        </a:p>
                      </a:txBody>
                      <a:tcPr marL="45672" marR="45672" marT="45672" marB="45672">
                        <a:blipFill>
                          <a:blip r:embed="rId10"/>
                          <a:stretch>
                            <a:fillRect l="-222727" t="-4167" b="-508333"/>
                          </a:stretch>
                        </a:blipFill>
                      </a:tcPr>
                    </a:tc>
                    <a:extLst>
                      <a:ext uri="{0D108BD9-81ED-4DB2-BD59-A6C34878D82A}">
                        <a16:rowId xmlns:a16="http://schemas.microsoft.com/office/drawing/2014/main" val="10000"/>
                      </a:ext>
                    </a:extLst>
                  </a:tr>
                  <a:tr h="305682">
                    <a:tc>
                      <a:txBody>
                        <a:bodyPr/>
                        <a:lstStyle/>
                        <a:p>
                          <a:endParaRPr lang="en-US"/>
                        </a:p>
                      </a:txBody>
                      <a:tcPr marL="45672" marR="45672" marT="45672" marB="45672">
                        <a:blipFill>
                          <a:blip r:embed="rId10"/>
                          <a:stretch>
                            <a:fillRect t="-104167" r="-167925" b="-408333"/>
                          </a:stretch>
                        </a:blipFill>
                      </a:tcPr>
                    </a:tc>
                    <a:tc>
                      <a:txBody>
                        <a:bodyPr/>
                        <a:lstStyle/>
                        <a:p>
                          <a:endParaRPr lang="en-US"/>
                        </a:p>
                      </a:txBody>
                      <a:tcPr marL="45672" marR="45672" marT="45672" marB="45672">
                        <a:blipFill>
                          <a:blip r:embed="rId10"/>
                          <a:stretch>
                            <a:fillRect l="-117778" t="-104167" r="-97778" b="-408333"/>
                          </a:stretch>
                        </a:blipFill>
                      </a:tcPr>
                    </a:tc>
                    <a:tc>
                      <a:txBody>
                        <a:bodyPr/>
                        <a:lstStyle/>
                        <a:p>
                          <a:endParaRPr lang="en-US"/>
                        </a:p>
                      </a:txBody>
                      <a:tcPr marL="45672" marR="45672" marT="45672" marB="45672">
                        <a:blipFill>
                          <a:blip r:embed="rId10"/>
                          <a:stretch>
                            <a:fillRect l="-222727" t="-104167" b="-408333"/>
                          </a:stretch>
                        </a:blipFill>
                      </a:tcPr>
                    </a:tc>
                    <a:extLst>
                      <a:ext uri="{0D108BD9-81ED-4DB2-BD59-A6C34878D82A}">
                        <a16:rowId xmlns:a16="http://schemas.microsoft.com/office/drawing/2014/main" val="10001"/>
                      </a:ext>
                    </a:extLst>
                  </a:tr>
                  <a:tr h="305682">
                    <a:tc>
                      <a:txBody>
                        <a:bodyPr/>
                        <a:lstStyle/>
                        <a:p>
                          <a:endParaRPr lang="en-US"/>
                        </a:p>
                      </a:txBody>
                      <a:tcPr marL="45672" marR="45672" marT="45672" marB="45672">
                        <a:blipFill>
                          <a:blip r:embed="rId10"/>
                          <a:stretch>
                            <a:fillRect t="-196000" r="-167925" b="-292000"/>
                          </a:stretch>
                        </a:blipFill>
                      </a:tcPr>
                    </a:tc>
                    <a:tc>
                      <a:txBody>
                        <a:bodyPr/>
                        <a:lstStyle/>
                        <a:p>
                          <a:endParaRPr lang="en-US"/>
                        </a:p>
                      </a:txBody>
                      <a:tcPr marL="45672" marR="45672" marT="45672" marB="45672">
                        <a:blipFill>
                          <a:blip r:embed="rId10"/>
                          <a:stretch>
                            <a:fillRect l="-117778" t="-196000" r="-97778" b="-292000"/>
                          </a:stretch>
                        </a:blipFill>
                      </a:tcPr>
                    </a:tc>
                    <a:tc>
                      <a:txBody>
                        <a:bodyPr/>
                        <a:lstStyle/>
                        <a:p>
                          <a:endParaRPr lang="en-US"/>
                        </a:p>
                      </a:txBody>
                      <a:tcPr marL="45672" marR="45672" marT="45672" marB="45672">
                        <a:blipFill>
                          <a:blip r:embed="rId10"/>
                          <a:stretch>
                            <a:fillRect l="-222727" t="-196000" b="-292000"/>
                          </a:stretch>
                        </a:blipFill>
                      </a:tcPr>
                    </a:tc>
                    <a:extLst>
                      <a:ext uri="{0D108BD9-81ED-4DB2-BD59-A6C34878D82A}">
                        <a16:rowId xmlns:a16="http://schemas.microsoft.com/office/drawing/2014/main" val="10002"/>
                      </a:ext>
                    </a:extLst>
                  </a:tr>
                  <a:tr h="305682">
                    <a:tc>
                      <a:txBody>
                        <a:bodyPr/>
                        <a:lstStyle/>
                        <a:p>
                          <a:endParaRPr lang="en-US"/>
                        </a:p>
                      </a:txBody>
                      <a:tcPr marL="45672" marR="45672" marT="45672" marB="45672">
                        <a:blipFill>
                          <a:blip r:embed="rId10"/>
                          <a:stretch>
                            <a:fillRect t="-308333" r="-167925" b="-204167"/>
                          </a:stretch>
                        </a:blipFill>
                      </a:tcPr>
                    </a:tc>
                    <a:tc>
                      <a:txBody>
                        <a:bodyPr/>
                        <a:lstStyle/>
                        <a:p>
                          <a:endParaRPr lang="en-US"/>
                        </a:p>
                      </a:txBody>
                      <a:tcPr marL="45672" marR="45672" marT="45672" marB="45672">
                        <a:blipFill>
                          <a:blip r:embed="rId10"/>
                          <a:stretch>
                            <a:fillRect l="-117778" t="-308333" r="-97778" b="-204167"/>
                          </a:stretch>
                        </a:blipFill>
                      </a:tcPr>
                    </a:tc>
                    <a:tc>
                      <a:txBody>
                        <a:bodyPr/>
                        <a:lstStyle/>
                        <a:p>
                          <a:endParaRPr lang="en-US"/>
                        </a:p>
                      </a:txBody>
                      <a:tcPr marL="45672" marR="45672" marT="45672" marB="45672">
                        <a:blipFill>
                          <a:blip r:embed="rId10"/>
                          <a:stretch>
                            <a:fillRect l="-222727" t="-308333" b="-204167"/>
                          </a:stretch>
                        </a:blipFill>
                      </a:tcPr>
                    </a:tc>
                    <a:extLst>
                      <a:ext uri="{0D108BD9-81ED-4DB2-BD59-A6C34878D82A}">
                        <a16:rowId xmlns:a16="http://schemas.microsoft.com/office/drawing/2014/main" val="10003"/>
                      </a:ext>
                    </a:extLst>
                  </a:tr>
                  <a:tr h="305682">
                    <a:tc>
                      <a:txBody>
                        <a:bodyPr/>
                        <a:lstStyle/>
                        <a:p>
                          <a:endParaRPr lang="en-US"/>
                        </a:p>
                      </a:txBody>
                      <a:tcPr marL="45672" marR="45672" marT="45672" marB="45672">
                        <a:blipFill>
                          <a:blip r:embed="rId10"/>
                          <a:stretch>
                            <a:fillRect t="-408333" r="-167925" b="-104167"/>
                          </a:stretch>
                        </a:blipFill>
                      </a:tcPr>
                    </a:tc>
                    <a:tc>
                      <a:txBody>
                        <a:bodyPr/>
                        <a:lstStyle/>
                        <a:p>
                          <a:endParaRPr lang="en-US"/>
                        </a:p>
                      </a:txBody>
                      <a:tcPr marL="45672" marR="45672" marT="45672" marB="45672">
                        <a:blipFill>
                          <a:blip r:embed="rId10"/>
                          <a:stretch>
                            <a:fillRect l="-117778" t="-408333" r="-97778" b="-104167"/>
                          </a:stretch>
                        </a:blipFill>
                      </a:tcPr>
                    </a:tc>
                    <a:tc>
                      <a:txBody>
                        <a:bodyPr/>
                        <a:lstStyle/>
                        <a:p>
                          <a:endParaRPr lang="en-US"/>
                        </a:p>
                      </a:txBody>
                      <a:tcPr marL="45672" marR="45672" marT="45672" marB="45672">
                        <a:blipFill>
                          <a:blip r:embed="rId10"/>
                          <a:stretch>
                            <a:fillRect l="-222727" t="-408333" b="-104167"/>
                          </a:stretch>
                        </a:blipFill>
                      </a:tcPr>
                    </a:tc>
                    <a:extLst>
                      <a:ext uri="{0D108BD9-81ED-4DB2-BD59-A6C34878D82A}">
                        <a16:rowId xmlns:a16="http://schemas.microsoft.com/office/drawing/2014/main" val="10004"/>
                      </a:ext>
                    </a:extLst>
                  </a:tr>
                  <a:tr h="305682">
                    <a:tc>
                      <a:txBody>
                        <a:bodyPr/>
                        <a:lstStyle/>
                        <a:p>
                          <a:endParaRPr lang="en-US"/>
                        </a:p>
                      </a:txBody>
                      <a:tcPr marL="45672" marR="45672" marT="45672" marB="45672">
                        <a:blipFill>
                          <a:blip r:embed="rId10"/>
                          <a:stretch>
                            <a:fillRect t="-508333" r="-167925" b="-4167"/>
                          </a:stretch>
                        </a:blipFill>
                      </a:tcPr>
                    </a:tc>
                    <a:tc>
                      <a:txBody>
                        <a:bodyPr/>
                        <a:lstStyle/>
                        <a:p>
                          <a:endParaRPr lang="en-US"/>
                        </a:p>
                      </a:txBody>
                      <a:tcPr marL="45672" marR="45672" marT="45672" marB="45672">
                        <a:blipFill>
                          <a:blip r:embed="rId10"/>
                          <a:stretch>
                            <a:fillRect l="-117778" t="-508333" r="-97778" b="-4167"/>
                          </a:stretch>
                        </a:blipFill>
                      </a:tcPr>
                    </a:tc>
                    <a:tc>
                      <a:txBody>
                        <a:bodyPr/>
                        <a:lstStyle/>
                        <a:p>
                          <a:endParaRPr lang="en-US"/>
                        </a:p>
                      </a:txBody>
                      <a:tcPr marL="45672" marR="45672" marT="45672" marB="45672">
                        <a:blipFill>
                          <a:blip r:embed="rId10"/>
                          <a:stretch>
                            <a:fillRect l="-222727" t="-508333" b="-4167"/>
                          </a:stretch>
                        </a:blipFill>
                      </a:tcPr>
                    </a:tc>
                    <a:extLst>
                      <a:ext uri="{0D108BD9-81ED-4DB2-BD59-A6C34878D82A}">
                        <a16:rowId xmlns:a16="http://schemas.microsoft.com/office/drawing/2014/main" val="10005"/>
                      </a:ext>
                    </a:extLst>
                  </a:tr>
                </a:tbl>
              </a:graphicData>
            </a:graphic>
          </p:graphicFrame>
        </mc:Fallback>
      </mc:AlternateContent>
      <p:grpSp>
        <p:nvGrpSpPr>
          <p:cNvPr id="17" name="Group 16">
            <a:extLst>
              <a:ext uri="{FF2B5EF4-FFF2-40B4-BE49-F238E27FC236}">
                <a16:creationId xmlns:a16="http://schemas.microsoft.com/office/drawing/2014/main" id="{94AA9687-F113-5641-ACB3-BCD1BFF73B0A}"/>
              </a:ext>
            </a:extLst>
          </p:cNvPr>
          <p:cNvGrpSpPr/>
          <p:nvPr/>
        </p:nvGrpSpPr>
        <p:grpSpPr>
          <a:xfrm>
            <a:off x="368486" y="4877923"/>
            <a:ext cx="2084589" cy="1025414"/>
            <a:chOff x="835638" y="3999781"/>
            <a:chExt cx="2086760" cy="1026482"/>
          </a:xfrm>
        </p:grpSpPr>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AF24D422-EF26-0046-92A3-3C18F1E2BB88}"/>
                    </a:ext>
                  </a:extLst>
                </p:cNvPr>
                <p:cNvSpPr txBox="1"/>
                <p:nvPr/>
              </p:nvSpPr>
              <p:spPr>
                <a:xfrm>
                  <a:off x="835638" y="4636750"/>
                  <a:ext cx="986555"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1798" i="1" smtClean="0">
                            <a:latin typeface="Cambria Math" panose="02040503050406030204" pitchFamily="18" charset="0"/>
                          </a:rPr>
                          <m:t>𝑇𝑟𝑎𝑣𝑒𝑙</m:t>
                        </m:r>
                      </m:oMath>
                    </m:oMathPara>
                  </a14:m>
                  <a:endParaRPr lang="en-GB" sz="1798"/>
                </a:p>
              </p:txBody>
            </p:sp>
          </mc:Choice>
          <mc:Fallback xmlns="">
            <p:sp>
              <p:nvSpPr>
                <p:cNvPr id="18" name="TextBox 17">
                  <a:extLst>
                    <a:ext uri="{FF2B5EF4-FFF2-40B4-BE49-F238E27FC236}">
                      <a16:creationId xmlns:a16="http://schemas.microsoft.com/office/drawing/2014/main" id="{AF24D422-EF26-0046-92A3-3C18F1E2BB88}"/>
                    </a:ext>
                  </a:extLst>
                </p:cNvPr>
                <p:cNvSpPr txBox="1">
                  <a:spLocks noRot="1" noChangeAspect="1" noMove="1" noResize="1" noEditPoints="1" noAdjustHandles="1" noChangeArrowheads="1" noChangeShapeType="1" noTextEdit="1"/>
                </p:cNvSpPr>
                <p:nvPr/>
              </p:nvSpPr>
              <p:spPr>
                <a:xfrm>
                  <a:off x="835638" y="4636750"/>
                  <a:ext cx="986555" cy="389513"/>
                </a:xfrm>
                <a:prstGeom prst="ellipse">
                  <a:avLst/>
                </a:prstGeom>
                <a:blipFill>
                  <a:blip r:embed="rId11"/>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2B24E4D6-3BE3-2B4D-85E0-35681B4BEE4C}"/>
                    </a:ext>
                  </a:extLst>
                </p:cNvPr>
                <p:cNvSpPr txBox="1"/>
                <p:nvPr/>
              </p:nvSpPr>
              <p:spPr>
                <a:xfrm>
                  <a:off x="1632023" y="3999781"/>
                  <a:ext cx="669668"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1798" i="1" smtClean="0">
                            <a:latin typeface="Cambria Math" panose="02040503050406030204" pitchFamily="18" charset="0"/>
                          </a:rPr>
                          <m:t>𝐸𝑝𝑖𝑑</m:t>
                        </m:r>
                      </m:oMath>
                    </m:oMathPara>
                  </a14:m>
                  <a:endParaRPr lang="en-GB" sz="1798"/>
                </a:p>
              </p:txBody>
            </p:sp>
          </mc:Choice>
          <mc:Fallback xmlns="">
            <p:sp>
              <p:nvSpPr>
                <p:cNvPr id="19" name="TextBox 18">
                  <a:extLst>
                    <a:ext uri="{FF2B5EF4-FFF2-40B4-BE49-F238E27FC236}">
                      <a16:creationId xmlns:a16="http://schemas.microsoft.com/office/drawing/2014/main" id="{2B24E4D6-3BE3-2B4D-85E0-35681B4BEE4C}"/>
                    </a:ext>
                  </a:extLst>
                </p:cNvPr>
                <p:cNvSpPr txBox="1">
                  <a:spLocks noRot="1" noChangeAspect="1" noMove="1" noResize="1" noEditPoints="1" noAdjustHandles="1" noChangeArrowheads="1" noChangeShapeType="1" noTextEdit="1"/>
                </p:cNvSpPr>
                <p:nvPr/>
              </p:nvSpPr>
              <p:spPr>
                <a:xfrm>
                  <a:off x="1632023" y="3999781"/>
                  <a:ext cx="669668" cy="389513"/>
                </a:xfrm>
                <a:prstGeom prst="ellipse">
                  <a:avLst/>
                </a:prstGeom>
                <a:blipFill>
                  <a:blip r:embed="rId12"/>
                  <a:stretch>
                    <a:fillRect l="-1852" b="-6250"/>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20D2BB2F-8EF4-FF49-AF66-CD5FEB36793C}"/>
                    </a:ext>
                  </a:extLst>
                </p:cNvPr>
                <p:cNvSpPr txBox="1"/>
                <p:nvPr/>
              </p:nvSpPr>
              <p:spPr>
                <a:xfrm>
                  <a:off x="2265596" y="4635646"/>
                  <a:ext cx="656802"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1798" i="1" smtClean="0">
                            <a:latin typeface="Cambria Math" panose="02040503050406030204" pitchFamily="18" charset="0"/>
                          </a:rPr>
                          <m:t>𝑆𝑖𝑐𝑘</m:t>
                        </m:r>
                      </m:oMath>
                    </m:oMathPara>
                  </a14:m>
                  <a:endParaRPr lang="en-GB" sz="1798"/>
                </a:p>
              </p:txBody>
            </p:sp>
          </mc:Choice>
          <mc:Fallback xmlns="">
            <p:sp>
              <p:nvSpPr>
                <p:cNvPr id="20" name="TextBox 19">
                  <a:extLst>
                    <a:ext uri="{FF2B5EF4-FFF2-40B4-BE49-F238E27FC236}">
                      <a16:creationId xmlns:a16="http://schemas.microsoft.com/office/drawing/2014/main" id="{20D2BB2F-8EF4-FF49-AF66-CD5FEB36793C}"/>
                    </a:ext>
                  </a:extLst>
                </p:cNvPr>
                <p:cNvSpPr txBox="1">
                  <a:spLocks noRot="1" noChangeAspect="1" noMove="1" noResize="1" noEditPoints="1" noAdjustHandles="1" noChangeArrowheads="1" noChangeShapeType="1" noTextEdit="1"/>
                </p:cNvSpPr>
                <p:nvPr/>
              </p:nvSpPr>
              <p:spPr>
                <a:xfrm>
                  <a:off x="2265596" y="4635646"/>
                  <a:ext cx="656802" cy="389513"/>
                </a:xfrm>
                <a:prstGeom prst="ellipse">
                  <a:avLst/>
                </a:prstGeom>
                <a:blipFill>
                  <a:blip r:embed="rId13"/>
                  <a:stretch>
                    <a:fillRect/>
                  </a:stretch>
                </a:blipFill>
                <a:ln>
                  <a:solidFill>
                    <a:schemeClr val="tx1"/>
                  </a:solidFill>
                </a:ln>
              </p:spPr>
              <p:txBody>
                <a:bodyPr/>
                <a:lstStyle/>
                <a:p>
                  <a:r>
                    <a:rPr lang="en-GB">
                      <a:noFill/>
                    </a:rPr>
                    <a:t> </a:t>
                  </a:r>
                </a:p>
              </p:txBody>
            </p:sp>
          </mc:Fallback>
        </mc:AlternateContent>
        <p:cxnSp>
          <p:nvCxnSpPr>
            <p:cNvPr id="21" name="Straight Arrow Connector 20">
              <a:extLst>
                <a:ext uri="{FF2B5EF4-FFF2-40B4-BE49-F238E27FC236}">
                  <a16:creationId xmlns:a16="http://schemas.microsoft.com/office/drawing/2014/main" id="{A1DCBE6D-ECA0-1F43-95CD-00883C537433}"/>
                </a:ext>
              </a:extLst>
            </p:cNvPr>
            <p:cNvCxnSpPr>
              <a:stCxn id="19" idx="3"/>
              <a:endCxn id="18" idx="0"/>
            </p:cNvCxnSpPr>
            <p:nvPr/>
          </p:nvCxnSpPr>
          <p:spPr>
            <a:xfrm flipH="1">
              <a:off x="1328916" y="4332251"/>
              <a:ext cx="401178" cy="30449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7932C2C5-5375-7C4F-9E7F-0725E78A670D}"/>
                </a:ext>
              </a:extLst>
            </p:cNvPr>
            <p:cNvCxnSpPr>
              <a:cxnSpLocks/>
              <a:stCxn id="19" idx="5"/>
              <a:endCxn id="20" idx="0"/>
            </p:cNvCxnSpPr>
            <p:nvPr/>
          </p:nvCxnSpPr>
          <p:spPr>
            <a:xfrm>
              <a:off x="2203620" y="4332251"/>
              <a:ext cx="390377" cy="30339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3" name="TextBox 22">
            <a:extLst>
              <a:ext uri="{FF2B5EF4-FFF2-40B4-BE49-F238E27FC236}">
                <a16:creationId xmlns:a16="http://schemas.microsoft.com/office/drawing/2014/main" id="{7AE4D9DB-908A-C443-9D01-5DFC0759E469}"/>
              </a:ext>
            </a:extLst>
          </p:cNvPr>
          <p:cNvSpPr txBox="1"/>
          <p:nvPr/>
        </p:nvSpPr>
        <p:spPr>
          <a:xfrm>
            <a:off x="1100235" y="3693409"/>
            <a:ext cx="793807" cy="369012"/>
          </a:xfrm>
          <a:prstGeom prst="rect">
            <a:avLst/>
          </a:prstGeom>
          <a:noFill/>
        </p:spPr>
        <p:txBody>
          <a:bodyPr wrap="none" rtlCol="0">
            <a:spAutoFit/>
          </a:bodyPr>
          <a:lstStyle/>
          <a:p>
            <a:pPr algn="ctr"/>
            <a:r>
              <a:rPr lang="en-GB" sz="1798">
                <a:solidFill>
                  <a:schemeClr val="accent1"/>
                </a:solidFill>
              </a:rPr>
              <a:t>Model</a:t>
            </a:r>
          </a:p>
        </p:txBody>
      </p:sp>
      <p:sp>
        <p:nvSpPr>
          <p:cNvPr id="24" name="TextBox 23">
            <a:extLst>
              <a:ext uri="{FF2B5EF4-FFF2-40B4-BE49-F238E27FC236}">
                <a16:creationId xmlns:a16="http://schemas.microsoft.com/office/drawing/2014/main" id="{10620A76-7EE9-FA48-A1B3-7DDD7A4E8CCD}"/>
              </a:ext>
            </a:extLst>
          </p:cNvPr>
          <p:cNvSpPr txBox="1"/>
          <p:nvPr/>
        </p:nvSpPr>
        <p:spPr>
          <a:xfrm>
            <a:off x="4083538" y="3693409"/>
            <a:ext cx="618952" cy="369012"/>
          </a:xfrm>
          <a:prstGeom prst="rect">
            <a:avLst/>
          </a:prstGeom>
          <a:noFill/>
        </p:spPr>
        <p:txBody>
          <a:bodyPr wrap="none" rtlCol="0">
            <a:spAutoFit/>
          </a:bodyPr>
          <a:lstStyle/>
          <a:p>
            <a:pPr algn="ctr"/>
            <a:r>
              <a:rPr lang="en-GB" sz="1798">
                <a:solidFill>
                  <a:schemeClr val="accent1"/>
                </a:solidFill>
              </a:rPr>
              <a:t>Data</a:t>
            </a:r>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7E01E963-7BE0-0C43-B6E0-4F08E22D8E39}"/>
                  </a:ext>
                </a:extLst>
              </p:cNvPr>
              <p:cNvSpPr txBox="1"/>
              <p:nvPr/>
            </p:nvSpPr>
            <p:spPr>
              <a:xfrm>
                <a:off x="7165044" y="3693410"/>
                <a:ext cx="3494355" cy="584327"/>
              </a:xfrm>
              <a:prstGeom prst="rect">
                <a:avLst/>
              </a:prstGeom>
              <a:noFill/>
            </p:spPr>
            <p:txBody>
              <a:bodyPr wrap="none" rtlCol="0">
                <a:spAutoFit/>
              </a:bodyPr>
              <a:lstStyle/>
              <a:p>
                <a:pPr algn="ctr"/>
                <a:r>
                  <a:rPr lang="en-GB" sz="1798" dirty="0">
                    <a:solidFill>
                      <a:schemeClr val="accent1"/>
                    </a:solidFill>
                  </a:rPr>
                  <a:t>➝ Probability distributions to learn</a:t>
                </a:r>
              </a:p>
              <a:p>
                <a:pPr algn="ctr"/>
                <a14:m>
                  <m:oMathPara xmlns:m="http://schemas.openxmlformats.org/officeDocument/2006/math">
                    <m:oMathParaPr>
                      <m:jc m:val="centerGroup"/>
                    </m:oMathParaPr>
                    <m:oMath xmlns:m="http://schemas.openxmlformats.org/officeDocument/2006/math">
                      <m:r>
                        <a:rPr lang="en-GB" sz="1399" i="1" smtClean="0">
                          <a:latin typeface="Cambria Math" panose="02040503050406030204" pitchFamily="18" charset="0"/>
                        </a:rPr>
                        <m:t>𝑃</m:t>
                      </m:r>
                      <m:d>
                        <m:dPr>
                          <m:ctrlPr>
                            <a:rPr lang="en-GB" sz="1399" i="1" smtClean="0">
                              <a:latin typeface="Cambria Math" panose="02040503050406030204" pitchFamily="18" charset="0"/>
                            </a:rPr>
                          </m:ctrlPr>
                        </m:dPr>
                        <m:e>
                          <m:r>
                            <a:rPr lang="en-GB" sz="1399" i="1" smtClean="0">
                              <a:latin typeface="Cambria Math" panose="02040503050406030204" pitchFamily="18" charset="0"/>
                            </a:rPr>
                            <m:t>𝐸𝑝𝑖𝑑</m:t>
                          </m:r>
                        </m:e>
                      </m:d>
                      <m:r>
                        <a:rPr lang="en-GB" sz="1399" i="1" smtClean="0">
                          <a:latin typeface="Cambria Math" panose="02040503050406030204" pitchFamily="18" charset="0"/>
                        </a:rPr>
                        <m:t>,</m:t>
                      </m:r>
                      <m:r>
                        <a:rPr lang="en-GB" sz="1399" i="1" smtClean="0">
                          <a:latin typeface="Cambria Math" panose="02040503050406030204" pitchFamily="18" charset="0"/>
                        </a:rPr>
                        <m:t>𝑃</m:t>
                      </m:r>
                      <m:d>
                        <m:dPr>
                          <m:ctrlPr>
                            <a:rPr lang="en-GB" sz="1399" i="1" smtClean="0">
                              <a:latin typeface="Cambria Math" panose="02040503050406030204" pitchFamily="18" charset="0"/>
                            </a:rPr>
                          </m:ctrlPr>
                        </m:dPr>
                        <m:e>
                          <m:r>
                            <a:rPr lang="en-GB" sz="1399" i="1" smtClean="0">
                              <a:latin typeface="Cambria Math" panose="02040503050406030204" pitchFamily="18" charset="0"/>
                            </a:rPr>
                            <m:t>𝑇𝑟𝑎𝑣𝑒𝑙</m:t>
                          </m:r>
                          <m:r>
                            <a:rPr lang="en-GB" sz="1399" i="1" smtClean="0">
                              <a:latin typeface="Cambria Math" panose="02040503050406030204" pitchFamily="18" charset="0"/>
                            </a:rPr>
                            <m:t> | </m:t>
                          </m:r>
                          <m:r>
                            <a:rPr lang="en-GB" sz="1399" i="1" smtClean="0">
                              <a:latin typeface="Cambria Math" panose="02040503050406030204" pitchFamily="18" charset="0"/>
                            </a:rPr>
                            <m:t>𝐸𝑝𝑖𝑑</m:t>
                          </m:r>
                        </m:e>
                      </m:d>
                      <m:r>
                        <a:rPr lang="en-GB" sz="1399" i="1" smtClean="0">
                          <a:latin typeface="Cambria Math" panose="02040503050406030204" pitchFamily="18" charset="0"/>
                        </a:rPr>
                        <m:t>,</m:t>
                      </m:r>
                      <m:r>
                        <a:rPr lang="en-GB" sz="1399" i="1" smtClean="0">
                          <a:latin typeface="Cambria Math" panose="02040503050406030204" pitchFamily="18" charset="0"/>
                        </a:rPr>
                        <m:t>𝑃</m:t>
                      </m:r>
                      <m:d>
                        <m:dPr>
                          <m:ctrlPr>
                            <a:rPr lang="en-GB" sz="1399" i="1" smtClean="0">
                              <a:latin typeface="Cambria Math" panose="02040503050406030204" pitchFamily="18" charset="0"/>
                            </a:rPr>
                          </m:ctrlPr>
                        </m:dPr>
                        <m:e>
                          <m:r>
                            <a:rPr lang="en-GB" sz="1399" i="1" smtClean="0">
                              <a:latin typeface="Cambria Math" panose="02040503050406030204" pitchFamily="18" charset="0"/>
                            </a:rPr>
                            <m:t>𝑆𝑖𝑐𝑘</m:t>
                          </m:r>
                          <m:r>
                            <a:rPr lang="en-GB" sz="1399" i="1" smtClean="0">
                              <a:latin typeface="Cambria Math" panose="02040503050406030204" pitchFamily="18" charset="0"/>
                            </a:rPr>
                            <m:t> | </m:t>
                          </m:r>
                          <m:r>
                            <a:rPr lang="en-GB" sz="1399" i="1" smtClean="0">
                              <a:latin typeface="Cambria Math" panose="02040503050406030204" pitchFamily="18" charset="0"/>
                            </a:rPr>
                            <m:t>𝐸𝑝𝑖𝑑</m:t>
                          </m:r>
                        </m:e>
                      </m:d>
                    </m:oMath>
                  </m:oMathPara>
                </a14:m>
                <a:endParaRPr lang="en-GB" sz="1399" dirty="0">
                  <a:solidFill>
                    <a:schemeClr val="accent1"/>
                  </a:solidFill>
                </a:endParaRPr>
              </a:p>
            </p:txBody>
          </p:sp>
        </mc:Choice>
        <mc:Fallback xmlns="">
          <p:sp>
            <p:nvSpPr>
              <p:cNvPr id="25" name="TextBox 24">
                <a:extLst>
                  <a:ext uri="{FF2B5EF4-FFF2-40B4-BE49-F238E27FC236}">
                    <a16:creationId xmlns:a16="http://schemas.microsoft.com/office/drawing/2014/main" id="{7E01E963-7BE0-0C43-B6E0-4F08E22D8E39}"/>
                  </a:ext>
                </a:extLst>
              </p:cNvPr>
              <p:cNvSpPr txBox="1">
                <a:spLocks noRot="1" noChangeAspect="1" noMove="1" noResize="1" noEditPoints="1" noAdjustHandles="1" noChangeArrowheads="1" noChangeShapeType="1" noTextEdit="1"/>
              </p:cNvSpPr>
              <p:nvPr/>
            </p:nvSpPr>
            <p:spPr>
              <a:xfrm>
                <a:off x="7165044" y="3693410"/>
                <a:ext cx="3494355" cy="584327"/>
              </a:xfrm>
              <a:prstGeom prst="rect">
                <a:avLst/>
              </a:prstGeom>
              <a:blipFill>
                <a:blip r:embed="rId14"/>
                <a:stretch>
                  <a:fillRect l="-1091" t="-6383" r="-727" b="-4255"/>
                </a:stretch>
              </a:blipFill>
            </p:spPr>
            <p:txBody>
              <a:bodyPr/>
              <a:lstStyle/>
              <a:p>
                <a:r>
                  <a:rPr lang="en-GB">
                    <a:noFill/>
                  </a:rPr>
                  <a:t> </a:t>
                </a:r>
              </a:p>
            </p:txBody>
          </p:sp>
        </mc:Fallback>
      </mc:AlternateContent>
    </p:spTree>
    <p:extLst>
      <p:ext uri="{BB962C8B-B14F-4D97-AF65-F5344CB8AC3E}">
        <p14:creationId xmlns:p14="http://schemas.microsoft.com/office/powerpoint/2010/main" val="173082467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ChangeArrowheads="1"/>
          </p:cNvSpPr>
          <p:nvPr>
            <p:ph type="title"/>
          </p:nvPr>
        </p:nvSpPr>
        <p:spPr/>
        <p:txBody>
          <a:bodyPr/>
          <a:lstStyle/>
          <a:p>
            <a:r>
              <a:rPr lang="en-GB" dirty="0"/>
              <a:t>An Even Smaller Example</a:t>
            </a:r>
          </a:p>
        </p:txBody>
      </p:sp>
      <mc:AlternateContent xmlns:mc="http://schemas.openxmlformats.org/markup-compatibility/2006" xmlns:a14="http://schemas.microsoft.com/office/drawing/2010/main">
        <mc:Choice Requires="a14">
          <p:sp>
            <p:nvSpPr>
              <p:cNvPr id="13" name="Content Placeholder 12">
                <a:extLst>
                  <a:ext uri="{FF2B5EF4-FFF2-40B4-BE49-F238E27FC236}">
                    <a16:creationId xmlns:a16="http://schemas.microsoft.com/office/drawing/2014/main" id="{DB621EE4-F7AA-F142-9C5B-85D6AA789DBC}"/>
                  </a:ext>
                </a:extLst>
              </p:cNvPr>
              <p:cNvSpPr>
                <a:spLocks noGrp="1"/>
              </p:cNvSpPr>
              <p:nvPr>
                <p:ph idx="1"/>
              </p:nvPr>
            </p:nvSpPr>
            <p:spPr/>
            <p:txBody>
              <a:bodyPr/>
              <a:lstStyle/>
              <a:p>
                <a:r>
                  <a:rPr lang="en-GB" dirty="0"/>
                  <a:t>Candy factory:</a:t>
                </a:r>
              </a:p>
              <a:p>
                <a:pPr lvl="1"/>
                <a:r>
                  <a:rPr lang="en-GB" dirty="0"/>
                  <a:t>Manufacturer chooses colour of candy wrapper probabilistically for each candy based on flavour, following an unknown distribution </a:t>
                </a:r>
              </a:p>
              <a:p>
                <a:pPr lvl="2"/>
                <a:r>
                  <a:rPr lang="en-GB" dirty="0"/>
                  <a:t>If </a:t>
                </a:r>
                <a14:m>
                  <m:oMath xmlns:m="http://schemas.openxmlformats.org/officeDocument/2006/math">
                    <m:r>
                      <a:rPr lang="en-GB" b="0" i="1" smtClean="0">
                        <a:latin typeface="Cambria Math" panose="02040503050406030204" pitchFamily="18" charset="0"/>
                      </a:rPr>
                      <m:t>𝐹𝑙𝑎𝑣𝑜𝑢𝑟</m:t>
                    </m:r>
                    <m:r>
                      <a:rPr lang="en-GB" b="0" i="1" smtClean="0">
                        <a:latin typeface="Cambria Math" panose="02040503050406030204" pitchFamily="18" charset="0"/>
                      </a:rPr>
                      <m:t>=</m:t>
                    </m:r>
                    <m:r>
                      <a:rPr lang="en-GB" b="0" i="1" smtClean="0">
                        <a:latin typeface="Cambria Math" panose="02040503050406030204" pitchFamily="18" charset="0"/>
                      </a:rPr>
                      <m:t>𝑐h𝑒𝑟𝑟𝑦</m:t>
                    </m:r>
                  </m:oMath>
                </a14:m>
                <a:r>
                  <a:rPr lang="en-GB" dirty="0"/>
                  <a:t>, chooses </a:t>
                </a:r>
                <a14:m>
                  <m:oMath xmlns:m="http://schemas.openxmlformats.org/officeDocument/2006/math">
                    <m:r>
                      <a:rPr lang="en-GB" b="0" i="1" smtClean="0">
                        <a:latin typeface="Cambria Math" panose="02040503050406030204" pitchFamily="18" charset="0"/>
                      </a:rPr>
                      <m:t>𝑊𝑟𝑎𝑝𝑝𝑒𝑟</m:t>
                    </m:r>
                    <m:r>
                      <a:rPr lang="en-GB" b="0" i="1" smtClean="0">
                        <a:latin typeface="Cambria Math" panose="02040503050406030204" pitchFamily="18" charset="0"/>
                      </a:rPr>
                      <m:t>=</m:t>
                    </m:r>
                    <m:r>
                      <a:rPr lang="en-GB" b="0" i="1" smtClean="0">
                        <a:latin typeface="Cambria Math" panose="02040503050406030204" pitchFamily="18" charset="0"/>
                      </a:rPr>
                      <m:t>𝑟𝑒𝑑</m:t>
                    </m:r>
                  </m:oMath>
                </a14:m>
                <a:r>
                  <a:rPr lang="en-GB" dirty="0"/>
                  <a:t> with probability </a:t>
                </a:r>
                <a14:m>
                  <m:oMath xmlns:m="http://schemas.openxmlformats.org/officeDocument/2006/math">
                    <m:sSub>
                      <m:sSubPr>
                        <m:ctrlPr>
                          <a:rPr lang="en-GB" b="0"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𝜃</m:t>
                        </m:r>
                      </m:e>
                      <m:sub>
                        <m:r>
                          <a:rPr lang="en-GB" b="0" i="1" smtClean="0">
                            <a:latin typeface="Cambria Math" panose="02040503050406030204" pitchFamily="18" charset="0"/>
                            <a:ea typeface="Cambria Math" panose="02040503050406030204" pitchFamily="18" charset="0"/>
                          </a:rPr>
                          <m:t>1</m:t>
                        </m:r>
                      </m:sub>
                    </m:sSub>
                  </m:oMath>
                </a14:m>
                <a:endParaRPr lang="en-GB" dirty="0"/>
              </a:p>
              <a:p>
                <a:pPr lvl="2"/>
                <a:r>
                  <a:rPr lang="en-GB" dirty="0"/>
                  <a:t>If </a:t>
                </a:r>
                <a14:m>
                  <m:oMath xmlns:m="http://schemas.openxmlformats.org/officeDocument/2006/math">
                    <m:r>
                      <a:rPr lang="en-GB" i="1">
                        <a:latin typeface="Cambria Math" panose="02040503050406030204" pitchFamily="18" charset="0"/>
                      </a:rPr>
                      <m:t>𝐹𝑙𝑎𝑣𝑜𝑢𝑟</m:t>
                    </m:r>
                    <m:r>
                      <a:rPr lang="en-GB" i="1">
                        <a:latin typeface="Cambria Math" panose="02040503050406030204" pitchFamily="18" charset="0"/>
                      </a:rPr>
                      <m:t>=</m:t>
                    </m:r>
                    <m:r>
                      <a:rPr lang="en-GB" b="0" i="1" smtClean="0">
                        <a:latin typeface="Cambria Math" panose="02040503050406030204" pitchFamily="18" charset="0"/>
                      </a:rPr>
                      <m:t>𝑙𝑖𝑚𝑒</m:t>
                    </m:r>
                  </m:oMath>
                </a14:m>
                <a:r>
                  <a:rPr lang="en-GB" dirty="0"/>
                  <a:t>, chooses </a:t>
                </a:r>
                <a14:m>
                  <m:oMath xmlns:m="http://schemas.openxmlformats.org/officeDocument/2006/math">
                    <m:r>
                      <a:rPr lang="en-GB" i="1">
                        <a:latin typeface="Cambria Math" panose="02040503050406030204" pitchFamily="18" charset="0"/>
                      </a:rPr>
                      <m:t>𝑊𝑟𝑎𝑝𝑝𝑒𝑟</m:t>
                    </m:r>
                    <m:r>
                      <a:rPr lang="en-GB" i="1">
                        <a:latin typeface="Cambria Math" panose="02040503050406030204" pitchFamily="18" charset="0"/>
                      </a:rPr>
                      <m:t>=</m:t>
                    </m:r>
                    <m:r>
                      <a:rPr lang="en-GB" i="1">
                        <a:latin typeface="Cambria Math" panose="02040503050406030204" pitchFamily="18" charset="0"/>
                      </a:rPr>
                      <m:t>𝑟𝑒𝑑</m:t>
                    </m:r>
                  </m:oMath>
                </a14:m>
                <a:r>
                  <a:rPr lang="en-GB" dirty="0"/>
                  <a:t> with probability </a:t>
                </a:r>
                <a14:m>
                  <m:oMath xmlns:m="http://schemas.openxmlformats.org/officeDocument/2006/math">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𝜃</m:t>
                        </m:r>
                      </m:e>
                      <m:sub>
                        <m:r>
                          <a:rPr lang="en-GB" b="0" i="1" smtClean="0">
                            <a:latin typeface="Cambria Math" panose="02040503050406030204" pitchFamily="18" charset="0"/>
                            <a:ea typeface="Cambria Math" panose="02040503050406030204" pitchFamily="18" charset="0"/>
                          </a:rPr>
                          <m:t>2</m:t>
                        </m:r>
                      </m:sub>
                    </m:sSub>
                  </m:oMath>
                </a14:m>
                <a:endParaRPr lang="en-GB" dirty="0"/>
              </a:p>
              <a:p>
                <a:pPr lvl="1"/>
                <a:r>
                  <a:rPr lang="en-GB" dirty="0"/>
                  <a:t>BN for this problem includes three parameters to learn</a:t>
                </a:r>
              </a:p>
              <a:p>
                <a:pPr lvl="2"/>
                <a14:m>
                  <m:oMath xmlns:m="http://schemas.openxmlformats.org/officeDocument/2006/math">
                    <m:sSub>
                      <m:sSubPr>
                        <m:ctrlPr>
                          <a:rPr lang="en-GB" b="0"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𝜃</m:t>
                        </m:r>
                      </m:e>
                      <m:sub>
                        <m:r>
                          <a:rPr lang="en-GB" b="0" i="1" smtClean="0">
                            <a:latin typeface="Cambria Math" panose="02040503050406030204" pitchFamily="18" charset="0"/>
                            <a:ea typeface="Cambria Math" panose="02040503050406030204" pitchFamily="18" charset="0"/>
                          </a:rPr>
                          <m:t>0</m:t>
                        </m:r>
                      </m:sub>
                    </m:sSub>
                    <m:r>
                      <a:rPr lang="en-GB" b="0" i="1" smtClean="0">
                        <a:latin typeface="Cambria Math" panose="02040503050406030204" pitchFamily="18" charset="0"/>
                        <a:ea typeface="Cambria Math" panose="02040503050406030204" pitchFamily="18" charset="0"/>
                      </a:rPr>
                      <m:t>,</m:t>
                    </m:r>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𝜃</m:t>
                        </m:r>
                      </m:e>
                      <m:sub>
                        <m:r>
                          <a:rPr lang="en-GB" b="0" i="1" smtClean="0">
                            <a:latin typeface="Cambria Math" panose="02040503050406030204" pitchFamily="18" charset="0"/>
                            <a:ea typeface="Cambria Math" panose="02040503050406030204" pitchFamily="18" charset="0"/>
                          </a:rPr>
                          <m:t>1</m:t>
                        </m:r>
                      </m:sub>
                    </m:sSub>
                    <m:r>
                      <a:rPr lang="en-GB" b="0" i="1" smtClean="0">
                        <a:latin typeface="Cambria Math" panose="02040503050406030204" pitchFamily="18" charset="0"/>
                        <a:ea typeface="Cambria Math" panose="02040503050406030204" pitchFamily="18" charset="0"/>
                      </a:rPr>
                      <m:t>,</m:t>
                    </m:r>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𝜃</m:t>
                        </m:r>
                      </m:e>
                      <m:sub>
                        <m:r>
                          <a:rPr lang="en-GB" b="0" i="1" smtClean="0">
                            <a:latin typeface="Cambria Math" panose="02040503050406030204" pitchFamily="18" charset="0"/>
                            <a:ea typeface="Cambria Math" panose="02040503050406030204" pitchFamily="18" charset="0"/>
                          </a:rPr>
                          <m:t>2</m:t>
                        </m:r>
                      </m:sub>
                    </m:sSub>
                  </m:oMath>
                </a14:m>
                <a:endParaRPr lang="en-GB" dirty="0"/>
              </a:p>
              <a:p>
                <a:pPr lvl="2"/>
                <a:endParaRPr lang="en-GB" dirty="0"/>
              </a:p>
            </p:txBody>
          </p:sp>
        </mc:Choice>
        <mc:Fallback xmlns="">
          <p:sp>
            <p:nvSpPr>
              <p:cNvPr id="13" name="Content Placeholder 12">
                <a:extLst>
                  <a:ext uri="{FF2B5EF4-FFF2-40B4-BE49-F238E27FC236}">
                    <a16:creationId xmlns:a16="http://schemas.microsoft.com/office/drawing/2014/main" id="{DB621EE4-F7AA-F142-9C5B-85D6AA789DBC}"/>
                  </a:ext>
                </a:extLst>
              </p:cNvPr>
              <p:cNvSpPr>
                <a:spLocks noGrp="1" noRot="1" noChangeAspect="1" noMove="1" noResize="1" noEditPoints="1" noAdjustHandles="1" noChangeArrowheads="1" noChangeShapeType="1" noTextEdit="1"/>
              </p:cNvSpPr>
              <p:nvPr>
                <p:ph idx="1"/>
              </p:nvPr>
            </p:nvSpPr>
            <p:spPr>
              <a:blipFill>
                <a:blip r:embed="rId3"/>
                <a:stretch>
                  <a:fillRect l="-1436" t="-2687" r="-1768"/>
                </a:stretch>
              </a:blipFill>
            </p:spPr>
            <p:txBody>
              <a:bodyPr/>
              <a:lstStyle/>
              <a:p>
                <a:r>
                  <a:rPr lang="en-GB">
                    <a:noFill/>
                  </a:rPr>
                  <a:t> </a:t>
                </a:r>
              </a:p>
            </p:txBody>
          </p:sp>
        </mc:Fallback>
      </mc:AlternateContent>
      <p:sp>
        <p:nvSpPr>
          <p:cNvPr id="3" name="Date Placeholder 2">
            <a:extLst>
              <a:ext uri="{FF2B5EF4-FFF2-40B4-BE49-F238E27FC236}">
                <a16:creationId xmlns:a16="http://schemas.microsoft.com/office/drawing/2014/main" id="{BC4507E2-D971-E143-A6C3-D50184D99269}"/>
              </a:ext>
            </a:extLst>
          </p:cNvPr>
          <p:cNvSpPr>
            <a:spLocks noGrp="1"/>
          </p:cNvSpPr>
          <p:nvPr>
            <p:ph type="dt" sz="half" idx="2"/>
          </p:nvPr>
        </p:nvSpPr>
        <p:spPr/>
        <p:txBody>
          <a:bodyPr/>
          <a:lstStyle/>
          <a:p>
            <a:r>
              <a:rPr lang="en-GB"/>
              <a:t>Lifted Learning</a:t>
            </a:r>
            <a:endParaRPr lang="en-GB" dirty="0"/>
          </a:p>
        </p:txBody>
      </p:sp>
      <p:sp>
        <p:nvSpPr>
          <p:cNvPr id="8" name="Footer Placeholder 7">
            <a:extLst>
              <a:ext uri="{FF2B5EF4-FFF2-40B4-BE49-F238E27FC236}">
                <a16:creationId xmlns:a16="http://schemas.microsoft.com/office/drawing/2014/main" id="{CB9FFF32-AD13-2044-A2CB-63294BC04D47}"/>
              </a:ext>
            </a:extLst>
          </p:cNvPr>
          <p:cNvSpPr>
            <a:spLocks noGrp="1"/>
          </p:cNvSpPr>
          <p:nvPr>
            <p:ph type="ftr" sz="quarter" idx="3"/>
          </p:nvPr>
        </p:nvSpPr>
        <p:spPr/>
        <p:txBody>
          <a:bodyPr/>
          <a:lstStyle/>
          <a:p>
            <a:r>
              <a:rPr lang="en-GB" dirty="0"/>
              <a:t>T. Braun - StaRAI</a:t>
            </a:r>
          </a:p>
        </p:txBody>
      </p:sp>
      <p:sp>
        <p:nvSpPr>
          <p:cNvPr id="4" name="Foliennummernplatzhalter 3"/>
          <p:cNvSpPr>
            <a:spLocks noGrp="1"/>
          </p:cNvSpPr>
          <p:nvPr>
            <p:ph type="sldNum" sz="quarter" idx="4"/>
          </p:nvPr>
        </p:nvSpPr>
        <p:spPr/>
        <p:txBody>
          <a:bodyPr/>
          <a:lstStyle/>
          <a:p>
            <a:fld id="{A4C577E2-95DD-1F4B-A688-E8FB02007787}" type="slidenum">
              <a:rPr lang="en-GB" smtClean="0"/>
              <a:pPr/>
              <a:t>114</a:t>
            </a:fld>
            <a:endParaRPr lang="en-GB" dirty="0"/>
          </a:p>
        </p:txBody>
      </p:sp>
      <p:grpSp>
        <p:nvGrpSpPr>
          <p:cNvPr id="14" name="Group 13">
            <a:extLst>
              <a:ext uri="{FF2B5EF4-FFF2-40B4-BE49-F238E27FC236}">
                <a16:creationId xmlns:a16="http://schemas.microsoft.com/office/drawing/2014/main" id="{72748961-32CF-3F4C-98C8-300ACF868EB2}"/>
              </a:ext>
            </a:extLst>
          </p:cNvPr>
          <p:cNvGrpSpPr/>
          <p:nvPr/>
        </p:nvGrpSpPr>
        <p:grpSpPr>
          <a:xfrm>
            <a:off x="10092874" y="3642200"/>
            <a:ext cx="1294651" cy="1258636"/>
            <a:chOff x="835637" y="3766316"/>
            <a:chExt cx="1296000" cy="1259947"/>
          </a:xfrm>
        </p:grpSpPr>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394D4F0C-3B39-DA43-BA86-7CAD58D3D292}"/>
                    </a:ext>
                  </a:extLst>
                </p:cNvPr>
                <p:cNvSpPr txBox="1"/>
                <p:nvPr/>
              </p:nvSpPr>
              <p:spPr>
                <a:xfrm>
                  <a:off x="835637" y="4636750"/>
                  <a:ext cx="1296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1798" i="1" smtClean="0">
                            <a:latin typeface="Cambria Math" panose="02040503050406030204" pitchFamily="18" charset="0"/>
                          </a:rPr>
                          <m:t>𝑊𝑟𝑎𝑝𝑝𝑒𝑟</m:t>
                        </m:r>
                      </m:oMath>
                    </m:oMathPara>
                  </a14:m>
                  <a:endParaRPr lang="en-GB" sz="1798" dirty="0"/>
                </a:p>
              </p:txBody>
            </p:sp>
          </mc:Choice>
          <mc:Fallback xmlns="">
            <p:sp>
              <p:nvSpPr>
                <p:cNvPr id="10" name="TextBox 9">
                  <a:extLst>
                    <a:ext uri="{FF2B5EF4-FFF2-40B4-BE49-F238E27FC236}">
                      <a16:creationId xmlns:a16="http://schemas.microsoft.com/office/drawing/2014/main" id="{DFD02E39-E994-1E42-A736-8E8B8DF8CEB6}"/>
                    </a:ext>
                  </a:extLst>
                </p:cNvPr>
                <p:cNvSpPr txBox="1">
                  <a:spLocks noRot="1" noChangeAspect="1" noMove="1" noResize="1" noEditPoints="1" noAdjustHandles="1" noChangeArrowheads="1" noChangeShapeType="1" noTextEdit="1"/>
                </p:cNvSpPr>
                <p:nvPr/>
              </p:nvSpPr>
              <p:spPr>
                <a:xfrm>
                  <a:off x="835637" y="4636750"/>
                  <a:ext cx="1296000" cy="389513"/>
                </a:xfrm>
                <a:prstGeom prst="ellipse">
                  <a:avLst/>
                </a:prstGeom>
                <a:blipFill>
                  <a:blip r:embed="rId4"/>
                  <a:stretch>
                    <a:fillRect b="-3030"/>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327F91DD-C751-8542-8DD0-0D221753F191}"/>
                    </a:ext>
                  </a:extLst>
                </p:cNvPr>
                <p:cNvSpPr txBox="1"/>
                <p:nvPr/>
              </p:nvSpPr>
              <p:spPr>
                <a:xfrm>
                  <a:off x="835637" y="3766316"/>
                  <a:ext cx="1296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1798" i="1" smtClean="0">
                            <a:latin typeface="Cambria Math" panose="02040503050406030204" pitchFamily="18" charset="0"/>
                          </a:rPr>
                          <m:t>𝐹𝑙𝑎𝑣𝑜𝑢𝑟</m:t>
                        </m:r>
                      </m:oMath>
                    </m:oMathPara>
                  </a14:m>
                  <a:endParaRPr lang="en-GB" sz="1798" dirty="0"/>
                </a:p>
              </p:txBody>
            </p:sp>
          </mc:Choice>
          <mc:Fallback xmlns="">
            <p:sp>
              <p:nvSpPr>
                <p:cNvPr id="11" name="TextBox 10">
                  <a:extLst>
                    <a:ext uri="{FF2B5EF4-FFF2-40B4-BE49-F238E27FC236}">
                      <a16:creationId xmlns:a16="http://schemas.microsoft.com/office/drawing/2014/main" id="{C2C2BBCE-9A30-4E40-9186-61E82228289A}"/>
                    </a:ext>
                  </a:extLst>
                </p:cNvPr>
                <p:cNvSpPr txBox="1">
                  <a:spLocks noRot="1" noChangeAspect="1" noMove="1" noResize="1" noEditPoints="1" noAdjustHandles="1" noChangeArrowheads="1" noChangeShapeType="1" noTextEdit="1"/>
                </p:cNvSpPr>
                <p:nvPr/>
              </p:nvSpPr>
              <p:spPr>
                <a:xfrm>
                  <a:off x="835637" y="3766316"/>
                  <a:ext cx="1296000" cy="389513"/>
                </a:xfrm>
                <a:prstGeom prst="ellipse">
                  <a:avLst/>
                </a:prstGeom>
                <a:blipFill>
                  <a:blip r:embed="rId5"/>
                  <a:stretch>
                    <a:fillRect/>
                  </a:stretch>
                </a:blipFill>
                <a:ln>
                  <a:solidFill>
                    <a:schemeClr val="tx1"/>
                  </a:solidFill>
                </a:ln>
              </p:spPr>
              <p:txBody>
                <a:bodyPr/>
                <a:lstStyle/>
                <a:p>
                  <a:r>
                    <a:rPr lang="de-DE">
                      <a:noFill/>
                    </a:rPr>
                    <a:t> </a:t>
                  </a:r>
                </a:p>
              </p:txBody>
            </p:sp>
          </mc:Fallback>
        </mc:AlternateContent>
        <p:cxnSp>
          <p:nvCxnSpPr>
            <p:cNvPr id="17" name="Straight Arrow Connector 16">
              <a:extLst>
                <a:ext uri="{FF2B5EF4-FFF2-40B4-BE49-F238E27FC236}">
                  <a16:creationId xmlns:a16="http://schemas.microsoft.com/office/drawing/2014/main" id="{3F8516A2-68AC-964C-893F-160E90E58D1C}"/>
                </a:ext>
              </a:extLst>
            </p:cNvPr>
            <p:cNvCxnSpPr>
              <a:cxnSpLocks/>
              <a:stCxn id="16" idx="4"/>
              <a:endCxn id="15" idx="0"/>
            </p:cNvCxnSpPr>
            <p:nvPr/>
          </p:nvCxnSpPr>
          <p:spPr>
            <a:xfrm>
              <a:off x="1483637" y="4155829"/>
              <a:ext cx="0" cy="48092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graphicFrame>
            <p:nvGraphicFramePr>
              <p:cNvPr id="18" name="Table 17">
                <a:extLst>
                  <a:ext uri="{FF2B5EF4-FFF2-40B4-BE49-F238E27FC236}">
                    <a16:creationId xmlns:a16="http://schemas.microsoft.com/office/drawing/2014/main" id="{57284D59-C463-A044-84FE-C077EEE43293}"/>
                  </a:ext>
                </a:extLst>
              </p:cNvPr>
              <p:cNvGraphicFramePr>
                <a:graphicFrameLocks noGrp="1"/>
              </p:cNvGraphicFramePr>
              <p:nvPr/>
            </p:nvGraphicFramePr>
            <p:xfrm>
              <a:off x="10055588" y="2938499"/>
              <a:ext cx="1369222" cy="611364"/>
            </p:xfrm>
            <a:graphic>
              <a:graphicData uri="http://schemas.openxmlformats.org/drawingml/2006/table">
                <a:tbl>
                  <a:tblPr firstRow="1" bandRow="1">
                    <a:tableStyleId>{793D81CF-94F2-401A-BA57-92F5A7B2D0C5}</a:tableStyleId>
                  </a:tblPr>
                  <a:tblGrid>
                    <a:gridCol w="1369222">
                      <a:extLst>
                        <a:ext uri="{9D8B030D-6E8A-4147-A177-3AD203B41FA5}">
                          <a16:colId xmlns:a16="http://schemas.microsoft.com/office/drawing/2014/main" val="994587755"/>
                        </a:ext>
                      </a:extLst>
                    </a:gridCol>
                  </a:tblGrid>
                  <a:tr h="305682">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𝑃</m:t>
                                </m:r>
                                <m:d>
                                  <m:dPr>
                                    <m:ctrlPr>
                                      <a:rPr lang="de-DE" sz="1400" b="0" i="1" smtClean="0">
                                        <a:latin typeface="Cambria Math" panose="02040503050406030204" pitchFamily="18" charset="0"/>
                                      </a:rPr>
                                    </m:ctrlPr>
                                  </m:dPr>
                                  <m:e>
                                    <m:r>
                                      <a:rPr lang="de-DE" sz="1400" b="0" i="1" smtClean="0">
                                        <a:latin typeface="Cambria Math" panose="02040503050406030204" pitchFamily="18" charset="0"/>
                                      </a:rPr>
                                      <m:t>𝐹</m:t>
                                    </m:r>
                                    <m:r>
                                      <a:rPr lang="de-DE" sz="1400" b="0" i="1" smtClean="0">
                                        <a:latin typeface="Cambria Math" panose="02040503050406030204" pitchFamily="18" charset="0"/>
                                      </a:rPr>
                                      <m:t>=</m:t>
                                    </m:r>
                                    <m:r>
                                      <a:rPr lang="de-DE" sz="1400" b="0" i="1" smtClean="0">
                                        <a:latin typeface="Cambria Math" panose="02040503050406030204" pitchFamily="18" charset="0"/>
                                      </a:rPr>
                                      <m:t>𝑐h𝑒𝑟𝑟𝑦</m:t>
                                    </m:r>
                                  </m:e>
                                </m:d>
                              </m:oMath>
                            </m:oMathPara>
                          </a14:m>
                          <a:endParaRPr lang="de-DE" sz="1400" b="0" dirty="0"/>
                        </a:p>
                      </a:txBody>
                      <a:tcPr marL="91345" marR="91345" marT="45672" marB="45672"/>
                    </a:tc>
                    <a:extLst>
                      <a:ext uri="{0D108BD9-81ED-4DB2-BD59-A6C34878D82A}">
                        <a16:rowId xmlns:a16="http://schemas.microsoft.com/office/drawing/2014/main" val="2794515281"/>
                      </a:ext>
                    </a:extLst>
                  </a:tr>
                  <a:tr h="305682">
                    <a:tc>
                      <a:txBody>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ea typeface="Cambria Math" panose="02040503050406030204" pitchFamily="18" charset="0"/>
                                      </a:rPr>
                                    </m:ctrlPr>
                                  </m:sSubPr>
                                  <m:e>
                                    <m:r>
                                      <a:rPr lang="de-DE" sz="1400" i="1" smtClean="0">
                                        <a:latin typeface="Cambria Math" panose="02040503050406030204" pitchFamily="18" charset="0"/>
                                        <a:ea typeface="Cambria Math" panose="02040503050406030204" pitchFamily="18" charset="0"/>
                                      </a:rPr>
                                      <m:t>𝜃</m:t>
                                    </m:r>
                                  </m:e>
                                  <m:sub>
                                    <m:r>
                                      <a:rPr lang="de-DE" sz="1400" b="0" i="1" smtClean="0">
                                        <a:latin typeface="Cambria Math" panose="02040503050406030204" pitchFamily="18" charset="0"/>
                                        <a:ea typeface="Cambria Math" panose="02040503050406030204" pitchFamily="18" charset="0"/>
                                      </a:rPr>
                                      <m:t>0</m:t>
                                    </m:r>
                                  </m:sub>
                                </m:sSub>
                              </m:oMath>
                            </m:oMathPara>
                          </a14:m>
                          <a:endParaRPr lang="de-DE" sz="1400" dirty="0"/>
                        </a:p>
                      </a:txBody>
                      <a:tcPr marL="91345" marR="91345" marT="45672" marB="45672"/>
                    </a:tc>
                    <a:extLst>
                      <a:ext uri="{0D108BD9-81ED-4DB2-BD59-A6C34878D82A}">
                        <a16:rowId xmlns:a16="http://schemas.microsoft.com/office/drawing/2014/main" val="3291229817"/>
                      </a:ext>
                    </a:extLst>
                  </a:tr>
                </a:tbl>
              </a:graphicData>
            </a:graphic>
          </p:graphicFrame>
        </mc:Choice>
        <mc:Fallback xmlns="">
          <p:graphicFrame>
            <p:nvGraphicFramePr>
              <p:cNvPr id="18" name="Table 17">
                <a:extLst>
                  <a:ext uri="{FF2B5EF4-FFF2-40B4-BE49-F238E27FC236}">
                    <a16:creationId xmlns:a16="http://schemas.microsoft.com/office/drawing/2014/main" id="{57284D59-C463-A044-84FE-C077EEE43293}"/>
                  </a:ext>
                </a:extLst>
              </p:cNvPr>
              <p:cNvGraphicFramePr>
                <a:graphicFrameLocks noGrp="1"/>
              </p:cNvGraphicFramePr>
              <p:nvPr>
                <p:extLst/>
              </p:nvPr>
            </p:nvGraphicFramePr>
            <p:xfrm>
              <a:off x="10055588" y="2938499"/>
              <a:ext cx="1369222" cy="611364"/>
            </p:xfrm>
            <a:graphic>
              <a:graphicData uri="http://schemas.openxmlformats.org/drawingml/2006/table">
                <a:tbl>
                  <a:tblPr firstRow="1" bandRow="1">
                    <a:tableStyleId>{793D81CF-94F2-401A-BA57-92F5A7B2D0C5}</a:tableStyleId>
                  </a:tblPr>
                  <a:tblGrid>
                    <a:gridCol w="1369222">
                      <a:extLst>
                        <a:ext uri="{9D8B030D-6E8A-4147-A177-3AD203B41FA5}">
                          <a16:colId xmlns:a16="http://schemas.microsoft.com/office/drawing/2014/main" val="994587755"/>
                        </a:ext>
                      </a:extLst>
                    </a:gridCol>
                  </a:tblGrid>
                  <a:tr h="305682">
                    <a:tc>
                      <a:txBody>
                        <a:bodyPr/>
                        <a:lstStyle/>
                        <a:p>
                          <a:endParaRPr lang="en-US"/>
                        </a:p>
                      </a:txBody>
                      <a:tcPr marL="91345" marR="91345" marT="45672" marB="45672">
                        <a:blipFill>
                          <a:blip r:embed="rId6"/>
                          <a:stretch>
                            <a:fillRect t="-4000" b="-96000"/>
                          </a:stretch>
                        </a:blipFill>
                      </a:tcPr>
                    </a:tc>
                    <a:extLst>
                      <a:ext uri="{0D108BD9-81ED-4DB2-BD59-A6C34878D82A}">
                        <a16:rowId xmlns:a16="http://schemas.microsoft.com/office/drawing/2014/main" val="2794515281"/>
                      </a:ext>
                    </a:extLst>
                  </a:tr>
                  <a:tr h="305682">
                    <a:tc>
                      <a:txBody>
                        <a:bodyPr/>
                        <a:lstStyle/>
                        <a:p>
                          <a:endParaRPr lang="en-US"/>
                        </a:p>
                      </a:txBody>
                      <a:tcPr marL="91345" marR="91345" marT="45672" marB="45672">
                        <a:blipFill>
                          <a:blip r:embed="rId6"/>
                          <a:stretch>
                            <a:fillRect t="-108333"/>
                          </a:stretch>
                        </a:blipFill>
                      </a:tcPr>
                    </a:tc>
                    <a:extLst>
                      <a:ext uri="{0D108BD9-81ED-4DB2-BD59-A6C34878D82A}">
                        <a16:rowId xmlns:a16="http://schemas.microsoft.com/office/drawing/2014/main" val="3291229817"/>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9" name="Table 18">
                <a:extLst>
                  <a:ext uri="{FF2B5EF4-FFF2-40B4-BE49-F238E27FC236}">
                    <a16:creationId xmlns:a16="http://schemas.microsoft.com/office/drawing/2014/main" id="{825A2A4F-59E9-AA4B-956E-FDBC60E833B2}"/>
                  </a:ext>
                </a:extLst>
              </p:cNvPr>
              <p:cNvGraphicFramePr>
                <a:graphicFrameLocks noGrp="1"/>
              </p:cNvGraphicFramePr>
              <p:nvPr/>
            </p:nvGraphicFramePr>
            <p:xfrm>
              <a:off x="9648725" y="4986292"/>
              <a:ext cx="2182951" cy="917046"/>
            </p:xfrm>
            <a:graphic>
              <a:graphicData uri="http://schemas.openxmlformats.org/drawingml/2006/table">
                <a:tbl>
                  <a:tblPr firstRow="1" bandRow="1">
                    <a:tableStyleId>{793D81CF-94F2-401A-BA57-92F5A7B2D0C5}</a:tableStyleId>
                  </a:tblPr>
                  <a:tblGrid>
                    <a:gridCol w="761397">
                      <a:extLst>
                        <a:ext uri="{9D8B030D-6E8A-4147-A177-3AD203B41FA5}">
                          <a16:colId xmlns:a16="http://schemas.microsoft.com/office/drawing/2014/main" val="796263953"/>
                        </a:ext>
                      </a:extLst>
                    </a:gridCol>
                    <a:gridCol w="1421554">
                      <a:extLst>
                        <a:ext uri="{9D8B030D-6E8A-4147-A177-3AD203B41FA5}">
                          <a16:colId xmlns:a16="http://schemas.microsoft.com/office/drawing/2014/main" val="994587755"/>
                        </a:ext>
                      </a:extLst>
                    </a:gridCol>
                  </a:tblGrid>
                  <a:tr h="305682">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𝐹</m:t>
                                </m:r>
                              </m:oMath>
                            </m:oMathPara>
                          </a14:m>
                          <a:endParaRPr lang="de-DE" sz="1400" b="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𝑃</m:t>
                                </m:r>
                                <m:d>
                                  <m:dPr>
                                    <m:ctrlPr>
                                      <a:rPr lang="de-DE" sz="1400" b="0" i="1" smtClean="0">
                                        <a:latin typeface="Cambria Math" panose="02040503050406030204" pitchFamily="18" charset="0"/>
                                      </a:rPr>
                                    </m:ctrlPr>
                                  </m:dPr>
                                  <m:e>
                                    <m:r>
                                      <a:rPr lang="de-DE" sz="1400" b="0" i="1" smtClean="0">
                                        <a:latin typeface="Cambria Math" panose="02040503050406030204" pitchFamily="18" charset="0"/>
                                      </a:rPr>
                                      <m:t>𝑊</m:t>
                                    </m:r>
                                    <m:r>
                                      <a:rPr lang="de-DE" sz="1400" b="0" i="1" smtClean="0">
                                        <a:latin typeface="Cambria Math" panose="02040503050406030204" pitchFamily="18" charset="0"/>
                                      </a:rPr>
                                      <m:t>=</m:t>
                                    </m:r>
                                    <m:r>
                                      <a:rPr lang="de-DE" sz="1400" b="0" i="1" smtClean="0">
                                        <a:latin typeface="Cambria Math" panose="02040503050406030204" pitchFamily="18" charset="0"/>
                                      </a:rPr>
                                      <m:t>𝑟𝑒𝑑</m:t>
                                    </m:r>
                                    <m:r>
                                      <a:rPr lang="de-DE" sz="1400" b="0" i="1" smtClean="0">
                                        <a:latin typeface="Cambria Math" panose="02040503050406030204" pitchFamily="18" charset="0"/>
                                      </a:rPr>
                                      <m:t> | </m:t>
                                    </m:r>
                                    <m:r>
                                      <a:rPr lang="de-DE" sz="1400" b="0" i="1" smtClean="0">
                                        <a:latin typeface="Cambria Math" panose="02040503050406030204" pitchFamily="18" charset="0"/>
                                      </a:rPr>
                                      <m:t>𝐹</m:t>
                                    </m:r>
                                  </m:e>
                                </m:d>
                              </m:oMath>
                            </m:oMathPara>
                          </a14:m>
                          <a:endParaRPr lang="de-DE" sz="1400" b="0" dirty="0"/>
                        </a:p>
                      </a:txBody>
                      <a:tcPr marL="91345" marR="91345" marT="45672" marB="45672"/>
                    </a:tc>
                    <a:extLst>
                      <a:ext uri="{0D108BD9-81ED-4DB2-BD59-A6C34878D82A}">
                        <a16:rowId xmlns:a16="http://schemas.microsoft.com/office/drawing/2014/main" val="2794515281"/>
                      </a:ext>
                    </a:extLst>
                  </a:tr>
                  <a:tr h="305682">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𝑐h𝑒𝑟𝑟𝑦</m:t>
                                </m:r>
                              </m:oMath>
                            </m:oMathPara>
                          </a14:m>
                          <a:endParaRPr lang="de-DE"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ea typeface="Cambria Math" panose="02040503050406030204" pitchFamily="18" charset="0"/>
                                      </a:rPr>
                                    </m:ctrlPr>
                                  </m:sSubPr>
                                  <m:e>
                                    <m:r>
                                      <a:rPr lang="de-DE" sz="1400" i="1" smtClean="0">
                                        <a:latin typeface="Cambria Math" panose="02040503050406030204" pitchFamily="18" charset="0"/>
                                        <a:ea typeface="Cambria Math" panose="02040503050406030204" pitchFamily="18" charset="0"/>
                                      </a:rPr>
                                      <m:t>𝜃</m:t>
                                    </m:r>
                                  </m:e>
                                  <m:sub>
                                    <m:r>
                                      <a:rPr lang="de-DE" sz="1400" b="0" i="1" smtClean="0">
                                        <a:latin typeface="Cambria Math" panose="02040503050406030204" pitchFamily="18" charset="0"/>
                                        <a:ea typeface="Cambria Math" panose="02040503050406030204" pitchFamily="18" charset="0"/>
                                      </a:rPr>
                                      <m:t>1</m:t>
                                    </m:r>
                                  </m:sub>
                                </m:sSub>
                              </m:oMath>
                            </m:oMathPara>
                          </a14:m>
                          <a:endParaRPr lang="de-DE" sz="1400" dirty="0"/>
                        </a:p>
                      </a:txBody>
                      <a:tcPr marL="91345" marR="91345" marT="45672" marB="45672"/>
                    </a:tc>
                    <a:extLst>
                      <a:ext uri="{0D108BD9-81ED-4DB2-BD59-A6C34878D82A}">
                        <a16:rowId xmlns:a16="http://schemas.microsoft.com/office/drawing/2014/main" val="3291229817"/>
                      </a:ext>
                    </a:extLst>
                  </a:tr>
                  <a:tr h="305682">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𝑙𝑖𝑚𝑒</m:t>
                                </m:r>
                              </m:oMath>
                            </m:oMathPara>
                          </a14:m>
                          <a:endParaRPr lang="de-DE" sz="1400" dirty="0"/>
                        </a:p>
                      </a:txBody>
                      <a:tcPr marL="91345" marR="91345" marT="45672" marB="45672"/>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ea typeface="Cambria Math" panose="02040503050406030204" pitchFamily="18" charset="0"/>
                                      </a:rPr>
                                    </m:ctrlPr>
                                  </m:sSubPr>
                                  <m:e>
                                    <m:r>
                                      <a:rPr lang="de-DE" sz="1400" i="1" smtClean="0">
                                        <a:latin typeface="Cambria Math" panose="02040503050406030204" pitchFamily="18" charset="0"/>
                                        <a:ea typeface="Cambria Math" panose="02040503050406030204" pitchFamily="18" charset="0"/>
                                      </a:rPr>
                                      <m:t>𝜃</m:t>
                                    </m:r>
                                  </m:e>
                                  <m:sub>
                                    <m:r>
                                      <a:rPr lang="de-DE" sz="1400" b="0" i="1" smtClean="0">
                                        <a:latin typeface="Cambria Math" panose="02040503050406030204" pitchFamily="18" charset="0"/>
                                        <a:ea typeface="Cambria Math" panose="02040503050406030204" pitchFamily="18" charset="0"/>
                                      </a:rPr>
                                      <m:t>2</m:t>
                                    </m:r>
                                  </m:sub>
                                </m:sSub>
                              </m:oMath>
                            </m:oMathPara>
                          </a14:m>
                          <a:endParaRPr lang="de-DE" sz="1400" dirty="0"/>
                        </a:p>
                      </a:txBody>
                      <a:tcPr marL="91345" marR="91345" marT="45672" marB="45672"/>
                    </a:tc>
                    <a:extLst>
                      <a:ext uri="{0D108BD9-81ED-4DB2-BD59-A6C34878D82A}">
                        <a16:rowId xmlns:a16="http://schemas.microsoft.com/office/drawing/2014/main" val="2499895101"/>
                      </a:ext>
                    </a:extLst>
                  </a:tr>
                </a:tbl>
              </a:graphicData>
            </a:graphic>
          </p:graphicFrame>
        </mc:Choice>
        <mc:Fallback xmlns="">
          <p:graphicFrame>
            <p:nvGraphicFramePr>
              <p:cNvPr id="19" name="Table 18">
                <a:extLst>
                  <a:ext uri="{FF2B5EF4-FFF2-40B4-BE49-F238E27FC236}">
                    <a16:creationId xmlns:a16="http://schemas.microsoft.com/office/drawing/2014/main" id="{825A2A4F-59E9-AA4B-956E-FDBC60E833B2}"/>
                  </a:ext>
                </a:extLst>
              </p:cNvPr>
              <p:cNvGraphicFramePr>
                <a:graphicFrameLocks noGrp="1"/>
              </p:cNvGraphicFramePr>
              <p:nvPr>
                <p:extLst/>
              </p:nvPr>
            </p:nvGraphicFramePr>
            <p:xfrm>
              <a:off x="9648725" y="4986292"/>
              <a:ext cx="2182951" cy="917046"/>
            </p:xfrm>
            <a:graphic>
              <a:graphicData uri="http://schemas.openxmlformats.org/drawingml/2006/table">
                <a:tbl>
                  <a:tblPr firstRow="1" bandRow="1">
                    <a:tableStyleId>{793D81CF-94F2-401A-BA57-92F5A7B2D0C5}</a:tableStyleId>
                  </a:tblPr>
                  <a:tblGrid>
                    <a:gridCol w="761397">
                      <a:extLst>
                        <a:ext uri="{9D8B030D-6E8A-4147-A177-3AD203B41FA5}">
                          <a16:colId xmlns:a16="http://schemas.microsoft.com/office/drawing/2014/main" val="796263953"/>
                        </a:ext>
                      </a:extLst>
                    </a:gridCol>
                    <a:gridCol w="1421554">
                      <a:extLst>
                        <a:ext uri="{9D8B030D-6E8A-4147-A177-3AD203B41FA5}">
                          <a16:colId xmlns:a16="http://schemas.microsoft.com/office/drawing/2014/main" val="994587755"/>
                        </a:ext>
                      </a:extLst>
                    </a:gridCol>
                  </a:tblGrid>
                  <a:tr h="305682">
                    <a:tc>
                      <a:txBody>
                        <a:bodyPr/>
                        <a:lstStyle/>
                        <a:p>
                          <a:endParaRPr lang="en-US"/>
                        </a:p>
                      </a:txBody>
                      <a:tcPr marL="91345" marR="91345" marT="45672" marB="45672">
                        <a:blipFill>
                          <a:blip r:embed="rId7"/>
                          <a:stretch>
                            <a:fillRect l="-1667" t="-4167" r="-188333" b="-208333"/>
                          </a:stretch>
                        </a:blipFill>
                      </a:tcPr>
                    </a:tc>
                    <a:tc>
                      <a:txBody>
                        <a:bodyPr/>
                        <a:lstStyle/>
                        <a:p>
                          <a:endParaRPr lang="en-US"/>
                        </a:p>
                      </a:txBody>
                      <a:tcPr marL="91345" marR="91345" marT="45672" marB="45672">
                        <a:blipFill>
                          <a:blip r:embed="rId7"/>
                          <a:stretch>
                            <a:fillRect l="-53982" t="-4167" b="-208333"/>
                          </a:stretch>
                        </a:blipFill>
                      </a:tcPr>
                    </a:tc>
                    <a:extLst>
                      <a:ext uri="{0D108BD9-81ED-4DB2-BD59-A6C34878D82A}">
                        <a16:rowId xmlns:a16="http://schemas.microsoft.com/office/drawing/2014/main" val="2794515281"/>
                      </a:ext>
                    </a:extLst>
                  </a:tr>
                  <a:tr h="305682">
                    <a:tc>
                      <a:txBody>
                        <a:bodyPr/>
                        <a:lstStyle/>
                        <a:p>
                          <a:endParaRPr lang="en-US"/>
                        </a:p>
                      </a:txBody>
                      <a:tcPr marL="91345" marR="91345" marT="45672" marB="45672">
                        <a:blipFill>
                          <a:blip r:embed="rId7"/>
                          <a:stretch>
                            <a:fillRect l="-1667" t="-100000" r="-188333" b="-100000"/>
                          </a:stretch>
                        </a:blipFill>
                      </a:tcPr>
                    </a:tc>
                    <a:tc>
                      <a:txBody>
                        <a:bodyPr/>
                        <a:lstStyle/>
                        <a:p>
                          <a:endParaRPr lang="en-US"/>
                        </a:p>
                      </a:txBody>
                      <a:tcPr marL="91345" marR="91345" marT="45672" marB="45672">
                        <a:blipFill>
                          <a:blip r:embed="rId7"/>
                          <a:stretch>
                            <a:fillRect l="-53982" t="-100000" b="-100000"/>
                          </a:stretch>
                        </a:blipFill>
                      </a:tcPr>
                    </a:tc>
                    <a:extLst>
                      <a:ext uri="{0D108BD9-81ED-4DB2-BD59-A6C34878D82A}">
                        <a16:rowId xmlns:a16="http://schemas.microsoft.com/office/drawing/2014/main" val="3291229817"/>
                      </a:ext>
                    </a:extLst>
                  </a:tr>
                  <a:tr h="305682">
                    <a:tc>
                      <a:txBody>
                        <a:bodyPr/>
                        <a:lstStyle/>
                        <a:p>
                          <a:endParaRPr lang="en-US"/>
                        </a:p>
                      </a:txBody>
                      <a:tcPr marL="91345" marR="91345" marT="45672" marB="45672">
                        <a:blipFill>
                          <a:blip r:embed="rId7"/>
                          <a:stretch>
                            <a:fillRect l="-1667" t="-208333" r="-188333" b="-4167"/>
                          </a:stretch>
                        </a:blipFill>
                      </a:tcPr>
                    </a:tc>
                    <a:tc>
                      <a:txBody>
                        <a:bodyPr/>
                        <a:lstStyle/>
                        <a:p>
                          <a:endParaRPr lang="en-US"/>
                        </a:p>
                      </a:txBody>
                      <a:tcPr marL="91345" marR="91345" marT="45672" marB="45672">
                        <a:blipFill>
                          <a:blip r:embed="rId7"/>
                          <a:stretch>
                            <a:fillRect l="-53982" t="-208333" b="-4167"/>
                          </a:stretch>
                        </a:blipFill>
                      </a:tcPr>
                    </a:tc>
                    <a:extLst>
                      <a:ext uri="{0D108BD9-81ED-4DB2-BD59-A6C34878D82A}">
                        <a16:rowId xmlns:a16="http://schemas.microsoft.com/office/drawing/2014/main" val="2499895101"/>
                      </a:ext>
                    </a:extLst>
                  </a:tr>
                </a:tbl>
              </a:graphicData>
            </a:graphic>
          </p:graphicFrame>
        </mc:Fallback>
      </mc:AlternateContent>
    </p:spTree>
    <p:extLst>
      <p:ext uri="{BB962C8B-B14F-4D97-AF65-F5344CB8AC3E}">
        <p14:creationId xmlns:p14="http://schemas.microsoft.com/office/powerpoint/2010/main" val="2130049919"/>
      </p:ext>
    </p:extLst>
  </p:cSld>
  <p:clrMapOvr>
    <a:masterClrMapping/>
  </p:clrMapOvr>
  <p:transition spd="med"/>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Grp="1" noChangeArrowheads="1"/>
          </p:cNvSpPr>
          <p:nvPr>
            <p:ph type="title"/>
          </p:nvPr>
        </p:nvSpPr>
        <p:spPr/>
        <p:txBody>
          <a:bodyPr/>
          <a:lstStyle/>
          <a:p>
            <a:pPr>
              <a:tabLst>
                <a:tab pos="0" algn="l"/>
                <a:tab pos="456743" algn="l"/>
                <a:tab pos="913486" algn="l"/>
                <a:tab pos="1370228" algn="l"/>
                <a:tab pos="1826971" algn="l"/>
                <a:tab pos="2283714" algn="l"/>
                <a:tab pos="2740457" algn="l"/>
                <a:tab pos="3197200" algn="l"/>
                <a:tab pos="3653942" algn="l"/>
                <a:tab pos="4110685" algn="l"/>
                <a:tab pos="4567428" algn="l"/>
                <a:tab pos="5024171" algn="l"/>
                <a:tab pos="5480914" algn="l"/>
                <a:tab pos="5937656" algn="l"/>
                <a:tab pos="6394399" algn="l"/>
                <a:tab pos="6851142" algn="l"/>
                <a:tab pos="7307885" algn="l"/>
                <a:tab pos="7764628" algn="l"/>
                <a:tab pos="8221370" algn="l"/>
                <a:tab pos="8678113" algn="l"/>
                <a:tab pos="9134856" algn="l"/>
              </a:tabLst>
            </a:pPr>
            <a:r>
              <a:rPr lang="en-GB" dirty="0"/>
              <a:t>An Even Smaller Example</a:t>
            </a:r>
            <a:endParaRPr lang="en-GB" b="0" dirty="0">
              <a:latin typeface="+mn-lt"/>
            </a:endParaRPr>
          </a:p>
        </p:txBody>
      </p:sp>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F8517923-2B33-3642-ACF2-BD6982368AD2}"/>
                  </a:ext>
                </a:extLst>
              </p:cNvPr>
              <p:cNvSpPr>
                <a:spLocks noGrp="1"/>
              </p:cNvSpPr>
              <p:nvPr>
                <p:ph idx="1"/>
              </p:nvPr>
            </p:nvSpPr>
            <p:spPr>
              <a:xfrm>
                <a:off x="359625" y="1666902"/>
                <a:ext cx="9186527" cy="4236435"/>
              </a:xfrm>
            </p:spPr>
            <p:txBody>
              <a:bodyPr>
                <a:normAutofit fontScale="92500" lnSpcReduction="10000"/>
              </a:bodyPr>
              <a:lstStyle/>
              <a:p>
                <a:r>
                  <a:rPr lang="en-GB" b="0" dirty="0">
                    <a:latin typeface="+mn-lt"/>
                  </a:rPr>
                  <a:t>Probability for, e.g., </a:t>
                </a:r>
                <a14:m>
                  <m:oMath xmlns:m="http://schemas.openxmlformats.org/officeDocument/2006/math">
                    <m:r>
                      <a:rPr lang="en-GB" i="1" smtClean="0">
                        <a:latin typeface="Cambria Math" panose="02040503050406030204" pitchFamily="18" charset="0"/>
                      </a:rPr>
                      <m:t>𝑊</m:t>
                    </m:r>
                    <m:r>
                      <a:rPr lang="en-GB" i="1" smtClean="0">
                        <a:latin typeface="Cambria Math" panose="02040503050406030204" pitchFamily="18" charset="0"/>
                      </a:rPr>
                      <m:t>=</m:t>
                    </m:r>
                    <m:r>
                      <a:rPr lang="en-GB" i="1" smtClean="0">
                        <a:latin typeface="Cambria Math" panose="02040503050406030204" pitchFamily="18" charset="0"/>
                      </a:rPr>
                      <m:t>𝑦𝑒𝑙𝑙𝑜𝑤</m:t>
                    </m:r>
                    <m:r>
                      <a:rPr lang="en-GB" i="1" smtClean="0">
                        <a:latin typeface="Cambria Math" panose="02040503050406030204" pitchFamily="18" charset="0"/>
                      </a:rPr>
                      <m:t>,</m:t>
                    </m:r>
                    <m:r>
                      <a:rPr lang="en-GB" i="1" smtClean="0">
                        <a:latin typeface="Cambria Math" panose="02040503050406030204" pitchFamily="18" charset="0"/>
                      </a:rPr>
                      <m:t>𝐹</m:t>
                    </m:r>
                    <m:r>
                      <a:rPr lang="en-GB" i="1" smtClean="0">
                        <a:latin typeface="Cambria Math" panose="02040503050406030204" pitchFamily="18" charset="0"/>
                      </a:rPr>
                      <m:t>=</m:t>
                    </m:r>
                    <m:r>
                      <a:rPr lang="en-GB" i="1" smtClean="0">
                        <a:latin typeface="Cambria Math" panose="02040503050406030204" pitchFamily="18" charset="0"/>
                      </a:rPr>
                      <m:t>𝑐h𝑒𝑟𝑟𝑦</m:t>
                    </m:r>
                  </m:oMath>
                </a14:m>
                <a:endParaRPr lang="en-GB" i="1"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en-GB" b="0" i="1" smtClean="0">
                          <a:solidFill>
                            <a:schemeClr val="bg1"/>
                          </a:solidFill>
                          <a:latin typeface="Cambria Math" panose="02040503050406030204" pitchFamily="18" charset="0"/>
                        </a:rPr>
                        <m:t>=</m:t>
                      </m:r>
                      <m:r>
                        <a:rPr lang="en-GB" b="0" i="1" smtClean="0">
                          <a:latin typeface="Cambria Math" panose="02040503050406030204" pitchFamily="18" charset="0"/>
                        </a:rPr>
                        <m:t>𝑃</m:t>
                      </m:r>
                      <m:d>
                        <m:dPr>
                          <m:ctrlPr>
                            <a:rPr lang="de-DE" b="0" i="1" smtClean="0">
                              <a:latin typeface="Cambria Math" panose="02040503050406030204" pitchFamily="18" charset="0"/>
                            </a:rPr>
                          </m:ctrlPr>
                        </m:dPr>
                        <m:e>
                          <m:r>
                            <a:rPr lang="en-GB" i="1">
                              <a:latin typeface="Cambria Math" panose="02040503050406030204" pitchFamily="18" charset="0"/>
                            </a:rPr>
                            <m:t>𝑊</m:t>
                          </m:r>
                          <m:r>
                            <a:rPr lang="en-GB" i="1">
                              <a:latin typeface="Cambria Math" panose="02040503050406030204" pitchFamily="18" charset="0"/>
                            </a:rPr>
                            <m:t>=</m:t>
                          </m:r>
                          <m:r>
                            <a:rPr lang="en-GB" i="1">
                              <a:latin typeface="Cambria Math" panose="02040503050406030204" pitchFamily="18" charset="0"/>
                            </a:rPr>
                            <m:t>𝑦𝑒𝑙𝑙𝑜𝑤</m:t>
                          </m:r>
                          <m:r>
                            <a:rPr lang="en-GB" i="1">
                              <a:latin typeface="Cambria Math" panose="02040503050406030204" pitchFamily="18" charset="0"/>
                            </a:rPr>
                            <m:t>,</m:t>
                          </m:r>
                          <m:r>
                            <a:rPr lang="en-GB" i="1">
                              <a:latin typeface="Cambria Math" panose="02040503050406030204" pitchFamily="18" charset="0"/>
                            </a:rPr>
                            <m:t>𝐹</m:t>
                          </m:r>
                          <m:r>
                            <a:rPr lang="en-GB" i="1">
                              <a:latin typeface="Cambria Math" panose="02040503050406030204" pitchFamily="18" charset="0"/>
                            </a:rPr>
                            <m:t>=</m:t>
                          </m:r>
                          <m:r>
                            <a:rPr lang="en-GB" i="1">
                              <a:latin typeface="Cambria Math" panose="02040503050406030204" pitchFamily="18" charset="0"/>
                            </a:rPr>
                            <m:t>𝑐h𝑒𝑟𝑟𝑦</m:t>
                          </m:r>
                        </m:e>
                        <m:e>
                          <m:sSub>
                            <m:sSubPr>
                              <m:ctrlPr>
                                <a:rPr lang="en-GB" i="1">
                                  <a:latin typeface="Cambria Math" panose="02040503050406030204" pitchFamily="18" charset="0"/>
                                </a:rPr>
                              </m:ctrlPr>
                            </m:sSubPr>
                            <m:e>
                              <m:r>
                                <a:rPr lang="en-GB" i="1">
                                  <a:latin typeface="Cambria Math" panose="02040503050406030204" pitchFamily="18" charset="0"/>
                                </a:rPr>
                                <m:t>h</m:t>
                              </m:r>
                            </m:e>
                            <m: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𝜃</m:t>
                                  </m:r>
                                </m:e>
                                <m:sub>
                                  <m:r>
                                    <a:rPr lang="en-GB" i="1">
                                      <a:latin typeface="Cambria Math" panose="02040503050406030204" pitchFamily="18" charset="0"/>
                                      <a:ea typeface="Cambria Math" panose="02040503050406030204" pitchFamily="18" charset="0"/>
                                    </a:rPr>
                                    <m:t>0</m:t>
                                  </m:r>
                                </m:sub>
                              </m:s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𝜃</m:t>
                                  </m:r>
                                </m:e>
                                <m:sub>
                                  <m:r>
                                    <a:rPr lang="en-GB" i="1">
                                      <a:latin typeface="Cambria Math" panose="02040503050406030204" pitchFamily="18" charset="0"/>
                                      <a:ea typeface="Cambria Math" panose="02040503050406030204" pitchFamily="18" charset="0"/>
                                    </a:rPr>
                                    <m:t>1</m:t>
                                  </m:r>
                                </m:sub>
                              </m:s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𝜃</m:t>
                                  </m:r>
                                </m:e>
                                <m:sub>
                                  <m:r>
                                    <a:rPr lang="en-GB" i="1">
                                      <a:latin typeface="Cambria Math" panose="02040503050406030204" pitchFamily="18" charset="0"/>
                                      <a:ea typeface="Cambria Math" panose="02040503050406030204" pitchFamily="18" charset="0"/>
                                    </a:rPr>
                                    <m:t>2</m:t>
                                  </m:r>
                                </m:sub>
                              </m:sSub>
                            </m:sub>
                          </m:sSub>
                        </m:e>
                      </m:d>
                    </m:oMath>
                    <m:oMath xmlns:m="http://schemas.openxmlformats.org/officeDocument/2006/math">
                      <m:r>
                        <a:rPr lang="en-GB" b="0" i="1" smtClean="0">
                          <a:latin typeface="Cambria Math" panose="02040503050406030204" pitchFamily="18" charset="0"/>
                        </a:rPr>
                        <m:t>=</m:t>
                      </m:r>
                      <m:r>
                        <a:rPr lang="en-GB" b="0" i="1" smtClean="0">
                          <a:latin typeface="Cambria Math" panose="02040503050406030204" pitchFamily="18" charset="0"/>
                        </a:rPr>
                        <m:t>𝑃</m:t>
                      </m:r>
                      <m:d>
                        <m:dPr>
                          <m:ctrlPr>
                            <a:rPr lang="de-DE" b="0" i="1" smtClean="0">
                              <a:latin typeface="Cambria Math" panose="02040503050406030204" pitchFamily="18" charset="0"/>
                            </a:rPr>
                          </m:ctrlPr>
                        </m:dPr>
                        <m:e>
                          <m:r>
                            <a:rPr lang="en-GB" i="1">
                              <a:solidFill>
                                <a:srgbClr val="FFC000"/>
                              </a:solidFill>
                              <a:latin typeface="Cambria Math" panose="02040503050406030204" pitchFamily="18" charset="0"/>
                            </a:rPr>
                            <m:t>𝑊</m:t>
                          </m:r>
                          <m:r>
                            <a:rPr lang="en-GB" i="1">
                              <a:solidFill>
                                <a:srgbClr val="FFC000"/>
                              </a:solidFill>
                              <a:latin typeface="Cambria Math" panose="02040503050406030204" pitchFamily="18" charset="0"/>
                            </a:rPr>
                            <m:t>=</m:t>
                          </m:r>
                          <m:r>
                            <a:rPr lang="en-GB" i="1">
                              <a:solidFill>
                                <a:srgbClr val="FFC000"/>
                              </a:solidFill>
                              <a:latin typeface="Cambria Math" panose="02040503050406030204" pitchFamily="18" charset="0"/>
                            </a:rPr>
                            <m:t>𝑦𝑒𝑙𝑙𝑜𝑤</m:t>
                          </m:r>
                        </m:e>
                        <m:e>
                          <m:r>
                            <a:rPr lang="en-GB" i="1">
                              <a:solidFill>
                                <a:srgbClr val="FFC000"/>
                              </a:solidFill>
                              <a:latin typeface="Cambria Math" panose="02040503050406030204" pitchFamily="18" charset="0"/>
                            </a:rPr>
                            <m:t>𝐹</m:t>
                          </m:r>
                          <m:r>
                            <a:rPr lang="en-GB" i="1">
                              <a:solidFill>
                                <a:srgbClr val="FFC000"/>
                              </a:solidFill>
                              <a:latin typeface="Cambria Math" panose="02040503050406030204" pitchFamily="18" charset="0"/>
                            </a:rPr>
                            <m:t>=</m:t>
                          </m:r>
                          <m:r>
                            <a:rPr lang="en-GB" i="1">
                              <a:solidFill>
                                <a:srgbClr val="FFC000"/>
                              </a:solidFill>
                              <a:latin typeface="Cambria Math" panose="02040503050406030204" pitchFamily="18" charset="0"/>
                            </a:rPr>
                            <m:t>𝑐h𝑒𝑟𝑟𝑦</m:t>
                          </m:r>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h</m:t>
                              </m:r>
                            </m:e>
                            <m: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𝜃</m:t>
                                  </m:r>
                                </m:e>
                                <m:sub>
                                  <m:r>
                                    <a:rPr lang="en-GB" i="1">
                                      <a:latin typeface="Cambria Math" panose="02040503050406030204" pitchFamily="18" charset="0"/>
                                      <a:ea typeface="Cambria Math" panose="02040503050406030204" pitchFamily="18" charset="0"/>
                                    </a:rPr>
                                    <m:t>0</m:t>
                                  </m:r>
                                </m:sub>
                              </m:s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𝜃</m:t>
                                  </m:r>
                                </m:e>
                                <m:sub>
                                  <m:r>
                                    <a:rPr lang="en-GB" i="1">
                                      <a:latin typeface="Cambria Math" panose="02040503050406030204" pitchFamily="18" charset="0"/>
                                      <a:ea typeface="Cambria Math" panose="02040503050406030204" pitchFamily="18" charset="0"/>
                                    </a:rPr>
                                    <m:t>1</m:t>
                                  </m:r>
                                </m:sub>
                              </m:s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𝜃</m:t>
                                  </m:r>
                                </m:e>
                                <m:sub>
                                  <m:r>
                                    <a:rPr lang="en-GB" i="1">
                                      <a:latin typeface="Cambria Math" panose="02040503050406030204" pitchFamily="18" charset="0"/>
                                      <a:ea typeface="Cambria Math" panose="02040503050406030204" pitchFamily="18" charset="0"/>
                                    </a:rPr>
                                    <m:t>2</m:t>
                                  </m:r>
                                </m:sub>
                              </m:sSub>
                            </m:sub>
                          </m:sSub>
                        </m:e>
                      </m:d>
                      <m:r>
                        <a:rPr lang="en-GB" b="0" i="1" smtClean="0">
                          <a:latin typeface="Cambria Math" panose="02040503050406030204" pitchFamily="18" charset="0"/>
                        </a:rPr>
                        <m:t>𝑃</m:t>
                      </m:r>
                      <m:d>
                        <m:dPr>
                          <m:ctrlPr>
                            <a:rPr lang="de-DE" b="0" i="1" smtClean="0">
                              <a:latin typeface="Cambria Math" panose="02040503050406030204" pitchFamily="18" charset="0"/>
                            </a:rPr>
                          </m:ctrlPr>
                        </m:dPr>
                        <m:e>
                          <m:r>
                            <a:rPr lang="en-GB" i="1">
                              <a:solidFill>
                                <a:schemeClr val="accent1"/>
                              </a:solidFill>
                              <a:latin typeface="Cambria Math" panose="02040503050406030204" pitchFamily="18" charset="0"/>
                            </a:rPr>
                            <m:t>𝐹</m:t>
                          </m:r>
                          <m:r>
                            <a:rPr lang="en-GB" i="1">
                              <a:solidFill>
                                <a:schemeClr val="accent1"/>
                              </a:solidFill>
                              <a:latin typeface="Cambria Math" panose="02040503050406030204" pitchFamily="18" charset="0"/>
                            </a:rPr>
                            <m:t>=</m:t>
                          </m:r>
                          <m:r>
                            <a:rPr lang="en-GB" i="1">
                              <a:solidFill>
                                <a:schemeClr val="accent1"/>
                              </a:solidFill>
                              <a:latin typeface="Cambria Math" panose="02040503050406030204" pitchFamily="18" charset="0"/>
                            </a:rPr>
                            <m:t>𝑐h𝑒𝑟𝑟𝑦</m:t>
                          </m:r>
                        </m:e>
                        <m:e>
                          <m:sSub>
                            <m:sSubPr>
                              <m:ctrlPr>
                                <a:rPr lang="en-GB" i="1">
                                  <a:latin typeface="Cambria Math" panose="02040503050406030204" pitchFamily="18" charset="0"/>
                                </a:rPr>
                              </m:ctrlPr>
                            </m:sSubPr>
                            <m:e>
                              <m:r>
                                <a:rPr lang="en-GB" i="1">
                                  <a:latin typeface="Cambria Math" panose="02040503050406030204" pitchFamily="18" charset="0"/>
                                </a:rPr>
                                <m:t>h</m:t>
                              </m:r>
                            </m:e>
                            <m: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𝜃</m:t>
                                  </m:r>
                                </m:e>
                                <m:sub>
                                  <m:r>
                                    <a:rPr lang="en-GB" i="1">
                                      <a:latin typeface="Cambria Math" panose="02040503050406030204" pitchFamily="18" charset="0"/>
                                      <a:ea typeface="Cambria Math" panose="02040503050406030204" pitchFamily="18" charset="0"/>
                                    </a:rPr>
                                    <m:t>0</m:t>
                                  </m:r>
                                </m:sub>
                              </m:s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𝜃</m:t>
                                  </m:r>
                                </m:e>
                                <m:sub>
                                  <m:r>
                                    <a:rPr lang="en-GB" i="1">
                                      <a:latin typeface="Cambria Math" panose="02040503050406030204" pitchFamily="18" charset="0"/>
                                      <a:ea typeface="Cambria Math" panose="02040503050406030204" pitchFamily="18" charset="0"/>
                                    </a:rPr>
                                    <m:t>1</m:t>
                                  </m:r>
                                </m:sub>
                              </m:s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𝜃</m:t>
                                  </m:r>
                                </m:e>
                                <m:sub>
                                  <m:r>
                                    <a:rPr lang="en-GB" i="1">
                                      <a:latin typeface="Cambria Math" panose="02040503050406030204" pitchFamily="18" charset="0"/>
                                      <a:ea typeface="Cambria Math" panose="02040503050406030204" pitchFamily="18" charset="0"/>
                                    </a:rPr>
                                    <m:t>2</m:t>
                                  </m:r>
                                </m:sub>
                              </m:sSub>
                            </m:sub>
                          </m:sSub>
                        </m:e>
                      </m:d>
                    </m:oMath>
                    <m:oMath xmlns:m="http://schemas.openxmlformats.org/officeDocument/2006/math">
                      <m:r>
                        <a:rPr lang="en-GB" b="0" i="1" smtClean="0">
                          <a:latin typeface="Cambria Math" panose="02040503050406030204" pitchFamily="18" charset="0"/>
                        </a:rPr>
                        <m:t>=</m:t>
                      </m:r>
                      <m:d>
                        <m:dPr>
                          <m:ctrlPr>
                            <a:rPr lang="en-GB" b="0" i="1" smtClean="0">
                              <a:solidFill>
                                <a:srgbClr val="FFC000"/>
                              </a:solidFill>
                              <a:latin typeface="Cambria Math" panose="02040503050406030204" pitchFamily="18" charset="0"/>
                            </a:rPr>
                          </m:ctrlPr>
                        </m:dPr>
                        <m:e>
                          <m:r>
                            <a:rPr lang="en-GB" b="0" i="1" smtClean="0">
                              <a:solidFill>
                                <a:srgbClr val="FFC000"/>
                              </a:solidFill>
                              <a:latin typeface="Cambria Math" panose="02040503050406030204" pitchFamily="18" charset="0"/>
                            </a:rPr>
                            <m:t>1−</m:t>
                          </m:r>
                          <m:sSub>
                            <m:sSubPr>
                              <m:ctrlPr>
                                <a:rPr lang="en-GB" b="0" i="1" smtClean="0">
                                  <a:solidFill>
                                    <a:srgbClr val="FFC000"/>
                                  </a:solidFill>
                                  <a:latin typeface="Cambria Math" panose="02040503050406030204" pitchFamily="18" charset="0"/>
                                  <a:ea typeface="Cambria Math" panose="02040503050406030204" pitchFamily="18" charset="0"/>
                                </a:rPr>
                              </m:ctrlPr>
                            </m:sSubPr>
                            <m:e>
                              <m:r>
                                <a:rPr lang="en-GB" b="0" i="1" smtClean="0">
                                  <a:solidFill>
                                    <a:srgbClr val="FFC000"/>
                                  </a:solidFill>
                                  <a:latin typeface="Cambria Math" panose="02040503050406030204" pitchFamily="18" charset="0"/>
                                  <a:ea typeface="Cambria Math" panose="02040503050406030204" pitchFamily="18" charset="0"/>
                                </a:rPr>
                                <m:t>𝜃</m:t>
                              </m:r>
                            </m:e>
                            <m:sub>
                              <m:r>
                                <a:rPr lang="en-GB" b="0" i="1" smtClean="0">
                                  <a:solidFill>
                                    <a:srgbClr val="FFC000"/>
                                  </a:solidFill>
                                  <a:latin typeface="Cambria Math" panose="02040503050406030204" pitchFamily="18" charset="0"/>
                                  <a:ea typeface="Cambria Math" panose="02040503050406030204" pitchFamily="18" charset="0"/>
                                </a:rPr>
                                <m:t>1</m:t>
                              </m:r>
                            </m:sub>
                          </m:sSub>
                        </m:e>
                      </m:d>
                      <m:sSub>
                        <m:sSubPr>
                          <m:ctrlPr>
                            <a:rPr lang="en-GB" b="0" i="1" smtClean="0">
                              <a:solidFill>
                                <a:schemeClr val="accent1"/>
                              </a:solidFill>
                              <a:latin typeface="Cambria Math" panose="02040503050406030204" pitchFamily="18" charset="0"/>
                              <a:ea typeface="Cambria Math" panose="02040503050406030204" pitchFamily="18" charset="0"/>
                            </a:rPr>
                          </m:ctrlPr>
                        </m:sSubPr>
                        <m:e>
                          <m:r>
                            <a:rPr lang="en-GB" b="0" i="1" smtClean="0">
                              <a:solidFill>
                                <a:schemeClr val="accent1"/>
                              </a:solidFill>
                              <a:latin typeface="Cambria Math" panose="02040503050406030204" pitchFamily="18" charset="0"/>
                              <a:ea typeface="Cambria Math" panose="02040503050406030204" pitchFamily="18" charset="0"/>
                            </a:rPr>
                            <m:t>𝜃</m:t>
                          </m:r>
                        </m:e>
                        <m:sub>
                          <m:r>
                            <a:rPr lang="en-GB" b="0" i="1" smtClean="0">
                              <a:solidFill>
                                <a:schemeClr val="accent1"/>
                              </a:solidFill>
                              <a:latin typeface="Cambria Math" panose="02040503050406030204" pitchFamily="18" charset="0"/>
                              <a:ea typeface="Cambria Math" panose="02040503050406030204" pitchFamily="18" charset="0"/>
                            </a:rPr>
                            <m:t>0</m:t>
                          </m:r>
                        </m:sub>
                      </m:sSub>
                    </m:oMath>
                  </m:oMathPara>
                </a14:m>
                <a:endParaRPr lang="en-GB" dirty="0"/>
              </a:p>
              <a:p>
                <a:r>
                  <a:rPr lang="en-GB" dirty="0"/>
                  <a:t>We unwrap </a:t>
                </a:r>
                <a14:m>
                  <m:oMath xmlns:m="http://schemas.openxmlformats.org/officeDocument/2006/math">
                    <m:r>
                      <a:rPr lang="en-GB" b="0" i="1" smtClean="0">
                        <a:latin typeface="Cambria Math" panose="02040503050406030204" pitchFamily="18" charset="0"/>
                      </a:rPr>
                      <m:t>𝑁</m:t>
                    </m:r>
                  </m:oMath>
                </a14:m>
                <a:r>
                  <a:rPr lang="en-GB" dirty="0"/>
                  <a:t> candies</a:t>
                </a:r>
              </a:p>
              <a:p>
                <a:pPr lvl="2"/>
                <a:r>
                  <a:rPr lang="en-GB" dirty="0"/>
                  <a:t>Each trial gives us a data point on wrapper and flavour</a:t>
                </a:r>
              </a:p>
              <a:p>
                <a:pPr lvl="1"/>
                <a:r>
                  <a:rPr lang="en-GB" b="0" dirty="0"/>
                  <a:t>There are </a:t>
                </a:r>
                <a14:m>
                  <m:oMath xmlns:m="http://schemas.openxmlformats.org/officeDocument/2006/math">
                    <m:r>
                      <a:rPr lang="en-GB" b="0" i="1" smtClean="0">
                        <a:latin typeface="Cambria Math" panose="02040503050406030204" pitchFamily="18" charset="0"/>
                      </a:rPr>
                      <m:t>𝑐</m:t>
                    </m:r>
                  </m:oMath>
                </a14:m>
                <a:r>
                  <a:rPr lang="en-GB" dirty="0"/>
                  <a:t> cherry candies and </a:t>
                </a:r>
                <a14:m>
                  <m:oMath xmlns:m="http://schemas.openxmlformats.org/officeDocument/2006/math">
                    <m:r>
                      <a:rPr lang="en-GB" b="0" i="1" smtClean="0">
                        <a:latin typeface="Cambria Math" panose="02040503050406030204" pitchFamily="18" charset="0"/>
                      </a:rPr>
                      <m:t>𝑙</m:t>
                    </m:r>
                  </m:oMath>
                </a14:m>
                <a:r>
                  <a:rPr lang="en-GB" dirty="0"/>
                  <a:t> lime candies (</a:t>
                </a:r>
                <a14:m>
                  <m:oMath xmlns:m="http://schemas.openxmlformats.org/officeDocument/2006/math">
                    <m:r>
                      <a:rPr lang="en-GB" b="0" i="1" smtClean="0">
                        <a:latin typeface="Cambria Math" panose="02040503050406030204" pitchFamily="18" charset="0"/>
                      </a:rPr>
                      <m:t>𝑐</m:t>
                    </m:r>
                    <m:r>
                      <a:rPr lang="en-GB" b="0" i="1" smtClean="0">
                        <a:latin typeface="Cambria Math" panose="02040503050406030204" pitchFamily="18" charset="0"/>
                      </a:rPr>
                      <m:t>+</m:t>
                    </m:r>
                    <m:r>
                      <a:rPr lang="en-GB" b="0" i="1" smtClean="0">
                        <a:latin typeface="Cambria Math" panose="02040503050406030204" pitchFamily="18" charset="0"/>
                      </a:rPr>
                      <m:t>𝑙</m:t>
                    </m:r>
                    <m:r>
                      <a:rPr lang="en-GB" b="0" i="1" smtClean="0">
                        <a:latin typeface="Cambria Math" panose="02040503050406030204" pitchFamily="18" charset="0"/>
                      </a:rPr>
                      <m:t>=</m:t>
                    </m:r>
                    <m:r>
                      <a:rPr lang="en-GB" b="0" i="1" smtClean="0">
                        <a:latin typeface="Cambria Math" panose="02040503050406030204" pitchFamily="18" charset="0"/>
                      </a:rPr>
                      <m:t>𝑁</m:t>
                    </m:r>
                  </m:oMath>
                </a14:m>
                <a:r>
                  <a:rPr lang="en-GB" dirty="0"/>
                  <a:t>)</a:t>
                </a:r>
              </a:p>
              <a:p>
                <a:pPr lvl="1"/>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𝑐</m:t>
                        </m:r>
                      </m:e>
                      <m:sub>
                        <m:r>
                          <a:rPr lang="en-GB" b="0" i="1" smtClean="0">
                            <a:latin typeface="Cambria Math" panose="02040503050406030204" pitchFamily="18" charset="0"/>
                          </a:rPr>
                          <m:t>𝑟</m:t>
                        </m:r>
                      </m:sub>
                    </m:sSub>
                  </m:oMath>
                </a14:m>
                <a:r>
                  <a:rPr lang="en-GB" dirty="0"/>
                  <a:t> are cherry with red wrapper,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𝑐</m:t>
                        </m:r>
                      </m:e>
                      <m:sub>
                        <m:r>
                          <a:rPr lang="en-GB" b="0" i="1" smtClean="0">
                            <a:latin typeface="Cambria Math" panose="02040503050406030204" pitchFamily="18" charset="0"/>
                          </a:rPr>
                          <m:t>𝑦</m:t>
                        </m:r>
                      </m:sub>
                    </m:sSub>
                  </m:oMath>
                </a14:m>
                <a:r>
                  <a:rPr lang="en-GB" dirty="0"/>
                  <a:t> are cherry with yellow wrapper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𝑐</m:t>
                        </m:r>
                      </m:e>
                      <m:sub>
                        <m:r>
                          <a:rPr lang="en-GB" b="0" i="1" smtClean="0">
                            <a:latin typeface="Cambria Math" panose="02040503050406030204" pitchFamily="18" charset="0"/>
                          </a:rPr>
                          <m:t>𝑟</m:t>
                        </m:r>
                      </m:sub>
                    </m:sSub>
                    <m:r>
                      <a:rPr lang="en-GB"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𝑐</m:t>
                        </m:r>
                      </m:e>
                      <m:sub>
                        <m:r>
                          <a:rPr lang="en-GB" b="0" i="1" smtClean="0">
                            <a:latin typeface="Cambria Math" panose="02040503050406030204" pitchFamily="18" charset="0"/>
                          </a:rPr>
                          <m:t>𝑦</m:t>
                        </m:r>
                      </m:sub>
                    </m:sSub>
                    <m:r>
                      <a:rPr lang="en-GB" i="1" smtClean="0">
                        <a:latin typeface="Cambria Math" panose="02040503050406030204" pitchFamily="18" charset="0"/>
                      </a:rPr>
                      <m:t>=</m:t>
                    </m:r>
                    <m:r>
                      <a:rPr lang="en-GB" b="0" i="1" smtClean="0">
                        <a:latin typeface="Cambria Math" panose="02040503050406030204" pitchFamily="18" charset="0"/>
                      </a:rPr>
                      <m:t>𝑐</m:t>
                    </m:r>
                  </m:oMath>
                </a14:m>
                <a:r>
                  <a:rPr lang="en-GB" dirty="0"/>
                  <a:t>)</a:t>
                </a:r>
              </a:p>
              <a:p>
                <a:pPr lvl="1"/>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𝑙</m:t>
                        </m:r>
                      </m:e>
                      <m:sub>
                        <m:r>
                          <a:rPr lang="en-GB" b="0" i="1" smtClean="0">
                            <a:latin typeface="Cambria Math" panose="02040503050406030204" pitchFamily="18" charset="0"/>
                          </a:rPr>
                          <m:t>𝑟</m:t>
                        </m:r>
                      </m:sub>
                    </m:sSub>
                  </m:oMath>
                </a14:m>
                <a:r>
                  <a:rPr lang="en-GB" dirty="0"/>
                  <a:t> are lime with red wrapper,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𝑙</m:t>
                        </m:r>
                      </m:e>
                      <m:sub>
                        <m:r>
                          <a:rPr lang="en-GB" b="0" i="1" smtClean="0">
                            <a:latin typeface="Cambria Math" panose="02040503050406030204" pitchFamily="18" charset="0"/>
                          </a:rPr>
                          <m:t>𝑦</m:t>
                        </m:r>
                      </m:sub>
                    </m:sSub>
                  </m:oMath>
                </a14:m>
                <a:r>
                  <a:rPr lang="en-GB" dirty="0"/>
                  <a:t> are lime with yellow wrapper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𝑙</m:t>
                        </m:r>
                      </m:e>
                      <m:sub>
                        <m:r>
                          <a:rPr lang="en-GB" b="0" i="1" smtClean="0">
                            <a:latin typeface="Cambria Math" panose="02040503050406030204" pitchFamily="18" charset="0"/>
                          </a:rPr>
                          <m:t>𝑟</m:t>
                        </m:r>
                      </m:sub>
                    </m:sSub>
                    <m:r>
                      <a:rPr lang="en-GB"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𝑙</m:t>
                        </m:r>
                      </m:e>
                      <m:sub>
                        <m:r>
                          <a:rPr lang="en-GB" b="0" i="1" smtClean="0">
                            <a:latin typeface="Cambria Math" panose="02040503050406030204" pitchFamily="18" charset="0"/>
                          </a:rPr>
                          <m:t>𝑦</m:t>
                        </m:r>
                      </m:sub>
                    </m:sSub>
                    <m:r>
                      <a:rPr lang="en-GB" i="1" smtClean="0">
                        <a:latin typeface="Cambria Math" panose="02040503050406030204" pitchFamily="18" charset="0"/>
                      </a:rPr>
                      <m:t>=</m:t>
                    </m:r>
                    <m:r>
                      <a:rPr lang="en-GB" b="0" i="1" smtClean="0">
                        <a:latin typeface="Cambria Math" panose="02040503050406030204" pitchFamily="18" charset="0"/>
                      </a:rPr>
                      <m:t>𝑙</m:t>
                    </m:r>
                  </m:oMath>
                </a14:m>
                <a:r>
                  <a:rPr lang="en-GB" dirty="0"/>
                  <a:t>)</a:t>
                </a:r>
              </a:p>
              <a:p>
                <a:r>
                  <a:rPr lang="en-GB" dirty="0"/>
                  <a:t>Probability of data: </a:t>
                </a:r>
                <a:endParaRPr lang="en-GB" b="0" i="1"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𝑃</m:t>
                      </m:r>
                      <m:d>
                        <m:dPr>
                          <m:ctrlPr>
                            <a:rPr lang="de-DE" b="0" i="1" smtClean="0">
                              <a:latin typeface="Cambria Math" panose="02040503050406030204" pitchFamily="18" charset="0"/>
                            </a:rPr>
                          </m:ctrlPr>
                        </m:dPr>
                        <m:e>
                          <m:r>
                            <a:rPr lang="en-GB" b="1" i="1">
                              <a:latin typeface="Cambria Math" panose="02040503050406030204" pitchFamily="18" charset="0"/>
                            </a:rPr>
                            <m:t>𝒅</m:t>
                          </m:r>
                        </m:e>
                        <m:e>
                          <m:sSub>
                            <m:sSubPr>
                              <m:ctrlPr>
                                <a:rPr lang="en-GB" i="1">
                                  <a:latin typeface="Cambria Math" panose="02040503050406030204" pitchFamily="18" charset="0"/>
                                </a:rPr>
                              </m:ctrlPr>
                            </m:sSubPr>
                            <m:e>
                              <m:r>
                                <a:rPr lang="en-GB" i="1">
                                  <a:latin typeface="Cambria Math" panose="02040503050406030204" pitchFamily="18" charset="0"/>
                                </a:rPr>
                                <m:t>h</m:t>
                              </m:r>
                            </m:e>
                            <m: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𝜃</m:t>
                                  </m:r>
                                </m:e>
                                <m:sub>
                                  <m:r>
                                    <a:rPr lang="en-GB" i="1">
                                      <a:latin typeface="Cambria Math" panose="02040503050406030204" pitchFamily="18" charset="0"/>
                                      <a:ea typeface="Cambria Math" panose="02040503050406030204" pitchFamily="18" charset="0"/>
                                    </a:rPr>
                                    <m:t>0</m:t>
                                  </m:r>
                                </m:sub>
                              </m:s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𝜃</m:t>
                                  </m:r>
                                </m:e>
                                <m:sub>
                                  <m:r>
                                    <a:rPr lang="en-GB" i="1">
                                      <a:latin typeface="Cambria Math" panose="02040503050406030204" pitchFamily="18" charset="0"/>
                                      <a:ea typeface="Cambria Math" panose="02040503050406030204" pitchFamily="18" charset="0"/>
                                    </a:rPr>
                                    <m:t>1</m:t>
                                  </m:r>
                                </m:sub>
                              </m:s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𝜃</m:t>
                                  </m:r>
                                </m:e>
                                <m:sub>
                                  <m:r>
                                    <a:rPr lang="en-GB" i="1">
                                      <a:latin typeface="Cambria Math" panose="02040503050406030204" pitchFamily="18" charset="0"/>
                                      <a:ea typeface="Cambria Math" panose="02040503050406030204" pitchFamily="18" charset="0"/>
                                    </a:rPr>
                                    <m:t>2</m:t>
                                  </m:r>
                                </m:sub>
                              </m:sSub>
                            </m:sub>
                          </m:sSub>
                        </m:e>
                      </m:d>
                      <m:r>
                        <a:rPr lang="en-GB" b="0" i="1" smtClean="0">
                          <a:latin typeface="Cambria Math" panose="02040503050406030204" pitchFamily="18" charset="0"/>
                        </a:rPr>
                        <m:t>=</m:t>
                      </m:r>
                      <m:nary>
                        <m:naryPr>
                          <m:chr m:val="∏"/>
                          <m:ctrlPr>
                            <a:rPr lang="en-GB" b="0" i="1" smtClean="0">
                              <a:latin typeface="Cambria Math" panose="02040503050406030204" pitchFamily="18" charset="0"/>
                            </a:rPr>
                          </m:ctrlPr>
                        </m:naryPr>
                        <m:sub>
                          <m:r>
                            <m:rPr>
                              <m:brk m:alnAt="23"/>
                            </m:rPr>
                            <a:rPr lang="en-GB" b="0" i="1" smtClean="0">
                              <a:latin typeface="Cambria Math" panose="02040503050406030204" pitchFamily="18" charset="0"/>
                            </a:rPr>
                            <m:t>𝑗</m:t>
                          </m:r>
                          <m:r>
                            <a:rPr lang="en-GB" b="0" i="1" smtClean="0">
                              <a:latin typeface="Cambria Math" panose="02040503050406030204" pitchFamily="18" charset="0"/>
                            </a:rPr>
                            <m:t>=1</m:t>
                          </m:r>
                        </m:sub>
                        <m:sup>
                          <m:r>
                            <a:rPr lang="en-GB" b="0" i="1" smtClean="0">
                              <a:latin typeface="Cambria Math" panose="02040503050406030204" pitchFamily="18" charset="0"/>
                            </a:rPr>
                            <m:t>𝑁</m:t>
                          </m:r>
                        </m:sup>
                        <m:e>
                          <m:r>
                            <a:rPr lang="en-GB" b="0" i="1" smtClean="0">
                              <a:latin typeface="Cambria Math" panose="02040503050406030204" pitchFamily="18" charset="0"/>
                            </a:rPr>
                            <m:t>𝑃</m:t>
                          </m:r>
                          <m:d>
                            <m:dPr>
                              <m:ctrlPr>
                                <a:rPr lang="de-DE" b="0" i="1" smtClean="0">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𝑑</m:t>
                                  </m:r>
                                </m:e>
                                <m:sub>
                                  <m:r>
                                    <a:rPr lang="en-GB" i="1">
                                      <a:latin typeface="Cambria Math" panose="02040503050406030204" pitchFamily="18" charset="0"/>
                                    </a:rPr>
                                    <m:t>𝑗</m:t>
                                  </m:r>
                                </m:sub>
                              </m:sSub>
                            </m:e>
                            <m:e>
                              <m:sSub>
                                <m:sSubPr>
                                  <m:ctrlPr>
                                    <a:rPr lang="en-GB" i="1">
                                      <a:latin typeface="Cambria Math" panose="02040503050406030204" pitchFamily="18" charset="0"/>
                                    </a:rPr>
                                  </m:ctrlPr>
                                </m:sSubPr>
                                <m:e>
                                  <m:r>
                                    <a:rPr lang="en-GB" i="1">
                                      <a:latin typeface="Cambria Math" panose="02040503050406030204" pitchFamily="18" charset="0"/>
                                    </a:rPr>
                                    <m:t>h</m:t>
                                  </m:r>
                                </m:e>
                                <m: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𝜃</m:t>
                                      </m:r>
                                    </m:e>
                                    <m:sub>
                                      <m:r>
                                        <a:rPr lang="en-GB" i="1">
                                          <a:latin typeface="Cambria Math" panose="02040503050406030204" pitchFamily="18" charset="0"/>
                                          <a:ea typeface="Cambria Math" panose="02040503050406030204" pitchFamily="18" charset="0"/>
                                        </a:rPr>
                                        <m:t>0</m:t>
                                      </m:r>
                                    </m:sub>
                                  </m:s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𝜃</m:t>
                                      </m:r>
                                    </m:e>
                                    <m:sub>
                                      <m:r>
                                        <a:rPr lang="en-GB" i="1">
                                          <a:latin typeface="Cambria Math" panose="02040503050406030204" pitchFamily="18" charset="0"/>
                                          <a:ea typeface="Cambria Math" panose="02040503050406030204" pitchFamily="18" charset="0"/>
                                        </a:rPr>
                                        <m:t>1</m:t>
                                      </m:r>
                                    </m:sub>
                                  </m:s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𝜃</m:t>
                                      </m:r>
                                    </m:e>
                                    <m:sub>
                                      <m:r>
                                        <a:rPr lang="en-GB" i="1">
                                          <a:latin typeface="Cambria Math" panose="02040503050406030204" pitchFamily="18" charset="0"/>
                                          <a:ea typeface="Cambria Math" panose="02040503050406030204" pitchFamily="18" charset="0"/>
                                        </a:rPr>
                                        <m:t>2</m:t>
                                      </m:r>
                                    </m:sub>
                                  </m:sSub>
                                </m:sub>
                              </m:sSub>
                            </m:e>
                          </m:d>
                        </m:e>
                      </m:nary>
                      <m:r>
                        <a:rPr lang="en-GB" b="0" i="1" smtClean="0">
                          <a:latin typeface="Cambria Math" panose="02040503050406030204" pitchFamily="18" charset="0"/>
                        </a:rPr>
                        <m:t>=</m:t>
                      </m:r>
                      <m:sSubSup>
                        <m:sSubSupPr>
                          <m:ctrlPr>
                            <a:rPr lang="en-GB" b="0" i="1" smtClean="0">
                              <a:solidFill>
                                <a:schemeClr val="accent1"/>
                              </a:solidFill>
                              <a:latin typeface="Cambria Math" panose="02040503050406030204" pitchFamily="18" charset="0"/>
                              <a:ea typeface="Cambria Math" panose="02040503050406030204" pitchFamily="18" charset="0"/>
                            </a:rPr>
                          </m:ctrlPr>
                        </m:sSubSupPr>
                        <m:e>
                          <m:r>
                            <a:rPr lang="en-GB" b="0" i="1" smtClean="0">
                              <a:solidFill>
                                <a:schemeClr val="accent1"/>
                              </a:solidFill>
                              <a:latin typeface="Cambria Math" panose="02040503050406030204" pitchFamily="18" charset="0"/>
                              <a:ea typeface="Cambria Math" panose="02040503050406030204" pitchFamily="18" charset="0"/>
                            </a:rPr>
                            <m:t>𝜃</m:t>
                          </m:r>
                        </m:e>
                        <m:sub>
                          <m:r>
                            <a:rPr lang="en-GB" b="0" i="1" smtClean="0">
                              <a:solidFill>
                                <a:schemeClr val="accent1"/>
                              </a:solidFill>
                              <a:latin typeface="Cambria Math" panose="02040503050406030204" pitchFamily="18" charset="0"/>
                              <a:ea typeface="Cambria Math" panose="02040503050406030204" pitchFamily="18" charset="0"/>
                            </a:rPr>
                            <m:t>0</m:t>
                          </m:r>
                        </m:sub>
                        <m:sup>
                          <m:r>
                            <a:rPr lang="en-GB" b="0" i="1" smtClean="0">
                              <a:solidFill>
                                <a:schemeClr val="accent1"/>
                              </a:solidFill>
                              <a:latin typeface="Cambria Math" panose="02040503050406030204" pitchFamily="18" charset="0"/>
                              <a:ea typeface="Cambria Math" panose="02040503050406030204" pitchFamily="18" charset="0"/>
                            </a:rPr>
                            <m:t>𝑐</m:t>
                          </m:r>
                        </m:sup>
                      </m:sSubSup>
                      <m:sSup>
                        <m:sSupPr>
                          <m:ctrlPr>
                            <a:rPr lang="en-GB" b="0" i="1" smtClean="0">
                              <a:latin typeface="Cambria Math" panose="02040503050406030204" pitchFamily="18" charset="0"/>
                              <a:ea typeface="Cambria Math" panose="02040503050406030204" pitchFamily="18" charset="0"/>
                            </a:rPr>
                          </m:ctrlPr>
                        </m:sSupPr>
                        <m:e>
                          <m:d>
                            <m:dPr>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1−</m:t>
                              </m:r>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𝜃</m:t>
                                  </m:r>
                                </m:e>
                                <m:sub>
                                  <m:r>
                                    <a:rPr lang="en-GB" b="0" i="1" smtClean="0">
                                      <a:latin typeface="Cambria Math" panose="02040503050406030204" pitchFamily="18" charset="0"/>
                                      <a:ea typeface="Cambria Math" panose="02040503050406030204" pitchFamily="18" charset="0"/>
                                    </a:rPr>
                                    <m:t>0</m:t>
                                  </m:r>
                                </m:sub>
                              </m:sSub>
                            </m:e>
                          </m:d>
                        </m:e>
                        <m:sup>
                          <m:r>
                            <a:rPr lang="en-GB" b="0" i="1" smtClean="0">
                              <a:latin typeface="Cambria Math" panose="02040503050406030204" pitchFamily="18" charset="0"/>
                              <a:ea typeface="Cambria Math" panose="02040503050406030204" pitchFamily="18" charset="0"/>
                            </a:rPr>
                            <m:t>𝑙</m:t>
                          </m:r>
                        </m:sup>
                      </m:sSup>
                      <m:sSubSup>
                        <m:sSubSupPr>
                          <m:ctrlPr>
                            <a:rPr lang="en-GB" b="0" i="1" smtClean="0">
                              <a:latin typeface="Cambria Math" panose="02040503050406030204" pitchFamily="18" charset="0"/>
                              <a:ea typeface="Cambria Math" panose="02040503050406030204" pitchFamily="18" charset="0"/>
                            </a:rPr>
                          </m:ctrlPr>
                        </m:sSubSupPr>
                        <m:e>
                          <m:r>
                            <a:rPr lang="en-GB" b="0" i="1" smtClean="0">
                              <a:latin typeface="Cambria Math" panose="02040503050406030204" pitchFamily="18" charset="0"/>
                              <a:ea typeface="Cambria Math" panose="02040503050406030204" pitchFamily="18" charset="0"/>
                            </a:rPr>
                            <m:t>𝜃</m:t>
                          </m:r>
                        </m:e>
                        <m:sub>
                          <m:r>
                            <a:rPr lang="en-GB" b="0" i="1" smtClean="0">
                              <a:latin typeface="Cambria Math" panose="02040503050406030204" pitchFamily="18" charset="0"/>
                              <a:ea typeface="Cambria Math" panose="02040503050406030204" pitchFamily="18" charset="0"/>
                            </a:rPr>
                            <m:t>1</m:t>
                          </m:r>
                        </m:sub>
                        <m:sup>
                          <m:sSub>
                            <m:sSubPr>
                              <m:ctrlPr>
                                <a:rPr lang="en-GB" i="1" smtClean="0">
                                  <a:latin typeface="Cambria Math" panose="02040503050406030204" pitchFamily="18" charset="0"/>
                                </a:rPr>
                              </m:ctrlPr>
                            </m:sSubPr>
                            <m:e>
                              <m:r>
                                <a:rPr lang="en-GB" i="1" smtClean="0">
                                  <a:latin typeface="Cambria Math" panose="02040503050406030204" pitchFamily="18" charset="0"/>
                                </a:rPr>
                                <m:t>𝑐</m:t>
                              </m:r>
                            </m:e>
                            <m:sub>
                              <m:r>
                                <a:rPr lang="en-GB" i="1" smtClean="0">
                                  <a:latin typeface="Cambria Math" panose="02040503050406030204" pitchFamily="18" charset="0"/>
                                </a:rPr>
                                <m:t>𝑟</m:t>
                              </m:r>
                            </m:sub>
                          </m:sSub>
                        </m:sup>
                      </m:sSubSup>
                      <m:sSup>
                        <m:sSupPr>
                          <m:ctrlPr>
                            <a:rPr lang="en-GB" b="0" i="1" smtClean="0">
                              <a:solidFill>
                                <a:srgbClr val="FFC000"/>
                              </a:solidFill>
                              <a:latin typeface="Cambria Math" panose="02040503050406030204" pitchFamily="18" charset="0"/>
                              <a:ea typeface="Cambria Math" panose="02040503050406030204" pitchFamily="18" charset="0"/>
                            </a:rPr>
                          </m:ctrlPr>
                        </m:sSupPr>
                        <m:e>
                          <m:d>
                            <m:dPr>
                              <m:ctrlPr>
                                <a:rPr lang="en-GB" b="0" i="1" smtClean="0">
                                  <a:solidFill>
                                    <a:srgbClr val="FFC000"/>
                                  </a:solidFill>
                                  <a:latin typeface="Cambria Math" panose="02040503050406030204" pitchFamily="18" charset="0"/>
                                  <a:ea typeface="Cambria Math" panose="02040503050406030204" pitchFamily="18" charset="0"/>
                                </a:rPr>
                              </m:ctrlPr>
                            </m:dPr>
                            <m:e>
                              <m:r>
                                <a:rPr lang="en-GB" b="0" i="1" smtClean="0">
                                  <a:solidFill>
                                    <a:srgbClr val="FFC000"/>
                                  </a:solidFill>
                                  <a:latin typeface="Cambria Math" panose="02040503050406030204" pitchFamily="18" charset="0"/>
                                  <a:ea typeface="Cambria Math" panose="02040503050406030204" pitchFamily="18" charset="0"/>
                                </a:rPr>
                                <m:t>1−</m:t>
                              </m:r>
                              <m:sSub>
                                <m:sSubPr>
                                  <m:ctrlPr>
                                    <a:rPr lang="en-GB" b="0" i="1" smtClean="0">
                                      <a:solidFill>
                                        <a:srgbClr val="FFC000"/>
                                      </a:solidFill>
                                      <a:latin typeface="Cambria Math" panose="02040503050406030204" pitchFamily="18" charset="0"/>
                                      <a:ea typeface="Cambria Math" panose="02040503050406030204" pitchFamily="18" charset="0"/>
                                    </a:rPr>
                                  </m:ctrlPr>
                                </m:sSubPr>
                                <m:e>
                                  <m:r>
                                    <a:rPr lang="en-GB" b="0" i="1" smtClean="0">
                                      <a:solidFill>
                                        <a:srgbClr val="FFC000"/>
                                      </a:solidFill>
                                      <a:latin typeface="Cambria Math" panose="02040503050406030204" pitchFamily="18" charset="0"/>
                                      <a:ea typeface="Cambria Math" panose="02040503050406030204" pitchFamily="18" charset="0"/>
                                    </a:rPr>
                                    <m:t>𝜃</m:t>
                                  </m:r>
                                </m:e>
                                <m:sub>
                                  <m:r>
                                    <a:rPr lang="en-GB" b="0" i="1" smtClean="0">
                                      <a:solidFill>
                                        <a:srgbClr val="FFC000"/>
                                      </a:solidFill>
                                      <a:latin typeface="Cambria Math" panose="02040503050406030204" pitchFamily="18" charset="0"/>
                                      <a:ea typeface="Cambria Math" panose="02040503050406030204" pitchFamily="18" charset="0"/>
                                    </a:rPr>
                                    <m:t>1</m:t>
                                  </m:r>
                                </m:sub>
                              </m:sSub>
                            </m:e>
                          </m:d>
                        </m:e>
                        <m:sup>
                          <m:sSub>
                            <m:sSubPr>
                              <m:ctrlPr>
                                <a:rPr lang="en-GB" i="1" smtClean="0">
                                  <a:solidFill>
                                    <a:srgbClr val="FFC000"/>
                                  </a:solidFill>
                                  <a:latin typeface="Cambria Math" panose="02040503050406030204" pitchFamily="18" charset="0"/>
                                </a:rPr>
                              </m:ctrlPr>
                            </m:sSubPr>
                            <m:e>
                              <m:r>
                                <a:rPr lang="en-GB" i="1" smtClean="0">
                                  <a:solidFill>
                                    <a:srgbClr val="FFC000"/>
                                  </a:solidFill>
                                  <a:latin typeface="Cambria Math" panose="02040503050406030204" pitchFamily="18" charset="0"/>
                                </a:rPr>
                                <m:t>𝑐</m:t>
                              </m:r>
                            </m:e>
                            <m:sub>
                              <m:r>
                                <a:rPr lang="en-GB" i="1" smtClean="0">
                                  <a:solidFill>
                                    <a:srgbClr val="FFC000"/>
                                  </a:solidFill>
                                  <a:latin typeface="Cambria Math" panose="02040503050406030204" pitchFamily="18" charset="0"/>
                                </a:rPr>
                                <m:t>𝑦</m:t>
                              </m:r>
                            </m:sub>
                          </m:sSub>
                        </m:sup>
                      </m:sSup>
                      <m:sSubSup>
                        <m:sSubSupPr>
                          <m:ctrlPr>
                            <a:rPr lang="en-GB" i="1" smtClean="0">
                              <a:latin typeface="Cambria Math" panose="02040503050406030204" pitchFamily="18" charset="0"/>
                              <a:ea typeface="Cambria Math" panose="02040503050406030204" pitchFamily="18" charset="0"/>
                            </a:rPr>
                          </m:ctrlPr>
                        </m:sSubSupPr>
                        <m:e>
                          <m:r>
                            <a:rPr lang="en-GB" i="1" smtClean="0">
                              <a:latin typeface="Cambria Math" panose="02040503050406030204" pitchFamily="18" charset="0"/>
                              <a:ea typeface="Cambria Math" panose="02040503050406030204" pitchFamily="18" charset="0"/>
                            </a:rPr>
                            <m:t>𝜃</m:t>
                          </m:r>
                        </m:e>
                        <m:sub>
                          <m:r>
                            <a:rPr lang="en-GB" b="0" i="1" smtClean="0">
                              <a:latin typeface="Cambria Math" panose="02040503050406030204" pitchFamily="18" charset="0"/>
                              <a:ea typeface="Cambria Math" panose="02040503050406030204" pitchFamily="18" charset="0"/>
                            </a:rPr>
                            <m:t>2</m:t>
                          </m:r>
                        </m:sub>
                        <m:sup>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𝑙</m:t>
                              </m:r>
                            </m:e>
                            <m:sub>
                              <m:r>
                                <a:rPr lang="en-GB" b="0" i="1" smtClean="0">
                                  <a:latin typeface="Cambria Math" panose="02040503050406030204" pitchFamily="18" charset="0"/>
                                  <a:ea typeface="Cambria Math" panose="02040503050406030204" pitchFamily="18" charset="0"/>
                                </a:rPr>
                                <m:t>𝑟</m:t>
                              </m:r>
                            </m:sub>
                          </m:sSub>
                        </m:sup>
                      </m:sSubSup>
                      <m:sSup>
                        <m:sSupPr>
                          <m:ctrlPr>
                            <a:rPr lang="en-GB" i="1" smtClean="0">
                              <a:latin typeface="Cambria Math" panose="02040503050406030204" pitchFamily="18" charset="0"/>
                              <a:ea typeface="Cambria Math" panose="02040503050406030204" pitchFamily="18" charset="0"/>
                            </a:rPr>
                          </m:ctrlPr>
                        </m:sSupPr>
                        <m:e>
                          <m:d>
                            <m:dPr>
                              <m:ctrlPr>
                                <a:rPr lang="en-GB" i="1" smtClean="0">
                                  <a:latin typeface="Cambria Math" panose="02040503050406030204" pitchFamily="18" charset="0"/>
                                  <a:ea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1−</m:t>
                              </m:r>
                              <m:sSub>
                                <m:sSubPr>
                                  <m:ctrlPr>
                                    <a:rPr lang="en-GB"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𝜃</m:t>
                                  </m:r>
                                </m:e>
                                <m:sub>
                                  <m:r>
                                    <a:rPr lang="en-GB" b="0" i="1" smtClean="0">
                                      <a:latin typeface="Cambria Math" panose="02040503050406030204" pitchFamily="18" charset="0"/>
                                      <a:ea typeface="Cambria Math" panose="02040503050406030204" pitchFamily="18" charset="0"/>
                                    </a:rPr>
                                    <m:t>2</m:t>
                                  </m:r>
                                </m:sub>
                              </m:sSub>
                            </m:e>
                          </m:d>
                        </m:e>
                        <m:sup>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𝑙</m:t>
                              </m:r>
                            </m:e>
                            <m:sub>
                              <m:r>
                                <a:rPr lang="en-GB" b="0" i="1" smtClean="0">
                                  <a:latin typeface="Cambria Math" panose="02040503050406030204" pitchFamily="18" charset="0"/>
                                  <a:ea typeface="Cambria Math" panose="02040503050406030204" pitchFamily="18" charset="0"/>
                                </a:rPr>
                                <m:t>𝑦</m:t>
                              </m:r>
                            </m:sub>
                          </m:sSub>
                        </m:sup>
                      </m:sSup>
                    </m:oMath>
                  </m:oMathPara>
                </a14:m>
                <a:endParaRPr lang="en-GB" dirty="0"/>
              </a:p>
              <a:p>
                <a:endParaRPr lang="en-GB" dirty="0"/>
              </a:p>
              <a:p>
                <a:endParaRPr lang="en-GB" dirty="0"/>
              </a:p>
              <a:p>
                <a:endParaRPr lang="en-GB" dirty="0"/>
              </a:p>
              <a:p>
                <a:endParaRPr lang="en-GB" dirty="0"/>
              </a:p>
            </p:txBody>
          </p:sp>
        </mc:Choice>
        <mc:Fallback xmlns="">
          <p:sp>
            <p:nvSpPr>
              <p:cNvPr id="2" name="Content Placeholder 1">
                <a:extLst>
                  <a:ext uri="{FF2B5EF4-FFF2-40B4-BE49-F238E27FC236}">
                    <a16:creationId xmlns:a16="http://schemas.microsoft.com/office/drawing/2014/main" id="{F8517923-2B33-3642-ACF2-BD6982368AD2}"/>
                  </a:ext>
                </a:extLst>
              </p:cNvPr>
              <p:cNvSpPr>
                <a:spLocks noGrp="1" noRot="1" noChangeAspect="1" noMove="1" noResize="1" noEditPoints="1" noAdjustHandles="1" noChangeArrowheads="1" noChangeShapeType="1" noTextEdit="1"/>
              </p:cNvSpPr>
              <p:nvPr>
                <p:ph idx="1"/>
              </p:nvPr>
            </p:nvSpPr>
            <p:spPr>
              <a:xfrm>
                <a:off x="359625" y="1666902"/>
                <a:ext cx="9186527" cy="4236435"/>
              </a:xfrm>
              <a:blipFill>
                <a:blip r:embed="rId3"/>
                <a:stretch>
                  <a:fillRect l="-1655" t="-3284" b="-35522"/>
                </a:stretch>
              </a:blipFill>
            </p:spPr>
            <p:txBody>
              <a:bodyPr/>
              <a:lstStyle/>
              <a:p>
                <a:r>
                  <a:rPr lang="en-GB">
                    <a:noFill/>
                  </a:rPr>
                  <a:t> </a:t>
                </a:r>
              </a:p>
            </p:txBody>
          </p:sp>
        </mc:Fallback>
      </mc:AlternateContent>
      <p:sp>
        <p:nvSpPr>
          <p:cNvPr id="7" name="Foliennummernplatzhalter 3"/>
          <p:cNvSpPr>
            <a:spLocks noGrp="1"/>
          </p:cNvSpPr>
          <p:nvPr>
            <p:ph type="sldNum" sz="quarter" idx="4"/>
          </p:nvPr>
        </p:nvSpPr>
        <p:spPr/>
        <p:txBody>
          <a:bodyPr/>
          <a:lstStyle/>
          <a:p>
            <a:pPr>
              <a:defRPr/>
            </a:pPr>
            <a:fld id="{A4C577E2-95DD-1F4B-A688-E8FB02007787}" type="slidenum">
              <a:rPr lang="en-GB" smtClean="0"/>
              <a:pPr>
                <a:defRPr/>
              </a:pPr>
              <a:t>115</a:t>
            </a:fld>
            <a:endParaRPr lang="en-GB"/>
          </a:p>
        </p:txBody>
      </p:sp>
      <p:sp>
        <p:nvSpPr>
          <p:cNvPr id="3" name="Date Placeholder 2">
            <a:extLst>
              <a:ext uri="{FF2B5EF4-FFF2-40B4-BE49-F238E27FC236}">
                <a16:creationId xmlns:a16="http://schemas.microsoft.com/office/drawing/2014/main" id="{D9DD5434-8EE9-7941-BA34-C334EC41085C}"/>
              </a:ext>
            </a:extLst>
          </p:cNvPr>
          <p:cNvSpPr>
            <a:spLocks noGrp="1"/>
          </p:cNvSpPr>
          <p:nvPr>
            <p:ph type="dt" sz="half" idx="2"/>
          </p:nvPr>
        </p:nvSpPr>
        <p:spPr/>
        <p:txBody>
          <a:bodyPr/>
          <a:lstStyle/>
          <a:p>
            <a:r>
              <a:rPr lang="en-GB"/>
              <a:t>Lifted Learning</a:t>
            </a:r>
          </a:p>
        </p:txBody>
      </p:sp>
      <p:sp>
        <p:nvSpPr>
          <p:cNvPr id="4" name="Footer Placeholder 3">
            <a:extLst>
              <a:ext uri="{FF2B5EF4-FFF2-40B4-BE49-F238E27FC236}">
                <a16:creationId xmlns:a16="http://schemas.microsoft.com/office/drawing/2014/main" id="{00D81892-2F86-644C-99FB-00BF3820AAB5}"/>
              </a:ext>
            </a:extLst>
          </p:cNvPr>
          <p:cNvSpPr>
            <a:spLocks noGrp="1"/>
          </p:cNvSpPr>
          <p:nvPr>
            <p:ph type="ftr" sz="quarter" idx="3"/>
          </p:nvPr>
        </p:nvSpPr>
        <p:spPr/>
        <p:txBody>
          <a:bodyPr/>
          <a:lstStyle/>
          <a:p>
            <a:r>
              <a:rPr lang="en-GB"/>
              <a:t>T. Braun - StaRAI</a:t>
            </a:r>
          </a:p>
        </p:txBody>
      </p:sp>
      <p:grpSp>
        <p:nvGrpSpPr>
          <p:cNvPr id="17" name="Group 16">
            <a:extLst>
              <a:ext uri="{FF2B5EF4-FFF2-40B4-BE49-F238E27FC236}">
                <a16:creationId xmlns:a16="http://schemas.microsoft.com/office/drawing/2014/main" id="{8FC38424-03E4-A84B-ADCB-53A7EF32F581}"/>
              </a:ext>
            </a:extLst>
          </p:cNvPr>
          <p:cNvGrpSpPr/>
          <p:nvPr/>
        </p:nvGrpSpPr>
        <p:grpSpPr>
          <a:xfrm>
            <a:off x="10092874" y="3642200"/>
            <a:ext cx="1294651" cy="1258636"/>
            <a:chOff x="835637" y="3766316"/>
            <a:chExt cx="1296000" cy="1259947"/>
          </a:xfrm>
        </p:grpSpPr>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9114361C-803B-3F4A-A3D3-3C9FDF1EF4B9}"/>
                    </a:ext>
                  </a:extLst>
                </p:cNvPr>
                <p:cNvSpPr txBox="1"/>
                <p:nvPr/>
              </p:nvSpPr>
              <p:spPr>
                <a:xfrm>
                  <a:off x="835637" y="4636750"/>
                  <a:ext cx="1296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1798" i="1" smtClean="0">
                            <a:latin typeface="Cambria Math" panose="02040503050406030204" pitchFamily="18" charset="0"/>
                          </a:rPr>
                          <m:t>𝑊𝑟𝑎𝑝𝑝𝑒𝑟</m:t>
                        </m:r>
                      </m:oMath>
                    </m:oMathPara>
                  </a14:m>
                  <a:endParaRPr lang="en-GB" sz="1798"/>
                </a:p>
              </p:txBody>
            </p:sp>
          </mc:Choice>
          <mc:Fallback xmlns="">
            <p:sp>
              <p:nvSpPr>
                <p:cNvPr id="19" name="TextBox 18">
                  <a:extLst>
                    <a:ext uri="{FF2B5EF4-FFF2-40B4-BE49-F238E27FC236}">
                      <a16:creationId xmlns:a16="http://schemas.microsoft.com/office/drawing/2014/main" id="{9114361C-803B-3F4A-A3D3-3C9FDF1EF4B9}"/>
                    </a:ext>
                  </a:extLst>
                </p:cNvPr>
                <p:cNvSpPr txBox="1">
                  <a:spLocks noRot="1" noChangeAspect="1" noMove="1" noResize="1" noEditPoints="1" noAdjustHandles="1" noChangeArrowheads="1" noChangeShapeType="1" noTextEdit="1"/>
                </p:cNvSpPr>
                <p:nvPr/>
              </p:nvSpPr>
              <p:spPr>
                <a:xfrm>
                  <a:off x="835637" y="4636750"/>
                  <a:ext cx="1296000" cy="389513"/>
                </a:xfrm>
                <a:prstGeom prst="ellipse">
                  <a:avLst/>
                </a:prstGeom>
                <a:blipFill>
                  <a:blip r:embed="rId4"/>
                  <a:stretch>
                    <a:fillRect b="-3030"/>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53851B1B-5B3C-FB4B-8B1B-E8EF727E7CFC}"/>
                    </a:ext>
                  </a:extLst>
                </p:cNvPr>
                <p:cNvSpPr txBox="1"/>
                <p:nvPr/>
              </p:nvSpPr>
              <p:spPr>
                <a:xfrm>
                  <a:off x="835637" y="3766316"/>
                  <a:ext cx="1296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1798" i="1" smtClean="0">
                            <a:latin typeface="Cambria Math" panose="02040503050406030204" pitchFamily="18" charset="0"/>
                          </a:rPr>
                          <m:t>𝐹𝑙𝑎𝑣𝑜𝑢𝑟</m:t>
                        </m:r>
                      </m:oMath>
                    </m:oMathPara>
                  </a14:m>
                  <a:endParaRPr lang="en-GB" sz="1798"/>
                </a:p>
              </p:txBody>
            </p:sp>
          </mc:Choice>
          <mc:Fallback xmlns="">
            <p:sp>
              <p:nvSpPr>
                <p:cNvPr id="20" name="TextBox 19">
                  <a:extLst>
                    <a:ext uri="{FF2B5EF4-FFF2-40B4-BE49-F238E27FC236}">
                      <a16:creationId xmlns:a16="http://schemas.microsoft.com/office/drawing/2014/main" id="{53851B1B-5B3C-FB4B-8B1B-E8EF727E7CFC}"/>
                    </a:ext>
                  </a:extLst>
                </p:cNvPr>
                <p:cNvSpPr txBox="1">
                  <a:spLocks noRot="1" noChangeAspect="1" noMove="1" noResize="1" noEditPoints="1" noAdjustHandles="1" noChangeArrowheads="1" noChangeShapeType="1" noTextEdit="1"/>
                </p:cNvSpPr>
                <p:nvPr/>
              </p:nvSpPr>
              <p:spPr>
                <a:xfrm>
                  <a:off x="835637" y="3766316"/>
                  <a:ext cx="1296000" cy="389513"/>
                </a:xfrm>
                <a:prstGeom prst="ellipse">
                  <a:avLst/>
                </a:prstGeom>
                <a:blipFill>
                  <a:blip r:embed="rId5"/>
                  <a:stretch>
                    <a:fillRect/>
                  </a:stretch>
                </a:blipFill>
                <a:ln>
                  <a:solidFill>
                    <a:schemeClr val="tx1"/>
                  </a:solidFill>
                </a:ln>
              </p:spPr>
              <p:txBody>
                <a:bodyPr/>
                <a:lstStyle/>
                <a:p>
                  <a:r>
                    <a:rPr lang="en-GB">
                      <a:noFill/>
                    </a:rPr>
                    <a:t> </a:t>
                  </a:r>
                </a:p>
              </p:txBody>
            </p:sp>
          </mc:Fallback>
        </mc:AlternateContent>
        <p:cxnSp>
          <p:nvCxnSpPr>
            <p:cNvPr id="21" name="Straight Arrow Connector 20">
              <a:extLst>
                <a:ext uri="{FF2B5EF4-FFF2-40B4-BE49-F238E27FC236}">
                  <a16:creationId xmlns:a16="http://schemas.microsoft.com/office/drawing/2014/main" id="{B4A08E25-FFC1-4E46-8DFD-A2B217F3FDD1}"/>
                </a:ext>
              </a:extLst>
            </p:cNvPr>
            <p:cNvCxnSpPr>
              <a:cxnSpLocks/>
              <a:stCxn id="20" idx="4"/>
              <a:endCxn id="19" idx="0"/>
            </p:cNvCxnSpPr>
            <p:nvPr/>
          </p:nvCxnSpPr>
          <p:spPr>
            <a:xfrm>
              <a:off x="1483637" y="4155829"/>
              <a:ext cx="0" cy="48092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graphicFrame>
            <p:nvGraphicFramePr>
              <p:cNvPr id="22" name="Table 21">
                <a:extLst>
                  <a:ext uri="{FF2B5EF4-FFF2-40B4-BE49-F238E27FC236}">
                    <a16:creationId xmlns:a16="http://schemas.microsoft.com/office/drawing/2014/main" id="{513FD9A5-2C07-814F-8E77-8150E9826C76}"/>
                  </a:ext>
                </a:extLst>
              </p:cNvPr>
              <p:cNvGraphicFramePr>
                <a:graphicFrameLocks noGrp="1"/>
              </p:cNvGraphicFramePr>
              <p:nvPr/>
            </p:nvGraphicFramePr>
            <p:xfrm>
              <a:off x="10055588" y="2938499"/>
              <a:ext cx="1369222" cy="611364"/>
            </p:xfrm>
            <a:graphic>
              <a:graphicData uri="http://schemas.openxmlformats.org/drawingml/2006/table">
                <a:tbl>
                  <a:tblPr firstRow="1" bandRow="1">
                    <a:tableStyleId>{793D81CF-94F2-401A-BA57-92F5A7B2D0C5}</a:tableStyleId>
                  </a:tblPr>
                  <a:tblGrid>
                    <a:gridCol w="1369222">
                      <a:extLst>
                        <a:ext uri="{9D8B030D-6E8A-4147-A177-3AD203B41FA5}">
                          <a16:colId xmlns:a16="http://schemas.microsoft.com/office/drawing/2014/main" val="994587755"/>
                        </a:ext>
                      </a:extLst>
                    </a:gridCol>
                  </a:tblGrid>
                  <a:tr h="305682">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𝑃</m:t>
                                </m:r>
                                <m:d>
                                  <m:dPr>
                                    <m:ctrlPr>
                                      <a:rPr lang="de-DE" sz="1400" b="0" i="1" smtClean="0">
                                        <a:latin typeface="Cambria Math" panose="02040503050406030204" pitchFamily="18" charset="0"/>
                                      </a:rPr>
                                    </m:ctrlPr>
                                  </m:dPr>
                                  <m:e>
                                    <m:r>
                                      <a:rPr lang="de-DE" sz="1400" b="0" i="1" smtClean="0">
                                        <a:latin typeface="Cambria Math" panose="02040503050406030204" pitchFamily="18" charset="0"/>
                                      </a:rPr>
                                      <m:t>𝐹</m:t>
                                    </m:r>
                                    <m:r>
                                      <a:rPr lang="de-DE" sz="1400" b="0" i="1" smtClean="0">
                                        <a:latin typeface="Cambria Math" panose="02040503050406030204" pitchFamily="18" charset="0"/>
                                      </a:rPr>
                                      <m:t>=</m:t>
                                    </m:r>
                                    <m:r>
                                      <a:rPr lang="de-DE" sz="1400" b="0" i="1" smtClean="0">
                                        <a:latin typeface="Cambria Math" panose="02040503050406030204" pitchFamily="18" charset="0"/>
                                      </a:rPr>
                                      <m:t>𝑐h𝑒𝑟𝑟𝑦</m:t>
                                    </m:r>
                                  </m:e>
                                </m:d>
                              </m:oMath>
                            </m:oMathPara>
                          </a14:m>
                          <a:endParaRPr lang="de-DE" sz="1400" b="0" dirty="0"/>
                        </a:p>
                      </a:txBody>
                      <a:tcPr marL="91345" marR="91345" marT="45672" marB="45672"/>
                    </a:tc>
                    <a:extLst>
                      <a:ext uri="{0D108BD9-81ED-4DB2-BD59-A6C34878D82A}">
                        <a16:rowId xmlns:a16="http://schemas.microsoft.com/office/drawing/2014/main" val="2794515281"/>
                      </a:ext>
                    </a:extLst>
                  </a:tr>
                  <a:tr h="305682">
                    <a:tc>
                      <a:txBody>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ea typeface="Cambria Math" panose="02040503050406030204" pitchFamily="18" charset="0"/>
                                      </a:rPr>
                                    </m:ctrlPr>
                                  </m:sSubPr>
                                  <m:e>
                                    <m:r>
                                      <a:rPr lang="de-DE" sz="1400" i="1" smtClean="0">
                                        <a:latin typeface="Cambria Math" panose="02040503050406030204" pitchFamily="18" charset="0"/>
                                        <a:ea typeface="Cambria Math" panose="02040503050406030204" pitchFamily="18" charset="0"/>
                                      </a:rPr>
                                      <m:t>𝜃</m:t>
                                    </m:r>
                                  </m:e>
                                  <m:sub>
                                    <m:r>
                                      <a:rPr lang="de-DE" sz="1400" b="0" i="1" smtClean="0">
                                        <a:latin typeface="Cambria Math" panose="02040503050406030204" pitchFamily="18" charset="0"/>
                                        <a:ea typeface="Cambria Math" panose="02040503050406030204" pitchFamily="18" charset="0"/>
                                      </a:rPr>
                                      <m:t>0</m:t>
                                    </m:r>
                                  </m:sub>
                                </m:sSub>
                              </m:oMath>
                            </m:oMathPara>
                          </a14:m>
                          <a:endParaRPr lang="de-DE" sz="1400" dirty="0"/>
                        </a:p>
                      </a:txBody>
                      <a:tcPr marL="91345" marR="91345" marT="45672" marB="45672"/>
                    </a:tc>
                    <a:extLst>
                      <a:ext uri="{0D108BD9-81ED-4DB2-BD59-A6C34878D82A}">
                        <a16:rowId xmlns:a16="http://schemas.microsoft.com/office/drawing/2014/main" val="3291229817"/>
                      </a:ext>
                    </a:extLst>
                  </a:tr>
                </a:tbl>
              </a:graphicData>
            </a:graphic>
          </p:graphicFrame>
        </mc:Choice>
        <mc:Fallback xmlns="">
          <p:graphicFrame>
            <p:nvGraphicFramePr>
              <p:cNvPr id="22" name="Table 21">
                <a:extLst>
                  <a:ext uri="{FF2B5EF4-FFF2-40B4-BE49-F238E27FC236}">
                    <a16:creationId xmlns:a16="http://schemas.microsoft.com/office/drawing/2014/main" id="{513FD9A5-2C07-814F-8E77-8150E9826C76}"/>
                  </a:ext>
                </a:extLst>
              </p:cNvPr>
              <p:cNvGraphicFramePr>
                <a:graphicFrameLocks noGrp="1"/>
              </p:cNvGraphicFramePr>
              <p:nvPr>
                <p:extLst/>
              </p:nvPr>
            </p:nvGraphicFramePr>
            <p:xfrm>
              <a:off x="10055588" y="2938499"/>
              <a:ext cx="1369222" cy="611364"/>
            </p:xfrm>
            <a:graphic>
              <a:graphicData uri="http://schemas.openxmlformats.org/drawingml/2006/table">
                <a:tbl>
                  <a:tblPr firstRow="1" bandRow="1">
                    <a:tableStyleId>{793D81CF-94F2-401A-BA57-92F5A7B2D0C5}</a:tableStyleId>
                  </a:tblPr>
                  <a:tblGrid>
                    <a:gridCol w="1369222">
                      <a:extLst>
                        <a:ext uri="{9D8B030D-6E8A-4147-A177-3AD203B41FA5}">
                          <a16:colId xmlns:a16="http://schemas.microsoft.com/office/drawing/2014/main" val="994587755"/>
                        </a:ext>
                      </a:extLst>
                    </a:gridCol>
                  </a:tblGrid>
                  <a:tr h="305682">
                    <a:tc>
                      <a:txBody>
                        <a:bodyPr/>
                        <a:lstStyle/>
                        <a:p>
                          <a:endParaRPr lang="en-US"/>
                        </a:p>
                      </a:txBody>
                      <a:tcPr marL="91345" marR="91345" marT="45672" marB="45672">
                        <a:blipFill>
                          <a:blip r:embed="rId6"/>
                          <a:stretch>
                            <a:fillRect t="-4000" b="-96000"/>
                          </a:stretch>
                        </a:blipFill>
                      </a:tcPr>
                    </a:tc>
                    <a:extLst>
                      <a:ext uri="{0D108BD9-81ED-4DB2-BD59-A6C34878D82A}">
                        <a16:rowId xmlns:a16="http://schemas.microsoft.com/office/drawing/2014/main" val="2794515281"/>
                      </a:ext>
                    </a:extLst>
                  </a:tr>
                  <a:tr h="305682">
                    <a:tc>
                      <a:txBody>
                        <a:bodyPr/>
                        <a:lstStyle/>
                        <a:p>
                          <a:endParaRPr lang="en-US"/>
                        </a:p>
                      </a:txBody>
                      <a:tcPr marL="91345" marR="91345" marT="45672" marB="45672">
                        <a:blipFill>
                          <a:blip r:embed="rId6"/>
                          <a:stretch>
                            <a:fillRect t="-108333"/>
                          </a:stretch>
                        </a:blipFill>
                      </a:tcPr>
                    </a:tc>
                    <a:extLst>
                      <a:ext uri="{0D108BD9-81ED-4DB2-BD59-A6C34878D82A}">
                        <a16:rowId xmlns:a16="http://schemas.microsoft.com/office/drawing/2014/main" val="3291229817"/>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23" name="Table 22">
                <a:extLst>
                  <a:ext uri="{FF2B5EF4-FFF2-40B4-BE49-F238E27FC236}">
                    <a16:creationId xmlns:a16="http://schemas.microsoft.com/office/drawing/2014/main" id="{5C74E1AD-0F34-0B41-97E9-2FA316578572}"/>
                  </a:ext>
                </a:extLst>
              </p:cNvPr>
              <p:cNvGraphicFramePr>
                <a:graphicFrameLocks noGrp="1"/>
              </p:cNvGraphicFramePr>
              <p:nvPr/>
            </p:nvGraphicFramePr>
            <p:xfrm>
              <a:off x="9648725" y="4986292"/>
              <a:ext cx="2182951" cy="917046"/>
            </p:xfrm>
            <a:graphic>
              <a:graphicData uri="http://schemas.openxmlformats.org/drawingml/2006/table">
                <a:tbl>
                  <a:tblPr firstRow="1" bandRow="1">
                    <a:tableStyleId>{793D81CF-94F2-401A-BA57-92F5A7B2D0C5}</a:tableStyleId>
                  </a:tblPr>
                  <a:tblGrid>
                    <a:gridCol w="761397">
                      <a:extLst>
                        <a:ext uri="{9D8B030D-6E8A-4147-A177-3AD203B41FA5}">
                          <a16:colId xmlns:a16="http://schemas.microsoft.com/office/drawing/2014/main" val="796263953"/>
                        </a:ext>
                      </a:extLst>
                    </a:gridCol>
                    <a:gridCol w="1421554">
                      <a:extLst>
                        <a:ext uri="{9D8B030D-6E8A-4147-A177-3AD203B41FA5}">
                          <a16:colId xmlns:a16="http://schemas.microsoft.com/office/drawing/2014/main" val="994587755"/>
                        </a:ext>
                      </a:extLst>
                    </a:gridCol>
                  </a:tblGrid>
                  <a:tr h="305682">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𝐹</m:t>
                                </m:r>
                              </m:oMath>
                            </m:oMathPara>
                          </a14:m>
                          <a:endParaRPr lang="de-DE" sz="1400" b="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𝑃</m:t>
                                </m:r>
                                <m:d>
                                  <m:dPr>
                                    <m:ctrlPr>
                                      <a:rPr lang="de-DE" sz="1400" b="0" i="1" smtClean="0">
                                        <a:latin typeface="Cambria Math" panose="02040503050406030204" pitchFamily="18" charset="0"/>
                                      </a:rPr>
                                    </m:ctrlPr>
                                  </m:dPr>
                                  <m:e>
                                    <m:r>
                                      <a:rPr lang="de-DE" sz="1400" b="0" i="1" smtClean="0">
                                        <a:latin typeface="Cambria Math" panose="02040503050406030204" pitchFamily="18" charset="0"/>
                                      </a:rPr>
                                      <m:t>𝑊</m:t>
                                    </m:r>
                                    <m:r>
                                      <a:rPr lang="de-DE" sz="1400" b="0" i="1" smtClean="0">
                                        <a:latin typeface="Cambria Math" panose="02040503050406030204" pitchFamily="18" charset="0"/>
                                      </a:rPr>
                                      <m:t>=</m:t>
                                    </m:r>
                                    <m:r>
                                      <a:rPr lang="de-DE" sz="1400" b="0" i="1" smtClean="0">
                                        <a:latin typeface="Cambria Math" panose="02040503050406030204" pitchFamily="18" charset="0"/>
                                      </a:rPr>
                                      <m:t>𝑟𝑒𝑑</m:t>
                                    </m:r>
                                    <m:r>
                                      <a:rPr lang="de-DE" sz="1400" b="0" i="1" smtClean="0">
                                        <a:latin typeface="Cambria Math" panose="02040503050406030204" pitchFamily="18" charset="0"/>
                                      </a:rPr>
                                      <m:t> | </m:t>
                                    </m:r>
                                    <m:r>
                                      <a:rPr lang="de-DE" sz="1400" b="0" i="1" smtClean="0">
                                        <a:latin typeface="Cambria Math" panose="02040503050406030204" pitchFamily="18" charset="0"/>
                                      </a:rPr>
                                      <m:t>𝐹</m:t>
                                    </m:r>
                                  </m:e>
                                </m:d>
                              </m:oMath>
                            </m:oMathPara>
                          </a14:m>
                          <a:endParaRPr lang="de-DE" sz="1400" b="0" dirty="0"/>
                        </a:p>
                      </a:txBody>
                      <a:tcPr marL="91345" marR="91345" marT="45672" marB="45672"/>
                    </a:tc>
                    <a:extLst>
                      <a:ext uri="{0D108BD9-81ED-4DB2-BD59-A6C34878D82A}">
                        <a16:rowId xmlns:a16="http://schemas.microsoft.com/office/drawing/2014/main" val="2794515281"/>
                      </a:ext>
                    </a:extLst>
                  </a:tr>
                  <a:tr h="305682">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𝑐h𝑒𝑟𝑟𝑦</m:t>
                                </m:r>
                              </m:oMath>
                            </m:oMathPara>
                          </a14:m>
                          <a:endParaRPr lang="de-DE"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ea typeface="Cambria Math" panose="02040503050406030204" pitchFamily="18" charset="0"/>
                                      </a:rPr>
                                    </m:ctrlPr>
                                  </m:sSubPr>
                                  <m:e>
                                    <m:r>
                                      <a:rPr lang="de-DE" sz="1400" i="1" smtClean="0">
                                        <a:latin typeface="Cambria Math" panose="02040503050406030204" pitchFamily="18" charset="0"/>
                                        <a:ea typeface="Cambria Math" panose="02040503050406030204" pitchFamily="18" charset="0"/>
                                      </a:rPr>
                                      <m:t>𝜃</m:t>
                                    </m:r>
                                  </m:e>
                                  <m:sub>
                                    <m:r>
                                      <a:rPr lang="de-DE" sz="1400" b="0" i="1" smtClean="0">
                                        <a:latin typeface="Cambria Math" panose="02040503050406030204" pitchFamily="18" charset="0"/>
                                        <a:ea typeface="Cambria Math" panose="02040503050406030204" pitchFamily="18" charset="0"/>
                                      </a:rPr>
                                      <m:t>1</m:t>
                                    </m:r>
                                  </m:sub>
                                </m:sSub>
                              </m:oMath>
                            </m:oMathPara>
                          </a14:m>
                          <a:endParaRPr lang="de-DE" sz="1400" dirty="0"/>
                        </a:p>
                      </a:txBody>
                      <a:tcPr marL="91345" marR="91345" marT="45672" marB="45672"/>
                    </a:tc>
                    <a:extLst>
                      <a:ext uri="{0D108BD9-81ED-4DB2-BD59-A6C34878D82A}">
                        <a16:rowId xmlns:a16="http://schemas.microsoft.com/office/drawing/2014/main" val="3291229817"/>
                      </a:ext>
                    </a:extLst>
                  </a:tr>
                  <a:tr h="305682">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𝑙𝑖𝑚𝑒</m:t>
                                </m:r>
                              </m:oMath>
                            </m:oMathPara>
                          </a14:m>
                          <a:endParaRPr lang="de-DE" sz="1400" dirty="0"/>
                        </a:p>
                      </a:txBody>
                      <a:tcPr marL="91345" marR="91345" marT="45672" marB="45672"/>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ea typeface="Cambria Math" panose="02040503050406030204" pitchFamily="18" charset="0"/>
                                      </a:rPr>
                                    </m:ctrlPr>
                                  </m:sSubPr>
                                  <m:e>
                                    <m:r>
                                      <a:rPr lang="de-DE" sz="1400" i="1" smtClean="0">
                                        <a:latin typeface="Cambria Math" panose="02040503050406030204" pitchFamily="18" charset="0"/>
                                        <a:ea typeface="Cambria Math" panose="02040503050406030204" pitchFamily="18" charset="0"/>
                                      </a:rPr>
                                      <m:t>𝜃</m:t>
                                    </m:r>
                                  </m:e>
                                  <m:sub>
                                    <m:r>
                                      <a:rPr lang="de-DE" sz="1400" b="0" i="1" smtClean="0">
                                        <a:latin typeface="Cambria Math" panose="02040503050406030204" pitchFamily="18" charset="0"/>
                                        <a:ea typeface="Cambria Math" panose="02040503050406030204" pitchFamily="18" charset="0"/>
                                      </a:rPr>
                                      <m:t>2</m:t>
                                    </m:r>
                                  </m:sub>
                                </m:sSub>
                              </m:oMath>
                            </m:oMathPara>
                          </a14:m>
                          <a:endParaRPr lang="de-DE" sz="1400" dirty="0"/>
                        </a:p>
                      </a:txBody>
                      <a:tcPr marL="91345" marR="91345" marT="45672" marB="45672"/>
                    </a:tc>
                    <a:extLst>
                      <a:ext uri="{0D108BD9-81ED-4DB2-BD59-A6C34878D82A}">
                        <a16:rowId xmlns:a16="http://schemas.microsoft.com/office/drawing/2014/main" val="2499895101"/>
                      </a:ext>
                    </a:extLst>
                  </a:tr>
                </a:tbl>
              </a:graphicData>
            </a:graphic>
          </p:graphicFrame>
        </mc:Choice>
        <mc:Fallback xmlns="">
          <p:graphicFrame>
            <p:nvGraphicFramePr>
              <p:cNvPr id="23" name="Table 22">
                <a:extLst>
                  <a:ext uri="{FF2B5EF4-FFF2-40B4-BE49-F238E27FC236}">
                    <a16:creationId xmlns:a16="http://schemas.microsoft.com/office/drawing/2014/main" id="{5C74E1AD-0F34-0B41-97E9-2FA316578572}"/>
                  </a:ext>
                </a:extLst>
              </p:cNvPr>
              <p:cNvGraphicFramePr>
                <a:graphicFrameLocks noGrp="1"/>
              </p:cNvGraphicFramePr>
              <p:nvPr>
                <p:extLst/>
              </p:nvPr>
            </p:nvGraphicFramePr>
            <p:xfrm>
              <a:off x="9648725" y="4986292"/>
              <a:ext cx="2182951" cy="917046"/>
            </p:xfrm>
            <a:graphic>
              <a:graphicData uri="http://schemas.openxmlformats.org/drawingml/2006/table">
                <a:tbl>
                  <a:tblPr firstRow="1" bandRow="1">
                    <a:tableStyleId>{793D81CF-94F2-401A-BA57-92F5A7B2D0C5}</a:tableStyleId>
                  </a:tblPr>
                  <a:tblGrid>
                    <a:gridCol w="761397">
                      <a:extLst>
                        <a:ext uri="{9D8B030D-6E8A-4147-A177-3AD203B41FA5}">
                          <a16:colId xmlns:a16="http://schemas.microsoft.com/office/drawing/2014/main" val="796263953"/>
                        </a:ext>
                      </a:extLst>
                    </a:gridCol>
                    <a:gridCol w="1421554">
                      <a:extLst>
                        <a:ext uri="{9D8B030D-6E8A-4147-A177-3AD203B41FA5}">
                          <a16:colId xmlns:a16="http://schemas.microsoft.com/office/drawing/2014/main" val="994587755"/>
                        </a:ext>
                      </a:extLst>
                    </a:gridCol>
                  </a:tblGrid>
                  <a:tr h="305682">
                    <a:tc>
                      <a:txBody>
                        <a:bodyPr/>
                        <a:lstStyle/>
                        <a:p>
                          <a:endParaRPr lang="en-US"/>
                        </a:p>
                      </a:txBody>
                      <a:tcPr marL="91345" marR="91345" marT="45672" marB="45672">
                        <a:blipFill>
                          <a:blip r:embed="rId7"/>
                          <a:stretch>
                            <a:fillRect l="-1667" t="-4167" r="-188333" b="-208333"/>
                          </a:stretch>
                        </a:blipFill>
                      </a:tcPr>
                    </a:tc>
                    <a:tc>
                      <a:txBody>
                        <a:bodyPr/>
                        <a:lstStyle/>
                        <a:p>
                          <a:endParaRPr lang="en-US"/>
                        </a:p>
                      </a:txBody>
                      <a:tcPr marL="91345" marR="91345" marT="45672" marB="45672">
                        <a:blipFill>
                          <a:blip r:embed="rId7"/>
                          <a:stretch>
                            <a:fillRect l="-53982" t="-4167" b="-208333"/>
                          </a:stretch>
                        </a:blipFill>
                      </a:tcPr>
                    </a:tc>
                    <a:extLst>
                      <a:ext uri="{0D108BD9-81ED-4DB2-BD59-A6C34878D82A}">
                        <a16:rowId xmlns:a16="http://schemas.microsoft.com/office/drawing/2014/main" val="2794515281"/>
                      </a:ext>
                    </a:extLst>
                  </a:tr>
                  <a:tr h="305682">
                    <a:tc>
                      <a:txBody>
                        <a:bodyPr/>
                        <a:lstStyle/>
                        <a:p>
                          <a:endParaRPr lang="en-US"/>
                        </a:p>
                      </a:txBody>
                      <a:tcPr marL="91345" marR="91345" marT="45672" marB="45672">
                        <a:blipFill>
                          <a:blip r:embed="rId7"/>
                          <a:stretch>
                            <a:fillRect l="-1667" t="-100000" r="-188333" b="-100000"/>
                          </a:stretch>
                        </a:blipFill>
                      </a:tcPr>
                    </a:tc>
                    <a:tc>
                      <a:txBody>
                        <a:bodyPr/>
                        <a:lstStyle/>
                        <a:p>
                          <a:endParaRPr lang="en-US"/>
                        </a:p>
                      </a:txBody>
                      <a:tcPr marL="91345" marR="91345" marT="45672" marB="45672">
                        <a:blipFill>
                          <a:blip r:embed="rId7"/>
                          <a:stretch>
                            <a:fillRect l="-53982" t="-100000" b="-100000"/>
                          </a:stretch>
                        </a:blipFill>
                      </a:tcPr>
                    </a:tc>
                    <a:extLst>
                      <a:ext uri="{0D108BD9-81ED-4DB2-BD59-A6C34878D82A}">
                        <a16:rowId xmlns:a16="http://schemas.microsoft.com/office/drawing/2014/main" val="3291229817"/>
                      </a:ext>
                    </a:extLst>
                  </a:tr>
                  <a:tr h="305682">
                    <a:tc>
                      <a:txBody>
                        <a:bodyPr/>
                        <a:lstStyle/>
                        <a:p>
                          <a:endParaRPr lang="en-US"/>
                        </a:p>
                      </a:txBody>
                      <a:tcPr marL="91345" marR="91345" marT="45672" marB="45672">
                        <a:blipFill>
                          <a:blip r:embed="rId7"/>
                          <a:stretch>
                            <a:fillRect l="-1667" t="-208333" r="-188333" b="-4167"/>
                          </a:stretch>
                        </a:blipFill>
                      </a:tcPr>
                    </a:tc>
                    <a:tc>
                      <a:txBody>
                        <a:bodyPr/>
                        <a:lstStyle/>
                        <a:p>
                          <a:endParaRPr lang="en-US"/>
                        </a:p>
                      </a:txBody>
                      <a:tcPr marL="91345" marR="91345" marT="45672" marB="45672">
                        <a:blipFill>
                          <a:blip r:embed="rId7"/>
                          <a:stretch>
                            <a:fillRect l="-53982" t="-208333" b="-4167"/>
                          </a:stretch>
                        </a:blipFill>
                      </a:tcPr>
                    </a:tc>
                    <a:extLst>
                      <a:ext uri="{0D108BD9-81ED-4DB2-BD59-A6C34878D82A}">
                        <a16:rowId xmlns:a16="http://schemas.microsoft.com/office/drawing/2014/main" val="2499895101"/>
                      </a:ext>
                    </a:extLst>
                  </a:tr>
                </a:tbl>
              </a:graphicData>
            </a:graphic>
          </p:graphicFrame>
        </mc:Fallback>
      </mc:AlternateContent>
      <p:sp>
        <p:nvSpPr>
          <p:cNvPr id="24" name="Rectangle 23">
            <a:extLst>
              <a:ext uri="{FF2B5EF4-FFF2-40B4-BE49-F238E27FC236}">
                <a16:creationId xmlns:a16="http://schemas.microsoft.com/office/drawing/2014/main" id="{BFAEAA99-EA41-D447-8DE4-3D457CC81C67}"/>
              </a:ext>
            </a:extLst>
          </p:cNvPr>
          <p:cNvSpPr/>
          <p:nvPr/>
        </p:nvSpPr>
        <p:spPr>
          <a:xfrm>
            <a:off x="10055588" y="3253092"/>
            <a:ext cx="1369222" cy="296770"/>
          </a:xfrm>
          <a:prstGeom prst="rect">
            <a:avLst/>
          </a:prstGeom>
          <a:solidFill>
            <a:schemeClr val="accent1">
              <a:alpha val="2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a:p>
        </p:txBody>
      </p:sp>
      <p:sp>
        <p:nvSpPr>
          <p:cNvPr id="25" name="Rectangle 24">
            <a:extLst>
              <a:ext uri="{FF2B5EF4-FFF2-40B4-BE49-F238E27FC236}">
                <a16:creationId xmlns:a16="http://schemas.microsoft.com/office/drawing/2014/main" id="{C4D467E6-22C9-A74F-943F-99225EB3F0EC}"/>
              </a:ext>
            </a:extLst>
          </p:cNvPr>
          <p:cNvSpPr/>
          <p:nvPr/>
        </p:nvSpPr>
        <p:spPr>
          <a:xfrm>
            <a:off x="9648725" y="5296429"/>
            <a:ext cx="2182951" cy="296770"/>
          </a:xfrm>
          <a:prstGeom prst="rect">
            <a:avLst/>
          </a:prstGeom>
          <a:solidFill>
            <a:srgbClr val="FFC000">
              <a:alpha val="2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a:p>
        </p:txBody>
      </p:sp>
    </p:spTree>
    <p:extLst>
      <p:ext uri="{BB962C8B-B14F-4D97-AF65-F5344CB8AC3E}">
        <p14:creationId xmlns:p14="http://schemas.microsoft.com/office/powerpoint/2010/main" val="231518744"/>
      </p:ext>
    </p:extLst>
  </p:cSld>
  <p:clrMapOvr>
    <a:masterClrMapping/>
  </p:clrMapOvr>
  <p:transition spd="med"/>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noChangeArrowheads="1"/>
          </p:cNvSpPr>
          <p:nvPr>
            <p:ph type="title"/>
          </p:nvPr>
        </p:nvSpPr>
        <p:spPr/>
        <p:txBody>
          <a:bodyPr/>
          <a:lstStyle/>
          <a:p>
            <a:r>
              <a:rPr lang="en-GB" dirty="0"/>
              <a:t>An Even Smaller Example</a:t>
            </a:r>
          </a:p>
        </p:txBody>
      </p:sp>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A6B5A836-D2C3-E445-A295-7993BA75B2F9}"/>
                  </a:ext>
                </a:extLst>
              </p:cNvPr>
              <p:cNvSpPr>
                <a:spLocks noGrp="1"/>
              </p:cNvSpPr>
              <p:nvPr>
                <p:ph idx="1"/>
              </p:nvPr>
            </p:nvSpPr>
            <p:spPr/>
            <p:txBody>
              <a:bodyPr/>
              <a:lstStyle/>
              <a:p>
                <a:r>
                  <a:rPr lang="en-GB" dirty="0"/>
                  <a:t>ML hypothesis: values for </a:t>
                </a:r>
                <a14:m>
                  <m:oMath xmlns:m="http://schemas.openxmlformats.org/officeDocument/2006/math">
                    <m:sSub>
                      <m:sSubPr>
                        <m:ctrlPr>
                          <a:rPr lang="en-GB"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𝜃</m:t>
                        </m:r>
                      </m:e>
                      <m:sub>
                        <m:r>
                          <a:rPr lang="en-GB" i="1" smtClean="0">
                            <a:latin typeface="Cambria Math" panose="02040503050406030204" pitchFamily="18" charset="0"/>
                            <a:ea typeface="Cambria Math" panose="02040503050406030204" pitchFamily="18" charset="0"/>
                          </a:rPr>
                          <m:t>0</m:t>
                        </m:r>
                      </m:sub>
                    </m:sSub>
                    <m:sSub>
                      <m:sSubPr>
                        <m:ctrlPr>
                          <a:rPr lang="en-GB"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𝜃</m:t>
                        </m:r>
                      </m:e>
                      <m:sub>
                        <m:r>
                          <a:rPr lang="en-GB" i="1" smtClean="0">
                            <a:latin typeface="Cambria Math" panose="02040503050406030204" pitchFamily="18" charset="0"/>
                            <a:ea typeface="Cambria Math" panose="02040503050406030204" pitchFamily="18" charset="0"/>
                          </a:rPr>
                          <m:t>1</m:t>
                        </m:r>
                      </m:sub>
                    </m:sSub>
                    <m:sSub>
                      <m:sSubPr>
                        <m:ctrlPr>
                          <a:rPr lang="en-GB"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𝜃</m:t>
                        </m:r>
                      </m:e>
                      <m:sub>
                        <m:r>
                          <a:rPr lang="en-GB" i="1" smtClean="0">
                            <a:latin typeface="Cambria Math" panose="02040503050406030204" pitchFamily="18" charset="0"/>
                            <a:ea typeface="Cambria Math" panose="02040503050406030204" pitchFamily="18" charset="0"/>
                          </a:rPr>
                          <m:t>2</m:t>
                        </m:r>
                      </m:sub>
                    </m:sSub>
                  </m:oMath>
                </a14:m>
                <a:r>
                  <a:rPr lang="en-GB" dirty="0"/>
                  <a:t> such that </a:t>
                </a:r>
                <a14:m>
                  <m:oMath xmlns:m="http://schemas.openxmlformats.org/officeDocument/2006/math">
                    <m:r>
                      <a:rPr lang="en-GB" i="1">
                        <a:latin typeface="Cambria Math" panose="02040503050406030204" pitchFamily="18" charset="0"/>
                      </a:rPr>
                      <m:t>𝑃</m:t>
                    </m:r>
                    <m:d>
                      <m:dPr>
                        <m:ctrlPr>
                          <a:rPr lang="en-GB" i="1" smtClean="0">
                            <a:latin typeface="Cambria Math" panose="02040503050406030204" pitchFamily="18" charset="0"/>
                          </a:rPr>
                        </m:ctrlPr>
                      </m:dPr>
                      <m:e>
                        <m:r>
                          <a:rPr lang="en-GB" b="1" i="1">
                            <a:latin typeface="Cambria Math" panose="02040503050406030204" pitchFamily="18" charset="0"/>
                          </a:rPr>
                          <m:t>𝒅</m:t>
                        </m:r>
                      </m:e>
                      <m:e>
                        <m:sSub>
                          <m:sSubPr>
                            <m:ctrlPr>
                              <a:rPr lang="en-GB" i="1">
                                <a:latin typeface="Cambria Math" panose="02040503050406030204" pitchFamily="18" charset="0"/>
                              </a:rPr>
                            </m:ctrlPr>
                          </m:sSubPr>
                          <m:e>
                            <m:r>
                              <a:rPr lang="en-GB" i="1">
                                <a:latin typeface="Cambria Math" panose="02040503050406030204" pitchFamily="18" charset="0"/>
                              </a:rPr>
                              <m:t>h</m:t>
                            </m:r>
                          </m:e>
                          <m: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𝜃</m:t>
                                </m:r>
                              </m:e>
                              <m:sub>
                                <m:r>
                                  <a:rPr lang="en-GB" i="1">
                                    <a:latin typeface="Cambria Math" panose="02040503050406030204" pitchFamily="18" charset="0"/>
                                    <a:ea typeface="Cambria Math" panose="02040503050406030204" pitchFamily="18" charset="0"/>
                                  </a:rPr>
                                  <m:t>0</m:t>
                                </m:r>
                              </m:sub>
                            </m:s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𝜃</m:t>
                                </m:r>
                              </m:e>
                              <m:sub>
                                <m:r>
                                  <a:rPr lang="en-GB" i="1">
                                    <a:latin typeface="Cambria Math" panose="02040503050406030204" pitchFamily="18" charset="0"/>
                                    <a:ea typeface="Cambria Math" panose="02040503050406030204" pitchFamily="18" charset="0"/>
                                  </a:rPr>
                                  <m:t>1</m:t>
                                </m:r>
                              </m:sub>
                            </m:s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𝜃</m:t>
                                </m:r>
                              </m:e>
                              <m:sub>
                                <m:r>
                                  <a:rPr lang="en-GB" i="1">
                                    <a:latin typeface="Cambria Math" panose="02040503050406030204" pitchFamily="18" charset="0"/>
                                    <a:ea typeface="Cambria Math" panose="02040503050406030204" pitchFamily="18" charset="0"/>
                                  </a:rPr>
                                  <m:t>2</m:t>
                                </m:r>
                              </m:sub>
                            </m:sSub>
                          </m:sub>
                        </m:sSub>
                      </m:e>
                    </m:d>
                    <m:r>
                      <a:rPr lang="en-GB" i="1">
                        <a:latin typeface="Cambria Math" panose="02040503050406030204" pitchFamily="18" charset="0"/>
                      </a:rPr>
                      <m:t>=</m:t>
                    </m:r>
                    <m:nary>
                      <m:naryPr>
                        <m:chr m:val="∏"/>
                        <m:ctrlPr>
                          <a:rPr lang="en-GB" i="1">
                            <a:latin typeface="Cambria Math" panose="02040503050406030204" pitchFamily="18" charset="0"/>
                          </a:rPr>
                        </m:ctrlPr>
                      </m:naryPr>
                      <m:sub>
                        <m:r>
                          <m:rPr>
                            <m:brk m:alnAt="23"/>
                          </m:rPr>
                          <a:rPr lang="en-GB" i="1">
                            <a:latin typeface="Cambria Math" panose="02040503050406030204" pitchFamily="18" charset="0"/>
                          </a:rPr>
                          <m:t>𝑗</m:t>
                        </m:r>
                        <m:r>
                          <a:rPr lang="en-GB" i="1">
                            <a:latin typeface="Cambria Math" panose="02040503050406030204" pitchFamily="18" charset="0"/>
                          </a:rPr>
                          <m:t>=1</m:t>
                        </m:r>
                      </m:sub>
                      <m:sup>
                        <m:r>
                          <a:rPr lang="en-GB" i="1">
                            <a:latin typeface="Cambria Math" panose="02040503050406030204" pitchFamily="18" charset="0"/>
                          </a:rPr>
                          <m:t>𝑁</m:t>
                        </m:r>
                      </m:sup>
                      <m:e>
                        <m:r>
                          <a:rPr lang="en-GB" i="1" smtClean="0">
                            <a:latin typeface="Cambria Math" panose="02040503050406030204" pitchFamily="18" charset="0"/>
                          </a:rPr>
                          <m:t>𝑃</m:t>
                        </m:r>
                        <m:d>
                          <m:dPr>
                            <m:ctrlPr>
                              <a:rPr lang="en-GB" i="1" smtClean="0">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𝑑</m:t>
                                </m:r>
                              </m:e>
                              <m:sub>
                                <m:r>
                                  <a:rPr lang="en-GB" i="1">
                                    <a:latin typeface="Cambria Math" panose="02040503050406030204" pitchFamily="18" charset="0"/>
                                  </a:rPr>
                                  <m:t>𝑗</m:t>
                                </m:r>
                              </m:sub>
                            </m:sSub>
                          </m:e>
                          <m:e>
                            <m:sSub>
                              <m:sSubPr>
                                <m:ctrlPr>
                                  <a:rPr lang="en-GB" i="1">
                                    <a:latin typeface="Cambria Math" panose="02040503050406030204" pitchFamily="18" charset="0"/>
                                  </a:rPr>
                                </m:ctrlPr>
                              </m:sSubPr>
                              <m:e>
                                <m:r>
                                  <a:rPr lang="en-GB" i="1">
                                    <a:latin typeface="Cambria Math" panose="02040503050406030204" pitchFamily="18" charset="0"/>
                                  </a:rPr>
                                  <m:t>h</m:t>
                                </m:r>
                              </m:e>
                              <m: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𝜃</m:t>
                                    </m:r>
                                  </m:e>
                                  <m:sub>
                                    <m:r>
                                      <a:rPr lang="en-GB" i="1">
                                        <a:latin typeface="Cambria Math" panose="02040503050406030204" pitchFamily="18" charset="0"/>
                                        <a:ea typeface="Cambria Math" panose="02040503050406030204" pitchFamily="18" charset="0"/>
                                      </a:rPr>
                                      <m:t>0</m:t>
                                    </m:r>
                                  </m:sub>
                                </m:s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𝜃</m:t>
                                    </m:r>
                                  </m:e>
                                  <m:sub>
                                    <m:r>
                                      <a:rPr lang="en-GB" i="1">
                                        <a:latin typeface="Cambria Math" panose="02040503050406030204" pitchFamily="18" charset="0"/>
                                        <a:ea typeface="Cambria Math" panose="02040503050406030204" pitchFamily="18" charset="0"/>
                                      </a:rPr>
                                      <m:t>1</m:t>
                                    </m:r>
                                  </m:sub>
                                </m:s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𝜃</m:t>
                                    </m:r>
                                  </m:e>
                                  <m:sub>
                                    <m:r>
                                      <a:rPr lang="en-GB" i="1">
                                        <a:latin typeface="Cambria Math" panose="02040503050406030204" pitchFamily="18" charset="0"/>
                                        <a:ea typeface="Cambria Math" panose="02040503050406030204" pitchFamily="18" charset="0"/>
                                      </a:rPr>
                                      <m:t>2</m:t>
                                    </m:r>
                                  </m:sub>
                                </m:sSub>
                              </m:sub>
                            </m:sSub>
                          </m:e>
                        </m:d>
                      </m:e>
                    </m:nary>
                  </m:oMath>
                </a14:m>
                <a:r>
                  <a:rPr lang="en-GB" dirty="0"/>
                  <a:t> maximal</a:t>
                </a:r>
              </a:p>
              <a:p>
                <a:r>
                  <a:rPr lang="en-GB" dirty="0"/>
                  <a:t>Possible to get by maximising </a:t>
                </a:r>
                <a:r>
                  <a:rPr lang="en-GB" dirty="0">
                    <a:solidFill>
                      <a:schemeClr val="accent1"/>
                    </a:solidFill>
                  </a:rPr>
                  <a:t>log-likelihood</a:t>
                </a:r>
                <a:r>
                  <a:rPr lang="en-GB" dirty="0"/>
                  <a:t>:</a:t>
                </a:r>
              </a:p>
              <a:p>
                <a:pPr marL="258503" lvl="1" indent="0">
                  <a:buNone/>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𝐿</m:t>
                      </m:r>
                      <m:d>
                        <m:dPr>
                          <m:ctrlPr>
                            <a:rPr lang="de-DE" b="0" i="1" smtClean="0">
                              <a:latin typeface="Cambria Math" panose="02040503050406030204" pitchFamily="18" charset="0"/>
                            </a:rPr>
                          </m:ctrlPr>
                        </m:dPr>
                        <m:e>
                          <m:r>
                            <a:rPr lang="de-DE" b="0" i="1" smtClean="0">
                              <a:latin typeface="Cambria Math" panose="02040503050406030204" pitchFamily="18" charset="0"/>
                            </a:rPr>
                            <m:t>𝑑</m:t>
                          </m:r>
                        </m:e>
                        <m:e>
                          <m:sSub>
                            <m:sSubPr>
                              <m:ctrlPr>
                                <a:rPr lang="en-GB" i="1">
                                  <a:latin typeface="Cambria Math" panose="02040503050406030204" pitchFamily="18" charset="0"/>
                                </a:rPr>
                              </m:ctrlPr>
                            </m:sSubPr>
                            <m:e>
                              <m:r>
                                <a:rPr lang="en-GB" i="1">
                                  <a:latin typeface="Cambria Math" panose="02040503050406030204" pitchFamily="18" charset="0"/>
                                </a:rPr>
                                <m:t>h</m:t>
                              </m:r>
                            </m:e>
                            <m: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𝜃</m:t>
                                  </m:r>
                                </m:e>
                                <m:sub>
                                  <m:r>
                                    <a:rPr lang="en-GB" i="1">
                                      <a:latin typeface="Cambria Math" panose="02040503050406030204" pitchFamily="18" charset="0"/>
                                      <a:ea typeface="Cambria Math" panose="02040503050406030204" pitchFamily="18" charset="0"/>
                                    </a:rPr>
                                    <m:t>0</m:t>
                                  </m:r>
                                </m:sub>
                              </m:s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𝜃</m:t>
                                  </m:r>
                                </m:e>
                                <m:sub>
                                  <m:r>
                                    <a:rPr lang="en-GB" i="1">
                                      <a:latin typeface="Cambria Math" panose="02040503050406030204" pitchFamily="18" charset="0"/>
                                      <a:ea typeface="Cambria Math" panose="02040503050406030204" pitchFamily="18" charset="0"/>
                                    </a:rPr>
                                    <m:t>1</m:t>
                                  </m:r>
                                </m:sub>
                              </m:s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𝜃</m:t>
                                  </m:r>
                                </m:e>
                                <m:sub>
                                  <m:r>
                                    <a:rPr lang="en-GB" i="1">
                                      <a:latin typeface="Cambria Math" panose="02040503050406030204" pitchFamily="18" charset="0"/>
                                      <a:ea typeface="Cambria Math" panose="02040503050406030204" pitchFamily="18" charset="0"/>
                                    </a:rPr>
                                    <m:t>2</m:t>
                                  </m:r>
                                </m:sub>
                              </m:sSub>
                            </m:sub>
                          </m:sSub>
                        </m:e>
                      </m:d>
                      <m:r>
                        <a:rPr lang="en-GB" b="0" i="1" smtClean="0">
                          <a:latin typeface="Cambria Math" panose="02040503050406030204" pitchFamily="18" charset="0"/>
                        </a:rPr>
                        <m:t>=</m:t>
                      </m:r>
                      <m:func>
                        <m:funcPr>
                          <m:ctrlPr>
                            <a:rPr lang="en-GB" b="0" i="1" smtClean="0">
                              <a:latin typeface="Cambria Math" panose="02040503050406030204" pitchFamily="18" charset="0"/>
                            </a:rPr>
                          </m:ctrlPr>
                        </m:funcPr>
                        <m:fName>
                          <m:r>
                            <m:rPr>
                              <m:sty m:val="p"/>
                            </m:rPr>
                            <a:rPr lang="en-GB" b="0" i="0" smtClean="0">
                              <a:latin typeface="Cambria Math" panose="02040503050406030204" pitchFamily="18" charset="0"/>
                            </a:rPr>
                            <m:t>log</m:t>
                          </m:r>
                        </m:fName>
                        <m:e>
                          <m:r>
                            <a:rPr lang="en-GB" i="1" smtClean="0">
                              <a:latin typeface="Cambria Math" panose="02040503050406030204" pitchFamily="18" charset="0"/>
                            </a:rPr>
                            <m:t>𝑃</m:t>
                          </m:r>
                          <m:d>
                            <m:dPr>
                              <m:ctrlPr>
                                <a:rPr lang="en-GB" i="1">
                                  <a:latin typeface="Cambria Math" panose="02040503050406030204" pitchFamily="18" charset="0"/>
                                </a:rPr>
                              </m:ctrlPr>
                            </m:dPr>
                            <m:e>
                              <m:r>
                                <a:rPr lang="en-GB" b="1" i="1">
                                  <a:latin typeface="Cambria Math" panose="02040503050406030204" pitchFamily="18" charset="0"/>
                                </a:rPr>
                                <m:t>𝒅</m:t>
                              </m:r>
                            </m:e>
                            <m:e>
                              <m:sSub>
                                <m:sSubPr>
                                  <m:ctrlPr>
                                    <a:rPr lang="en-GB" i="1">
                                      <a:latin typeface="Cambria Math" panose="02040503050406030204" pitchFamily="18" charset="0"/>
                                    </a:rPr>
                                  </m:ctrlPr>
                                </m:sSubPr>
                                <m:e>
                                  <m:r>
                                    <a:rPr lang="en-GB" i="1">
                                      <a:latin typeface="Cambria Math" panose="02040503050406030204" pitchFamily="18" charset="0"/>
                                    </a:rPr>
                                    <m:t>h</m:t>
                                  </m:r>
                                </m:e>
                                <m: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𝜃</m:t>
                                      </m:r>
                                    </m:e>
                                    <m:sub>
                                      <m:r>
                                        <a:rPr lang="en-GB" i="1">
                                          <a:latin typeface="Cambria Math" panose="02040503050406030204" pitchFamily="18" charset="0"/>
                                          <a:ea typeface="Cambria Math" panose="02040503050406030204" pitchFamily="18" charset="0"/>
                                        </a:rPr>
                                        <m:t>0</m:t>
                                      </m:r>
                                    </m:sub>
                                  </m:s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𝜃</m:t>
                                      </m:r>
                                    </m:e>
                                    <m:sub>
                                      <m:r>
                                        <a:rPr lang="en-GB" i="1">
                                          <a:latin typeface="Cambria Math" panose="02040503050406030204" pitchFamily="18" charset="0"/>
                                          <a:ea typeface="Cambria Math" panose="02040503050406030204" pitchFamily="18" charset="0"/>
                                        </a:rPr>
                                        <m:t>1</m:t>
                                      </m:r>
                                    </m:sub>
                                  </m:s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𝜃</m:t>
                                      </m:r>
                                    </m:e>
                                    <m:sub>
                                      <m:r>
                                        <a:rPr lang="en-GB" i="1">
                                          <a:latin typeface="Cambria Math" panose="02040503050406030204" pitchFamily="18" charset="0"/>
                                          <a:ea typeface="Cambria Math" panose="02040503050406030204" pitchFamily="18" charset="0"/>
                                        </a:rPr>
                                        <m:t>2</m:t>
                                      </m:r>
                                    </m:sub>
                                  </m:sSub>
                                </m:sub>
                              </m:sSub>
                            </m:e>
                          </m:d>
                        </m:e>
                      </m:func>
                      <m:r>
                        <a:rPr lang="en-GB" b="0" i="1" smtClean="0">
                          <a:latin typeface="Cambria Math" panose="02040503050406030204" pitchFamily="18" charset="0"/>
                        </a:rPr>
                        <m:t>=</m:t>
                      </m:r>
                      <m:nary>
                        <m:naryPr>
                          <m:chr m:val="∑"/>
                          <m:ctrlPr>
                            <a:rPr lang="en-GB" b="0" i="1" smtClean="0">
                              <a:latin typeface="Cambria Math" panose="02040503050406030204" pitchFamily="18" charset="0"/>
                            </a:rPr>
                          </m:ctrlPr>
                        </m:naryPr>
                        <m:sub>
                          <m:r>
                            <m:rPr>
                              <m:brk m:alnAt="23"/>
                            </m:rPr>
                            <a:rPr lang="en-GB" b="0" i="1" smtClean="0">
                              <a:latin typeface="Cambria Math" panose="02040503050406030204" pitchFamily="18" charset="0"/>
                            </a:rPr>
                            <m:t>𝑗</m:t>
                          </m:r>
                          <m:r>
                            <a:rPr lang="en-GB" b="0" i="1" smtClean="0">
                              <a:latin typeface="Cambria Math" panose="02040503050406030204" pitchFamily="18" charset="0"/>
                            </a:rPr>
                            <m:t>=1</m:t>
                          </m:r>
                        </m:sub>
                        <m:sup>
                          <m:r>
                            <a:rPr lang="en-GB" b="0" i="1" smtClean="0">
                              <a:latin typeface="Cambria Math" panose="02040503050406030204" pitchFamily="18" charset="0"/>
                            </a:rPr>
                            <m:t>𝑁</m:t>
                          </m:r>
                        </m:sup>
                        <m:e>
                          <m:func>
                            <m:funcPr>
                              <m:ctrlPr>
                                <a:rPr lang="en-GB" b="0" i="1" smtClean="0">
                                  <a:latin typeface="Cambria Math" panose="02040503050406030204" pitchFamily="18" charset="0"/>
                                </a:rPr>
                              </m:ctrlPr>
                            </m:funcPr>
                            <m:fName>
                              <m:r>
                                <m:rPr>
                                  <m:sty m:val="p"/>
                                </m:rPr>
                                <a:rPr lang="en-GB" b="0" i="0" smtClean="0">
                                  <a:latin typeface="Cambria Math" panose="02040503050406030204" pitchFamily="18" charset="0"/>
                                </a:rPr>
                                <m:t>log</m:t>
                              </m:r>
                            </m:fName>
                            <m:e>
                              <m:r>
                                <a:rPr lang="en-GB" i="1">
                                  <a:latin typeface="Cambria Math" panose="02040503050406030204" pitchFamily="18" charset="0"/>
                                </a:rPr>
                                <m:t>𝑃</m:t>
                              </m:r>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𝑑</m:t>
                                      </m:r>
                                    </m:e>
                                    <m:sub>
                                      <m:r>
                                        <a:rPr lang="en-GB" i="1">
                                          <a:latin typeface="Cambria Math" panose="02040503050406030204" pitchFamily="18" charset="0"/>
                                        </a:rPr>
                                        <m:t>𝑗</m:t>
                                      </m:r>
                                    </m:sub>
                                  </m:sSub>
                                </m:e>
                                <m:e>
                                  <m:sSub>
                                    <m:sSubPr>
                                      <m:ctrlPr>
                                        <a:rPr lang="en-GB" i="1">
                                          <a:latin typeface="Cambria Math" panose="02040503050406030204" pitchFamily="18" charset="0"/>
                                        </a:rPr>
                                      </m:ctrlPr>
                                    </m:sSubPr>
                                    <m:e>
                                      <m:r>
                                        <a:rPr lang="en-GB" i="1">
                                          <a:latin typeface="Cambria Math" panose="02040503050406030204" pitchFamily="18" charset="0"/>
                                        </a:rPr>
                                        <m:t>h</m:t>
                                      </m:r>
                                    </m:e>
                                    <m: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𝜃</m:t>
                                          </m:r>
                                        </m:e>
                                        <m:sub>
                                          <m:r>
                                            <a:rPr lang="en-GB" i="1">
                                              <a:latin typeface="Cambria Math" panose="02040503050406030204" pitchFamily="18" charset="0"/>
                                              <a:ea typeface="Cambria Math" panose="02040503050406030204" pitchFamily="18" charset="0"/>
                                            </a:rPr>
                                            <m:t>0</m:t>
                                          </m:r>
                                        </m:sub>
                                      </m:s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𝜃</m:t>
                                          </m:r>
                                        </m:e>
                                        <m:sub>
                                          <m:r>
                                            <a:rPr lang="en-GB" i="1">
                                              <a:latin typeface="Cambria Math" panose="02040503050406030204" pitchFamily="18" charset="0"/>
                                              <a:ea typeface="Cambria Math" panose="02040503050406030204" pitchFamily="18" charset="0"/>
                                            </a:rPr>
                                            <m:t>1</m:t>
                                          </m:r>
                                        </m:sub>
                                      </m:s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𝜃</m:t>
                                          </m:r>
                                        </m:e>
                                        <m:sub>
                                          <m:r>
                                            <a:rPr lang="en-GB" i="1">
                                              <a:latin typeface="Cambria Math" panose="02040503050406030204" pitchFamily="18" charset="0"/>
                                              <a:ea typeface="Cambria Math" panose="02040503050406030204" pitchFamily="18" charset="0"/>
                                            </a:rPr>
                                            <m:t>2</m:t>
                                          </m:r>
                                        </m:sub>
                                      </m:sSub>
                                    </m:sub>
                                  </m:sSub>
                                </m:e>
                              </m:d>
                            </m:e>
                          </m:func>
                        </m:e>
                      </m:nary>
                    </m:oMath>
                  </m:oMathPara>
                </a14:m>
                <a:endParaRPr lang="en-GB" dirty="0"/>
              </a:p>
              <a:p>
                <a:pPr lvl="1"/>
                <a:r>
                  <a:rPr lang="en-GB" dirty="0"/>
                  <a:t>Advantage: Product turns into a sum</a:t>
                </a:r>
              </a:p>
              <a:p>
                <a:pPr lvl="2"/>
                <a:r>
                  <a:rPr lang="en-GB" dirty="0"/>
                  <a:t>Usually easier to maximise</a:t>
                </a:r>
              </a:p>
              <a:p>
                <a:pPr lvl="1"/>
                <a:r>
                  <a:rPr lang="en-GB" dirty="0"/>
                  <a:t>For the example, taking the logarithm means:</a:t>
                </a:r>
              </a:p>
              <a:p>
                <a:endParaRPr lang="en-GB" dirty="0"/>
              </a:p>
            </p:txBody>
          </p:sp>
        </mc:Choice>
        <mc:Fallback xmlns="">
          <p:sp>
            <p:nvSpPr>
              <p:cNvPr id="2" name="Content Placeholder 1">
                <a:extLst>
                  <a:ext uri="{FF2B5EF4-FFF2-40B4-BE49-F238E27FC236}">
                    <a16:creationId xmlns:a16="http://schemas.microsoft.com/office/drawing/2014/main" id="{A6B5A836-D2C3-E445-A295-7993BA75B2F9}"/>
                  </a:ext>
                </a:extLst>
              </p:cNvPr>
              <p:cNvSpPr>
                <a:spLocks noGrp="1" noRot="1" noChangeAspect="1" noMove="1" noResize="1" noEditPoints="1" noAdjustHandles="1" noChangeArrowheads="1" noChangeShapeType="1" noTextEdit="1"/>
              </p:cNvSpPr>
              <p:nvPr>
                <p:ph idx="1"/>
              </p:nvPr>
            </p:nvSpPr>
            <p:spPr>
              <a:blipFill>
                <a:blip r:embed="rId3"/>
                <a:stretch>
                  <a:fillRect l="-1436" t="-15224" r="-221"/>
                </a:stretch>
              </a:blipFill>
            </p:spPr>
            <p:txBody>
              <a:bodyPr/>
              <a:lstStyle/>
              <a:p>
                <a:r>
                  <a:rPr lang="en-GB">
                    <a:noFill/>
                  </a:rPr>
                  <a:t> </a:t>
                </a:r>
              </a:p>
            </p:txBody>
          </p:sp>
        </mc:Fallback>
      </mc:AlternateContent>
      <p:sp>
        <p:nvSpPr>
          <p:cNvPr id="3" name="Date Placeholder 2">
            <a:extLst>
              <a:ext uri="{FF2B5EF4-FFF2-40B4-BE49-F238E27FC236}">
                <a16:creationId xmlns:a16="http://schemas.microsoft.com/office/drawing/2014/main" id="{86F99FD6-7212-8B47-A47E-76B4EDAB6BAA}"/>
              </a:ext>
            </a:extLst>
          </p:cNvPr>
          <p:cNvSpPr>
            <a:spLocks noGrp="1"/>
          </p:cNvSpPr>
          <p:nvPr>
            <p:ph type="dt" sz="half" idx="2"/>
          </p:nvPr>
        </p:nvSpPr>
        <p:spPr/>
        <p:txBody>
          <a:bodyPr/>
          <a:lstStyle/>
          <a:p>
            <a:r>
              <a:rPr lang="en-GB"/>
              <a:t>Lifted Learning</a:t>
            </a:r>
          </a:p>
        </p:txBody>
      </p:sp>
      <p:sp>
        <p:nvSpPr>
          <p:cNvPr id="4" name="Footer Placeholder 3">
            <a:extLst>
              <a:ext uri="{FF2B5EF4-FFF2-40B4-BE49-F238E27FC236}">
                <a16:creationId xmlns:a16="http://schemas.microsoft.com/office/drawing/2014/main" id="{2D4DF9D5-8F8C-F645-B1FE-6696DC0FAC56}"/>
              </a:ext>
            </a:extLst>
          </p:cNvPr>
          <p:cNvSpPr>
            <a:spLocks noGrp="1"/>
          </p:cNvSpPr>
          <p:nvPr>
            <p:ph type="ftr" sz="quarter" idx="3"/>
          </p:nvPr>
        </p:nvSpPr>
        <p:spPr/>
        <p:txBody>
          <a:bodyPr/>
          <a:lstStyle/>
          <a:p>
            <a:r>
              <a:rPr lang="en-GB"/>
              <a:t>T. Braun - StaRAI</a:t>
            </a:r>
          </a:p>
        </p:txBody>
      </p:sp>
      <p:sp>
        <p:nvSpPr>
          <p:cNvPr id="5" name="Foliennummernplatzhalter 3"/>
          <p:cNvSpPr>
            <a:spLocks noGrp="1"/>
          </p:cNvSpPr>
          <p:nvPr>
            <p:ph type="sldNum" sz="quarter" idx="4"/>
          </p:nvPr>
        </p:nvSpPr>
        <p:spPr/>
        <p:txBody>
          <a:bodyPr/>
          <a:lstStyle/>
          <a:p>
            <a:fld id="{A4C577E2-95DD-1F4B-A688-E8FB02007787}" type="slidenum">
              <a:rPr lang="en-GB" smtClean="0"/>
              <a:pPr/>
              <a:t>116</a:t>
            </a:fld>
            <a:endParaRPr lang="en-GB"/>
          </a:p>
        </p:txBody>
      </p:sp>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ED698CF4-919A-5043-9FB2-7C779201084D}"/>
                  </a:ext>
                </a:extLst>
              </p:cNvPr>
              <p:cNvSpPr/>
              <p:nvPr/>
            </p:nvSpPr>
            <p:spPr>
              <a:xfrm>
                <a:off x="-77741" y="4417232"/>
                <a:ext cx="9701057" cy="1531453"/>
              </a:xfrm>
              <a:prstGeom prst="rect">
                <a:avLst/>
              </a:prstGeom>
            </p:spPr>
            <p:txBody>
              <a:bodyPr wrap="square">
                <a:spAutoFit/>
              </a:bodyPr>
              <a:lstStyle/>
              <a:p>
                <a:pPr marL="258503" lvl="1"/>
                <a14:m>
                  <m:oMathPara xmlns:m="http://schemas.openxmlformats.org/officeDocument/2006/math">
                    <m:oMathParaPr>
                      <m:jc m:val="centerGroup"/>
                    </m:oMathParaPr>
                    <m:oMath xmlns:m="http://schemas.openxmlformats.org/officeDocument/2006/math">
                      <m:r>
                        <a:rPr lang="en-GB" sz="1998" i="1" smtClean="0">
                          <a:solidFill>
                            <a:schemeClr val="bg1"/>
                          </a:solidFill>
                          <a:latin typeface="Cambria Math" panose="02040503050406030204" pitchFamily="18" charset="0"/>
                        </a:rPr>
                        <m:t>=</m:t>
                      </m:r>
                      <m:r>
                        <a:rPr lang="en-GB" sz="1998" i="1" smtClean="0">
                          <a:latin typeface="Cambria Math" panose="02040503050406030204" pitchFamily="18" charset="0"/>
                        </a:rPr>
                        <m:t>𝐿</m:t>
                      </m:r>
                      <m:d>
                        <m:dPr>
                          <m:ctrlPr>
                            <a:rPr lang="en-GB" sz="1998" i="1" smtClean="0">
                              <a:latin typeface="Cambria Math" panose="02040503050406030204" pitchFamily="18" charset="0"/>
                            </a:rPr>
                          </m:ctrlPr>
                        </m:dPr>
                        <m:e>
                          <m:r>
                            <a:rPr lang="en-GB" sz="1998" i="1" smtClean="0">
                              <a:latin typeface="Cambria Math" panose="02040503050406030204" pitchFamily="18" charset="0"/>
                            </a:rPr>
                            <m:t>𝑑</m:t>
                          </m:r>
                          <m:r>
                            <a:rPr lang="en-GB" sz="1998" i="1" smtClean="0">
                              <a:latin typeface="Cambria Math" panose="02040503050406030204" pitchFamily="18" charset="0"/>
                            </a:rPr>
                            <m:t> | </m:t>
                          </m:r>
                          <m:sSub>
                            <m:sSubPr>
                              <m:ctrlPr>
                                <a:rPr lang="en-GB" sz="1998" i="1" smtClean="0">
                                  <a:latin typeface="Cambria Math" panose="02040503050406030204" pitchFamily="18" charset="0"/>
                                </a:rPr>
                              </m:ctrlPr>
                            </m:sSubPr>
                            <m:e>
                              <m:r>
                                <a:rPr lang="en-GB" sz="1998" i="1" smtClean="0">
                                  <a:latin typeface="Cambria Math" panose="02040503050406030204" pitchFamily="18" charset="0"/>
                                </a:rPr>
                                <m:t>h</m:t>
                              </m:r>
                            </m:e>
                            <m:sub>
                              <m:sSub>
                                <m:sSubPr>
                                  <m:ctrlPr>
                                    <a:rPr lang="en-GB" sz="1998" i="1" smtClean="0">
                                      <a:latin typeface="Cambria Math" panose="02040503050406030204" pitchFamily="18" charset="0"/>
                                      <a:ea typeface="Cambria Math" panose="02040503050406030204" pitchFamily="18" charset="0"/>
                                    </a:rPr>
                                  </m:ctrlPr>
                                </m:sSubPr>
                                <m:e>
                                  <m:r>
                                    <a:rPr lang="en-GB" sz="1998" i="1" smtClean="0">
                                      <a:latin typeface="Cambria Math" panose="02040503050406030204" pitchFamily="18" charset="0"/>
                                      <a:ea typeface="Cambria Math" panose="02040503050406030204" pitchFamily="18" charset="0"/>
                                    </a:rPr>
                                    <m:t>𝜃</m:t>
                                  </m:r>
                                </m:e>
                                <m:sub>
                                  <m:r>
                                    <a:rPr lang="en-GB" sz="1998" i="1" smtClean="0">
                                      <a:latin typeface="Cambria Math" panose="02040503050406030204" pitchFamily="18" charset="0"/>
                                      <a:ea typeface="Cambria Math" panose="02040503050406030204" pitchFamily="18" charset="0"/>
                                    </a:rPr>
                                    <m:t>0</m:t>
                                  </m:r>
                                </m:sub>
                              </m:sSub>
                              <m:sSub>
                                <m:sSubPr>
                                  <m:ctrlPr>
                                    <a:rPr lang="en-GB" sz="1998" i="1" smtClean="0">
                                      <a:latin typeface="Cambria Math" panose="02040503050406030204" pitchFamily="18" charset="0"/>
                                      <a:ea typeface="Cambria Math" panose="02040503050406030204" pitchFamily="18" charset="0"/>
                                    </a:rPr>
                                  </m:ctrlPr>
                                </m:sSubPr>
                                <m:e>
                                  <m:r>
                                    <a:rPr lang="en-GB" sz="1998" i="1" smtClean="0">
                                      <a:latin typeface="Cambria Math" panose="02040503050406030204" pitchFamily="18" charset="0"/>
                                      <a:ea typeface="Cambria Math" panose="02040503050406030204" pitchFamily="18" charset="0"/>
                                    </a:rPr>
                                    <m:t>𝜃</m:t>
                                  </m:r>
                                </m:e>
                                <m:sub>
                                  <m:r>
                                    <a:rPr lang="en-GB" sz="1998" i="1" smtClean="0">
                                      <a:latin typeface="Cambria Math" panose="02040503050406030204" pitchFamily="18" charset="0"/>
                                      <a:ea typeface="Cambria Math" panose="02040503050406030204" pitchFamily="18" charset="0"/>
                                    </a:rPr>
                                    <m:t>1</m:t>
                                  </m:r>
                                </m:sub>
                              </m:sSub>
                              <m:sSub>
                                <m:sSubPr>
                                  <m:ctrlPr>
                                    <a:rPr lang="en-GB" sz="1998" i="1" smtClean="0">
                                      <a:latin typeface="Cambria Math" panose="02040503050406030204" pitchFamily="18" charset="0"/>
                                      <a:ea typeface="Cambria Math" panose="02040503050406030204" pitchFamily="18" charset="0"/>
                                    </a:rPr>
                                  </m:ctrlPr>
                                </m:sSubPr>
                                <m:e>
                                  <m:r>
                                    <a:rPr lang="en-GB" sz="1998" i="1" smtClean="0">
                                      <a:latin typeface="Cambria Math" panose="02040503050406030204" pitchFamily="18" charset="0"/>
                                      <a:ea typeface="Cambria Math" panose="02040503050406030204" pitchFamily="18" charset="0"/>
                                    </a:rPr>
                                    <m:t>𝜃</m:t>
                                  </m:r>
                                </m:e>
                                <m:sub>
                                  <m:r>
                                    <a:rPr lang="en-GB" sz="1998" i="1" smtClean="0">
                                      <a:latin typeface="Cambria Math" panose="02040503050406030204" pitchFamily="18" charset="0"/>
                                      <a:ea typeface="Cambria Math" panose="02040503050406030204" pitchFamily="18" charset="0"/>
                                    </a:rPr>
                                    <m:t>2</m:t>
                                  </m:r>
                                </m:sub>
                              </m:sSub>
                            </m:sub>
                          </m:sSub>
                        </m:e>
                      </m:d>
                    </m:oMath>
                    <m:oMath xmlns:m="http://schemas.openxmlformats.org/officeDocument/2006/math">
                      <m:r>
                        <a:rPr lang="en-GB" sz="1998" smtClean="0">
                          <a:latin typeface="Cambria Math" panose="02040503050406030204" pitchFamily="18" charset="0"/>
                          <a:ea typeface="Cambria Math" panose="02040503050406030204" pitchFamily="18" charset="0"/>
                        </a:rPr>
                        <m:t>=</m:t>
                      </m:r>
                      <m:r>
                        <m:rPr>
                          <m:sty m:val="p"/>
                        </m:rPr>
                        <a:rPr lang="en-GB" sz="1998" smtClean="0">
                          <a:latin typeface="Cambria Math" panose="02040503050406030204" pitchFamily="18" charset="0"/>
                          <a:ea typeface="Cambria Math" panose="02040503050406030204" pitchFamily="18" charset="0"/>
                        </a:rPr>
                        <m:t>log</m:t>
                      </m:r>
                      <m:r>
                        <a:rPr lang="en-GB" sz="1998" smtClean="0">
                          <a:latin typeface="Cambria Math" panose="02040503050406030204" pitchFamily="18" charset="0"/>
                          <a:ea typeface="Cambria Math" panose="02040503050406030204" pitchFamily="18" charset="0"/>
                        </a:rPr>
                        <m:t> </m:t>
                      </m:r>
                      <m:d>
                        <m:dPr>
                          <m:ctrlPr>
                            <a:rPr lang="en-GB" sz="1998" i="1" smtClean="0">
                              <a:latin typeface="Cambria Math" panose="02040503050406030204" pitchFamily="18" charset="0"/>
                              <a:ea typeface="Cambria Math" panose="02040503050406030204" pitchFamily="18" charset="0"/>
                            </a:rPr>
                          </m:ctrlPr>
                        </m:dPr>
                        <m:e>
                          <m:sSubSup>
                            <m:sSubSupPr>
                              <m:ctrlPr>
                                <a:rPr lang="en-GB" sz="1998" i="1" smtClean="0">
                                  <a:solidFill>
                                    <a:schemeClr val="accent1"/>
                                  </a:solidFill>
                                  <a:latin typeface="Cambria Math" panose="02040503050406030204" pitchFamily="18" charset="0"/>
                                  <a:ea typeface="Cambria Math" panose="02040503050406030204" pitchFamily="18" charset="0"/>
                                </a:rPr>
                              </m:ctrlPr>
                            </m:sSubSupPr>
                            <m:e>
                              <m:r>
                                <a:rPr lang="en-GB" sz="1998" i="1" smtClean="0">
                                  <a:solidFill>
                                    <a:schemeClr val="accent1"/>
                                  </a:solidFill>
                                  <a:latin typeface="Cambria Math" panose="02040503050406030204" pitchFamily="18" charset="0"/>
                                  <a:ea typeface="Cambria Math" panose="02040503050406030204" pitchFamily="18" charset="0"/>
                                </a:rPr>
                                <m:t>𝜃</m:t>
                              </m:r>
                            </m:e>
                            <m:sub>
                              <m:r>
                                <a:rPr lang="en-GB" sz="1998" i="1" smtClean="0">
                                  <a:solidFill>
                                    <a:schemeClr val="accent1"/>
                                  </a:solidFill>
                                  <a:latin typeface="Cambria Math" panose="02040503050406030204" pitchFamily="18" charset="0"/>
                                  <a:ea typeface="Cambria Math" panose="02040503050406030204" pitchFamily="18" charset="0"/>
                                </a:rPr>
                                <m:t>0</m:t>
                              </m:r>
                            </m:sub>
                            <m:sup>
                              <m:r>
                                <a:rPr lang="en-GB" sz="1998" i="1" smtClean="0">
                                  <a:solidFill>
                                    <a:schemeClr val="accent1"/>
                                  </a:solidFill>
                                  <a:latin typeface="Cambria Math" panose="02040503050406030204" pitchFamily="18" charset="0"/>
                                  <a:ea typeface="Cambria Math" panose="02040503050406030204" pitchFamily="18" charset="0"/>
                                </a:rPr>
                                <m:t>𝑐</m:t>
                              </m:r>
                            </m:sup>
                          </m:sSubSup>
                          <m:sSup>
                            <m:sSupPr>
                              <m:ctrlPr>
                                <a:rPr lang="en-GB" sz="1998" i="1" smtClean="0">
                                  <a:latin typeface="Cambria Math" panose="02040503050406030204" pitchFamily="18" charset="0"/>
                                  <a:ea typeface="Cambria Math" panose="02040503050406030204" pitchFamily="18" charset="0"/>
                                </a:rPr>
                              </m:ctrlPr>
                            </m:sSupPr>
                            <m:e>
                              <m:d>
                                <m:dPr>
                                  <m:ctrlPr>
                                    <a:rPr lang="en-GB" sz="1998" i="1" smtClean="0">
                                      <a:latin typeface="Cambria Math" panose="02040503050406030204" pitchFamily="18" charset="0"/>
                                      <a:ea typeface="Cambria Math" panose="02040503050406030204" pitchFamily="18" charset="0"/>
                                    </a:rPr>
                                  </m:ctrlPr>
                                </m:dPr>
                                <m:e>
                                  <m:r>
                                    <a:rPr lang="en-GB" sz="1998" i="1" smtClean="0">
                                      <a:latin typeface="Cambria Math" panose="02040503050406030204" pitchFamily="18" charset="0"/>
                                      <a:ea typeface="Cambria Math" panose="02040503050406030204" pitchFamily="18" charset="0"/>
                                    </a:rPr>
                                    <m:t>1−</m:t>
                                  </m:r>
                                  <m:sSub>
                                    <m:sSubPr>
                                      <m:ctrlPr>
                                        <a:rPr lang="en-GB" sz="1998" i="1" smtClean="0">
                                          <a:latin typeface="Cambria Math" panose="02040503050406030204" pitchFamily="18" charset="0"/>
                                          <a:ea typeface="Cambria Math" panose="02040503050406030204" pitchFamily="18" charset="0"/>
                                        </a:rPr>
                                      </m:ctrlPr>
                                    </m:sSubPr>
                                    <m:e>
                                      <m:r>
                                        <a:rPr lang="en-GB" sz="1998" i="1" smtClean="0">
                                          <a:latin typeface="Cambria Math" panose="02040503050406030204" pitchFamily="18" charset="0"/>
                                          <a:ea typeface="Cambria Math" panose="02040503050406030204" pitchFamily="18" charset="0"/>
                                        </a:rPr>
                                        <m:t>𝜃</m:t>
                                      </m:r>
                                    </m:e>
                                    <m:sub>
                                      <m:r>
                                        <a:rPr lang="en-GB" sz="1998" i="1" smtClean="0">
                                          <a:latin typeface="Cambria Math" panose="02040503050406030204" pitchFamily="18" charset="0"/>
                                          <a:ea typeface="Cambria Math" panose="02040503050406030204" pitchFamily="18" charset="0"/>
                                        </a:rPr>
                                        <m:t>0</m:t>
                                      </m:r>
                                    </m:sub>
                                  </m:sSub>
                                </m:e>
                              </m:d>
                            </m:e>
                            <m:sup>
                              <m:r>
                                <a:rPr lang="en-GB" sz="1998" i="1" smtClean="0">
                                  <a:latin typeface="Cambria Math" panose="02040503050406030204" pitchFamily="18" charset="0"/>
                                  <a:ea typeface="Cambria Math" panose="02040503050406030204" pitchFamily="18" charset="0"/>
                                </a:rPr>
                                <m:t>𝑙</m:t>
                              </m:r>
                            </m:sup>
                          </m:sSup>
                          <m:sSubSup>
                            <m:sSubSupPr>
                              <m:ctrlPr>
                                <a:rPr lang="en-GB" sz="1998" i="1" smtClean="0">
                                  <a:latin typeface="Cambria Math" panose="02040503050406030204" pitchFamily="18" charset="0"/>
                                  <a:ea typeface="Cambria Math" panose="02040503050406030204" pitchFamily="18" charset="0"/>
                                </a:rPr>
                              </m:ctrlPr>
                            </m:sSubSupPr>
                            <m:e>
                              <m:r>
                                <a:rPr lang="en-GB" sz="1998" i="1" smtClean="0">
                                  <a:latin typeface="Cambria Math" panose="02040503050406030204" pitchFamily="18" charset="0"/>
                                  <a:ea typeface="Cambria Math" panose="02040503050406030204" pitchFamily="18" charset="0"/>
                                </a:rPr>
                                <m:t>𝜃</m:t>
                              </m:r>
                            </m:e>
                            <m:sub>
                              <m:r>
                                <a:rPr lang="en-GB" sz="1998" i="1" smtClean="0">
                                  <a:latin typeface="Cambria Math" panose="02040503050406030204" pitchFamily="18" charset="0"/>
                                  <a:ea typeface="Cambria Math" panose="02040503050406030204" pitchFamily="18" charset="0"/>
                                </a:rPr>
                                <m:t>1</m:t>
                              </m:r>
                            </m:sub>
                            <m:sup>
                              <m:sSub>
                                <m:sSubPr>
                                  <m:ctrlPr>
                                    <a:rPr lang="en-GB" sz="1998" i="1" smtClean="0">
                                      <a:latin typeface="Cambria Math" panose="02040503050406030204" pitchFamily="18" charset="0"/>
                                    </a:rPr>
                                  </m:ctrlPr>
                                </m:sSubPr>
                                <m:e>
                                  <m:r>
                                    <a:rPr lang="en-GB" sz="1998" i="1" smtClean="0">
                                      <a:latin typeface="Cambria Math" panose="02040503050406030204" pitchFamily="18" charset="0"/>
                                    </a:rPr>
                                    <m:t>𝑐</m:t>
                                  </m:r>
                                </m:e>
                                <m:sub>
                                  <m:r>
                                    <a:rPr lang="en-GB" sz="1998" i="1" smtClean="0">
                                      <a:latin typeface="Cambria Math" panose="02040503050406030204" pitchFamily="18" charset="0"/>
                                    </a:rPr>
                                    <m:t>𝑟</m:t>
                                  </m:r>
                                </m:sub>
                              </m:sSub>
                            </m:sup>
                          </m:sSubSup>
                          <m:sSup>
                            <m:sSupPr>
                              <m:ctrlPr>
                                <a:rPr lang="en-GB" sz="1998" i="1" smtClean="0">
                                  <a:solidFill>
                                    <a:srgbClr val="FFC000"/>
                                  </a:solidFill>
                                  <a:latin typeface="Cambria Math" panose="02040503050406030204" pitchFamily="18" charset="0"/>
                                  <a:ea typeface="Cambria Math" panose="02040503050406030204" pitchFamily="18" charset="0"/>
                                </a:rPr>
                              </m:ctrlPr>
                            </m:sSupPr>
                            <m:e>
                              <m:d>
                                <m:dPr>
                                  <m:ctrlPr>
                                    <a:rPr lang="en-GB" sz="1998" i="1" smtClean="0">
                                      <a:solidFill>
                                        <a:srgbClr val="FFC000"/>
                                      </a:solidFill>
                                      <a:latin typeface="Cambria Math" panose="02040503050406030204" pitchFamily="18" charset="0"/>
                                      <a:ea typeface="Cambria Math" panose="02040503050406030204" pitchFamily="18" charset="0"/>
                                    </a:rPr>
                                  </m:ctrlPr>
                                </m:dPr>
                                <m:e>
                                  <m:r>
                                    <a:rPr lang="en-GB" sz="1998" i="1" smtClean="0">
                                      <a:solidFill>
                                        <a:srgbClr val="FFC000"/>
                                      </a:solidFill>
                                      <a:latin typeface="Cambria Math" panose="02040503050406030204" pitchFamily="18" charset="0"/>
                                      <a:ea typeface="Cambria Math" panose="02040503050406030204" pitchFamily="18" charset="0"/>
                                    </a:rPr>
                                    <m:t>1−</m:t>
                                  </m:r>
                                  <m:sSub>
                                    <m:sSubPr>
                                      <m:ctrlPr>
                                        <a:rPr lang="en-GB" sz="1998" i="1" smtClean="0">
                                          <a:solidFill>
                                            <a:srgbClr val="FFC000"/>
                                          </a:solidFill>
                                          <a:latin typeface="Cambria Math" panose="02040503050406030204" pitchFamily="18" charset="0"/>
                                          <a:ea typeface="Cambria Math" panose="02040503050406030204" pitchFamily="18" charset="0"/>
                                        </a:rPr>
                                      </m:ctrlPr>
                                    </m:sSubPr>
                                    <m:e>
                                      <m:r>
                                        <a:rPr lang="en-GB" sz="1998" i="1" smtClean="0">
                                          <a:solidFill>
                                            <a:srgbClr val="FFC000"/>
                                          </a:solidFill>
                                          <a:latin typeface="Cambria Math" panose="02040503050406030204" pitchFamily="18" charset="0"/>
                                          <a:ea typeface="Cambria Math" panose="02040503050406030204" pitchFamily="18" charset="0"/>
                                        </a:rPr>
                                        <m:t>𝜃</m:t>
                                      </m:r>
                                    </m:e>
                                    <m:sub>
                                      <m:r>
                                        <a:rPr lang="en-GB" sz="1998" i="1" smtClean="0">
                                          <a:solidFill>
                                            <a:srgbClr val="FFC000"/>
                                          </a:solidFill>
                                          <a:latin typeface="Cambria Math" panose="02040503050406030204" pitchFamily="18" charset="0"/>
                                          <a:ea typeface="Cambria Math" panose="02040503050406030204" pitchFamily="18" charset="0"/>
                                        </a:rPr>
                                        <m:t>1</m:t>
                                      </m:r>
                                    </m:sub>
                                  </m:sSub>
                                </m:e>
                              </m:d>
                            </m:e>
                            <m:sup>
                              <m:sSub>
                                <m:sSubPr>
                                  <m:ctrlPr>
                                    <a:rPr lang="en-GB" sz="1998" i="1" smtClean="0">
                                      <a:solidFill>
                                        <a:srgbClr val="FFC000"/>
                                      </a:solidFill>
                                      <a:latin typeface="Cambria Math" panose="02040503050406030204" pitchFamily="18" charset="0"/>
                                    </a:rPr>
                                  </m:ctrlPr>
                                </m:sSubPr>
                                <m:e>
                                  <m:r>
                                    <a:rPr lang="en-GB" sz="1998" i="1" smtClean="0">
                                      <a:solidFill>
                                        <a:srgbClr val="FFC000"/>
                                      </a:solidFill>
                                      <a:latin typeface="Cambria Math" panose="02040503050406030204" pitchFamily="18" charset="0"/>
                                    </a:rPr>
                                    <m:t>𝑐</m:t>
                                  </m:r>
                                </m:e>
                                <m:sub>
                                  <m:r>
                                    <a:rPr lang="en-GB" sz="1998" i="1" smtClean="0">
                                      <a:solidFill>
                                        <a:srgbClr val="FFC000"/>
                                      </a:solidFill>
                                      <a:latin typeface="Cambria Math" panose="02040503050406030204" pitchFamily="18" charset="0"/>
                                    </a:rPr>
                                    <m:t>𝑦</m:t>
                                  </m:r>
                                </m:sub>
                              </m:sSub>
                            </m:sup>
                          </m:sSup>
                          <m:sSubSup>
                            <m:sSubSupPr>
                              <m:ctrlPr>
                                <a:rPr lang="en-GB" sz="1998" i="1" smtClean="0">
                                  <a:latin typeface="Cambria Math" panose="02040503050406030204" pitchFamily="18" charset="0"/>
                                  <a:ea typeface="Cambria Math" panose="02040503050406030204" pitchFamily="18" charset="0"/>
                                </a:rPr>
                              </m:ctrlPr>
                            </m:sSubSupPr>
                            <m:e>
                              <m:r>
                                <a:rPr lang="en-GB" sz="1998" i="1" smtClean="0">
                                  <a:latin typeface="Cambria Math" panose="02040503050406030204" pitchFamily="18" charset="0"/>
                                  <a:ea typeface="Cambria Math" panose="02040503050406030204" pitchFamily="18" charset="0"/>
                                </a:rPr>
                                <m:t>𝜃</m:t>
                              </m:r>
                            </m:e>
                            <m:sub>
                              <m:r>
                                <a:rPr lang="en-GB" sz="1998" i="1" smtClean="0">
                                  <a:latin typeface="Cambria Math" panose="02040503050406030204" pitchFamily="18" charset="0"/>
                                  <a:ea typeface="Cambria Math" panose="02040503050406030204" pitchFamily="18" charset="0"/>
                                </a:rPr>
                                <m:t>2</m:t>
                              </m:r>
                            </m:sub>
                            <m:sup>
                              <m:sSub>
                                <m:sSubPr>
                                  <m:ctrlPr>
                                    <a:rPr lang="en-GB" sz="1998" i="1" smtClean="0">
                                      <a:latin typeface="Cambria Math" panose="02040503050406030204" pitchFamily="18" charset="0"/>
                                      <a:ea typeface="Cambria Math" panose="02040503050406030204" pitchFamily="18" charset="0"/>
                                    </a:rPr>
                                  </m:ctrlPr>
                                </m:sSubPr>
                                <m:e>
                                  <m:r>
                                    <a:rPr lang="en-GB" sz="1998" i="1" smtClean="0">
                                      <a:latin typeface="Cambria Math" panose="02040503050406030204" pitchFamily="18" charset="0"/>
                                      <a:ea typeface="Cambria Math" panose="02040503050406030204" pitchFamily="18" charset="0"/>
                                    </a:rPr>
                                    <m:t>𝑙</m:t>
                                  </m:r>
                                </m:e>
                                <m:sub>
                                  <m:r>
                                    <a:rPr lang="en-GB" sz="1998" i="1" smtClean="0">
                                      <a:latin typeface="Cambria Math" panose="02040503050406030204" pitchFamily="18" charset="0"/>
                                      <a:ea typeface="Cambria Math" panose="02040503050406030204" pitchFamily="18" charset="0"/>
                                    </a:rPr>
                                    <m:t>𝑟</m:t>
                                  </m:r>
                                </m:sub>
                              </m:sSub>
                            </m:sup>
                          </m:sSubSup>
                          <m:sSup>
                            <m:sSupPr>
                              <m:ctrlPr>
                                <a:rPr lang="en-GB" sz="1998" i="1" smtClean="0">
                                  <a:latin typeface="Cambria Math" panose="02040503050406030204" pitchFamily="18" charset="0"/>
                                  <a:ea typeface="Cambria Math" panose="02040503050406030204" pitchFamily="18" charset="0"/>
                                </a:rPr>
                              </m:ctrlPr>
                            </m:sSupPr>
                            <m:e>
                              <m:d>
                                <m:dPr>
                                  <m:ctrlPr>
                                    <a:rPr lang="en-GB" sz="1998" i="1" smtClean="0">
                                      <a:latin typeface="Cambria Math" panose="02040503050406030204" pitchFamily="18" charset="0"/>
                                      <a:ea typeface="Cambria Math" panose="02040503050406030204" pitchFamily="18" charset="0"/>
                                    </a:rPr>
                                  </m:ctrlPr>
                                </m:dPr>
                                <m:e>
                                  <m:r>
                                    <a:rPr lang="en-GB" sz="1998" i="1" smtClean="0">
                                      <a:latin typeface="Cambria Math" panose="02040503050406030204" pitchFamily="18" charset="0"/>
                                      <a:ea typeface="Cambria Math" panose="02040503050406030204" pitchFamily="18" charset="0"/>
                                    </a:rPr>
                                    <m:t>1−</m:t>
                                  </m:r>
                                  <m:sSub>
                                    <m:sSubPr>
                                      <m:ctrlPr>
                                        <a:rPr lang="en-GB" sz="1998" i="1" smtClean="0">
                                          <a:latin typeface="Cambria Math" panose="02040503050406030204" pitchFamily="18" charset="0"/>
                                          <a:ea typeface="Cambria Math" panose="02040503050406030204" pitchFamily="18" charset="0"/>
                                        </a:rPr>
                                      </m:ctrlPr>
                                    </m:sSubPr>
                                    <m:e>
                                      <m:r>
                                        <a:rPr lang="en-GB" sz="1998" i="1" smtClean="0">
                                          <a:latin typeface="Cambria Math" panose="02040503050406030204" pitchFamily="18" charset="0"/>
                                          <a:ea typeface="Cambria Math" panose="02040503050406030204" pitchFamily="18" charset="0"/>
                                        </a:rPr>
                                        <m:t>𝜃</m:t>
                                      </m:r>
                                    </m:e>
                                    <m:sub>
                                      <m:r>
                                        <a:rPr lang="en-GB" sz="1998" i="1" smtClean="0">
                                          <a:latin typeface="Cambria Math" panose="02040503050406030204" pitchFamily="18" charset="0"/>
                                          <a:ea typeface="Cambria Math" panose="02040503050406030204" pitchFamily="18" charset="0"/>
                                        </a:rPr>
                                        <m:t>2</m:t>
                                      </m:r>
                                    </m:sub>
                                  </m:sSub>
                                </m:e>
                              </m:d>
                            </m:e>
                            <m:sup>
                              <m:sSub>
                                <m:sSubPr>
                                  <m:ctrlPr>
                                    <a:rPr lang="en-GB" sz="1998" i="1" smtClean="0">
                                      <a:latin typeface="Cambria Math" panose="02040503050406030204" pitchFamily="18" charset="0"/>
                                      <a:ea typeface="Cambria Math" panose="02040503050406030204" pitchFamily="18" charset="0"/>
                                    </a:rPr>
                                  </m:ctrlPr>
                                </m:sSubPr>
                                <m:e>
                                  <m:r>
                                    <a:rPr lang="en-GB" sz="1998" i="1" smtClean="0">
                                      <a:latin typeface="Cambria Math" panose="02040503050406030204" pitchFamily="18" charset="0"/>
                                      <a:ea typeface="Cambria Math" panose="02040503050406030204" pitchFamily="18" charset="0"/>
                                    </a:rPr>
                                    <m:t>𝑙</m:t>
                                  </m:r>
                                </m:e>
                                <m:sub>
                                  <m:r>
                                    <a:rPr lang="en-GB" sz="1998" i="1" smtClean="0">
                                      <a:latin typeface="Cambria Math" panose="02040503050406030204" pitchFamily="18" charset="0"/>
                                      <a:ea typeface="Cambria Math" panose="02040503050406030204" pitchFamily="18" charset="0"/>
                                    </a:rPr>
                                    <m:t>𝑦</m:t>
                                  </m:r>
                                </m:sub>
                              </m:sSub>
                            </m:sup>
                          </m:sSup>
                        </m:e>
                      </m:d>
                    </m:oMath>
                    <m:oMath xmlns:m="http://schemas.openxmlformats.org/officeDocument/2006/math">
                      <m:r>
                        <a:rPr lang="en-GB" sz="1998" i="1" smtClean="0">
                          <a:latin typeface="Cambria Math" panose="02040503050406030204" pitchFamily="18" charset="0"/>
                          <a:ea typeface="Cambria Math" panose="02040503050406030204" pitchFamily="18" charset="0"/>
                        </a:rPr>
                        <m:t>=   </m:t>
                      </m:r>
                      <m:func>
                        <m:funcPr>
                          <m:ctrlPr>
                            <a:rPr lang="en-GB" sz="1998" i="1" smtClean="0">
                              <a:latin typeface="Cambria Math" panose="02040503050406030204" pitchFamily="18" charset="0"/>
                              <a:ea typeface="Cambria Math" panose="02040503050406030204" pitchFamily="18" charset="0"/>
                            </a:rPr>
                          </m:ctrlPr>
                        </m:funcPr>
                        <m:fName>
                          <m:r>
                            <m:rPr>
                              <m:sty m:val="p"/>
                            </m:rPr>
                            <a:rPr lang="en-GB" sz="1998" smtClean="0">
                              <a:latin typeface="Cambria Math" panose="02040503050406030204" pitchFamily="18" charset="0"/>
                              <a:ea typeface="Cambria Math" panose="02040503050406030204" pitchFamily="18" charset="0"/>
                            </a:rPr>
                            <m:t>log</m:t>
                          </m:r>
                        </m:fName>
                        <m:e>
                          <m:sSubSup>
                            <m:sSubSupPr>
                              <m:ctrlPr>
                                <a:rPr lang="en-GB" sz="1998" i="1" smtClean="0">
                                  <a:solidFill>
                                    <a:schemeClr val="accent1"/>
                                  </a:solidFill>
                                  <a:latin typeface="Cambria Math" panose="02040503050406030204" pitchFamily="18" charset="0"/>
                                  <a:ea typeface="Cambria Math" panose="02040503050406030204" pitchFamily="18" charset="0"/>
                                </a:rPr>
                              </m:ctrlPr>
                            </m:sSubSupPr>
                            <m:e>
                              <m:r>
                                <a:rPr lang="en-GB" sz="1998" i="1" smtClean="0">
                                  <a:solidFill>
                                    <a:schemeClr val="accent1"/>
                                  </a:solidFill>
                                  <a:latin typeface="Cambria Math" panose="02040503050406030204" pitchFamily="18" charset="0"/>
                                  <a:ea typeface="Cambria Math" panose="02040503050406030204" pitchFamily="18" charset="0"/>
                                </a:rPr>
                                <m:t>𝜃</m:t>
                              </m:r>
                            </m:e>
                            <m:sub>
                              <m:r>
                                <a:rPr lang="en-GB" sz="1998" i="1" smtClean="0">
                                  <a:solidFill>
                                    <a:schemeClr val="accent1"/>
                                  </a:solidFill>
                                  <a:latin typeface="Cambria Math" panose="02040503050406030204" pitchFamily="18" charset="0"/>
                                  <a:ea typeface="Cambria Math" panose="02040503050406030204" pitchFamily="18" charset="0"/>
                                </a:rPr>
                                <m:t>0</m:t>
                              </m:r>
                            </m:sub>
                            <m:sup>
                              <m:r>
                                <a:rPr lang="en-GB" sz="1998" i="1" smtClean="0">
                                  <a:solidFill>
                                    <a:schemeClr val="accent1"/>
                                  </a:solidFill>
                                  <a:latin typeface="Cambria Math" panose="02040503050406030204" pitchFamily="18" charset="0"/>
                                  <a:ea typeface="Cambria Math" panose="02040503050406030204" pitchFamily="18" charset="0"/>
                                </a:rPr>
                                <m:t>𝑐</m:t>
                              </m:r>
                            </m:sup>
                          </m:sSubSup>
                        </m:e>
                      </m:func>
                      <m:r>
                        <a:rPr lang="en-GB" sz="1998" i="1" smtClean="0">
                          <a:latin typeface="Cambria Math" panose="02040503050406030204" pitchFamily="18" charset="0"/>
                          <a:ea typeface="Cambria Math" panose="02040503050406030204" pitchFamily="18" charset="0"/>
                        </a:rPr>
                        <m:t>+  </m:t>
                      </m:r>
                      <m:func>
                        <m:funcPr>
                          <m:ctrlPr>
                            <a:rPr lang="en-GB" sz="1998" i="1" smtClean="0">
                              <a:latin typeface="Cambria Math" panose="02040503050406030204" pitchFamily="18" charset="0"/>
                              <a:ea typeface="Cambria Math" panose="02040503050406030204" pitchFamily="18" charset="0"/>
                            </a:rPr>
                          </m:ctrlPr>
                        </m:funcPr>
                        <m:fName>
                          <m:r>
                            <m:rPr>
                              <m:sty m:val="p"/>
                            </m:rPr>
                            <a:rPr lang="en-GB" sz="1998" smtClean="0">
                              <a:latin typeface="Cambria Math" panose="02040503050406030204" pitchFamily="18" charset="0"/>
                              <a:ea typeface="Cambria Math" panose="02040503050406030204" pitchFamily="18" charset="0"/>
                            </a:rPr>
                            <m:t>log</m:t>
                          </m:r>
                        </m:fName>
                        <m:e>
                          <m:sSup>
                            <m:sSupPr>
                              <m:ctrlPr>
                                <a:rPr lang="en-GB" sz="1998" i="1" smtClean="0">
                                  <a:latin typeface="Cambria Math" panose="02040503050406030204" pitchFamily="18" charset="0"/>
                                  <a:ea typeface="Cambria Math" panose="02040503050406030204" pitchFamily="18" charset="0"/>
                                </a:rPr>
                              </m:ctrlPr>
                            </m:sSupPr>
                            <m:e>
                              <m:d>
                                <m:dPr>
                                  <m:ctrlPr>
                                    <a:rPr lang="en-GB" sz="1998" i="1" smtClean="0">
                                      <a:latin typeface="Cambria Math" panose="02040503050406030204" pitchFamily="18" charset="0"/>
                                      <a:ea typeface="Cambria Math" panose="02040503050406030204" pitchFamily="18" charset="0"/>
                                    </a:rPr>
                                  </m:ctrlPr>
                                </m:dPr>
                                <m:e>
                                  <m:r>
                                    <a:rPr lang="en-GB" sz="1998" i="1" smtClean="0">
                                      <a:latin typeface="Cambria Math" panose="02040503050406030204" pitchFamily="18" charset="0"/>
                                      <a:ea typeface="Cambria Math" panose="02040503050406030204" pitchFamily="18" charset="0"/>
                                    </a:rPr>
                                    <m:t>1−</m:t>
                                  </m:r>
                                  <m:sSub>
                                    <m:sSubPr>
                                      <m:ctrlPr>
                                        <a:rPr lang="en-GB" sz="1998" i="1" smtClean="0">
                                          <a:latin typeface="Cambria Math" panose="02040503050406030204" pitchFamily="18" charset="0"/>
                                          <a:ea typeface="Cambria Math" panose="02040503050406030204" pitchFamily="18" charset="0"/>
                                        </a:rPr>
                                      </m:ctrlPr>
                                    </m:sSubPr>
                                    <m:e>
                                      <m:r>
                                        <a:rPr lang="en-GB" sz="1998" i="1" smtClean="0">
                                          <a:latin typeface="Cambria Math" panose="02040503050406030204" pitchFamily="18" charset="0"/>
                                          <a:ea typeface="Cambria Math" panose="02040503050406030204" pitchFamily="18" charset="0"/>
                                        </a:rPr>
                                        <m:t>𝜃</m:t>
                                      </m:r>
                                    </m:e>
                                    <m:sub>
                                      <m:r>
                                        <a:rPr lang="en-GB" sz="1998" i="1" smtClean="0">
                                          <a:latin typeface="Cambria Math" panose="02040503050406030204" pitchFamily="18" charset="0"/>
                                          <a:ea typeface="Cambria Math" panose="02040503050406030204" pitchFamily="18" charset="0"/>
                                        </a:rPr>
                                        <m:t>0</m:t>
                                      </m:r>
                                    </m:sub>
                                  </m:sSub>
                                </m:e>
                              </m:d>
                            </m:e>
                            <m:sup>
                              <m:r>
                                <a:rPr lang="en-GB" sz="1998" i="1" smtClean="0">
                                  <a:latin typeface="Cambria Math" panose="02040503050406030204" pitchFamily="18" charset="0"/>
                                  <a:ea typeface="Cambria Math" panose="02040503050406030204" pitchFamily="18" charset="0"/>
                                </a:rPr>
                                <m:t>𝑙</m:t>
                              </m:r>
                            </m:sup>
                          </m:sSup>
                        </m:e>
                      </m:func>
                      <m:r>
                        <a:rPr lang="en-GB" sz="1998" i="1" smtClean="0">
                          <a:latin typeface="Cambria Math" panose="02040503050406030204" pitchFamily="18" charset="0"/>
                          <a:ea typeface="Cambria Math" panose="02040503050406030204" pitchFamily="18" charset="0"/>
                        </a:rPr>
                        <m:t>+    </m:t>
                      </m:r>
                      <m:func>
                        <m:funcPr>
                          <m:ctrlPr>
                            <a:rPr lang="en-GB" sz="1998" i="1" smtClean="0">
                              <a:latin typeface="Cambria Math" panose="02040503050406030204" pitchFamily="18" charset="0"/>
                              <a:ea typeface="Cambria Math" panose="02040503050406030204" pitchFamily="18" charset="0"/>
                            </a:rPr>
                          </m:ctrlPr>
                        </m:funcPr>
                        <m:fName>
                          <m:r>
                            <m:rPr>
                              <m:sty m:val="p"/>
                            </m:rPr>
                            <a:rPr lang="en-GB" sz="1998" smtClean="0">
                              <a:latin typeface="Cambria Math" panose="02040503050406030204" pitchFamily="18" charset="0"/>
                              <a:ea typeface="Cambria Math" panose="02040503050406030204" pitchFamily="18" charset="0"/>
                            </a:rPr>
                            <m:t>log</m:t>
                          </m:r>
                        </m:fName>
                        <m:e>
                          <m:sSubSup>
                            <m:sSubSupPr>
                              <m:ctrlPr>
                                <a:rPr lang="en-GB" sz="1998" i="1" smtClean="0">
                                  <a:latin typeface="Cambria Math" panose="02040503050406030204" pitchFamily="18" charset="0"/>
                                  <a:ea typeface="Cambria Math" panose="02040503050406030204" pitchFamily="18" charset="0"/>
                                </a:rPr>
                              </m:ctrlPr>
                            </m:sSubSupPr>
                            <m:e>
                              <m:r>
                                <a:rPr lang="en-GB" sz="1998" i="1" smtClean="0">
                                  <a:latin typeface="Cambria Math" panose="02040503050406030204" pitchFamily="18" charset="0"/>
                                  <a:ea typeface="Cambria Math" panose="02040503050406030204" pitchFamily="18" charset="0"/>
                                </a:rPr>
                                <m:t>𝜃</m:t>
                              </m:r>
                            </m:e>
                            <m:sub>
                              <m:r>
                                <a:rPr lang="en-GB" sz="1998" i="1" smtClean="0">
                                  <a:latin typeface="Cambria Math" panose="02040503050406030204" pitchFamily="18" charset="0"/>
                                  <a:ea typeface="Cambria Math" panose="02040503050406030204" pitchFamily="18" charset="0"/>
                                </a:rPr>
                                <m:t>1</m:t>
                              </m:r>
                            </m:sub>
                            <m:sup>
                              <m:sSub>
                                <m:sSubPr>
                                  <m:ctrlPr>
                                    <a:rPr lang="en-GB" sz="1998" i="1" smtClean="0">
                                      <a:latin typeface="Cambria Math" panose="02040503050406030204" pitchFamily="18" charset="0"/>
                                    </a:rPr>
                                  </m:ctrlPr>
                                </m:sSubPr>
                                <m:e>
                                  <m:r>
                                    <a:rPr lang="en-GB" sz="1998" i="1" smtClean="0">
                                      <a:latin typeface="Cambria Math" panose="02040503050406030204" pitchFamily="18" charset="0"/>
                                    </a:rPr>
                                    <m:t>𝑐</m:t>
                                  </m:r>
                                </m:e>
                                <m:sub>
                                  <m:r>
                                    <a:rPr lang="en-GB" sz="1998" i="1" smtClean="0">
                                      <a:latin typeface="Cambria Math" panose="02040503050406030204" pitchFamily="18" charset="0"/>
                                    </a:rPr>
                                    <m:t>𝑟</m:t>
                                  </m:r>
                                </m:sub>
                              </m:sSub>
                            </m:sup>
                          </m:sSubSup>
                        </m:e>
                      </m:func>
                      <m:r>
                        <a:rPr lang="en-GB" sz="1998" i="1" smtClean="0">
                          <a:latin typeface="Cambria Math" panose="02040503050406030204" pitchFamily="18" charset="0"/>
                          <a:ea typeface="Cambria Math" panose="02040503050406030204" pitchFamily="18" charset="0"/>
                        </a:rPr>
                        <m:t>+     </m:t>
                      </m:r>
                      <m:func>
                        <m:funcPr>
                          <m:ctrlPr>
                            <a:rPr lang="en-GB" sz="1998" i="1" smtClean="0">
                              <a:latin typeface="Cambria Math" panose="02040503050406030204" pitchFamily="18" charset="0"/>
                              <a:ea typeface="Cambria Math" panose="02040503050406030204" pitchFamily="18" charset="0"/>
                            </a:rPr>
                          </m:ctrlPr>
                        </m:funcPr>
                        <m:fName>
                          <m:r>
                            <m:rPr>
                              <m:sty m:val="p"/>
                            </m:rPr>
                            <a:rPr lang="en-GB" sz="1998" smtClean="0">
                              <a:latin typeface="Cambria Math" panose="02040503050406030204" pitchFamily="18" charset="0"/>
                              <a:ea typeface="Cambria Math" panose="02040503050406030204" pitchFamily="18" charset="0"/>
                            </a:rPr>
                            <m:t>log</m:t>
                          </m:r>
                        </m:fName>
                        <m:e>
                          <m:sSup>
                            <m:sSupPr>
                              <m:ctrlPr>
                                <a:rPr lang="en-GB" sz="1998" i="1" smtClean="0">
                                  <a:solidFill>
                                    <a:srgbClr val="FFC000"/>
                                  </a:solidFill>
                                  <a:latin typeface="Cambria Math" panose="02040503050406030204" pitchFamily="18" charset="0"/>
                                  <a:ea typeface="Cambria Math" panose="02040503050406030204" pitchFamily="18" charset="0"/>
                                </a:rPr>
                              </m:ctrlPr>
                            </m:sSupPr>
                            <m:e>
                              <m:d>
                                <m:dPr>
                                  <m:ctrlPr>
                                    <a:rPr lang="en-GB" sz="1998" i="1" smtClean="0">
                                      <a:solidFill>
                                        <a:srgbClr val="FFC000"/>
                                      </a:solidFill>
                                      <a:latin typeface="Cambria Math" panose="02040503050406030204" pitchFamily="18" charset="0"/>
                                      <a:ea typeface="Cambria Math" panose="02040503050406030204" pitchFamily="18" charset="0"/>
                                    </a:rPr>
                                  </m:ctrlPr>
                                </m:dPr>
                                <m:e>
                                  <m:r>
                                    <a:rPr lang="en-GB" sz="1998" i="1" smtClean="0">
                                      <a:solidFill>
                                        <a:srgbClr val="FFC000"/>
                                      </a:solidFill>
                                      <a:latin typeface="Cambria Math" panose="02040503050406030204" pitchFamily="18" charset="0"/>
                                      <a:ea typeface="Cambria Math" panose="02040503050406030204" pitchFamily="18" charset="0"/>
                                    </a:rPr>
                                    <m:t>1−</m:t>
                                  </m:r>
                                  <m:sSub>
                                    <m:sSubPr>
                                      <m:ctrlPr>
                                        <a:rPr lang="en-GB" sz="1998" i="1" smtClean="0">
                                          <a:solidFill>
                                            <a:srgbClr val="FFC000"/>
                                          </a:solidFill>
                                          <a:latin typeface="Cambria Math" panose="02040503050406030204" pitchFamily="18" charset="0"/>
                                          <a:ea typeface="Cambria Math" panose="02040503050406030204" pitchFamily="18" charset="0"/>
                                        </a:rPr>
                                      </m:ctrlPr>
                                    </m:sSubPr>
                                    <m:e>
                                      <m:r>
                                        <a:rPr lang="en-GB" sz="1998" i="1" smtClean="0">
                                          <a:solidFill>
                                            <a:srgbClr val="FFC000"/>
                                          </a:solidFill>
                                          <a:latin typeface="Cambria Math" panose="02040503050406030204" pitchFamily="18" charset="0"/>
                                          <a:ea typeface="Cambria Math" panose="02040503050406030204" pitchFamily="18" charset="0"/>
                                        </a:rPr>
                                        <m:t>𝜃</m:t>
                                      </m:r>
                                    </m:e>
                                    <m:sub>
                                      <m:r>
                                        <a:rPr lang="en-GB" sz="1998" i="1" smtClean="0">
                                          <a:solidFill>
                                            <a:srgbClr val="FFC000"/>
                                          </a:solidFill>
                                          <a:latin typeface="Cambria Math" panose="02040503050406030204" pitchFamily="18" charset="0"/>
                                          <a:ea typeface="Cambria Math" panose="02040503050406030204" pitchFamily="18" charset="0"/>
                                        </a:rPr>
                                        <m:t>1</m:t>
                                      </m:r>
                                    </m:sub>
                                  </m:sSub>
                                </m:e>
                              </m:d>
                            </m:e>
                            <m:sup>
                              <m:sSub>
                                <m:sSubPr>
                                  <m:ctrlPr>
                                    <a:rPr lang="en-GB" sz="1998" i="1" smtClean="0">
                                      <a:solidFill>
                                        <a:srgbClr val="FFC000"/>
                                      </a:solidFill>
                                      <a:latin typeface="Cambria Math" panose="02040503050406030204" pitchFamily="18" charset="0"/>
                                    </a:rPr>
                                  </m:ctrlPr>
                                </m:sSubPr>
                                <m:e>
                                  <m:r>
                                    <a:rPr lang="en-GB" sz="1998" i="1" smtClean="0">
                                      <a:solidFill>
                                        <a:srgbClr val="FFC000"/>
                                      </a:solidFill>
                                      <a:latin typeface="Cambria Math" panose="02040503050406030204" pitchFamily="18" charset="0"/>
                                    </a:rPr>
                                    <m:t>𝑐</m:t>
                                  </m:r>
                                </m:e>
                                <m:sub>
                                  <m:r>
                                    <a:rPr lang="en-GB" sz="1998" i="1" smtClean="0">
                                      <a:solidFill>
                                        <a:srgbClr val="FFC000"/>
                                      </a:solidFill>
                                      <a:latin typeface="Cambria Math" panose="02040503050406030204" pitchFamily="18" charset="0"/>
                                    </a:rPr>
                                    <m:t>𝑦</m:t>
                                  </m:r>
                                </m:sub>
                              </m:sSub>
                            </m:sup>
                          </m:sSup>
                        </m:e>
                      </m:func>
                      <m:r>
                        <a:rPr lang="en-GB" sz="1998" i="1" smtClean="0">
                          <a:latin typeface="Cambria Math" panose="02040503050406030204" pitchFamily="18" charset="0"/>
                          <a:ea typeface="Cambria Math" panose="02040503050406030204" pitchFamily="18" charset="0"/>
                        </a:rPr>
                        <m:t>+</m:t>
                      </m:r>
                      <m:func>
                        <m:funcPr>
                          <m:ctrlPr>
                            <a:rPr lang="en-GB" sz="1998" i="1" smtClean="0">
                              <a:latin typeface="Cambria Math" panose="02040503050406030204" pitchFamily="18" charset="0"/>
                              <a:ea typeface="Cambria Math" panose="02040503050406030204" pitchFamily="18" charset="0"/>
                            </a:rPr>
                          </m:ctrlPr>
                        </m:funcPr>
                        <m:fName>
                          <m:r>
                            <m:rPr>
                              <m:sty m:val="p"/>
                            </m:rPr>
                            <a:rPr lang="en-GB" sz="1998" smtClean="0">
                              <a:latin typeface="Cambria Math" panose="02040503050406030204" pitchFamily="18" charset="0"/>
                              <a:ea typeface="Cambria Math" panose="02040503050406030204" pitchFamily="18" charset="0"/>
                            </a:rPr>
                            <m:t>log</m:t>
                          </m:r>
                        </m:fName>
                        <m:e>
                          <m:sSubSup>
                            <m:sSubSupPr>
                              <m:ctrlPr>
                                <a:rPr lang="en-GB" sz="1998" i="1" smtClean="0">
                                  <a:latin typeface="Cambria Math" panose="02040503050406030204" pitchFamily="18" charset="0"/>
                                  <a:ea typeface="Cambria Math" panose="02040503050406030204" pitchFamily="18" charset="0"/>
                                </a:rPr>
                              </m:ctrlPr>
                            </m:sSubSupPr>
                            <m:e>
                              <m:r>
                                <a:rPr lang="en-GB" sz="1998" i="1" smtClean="0">
                                  <a:latin typeface="Cambria Math" panose="02040503050406030204" pitchFamily="18" charset="0"/>
                                  <a:ea typeface="Cambria Math" panose="02040503050406030204" pitchFamily="18" charset="0"/>
                                </a:rPr>
                                <m:t>𝜃</m:t>
                              </m:r>
                            </m:e>
                            <m:sub>
                              <m:r>
                                <a:rPr lang="en-GB" sz="1998" i="1" smtClean="0">
                                  <a:latin typeface="Cambria Math" panose="02040503050406030204" pitchFamily="18" charset="0"/>
                                  <a:ea typeface="Cambria Math" panose="02040503050406030204" pitchFamily="18" charset="0"/>
                                </a:rPr>
                                <m:t>2</m:t>
                              </m:r>
                            </m:sub>
                            <m:sup>
                              <m:sSub>
                                <m:sSubPr>
                                  <m:ctrlPr>
                                    <a:rPr lang="en-GB" sz="1998" i="1" smtClean="0">
                                      <a:latin typeface="Cambria Math" panose="02040503050406030204" pitchFamily="18" charset="0"/>
                                      <a:ea typeface="Cambria Math" panose="02040503050406030204" pitchFamily="18" charset="0"/>
                                    </a:rPr>
                                  </m:ctrlPr>
                                </m:sSubPr>
                                <m:e>
                                  <m:r>
                                    <a:rPr lang="en-GB" sz="1998" i="1" smtClean="0">
                                      <a:latin typeface="Cambria Math" panose="02040503050406030204" pitchFamily="18" charset="0"/>
                                      <a:ea typeface="Cambria Math" panose="02040503050406030204" pitchFamily="18" charset="0"/>
                                    </a:rPr>
                                    <m:t>𝑙</m:t>
                                  </m:r>
                                </m:e>
                                <m:sub>
                                  <m:r>
                                    <a:rPr lang="en-GB" sz="1998" i="1" smtClean="0">
                                      <a:latin typeface="Cambria Math" panose="02040503050406030204" pitchFamily="18" charset="0"/>
                                      <a:ea typeface="Cambria Math" panose="02040503050406030204" pitchFamily="18" charset="0"/>
                                    </a:rPr>
                                    <m:t>𝑟</m:t>
                                  </m:r>
                                </m:sub>
                              </m:sSub>
                            </m:sup>
                          </m:sSubSup>
                        </m:e>
                      </m:func>
                      <m:r>
                        <a:rPr lang="en-GB" sz="1998" i="1" smtClean="0">
                          <a:latin typeface="Cambria Math" panose="02040503050406030204" pitchFamily="18" charset="0"/>
                          <a:ea typeface="Cambria Math" panose="02040503050406030204" pitchFamily="18" charset="0"/>
                        </a:rPr>
                        <m:t>   +    </m:t>
                      </m:r>
                      <m:func>
                        <m:funcPr>
                          <m:ctrlPr>
                            <a:rPr lang="en-GB" sz="1998" i="1" smtClean="0">
                              <a:latin typeface="Cambria Math" panose="02040503050406030204" pitchFamily="18" charset="0"/>
                              <a:ea typeface="Cambria Math" panose="02040503050406030204" pitchFamily="18" charset="0"/>
                            </a:rPr>
                          </m:ctrlPr>
                        </m:funcPr>
                        <m:fName>
                          <m:r>
                            <m:rPr>
                              <m:sty m:val="p"/>
                            </m:rPr>
                            <a:rPr lang="en-GB" sz="1998" smtClean="0">
                              <a:latin typeface="Cambria Math" panose="02040503050406030204" pitchFamily="18" charset="0"/>
                              <a:ea typeface="Cambria Math" panose="02040503050406030204" pitchFamily="18" charset="0"/>
                            </a:rPr>
                            <m:t>log</m:t>
                          </m:r>
                        </m:fName>
                        <m:e>
                          <m:sSup>
                            <m:sSupPr>
                              <m:ctrlPr>
                                <a:rPr lang="en-GB" sz="1998" i="1" smtClean="0">
                                  <a:latin typeface="Cambria Math" panose="02040503050406030204" pitchFamily="18" charset="0"/>
                                  <a:ea typeface="Cambria Math" panose="02040503050406030204" pitchFamily="18" charset="0"/>
                                </a:rPr>
                              </m:ctrlPr>
                            </m:sSupPr>
                            <m:e>
                              <m:d>
                                <m:dPr>
                                  <m:ctrlPr>
                                    <a:rPr lang="en-GB" sz="1998" i="1" smtClean="0">
                                      <a:latin typeface="Cambria Math" panose="02040503050406030204" pitchFamily="18" charset="0"/>
                                      <a:ea typeface="Cambria Math" panose="02040503050406030204" pitchFamily="18" charset="0"/>
                                    </a:rPr>
                                  </m:ctrlPr>
                                </m:dPr>
                                <m:e>
                                  <m:r>
                                    <a:rPr lang="en-GB" sz="1998" i="1" smtClean="0">
                                      <a:latin typeface="Cambria Math" panose="02040503050406030204" pitchFamily="18" charset="0"/>
                                      <a:ea typeface="Cambria Math" panose="02040503050406030204" pitchFamily="18" charset="0"/>
                                    </a:rPr>
                                    <m:t>1−</m:t>
                                  </m:r>
                                  <m:sSub>
                                    <m:sSubPr>
                                      <m:ctrlPr>
                                        <a:rPr lang="en-GB" sz="1998" i="1" smtClean="0">
                                          <a:latin typeface="Cambria Math" panose="02040503050406030204" pitchFamily="18" charset="0"/>
                                          <a:ea typeface="Cambria Math" panose="02040503050406030204" pitchFamily="18" charset="0"/>
                                        </a:rPr>
                                      </m:ctrlPr>
                                    </m:sSubPr>
                                    <m:e>
                                      <m:r>
                                        <a:rPr lang="en-GB" sz="1998" i="1" smtClean="0">
                                          <a:latin typeface="Cambria Math" panose="02040503050406030204" pitchFamily="18" charset="0"/>
                                          <a:ea typeface="Cambria Math" panose="02040503050406030204" pitchFamily="18" charset="0"/>
                                        </a:rPr>
                                        <m:t>𝜃</m:t>
                                      </m:r>
                                    </m:e>
                                    <m:sub>
                                      <m:r>
                                        <a:rPr lang="en-GB" sz="1998" i="1" smtClean="0">
                                          <a:latin typeface="Cambria Math" panose="02040503050406030204" pitchFamily="18" charset="0"/>
                                          <a:ea typeface="Cambria Math" panose="02040503050406030204" pitchFamily="18" charset="0"/>
                                        </a:rPr>
                                        <m:t>2</m:t>
                                      </m:r>
                                    </m:sub>
                                  </m:sSub>
                                </m:e>
                              </m:d>
                            </m:e>
                            <m:sup>
                              <m:sSub>
                                <m:sSubPr>
                                  <m:ctrlPr>
                                    <a:rPr lang="en-GB" sz="1998" i="1" smtClean="0">
                                      <a:latin typeface="Cambria Math" panose="02040503050406030204" pitchFamily="18" charset="0"/>
                                      <a:ea typeface="Cambria Math" panose="02040503050406030204" pitchFamily="18" charset="0"/>
                                    </a:rPr>
                                  </m:ctrlPr>
                                </m:sSubPr>
                                <m:e>
                                  <m:r>
                                    <a:rPr lang="en-GB" sz="1998" i="1" smtClean="0">
                                      <a:latin typeface="Cambria Math" panose="02040503050406030204" pitchFamily="18" charset="0"/>
                                      <a:ea typeface="Cambria Math" panose="02040503050406030204" pitchFamily="18" charset="0"/>
                                    </a:rPr>
                                    <m:t>𝑙</m:t>
                                  </m:r>
                                </m:e>
                                <m:sub>
                                  <m:r>
                                    <a:rPr lang="en-GB" sz="1998" i="1" smtClean="0">
                                      <a:latin typeface="Cambria Math" panose="02040503050406030204" pitchFamily="18" charset="0"/>
                                      <a:ea typeface="Cambria Math" panose="02040503050406030204" pitchFamily="18" charset="0"/>
                                    </a:rPr>
                                    <m:t>𝑦</m:t>
                                  </m:r>
                                </m:sub>
                              </m:sSub>
                            </m:sup>
                          </m:sSup>
                        </m:e>
                      </m:func>
                    </m:oMath>
                    <m:oMath xmlns:m="http://schemas.openxmlformats.org/officeDocument/2006/math">
                      <m:r>
                        <a:rPr lang="en-GB" sz="1998" i="1" smtClean="0">
                          <a:latin typeface="Cambria Math" panose="02040503050406030204" pitchFamily="18" charset="0"/>
                          <a:ea typeface="Cambria Math" panose="02040503050406030204" pitchFamily="18" charset="0"/>
                        </a:rPr>
                        <m:t>=</m:t>
                      </m:r>
                      <m:r>
                        <a:rPr lang="en-GB" sz="1998" i="1" smtClean="0">
                          <a:solidFill>
                            <a:schemeClr val="accent1"/>
                          </a:solidFill>
                          <a:latin typeface="Cambria Math" panose="02040503050406030204" pitchFamily="18" charset="0"/>
                          <a:ea typeface="Cambria Math" panose="02040503050406030204" pitchFamily="18" charset="0"/>
                        </a:rPr>
                        <m:t>𝑐</m:t>
                      </m:r>
                      <m:func>
                        <m:funcPr>
                          <m:ctrlPr>
                            <a:rPr lang="en-GB" sz="1998" i="1" smtClean="0">
                              <a:latin typeface="Cambria Math" panose="02040503050406030204" pitchFamily="18" charset="0"/>
                              <a:ea typeface="Cambria Math" panose="02040503050406030204" pitchFamily="18" charset="0"/>
                            </a:rPr>
                          </m:ctrlPr>
                        </m:funcPr>
                        <m:fName>
                          <m:r>
                            <m:rPr>
                              <m:sty m:val="p"/>
                            </m:rPr>
                            <a:rPr lang="en-GB" sz="1998" smtClean="0">
                              <a:latin typeface="Cambria Math" panose="02040503050406030204" pitchFamily="18" charset="0"/>
                              <a:ea typeface="Cambria Math" panose="02040503050406030204" pitchFamily="18" charset="0"/>
                            </a:rPr>
                            <m:t>log</m:t>
                          </m:r>
                        </m:fName>
                        <m:e>
                          <m:sSub>
                            <m:sSubPr>
                              <m:ctrlPr>
                                <a:rPr lang="en-GB" sz="1998" i="1" smtClean="0">
                                  <a:solidFill>
                                    <a:schemeClr val="accent1"/>
                                  </a:solidFill>
                                  <a:latin typeface="Cambria Math" panose="02040503050406030204" pitchFamily="18" charset="0"/>
                                  <a:ea typeface="Cambria Math" panose="02040503050406030204" pitchFamily="18" charset="0"/>
                                </a:rPr>
                              </m:ctrlPr>
                            </m:sSubPr>
                            <m:e>
                              <m:r>
                                <a:rPr lang="en-GB" sz="1998" i="1" smtClean="0">
                                  <a:solidFill>
                                    <a:schemeClr val="accent1"/>
                                  </a:solidFill>
                                  <a:latin typeface="Cambria Math" panose="02040503050406030204" pitchFamily="18" charset="0"/>
                                  <a:ea typeface="Cambria Math" panose="02040503050406030204" pitchFamily="18" charset="0"/>
                                </a:rPr>
                                <m:t>𝜃</m:t>
                              </m:r>
                            </m:e>
                            <m:sub>
                              <m:r>
                                <a:rPr lang="en-GB" sz="1998" i="1" smtClean="0">
                                  <a:solidFill>
                                    <a:schemeClr val="accent1"/>
                                  </a:solidFill>
                                  <a:latin typeface="Cambria Math" panose="02040503050406030204" pitchFamily="18" charset="0"/>
                                  <a:ea typeface="Cambria Math" panose="02040503050406030204" pitchFamily="18" charset="0"/>
                                </a:rPr>
                                <m:t>0</m:t>
                              </m:r>
                            </m:sub>
                          </m:sSub>
                        </m:e>
                      </m:func>
                      <m:r>
                        <a:rPr lang="en-GB" sz="1998" i="1" smtClean="0">
                          <a:latin typeface="Cambria Math" panose="02040503050406030204" pitchFamily="18" charset="0"/>
                          <a:ea typeface="Cambria Math" panose="02040503050406030204" pitchFamily="18" charset="0"/>
                        </a:rPr>
                        <m:t>+</m:t>
                      </m:r>
                      <m:r>
                        <a:rPr lang="en-GB" sz="1998" i="1" smtClean="0">
                          <a:latin typeface="Cambria Math" panose="02040503050406030204" pitchFamily="18" charset="0"/>
                          <a:ea typeface="Cambria Math" panose="02040503050406030204" pitchFamily="18" charset="0"/>
                        </a:rPr>
                        <m:t>𝑙</m:t>
                      </m:r>
                      <m:func>
                        <m:funcPr>
                          <m:ctrlPr>
                            <a:rPr lang="en-GB" sz="1998" i="1" smtClean="0">
                              <a:latin typeface="Cambria Math" panose="02040503050406030204" pitchFamily="18" charset="0"/>
                              <a:ea typeface="Cambria Math" panose="02040503050406030204" pitchFamily="18" charset="0"/>
                            </a:rPr>
                          </m:ctrlPr>
                        </m:funcPr>
                        <m:fName>
                          <m:r>
                            <m:rPr>
                              <m:sty m:val="p"/>
                            </m:rPr>
                            <a:rPr lang="en-GB" sz="1998" smtClean="0">
                              <a:latin typeface="Cambria Math" panose="02040503050406030204" pitchFamily="18" charset="0"/>
                              <a:ea typeface="Cambria Math" panose="02040503050406030204" pitchFamily="18" charset="0"/>
                            </a:rPr>
                            <m:t>log</m:t>
                          </m:r>
                        </m:fName>
                        <m:e>
                          <m:d>
                            <m:dPr>
                              <m:ctrlPr>
                                <a:rPr lang="en-GB" sz="1998" i="1" smtClean="0">
                                  <a:latin typeface="Cambria Math" panose="02040503050406030204" pitchFamily="18" charset="0"/>
                                  <a:ea typeface="Cambria Math" panose="02040503050406030204" pitchFamily="18" charset="0"/>
                                </a:rPr>
                              </m:ctrlPr>
                            </m:dPr>
                            <m:e>
                              <m:r>
                                <a:rPr lang="en-GB" sz="1998" i="1" smtClean="0">
                                  <a:latin typeface="Cambria Math" panose="02040503050406030204" pitchFamily="18" charset="0"/>
                                  <a:ea typeface="Cambria Math" panose="02040503050406030204" pitchFamily="18" charset="0"/>
                                </a:rPr>
                                <m:t>1−</m:t>
                              </m:r>
                              <m:sSub>
                                <m:sSubPr>
                                  <m:ctrlPr>
                                    <a:rPr lang="en-GB" sz="1998" i="1" smtClean="0">
                                      <a:latin typeface="Cambria Math" panose="02040503050406030204" pitchFamily="18" charset="0"/>
                                      <a:ea typeface="Cambria Math" panose="02040503050406030204" pitchFamily="18" charset="0"/>
                                    </a:rPr>
                                  </m:ctrlPr>
                                </m:sSubPr>
                                <m:e>
                                  <m:r>
                                    <a:rPr lang="en-GB" sz="1998" i="1" smtClean="0">
                                      <a:latin typeface="Cambria Math" panose="02040503050406030204" pitchFamily="18" charset="0"/>
                                      <a:ea typeface="Cambria Math" panose="02040503050406030204" pitchFamily="18" charset="0"/>
                                    </a:rPr>
                                    <m:t>𝜃</m:t>
                                  </m:r>
                                </m:e>
                                <m:sub>
                                  <m:r>
                                    <a:rPr lang="en-GB" sz="1998" i="1" smtClean="0">
                                      <a:latin typeface="Cambria Math" panose="02040503050406030204" pitchFamily="18" charset="0"/>
                                      <a:ea typeface="Cambria Math" panose="02040503050406030204" pitchFamily="18" charset="0"/>
                                    </a:rPr>
                                    <m:t>0</m:t>
                                  </m:r>
                                </m:sub>
                              </m:sSub>
                            </m:e>
                          </m:d>
                        </m:e>
                      </m:func>
                      <m:r>
                        <a:rPr lang="en-GB" sz="1998" i="1" smtClean="0">
                          <a:latin typeface="Cambria Math" panose="02040503050406030204" pitchFamily="18" charset="0"/>
                          <a:ea typeface="Cambria Math" panose="02040503050406030204" pitchFamily="18" charset="0"/>
                        </a:rPr>
                        <m:t> +</m:t>
                      </m:r>
                      <m:sSub>
                        <m:sSubPr>
                          <m:ctrlPr>
                            <a:rPr lang="en-GB" sz="1998" i="1" smtClean="0">
                              <a:latin typeface="Cambria Math" panose="02040503050406030204" pitchFamily="18" charset="0"/>
                            </a:rPr>
                          </m:ctrlPr>
                        </m:sSubPr>
                        <m:e>
                          <m:r>
                            <a:rPr lang="en-GB" sz="1998" i="1" smtClean="0">
                              <a:latin typeface="Cambria Math" panose="02040503050406030204" pitchFamily="18" charset="0"/>
                            </a:rPr>
                            <m:t>𝑐</m:t>
                          </m:r>
                        </m:e>
                        <m:sub>
                          <m:r>
                            <a:rPr lang="en-GB" sz="1998" i="1" smtClean="0">
                              <a:latin typeface="Cambria Math" panose="02040503050406030204" pitchFamily="18" charset="0"/>
                            </a:rPr>
                            <m:t>𝑟</m:t>
                          </m:r>
                        </m:sub>
                      </m:sSub>
                      <m:func>
                        <m:funcPr>
                          <m:ctrlPr>
                            <a:rPr lang="en-GB" sz="1998" i="1" smtClean="0">
                              <a:latin typeface="Cambria Math" panose="02040503050406030204" pitchFamily="18" charset="0"/>
                              <a:ea typeface="Cambria Math" panose="02040503050406030204" pitchFamily="18" charset="0"/>
                            </a:rPr>
                          </m:ctrlPr>
                        </m:funcPr>
                        <m:fName>
                          <m:r>
                            <m:rPr>
                              <m:sty m:val="p"/>
                            </m:rPr>
                            <a:rPr lang="en-GB" sz="1998" smtClean="0">
                              <a:latin typeface="Cambria Math" panose="02040503050406030204" pitchFamily="18" charset="0"/>
                              <a:ea typeface="Cambria Math" panose="02040503050406030204" pitchFamily="18" charset="0"/>
                            </a:rPr>
                            <m:t>log</m:t>
                          </m:r>
                        </m:fName>
                        <m:e>
                          <m:sSub>
                            <m:sSubPr>
                              <m:ctrlPr>
                                <a:rPr lang="en-GB" sz="1998" i="1" smtClean="0">
                                  <a:latin typeface="Cambria Math" panose="02040503050406030204" pitchFamily="18" charset="0"/>
                                  <a:ea typeface="Cambria Math" panose="02040503050406030204" pitchFamily="18" charset="0"/>
                                </a:rPr>
                              </m:ctrlPr>
                            </m:sSubPr>
                            <m:e>
                              <m:r>
                                <a:rPr lang="en-GB" sz="1998" i="1" smtClean="0">
                                  <a:latin typeface="Cambria Math" panose="02040503050406030204" pitchFamily="18" charset="0"/>
                                  <a:ea typeface="Cambria Math" panose="02040503050406030204" pitchFamily="18" charset="0"/>
                                </a:rPr>
                                <m:t>𝜃</m:t>
                              </m:r>
                            </m:e>
                            <m:sub>
                              <m:r>
                                <a:rPr lang="en-GB" sz="1998" i="1" smtClean="0">
                                  <a:latin typeface="Cambria Math" panose="02040503050406030204" pitchFamily="18" charset="0"/>
                                  <a:ea typeface="Cambria Math" panose="02040503050406030204" pitchFamily="18" charset="0"/>
                                </a:rPr>
                                <m:t>1</m:t>
                              </m:r>
                            </m:sub>
                          </m:sSub>
                        </m:e>
                      </m:func>
                      <m:r>
                        <a:rPr lang="en-GB" sz="1998" i="1" smtClean="0">
                          <a:latin typeface="Cambria Math" panose="02040503050406030204" pitchFamily="18" charset="0"/>
                        </a:rPr>
                        <m:t> </m:t>
                      </m:r>
                      <m:r>
                        <a:rPr lang="en-GB" sz="1998" i="1" smtClean="0">
                          <a:latin typeface="Cambria Math" panose="02040503050406030204" pitchFamily="18" charset="0"/>
                          <a:ea typeface="Cambria Math" panose="02040503050406030204" pitchFamily="18" charset="0"/>
                        </a:rPr>
                        <m:t>+</m:t>
                      </m:r>
                      <m:sSub>
                        <m:sSubPr>
                          <m:ctrlPr>
                            <a:rPr lang="en-GB" sz="1998" i="1" smtClean="0">
                              <a:solidFill>
                                <a:srgbClr val="FFC000"/>
                              </a:solidFill>
                              <a:latin typeface="Cambria Math" panose="02040503050406030204" pitchFamily="18" charset="0"/>
                            </a:rPr>
                          </m:ctrlPr>
                        </m:sSubPr>
                        <m:e>
                          <m:r>
                            <a:rPr lang="en-GB" sz="1998" i="1" smtClean="0">
                              <a:solidFill>
                                <a:srgbClr val="FFC000"/>
                              </a:solidFill>
                              <a:latin typeface="Cambria Math" panose="02040503050406030204" pitchFamily="18" charset="0"/>
                            </a:rPr>
                            <m:t>𝑐</m:t>
                          </m:r>
                        </m:e>
                        <m:sub>
                          <m:r>
                            <a:rPr lang="en-GB" sz="1998" i="1" smtClean="0">
                              <a:solidFill>
                                <a:srgbClr val="FFC000"/>
                              </a:solidFill>
                              <a:latin typeface="Cambria Math" panose="02040503050406030204" pitchFamily="18" charset="0"/>
                            </a:rPr>
                            <m:t>𝑦</m:t>
                          </m:r>
                        </m:sub>
                      </m:sSub>
                      <m:func>
                        <m:funcPr>
                          <m:ctrlPr>
                            <a:rPr lang="en-GB" sz="1998" i="1" smtClean="0">
                              <a:latin typeface="Cambria Math" panose="02040503050406030204" pitchFamily="18" charset="0"/>
                              <a:ea typeface="Cambria Math" panose="02040503050406030204" pitchFamily="18" charset="0"/>
                            </a:rPr>
                          </m:ctrlPr>
                        </m:funcPr>
                        <m:fName>
                          <m:r>
                            <m:rPr>
                              <m:sty m:val="p"/>
                            </m:rPr>
                            <a:rPr lang="en-GB" sz="1998" smtClean="0">
                              <a:latin typeface="Cambria Math" panose="02040503050406030204" pitchFamily="18" charset="0"/>
                              <a:ea typeface="Cambria Math" panose="02040503050406030204" pitchFamily="18" charset="0"/>
                            </a:rPr>
                            <m:t>log</m:t>
                          </m:r>
                        </m:fName>
                        <m:e>
                          <m:d>
                            <m:dPr>
                              <m:ctrlPr>
                                <a:rPr lang="en-GB" sz="1998" i="1" smtClean="0">
                                  <a:solidFill>
                                    <a:srgbClr val="FFC000"/>
                                  </a:solidFill>
                                  <a:latin typeface="Cambria Math" panose="02040503050406030204" pitchFamily="18" charset="0"/>
                                  <a:ea typeface="Cambria Math" panose="02040503050406030204" pitchFamily="18" charset="0"/>
                                </a:rPr>
                              </m:ctrlPr>
                            </m:dPr>
                            <m:e>
                              <m:r>
                                <a:rPr lang="en-GB" sz="1998" i="1" smtClean="0">
                                  <a:solidFill>
                                    <a:srgbClr val="FFC000"/>
                                  </a:solidFill>
                                  <a:latin typeface="Cambria Math" panose="02040503050406030204" pitchFamily="18" charset="0"/>
                                  <a:ea typeface="Cambria Math" panose="02040503050406030204" pitchFamily="18" charset="0"/>
                                </a:rPr>
                                <m:t>1−</m:t>
                              </m:r>
                              <m:sSub>
                                <m:sSubPr>
                                  <m:ctrlPr>
                                    <a:rPr lang="en-GB" sz="1998" i="1" smtClean="0">
                                      <a:solidFill>
                                        <a:srgbClr val="FFC000"/>
                                      </a:solidFill>
                                      <a:latin typeface="Cambria Math" panose="02040503050406030204" pitchFamily="18" charset="0"/>
                                      <a:ea typeface="Cambria Math" panose="02040503050406030204" pitchFamily="18" charset="0"/>
                                    </a:rPr>
                                  </m:ctrlPr>
                                </m:sSubPr>
                                <m:e>
                                  <m:r>
                                    <a:rPr lang="en-GB" sz="1998" i="1" smtClean="0">
                                      <a:solidFill>
                                        <a:srgbClr val="FFC000"/>
                                      </a:solidFill>
                                      <a:latin typeface="Cambria Math" panose="02040503050406030204" pitchFamily="18" charset="0"/>
                                      <a:ea typeface="Cambria Math" panose="02040503050406030204" pitchFamily="18" charset="0"/>
                                    </a:rPr>
                                    <m:t>𝜃</m:t>
                                  </m:r>
                                </m:e>
                                <m:sub>
                                  <m:r>
                                    <a:rPr lang="en-GB" sz="1998" i="1" smtClean="0">
                                      <a:solidFill>
                                        <a:srgbClr val="FFC000"/>
                                      </a:solidFill>
                                      <a:latin typeface="Cambria Math" panose="02040503050406030204" pitchFamily="18" charset="0"/>
                                      <a:ea typeface="Cambria Math" panose="02040503050406030204" pitchFamily="18" charset="0"/>
                                    </a:rPr>
                                    <m:t>1</m:t>
                                  </m:r>
                                </m:sub>
                              </m:sSub>
                            </m:e>
                          </m:d>
                        </m:e>
                      </m:func>
                      <m:r>
                        <a:rPr lang="en-GB" sz="1998" i="1" smtClean="0">
                          <a:solidFill>
                            <a:srgbClr val="FFC000"/>
                          </a:solidFill>
                          <a:latin typeface="Cambria Math" panose="02040503050406030204" pitchFamily="18" charset="0"/>
                        </a:rPr>
                        <m:t>    </m:t>
                      </m:r>
                      <m:r>
                        <a:rPr lang="en-GB" sz="1998" i="1" smtClean="0">
                          <a:latin typeface="Cambria Math" panose="02040503050406030204" pitchFamily="18" charset="0"/>
                          <a:ea typeface="Cambria Math" panose="02040503050406030204" pitchFamily="18" charset="0"/>
                        </a:rPr>
                        <m:t>+</m:t>
                      </m:r>
                      <m:sSub>
                        <m:sSubPr>
                          <m:ctrlPr>
                            <a:rPr lang="en-GB" sz="1998" i="1" smtClean="0">
                              <a:latin typeface="Cambria Math" panose="02040503050406030204" pitchFamily="18" charset="0"/>
                              <a:ea typeface="Cambria Math" panose="02040503050406030204" pitchFamily="18" charset="0"/>
                            </a:rPr>
                          </m:ctrlPr>
                        </m:sSubPr>
                        <m:e>
                          <m:r>
                            <a:rPr lang="en-GB" sz="1998" i="1" smtClean="0">
                              <a:latin typeface="Cambria Math" panose="02040503050406030204" pitchFamily="18" charset="0"/>
                              <a:ea typeface="Cambria Math" panose="02040503050406030204" pitchFamily="18" charset="0"/>
                            </a:rPr>
                            <m:t>𝑙</m:t>
                          </m:r>
                        </m:e>
                        <m:sub>
                          <m:r>
                            <a:rPr lang="en-GB" sz="1998" i="1" smtClean="0">
                              <a:latin typeface="Cambria Math" panose="02040503050406030204" pitchFamily="18" charset="0"/>
                              <a:ea typeface="Cambria Math" panose="02040503050406030204" pitchFamily="18" charset="0"/>
                            </a:rPr>
                            <m:t>𝑟</m:t>
                          </m:r>
                        </m:sub>
                      </m:sSub>
                      <m:func>
                        <m:funcPr>
                          <m:ctrlPr>
                            <a:rPr lang="en-GB" sz="1998" i="1" smtClean="0">
                              <a:latin typeface="Cambria Math" panose="02040503050406030204" pitchFamily="18" charset="0"/>
                              <a:ea typeface="Cambria Math" panose="02040503050406030204" pitchFamily="18" charset="0"/>
                            </a:rPr>
                          </m:ctrlPr>
                        </m:funcPr>
                        <m:fName>
                          <m:r>
                            <m:rPr>
                              <m:sty m:val="p"/>
                            </m:rPr>
                            <a:rPr lang="en-GB" sz="1998" smtClean="0">
                              <a:latin typeface="Cambria Math" panose="02040503050406030204" pitchFamily="18" charset="0"/>
                              <a:ea typeface="Cambria Math" panose="02040503050406030204" pitchFamily="18" charset="0"/>
                            </a:rPr>
                            <m:t>log</m:t>
                          </m:r>
                        </m:fName>
                        <m:e>
                          <m:sSub>
                            <m:sSubPr>
                              <m:ctrlPr>
                                <a:rPr lang="en-GB" sz="1998" i="1" smtClean="0">
                                  <a:latin typeface="Cambria Math" panose="02040503050406030204" pitchFamily="18" charset="0"/>
                                  <a:ea typeface="Cambria Math" panose="02040503050406030204" pitchFamily="18" charset="0"/>
                                </a:rPr>
                              </m:ctrlPr>
                            </m:sSubPr>
                            <m:e>
                              <m:r>
                                <a:rPr lang="en-GB" sz="1998" i="1" smtClean="0">
                                  <a:latin typeface="Cambria Math" panose="02040503050406030204" pitchFamily="18" charset="0"/>
                                  <a:ea typeface="Cambria Math" panose="02040503050406030204" pitchFamily="18" charset="0"/>
                                </a:rPr>
                                <m:t>𝜃</m:t>
                              </m:r>
                            </m:e>
                            <m:sub>
                              <m:r>
                                <a:rPr lang="en-GB" sz="1998" i="1" smtClean="0">
                                  <a:latin typeface="Cambria Math" panose="02040503050406030204" pitchFamily="18" charset="0"/>
                                  <a:ea typeface="Cambria Math" panose="02040503050406030204" pitchFamily="18" charset="0"/>
                                </a:rPr>
                                <m:t>2</m:t>
                              </m:r>
                            </m:sub>
                          </m:sSub>
                        </m:e>
                      </m:func>
                      <m:r>
                        <a:rPr lang="en-GB" sz="1998" i="1" smtClean="0">
                          <a:latin typeface="Cambria Math" panose="02040503050406030204" pitchFamily="18" charset="0"/>
                          <a:ea typeface="Cambria Math" panose="02040503050406030204" pitchFamily="18" charset="0"/>
                        </a:rPr>
                        <m:t>+</m:t>
                      </m:r>
                      <m:sSub>
                        <m:sSubPr>
                          <m:ctrlPr>
                            <a:rPr lang="en-GB" sz="1998" i="1" smtClean="0">
                              <a:latin typeface="Cambria Math" panose="02040503050406030204" pitchFamily="18" charset="0"/>
                              <a:ea typeface="Cambria Math" panose="02040503050406030204" pitchFamily="18" charset="0"/>
                            </a:rPr>
                          </m:ctrlPr>
                        </m:sSubPr>
                        <m:e>
                          <m:r>
                            <a:rPr lang="en-GB" sz="1998" i="1" smtClean="0">
                              <a:latin typeface="Cambria Math" panose="02040503050406030204" pitchFamily="18" charset="0"/>
                              <a:ea typeface="Cambria Math" panose="02040503050406030204" pitchFamily="18" charset="0"/>
                            </a:rPr>
                            <m:t>𝑙</m:t>
                          </m:r>
                        </m:e>
                        <m:sub>
                          <m:r>
                            <a:rPr lang="en-GB" sz="1998" i="1" smtClean="0">
                              <a:latin typeface="Cambria Math" panose="02040503050406030204" pitchFamily="18" charset="0"/>
                              <a:ea typeface="Cambria Math" panose="02040503050406030204" pitchFamily="18" charset="0"/>
                            </a:rPr>
                            <m:t>𝑦</m:t>
                          </m:r>
                        </m:sub>
                      </m:sSub>
                      <m:func>
                        <m:funcPr>
                          <m:ctrlPr>
                            <a:rPr lang="en-GB" sz="1998" i="1" smtClean="0">
                              <a:latin typeface="Cambria Math" panose="02040503050406030204" pitchFamily="18" charset="0"/>
                              <a:ea typeface="Cambria Math" panose="02040503050406030204" pitchFamily="18" charset="0"/>
                            </a:rPr>
                          </m:ctrlPr>
                        </m:funcPr>
                        <m:fName>
                          <m:r>
                            <m:rPr>
                              <m:sty m:val="p"/>
                            </m:rPr>
                            <a:rPr lang="en-GB" sz="1998" smtClean="0">
                              <a:latin typeface="Cambria Math" panose="02040503050406030204" pitchFamily="18" charset="0"/>
                              <a:ea typeface="Cambria Math" panose="02040503050406030204" pitchFamily="18" charset="0"/>
                            </a:rPr>
                            <m:t>log</m:t>
                          </m:r>
                        </m:fName>
                        <m:e>
                          <m:d>
                            <m:dPr>
                              <m:ctrlPr>
                                <a:rPr lang="en-GB" sz="1998" i="1" smtClean="0">
                                  <a:latin typeface="Cambria Math" panose="02040503050406030204" pitchFamily="18" charset="0"/>
                                  <a:ea typeface="Cambria Math" panose="02040503050406030204" pitchFamily="18" charset="0"/>
                                </a:rPr>
                              </m:ctrlPr>
                            </m:dPr>
                            <m:e>
                              <m:r>
                                <a:rPr lang="en-GB" sz="1998" i="1" smtClean="0">
                                  <a:latin typeface="Cambria Math" panose="02040503050406030204" pitchFamily="18" charset="0"/>
                                  <a:ea typeface="Cambria Math" panose="02040503050406030204" pitchFamily="18" charset="0"/>
                                </a:rPr>
                                <m:t>1−</m:t>
                              </m:r>
                              <m:sSub>
                                <m:sSubPr>
                                  <m:ctrlPr>
                                    <a:rPr lang="en-GB" sz="1998" i="1" smtClean="0">
                                      <a:latin typeface="Cambria Math" panose="02040503050406030204" pitchFamily="18" charset="0"/>
                                      <a:ea typeface="Cambria Math" panose="02040503050406030204" pitchFamily="18" charset="0"/>
                                    </a:rPr>
                                  </m:ctrlPr>
                                </m:sSubPr>
                                <m:e>
                                  <m:r>
                                    <a:rPr lang="en-GB" sz="1998" i="1" smtClean="0">
                                      <a:latin typeface="Cambria Math" panose="02040503050406030204" pitchFamily="18" charset="0"/>
                                      <a:ea typeface="Cambria Math" panose="02040503050406030204" pitchFamily="18" charset="0"/>
                                    </a:rPr>
                                    <m:t>𝜃</m:t>
                                  </m:r>
                                </m:e>
                                <m:sub>
                                  <m:r>
                                    <a:rPr lang="en-GB" sz="1998" i="1" smtClean="0">
                                      <a:latin typeface="Cambria Math" panose="02040503050406030204" pitchFamily="18" charset="0"/>
                                      <a:ea typeface="Cambria Math" panose="02040503050406030204" pitchFamily="18" charset="0"/>
                                    </a:rPr>
                                    <m:t>2</m:t>
                                  </m:r>
                                </m:sub>
                              </m:sSub>
                            </m:e>
                          </m:d>
                        </m:e>
                      </m:func>
                    </m:oMath>
                  </m:oMathPara>
                </a14:m>
                <a:br>
                  <a:rPr lang="en-GB" sz="1998">
                    <a:ea typeface="Cambria Math" panose="02040503050406030204" pitchFamily="18" charset="0"/>
                  </a:rPr>
                </a:br>
                <a:endParaRPr lang="en-GB" sz="1998"/>
              </a:p>
            </p:txBody>
          </p:sp>
        </mc:Choice>
        <mc:Fallback xmlns="">
          <p:sp>
            <p:nvSpPr>
              <p:cNvPr id="11" name="Rectangle 10">
                <a:extLst>
                  <a:ext uri="{FF2B5EF4-FFF2-40B4-BE49-F238E27FC236}">
                    <a16:creationId xmlns:a16="http://schemas.microsoft.com/office/drawing/2014/main" id="{ED698CF4-919A-5043-9FB2-7C779201084D}"/>
                  </a:ext>
                </a:extLst>
              </p:cNvPr>
              <p:cNvSpPr>
                <a:spLocks noRot="1" noChangeAspect="1" noMove="1" noResize="1" noEditPoints="1" noAdjustHandles="1" noChangeArrowheads="1" noChangeShapeType="1" noTextEdit="1"/>
              </p:cNvSpPr>
              <p:nvPr/>
            </p:nvSpPr>
            <p:spPr>
              <a:xfrm>
                <a:off x="-77741" y="4417232"/>
                <a:ext cx="9701057" cy="1531453"/>
              </a:xfrm>
              <a:prstGeom prst="rect">
                <a:avLst/>
              </a:prstGeom>
              <a:blipFill>
                <a:blip r:embed="rId4"/>
                <a:stretch>
                  <a:fillRect b="-1667"/>
                </a:stretch>
              </a:blipFill>
            </p:spPr>
            <p:txBody>
              <a:bodyPr/>
              <a:lstStyle/>
              <a:p>
                <a:r>
                  <a:rPr lang="en-GB">
                    <a:noFill/>
                  </a:rPr>
                  <a:t> </a:t>
                </a:r>
              </a:p>
            </p:txBody>
          </p:sp>
        </mc:Fallback>
      </mc:AlternateContent>
      <p:grpSp>
        <p:nvGrpSpPr>
          <p:cNvPr id="22" name="Group 21">
            <a:extLst>
              <a:ext uri="{FF2B5EF4-FFF2-40B4-BE49-F238E27FC236}">
                <a16:creationId xmlns:a16="http://schemas.microsoft.com/office/drawing/2014/main" id="{B73AB09C-ECF4-8344-B504-564162338E8C}"/>
              </a:ext>
            </a:extLst>
          </p:cNvPr>
          <p:cNvGrpSpPr/>
          <p:nvPr/>
        </p:nvGrpSpPr>
        <p:grpSpPr>
          <a:xfrm>
            <a:off x="10092874" y="3642200"/>
            <a:ext cx="1294651" cy="1258636"/>
            <a:chOff x="835637" y="3766316"/>
            <a:chExt cx="1296000" cy="1259947"/>
          </a:xfrm>
        </p:grpSpPr>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65D696B8-1034-1543-BFDD-6C1725BAAA4D}"/>
                    </a:ext>
                  </a:extLst>
                </p:cNvPr>
                <p:cNvSpPr txBox="1"/>
                <p:nvPr/>
              </p:nvSpPr>
              <p:spPr>
                <a:xfrm>
                  <a:off x="835637" y="4636750"/>
                  <a:ext cx="1296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1798" i="1" smtClean="0">
                            <a:latin typeface="Cambria Math" panose="02040503050406030204" pitchFamily="18" charset="0"/>
                          </a:rPr>
                          <m:t>𝑊𝑟𝑎𝑝𝑝𝑒𝑟</m:t>
                        </m:r>
                      </m:oMath>
                    </m:oMathPara>
                  </a14:m>
                  <a:endParaRPr lang="en-GB" sz="1798"/>
                </a:p>
              </p:txBody>
            </p:sp>
          </mc:Choice>
          <mc:Fallback xmlns="">
            <p:sp>
              <p:nvSpPr>
                <p:cNvPr id="23" name="TextBox 22">
                  <a:extLst>
                    <a:ext uri="{FF2B5EF4-FFF2-40B4-BE49-F238E27FC236}">
                      <a16:creationId xmlns:a16="http://schemas.microsoft.com/office/drawing/2014/main" id="{65D696B8-1034-1543-BFDD-6C1725BAAA4D}"/>
                    </a:ext>
                  </a:extLst>
                </p:cNvPr>
                <p:cNvSpPr txBox="1">
                  <a:spLocks noRot="1" noChangeAspect="1" noMove="1" noResize="1" noEditPoints="1" noAdjustHandles="1" noChangeArrowheads="1" noChangeShapeType="1" noTextEdit="1"/>
                </p:cNvSpPr>
                <p:nvPr/>
              </p:nvSpPr>
              <p:spPr>
                <a:xfrm>
                  <a:off x="835637" y="4636750"/>
                  <a:ext cx="1296000" cy="389513"/>
                </a:xfrm>
                <a:prstGeom prst="ellipse">
                  <a:avLst/>
                </a:prstGeom>
                <a:blipFill>
                  <a:blip r:embed="rId5"/>
                  <a:stretch>
                    <a:fillRect b="-3030"/>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D2EF6D39-6067-FF4B-B979-30BD04A51968}"/>
                    </a:ext>
                  </a:extLst>
                </p:cNvPr>
                <p:cNvSpPr txBox="1"/>
                <p:nvPr/>
              </p:nvSpPr>
              <p:spPr>
                <a:xfrm>
                  <a:off x="835637" y="3766316"/>
                  <a:ext cx="1296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1798" i="1" smtClean="0">
                            <a:latin typeface="Cambria Math" panose="02040503050406030204" pitchFamily="18" charset="0"/>
                          </a:rPr>
                          <m:t>𝐹𝑙𝑎𝑣𝑜𝑢𝑟</m:t>
                        </m:r>
                      </m:oMath>
                    </m:oMathPara>
                  </a14:m>
                  <a:endParaRPr lang="en-GB" sz="1798"/>
                </a:p>
              </p:txBody>
            </p:sp>
          </mc:Choice>
          <mc:Fallback xmlns="">
            <p:sp>
              <p:nvSpPr>
                <p:cNvPr id="24" name="TextBox 23">
                  <a:extLst>
                    <a:ext uri="{FF2B5EF4-FFF2-40B4-BE49-F238E27FC236}">
                      <a16:creationId xmlns:a16="http://schemas.microsoft.com/office/drawing/2014/main" id="{D2EF6D39-6067-FF4B-B979-30BD04A51968}"/>
                    </a:ext>
                  </a:extLst>
                </p:cNvPr>
                <p:cNvSpPr txBox="1">
                  <a:spLocks noRot="1" noChangeAspect="1" noMove="1" noResize="1" noEditPoints="1" noAdjustHandles="1" noChangeArrowheads="1" noChangeShapeType="1" noTextEdit="1"/>
                </p:cNvSpPr>
                <p:nvPr/>
              </p:nvSpPr>
              <p:spPr>
                <a:xfrm>
                  <a:off x="835637" y="3766316"/>
                  <a:ext cx="1296000" cy="389513"/>
                </a:xfrm>
                <a:prstGeom prst="ellipse">
                  <a:avLst/>
                </a:prstGeom>
                <a:blipFill>
                  <a:blip r:embed="rId6"/>
                  <a:stretch>
                    <a:fillRect/>
                  </a:stretch>
                </a:blipFill>
                <a:ln>
                  <a:solidFill>
                    <a:schemeClr val="tx1"/>
                  </a:solidFill>
                </a:ln>
              </p:spPr>
              <p:txBody>
                <a:bodyPr/>
                <a:lstStyle/>
                <a:p>
                  <a:r>
                    <a:rPr lang="en-GB">
                      <a:noFill/>
                    </a:rPr>
                    <a:t> </a:t>
                  </a:r>
                </a:p>
              </p:txBody>
            </p:sp>
          </mc:Fallback>
        </mc:AlternateContent>
        <p:cxnSp>
          <p:nvCxnSpPr>
            <p:cNvPr id="25" name="Straight Arrow Connector 24">
              <a:extLst>
                <a:ext uri="{FF2B5EF4-FFF2-40B4-BE49-F238E27FC236}">
                  <a16:creationId xmlns:a16="http://schemas.microsoft.com/office/drawing/2014/main" id="{342DBF87-737D-554A-9CAF-FF41C54525D5}"/>
                </a:ext>
              </a:extLst>
            </p:cNvPr>
            <p:cNvCxnSpPr>
              <a:cxnSpLocks/>
              <a:stCxn id="24" idx="4"/>
              <a:endCxn id="23" idx="0"/>
            </p:cNvCxnSpPr>
            <p:nvPr/>
          </p:nvCxnSpPr>
          <p:spPr>
            <a:xfrm>
              <a:off x="1483637" y="4155829"/>
              <a:ext cx="0" cy="48092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graphicFrame>
            <p:nvGraphicFramePr>
              <p:cNvPr id="26" name="Table 25">
                <a:extLst>
                  <a:ext uri="{FF2B5EF4-FFF2-40B4-BE49-F238E27FC236}">
                    <a16:creationId xmlns:a16="http://schemas.microsoft.com/office/drawing/2014/main" id="{1ADF59CD-42DC-9B4D-91AA-2CD4A1F459F8}"/>
                  </a:ext>
                </a:extLst>
              </p:cNvPr>
              <p:cNvGraphicFramePr>
                <a:graphicFrameLocks noGrp="1"/>
              </p:cNvGraphicFramePr>
              <p:nvPr/>
            </p:nvGraphicFramePr>
            <p:xfrm>
              <a:off x="10055588" y="2938499"/>
              <a:ext cx="1369222" cy="611364"/>
            </p:xfrm>
            <a:graphic>
              <a:graphicData uri="http://schemas.openxmlformats.org/drawingml/2006/table">
                <a:tbl>
                  <a:tblPr firstRow="1" bandRow="1">
                    <a:tableStyleId>{793D81CF-94F2-401A-BA57-92F5A7B2D0C5}</a:tableStyleId>
                  </a:tblPr>
                  <a:tblGrid>
                    <a:gridCol w="1369222">
                      <a:extLst>
                        <a:ext uri="{9D8B030D-6E8A-4147-A177-3AD203B41FA5}">
                          <a16:colId xmlns:a16="http://schemas.microsoft.com/office/drawing/2014/main" val="994587755"/>
                        </a:ext>
                      </a:extLst>
                    </a:gridCol>
                  </a:tblGrid>
                  <a:tr h="305682">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𝑃</m:t>
                                </m:r>
                                <m:d>
                                  <m:dPr>
                                    <m:ctrlPr>
                                      <a:rPr lang="de-DE" sz="1400" b="0" i="1" smtClean="0">
                                        <a:latin typeface="Cambria Math" panose="02040503050406030204" pitchFamily="18" charset="0"/>
                                      </a:rPr>
                                    </m:ctrlPr>
                                  </m:dPr>
                                  <m:e>
                                    <m:r>
                                      <a:rPr lang="de-DE" sz="1400" b="0" i="1" smtClean="0">
                                        <a:latin typeface="Cambria Math" panose="02040503050406030204" pitchFamily="18" charset="0"/>
                                      </a:rPr>
                                      <m:t>𝐹</m:t>
                                    </m:r>
                                    <m:r>
                                      <a:rPr lang="de-DE" sz="1400" b="0" i="1" smtClean="0">
                                        <a:latin typeface="Cambria Math" panose="02040503050406030204" pitchFamily="18" charset="0"/>
                                      </a:rPr>
                                      <m:t>=</m:t>
                                    </m:r>
                                    <m:r>
                                      <a:rPr lang="de-DE" sz="1400" b="0" i="1" smtClean="0">
                                        <a:latin typeface="Cambria Math" panose="02040503050406030204" pitchFamily="18" charset="0"/>
                                      </a:rPr>
                                      <m:t>𝑐h𝑒𝑟𝑟𝑦</m:t>
                                    </m:r>
                                  </m:e>
                                </m:d>
                              </m:oMath>
                            </m:oMathPara>
                          </a14:m>
                          <a:endParaRPr lang="de-DE" sz="1400" b="0" dirty="0"/>
                        </a:p>
                      </a:txBody>
                      <a:tcPr marL="91345" marR="91345" marT="45672" marB="45672"/>
                    </a:tc>
                    <a:extLst>
                      <a:ext uri="{0D108BD9-81ED-4DB2-BD59-A6C34878D82A}">
                        <a16:rowId xmlns:a16="http://schemas.microsoft.com/office/drawing/2014/main" val="2794515281"/>
                      </a:ext>
                    </a:extLst>
                  </a:tr>
                  <a:tr h="305682">
                    <a:tc>
                      <a:txBody>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ea typeface="Cambria Math" panose="02040503050406030204" pitchFamily="18" charset="0"/>
                                      </a:rPr>
                                    </m:ctrlPr>
                                  </m:sSubPr>
                                  <m:e>
                                    <m:r>
                                      <a:rPr lang="de-DE" sz="1400" i="1" smtClean="0">
                                        <a:latin typeface="Cambria Math" panose="02040503050406030204" pitchFamily="18" charset="0"/>
                                        <a:ea typeface="Cambria Math" panose="02040503050406030204" pitchFamily="18" charset="0"/>
                                      </a:rPr>
                                      <m:t>𝜃</m:t>
                                    </m:r>
                                  </m:e>
                                  <m:sub>
                                    <m:r>
                                      <a:rPr lang="de-DE" sz="1400" b="0" i="1" smtClean="0">
                                        <a:latin typeface="Cambria Math" panose="02040503050406030204" pitchFamily="18" charset="0"/>
                                        <a:ea typeface="Cambria Math" panose="02040503050406030204" pitchFamily="18" charset="0"/>
                                      </a:rPr>
                                      <m:t>0</m:t>
                                    </m:r>
                                  </m:sub>
                                </m:sSub>
                              </m:oMath>
                            </m:oMathPara>
                          </a14:m>
                          <a:endParaRPr lang="de-DE" sz="1400" dirty="0"/>
                        </a:p>
                      </a:txBody>
                      <a:tcPr marL="91345" marR="91345" marT="45672" marB="45672"/>
                    </a:tc>
                    <a:extLst>
                      <a:ext uri="{0D108BD9-81ED-4DB2-BD59-A6C34878D82A}">
                        <a16:rowId xmlns:a16="http://schemas.microsoft.com/office/drawing/2014/main" val="3291229817"/>
                      </a:ext>
                    </a:extLst>
                  </a:tr>
                </a:tbl>
              </a:graphicData>
            </a:graphic>
          </p:graphicFrame>
        </mc:Choice>
        <mc:Fallback xmlns="">
          <p:graphicFrame>
            <p:nvGraphicFramePr>
              <p:cNvPr id="26" name="Table 25">
                <a:extLst>
                  <a:ext uri="{FF2B5EF4-FFF2-40B4-BE49-F238E27FC236}">
                    <a16:creationId xmlns:a16="http://schemas.microsoft.com/office/drawing/2014/main" id="{1ADF59CD-42DC-9B4D-91AA-2CD4A1F459F8}"/>
                  </a:ext>
                </a:extLst>
              </p:cNvPr>
              <p:cNvGraphicFramePr>
                <a:graphicFrameLocks noGrp="1"/>
              </p:cNvGraphicFramePr>
              <p:nvPr>
                <p:extLst/>
              </p:nvPr>
            </p:nvGraphicFramePr>
            <p:xfrm>
              <a:off x="10055588" y="2938499"/>
              <a:ext cx="1369222" cy="611364"/>
            </p:xfrm>
            <a:graphic>
              <a:graphicData uri="http://schemas.openxmlformats.org/drawingml/2006/table">
                <a:tbl>
                  <a:tblPr firstRow="1" bandRow="1">
                    <a:tableStyleId>{793D81CF-94F2-401A-BA57-92F5A7B2D0C5}</a:tableStyleId>
                  </a:tblPr>
                  <a:tblGrid>
                    <a:gridCol w="1369222">
                      <a:extLst>
                        <a:ext uri="{9D8B030D-6E8A-4147-A177-3AD203B41FA5}">
                          <a16:colId xmlns:a16="http://schemas.microsoft.com/office/drawing/2014/main" val="994587755"/>
                        </a:ext>
                      </a:extLst>
                    </a:gridCol>
                  </a:tblGrid>
                  <a:tr h="305682">
                    <a:tc>
                      <a:txBody>
                        <a:bodyPr/>
                        <a:lstStyle/>
                        <a:p>
                          <a:endParaRPr lang="en-US"/>
                        </a:p>
                      </a:txBody>
                      <a:tcPr marL="91345" marR="91345" marT="45672" marB="45672">
                        <a:blipFill>
                          <a:blip r:embed="rId11"/>
                          <a:stretch>
                            <a:fillRect t="-4000" b="-96000"/>
                          </a:stretch>
                        </a:blipFill>
                      </a:tcPr>
                    </a:tc>
                    <a:extLst>
                      <a:ext uri="{0D108BD9-81ED-4DB2-BD59-A6C34878D82A}">
                        <a16:rowId xmlns:a16="http://schemas.microsoft.com/office/drawing/2014/main" val="2794515281"/>
                      </a:ext>
                    </a:extLst>
                  </a:tr>
                  <a:tr h="305682">
                    <a:tc>
                      <a:txBody>
                        <a:bodyPr/>
                        <a:lstStyle/>
                        <a:p>
                          <a:endParaRPr lang="en-US"/>
                        </a:p>
                      </a:txBody>
                      <a:tcPr marL="91345" marR="91345" marT="45672" marB="45672">
                        <a:blipFill>
                          <a:blip r:embed="rId11"/>
                          <a:stretch>
                            <a:fillRect t="-108333"/>
                          </a:stretch>
                        </a:blipFill>
                      </a:tcPr>
                    </a:tc>
                    <a:extLst>
                      <a:ext uri="{0D108BD9-81ED-4DB2-BD59-A6C34878D82A}">
                        <a16:rowId xmlns:a16="http://schemas.microsoft.com/office/drawing/2014/main" val="3291229817"/>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27" name="Table 26">
                <a:extLst>
                  <a:ext uri="{FF2B5EF4-FFF2-40B4-BE49-F238E27FC236}">
                    <a16:creationId xmlns:a16="http://schemas.microsoft.com/office/drawing/2014/main" id="{7A8EF429-FFE4-1E43-B1EC-079EE250113B}"/>
                  </a:ext>
                </a:extLst>
              </p:cNvPr>
              <p:cNvGraphicFramePr>
                <a:graphicFrameLocks noGrp="1"/>
              </p:cNvGraphicFramePr>
              <p:nvPr/>
            </p:nvGraphicFramePr>
            <p:xfrm>
              <a:off x="9648725" y="4986292"/>
              <a:ext cx="2182951" cy="917046"/>
            </p:xfrm>
            <a:graphic>
              <a:graphicData uri="http://schemas.openxmlformats.org/drawingml/2006/table">
                <a:tbl>
                  <a:tblPr firstRow="1" bandRow="1">
                    <a:tableStyleId>{793D81CF-94F2-401A-BA57-92F5A7B2D0C5}</a:tableStyleId>
                  </a:tblPr>
                  <a:tblGrid>
                    <a:gridCol w="761397">
                      <a:extLst>
                        <a:ext uri="{9D8B030D-6E8A-4147-A177-3AD203B41FA5}">
                          <a16:colId xmlns:a16="http://schemas.microsoft.com/office/drawing/2014/main" val="796263953"/>
                        </a:ext>
                      </a:extLst>
                    </a:gridCol>
                    <a:gridCol w="1421554">
                      <a:extLst>
                        <a:ext uri="{9D8B030D-6E8A-4147-A177-3AD203B41FA5}">
                          <a16:colId xmlns:a16="http://schemas.microsoft.com/office/drawing/2014/main" val="994587755"/>
                        </a:ext>
                      </a:extLst>
                    </a:gridCol>
                  </a:tblGrid>
                  <a:tr h="305682">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𝐹</m:t>
                                </m:r>
                              </m:oMath>
                            </m:oMathPara>
                          </a14:m>
                          <a:endParaRPr lang="de-DE" sz="1400" b="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𝑃</m:t>
                                </m:r>
                                <m:d>
                                  <m:dPr>
                                    <m:ctrlPr>
                                      <a:rPr lang="de-DE" sz="1400" b="0" i="1" smtClean="0">
                                        <a:latin typeface="Cambria Math" panose="02040503050406030204" pitchFamily="18" charset="0"/>
                                      </a:rPr>
                                    </m:ctrlPr>
                                  </m:dPr>
                                  <m:e>
                                    <m:r>
                                      <a:rPr lang="de-DE" sz="1400" b="0" i="1" smtClean="0">
                                        <a:latin typeface="Cambria Math" panose="02040503050406030204" pitchFamily="18" charset="0"/>
                                      </a:rPr>
                                      <m:t>𝑊</m:t>
                                    </m:r>
                                    <m:r>
                                      <a:rPr lang="de-DE" sz="1400" b="0" i="1" smtClean="0">
                                        <a:latin typeface="Cambria Math" panose="02040503050406030204" pitchFamily="18" charset="0"/>
                                      </a:rPr>
                                      <m:t>=</m:t>
                                    </m:r>
                                    <m:r>
                                      <a:rPr lang="de-DE" sz="1400" b="0" i="1" smtClean="0">
                                        <a:latin typeface="Cambria Math" panose="02040503050406030204" pitchFamily="18" charset="0"/>
                                      </a:rPr>
                                      <m:t>𝑟𝑒𝑑</m:t>
                                    </m:r>
                                    <m:r>
                                      <a:rPr lang="de-DE" sz="1400" b="0" i="1" smtClean="0">
                                        <a:latin typeface="Cambria Math" panose="02040503050406030204" pitchFamily="18" charset="0"/>
                                      </a:rPr>
                                      <m:t> | </m:t>
                                    </m:r>
                                    <m:r>
                                      <a:rPr lang="de-DE" sz="1400" b="0" i="1" smtClean="0">
                                        <a:latin typeface="Cambria Math" panose="02040503050406030204" pitchFamily="18" charset="0"/>
                                      </a:rPr>
                                      <m:t>𝐹</m:t>
                                    </m:r>
                                  </m:e>
                                </m:d>
                              </m:oMath>
                            </m:oMathPara>
                          </a14:m>
                          <a:endParaRPr lang="de-DE" sz="1400" b="0" dirty="0"/>
                        </a:p>
                      </a:txBody>
                      <a:tcPr marL="91345" marR="91345" marT="45672" marB="45672"/>
                    </a:tc>
                    <a:extLst>
                      <a:ext uri="{0D108BD9-81ED-4DB2-BD59-A6C34878D82A}">
                        <a16:rowId xmlns:a16="http://schemas.microsoft.com/office/drawing/2014/main" val="2794515281"/>
                      </a:ext>
                    </a:extLst>
                  </a:tr>
                  <a:tr h="305682">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𝑐h𝑒𝑟𝑟𝑦</m:t>
                                </m:r>
                              </m:oMath>
                            </m:oMathPara>
                          </a14:m>
                          <a:endParaRPr lang="de-DE"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ea typeface="Cambria Math" panose="02040503050406030204" pitchFamily="18" charset="0"/>
                                      </a:rPr>
                                    </m:ctrlPr>
                                  </m:sSubPr>
                                  <m:e>
                                    <m:r>
                                      <a:rPr lang="de-DE" sz="1400" i="1" smtClean="0">
                                        <a:latin typeface="Cambria Math" panose="02040503050406030204" pitchFamily="18" charset="0"/>
                                        <a:ea typeface="Cambria Math" panose="02040503050406030204" pitchFamily="18" charset="0"/>
                                      </a:rPr>
                                      <m:t>𝜃</m:t>
                                    </m:r>
                                  </m:e>
                                  <m:sub>
                                    <m:r>
                                      <a:rPr lang="de-DE" sz="1400" b="0" i="1" smtClean="0">
                                        <a:latin typeface="Cambria Math" panose="02040503050406030204" pitchFamily="18" charset="0"/>
                                        <a:ea typeface="Cambria Math" panose="02040503050406030204" pitchFamily="18" charset="0"/>
                                      </a:rPr>
                                      <m:t>1</m:t>
                                    </m:r>
                                  </m:sub>
                                </m:sSub>
                              </m:oMath>
                            </m:oMathPara>
                          </a14:m>
                          <a:endParaRPr lang="de-DE" sz="1400" dirty="0"/>
                        </a:p>
                      </a:txBody>
                      <a:tcPr marL="91345" marR="91345" marT="45672" marB="45672"/>
                    </a:tc>
                    <a:extLst>
                      <a:ext uri="{0D108BD9-81ED-4DB2-BD59-A6C34878D82A}">
                        <a16:rowId xmlns:a16="http://schemas.microsoft.com/office/drawing/2014/main" val="3291229817"/>
                      </a:ext>
                    </a:extLst>
                  </a:tr>
                  <a:tr h="305682">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𝑙𝑖𝑚𝑒</m:t>
                                </m:r>
                              </m:oMath>
                            </m:oMathPara>
                          </a14:m>
                          <a:endParaRPr lang="de-DE" sz="1400" dirty="0"/>
                        </a:p>
                      </a:txBody>
                      <a:tcPr marL="91345" marR="91345" marT="45672" marB="45672"/>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ea typeface="Cambria Math" panose="02040503050406030204" pitchFamily="18" charset="0"/>
                                      </a:rPr>
                                    </m:ctrlPr>
                                  </m:sSubPr>
                                  <m:e>
                                    <m:r>
                                      <a:rPr lang="de-DE" sz="1400" i="1" smtClean="0">
                                        <a:latin typeface="Cambria Math" panose="02040503050406030204" pitchFamily="18" charset="0"/>
                                        <a:ea typeface="Cambria Math" panose="02040503050406030204" pitchFamily="18" charset="0"/>
                                      </a:rPr>
                                      <m:t>𝜃</m:t>
                                    </m:r>
                                  </m:e>
                                  <m:sub>
                                    <m:r>
                                      <a:rPr lang="de-DE" sz="1400" b="0" i="1" smtClean="0">
                                        <a:latin typeface="Cambria Math" panose="02040503050406030204" pitchFamily="18" charset="0"/>
                                        <a:ea typeface="Cambria Math" panose="02040503050406030204" pitchFamily="18" charset="0"/>
                                      </a:rPr>
                                      <m:t>2</m:t>
                                    </m:r>
                                  </m:sub>
                                </m:sSub>
                              </m:oMath>
                            </m:oMathPara>
                          </a14:m>
                          <a:endParaRPr lang="de-DE" sz="1400" dirty="0"/>
                        </a:p>
                      </a:txBody>
                      <a:tcPr marL="91345" marR="91345" marT="45672" marB="45672"/>
                    </a:tc>
                    <a:extLst>
                      <a:ext uri="{0D108BD9-81ED-4DB2-BD59-A6C34878D82A}">
                        <a16:rowId xmlns:a16="http://schemas.microsoft.com/office/drawing/2014/main" val="2499895101"/>
                      </a:ext>
                    </a:extLst>
                  </a:tr>
                </a:tbl>
              </a:graphicData>
            </a:graphic>
          </p:graphicFrame>
        </mc:Choice>
        <mc:Fallback xmlns="">
          <p:graphicFrame>
            <p:nvGraphicFramePr>
              <p:cNvPr id="27" name="Table 26">
                <a:extLst>
                  <a:ext uri="{FF2B5EF4-FFF2-40B4-BE49-F238E27FC236}">
                    <a16:creationId xmlns:a16="http://schemas.microsoft.com/office/drawing/2014/main" id="{7A8EF429-FFE4-1E43-B1EC-079EE250113B}"/>
                  </a:ext>
                </a:extLst>
              </p:cNvPr>
              <p:cNvGraphicFramePr>
                <a:graphicFrameLocks noGrp="1"/>
              </p:cNvGraphicFramePr>
              <p:nvPr>
                <p:extLst/>
              </p:nvPr>
            </p:nvGraphicFramePr>
            <p:xfrm>
              <a:off x="9648725" y="4986292"/>
              <a:ext cx="2182951" cy="917046"/>
            </p:xfrm>
            <a:graphic>
              <a:graphicData uri="http://schemas.openxmlformats.org/drawingml/2006/table">
                <a:tbl>
                  <a:tblPr firstRow="1" bandRow="1">
                    <a:tableStyleId>{793D81CF-94F2-401A-BA57-92F5A7B2D0C5}</a:tableStyleId>
                  </a:tblPr>
                  <a:tblGrid>
                    <a:gridCol w="761397">
                      <a:extLst>
                        <a:ext uri="{9D8B030D-6E8A-4147-A177-3AD203B41FA5}">
                          <a16:colId xmlns:a16="http://schemas.microsoft.com/office/drawing/2014/main" val="796263953"/>
                        </a:ext>
                      </a:extLst>
                    </a:gridCol>
                    <a:gridCol w="1421554">
                      <a:extLst>
                        <a:ext uri="{9D8B030D-6E8A-4147-A177-3AD203B41FA5}">
                          <a16:colId xmlns:a16="http://schemas.microsoft.com/office/drawing/2014/main" val="994587755"/>
                        </a:ext>
                      </a:extLst>
                    </a:gridCol>
                  </a:tblGrid>
                  <a:tr h="305682">
                    <a:tc>
                      <a:txBody>
                        <a:bodyPr/>
                        <a:lstStyle/>
                        <a:p>
                          <a:endParaRPr lang="en-US"/>
                        </a:p>
                      </a:txBody>
                      <a:tcPr marL="91345" marR="91345" marT="45672" marB="45672">
                        <a:blipFill>
                          <a:blip r:embed="rId12"/>
                          <a:stretch>
                            <a:fillRect l="-1667" t="-4167" r="-188333" b="-208333"/>
                          </a:stretch>
                        </a:blipFill>
                      </a:tcPr>
                    </a:tc>
                    <a:tc>
                      <a:txBody>
                        <a:bodyPr/>
                        <a:lstStyle/>
                        <a:p>
                          <a:endParaRPr lang="en-US"/>
                        </a:p>
                      </a:txBody>
                      <a:tcPr marL="91345" marR="91345" marT="45672" marB="45672">
                        <a:blipFill>
                          <a:blip r:embed="rId12"/>
                          <a:stretch>
                            <a:fillRect l="-53982" t="-4167" b="-208333"/>
                          </a:stretch>
                        </a:blipFill>
                      </a:tcPr>
                    </a:tc>
                    <a:extLst>
                      <a:ext uri="{0D108BD9-81ED-4DB2-BD59-A6C34878D82A}">
                        <a16:rowId xmlns:a16="http://schemas.microsoft.com/office/drawing/2014/main" val="2794515281"/>
                      </a:ext>
                    </a:extLst>
                  </a:tr>
                  <a:tr h="305682">
                    <a:tc>
                      <a:txBody>
                        <a:bodyPr/>
                        <a:lstStyle/>
                        <a:p>
                          <a:endParaRPr lang="en-US"/>
                        </a:p>
                      </a:txBody>
                      <a:tcPr marL="91345" marR="91345" marT="45672" marB="45672">
                        <a:blipFill>
                          <a:blip r:embed="rId12"/>
                          <a:stretch>
                            <a:fillRect l="-1667" t="-100000" r="-188333" b="-100000"/>
                          </a:stretch>
                        </a:blipFill>
                      </a:tcPr>
                    </a:tc>
                    <a:tc>
                      <a:txBody>
                        <a:bodyPr/>
                        <a:lstStyle/>
                        <a:p>
                          <a:endParaRPr lang="en-US"/>
                        </a:p>
                      </a:txBody>
                      <a:tcPr marL="91345" marR="91345" marT="45672" marB="45672">
                        <a:blipFill>
                          <a:blip r:embed="rId12"/>
                          <a:stretch>
                            <a:fillRect l="-53982" t="-100000" b="-100000"/>
                          </a:stretch>
                        </a:blipFill>
                      </a:tcPr>
                    </a:tc>
                    <a:extLst>
                      <a:ext uri="{0D108BD9-81ED-4DB2-BD59-A6C34878D82A}">
                        <a16:rowId xmlns:a16="http://schemas.microsoft.com/office/drawing/2014/main" val="3291229817"/>
                      </a:ext>
                    </a:extLst>
                  </a:tr>
                  <a:tr h="305682">
                    <a:tc>
                      <a:txBody>
                        <a:bodyPr/>
                        <a:lstStyle/>
                        <a:p>
                          <a:endParaRPr lang="en-US"/>
                        </a:p>
                      </a:txBody>
                      <a:tcPr marL="91345" marR="91345" marT="45672" marB="45672">
                        <a:blipFill>
                          <a:blip r:embed="rId12"/>
                          <a:stretch>
                            <a:fillRect l="-1667" t="-208333" r="-188333" b="-4167"/>
                          </a:stretch>
                        </a:blipFill>
                      </a:tcPr>
                    </a:tc>
                    <a:tc>
                      <a:txBody>
                        <a:bodyPr/>
                        <a:lstStyle/>
                        <a:p>
                          <a:endParaRPr lang="en-US"/>
                        </a:p>
                      </a:txBody>
                      <a:tcPr marL="91345" marR="91345" marT="45672" marB="45672">
                        <a:blipFill>
                          <a:blip r:embed="rId12"/>
                          <a:stretch>
                            <a:fillRect l="-53982" t="-208333" b="-4167"/>
                          </a:stretch>
                        </a:blipFill>
                      </a:tcPr>
                    </a:tc>
                    <a:extLst>
                      <a:ext uri="{0D108BD9-81ED-4DB2-BD59-A6C34878D82A}">
                        <a16:rowId xmlns:a16="http://schemas.microsoft.com/office/drawing/2014/main" val="2499895101"/>
                      </a:ext>
                    </a:extLst>
                  </a:tr>
                </a:tbl>
              </a:graphicData>
            </a:graphic>
          </p:graphicFrame>
        </mc:Fallback>
      </mc:AlternateContent>
      <p:sp>
        <p:nvSpPr>
          <p:cNvPr id="28" name="Rectangle 27">
            <a:extLst>
              <a:ext uri="{FF2B5EF4-FFF2-40B4-BE49-F238E27FC236}">
                <a16:creationId xmlns:a16="http://schemas.microsoft.com/office/drawing/2014/main" id="{FD0AC9F0-E1EF-D449-9FC4-2AA0DB9774B3}"/>
              </a:ext>
            </a:extLst>
          </p:cNvPr>
          <p:cNvSpPr/>
          <p:nvPr/>
        </p:nvSpPr>
        <p:spPr>
          <a:xfrm>
            <a:off x="10055588" y="3253092"/>
            <a:ext cx="1369222" cy="296770"/>
          </a:xfrm>
          <a:prstGeom prst="rect">
            <a:avLst/>
          </a:prstGeom>
          <a:solidFill>
            <a:schemeClr val="accent1">
              <a:alpha val="2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a:p>
        </p:txBody>
      </p:sp>
      <p:sp>
        <p:nvSpPr>
          <p:cNvPr id="29" name="Rectangle 28">
            <a:extLst>
              <a:ext uri="{FF2B5EF4-FFF2-40B4-BE49-F238E27FC236}">
                <a16:creationId xmlns:a16="http://schemas.microsoft.com/office/drawing/2014/main" id="{766AFEE4-4809-BF46-8DDD-25272DE928F3}"/>
              </a:ext>
            </a:extLst>
          </p:cNvPr>
          <p:cNvSpPr/>
          <p:nvPr/>
        </p:nvSpPr>
        <p:spPr>
          <a:xfrm>
            <a:off x="9648725" y="5296429"/>
            <a:ext cx="2182951" cy="296770"/>
          </a:xfrm>
          <a:prstGeom prst="rect">
            <a:avLst/>
          </a:prstGeom>
          <a:solidFill>
            <a:srgbClr val="FFC000">
              <a:alpha val="2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a:p>
        </p:txBody>
      </p:sp>
    </p:spTree>
    <p:extLst>
      <p:ext uri="{BB962C8B-B14F-4D97-AF65-F5344CB8AC3E}">
        <p14:creationId xmlns:p14="http://schemas.microsoft.com/office/powerpoint/2010/main" val="40679208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noChangeArrowheads="1"/>
          </p:cNvSpPr>
          <p:nvPr>
            <p:ph type="title"/>
          </p:nvPr>
        </p:nvSpPr>
        <p:spPr/>
        <p:txBody>
          <a:bodyPr/>
          <a:lstStyle/>
          <a:p>
            <a:r>
              <a:rPr lang="en-GB"/>
              <a:t>An Even Smaller Example</a:t>
            </a:r>
          </a:p>
        </p:txBody>
      </p:sp>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A6B5A836-D2C3-E445-A295-7993BA75B2F9}"/>
                  </a:ext>
                </a:extLst>
              </p:cNvPr>
              <p:cNvSpPr>
                <a:spLocks noGrp="1"/>
              </p:cNvSpPr>
              <p:nvPr>
                <p:ph idx="1"/>
              </p:nvPr>
            </p:nvSpPr>
            <p:spPr/>
            <p:txBody>
              <a:bodyPr/>
              <a:lstStyle/>
              <a:p>
                <a:r>
                  <a:rPr lang="en-GB"/>
                  <a:t>Take derivatives w.r.t. </a:t>
                </a:r>
                <a14:m>
                  <m:oMath xmlns:m="http://schemas.openxmlformats.org/officeDocument/2006/math">
                    <m:r>
                      <a:rPr lang="en-GB" b="1" i="1" smtClean="0">
                        <a:latin typeface="Cambria Math" panose="02040503050406030204" pitchFamily="18" charset="0"/>
                        <a:ea typeface="Cambria Math" panose="02040503050406030204" pitchFamily="18" charset="0"/>
                      </a:rPr>
                      <m:t>𝜽</m:t>
                    </m:r>
                  </m:oMath>
                </a14:m>
                <a:r>
                  <a:rPr lang="en-GB"/>
                  <a:t>  and determine maximal values by setting derivatives equal to </a:t>
                </a:r>
                <a14:m>
                  <m:oMath xmlns:m="http://schemas.openxmlformats.org/officeDocument/2006/math">
                    <m:r>
                      <a:rPr lang="en-GB" i="1" smtClean="0">
                        <a:latin typeface="Cambria Math" panose="02040503050406030204" pitchFamily="18" charset="0"/>
                      </a:rPr>
                      <m:t>0</m:t>
                    </m:r>
                  </m:oMath>
                </a14:m>
                <a:endParaRPr lang="en-GB"/>
              </a:p>
              <a:p>
                <a:pPr lvl="1"/>
                <a:r>
                  <a:rPr lang="en-GB"/>
                  <a:t>In the example:</a:t>
                </a:r>
              </a:p>
              <a:p>
                <a:pPr lvl="2"/>
                <a14:m>
                  <m:oMath xmlns:m="http://schemas.openxmlformats.org/officeDocument/2006/math">
                    <m:r>
                      <a:rPr lang="en-GB" i="1" smtClean="0">
                        <a:latin typeface="Cambria Math" panose="02040503050406030204" pitchFamily="18" charset="0"/>
                      </a:rPr>
                      <m:t>𝐿</m:t>
                    </m:r>
                    <m:d>
                      <m:dPr>
                        <m:ctrlPr>
                          <a:rPr lang="en-GB" i="1" smtClean="0">
                            <a:latin typeface="Cambria Math" panose="02040503050406030204" pitchFamily="18" charset="0"/>
                          </a:rPr>
                        </m:ctrlPr>
                      </m:dPr>
                      <m:e>
                        <m:r>
                          <a:rPr lang="en-GB" i="1" smtClean="0">
                            <a:latin typeface="Cambria Math" panose="02040503050406030204" pitchFamily="18" charset="0"/>
                          </a:rPr>
                          <m:t>𝑑</m:t>
                        </m:r>
                        <m:r>
                          <a:rPr lang="en-GB" i="1" smtClean="0">
                            <a:latin typeface="Cambria Math" panose="02040503050406030204" pitchFamily="18" charset="0"/>
                          </a:rPr>
                          <m:t> | </m:t>
                        </m:r>
                        <m:sSub>
                          <m:sSubPr>
                            <m:ctrlPr>
                              <a:rPr lang="en-GB" i="1" smtClean="0">
                                <a:latin typeface="Cambria Math" panose="02040503050406030204" pitchFamily="18" charset="0"/>
                              </a:rPr>
                            </m:ctrlPr>
                          </m:sSubPr>
                          <m:e>
                            <m:r>
                              <a:rPr lang="en-GB" i="1" smtClean="0">
                                <a:latin typeface="Cambria Math" panose="02040503050406030204" pitchFamily="18" charset="0"/>
                              </a:rPr>
                              <m:t>h</m:t>
                            </m:r>
                          </m:e>
                          <m:sub>
                            <m:sSub>
                              <m:sSubPr>
                                <m:ctrlPr>
                                  <a:rPr lang="en-GB"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𝜃</m:t>
                                </m:r>
                              </m:e>
                              <m:sub>
                                <m:r>
                                  <a:rPr lang="en-GB" i="1" smtClean="0">
                                    <a:latin typeface="Cambria Math" panose="02040503050406030204" pitchFamily="18" charset="0"/>
                                    <a:ea typeface="Cambria Math" panose="02040503050406030204" pitchFamily="18" charset="0"/>
                                  </a:rPr>
                                  <m:t>0</m:t>
                                </m:r>
                              </m:sub>
                            </m:sSub>
                            <m:sSub>
                              <m:sSubPr>
                                <m:ctrlPr>
                                  <a:rPr lang="en-GB"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𝜃</m:t>
                                </m:r>
                              </m:e>
                              <m:sub>
                                <m:r>
                                  <a:rPr lang="en-GB" i="1" smtClean="0">
                                    <a:latin typeface="Cambria Math" panose="02040503050406030204" pitchFamily="18" charset="0"/>
                                    <a:ea typeface="Cambria Math" panose="02040503050406030204" pitchFamily="18" charset="0"/>
                                  </a:rPr>
                                  <m:t>1</m:t>
                                </m:r>
                              </m:sub>
                            </m:sSub>
                            <m:sSub>
                              <m:sSubPr>
                                <m:ctrlPr>
                                  <a:rPr lang="en-GB"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𝜃</m:t>
                                </m:r>
                              </m:e>
                              <m:sub>
                                <m:r>
                                  <a:rPr lang="en-GB" i="1" smtClean="0">
                                    <a:latin typeface="Cambria Math" panose="02040503050406030204" pitchFamily="18" charset="0"/>
                                    <a:ea typeface="Cambria Math" panose="02040503050406030204" pitchFamily="18" charset="0"/>
                                  </a:rPr>
                                  <m:t>2</m:t>
                                </m:r>
                              </m:sub>
                            </m:sSub>
                          </m:sub>
                        </m:sSub>
                      </m:e>
                    </m:d>
                    <m:r>
                      <a:rPr lang="en-GB" i="1" smtClean="0">
                        <a:latin typeface="Cambria Math" panose="02040503050406030204" pitchFamily="18" charset="0"/>
                        <a:ea typeface="Cambria Math" panose="02040503050406030204" pitchFamily="18" charset="0"/>
                      </a:rPr>
                      <m:t>=</m:t>
                    </m:r>
                    <m:r>
                      <a:rPr lang="en-GB" i="1" smtClean="0">
                        <a:solidFill>
                          <a:schemeClr val="accent1"/>
                        </a:solidFill>
                        <a:latin typeface="Cambria Math" panose="02040503050406030204" pitchFamily="18" charset="0"/>
                        <a:ea typeface="Cambria Math" panose="02040503050406030204" pitchFamily="18" charset="0"/>
                      </a:rPr>
                      <m:t>𝑐</m:t>
                    </m:r>
                    <m:func>
                      <m:funcPr>
                        <m:ctrlPr>
                          <a:rPr lang="en-GB" i="1" smtClean="0">
                            <a:latin typeface="Cambria Math" panose="02040503050406030204" pitchFamily="18" charset="0"/>
                            <a:ea typeface="Cambria Math" panose="02040503050406030204" pitchFamily="18" charset="0"/>
                          </a:rPr>
                        </m:ctrlPr>
                      </m:funcPr>
                      <m:fName>
                        <m:r>
                          <m:rPr>
                            <m:sty m:val="p"/>
                          </m:rPr>
                          <a:rPr lang="en-GB" smtClean="0">
                            <a:latin typeface="Cambria Math" panose="02040503050406030204" pitchFamily="18" charset="0"/>
                            <a:ea typeface="Cambria Math" panose="02040503050406030204" pitchFamily="18" charset="0"/>
                          </a:rPr>
                          <m:t>log</m:t>
                        </m:r>
                      </m:fName>
                      <m:e>
                        <m:sSub>
                          <m:sSubPr>
                            <m:ctrlPr>
                              <a:rPr lang="en-GB" i="1" smtClean="0">
                                <a:solidFill>
                                  <a:schemeClr val="accent1"/>
                                </a:solidFill>
                                <a:latin typeface="Cambria Math" panose="02040503050406030204" pitchFamily="18" charset="0"/>
                                <a:ea typeface="Cambria Math" panose="02040503050406030204" pitchFamily="18" charset="0"/>
                              </a:rPr>
                            </m:ctrlPr>
                          </m:sSubPr>
                          <m:e>
                            <m:r>
                              <a:rPr lang="en-GB" i="1" smtClean="0">
                                <a:solidFill>
                                  <a:schemeClr val="accent1"/>
                                </a:solidFill>
                                <a:latin typeface="Cambria Math" panose="02040503050406030204" pitchFamily="18" charset="0"/>
                                <a:ea typeface="Cambria Math" panose="02040503050406030204" pitchFamily="18" charset="0"/>
                              </a:rPr>
                              <m:t>𝜃</m:t>
                            </m:r>
                          </m:e>
                          <m:sub>
                            <m:r>
                              <a:rPr lang="en-GB" i="1" smtClean="0">
                                <a:solidFill>
                                  <a:schemeClr val="accent1"/>
                                </a:solidFill>
                                <a:latin typeface="Cambria Math" panose="02040503050406030204" pitchFamily="18" charset="0"/>
                                <a:ea typeface="Cambria Math" panose="02040503050406030204" pitchFamily="18" charset="0"/>
                              </a:rPr>
                              <m:t>0</m:t>
                            </m:r>
                          </m:sub>
                        </m:sSub>
                      </m:e>
                    </m:func>
                    <m:r>
                      <a:rPr lang="en-GB" i="1" smtClean="0">
                        <a:latin typeface="Cambria Math" panose="02040503050406030204" pitchFamily="18" charset="0"/>
                        <a:ea typeface="Cambria Math" panose="02040503050406030204" pitchFamily="18" charset="0"/>
                      </a:rPr>
                      <m:t>+</m:t>
                    </m:r>
                    <m:r>
                      <a:rPr lang="en-GB" i="1" smtClean="0">
                        <a:latin typeface="Cambria Math" panose="02040503050406030204" pitchFamily="18" charset="0"/>
                        <a:ea typeface="Cambria Math" panose="02040503050406030204" pitchFamily="18" charset="0"/>
                      </a:rPr>
                      <m:t>𝑙</m:t>
                    </m:r>
                    <m:func>
                      <m:funcPr>
                        <m:ctrlPr>
                          <a:rPr lang="en-GB" i="1" smtClean="0">
                            <a:latin typeface="Cambria Math" panose="02040503050406030204" pitchFamily="18" charset="0"/>
                            <a:ea typeface="Cambria Math" panose="02040503050406030204" pitchFamily="18" charset="0"/>
                          </a:rPr>
                        </m:ctrlPr>
                      </m:funcPr>
                      <m:fName>
                        <m:r>
                          <m:rPr>
                            <m:sty m:val="p"/>
                          </m:rPr>
                          <a:rPr lang="en-GB" smtClean="0">
                            <a:latin typeface="Cambria Math" panose="02040503050406030204" pitchFamily="18" charset="0"/>
                            <a:ea typeface="Cambria Math" panose="02040503050406030204" pitchFamily="18" charset="0"/>
                          </a:rPr>
                          <m:t>log</m:t>
                        </m:r>
                      </m:fName>
                      <m:e>
                        <m:d>
                          <m:dPr>
                            <m:ctrlPr>
                              <a:rPr lang="en-GB" i="1" smtClean="0">
                                <a:latin typeface="Cambria Math" panose="02040503050406030204" pitchFamily="18" charset="0"/>
                                <a:ea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1−</m:t>
                            </m:r>
                            <m:sSub>
                              <m:sSubPr>
                                <m:ctrlPr>
                                  <a:rPr lang="en-GB"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𝜃</m:t>
                                </m:r>
                              </m:e>
                              <m:sub>
                                <m:r>
                                  <a:rPr lang="en-GB" i="1" smtClean="0">
                                    <a:latin typeface="Cambria Math" panose="02040503050406030204" pitchFamily="18" charset="0"/>
                                    <a:ea typeface="Cambria Math" panose="02040503050406030204" pitchFamily="18" charset="0"/>
                                  </a:rPr>
                                  <m:t>0</m:t>
                                </m:r>
                              </m:sub>
                            </m:sSub>
                          </m:e>
                        </m:d>
                      </m:e>
                    </m:func>
                    <m:r>
                      <a:rPr lang="en-GB" i="1" smtClean="0">
                        <a:latin typeface="Cambria Math" panose="02040503050406030204" pitchFamily="18" charset="0"/>
                        <a:ea typeface="Cambria Math" panose="02040503050406030204" pitchFamily="18" charset="0"/>
                      </a:rPr>
                      <m:t>+</m:t>
                    </m:r>
                    <m:sSub>
                      <m:sSubPr>
                        <m:ctrlPr>
                          <a:rPr lang="en-GB" i="1" smtClean="0">
                            <a:latin typeface="Cambria Math" panose="02040503050406030204" pitchFamily="18" charset="0"/>
                          </a:rPr>
                        </m:ctrlPr>
                      </m:sSubPr>
                      <m:e>
                        <m:r>
                          <a:rPr lang="en-GB" i="1" smtClean="0">
                            <a:latin typeface="Cambria Math" panose="02040503050406030204" pitchFamily="18" charset="0"/>
                          </a:rPr>
                          <m:t>𝑐</m:t>
                        </m:r>
                      </m:e>
                      <m:sub>
                        <m:r>
                          <a:rPr lang="en-GB" i="1" smtClean="0">
                            <a:latin typeface="Cambria Math" panose="02040503050406030204" pitchFamily="18" charset="0"/>
                          </a:rPr>
                          <m:t>𝑟</m:t>
                        </m:r>
                      </m:sub>
                    </m:sSub>
                    <m:func>
                      <m:funcPr>
                        <m:ctrlPr>
                          <a:rPr lang="en-GB" i="1" smtClean="0">
                            <a:latin typeface="Cambria Math" panose="02040503050406030204" pitchFamily="18" charset="0"/>
                            <a:ea typeface="Cambria Math" panose="02040503050406030204" pitchFamily="18" charset="0"/>
                          </a:rPr>
                        </m:ctrlPr>
                      </m:funcPr>
                      <m:fName>
                        <m:r>
                          <m:rPr>
                            <m:sty m:val="p"/>
                          </m:rPr>
                          <a:rPr lang="en-GB" smtClean="0">
                            <a:latin typeface="Cambria Math" panose="02040503050406030204" pitchFamily="18" charset="0"/>
                            <a:ea typeface="Cambria Math" panose="02040503050406030204" pitchFamily="18" charset="0"/>
                          </a:rPr>
                          <m:t>log</m:t>
                        </m:r>
                      </m:fName>
                      <m:e>
                        <m:sSub>
                          <m:sSubPr>
                            <m:ctrlPr>
                              <a:rPr lang="en-GB"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𝜃</m:t>
                            </m:r>
                          </m:e>
                          <m:sub>
                            <m:r>
                              <a:rPr lang="en-GB" i="1" smtClean="0">
                                <a:latin typeface="Cambria Math" panose="02040503050406030204" pitchFamily="18" charset="0"/>
                                <a:ea typeface="Cambria Math" panose="02040503050406030204" pitchFamily="18" charset="0"/>
                              </a:rPr>
                              <m:t>1</m:t>
                            </m:r>
                          </m:sub>
                        </m:sSub>
                      </m:e>
                    </m:func>
                    <m:r>
                      <a:rPr lang="en-GB" i="1" smtClean="0">
                        <a:latin typeface="Cambria Math" panose="02040503050406030204" pitchFamily="18" charset="0"/>
                        <a:ea typeface="Cambria Math" panose="02040503050406030204" pitchFamily="18" charset="0"/>
                      </a:rPr>
                      <m:t>+</m:t>
                    </m:r>
                    <m:sSub>
                      <m:sSubPr>
                        <m:ctrlPr>
                          <a:rPr lang="en-GB" i="1" smtClean="0">
                            <a:solidFill>
                              <a:srgbClr val="FFC000"/>
                            </a:solidFill>
                            <a:latin typeface="Cambria Math" panose="02040503050406030204" pitchFamily="18" charset="0"/>
                          </a:rPr>
                        </m:ctrlPr>
                      </m:sSubPr>
                      <m:e>
                        <m:r>
                          <a:rPr lang="en-GB" i="1" smtClean="0">
                            <a:solidFill>
                              <a:srgbClr val="FFC000"/>
                            </a:solidFill>
                            <a:latin typeface="Cambria Math" panose="02040503050406030204" pitchFamily="18" charset="0"/>
                          </a:rPr>
                          <m:t>𝑐</m:t>
                        </m:r>
                      </m:e>
                      <m:sub>
                        <m:r>
                          <a:rPr lang="en-GB" i="1" smtClean="0">
                            <a:solidFill>
                              <a:srgbClr val="FFC000"/>
                            </a:solidFill>
                            <a:latin typeface="Cambria Math" panose="02040503050406030204" pitchFamily="18" charset="0"/>
                          </a:rPr>
                          <m:t>𝑦</m:t>
                        </m:r>
                      </m:sub>
                    </m:sSub>
                    <m:func>
                      <m:funcPr>
                        <m:ctrlPr>
                          <a:rPr lang="en-GB" i="1" smtClean="0">
                            <a:latin typeface="Cambria Math" panose="02040503050406030204" pitchFamily="18" charset="0"/>
                            <a:ea typeface="Cambria Math" panose="02040503050406030204" pitchFamily="18" charset="0"/>
                          </a:rPr>
                        </m:ctrlPr>
                      </m:funcPr>
                      <m:fName>
                        <m:r>
                          <m:rPr>
                            <m:sty m:val="p"/>
                          </m:rPr>
                          <a:rPr lang="en-GB" smtClean="0">
                            <a:latin typeface="Cambria Math" panose="02040503050406030204" pitchFamily="18" charset="0"/>
                            <a:ea typeface="Cambria Math" panose="02040503050406030204" pitchFamily="18" charset="0"/>
                          </a:rPr>
                          <m:t>log</m:t>
                        </m:r>
                      </m:fName>
                      <m:e>
                        <m:d>
                          <m:dPr>
                            <m:ctrlPr>
                              <a:rPr lang="en-GB" i="1" smtClean="0">
                                <a:solidFill>
                                  <a:srgbClr val="FFC000"/>
                                </a:solidFill>
                                <a:latin typeface="Cambria Math" panose="02040503050406030204" pitchFamily="18" charset="0"/>
                                <a:ea typeface="Cambria Math" panose="02040503050406030204" pitchFamily="18" charset="0"/>
                              </a:rPr>
                            </m:ctrlPr>
                          </m:dPr>
                          <m:e>
                            <m:r>
                              <a:rPr lang="en-GB" i="1" smtClean="0">
                                <a:solidFill>
                                  <a:srgbClr val="FFC000"/>
                                </a:solidFill>
                                <a:latin typeface="Cambria Math" panose="02040503050406030204" pitchFamily="18" charset="0"/>
                                <a:ea typeface="Cambria Math" panose="02040503050406030204" pitchFamily="18" charset="0"/>
                              </a:rPr>
                              <m:t>1−</m:t>
                            </m:r>
                            <m:sSub>
                              <m:sSubPr>
                                <m:ctrlPr>
                                  <a:rPr lang="en-GB" i="1" smtClean="0">
                                    <a:solidFill>
                                      <a:srgbClr val="FFC000"/>
                                    </a:solidFill>
                                    <a:latin typeface="Cambria Math" panose="02040503050406030204" pitchFamily="18" charset="0"/>
                                    <a:ea typeface="Cambria Math" panose="02040503050406030204" pitchFamily="18" charset="0"/>
                                  </a:rPr>
                                </m:ctrlPr>
                              </m:sSubPr>
                              <m:e>
                                <m:r>
                                  <a:rPr lang="en-GB" i="1" smtClean="0">
                                    <a:solidFill>
                                      <a:srgbClr val="FFC000"/>
                                    </a:solidFill>
                                    <a:latin typeface="Cambria Math" panose="02040503050406030204" pitchFamily="18" charset="0"/>
                                    <a:ea typeface="Cambria Math" panose="02040503050406030204" pitchFamily="18" charset="0"/>
                                  </a:rPr>
                                  <m:t>𝜃</m:t>
                                </m:r>
                              </m:e>
                              <m:sub>
                                <m:r>
                                  <a:rPr lang="en-GB" i="1" smtClean="0">
                                    <a:solidFill>
                                      <a:srgbClr val="FFC000"/>
                                    </a:solidFill>
                                    <a:latin typeface="Cambria Math" panose="02040503050406030204" pitchFamily="18" charset="0"/>
                                    <a:ea typeface="Cambria Math" panose="02040503050406030204" pitchFamily="18" charset="0"/>
                                  </a:rPr>
                                  <m:t>1</m:t>
                                </m:r>
                              </m:sub>
                            </m:sSub>
                          </m:e>
                        </m:d>
                      </m:e>
                    </m:func>
                    <m:r>
                      <a:rPr lang="en-GB" i="1" smtClean="0">
                        <a:latin typeface="Cambria Math" panose="02040503050406030204" pitchFamily="18" charset="0"/>
                        <a:ea typeface="Cambria Math" panose="02040503050406030204" pitchFamily="18" charset="0"/>
                      </a:rPr>
                      <m:t>+</m:t>
                    </m:r>
                    <m:sSub>
                      <m:sSubPr>
                        <m:ctrlPr>
                          <a:rPr lang="en-GB"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𝑙</m:t>
                        </m:r>
                      </m:e>
                      <m:sub>
                        <m:r>
                          <a:rPr lang="en-GB" i="1" smtClean="0">
                            <a:latin typeface="Cambria Math" panose="02040503050406030204" pitchFamily="18" charset="0"/>
                            <a:ea typeface="Cambria Math" panose="02040503050406030204" pitchFamily="18" charset="0"/>
                          </a:rPr>
                          <m:t>𝑟</m:t>
                        </m:r>
                      </m:sub>
                    </m:sSub>
                    <m:func>
                      <m:funcPr>
                        <m:ctrlPr>
                          <a:rPr lang="en-GB" i="1" smtClean="0">
                            <a:latin typeface="Cambria Math" panose="02040503050406030204" pitchFamily="18" charset="0"/>
                            <a:ea typeface="Cambria Math" panose="02040503050406030204" pitchFamily="18" charset="0"/>
                          </a:rPr>
                        </m:ctrlPr>
                      </m:funcPr>
                      <m:fName>
                        <m:r>
                          <m:rPr>
                            <m:sty m:val="p"/>
                          </m:rPr>
                          <a:rPr lang="en-GB" smtClean="0">
                            <a:latin typeface="Cambria Math" panose="02040503050406030204" pitchFamily="18" charset="0"/>
                            <a:ea typeface="Cambria Math" panose="02040503050406030204" pitchFamily="18" charset="0"/>
                          </a:rPr>
                          <m:t>log</m:t>
                        </m:r>
                      </m:fName>
                      <m:e>
                        <m:sSub>
                          <m:sSubPr>
                            <m:ctrlPr>
                              <a:rPr lang="en-GB"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𝜃</m:t>
                            </m:r>
                          </m:e>
                          <m:sub>
                            <m:r>
                              <a:rPr lang="en-GB" i="1" smtClean="0">
                                <a:latin typeface="Cambria Math" panose="02040503050406030204" pitchFamily="18" charset="0"/>
                                <a:ea typeface="Cambria Math" panose="02040503050406030204" pitchFamily="18" charset="0"/>
                              </a:rPr>
                              <m:t>2</m:t>
                            </m:r>
                          </m:sub>
                        </m:sSub>
                      </m:e>
                    </m:func>
                    <m:r>
                      <a:rPr lang="en-GB" i="1" smtClean="0">
                        <a:latin typeface="Cambria Math" panose="02040503050406030204" pitchFamily="18" charset="0"/>
                        <a:ea typeface="Cambria Math" panose="02040503050406030204" pitchFamily="18" charset="0"/>
                      </a:rPr>
                      <m:t>+</m:t>
                    </m:r>
                    <m:sSub>
                      <m:sSubPr>
                        <m:ctrlPr>
                          <a:rPr lang="en-GB"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𝑙</m:t>
                        </m:r>
                      </m:e>
                      <m:sub>
                        <m:r>
                          <a:rPr lang="en-GB" i="1" smtClean="0">
                            <a:latin typeface="Cambria Math" panose="02040503050406030204" pitchFamily="18" charset="0"/>
                            <a:ea typeface="Cambria Math" panose="02040503050406030204" pitchFamily="18" charset="0"/>
                          </a:rPr>
                          <m:t>𝑦</m:t>
                        </m:r>
                      </m:sub>
                    </m:sSub>
                    <m:func>
                      <m:funcPr>
                        <m:ctrlPr>
                          <a:rPr lang="en-GB" i="1" smtClean="0">
                            <a:latin typeface="Cambria Math" panose="02040503050406030204" pitchFamily="18" charset="0"/>
                            <a:ea typeface="Cambria Math" panose="02040503050406030204" pitchFamily="18" charset="0"/>
                          </a:rPr>
                        </m:ctrlPr>
                      </m:funcPr>
                      <m:fName>
                        <m:r>
                          <m:rPr>
                            <m:sty m:val="p"/>
                          </m:rPr>
                          <a:rPr lang="en-GB" smtClean="0">
                            <a:latin typeface="Cambria Math" panose="02040503050406030204" pitchFamily="18" charset="0"/>
                            <a:ea typeface="Cambria Math" panose="02040503050406030204" pitchFamily="18" charset="0"/>
                          </a:rPr>
                          <m:t>log</m:t>
                        </m:r>
                      </m:fName>
                      <m:e>
                        <m:d>
                          <m:dPr>
                            <m:ctrlPr>
                              <a:rPr lang="en-GB" i="1" smtClean="0">
                                <a:latin typeface="Cambria Math" panose="02040503050406030204" pitchFamily="18" charset="0"/>
                                <a:ea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1−</m:t>
                            </m:r>
                            <m:sSub>
                              <m:sSubPr>
                                <m:ctrlPr>
                                  <a:rPr lang="en-GB"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𝜃</m:t>
                                </m:r>
                              </m:e>
                              <m:sub>
                                <m:r>
                                  <a:rPr lang="en-GB" i="1" smtClean="0">
                                    <a:latin typeface="Cambria Math" panose="02040503050406030204" pitchFamily="18" charset="0"/>
                                    <a:ea typeface="Cambria Math" panose="02040503050406030204" pitchFamily="18" charset="0"/>
                                  </a:rPr>
                                  <m:t>2</m:t>
                                </m:r>
                              </m:sub>
                            </m:sSub>
                          </m:e>
                        </m:d>
                      </m:e>
                    </m:func>
                  </m:oMath>
                </a14:m>
                <a:endParaRPr lang="en-GB"/>
              </a:p>
              <a:p>
                <a:pPr lvl="2"/>
                <a:r>
                  <a:rPr lang="en-GB" b="0">
                    <a:latin typeface="+mn-lt"/>
                    <a:ea typeface="Cambria Math" panose="02040503050406030204" pitchFamily="18" charset="0"/>
                  </a:rPr>
                  <a:t>Derivative w.r.t. </a:t>
                </a:r>
                <a14:m>
                  <m:oMath xmlns:m="http://schemas.openxmlformats.org/officeDocument/2006/math">
                    <m:sSub>
                      <m:sSubPr>
                        <m:ctrlPr>
                          <a:rPr lang="en-GB"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𝜃</m:t>
                        </m:r>
                      </m:e>
                      <m:sub>
                        <m:r>
                          <a:rPr lang="en-GB" i="1" smtClean="0">
                            <a:latin typeface="Cambria Math" panose="02040503050406030204" pitchFamily="18" charset="0"/>
                            <a:ea typeface="Cambria Math" panose="02040503050406030204" pitchFamily="18" charset="0"/>
                          </a:rPr>
                          <m:t>0</m:t>
                        </m:r>
                      </m:sub>
                    </m:sSub>
                  </m:oMath>
                </a14:m>
                <a:endParaRPr lang="en-GB" b="0">
                  <a:latin typeface="+mn-lt"/>
                  <a:ea typeface="Cambria Math" panose="02040503050406030204" pitchFamily="18" charset="0"/>
                </a:endParaRPr>
              </a:p>
              <a:p>
                <a:pPr marL="532867" lvl="2" indent="0">
                  <a:buNone/>
                </a:pPr>
                <a14:m>
                  <m:oMathPara xmlns:m="http://schemas.openxmlformats.org/officeDocument/2006/math">
                    <m:oMathParaPr>
                      <m:jc m:val="centerGroup"/>
                    </m:oMathParaPr>
                    <m:oMath xmlns:m="http://schemas.openxmlformats.org/officeDocument/2006/math">
                      <m:f>
                        <m:fPr>
                          <m:ctrlPr>
                            <a:rPr lang="en-GB" b="0" i="1" smtClean="0">
                              <a:latin typeface="Cambria Math" panose="02040503050406030204" pitchFamily="18" charset="0"/>
                              <a:ea typeface="Cambria Math" panose="02040503050406030204" pitchFamily="18" charset="0"/>
                            </a:rPr>
                          </m:ctrlPr>
                        </m:fPr>
                        <m:num>
                          <m:r>
                            <a:rPr lang="en-GB"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𝐿</m:t>
                          </m:r>
                        </m:num>
                        <m:den>
                          <m:r>
                            <a:rPr lang="en-GB" i="1" smtClean="0">
                              <a:latin typeface="Cambria Math" panose="02040503050406030204" pitchFamily="18" charset="0"/>
                              <a:ea typeface="Cambria Math" panose="02040503050406030204" pitchFamily="18" charset="0"/>
                            </a:rPr>
                            <m:t>𝜕</m:t>
                          </m:r>
                          <m:sSub>
                            <m:sSubPr>
                              <m:ctrlPr>
                                <a:rPr lang="en-GB" b="0"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𝜃</m:t>
                              </m:r>
                            </m:e>
                            <m:sub>
                              <m:r>
                                <a:rPr lang="en-GB" b="0" i="1" smtClean="0">
                                  <a:latin typeface="Cambria Math" panose="02040503050406030204" pitchFamily="18" charset="0"/>
                                  <a:ea typeface="Cambria Math" panose="02040503050406030204" pitchFamily="18" charset="0"/>
                                </a:rPr>
                                <m:t>0</m:t>
                              </m:r>
                            </m:sub>
                          </m:sSub>
                        </m:den>
                      </m:f>
                      <m:r>
                        <a:rPr lang="en-GB" b="0" i="1" smtClean="0">
                          <a:latin typeface="Cambria Math" panose="02040503050406030204" pitchFamily="18" charset="0"/>
                          <a:ea typeface="Cambria Math" panose="02040503050406030204" pitchFamily="18" charset="0"/>
                        </a:rPr>
                        <m:t>=</m:t>
                      </m:r>
                      <m:f>
                        <m:fPr>
                          <m:ctrlPr>
                            <a:rPr lang="en-GB" b="0" i="1" smtClean="0">
                              <a:latin typeface="Cambria Math" panose="02040503050406030204" pitchFamily="18" charset="0"/>
                              <a:ea typeface="Cambria Math" panose="02040503050406030204" pitchFamily="18" charset="0"/>
                            </a:rPr>
                          </m:ctrlPr>
                        </m:fPr>
                        <m:num>
                          <m:r>
                            <a:rPr lang="en-GB" b="0" i="1" smtClean="0">
                              <a:latin typeface="Cambria Math" panose="02040503050406030204" pitchFamily="18" charset="0"/>
                              <a:ea typeface="Cambria Math" panose="02040503050406030204" pitchFamily="18" charset="0"/>
                            </a:rPr>
                            <m:t>𝑐</m:t>
                          </m:r>
                        </m:num>
                        <m:den>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𝜃</m:t>
                              </m:r>
                            </m:e>
                            <m:sub>
                              <m:r>
                                <a:rPr lang="en-GB" b="0" i="1" smtClean="0">
                                  <a:latin typeface="Cambria Math" panose="02040503050406030204" pitchFamily="18" charset="0"/>
                                  <a:ea typeface="Cambria Math" panose="02040503050406030204" pitchFamily="18" charset="0"/>
                                </a:rPr>
                                <m:t>0</m:t>
                              </m:r>
                            </m:sub>
                          </m:sSub>
                        </m:den>
                      </m:f>
                      <m:r>
                        <a:rPr lang="en-GB" b="0" i="1" smtClean="0">
                          <a:latin typeface="Cambria Math" panose="02040503050406030204" pitchFamily="18" charset="0"/>
                          <a:ea typeface="Cambria Math" panose="02040503050406030204" pitchFamily="18" charset="0"/>
                        </a:rPr>
                        <m:t>−</m:t>
                      </m:r>
                      <m:f>
                        <m:fPr>
                          <m:ctrlPr>
                            <a:rPr lang="en-GB" b="0" i="1" smtClean="0">
                              <a:latin typeface="Cambria Math" panose="02040503050406030204" pitchFamily="18" charset="0"/>
                              <a:ea typeface="Cambria Math" panose="02040503050406030204" pitchFamily="18" charset="0"/>
                            </a:rPr>
                          </m:ctrlPr>
                        </m:fPr>
                        <m:num>
                          <m:r>
                            <a:rPr lang="en-GB" b="0" i="1" smtClean="0">
                              <a:latin typeface="Cambria Math" panose="02040503050406030204" pitchFamily="18" charset="0"/>
                              <a:ea typeface="Cambria Math" panose="02040503050406030204" pitchFamily="18" charset="0"/>
                            </a:rPr>
                            <m:t>𝑙</m:t>
                          </m:r>
                        </m:num>
                        <m:den>
                          <m:r>
                            <a:rPr lang="en-GB" b="0" i="1" smtClean="0">
                              <a:latin typeface="Cambria Math" panose="02040503050406030204" pitchFamily="18" charset="0"/>
                              <a:ea typeface="Cambria Math" panose="02040503050406030204" pitchFamily="18" charset="0"/>
                            </a:rPr>
                            <m:t>1−</m:t>
                          </m:r>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𝜃</m:t>
                              </m:r>
                            </m:e>
                            <m:sub>
                              <m:r>
                                <a:rPr lang="en-GB" b="0" i="1" smtClean="0">
                                  <a:latin typeface="Cambria Math" panose="02040503050406030204" pitchFamily="18" charset="0"/>
                                  <a:ea typeface="Cambria Math" panose="02040503050406030204" pitchFamily="18" charset="0"/>
                                </a:rPr>
                                <m:t>0</m:t>
                              </m:r>
                            </m:sub>
                          </m:sSub>
                        </m:den>
                      </m:f>
                      <m:r>
                        <a:rPr lang="en-GB" b="0" i="1" smtClean="0">
                          <a:latin typeface="Cambria Math" panose="02040503050406030204" pitchFamily="18" charset="0"/>
                          <a:ea typeface="Cambria Math" panose="02040503050406030204" pitchFamily="18" charset="0"/>
                        </a:rPr>
                        <m:t>=0         ⇒        </m:t>
                      </m:r>
                      <m:sSub>
                        <m:sSubPr>
                          <m:ctrlPr>
                            <a:rPr lang="en-GB"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𝜃</m:t>
                          </m:r>
                        </m:e>
                        <m:sub>
                          <m:r>
                            <a:rPr lang="en-GB" i="1" smtClean="0">
                              <a:latin typeface="Cambria Math" panose="02040503050406030204" pitchFamily="18" charset="0"/>
                              <a:ea typeface="Cambria Math" panose="02040503050406030204" pitchFamily="18" charset="0"/>
                            </a:rPr>
                            <m:t>0</m:t>
                          </m:r>
                        </m:sub>
                      </m:sSub>
                      <m:r>
                        <a:rPr lang="en-GB" b="0" i="1" smtClean="0">
                          <a:latin typeface="Cambria Math" panose="02040503050406030204" pitchFamily="18" charset="0"/>
                          <a:ea typeface="Cambria Math" panose="02040503050406030204" pitchFamily="18" charset="0"/>
                        </a:rPr>
                        <m:t>=</m:t>
                      </m:r>
                      <m:f>
                        <m:fPr>
                          <m:ctrlPr>
                            <a:rPr lang="en-GB" b="0" i="1" smtClean="0">
                              <a:latin typeface="Cambria Math" panose="02040503050406030204" pitchFamily="18" charset="0"/>
                              <a:ea typeface="Cambria Math" panose="02040503050406030204" pitchFamily="18" charset="0"/>
                            </a:rPr>
                          </m:ctrlPr>
                        </m:fPr>
                        <m:num>
                          <m:r>
                            <a:rPr lang="en-GB" b="0" i="1" smtClean="0">
                              <a:latin typeface="Cambria Math" panose="02040503050406030204" pitchFamily="18" charset="0"/>
                              <a:ea typeface="Cambria Math" panose="02040503050406030204" pitchFamily="18" charset="0"/>
                            </a:rPr>
                            <m:t>𝑐</m:t>
                          </m:r>
                        </m:num>
                        <m:den>
                          <m:r>
                            <a:rPr lang="en-GB" b="0" i="1" smtClean="0">
                              <a:latin typeface="Cambria Math" panose="02040503050406030204" pitchFamily="18" charset="0"/>
                              <a:ea typeface="Cambria Math" panose="02040503050406030204" pitchFamily="18" charset="0"/>
                            </a:rPr>
                            <m:t>𝑐</m:t>
                          </m:r>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𝑙</m:t>
                          </m:r>
                        </m:den>
                      </m:f>
                    </m:oMath>
                  </m:oMathPara>
                </a14:m>
                <a:endParaRPr lang="en-GB" b="0">
                  <a:ea typeface="Cambria Math" panose="02040503050406030204" pitchFamily="18" charset="0"/>
                </a:endParaRPr>
              </a:p>
              <a:p>
                <a:pPr lvl="2"/>
                <a:r>
                  <a:rPr lang="en-GB" sz="1800">
                    <a:ea typeface="Cambria Math" panose="02040503050406030204" pitchFamily="18" charset="0"/>
                  </a:rPr>
                  <a:t>Derivative w.r.t.</a:t>
                </a:r>
                <a:r>
                  <a:rPr lang="en-GB">
                    <a:ea typeface="Cambria Math" panose="02040503050406030204" pitchFamily="18" charset="0"/>
                  </a:rPr>
                  <a:t> </a:t>
                </a:r>
                <a14:m>
                  <m:oMath xmlns:m="http://schemas.openxmlformats.org/officeDocument/2006/math">
                    <m:sSub>
                      <m:sSubPr>
                        <m:ctrlPr>
                          <a:rPr lang="en-GB"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𝜃</m:t>
                        </m:r>
                      </m:e>
                      <m:sub>
                        <m:r>
                          <a:rPr lang="en-GB" b="0" i="1" smtClean="0">
                            <a:latin typeface="Cambria Math" panose="02040503050406030204" pitchFamily="18" charset="0"/>
                            <a:ea typeface="Cambria Math" panose="02040503050406030204" pitchFamily="18" charset="0"/>
                          </a:rPr>
                          <m:t>1</m:t>
                        </m:r>
                      </m:sub>
                    </m:sSub>
                  </m:oMath>
                </a14:m>
                <a:endParaRPr lang="en-GB">
                  <a:ea typeface="Cambria Math" panose="02040503050406030204" pitchFamily="18" charset="0"/>
                </a:endParaRPr>
              </a:p>
              <a:p>
                <a:pPr marL="532867" lvl="2" indent="0">
                  <a:buNone/>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ea typeface="Cambria Math" panose="02040503050406030204" pitchFamily="18" charset="0"/>
                        </a:rPr>
                        <m:t>     </m:t>
                      </m:r>
                      <m:f>
                        <m:fPr>
                          <m:ctrlPr>
                            <a:rPr lang="en-GB" i="1" smtClean="0">
                              <a:latin typeface="Cambria Math" panose="02040503050406030204" pitchFamily="18" charset="0"/>
                              <a:ea typeface="Cambria Math" panose="02040503050406030204" pitchFamily="18" charset="0"/>
                            </a:rPr>
                          </m:ctrlPr>
                        </m:fPr>
                        <m:num>
                          <m:r>
                            <a:rPr lang="en-GB" i="1" smtClean="0">
                              <a:latin typeface="Cambria Math" panose="02040503050406030204" pitchFamily="18" charset="0"/>
                              <a:ea typeface="Cambria Math" panose="02040503050406030204" pitchFamily="18" charset="0"/>
                            </a:rPr>
                            <m:t>𝜕</m:t>
                          </m:r>
                          <m:r>
                            <a:rPr lang="en-GB" i="1" smtClean="0">
                              <a:latin typeface="Cambria Math" panose="02040503050406030204" pitchFamily="18" charset="0"/>
                              <a:ea typeface="Cambria Math" panose="02040503050406030204" pitchFamily="18" charset="0"/>
                            </a:rPr>
                            <m:t>𝐿</m:t>
                          </m:r>
                        </m:num>
                        <m:den>
                          <m:r>
                            <a:rPr lang="en-GB" i="1" smtClean="0">
                              <a:latin typeface="Cambria Math" panose="02040503050406030204" pitchFamily="18" charset="0"/>
                              <a:ea typeface="Cambria Math" panose="02040503050406030204" pitchFamily="18" charset="0"/>
                            </a:rPr>
                            <m:t>𝜕</m:t>
                          </m:r>
                          <m:sSub>
                            <m:sSubPr>
                              <m:ctrlPr>
                                <a:rPr lang="en-GB" b="0"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𝜃</m:t>
                              </m:r>
                            </m:e>
                            <m:sub>
                              <m:r>
                                <a:rPr lang="en-GB" b="0" i="1" smtClean="0">
                                  <a:latin typeface="Cambria Math" panose="02040503050406030204" pitchFamily="18" charset="0"/>
                                  <a:ea typeface="Cambria Math" panose="02040503050406030204" pitchFamily="18" charset="0"/>
                                </a:rPr>
                                <m:t>1</m:t>
                              </m:r>
                            </m:sub>
                          </m:sSub>
                        </m:den>
                      </m:f>
                      <m:r>
                        <a:rPr lang="en-GB" i="1" smtClean="0">
                          <a:latin typeface="Cambria Math" panose="02040503050406030204" pitchFamily="18" charset="0"/>
                          <a:ea typeface="Cambria Math" panose="02040503050406030204" pitchFamily="18" charset="0"/>
                        </a:rPr>
                        <m:t>=</m:t>
                      </m:r>
                      <m:f>
                        <m:fPr>
                          <m:ctrlPr>
                            <a:rPr lang="en-GB" i="1" smtClean="0">
                              <a:latin typeface="Cambria Math" panose="02040503050406030204" pitchFamily="18" charset="0"/>
                              <a:ea typeface="Cambria Math" panose="02040503050406030204" pitchFamily="18" charset="0"/>
                            </a:rPr>
                          </m:ctrlPr>
                        </m:fPr>
                        <m:num>
                          <m:sSub>
                            <m:sSubPr>
                              <m:ctrlPr>
                                <a:rPr lang="en-GB" b="0"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𝑐</m:t>
                              </m:r>
                            </m:e>
                            <m:sub>
                              <m:r>
                                <a:rPr lang="en-GB" b="0" i="1" smtClean="0">
                                  <a:latin typeface="Cambria Math" panose="02040503050406030204" pitchFamily="18" charset="0"/>
                                  <a:ea typeface="Cambria Math" panose="02040503050406030204" pitchFamily="18" charset="0"/>
                                </a:rPr>
                                <m:t>𝑟</m:t>
                              </m:r>
                            </m:sub>
                          </m:sSub>
                        </m:num>
                        <m:den>
                          <m:sSub>
                            <m:sSubPr>
                              <m:ctrlPr>
                                <a:rPr lang="en-GB"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𝜃</m:t>
                              </m:r>
                            </m:e>
                            <m:sub>
                              <m:r>
                                <a:rPr lang="en-GB" b="0" i="1" smtClean="0">
                                  <a:latin typeface="Cambria Math" panose="02040503050406030204" pitchFamily="18" charset="0"/>
                                  <a:ea typeface="Cambria Math" panose="02040503050406030204" pitchFamily="18" charset="0"/>
                                </a:rPr>
                                <m:t>1</m:t>
                              </m:r>
                            </m:sub>
                          </m:sSub>
                        </m:den>
                      </m:f>
                      <m:r>
                        <a:rPr lang="en-GB" i="1" smtClean="0">
                          <a:latin typeface="Cambria Math" panose="02040503050406030204" pitchFamily="18" charset="0"/>
                          <a:ea typeface="Cambria Math" panose="02040503050406030204" pitchFamily="18" charset="0"/>
                        </a:rPr>
                        <m:t>−</m:t>
                      </m:r>
                      <m:f>
                        <m:fPr>
                          <m:ctrlPr>
                            <a:rPr lang="en-GB" i="1" smtClean="0">
                              <a:latin typeface="Cambria Math" panose="02040503050406030204" pitchFamily="18" charset="0"/>
                              <a:ea typeface="Cambria Math" panose="02040503050406030204" pitchFamily="18" charset="0"/>
                            </a:rPr>
                          </m:ctrlPr>
                        </m:fPr>
                        <m:num>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𝑐</m:t>
                              </m:r>
                            </m:e>
                            <m:sub>
                              <m:r>
                                <a:rPr lang="en-GB" b="0" i="1" smtClean="0">
                                  <a:latin typeface="Cambria Math" panose="02040503050406030204" pitchFamily="18" charset="0"/>
                                  <a:ea typeface="Cambria Math" panose="02040503050406030204" pitchFamily="18" charset="0"/>
                                </a:rPr>
                                <m:t>𝑦</m:t>
                              </m:r>
                            </m:sub>
                          </m:sSub>
                        </m:num>
                        <m:den>
                          <m:r>
                            <a:rPr lang="en-GB" i="1" smtClean="0">
                              <a:latin typeface="Cambria Math" panose="02040503050406030204" pitchFamily="18" charset="0"/>
                              <a:ea typeface="Cambria Math" panose="02040503050406030204" pitchFamily="18" charset="0"/>
                            </a:rPr>
                            <m:t>1−</m:t>
                          </m:r>
                          <m:sSub>
                            <m:sSubPr>
                              <m:ctrlPr>
                                <a:rPr lang="en-GB"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𝜃</m:t>
                              </m:r>
                            </m:e>
                            <m:sub>
                              <m:r>
                                <a:rPr lang="en-GB" b="0" i="1" smtClean="0">
                                  <a:latin typeface="Cambria Math" panose="02040503050406030204" pitchFamily="18" charset="0"/>
                                  <a:ea typeface="Cambria Math" panose="02040503050406030204" pitchFamily="18" charset="0"/>
                                </a:rPr>
                                <m:t>1</m:t>
                              </m:r>
                            </m:sub>
                          </m:sSub>
                        </m:den>
                      </m:f>
                      <m:r>
                        <a:rPr lang="en-GB" b="0" i="1" smtClean="0">
                          <a:latin typeface="Cambria Math" panose="02040503050406030204" pitchFamily="18" charset="0"/>
                          <a:ea typeface="Cambria Math" panose="02040503050406030204" pitchFamily="18" charset="0"/>
                        </a:rPr>
                        <m:t>=</m:t>
                      </m:r>
                      <m:r>
                        <a:rPr lang="en-GB" i="1" smtClean="0">
                          <a:latin typeface="Cambria Math" panose="02040503050406030204" pitchFamily="18" charset="0"/>
                          <a:ea typeface="Cambria Math" panose="02040503050406030204" pitchFamily="18" charset="0"/>
                        </a:rPr>
                        <m:t>0       </m:t>
                      </m:r>
                      <m:r>
                        <a:rPr lang="en-GB" b="0" i="1" smtClean="0">
                          <a:latin typeface="Cambria Math" panose="02040503050406030204" pitchFamily="18" charset="0"/>
                          <a:ea typeface="Cambria Math" panose="02040503050406030204" pitchFamily="18" charset="0"/>
                        </a:rPr>
                        <m:t> </m:t>
                      </m:r>
                      <m:r>
                        <a:rPr lang="en-GB" i="1" smtClean="0">
                          <a:latin typeface="Cambria Math" panose="02040503050406030204" pitchFamily="18" charset="0"/>
                          <a:ea typeface="Cambria Math" panose="02040503050406030204" pitchFamily="18" charset="0"/>
                        </a:rPr>
                        <m:t> ⇒        </m:t>
                      </m:r>
                      <m:sSub>
                        <m:sSubPr>
                          <m:ctrlPr>
                            <a:rPr lang="en-GB"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𝜃</m:t>
                          </m:r>
                        </m:e>
                        <m:sub>
                          <m:r>
                            <a:rPr lang="en-GB" b="0" i="1" smtClean="0">
                              <a:latin typeface="Cambria Math" panose="02040503050406030204" pitchFamily="18" charset="0"/>
                              <a:ea typeface="Cambria Math" panose="02040503050406030204" pitchFamily="18" charset="0"/>
                            </a:rPr>
                            <m:t>1</m:t>
                          </m:r>
                        </m:sub>
                      </m:sSub>
                      <m:r>
                        <a:rPr lang="en-GB" i="1" smtClean="0">
                          <a:latin typeface="Cambria Math" panose="02040503050406030204" pitchFamily="18" charset="0"/>
                          <a:ea typeface="Cambria Math" panose="02040503050406030204" pitchFamily="18" charset="0"/>
                        </a:rPr>
                        <m:t>=</m:t>
                      </m:r>
                      <m:f>
                        <m:fPr>
                          <m:ctrlPr>
                            <a:rPr lang="en-GB" i="1" smtClean="0">
                              <a:latin typeface="Cambria Math" panose="02040503050406030204" pitchFamily="18" charset="0"/>
                              <a:ea typeface="Cambria Math" panose="02040503050406030204" pitchFamily="18" charset="0"/>
                            </a:rPr>
                          </m:ctrlPr>
                        </m:fPr>
                        <m:num>
                          <m:sSub>
                            <m:sSubPr>
                              <m:ctrlPr>
                                <a:rPr lang="en-GB" b="0"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𝑐</m:t>
                              </m:r>
                            </m:e>
                            <m:sub>
                              <m:r>
                                <a:rPr lang="en-GB" b="0" i="1" smtClean="0">
                                  <a:latin typeface="Cambria Math" panose="02040503050406030204" pitchFamily="18" charset="0"/>
                                  <a:ea typeface="Cambria Math" panose="02040503050406030204" pitchFamily="18" charset="0"/>
                                </a:rPr>
                                <m:t>𝑟</m:t>
                              </m:r>
                            </m:sub>
                          </m:sSub>
                        </m:num>
                        <m:den>
                          <m:sSub>
                            <m:sSubPr>
                              <m:ctrlPr>
                                <a:rPr lang="en-GB" b="0"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𝑐</m:t>
                              </m:r>
                            </m:e>
                            <m:sub>
                              <m:r>
                                <a:rPr lang="en-GB" b="0" i="1" smtClean="0">
                                  <a:latin typeface="Cambria Math" panose="02040503050406030204" pitchFamily="18" charset="0"/>
                                  <a:ea typeface="Cambria Math" panose="02040503050406030204" pitchFamily="18" charset="0"/>
                                </a:rPr>
                                <m:t>𝑟</m:t>
                              </m:r>
                            </m:sub>
                          </m:sSub>
                          <m:r>
                            <a:rPr lang="en-GB" i="1" smtClean="0">
                              <a:latin typeface="Cambria Math" panose="02040503050406030204" pitchFamily="18" charset="0"/>
                              <a:ea typeface="Cambria Math" panose="02040503050406030204" pitchFamily="18" charset="0"/>
                            </a:rPr>
                            <m:t>+</m:t>
                          </m:r>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𝑐</m:t>
                              </m:r>
                            </m:e>
                            <m:sub>
                              <m:r>
                                <a:rPr lang="en-GB" b="0" i="1" smtClean="0">
                                  <a:latin typeface="Cambria Math" panose="02040503050406030204" pitchFamily="18" charset="0"/>
                                  <a:ea typeface="Cambria Math" panose="02040503050406030204" pitchFamily="18" charset="0"/>
                                </a:rPr>
                                <m:t>𝑦</m:t>
                              </m:r>
                            </m:sub>
                          </m:sSub>
                        </m:den>
                      </m:f>
                    </m:oMath>
                  </m:oMathPara>
                </a14:m>
                <a:endParaRPr lang="en-GB">
                  <a:ea typeface="Cambria Math" panose="02040503050406030204" pitchFamily="18" charset="0"/>
                </a:endParaRPr>
              </a:p>
              <a:p>
                <a:pPr lvl="2"/>
                <a:r>
                  <a:rPr lang="en-GB" sz="1800">
                    <a:ea typeface="Cambria Math" panose="02040503050406030204" pitchFamily="18" charset="0"/>
                  </a:rPr>
                  <a:t>Derivative w.r.t.</a:t>
                </a:r>
                <a:r>
                  <a:rPr lang="en-GB">
                    <a:ea typeface="Cambria Math" panose="02040503050406030204" pitchFamily="18" charset="0"/>
                  </a:rPr>
                  <a:t> </a:t>
                </a:r>
                <a14:m>
                  <m:oMath xmlns:m="http://schemas.openxmlformats.org/officeDocument/2006/math">
                    <m:sSub>
                      <m:sSubPr>
                        <m:ctrlPr>
                          <a:rPr lang="en-GB"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𝜃</m:t>
                        </m:r>
                      </m:e>
                      <m:sub>
                        <m:r>
                          <a:rPr lang="en-GB" b="0" i="1" smtClean="0">
                            <a:latin typeface="Cambria Math" panose="02040503050406030204" pitchFamily="18" charset="0"/>
                            <a:ea typeface="Cambria Math" panose="02040503050406030204" pitchFamily="18" charset="0"/>
                          </a:rPr>
                          <m:t>2</m:t>
                        </m:r>
                      </m:sub>
                    </m:sSub>
                  </m:oMath>
                </a14:m>
                <a:endParaRPr lang="en-GB">
                  <a:ea typeface="Cambria Math" panose="02040503050406030204" pitchFamily="18" charset="0"/>
                </a:endParaRPr>
              </a:p>
              <a:p>
                <a:pPr marL="532867" lvl="2" indent="0">
                  <a:buNone/>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ea typeface="Cambria Math" panose="02040503050406030204" pitchFamily="18" charset="0"/>
                        </a:rPr>
                        <m:t>    </m:t>
                      </m:r>
                      <m:f>
                        <m:fPr>
                          <m:ctrlPr>
                            <a:rPr lang="en-GB" i="1" smtClean="0">
                              <a:latin typeface="Cambria Math" panose="02040503050406030204" pitchFamily="18" charset="0"/>
                              <a:ea typeface="Cambria Math" panose="02040503050406030204" pitchFamily="18" charset="0"/>
                            </a:rPr>
                          </m:ctrlPr>
                        </m:fPr>
                        <m:num>
                          <m:r>
                            <a:rPr lang="en-GB" i="1" smtClean="0">
                              <a:latin typeface="Cambria Math" panose="02040503050406030204" pitchFamily="18" charset="0"/>
                              <a:ea typeface="Cambria Math" panose="02040503050406030204" pitchFamily="18" charset="0"/>
                            </a:rPr>
                            <m:t>𝜕</m:t>
                          </m:r>
                          <m:r>
                            <a:rPr lang="en-GB" i="1" smtClean="0">
                              <a:latin typeface="Cambria Math" panose="02040503050406030204" pitchFamily="18" charset="0"/>
                              <a:ea typeface="Cambria Math" panose="02040503050406030204" pitchFamily="18" charset="0"/>
                            </a:rPr>
                            <m:t>𝐿</m:t>
                          </m:r>
                        </m:num>
                        <m:den>
                          <m:r>
                            <a:rPr lang="en-GB" i="1" smtClean="0">
                              <a:latin typeface="Cambria Math" panose="02040503050406030204" pitchFamily="18" charset="0"/>
                              <a:ea typeface="Cambria Math" panose="02040503050406030204" pitchFamily="18" charset="0"/>
                            </a:rPr>
                            <m:t>𝜕</m:t>
                          </m:r>
                          <m:sSub>
                            <m:sSubPr>
                              <m:ctrlPr>
                                <a:rPr lang="en-GB" b="0"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𝜃</m:t>
                              </m:r>
                            </m:e>
                            <m:sub>
                              <m:r>
                                <a:rPr lang="en-GB" b="0" i="1" smtClean="0">
                                  <a:latin typeface="Cambria Math" panose="02040503050406030204" pitchFamily="18" charset="0"/>
                                  <a:ea typeface="Cambria Math" panose="02040503050406030204" pitchFamily="18" charset="0"/>
                                </a:rPr>
                                <m:t>2</m:t>
                              </m:r>
                            </m:sub>
                          </m:sSub>
                        </m:den>
                      </m:f>
                      <m:r>
                        <a:rPr lang="en-GB" i="1" smtClean="0">
                          <a:latin typeface="Cambria Math" panose="02040503050406030204" pitchFamily="18" charset="0"/>
                          <a:ea typeface="Cambria Math" panose="02040503050406030204" pitchFamily="18" charset="0"/>
                        </a:rPr>
                        <m:t>=</m:t>
                      </m:r>
                      <m:f>
                        <m:fPr>
                          <m:ctrlPr>
                            <a:rPr lang="en-GB" i="1" smtClean="0">
                              <a:latin typeface="Cambria Math" panose="02040503050406030204" pitchFamily="18" charset="0"/>
                              <a:ea typeface="Cambria Math" panose="02040503050406030204" pitchFamily="18" charset="0"/>
                            </a:rPr>
                          </m:ctrlPr>
                        </m:fPr>
                        <m:num>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𝑙</m:t>
                              </m:r>
                            </m:e>
                            <m:sub>
                              <m:r>
                                <a:rPr lang="en-GB" b="0" i="1" smtClean="0">
                                  <a:latin typeface="Cambria Math" panose="02040503050406030204" pitchFamily="18" charset="0"/>
                                  <a:ea typeface="Cambria Math" panose="02040503050406030204" pitchFamily="18" charset="0"/>
                                </a:rPr>
                                <m:t>𝑟</m:t>
                              </m:r>
                            </m:sub>
                          </m:sSub>
                        </m:num>
                        <m:den>
                          <m:sSub>
                            <m:sSubPr>
                              <m:ctrlPr>
                                <a:rPr lang="en-GB"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𝜃</m:t>
                              </m:r>
                            </m:e>
                            <m:sub>
                              <m:r>
                                <a:rPr lang="en-GB" b="0" i="1" smtClean="0">
                                  <a:latin typeface="Cambria Math" panose="02040503050406030204" pitchFamily="18" charset="0"/>
                                  <a:ea typeface="Cambria Math" panose="02040503050406030204" pitchFamily="18" charset="0"/>
                                </a:rPr>
                                <m:t>2</m:t>
                              </m:r>
                            </m:sub>
                          </m:sSub>
                        </m:den>
                      </m:f>
                      <m:r>
                        <a:rPr lang="en-GB" i="1" smtClean="0">
                          <a:latin typeface="Cambria Math" panose="02040503050406030204" pitchFamily="18" charset="0"/>
                          <a:ea typeface="Cambria Math" panose="02040503050406030204" pitchFamily="18" charset="0"/>
                        </a:rPr>
                        <m:t>−</m:t>
                      </m:r>
                      <m:f>
                        <m:fPr>
                          <m:ctrlPr>
                            <a:rPr lang="en-GB" i="1" smtClean="0">
                              <a:latin typeface="Cambria Math" panose="02040503050406030204" pitchFamily="18" charset="0"/>
                              <a:ea typeface="Cambria Math" panose="02040503050406030204" pitchFamily="18" charset="0"/>
                            </a:rPr>
                          </m:ctrlPr>
                        </m:fPr>
                        <m:num>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𝑙</m:t>
                              </m:r>
                            </m:e>
                            <m:sub>
                              <m:r>
                                <a:rPr lang="en-GB" b="0" i="1" smtClean="0">
                                  <a:latin typeface="Cambria Math" panose="02040503050406030204" pitchFamily="18" charset="0"/>
                                  <a:ea typeface="Cambria Math" panose="02040503050406030204" pitchFamily="18" charset="0"/>
                                </a:rPr>
                                <m:t>𝑦</m:t>
                              </m:r>
                            </m:sub>
                          </m:sSub>
                        </m:num>
                        <m:den>
                          <m:r>
                            <a:rPr lang="en-GB" i="1" smtClean="0">
                              <a:latin typeface="Cambria Math" panose="02040503050406030204" pitchFamily="18" charset="0"/>
                              <a:ea typeface="Cambria Math" panose="02040503050406030204" pitchFamily="18" charset="0"/>
                            </a:rPr>
                            <m:t>1−</m:t>
                          </m:r>
                          <m:sSub>
                            <m:sSubPr>
                              <m:ctrlPr>
                                <a:rPr lang="en-GB"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𝜃</m:t>
                              </m:r>
                            </m:e>
                            <m:sub>
                              <m:r>
                                <a:rPr lang="en-GB" b="0" i="1" smtClean="0">
                                  <a:latin typeface="Cambria Math" panose="02040503050406030204" pitchFamily="18" charset="0"/>
                                  <a:ea typeface="Cambria Math" panose="02040503050406030204" pitchFamily="18" charset="0"/>
                                </a:rPr>
                                <m:t>2</m:t>
                              </m:r>
                            </m:sub>
                          </m:sSub>
                        </m:den>
                      </m:f>
                      <m:r>
                        <a:rPr lang="en-GB" i="1" smtClean="0">
                          <a:latin typeface="Cambria Math" panose="02040503050406030204" pitchFamily="18" charset="0"/>
                          <a:ea typeface="Cambria Math" panose="02040503050406030204" pitchFamily="18" charset="0"/>
                        </a:rPr>
                        <m:t>=0         ⇒        </m:t>
                      </m:r>
                      <m:sSub>
                        <m:sSubPr>
                          <m:ctrlPr>
                            <a:rPr lang="en-GB"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𝜃</m:t>
                          </m:r>
                        </m:e>
                        <m:sub>
                          <m:r>
                            <a:rPr lang="en-GB" b="0" i="1" smtClean="0">
                              <a:latin typeface="Cambria Math" panose="02040503050406030204" pitchFamily="18" charset="0"/>
                              <a:ea typeface="Cambria Math" panose="02040503050406030204" pitchFamily="18" charset="0"/>
                            </a:rPr>
                            <m:t>2</m:t>
                          </m:r>
                        </m:sub>
                      </m:sSub>
                      <m:r>
                        <a:rPr lang="en-GB" i="1" smtClean="0">
                          <a:latin typeface="Cambria Math" panose="02040503050406030204" pitchFamily="18" charset="0"/>
                          <a:ea typeface="Cambria Math" panose="02040503050406030204" pitchFamily="18" charset="0"/>
                        </a:rPr>
                        <m:t>=</m:t>
                      </m:r>
                      <m:f>
                        <m:fPr>
                          <m:ctrlPr>
                            <a:rPr lang="en-GB" i="1" smtClean="0">
                              <a:latin typeface="Cambria Math" panose="02040503050406030204" pitchFamily="18" charset="0"/>
                              <a:ea typeface="Cambria Math" panose="02040503050406030204" pitchFamily="18" charset="0"/>
                            </a:rPr>
                          </m:ctrlPr>
                        </m:fPr>
                        <m:num>
                          <m:sSub>
                            <m:sSubPr>
                              <m:ctrlPr>
                                <a:rPr lang="en-GB"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𝑙</m:t>
                              </m:r>
                            </m:e>
                            <m:sub>
                              <m:r>
                                <a:rPr lang="en-GB" i="1" smtClean="0">
                                  <a:latin typeface="Cambria Math" panose="02040503050406030204" pitchFamily="18" charset="0"/>
                                  <a:ea typeface="Cambria Math" panose="02040503050406030204" pitchFamily="18" charset="0"/>
                                </a:rPr>
                                <m:t>𝑟</m:t>
                              </m:r>
                            </m:sub>
                          </m:sSub>
                        </m:num>
                        <m:den>
                          <m:sSub>
                            <m:sSubPr>
                              <m:ctrlPr>
                                <a:rPr lang="en-GB"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𝑙</m:t>
                              </m:r>
                            </m:e>
                            <m:sub>
                              <m:r>
                                <a:rPr lang="en-GB" i="1" smtClean="0">
                                  <a:latin typeface="Cambria Math" panose="02040503050406030204" pitchFamily="18" charset="0"/>
                                  <a:ea typeface="Cambria Math" panose="02040503050406030204" pitchFamily="18" charset="0"/>
                                </a:rPr>
                                <m:t>𝑟</m:t>
                              </m:r>
                            </m:sub>
                          </m:sSub>
                          <m:r>
                            <a:rPr lang="en-GB" i="1" smtClean="0">
                              <a:latin typeface="Cambria Math" panose="02040503050406030204" pitchFamily="18" charset="0"/>
                              <a:ea typeface="Cambria Math" panose="02040503050406030204" pitchFamily="18" charset="0"/>
                            </a:rPr>
                            <m:t>+</m:t>
                          </m:r>
                          <m:sSub>
                            <m:sSubPr>
                              <m:ctrlPr>
                                <a:rPr lang="en-GB"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𝑙</m:t>
                              </m:r>
                            </m:e>
                            <m:sub>
                              <m:r>
                                <a:rPr lang="en-GB" i="1" smtClean="0">
                                  <a:latin typeface="Cambria Math" panose="02040503050406030204" pitchFamily="18" charset="0"/>
                                  <a:ea typeface="Cambria Math" panose="02040503050406030204" pitchFamily="18" charset="0"/>
                                </a:rPr>
                                <m:t>𝑦</m:t>
                              </m:r>
                            </m:sub>
                          </m:sSub>
                        </m:den>
                      </m:f>
                    </m:oMath>
                  </m:oMathPara>
                </a14:m>
                <a:endParaRPr lang="en-GB">
                  <a:ea typeface="Cambria Math" panose="02040503050406030204" pitchFamily="18" charset="0"/>
                </a:endParaRPr>
              </a:p>
              <a:p>
                <a:pPr lvl="2"/>
                <a:endParaRPr lang="en-GB"/>
              </a:p>
            </p:txBody>
          </p:sp>
        </mc:Choice>
        <mc:Fallback xmlns="">
          <p:sp>
            <p:nvSpPr>
              <p:cNvPr id="2" name="Content Placeholder 1">
                <a:extLst>
                  <a:ext uri="{FF2B5EF4-FFF2-40B4-BE49-F238E27FC236}">
                    <a16:creationId xmlns:a16="http://schemas.microsoft.com/office/drawing/2014/main" id="{A6B5A836-D2C3-E445-A295-7993BA75B2F9}"/>
                  </a:ext>
                </a:extLst>
              </p:cNvPr>
              <p:cNvSpPr>
                <a:spLocks noGrp="1" noRot="1" noChangeAspect="1" noMove="1" noResize="1" noEditPoints="1" noAdjustHandles="1" noChangeArrowheads="1" noChangeShapeType="1" noTextEdit="1"/>
              </p:cNvSpPr>
              <p:nvPr>
                <p:ph idx="1"/>
              </p:nvPr>
            </p:nvSpPr>
            <p:spPr>
              <a:blipFill>
                <a:blip r:embed="rId3"/>
                <a:stretch>
                  <a:fillRect l="-1436" t="-2687"/>
                </a:stretch>
              </a:blipFill>
            </p:spPr>
            <p:txBody>
              <a:bodyPr/>
              <a:lstStyle/>
              <a:p>
                <a:r>
                  <a:rPr lang="en-GB">
                    <a:noFill/>
                  </a:rPr>
                  <a:t> </a:t>
                </a:r>
              </a:p>
            </p:txBody>
          </p:sp>
        </mc:Fallback>
      </mc:AlternateContent>
      <p:sp>
        <p:nvSpPr>
          <p:cNvPr id="3" name="Date Placeholder 2">
            <a:extLst>
              <a:ext uri="{FF2B5EF4-FFF2-40B4-BE49-F238E27FC236}">
                <a16:creationId xmlns:a16="http://schemas.microsoft.com/office/drawing/2014/main" id="{86F99FD6-7212-8B47-A47E-76B4EDAB6BAA}"/>
              </a:ext>
            </a:extLst>
          </p:cNvPr>
          <p:cNvSpPr>
            <a:spLocks noGrp="1"/>
          </p:cNvSpPr>
          <p:nvPr>
            <p:ph type="dt" sz="half" idx="2"/>
          </p:nvPr>
        </p:nvSpPr>
        <p:spPr/>
        <p:txBody>
          <a:bodyPr/>
          <a:lstStyle/>
          <a:p>
            <a:r>
              <a:rPr lang="en-GB"/>
              <a:t>Lifted Learning</a:t>
            </a:r>
          </a:p>
        </p:txBody>
      </p:sp>
      <p:sp>
        <p:nvSpPr>
          <p:cNvPr id="4" name="Footer Placeholder 3">
            <a:extLst>
              <a:ext uri="{FF2B5EF4-FFF2-40B4-BE49-F238E27FC236}">
                <a16:creationId xmlns:a16="http://schemas.microsoft.com/office/drawing/2014/main" id="{2D4DF9D5-8F8C-F645-B1FE-6696DC0FAC56}"/>
              </a:ext>
            </a:extLst>
          </p:cNvPr>
          <p:cNvSpPr>
            <a:spLocks noGrp="1"/>
          </p:cNvSpPr>
          <p:nvPr>
            <p:ph type="ftr" sz="quarter" idx="3"/>
          </p:nvPr>
        </p:nvSpPr>
        <p:spPr/>
        <p:txBody>
          <a:bodyPr/>
          <a:lstStyle/>
          <a:p>
            <a:r>
              <a:rPr lang="en-GB"/>
              <a:t>T. Braun - StaRAI</a:t>
            </a:r>
          </a:p>
        </p:txBody>
      </p:sp>
      <p:sp>
        <p:nvSpPr>
          <p:cNvPr id="5" name="Foliennummernplatzhalter 3"/>
          <p:cNvSpPr>
            <a:spLocks noGrp="1"/>
          </p:cNvSpPr>
          <p:nvPr>
            <p:ph type="sldNum" sz="quarter" idx="4"/>
          </p:nvPr>
        </p:nvSpPr>
        <p:spPr/>
        <p:txBody>
          <a:bodyPr/>
          <a:lstStyle/>
          <a:p>
            <a:fld id="{A4C577E2-95DD-1F4B-A688-E8FB02007787}" type="slidenum">
              <a:rPr lang="en-GB" smtClean="0"/>
              <a:pPr/>
              <a:t>117</a:t>
            </a:fld>
            <a:endParaRPr lang="en-GB"/>
          </a:p>
        </p:txBody>
      </p:sp>
      <p:grpSp>
        <p:nvGrpSpPr>
          <p:cNvPr id="16" name="Group 15">
            <a:extLst>
              <a:ext uri="{FF2B5EF4-FFF2-40B4-BE49-F238E27FC236}">
                <a16:creationId xmlns:a16="http://schemas.microsoft.com/office/drawing/2014/main" id="{48FCAE10-D923-184D-A02F-07B2E1001BC3}"/>
              </a:ext>
            </a:extLst>
          </p:cNvPr>
          <p:cNvGrpSpPr/>
          <p:nvPr/>
        </p:nvGrpSpPr>
        <p:grpSpPr>
          <a:xfrm>
            <a:off x="10092874" y="3642200"/>
            <a:ext cx="1294651" cy="1258636"/>
            <a:chOff x="835637" y="3766316"/>
            <a:chExt cx="1296000" cy="1259947"/>
          </a:xfrm>
        </p:grpSpPr>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BDA1B539-F3F6-5C47-86CD-EEC6E6DB939F}"/>
                    </a:ext>
                  </a:extLst>
                </p:cNvPr>
                <p:cNvSpPr txBox="1"/>
                <p:nvPr/>
              </p:nvSpPr>
              <p:spPr>
                <a:xfrm>
                  <a:off x="835637" y="4636750"/>
                  <a:ext cx="1296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1798" i="1" smtClean="0">
                            <a:latin typeface="Cambria Math" panose="02040503050406030204" pitchFamily="18" charset="0"/>
                          </a:rPr>
                          <m:t>𝑊𝑟𝑎𝑝𝑝𝑒𝑟</m:t>
                        </m:r>
                      </m:oMath>
                    </m:oMathPara>
                  </a14:m>
                  <a:endParaRPr lang="en-GB" sz="1798"/>
                </a:p>
              </p:txBody>
            </p:sp>
          </mc:Choice>
          <mc:Fallback xmlns="">
            <p:sp>
              <p:nvSpPr>
                <p:cNvPr id="17" name="TextBox 16">
                  <a:extLst>
                    <a:ext uri="{FF2B5EF4-FFF2-40B4-BE49-F238E27FC236}">
                      <a16:creationId xmlns:a16="http://schemas.microsoft.com/office/drawing/2014/main" id="{BDA1B539-F3F6-5C47-86CD-EEC6E6DB939F}"/>
                    </a:ext>
                  </a:extLst>
                </p:cNvPr>
                <p:cNvSpPr txBox="1">
                  <a:spLocks noRot="1" noChangeAspect="1" noMove="1" noResize="1" noEditPoints="1" noAdjustHandles="1" noChangeArrowheads="1" noChangeShapeType="1" noTextEdit="1"/>
                </p:cNvSpPr>
                <p:nvPr/>
              </p:nvSpPr>
              <p:spPr>
                <a:xfrm>
                  <a:off x="835637" y="4636750"/>
                  <a:ext cx="1296000" cy="389513"/>
                </a:xfrm>
                <a:prstGeom prst="ellipse">
                  <a:avLst/>
                </a:prstGeom>
                <a:blipFill>
                  <a:blip r:embed="rId4"/>
                  <a:stretch>
                    <a:fillRect b="-3030"/>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10D2FEFB-B2F0-AA4B-9F7E-1204963A3BF6}"/>
                    </a:ext>
                  </a:extLst>
                </p:cNvPr>
                <p:cNvSpPr txBox="1"/>
                <p:nvPr/>
              </p:nvSpPr>
              <p:spPr>
                <a:xfrm>
                  <a:off x="835637" y="3766316"/>
                  <a:ext cx="1296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1798" i="1" smtClean="0">
                            <a:latin typeface="Cambria Math" panose="02040503050406030204" pitchFamily="18" charset="0"/>
                          </a:rPr>
                          <m:t>𝐹𝑙𝑎𝑣𝑜𝑢𝑟</m:t>
                        </m:r>
                      </m:oMath>
                    </m:oMathPara>
                  </a14:m>
                  <a:endParaRPr lang="en-GB" sz="1798"/>
                </a:p>
              </p:txBody>
            </p:sp>
          </mc:Choice>
          <mc:Fallback xmlns="">
            <p:sp>
              <p:nvSpPr>
                <p:cNvPr id="18" name="TextBox 17">
                  <a:extLst>
                    <a:ext uri="{FF2B5EF4-FFF2-40B4-BE49-F238E27FC236}">
                      <a16:creationId xmlns:a16="http://schemas.microsoft.com/office/drawing/2014/main" id="{10D2FEFB-B2F0-AA4B-9F7E-1204963A3BF6}"/>
                    </a:ext>
                  </a:extLst>
                </p:cNvPr>
                <p:cNvSpPr txBox="1">
                  <a:spLocks noRot="1" noChangeAspect="1" noMove="1" noResize="1" noEditPoints="1" noAdjustHandles="1" noChangeArrowheads="1" noChangeShapeType="1" noTextEdit="1"/>
                </p:cNvSpPr>
                <p:nvPr/>
              </p:nvSpPr>
              <p:spPr>
                <a:xfrm>
                  <a:off x="835637" y="3766316"/>
                  <a:ext cx="1296000" cy="389513"/>
                </a:xfrm>
                <a:prstGeom prst="ellipse">
                  <a:avLst/>
                </a:prstGeom>
                <a:blipFill>
                  <a:blip r:embed="rId5"/>
                  <a:stretch>
                    <a:fillRect/>
                  </a:stretch>
                </a:blipFill>
                <a:ln>
                  <a:solidFill>
                    <a:schemeClr val="tx1"/>
                  </a:solidFill>
                </a:ln>
              </p:spPr>
              <p:txBody>
                <a:bodyPr/>
                <a:lstStyle/>
                <a:p>
                  <a:r>
                    <a:rPr lang="en-GB">
                      <a:noFill/>
                    </a:rPr>
                    <a:t> </a:t>
                  </a:r>
                </a:p>
              </p:txBody>
            </p:sp>
          </mc:Fallback>
        </mc:AlternateContent>
        <p:cxnSp>
          <p:nvCxnSpPr>
            <p:cNvPr id="19" name="Straight Arrow Connector 18">
              <a:extLst>
                <a:ext uri="{FF2B5EF4-FFF2-40B4-BE49-F238E27FC236}">
                  <a16:creationId xmlns:a16="http://schemas.microsoft.com/office/drawing/2014/main" id="{77B98D0D-F943-8445-9603-BA0D9D7FEB81}"/>
                </a:ext>
              </a:extLst>
            </p:cNvPr>
            <p:cNvCxnSpPr>
              <a:cxnSpLocks/>
              <a:stCxn id="18" idx="4"/>
              <a:endCxn id="17" idx="0"/>
            </p:cNvCxnSpPr>
            <p:nvPr/>
          </p:nvCxnSpPr>
          <p:spPr>
            <a:xfrm>
              <a:off x="1483637" y="4155829"/>
              <a:ext cx="0" cy="48092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graphicFrame>
            <p:nvGraphicFramePr>
              <p:cNvPr id="20" name="Table 19">
                <a:extLst>
                  <a:ext uri="{FF2B5EF4-FFF2-40B4-BE49-F238E27FC236}">
                    <a16:creationId xmlns:a16="http://schemas.microsoft.com/office/drawing/2014/main" id="{A5AFB1CA-E8F8-684A-8922-BE963C0160AE}"/>
                  </a:ext>
                </a:extLst>
              </p:cNvPr>
              <p:cNvGraphicFramePr>
                <a:graphicFrameLocks noGrp="1"/>
              </p:cNvGraphicFramePr>
              <p:nvPr/>
            </p:nvGraphicFramePr>
            <p:xfrm>
              <a:off x="10055588" y="2938499"/>
              <a:ext cx="1369222" cy="611364"/>
            </p:xfrm>
            <a:graphic>
              <a:graphicData uri="http://schemas.openxmlformats.org/drawingml/2006/table">
                <a:tbl>
                  <a:tblPr firstRow="1" bandRow="1">
                    <a:tableStyleId>{793D81CF-94F2-401A-BA57-92F5A7B2D0C5}</a:tableStyleId>
                  </a:tblPr>
                  <a:tblGrid>
                    <a:gridCol w="1369222">
                      <a:extLst>
                        <a:ext uri="{9D8B030D-6E8A-4147-A177-3AD203B41FA5}">
                          <a16:colId xmlns:a16="http://schemas.microsoft.com/office/drawing/2014/main" val="994587755"/>
                        </a:ext>
                      </a:extLst>
                    </a:gridCol>
                  </a:tblGrid>
                  <a:tr h="305682">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𝑃</m:t>
                                </m:r>
                                <m:d>
                                  <m:dPr>
                                    <m:ctrlPr>
                                      <a:rPr lang="de-DE" sz="1400" b="0" i="1" smtClean="0">
                                        <a:latin typeface="Cambria Math" panose="02040503050406030204" pitchFamily="18" charset="0"/>
                                      </a:rPr>
                                    </m:ctrlPr>
                                  </m:dPr>
                                  <m:e>
                                    <m:r>
                                      <a:rPr lang="de-DE" sz="1400" b="0" i="1" smtClean="0">
                                        <a:latin typeface="Cambria Math" panose="02040503050406030204" pitchFamily="18" charset="0"/>
                                      </a:rPr>
                                      <m:t>𝐹</m:t>
                                    </m:r>
                                    <m:r>
                                      <a:rPr lang="de-DE" sz="1400" b="0" i="1" smtClean="0">
                                        <a:latin typeface="Cambria Math" panose="02040503050406030204" pitchFamily="18" charset="0"/>
                                      </a:rPr>
                                      <m:t>=</m:t>
                                    </m:r>
                                    <m:r>
                                      <a:rPr lang="de-DE" sz="1400" b="0" i="1" smtClean="0">
                                        <a:latin typeface="Cambria Math" panose="02040503050406030204" pitchFamily="18" charset="0"/>
                                      </a:rPr>
                                      <m:t>𝑐h𝑒𝑟𝑟𝑦</m:t>
                                    </m:r>
                                  </m:e>
                                </m:d>
                              </m:oMath>
                            </m:oMathPara>
                          </a14:m>
                          <a:endParaRPr lang="de-DE" sz="1400" b="0" dirty="0"/>
                        </a:p>
                      </a:txBody>
                      <a:tcPr marL="91345" marR="91345" marT="45672" marB="45672"/>
                    </a:tc>
                    <a:extLst>
                      <a:ext uri="{0D108BD9-81ED-4DB2-BD59-A6C34878D82A}">
                        <a16:rowId xmlns:a16="http://schemas.microsoft.com/office/drawing/2014/main" val="2794515281"/>
                      </a:ext>
                    </a:extLst>
                  </a:tr>
                  <a:tr h="305682">
                    <a:tc>
                      <a:txBody>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ea typeface="Cambria Math" panose="02040503050406030204" pitchFamily="18" charset="0"/>
                                      </a:rPr>
                                    </m:ctrlPr>
                                  </m:sSubPr>
                                  <m:e>
                                    <m:r>
                                      <a:rPr lang="de-DE" sz="1400" i="1" smtClean="0">
                                        <a:latin typeface="Cambria Math" panose="02040503050406030204" pitchFamily="18" charset="0"/>
                                        <a:ea typeface="Cambria Math" panose="02040503050406030204" pitchFamily="18" charset="0"/>
                                      </a:rPr>
                                      <m:t>𝜃</m:t>
                                    </m:r>
                                  </m:e>
                                  <m:sub>
                                    <m:r>
                                      <a:rPr lang="de-DE" sz="1400" b="0" i="1" smtClean="0">
                                        <a:latin typeface="Cambria Math" panose="02040503050406030204" pitchFamily="18" charset="0"/>
                                        <a:ea typeface="Cambria Math" panose="02040503050406030204" pitchFamily="18" charset="0"/>
                                      </a:rPr>
                                      <m:t>0</m:t>
                                    </m:r>
                                  </m:sub>
                                </m:sSub>
                              </m:oMath>
                            </m:oMathPara>
                          </a14:m>
                          <a:endParaRPr lang="de-DE" sz="1400" dirty="0"/>
                        </a:p>
                      </a:txBody>
                      <a:tcPr marL="91345" marR="91345" marT="45672" marB="45672"/>
                    </a:tc>
                    <a:extLst>
                      <a:ext uri="{0D108BD9-81ED-4DB2-BD59-A6C34878D82A}">
                        <a16:rowId xmlns:a16="http://schemas.microsoft.com/office/drawing/2014/main" val="3291229817"/>
                      </a:ext>
                    </a:extLst>
                  </a:tr>
                </a:tbl>
              </a:graphicData>
            </a:graphic>
          </p:graphicFrame>
        </mc:Choice>
        <mc:Fallback xmlns="">
          <p:graphicFrame>
            <p:nvGraphicFramePr>
              <p:cNvPr id="20" name="Table 19">
                <a:extLst>
                  <a:ext uri="{FF2B5EF4-FFF2-40B4-BE49-F238E27FC236}">
                    <a16:creationId xmlns:a16="http://schemas.microsoft.com/office/drawing/2014/main" id="{A5AFB1CA-E8F8-684A-8922-BE963C0160AE}"/>
                  </a:ext>
                </a:extLst>
              </p:cNvPr>
              <p:cNvGraphicFramePr>
                <a:graphicFrameLocks noGrp="1"/>
              </p:cNvGraphicFramePr>
              <p:nvPr>
                <p:extLst/>
              </p:nvPr>
            </p:nvGraphicFramePr>
            <p:xfrm>
              <a:off x="10055588" y="2938499"/>
              <a:ext cx="1369222" cy="611364"/>
            </p:xfrm>
            <a:graphic>
              <a:graphicData uri="http://schemas.openxmlformats.org/drawingml/2006/table">
                <a:tbl>
                  <a:tblPr firstRow="1" bandRow="1">
                    <a:tableStyleId>{793D81CF-94F2-401A-BA57-92F5A7B2D0C5}</a:tableStyleId>
                  </a:tblPr>
                  <a:tblGrid>
                    <a:gridCol w="1369222">
                      <a:extLst>
                        <a:ext uri="{9D8B030D-6E8A-4147-A177-3AD203B41FA5}">
                          <a16:colId xmlns:a16="http://schemas.microsoft.com/office/drawing/2014/main" val="994587755"/>
                        </a:ext>
                      </a:extLst>
                    </a:gridCol>
                  </a:tblGrid>
                  <a:tr h="305682">
                    <a:tc>
                      <a:txBody>
                        <a:bodyPr/>
                        <a:lstStyle/>
                        <a:p>
                          <a:endParaRPr lang="en-US"/>
                        </a:p>
                      </a:txBody>
                      <a:tcPr marL="91345" marR="91345" marT="45672" marB="45672">
                        <a:blipFill>
                          <a:blip r:embed="rId6"/>
                          <a:stretch>
                            <a:fillRect t="-4000" b="-96000"/>
                          </a:stretch>
                        </a:blipFill>
                      </a:tcPr>
                    </a:tc>
                    <a:extLst>
                      <a:ext uri="{0D108BD9-81ED-4DB2-BD59-A6C34878D82A}">
                        <a16:rowId xmlns:a16="http://schemas.microsoft.com/office/drawing/2014/main" val="2794515281"/>
                      </a:ext>
                    </a:extLst>
                  </a:tr>
                  <a:tr h="305682">
                    <a:tc>
                      <a:txBody>
                        <a:bodyPr/>
                        <a:lstStyle/>
                        <a:p>
                          <a:endParaRPr lang="en-US"/>
                        </a:p>
                      </a:txBody>
                      <a:tcPr marL="91345" marR="91345" marT="45672" marB="45672">
                        <a:blipFill>
                          <a:blip r:embed="rId6"/>
                          <a:stretch>
                            <a:fillRect t="-108333"/>
                          </a:stretch>
                        </a:blipFill>
                      </a:tcPr>
                    </a:tc>
                    <a:extLst>
                      <a:ext uri="{0D108BD9-81ED-4DB2-BD59-A6C34878D82A}">
                        <a16:rowId xmlns:a16="http://schemas.microsoft.com/office/drawing/2014/main" val="3291229817"/>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21" name="Table 20">
                <a:extLst>
                  <a:ext uri="{FF2B5EF4-FFF2-40B4-BE49-F238E27FC236}">
                    <a16:creationId xmlns:a16="http://schemas.microsoft.com/office/drawing/2014/main" id="{D2127B32-BF85-6149-98AD-51F8711D1348}"/>
                  </a:ext>
                </a:extLst>
              </p:cNvPr>
              <p:cNvGraphicFramePr>
                <a:graphicFrameLocks noGrp="1"/>
              </p:cNvGraphicFramePr>
              <p:nvPr/>
            </p:nvGraphicFramePr>
            <p:xfrm>
              <a:off x="9648725" y="4986292"/>
              <a:ext cx="2182951" cy="917046"/>
            </p:xfrm>
            <a:graphic>
              <a:graphicData uri="http://schemas.openxmlformats.org/drawingml/2006/table">
                <a:tbl>
                  <a:tblPr firstRow="1" bandRow="1">
                    <a:tableStyleId>{793D81CF-94F2-401A-BA57-92F5A7B2D0C5}</a:tableStyleId>
                  </a:tblPr>
                  <a:tblGrid>
                    <a:gridCol w="761397">
                      <a:extLst>
                        <a:ext uri="{9D8B030D-6E8A-4147-A177-3AD203B41FA5}">
                          <a16:colId xmlns:a16="http://schemas.microsoft.com/office/drawing/2014/main" val="796263953"/>
                        </a:ext>
                      </a:extLst>
                    </a:gridCol>
                    <a:gridCol w="1421554">
                      <a:extLst>
                        <a:ext uri="{9D8B030D-6E8A-4147-A177-3AD203B41FA5}">
                          <a16:colId xmlns:a16="http://schemas.microsoft.com/office/drawing/2014/main" val="994587755"/>
                        </a:ext>
                      </a:extLst>
                    </a:gridCol>
                  </a:tblGrid>
                  <a:tr h="305682">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𝐹</m:t>
                                </m:r>
                              </m:oMath>
                            </m:oMathPara>
                          </a14:m>
                          <a:endParaRPr lang="de-DE" sz="1400" b="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𝑃</m:t>
                                </m:r>
                                <m:d>
                                  <m:dPr>
                                    <m:ctrlPr>
                                      <a:rPr lang="de-DE" sz="1400" b="0" i="1" smtClean="0">
                                        <a:latin typeface="Cambria Math" panose="02040503050406030204" pitchFamily="18" charset="0"/>
                                      </a:rPr>
                                    </m:ctrlPr>
                                  </m:dPr>
                                  <m:e>
                                    <m:r>
                                      <a:rPr lang="de-DE" sz="1400" b="0" i="1" smtClean="0">
                                        <a:latin typeface="Cambria Math" panose="02040503050406030204" pitchFamily="18" charset="0"/>
                                      </a:rPr>
                                      <m:t>𝑊</m:t>
                                    </m:r>
                                    <m:r>
                                      <a:rPr lang="de-DE" sz="1400" b="0" i="1" smtClean="0">
                                        <a:latin typeface="Cambria Math" panose="02040503050406030204" pitchFamily="18" charset="0"/>
                                      </a:rPr>
                                      <m:t>=</m:t>
                                    </m:r>
                                    <m:r>
                                      <a:rPr lang="de-DE" sz="1400" b="0" i="1" smtClean="0">
                                        <a:latin typeface="Cambria Math" panose="02040503050406030204" pitchFamily="18" charset="0"/>
                                      </a:rPr>
                                      <m:t>𝑟𝑒𝑑</m:t>
                                    </m:r>
                                    <m:r>
                                      <a:rPr lang="de-DE" sz="1400" b="0" i="1" smtClean="0">
                                        <a:latin typeface="Cambria Math" panose="02040503050406030204" pitchFamily="18" charset="0"/>
                                      </a:rPr>
                                      <m:t> | </m:t>
                                    </m:r>
                                    <m:r>
                                      <a:rPr lang="de-DE" sz="1400" b="0" i="1" smtClean="0">
                                        <a:latin typeface="Cambria Math" panose="02040503050406030204" pitchFamily="18" charset="0"/>
                                      </a:rPr>
                                      <m:t>𝐹</m:t>
                                    </m:r>
                                  </m:e>
                                </m:d>
                              </m:oMath>
                            </m:oMathPara>
                          </a14:m>
                          <a:endParaRPr lang="de-DE" sz="1400" b="0" dirty="0"/>
                        </a:p>
                      </a:txBody>
                      <a:tcPr marL="91345" marR="91345" marT="45672" marB="45672"/>
                    </a:tc>
                    <a:extLst>
                      <a:ext uri="{0D108BD9-81ED-4DB2-BD59-A6C34878D82A}">
                        <a16:rowId xmlns:a16="http://schemas.microsoft.com/office/drawing/2014/main" val="2794515281"/>
                      </a:ext>
                    </a:extLst>
                  </a:tr>
                  <a:tr h="305682">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𝑐h𝑒𝑟𝑟𝑦</m:t>
                                </m:r>
                              </m:oMath>
                            </m:oMathPara>
                          </a14:m>
                          <a:endParaRPr lang="de-DE"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ea typeface="Cambria Math" panose="02040503050406030204" pitchFamily="18" charset="0"/>
                                      </a:rPr>
                                    </m:ctrlPr>
                                  </m:sSubPr>
                                  <m:e>
                                    <m:r>
                                      <a:rPr lang="de-DE" sz="1400" i="1" smtClean="0">
                                        <a:latin typeface="Cambria Math" panose="02040503050406030204" pitchFamily="18" charset="0"/>
                                        <a:ea typeface="Cambria Math" panose="02040503050406030204" pitchFamily="18" charset="0"/>
                                      </a:rPr>
                                      <m:t>𝜃</m:t>
                                    </m:r>
                                  </m:e>
                                  <m:sub>
                                    <m:r>
                                      <a:rPr lang="de-DE" sz="1400" b="0" i="1" smtClean="0">
                                        <a:latin typeface="Cambria Math" panose="02040503050406030204" pitchFamily="18" charset="0"/>
                                        <a:ea typeface="Cambria Math" panose="02040503050406030204" pitchFamily="18" charset="0"/>
                                      </a:rPr>
                                      <m:t>1</m:t>
                                    </m:r>
                                  </m:sub>
                                </m:sSub>
                              </m:oMath>
                            </m:oMathPara>
                          </a14:m>
                          <a:endParaRPr lang="de-DE" sz="1400" dirty="0"/>
                        </a:p>
                      </a:txBody>
                      <a:tcPr marL="91345" marR="91345" marT="45672" marB="45672"/>
                    </a:tc>
                    <a:extLst>
                      <a:ext uri="{0D108BD9-81ED-4DB2-BD59-A6C34878D82A}">
                        <a16:rowId xmlns:a16="http://schemas.microsoft.com/office/drawing/2014/main" val="3291229817"/>
                      </a:ext>
                    </a:extLst>
                  </a:tr>
                  <a:tr h="305682">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𝑙𝑖𝑚𝑒</m:t>
                                </m:r>
                              </m:oMath>
                            </m:oMathPara>
                          </a14:m>
                          <a:endParaRPr lang="de-DE" sz="1400" dirty="0"/>
                        </a:p>
                      </a:txBody>
                      <a:tcPr marL="91345" marR="91345" marT="45672" marB="45672"/>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ea typeface="Cambria Math" panose="02040503050406030204" pitchFamily="18" charset="0"/>
                                      </a:rPr>
                                    </m:ctrlPr>
                                  </m:sSubPr>
                                  <m:e>
                                    <m:r>
                                      <a:rPr lang="de-DE" sz="1400" i="1" smtClean="0">
                                        <a:latin typeface="Cambria Math" panose="02040503050406030204" pitchFamily="18" charset="0"/>
                                        <a:ea typeface="Cambria Math" panose="02040503050406030204" pitchFamily="18" charset="0"/>
                                      </a:rPr>
                                      <m:t>𝜃</m:t>
                                    </m:r>
                                  </m:e>
                                  <m:sub>
                                    <m:r>
                                      <a:rPr lang="de-DE" sz="1400" b="0" i="1" smtClean="0">
                                        <a:latin typeface="Cambria Math" panose="02040503050406030204" pitchFamily="18" charset="0"/>
                                        <a:ea typeface="Cambria Math" panose="02040503050406030204" pitchFamily="18" charset="0"/>
                                      </a:rPr>
                                      <m:t>2</m:t>
                                    </m:r>
                                  </m:sub>
                                </m:sSub>
                              </m:oMath>
                            </m:oMathPara>
                          </a14:m>
                          <a:endParaRPr lang="de-DE" sz="1400" dirty="0"/>
                        </a:p>
                      </a:txBody>
                      <a:tcPr marL="91345" marR="91345" marT="45672" marB="45672"/>
                    </a:tc>
                    <a:extLst>
                      <a:ext uri="{0D108BD9-81ED-4DB2-BD59-A6C34878D82A}">
                        <a16:rowId xmlns:a16="http://schemas.microsoft.com/office/drawing/2014/main" val="2499895101"/>
                      </a:ext>
                    </a:extLst>
                  </a:tr>
                </a:tbl>
              </a:graphicData>
            </a:graphic>
          </p:graphicFrame>
        </mc:Choice>
        <mc:Fallback xmlns="">
          <p:graphicFrame>
            <p:nvGraphicFramePr>
              <p:cNvPr id="21" name="Table 20">
                <a:extLst>
                  <a:ext uri="{FF2B5EF4-FFF2-40B4-BE49-F238E27FC236}">
                    <a16:creationId xmlns:a16="http://schemas.microsoft.com/office/drawing/2014/main" id="{D2127B32-BF85-6149-98AD-51F8711D1348}"/>
                  </a:ext>
                </a:extLst>
              </p:cNvPr>
              <p:cNvGraphicFramePr>
                <a:graphicFrameLocks noGrp="1"/>
              </p:cNvGraphicFramePr>
              <p:nvPr>
                <p:extLst/>
              </p:nvPr>
            </p:nvGraphicFramePr>
            <p:xfrm>
              <a:off x="9648725" y="4986292"/>
              <a:ext cx="2182951" cy="917046"/>
            </p:xfrm>
            <a:graphic>
              <a:graphicData uri="http://schemas.openxmlformats.org/drawingml/2006/table">
                <a:tbl>
                  <a:tblPr firstRow="1" bandRow="1">
                    <a:tableStyleId>{793D81CF-94F2-401A-BA57-92F5A7B2D0C5}</a:tableStyleId>
                  </a:tblPr>
                  <a:tblGrid>
                    <a:gridCol w="761397">
                      <a:extLst>
                        <a:ext uri="{9D8B030D-6E8A-4147-A177-3AD203B41FA5}">
                          <a16:colId xmlns:a16="http://schemas.microsoft.com/office/drawing/2014/main" val="796263953"/>
                        </a:ext>
                      </a:extLst>
                    </a:gridCol>
                    <a:gridCol w="1421554">
                      <a:extLst>
                        <a:ext uri="{9D8B030D-6E8A-4147-A177-3AD203B41FA5}">
                          <a16:colId xmlns:a16="http://schemas.microsoft.com/office/drawing/2014/main" val="994587755"/>
                        </a:ext>
                      </a:extLst>
                    </a:gridCol>
                  </a:tblGrid>
                  <a:tr h="305682">
                    <a:tc>
                      <a:txBody>
                        <a:bodyPr/>
                        <a:lstStyle/>
                        <a:p>
                          <a:endParaRPr lang="en-US"/>
                        </a:p>
                      </a:txBody>
                      <a:tcPr marL="91345" marR="91345" marT="45672" marB="45672">
                        <a:blipFill>
                          <a:blip r:embed="rId7"/>
                          <a:stretch>
                            <a:fillRect l="-1667" t="-4167" r="-188333" b="-208333"/>
                          </a:stretch>
                        </a:blipFill>
                      </a:tcPr>
                    </a:tc>
                    <a:tc>
                      <a:txBody>
                        <a:bodyPr/>
                        <a:lstStyle/>
                        <a:p>
                          <a:endParaRPr lang="en-US"/>
                        </a:p>
                      </a:txBody>
                      <a:tcPr marL="91345" marR="91345" marT="45672" marB="45672">
                        <a:blipFill>
                          <a:blip r:embed="rId7"/>
                          <a:stretch>
                            <a:fillRect l="-53982" t="-4167" b="-208333"/>
                          </a:stretch>
                        </a:blipFill>
                      </a:tcPr>
                    </a:tc>
                    <a:extLst>
                      <a:ext uri="{0D108BD9-81ED-4DB2-BD59-A6C34878D82A}">
                        <a16:rowId xmlns:a16="http://schemas.microsoft.com/office/drawing/2014/main" val="2794515281"/>
                      </a:ext>
                    </a:extLst>
                  </a:tr>
                  <a:tr h="305682">
                    <a:tc>
                      <a:txBody>
                        <a:bodyPr/>
                        <a:lstStyle/>
                        <a:p>
                          <a:endParaRPr lang="en-US"/>
                        </a:p>
                      </a:txBody>
                      <a:tcPr marL="91345" marR="91345" marT="45672" marB="45672">
                        <a:blipFill>
                          <a:blip r:embed="rId7"/>
                          <a:stretch>
                            <a:fillRect l="-1667" t="-100000" r="-188333" b="-100000"/>
                          </a:stretch>
                        </a:blipFill>
                      </a:tcPr>
                    </a:tc>
                    <a:tc>
                      <a:txBody>
                        <a:bodyPr/>
                        <a:lstStyle/>
                        <a:p>
                          <a:endParaRPr lang="en-US"/>
                        </a:p>
                      </a:txBody>
                      <a:tcPr marL="91345" marR="91345" marT="45672" marB="45672">
                        <a:blipFill>
                          <a:blip r:embed="rId7"/>
                          <a:stretch>
                            <a:fillRect l="-53982" t="-100000" b="-100000"/>
                          </a:stretch>
                        </a:blipFill>
                      </a:tcPr>
                    </a:tc>
                    <a:extLst>
                      <a:ext uri="{0D108BD9-81ED-4DB2-BD59-A6C34878D82A}">
                        <a16:rowId xmlns:a16="http://schemas.microsoft.com/office/drawing/2014/main" val="3291229817"/>
                      </a:ext>
                    </a:extLst>
                  </a:tr>
                  <a:tr h="305682">
                    <a:tc>
                      <a:txBody>
                        <a:bodyPr/>
                        <a:lstStyle/>
                        <a:p>
                          <a:endParaRPr lang="en-US"/>
                        </a:p>
                      </a:txBody>
                      <a:tcPr marL="91345" marR="91345" marT="45672" marB="45672">
                        <a:blipFill>
                          <a:blip r:embed="rId7"/>
                          <a:stretch>
                            <a:fillRect l="-1667" t="-208333" r="-188333" b="-4167"/>
                          </a:stretch>
                        </a:blipFill>
                      </a:tcPr>
                    </a:tc>
                    <a:tc>
                      <a:txBody>
                        <a:bodyPr/>
                        <a:lstStyle/>
                        <a:p>
                          <a:endParaRPr lang="en-US"/>
                        </a:p>
                      </a:txBody>
                      <a:tcPr marL="91345" marR="91345" marT="45672" marB="45672">
                        <a:blipFill>
                          <a:blip r:embed="rId7"/>
                          <a:stretch>
                            <a:fillRect l="-53982" t="-208333" b="-4167"/>
                          </a:stretch>
                        </a:blipFill>
                      </a:tcPr>
                    </a:tc>
                    <a:extLst>
                      <a:ext uri="{0D108BD9-81ED-4DB2-BD59-A6C34878D82A}">
                        <a16:rowId xmlns:a16="http://schemas.microsoft.com/office/drawing/2014/main" val="2499895101"/>
                      </a:ext>
                    </a:extLst>
                  </a:tr>
                </a:tbl>
              </a:graphicData>
            </a:graphic>
          </p:graphicFrame>
        </mc:Fallback>
      </mc:AlternateContent>
      <p:sp>
        <p:nvSpPr>
          <p:cNvPr id="22" name="Rectangle 21">
            <a:extLst>
              <a:ext uri="{FF2B5EF4-FFF2-40B4-BE49-F238E27FC236}">
                <a16:creationId xmlns:a16="http://schemas.microsoft.com/office/drawing/2014/main" id="{153BC2A3-BE15-6545-9E5D-73307A7CEE83}"/>
              </a:ext>
            </a:extLst>
          </p:cNvPr>
          <p:cNvSpPr/>
          <p:nvPr/>
        </p:nvSpPr>
        <p:spPr>
          <a:xfrm>
            <a:off x="10055588" y="3253092"/>
            <a:ext cx="1369222" cy="296770"/>
          </a:xfrm>
          <a:prstGeom prst="rect">
            <a:avLst/>
          </a:prstGeom>
          <a:solidFill>
            <a:schemeClr val="accent1">
              <a:alpha val="2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a:p>
        </p:txBody>
      </p:sp>
      <p:sp>
        <p:nvSpPr>
          <p:cNvPr id="23" name="Rectangle 22">
            <a:extLst>
              <a:ext uri="{FF2B5EF4-FFF2-40B4-BE49-F238E27FC236}">
                <a16:creationId xmlns:a16="http://schemas.microsoft.com/office/drawing/2014/main" id="{44223060-38AC-4B4D-A66F-DFB663C04709}"/>
              </a:ext>
            </a:extLst>
          </p:cNvPr>
          <p:cNvSpPr/>
          <p:nvPr/>
        </p:nvSpPr>
        <p:spPr>
          <a:xfrm>
            <a:off x="9648725" y="5296429"/>
            <a:ext cx="2182951" cy="296770"/>
          </a:xfrm>
          <a:prstGeom prst="rect">
            <a:avLst/>
          </a:prstGeom>
          <a:solidFill>
            <a:srgbClr val="FFC000">
              <a:alpha val="2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a:p>
        </p:txBody>
      </p:sp>
    </p:spTree>
    <p:extLst>
      <p:ext uri="{BB962C8B-B14F-4D97-AF65-F5344CB8AC3E}">
        <p14:creationId xmlns:p14="http://schemas.microsoft.com/office/powerpoint/2010/main" val="383160462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Grp="1" noChangeArrowheads="1"/>
          </p:cNvSpPr>
          <p:nvPr>
            <p:ph type="title"/>
          </p:nvPr>
        </p:nvSpPr>
        <p:spPr/>
        <p:txBody>
          <a:bodyPr/>
          <a:lstStyle/>
          <a:p>
            <a:pPr>
              <a:tabLst>
                <a:tab pos="0" algn="l"/>
                <a:tab pos="456743" algn="l"/>
                <a:tab pos="913486" algn="l"/>
                <a:tab pos="1370228" algn="l"/>
                <a:tab pos="1826971" algn="l"/>
                <a:tab pos="2283714" algn="l"/>
                <a:tab pos="2740457" algn="l"/>
                <a:tab pos="3197200" algn="l"/>
                <a:tab pos="3653942" algn="l"/>
                <a:tab pos="4110685" algn="l"/>
                <a:tab pos="4567428" algn="l"/>
                <a:tab pos="5024171" algn="l"/>
                <a:tab pos="5480914" algn="l"/>
                <a:tab pos="5937656" algn="l"/>
                <a:tab pos="6394399" algn="l"/>
                <a:tab pos="6851142" algn="l"/>
                <a:tab pos="7307885" algn="l"/>
                <a:tab pos="7764628" algn="l"/>
                <a:tab pos="8221370" algn="l"/>
                <a:tab pos="8678113" algn="l"/>
                <a:tab pos="9134856" algn="l"/>
              </a:tabLst>
            </a:pPr>
            <a:r>
              <a:rPr lang="en-GB"/>
              <a:t>Maximum-Likelihood Parameter Estimation</a:t>
            </a:r>
            <a:endParaRPr lang="en-GB" b="0">
              <a:latin typeface="+mn-lt"/>
            </a:endParaRPr>
          </a:p>
        </p:txBody>
      </p:sp>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EE1608DE-44DC-614C-880C-1D2FE33B8B69}"/>
                  </a:ext>
                </a:extLst>
              </p:cNvPr>
              <p:cNvSpPr>
                <a:spLocks noGrp="1"/>
              </p:cNvSpPr>
              <p:nvPr>
                <p:ph idx="1"/>
              </p:nvPr>
            </p:nvSpPr>
            <p:spPr>
              <a:xfrm>
                <a:off x="359625" y="1666902"/>
                <a:ext cx="8774860" cy="4236435"/>
              </a:xfrm>
            </p:spPr>
            <p:txBody>
              <a:bodyPr/>
              <a:lstStyle/>
              <a:p>
                <a:r>
                  <a:rPr lang="en-GB" dirty="0"/>
                  <a:t>Estimating parameters by computing relative frequencies</a:t>
                </a:r>
              </a:p>
              <a:p>
                <a:r>
                  <a:rPr lang="en-GB" dirty="0"/>
                  <a:t>Process applicable to each fully observable BN</a:t>
                </a:r>
              </a:p>
              <a:p>
                <a:r>
                  <a:rPr lang="en-GB" dirty="0"/>
                  <a:t>With complete data and MLE:</a:t>
                </a:r>
              </a:p>
              <a:p>
                <a:pPr lvl="1"/>
                <a:r>
                  <a:rPr lang="en-GB" dirty="0"/>
                  <a:t>Parameter learning decomposes into separate learning problem for each parameter (in each CPT) because of taking the logarithm </a:t>
                </a:r>
              </a:p>
              <a:p>
                <a:pPr lvl="1"/>
                <a:r>
                  <a:rPr lang="en-GB" dirty="0"/>
                  <a:t>Each parameter </a:t>
                </a:r>
                <a14:m>
                  <m:oMath xmlns:m="http://schemas.openxmlformats.org/officeDocument/2006/math">
                    <m:r>
                      <a:rPr lang="en-GB" i="1" smtClean="0">
                        <a:latin typeface="Cambria Math" panose="02040503050406030204" pitchFamily="18" charset="0"/>
                        <a:ea typeface="Cambria Math" panose="02040503050406030204" pitchFamily="18" charset="0"/>
                      </a:rPr>
                      <m:t>𝜃</m:t>
                    </m:r>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𝑃</m:t>
                    </m:r>
                    <m:d>
                      <m:dPr>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𝑣</m:t>
                        </m:r>
                      </m:e>
                      <m:e>
                        <m:r>
                          <m:rPr>
                            <m:sty m:val="p"/>
                          </m:rPr>
                          <a:rPr lang="en-GB" b="0" i="0" smtClean="0">
                            <a:latin typeface="Cambria Math" panose="02040503050406030204" pitchFamily="18" charset="0"/>
                            <a:ea typeface="Cambria Math" panose="02040503050406030204" pitchFamily="18" charset="0"/>
                          </a:rPr>
                          <m:t>pa</m:t>
                        </m:r>
                        <m:d>
                          <m:dPr>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𝑉</m:t>
                            </m:r>
                          </m:e>
                        </m:d>
                      </m:e>
                    </m:d>
                  </m:oMath>
                </a14:m>
                <a:r>
                  <a:rPr lang="en-GB" dirty="0"/>
                  <a:t> in the CPT of a node </a:t>
                </a:r>
                <a14:m>
                  <m:oMath xmlns:m="http://schemas.openxmlformats.org/officeDocument/2006/math">
                    <m:r>
                      <a:rPr lang="en-GB" i="1" smtClean="0">
                        <a:latin typeface="Cambria Math" panose="02040503050406030204" pitchFamily="18" charset="0"/>
                        <a:ea typeface="Cambria Math" panose="02040503050406030204" pitchFamily="18" charset="0"/>
                      </a:rPr>
                      <m:t>𝑉</m:t>
                    </m:r>
                  </m:oMath>
                </a14:m>
                <a:r>
                  <a:rPr lang="en-GB" dirty="0"/>
                  <a:t> given by frequency of the considered value </a:t>
                </a:r>
                <a14:m>
                  <m:oMath xmlns:m="http://schemas.openxmlformats.org/officeDocument/2006/math">
                    <m:r>
                      <a:rPr lang="en-GB" i="1" smtClean="0">
                        <a:latin typeface="Cambria Math" panose="02040503050406030204" pitchFamily="18" charset="0"/>
                        <a:ea typeface="Cambria Math" panose="02040503050406030204" pitchFamily="18" charset="0"/>
                      </a:rPr>
                      <m:t>𝑣</m:t>
                    </m:r>
                  </m:oMath>
                </a14:m>
                <a:r>
                  <a:rPr lang="en-GB" dirty="0"/>
                  <a:t> given the relevant parent values </a:t>
                </a:r>
                <a14:m>
                  <m:oMath xmlns:m="http://schemas.openxmlformats.org/officeDocument/2006/math">
                    <m:r>
                      <m:rPr>
                        <m:sty m:val="p"/>
                      </m:rPr>
                      <a:rPr lang="en-GB" smtClean="0">
                        <a:latin typeface="Cambria Math" panose="02040503050406030204" pitchFamily="18" charset="0"/>
                        <a:ea typeface="Cambria Math" panose="02040503050406030204" pitchFamily="18" charset="0"/>
                      </a:rPr>
                      <m:t>pa</m:t>
                    </m:r>
                    <m:d>
                      <m:dPr>
                        <m:ctrlPr>
                          <a:rPr lang="en-GB" i="1" smtClean="0">
                            <a:latin typeface="Cambria Math" panose="02040503050406030204" pitchFamily="18" charset="0"/>
                            <a:ea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𝑉</m:t>
                        </m:r>
                      </m:e>
                    </m:d>
                  </m:oMath>
                </a14:m>
                <a:endParaRPr lang="en-GB" dirty="0"/>
              </a:p>
            </p:txBody>
          </p:sp>
        </mc:Choice>
        <mc:Fallback xmlns="">
          <p:sp>
            <p:nvSpPr>
              <p:cNvPr id="2" name="Content Placeholder 1">
                <a:extLst>
                  <a:ext uri="{FF2B5EF4-FFF2-40B4-BE49-F238E27FC236}">
                    <a16:creationId xmlns:a16="http://schemas.microsoft.com/office/drawing/2014/main" id="{EE1608DE-44DC-614C-880C-1D2FE33B8B69}"/>
                  </a:ext>
                </a:extLst>
              </p:cNvPr>
              <p:cNvSpPr>
                <a:spLocks noGrp="1" noRot="1" noChangeAspect="1" noMove="1" noResize="1" noEditPoints="1" noAdjustHandles="1" noChangeArrowheads="1" noChangeShapeType="1" noTextEdit="1"/>
              </p:cNvSpPr>
              <p:nvPr>
                <p:ph idx="1"/>
              </p:nvPr>
            </p:nvSpPr>
            <p:spPr>
              <a:xfrm>
                <a:off x="359625" y="1666902"/>
                <a:ext cx="8774860" cy="4236435"/>
              </a:xfrm>
              <a:blipFill>
                <a:blip r:embed="rId3"/>
                <a:stretch>
                  <a:fillRect l="-1879" t="-2687" r="-2023"/>
                </a:stretch>
              </a:blipFill>
            </p:spPr>
            <p:txBody>
              <a:bodyPr/>
              <a:lstStyle/>
              <a:p>
                <a:r>
                  <a:rPr lang="en-GB">
                    <a:noFill/>
                  </a:rPr>
                  <a:t> </a:t>
                </a:r>
              </a:p>
            </p:txBody>
          </p:sp>
        </mc:Fallback>
      </mc:AlternateContent>
      <p:sp>
        <p:nvSpPr>
          <p:cNvPr id="5" name="Foliennummernplatzhalter 3"/>
          <p:cNvSpPr>
            <a:spLocks noGrp="1"/>
          </p:cNvSpPr>
          <p:nvPr>
            <p:ph type="sldNum" sz="quarter" idx="4"/>
          </p:nvPr>
        </p:nvSpPr>
        <p:spPr/>
        <p:txBody>
          <a:bodyPr/>
          <a:lstStyle/>
          <a:p>
            <a:pPr>
              <a:defRPr/>
            </a:pPr>
            <a:fld id="{A4C577E2-95DD-1F4B-A688-E8FB02007787}" type="slidenum">
              <a:rPr lang="en-GB" smtClean="0"/>
              <a:pPr>
                <a:defRPr/>
              </a:pPr>
              <a:t>118</a:t>
            </a:fld>
            <a:endParaRPr lang="en-GB"/>
          </a:p>
        </p:txBody>
      </p:sp>
      <p:sp>
        <p:nvSpPr>
          <p:cNvPr id="69634" name="Rectangle 3"/>
          <p:cNvSpPr>
            <a:spLocks noChangeArrowheads="1"/>
          </p:cNvSpPr>
          <p:nvPr/>
        </p:nvSpPr>
        <p:spPr bwMode="auto">
          <a:xfrm>
            <a:off x="1528759" y="910673"/>
            <a:ext cx="8955285" cy="6470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906" tIns="46751" rIns="89906" bIns="46751"/>
          <a:lstStyle/>
          <a:p>
            <a:pPr marL="339385" indent="-339385">
              <a:spcBef>
                <a:spcPts val="1798"/>
              </a:spcBef>
              <a:buClr>
                <a:srgbClr val="000000"/>
              </a:buClr>
              <a:buSzPct val="100000"/>
              <a:buFont typeface="Wingdings" charset="0"/>
              <a:buChar char=""/>
            </a:pPr>
            <a:endParaRPr lang="en-GB" sz="2398">
              <a:solidFill>
                <a:srgbClr val="000000"/>
              </a:solidFill>
              <a:cs typeface="Times New Roman" charset="0"/>
            </a:endParaRPr>
          </a:p>
        </p:txBody>
      </p:sp>
      <p:sp>
        <p:nvSpPr>
          <p:cNvPr id="3" name="Date Placeholder 2">
            <a:extLst>
              <a:ext uri="{FF2B5EF4-FFF2-40B4-BE49-F238E27FC236}">
                <a16:creationId xmlns:a16="http://schemas.microsoft.com/office/drawing/2014/main" id="{360C25B0-0F74-6E44-9BC5-78F9AFA5DBEA}"/>
              </a:ext>
            </a:extLst>
          </p:cNvPr>
          <p:cNvSpPr>
            <a:spLocks noGrp="1"/>
          </p:cNvSpPr>
          <p:nvPr>
            <p:ph type="dt" sz="half" idx="2"/>
          </p:nvPr>
        </p:nvSpPr>
        <p:spPr/>
        <p:txBody>
          <a:bodyPr/>
          <a:lstStyle/>
          <a:p>
            <a:r>
              <a:rPr lang="en-GB"/>
              <a:t>Lifted Learning</a:t>
            </a:r>
          </a:p>
        </p:txBody>
      </p:sp>
      <p:sp>
        <p:nvSpPr>
          <p:cNvPr id="4" name="Footer Placeholder 3">
            <a:extLst>
              <a:ext uri="{FF2B5EF4-FFF2-40B4-BE49-F238E27FC236}">
                <a16:creationId xmlns:a16="http://schemas.microsoft.com/office/drawing/2014/main" id="{62FF0026-C081-9840-9A67-DF1BF953A56F}"/>
              </a:ext>
            </a:extLst>
          </p:cNvPr>
          <p:cNvSpPr>
            <a:spLocks noGrp="1"/>
          </p:cNvSpPr>
          <p:nvPr>
            <p:ph type="ftr" sz="quarter" idx="3"/>
          </p:nvPr>
        </p:nvSpPr>
        <p:spPr/>
        <p:txBody>
          <a:bodyPr/>
          <a:lstStyle/>
          <a:p>
            <a:r>
              <a:rPr lang="en-GB"/>
              <a:t>T. Braun - StaRAI</a:t>
            </a:r>
          </a:p>
        </p:txBody>
      </p:sp>
      <p:grpSp>
        <p:nvGrpSpPr>
          <p:cNvPr id="9" name="Group 8">
            <a:extLst>
              <a:ext uri="{FF2B5EF4-FFF2-40B4-BE49-F238E27FC236}">
                <a16:creationId xmlns:a16="http://schemas.microsoft.com/office/drawing/2014/main" id="{1A67E1AF-B939-B54D-891A-C4A453F57BAD}"/>
              </a:ext>
            </a:extLst>
          </p:cNvPr>
          <p:cNvGrpSpPr/>
          <p:nvPr/>
        </p:nvGrpSpPr>
        <p:grpSpPr>
          <a:xfrm>
            <a:off x="10092874" y="3642200"/>
            <a:ext cx="1294651" cy="1258636"/>
            <a:chOff x="835637" y="3766316"/>
            <a:chExt cx="1296000" cy="1259947"/>
          </a:xfrm>
        </p:grpSpPr>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DFD02E39-E994-1E42-A736-8E8B8DF8CEB6}"/>
                    </a:ext>
                  </a:extLst>
                </p:cNvPr>
                <p:cNvSpPr txBox="1"/>
                <p:nvPr/>
              </p:nvSpPr>
              <p:spPr>
                <a:xfrm>
                  <a:off x="835637" y="4636750"/>
                  <a:ext cx="1296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1798" i="1" smtClean="0">
                            <a:latin typeface="Cambria Math" panose="02040503050406030204" pitchFamily="18" charset="0"/>
                          </a:rPr>
                          <m:t>𝑊𝑟𝑎𝑝𝑝𝑒𝑟</m:t>
                        </m:r>
                      </m:oMath>
                    </m:oMathPara>
                  </a14:m>
                  <a:endParaRPr lang="en-GB" sz="1798"/>
                </a:p>
              </p:txBody>
            </p:sp>
          </mc:Choice>
          <mc:Fallback xmlns="">
            <p:sp>
              <p:nvSpPr>
                <p:cNvPr id="10" name="TextBox 9">
                  <a:extLst>
                    <a:ext uri="{FF2B5EF4-FFF2-40B4-BE49-F238E27FC236}">
                      <a16:creationId xmlns:a16="http://schemas.microsoft.com/office/drawing/2014/main" id="{DFD02E39-E994-1E42-A736-8E8B8DF8CEB6}"/>
                    </a:ext>
                  </a:extLst>
                </p:cNvPr>
                <p:cNvSpPr txBox="1">
                  <a:spLocks noRot="1" noChangeAspect="1" noMove="1" noResize="1" noEditPoints="1" noAdjustHandles="1" noChangeArrowheads="1" noChangeShapeType="1" noTextEdit="1"/>
                </p:cNvSpPr>
                <p:nvPr/>
              </p:nvSpPr>
              <p:spPr>
                <a:xfrm>
                  <a:off x="835637" y="4636750"/>
                  <a:ext cx="1296000" cy="389513"/>
                </a:xfrm>
                <a:prstGeom prst="ellipse">
                  <a:avLst/>
                </a:prstGeom>
                <a:blipFill>
                  <a:blip r:embed="rId4"/>
                  <a:stretch>
                    <a:fillRect b="-3030"/>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C2C2BBCE-9A30-4E40-9186-61E82228289A}"/>
                    </a:ext>
                  </a:extLst>
                </p:cNvPr>
                <p:cNvSpPr txBox="1"/>
                <p:nvPr/>
              </p:nvSpPr>
              <p:spPr>
                <a:xfrm>
                  <a:off x="835637" y="3766316"/>
                  <a:ext cx="1296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1798" i="1" smtClean="0">
                            <a:latin typeface="Cambria Math" panose="02040503050406030204" pitchFamily="18" charset="0"/>
                          </a:rPr>
                          <m:t>𝐹𝑙𝑎𝑣𝑜𝑢𝑟</m:t>
                        </m:r>
                      </m:oMath>
                    </m:oMathPara>
                  </a14:m>
                  <a:endParaRPr lang="en-GB" sz="1798"/>
                </a:p>
              </p:txBody>
            </p:sp>
          </mc:Choice>
          <mc:Fallback xmlns="">
            <p:sp>
              <p:nvSpPr>
                <p:cNvPr id="11" name="TextBox 10">
                  <a:extLst>
                    <a:ext uri="{FF2B5EF4-FFF2-40B4-BE49-F238E27FC236}">
                      <a16:creationId xmlns:a16="http://schemas.microsoft.com/office/drawing/2014/main" id="{C2C2BBCE-9A30-4E40-9186-61E82228289A}"/>
                    </a:ext>
                  </a:extLst>
                </p:cNvPr>
                <p:cNvSpPr txBox="1">
                  <a:spLocks noRot="1" noChangeAspect="1" noMove="1" noResize="1" noEditPoints="1" noAdjustHandles="1" noChangeArrowheads="1" noChangeShapeType="1" noTextEdit="1"/>
                </p:cNvSpPr>
                <p:nvPr/>
              </p:nvSpPr>
              <p:spPr>
                <a:xfrm>
                  <a:off x="835637" y="3766316"/>
                  <a:ext cx="1296000" cy="389513"/>
                </a:xfrm>
                <a:prstGeom prst="ellipse">
                  <a:avLst/>
                </a:prstGeom>
                <a:blipFill>
                  <a:blip r:embed="rId5"/>
                  <a:stretch>
                    <a:fillRect/>
                  </a:stretch>
                </a:blipFill>
                <a:ln>
                  <a:solidFill>
                    <a:schemeClr val="tx1"/>
                  </a:solidFill>
                </a:ln>
              </p:spPr>
              <p:txBody>
                <a:bodyPr/>
                <a:lstStyle/>
                <a:p>
                  <a:r>
                    <a:rPr lang="en-GB">
                      <a:noFill/>
                    </a:rPr>
                    <a:t> </a:t>
                  </a:r>
                </a:p>
              </p:txBody>
            </p:sp>
          </mc:Fallback>
        </mc:AlternateContent>
        <p:cxnSp>
          <p:nvCxnSpPr>
            <p:cNvPr id="12" name="Straight Arrow Connector 11">
              <a:extLst>
                <a:ext uri="{FF2B5EF4-FFF2-40B4-BE49-F238E27FC236}">
                  <a16:creationId xmlns:a16="http://schemas.microsoft.com/office/drawing/2014/main" id="{E3ADAE38-F498-1748-85A3-0463948A121B}"/>
                </a:ext>
              </a:extLst>
            </p:cNvPr>
            <p:cNvCxnSpPr>
              <a:cxnSpLocks/>
              <a:stCxn id="11" idx="4"/>
              <a:endCxn id="10" idx="0"/>
            </p:cNvCxnSpPr>
            <p:nvPr/>
          </p:nvCxnSpPr>
          <p:spPr>
            <a:xfrm>
              <a:off x="1483637" y="4155829"/>
              <a:ext cx="0" cy="48092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graphicFrame>
            <p:nvGraphicFramePr>
              <p:cNvPr id="13" name="Table 12">
                <a:extLst>
                  <a:ext uri="{FF2B5EF4-FFF2-40B4-BE49-F238E27FC236}">
                    <a16:creationId xmlns:a16="http://schemas.microsoft.com/office/drawing/2014/main" id="{65F280A2-0CC1-7640-82C4-03EA67601DDE}"/>
                  </a:ext>
                </a:extLst>
              </p:cNvPr>
              <p:cNvGraphicFramePr>
                <a:graphicFrameLocks noGrp="1"/>
              </p:cNvGraphicFramePr>
              <p:nvPr/>
            </p:nvGraphicFramePr>
            <p:xfrm>
              <a:off x="10055588" y="2938499"/>
              <a:ext cx="1369222" cy="611364"/>
            </p:xfrm>
            <a:graphic>
              <a:graphicData uri="http://schemas.openxmlformats.org/drawingml/2006/table">
                <a:tbl>
                  <a:tblPr firstRow="1" bandRow="1">
                    <a:tableStyleId>{793D81CF-94F2-401A-BA57-92F5A7B2D0C5}</a:tableStyleId>
                  </a:tblPr>
                  <a:tblGrid>
                    <a:gridCol w="1369222">
                      <a:extLst>
                        <a:ext uri="{9D8B030D-6E8A-4147-A177-3AD203B41FA5}">
                          <a16:colId xmlns:a16="http://schemas.microsoft.com/office/drawing/2014/main" val="994587755"/>
                        </a:ext>
                      </a:extLst>
                    </a:gridCol>
                  </a:tblGrid>
                  <a:tr h="305682">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𝑃</m:t>
                                </m:r>
                                <m:d>
                                  <m:dPr>
                                    <m:ctrlPr>
                                      <a:rPr lang="de-DE" sz="1400" b="0" i="1" smtClean="0">
                                        <a:latin typeface="Cambria Math" panose="02040503050406030204" pitchFamily="18" charset="0"/>
                                      </a:rPr>
                                    </m:ctrlPr>
                                  </m:dPr>
                                  <m:e>
                                    <m:r>
                                      <a:rPr lang="de-DE" sz="1400" b="0" i="1" smtClean="0">
                                        <a:latin typeface="Cambria Math" panose="02040503050406030204" pitchFamily="18" charset="0"/>
                                      </a:rPr>
                                      <m:t>𝐹</m:t>
                                    </m:r>
                                    <m:r>
                                      <a:rPr lang="de-DE" sz="1400" b="0" i="1" smtClean="0">
                                        <a:latin typeface="Cambria Math" panose="02040503050406030204" pitchFamily="18" charset="0"/>
                                      </a:rPr>
                                      <m:t>=</m:t>
                                    </m:r>
                                    <m:r>
                                      <a:rPr lang="de-DE" sz="1400" b="0" i="1" smtClean="0">
                                        <a:latin typeface="Cambria Math" panose="02040503050406030204" pitchFamily="18" charset="0"/>
                                      </a:rPr>
                                      <m:t>𝑐h𝑒𝑟𝑟𝑦</m:t>
                                    </m:r>
                                  </m:e>
                                </m:d>
                              </m:oMath>
                            </m:oMathPara>
                          </a14:m>
                          <a:endParaRPr lang="de-DE" sz="1400" b="0" dirty="0"/>
                        </a:p>
                      </a:txBody>
                      <a:tcPr marL="91345" marR="91345" marT="45672" marB="45672"/>
                    </a:tc>
                    <a:extLst>
                      <a:ext uri="{0D108BD9-81ED-4DB2-BD59-A6C34878D82A}">
                        <a16:rowId xmlns:a16="http://schemas.microsoft.com/office/drawing/2014/main" val="2794515281"/>
                      </a:ext>
                    </a:extLst>
                  </a:tr>
                  <a:tr h="305682">
                    <a:tc>
                      <a:txBody>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ea typeface="Cambria Math" panose="02040503050406030204" pitchFamily="18" charset="0"/>
                                      </a:rPr>
                                    </m:ctrlPr>
                                  </m:sSubPr>
                                  <m:e>
                                    <m:r>
                                      <a:rPr lang="de-DE" sz="1400" i="1" smtClean="0">
                                        <a:latin typeface="Cambria Math" panose="02040503050406030204" pitchFamily="18" charset="0"/>
                                        <a:ea typeface="Cambria Math" panose="02040503050406030204" pitchFamily="18" charset="0"/>
                                      </a:rPr>
                                      <m:t>𝜃</m:t>
                                    </m:r>
                                  </m:e>
                                  <m:sub>
                                    <m:r>
                                      <a:rPr lang="de-DE" sz="1400" b="0" i="1" smtClean="0">
                                        <a:latin typeface="Cambria Math" panose="02040503050406030204" pitchFamily="18" charset="0"/>
                                        <a:ea typeface="Cambria Math" panose="02040503050406030204" pitchFamily="18" charset="0"/>
                                      </a:rPr>
                                      <m:t>0</m:t>
                                    </m:r>
                                  </m:sub>
                                </m:sSub>
                              </m:oMath>
                            </m:oMathPara>
                          </a14:m>
                          <a:endParaRPr lang="de-DE" sz="1400" dirty="0"/>
                        </a:p>
                      </a:txBody>
                      <a:tcPr marL="91345" marR="91345" marT="45672" marB="45672"/>
                    </a:tc>
                    <a:extLst>
                      <a:ext uri="{0D108BD9-81ED-4DB2-BD59-A6C34878D82A}">
                        <a16:rowId xmlns:a16="http://schemas.microsoft.com/office/drawing/2014/main" val="3291229817"/>
                      </a:ext>
                    </a:extLst>
                  </a:tr>
                </a:tbl>
              </a:graphicData>
            </a:graphic>
          </p:graphicFrame>
        </mc:Choice>
        <mc:Fallback xmlns="">
          <p:graphicFrame>
            <p:nvGraphicFramePr>
              <p:cNvPr id="13" name="Table 12">
                <a:extLst>
                  <a:ext uri="{FF2B5EF4-FFF2-40B4-BE49-F238E27FC236}">
                    <a16:creationId xmlns:a16="http://schemas.microsoft.com/office/drawing/2014/main" id="{65F280A2-0CC1-7640-82C4-03EA67601DDE}"/>
                  </a:ext>
                </a:extLst>
              </p:cNvPr>
              <p:cNvGraphicFramePr>
                <a:graphicFrameLocks noGrp="1"/>
              </p:cNvGraphicFramePr>
              <p:nvPr>
                <p:extLst/>
              </p:nvPr>
            </p:nvGraphicFramePr>
            <p:xfrm>
              <a:off x="10055588" y="2938499"/>
              <a:ext cx="1369222" cy="611364"/>
            </p:xfrm>
            <a:graphic>
              <a:graphicData uri="http://schemas.openxmlformats.org/drawingml/2006/table">
                <a:tbl>
                  <a:tblPr firstRow="1" bandRow="1">
                    <a:tableStyleId>{793D81CF-94F2-401A-BA57-92F5A7B2D0C5}</a:tableStyleId>
                  </a:tblPr>
                  <a:tblGrid>
                    <a:gridCol w="1369222">
                      <a:extLst>
                        <a:ext uri="{9D8B030D-6E8A-4147-A177-3AD203B41FA5}">
                          <a16:colId xmlns:a16="http://schemas.microsoft.com/office/drawing/2014/main" val="994587755"/>
                        </a:ext>
                      </a:extLst>
                    </a:gridCol>
                  </a:tblGrid>
                  <a:tr h="305682">
                    <a:tc>
                      <a:txBody>
                        <a:bodyPr/>
                        <a:lstStyle/>
                        <a:p>
                          <a:endParaRPr lang="en-US"/>
                        </a:p>
                      </a:txBody>
                      <a:tcPr marL="91345" marR="91345" marT="45672" marB="45672">
                        <a:blipFill>
                          <a:blip r:embed="rId6"/>
                          <a:stretch>
                            <a:fillRect t="-4000" b="-96000"/>
                          </a:stretch>
                        </a:blipFill>
                      </a:tcPr>
                    </a:tc>
                    <a:extLst>
                      <a:ext uri="{0D108BD9-81ED-4DB2-BD59-A6C34878D82A}">
                        <a16:rowId xmlns:a16="http://schemas.microsoft.com/office/drawing/2014/main" val="2794515281"/>
                      </a:ext>
                    </a:extLst>
                  </a:tr>
                  <a:tr h="305682">
                    <a:tc>
                      <a:txBody>
                        <a:bodyPr/>
                        <a:lstStyle/>
                        <a:p>
                          <a:endParaRPr lang="en-US"/>
                        </a:p>
                      </a:txBody>
                      <a:tcPr marL="91345" marR="91345" marT="45672" marB="45672">
                        <a:blipFill>
                          <a:blip r:embed="rId6"/>
                          <a:stretch>
                            <a:fillRect t="-108333"/>
                          </a:stretch>
                        </a:blipFill>
                      </a:tcPr>
                    </a:tc>
                    <a:extLst>
                      <a:ext uri="{0D108BD9-81ED-4DB2-BD59-A6C34878D82A}">
                        <a16:rowId xmlns:a16="http://schemas.microsoft.com/office/drawing/2014/main" val="3291229817"/>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4" name="Table 13">
                <a:extLst>
                  <a:ext uri="{FF2B5EF4-FFF2-40B4-BE49-F238E27FC236}">
                    <a16:creationId xmlns:a16="http://schemas.microsoft.com/office/drawing/2014/main" id="{F6F84E63-C9A1-F245-BD02-19879933BD18}"/>
                  </a:ext>
                </a:extLst>
              </p:cNvPr>
              <p:cNvGraphicFramePr>
                <a:graphicFrameLocks noGrp="1"/>
              </p:cNvGraphicFramePr>
              <p:nvPr/>
            </p:nvGraphicFramePr>
            <p:xfrm>
              <a:off x="9648725" y="4986292"/>
              <a:ext cx="2182951" cy="917046"/>
            </p:xfrm>
            <a:graphic>
              <a:graphicData uri="http://schemas.openxmlformats.org/drawingml/2006/table">
                <a:tbl>
                  <a:tblPr firstRow="1" bandRow="1">
                    <a:tableStyleId>{793D81CF-94F2-401A-BA57-92F5A7B2D0C5}</a:tableStyleId>
                  </a:tblPr>
                  <a:tblGrid>
                    <a:gridCol w="761397">
                      <a:extLst>
                        <a:ext uri="{9D8B030D-6E8A-4147-A177-3AD203B41FA5}">
                          <a16:colId xmlns:a16="http://schemas.microsoft.com/office/drawing/2014/main" val="796263953"/>
                        </a:ext>
                      </a:extLst>
                    </a:gridCol>
                    <a:gridCol w="1421554">
                      <a:extLst>
                        <a:ext uri="{9D8B030D-6E8A-4147-A177-3AD203B41FA5}">
                          <a16:colId xmlns:a16="http://schemas.microsoft.com/office/drawing/2014/main" val="994587755"/>
                        </a:ext>
                      </a:extLst>
                    </a:gridCol>
                  </a:tblGrid>
                  <a:tr h="305682">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𝐹</m:t>
                                </m:r>
                              </m:oMath>
                            </m:oMathPara>
                          </a14:m>
                          <a:endParaRPr lang="de-DE" sz="1400" b="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𝑃</m:t>
                                </m:r>
                                <m:d>
                                  <m:dPr>
                                    <m:ctrlPr>
                                      <a:rPr lang="de-DE" sz="1400" b="0" i="1" smtClean="0">
                                        <a:latin typeface="Cambria Math" panose="02040503050406030204" pitchFamily="18" charset="0"/>
                                      </a:rPr>
                                    </m:ctrlPr>
                                  </m:dPr>
                                  <m:e>
                                    <m:r>
                                      <a:rPr lang="de-DE" sz="1400" b="0" i="1" smtClean="0">
                                        <a:latin typeface="Cambria Math" panose="02040503050406030204" pitchFamily="18" charset="0"/>
                                      </a:rPr>
                                      <m:t>𝑊</m:t>
                                    </m:r>
                                    <m:r>
                                      <a:rPr lang="de-DE" sz="1400" b="0" i="1" smtClean="0">
                                        <a:latin typeface="Cambria Math" panose="02040503050406030204" pitchFamily="18" charset="0"/>
                                      </a:rPr>
                                      <m:t>=</m:t>
                                    </m:r>
                                    <m:r>
                                      <a:rPr lang="de-DE" sz="1400" b="0" i="1" smtClean="0">
                                        <a:latin typeface="Cambria Math" panose="02040503050406030204" pitchFamily="18" charset="0"/>
                                      </a:rPr>
                                      <m:t>𝑟𝑒𝑑</m:t>
                                    </m:r>
                                    <m:r>
                                      <a:rPr lang="de-DE" sz="1400" b="0" i="1" smtClean="0">
                                        <a:latin typeface="Cambria Math" panose="02040503050406030204" pitchFamily="18" charset="0"/>
                                      </a:rPr>
                                      <m:t> | </m:t>
                                    </m:r>
                                    <m:r>
                                      <a:rPr lang="de-DE" sz="1400" b="0" i="1" smtClean="0">
                                        <a:latin typeface="Cambria Math" panose="02040503050406030204" pitchFamily="18" charset="0"/>
                                      </a:rPr>
                                      <m:t>𝐹</m:t>
                                    </m:r>
                                  </m:e>
                                </m:d>
                              </m:oMath>
                            </m:oMathPara>
                          </a14:m>
                          <a:endParaRPr lang="de-DE" sz="1400" b="0" dirty="0"/>
                        </a:p>
                      </a:txBody>
                      <a:tcPr marL="91345" marR="91345" marT="45672" marB="45672"/>
                    </a:tc>
                    <a:extLst>
                      <a:ext uri="{0D108BD9-81ED-4DB2-BD59-A6C34878D82A}">
                        <a16:rowId xmlns:a16="http://schemas.microsoft.com/office/drawing/2014/main" val="2794515281"/>
                      </a:ext>
                    </a:extLst>
                  </a:tr>
                  <a:tr h="305682">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𝑐h𝑒𝑟𝑟𝑦</m:t>
                                </m:r>
                              </m:oMath>
                            </m:oMathPara>
                          </a14:m>
                          <a:endParaRPr lang="de-DE"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ea typeface="Cambria Math" panose="02040503050406030204" pitchFamily="18" charset="0"/>
                                      </a:rPr>
                                    </m:ctrlPr>
                                  </m:sSubPr>
                                  <m:e>
                                    <m:r>
                                      <a:rPr lang="de-DE" sz="1400" i="1" smtClean="0">
                                        <a:latin typeface="Cambria Math" panose="02040503050406030204" pitchFamily="18" charset="0"/>
                                        <a:ea typeface="Cambria Math" panose="02040503050406030204" pitchFamily="18" charset="0"/>
                                      </a:rPr>
                                      <m:t>𝜃</m:t>
                                    </m:r>
                                  </m:e>
                                  <m:sub>
                                    <m:r>
                                      <a:rPr lang="de-DE" sz="1400" b="0" i="1" smtClean="0">
                                        <a:latin typeface="Cambria Math" panose="02040503050406030204" pitchFamily="18" charset="0"/>
                                        <a:ea typeface="Cambria Math" panose="02040503050406030204" pitchFamily="18" charset="0"/>
                                      </a:rPr>
                                      <m:t>1</m:t>
                                    </m:r>
                                  </m:sub>
                                </m:sSub>
                              </m:oMath>
                            </m:oMathPara>
                          </a14:m>
                          <a:endParaRPr lang="de-DE" sz="1400" dirty="0"/>
                        </a:p>
                      </a:txBody>
                      <a:tcPr marL="91345" marR="91345" marT="45672" marB="45672"/>
                    </a:tc>
                    <a:extLst>
                      <a:ext uri="{0D108BD9-81ED-4DB2-BD59-A6C34878D82A}">
                        <a16:rowId xmlns:a16="http://schemas.microsoft.com/office/drawing/2014/main" val="3291229817"/>
                      </a:ext>
                    </a:extLst>
                  </a:tr>
                  <a:tr h="305682">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𝑙𝑖𝑚𝑒</m:t>
                                </m:r>
                              </m:oMath>
                            </m:oMathPara>
                          </a14:m>
                          <a:endParaRPr lang="de-DE" sz="1400" dirty="0"/>
                        </a:p>
                      </a:txBody>
                      <a:tcPr marL="91345" marR="91345" marT="45672" marB="45672"/>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ea typeface="Cambria Math" panose="02040503050406030204" pitchFamily="18" charset="0"/>
                                      </a:rPr>
                                    </m:ctrlPr>
                                  </m:sSubPr>
                                  <m:e>
                                    <m:r>
                                      <a:rPr lang="de-DE" sz="1400" i="1" smtClean="0">
                                        <a:latin typeface="Cambria Math" panose="02040503050406030204" pitchFamily="18" charset="0"/>
                                        <a:ea typeface="Cambria Math" panose="02040503050406030204" pitchFamily="18" charset="0"/>
                                      </a:rPr>
                                      <m:t>𝜃</m:t>
                                    </m:r>
                                  </m:e>
                                  <m:sub>
                                    <m:r>
                                      <a:rPr lang="de-DE" sz="1400" b="0" i="1" smtClean="0">
                                        <a:latin typeface="Cambria Math" panose="02040503050406030204" pitchFamily="18" charset="0"/>
                                        <a:ea typeface="Cambria Math" panose="02040503050406030204" pitchFamily="18" charset="0"/>
                                      </a:rPr>
                                      <m:t>2</m:t>
                                    </m:r>
                                  </m:sub>
                                </m:sSub>
                              </m:oMath>
                            </m:oMathPara>
                          </a14:m>
                          <a:endParaRPr lang="de-DE" sz="1400" dirty="0"/>
                        </a:p>
                      </a:txBody>
                      <a:tcPr marL="91345" marR="91345" marT="45672" marB="45672"/>
                    </a:tc>
                    <a:extLst>
                      <a:ext uri="{0D108BD9-81ED-4DB2-BD59-A6C34878D82A}">
                        <a16:rowId xmlns:a16="http://schemas.microsoft.com/office/drawing/2014/main" val="2499895101"/>
                      </a:ext>
                    </a:extLst>
                  </a:tr>
                </a:tbl>
              </a:graphicData>
            </a:graphic>
          </p:graphicFrame>
        </mc:Choice>
        <mc:Fallback xmlns="">
          <p:graphicFrame>
            <p:nvGraphicFramePr>
              <p:cNvPr id="14" name="Table 13">
                <a:extLst>
                  <a:ext uri="{FF2B5EF4-FFF2-40B4-BE49-F238E27FC236}">
                    <a16:creationId xmlns:a16="http://schemas.microsoft.com/office/drawing/2014/main" id="{F6F84E63-C9A1-F245-BD02-19879933BD18}"/>
                  </a:ext>
                </a:extLst>
              </p:cNvPr>
              <p:cNvGraphicFramePr>
                <a:graphicFrameLocks noGrp="1"/>
              </p:cNvGraphicFramePr>
              <p:nvPr>
                <p:extLst/>
              </p:nvPr>
            </p:nvGraphicFramePr>
            <p:xfrm>
              <a:off x="9648725" y="4986292"/>
              <a:ext cx="2182951" cy="917046"/>
            </p:xfrm>
            <a:graphic>
              <a:graphicData uri="http://schemas.openxmlformats.org/drawingml/2006/table">
                <a:tbl>
                  <a:tblPr firstRow="1" bandRow="1">
                    <a:tableStyleId>{793D81CF-94F2-401A-BA57-92F5A7B2D0C5}</a:tableStyleId>
                  </a:tblPr>
                  <a:tblGrid>
                    <a:gridCol w="761397">
                      <a:extLst>
                        <a:ext uri="{9D8B030D-6E8A-4147-A177-3AD203B41FA5}">
                          <a16:colId xmlns:a16="http://schemas.microsoft.com/office/drawing/2014/main" val="796263953"/>
                        </a:ext>
                      </a:extLst>
                    </a:gridCol>
                    <a:gridCol w="1421554">
                      <a:extLst>
                        <a:ext uri="{9D8B030D-6E8A-4147-A177-3AD203B41FA5}">
                          <a16:colId xmlns:a16="http://schemas.microsoft.com/office/drawing/2014/main" val="994587755"/>
                        </a:ext>
                      </a:extLst>
                    </a:gridCol>
                  </a:tblGrid>
                  <a:tr h="305682">
                    <a:tc>
                      <a:txBody>
                        <a:bodyPr/>
                        <a:lstStyle/>
                        <a:p>
                          <a:endParaRPr lang="en-US"/>
                        </a:p>
                      </a:txBody>
                      <a:tcPr marL="91345" marR="91345" marT="45672" marB="45672">
                        <a:blipFill>
                          <a:blip r:embed="rId7"/>
                          <a:stretch>
                            <a:fillRect l="-1667" t="-4167" r="-188333" b="-208333"/>
                          </a:stretch>
                        </a:blipFill>
                      </a:tcPr>
                    </a:tc>
                    <a:tc>
                      <a:txBody>
                        <a:bodyPr/>
                        <a:lstStyle/>
                        <a:p>
                          <a:endParaRPr lang="en-US"/>
                        </a:p>
                      </a:txBody>
                      <a:tcPr marL="91345" marR="91345" marT="45672" marB="45672">
                        <a:blipFill>
                          <a:blip r:embed="rId7"/>
                          <a:stretch>
                            <a:fillRect l="-53982" t="-4167" b="-208333"/>
                          </a:stretch>
                        </a:blipFill>
                      </a:tcPr>
                    </a:tc>
                    <a:extLst>
                      <a:ext uri="{0D108BD9-81ED-4DB2-BD59-A6C34878D82A}">
                        <a16:rowId xmlns:a16="http://schemas.microsoft.com/office/drawing/2014/main" val="2794515281"/>
                      </a:ext>
                    </a:extLst>
                  </a:tr>
                  <a:tr h="305682">
                    <a:tc>
                      <a:txBody>
                        <a:bodyPr/>
                        <a:lstStyle/>
                        <a:p>
                          <a:endParaRPr lang="en-US"/>
                        </a:p>
                      </a:txBody>
                      <a:tcPr marL="91345" marR="91345" marT="45672" marB="45672">
                        <a:blipFill>
                          <a:blip r:embed="rId7"/>
                          <a:stretch>
                            <a:fillRect l="-1667" t="-100000" r="-188333" b="-100000"/>
                          </a:stretch>
                        </a:blipFill>
                      </a:tcPr>
                    </a:tc>
                    <a:tc>
                      <a:txBody>
                        <a:bodyPr/>
                        <a:lstStyle/>
                        <a:p>
                          <a:endParaRPr lang="en-US"/>
                        </a:p>
                      </a:txBody>
                      <a:tcPr marL="91345" marR="91345" marT="45672" marB="45672">
                        <a:blipFill>
                          <a:blip r:embed="rId7"/>
                          <a:stretch>
                            <a:fillRect l="-53982" t="-100000" b="-100000"/>
                          </a:stretch>
                        </a:blipFill>
                      </a:tcPr>
                    </a:tc>
                    <a:extLst>
                      <a:ext uri="{0D108BD9-81ED-4DB2-BD59-A6C34878D82A}">
                        <a16:rowId xmlns:a16="http://schemas.microsoft.com/office/drawing/2014/main" val="3291229817"/>
                      </a:ext>
                    </a:extLst>
                  </a:tr>
                  <a:tr h="305682">
                    <a:tc>
                      <a:txBody>
                        <a:bodyPr/>
                        <a:lstStyle/>
                        <a:p>
                          <a:endParaRPr lang="en-US"/>
                        </a:p>
                      </a:txBody>
                      <a:tcPr marL="91345" marR="91345" marT="45672" marB="45672">
                        <a:blipFill>
                          <a:blip r:embed="rId7"/>
                          <a:stretch>
                            <a:fillRect l="-1667" t="-208333" r="-188333" b="-4167"/>
                          </a:stretch>
                        </a:blipFill>
                      </a:tcPr>
                    </a:tc>
                    <a:tc>
                      <a:txBody>
                        <a:bodyPr/>
                        <a:lstStyle/>
                        <a:p>
                          <a:endParaRPr lang="en-US"/>
                        </a:p>
                      </a:txBody>
                      <a:tcPr marL="91345" marR="91345" marT="45672" marB="45672">
                        <a:blipFill>
                          <a:blip r:embed="rId7"/>
                          <a:stretch>
                            <a:fillRect l="-53982" t="-208333" b="-4167"/>
                          </a:stretch>
                        </a:blipFill>
                      </a:tcPr>
                    </a:tc>
                    <a:extLst>
                      <a:ext uri="{0D108BD9-81ED-4DB2-BD59-A6C34878D82A}">
                        <a16:rowId xmlns:a16="http://schemas.microsoft.com/office/drawing/2014/main" val="2499895101"/>
                      </a:ext>
                    </a:extLst>
                  </a:tr>
                </a:tbl>
              </a:graphicData>
            </a:graphic>
          </p:graphicFrame>
        </mc:Fallback>
      </mc:AlternateContent>
      <p:sp>
        <p:nvSpPr>
          <p:cNvPr id="15" name="Rectangle 14">
            <a:extLst>
              <a:ext uri="{FF2B5EF4-FFF2-40B4-BE49-F238E27FC236}">
                <a16:creationId xmlns:a16="http://schemas.microsoft.com/office/drawing/2014/main" id="{F1D14DC2-A085-044F-87E8-F5D21049437A}"/>
              </a:ext>
            </a:extLst>
          </p:cNvPr>
          <p:cNvSpPr/>
          <p:nvPr/>
        </p:nvSpPr>
        <p:spPr>
          <a:xfrm>
            <a:off x="10055588" y="3253092"/>
            <a:ext cx="1369222" cy="296770"/>
          </a:xfrm>
          <a:prstGeom prst="rect">
            <a:avLst/>
          </a:prstGeom>
          <a:solidFill>
            <a:schemeClr val="accent1">
              <a:alpha val="2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a:p>
        </p:txBody>
      </p:sp>
      <p:sp>
        <p:nvSpPr>
          <p:cNvPr id="16" name="Rectangle 15">
            <a:extLst>
              <a:ext uri="{FF2B5EF4-FFF2-40B4-BE49-F238E27FC236}">
                <a16:creationId xmlns:a16="http://schemas.microsoft.com/office/drawing/2014/main" id="{ADFF84E4-7166-6745-BEB2-9B3ACCCF698D}"/>
              </a:ext>
            </a:extLst>
          </p:cNvPr>
          <p:cNvSpPr/>
          <p:nvPr/>
        </p:nvSpPr>
        <p:spPr>
          <a:xfrm>
            <a:off x="9648725" y="5296429"/>
            <a:ext cx="2182951" cy="296770"/>
          </a:xfrm>
          <a:prstGeom prst="rect">
            <a:avLst/>
          </a:prstGeom>
          <a:solidFill>
            <a:srgbClr val="FFC000">
              <a:alpha val="2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a:p>
        </p:txBody>
      </p:sp>
    </p:spTree>
    <p:extLst>
      <p:ext uri="{BB962C8B-B14F-4D97-AF65-F5344CB8AC3E}">
        <p14:creationId xmlns:p14="http://schemas.microsoft.com/office/powerpoint/2010/main" val="537345219"/>
      </p:ext>
    </p:extLst>
  </p:cSld>
  <p:clrMapOvr>
    <a:masterClrMapping/>
  </p:clrMapOvr>
  <p:transition spd="med"/>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885F8-75F6-B046-A7FA-7DA97F6B3AAC}"/>
              </a:ext>
            </a:extLst>
          </p:cNvPr>
          <p:cNvSpPr>
            <a:spLocks noGrp="1"/>
          </p:cNvSpPr>
          <p:nvPr>
            <p:ph type="title"/>
          </p:nvPr>
        </p:nvSpPr>
        <p:spPr/>
        <p:txBody>
          <a:bodyPr/>
          <a:lstStyle/>
          <a:p>
            <a:r>
              <a:rPr lang="en-GB"/>
              <a:t>Maximum-Likelihood Parameter Estimation: General Procedure</a:t>
            </a:r>
          </a:p>
        </p:txBody>
      </p:sp>
      <mc:AlternateContent xmlns:mc="http://schemas.openxmlformats.org/markup-compatibility/2006" xmlns:a14="http://schemas.microsoft.com/office/drawing/2010/main">
        <mc:Choice Requires="a14">
          <p:sp>
            <p:nvSpPr>
              <p:cNvPr id="12" name="Text Placeholder 11">
                <a:extLst>
                  <a:ext uri="{FF2B5EF4-FFF2-40B4-BE49-F238E27FC236}">
                    <a16:creationId xmlns:a16="http://schemas.microsoft.com/office/drawing/2014/main" id="{0CF03A41-F6AB-4044-81DA-ED7275B5115B}"/>
                  </a:ext>
                </a:extLst>
              </p:cNvPr>
              <p:cNvSpPr>
                <a:spLocks noGrp="1"/>
              </p:cNvSpPr>
              <p:nvPr>
                <p:ph idx="1"/>
              </p:nvPr>
            </p:nvSpPr>
            <p:spPr/>
            <p:txBody>
              <a:bodyPr/>
              <a:lstStyle/>
              <a:p>
                <a:r>
                  <a:rPr lang="en-GB" dirty="0"/>
                  <a:t>Lot of mathematical effort to detect the obvious</a:t>
                </a:r>
              </a:p>
              <a:p>
                <a:r>
                  <a:rPr lang="en-GB" dirty="0"/>
                  <a:t>Sketches a general procedure for estimating parameters ML-style:</a:t>
                </a:r>
              </a:p>
              <a:p>
                <a:pPr lvl="1"/>
                <a:r>
                  <a:rPr lang="en-GB" dirty="0"/>
                  <a:t>Tasks: Maximise </a:t>
                </a:r>
                <a14:m>
                  <m:oMath xmlns:m="http://schemas.openxmlformats.org/officeDocument/2006/math">
                    <m:r>
                      <a:rPr lang="en-GB" i="1" smtClean="0">
                        <a:latin typeface="Cambria Math" panose="02040503050406030204" pitchFamily="18" charset="0"/>
                      </a:rPr>
                      <m:t>𝑃</m:t>
                    </m:r>
                    <m:d>
                      <m:dPr>
                        <m:ctrlPr>
                          <a:rPr lang="en-GB" i="1" smtClean="0">
                            <a:latin typeface="Cambria Math" panose="02040503050406030204" pitchFamily="18" charset="0"/>
                          </a:rPr>
                        </m:ctrlPr>
                      </m:dPr>
                      <m:e>
                        <m:r>
                          <a:rPr lang="en-GB" b="1" i="1" smtClean="0">
                            <a:latin typeface="Cambria Math" panose="02040503050406030204" pitchFamily="18" charset="0"/>
                          </a:rPr>
                          <m:t>𝒅</m:t>
                        </m:r>
                      </m:e>
                      <m:e>
                        <m:r>
                          <a:rPr lang="en-GB" b="1" i="1" smtClean="0">
                            <a:latin typeface="Cambria Math" panose="02040503050406030204" pitchFamily="18" charset="0"/>
                            <a:ea typeface="Cambria Math" panose="02040503050406030204" pitchFamily="18" charset="0"/>
                          </a:rPr>
                          <m:t>𝜽</m:t>
                        </m:r>
                      </m:e>
                    </m:d>
                  </m:oMath>
                </a14:m>
                <a:r>
                  <a:rPr lang="en-GB" dirty="0"/>
                  <a:t>, i.e., </a:t>
                </a:r>
                <a14:m>
                  <m:oMath xmlns:m="http://schemas.openxmlformats.org/officeDocument/2006/math">
                    <m:sSub>
                      <m:sSubPr>
                        <m:ctrlPr>
                          <a:rPr lang="en-GB" b="0" i="1" smtClean="0">
                            <a:solidFill>
                              <a:schemeClr val="accent1"/>
                            </a:solidFill>
                            <a:latin typeface="Cambria Math" panose="02040503050406030204" pitchFamily="18" charset="0"/>
                          </a:rPr>
                        </m:ctrlPr>
                      </m:sSubPr>
                      <m:e>
                        <m:r>
                          <a:rPr lang="en-GB" b="0" i="1" smtClean="0">
                            <a:solidFill>
                              <a:schemeClr val="accent1"/>
                            </a:solidFill>
                            <a:latin typeface="Cambria Math" panose="02040503050406030204" pitchFamily="18" charset="0"/>
                          </a:rPr>
                          <m:t>h</m:t>
                        </m:r>
                      </m:e>
                      <m:sub>
                        <m:r>
                          <a:rPr lang="en-GB" b="0" i="1" smtClean="0">
                            <a:solidFill>
                              <a:schemeClr val="accent1"/>
                            </a:solidFill>
                            <a:latin typeface="Cambria Math" panose="02040503050406030204" pitchFamily="18" charset="0"/>
                          </a:rPr>
                          <m:t>𝑀𝐿</m:t>
                        </m:r>
                      </m:sub>
                    </m:sSub>
                    <m:r>
                      <a:rPr lang="en-GB" b="0" i="1" smtClean="0">
                        <a:solidFill>
                          <a:schemeClr val="accent1"/>
                        </a:solidFill>
                        <a:latin typeface="Cambria Math" panose="02040503050406030204" pitchFamily="18" charset="0"/>
                      </a:rPr>
                      <m:t>=</m:t>
                    </m:r>
                    <m:func>
                      <m:funcPr>
                        <m:ctrlPr>
                          <a:rPr lang="en-GB" b="0" i="1" smtClean="0">
                            <a:solidFill>
                              <a:schemeClr val="accent1"/>
                            </a:solidFill>
                            <a:latin typeface="Cambria Math" panose="02040503050406030204" pitchFamily="18" charset="0"/>
                          </a:rPr>
                        </m:ctrlPr>
                      </m:funcPr>
                      <m:fName>
                        <m:limLow>
                          <m:limLowPr>
                            <m:ctrlPr>
                              <a:rPr lang="en-GB" b="0" i="1" smtClean="0">
                                <a:solidFill>
                                  <a:schemeClr val="accent1"/>
                                </a:solidFill>
                                <a:latin typeface="Cambria Math" panose="02040503050406030204" pitchFamily="18" charset="0"/>
                              </a:rPr>
                            </m:ctrlPr>
                          </m:limLowPr>
                          <m:e>
                            <m:r>
                              <m:rPr>
                                <m:sty m:val="p"/>
                              </m:rPr>
                              <a:rPr lang="en-GB" b="0" i="0" smtClean="0">
                                <a:solidFill>
                                  <a:schemeClr val="accent1"/>
                                </a:solidFill>
                                <a:latin typeface="Cambria Math" panose="02040503050406030204" pitchFamily="18" charset="0"/>
                              </a:rPr>
                              <m:t>arg</m:t>
                            </m:r>
                            <m:r>
                              <a:rPr lang="en-GB" b="0" i="0" smtClean="0">
                                <a:solidFill>
                                  <a:schemeClr val="accent1"/>
                                </a:solidFill>
                                <a:latin typeface="Cambria Math" panose="02040503050406030204" pitchFamily="18" charset="0"/>
                              </a:rPr>
                              <m:t> </m:t>
                            </m:r>
                            <m:r>
                              <m:rPr>
                                <m:sty m:val="p"/>
                              </m:rPr>
                              <a:rPr lang="en-GB" b="0" i="0" smtClean="0">
                                <a:solidFill>
                                  <a:schemeClr val="accent1"/>
                                </a:solidFill>
                                <a:latin typeface="Cambria Math" panose="02040503050406030204" pitchFamily="18" charset="0"/>
                              </a:rPr>
                              <m:t>max</m:t>
                            </m:r>
                          </m:e>
                          <m:lim>
                            <m:r>
                              <a:rPr lang="en-GB" b="1" i="1" smtClean="0">
                                <a:solidFill>
                                  <a:schemeClr val="accent1"/>
                                </a:solidFill>
                                <a:latin typeface="Cambria Math" panose="02040503050406030204" pitchFamily="18" charset="0"/>
                                <a:ea typeface="Cambria Math" panose="02040503050406030204" pitchFamily="18" charset="0"/>
                              </a:rPr>
                              <m:t>𝜽</m:t>
                            </m:r>
                          </m:lim>
                        </m:limLow>
                      </m:fName>
                      <m:e>
                        <m:r>
                          <a:rPr lang="en-GB" i="1" smtClean="0">
                            <a:solidFill>
                              <a:schemeClr val="accent1"/>
                            </a:solidFill>
                            <a:latin typeface="Cambria Math" panose="02040503050406030204" pitchFamily="18" charset="0"/>
                          </a:rPr>
                          <m:t>𝑃</m:t>
                        </m:r>
                        <m:d>
                          <m:dPr>
                            <m:ctrlPr>
                              <a:rPr lang="en-GB" i="1" smtClean="0">
                                <a:solidFill>
                                  <a:schemeClr val="accent1"/>
                                </a:solidFill>
                                <a:latin typeface="Cambria Math" panose="02040503050406030204" pitchFamily="18" charset="0"/>
                              </a:rPr>
                            </m:ctrlPr>
                          </m:dPr>
                          <m:e>
                            <m:r>
                              <a:rPr lang="en-GB" b="1" i="1" smtClean="0">
                                <a:solidFill>
                                  <a:schemeClr val="accent1"/>
                                </a:solidFill>
                                <a:latin typeface="Cambria Math" panose="02040503050406030204" pitchFamily="18" charset="0"/>
                              </a:rPr>
                              <m:t>𝒅</m:t>
                            </m:r>
                          </m:e>
                          <m:e>
                            <m:r>
                              <a:rPr lang="en-GB" b="1" i="1" smtClean="0">
                                <a:solidFill>
                                  <a:schemeClr val="accent1"/>
                                </a:solidFill>
                                <a:latin typeface="Cambria Math" panose="02040503050406030204" pitchFamily="18" charset="0"/>
                                <a:ea typeface="Cambria Math" panose="02040503050406030204" pitchFamily="18" charset="0"/>
                              </a:rPr>
                              <m:t>𝜽</m:t>
                            </m:r>
                          </m:e>
                        </m:d>
                      </m:e>
                    </m:func>
                    <m:r>
                      <a:rPr lang="en-GB" b="0" i="1" smtClean="0">
                        <a:solidFill>
                          <a:schemeClr val="accent1"/>
                        </a:solidFill>
                        <a:latin typeface="Cambria Math" panose="02040503050406030204" pitchFamily="18" charset="0"/>
                      </a:rPr>
                      <m:t>=</m:t>
                    </m:r>
                    <m:func>
                      <m:funcPr>
                        <m:ctrlPr>
                          <a:rPr lang="en-GB" b="0" i="1" smtClean="0">
                            <a:solidFill>
                              <a:schemeClr val="accent1"/>
                            </a:solidFill>
                            <a:latin typeface="Cambria Math" panose="02040503050406030204" pitchFamily="18" charset="0"/>
                          </a:rPr>
                        </m:ctrlPr>
                      </m:funcPr>
                      <m:fName>
                        <m:limLow>
                          <m:limLowPr>
                            <m:ctrlPr>
                              <a:rPr lang="en-GB" b="0" i="1" smtClean="0">
                                <a:solidFill>
                                  <a:schemeClr val="accent1"/>
                                </a:solidFill>
                                <a:latin typeface="Cambria Math" panose="02040503050406030204" pitchFamily="18" charset="0"/>
                              </a:rPr>
                            </m:ctrlPr>
                          </m:limLowPr>
                          <m:e>
                            <m:r>
                              <m:rPr>
                                <m:sty m:val="p"/>
                              </m:rPr>
                              <a:rPr lang="en-GB" b="0" i="0" smtClean="0">
                                <a:solidFill>
                                  <a:schemeClr val="accent1"/>
                                </a:solidFill>
                                <a:latin typeface="Cambria Math" panose="02040503050406030204" pitchFamily="18" charset="0"/>
                              </a:rPr>
                              <m:t>arg</m:t>
                            </m:r>
                            <m:r>
                              <a:rPr lang="en-GB" b="0" i="0" smtClean="0">
                                <a:solidFill>
                                  <a:schemeClr val="accent1"/>
                                </a:solidFill>
                                <a:latin typeface="Cambria Math" panose="02040503050406030204" pitchFamily="18" charset="0"/>
                              </a:rPr>
                              <m:t> </m:t>
                            </m:r>
                            <m:r>
                              <m:rPr>
                                <m:sty m:val="p"/>
                              </m:rPr>
                              <a:rPr lang="en-GB" b="0" i="0" smtClean="0">
                                <a:solidFill>
                                  <a:schemeClr val="accent1"/>
                                </a:solidFill>
                                <a:latin typeface="Cambria Math" panose="02040503050406030204" pitchFamily="18" charset="0"/>
                              </a:rPr>
                              <m:t>max</m:t>
                            </m:r>
                          </m:e>
                          <m:lim>
                            <m:r>
                              <a:rPr lang="en-GB" b="1" i="1" smtClean="0">
                                <a:solidFill>
                                  <a:schemeClr val="accent1"/>
                                </a:solidFill>
                                <a:latin typeface="Cambria Math" panose="02040503050406030204" pitchFamily="18" charset="0"/>
                                <a:ea typeface="Cambria Math" panose="02040503050406030204" pitchFamily="18" charset="0"/>
                              </a:rPr>
                              <m:t>𝜽</m:t>
                            </m:r>
                          </m:lim>
                        </m:limLow>
                      </m:fName>
                      <m:e>
                        <m:nary>
                          <m:naryPr>
                            <m:chr m:val="∏"/>
                            <m:ctrlPr>
                              <a:rPr lang="en-GB" b="0" i="1" smtClean="0">
                                <a:solidFill>
                                  <a:schemeClr val="accent1"/>
                                </a:solidFill>
                                <a:latin typeface="Cambria Math" panose="02040503050406030204" pitchFamily="18" charset="0"/>
                              </a:rPr>
                            </m:ctrlPr>
                          </m:naryPr>
                          <m:sub>
                            <m:r>
                              <m:rPr>
                                <m:brk m:alnAt="23"/>
                              </m:rPr>
                              <a:rPr lang="en-GB" b="0" i="1" smtClean="0">
                                <a:solidFill>
                                  <a:schemeClr val="accent1"/>
                                </a:solidFill>
                                <a:latin typeface="Cambria Math" panose="02040503050406030204" pitchFamily="18" charset="0"/>
                              </a:rPr>
                              <m:t>𝑗</m:t>
                            </m:r>
                            <m:r>
                              <a:rPr lang="en-GB" b="0" i="1" smtClean="0">
                                <a:solidFill>
                                  <a:schemeClr val="accent1"/>
                                </a:solidFill>
                                <a:latin typeface="Cambria Math" panose="02040503050406030204" pitchFamily="18" charset="0"/>
                              </a:rPr>
                              <m:t>=1</m:t>
                            </m:r>
                          </m:sub>
                          <m:sup>
                            <m:r>
                              <a:rPr lang="en-GB" b="0" i="1" smtClean="0">
                                <a:solidFill>
                                  <a:schemeClr val="accent1"/>
                                </a:solidFill>
                                <a:latin typeface="Cambria Math" panose="02040503050406030204" pitchFamily="18" charset="0"/>
                              </a:rPr>
                              <m:t>𝑁</m:t>
                            </m:r>
                          </m:sup>
                          <m:e>
                            <m:r>
                              <a:rPr lang="en-GB" b="0" i="1" smtClean="0">
                                <a:solidFill>
                                  <a:schemeClr val="accent1"/>
                                </a:solidFill>
                                <a:latin typeface="Cambria Math" panose="02040503050406030204" pitchFamily="18" charset="0"/>
                              </a:rPr>
                              <m:t>𝑃</m:t>
                            </m:r>
                            <m:d>
                              <m:dPr>
                                <m:ctrlPr>
                                  <a:rPr lang="en-GB" b="0" i="1" smtClean="0">
                                    <a:solidFill>
                                      <a:schemeClr val="accent1"/>
                                    </a:solidFill>
                                    <a:latin typeface="Cambria Math" panose="02040503050406030204" pitchFamily="18" charset="0"/>
                                  </a:rPr>
                                </m:ctrlPr>
                              </m:dPr>
                              <m:e>
                                <m:sSub>
                                  <m:sSubPr>
                                    <m:ctrlPr>
                                      <a:rPr lang="en-GB" i="1" smtClean="0">
                                        <a:solidFill>
                                          <a:schemeClr val="accent1"/>
                                        </a:solidFill>
                                        <a:latin typeface="Cambria Math" panose="02040503050406030204" pitchFamily="18" charset="0"/>
                                      </a:rPr>
                                    </m:ctrlPr>
                                  </m:sSubPr>
                                  <m:e>
                                    <m:r>
                                      <a:rPr lang="en-GB" i="1" smtClean="0">
                                        <a:solidFill>
                                          <a:schemeClr val="accent1"/>
                                        </a:solidFill>
                                        <a:latin typeface="Cambria Math" panose="02040503050406030204" pitchFamily="18" charset="0"/>
                                      </a:rPr>
                                      <m:t>𝑑</m:t>
                                    </m:r>
                                  </m:e>
                                  <m:sub>
                                    <m:r>
                                      <a:rPr lang="en-GB" i="1" smtClean="0">
                                        <a:solidFill>
                                          <a:schemeClr val="accent1"/>
                                        </a:solidFill>
                                        <a:latin typeface="Cambria Math" panose="02040503050406030204" pitchFamily="18" charset="0"/>
                                      </a:rPr>
                                      <m:t>𝑗</m:t>
                                    </m:r>
                                  </m:sub>
                                </m:sSub>
                              </m:e>
                              <m:e>
                                <m:r>
                                  <a:rPr lang="en-GB" b="1" i="1" smtClean="0">
                                    <a:solidFill>
                                      <a:schemeClr val="accent1"/>
                                    </a:solidFill>
                                    <a:latin typeface="Cambria Math" panose="02040503050406030204" pitchFamily="18" charset="0"/>
                                    <a:ea typeface="Cambria Math" panose="02040503050406030204" pitchFamily="18" charset="0"/>
                                  </a:rPr>
                                  <m:t>𝜽</m:t>
                                </m:r>
                              </m:e>
                            </m:d>
                          </m:e>
                        </m:nary>
                      </m:e>
                    </m:func>
                  </m:oMath>
                </a14:m>
                <a:endParaRPr lang="en-GB" dirty="0">
                  <a:solidFill>
                    <a:schemeClr val="accent1"/>
                  </a:solidFill>
                </a:endParaRPr>
              </a:p>
              <a:p>
                <a:pPr lvl="1"/>
                <a:r>
                  <a:rPr lang="en-GB" dirty="0"/>
                  <a:t>Procedure</a:t>
                </a:r>
              </a:p>
              <a:p>
                <a:pPr marL="978508" lvl="2" indent="-456743">
                  <a:buFont typeface="+mj-lt"/>
                  <a:buAutoNum type="arabicPeriod"/>
                </a:pPr>
                <a:r>
                  <a:rPr lang="en-GB" dirty="0"/>
                  <a:t>Describe probabilities of data as a function of the parameters to be learning (</a:t>
                </a:r>
                <a14:m>
                  <m:oMath xmlns:m="http://schemas.openxmlformats.org/officeDocument/2006/math">
                    <m:r>
                      <a:rPr lang="en-GB" i="1" smtClean="0">
                        <a:latin typeface="Cambria Math" panose="02040503050406030204" pitchFamily="18" charset="0"/>
                      </a:rPr>
                      <m:t>𝑃</m:t>
                    </m:r>
                    <m:d>
                      <m:dPr>
                        <m:ctrlPr>
                          <a:rPr lang="en-GB" i="1" smtClean="0">
                            <a:latin typeface="Cambria Math" panose="02040503050406030204" pitchFamily="18" charset="0"/>
                          </a:rPr>
                        </m:ctrlPr>
                      </m:dPr>
                      <m:e>
                        <m:r>
                          <a:rPr lang="en-GB" b="1" i="1" smtClean="0">
                            <a:latin typeface="Cambria Math" panose="02040503050406030204" pitchFamily="18" charset="0"/>
                          </a:rPr>
                          <m:t>𝒅</m:t>
                        </m:r>
                        <m:r>
                          <a:rPr lang="en-GB" i="1" smtClean="0">
                            <a:latin typeface="Cambria Math" panose="02040503050406030204" pitchFamily="18" charset="0"/>
                          </a:rPr>
                          <m:t> | </m:t>
                        </m:r>
                        <m:r>
                          <a:rPr lang="en-GB" b="1" i="1" smtClean="0">
                            <a:latin typeface="Cambria Math" panose="02040503050406030204" pitchFamily="18" charset="0"/>
                            <a:ea typeface="Cambria Math" panose="02040503050406030204" pitchFamily="18" charset="0"/>
                          </a:rPr>
                          <m:t>𝜽</m:t>
                        </m:r>
                      </m:e>
                    </m:d>
                  </m:oMath>
                </a14:m>
                <a:r>
                  <a:rPr lang="en-GB" dirty="0"/>
                  <a:t>)</a:t>
                </a:r>
              </a:p>
              <a:p>
                <a:pPr marL="978508" lvl="2" indent="-456743">
                  <a:buFont typeface="+mj-lt"/>
                  <a:buAutoNum type="arabicPeriod"/>
                </a:pPr>
                <a:r>
                  <a:rPr lang="en-GB" dirty="0"/>
                  <a:t>Differentiate the log-likelihood (</a:t>
                </a:r>
                <a14:m>
                  <m:oMath xmlns:m="http://schemas.openxmlformats.org/officeDocument/2006/math">
                    <m:func>
                      <m:funcPr>
                        <m:ctrlPr>
                          <a:rPr lang="en-GB" b="0" i="1" smtClean="0">
                            <a:latin typeface="Cambria Math" panose="02040503050406030204" pitchFamily="18" charset="0"/>
                          </a:rPr>
                        </m:ctrlPr>
                      </m:funcPr>
                      <m:fName>
                        <m:r>
                          <m:rPr>
                            <m:sty m:val="p"/>
                          </m:rPr>
                          <a:rPr lang="en-GB" b="0" i="0" smtClean="0">
                            <a:latin typeface="Cambria Math" panose="02040503050406030204" pitchFamily="18" charset="0"/>
                          </a:rPr>
                          <m:t>log</m:t>
                        </m:r>
                      </m:fName>
                      <m:e>
                        <m:r>
                          <a:rPr lang="en-GB" i="1" smtClean="0">
                            <a:latin typeface="Cambria Math" panose="02040503050406030204" pitchFamily="18" charset="0"/>
                          </a:rPr>
                          <m:t>𝑃</m:t>
                        </m:r>
                        <m:d>
                          <m:dPr>
                            <m:ctrlPr>
                              <a:rPr lang="en-GB" i="1" smtClean="0">
                                <a:latin typeface="Cambria Math" panose="02040503050406030204" pitchFamily="18" charset="0"/>
                              </a:rPr>
                            </m:ctrlPr>
                          </m:dPr>
                          <m:e>
                            <m:r>
                              <a:rPr lang="en-GB" b="1" i="1" smtClean="0">
                                <a:latin typeface="Cambria Math" panose="02040503050406030204" pitchFamily="18" charset="0"/>
                              </a:rPr>
                              <m:t>𝒅</m:t>
                            </m:r>
                            <m:r>
                              <a:rPr lang="en-GB" i="1" smtClean="0">
                                <a:latin typeface="Cambria Math" panose="02040503050406030204" pitchFamily="18" charset="0"/>
                              </a:rPr>
                              <m:t> | </m:t>
                            </m:r>
                            <m:r>
                              <a:rPr lang="en-GB" b="1" i="1" smtClean="0">
                                <a:latin typeface="Cambria Math" panose="02040503050406030204" pitchFamily="18" charset="0"/>
                                <a:ea typeface="Cambria Math" panose="02040503050406030204" pitchFamily="18" charset="0"/>
                              </a:rPr>
                              <m:t>𝜽</m:t>
                            </m:r>
                          </m:e>
                        </m:d>
                      </m:e>
                    </m:func>
                  </m:oMath>
                </a14:m>
                <a:r>
                  <a:rPr lang="en-GB" dirty="0"/>
                  <a:t>) w.r.t. each parameter</a:t>
                </a:r>
              </a:p>
              <a:p>
                <a:pPr marL="978508" lvl="2" indent="-456743">
                  <a:buFont typeface="+mj-lt"/>
                  <a:buAutoNum type="arabicPeriod"/>
                </a:pPr>
                <a:r>
                  <a:rPr lang="en-GB" dirty="0"/>
                  <a:t>Solve derivatives set equal to zero for each parameter</a:t>
                </a:r>
              </a:p>
              <a:p>
                <a:pPr lvl="2"/>
                <a:r>
                  <a:rPr lang="en-GB" dirty="0"/>
                  <a:t>Afterwards, determine the necessary relative frequencies (i.e., counting)</a:t>
                </a:r>
              </a:p>
              <a:p>
                <a:r>
                  <a:rPr lang="en-GB" dirty="0"/>
                  <a:t>Note: Sampling can be interpreted as ML parameter estimations</a:t>
                </a:r>
              </a:p>
              <a:p>
                <a:pPr lvl="1"/>
                <a:r>
                  <a:rPr lang="en-GB" dirty="0"/>
                  <a:t>Learning of the queried distribution using samples by determining relative frequencies</a:t>
                </a:r>
              </a:p>
            </p:txBody>
          </p:sp>
        </mc:Choice>
        <mc:Fallback xmlns="">
          <p:sp>
            <p:nvSpPr>
              <p:cNvPr id="12" name="Text Placeholder 11">
                <a:extLst>
                  <a:ext uri="{FF2B5EF4-FFF2-40B4-BE49-F238E27FC236}">
                    <a16:creationId xmlns:a16="http://schemas.microsoft.com/office/drawing/2014/main" id="{0CF03A41-F6AB-4044-81DA-ED7275B5115B}"/>
                  </a:ext>
                </a:extLst>
              </p:cNvPr>
              <p:cNvSpPr>
                <a:spLocks noGrp="1" noRot="1" noChangeAspect="1" noMove="1" noResize="1" noEditPoints="1" noAdjustHandles="1" noChangeArrowheads="1" noChangeShapeType="1" noTextEdit="1"/>
              </p:cNvSpPr>
              <p:nvPr>
                <p:ph idx="1"/>
              </p:nvPr>
            </p:nvSpPr>
            <p:spPr>
              <a:blipFill>
                <a:blip r:embed="rId3"/>
                <a:stretch>
                  <a:fillRect l="-1436" t="-2687"/>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F515FAA4-BD27-4347-A895-76FB9AD50733}"/>
              </a:ext>
            </a:extLst>
          </p:cNvPr>
          <p:cNvSpPr>
            <a:spLocks noGrp="1"/>
          </p:cNvSpPr>
          <p:nvPr>
            <p:ph type="sldNum" sz="quarter" idx="4"/>
          </p:nvPr>
        </p:nvSpPr>
        <p:spPr/>
        <p:txBody>
          <a:bodyPr/>
          <a:lstStyle/>
          <a:p>
            <a:pPr>
              <a:defRPr/>
            </a:pPr>
            <a:fld id="{9E7E58AE-6D6D-DC49-9B9B-2C0940CAF967}" type="slidenum">
              <a:rPr lang="en-GB" smtClean="0"/>
              <a:pPr>
                <a:defRPr/>
              </a:pPr>
              <a:t>119</a:t>
            </a:fld>
            <a:endParaRPr lang="en-GB"/>
          </a:p>
        </p:txBody>
      </p:sp>
      <p:sp>
        <p:nvSpPr>
          <p:cNvPr id="3" name="Date Placeholder 2">
            <a:extLst>
              <a:ext uri="{FF2B5EF4-FFF2-40B4-BE49-F238E27FC236}">
                <a16:creationId xmlns:a16="http://schemas.microsoft.com/office/drawing/2014/main" id="{5B7F05F5-AB45-DF48-92C9-036ACC72FD97}"/>
              </a:ext>
            </a:extLst>
          </p:cNvPr>
          <p:cNvSpPr>
            <a:spLocks noGrp="1"/>
          </p:cNvSpPr>
          <p:nvPr>
            <p:ph type="dt" sz="half" idx="2"/>
          </p:nvPr>
        </p:nvSpPr>
        <p:spPr/>
        <p:txBody>
          <a:bodyPr/>
          <a:lstStyle/>
          <a:p>
            <a:r>
              <a:rPr lang="en-GB"/>
              <a:t>Lifted Learning</a:t>
            </a:r>
          </a:p>
        </p:txBody>
      </p:sp>
      <p:sp>
        <p:nvSpPr>
          <p:cNvPr id="6" name="Footer Placeholder 5">
            <a:extLst>
              <a:ext uri="{FF2B5EF4-FFF2-40B4-BE49-F238E27FC236}">
                <a16:creationId xmlns:a16="http://schemas.microsoft.com/office/drawing/2014/main" id="{0CAA05B8-F8E1-6844-886A-201C3B34041C}"/>
              </a:ext>
            </a:extLst>
          </p:cNvPr>
          <p:cNvSpPr>
            <a:spLocks noGrp="1"/>
          </p:cNvSpPr>
          <p:nvPr>
            <p:ph type="ftr" sz="quarter" idx="3"/>
          </p:nvPr>
        </p:nvSpPr>
        <p:spPr/>
        <p:txBody>
          <a:bodyPr/>
          <a:lstStyle/>
          <a:p>
            <a:r>
              <a:rPr lang="en-GB"/>
              <a:t>T. Braun - StaRAI</a:t>
            </a:r>
          </a:p>
        </p:txBody>
      </p:sp>
    </p:spTree>
    <p:extLst>
      <p:ext uri="{BB962C8B-B14F-4D97-AF65-F5344CB8AC3E}">
        <p14:creationId xmlns:p14="http://schemas.microsoft.com/office/powerpoint/2010/main" val="40890901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p:cNvSpPr>
            <a:spLocks noGrp="1" noChangeArrowheads="1"/>
          </p:cNvSpPr>
          <p:nvPr>
            <p:ph type="title"/>
          </p:nvPr>
        </p:nvSpPr>
        <p:spPr/>
        <p:txBody>
          <a:bodyPr/>
          <a:lstStyle/>
          <a:p>
            <a:r>
              <a:rPr lang="en-GB" dirty="0"/>
              <a:t>Parameter Learning with Hidden (Latent) Variables</a:t>
            </a:r>
          </a:p>
        </p:txBody>
      </p:sp>
      <p:sp>
        <p:nvSpPr>
          <p:cNvPr id="10" name="Content Placeholder 9">
            <a:extLst>
              <a:ext uri="{FF2B5EF4-FFF2-40B4-BE49-F238E27FC236}">
                <a16:creationId xmlns:a16="http://schemas.microsoft.com/office/drawing/2014/main" id="{731F0561-74F4-D346-9D2E-B9A8DFA2FEB4}"/>
              </a:ext>
            </a:extLst>
          </p:cNvPr>
          <p:cNvSpPr>
            <a:spLocks noGrp="1"/>
          </p:cNvSpPr>
          <p:nvPr>
            <p:ph idx="1"/>
          </p:nvPr>
        </p:nvSpPr>
        <p:spPr>
          <a:xfrm>
            <a:off x="359625" y="1666902"/>
            <a:ext cx="8962818" cy="4236435"/>
          </a:xfrm>
        </p:spPr>
        <p:txBody>
          <a:bodyPr/>
          <a:lstStyle/>
          <a:p>
            <a:r>
              <a:rPr lang="en-GB" dirty="0"/>
              <a:t>Problem with hidden variables in model: Counting not possible as data not available</a:t>
            </a:r>
          </a:p>
          <a:p>
            <a:pPr lvl="1"/>
            <a:r>
              <a:rPr lang="en-GB" dirty="0"/>
              <a:t>Avoiding hidden variables not an option: explosion of parameters to learn</a:t>
            </a:r>
          </a:p>
          <a:p>
            <a:pPr lvl="1"/>
            <a:endParaRPr lang="en-GB" dirty="0"/>
          </a:p>
          <a:p>
            <a:pPr lvl="1"/>
            <a:endParaRPr lang="en-GB" dirty="0"/>
          </a:p>
          <a:p>
            <a:pPr lvl="1"/>
            <a:endParaRPr lang="en-GB" dirty="0"/>
          </a:p>
          <a:p>
            <a:pPr lvl="1"/>
            <a:endParaRPr lang="en-GB" dirty="0"/>
          </a:p>
          <a:p>
            <a:r>
              <a:rPr lang="en-GB" dirty="0"/>
              <a:t>Solution: </a:t>
            </a:r>
            <a:r>
              <a:rPr lang="en-GB" dirty="0">
                <a:solidFill>
                  <a:schemeClr val="accent1"/>
                </a:solidFill>
              </a:rPr>
              <a:t>Expectation-Maximisation (EM)</a:t>
            </a:r>
          </a:p>
          <a:p>
            <a:pPr lvl="1"/>
            <a:r>
              <a:rPr lang="en-GB" dirty="0"/>
              <a:t>If we had data for all the variables in the network, we could learn the parameters by using ML methods</a:t>
            </a:r>
          </a:p>
          <a:p>
            <a:pPr lvl="1"/>
            <a:r>
              <a:rPr lang="en-GB" dirty="0"/>
              <a:t>If we had the parameters in the network, we could generate data for the hidden variables (by sampling + counting or estimating expected counts)</a:t>
            </a:r>
          </a:p>
          <a:p>
            <a:pPr lvl="1"/>
            <a:endParaRPr lang="en-GB" dirty="0"/>
          </a:p>
          <a:p>
            <a:endParaRPr lang="en-GB" dirty="0"/>
          </a:p>
        </p:txBody>
      </p:sp>
      <p:sp>
        <p:nvSpPr>
          <p:cNvPr id="3" name="Date Placeholder 2">
            <a:extLst>
              <a:ext uri="{FF2B5EF4-FFF2-40B4-BE49-F238E27FC236}">
                <a16:creationId xmlns:a16="http://schemas.microsoft.com/office/drawing/2014/main" id="{0E84C305-B568-F246-8C98-0EAFA7F41468}"/>
              </a:ext>
            </a:extLst>
          </p:cNvPr>
          <p:cNvSpPr>
            <a:spLocks noGrp="1"/>
          </p:cNvSpPr>
          <p:nvPr>
            <p:ph type="dt" sz="half" idx="2"/>
          </p:nvPr>
        </p:nvSpPr>
        <p:spPr/>
        <p:txBody>
          <a:bodyPr/>
          <a:lstStyle/>
          <a:p>
            <a:r>
              <a:rPr lang="en-GB"/>
              <a:t>Lifted Learning</a:t>
            </a:r>
            <a:endParaRPr lang="en-GB" dirty="0"/>
          </a:p>
        </p:txBody>
      </p:sp>
      <p:sp>
        <p:nvSpPr>
          <p:cNvPr id="5" name="Footer Placeholder 4">
            <a:extLst>
              <a:ext uri="{FF2B5EF4-FFF2-40B4-BE49-F238E27FC236}">
                <a16:creationId xmlns:a16="http://schemas.microsoft.com/office/drawing/2014/main" id="{CFFD4373-4763-8246-91E7-60545FA8F402}"/>
              </a:ext>
            </a:extLst>
          </p:cNvPr>
          <p:cNvSpPr>
            <a:spLocks noGrp="1"/>
          </p:cNvSpPr>
          <p:nvPr>
            <p:ph type="ftr" sz="quarter" idx="3"/>
          </p:nvPr>
        </p:nvSpPr>
        <p:spPr/>
        <p:txBody>
          <a:bodyPr/>
          <a:lstStyle/>
          <a:p>
            <a:r>
              <a:rPr lang="en-GB" dirty="0"/>
              <a:t>T. Braun - StaRAI</a:t>
            </a:r>
          </a:p>
        </p:txBody>
      </p:sp>
      <p:sp>
        <p:nvSpPr>
          <p:cNvPr id="8" name="Foliennummernplatzhalter 3"/>
          <p:cNvSpPr>
            <a:spLocks noGrp="1"/>
          </p:cNvSpPr>
          <p:nvPr>
            <p:ph type="sldNum" sz="quarter" idx="4"/>
          </p:nvPr>
        </p:nvSpPr>
        <p:spPr/>
        <p:txBody>
          <a:bodyPr/>
          <a:lstStyle/>
          <a:p>
            <a:fld id="{A4C577E2-95DD-1F4B-A688-E8FB02007787}" type="slidenum">
              <a:rPr lang="en-GB" smtClean="0"/>
              <a:pPr/>
              <a:t>12</a:t>
            </a:fld>
            <a:endParaRPr lang="en-GB" dirty="0"/>
          </a:p>
        </p:txBody>
      </p:sp>
      <p:grpSp>
        <p:nvGrpSpPr>
          <p:cNvPr id="24" name="Group 23">
            <a:extLst>
              <a:ext uri="{FF2B5EF4-FFF2-40B4-BE49-F238E27FC236}">
                <a16:creationId xmlns:a16="http://schemas.microsoft.com/office/drawing/2014/main" id="{1FBB897B-44E9-F043-B5D8-646A9BD506AD}"/>
              </a:ext>
            </a:extLst>
          </p:cNvPr>
          <p:cNvGrpSpPr/>
          <p:nvPr/>
        </p:nvGrpSpPr>
        <p:grpSpPr>
          <a:xfrm>
            <a:off x="9763498" y="3562544"/>
            <a:ext cx="1892448" cy="2074315"/>
            <a:chOff x="9773668" y="3562683"/>
            <a:chExt cx="1894419" cy="2076476"/>
          </a:xfrm>
        </p:grpSpPr>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5A8B4A5B-D69A-B64D-AC4C-FE5713E49A75}"/>
                    </a:ext>
                  </a:extLst>
                </p:cNvPr>
                <p:cNvSpPr txBox="1"/>
                <p:nvPr/>
              </p:nvSpPr>
              <p:spPr>
                <a:xfrm>
                  <a:off x="10421668" y="4433117"/>
                  <a:ext cx="540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1798" i="1" smtClean="0">
                            <a:solidFill>
                              <a:srgbClr val="FFC000"/>
                            </a:solidFill>
                            <a:latin typeface="Cambria Math" panose="02040503050406030204" pitchFamily="18" charset="0"/>
                          </a:rPr>
                          <m:t>𝐻</m:t>
                        </m:r>
                      </m:oMath>
                    </m:oMathPara>
                  </a14:m>
                  <a:endParaRPr lang="en-GB" sz="1798" dirty="0">
                    <a:solidFill>
                      <a:srgbClr val="FFC000"/>
                    </a:solidFill>
                  </a:endParaRPr>
                </a:p>
              </p:txBody>
            </p:sp>
          </mc:Choice>
          <mc:Fallback xmlns="">
            <p:sp>
              <p:nvSpPr>
                <p:cNvPr id="12" name="TextBox 11">
                  <a:extLst>
                    <a:ext uri="{FF2B5EF4-FFF2-40B4-BE49-F238E27FC236}">
                      <a16:creationId xmlns:a16="http://schemas.microsoft.com/office/drawing/2014/main" id="{5A8B4A5B-D69A-B64D-AC4C-FE5713E49A75}"/>
                    </a:ext>
                  </a:extLst>
                </p:cNvPr>
                <p:cNvSpPr txBox="1">
                  <a:spLocks noRot="1" noChangeAspect="1" noMove="1" noResize="1" noEditPoints="1" noAdjustHandles="1" noChangeArrowheads="1" noChangeShapeType="1" noTextEdit="1"/>
                </p:cNvSpPr>
                <p:nvPr/>
              </p:nvSpPr>
              <p:spPr>
                <a:xfrm>
                  <a:off x="10421668" y="4433117"/>
                  <a:ext cx="540000" cy="389513"/>
                </a:xfrm>
                <a:prstGeom prst="ellipse">
                  <a:avLst/>
                </a:prstGeom>
                <a:blipFill>
                  <a:blip r:embed="rId4"/>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B85889FF-5268-FC4B-A4E1-7CBB31CEE110}"/>
                    </a:ext>
                  </a:extLst>
                </p:cNvPr>
                <p:cNvSpPr txBox="1"/>
                <p:nvPr/>
              </p:nvSpPr>
              <p:spPr>
                <a:xfrm>
                  <a:off x="10421668" y="3562683"/>
                  <a:ext cx="540000" cy="389513"/>
                </a:xfrm>
                <a:prstGeom prst="ellipse">
                  <a:avLst/>
                </a:prstGeom>
                <a:solidFill>
                  <a:schemeClr val="tx1">
                    <a:lumMod val="40000"/>
                    <a:lumOff val="60000"/>
                  </a:schemeClr>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1798" i="1" smtClean="0">
                            <a:latin typeface="Cambria Math" panose="02040503050406030204" pitchFamily="18" charset="0"/>
                          </a:rPr>
                          <m:t>𝐴</m:t>
                        </m:r>
                      </m:oMath>
                    </m:oMathPara>
                  </a14:m>
                  <a:endParaRPr lang="en-GB" sz="1798" dirty="0"/>
                </a:p>
              </p:txBody>
            </p:sp>
          </mc:Choice>
          <mc:Fallback xmlns="">
            <p:sp>
              <p:nvSpPr>
                <p:cNvPr id="13" name="TextBox 12">
                  <a:extLst>
                    <a:ext uri="{FF2B5EF4-FFF2-40B4-BE49-F238E27FC236}">
                      <a16:creationId xmlns:a16="http://schemas.microsoft.com/office/drawing/2014/main" id="{B85889FF-5268-FC4B-A4E1-7CBB31CEE110}"/>
                    </a:ext>
                  </a:extLst>
                </p:cNvPr>
                <p:cNvSpPr txBox="1">
                  <a:spLocks noRot="1" noChangeAspect="1" noMove="1" noResize="1" noEditPoints="1" noAdjustHandles="1" noChangeArrowheads="1" noChangeShapeType="1" noTextEdit="1"/>
                </p:cNvSpPr>
                <p:nvPr/>
              </p:nvSpPr>
              <p:spPr>
                <a:xfrm>
                  <a:off x="10421668" y="3562683"/>
                  <a:ext cx="540000" cy="389513"/>
                </a:xfrm>
                <a:prstGeom prst="ellipse">
                  <a:avLst/>
                </a:prstGeom>
                <a:blipFill>
                  <a:blip r:embed="rId5"/>
                  <a:stretch>
                    <a:fillRect/>
                  </a:stretch>
                </a:blipFill>
                <a:ln>
                  <a:solidFill>
                    <a:schemeClr val="tx1"/>
                  </a:solidFill>
                </a:ln>
              </p:spPr>
              <p:txBody>
                <a:bodyPr/>
                <a:lstStyle/>
                <a:p>
                  <a:r>
                    <a:rPr lang="de-DE">
                      <a:noFill/>
                    </a:rPr>
                    <a:t> </a:t>
                  </a:r>
                </a:p>
              </p:txBody>
            </p:sp>
          </mc:Fallback>
        </mc:AlternateContent>
        <p:cxnSp>
          <p:nvCxnSpPr>
            <p:cNvPr id="14" name="Straight Arrow Connector 13">
              <a:extLst>
                <a:ext uri="{FF2B5EF4-FFF2-40B4-BE49-F238E27FC236}">
                  <a16:creationId xmlns:a16="http://schemas.microsoft.com/office/drawing/2014/main" id="{BE4DB758-7443-9F40-8D22-48695DDA29BF}"/>
                </a:ext>
              </a:extLst>
            </p:cNvPr>
            <p:cNvCxnSpPr>
              <a:cxnSpLocks/>
              <a:stCxn id="13" idx="4"/>
              <a:endCxn id="12" idx="0"/>
            </p:cNvCxnSpPr>
            <p:nvPr/>
          </p:nvCxnSpPr>
          <p:spPr>
            <a:xfrm>
              <a:off x="10691668" y="3952196"/>
              <a:ext cx="0" cy="48092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AC38CFA4-D66C-0048-A61C-BBE97C4B14A9}"/>
                    </a:ext>
                  </a:extLst>
                </p:cNvPr>
                <p:cNvSpPr txBox="1"/>
                <p:nvPr/>
              </p:nvSpPr>
              <p:spPr>
                <a:xfrm>
                  <a:off x="9773668" y="5244074"/>
                  <a:ext cx="540000" cy="389513"/>
                </a:xfrm>
                <a:prstGeom prst="ellipse">
                  <a:avLst/>
                </a:prstGeom>
                <a:solidFill>
                  <a:schemeClr val="tx1">
                    <a:lumMod val="40000"/>
                    <a:lumOff val="60000"/>
                  </a:schemeClr>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1798" i="1" smtClean="0">
                            <a:latin typeface="Cambria Math" panose="02040503050406030204" pitchFamily="18" charset="0"/>
                          </a:rPr>
                          <m:t>𝐵</m:t>
                        </m:r>
                      </m:oMath>
                    </m:oMathPara>
                  </a14:m>
                  <a:endParaRPr lang="en-GB" sz="1798" dirty="0"/>
                </a:p>
              </p:txBody>
            </p:sp>
          </mc:Choice>
          <mc:Fallback xmlns="">
            <p:sp>
              <p:nvSpPr>
                <p:cNvPr id="15" name="TextBox 14">
                  <a:extLst>
                    <a:ext uri="{FF2B5EF4-FFF2-40B4-BE49-F238E27FC236}">
                      <a16:creationId xmlns:a16="http://schemas.microsoft.com/office/drawing/2014/main" id="{AC38CFA4-D66C-0048-A61C-BBE97C4B14A9}"/>
                    </a:ext>
                  </a:extLst>
                </p:cNvPr>
                <p:cNvSpPr txBox="1">
                  <a:spLocks noRot="1" noChangeAspect="1" noMove="1" noResize="1" noEditPoints="1" noAdjustHandles="1" noChangeArrowheads="1" noChangeShapeType="1" noTextEdit="1"/>
                </p:cNvSpPr>
                <p:nvPr/>
              </p:nvSpPr>
              <p:spPr>
                <a:xfrm>
                  <a:off x="9773668" y="5244074"/>
                  <a:ext cx="540000" cy="389513"/>
                </a:xfrm>
                <a:prstGeom prst="ellipse">
                  <a:avLst/>
                </a:prstGeom>
                <a:blipFill>
                  <a:blip r:embed="rId6"/>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A5EAD79E-4FE4-C143-A9BD-5F9CD5219F06}"/>
                    </a:ext>
                  </a:extLst>
                </p:cNvPr>
                <p:cNvSpPr txBox="1"/>
                <p:nvPr/>
              </p:nvSpPr>
              <p:spPr>
                <a:xfrm>
                  <a:off x="11128087" y="5249646"/>
                  <a:ext cx="540000" cy="389513"/>
                </a:xfrm>
                <a:prstGeom prst="ellipse">
                  <a:avLst/>
                </a:prstGeom>
                <a:solidFill>
                  <a:schemeClr val="tx1">
                    <a:lumMod val="40000"/>
                    <a:lumOff val="60000"/>
                  </a:schemeClr>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1798" i="1" smtClean="0">
                            <a:latin typeface="Cambria Math" panose="02040503050406030204" pitchFamily="18" charset="0"/>
                          </a:rPr>
                          <m:t>𝐶</m:t>
                        </m:r>
                      </m:oMath>
                    </m:oMathPara>
                  </a14:m>
                  <a:endParaRPr lang="en-GB" sz="1798" dirty="0"/>
                </a:p>
              </p:txBody>
            </p:sp>
          </mc:Choice>
          <mc:Fallback xmlns="">
            <p:sp>
              <p:nvSpPr>
                <p:cNvPr id="16" name="TextBox 15">
                  <a:extLst>
                    <a:ext uri="{FF2B5EF4-FFF2-40B4-BE49-F238E27FC236}">
                      <a16:creationId xmlns:a16="http://schemas.microsoft.com/office/drawing/2014/main" id="{A5EAD79E-4FE4-C143-A9BD-5F9CD5219F06}"/>
                    </a:ext>
                  </a:extLst>
                </p:cNvPr>
                <p:cNvSpPr txBox="1">
                  <a:spLocks noRot="1" noChangeAspect="1" noMove="1" noResize="1" noEditPoints="1" noAdjustHandles="1" noChangeArrowheads="1" noChangeShapeType="1" noTextEdit="1"/>
                </p:cNvSpPr>
                <p:nvPr/>
              </p:nvSpPr>
              <p:spPr>
                <a:xfrm>
                  <a:off x="11128087" y="5249646"/>
                  <a:ext cx="540000" cy="389513"/>
                </a:xfrm>
                <a:prstGeom prst="ellipse">
                  <a:avLst/>
                </a:prstGeom>
                <a:blipFill>
                  <a:blip r:embed="rId7"/>
                  <a:stretch>
                    <a:fillRect/>
                  </a:stretch>
                </a:blipFill>
                <a:ln>
                  <a:solidFill>
                    <a:schemeClr val="tx1"/>
                  </a:solidFill>
                </a:ln>
              </p:spPr>
              <p:txBody>
                <a:bodyPr/>
                <a:lstStyle/>
                <a:p>
                  <a:r>
                    <a:rPr lang="de-DE">
                      <a:noFill/>
                    </a:rPr>
                    <a:t> </a:t>
                  </a:r>
                </a:p>
              </p:txBody>
            </p:sp>
          </mc:Fallback>
        </mc:AlternateContent>
        <p:cxnSp>
          <p:nvCxnSpPr>
            <p:cNvPr id="18" name="Straight Arrow Connector 17">
              <a:extLst>
                <a:ext uri="{FF2B5EF4-FFF2-40B4-BE49-F238E27FC236}">
                  <a16:creationId xmlns:a16="http://schemas.microsoft.com/office/drawing/2014/main" id="{9FA2CF73-3599-734C-9840-5C0C8ABAA756}"/>
                </a:ext>
              </a:extLst>
            </p:cNvPr>
            <p:cNvCxnSpPr>
              <a:cxnSpLocks/>
              <a:stCxn id="12" idx="5"/>
              <a:endCxn id="16" idx="0"/>
            </p:cNvCxnSpPr>
            <p:nvPr/>
          </p:nvCxnSpPr>
          <p:spPr>
            <a:xfrm>
              <a:off x="10882587" y="4765587"/>
              <a:ext cx="515500" cy="48405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F03C44FC-0558-3541-BE4D-89AD3B8834D9}"/>
                </a:ext>
              </a:extLst>
            </p:cNvPr>
            <p:cNvCxnSpPr>
              <a:cxnSpLocks/>
              <a:stCxn id="12" idx="3"/>
              <a:endCxn id="15" idx="0"/>
            </p:cNvCxnSpPr>
            <p:nvPr/>
          </p:nvCxnSpPr>
          <p:spPr>
            <a:xfrm flipH="1">
              <a:off x="10043668" y="4765587"/>
              <a:ext cx="457081" cy="47848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graphicFrame>
            <p:nvGraphicFramePr>
              <p:cNvPr id="23" name="Table 22">
                <a:extLst>
                  <a:ext uri="{FF2B5EF4-FFF2-40B4-BE49-F238E27FC236}">
                    <a16:creationId xmlns:a16="http://schemas.microsoft.com/office/drawing/2014/main" id="{E4D047B2-0206-D440-9B6C-1B26AEA19289}"/>
                  </a:ext>
                </a:extLst>
              </p:cNvPr>
              <p:cNvGraphicFramePr>
                <a:graphicFrameLocks noGrp="1"/>
              </p:cNvGraphicFramePr>
              <p:nvPr>
                <p:extLst>
                  <p:ext uri="{D42A27DB-BD31-4B8C-83A1-F6EECF244321}">
                    <p14:modId xmlns:p14="http://schemas.microsoft.com/office/powerpoint/2010/main" val="3783513113"/>
                  </p:ext>
                </p:extLst>
              </p:nvPr>
            </p:nvGraphicFramePr>
            <p:xfrm>
              <a:off x="9509329" y="1557699"/>
              <a:ext cx="2342427" cy="1852270"/>
            </p:xfrm>
            <a:graphic>
              <a:graphicData uri="http://schemas.openxmlformats.org/drawingml/2006/table">
                <a:tbl>
                  <a:tblPr firstRow="1" bandRow="1">
                    <a:tableStyleId>{793D81CF-94F2-401A-BA57-92F5A7B2D0C5}</a:tableStyleId>
                  </a:tblPr>
                  <a:tblGrid>
                    <a:gridCol w="780809">
                      <a:extLst>
                        <a:ext uri="{9D8B030D-6E8A-4147-A177-3AD203B41FA5}">
                          <a16:colId xmlns:a16="http://schemas.microsoft.com/office/drawing/2014/main" val="2687962397"/>
                        </a:ext>
                      </a:extLst>
                    </a:gridCol>
                    <a:gridCol w="780809">
                      <a:extLst>
                        <a:ext uri="{9D8B030D-6E8A-4147-A177-3AD203B41FA5}">
                          <a16:colId xmlns:a16="http://schemas.microsoft.com/office/drawing/2014/main" val="5854741"/>
                        </a:ext>
                      </a:extLst>
                    </a:gridCol>
                    <a:gridCol w="780809">
                      <a:extLst>
                        <a:ext uri="{9D8B030D-6E8A-4147-A177-3AD203B41FA5}">
                          <a16:colId xmlns:a16="http://schemas.microsoft.com/office/drawing/2014/main" val="1306560341"/>
                        </a:ext>
                      </a:extLst>
                    </a:gridCol>
                  </a:tblGrid>
                  <a:tr h="370454">
                    <a:tc>
                      <a:txBody>
                        <a:bodyPr/>
                        <a:lstStyle/>
                        <a:p>
                          <a:pPr/>
                          <a14:m>
                            <m:oMathPara xmlns:m="http://schemas.openxmlformats.org/officeDocument/2006/math">
                              <m:oMathParaPr>
                                <m:jc m:val="centerGroup"/>
                              </m:oMathParaPr>
                              <m:oMath xmlns:m="http://schemas.openxmlformats.org/officeDocument/2006/math">
                                <m:r>
                                  <a:rPr lang="de-DE" sz="1800" b="0" i="1" dirty="0" smtClean="0">
                                    <a:latin typeface="Cambria Math" panose="02040503050406030204" pitchFamily="18" charset="0"/>
                                  </a:rPr>
                                  <m:t>𝐴</m:t>
                                </m:r>
                              </m:oMath>
                            </m:oMathPara>
                          </a14:m>
                          <a:endParaRPr lang="de-DE" sz="18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800" b="0" i="1" dirty="0" smtClean="0">
                                    <a:latin typeface="Cambria Math" panose="02040503050406030204" pitchFamily="18" charset="0"/>
                                  </a:rPr>
                                  <m:t>𝐵</m:t>
                                </m:r>
                              </m:oMath>
                            </m:oMathPara>
                          </a14:m>
                          <a:endParaRPr lang="de-DE" sz="18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800" b="0" i="1" dirty="0" smtClean="0">
                                    <a:latin typeface="Cambria Math" panose="02040503050406030204" pitchFamily="18" charset="0"/>
                                  </a:rPr>
                                  <m:t>𝐶</m:t>
                                </m:r>
                              </m:oMath>
                            </m:oMathPara>
                          </a14:m>
                          <a:endParaRPr lang="de-DE" sz="1800" dirty="0"/>
                        </a:p>
                      </a:txBody>
                      <a:tcPr marL="91345" marR="91345" marT="45672" marB="45672"/>
                    </a:tc>
                    <a:extLst>
                      <a:ext uri="{0D108BD9-81ED-4DB2-BD59-A6C34878D82A}">
                        <a16:rowId xmlns:a16="http://schemas.microsoft.com/office/drawing/2014/main" val="206756471"/>
                      </a:ext>
                    </a:extLst>
                  </a:tr>
                  <a:tr h="370454">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𝑡𝑟𝑢𝑒</m:t>
                                </m:r>
                              </m:oMath>
                            </m:oMathPara>
                          </a14:m>
                          <a:endParaRPr lang="de-DE" sz="18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𝑓𝑎𝑙𝑠𝑒</m:t>
                                </m:r>
                              </m:oMath>
                            </m:oMathPara>
                          </a14:m>
                          <a:endParaRPr lang="de-DE" sz="18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𝑡𝑟𝑢𝑒</m:t>
                                </m:r>
                              </m:oMath>
                            </m:oMathPara>
                          </a14:m>
                          <a:endParaRPr lang="de-DE" sz="1800" dirty="0"/>
                        </a:p>
                      </a:txBody>
                      <a:tcPr marL="91345" marR="91345" marT="45672" marB="45672"/>
                    </a:tc>
                    <a:extLst>
                      <a:ext uri="{0D108BD9-81ED-4DB2-BD59-A6C34878D82A}">
                        <a16:rowId xmlns:a16="http://schemas.microsoft.com/office/drawing/2014/main" val="1330995675"/>
                      </a:ext>
                    </a:extLst>
                  </a:tr>
                  <a:tr h="370454">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𝑓𝑎𝑙𝑠𝑒</m:t>
                                </m:r>
                              </m:oMath>
                            </m:oMathPara>
                          </a14:m>
                          <a:endParaRPr lang="de-DE" sz="18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𝑡𝑟𝑢𝑒</m:t>
                                </m:r>
                              </m:oMath>
                            </m:oMathPara>
                          </a14:m>
                          <a:endParaRPr lang="de-DE" sz="18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𝑡𝑟𝑢𝑒</m:t>
                                </m:r>
                              </m:oMath>
                            </m:oMathPara>
                          </a14:m>
                          <a:endParaRPr lang="de-DE" sz="1800" dirty="0"/>
                        </a:p>
                      </a:txBody>
                      <a:tcPr marL="91345" marR="91345" marT="45672" marB="45672"/>
                    </a:tc>
                    <a:extLst>
                      <a:ext uri="{0D108BD9-81ED-4DB2-BD59-A6C34878D82A}">
                        <a16:rowId xmlns:a16="http://schemas.microsoft.com/office/drawing/2014/main" val="2314685397"/>
                      </a:ext>
                    </a:extLst>
                  </a:tr>
                  <a:tr h="370454">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𝑡𝑟𝑢𝑒</m:t>
                                </m:r>
                              </m:oMath>
                            </m:oMathPara>
                          </a14:m>
                          <a:endParaRPr lang="de-DE" sz="18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𝑡𝑟𝑢𝑒</m:t>
                                </m:r>
                              </m:oMath>
                            </m:oMathPara>
                          </a14:m>
                          <a:endParaRPr lang="de-DE" sz="18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𝑓𝑎𝑙𝑠𝑒</m:t>
                                </m:r>
                              </m:oMath>
                            </m:oMathPara>
                          </a14:m>
                          <a:endParaRPr lang="de-DE" sz="1800" dirty="0"/>
                        </a:p>
                      </a:txBody>
                      <a:tcPr marL="91345" marR="91345" marT="45672" marB="45672"/>
                    </a:tc>
                    <a:extLst>
                      <a:ext uri="{0D108BD9-81ED-4DB2-BD59-A6C34878D82A}">
                        <a16:rowId xmlns:a16="http://schemas.microsoft.com/office/drawing/2014/main" val="161504545"/>
                      </a:ext>
                    </a:extLst>
                  </a:tr>
                  <a:tr h="370454">
                    <a:tc gridSpan="3">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m:t>
                                </m:r>
                              </m:oMath>
                            </m:oMathPara>
                          </a14:m>
                          <a:endParaRPr lang="de-DE" sz="1800" dirty="0"/>
                        </a:p>
                      </a:txBody>
                      <a:tcPr marL="91345" marR="91345" marT="45672" marB="45672"/>
                    </a:tc>
                    <a:tc hMerge="1">
                      <a:txBody>
                        <a:bodyPr/>
                        <a:lstStyle/>
                        <a:p>
                          <a:endParaRPr lang="de-DE" dirty="0"/>
                        </a:p>
                      </a:txBody>
                      <a:tcPr/>
                    </a:tc>
                    <a:tc hMerge="1">
                      <a:txBody>
                        <a:bodyPr/>
                        <a:lstStyle/>
                        <a:p>
                          <a:endParaRPr lang="de-DE" dirty="0"/>
                        </a:p>
                      </a:txBody>
                      <a:tcPr/>
                    </a:tc>
                    <a:extLst>
                      <a:ext uri="{0D108BD9-81ED-4DB2-BD59-A6C34878D82A}">
                        <a16:rowId xmlns:a16="http://schemas.microsoft.com/office/drawing/2014/main" val="4155402183"/>
                      </a:ext>
                    </a:extLst>
                  </a:tr>
                </a:tbl>
              </a:graphicData>
            </a:graphic>
          </p:graphicFrame>
        </mc:Choice>
        <mc:Fallback xmlns="">
          <p:graphicFrame>
            <p:nvGraphicFramePr>
              <p:cNvPr id="23" name="Table 22">
                <a:extLst>
                  <a:ext uri="{FF2B5EF4-FFF2-40B4-BE49-F238E27FC236}">
                    <a16:creationId xmlns:a16="http://schemas.microsoft.com/office/drawing/2014/main" id="{E4D047B2-0206-D440-9B6C-1B26AEA19289}"/>
                  </a:ext>
                </a:extLst>
              </p:cNvPr>
              <p:cNvGraphicFramePr>
                <a:graphicFrameLocks noGrp="1"/>
              </p:cNvGraphicFramePr>
              <p:nvPr>
                <p:extLst>
                  <p:ext uri="{D42A27DB-BD31-4B8C-83A1-F6EECF244321}">
                    <p14:modId xmlns:p14="http://schemas.microsoft.com/office/powerpoint/2010/main" val="3783513113"/>
                  </p:ext>
                </p:extLst>
              </p:nvPr>
            </p:nvGraphicFramePr>
            <p:xfrm>
              <a:off x="9509329" y="1557699"/>
              <a:ext cx="2342427" cy="1852270"/>
            </p:xfrm>
            <a:graphic>
              <a:graphicData uri="http://schemas.openxmlformats.org/drawingml/2006/table">
                <a:tbl>
                  <a:tblPr firstRow="1" bandRow="1">
                    <a:tableStyleId>{793D81CF-94F2-401A-BA57-92F5A7B2D0C5}</a:tableStyleId>
                  </a:tblPr>
                  <a:tblGrid>
                    <a:gridCol w="780809">
                      <a:extLst>
                        <a:ext uri="{9D8B030D-6E8A-4147-A177-3AD203B41FA5}">
                          <a16:colId xmlns:a16="http://schemas.microsoft.com/office/drawing/2014/main" val="2687962397"/>
                        </a:ext>
                      </a:extLst>
                    </a:gridCol>
                    <a:gridCol w="780809">
                      <a:extLst>
                        <a:ext uri="{9D8B030D-6E8A-4147-A177-3AD203B41FA5}">
                          <a16:colId xmlns:a16="http://schemas.microsoft.com/office/drawing/2014/main" val="5854741"/>
                        </a:ext>
                      </a:extLst>
                    </a:gridCol>
                    <a:gridCol w="780809">
                      <a:extLst>
                        <a:ext uri="{9D8B030D-6E8A-4147-A177-3AD203B41FA5}">
                          <a16:colId xmlns:a16="http://schemas.microsoft.com/office/drawing/2014/main" val="1306560341"/>
                        </a:ext>
                      </a:extLst>
                    </a:gridCol>
                  </a:tblGrid>
                  <a:tr h="370454">
                    <a:tc>
                      <a:txBody>
                        <a:bodyPr/>
                        <a:lstStyle/>
                        <a:p>
                          <a:endParaRPr lang="en-US"/>
                        </a:p>
                      </a:txBody>
                      <a:tcPr marL="91345" marR="91345" marT="45672" marB="45672">
                        <a:blipFill>
                          <a:blip r:embed="rId8"/>
                          <a:stretch>
                            <a:fillRect l="-1613" t="-3448" r="-200000" b="-406897"/>
                          </a:stretch>
                        </a:blipFill>
                      </a:tcPr>
                    </a:tc>
                    <a:tc>
                      <a:txBody>
                        <a:bodyPr/>
                        <a:lstStyle/>
                        <a:p>
                          <a:endParaRPr lang="en-US"/>
                        </a:p>
                      </a:txBody>
                      <a:tcPr marL="91345" marR="91345" marT="45672" marB="45672">
                        <a:blipFill>
                          <a:blip r:embed="rId8"/>
                          <a:stretch>
                            <a:fillRect l="-101613" t="-3448" r="-100000" b="-406897"/>
                          </a:stretch>
                        </a:blipFill>
                      </a:tcPr>
                    </a:tc>
                    <a:tc>
                      <a:txBody>
                        <a:bodyPr/>
                        <a:lstStyle/>
                        <a:p>
                          <a:endParaRPr lang="en-US"/>
                        </a:p>
                      </a:txBody>
                      <a:tcPr marL="91345" marR="91345" marT="45672" marB="45672">
                        <a:blipFill>
                          <a:blip r:embed="rId8"/>
                          <a:stretch>
                            <a:fillRect l="-201613" t="-3448" b="-406897"/>
                          </a:stretch>
                        </a:blipFill>
                      </a:tcPr>
                    </a:tc>
                    <a:extLst>
                      <a:ext uri="{0D108BD9-81ED-4DB2-BD59-A6C34878D82A}">
                        <a16:rowId xmlns:a16="http://schemas.microsoft.com/office/drawing/2014/main" val="206756471"/>
                      </a:ext>
                    </a:extLst>
                  </a:tr>
                  <a:tr h="370454">
                    <a:tc>
                      <a:txBody>
                        <a:bodyPr/>
                        <a:lstStyle/>
                        <a:p>
                          <a:endParaRPr lang="en-US"/>
                        </a:p>
                      </a:txBody>
                      <a:tcPr marL="91345" marR="91345" marT="45672" marB="45672">
                        <a:blipFill>
                          <a:blip r:embed="rId8"/>
                          <a:stretch>
                            <a:fillRect l="-1613" t="-100000" r="-200000" b="-293333"/>
                          </a:stretch>
                        </a:blipFill>
                      </a:tcPr>
                    </a:tc>
                    <a:tc>
                      <a:txBody>
                        <a:bodyPr/>
                        <a:lstStyle/>
                        <a:p>
                          <a:endParaRPr lang="en-US"/>
                        </a:p>
                      </a:txBody>
                      <a:tcPr marL="91345" marR="91345" marT="45672" marB="45672">
                        <a:blipFill>
                          <a:blip r:embed="rId8"/>
                          <a:stretch>
                            <a:fillRect l="-101613" t="-100000" r="-100000" b="-293333"/>
                          </a:stretch>
                        </a:blipFill>
                      </a:tcPr>
                    </a:tc>
                    <a:tc>
                      <a:txBody>
                        <a:bodyPr/>
                        <a:lstStyle/>
                        <a:p>
                          <a:endParaRPr lang="en-US"/>
                        </a:p>
                      </a:txBody>
                      <a:tcPr marL="91345" marR="91345" marT="45672" marB="45672">
                        <a:blipFill>
                          <a:blip r:embed="rId8"/>
                          <a:stretch>
                            <a:fillRect l="-201613" t="-100000" b="-293333"/>
                          </a:stretch>
                        </a:blipFill>
                      </a:tcPr>
                    </a:tc>
                    <a:extLst>
                      <a:ext uri="{0D108BD9-81ED-4DB2-BD59-A6C34878D82A}">
                        <a16:rowId xmlns:a16="http://schemas.microsoft.com/office/drawing/2014/main" val="1330995675"/>
                      </a:ext>
                    </a:extLst>
                  </a:tr>
                  <a:tr h="370454">
                    <a:tc>
                      <a:txBody>
                        <a:bodyPr/>
                        <a:lstStyle/>
                        <a:p>
                          <a:endParaRPr lang="en-US"/>
                        </a:p>
                      </a:txBody>
                      <a:tcPr marL="91345" marR="91345" marT="45672" marB="45672">
                        <a:blipFill>
                          <a:blip r:embed="rId8"/>
                          <a:stretch>
                            <a:fillRect l="-1613" t="-206897" r="-200000" b="-203448"/>
                          </a:stretch>
                        </a:blipFill>
                      </a:tcPr>
                    </a:tc>
                    <a:tc>
                      <a:txBody>
                        <a:bodyPr/>
                        <a:lstStyle/>
                        <a:p>
                          <a:endParaRPr lang="en-US"/>
                        </a:p>
                      </a:txBody>
                      <a:tcPr marL="91345" marR="91345" marT="45672" marB="45672">
                        <a:blipFill>
                          <a:blip r:embed="rId8"/>
                          <a:stretch>
                            <a:fillRect l="-101613" t="-206897" r="-100000" b="-203448"/>
                          </a:stretch>
                        </a:blipFill>
                      </a:tcPr>
                    </a:tc>
                    <a:tc>
                      <a:txBody>
                        <a:bodyPr/>
                        <a:lstStyle/>
                        <a:p>
                          <a:endParaRPr lang="en-US"/>
                        </a:p>
                      </a:txBody>
                      <a:tcPr marL="91345" marR="91345" marT="45672" marB="45672">
                        <a:blipFill>
                          <a:blip r:embed="rId8"/>
                          <a:stretch>
                            <a:fillRect l="-201613" t="-206897" b="-203448"/>
                          </a:stretch>
                        </a:blipFill>
                      </a:tcPr>
                    </a:tc>
                    <a:extLst>
                      <a:ext uri="{0D108BD9-81ED-4DB2-BD59-A6C34878D82A}">
                        <a16:rowId xmlns:a16="http://schemas.microsoft.com/office/drawing/2014/main" val="2314685397"/>
                      </a:ext>
                    </a:extLst>
                  </a:tr>
                  <a:tr h="370454">
                    <a:tc>
                      <a:txBody>
                        <a:bodyPr/>
                        <a:lstStyle/>
                        <a:p>
                          <a:endParaRPr lang="en-US"/>
                        </a:p>
                      </a:txBody>
                      <a:tcPr marL="91345" marR="91345" marT="45672" marB="45672">
                        <a:blipFill>
                          <a:blip r:embed="rId8"/>
                          <a:stretch>
                            <a:fillRect l="-1613" t="-296667" r="-200000" b="-96667"/>
                          </a:stretch>
                        </a:blipFill>
                      </a:tcPr>
                    </a:tc>
                    <a:tc>
                      <a:txBody>
                        <a:bodyPr/>
                        <a:lstStyle/>
                        <a:p>
                          <a:endParaRPr lang="en-US"/>
                        </a:p>
                      </a:txBody>
                      <a:tcPr marL="91345" marR="91345" marT="45672" marB="45672">
                        <a:blipFill>
                          <a:blip r:embed="rId8"/>
                          <a:stretch>
                            <a:fillRect l="-101613" t="-296667" r="-100000" b="-96667"/>
                          </a:stretch>
                        </a:blipFill>
                      </a:tcPr>
                    </a:tc>
                    <a:tc>
                      <a:txBody>
                        <a:bodyPr/>
                        <a:lstStyle/>
                        <a:p>
                          <a:endParaRPr lang="en-US"/>
                        </a:p>
                      </a:txBody>
                      <a:tcPr marL="91345" marR="91345" marT="45672" marB="45672">
                        <a:blipFill>
                          <a:blip r:embed="rId8"/>
                          <a:stretch>
                            <a:fillRect l="-201613" t="-296667" b="-96667"/>
                          </a:stretch>
                        </a:blipFill>
                      </a:tcPr>
                    </a:tc>
                    <a:extLst>
                      <a:ext uri="{0D108BD9-81ED-4DB2-BD59-A6C34878D82A}">
                        <a16:rowId xmlns:a16="http://schemas.microsoft.com/office/drawing/2014/main" val="161504545"/>
                      </a:ext>
                    </a:extLst>
                  </a:tr>
                  <a:tr h="370454">
                    <a:tc gridSpan="3">
                      <a:txBody>
                        <a:bodyPr/>
                        <a:lstStyle/>
                        <a:p>
                          <a:endParaRPr lang="en-US"/>
                        </a:p>
                      </a:txBody>
                      <a:tcPr marL="91345" marR="91345" marT="45672" marB="45672">
                        <a:blipFill>
                          <a:blip r:embed="rId8"/>
                          <a:stretch>
                            <a:fillRect l="-538" t="-410345"/>
                          </a:stretch>
                        </a:blipFill>
                      </a:tcPr>
                    </a:tc>
                    <a:tc hMerge="1">
                      <a:txBody>
                        <a:bodyPr/>
                        <a:lstStyle/>
                        <a:p>
                          <a:endParaRPr lang="de-DE" dirty="0"/>
                        </a:p>
                      </a:txBody>
                      <a:tcPr/>
                    </a:tc>
                    <a:tc hMerge="1">
                      <a:txBody>
                        <a:bodyPr/>
                        <a:lstStyle/>
                        <a:p>
                          <a:endParaRPr lang="de-DE" dirty="0"/>
                        </a:p>
                      </a:txBody>
                      <a:tcPr/>
                    </a:tc>
                    <a:extLst>
                      <a:ext uri="{0D108BD9-81ED-4DB2-BD59-A6C34878D82A}">
                        <a16:rowId xmlns:a16="http://schemas.microsoft.com/office/drawing/2014/main" val="4155402183"/>
                      </a:ext>
                    </a:extLst>
                  </a:tr>
                </a:tbl>
              </a:graphicData>
            </a:graphic>
          </p:graphicFrame>
        </mc:Fallback>
      </mc:AlternateContent>
      <p:grpSp>
        <p:nvGrpSpPr>
          <p:cNvPr id="60" name="Group 59">
            <a:extLst>
              <a:ext uri="{FF2B5EF4-FFF2-40B4-BE49-F238E27FC236}">
                <a16:creationId xmlns:a16="http://schemas.microsoft.com/office/drawing/2014/main" id="{3C6C455B-93F5-E649-9B71-BBAF31D33ABA}"/>
              </a:ext>
            </a:extLst>
          </p:cNvPr>
          <p:cNvGrpSpPr/>
          <p:nvPr/>
        </p:nvGrpSpPr>
        <p:grpSpPr>
          <a:xfrm>
            <a:off x="835527" y="2697030"/>
            <a:ext cx="3147166" cy="1422201"/>
            <a:chOff x="6785331" y="1349719"/>
            <a:chExt cx="5046344" cy="2280438"/>
          </a:xfrm>
        </p:grpSpPr>
        <p:grpSp>
          <p:nvGrpSpPr>
            <p:cNvPr id="61" name="Group 60">
              <a:extLst>
                <a:ext uri="{FF2B5EF4-FFF2-40B4-BE49-F238E27FC236}">
                  <a16:creationId xmlns:a16="http://schemas.microsoft.com/office/drawing/2014/main" id="{30B885C2-6EC1-F940-9F85-1DEA4BFE7AC3}"/>
                </a:ext>
              </a:extLst>
            </p:cNvPr>
            <p:cNvGrpSpPr/>
            <p:nvPr/>
          </p:nvGrpSpPr>
          <p:grpSpPr>
            <a:xfrm>
              <a:off x="6913952" y="1557700"/>
              <a:ext cx="4917723" cy="2072457"/>
              <a:chOff x="6882193" y="1675577"/>
              <a:chExt cx="4922846" cy="2074616"/>
            </a:xfrm>
          </p:grpSpPr>
          <mc:AlternateContent xmlns:mc="http://schemas.openxmlformats.org/markup-compatibility/2006" xmlns:a14="http://schemas.microsoft.com/office/drawing/2010/main">
            <mc:Choice Requires="a14">
              <p:sp>
                <p:nvSpPr>
                  <p:cNvPr id="69" name="TextBox 68">
                    <a:extLst>
                      <a:ext uri="{FF2B5EF4-FFF2-40B4-BE49-F238E27FC236}">
                        <a16:creationId xmlns:a16="http://schemas.microsoft.com/office/drawing/2014/main" id="{EA8AF6D0-5840-174A-9AD2-AFEEA29CA0F5}"/>
                      </a:ext>
                    </a:extLst>
                  </p:cNvPr>
                  <p:cNvSpPr txBox="1"/>
                  <p:nvPr/>
                </p:nvSpPr>
                <p:spPr>
                  <a:xfrm>
                    <a:off x="8407616" y="2521847"/>
                    <a:ext cx="1872000" cy="382078"/>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1100" i="1" smtClean="0">
                              <a:solidFill>
                                <a:srgbClr val="FFC000"/>
                              </a:solidFill>
                              <a:latin typeface="Cambria Math" panose="02040503050406030204" pitchFamily="18" charset="0"/>
                            </a:rPr>
                            <m:t>𝐻𝑒𝑎𝑟𝑡𝐷𝑖𝑠𝑒𝑎𝑠𝑒</m:t>
                          </m:r>
                        </m:oMath>
                      </m:oMathPara>
                    </a14:m>
                    <a:endParaRPr lang="en-GB" sz="1100">
                      <a:solidFill>
                        <a:srgbClr val="FFC000"/>
                      </a:solidFill>
                    </a:endParaRPr>
                  </a:p>
                </p:txBody>
              </p:sp>
            </mc:Choice>
            <mc:Fallback xmlns="">
              <p:sp>
                <p:nvSpPr>
                  <p:cNvPr id="69" name="TextBox 68">
                    <a:extLst>
                      <a:ext uri="{FF2B5EF4-FFF2-40B4-BE49-F238E27FC236}">
                        <a16:creationId xmlns:a16="http://schemas.microsoft.com/office/drawing/2014/main" id="{EA8AF6D0-5840-174A-9AD2-AFEEA29CA0F5}"/>
                      </a:ext>
                    </a:extLst>
                  </p:cNvPr>
                  <p:cNvSpPr txBox="1">
                    <a:spLocks noRot="1" noChangeAspect="1" noMove="1" noResize="1" noEditPoints="1" noAdjustHandles="1" noChangeArrowheads="1" noChangeShapeType="1" noTextEdit="1"/>
                  </p:cNvSpPr>
                  <p:nvPr/>
                </p:nvSpPr>
                <p:spPr>
                  <a:xfrm>
                    <a:off x="8407616" y="2521847"/>
                    <a:ext cx="1872000" cy="382078"/>
                  </a:xfrm>
                  <a:prstGeom prst="ellipse">
                    <a:avLst/>
                  </a:prstGeom>
                  <a:blipFill>
                    <a:blip r:embed="rId9"/>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05309730-7E8C-6349-A7D6-B987A4BD808E}"/>
                      </a:ext>
                    </a:extLst>
                  </p:cNvPr>
                  <p:cNvSpPr txBox="1"/>
                  <p:nvPr/>
                </p:nvSpPr>
                <p:spPr>
                  <a:xfrm>
                    <a:off x="8605616" y="1675579"/>
                    <a:ext cx="1475999" cy="382078"/>
                  </a:xfrm>
                  <a:prstGeom prst="ellipse">
                    <a:avLst/>
                  </a:prstGeom>
                  <a:solidFill>
                    <a:schemeClr val="tx1">
                      <a:lumMod val="40000"/>
                      <a:lumOff val="60000"/>
                    </a:schemeClr>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1100" i="1" smtClean="0">
                              <a:latin typeface="Cambria Math" panose="02040503050406030204" pitchFamily="18" charset="0"/>
                            </a:rPr>
                            <m:t>𝐷𝑖𝑒𝑡</m:t>
                          </m:r>
                        </m:oMath>
                      </m:oMathPara>
                    </a14:m>
                    <a:endParaRPr lang="en-GB" sz="1100" dirty="0"/>
                  </a:p>
                </p:txBody>
              </p:sp>
            </mc:Choice>
            <mc:Fallback xmlns="">
              <p:sp>
                <p:nvSpPr>
                  <p:cNvPr id="70" name="TextBox 69">
                    <a:extLst>
                      <a:ext uri="{FF2B5EF4-FFF2-40B4-BE49-F238E27FC236}">
                        <a16:creationId xmlns:a16="http://schemas.microsoft.com/office/drawing/2014/main" id="{05309730-7E8C-6349-A7D6-B987A4BD808E}"/>
                      </a:ext>
                    </a:extLst>
                  </p:cNvPr>
                  <p:cNvSpPr txBox="1">
                    <a:spLocks noRot="1" noChangeAspect="1" noMove="1" noResize="1" noEditPoints="1" noAdjustHandles="1" noChangeArrowheads="1" noChangeShapeType="1" noTextEdit="1"/>
                  </p:cNvSpPr>
                  <p:nvPr/>
                </p:nvSpPr>
                <p:spPr>
                  <a:xfrm>
                    <a:off x="8605616" y="1675579"/>
                    <a:ext cx="1475999" cy="382078"/>
                  </a:xfrm>
                  <a:prstGeom prst="ellipse">
                    <a:avLst/>
                  </a:prstGeom>
                  <a:blipFill>
                    <a:blip r:embed="rId10"/>
                    <a:stretch>
                      <a:fillRect/>
                    </a:stretch>
                  </a:blipFill>
                  <a:ln>
                    <a:solidFill>
                      <a:schemeClr val="tx1"/>
                    </a:solidFill>
                  </a:ln>
                </p:spPr>
                <p:txBody>
                  <a:bodyPr/>
                  <a:lstStyle/>
                  <a:p>
                    <a:r>
                      <a:rPr lang="en-GB">
                        <a:noFill/>
                      </a:rPr>
                      <a:t> </a:t>
                    </a:r>
                  </a:p>
                </p:txBody>
              </p:sp>
            </mc:Fallback>
          </mc:AlternateContent>
          <p:cxnSp>
            <p:nvCxnSpPr>
              <p:cNvPr id="71" name="Straight Arrow Connector 70">
                <a:extLst>
                  <a:ext uri="{FF2B5EF4-FFF2-40B4-BE49-F238E27FC236}">
                    <a16:creationId xmlns:a16="http://schemas.microsoft.com/office/drawing/2014/main" id="{AEAEF273-65D3-CF44-8124-A7DCD40B0EC5}"/>
                  </a:ext>
                </a:extLst>
              </p:cNvPr>
              <p:cNvCxnSpPr>
                <a:cxnSpLocks/>
                <a:stCxn id="70" idx="4"/>
                <a:endCxn id="69" idx="0"/>
              </p:cNvCxnSpPr>
              <p:nvPr/>
            </p:nvCxnSpPr>
            <p:spPr>
              <a:xfrm>
                <a:off x="9343617" y="2057657"/>
                <a:ext cx="0" cy="46419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085ED7C3-D8ED-184D-889F-93C43B0A9814}"/>
                      </a:ext>
                    </a:extLst>
                  </p:cNvPr>
                  <p:cNvSpPr txBox="1"/>
                  <p:nvPr/>
                </p:nvSpPr>
                <p:spPr>
                  <a:xfrm>
                    <a:off x="6882195" y="3362545"/>
                    <a:ext cx="1475999" cy="382078"/>
                  </a:xfrm>
                  <a:prstGeom prst="ellipse">
                    <a:avLst/>
                  </a:prstGeom>
                  <a:solidFill>
                    <a:schemeClr val="tx1">
                      <a:lumMod val="40000"/>
                      <a:lumOff val="60000"/>
                    </a:schemeClr>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100" i="1" smtClean="0">
                                  <a:latin typeface="Cambria Math" panose="02040503050406030204" pitchFamily="18" charset="0"/>
                                </a:rPr>
                              </m:ctrlPr>
                            </m:sSubPr>
                            <m:e>
                              <m:r>
                                <a:rPr lang="en-GB" sz="1100" i="1" smtClean="0">
                                  <a:latin typeface="Cambria Math" panose="02040503050406030204" pitchFamily="18" charset="0"/>
                                </a:rPr>
                                <m:t>𝑆𝑦𝑚𝑝𝑡𝑜𝑚</m:t>
                              </m:r>
                            </m:e>
                            <m:sub>
                              <m:r>
                                <a:rPr lang="en-GB" sz="1100" i="1" smtClean="0">
                                  <a:latin typeface="Cambria Math" panose="02040503050406030204" pitchFamily="18" charset="0"/>
                                </a:rPr>
                                <m:t>1</m:t>
                              </m:r>
                            </m:sub>
                          </m:sSub>
                        </m:oMath>
                      </m:oMathPara>
                    </a14:m>
                    <a:endParaRPr lang="en-GB" sz="1100"/>
                  </a:p>
                </p:txBody>
              </p:sp>
            </mc:Choice>
            <mc:Fallback xmlns="">
              <p:sp>
                <p:nvSpPr>
                  <p:cNvPr id="72" name="TextBox 71">
                    <a:extLst>
                      <a:ext uri="{FF2B5EF4-FFF2-40B4-BE49-F238E27FC236}">
                        <a16:creationId xmlns:a16="http://schemas.microsoft.com/office/drawing/2014/main" id="{085ED7C3-D8ED-184D-889F-93C43B0A9814}"/>
                      </a:ext>
                    </a:extLst>
                  </p:cNvPr>
                  <p:cNvSpPr txBox="1">
                    <a:spLocks noRot="1" noChangeAspect="1" noMove="1" noResize="1" noEditPoints="1" noAdjustHandles="1" noChangeArrowheads="1" noChangeShapeType="1" noTextEdit="1"/>
                  </p:cNvSpPr>
                  <p:nvPr/>
                </p:nvSpPr>
                <p:spPr>
                  <a:xfrm>
                    <a:off x="6882195" y="3362545"/>
                    <a:ext cx="1475999" cy="382078"/>
                  </a:xfrm>
                  <a:prstGeom prst="ellipse">
                    <a:avLst/>
                  </a:prstGeom>
                  <a:blipFill>
                    <a:blip r:embed="rId11"/>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3" name="TextBox 72">
                    <a:extLst>
                      <a:ext uri="{FF2B5EF4-FFF2-40B4-BE49-F238E27FC236}">
                        <a16:creationId xmlns:a16="http://schemas.microsoft.com/office/drawing/2014/main" id="{F7EA3B0C-FABF-E940-8AFC-20DB9A7E2B68}"/>
                      </a:ext>
                    </a:extLst>
                  </p:cNvPr>
                  <p:cNvSpPr txBox="1"/>
                  <p:nvPr/>
                </p:nvSpPr>
                <p:spPr>
                  <a:xfrm>
                    <a:off x="10329040" y="3368115"/>
                    <a:ext cx="1475999" cy="382078"/>
                  </a:xfrm>
                  <a:prstGeom prst="ellipse">
                    <a:avLst/>
                  </a:prstGeom>
                  <a:solidFill>
                    <a:schemeClr val="tx1">
                      <a:lumMod val="40000"/>
                      <a:lumOff val="60000"/>
                    </a:schemeClr>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100" i="1" smtClean="0">
                                  <a:latin typeface="Cambria Math" panose="02040503050406030204" pitchFamily="18" charset="0"/>
                                </a:rPr>
                              </m:ctrlPr>
                            </m:sSubPr>
                            <m:e>
                              <m:r>
                                <a:rPr lang="en-GB" sz="1100" i="1" smtClean="0">
                                  <a:latin typeface="Cambria Math" panose="02040503050406030204" pitchFamily="18" charset="0"/>
                                </a:rPr>
                                <m:t>𝑆𝑦𝑚𝑝𝑡𝑜𝑚</m:t>
                              </m:r>
                            </m:e>
                            <m:sub>
                              <m:r>
                                <a:rPr lang="en-GB" sz="1100" i="1" smtClean="0">
                                  <a:latin typeface="Cambria Math" panose="02040503050406030204" pitchFamily="18" charset="0"/>
                                </a:rPr>
                                <m:t>3</m:t>
                              </m:r>
                            </m:sub>
                          </m:sSub>
                        </m:oMath>
                      </m:oMathPara>
                    </a14:m>
                    <a:endParaRPr lang="en-GB" sz="1100"/>
                  </a:p>
                </p:txBody>
              </p:sp>
            </mc:Choice>
            <mc:Fallback xmlns="">
              <p:sp>
                <p:nvSpPr>
                  <p:cNvPr id="73" name="TextBox 72">
                    <a:extLst>
                      <a:ext uri="{FF2B5EF4-FFF2-40B4-BE49-F238E27FC236}">
                        <a16:creationId xmlns:a16="http://schemas.microsoft.com/office/drawing/2014/main" id="{F7EA3B0C-FABF-E940-8AFC-20DB9A7E2B68}"/>
                      </a:ext>
                    </a:extLst>
                  </p:cNvPr>
                  <p:cNvSpPr txBox="1">
                    <a:spLocks noRot="1" noChangeAspect="1" noMove="1" noResize="1" noEditPoints="1" noAdjustHandles="1" noChangeArrowheads="1" noChangeShapeType="1" noTextEdit="1"/>
                  </p:cNvSpPr>
                  <p:nvPr/>
                </p:nvSpPr>
                <p:spPr>
                  <a:xfrm>
                    <a:off x="10329040" y="3368115"/>
                    <a:ext cx="1475999" cy="382078"/>
                  </a:xfrm>
                  <a:prstGeom prst="ellipse">
                    <a:avLst/>
                  </a:prstGeom>
                  <a:blipFill>
                    <a:blip r:embed="rId12"/>
                    <a:stretch>
                      <a:fillRect/>
                    </a:stretch>
                  </a:blipFill>
                  <a:ln>
                    <a:solidFill>
                      <a:schemeClr val="tx1"/>
                    </a:solidFill>
                  </a:ln>
                </p:spPr>
                <p:txBody>
                  <a:bodyPr/>
                  <a:lstStyle/>
                  <a:p>
                    <a:r>
                      <a:rPr lang="en-GB">
                        <a:noFill/>
                      </a:rPr>
                      <a:t> </a:t>
                    </a:r>
                  </a:p>
                </p:txBody>
              </p:sp>
            </mc:Fallback>
          </mc:AlternateContent>
          <p:cxnSp>
            <p:nvCxnSpPr>
              <p:cNvPr id="74" name="Straight Arrow Connector 73">
                <a:extLst>
                  <a:ext uri="{FF2B5EF4-FFF2-40B4-BE49-F238E27FC236}">
                    <a16:creationId xmlns:a16="http://schemas.microsoft.com/office/drawing/2014/main" id="{DADCB92B-C299-1143-B4D2-7EAB847E3513}"/>
                  </a:ext>
                </a:extLst>
              </p:cNvPr>
              <p:cNvCxnSpPr>
                <a:cxnSpLocks/>
                <a:stCxn id="69" idx="5"/>
                <a:endCxn id="73" idx="0"/>
              </p:cNvCxnSpPr>
              <p:nvPr/>
            </p:nvCxnSpPr>
            <p:spPr>
              <a:xfrm>
                <a:off x="10005468" y="2847970"/>
                <a:ext cx="1061572" cy="52014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A59D2EB3-F019-4A49-949B-7E88ECADA7A2}"/>
                  </a:ext>
                </a:extLst>
              </p:cNvPr>
              <p:cNvCxnSpPr>
                <a:cxnSpLocks/>
                <a:stCxn id="69" idx="3"/>
                <a:endCxn id="72" idx="0"/>
              </p:cNvCxnSpPr>
              <p:nvPr/>
            </p:nvCxnSpPr>
            <p:spPr>
              <a:xfrm flipH="1">
                <a:off x="7620195" y="2847970"/>
                <a:ext cx="1061568" cy="51457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88325E29-C6DC-9146-BA3E-40B185D52EBA}"/>
                      </a:ext>
                    </a:extLst>
                  </p:cNvPr>
                  <p:cNvSpPr txBox="1"/>
                  <p:nvPr/>
                </p:nvSpPr>
                <p:spPr>
                  <a:xfrm>
                    <a:off x="8605616" y="3362543"/>
                    <a:ext cx="1475999" cy="382078"/>
                  </a:xfrm>
                  <a:prstGeom prst="ellipse">
                    <a:avLst/>
                  </a:prstGeom>
                  <a:solidFill>
                    <a:schemeClr val="tx1">
                      <a:lumMod val="40000"/>
                      <a:lumOff val="60000"/>
                    </a:schemeClr>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100" i="1" smtClean="0">
                                  <a:latin typeface="Cambria Math" panose="02040503050406030204" pitchFamily="18" charset="0"/>
                                </a:rPr>
                              </m:ctrlPr>
                            </m:sSubPr>
                            <m:e>
                              <m:r>
                                <a:rPr lang="en-GB" sz="1100" i="1" smtClean="0">
                                  <a:latin typeface="Cambria Math" panose="02040503050406030204" pitchFamily="18" charset="0"/>
                                </a:rPr>
                                <m:t>𝑆𝑦𝑚𝑝𝑡𝑜𝑛</m:t>
                              </m:r>
                            </m:e>
                            <m:sub>
                              <m:r>
                                <a:rPr lang="en-GB" sz="1100" i="1" smtClean="0">
                                  <a:latin typeface="Cambria Math" panose="02040503050406030204" pitchFamily="18" charset="0"/>
                                </a:rPr>
                                <m:t>2</m:t>
                              </m:r>
                            </m:sub>
                          </m:sSub>
                        </m:oMath>
                      </m:oMathPara>
                    </a14:m>
                    <a:endParaRPr lang="en-GB" sz="1100" dirty="0"/>
                  </a:p>
                </p:txBody>
              </p:sp>
            </mc:Choice>
            <mc:Fallback xmlns="">
              <p:sp>
                <p:nvSpPr>
                  <p:cNvPr id="76" name="TextBox 75">
                    <a:extLst>
                      <a:ext uri="{FF2B5EF4-FFF2-40B4-BE49-F238E27FC236}">
                        <a16:creationId xmlns:a16="http://schemas.microsoft.com/office/drawing/2014/main" id="{88325E29-C6DC-9146-BA3E-40B185D52EBA}"/>
                      </a:ext>
                    </a:extLst>
                  </p:cNvPr>
                  <p:cNvSpPr txBox="1">
                    <a:spLocks noRot="1" noChangeAspect="1" noMove="1" noResize="1" noEditPoints="1" noAdjustHandles="1" noChangeArrowheads="1" noChangeShapeType="1" noTextEdit="1"/>
                  </p:cNvSpPr>
                  <p:nvPr/>
                </p:nvSpPr>
                <p:spPr>
                  <a:xfrm>
                    <a:off x="8605616" y="3362543"/>
                    <a:ext cx="1475999" cy="382078"/>
                  </a:xfrm>
                  <a:prstGeom prst="ellipse">
                    <a:avLst/>
                  </a:prstGeom>
                  <a:blipFill>
                    <a:blip r:embed="rId13"/>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1A3522E0-A3A3-A943-8BC3-FAC594B944F3}"/>
                      </a:ext>
                    </a:extLst>
                  </p:cNvPr>
                  <p:cNvSpPr txBox="1"/>
                  <p:nvPr/>
                </p:nvSpPr>
                <p:spPr>
                  <a:xfrm>
                    <a:off x="6882193" y="1675577"/>
                    <a:ext cx="1475999" cy="382078"/>
                  </a:xfrm>
                  <a:prstGeom prst="ellipse">
                    <a:avLst/>
                  </a:prstGeom>
                  <a:solidFill>
                    <a:schemeClr val="tx1">
                      <a:lumMod val="40000"/>
                      <a:lumOff val="60000"/>
                    </a:schemeClr>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1100" i="1" smtClean="0">
                              <a:latin typeface="Cambria Math" panose="02040503050406030204" pitchFamily="18" charset="0"/>
                            </a:rPr>
                            <m:t>𝑆𝑚𝑜𝑘𝑖𝑛𝑔</m:t>
                          </m:r>
                        </m:oMath>
                      </m:oMathPara>
                    </a14:m>
                    <a:endParaRPr lang="en-GB" sz="1100"/>
                  </a:p>
                </p:txBody>
              </p:sp>
            </mc:Choice>
            <mc:Fallback xmlns="">
              <p:sp>
                <p:nvSpPr>
                  <p:cNvPr id="77" name="TextBox 76">
                    <a:extLst>
                      <a:ext uri="{FF2B5EF4-FFF2-40B4-BE49-F238E27FC236}">
                        <a16:creationId xmlns:a16="http://schemas.microsoft.com/office/drawing/2014/main" id="{1A3522E0-A3A3-A943-8BC3-FAC594B944F3}"/>
                      </a:ext>
                    </a:extLst>
                  </p:cNvPr>
                  <p:cNvSpPr txBox="1">
                    <a:spLocks noRot="1" noChangeAspect="1" noMove="1" noResize="1" noEditPoints="1" noAdjustHandles="1" noChangeArrowheads="1" noChangeShapeType="1" noTextEdit="1"/>
                  </p:cNvSpPr>
                  <p:nvPr/>
                </p:nvSpPr>
                <p:spPr>
                  <a:xfrm>
                    <a:off x="6882193" y="1675577"/>
                    <a:ext cx="1475999" cy="382078"/>
                  </a:xfrm>
                  <a:prstGeom prst="ellipse">
                    <a:avLst/>
                  </a:prstGeom>
                  <a:blipFill>
                    <a:blip r:embed="rId14"/>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8" name="TextBox 77">
                    <a:extLst>
                      <a:ext uri="{FF2B5EF4-FFF2-40B4-BE49-F238E27FC236}">
                        <a16:creationId xmlns:a16="http://schemas.microsoft.com/office/drawing/2014/main" id="{5F8F1FD8-2389-184B-9F82-B2C6D40D1A44}"/>
                      </a:ext>
                    </a:extLst>
                  </p:cNvPr>
                  <p:cNvSpPr txBox="1"/>
                  <p:nvPr/>
                </p:nvSpPr>
                <p:spPr>
                  <a:xfrm>
                    <a:off x="10329040" y="1675579"/>
                    <a:ext cx="1475999" cy="382078"/>
                  </a:xfrm>
                  <a:prstGeom prst="ellipse">
                    <a:avLst/>
                  </a:prstGeom>
                  <a:solidFill>
                    <a:schemeClr val="tx1">
                      <a:lumMod val="40000"/>
                      <a:lumOff val="60000"/>
                    </a:schemeClr>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1100" i="1" smtClean="0">
                              <a:latin typeface="Cambria Math" panose="02040503050406030204" pitchFamily="18" charset="0"/>
                            </a:rPr>
                            <m:t>𝐸𝑥𝑒𝑟𝑐𝑖𝑠𝑒</m:t>
                          </m:r>
                        </m:oMath>
                      </m:oMathPara>
                    </a14:m>
                    <a:endParaRPr lang="en-GB" sz="1100"/>
                  </a:p>
                </p:txBody>
              </p:sp>
            </mc:Choice>
            <mc:Fallback xmlns="">
              <p:sp>
                <p:nvSpPr>
                  <p:cNvPr id="78" name="TextBox 77">
                    <a:extLst>
                      <a:ext uri="{FF2B5EF4-FFF2-40B4-BE49-F238E27FC236}">
                        <a16:creationId xmlns:a16="http://schemas.microsoft.com/office/drawing/2014/main" id="{5F8F1FD8-2389-184B-9F82-B2C6D40D1A44}"/>
                      </a:ext>
                    </a:extLst>
                  </p:cNvPr>
                  <p:cNvSpPr txBox="1">
                    <a:spLocks noRot="1" noChangeAspect="1" noMove="1" noResize="1" noEditPoints="1" noAdjustHandles="1" noChangeArrowheads="1" noChangeShapeType="1" noTextEdit="1"/>
                  </p:cNvSpPr>
                  <p:nvPr/>
                </p:nvSpPr>
                <p:spPr>
                  <a:xfrm>
                    <a:off x="10329040" y="1675579"/>
                    <a:ext cx="1475999" cy="382078"/>
                  </a:xfrm>
                  <a:prstGeom prst="ellipse">
                    <a:avLst/>
                  </a:prstGeom>
                  <a:blipFill>
                    <a:blip r:embed="rId15"/>
                    <a:stretch>
                      <a:fillRect/>
                    </a:stretch>
                  </a:blipFill>
                  <a:ln>
                    <a:solidFill>
                      <a:schemeClr val="tx1"/>
                    </a:solidFill>
                  </a:ln>
                </p:spPr>
                <p:txBody>
                  <a:bodyPr/>
                  <a:lstStyle/>
                  <a:p>
                    <a:r>
                      <a:rPr lang="en-GB">
                        <a:noFill/>
                      </a:rPr>
                      <a:t> </a:t>
                    </a:r>
                  </a:p>
                </p:txBody>
              </p:sp>
            </mc:Fallback>
          </mc:AlternateContent>
          <p:cxnSp>
            <p:nvCxnSpPr>
              <p:cNvPr id="79" name="Straight Arrow Connector 78">
                <a:extLst>
                  <a:ext uri="{FF2B5EF4-FFF2-40B4-BE49-F238E27FC236}">
                    <a16:creationId xmlns:a16="http://schemas.microsoft.com/office/drawing/2014/main" id="{92A7DC2F-9811-7F41-8F52-3BF5760BDE9B}"/>
                  </a:ext>
                </a:extLst>
              </p:cNvPr>
              <p:cNvCxnSpPr>
                <a:cxnSpLocks/>
                <a:stCxn id="78" idx="4"/>
                <a:endCxn id="69" idx="7"/>
              </p:cNvCxnSpPr>
              <p:nvPr/>
            </p:nvCxnSpPr>
            <p:spPr>
              <a:xfrm flipH="1">
                <a:off x="10005468" y="2057657"/>
                <a:ext cx="1061572" cy="52014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3F3FE38B-60A3-7941-BD31-47FC8BAF559F}"/>
                  </a:ext>
                </a:extLst>
              </p:cNvPr>
              <p:cNvCxnSpPr>
                <a:cxnSpLocks/>
                <a:stCxn id="69" idx="4"/>
                <a:endCxn id="76" idx="0"/>
              </p:cNvCxnSpPr>
              <p:nvPr/>
            </p:nvCxnSpPr>
            <p:spPr>
              <a:xfrm>
                <a:off x="9343617" y="2903925"/>
                <a:ext cx="0" cy="45861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30799E7D-0497-EC47-9AFC-2295D1CD43AB}"/>
                  </a:ext>
                </a:extLst>
              </p:cNvPr>
              <p:cNvCxnSpPr>
                <a:cxnSpLocks/>
                <a:stCxn id="77" idx="4"/>
                <a:endCxn id="69" idx="1"/>
              </p:cNvCxnSpPr>
              <p:nvPr/>
            </p:nvCxnSpPr>
            <p:spPr>
              <a:xfrm>
                <a:off x="7620193" y="2057655"/>
                <a:ext cx="1061570" cy="52014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62" name="TextBox 61">
              <a:extLst>
                <a:ext uri="{FF2B5EF4-FFF2-40B4-BE49-F238E27FC236}">
                  <a16:creationId xmlns:a16="http://schemas.microsoft.com/office/drawing/2014/main" id="{FFD144FA-8C09-5D48-AAD5-B9A0AFB3BF9B}"/>
                </a:ext>
              </a:extLst>
            </p:cNvPr>
            <p:cNvSpPr txBox="1"/>
            <p:nvPr/>
          </p:nvSpPr>
          <p:spPr>
            <a:xfrm>
              <a:off x="6785331" y="1352352"/>
              <a:ext cx="411771" cy="419480"/>
            </a:xfrm>
            <a:prstGeom prst="rect">
              <a:avLst/>
            </a:prstGeom>
            <a:noFill/>
          </p:spPr>
          <p:txBody>
            <a:bodyPr wrap="none" rtlCol="0">
              <a:spAutoFit/>
            </a:bodyPr>
            <a:lstStyle/>
            <a:p>
              <a:r>
                <a:rPr lang="en-GB" sz="1100"/>
                <a:t>2</a:t>
              </a:r>
            </a:p>
          </p:txBody>
        </p:sp>
        <p:sp>
          <p:nvSpPr>
            <p:cNvPr id="63" name="TextBox 62">
              <a:extLst>
                <a:ext uri="{FF2B5EF4-FFF2-40B4-BE49-F238E27FC236}">
                  <a16:creationId xmlns:a16="http://schemas.microsoft.com/office/drawing/2014/main" id="{64E94A2A-E6E5-5643-AF42-B1EA27BD1CC3}"/>
                </a:ext>
              </a:extLst>
            </p:cNvPr>
            <p:cNvSpPr txBox="1"/>
            <p:nvPr/>
          </p:nvSpPr>
          <p:spPr>
            <a:xfrm>
              <a:off x="8538150" y="1349719"/>
              <a:ext cx="411771" cy="419480"/>
            </a:xfrm>
            <a:prstGeom prst="rect">
              <a:avLst/>
            </a:prstGeom>
            <a:noFill/>
          </p:spPr>
          <p:txBody>
            <a:bodyPr wrap="none" rtlCol="0">
              <a:spAutoFit/>
            </a:bodyPr>
            <a:lstStyle/>
            <a:p>
              <a:r>
                <a:rPr lang="en-GB" sz="1100"/>
                <a:t>2</a:t>
              </a:r>
            </a:p>
          </p:txBody>
        </p:sp>
        <p:sp>
          <p:nvSpPr>
            <p:cNvPr id="64" name="TextBox 63">
              <a:extLst>
                <a:ext uri="{FF2B5EF4-FFF2-40B4-BE49-F238E27FC236}">
                  <a16:creationId xmlns:a16="http://schemas.microsoft.com/office/drawing/2014/main" id="{31D4FC10-5660-D64A-8B94-48EB8F101240}"/>
                </a:ext>
              </a:extLst>
            </p:cNvPr>
            <p:cNvSpPr txBox="1"/>
            <p:nvPr/>
          </p:nvSpPr>
          <p:spPr>
            <a:xfrm>
              <a:off x="10262839" y="1349719"/>
              <a:ext cx="411771" cy="419480"/>
            </a:xfrm>
            <a:prstGeom prst="rect">
              <a:avLst/>
            </a:prstGeom>
            <a:noFill/>
          </p:spPr>
          <p:txBody>
            <a:bodyPr wrap="none" rtlCol="0">
              <a:spAutoFit/>
            </a:bodyPr>
            <a:lstStyle/>
            <a:p>
              <a:r>
                <a:rPr lang="en-GB" sz="1100"/>
                <a:t>2</a:t>
              </a:r>
            </a:p>
          </p:txBody>
        </p:sp>
        <p:sp>
          <p:nvSpPr>
            <p:cNvPr id="65" name="TextBox 64">
              <a:extLst>
                <a:ext uri="{FF2B5EF4-FFF2-40B4-BE49-F238E27FC236}">
                  <a16:creationId xmlns:a16="http://schemas.microsoft.com/office/drawing/2014/main" id="{290440AD-C141-9D48-99AE-571CB254D26E}"/>
                </a:ext>
              </a:extLst>
            </p:cNvPr>
            <p:cNvSpPr txBox="1"/>
            <p:nvPr/>
          </p:nvSpPr>
          <p:spPr>
            <a:xfrm>
              <a:off x="6785331" y="3022229"/>
              <a:ext cx="411771" cy="419480"/>
            </a:xfrm>
            <a:prstGeom prst="rect">
              <a:avLst/>
            </a:prstGeom>
            <a:noFill/>
          </p:spPr>
          <p:txBody>
            <a:bodyPr wrap="none" rtlCol="0">
              <a:spAutoFit/>
            </a:bodyPr>
            <a:lstStyle/>
            <a:p>
              <a:r>
                <a:rPr lang="en-GB" sz="1100"/>
                <a:t>6</a:t>
              </a:r>
            </a:p>
          </p:txBody>
        </p:sp>
        <p:sp>
          <p:nvSpPr>
            <p:cNvPr id="66" name="TextBox 65">
              <a:extLst>
                <a:ext uri="{FF2B5EF4-FFF2-40B4-BE49-F238E27FC236}">
                  <a16:creationId xmlns:a16="http://schemas.microsoft.com/office/drawing/2014/main" id="{530FBEC5-F7A1-6445-9698-8994D7DB3D00}"/>
                </a:ext>
              </a:extLst>
            </p:cNvPr>
            <p:cNvSpPr txBox="1"/>
            <p:nvPr/>
          </p:nvSpPr>
          <p:spPr>
            <a:xfrm>
              <a:off x="8538150" y="3019596"/>
              <a:ext cx="411771" cy="419480"/>
            </a:xfrm>
            <a:prstGeom prst="rect">
              <a:avLst/>
            </a:prstGeom>
            <a:noFill/>
          </p:spPr>
          <p:txBody>
            <a:bodyPr wrap="none" rtlCol="0">
              <a:spAutoFit/>
            </a:bodyPr>
            <a:lstStyle/>
            <a:p>
              <a:r>
                <a:rPr lang="en-GB" sz="1100"/>
                <a:t>6</a:t>
              </a:r>
            </a:p>
          </p:txBody>
        </p:sp>
        <p:sp>
          <p:nvSpPr>
            <p:cNvPr id="67" name="TextBox 66">
              <a:extLst>
                <a:ext uri="{FF2B5EF4-FFF2-40B4-BE49-F238E27FC236}">
                  <a16:creationId xmlns:a16="http://schemas.microsoft.com/office/drawing/2014/main" id="{FBEB85D4-A05F-F14E-BD54-14CFCCB68D22}"/>
                </a:ext>
              </a:extLst>
            </p:cNvPr>
            <p:cNvSpPr txBox="1"/>
            <p:nvPr/>
          </p:nvSpPr>
          <p:spPr>
            <a:xfrm>
              <a:off x="10262839" y="3019596"/>
              <a:ext cx="411771" cy="419480"/>
            </a:xfrm>
            <a:prstGeom prst="rect">
              <a:avLst/>
            </a:prstGeom>
            <a:noFill/>
          </p:spPr>
          <p:txBody>
            <a:bodyPr wrap="none" rtlCol="0">
              <a:spAutoFit/>
            </a:bodyPr>
            <a:lstStyle/>
            <a:p>
              <a:r>
                <a:rPr lang="en-GB" sz="1100"/>
                <a:t>6</a:t>
              </a:r>
            </a:p>
          </p:txBody>
        </p:sp>
        <p:sp>
          <p:nvSpPr>
            <p:cNvPr id="68" name="TextBox 67">
              <a:extLst>
                <a:ext uri="{FF2B5EF4-FFF2-40B4-BE49-F238E27FC236}">
                  <a16:creationId xmlns:a16="http://schemas.microsoft.com/office/drawing/2014/main" id="{70B09A62-CF09-8344-86A4-F87767095B96}"/>
                </a:ext>
              </a:extLst>
            </p:cNvPr>
            <p:cNvSpPr txBox="1"/>
            <p:nvPr/>
          </p:nvSpPr>
          <p:spPr>
            <a:xfrm>
              <a:off x="8019212" y="2417612"/>
              <a:ext cx="527435" cy="419480"/>
            </a:xfrm>
            <a:prstGeom prst="rect">
              <a:avLst/>
            </a:prstGeom>
            <a:noFill/>
          </p:spPr>
          <p:txBody>
            <a:bodyPr wrap="none" rtlCol="0">
              <a:spAutoFit/>
            </a:bodyPr>
            <a:lstStyle/>
            <a:p>
              <a:r>
                <a:rPr lang="en-GB" sz="1100"/>
                <a:t>54</a:t>
              </a:r>
            </a:p>
          </p:txBody>
        </p:sp>
      </p:grpSp>
      <p:grpSp>
        <p:nvGrpSpPr>
          <p:cNvPr id="82" name="Group 81">
            <a:extLst>
              <a:ext uri="{FF2B5EF4-FFF2-40B4-BE49-F238E27FC236}">
                <a16:creationId xmlns:a16="http://schemas.microsoft.com/office/drawing/2014/main" id="{8957D7BA-05D1-4440-A0E3-BF342C89CCCD}"/>
              </a:ext>
            </a:extLst>
          </p:cNvPr>
          <p:cNvGrpSpPr/>
          <p:nvPr/>
        </p:nvGrpSpPr>
        <p:grpSpPr>
          <a:xfrm>
            <a:off x="4282011" y="2697030"/>
            <a:ext cx="3627277" cy="1353428"/>
            <a:chOff x="6620387" y="3686030"/>
            <a:chExt cx="5223613" cy="1949062"/>
          </a:xfrm>
        </p:grpSpPr>
        <mc:AlternateContent xmlns:mc="http://schemas.openxmlformats.org/markup-compatibility/2006" xmlns:a14="http://schemas.microsoft.com/office/drawing/2010/main">
          <mc:Choice Requires="a14">
            <p:sp>
              <p:nvSpPr>
                <p:cNvPr id="83" name="TextBox 82">
                  <a:extLst>
                    <a:ext uri="{FF2B5EF4-FFF2-40B4-BE49-F238E27FC236}">
                      <a16:creationId xmlns:a16="http://schemas.microsoft.com/office/drawing/2014/main" id="{F2B01D6C-B881-8446-B5F1-772531743B9A}"/>
                    </a:ext>
                  </a:extLst>
                </p:cNvPr>
                <p:cNvSpPr txBox="1"/>
                <p:nvPr/>
              </p:nvSpPr>
              <p:spPr>
                <a:xfrm>
                  <a:off x="8644577" y="3894229"/>
                  <a:ext cx="1475999" cy="342794"/>
                </a:xfrm>
                <a:prstGeom prst="ellipse">
                  <a:avLst/>
                </a:prstGeom>
                <a:solidFill>
                  <a:schemeClr val="tx1">
                    <a:lumMod val="40000"/>
                    <a:lumOff val="60000"/>
                  </a:schemeClr>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1100" i="1" smtClean="0">
                            <a:latin typeface="Cambria Math" panose="02040503050406030204" pitchFamily="18" charset="0"/>
                          </a:rPr>
                          <m:t>𝐷𝑖𝑒𝑡</m:t>
                        </m:r>
                      </m:oMath>
                    </m:oMathPara>
                  </a14:m>
                  <a:endParaRPr lang="en-GB" sz="1100"/>
                </a:p>
              </p:txBody>
            </p:sp>
          </mc:Choice>
          <mc:Fallback xmlns="">
            <p:sp>
              <p:nvSpPr>
                <p:cNvPr id="83" name="TextBox 82">
                  <a:extLst>
                    <a:ext uri="{FF2B5EF4-FFF2-40B4-BE49-F238E27FC236}">
                      <a16:creationId xmlns:a16="http://schemas.microsoft.com/office/drawing/2014/main" id="{F2B01D6C-B881-8446-B5F1-772531743B9A}"/>
                    </a:ext>
                  </a:extLst>
                </p:cNvPr>
                <p:cNvSpPr txBox="1">
                  <a:spLocks noRot="1" noChangeAspect="1" noMove="1" noResize="1" noEditPoints="1" noAdjustHandles="1" noChangeArrowheads="1" noChangeShapeType="1" noTextEdit="1"/>
                </p:cNvSpPr>
                <p:nvPr/>
              </p:nvSpPr>
              <p:spPr>
                <a:xfrm>
                  <a:off x="8644577" y="3894229"/>
                  <a:ext cx="1475999" cy="342794"/>
                </a:xfrm>
                <a:prstGeom prst="ellipse">
                  <a:avLst/>
                </a:prstGeom>
                <a:blipFill>
                  <a:blip r:embed="rId16"/>
                  <a:stretch>
                    <a:fillRect/>
                  </a:stretch>
                </a:blipFill>
                <a:ln>
                  <a:solidFill>
                    <a:schemeClr val="tx1"/>
                  </a:solidFill>
                </a:ln>
              </p:spPr>
              <p:txBody>
                <a:bodyPr/>
                <a:lstStyle/>
                <a:p>
                  <a:r>
                    <a:rPr lang="en-GB">
                      <a:noFill/>
                    </a:rPr>
                    <a:t> </a:t>
                  </a:r>
                </a:p>
              </p:txBody>
            </p:sp>
          </mc:Fallback>
        </mc:AlternateContent>
        <p:cxnSp>
          <p:nvCxnSpPr>
            <p:cNvPr id="84" name="Straight Arrow Connector 83">
              <a:extLst>
                <a:ext uri="{FF2B5EF4-FFF2-40B4-BE49-F238E27FC236}">
                  <a16:creationId xmlns:a16="http://schemas.microsoft.com/office/drawing/2014/main" id="{EFB8EF07-55F7-F448-8AC1-EA1D02117277}"/>
                </a:ext>
              </a:extLst>
            </p:cNvPr>
            <p:cNvCxnSpPr>
              <a:cxnSpLocks/>
              <a:stCxn id="83" idx="4"/>
              <a:endCxn id="89" idx="0"/>
            </p:cNvCxnSpPr>
            <p:nvPr/>
          </p:nvCxnSpPr>
          <p:spPr>
            <a:xfrm>
              <a:off x="9382577" y="4237022"/>
              <a:ext cx="0" cy="104970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5" name="TextBox 84">
                  <a:extLst>
                    <a:ext uri="{FF2B5EF4-FFF2-40B4-BE49-F238E27FC236}">
                      <a16:creationId xmlns:a16="http://schemas.microsoft.com/office/drawing/2014/main" id="{37690B08-0D46-A849-8EB5-D8E9C5B7C4A8}"/>
                    </a:ext>
                  </a:extLst>
                </p:cNvPr>
                <p:cNvSpPr txBox="1"/>
                <p:nvPr/>
              </p:nvSpPr>
              <p:spPr>
                <a:xfrm>
                  <a:off x="6921154" y="5286726"/>
                  <a:ext cx="1475999" cy="342794"/>
                </a:xfrm>
                <a:prstGeom prst="ellipse">
                  <a:avLst/>
                </a:prstGeom>
                <a:solidFill>
                  <a:schemeClr val="tx1">
                    <a:lumMod val="40000"/>
                    <a:lumOff val="60000"/>
                  </a:schemeClr>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100" i="1" smtClean="0">
                                <a:latin typeface="Cambria Math" panose="02040503050406030204" pitchFamily="18" charset="0"/>
                              </a:rPr>
                            </m:ctrlPr>
                          </m:sSubPr>
                          <m:e>
                            <m:r>
                              <a:rPr lang="en-GB" sz="1100" i="1" smtClean="0">
                                <a:latin typeface="Cambria Math" panose="02040503050406030204" pitchFamily="18" charset="0"/>
                              </a:rPr>
                              <m:t>𝑆𝑦𝑚𝑝𝑡𝑜𝑚</m:t>
                            </m:r>
                          </m:e>
                          <m:sub>
                            <m:r>
                              <a:rPr lang="en-GB" sz="1100" i="1" smtClean="0">
                                <a:latin typeface="Cambria Math" panose="02040503050406030204" pitchFamily="18" charset="0"/>
                              </a:rPr>
                              <m:t>1</m:t>
                            </m:r>
                          </m:sub>
                        </m:sSub>
                      </m:oMath>
                    </m:oMathPara>
                  </a14:m>
                  <a:endParaRPr lang="en-GB" sz="1100"/>
                </a:p>
              </p:txBody>
            </p:sp>
          </mc:Choice>
          <mc:Fallback xmlns="">
            <p:sp>
              <p:nvSpPr>
                <p:cNvPr id="85" name="TextBox 84">
                  <a:extLst>
                    <a:ext uri="{FF2B5EF4-FFF2-40B4-BE49-F238E27FC236}">
                      <a16:creationId xmlns:a16="http://schemas.microsoft.com/office/drawing/2014/main" id="{37690B08-0D46-A849-8EB5-D8E9C5B7C4A8}"/>
                    </a:ext>
                  </a:extLst>
                </p:cNvPr>
                <p:cNvSpPr txBox="1">
                  <a:spLocks noRot="1" noChangeAspect="1" noMove="1" noResize="1" noEditPoints="1" noAdjustHandles="1" noChangeArrowheads="1" noChangeShapeType="1" noTextEdit="1"/>
                </p:cNvSpPr>
                <p:nvPr/>
              </p:nvSpPr>
              <p:spPr>
                <a:xfrm>
                  <a:off x="6921154" y="5286726"/>
                  <a:ext cx="1475999" cy="342794"/>
                </a:xfrm>
                <a:prstGeom prst="ellipse">
                  <a:avLst/>
                </a:prstGeom>
                <a:blipFill>
                  <a:blip r:embed="rId1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6" name="TextBox 85">
                  <a:extLst>
                    <a:ext uri="{FF2B5EF4-FFF2-40B4-BE49-F238E27FC236}">
                      <a16:creationId xmlns:a16="http://schemas.microsoft.com/office/drawing/2014/main" id="{A38FEF70-72BF-C04C-8E5F-52B12E69E94F}"/>
                    </a:ext>
                  </a:extLst>
                </p:cNvPr>
                <p:cNvSpPr txBox="1"/>
                <p:nvPr/>
              </p:nvSpPr>
              <p:spPr>
                <a:xfrm>
                  <a:off x="10368001" y="5292298"/>
                  <a:ext cx="1475999" cy="342794"/>
                </a:xfrm>
                <a:prstGeom prst="ellipse">
                  <a:avLst/>
                </a:prstGeom>
                <a:solidFill>
                  <a:schemeClr val="tx1">
                    <a:lumMod val="40000"/>
                    <a:lumOff val="60000"/>
                  </a:schemeClr>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100" i="1" smtClean="0">
                                <a:latin typeface="Cambria Math" panose="02040503050406030204" pitchFamily="18" charset="0"/>
                              </a:rPr>
                            </m:ctrlPr>
                          </m:sSubPr>
                          <m:e>
                            <m:r>
                              <a:rPr lang="en-GB" sz="1100" i="1" smtClean="0">
                                <a:latin typeface="Cambria Math" panose="02040503050406030204" pitchFamily="18" charset="0"/>
                              </a:rPr>
                              <m:t>𝑆𝑦𝑚𝑝𝑡𝑜𝑚</m:t>
                            </m:r>
                          </m:e>
                          <m:sub>
                            <m:r>
                              <a:rPr lang="en-GB" sz="1100" i="1" smtClean="0">
                                <a:latin typeface="Cambria Math" panose="02040503050406030204" pitchFamily="18" charset="0"/>
                              </a:rPr>
                              <m:t>3</m:t>
                            </m:r>
                          </m:sub>
                        </m:sSub>
                      </m:oMath>
                    </m:oMathPara>
                  </a14:m>
                  <a:endParaRPr lang="en-GB" sz="1100"/>
                </a:p>
              </p:txBody>
            </p:sp>
          </mc:Choice>
          <mc:Fallback xmlns="">
            <p:sp>
              <p:nvSpPr>
                <p:cNvPr id="86" name="TextBox 85">
                  <a:extLst>
                    <a:ext uri="{FF2B5EF4-FFF2-40B4-BE49-F238E27FC236}">
                      <a16:creationId xmlns:a16="http://schemas.microsoft.com/office/drawing/2014/main" id="{A38FEF70-72BF-C04C-8E5F-52B12E69E94F}"/>
                    </a:ext>
                  </a:extLst>
                </p:cNvPr>
                <p:cNvSpPr txBox="1">
                  <a:spLocks noRot="1" noChangeAspect="1" noMove="1" noResize="1" noEditPoints="1" noAdjustHandles="1" noChangeArrowheads="1" noChangeShapeType="1" noTextEdit="1"/>
                </p:cNvSpPr>
                <p:nvPr/>
              </p:nvSpPr>
              <p:spPr>
                <a:xfrm>
                  <a:off x="10368001" y="5292298"/>
                  <a:ext cx="1475999" cy="342794"/>
                </a:xfrm>
                <a:prstGeom prst="ellipse">
                  <a:avLst/>
                </a:prstGeom>
                <a:blipFill>
                  <a:blip r:embed="rId18"/>
                  <a:stretch>
                    <a:fillRect/>
                  </a:stretch>
                </a:blipFill>
                <a:ln>
                  <a:solidFill>
                    <a:schemeClr val="tx1"/>
                  </a:solidFill>
                </a:ln>
              </p:spPr>
              <p:txBody>
                <a:bodyPr/>
                <a:lstStyle/>
                <a:p>
                  <a:r>
                    <a:rPr lang="en-GB">
                      <a:noFill/>
                    </a:rPr>
                    <a:t> </a:t>
                  </a:r>
                </a:p>
              </p:txBody>
            </p:sp>
          </mc:Fallback>
        </mc:AlternateContent>
        <p:cxnSp>
          <p:nvCxnSpPr>
            <p:cNvPr id="87" name="Straight Arrow Connector 86">
              <a:extLst>
                <a:ext uri="{FF2B5EF4-FFF2-40B4-BE49-F238E27FC236}">
                  <a16:creationId xmlns:a16="http://schemas.microsoft.com/office/drawing/2014/main" id="{7F1CAED5-DB03-D845-A623-DBBABC0E0771}"/>
                </a:ext>
              </a:extLst>
            </p:cNvPr>
            <p:cNvCxnSpPr>
              <a:cxnSpLocks/>
              <a:stCxn id="83" idx="4"/>
              <a:endCxn id="86" idx="0"/>
            </p:cNvCxnSpPr>
            <p:nvPr/>
          </p:nvCxnSpPr>
          <p:spPr>
            <a:xfrm>
              <a:off x="9382577" y="4237022"/>
              <a:ext cx="1723423" cy="105527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651E079F-445A-F742-AA24-8B67F421BEB1}"/>
                </a:ext>
              </a:extLst>
            </p:cNvPr>
            <p:cNvCxnSpPr>
              <a:cxnSpLocks/>
              <a:stCxn id="91" idx="4"/>
              <a:endCxn id="85" idx="0"/>
            </p:cNvCxnSpPr>
            <p:nvPr/>
          </p:nvCxnSpPr>
          <p:spPr>
            <a:xfrm flipH="1">
              <a:off x="7659154" y="4237022"/>
              <a:ext cx="3446846" cy="104970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9" name="TextBox 88">
                  <a:extLst>
                    <a:ext uri="{FF2B5EF4-FFF2-40B4-BE49-F238E27FC236}">
                      <a16:creationId xmlns:a16="http://schemas.microsoft.com/office/drawing/2014/main" id="{AED6B4A8-00C1-7946-8DA6-F21B20B49763}"/>
                    </a:ext>
                  </a:extLst>
                </p:cNvPr>
                <p:cNvSpPr txBox="1"/>
                <p:nvPr/>
              </p:nvSpPr>
              <p:spPr>
                <a:xfrm>
                  <a:off x="8644577" y="5286726"/>
                  <a:ext cx="1475999" cy="342794"/>
                </a:xfrm>
                <a:prstGeom prst="ellipse">
                  <a:avLst/>
                </a:prstGeom>
                <a:solidFill>
                  <a:schemeClr val="tx1">
                    <a:lumMod val="40000"/>
                    <a:lumOff val="60000"/>
                  </a:schemeClr>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100" i="1" smtClean="0">
                                <a:latin typeface="Cambria Math" panose="02040503050406030204" pitchFamily="18" charset="0"/>
                              </a:rPr>
                            </m:ctrlPr>
                          </m:sSubPr>
                          <m:e>
                            <m:r>
                              <a:rPr lang="en-GB" sz="1100" i="1" smtClean="0">
                                <a:latin typeface="Cambria Math" panose="02040503050406030204" pitchFamily="18" charset="0"/>
                              </a:rPr>
                              <m:t>𝑆𝑦𝑚𝑝𝑡𝑜𝑛</m:t>
                            </m:r>
                          </m:e>
                          <m:sub>
                            <m:r>
                              <a:rPr lang="en-GB" sz="1100" i="1" smtClean="0">
                                <a:latin typeface="Cambria Math" panose="02040503050406030204" pitchFamily="18" charset="0"/>
                              </a:rPr>
                              <m:t>2</m:t>
                            </m:r>
                          </m:sub>
                        </m:sSub>
                      </m:oMath>
                    </m:oMathPara>
                  </a14:m>
                  <a:endParaRPr lang="en-GB" sz="1100"/>
                </a:p>
              </p:txBody>
            </p:sp>
          </mc:Choice>
          <mc:Fallback xmlns="">
            <p:sp>
              <p:nvSpPr>
                <p:cNvPr id="89" name="TextBox 88">
                  <a:extLst>
                    <a:ext uri="{FF2B5EF4-FFF2-40B4-BE49-F238E27FC236}">
                      <a16:creationId xmlns:a16="http://schemas.microsoft.com/office/drawing/2014/main" id="{AED6B4A8-00C1-7946-8DA6-F21B20B49763}"/>
                    </a:ext>
                  </a:extLst>
                </p:cNvPr>
                <p:cNvSpPr txBox="1">
                  <a:spLocks noRot="1" noChangeAspect="1" noMove="1" noResize="1" noEditPoints="1" noAdjustHandles="1" noChangeArrowheads="1" noChangeShapeType="1" noTextEdit="1"/>
                </p:cNvSpPr>
                <p:nvPr/>
              </p:nvSpPr>
              <p:spPr>
                <a:xfrm>
                  <a:off x="8644577" y="5286726"/>
                  <a:ext cx="1475999" cy="342794"/>
                </a:xfrm>
                <a:prstGeom prst="ellipse">
                  <a:avLst/>
                </a:prstGeom>
                <a:blipFill>
                  <a:blip r:embed="rId19"/>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0" name="TextBox 89">
                  <a:extLst>
                    <a:ext uri="{FF2B5EF4-FFF2-40B4-BE49-F238E27FC236}">
                      <a16:creationId xmlns:a16="http://schemas.microsoft.com/office/drawing/2014/main" id="{D00894AC-31A5-5941-83E9-9496AFF9F05B}"/>
                    </a:ext>
                  </a:extLst>
                </p:cNvPr>
                <p:cNvSpPr txBox="1"/>
                <p:nvPr/>
              </p:nvSpPr>
              <p:spPr>
                <a:xfrm>
                  <a:off x="6921154" y="3894227"/>
                  <a:ext cx="1475999" cy="342794"/>
                </a:xfrm>
                <a:prstGeom prst="ellipse">
                  <a:avLst/>
                </a:prstGeom>
                <a:solidFill>
                  <a:schemeClr val="tx1">
                    <a:lumMod val="40000"/>
                    <a:lumOff val="60000"/>
                  </a:schemeClr>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1100" i="1" smtClean="0">
                            <a:latin typeface="Cambria Math" panose="02040503050406030204" pitchFamily="18" charset="0"/>
                          </a:rPr>
                          <m:t>𝑆𝑚𝑜𝑘𝑖𝑛𝑔</m:t>
                        </m:r>
                      </m:oMath>
                    </m:oMathPara>
                  </a14:m>
                  <a:endParaRPr lang="en-GB" sz="1100"/>
                </a:p>
              </p:txBody>
            </p:sp>
          </mc:Choice>
          <mc:Fallback xmlns="">
            <p:sp>
              <p:nvSpPr>
                <p:cNvPr id="90" name="TextBox 89">
                  <a:extLst>
                    <a:ext uri="{FF2B5EF4-FFF2-40B4-BE49-F238E27FC236}">
                      <a16:creationId xmlns:a16="http://schemas.microsoft.com/office/drawing/2014/main" id="{D00894AC-31A5-5941-83E9-9496AFF9F05B}"/>
                    </a:ext>
                  </a:extLst>
                </p:cNvPr>
                <p:cNvSpPr txBox="1">
                  <a:spLocks noRot="1" noChangeAspect="1" noMove="1" noResize="1" noEditPoints="1" noAdjustHandles="1" noChangeArrowheads="1" noChangeShapeType="1" noTextEdit="1"/>
                </p:cNvSpPr>
                <p:nvPr/>
              </p:nvSpPr>
              <p:spPr>
                <a:xfrm>
                  <a:off x="6921154" y="3894227"/>
                  <a:ext cx="1475999" cy="342794"/>
                </a:xfrm>
                <a:prstGeom prst="ellipse">
                  <a:avLst/>
                </a:prstGeom>
                <a:blipFill>
                  <a:blip r:embed="rId20"/>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1" name="TextBox 90">
                  <a:extLst>
                    <a:ext uri="{FF2B5EF4-FFF2-40B4-BE49-F238E27FC236}">
                      <a16:creationId xmlns:a16="http://schemas.microsoft.com/office/drawing/2014/main" id="{A48A362B-36B4-1045-8571-CC6F1811FD7C}"/>
                    </a:ext>
                  </a:extLst>
                </p:cNvPr>
                <p:cNvSpPr txBox="1"/>
                <p:nvPr/>
              </p:nvSpPr>
              <p:spPr>
                <a:xfrm>
                  <a:off x="10368001" y="3894229"/>
                  <a:ext cx="1475999" cy="342794"/>
                </a:xfrm>
                <a:prstGeom prst="ellipse">
                  <a:avLst/>
                </a:prstGeom>
                <a:solidFill>
                  <a:schemeClr val="tx1">
                    <a:lumMod val="40000"/>
                    <a:lumOff val="60000"/>
                  </a:schemeClr>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1100" i="1" smtClean="0">
                            <a:latin typeface="Cambria Math" panose="02040503050406030204" pitchFamily="18" charset="0"/>
                          </a:rPr>
                          <m:t>𝐸𝑥𝑒𝑟𝑐𝑖𝑠𝑒</m:t>
                        </m:r>
                      </m:oMath>
                    </m:oMathPara>
                  </a14:m>
                  <a:endParaRPr lang="en-GB" sz="1100"/>
                </a:p>
              </p:txBody>
            </p:sp>
          </mc:Choice>
          <mc:Fallback xmlns="">
            <p:sp>
              <p:nvSpPr>
                <p:cNvPr id="91" name="TextBox 90">
                  <a:extLst>
                    <a:ext uri="{FF2B5EF4-FFF2-40B4-BE49-F238E27FC236}">
                      <a16:creationId xmlns:a16="http://schemas.microsoft.com/office/drawing/2014/main" id="{A48A362B-36B4-1045-8571-CC6F1811FD7C}"/>
                    </a:ext>
                  </a:extLst>
                </p:cNvPr>
                <p:cNvSpPr txBox="1">
                  <a:spLocks noRot="1" noChangeAspect="1" noMove="1" noResize="1" noEditPoints="1" noAdjustHandles="1" noChangeArrowheads="1" noChangeShapeType="1" noTextEdit="1"/>
                </p:cNvSpPr>
                <p:nvPr/>
              </p:nvSpPr>
              <p:spPr>
                <a:xfrm>
                  <a:off x="10368001" y="3894229"/>
                  <a:ext cx="1475999" cy="342794"/>
                </a:xfrm>
                <a:prstGeom prst="ellipse">
                  <a:avLst/>
                </a:prstGeom>
                <a:blipFill>
                  <a:blip r:embed="rId21"/>
                  <a:stretch>
                    <a:fillRect/>
                  </a:stretch>
                </a:blipFill>
                <a:ln>
                  <a:solidFill>
                    <a:schemeClr val="tx1"/>
                  </a:solidFill>
                </a:ln>
              </p:spPr>
              <p:txBody>
                <a:bodyPr/>
                <a:lstStyle/>
                <a:p>
                  <a:r>
                    <a:rPr lang="en-GB">
                      <a:noFill/>
                    </a:rPr>
                    <a:t> </a:t>
                  </a:r>
                </a:p>
              </p:txBody>
            </p:sp>
          </mc:Fallback>
        </mc:AlternateContent>
        <p:cxnSp>
          <p:nvCxnSpPr>
            <p:cNvPr id="92" name="Straight Arrow Connector 91">
              <a:extLst>
                <a:ext uri="{FF2B5EF4-FFF2-40B4-BE49-F238E27FC236}">
                  <a16:creationId xmlns:a16="http://schemas.microsoft.com/office/drawing/2014/main" id="{798FE3DB-AFBB-774B-BE81-6FC0BA86FB7C}"/>
                </a:ext>
              </a:extLst>
            </p:cNvPr>
            <p:cNvCxnSpPr>
              <a:cxnSpLocks/>
              <a:stCxn id="91" idx="4"/>
              <a:endCxn id="86" idx="0"/>
            </p:cNvCxnSpPr>
            <p:nvPr/>
          </p:nvCxnSpPr>
          <p:spPr>
            <a:xfrm>
              <a:off x="11106000" y="4237022"/>
              <a:ext cx="0" cy="105527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1C5D2C87-7EFC-6A44-9F83-7E1041227080}"/>
                </a:ext>
              </a:extLst>
            </p:cNvPr>
            <p:cNvCxnSpPr>
              <a:cxnSpLocks/>
              <a:endCxn id="89" idx="0"/>
            </p:cNvCxnSpPr>
            <p:nvPr/>
          </p:nvCxnSpPr>
          <p:spPr>
            <a:xfrm flipH="1">
              <a:off x="9382577" y="4283741"/>
              <a:ext cx="1741423" cy="100298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A57885FE-2E6B-574D-A3DD-0027E4257734}"/>
                </a:ext>
              </a:extLst>
            </p:cNvPr>
            <p:cNvCxnSpPr>
              <a:cxnSpLocks/>
              <a:stCxn id="90" idx="4"/>
              <a:endCxn id="86" idx="0"/>
            </p:cNvCxnSpPr>
            <p:nvPr/>
          </p:nvCxnSpPr>
          <p:spPr>
            <a:xfrm>
              <a:off x="7659154" y="4237021"/>
              <a:ext cx="3446846" cy="105527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5" name="TextBox 94">
              <a:extLst>
                <a:ext uri="{FF2B5EF4-FFF2-40B4-BE49-F238E27FC236}">
                  <a16:creationId xmlns:a16="http://schemas.microsoft.com/office/drawing/2014/main" id="{9E23FFE9-22CC-A14D-9F32-ED55A4C92491}"/>
                </a:ext>
              </a:extLst>
            </p:cNvPr>
            <p:cNvSpPr txBox="1"/>
            <p:nvPr/>
          </p:nvSpPr>
          <p:spPr>
            <a:xfrm>
              <a:off x="6792399" y="3688665"/>
              <a:ext cx="369819" cy="376743"/>
            </a:xfrm>
            <a:prstGeom prst="rect">
              <a:avLst/>
            </a:prstGeom>
            <a:noFill/>
          </p:spPr>
          <p:txBody>
            <a:bodyPr wrap="none" rtlCol="0">
              <a:spAutoFit/>
            </a:bodyPr>
            <a:lstStyle/>
            <a:p>
              <a:r>
                <a:rPr lang="en-GB" sz="1100"/>
                <a:t>2</a:t>
              </a:r>
            </a:p>
          </p:txBody>
        </p:sp>
        <p:sp>
          <p:nvSpPr>
            <p:cNvPr id="96" name="TextBox 95">
              <a:extLst>
                <a:ext uri="{FF2B5EF4-FFF2-40B4-BE49-F238E27FC236}">
                  <a16:creationId xmlns:a16="http://schemas.microsoft.com/office/drawing/2014/main" id="{93632F11-E1BE-E24C-848F-3B2BD5B310F3}"/>
                </a:ext>
              </a:extLst>
            </p:cNvPr>
            <p:cNvSpPr txBox="1"/>
            <p:nvPr/>
          </p:nvSpPr>
          <p:spPr>
            <a:xfrm>
              <a:off x="8547044" y="3686030"/>
              <a:ext cx="369819" cy="376743"/>
            </a:xfrm>
            <a:prstGeom prst="rect">
              <a:avLst/>
            </a:prstGeom>
            <a:noFill/>
          </p:spPr>
          <p:txBody>
            <a:bodyPr wrap="none" rtlCol="0">
              <a:spAutoFit/>
            </a:bodyPr>
            <a:lstStyle/>
            <a:p>
              <a:r>
                <a:rPr lang="en-GB" sz="1100"/>
                <a:t>2</a:t>
              </a:r>
            </a:p>
          </p:txBody>
        </p:sp>
        <p:sp>
          <p:nvSpPr>
            <p:cNvPr id="97" name="TextBox 96">
              <a:extLst>
                <a:ext uri="{FF2B5EF4-FFF2-40B4-BE49-F238E27FC236}">
                  <a16:creationId xmlns:a16="http://schemas.microsoft.com/office/drawing/2014/main" id="{593388E0-6EC1-E24E-8FFB-ABA885E7980D}"/>
                </a:ext>
              </a:extLst>
            </p:cNvPr>
            <p:cNvSpPr txBox="1"/>
            <p:nvPr/>
          </p:nvSpPr>
          <p:spPr>
            <a:xfrm>
              <a:off x="10273528" y="3686030"/>
              <a:ext cx="369819" cy="376743"/>
            </a:xfrm>
            <a:prstGeom prst="rect">
              <a:avLst/>
            </a:prstGeom>
            <a:noFill/>
          </p:spPr>
          <p:txBody>
            <a:bodyPr wrap="none" rtlCol="0">
              <a:spAutoFit/>
            </a:bodyPr>
            <a:lstStyle/>
            <a:p>
              <a:r>
                <a:rPr lang="en-GB" sz="1100"/>
                <a:t>2</a:t>
              </a:r>
            </a:p>
          </p:txBody>
        </p:sp>
        <p:sp>
          <p:nvSpPr>
            <p:cNvPr id="98" name="TextBox 97">
              <a:extLst>
                <a:ext uri="{FF2B5EF4-FFF2-40B4-BE49-F238E27FC236}">
                  <a16:creationId xmlns:a16="http://schemas.microsoft.com/office/drawing/2014/main" id="{45535067-0CF7-264E-95F3-CDCE43588F3F}"/>
                </a:ext>
              </a:extLst>
            </p:cNvPr>
            <p:cNvSpPr txBox="1"/>
            <p:nvPr/>
          </p:nvSpPr>
          <p:spPr>
            <a:xfrm>
              <a:off x="6620387" y="5065815"/>
              <a:ext cx="473698" cy="376743"/>
            </a:xfrm>
            <a:prstGeom prst="rect">
              <a:avLst/>
            </a:prstGeom>
            <a:noFill/>
          </p:spPr>
          <p:txBody>
            <a:bodyPr wrap="none" rtlCol="0">
              <a:spAutoFit/>
            </a:bodyPr>
            <a:lstStyle/>
            <a:p>
              <a:pPr algn="r"/>
              <a:r>
                <a:rPr lang="en-GB" sz="1100"/>
                <a:t>54</a:t>
              </a:r>
            </a:p>
          </p:txBody>
        </p:sp>
        <p:sp>
          <p:nvSpPr>
            <p:cNvPr id="99" name="TextBox 98">
              <a:extLst>
                <a:ext uri="{FF2B5EF4-FFF2-40B4-BE49-F238E27FC236}">
                  <a16:creationId xmlns:a16="http://schemas.microsoft.com/office/drawing/2014/main" id="{4A982DF9-FA76-7142-A34C-FEBA45FD26A2}"/>
                </a:ext>
              </a:extLst>
            </p:cNvPr>
            <p:cNvSpPr txBox="1"/>
            <p:nvPr/>
          </p:nvSpPr>
          <p:spPr>
            <a:xfrm>
              <a:off x="8271150" y="5063179"/>
              <a:ext cx="577581" cy="376743"/>
            </a:xfrm>
            <a:prstGeom prst="rect">
              <a:avLst/>
            </a:prstGeom>
            <a:noFill/>
          </p:spPr>
          <p:txBody>
            <a:bodyPr wrap="none" rtlCol="0">
              <a:spAutoFit/>
            </a:bodyPr>
            <a:lstStyle/>
            <a:p>
              <a:pPr algn="r"/>
              <a:r>
                <a:rPr lang="en-GB" sz="1100"/>
                <a:t>162</a:t>
              </a:r>
            </a:p>
          </p:txBody>
        </p:sp>
        <p:sp>
          <p:nvSpPr>
            <p:cNvPr id="100" name="TextBox 99">
              <a:extLst>
                <a:ext uri="{FF2B5EF4-FFF2-40B4-BE49-F238E27FC236}">
                  <a16:creationId xmlns:a16="http://schemas.microsoft.com/office/drawing/2014/main" id="{65D390EF-B156-624D-AF09-6E612C14A021}"/>
                </a:ext>
              </a:extLst>
            </p:cNvPr>
            <p:cNvSpPr txBox="1"/>
            <p:nvPr/>
          </p:nvSpPr>
          <p:spPr>
            <a:xfrm>
              <a:off x="9997633" y="5063179"/>
              <a:ext cx="577581" cy="376743"/>
            </a:xfrm>
            <a:prstGeom prst="rect">
              <a:avLst/>
            </a:prstGeom>
            <a:noFill/>
          </p:spPr>
          <p:txBody>
            <a:bodyPr wrap="none" rtlCol="0">
              <a:spAutoFit/>
            </a:bodyPr>
            <a:lstStyle/>
            <a:p>
              <a:pPr algn="r"/>
              <a:r>
                <a:rPr lang="en-GB" sz="1100"/>
                <a:t>486</a:t>
              </a:r>
            </a:p>
          </p:txBody>
        </p:sp>
        <p:cxnSp>
          <p:nvCxnSpPr>
            <p:cNvPr id="101" name="Straight Arrow Connector 100">
              <a:extLst>
                <a:ext uri="{FF2B5EF4-FFF2-40B4-BE49-F238E27FC236}">
                  <a16:creationId xmlns:a16="http://schemas.microsoft.com/office/drawing/2014/main" id="{A4D53D16-A3D2-1F43-BD72-905178FBB790}"/>
                </a:ext>
              </a:extLst>
            </p:cNvPr>
            <p:cNvCxnSpPr>
              <a:cxnSpLocks/>
              <a:stCxn id="90" idx="4"/>
              <a:endCxn id="85" idx="0"/>
            </p:cNvCxnSpPr>
            <p:nvPr/>
          </p:nvCxnSpPr>
          <p:spPr>
            <a:xfrm>
              <a:off x="7659154" y="4237021"/>
              <a:ext cx="0" cy="104970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81C35E37-5E7A-4042-B9B4-A126FC524BED}"/>
                </a:ext>
              </a:extLst>
            </p:cNvPr>
            <p:cNvCxnSpPr>
              <a:cxnSpLocks/>
              <a:stCxn id="89" idx="6"/>
              <a:endCxn id="86" idx="2"/>
            </p:cNvCxnSpPr>
            <p:nvPr/>
          </p:nvCxnSpPr>
          <p:spPr>
            <a:xfrm>
              <a:off x="10120577" y="5458123"/>
              <a:ext cx="247424" cy="557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id="{D5FBBEB9-DFAA-5843-8DC9-4F5ABCC73473}"/>
                </a:ext>
              </a:extLst>
            </p:cNvPr>
            <p:cNvCxnSpPr>
              <a:cxnSpLocks/>
              <a:stCxn id="83" idx="4"/>
              <a:endCxn id="85" idx="0"/>
            </p:cNvCxnSpPr>
            <p:nvPr/>
          </p:nvCxnSpPr>
          <p:spPr>
            <a:xfrm flipH="1">
              <a:off x="7659154" y="4237022"/>
              <a:ext cx="1723423" cy="104970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DF6E6017-8CFD-E845-951D-0DC437A30278}"/>
                </a:ext>
              </a:extLst>
            </p:cNvPr>
            <p:cNvCxnSpPr>
              <a:cxnSpLocks/>
              <a:stCxn id="85" idx="6"/>
              <a:endCxn id="89" idx="2"/>
            </p:cNvCxnSpPr>
            <p:nvPr/>
          </p:nvCxnSpPr>
          <p:spPr>
            <a:xfrm>
              <a:off x="8397154" y="5458123"/>
              <a:ext cx="24742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Straight Arrow Connector 57">
              <a:extLst>
                <a:ext uri="{FF2B5EF4-FFF2-40B4-BE49-F238E27FC236}">
                  <a16:creationId xmlns:a16="http://schemas.microsoft.com/office/drawing/2014/main" id="{D1FDF56A-D3C2-D24E-A17A-1948037DCA7F}"/>
                </a:ext>
              </a:extLst>
            </p:cNvPr>
            <p:cNvCxnSpPr>
              <a:cxnSpLocks/>
              <a:stCxn id="85" idx="5"/>
              <a:endCxn id="86" idx="3"/>
            </p:cNvCxnSpPr>
            <p:nvPr/>
          </p:nvCxnSpPr>
          <p:spPr>
            <a:xfrm rot="16200000" flipH="1">
              <a:off x="9379792" y="4380525"/>
              <a:ext cx="5572" cy="2403157"/>
            </a:xfrm>
            <a:prstGeom prst="curvedConnector3">
              <a:avLst>
                <a:gd name="adj1" fmla="val 690951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3CB83F5A-E84E-A842-A8CB-DF03BBD57997}"/>
                </a:ext>
              </a:extLst>
            </p:cNvPr>
            <p:cNvCxnSpPr>
              <a:cxnSpLocks/>
              <a:stCxn id="90" idx="4"/>
              <a:endCxn id="89" idx="0"/>
            </p:cNvCxnSpPr>
            <p:nvPr/>
          </p:nvCxnSpPr>
          <p:spPr>
            <a:xfrm>
              <a:off x="7659154" y="4237021"/>
              <a:ext cx="1723423" cy="104970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905852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p:cNvSpPr>
            <a:spLocks noGrp="1" noChangeArrowheads="1"/>
          </p:cNvSpPr>
          <p:nvPr>
            <p:ph type="title"/>
          </p:nvPr>
        </p:nvSpPr>
        <p:spPr/>
        <p:txBody>
          <a:bodyPr/>
          <a:lstStyle/>
          <a:p>
            <a:r>
              <a:rPr lang="en-GB" dirty="0"/>
              <a:t>Application: Naïve Bayes Classifier</a:t>
            </a:r>
          </a:p>
        </p:txBody>
      </p:sp>
      <mc:AlternateContent xmlns:mc="http://schemas.openxmlformats.org/markup-compatibility/2006" xmlns:a14="http://schemas.microsoft.com/office/drawing/2010/main">
        <mc:Choice Requires="a14">
          <p:sp>
            <p:nvSpPr>
              <p:cNvPr id="9" name="Content Placeholder 8">
                <a:extLst>
                  <a:ext uri="{FF2B5EF4-FFF2-40B4-BE49-F238E27FC236}">
                    <a16:creationId xmlns:a16="http://schemas.microsoft.com/office/drawing/2014/main" id="{540B5A6E-E1B7-264D-B87F-2565EBF5130E}"/>
                  </a:ext>
                </a:extLst>
              </p:cNvPr>
              <p:cNvSpPr>
                <a:spLocks noGrp="1"/>
              </p:cNvSpPr>
              <p:nvPr>
                <p:ph idx="1"/>
              </p:nvPr>
            </p:nvSpPr>
            <p:spPr/>
            <p:txBody>
              <a:bodyPr/>
              <a:lstStyle/>
              <a:p>
                <a:r>
                  <a:rPr lang="en-GB" dirty="0"/>
                  <a:t>Classification:</a:t>
                </a:r>
              </a:p>
              <a:p>
                <a:pPr lvl="1"/>
                <a:r>
                  <a:rPr lang="en-GB" dirty="0"/>
                  <a:t>Set of features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𝑋</m:t>
                        </m:r>
                      </m:e>
                      <m:sub>
                        <m:r>
                          <a:rPr lang="en-GB" i="1">
                            <a:latin typeface="Cambria Math" panose="02040503050406030204" pitchFamily="18" charset="0"/>
                          </a:rPr>
                          <m:t>1</m:t>
                        </m:r>
                      </m:sub>
                    </m:sSub>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𝑋</m:t>
                        </m:r>
                      </m:e>
                      <m:sub>
                        <m:r>
                          <a:rPr lang="en-GB" i="1">
                            <a:latin typeface="Cambria Math" panose="02040503050406030204" pitchFamily="18" charset="0"/>
                          </a:rPr>
                          <m:t>𝑛</m:t>
                        </m:r>
                      </m:sub>
                    </m:sSub>
                  </m:oMath>
                </a14:m>
                <a:endParaRPr lang="en-GB" dirty="0"/>
              </a:p>
              <a:p>
                <a:pPr lvl="1"/>
                <a:r>
                  <a:rPr lang="en-GB" dirty="0"/>
                  <a:t>Determine class label </a:t>
                </a:r>
                <a14:m>
                  <m:oMath xmlns:m="http://schemas.openxmlformats.org/officeDocument/2006/math">
                    <m:r>
                      <a:rPr lang="en-GB" b="0" i="1" smtClean="0">
                        <a:latin typeface="Cambria Math" panose="02040503050406030204" pitchFamily="18" charset="0"/>
                      </a:rPr>
                      <m:t>𝐶</m:t>
                    </m:r>
                    <m:r>
                      <a:rPr lang="en-GB" b="0" i="1" smtClean="0">
                        <a:latin typeface="Cambria Math" panose="02040503050406030204" pitchFamily="18" charset="0"/>
                      </a:rPr>
                      <m:t>=</m:t>
                    </m:r>
                    <m:r>
                      <a:rPr lang="en-GB" i="1">
                        <a:latin typeface="Cambria Math" panose="02040503050406030204" pitchFamily="18" charset="0"/>
                      </a:rPr>
                      <m:t>𝑐</m:t>
                    </m:r>
                  </m:oMath>
                </a14:m>
                <a:r>
                  <a:rPr lang="en-GB" dirty="0"/>
                  <a:t> </a:t>
                </a:r>
                <a:br>
                  <a:rPr lang="en-GB" dirty="0"/>
                </a:br>
                <a:r>
                  <a:rPr lang="en-GB" dirty="0"/>
                  <a:t>based on feature values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𝑥</m:t>
                        </m:r>
                      </m:e>
                      <m:sub>
                        <m:r>
                          <a:rPr lang="en-GB" i="1">
                            <a:latin typeface="Cambria Math" panose="02040503050406030204" pitchFamily="18" charset="0"/>
                          </a:rPr>
                          <m:t>1</m:t>
                        </m:r>
                      </m:sub>
                    </m:sSub>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𝑥</m:t>
                        </m:r>
                      </m:e>
                      <m:sub>
                        <m:r>
                          <a:rPr lang="en-GB" i="1">
                            <a:latin typeface="Cambria Math" panose="02040503050406030204" pitchFamily="18" charset="0"/>
                          </a:rPr>
                          <m:t>𝑛</m:t>
                        </m:r>
                      </m:sub>
                    </m:sSub>
                  </m:oMath>
                </a14:m>
                <a:endParaRPr lang="en-GB" dirty="0"/>
              </a:p>
              <a:p>
                <a:pPr lvl="1"/>
                <a:r>
                  <a:rPr lang="en-GB" dirty="0"/>
                  <a:t>Assumption: conditional independence of features given </a:t>
                </a:r>
                <a14:m>
                  <m:oMath xmlns:m="http://schemas.openxmlformats.org/officeDocument/2006/math">
                    <m:r>
                      <a:rPr lang="en-GB" b="0" i="1" smtClean="0">
                        <a:latin typeface="Cambria Math" panose="02040503050406030204" pitchFamily="18" charset="0"/>
                      </a:rPr>
                      <m:t>𝐶</m:t>
                    </m:r>
                  </m:oMath>
                </a14:m>
                <a:endParaRPr lang="en-GB" dirty="0"/>
              </a:p>
              <a:p>
                <a:r>
                  <a:rPr lang="en-GB" dirty="0"/>
                  <a:t>Advantage: </a:t>
                </a:r>
                <a:r>
                  <a:rPr lang="en-GB" dirty="0">
                    <a:solidFill>
                      <a:schemeClr val="accent1"/>
                    </a:solidFill>
                  </a:rPr>
                  <a:t>Relatively few parameters (entries in the CPTs) to learn</a:t>
                </a:r>
              </a:p>
              <a:p>
                <a:pPr lvl="1"/>
                <a14:m>
                  <m:oMath xmlns:m="http://schemas.openxmlformats.org/officeDocument/2006/math">
                    <m:r>
                      <a:rPr lang="en-GB" i="1">
                        <a:solidFill>
                          <a:schemeClr val="accent1"/>
                        </a:solidFill>
                        <a:latin typeface="Cambria Math" panose="02040503050406030204" pitchFamily="18" charset="0"/>
                      </a:rPr>
                      <m:t>2</m:t>
                    </m:r>
                    <m:r>
                      <a:rPr lang="en-GB" i="1">
                        <a:solidFill>
                          <a:schemeClr val="accent1"/>
                        </a:solidFill>
                        <a:latin typeface="Cambria Math" panose="02040503050406030204" pitchFamily="18" charset="0"/>
                      </a:rPr>
                      <m:t>𝑛</m:t>
                    </m:r>
                    <m:r>
                      <a:rPr lang="en-GB" i="1">
                        <a:solidFill>
                          <a:schemeClr val="accent1"/>
                        </a:solidFill>
                        <a:latin typeface="Cambria Math" panose="02040503050406030204" pitchFamily="18" charset="0"/>
                      </a:rPr>
                      <m:t>+1</m:t>
                    </m:r>
                  </m:oMath>
                </a14:m>
                <a:r>
                  <a:rPr lang="en-GB" dirty="0">
                    <a:solidFill>
                      <a:schemeClr val="accent1"/>
                    </a:solidFill>
                  </a:rPr>
                  <a:t> parameters for Boolean variables (general: </a:t>
                </a:r>
                <a14:m>
                  <m:oMath xmlns:m="http://schemas.openxmlformats.org/officeDocument/2006/math">
                    <m:r>
                      <a:rPr lang="en-GB" i="1">
                        <a:solidFill>
                          <a:schemeClr val="accent1"/>
                        </a:solidFill>
                        <a:latin typeface="Cambria Math" panose="02040503050406030204" pitchFamily="18" charset="0"/>
                      </a:rPr>
                      <m:t>𝑟</m:t>
                    </m:r>
                    <m:d>
                      <m:dPr>
                        <m:ctrlPr>
                          <a:rPr lang="en-GB" i="1">
                            <a:solidFill>
                              <a:schemeClr val="accent1"/>
                            </a:solidFill>
                            <a:latin typeface="Cambria Math" panose="02040503050406030204" pitchFamily="18" charset="0"/>
                          </a:rPr>
                        </m:ctrlPr>
                      </m:dPr>
                      <m:e>
                        <m:r>
                          <a:rPr lang="en-GB" i="1">
                            <a:solidFill>
                              <a:schemeClr val="accent1"/>
                            </a:solidFill>
                            <a:latin typeface="Cambria Math" panose="02040503050406030204" pitchFamily="18" charset="0"/>
                          </a:rPr>
                          <m:t>𝑟</m:t>
                        </m:r>
                        <m:r>
                          <a:rPr lang="en-GB" i="1">
                            <a:solidFill>
                              <a:schemeClr val="accent1"/>
                            </a:solidFill>
                            <a:latin typeface="Cambria Math" panose="02040503050406030204" pitchFamily="18" charset="0"/>
                          </a:rPr>
                          <m:t>−1</m:t>
                        </m:r>
                      </m:e>
                    </m:d>
                    <m:r>
                      <a:rPr lang="en-GB" i="1">
                        <a:solidFill>
                          <a:schemeClr val="accent1"/>
                        </a:solidFill>
                        <a:latin typeface="Cambria Math" panose="02040503050406030204" pitchFamily="18" charset="0"/>
                      </a:rPr>
                      <m:t>𝑛</m:t>
                    </m:r>
                    <m:r>
                      <a:rPr lang="en-GB" i="1">
                        <a:solidFill>
                          <a:schemeClr val="accent1"/>
                        </a:solidFill>
                        <a:latin typeface="Cambria Math" panose="02040503050406030204" pitchFamily="18" charset="0"/>
                      </a:rPr>
                      <m:t>+</m:t>
                    </m:r>
                    <m:r>
                      <a:rPr lang="en-GB" i="1">
                        <a:solidFill>
                          <a:schemeClr val="accent1"/>
                        </a:solidFill>
                        <a:latin typeface="Cambria Math" panose="02040503050406030204" pitchFamily="18" charset="0"/>
                      </a:rPr>
                      <m:t>𝑟</m:t>
                    </m:r>
                    <m:r>
                      <a:rPr lang="en-GB" i="1">
                        <a:solidFill>
                          <a:schemeClr val="accent1"/>
                        </a:solidFill>
                        <a:latin typeface="Cambria Math" panose="02040503050406030204" pitchFamily="18" charset="0"/>
                      </a:rPr>
                      <m:t>−1</m:t>
                    </m:r>
                  </m:oMath>
                </a14:m>
                <a:r>
                  <a:rPr lang="en-GB" dirty="0">
                    <a:solidFill>
                      <a:schemeClr val="accent1"/>
                    </a:solidFill>
                  </a:rPr>
                  <a:t>)</a:t>
                </a:r>
              </a:p>
              <a:p>
                <a:pPr lvl="2"/>
                <a14:m>
                  <m:oMath xmlns:m="http://schemas.openxmlformats.org/officeDocument/2006/math">
                    <m:r>
                      <a:rPr lang="en-GB" i="1">
                        <a:latin typeface="Cambria Math" panose="02040503050406030204" pitchFamily="18" charset="0"/>
                      </a:rPr>
                      <m:t>𝑟</m:t>
                    </m:r>
                    <m:r>
                      <a:rPr lang="en-GB" b="0" i="1" smtClean="0">
                        <a:latin typeface="Cambria Math" panose="02040503050406030204" pitchFamily="18" charset="0"/>
                      </a:rPr>
                      <m:t>=</m:t>
                    </m:r>
                    <m:d>
                      <m:dPr>
                        <m:begChr m:val="|"/>
                        <m:endChr m:val="|"/>
                        <m:ctrlPr>
                          <a:rPr lang="en-GB" b="0" i="1" smtClean="0">
                            <a:latin typeface="Cambria Math" panose="02040503050406030204" pitchFamily="18" charset="0"/>
                          </a:rPr>
                        </m:ctrlPr>
                      </m:dPr>
                      <m:e>
                        <m:r>
                          <m:rPr>
                            <m:sty m:val="p"/>
                          </m:rPr>
                          <a:rPr lang="en-GB" b="0" i="0" smtClean="0">
                            <a:latin typeface="Cambria Math" panose="02040503050406030204" pitchFamily="18" charset="0"/>
                          </a:rPr>
                          <m:t>Val</m:t>
                        </m:r>
                        <m:d>
                          <m:dPr>
                            <m:ctrlPr>
                              <a:rPr lang="en-GB" b="0" i="1" smtClean="0">
                                <a:latin typeface="Cambria Math" panose="02040503050406030204" pitchFamily="18" charset="0"/>
                              </a:rPr>
                            </m:ctrlPr>
                          </m:dPr>
                          <m:e>
                            <m:r>
                              <a:rPr lang="en-GB" b="0" i="1" smtClean="0">
                                <a:latin typeface="Cambria Math" panose="02040503050406030204" pitchFamily="18" charset="0"/>
                              </a:rPr>
                              <m:t>𝐶</m:t>
                            </m:r>
                          </m:e>
                        </m:d>
                      </m:e>
                    </m:d>
                  </m:oMath>
                </a14:m>
                <a:r>
                  <a:rPr lang="en-GB" b="0" dirty="0">
                    <a:solidFill>
                      <a:schemeClr val="tx1"/>
                    </a:solidFill>
                  </a:rPr>
                  <a:t>, </a:t>
                </a:r>
                <a14:m>
                  <m:oMath xmlns:m="http://schemas.openxmlformats.org/officeDocument/2006/math">
                    <m:r>
                      <a:rPr lang="en-GB" b="0" i="1" smtClean="0">
                        <a:solidFill>
                          <a:schemeClr val="tx1"/>
                        </a:solidFill>
                        <a:latin typeface="Cambria Math" panose="02040503050406030204" pitchFamily="18" charset="0"/>
                      </a:rPr>
                      <m:t>𝑟</m:t>
                    </m:r>
                    <m:r>
                      <a:rPr lang="en-GB" b="0" i="1" smtClean="0">
                        <a:solidFill>
                          <a:schemeClr val="tx1"/>
                        </a:solidFill>
                        <a:latin typeface="Cambria Math" panose="02040503050406030204" pitchFamily="18" charset="0"/>
                      </a:rPr>
                      <m:t>−1</m:t>
                    </m:r>
                  </m:oMath>
                </a14:m>
                <a:r>
                  <a:rPr lang="en-GB" dirty="0">
                    <a:solidFill>
                      <a:schemeClr val="tx1"/>
                    </a:solidFill>
                  </a:rPr>
                  <a:t> entries in </a:t>
                </a:r>
                <a14:m>
                  <m:oMath xmlns:m="http://schemas.openxmlformats.org/officeDocument/2006/math">
                    <m:r>
                      <a:rPr lang="en-GB" b="0" i="1" smtClean="0">
                        <a:solidFill>
                          <a:schemeClr val="tx1"/>
                        </a:solidFill>
                        <a:latin typeface="Cambria Math" panose="02040503050406030204" pitchFamily="18" charset="0"/>
                      </a:rPr>
                      <m:t>𝑃</m:t>
                    </m:r>
                    <m:d>
                      <m:dPr>
                        <m:ctrlPr>
                          <a:rPr lang="en-GB" b="0" i="1" smtClean="0">
                            <a:solidFill>
                              <a:schemeClr val="tx1"/>
                            </a:solidFill>
                            <a:latin typeface="Cambria Math" panose="02040503050406030204" pitchFamily="18" charset="0"/>
                          </a:rPr>
                        </m:ctrlPr>
                      </m:dPr>
                      <m:e>
                        <m:r>
                          <a:rPr lang="en-GB" b="0" i="1" smtClean="0">
                            <a:solidFill>
                              <a:schemeClr val="tx1"/>
                            </a:solidFill>
                            <a:latin typeface="Cambria Math" panose="02040503050406030204" pitchFamily="18" charset="0"/>
                          </a:rPr>
                          <m:t>𝐶</m:t>
                        </m:r>
                      </m:e>
                    </m:d>
                  </m:oMath>
                </a14:m>
                <a:r>
                  <a:rPr lang="en-GB" dirty="0">
                    <a:solidFill>
                      <a:schemeClr val="tx1"/>
                    </a:solidFill>
                  </a:rPr>
                  <a:t>, </a:t>
                </a:r>
                <a14:m>
                  <m:oMath xmlns:m="http://schemas.openxmlformats.org/officeDocument/2006/math">
                    <m:r>
                      <a:rPr lang="en-GB" i="1" smtClean="0">
                        <a:solidFill>
                          <a:schemeClr val="tx1"/>
                        </a:solidFill>
                        <a:latin typeface="Cambria Math" panose="02040503050406030204" pitchFamily="18" charset="0"/>
                      </a:rPr>
                      <m:t>𝑟</m:t>
                    </m:r>
                    <m:d>
                      <m:dPr>
                        <m:ctrlPr>
                          <a:rPr lang="en-GB" i="1">
                            <a:solidFill>
                              <a:schemeClr val="tx1"/>
                            </a:solidFill>
                            <a:latin typeface="Cambria Math" panose="02040503050406030204" pitchFamily="18" charset="0"/>
                          </a:rPr>
                        </m:ctrlPr>
                      </m:dPr>
                      <m:e>
                        <m:r>
                          <a:rPr lang="en-GB" i="1">
                            <a:solidFill>
                              <a:schemeClr val="tx1"/>
                            </a:solidFill>
                            <a:latin typeface="Cambria Math" panose="02040503050406030204" pitchFamily="18" charset="0"/>
                          </a:rPr>
                          <m:t>𝑟</m:t>
                        </m:r>
                        <m:r>
                          <a:rPr lang="en-GB" i="1">
                            <a:solidFill>
                              <a:schemeClr val="tx1"/>
                            </a:solidFill>
                            <a:latin typeface="Cambria Math" panose="02040503050406030204" pitchFamily="18" charset="0"/>
                          </a:rPr>
                          <m:t>−1</m:t>
                        </m:r>
                      </m:e>
                    </m:d>
                  </m:oMath>
                </a14:m>
                <a:r>
                  <a:rPr lang="en-GB" dirty="0">
                    <a:solidFill>
                      <a:schemeClr val="tx1"/>
                    </a:solidFill>
                  </a:rPr>
                  <a:t> entries in </a:t>
                </a:r>
                <a14:m>
                  <m:oMath xmlns:m="http://schemas.openxmlformats.org/officeDocument/2006/math">
                    <m:r>
                      <a:rPr lang="en-GB" i="1">
                        <a:latin typeface="Cambria Math" panose="02040503050406030204" pitchFamily="18" charset="0"/>
                      </a:rPr>
                      <m:t>𝑃</m:t>
                    </m:r>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𝑋</m:t>
                            </m:r>
                          </m:e>
                          <m:sub>
                            <m:r>
                              <a:rPr lang="en-GB" b="0" i="1" smtClean="0">
                                <a:latin typeface="Cambria Math" panose="02040503050406030204" pitchFamily="18" charset="0"/>
                              </a:rPr>
                              <m:t>𝑖</m:t>
                            </m:r>
                          </m:sub>
                        </m:sSub>
                        <m:r>
                          <a:rPr lang="en-GB" i="1">
                            <a:latin typeface="Cambria Math" panose="02040503050406030204" pitchFamily="18" charset="0"/>
                          </a:rPr>
                          <m:t>|</m:t>
                        </m:r>
                        <m:r>
                          <a:rPr lang="en-GB" i="1">
                            <a:latin typeface="Cambria Math" panose="02040503050406030204" pitchFamily="18" charset="0"/>
                          </a:rPr>
                          <m:t>𝐶</m:t>
                        </m:r>
                      </m:e>
                    </m:d>
                  </m:oMath>
                </a14:m>
                <a:r>
                  <a:rPr lang="en-GB" dirty="0"/>
                  <a:t> (for each </a:t>
                </a:r>
                <a14:m>
                  <m:oMath xmlns:m="http://schemas.openxmlformats.org/officeDocument/2006/math">
                    <m:r>
                      <a:rPr lang="en-GB" b="0" i="1" smtClean="0">
                        <a:latin typeface="Cambria Math" panose="02040503050406030204" pitchFamily="18" charset="0"/>
                      </a:rPr>
                      <m:t>𝑐</m:t>
                    </m:r>
                  </m:oMath>
                </a14:m>
                <a:r>
                  <a:rPr lang="en-GB" dirty="0"/>
                  <a:t>, learn </a:t>
                </a:r>
                <a14:m>
                  <m:oMath xmlns:m="http://schemas.openxmlformats.org/officeDocument/2006/math">
                    <m:d>
                      <m:dPr>
                        <m:ctrlPr>
                          <a:rPr lang="en-GB" i="1">
                            <a:latin typeface="Cambria Math" panose="02040503050406030204" pitchFamily="18" charset="0"/>
                          </a:rPr>
                        </m:ctrlPr>
                      </m:dPr>
                      <m:e>
                        <m:r>
                          <a:rPr lang="en-GB" i="1">
                            <a:latin typeface="Cambria Math" panose="02040503050406030204" pitchFamily="18" charset="0"/>
                          </a:rPr>
                          <m:t>𝑟</m:t>
                        </m:r>
                        <m:r>
                          <a:rPr lang="en-GB" i="1">
                            <a:latin typeface="Cambria Math" panose="02040503050406030204" pitchFamily="18" charset="0"/>
                          </a:rPr>
                          <m:t>−1</m:t>
                        </m:r>
                      </m:e>
                    </m:d>
                  </m:oMath>
                </a14:m>
                <a:r>
                  <a:rPr lang="en-GB" dirty="0"/>
                  <a:t> entries)</a:t>
                </a:r>
              </a:p>
              <a:p>
                <a:r>
                  <a:rPr lang="en-GB" dirty="0"/>
                  <a:t>Form of </a:t>
                </a:r>
                <a:r>
                  <a:rPr lang="en-GB" i="1" dirty="0">
                    <a:solidFill>
                      <a:schemeClr val="accent2"/>
                    </a:solidFill>
                  </a:rPr>
                  <a:t>supervised learning</a:t>
                </a:r>
                <a:r>
                  <a:rPr lang="en-GB" dirty="0"/>
                  <a:t>; i.e., labelled data available for learning):</a:t>
                </a:r>
              </a:p>
              <a:p>
                <a:pPr lvl="1"/>
                <a:r>
                  <a:rPr lang="en-GB" dirty="0"/>
                  <a:t>Set of feature values with corresponding class label </a:t>
                </a:r>
                <a14:m>
                  <m:oMath xmlns:m="http://schemas.openxmlformats.org/officeDocument/2006/math">
                    <m:r>
                      <a:rPr lang="en-GB" b="1" i="1" smtClean="0">
                        <a:latin typeface="Cambria Math" panose="02040503050406030204" pitchFamily="18" charset="0"/>
                      </a:rPr>
                      <m:t>𝑫</m:t>
                    </m:r>
                    <m:r>
                      <a:rPr lang="en-GB" b="0" i="0" smtClean="0">
                        <a:latin typeface="Cambria Math" panose="02040503050406030204" pitchFamily="18" charset="0"/>
                      </a:rPr>
                      <m:t>=</m:t>
                    </m:r>
                  </m:oMath>
                </a14:m>
                <a:r>
                  <a:rPr lang="en-GB" dirty="0"/>
                  <a:t> </a:t>
                </a:r>
                <a14:m>
                  <m:oMath xmlns:m="http://schemas.openxmlformats.org/officeDocument/2006/math">
                    <m:sSubSup>
                      <m:sSubSupPr>
                        <m:ctrlPr>
                          <a:rPr lang="en-GB" i="1">
                            <a:latin typeface="Cambria Math" panose="02040503050406030204" pitchFamily="18" charset="0"/>
                          </a:rPr>
                        </m:ctrlPr>
                      </m:sSubSupPr>
                      <m:e>
                        <m:d>
                          <m:dPr>
                            <m:begChr m:val="{"/>
                            <m:endChr m:val="}"/>
                            <m:ctrlPr>
                              <a:rPr lang="en-GB" i="1">
                                <a:latin typeface="Cambria Math" panose="02040503050406030204" pitchFamily="18" charset="0"/>
                              </a:rPr>
                            </m:ctrlPr>
                          </m:dPr>
                          <m:e>
                            <m:d>
                              <m:dPr>
                                <m:ctrlPr>
                                  <a:rPr lang="en-GB" i="1">
                                    <a:latin typeface="Cambria Math" panose="02040503050406030204" pitchFamily="18" charset="0"/>
                                  </a:rPr>
                                </m:ctrlPr>
                              </m:dPr>
                              <m:e>
                                <m:sSubSup>
                                  <m:sSubSupPr>
                                    <m:ctrlPr>
                                      <a:rPr lang="en-GB" i="1">
                                        <a:latin typeface="Cambria Math" panose="02040503050406030204" pitchFamily="18" charset="0"/>
                                      </a:rPr>
                                    </m:ctrlPr>
                                  </m:sSubSupPr>
                                  <m:e>
                                    <m:r>
                                      <a:rPr lang="en-GB" i="1">
                                        <a:latin typeface="Cambria Math" panose="02040503050406030204" pitchFamily="18" charset="0"/>
                                      </a:rPr>
                                      <m:t>𝑥</m:t>
                                    </m:r>
                                  </m:e>
                                  <m:sub>
                                    <m:r>
                                      <a:rPr lang="en-GB" i="1">
                                        <a:latin typeface="Cambria Math" panose="02040503050406030204" pitchFamily="18" charset="0"/>
                                      </a:rPr>
                                      <m:t>1</m:t>
                                    </m:r>
                                  </m:sub>
                                  <m:sup>
                                    <m:r>
                                      <a:rPr lang="en-GB" i="1">
                                        <a:latin typeface="Cambria Math" panose="02040503050406030204" pitchFamily="18" charset="0"/>
                                      </a:rPr>
                                      <m:t>𝑗</m:t>
                                    </m:r>
                                  </m:sup>
                                </m:sSubSup>
                                <m:r>
                                  <a:rPr lang="en-GB" i="1">
                                    <a:latin typeface="Cambria Math" panose="02040503050406030204" pitchFamily="18" charset="0"/>
                                  </a:rPr>
                                  <m:t>,…,</m:t>
                                </m:r>
                                <m:sSubSup>
                                  <m:sSubSupPr>
                                    <m:ctrlPr>
                                      <a:rPr lang="en-GB" i="1">
                                        <a:latin typeface="Cambria Math" panose="02040503050406030204" pitchFamily="18" charset="0"/>
                                      </a:rPr>
                                    </m:ctrlPr>
                                  </m:sSubSupPr>
                                  <m:e>
                                    <m:r>
                                      <a:rPr lang="en-GB" i="1">
                                        <a:latin typeface="Cambria Math" panose="02040503050406030204" pitchFamily="18" charset="0"/>
                                      </a:rPr>
                                      <m:t>𝑥</m:t>
                                    </m:r>
                                  </m:e>
                                  <m:sub>
                                    <m:r>
                                      <a:rPr lang="en-GB" i="1">
                                        <a:latin typeface="Cambria Math" panose="02040503050406030204" pitchFamily="18" charset="0"/>
                                      </a:rPr>
                                      <m:t>𝑛</m:t>
                                    </m:r>
                                  </m:sub>
                                  <m:sup>
                                    <m:r>
                                      <a:rPr lang="en-GB" i="1">
                                        <a:latin typeface="Cambria Math" panose="02040503050406030204" pitchFamily="18" charset="0"/>
                                      </a:rPr>
                                      <m:t>𝑗</m:t>
                                    </m:r>
                                  </m:sup>
                                </m:sSubSup>
                                <m:r>
                                  <a:rPr lang="en-GB" i="1">
                                    <a:latin typeface="Cambria Math" panose="02040503050406030204" pitchFamily="18" charset="0"/>
                                  </a:rPr>
                                  <m:t>,</m:t>
                                </m:r>
                                <m:sSup>
                                  <m:sSupPr>
                                    <m:ctrlPr>
                                      <a:rPr lang="en-GB" i="1">
                                        <a:latin typeface="Cambria Math" panose="02040503050406030204" pitchFamily="18" charset="0"/>
                                      </a:rPr>
                                    </m:ctrlPr>
                                  </m:sSupPr>
                                  <m:e>
                                    <m:r>
                                      <a:rPr lang="en-GB" i="1">
                                        <a:latin typeface="Cambria Math" panose="02040503050406030204" pitchFamily="18" charset="0"/>
                                      </a:rPr>
                                      <m:t>𝑐</m:t>
                                    </m:r>
                                  </m:e>
                                  <m:sup>
                                    <m:r>
                                      <a:rPr lang="en-GB" i="1">
                                        <a:latin typeface="Cambria Math" panose="02040503050406030204" pitchFamily="18" charset="0"/>
                                      </a:rPr>
                                      <m:t>𝑗</m:t>
                                    </m:r>
                                  </m:sup>
                                </m:sSup>
                              </m:e>
                            </m:d>
                          </m:e>
                        </m:d>
                      </m:e>
                      <m:sub>
                        <m:r>
                          <a:rPr lang="en-GB" i="1">
                            <a:latin typeface="Cambria Math" panose="02040503050406030204" pitchFamily="18" charset="0"/>
                          </a:rPr>
                          <m:t>𝑗</m:t>
                        </m:r>
                        <m:r>
                          <a:rPr lang="en-GB" i="1">
                            <a:latin typeface="Cambria Math" panose="02040503050406030204" pitchFamily="18" charset="0"/>
                          </a:rPr>
                          <m:t>=1</m:t>
                        </m:r>
                      </m:sub>
                      <m:sup>
                        <m:r>
                          <a:rPr lang="en-GB" i="1">
                            <a:latin typeface="Cambria Math" panose="02040503050406030204" pitchFamily="18" charset="0"/>
                          </a:rPr>
                          <m:t>𝑁</m:t>
                        </m:r>
                      </m:sup>
                    </m:sSubSup>
                  </m:oMath>
                </a14:m>
                <a:endParaRPr lang="en-GB" dirty="0"/>
              </a:p>
              <a:p>
                <a:pPr lvl="1"/>
                <a:r>
                  <a:rPr lang="en-GB" dirty="0"/>
                  <a:t>Count relative frequencies of each </a:t>
                </a:r>
                <a14:m>
                  <m:oMath xmlns:m="http://schemas.openxmlformats.org/officeDocument/2006/math">
                    <m:r>
                      <a:rPr lang="en-GB" b="0" i="1" smtClean="0">
                        <a:latin typeface="Cambria Math" panose="02040503050406030204" pitchFamily="18" charset="0"/>
                      </a:rPr>
                      <m:t>𝑐</m:t>
                    </m:r>
                  </m:oMath>
                </a14:m>
                <a:r>
                  <a:rPr lang="en-GB" dirty="0"/>
                  <a:t> in </a:t>
                </a:r>
                <a14:m>
                  <m:oMath xmlns:m="http://schemas.openxmlformats.org/officeDocument/2006/math">
                    <m:r>
                      <a:rPr lang="en-GB" b="1" i="1">
                        <a:latin typeface="Cambria Math" panose="02040503050406030204" pitchFamily="18" charset="0"/>
                      </a:rPr>
                      <m:t>𝑫</m:t>
                    </m:r>
                  </m:oMath>
                </a14:m>
                <a:r>
                  <a:rPr lang="en-GB" dirty="0"/>
                  <a:t> for </a:t>
                </a:r>
                <a14:m>
                  <m:oMath xmlns:m="http://schemas.openxmlformats.org/officeDocument/2006/math">
                    <m:r>
                      <a:rPr lang="en-GB" b="0" i="1" smtClean="0">
                        <a:latin typeface="Cambria Math" panose="02040503050406030204" pitchFamily="18" charset="0"/>
                      </a:rPr>
                      <m:t>𝑃</m:t>
                    </m:r>
                    <m:d>
                      <m:dPr>
                        <m:ctrlPr>
                          <a:rPr lang="en-GB" b="0" i="1" smtClean="0">
                            <a:latin typeface="Cambria Math" panose="02040503050406030204" pitchFamily="18" charset="0"/>
                          </a:rPr>
                        </m:ctrlPr>
                      </m:dPr>
                      <m:e>
                        <m:r>
                          <a:rPr lang="en-GB" b="0" i="1" smtClean="0">
                            <a:latin typeface="Cambria Math" panose="02040503050406030204" pitchFamily="18" charset="0"/>
                          </a:rPr>
                          <m:t>𝐶</m:t>
                        </m:r>
                      </m:e>
                    </m:d>
                  </m:oMath>
                </a14:m>
                <a:r>
                  <a:rPr lang="en-GB" dirty="0"/>
                  <a:t> and of each </a:t>
                </a:r>
                <a14:m>
                  <m:oMath xmlns:m="http://schemas.openxmlformats.org/officeDocument/2006/math">
                    <m:sSub>
                      <m:sSubPr>
                        <m:ctrlPr>
                          <a:rPr lang="en-GB" b="0" i="1" smtClean="0">
                            <a:latin typeface="Cambria Math" panose="02040503050406030204" pitchFamily="18" charset="0"/>
                          </a:rPr>
                        </m:ctrlPr>
                      </m:sSubPr>
                      <m:e>
                        <m:r>
                          <a:rPr lang="en-GB" i="1">
                            <a:latin typeface="Cambria Math" panose="02040503050406030204" pitchFamily="18" charset="0"/>
                          </a:rPr>
                          <m:t>𝑥</m:t>
                        </m:r>
                      </m:e>
                      <m:sub>
                        <m:r>
                          <a:rPr lang="en-GB" b="0" i="1" smtClean="0">
                            <a:latin typeface="Cambria Math" panose="02040503050406030204" pitchFamily="18" charset="0"/>
                          </a:rPr>
                          <m:t>𝑖</m:t>
                        </m:r>
                      </m:sub>
                    </m:sSub>
                    <m:r>
                      <a:rPr lang="en-GB" b="0" i="0" smtClean="0">
                        <a:latin typeface="Cambria Math" panose="02040503050406030204" pitchFamily="18" charset="0"/>
                      </a:rPr>
                      <m:t>,</m:t>
                    </m:r>
                    <m:r>
                      <a:rPr lang="en-GB" i="1">
                        <a:latin typeface="Cambria Math" panose="02040503050406030204" pitchFamily="18" charset="0"/>
                      </a:rPr>
                      <m:t>𝑐</m:t>
                    </m:r>
                  </m:oMath>
                </a14:m>
                <a:r>
                  <a:rPr lang="en-GB" dirty="0"/>
                  <a:t> in </a:t>
                </a:r>
                <a14:m>
                  <m:oMath xmlns:m="http://schemas.openxmlformats.org/officeDocument/2006/math">
                    <m:r>
                      <a:rPr lang="en-GB" b="1" i="1">
                        <a:latin typeface="Cambria Math" panose="02040503050406030204" pitchFamily="18" charset="0"/>
                      </a:rPr>
                      <m:t>𝑫</m:t>
                    </m:r>
                  </m:oMath>
                </a14:m>
                <a:r>
                  <a:rPr lang="en-GB" dirty="0"/>
                  <a:t> for </a:t>
                </a:r>
                <a14:m>
                  <m:oMath xmlns:m="http://schemas.openxmlformats.org/officeDocument/2006/math">
                    <m:r>
                      <a:rPr lang="en-GB" i="1">
                        <a:latin typeface="Cambria Math" panose="02040503050406030204" pitchFamily="18" charset="0"/>
                      </a:rPr>
                      <m:t>𝑃</m:t>
                    </m:r>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𝑋</m:t>
                            </m:r>
                          </m:e>
                          <m:sub>
                            <m:r>
                              <a:rPr lang="en-GB" b="0" i="1" smtClean="0">
                                <a:latin typeface="Cambria Math" panose="02040503050406030204" pitchFamily="18" charset="0"/>
                              </a:rPr>
                              <m:t>𝑖</m:t>
                            </m:r>
                          </m:sub>
                        </m:sSub>
                        <m:r>
                          <a:rPr lang="en-GB" b="0" i="1" smtClean="0">
                            <a:latin typeface="Cambria Math" panose="02040503050406030204" pitchFamily="18" charset="0"/>
                          </a:rPr>
                          <m:t> </m:t>
                        </m:r>
                        <m:r>
                          <a:rPr lang="en-GB" i="1">
                            <a:latin typeface="Cambria Math" panose="02040503050406030204" pitchFamily="18" charset="0"/>
                          </a:rPr>
                          <m:t>|</m:t>
                        </m:r>
                        <m:r>
                          <a:rPr lang="en-GB" b="0" i="1" smtClean="0">
                            <a:latin typeface="Cambria Math" panose="02040503050406030204" pitchFamily="18" charset="0"/>
                          </a:rPr>
                          <m:t> </m:t>
                        </m:r>
                        <m:r>
                          <a:rPr lang="en-GB" i="1">
                            <a:latin typeface="Cambria Math" panose="02040503050406030204" pitchFamily="18" charset="0"/>
                          </a:rPr>
                          <m:t>𝐶</m:t>
                        </m:r>
                      </m:e>
                    </m:d>
                  </m:oMath>
                </a14:m>
                <a:endParaRPr lang="en-GB" dirty="0"/>
              </a:p>
            </p:txBody>
          </p:sp>
        </mc:Choice>
        <mc:Fallback xmlns="">
          <p:sp>
            <p:nvSpPr>
              <p:cNvPr id="9" name="Content Placeholder 8">
                <a:extLst>
                  <a:ext uri="{FF2B5EF4-FFF2-40B4-BE49-F238E27FC236}">
                    <a16:creationId xmlns:a16="http://schemas.microsoft.com/office/drawing/2014/main" id="{540B5A6E-E1B7-264D-B87F-2565EBF5130E}"/>
                  </a:ext>
                </a:extLst>
              </p:cNvPr>
              <p:cNvSpPr>
                <a:spLocks noGrp="1" noRot="1" noChangeAspect="1" noMove="1" noResize="1" noEditPoints="1" noAdjustHandles="1" noChangeArrowheads="1" noChangeShapeType="1" noTextEdit="1"/>
              </p:cNvSpPr>
              <p:nvPr>
                <p:ph idx="1"/>
              </p:nvPr>
            </p:nvSpPr>
            <p:spPr>
              <a:blipFill>
                <a:blip r:embed="rId4"/>
                <a:stretch>
                  <a:fillRect l="-1436" t="-2687" b="-3582"/>
                </a:stretch>
              </a:blipFill>
            </p:spPr>
            <p:txBody>
              <a:bodyPr/>
              <a:lstStyle/>
              <a:p>
                <a:r>
                  <a:rPr lang="en-GB">
                    <a:noFill/>
                  </a:rPr>
                  <a:t> </a:t>
                </a:r>
              </a:p>
            </p:txBody>
          </p:sp>
        </mc:Fallback>
      </mc:AlternateContent>
      <p:sp>
        <p:nvSpPr>
          <p:cNvPr id="3" name="Date Placeholder 2">
            <a:extLst>
              <a:ext uri="{FF2B5EF4-FFF2-40B4-BE49-F238E27FC236}">
                <a16:creationId xmlns:a16="http://schemas.microsoft.com/office/drawing/2014/main" id="{F63847D6-D562-D340-9AB9-631A48C9B39A}"/>
              </a:ext>
            </a:extLst>
          </p:cNvPr>
          <p:cNvSpPr>
            <a:spLocks noGrp="1"/>
          </p:cNvSpPr>
          <p:nvPr>
            <p:ph type="dt" sz="half" idx="2"/>
          </p:nvPr>
        </p:nvSpPr>
        <p:spPr/>
        <p:txBody>
          <a:bodyPr/>
          <a:lstStyle/>
          <a:p>
            <a:r>
              <a:rPr lang="en-GB"/>
              <a:t>Lifted Learning</a:t>
            </a:r>
            <a:endParaRPr lang="en-GB" dirty="0"/>
          </a:p>
        </p:txBody>
      </p:sp>
      <p:sp>
        <p:nvSpPr>
          <p:cNvPr id="4" name="Footer Placeholder 3">
            <a:extLst>
              <a:ext uri="{FF2B5EF4-FFF2-40B4-BE49-F238E27FC236}">
                <a16:creationId xmlns:a16="http://schemas.microsoft.com/office/drawing/2014/main" id="{E9424424-F4B2-B84D-9282-EA20466AF413}"/>
              </a:ext>
            </a:extLst>
          </p:cNvPr>
          <p:cNvSpPr>
            <a:spLocks noGrp="1"/>
          </p:cNvSpPr>
          <p:nvPr>
            <p:ph type="ftr" sz="quarter" idx="3"/>
          </p:nvPr>
        </p:nvSpPr>
        <p:spPr/>
        <p:txBody>
          <a:bodyPr/>
          <a:lstStyle/>
          <a:p>
            <a:r>
              <a:rPr lang="en-GB" dirty="0"/>
              <a:t>T. Braun - StaRAI</a:t>
            </a:r>
          </a:p>
        </p:txBody>
      </p:sp>
      <p:sp>
        <p:nvSpPr>
          <p:cNvPr id="15" name="Foliennummernplatzhalter 3"/>
          <p:cNvSpPr>
            <a:spLocks noGrp="1"/>
          </p:cNvSpPr>
          <p:nvPr>
            <p:ph type="sldNum" sz="quarter" idx="4"/>
          </p:nvPr>
        </p:nvSpPr>
        <p:spPr/>
        <p:txBody>
          <a:bodyPr/>
          <a:lstStyle/>
          <a:p>
            <a:fld id="{A4C577E2-95DD-1F4B-A688-E8FB02007787}" type="slidenum">
              <a:rPr lang="en-GB" smtClean="0"/>
              <a:pPr/>
              <a:t>120</a:t>
            </a:fld>
            <a:endParaRPr lang="en-GB" dirty="0"/>
          </a:p>
        </p:txBody>
      </p:sp>
      <p:graphicFrame>
        <p:nvGraphicFramePr>
          <p:cNvPr id="71693" name="Object 6"/>
          <p:cNvGraphicFramePr>
            <a:graphicFrameLocks noChangeAspect="1"/>
          </p:cNvGraphicFramePr>
          <p:nvPr/>
        </p:nvGraphicFramePr>
        <p:xfrm>
          <a:off x="6038910" y="3321163"/>
          <a:ext cx="114181" cy="215675"/>
        </p:xfrm>
        <a:graphic>
          <a:graphicData uri="http://schemas.openxmlformats.org/presentationml/2006/ole">
            <mc:AlternateContent xmlns:mc="http://schemas.openxmlformats.org/markup-compatibility/2006">
              <mc:Choice xmlns:v="urn:schemas-microsoft-com:vml" Requires="v">
                <p:oleObj spid="_x0000_s1027" name="Formel" r:id="rId5" imgW="114151" imgH="215619" progId="Equation.3">
                  <p:embed/>
                </p:oleObj>
              </mc:Choice>
              <mc:Fallback>
                <p:oleObj name="Formel" r:id="rId5" imgW="114151" imgH="215619" progId="Equation.3">
                  <p:embed/>
                  <p:pic>
                    <p:nvPicPr>
                      <p:cNvPr id="71693"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38910" y="3321163"/>
                        <a:ext cx="114181" cy="215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grpSp>
        <p:nvGrpSpPr>
          <p:cNvPr id="18" name="Group 17">
            <a:extLst>
              <a:ext uri="{FF2B5EF4-FFF2-40B4-BE49-F238E27FC236}">
                <a16:creationId xmlns:a16="http://schemas.microsoft.com/office/drawing/2014/main" id="{CFBBA652-5CE1-0642-86F2-5FE8AC6E23DC}"/>
              </a:ext>
            </a:extLst>
          </p:cNvPr>
          <p:cNvGrpSpPr/>
          <p:nvPr/>
        </p:nvGrpSpPr>
        <p:grpSpPr>
          <a:xfrm>
            <a:off x="8205934" y="1931778"/>
            <a:ext cx="3416953" cy="1002423"/>
            <a:chOff x="8423488" y="3149417"/>
            <a:chExt cx="3420512" cy="1003467"/>
          </a:xfrm>
        </p:grpSpPr>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FC881B41-EC81-5144-B58A-5D9230DD9FCD}"/>
                    </a:ext>
                  </a:extLst>
                </p:cNvPr>
                <p:cNvSpPr txBox="1"/>
                <p:nvPr/>
              </p:nvSpPr>
              <p:spPr>
                <a:xfrm>
                  <a:off x="9821216" y="3149417"/>
                  <a:ext cx="720000" cy="389513"/>
                </a:xfrm>
                <a:prstGeom prst="ellipse">
                  <a:avLst/>
                </a:prstGeom>
                <a:noFill/>
                <a:ln>
                  <a:solidFill>
                    <a:schemeClr val="tx1"/>
                  </a:solidFill>
                </a:ln>
              </p:spPr>
              <p:txBody>
                <a:bodyPr wrap="square" lIns="35963" tIns="0" rIns="35963" bIns="0" rtlCol="0">
                  <a:spAutoFit/>
                </a:bodyPr>
                <a:lstStyle/>
                <a:p>
                  <a:pPr/>
                  <a14:m>
                    <m:oMathPara xmlns:m="http://schemas.openxmlformats.org/officeDocument/2006/math">
                      <m:oMathParaPr>
                        <m:jc m:val="centerGroup"/>
                      </m:oMathParaPr>
                      <m:oMath xmlns:m="http://schemas.openxmlformats.org/officeDocument/2006/math">
                        <m:r>
                          <a:rPr lang="en-GB" sz="1798" i="1" smtClean="0">
                            <a:latin typeface="Cambria Math" panose="02040503050406030204" pitchFamily="18" charset="0"/>
                          </a:rPr>
                          <m:t>𝐶</m:t>
                        </m:r>
                      </m:oMath>
                    </m:oMathPara>
                  </a14:m>
                  <a:endParaRPr lang="en-GB" sz="1798" dirty="0"/>
                </a:p>
              </p:txBody>
            </p:sp>
          </mc:Choice>
          <mc:Fallback xmlns="">
            <p:sp>
              <p:nvSpPr>
                <p:cNvPr id="7" name="TextBox 6">
                  <a:extLst>
                    <a:ext uri="{FF2B5EF4-FFF2-40B4-BE49-F238E27FC236}">
                      <a16:creationId xmlns:a16="http://schemas.microsoft.com/office/drawing/2014/main" id="{D4172795-C03B-EF4D-B1D7-0DCAD241BCA2}"/>
                    </a:ext>
                  </a:extLst>
                </p:cNvPr>
                <p:cNvSpPr txBox="1">
                  <a:spLocks noRot="1" noChangeAspect="1" noMove="1" noResize="1" noEditPoints="1" noAdjustHandles="1" noChangeArrowheads="1" noChangeShapeType="1" noTextEdit="1"/>
                </p:cNvSpPr>
                <p:nvPr/>
              </p:nvSpPr>
              <p:spPr>
                <a:xfrm>
                  <a:off x="9821216" y="3149417"/>
                  <a:ext cx="720000" cy="389513"/>
                </a:xfrm>
                <a:prstGeom prst="ellipse">
                  <a:avLst/>
                </a:prstGeom>
                <a:blipFill>
                  <a:blip r:embed="rId7"/>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770D17C8-2D1F-FC4C-A552-873C0C09E3E8}"/>
                    </a:ext>
                  </a:extLst>
                </p:cNvPr>
                <p:cNvSpPr txBox="1"/>
                <p:nvPr/>
              </p:nvSpPr>
              <p:spPr>
                <a:xfrm>
                  <a:off x="8423488" y="3763371"/>
                  <a:ext cx="720000" cy="389513"/>
                </a:xfrm>
                <a:prstGeom prst="ellipse">
                  <a:avLst/>
                </a:prstGeom>
                <a:solidFill>
                  <a:schemeClr val="tx1">
                    <a:lumMod val="40000"/>
                    <a:lumOff val="60000"/>
                  </a:schemeClr>
                </a:solidFill>
                <a:ln>
                  <a:solidFill>
                    <a:schemeClr val="tx1"/>
                  </a:solidFill>
                </a:ln>
              </p:spPr>
              <p:txBody>
                <a:bodyPr wrap="square" lIns="35963" tIns="0" rIns="35963" bIns="0" rtlCol="0">
                  <a:spAutoFit/>
                </a:bodyPr>
                <a:lstStyle/>
                <a:p>
                  <a:pPr/>
                  <a14:m>
                    <m:oMathPara xmlns:m="http://schemas.openxmlformats.org/officeDocument/2006/math">
                      <m:oMathParaPr>
                        <m:jc m:val="centerGroup"/>
                      </m:oMathParaPr>
                      <m:oMath xmlns:m="http://schemas.openxmlformats.org/officeDocument/2006/math">
                        <m:sSub>
                          <m:sSubPr>
                            <m:ctrlPr>
                              <a:rPr lang="en-GB" sz="1798" i="1" smtClean="0">
                                <a:latin typeface="Cambria Math" panose="02040503050406030204" pitchFamily="18" charset="0"/>
                              </a:rPr>
                            </m:ctrlPr>
                          </m:sSubPr>
                          <m:e>
                            <m:r>
                              <a:rPr lang="en-GB" sz="1798" i="1">
                                <a:latin typeface="Cambria Math" panose="02040503050406030204" pitchFamily="18" charset="0"/>
                              </a:rPr>
                              <m:t>𝑋</m:t>
                            </m:r>
                          </m:e>
                          <m:sub>
                            <m:r>
                              <a:rPr lang="en-GB" sz="1798" i="1">
                                <a:latin typeface="Cambria Math" panose="02040503050406030204" pitchFamily="18" charset="0"/>
                              </a:rPr>
                              <m:t>1</m:t>
                            </m:r>
                          </m:sub>
                        </m:sSub>
                      </m:oMath>
                    </m:oMathPara>
                  </a14:m>
                  <a:endParaRPr lang="en-GB" sz="1798" dirty="0"/>
                </a:p>
              </p:txBody>
            </p:sp>
          </mc:Choice>
          <mc:Fallback xmlns="">
            <p:sp>
              <p:nvSpPr>
                <p:cNvPr id="8" name="TextBox 7">
                  <a:extLst>
                    <a:ext uri="{FF2B5EF4-FFF2-40B4-BE49-F238E27FC236}">
                      <a16:creationId xmlns:a16="http://schemas.microsoft.com/office/drawing/2014/main" id="{9139084B-DBF3-F341-BCF4-F38296629269}"/>
                    </a:ext>
                  </a:extLst>
                </p:cNvPr>
                <p:cNvSpPr txBox="1">
                  <a:spLocks noRot="1" noChangeAspect="1" noMove="1" noResize="1" noEditPoints="1" noAdjustHandles="1" noChangeArrowheads="1" noChangeShapeType="1" noTextEdit="1"/>
                </p:cNvSpPr>
                <p:nvPr/>
              </p:nvSpPr>
              <p:spPr>
                <a:xfrm>
                  <a:off x="8423488" y="3763371"/>
                  <a:ext cx="720000" cy="389513"/>
                </a:xfrm>
                <a:prstGeom prst="ellipse">
                  <a:avLst/>
                </a:prstGeom>
                <a:blipFill>
                  <a:blip r:embed="rId8"/>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1A7DBD36-88CB-9644-8CA2-3E83B47B4D1F}"/>
                    </a:ext>
                  </a:extLst>
                </p:cNvPr>
                <p:cNvSpPr txBox="1"/>
                <p:nvPr/>
              </p:nvSpPr>
              <p:spPr>
                <a:xfrm>
                  <a:off x="9336243" y="3762283"/>
                  <a:ext cx="720000" cy="389513"/>
                </a:xfrm>
                <a:prstGeom prst="ellipse">
                  <a:avLst/>
                </a:prstGeom>
                <a:solidFill>
                  <a:schemeClr val="tx1">
                    <a:lumMod val="40000"/>
                    <a:lumOff val="60000"/>
                  </a:schemeClr>
                </a:solidFill>
                <a:ln>
                  <a:solidFill>
                    <a:schemeClr val="tx1"/>
                  </a:solidFill>
                </a:ln>
              </p:spPr>
              <p:txBody>
                <a:bodyPr wrap="square" lIns="35963" tIns="0" rIns="35963" bIns="0" rtlCol="0">
                  <a:spAutoFit/>
                </a:bodyPr>
                <a:lstStyle/>
                <a:p>
                  <a:pPr/>
                  <a14:m>
                    <m:oMathPara xmlns:m="http://schemas.openxmlformats.org/officeDocument/2006/math">
                      <m:oMathParaPr>
                        <m:jc m:val="centerGroup"/>
                      </m:oMathParaPr>
                      <m:oMath xmlns:m="http://schemas.openxmlformats.org/officeDocument/2006/math">
                        <m:sSub>
                          <m:sSubPr>
                            <m:ctrlPr>
                              <a:rPr lang="en-GB" sz="1798" i="1" smtClean="0">
                                <a:latin typeface="Cambria Math" panose="02040503050406030204" pitchFamily="18" charset="0"/>
                              </a:rPr>
                            </m:ctrlPr>
                          </m:sSubPr>
                          <m:e>
                            <m:r>
                              <a:rPr lang="en-GB" sz="1798" i="1">
                                <a:latin typeface="Cambria Math" panose="02040503050406030204" pitchFamily="18" charset="0"/>
                              </a:rPr>
                              <m:t>𝑋</m:t>
                            </m:r>
                          </m:e>
                          <m:sub>
                            <m:r>
                              <a:rPr lang="en-GB" sz="1798" i="1">
                                <a:latin typeface="Cambria Math" panose="02040503050406030204" pitchFamily="18" charset="0"/>
                              </a:rPr>
                              <m:t>2</m:t>
                            </m:r>
                          </m:sub>
                        </m:sSub>
                      </m:oMath>
                    </m:oMathPara>
                  </a14:m>
                  <a:endParaRPr lang="en-GB" sz="1798" dirty="0"/>
                </a:p>
              </p:txBody>
            </p:sp>
          </mc:Choice>
          <mc:Fallback xmlns="">
            <p:sp>
              <p:nvSpPr>
                <p:cNvPr id="10" name="TextBox 9">
                  <a:extLst>
                    <a:ext uri="{FF2B5EF4-FFF2-40B4-BE49-F238E27FC236}">
                      <a16:creationId xmlns:a16="http://schemas.microsoft.com/office/drawing/2014/main" id="{42756879-A165-3844-B8ED-6B28493A87DA}"/>
                    </a:ext>
                  </a:extLst>
                </p:cNvPr>
                <p:cNvSpPr txBox="1">
                  <a:spLocks noRot="1" noChangeAspect="1" noMove="1" noResize="1" noEditPoints="1" noAdjustHandles="1" noChangeArrowheads="1" noChangeShapeType="1" noTextEdit="1"/>
                </p:cNvSpPr>
                <p:nvPr/>
              </p:nvSpPr>
              <p:spPr>
                <a:xfrm>
                  <a:off x="9336243" y="3762283"/>
                  <a:ext cx="720000" cy="389513"/>
                </a:xfrm>
                <a:prstGeom prst="ellipse">
                  <a:avLst/>
                </a:prstGeom>
                <a:blipFill>
                  <a:blip r:embed="rId9"/>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1AB5F540-F45A-734A-A67D-C818712CBA37}"/>
                    </a:ext>
                  </a:extLst>
                </p:cNvPr>
                <p:cNvSpPr txBox="1"/>
                <p:nvPr/>
              </p:nvSpPr>
              <p:spPr>
                <a:xfrm>
                  <a:off x="11124000" y="3762283"/>
                  <a:ext cx="720000" cy="389513"/>
                </a:xfrm>
                <a:prstGeom prst="ellipse">
                  <a:avLst/>
                </a:prstGeom>
                <a:solidFill>
                  <a:schemeClr val="tx1">
                    <a:lumMod val="40000"/>
                    <a:lumOff val="60000"/>
                  </a:schemeClr>
                </a:solidFill>
                <a:ln>
                  <a:solidFill>
                    <a:schemeClr val="tx1"/>
                  </a:solidFill>
                </a:ln>
              </p:spPr>
              <p:txBody>
                <a:bodyPr wrap="square" lIns="35963" tIns="0" rIns="35963" bIns="0" rtlCol="0">
                  <a:spAutoFit/>
                </a:bodyPr>
                <a:lstStyle/>
                <a:p>
                  <a:pPr/>
                  <a14:m>
                    <m:oMathPara xmlns:m="http://schemas.openxmlformats.org/officeDocument/2006/math">
                      <m:oMathParaPr>
                        <m:jc m:val="centerGroup"/>
                      </m:oMathParaPr>
                      <m:oMath xmlns:m="http://schemas.openxmlformats.org/officeDocument/2006/math">
                        <m:sSub>
                          <m:sSubPr>
                            <m:ctrlPr>
                              <a:rPr lang="en-GB" sz="1798" i="1" smtClean="0">
                                <a:latin typeface="Cambria Math" panose="02040503050406030204" pitchFamily="18" charset="0"/>
                              </a:rPr>
                            </m:ctrlPr>
                          </m:sSubPr>
                          <m:e>
                            <m:r>
                              <a:rPr lang="en-GB" sz="1798" i="1">
                                <a:latin typeface="Cambria Math" panose="02040503050406030204" pitchFamily="18" charset="0"/>
                              </a:rPr>
                              <m:t>𝑋</m:t>
                            </m:r>
                          </m:e>
                          <m:sub>
                            <m:r>
                              <a:rPr lang="en-GB" sz="1798" i="1">
                                <a:latin typeface="Cambria Math" panose="02040503050406030204" pitchFamily="18" charset="0"/>
                              </a:rPr>
                              <m:t>𝑛</m:t>
                            </m:r>
                          </m:sub>
                        </m:sSub>
                      </m:oMath>
                    </m:oMathPara>
                  </a14:m>
                  <a:endParaRPr lang="en-GB" sz="1798" dirty="0"/>
                </a:p>
              </p:txBody>
            </p:sp>
          </mc:Choice>
          <mc:Fallback xmlns="">
            <p:sp>
              <p:nvSpPr>
                <p:cNvPr id="11" name="TextBox 10">
                  <a:extLst>
                    <a:ext uri="{FF2B5EF4-FFF2-40B4-BE49-F238E27FC236}">
                      <a16:creationId xmlns:a16="http://schemas.microsoft.com/office/drawing/2014/main" id="{6F685B42-07BD-FD4B-9C4C-48FD2F457C8F}"/>
                    </a:ext>
                  </a:extLst>
                </p:cNvPr>
                <p:cNvSpPr txBox="1">
                  <a:spLocks noRot="1" noChangeAspect="1" noMove="1" noResize="1" noEditPoints="1" noAdjustHandles="1" noChangeArrowheads="1" noChangeShapeType="1" noTextEdit="1"/>
                </p:cNvSpPr>
                <p:nvPr/>
              </p:nvSpPr>
              <p:spPr>
                <a:xfrm>
                  <a:off x="11124000" y="3762283"/>
                  <a:ext cx="720000" cy="389513"/>
                </a:xfrm>
                <a:prstGeom prst="ellipse">
                  <a:avLst/>
                </a:prstGeom>
                <a:blipFill>
                  <a:blip r:embed="rId10"/>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3" name="Rectangle 22">
                  <a:extLst>
                    <a:ext uri="{FF2B5EF4-FFF2-40B4-BE49-F238E27FC236}">
                      <a16:creationId xmlns:a16="http://schemas.microsoft.com/office/drawing/2014/main" id="{8DCE1F64-2155-0D41-A64C-9A658BD1F2B0}"/>
                    </a:ext>
                  </a:extLst>
                </p:cNvPr>
                <p:cNvSpPr/>
                <p:nvPr/>
              </p:nvSpPr>
              <p:spPr>
                <a:xfrm>
                  <a:off x="10384776" y="3772373"/>
                  <a:ext cx="41069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sz="1798" i="1" smtClean="0">
                            <a:latin typeface="Cambria Math" panose="02040503050406030204" pitchFamily="18" charset="0"/>
                          </a:rPr>
                          <m:t>…</m:t>
                        </m:r>
                      </m:oMath>
                    </m:oMathPara>
                  </a14:m>
                  <a:endParaRPr lang="en-GB" sz="1798" dirty="0"/>
                </a:p>
              </p:txBody>
            </p:sp>
          </mc:Choice>
          <mc:Fallback xmlns="">
            <p:sp>
              <p:nvSpPr>
                <p:cNvPr id="12" name="Rectangle 11">
                  <a:extLst>
                    <a:ext uri="{FF2B5EF4-FFF2-40B4-BE49-F238E27FC236}">
                      <a16:creationId xmlns:a16="http://schemas.microsoft.com/office/drawing/2014/main" id="{56DFF9F1-C538-1D4E-9F39-7E821A8E698D}"/>
                    </a:ext>
                  </a:extLst>
                </p:cNvPr>
                <p:cNvSpPr>
                  <a:spLocks noRot="1" noChangeAspect="1" noMove="1" noResize="1" noEditPoints="1" noAdjustHandles="1" noChangeArrowheads="1" noChangeShapeType="1" noTextEdit="1"/>
                </p:cNvSpPr>
                <p:nvPr/>
              </p:nvSpPr>
              <p:spPr>
                <a:xfrm>
                  <a:off x="10384776" y="3772373"/>
                  <a:ext cx="410690" cy="369332"/>
                </a:xfrm>
                <a:prstGeom prst="rect">
                  <a:avLst/>
                </a:prstGeom>
                <a:blipFill>
                  <a:blip r:embed="rId11"/>
                  <a:stretch>
                    <a:fillRect/>
                  </a:stretch>
                </a:blipFill>
              </p:spPr>
              <p:txBody>
                <a:bodyPr/>
                <a:lstStyle/>
                <a:p>
                  <a:r>
                    <a:rPr lang="de-DE">
                      <a:noFill/>
                    </a:rPr>
                    <a:t> </a:t>
                  </a:r>
                </a:p>
              </p:txBody>
            </p:sp>
          </mc:Fallback>
        </mc:AlternateContent>
        <p:cxnSp>
          <p:nvCxnSpPr>
            <p:cNvPr id="24" name="Straight Arrow Connector 23">
              <a:extLst>
                <a:ext uri="{FF2B5EF4-FFF2-40B4-BE49-F238E27FC236}">
                  <a16:creationId xmlns:a16="http://schemas.microsoft.com/office/drawing/2014/main" id="{692050E9-8003-C148-B709-8AA7CF790474}"/>
                </a:ext>
              </a:extLst>
            </p:cNvPr>
            <p:cNvCxnSpPr>
              <a:stCxn id="19" idx="3"/>
              <a:endCxn id="20" idx="7"/>
            </p:cNvCxnSpPr>
            <p:nvPr/>
          </p:nvCxnSpPr>
          <p:spPr>
            <a:xfrm flipH="1">
              <a:off x="9038046" y="3481887"/>
              <a:ext cx="888612" cy="33852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0E645C20-D0F1-F741-9D1F-938818D8B079}"/>
                </a:ext>
              </a:extLst>
            </p:cNvPr>
            <p:cNvCxnSpPr>
              <a:cxnSpLocks/>
              <a:stCxn id="19" idx="3"/>
              <a:endCxn id="21" idx="0"/>
            </p:cNvCxnSpPr>
            <p:nvPr/>
          </p:nvCxnSpPr>
          <p:spPr>
            <a:xfrm flipH="1">
              <a:off x="9696243" y="3481887"/>
              <a:ext cx="230415" cy="28039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8A3A8D91-5E63-6F41-89EB-E5307F89BD5A}"/>
                </a:ext>
              </a:extLst>
            </p:cNvPr>
            <p:cNvCxnSpPr>
              <a:cxnSpLocks/>
              <a:stCxn id="19" idx="5"/>
              <a:endCxn id="22" idx="1"/>
            </p:cNvCxnSpPr>
            <p:nvPr/>
          </p:nvCxnSpPr>
          <p:spPr>
            <a:xfrm>
              <a:off x="10435774" y="3481887"/>
              <a:ext cx="793668" cy="33743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A86A0491-DA72-1F4E-AAD8-D45C0D73C1A4}"/>
                  </a:ext>
                </a:extLst>
              </p:cNvPr>
              <p:cNvSpPr/>
              <p:nvPr/>
            </p:nvSpPr>
            <p:spPr>
              <a:xfrm>
                <a:off x="10266069" y="1935983"/>
                <a:ext cx="724700" cy="36894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sz="1798" i="1" smtClean="0">
                          <a:latin typeface="Cambria Math" panose="02040503050406030204" pitchFamily="18" charset="0"/>
                        </a:rPr>
                        <m:t>𝑃</m:t>
                      </m:r>
                      <m:d>
                        <m:dPr>
                          <m:ctrlPr>
                            <a:rPr lang="en-GB" sz="1798" i="1">
                              <a:latin typeface="Cambria Math" panose="02040503050406030204" pitchFamily="18" charset="0"/>
                            </a:rPr>
                          </m:ctrlPr>
                        </m:dPr>
                        <m:e>
                          <m:r>
                            <a:rPr lang="en-GB" sz="1798" i="1">
                              <a:latin typeface="Cambria Math" panose="02040503050406030204" pitchFamily="18" charset="0"/>
                            </a:rPr>
                            <m:t>𝐶</m:t>
                          </m:r>
                        </m:e>
                      </m:d>
                    </m:oMath>
                  </m:oMathPara>
                </a14:m>
                <a:endParaRPr lang="en-GB" sz="1798" dirty="0"/>
              </a:p>
            </p:txBody>
          </p:sp>
        </mc:Choice>
        <mc:Fallback xmlns="">
          <p:sp>
            <p:nvSpPr>
              <p:cNvPr id="2" name="Rectangle 1">
                <a:extLst>
                  <a:ext uri="{FF2B5EF4-FFF2-40B4-BE49-F238E27FC236}">
                    <a16:creationId xmlns:a16="http://schemas.microsoft.com/office/drawing/2014/main" id="{A86A0491-DA72-1F4E-AAD8-D45C0D73C1A4}"/>
                  </a:ext>
                </a:extLst>
              </p:cNvPr>
              <p:cNvSpPr>
                <a:spLocks noRot="1" noChangeAspect="1" noMove="1" noResize="1" noEditPoints="1" noAdjustHandles="1" noChangeArrowheads="1" noChangeShapeType="1" noTextEdit="1"/>
              </p:cNvSpPr>
              <p:nvPr/>
            </p:nvSpPr>
            <p:spPr>
              <a:xfrm>
                <a:off x="10266069" y="1935983"/>
                <a:ext cx="724700" cy="368948"/>
              </a:xfrm>
              <a:prstGeom prst="rect">
                <a:avLst/>
              </a:prstGeom>
              <a:blipFill>
                <a:blip r:embed="rId1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564924C7-3A4A-D445-9650-92F9B997690D}"/>
                  </a:ext>
                </a:extLst>
              </p:cNvPr>
              <p:cNvSpPr/>
              <p:nvPr/>
            </p:nvSpPr>
            <p:spPr>
              <a:xfrm>
                <a:off x="8046022" y="2952214"/>
                <a:ext cx="1039075" cy="36894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sz="1798" i="1" smtClean="0">
                          <a:latin typeface="Cambria Math" panose="02040503050406030204" pitchFamily="18" charset="0"/>
                        </a:rPr>
                        <m:t>𝑃</m:t>
                      </m:r>
                      <m:d>
                        <m:dPr>
                          <m:ctrlPr>
                            <a:rPr lang="en-GB" sz="1798" i="1">
                              <a:latin typeface="Cambria Math" panose="02040503050406030204" pitchFamily="18" charset="0"/>
                            </a:rPr>
                          </m:ctrlPr>
                        </m:dPr>
                        <m:e>
                          <m:sSub>
                            <m:sSubPr>
                              <m:ctrlPr>
                                <a:rPr lang="en-GB" sz="1798" i="1">
                                  <a:latin typeface="Cambria Math" panose="02040503050406030204" pitchFamily="18" charset="0"/>
                                </a:rPr>
                              </m:ctrlPr>
                            </m:sSubPr>
                            <m:e>
                              <m:r>
                                <a:rPr lang="en-GB" sz="1798" i="1">
                                  <a:latin typeface="Cambria Math" panose="02040503050406030204" pitchFamily="18" charset="0"/>
                                </a:rPr>
                                <m:t>𝑋</m:t>
                              </m:r>
                            </m:e>
                            <m:sub>
                              <m:r>
                                <a:rPr lang="en-GB" sz="1798" i="1">
                                  <a:latin typeface="Cambria Math" panose="02040503050406030204" pitchFamily="18" charset="0"/>
                                </a:rPr>
                                <m:t>1</m:t>
                              </m:r>
                            </m:sub>
                          </m:sSub>
                          <m:r>
                            <a:rPr lang="en-GB" sz="1798" i="1">
                              <a:latin typeface="Cambria Math" panose="02040503050406030204" pitchFamily="18" charset="0"/>
                            </a:rPr>
                            <m:t>|</m:t>
                          </m:r>
                          <m:r>
                            <a:rPr lang="en-GB" sz="1798" i="1">
                              <a:latin typeface="Cambria Math" panose="02040503050406030204" pitchFamily="18" charset="0"/>
                            </a:rPr>
                            <m:t>𝐶</m:t>
                          </m:r>
                        </m:e>
                      </m:d>
                    </m:oMath>
                  </m:oMathPara>
                </a14:m>
                <a:endParaRPr lang="en-GB" sz="1798" dirty="0"/>
              </a:p>
            </p:txBody>
          </p:sp>
        </mc:Choice>
        <mc:Fallback xmlns="">
          <p:sp>
            <p:nvSpPr>
              <p:cNvPr id="5" name="Rectangle 4">
                <a:extLst>
                  <a:ext uri="{FF2B5EF4-FFF2-40B4-BE49-F238E27FC236}">
                    <a16:creationId xmlns:a16="http://schemas.microsoft.com/office/drawing/2014/main" id="{564924C7-3A4A-D445-9650-92F9B997690D}"/>
                  </a:ext>
                </a:extLst>
              </p:cNvPr>
              <p:cNvSpPr>
                <a:spLocks noRot="1" noChangeAspect="1" noMove="1" noResize="1" noEditPoints="1" noAdjustHandles="1" noChangeArrowheads="1" noChangeShapeType="1" noTextEdit="1"/>
              </p:cNvSpPr>
              <p:nvPr/>
            </p:nvSpPr>
            <p:spPr>
              <a:xfrm>
                <a:off x="8046022" y="2952214"/>
                <a:ext cx="1039075" cy="368948"/>
              </a:xfrm>
              <a:prstGeom prst="rect">
                <a:avLst/>
              </a:prstGeom>
              <a:blipFill>
                <a:blip r:embed="rId13"/>
                <a:stretch>
                  <a:fillRect b="-967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9" name="Rectangle 28">
                <a:extLst>
                  <a:ext uri="{FF2B5EF4-FFF2-40B4-BE49-F238E27FC236}">
                    <a16:creationId xmlns:a16="http://schemas.microsoft.com/office/drawing/2014/main" id="{DA4C2063-27CF-5848-80A4-B7EB601D94D4}"/>
                  </a:ext>
                </a:extLst>
              </p:cNvPr>
              <p:cNvSpPr/>
              <p:nvPr/>
            </p:nvSpPr>
            <p:spPr>
              <a:xfrm>
                <a:off x="8957827" y="2959552"/>
                <a:ext cx="1039075" cy="36894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sz="1798" i="1" smtClean="0">
                          <a:latin typeface="Cambria Math" panose="02040503050406030204" pitchFamily="18" charset="0"/>
                        </a:rPr>
                        <m:t>𝑃</m:t>
                      </m:r>
                      <m:d>
                        <m:dPr>
                          <m:ctrlPr>
                            <a:rPr lang="en-GB" sz="1798" i="1">
                              <a:latin typeface="Cambria Math" panose="02040503050406030204" pitchFamily="18" charset="0"/>
                            </a:rPr>
                          </m:ctrlPr>
                        </m:dPr>
                        <m:e>
                          <m:sSub>
                            <m:sSubPr>
                              <m:ctrlPr>
                                <a:rPr lang="en-GB" sz="1798" i="1">
                                  <a:latin typeface="Cambria Math" panose="02040503050406030204" pitchFamily="18" charset="0"/>
                                </a:rPr>
                              </m:ctrlPr>
                            </m:sSubPr>
                            <m:e>
                              <m:r>
                                <a:rPr lang="en-GB" sz="1798" i="1">
                                  <a:latin typeface="Cambria Math" panose="02040503050406030204" pitchFamily="18" charset="0"/>
                                </a:rPr>
                                <m:t>𝑋</m:t>
                              </m:r>
                            </m:e>
                            <m:sub>
                              <m:r>
                                <a:rPr lang="en-GB" sz="1798" i="1">
                                  <a:latin typeface="Cambria Math" panose="02040503050406030204" pitchFamily="18" charset="0"/>
                                </a:rPr>
                                <m:t>2</m:t>
                              </m:r>
                            </m:sub>
                          </m:sSub>
                          <m:r>
                            <a:rPr lang="en-GB" sz="1798" i="1">
                              <a:latin typeface="Cambria Math" panose="02040503050406030204" pitchFamily="18" charset="0"/>
                            </a:rPr>
                            <m:t>|</m:t>
                          </m:r>
                          <m:r>
                            <a:rPr lang="en-GB" sz="1798" i="1">
                              <a:latin typeface="Cambria Math" panose="02040503050406030204" pitchFamily="18" charset="0"/>
                            </a:rPr>
                            <m:t>𝐶</m:t>
                          </m:r>
                        </m:e>
                      </m:d>
                    </m:oMath>
                  </m:oMathPara>
                </a14:m>
                <a:endParaRPr lang="en-GB" sz="1798" dirty="0"/>
              </a:p>
            </p:txBody>
          </p:sp>
        </mc:Choice>
        <mc:Fallback xmlns="">
          <p:sp>
            <p:nvSpPr>
              <p:cNvPr id="29" name="Rectangle 28">
                <a:extLst>
                  <a:ext uri="{FF2B5EF4-FFF2-40B4-BE49-F238E27FC236}">
                    <a16:creationId xmlns:a16="http://schemas.microsoft.com/office/drawing/2014/main" id="{DA4C2063-27CF-5848-80A4-B7EB601D94D4}"/>
                  </a:ext>
                </a:extLst>
              </p:cNvPr>
              <p:cNvSpPr>
                <a:spLocks noRot="1" noChangeAspect="1" noMove="1" noResize="1" noEditPoints="1" noAdjustHandles="1" noChangeArrowheads="1" noChangeShapeType="1" noTextEdit="1"/>
              </p:cNvSpPr>
              <p:nvPr/>
            </p:nvSpPr>
            <p:spPr>
              <a:xfrm>
                <a:off x="8957827" y="2959552"/>
                <a:ext cx="1039075" cy="368948"/>
              </a:xfrm>
              <a:prstGeom prst="rect">
                <a:avLst/>
              </a:prstGeom>
              <a:blipFill>
                <a:blip r:embed="rId14"/>
                <a:stretch>
                  <a:fillRect b="-1333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0" name="Rectangle 29">
                <a:extLst>
                  <a:ext uri="{FF2B5EF4-FFF2-40B4-BE49-F238E27FC236}">
                    <a16:creationId xmlns:a16="http://schemas.microsoft.com/office/drawing/2014/main" id="{675D5513-A146-EB41-B576-DC3DD6D3EEEE}"/>
                  </a:ext>
                </a:extLst>
              </p:cNvPr>
              <p:cNvSpPr/>
              <p:nvPr/>
            </p:nvSpPr>
            <p:spPr>
              <a:xfrm>
                <a:off x="10734020" y="2948924"/>
                <a:ext cx="1058482" cy="36894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sz="1798" i="1" smtClean="0">
                          <a:latin typeface="Cambria Math" panose="02040503050406030204" pitchFamily="18" charset="0"/>
                        </a:rPr>
                        <m:t>𝑃</m:t>
                      </m:r>
                      <m:d>
                        <m:dPr>
                          <m:ctrlPr>
                            <a:rPr lang="en-GB" sz="1798" i="1">
                              <a:latin typeface="Cambria Math" panose="02040503050406030204" pitchFamily="18" charset="0"/>
                            </a:rPr>
                          </m:ctrlPr>
                        </m:dPr>
                        <m:e>
                          <m:sSub>
                            <m:sSubPr>
                              <m:ctrlPr>
                                <a:rPr lang="en-GB" sz="1798" i="1">
                                  <a:latin typeface="Cambria Math" panose="02040503050406030204" pitchFamily="18" charset="0"/>
                                </a:rPr>
                              </m:ctrlPr>
                            </m:sSubPr>
                            <m:e>
                              <m:r>
                                <a:rPr lang="en-GB" sz="1798" i="1">
                                  <a:latin typeface="Cambria Math" panose="02040503050406030204" pitchFamily="18" charset="0"/>
                                </a:rPr>
                                <m:t>𝑋</m:t>
                              </m:r>
                            </m:e>
                            <m:sub>
                              <m:r>
                                <a:rPr lang="en-GB" sz="1798" i="1">
                                  <a:latin typeface="Cambria Math" panose="02040503050406030204" pitchFamily="18" charset="0"/>
                                </a:rPr>
                                <m:t>𝑛</m:t>
                              </m:r>
                            </m:sub>
                          </m:sSub>
                          <m:r>
                            <a:rPr lang="en-GB" sz="1798" i="1">
                              <a:latin typeface="Cambria Math" panose="02040503050406030204" pitchFamily="18" charset="0"/>
                            </a:rPr>
                            <m:t>|</m:t>
                          </m:r>
                          <m:r>
                            <a:rPr lang="en-GB" sz="1798" i="1">
                              <a:latin typeface="Cambria Math" panose="02040503050406030204" pitchFamily="18" charset="0"/>
                            </a:rPr>
                            <m:t>𝐶</m:t>
                          </m:r>
                        </m:e>
                      </m:d>
                    </m:oMath>
                  </m:oMathPara>
                </a14:m>
                <a:endParaRPr lang="en-GB" sz="1798" dirty="0"/>
              </a:p>
            </p:txBody>
          </p:sp>
        </mc:Choice>
        <mc:Fallback xmlns="">
          <p:sp>
            <p:nvSpPr>
              <p:cNvPr id="30" name="Rectangle 29">
                <a:extLst>
                  <a:ext uri="{FF2B5EF4-FFF2-40B4-BE49-F238E27FC236}">
                    <a16:creationId xmlns:a16="http://schemas.microsoft.com/office/drawing/2014/main" id="{675D5513-A146-EB41-B576-DC3DD6D3EEEE}"/>
                  </a:ext>
                </a:extLst>
              </p:cNvPr>
              <p:cNvSpPr>
                <a:spLocks noRot="1" noChangeAspect="1" noMove="1" noResize="1" noEditPoints="1" noAdjustHandles="1" noChangeArrowheads="1" noChangeShapeType="1" noTextEdit="1"/>
              </p:cNvSpPr>
              <p:nvPr/>
            </p:nvSpPr>
            <p:spPr>
              <a:xfrm>
                <a:off x="10734020" y="2948924"/>
                <a:ext cx="1058482" cy="368948"/>
              </a:xfrm>
              <a:prstGeom prst="rect">
                <a:avLst/>
              </a:prstGeom>
              <a:blipFill>
                <a:blip r:embed="rId15"/>
                <a:stretch>
                  <a:fillRect b="-13333"/>
                </a:stretch>
              </a:blipFill>
            </p:spPr>
            <p:txBody>
              <a:bodyPr/>
              <a:lstStyle/>
              <a:p>
                <a:r>
                  <a:rPr lang="en-GB">
                    <a:noFill/>
                  </a:rPr>
                  <a:t> </a:t>
                </a:r>
              </a:p>
            </p:txBody>
          </p:sp>
        </mc:Fallback>
      </mc:AlternateContent>
    </p:spTree>
    <p:extLst>
      <p:ext uri="{BB962C8B-B14F-4D97-AF65-F5344CB8AC3E}">
        <p14:creationId xmlns:p14="http://schemas.microsoft.com/office/powerpoint/2010/main" val="2400277665"/>
      </p:ext>
    </p:extLst>
  </p:cSld>
  <p:clrMapOvr>
    <a:masterClrMapping/>
  </p:clrMapOvr>
  <p:transition spd="med"/>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p:cNvSpPr>
            <a:spLocks noGrp="1" noChangeArrowheads="1"/>
          </p:cNvSpPr>
          <p:nvPr>
            <p:ph type="title"/>
          </p:nvPr>
        </p:nvSpPr>
        <p:spPr/>
        <p:txBody>
          <a:bodyPr/>
          <a:lstStyle/>
          <a:p>
            <a:r>
              <a:rPr lang="en-GB" dirty="0"/>
              <a:t>Parameter Learning with Hidden (Latent) Variables</a:t>
            </a:r>
          </a:p>
        </p:txBody>
      </p:sp>
      <mc:AlternateContent xmlns:mc="http://schemas.openxmlformats.org/markup-compatibility/2006" xmlns:a14="http://schemas.microsoft.com/office/drawing/2010/main">
        <mc:Choice Requires="a14">
          <p:sp>
            <p:nvSpPr>
              <p:cNvPr id="10" name="Content Placeholder 9">
                <a:extLst>
                  <a:ext uri="{FF2B5EF4-FFF2-40B4-BE49-F238E27FC236}">
                    <a16:creationId xmlns:a16="http://schemas.microsoft.com/office/drawing/2014/main" id="{731F0561-74F4-D346-9D2E-B9A8DFA2FEB4}"/>
                  </a:ext>
                </a:extLst>
              </p:cNvPr>
              <p:cNvSpPr>
                <a:spLocks noGrp="1"/>
              </p:cNvSpPr>
              <p:nvPr>
                <p:ph idx="1"/>
              </p:nvPr>
            </p:nvSpPr>
            <p:spPr>
              <a:xfrm>
                <a:off x="359625" y="1666902"/>
                <a:ext cx="8671206" cy="4236435"/>
              </a:xfrm>
            </p:spPr>
            <p:txBody>
              <a:bodyPr/>
              <a:lstStyle/>
              <a:p>
                <a:r>
                  <a:rPr lang="en-GB" dirty="0"/>
                  <a:t>So far we have assumed that we can collect data on all variables in the network </a:t>
                </a:r>
              </a:p>
              <a:p>
                <a:r>
                  <a:rPr lang="en-GB" dirty="0"/>
                  <a:t>Next difficult problem</a:t>
                </a:r>
              </a:p>
              <a:p>
                <a:pPr lvl="1"/>
                <a:r>
                  <a:rPr lang="en-GB" dirty="0"/>
                  <a:t>Hidden variables in model</a:t>
                </a:r>
              </a:p>
              <a:p>
                <a:pPr lvl="2"/>
                <a:r>
                  <a:rPr lang="en-GB" dirty="0"/>
                  <a:t>No observations available</a:t>
                </a:r>
              </a:p>
              <a:p>
                <a:pPr lvl="1"/>
                <a:r>
                  <a:rPr lang="en-GB" dirty="0"/>
                  <a:t>Approach using relative frequencies not directly applicable as we cannot count observations for these variables</a:t>
                </a:r>
              </a:p>
              <a:p>
                <a:pPr lvl="2"/>
                <a:r>
                  <a:rPr lang="en-GB" dirty="0"/>
                  <a:t>Example: missing all counts involving </a:t>
                </a:r>
                <a14:m>
                  <m:oMath xmlns:m="http://schemas.openxmlformats.org/officeDocument/2006/math">
                    <m:r>
                      <a:rPr lang="en-GB" i="1" smtClean="0">
                        <a:latin typeface="Cambria Math" panose="02040503050406030204" pitchFamily="18" charset="0"/>
                      </a:rPr>
                      <m:t>𝐻</m:t>
                    </m:r>
                  </m:oMath>
                </a14:m>
                <a:endParaRPr lang="en-GB" dirty="0"/>
              </a:p>
              <a:p>
                <a:endParaRPr lang="en-GB" dirty="0"/>
              </a:p>
            </p:txBody>
          </p:sp>
        </mc:Choice>
        <mc:Fallback xmlns="">
          <p:sp>
            <p:nvSpPr>
              <p:cNvPr id="10" name="Content Placeholder 9">
                <a:extLst>
                  <a:ext uri="{FF2B5EF4-FFF2-40B4-BE49-F238E27FC236}">
                    <a16:creationId xmlns:a16="http://schemas.microsoft.com/office/drawing/2014/main" id="{731F0561-74F4-D346-9D2E-B9A8DFA2FEB4}"/>
                  </a:ext>
                </a:extLst>
              </p:cNvPr>
              <p:cNvSpPr>
                <a:spLocks noGrp="1" noRot="1" noChangeAspect="1" noMove="1" noResize="1" noEditPoints="1" noAdjustHandles="1" noChangeArrowheads="1" noChangeShapeType="1" noTextEdit="1"/>
              </p:cNvSpPr>
              <p:nvPr>
                <p:ph idx="1"/>
              </p:nvPr>
            </p:nvSpPr>
            <p:spPr>
              <a:xfrm>
                <a:off x="359625" y="1666902"/>
                <a:ext cx="8671206" cy="4236435"/>
              </a:xfrm>
              <a:blipFill>
                <a:blip r:embed="rId3"/>
                <a:stretch>
                  <a:fillRect l="-1901" t="-2687" r="-292"/>
                </a:stretch>
              </a:blipFill>
            </p:spPr>
            <p:txBody>
              <a:bodyPr/>
              <a:lstStyle/>
              <a:p>
                <a:r>
                  <a:rPr lang="en-GB">
                    <a:noFill/>
                  </a:rPr>
                  <a:t> </a:t>
                </a:r>
              </a:p>
            </p:txBody>
          </p:sp>
        </mc:Fallback>
      </mc:AlternateContent>
      <p:sp>
        <p:nvSpPr>
          <p:cNvPr id="3" name="Date Placeholder 2">
            <a:extLst>
              <a:ext uri="{FF2B5EF4-FFF2-40B4-BE49-F238E27FC236}">
                <a16:creationId xmlns:a16="http://schemas.microsoft.com/office/drawing/2014/main" id="{0E84C305-B568-F246-8C98-0EAFA7F41468}"/>
              </a:ext>
            </a:extLst>
          </p:cNvPr>
          <p:cNvSpPr>
            <a:spLocks noGrp="1"/>
          </p:cNvSpPr>
          <p:nvPr>
            <p:ph type="dt" sz="half" idx="2"/>
          </p:nvPr>
        </p:nvSpPr>
        <p:spPr/>
        <p:txBody>
          <a:bodyPr/>
          <a:lstStyle/>
          <a:p>
            <a:r>
              <a:rPr lang="en-GB"/>
              <a:t>Lifted Learning</a:t>
            </a:r>
            <a:endParaRPr lang="en-GB" dirty="0"/>
          </a:p>
        </p:txBody>
      </p:sp>
      <p:sp>
        <p:nvSpPr>
          <p:cNvPr id="5" name="Footer Placeholder 4">
            <a:extLst>
              <a:ext uri="{FF2B5EF4-FFF2-40B4-BE49-F238E27FC236}">
                <a16:creationId xmlns:a16="http://schemas.microsoft.com/office/drawing/2014/main" id="{CFFD4373-4763-8246-91E7-60545FA8F402}"/>
              </a:ext>
            </a:extLst>
          </p:cNvPr>
          <p:cNvSpPr>
            <a:spLocks noGrp="1"/>
          </p:cNvSpPr>
          <p:nvPr>
            <p:ph type="ftr" sz="quarter" idx="3"/>
          </p:nvPr>
        </p:nvSpPr>
        <p:spPr/>
        <p:txBody>
          <a:bodyPr/>
          <a:lstStyle/>
          <a:p>
            <a:r>
              <a:rPr lang="en-GB" dirty="0"/>
              <a:t>T. Braun - StaRAI</a:t>
            </a:r>
          </a:p>
        </p:txBody>
      </p:sp>
      <p:sp>
        <p:nvSpPr>
          <p:cNvPr id="8" name="Foliennummernplatzhalter 3"/>
          <p:cNvSpPr>
            <a:spLocks noGrp="1"/>
          </p:cNvSpPr>
          <p:nvPr>
            <p:ph type="sldNum" sz="quarter" idx="4"/>
          </p:nvPr>
        </p:nvSpPr>
        <p:spPr/>
        <p:txBody>
          <a:bodyPr/>
          <a:lstStyle/>
          <a:p>
            <a:fld id="{A4C577E2-95DD-1F4B-A688-E8FB02007787}" type="slidenum">
              <a:rPr lang="en-GB" smtClean="0"/>
              <a:pPr/>
              <a:t>121</a:t>
            </a:fld>
            <a:endParaRPr lang="en-GB" dirty="0"/>
          </a:p>
        </p:txBody>
      </p:sp>
      <p:grpSp>
        <p:nvGrpSpPr>
          <p:cNvPr id="24" name="Group 23">
            <a:extLst>
              <a:ext uri="{FF2B5EF4-FFF2-40B4-BE49-F238E27FC236}">
                <a16:creationId xmlns:a16="http://schemas.microsoft.com/office/drawing/2014/main" id="{1FBB897B-44E9-F043-B5D8-646A9BD506AD}"/>
              </a:ext>
            </a:extLst>
          </p:cNvPr>
          <p:cNvGrpSpPr/>
          <p:nvPr/>
        </p:nvGrpSpPr>
        <p:grpSpPr>
          <a:xfrm>
            <a:off x="9763498" y="3562544"/>
            <a:ext cx="1892448" cy="2074315"/>
            <a:chOff x="9773668" y="3562683"/>
            <a:chExt cx="1894419" cy="2076476"/>
          </a:xfrm>
        </p:grpSpPr>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5A8B4A5B-D69A-B64D-AC4C-FE5713E49A75}"/>
                    </a:ext>
                  </a:extLst>
                </p:cNvPr>
                <p:cNvSpPr txBox="1"/>
                <p:nvPr/>
              </p:nvSpPr>
              <p:spPr>
                <a:xfrm>
                  <a:off x="10421668" y="4433117"/>
                  <a:ext cx="540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1798" i="1" smtClean="0">
                            <a:solidFill>
                              <a:srgbClr val="FFC000"/>
                            </a:solidFill>
                            <a:latin typeface="Cambria Math" panose="02040503050406030204" pitchFamily="18" charset="0"/>
                          </a:rPr>
                          <m:t>𝐻</m:t>
                        </m:r>
                      </m:oMath>
                    </m:oMathPara>
                  </a14:m>
                  <a:endParaRPr lang="en-GB" sz="1798" dirty="0">
                    <a:solidFill>
                      <a:srgbClr val="FFC000"/>
                    </a:solidFill>
                  </a:endParaRPr>
                </a:p>
              </p:txBody>
            </p:sp>
          </mc:Choice>
          <mc:Fallback xmlns="">
            <p:sp>
              <p:nvSpPr>
                <p:cNvPr id="12" name="TextBox 11">
                  <a:extLst>
                    <a:ext uri="{FF2B5EF4-FFF2-40B4-BE49-F238E27FC236}">
                      <a16:creationId xmlns:a16="http://schemas.microsoft.com/office/drawing/2014/main" id="{5A8B4A5B-D69A-B64D-AC4C-FE5713E49A75}"/>
                    </a:ext>
                  </a:extLst>
                </p:cNvPr>
                <p:cNvSpPr txBox="1">
                  <a:spLocks noRot="1" noChangeAspect="1" noMove="1" noResize="1" noEditPoints="1" noAdjustHandles="1" noChangeArrowheads="1" noChangeShapeType="1" noTextEdit="1"/>
                </p:cNvSpPr>
                <p:nvPr/>
              </p:nvSpPr>
              <p:spPr>
                <a:xfrm>
                  <a:off x="10421668" y="4433117"/>
                  <a:ext cx="540000" cy="389513"/>
                </a:xfrm>
                <a:prstGeom prst="ellipse">
                  <a:avLst/>
                </a:prstGeom>
                <a:blipFill>
                  <a:blip r:embed="rId4"/>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B85889FF-5268-FC4B-A4E1-7CBB31CEE110}"/>
                    </a:ext>
                  </a:extLst>
                </p:cNvPr>
                <p:cNvSpPr txBox="1"/>
                <p:nvPr/>
              </p:nvSpPr>
              <p:spPr>
                <a:xfrm>
                  <a:off x="10421668" y="3562683"/>
                  <a:ext cx="540000" cy="389513"/>
                </a:xfrm>
                <a:prstGeom prst="ellipse">
                  <a:avLst/>
                </a:prstGeom>
                <a:solidFill>
                  <a:schemeClr val="tx1">
                    <a:lumMod val="40000"/>
                    <a:lumOff val="60000"/>
                  </a:schemeClr>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1798" i="1" smtClean="0">
                            <a:latin typeface="Cambria Math" panose="02040503050406030204" pitchFamily="18" charset="0"/>
                          </a:rPr>
                          <m:t>𝐴</m:t>
                        </m:r>
                      </m:oMath>
                    </m:oMathPara>
                  </a14:m>
                  <a:endParaRPr lang="en-GB" sz="1798" dirty="0"/>
                </a:p>
              </p:txBody>
            </p:sp>
          </mc:Choice>
          <mc:Fallback xmlns="">
            <p:sp>
              <p:nvSpPr>
                <p:cNvPr id="13" name="TextBox 12">
                  <a:extLst>
                    <a:ext uri="{FF2B5EF4-FFF2-40B4-BE49-F238E27FC236}">
                      <a16:creationId xmlns:a16="http://schemas.microsoft.com/office/drawing/2014/main" id="{B85889FF-5268-FC4B-A4E1-7CBB31CEE110}"/>
                    </a:ext>
                  </a:extLst>
                </p:cNvPr>
                <p:cNvSpPr txBox="1">
                  <a:spLocks noRot="1" noChangeAspect="1" noMove="1" noResize="1" noEditPoints="1" noAdjustHandles="1" noChangeArrowheads="1" noChangeShapeType="1" noTextEdit="1"/>
                </p:cNvSpPr>
                <p:nvPr/>
              </p:nvSpPr>
              <p:spPr>
                <a:xfrm>
                  <a:off x="10421668" y="3562683"/>
                  <a:ext cx="540000" cy="389513"/>
                </a:xfrm>
                <a:prstGeom prst="ellipse">
                  <a:avLst/>
                </a:prstGeom>
                <a:blipFill>
                  <a:blip r:embed="rId5"/>
                  <a:stretch>
                    <a:fillRect/>
                  </a:stretch>
                </a:blipFill>
                <a:ln>
                  <a:solidFill>
                    <a:schemeClr val="tx1"/>
                  </a:solidFill>
                </a:ln>
              </p:spPr>
              <p:txBody>
                <a:bodyPr/>
                <a:lstStyle/>
                <a:p>
                  <a:r>
                    <a:rPr lang="de-DE">
                      <a:noFill/>
                    </a:rPr>
                    <a:t> </a:t>
                  </a:r>
                </a:p>
              </p:txBody>
            </p:sp>
          </mc:Fallback>
        </mc:AlternateContent>
        <p:cxnSp>
          <p:nvCxnSpPr>
            <p:cNvPr id="14" name="Straight Arrow Connector 13">
              <a:extLst>
                <a:ext uri="{FF2B5EF4-FFF2-40B4-BE49-F238E27FC236}">
                  <a16:creationId xmlns:a16="http://schemas.microsoft.com/office/drawing/2014/main" id="{BE4DB758-7443-9F40-8D22-48695DDA29BF}"/>
                </a:ext>
              </a:extLst>
            </p:cNvPr>
            <p:cNvCxnSpPr>
              <a:cxnSpLocks/>
              <a:stCxn id="13" idx="4"/>
              <a:endCxn id="12" idx="0"/>
            </p:cNvCxnSpPr>
            <p:nvPr/>
          </p:nvCxnSpPr>
          <p:spPr>
            <a:xfrm>
              <a:off x="10691668" y="3952196"/>
              <a:ext cx="0" cy="48092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AC38CFA4-D66C-0048-A61C-BBE97C4B14A9}"/>
                    </a:ext>
                  </a:extLst>
                </p:cNvPr>
                <p:cNvSpPr txBox="1"/>
                <p:nvPr/>
              </p:nvSpPr>
              <p:spPr>
                <a:xfrm>
                  <a:off x="9773668" y="5244074"/>
                  <a:ext cx="540000" cy="389513"/>
                </a:xfrm>
                <a:prstGeom prst="ellipse">
                  <a:avLst/>
                </a:prstGeom>
                <a:solidFill>
                  <a:schemeClr val="tx1">
                    <a:lumMod val="40000"/>
                    <a:lumOff val="60000"/>
                  </a:schemeClr>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1798" i="1" smtClean="0">
                            <a:latin typeface="Cambria Math" panose="02040503050406030204" pitchFamily="18" charset="0"/>
                          </a:rPr>
                          <m:t>𝐵</m:t>
                        </m:r>
                      </m:oMath>
                    </m:oMathPara>
                  </a14:m>
                  <a:endParaRPr lang="en-GB" sz="1798" dirty="0"/>
                </a:p>
              </p:txBody>
            </p:sp>
          </mc:Choice>
          <mc:Fallback xmlns="">
            <p:sp>
              <p:nvSpPr>
                <p:cNvPr id="15" name="TextBox 14">
                  <a:extLst>
                    <a:ext uri="{FF2B5EF4-FFF2-40B4-BE49-F238E27FC236}">
                      <a16:creationId xmlns:a16="http://schemas.microsoft.com/office/drawing/2014/main" id="{AC38CFA4-D66C-0048-A61C-BBE97C4B14A9}"/>
                    </a:ext>
                  </a:extLst>
                </p:cNvPr>
                <p:cNvSpPr txBox="1">
                  <a:spLocks noRot="1" noChangeAspect="1" noMove="1" noResize="1" noEditPoints="1" noAdjustHandles="1" noChangeArrowheads="1" noChangeShapeType="1" noTextEdit="1"/>
                </p:cNvSpPr>
                <p:nvPr/>
              </p:nvSpPr>
              <p:spPr>
                <a:xfrm>
                  <a:off x="9773668" y="5244074"/>
                  <a:ext cx="540000" cy="389513"/>
                </a:xfrm>
                <a:prstGeom prst="ellipse">
                  <a:avLst/>
                </a:prstGeom>
                <a:blipFill>
                  <a:blip r:embed="rId6"/>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A5EAD79E-4FE4-C143-A9BD-5F9CD5219F06}"/>
                    </a:ext>
                  </a:extLst>
                </p:cNvPr>
                <p:cNvSpPr txBox="1"/>
                <p:nvPr/>
              </p:nvSpPr>
              <p:spPr>
                <a:xfrm>
                  <a:off x="11128087" y="5249646"/>
                  <a:ext cx="540000" cy="389513"/>
                </a:xfrm>
                <a:prstGeom prst="ellipse">
                  <a:avLst/>
                </a:prstGeom>
                <a:solidFill>
                  <a:schemeClr val="tx1">
                    <a:lumMod val="40000"/>
                    <a:lumOff val="60000"/>
                  </a:schemeClr>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1798" i="1" smtClean="0">
                            <a:latin typeface="Cambria Math" panose="02040503050406030204" pitchFamily="18" charset="0"/>
                          </a:rPr>
                          <m:t>𝐶</m:t>
                        </m:r>
                      </m:oMath>
                    </m:oMathPara>
                  </a14:m>
                  <a:endParaRPr lang="en-GB" sz="1798" dirty="0"/>
                </a:p>
              </p:txBody>
            </p:sp>
          </mc:Choice>
          <mc:Fallback xmlns="">
            <p:sp>
              <p:nvSpPr>
                <p:cNvPr id="16" name="TextBox 15">
                  <a:extLst>
                    <a:ext uri="{FF2B5EF4-FFF2-40B4-BE49-F238E27FC236}">
                      <a16:creationId xmlns:a16="http://schemas.microsoft.com/office/drawing/2014/main" id="{A5EAD79E-4FE4-C143-A9BD-5F9CD5219F06}"/>
                    </a:ext>
                  </a:extLst>
                </p:cNvPr>
                <p:cNvSpPr txBox="1">
                  <a:spLocks noRot="1" noChangeAspect="1" noMove="1" noResize="1" noEditPoints="1" noAdjustHandles="1" noChangeArrowheads="1" noChangeShapeType="1" noTextEdit="1"/>
                </p:cNvSpPr>
                <p:nvPr/>
              </p:nvSpPr>
              <p:spPr>
                <a:xfrm>
                  <a:off x="11128087" y="5249646"/>
                  <a:ext cx="540000" cy="389513"/>
                </a:xfrm>
                <a:prstGeom prst="ellipse">
                  <a:avLst/>
                </a:prstGeom>
                <a:blipFill>
                  <a:blip r:embed="rId7"/>
                  <a:stretch>
                    <a:fillRect/>
                  </a:stretch>
                </a:blipFill>
                <a:ln>
                  <a:solidFill>
                    <a:schemeClr val="tx1"/>
                  </a:solidFill>
                </a:ln>
              </p:spPr>
              <p:txBody>
                <a:bodyPr/>
                <a:lstStyle/>
                <a:p>
                  <a:r>
                    <a:rPr lang="de-DE">
                      <a:noFill/>
                    </a:rPr>
                    <a:t> </a:t>
                  </a:r>
                </a:p>
              </p:txBody>
            </p:sp>
          </mc:Fallback>
        </mc:AlternateContent>
        <p:cxnSp>
          <p:nvCxnSpPr>
            <p:cNvPr id="18" name="Straight Arrow Connector 17">
              <a:extLst>
                <a:ext uri="{FF2B5EF4-FFF2-40B4-BE49-F238E27FC236}">
                  <a16:creationId xmlns:a16="http://schemas.microsoft.com/office/drawing/2014/main" id="{9FA2CF73-3599-734C-9840-5C0C8ABAA756}"/>
                </a:ext>
              </a:extLst>
            </p:cNvPr>
            <p:cNvCxnSpPr>
              <a:cxnSpLocks/>
              <a:stCxn id="12" idx="5"/>
              <a:endCxn id="16" idx="0"/>
            </p:cNvCxnSpPr>
            <p:nvPr/>
          </p:nvCxnSpPr>
          <p:spPr>
            <a:xfrm>
              <a:off x="10882587" y="4765587"/>
              <a:ext cx="515500" cy="48405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F03C44FC-0558-3541-BE4D-89AD3B8834D9}"/>
                </a:ext>
              </a:extLst>
            </p:cNvPr>
            <p:cNvCxnSpPr>
              <a:cxnSpLocks/>
              <a:stCxn id="12" idx="3"/>
              <a:endCxn id="15" idx="0"/>
            </p:cNvCxnSpPr>
            <p:nvPr/>
          </p:nvCxnSpPr>
          <p:spPr>
            <a:xfrm flipH="1">
              <a:off x="10043668" y="4765587"/>
              <a:ext cx="457081" cy="47848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graphicFrame>
            <p:nvGraphicFramePr>
              <p:cNvPr id="23" name="Table 22">
                <a:extLst>
                  <a:ext uri="{FF2B5EF4-FFF2-40B4-BE49-F238E27FC236}">
                    <a16:creationId xmlns:a16="http://schemas.microsoft.com/office/drawing/2014/main" id="{E4D047B2-0206-D440-9B6C-1B26AEA19289}"/>
                  </a:ext>
                </a:extLst>
              </p:cNvPr>
              <p:cNvGraphicFramePr>
                <a:graphicFrameLocks noGrp="1"/>
              </p:cNvGraphicFramePr>
              <p:nvPr>
                <p:extLst>
                  <p:ext uri="{D42A27DB-BD31-4B8C-83A1-F6EECF244321}">
                    <p14:modId xmlns:p14="http://schemas.microsoft.com/office/powerpoint/2010/main" val="464577994"/>
                  </p:ext>
                </p:extLst>
              </p:nvPr>
            </p:nvGraphicFramePr>
            <p:xfrm>
              <a:off x="9509329" y="1557699"/>
              <a:ext cx="2342427" cy="1852270"/>
            </p:xfrm>
            <a:graphic>
              <a:graphicData uri="http://schemas.openxmlformats.org/drawingml/2006/table">
                <a:tbl>
                  <a:tblPr firstRow="1" bandRow="1">
                    <a:tableStyleId>{793D81CF-94F2-401A-BA57-92F5A7B2D0C5}</a:tableStyleId>
                  </a:tblPr>
                  <a:tblGrid>
                    <a:gridCol w="780809">
                      <a:extLst>
                        <a:ext uri="{9D8B030D-6E8A-4147-A177-3AD203B41FA5}">
                          <a16:colId xmlns:a16="http://schemas.microsoft.com/office/drawing/2014/main" val="2687962397"/>
                        </a:ext>
                      </a:extLst>
                    </a:gridCol>
                    <a:gridCol w="780809">
                      <a:extLst>
                        <a:ext uri="{9D8B030D-6E8A-4147-A177-3AD203B41FA5}">
                          <a16:colId xmlns:a16="http://schemas.microsoft.com/office/drawing/2014/main" val="5854741"/>
                        </a:ext>
                      </a:extLst>
                    </a:gridCol>
                    <a:gridCol w="780809">
                      <a:extLst>
                        <a:ext uri="{9D8B030D-6E8A-4147-A177-3AD203B41FA5}">
                          <a16:colId xmlns:a16="http://schemas.microsoft.com/office/drawing/2014/main" val="1306560341"/>
                        </a:ext>
                      </a:extLst>
                    </a:gridCol>
                  </a:tblGrid>
                  <a:tr h="370454">
                    <a:tc>
                      <a:txBody>
                        <a:bodyPr/>
                        <a:lstStyle/>
                        <a:p>
                          <a:pPr/>
                          <a14:m>
                            <m:oMathPara xmlns:m="http://schemas.openxmlformats.org/officeDocument/2006/math">
                              <m:oMathParaPr>
                                <m:jc m:val="centerGroup"/>
                              </m:oMathParaPr>
                              <m:oMath xmlns:m="http://schemas.openxmlformats.org/officeDocument/2006/math">
                                <m:r>
                                  <a:rPr lang="de-DE" sz="1800" b="0" i="1" dirty="0" smtClean="0">
                                    <a:latin typeface="Cambria Math" panose="02040503050406030204" pitchFamily="18" charset="0"/>
                                  </a:rPr>
                                  <m:t>𝐴</m:t>
                                </m:r>
                              </m:oMath>
                            </m:oMathPara>
                          </a14:m>
                          <a:endParaRPr lang="de-DE" sz="18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800" b="0" i="1" dirty="0" smtClean="0">
                                    <a:latin typeface="Cambria Math" panose="02040503050406030204" pitchFamily="18" charset="0"/>
                                  </a:rPr>
                                  <m:t>𝐵</m:t>
                                </m:r>
                              </m:oMath>
                            </m:oMathPara>
                          </a14:m>
                          <a:endParaRPr lang="de-DE" sz="18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800" b="0" i="1" dirty="0" smtClean="0">
                                    <a:latin typeface="Cambria Math" panose="02040503050406030204" pitchFamily="18" charset="0"/>
                                  </a:rPr>
                                  <m:t>𝐶</m:t>
                                </m:r>
                              </m:oMath>
                            </m:oMathPara>
                          </a14:m>
                          <a:endParaRPr lang="de-DE" sz="1800" dirty="0"/>
                        </a:p>
                      </a:txBody>
                      <a:tcPr marL="91345" marR="91345" marT="45672" marB="45672"/>
                    </a:tc>
                    <a:extLst>
                      <a:ext uri="{0D108BD9-81ED-4DB2-BD59-A6C34878D82A}">
                        <a16:rowId xmlns:a16="http://schemas.microsoft.com/office/drawing/2014/main" val="206756471"/>
                      </a:ext>
                    </a:extLst>
                  </a:tr>
                  <a:tr h="370454">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𝑡𝑟𝑢𝑒</m:t>
                                </m:r>
                              </m:oMath>
                            </m:oMathPara>
                          </a14:m>
                          <a:endParaRPr lang="de-DE" sz="18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𝑓𝑎𝑙𝑠𝑒</m:t>
                                </m:r>
                              </m:oMath>
                            </m:oMathPara>
                          </a14:m>
                          <a:endParaRPr lang="de-DE" sz="18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𝑡𝑟𝑢𝑒</m:t>
                                </m:r>
                              </m:oMath>
                            </m:oMathPara>
                          </a14:m>
                          <a:endParaRPr lang="de-DE" sz="1800" dirty="0"/>
                        </a:p>
                      </a:txBody>
                      <a:tcPr marL="91345" marR="91345" marT="45672" marB="45672"/>
                    </a:tc>
                    <a:extLst>
                      <a:ext uri="{0D108BD9-81ED-4DB2-BD59-A6C34878D82A}">
                        <a16:rowId xmlns:a16="http://schemas.microsoft.com/office/drawing/2014/main" val="1330995675"/>
                      </a:ext>
                    </a:extLst>
                  </a:tr>
                  <a:tr h="370454">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𝑓𝑎𝑙𝑠𝑒</m:t>
                                </m:r>
                              </m:oMath>
                            </m:oMathPara>
                          </a14:m>
                          <a:endParaRPr lang="de-DE" sz="18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𝑡𝑟𝑢𝑒</m:t>
                                </m:r>
                              </m:oMath>
                            </m:oMathPara>
                          </a14:m>
                          <a:endParaRPr lang="de-DE" sz="18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𝑡𝑟𝑢𝑒</m:t>
                                </m:r>
                              </m:oMath>
                            </m:oMathPara>
                          </a14:m>
                          <a:endParaRPr lang="de-DE" sz="1800" dirty="0"/>
                        </a:p>
                      </a:txBody>
                      <a:tcPr marL="91345" marR="91345" marT="45672" marB="45672"/>
                    </a:tc>
                    <a:extLst>
                      <a:ext uri="{0D108BD9-81ED-4DB2-BD59-A6C34878D82A}">
                        <a16:rowId xmlns:a16="http://schemas.microsoft.com/office/drawing/2014/main" val="2314685397"/>
                      </a:ext>
                    </a:extLst>
                  </a:tr>
                  <a:tr h="370454">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𝑡𝑟𝑢𝑒</m:t>
                                </m:r>
                              </m:oMath>
                            </m:oMathPara>
                          </a14:m>
                          <a:endParaRPr lang="de-DE" sz="18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𝑡𝑟𝑢𝑒</m:t>
                                </m:r>
                              </m:oMath>
                            </m:oMathPara>
                          </a14:m>
                          <a:endParaRPr lang="de-DE" sz="18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𝑓𝑎𝑙𝑠𝑒</m:t>
                                </m:r>
                              </m:oMath>
                            </m:oMathPara>
                          </a14:m>
                          <a:endParaRPr lang="de-DE" sz="1800" dirty="0"/>
                        </a:p>
                      </a:txBody>
                      <a:tcPr marL="91345" marR="91345" marT="45672" marB="45672"/>
                    </a:tc>
                    <a:extLst>
                      <a:ext uri="{0D108BD9-81ED-4DB2-BD59-A6C34878D82A}">
                        <a16:rowId xmlns:a16="http://schemas.microsoft.com/office/drawing/2014/main" val="161504545"/>
                      </a:ext>
                    </a:extLst>
                  </a:tr>
                  <a:tr h="370454">
                    <a:tc gridSpan="3">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m:t>
                                </m:r>
                              </m:oMath>
                            </m:oMathPara>
                          </a14:m>
                          <a:endParaRPr lang="de-DE" sz="1800" dirty="0"/>
                        </a:p>
                      </a:txBody>
                      <a:tcPr marL="91345" marR="91345" marT="45672" marB="45672"/>
                    </a:tc>
                    <a:tc hMerge="1">
                      <a:txBody>
                        <a:bodyPr/>
                        <a:lstStyle/>
                        <a:p>
                          <a:endParaRPr lang="de-DE" dirty="0"/>
                        </a:p>
                      </a:txBody>
                      <a:tcPr/>
                    </a:tc>
                    <a:tc hMerge="1">
                      <a:txBody>
                        <a:bodyPr/>
                        <a:lstStyle/>
                        <a:p>
                          <a:endParaRPr lang="de-DE" dirty="0"/>
                        </a:p>
                      </a:txBody>
                      <a:tcPr/>
                    </a:tc>
                    <a:extLst>
                      <a:ext uri="{0D108BD9-81ED-4DB2-BD59-A6C34878D82A}">
                        <a16:rowId xmlns:a16="http://schemas.microsoft.com/office/drawing/2014/main" val="4155402183"/>
                      </a:ext>
                    </a:extLst>
                  </a:tr>
                </a:tbl>
              </a:graphicData>
            </a:graphic>
          </p:graphicFrame>
        </mc:Choice>
        <mc:Fallback xmlns="">
          <p:graphicFrame>
            <p:nvGraphicFramePr>
              <p:cNvPr id="23" name="Table 22">
                <a:extLst>
                  <a:ext uri="{FF2B5EF4-FFF2-40B4-BE49-F238E27FC236}">
                    <a16:creationId xmlns:a16="http://schemas.microsoft.com/office/drawing/2014/main" id="{E4D047B2-0206-D440-9B6C-1B26AEA19289}"/>
                  </a:ext>
                </a:extLst>
              </p:cNvPr>
              <p:cNvGraphicFramePr>
                <a:graphicFrameLocks noGrp="1"/>
              </p:cNvGraphicFramePr>
              <p:nvPr>
                <p:extLst>
                  <p:ext uri="{D42A27DB-BD31-4B8C-83A1-F6EECF244321}">
                    <p14:modId xmlns:p14="http://schemas.microsoft.com/office/powerpoint/2010/main" val="464577994"/>
                  </p:ext>
                </p:extLst>
              </p:nvPr>
            </p:nvGraphicFramePr>
            <p:xfrm>
              <a:off x="9509329" y="1557699"/>
              <a:ext cx="2342427" cy="1852270"/>
            </p:xfrm>
            <a:graphic>
              <a:graphicData uri="http://schemas.openxmlformats.org/drawingml/2006/table">
                <a:tbl>
                  <a:tblPr firstRow="1" bandRow="1">
                    <a:tableStyleId>{793D81CF-94F2-401A-BA57-92F5A7B2D0C5}</a:tableStyleId>
                  </a:tblPr>
                  <a:tblGrid>
                    <a:gridCol w="780809">
                      <a:extLst>
                        <a:ext uri="{9D8B030D-6E8A-4147-A177-3AD203B41FA5}">
                          <a16:colId xmlns:a16="http://schemas.microsoft.com/office/drawing/2014/main" val="2687962397"/>
                        </a:ext>
                      </a:extLst>
                    </a:gridCol>
                    <a:gridCol w="780809">
                      <a:extLst>
                        <a:ext uri="{9D8B030D-6E8A-4147-A177-3AD203B41FA5}">
                          <a16:colId xmlns:a16="http://schemas.microsoft.com/office/drawing/2014/main" val="5854741"/>
                        </a:ext>
                      </a:extLst>
                    </a:gridCol>
                    <a:gridCol w="780809">
                      <a:extLst>
                        <a:ext uri="{9D8B030D-6E8A-4147-A177-3AD203B41FA5}">
                          <a16:colId xmlns:a16="http://schemas.microsoft.com/office/drawing/2014/main" val="1306560341"/>
                        </a:ext>
                      </a:extLst>
                    </a:gridCol>
                  </a:tblGrid>
                  <a:tr h="370454">
                    <a:tc>
                      <a:txBody>
                        <a:bodyPr/>
                        <a:lstStyle/>
                        <a:p>
                          <a:endParaRPr lang="en-US"/>
                        </a:p>
                      </a:txBody>
                      <a:tcPr marL="91345" marR="91345" marT="45672" marB="45672">
                        <a:blipFill>
                          <a:blip r:embed="rId8"/>
                          <a:stretch>
                            <a:fillRect l="-1613" t="-3448" r="-200000" b="-406897"/>
                          </a:stretch>
                        </a:blipFill>
                      </a:tcPr>
                    </a:tc>
                    <a:tc>
                      <a:txBody>
                        <a:bodyPr/>
                        <a:lstStyle/>
                        <a:p>
                          <a:endParaRPr lang="en-US"/>
                        </a:p>
                      </a:txBody>
                      <a:tcPr marL="91345" marR="91345" marT="45672" marB="45672">
                        <a:blipFill>
                          <a:blip r:embed="rId8"/>
                          <a:stretch>
                            <a:fillRect l="-101613" t="-3448" r="-100000" b="-406897"/>
                          </a:stretch>
                        </a:blipFill>
                      </a:tcPr>
                    </a:tc>
                    <a:tc>
                      <a:txBody>
                        <a:bodyPr/>
                        <a:lstStyle/>
                        <a:p>
                          <a:endParaRPr lang="en-US"/>
                        </a:p>
                      </a:txBody>
                      <a:tcPr marL="91345" marR="91345" marT="45672" marB="45672">
                        <a:blipFill>
                          <a:blip r:embed="rId8"/>
                          <a:stretch>
                            <a:fillRect l="-201613" t="-3448" b="-406897"/>
                          </a:stretch>
                        </a:blipFill>
                      </a:tcPr>
                    </a:tc>
                    <a:extLst>
                      <a:ext uri="{0D108BD9-81ED-4DB2-BD59-A6C34878D82A}">
                        <a16:rowId xmlns:a16="http://schemas.microsoft.com/office/drawing/2014/main" val="206756471"/>
                      </a:ext>
                    </a:extLst>
                  </a:tr>
                  <a:tr h="370454">
                    <a:tc>
                      <a:txBody>
                        <a:bodyPr/>
                        <a:lstStyle/>
                        <a:p>
                          <a:endParaRPr lang="en-US"/>
                        </a:p>
                      </a:txBody>
                      <a:tcPr marL="91345" marR="91345" marT="45672" marB="45672">
                        <a:blipFill>
                          <a:blip r:embed="rId8"/>
                          <a:stretch>
                            <a:fillRect l="-1613" t="-100000" r="-200000" b="-293333"/>
                          </a:stretch>
                        </a:blipFill>
                      </a:tcPr>
                    </a:tc>
                    <a:tc>
                      <a:txBody>
                        <a:bodyPr/>
                        <a:lstStyle/>
                        <a:p>
                          <a:endParaRPr lang="en-US"/>
                        </a:p>
                      </a:txBody>
                      <a:tcPr marL="91345" marR="91345" marT="45672" marB="45672">
                        <a:blipFill>
                          <a:blip r:embed="rId8"/>
                          <a:stretch>
                            <a:fillRect l="-101613" t="-100000" r="-100000" b="-293333"/>
                          </a:stretch>
                        </a:blipFill>
                      </a:tcPr>
                    </a:tc>
                    <a:tc>
                      <a:txBody>
                        <a:bodyPr/>
                        <a:lstStyle/>
                        <a:p>
                          <a:endParaRPr lang="en-US"/>
                        </a:p>
                      </a:txBody>
                      <a:tcPr marL="91345" marR="91345" marT="45672" marB="45672">
                        <a:blipFill>
                          <a:blip r:embed="rId8"/>
                          <a:stretch>
                            <a:fillRect l="-201613" t="-100000" b="-293333"/>
                          </a:stretch>
                        </a:blipFill>
                      </a:tcPr>
                    </a:tc>
                    <a:extLst>
                      <a:ext uri="{0D108BD9-81ED-4DB2-BD59-A6C34878D82A}">
                        <a16:rowId xmlns:a16="http://schemas.microsoft.com/office/drawing/2014/main" val="1330995675"/>
                      </a:ext>
                    </a:extLst>
                  </a:tr>
                  <a:tr h="370454">
                    <a:tc>
                      <a:txBody>
                        <a:bodyPr/>
                        <a:lstStyle/>
                        <a:p>
                          <a:endParaRPr lang="en-US"/>
                        </a:p>
                      </a:txBody>
                      <a:tcPr marL="91345" marR="91345" marT="45672" marB="45672">
                        <a:blipFill>
                          <a:blip r:embed="rId8"/>
                          <a:stretch>
                            <a:fillRect l="-1613" t="-206897" r="-200000" b="-203448"/>
                          </a:stretch>
                        </a:blipFill>
                      </a:tcPr>
                    </a:tc>
                    <a:tc>
                      <a:txBody>
                        <a:bodyPr/>
                        <a:lstStyle/>
                        <a:p>
                          <a:endParaRPr lang="en-US"/>
                        </a:p>
                      </a:txBody>
                      <a:tcPr marL="91345" marR="91345" marT="45672" marB="45672">
                        <a:blipFill>
                          <a:blip r:embed="rId8"/>
                          <a:stretch>
                            <a:fillRect l="-101613" t="-206897" r="-100000" b="-203448"/>
                          </a:stretch>
                        </a:blipFill>
                      </a:tcPr>
                    </a:tc>
                    <a:tc>
                      <a:txBody>
                        <a:bodyPr/>
                        <a:lstStyle/>
                        <a:p>
                          <a:endParaRPr lang="en-US"/>
                        </a:p>
                      </a:txBody>
                      <a:tcPr marL="91345" marR="91345" marT="45672" marB="45672">
                        <a:blipFill>
                          <a:blip r:embed="rId8"/>
                          <a:stretch>
                            <a:fillRect l="-201613" t="-206897" b="-203448"/>
                          </a:stretch>
                        </a:blipFill>
                      </a:tcPr>
                    </a:tc>
                    <a:extLst>
                      <a:ext uri="{0D108BD9-81ED-4DB2-BD59-A6C34878D82A}">
                        <a16:rowId xmlns:a16="http://schemas.microsoft.com/office/drawing/2014/main" val="2314685397"/>
                      </a:ext>
                    </a:extLst>
                  </a:tr>
                  <a:tr h="370454">
                    <a:tc>
                      <a:txBody>
                        <a:bodyPr/>
                        <a:lstStyle/>
                        <a:p>
                          <a:endParaRPr lang="en-US"/>
                        </a:p>
                      </a:txBody>
                      <a:tcPr marL="91345" marR="91345" marT="45672" marB="45672">
                        <a:blipFill>
                          <a:blip r:embed="rId8"/>
                          <a:stretch>
                            <a:fillRect l="-1613" t="-296667" r="-200000" b="-96667"/>
                          </a:stretch>
                        </a:blipFill>
                      </a:tcPr>
                    </a:tc>
                    <a:tc>
                      <a:txBody>
                        <a:bodyPr/>
                        <a:lstStyle/>
                        <a:p>
                          <a:endParaRPr lang="en-US"/>
                        </a:p>
                      </a:txBody>
                      <a:tcPr marL="91345" marR="91345" marT="45672" marB="45672">
                        <a:blipFill>
                          <a:blip r:embed="rId8"/>
                          <a:stretch>
                            <a:fillRect l="-101613" t="-296667" r="-100000" b="-96667"/>
                          </a:stretch>
                        </a:blipFill>
                      </a:tcPr>
                    </a:tc>
                    <a:tc>
                      <a:txBody>
                        <a:bodyPr/>
                        <a:lstStyle/>
                        <a:p>
                          <a:endParaRPr lang="en-US"/>
                        </a:p>
                      </a:txBody>
                      <a:tcPr marL="91345" marR="91345" marT="45672" marB="45672">
                        <a:blipFill>
                          <a:blip r:embed="rId8"/>
                          <a:stretch>
                            <a:fillRect l="-201613" t="-296667" b="-96667"/>
                          </a:stretch>
                        </a:blipFill>
                      </a:tcPr>
                    </a:tc>
                    <a:extLst>
                      <a:ext uri="{0D108BD9-81ED-4DB2-BD59-A6C34878D82A}">
                        <a16:rowId xmlns:a16="http://schemas.microsoft.com/office/drawing/2014/main" val="161504545"/>
                      </a:ext>
                    </a:extLst>
                  </a:tr>
                  <a:tr h="370454">
                    <a:tc gridSpan="3">
                      <a:txBody>
                        <a:bodyPr/>
                        <a:lstStyle/>
                        <a:p>
                          <a:endParaRPr lang="en-US"/>
                        </a:p>
                      </a:txBody>
                      <a:tcPr marL="91345" marR="91345" marT="45672" marB="45672">
                        <a:blipFill>
                          <a:blip r:embed="rId8"/>
                          <a:stretch>
                            <a:fillRect l="-538" t="-410345"/>
                          </a:stretch>
                        </a:blipFill>
                      </a:tcPr>
                    </a:tc>
                    <a:tc hMerge="1">
                      <a:txBody>
                        <a:bodyPr/>
                        <a:lstStyle/>
                        <a:p>
                          <a:endParaRPr lang="de-DE" dirty="0"/>
                        </a:p>
                      </a:txBody>
                      <a:tcPr/>
                    </a:tc>
                    <a:tc hMerge="1">
                      <a:txBody>
                        <a:bodyPr/>
                        <a:lstStyle/>
                        <a:p>
                          <a:endParaRPr lang="de-DE" dirty="0"/>
                        </a:p>
                      </a:txBody>
                      <a:tcPr/>
                    </a:tc>
                    <a:extLst>
                      <a:ext uri="{0D108BD9-81ED-4DB2-BD59-A6C34878D82A}">
                        <a16:rowId xmlns:a16="http://schemas.microsoft.com/office/drawing/2014/main" val="4155402183"/>
                      </a:ext>
                    </a:extLst>
                  </a:tr>
                </a:tbl>
              </a:graphicData>
            </a:graphic>
          </p:graphicFrame>
        </mc:Fallback>
      </mc:AlternateContent>
    </p:spTree>
    <p:extLst>
      <p:ext uri="{BB962C8B-B14F-4D97-AF65-F5344CB8AC3E}">
        <p14:creationId xmlns:p14="http://schemas.microsoft.com/office/powerpoint/2010/main" val="253764528"/>
      </p:ext>
    </p:extLst>
  </p:cSld>
  <p:clrMapOvr>
    <a:masterClrMapping/>
  </p:clrMapOvr>
  <p:transition spd="med"/>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p:cNvSpPr>
            <a:spLocks noGrp="1" noChangeArrowheads="1"/>
          </p:cNvSpPr>
          <p:nvPr>
            <p:ph type="title"/>
          </p:nvPr>
        </p:nvSpPr>
        <p:spPr/>
        <p:txBody>
          <a:bodyPr/>
          <a:lstStyle/>
          <a:p>
            <a:r>
              <a:rPr lang="en-GB"/>
              <a:t>Quick Fix</a:t>
            </a:r>
          </a:p>
        </p:txBody>
      </p:sp>
      <p:sp>
        <p:nvSpPr>
          <p:cNvPr id="3" name="Date Placeholder 2">
            <a:extLst>
              <a:ext uri="{FF2B5EF4-FFF2-40B4-BE49-F238E27FC236}">
                <a16:creationId xmlns:a16="http://schemas.microsoft.com/office/drawing/2014/main" id="{6C467643-5483-2646-A61F-94E8B06BBB68}"/>
              </a:ext>
            </a:extLst>
          </p:cNvPr>
          <p:cNvSpPr>
            <a:spLocks noGrp="1"/>
          </p:cNvSpPr>
          <p:nvPr>
            <p:ph type="dt" sz="half" idx="2"/>
          </p:nvPr>
        </p:nvSpPr>
        <p:spPr/>
        <p:txBody>
          <a:bodyPr/>
          <a:lstStyle/>
          <a:p>
            <a:r>
              <a:rPr lang="en-GB"/>
              <a:t>Lifted Learning</a:t>
            </a:r>
          </a:p>
        </p:txBody>
      </p:sp>
      <p:sp>
        <p:nvSpPr>
          <p:cNvPr id="5" name="Footer Placeholder 4">
            <a:extLst>
              <a:ext uri="{FF2B5EF4-FFF2-40B4-BE49-F238E27FC236}">
                <a16:creationId xmlns:a16="http://schemas.microsoft.com/office/drawing/2014/main" id="{B49AD5E7-8C23-224F-9134-23C9BC97451D}"/>
              </a:ext>
            </a:extLst>
          </p:cNvPr>
          <p:cNvSpPr>
            <a:spLocks noGrp="1"/>
          </p:cNvSpPr>
          <p:nvPr>
            <p:ph type="ftr" sz="quarter" idx="3"/>
          </p:nvPr>
        </p:nvSpPr>
        <p:spPr/>
        <p:txBody>
          <a:bodyPr/>
          <a:lstStyle/>
          <a:p>
            <a:r>
              <a:rPr lang="en-GB"/>
              <a:t>T. Braun - StaRAI</a:t>
            </a:r>
          </a:p>
        </p:txBody>
      </p:sp>
      <p:sp>
        <p:nvSpPr>
          <p:cNvPr id="7" name="Foliennummernplatzhalter 3"/>
          <p:cNvSpPr>
            <a:spLocks noGrp="1"/>
          </p:cNvSpPr>
          <p:nvPr>
            <p:ph type="sldNum" sz="quarter" idx="4"/>
          </p:nvPr>
        </p:nvSpPr>
        <p:spPr/>
        <p:txBody>
          <a:bodyPr/>
          <a:lstStyle/>
          <a:p>
            <a:fld id="{A4C577E2-95DD-1F4B-A688-E8FB02007787}" type="slidenum">
              <a:rPr lang="en-GB" smtClean="0"/>
              <a:pPr/>
              <a:t>122</a:t>
            </a:fld>
            <a:endParaRPr lang="en-GB"/>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135148B6-E677-864C-8997-0D058BDF9C15}"/>
                  </a:ext>
                </a:extLst>
              </p:cNvPr>
              <p:cNvSpPr>
                <a:spLocks noGrp="1"/>
              </p:cNvSpPr>
              <p:nvPr>
                <p:ph idx="1"/>
              </p:nvPr>
            </p:nvSpPr>
            <p:spPr>
              <a:xfrm>
                <a:off x="359625" y="1666902"/>
                <a:ext cx="6576392" cy="4236435"/>
              </a:xfrm>
            </p:spPr>
            <p:txBody>
              <a:bodyPr/>
              <a:lstStyle/>
              <a:p>
                <a:r>
                  <a:rPr lang="en-GB"/>
                  <a:t>Get rid of or avoid hidden variables</a:t>
                </a:r>
              </a:p>
              <a:p>
                <a:r>
                  <a:rPr lang="en-GB"/>
                  <a:t>May work in simple networks</a:t>
                </a:r>
              </a:p>
              <a:p>
                <a:endParaRPr lang="en-GB"/>
              </a:p>
              <a:p>
                <a:r>
                  <a:rPr lang="en-GB"/>
                  <a:t>Example</a:t>
                </a:r>
              </a:p>
              <a:p>
                <a:pPr lvl="1"/>
                <a:r>
                  <a:rPr lang="en-GB"/>
                  <a:t>Each variable has </a:t>
                </a:r>
                <a14:m>
                  <m:oMath xmlns:m="http://schemas.openxmlformats.org/officeDocument/2006/math">
                    <m:r>
                      <a:rPr lang="en-GB" b="0" i="1" smtClean="0">
                        <a:latin typeface="Cambria Math" panose="02040503050406030204" pitchFamily="18" charset="0"/>
                      </a:rPr>
                      <m:t>3</m:t>
                    </m:r>
                  </m:oMath>
                </a14:m>
                <a:r>
                  <a:rPr lang="en-GB"/>
                  <a:t> values (</a:t>
                </a:r>
                <a14:m>
                  <m:oMath xmlns:m="http://schemas.openxmlformats.org/officeDocument/2006/math">
                    <m:r>
                      <a:rPr lang="en-GB" b="0" i="1" smtClean="0">
                        <a:latin typeface="Cambria Math" panose="02040503050406030204" pitchFamily="18" charset="0"/>
                      </a:rPr>
                      <m:t>𝑙𝑜𝑤</m:t>
                    </m:r>
                    <m:r>
                      <a:rPr lang="en-GB" b="0" i="1" smtClean="0">
                        <a:latin typeface="Cambria Math" panose="02040503050406030204" pitchFamily="18" charset="0"/>
                      </a:rPr>
                      <m:t>, </m:t>
                    </m:r>
                    <m:r>
                      <a:rPr lang="en-GB" b="0" i="1" smtClean="0">
                        <a:latin typeface="Cambria Math" panose="02040503050406030204" pitchFamily="18" charset="0"/>
                      </a:rPr>
                      <m:t>𝑚𝑜𝑑𝑒𝑟𝑎𝑡𝑒</m:t>
                    </m:r>
                    <m:r>
                      <a:rPr lang="en-GB" b="0" i="1" smtClean="0">
                        <a:latin typeface="Cambria Math" panose="02040503050406030204" pitchFamily="18" charset="0"/>
                      </a:rPr>
                      <m:t>, </m:t>
                    </m:r>
                    <m:r>
                      <a:rPr lang="en-GB" b="0" i="1" smtClean="0">
                        <a:latin typeface="Cambria Math" panose="02040503050406030204" pitchFamily="18" charset="0"/>
                      </a:rPr>
                      <m:t>h𝑖𝑔h</m:t>
                    </m:r>
                  </m:oMath>
                </a14:m>
                <a:r>
                  <a:rPr lang="en-GB"/>
                  <a:t>)</a:t>
                </a:r>
              </a:p>
              <a:p>
                <a:pPr lvl="1"/>
                <a:r>
                  <a:rPr lang="en-GB"/>
                  <a:t>Numbers next to the nodes represent how many parameters need to be specified for the CPTs of that node</a:t>
                </a:r>
              </a:p>
              <a:p>
                <a:pPr lvl="2"/>
                <a14:m>
                  <m:oMath xmlns:m="http://schemas.openxmlformats.org/officeDocument/2006/math">
                    <m:r>
                      <a:rPr lang="en-GB" b="0" i="1" smtClean="0">
                        <a:latin typeface="Cambria Math" panose="02040503050406030204" pitchFamily="18" charset="0"/>
                      </a:rPr>
                      <m:t>78</m:t>
                    </m:r>
                  </m:oMath>
                </a14:m>
                <a:r>
                  <a:rPr lang="en-GB"/>
                  <a:t> parameters overall</a:t>
                </a:r>
              </a:p>
            </p:txBody>
          </p:sp>
        </mc:Choice>
        <mc:Fallback xmlns="">
          <p:sp>
            <p:nvSpPr>
              <p:cNvPr id="6" name="Content Placeholder 5">
                <a:extLst>
                  <a:ext uri="{FF2B5EF4-FFF2-40B4-BE49-F238E27FC236}">
                    <a16:creationId xmlns:a16="http://schemas.microsoft.com/office/drawing/2014/main" id="{135148B6-E677-864C-8997-0D058BDF9C15}"/>
                  </a:ext>
                </a:extLst>
              </p:cNvPr>
              <p:cNvSpPr>
                <a:spLocks noGrp="1" noRot="1" noChangeAspect="1" noMove="1" noResize="1" noEditPoints="1" noAdjustHandles="1" noChangeArrowheads="1" noChangeShapeType="1" noTextEdit="1"/>
              </p:cNvSpPr>
              <p:nvPr>
                <p:ph idx="1"/>
              </p:nvPr>
            </p:nvSpPr>
            <p:spPr>
              <a:xfrm>
                <a:off x="359625" y="1666902"/>
                <a:ext cx="6576392" cy="4236435"/>
              </a:xfrm>
              <a:blipFill>
                <a:blip r:embed="rId3"/>
                <a:stretch>
                  <a:fillRect l="-2505" t="-2687" r="-1156"/>
                </a:stretch>
              </a:blipFill>
            </p:spPr>
            <p:txBody>
              <a:bodyPr/>
              <a:lstStyle/>
              <a:p>
                <a:r>
                  <a:rPr lang="en-GB">
                    <a:noFill/>
                  </a:rPr>
                  <a:t> </a:t>
                </a:r>
              </a:p>
            </p:txBody>
          </p:sp>
        </mc:Fallback>
      </mc:AlternateContent>
      <p:grpSp>
        <p:nvGrpSpPr>
          <p:cNvPr id="35" name="Group 34">
            <a:extLst>
              <a:ext uri="{FF2B5EF4-FFF2-40B4-BE49-F238E27FC236}">
                <a16:creationId xmlns:a16="http://schemas.microsoft.com/office/drawing/2014/main" id="{43D22A92-9831-C941-815A-D37F458C6345}"/>
              </a:ext>
            </a:extLst>
          </p:cNvPr>
          <p:cNvGrpSpPr/>
          <p:nvPr/>
        </p:nvGrpSpPr>
        <p:grpSpPr>
          <a:xfrm>
            <a:off x="6913952" y="1557700"/>
            <a:ext cx="4917723" cy="2079884"/>
            <a:chOff x="6882193" y="1675577"/>
            <a:chExt cx="4922846" cy="2082051"/>
          </a:xfrm>
        </p:grpSpPr>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5B609826-EA87-1E46-8CC2-98C07B5BA815}"/>
                    </a:ext>
                  </a:extLst>
                </p:cNvPr>
                <p:cNvSpPr txBox="1"/>
                <p:nvPr/>
              </p:nvSpPr>
              <p:spPr>
                <a:xfrm>
                  <a:off x="8407616" y="2521847"/>
                  <a:ext cx="187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1798" i="1" smtClean="0">
                            <a:solidFill>
                              <a:srgbClr val="FFC000"/>
                            </a:solidFill>
                            <a:latin typeface="Cambria Math" panose="02040503050406030204" pitchFamily="18" charset="0"/>
                          </a:rPr>
                          <m:t>𝐻𝑒𝑎𝑟𝑡𝐷𝑖𝑠𝑒𝑎𝑠𝑒</m:t>
                        </m:r>
                      </m:oMath>
                    </m:oMathPara>
                  </a14:m>
                  <a:endParaRPr lang="en-GB" sz="1798">
                    <a:solidFill>
                      <a:srgbClr val="FFC000"/>
                    </a:solidFill>
                  </a:endParaRPr>
                </a:p>
              </p:txBody>
            </p:sp>
          </mc:Choice>
          <mc:Fallback xmlns="">
            <p:sp>
              <p:nvSpPr>
                <p:cNvPr id="16" name="TextBox 15">
                  <a:extLst>
                    <a:ext uri="{FF2B5EF4-FFF2-40B4-BE49-F238E27FC236}">
                      <a16:creationId xmlns:a16="http://schemas.microsoft.com/office/drawing/2014/main" id="{5B609826-EA87-1E46-8CC2-98C07B5BA815}"/>
                    </a:ext>
                  </a:extLst>
                </p:cNvPr>
                <p:cNvSpPr txBox="1">
                  <a:spLocks noRot="1" noChangeAspect="1" noMove="1" noResize="1" noEditPoints="1" noAdjustHandles="1" noChangeArrowheads="1" noChangeShapeType="1" noTextEdit="1"/>
                </p:cNvSpPr>
                <p:nvPr/>
              </p:nvSpPr>
              <p:spPr>
                <a:xfrm>
                  <a:off x="8407616" y="2521847"/>
                  <a:ext cx="1872000" cy="389513"/>
                </a:xfrm>
                <a:prstGeom prst="ellipse">
                  <a:avLst/>
                </a:prstGeom>
                <a:blipFill>
                  <a:blip r:embed="rId4"/>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639CEBF2-8ABD-1F44-B250-02BDCCA7D0F5}"/>
                    </a:ext>
                  </a:extLst>
                </p:cNvPr>
                <p:cNvSpPr txBox="1"/>
                <p:nvPr/>
              </p:nvSpPr>
              <p:spPr>
                <a:xfrm>
                  <a:off x="8605616" y="1675579"/>
                  <a:ext cx="1476000" cy="389513"/>
                </a:xfrm>
                <a:prstGeom prst="ellipse">
                  <a:avLst/>
                </a:prstGeom>
                <a:solidFill>
                  <a:schemeClr val="tx1">
                    <a:lumMod val="40000"/>
                    <a:lumOff val="60000"/>
                  </a:schemeClr>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1798" i="1" smtClean="0">
                            <a:latin typeface="Cambria Math" panose="02040503050406030204" pitchFamily="18" charset="0"/>
                          </a:rPr>
                          <m:t>𝐷𝑖𝑒𝑡</m:t>
                        </m:r>
                      </m:oMath>
                    </m:oMathPara>
                  </a14:m>
                  <a:endParaRPr lang="en-GB" sz="1798"/>
                </a:p>
              </p:txBody>
            </p:sp>
          </mc:Choice>
          <mc:Fallback xmlns="">
            <p:sp>
              <p:nvSpPr>
                <p:cNvPr id="17" name="TextBox 16">
                  <a:extLst>
                    <a:ext uri="{FF2B5EF4-FFF2-40B4-BE49-F238E27FC236}">
                      <a16:creationId xmlns:a16="http://schemas.microsoft.com/office/drawing/2014/main" id="{639CEBF2-8ABD-1F44-B250-02BDCCA7D0F5}"/>
                    </a:ext>
                  </a:extLst>
                </p:cNvPr>
                <p:cNvSpPr txBox="1">
                  <a:spLocks noRot="1" noChangeAspect="1" noMove="1" noResize="1" noEditPoints="1" noAdjustHandles="1" noChangeArrowheads="1" noChangeShapeType="1" noTextEdit="1"/>
                </p:cNvSpPr>
                <p:nvPr/>
              </p:nvSpPr>
              <p:spPr>
                <a:xfrm>
                  <a:off x="8605616" y="1675579"/>
                  <a:ext cx="1476000" cy="389513"/>
                </a:xfrm>
                <a:prstGeom prst="ellipse">
                  <a:avLst/>
                </a:prstGeom>
                <a:blipFill>
                  <a:blip r:embed="rId5"/>
                  <a:stretch>
                    <a:fillRect/>
                  </a:stretch>
                </a:blipFill>
                <a:ln>
                  <a:solidFill>
                    <a:schemeClr val="tx1"/>
                  </a:solidFill>
                </a:ln>
              </p:spPr>
              <p:txBody>
                <a:bodyPr/>
                <a:lstStyle/>
                <a:p>
                  <a:r>
                    <a:rPr lang="en-GB">
                      <a:noFill/>
                    </a:rPr>
                    <a:t> </a:t>
                  </a:r>
                </a:p>
              </p:txBody>
            </p:sp>
          </mc:Fallback>
        </mc:AlternateContent>
        <p:cxnSp>
          <p:nvCxnSpPr>
            <p:cNvPr id="18" name="Straight Arrow Connector 17">
              <a:extLst>
                <a:ext uri="{FF2B5EF4-FFF2-40B4-BE49-F238E27FC236}">
                  <a16:creationId xmlns:a16="http://schemas.microsoft.com/office/drawing/2014/main" id="{574D588B-DD4A-884D-BCA4-54C18AD24B17}"/>
                </a:ext>
              </a:extLst>
            </p:cNvPr>
            <p:cNvCxnSpPr>
              <a:cxnSpLocks/>
              <a:stCxn id="17" idx="4"/>
              <a:endCxn id="16" idx="0"/>
            </p:cNvCxnSpPr>
            <p:nvPr/>
          </p:nvCxnSpPr>
          <p:spPr>
            <a:xfrm>
              <a:off x="9343616" y="2065092"/>
              <a:ext cx="0" cy="45675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442F65D1-F6D9-6A47-879F-7736BA7F6B83}"/>
                    </a:ext>
                  </a:extLst>
                </p:cNvPr>
                <p:cNvSpPr txBox="1"/>
                <p:nvPr/>
              </p:nvSpPr>
              <p:spPr>
                <a:xfrm>
                  <a:off x="6882194" y="3362543"/>
                  <a:ext cx="1476000" cy="389513"/>
                </a:xfrm>
                <a:prstGeom prst="ellipse">
                  <a:avLst/>
                </a:prstGeom>
                <a:solidFill>
                  <a:schemeClr val="tx1">
                    <a:lumMod val="40000"/>
                    <a:lumOff val="60000"/>
                  </a:schemeClr>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798" i="1" smtClean="0">
                                <a:latin typeface="Cambria Math" panose="02040503050406030204" pitchFamily="18" charset="0"/>
                              </a:rPr>
                            </m:ctrlPr>
                          </m:sSubPr>
                          <m:e>
                            <m:r>
                              <a:rPr lang="en-GB" sz="1798" i="1" smtClean="0">
                                <a:latin typeface="Cambria Math" panose="02040503050406030204" pitchFamily="18" charset="0"/>
                              </a:rPr>
                              <m:t>𝑆𝑦𝑚𝑝𝑡𝑜𝑚</m:t>
                            </m:r>
                          </m:e>
                          <m:sub>
                            <m:r>
                              <a:rPr lang="en-GB" sz="1798" i="1" smtClean="0">
                                <a:latin typeface="Cambria Math" panose="02040503050406030204" pitchFamily="18" charset="0"/>
                              </a:rPr>
                              <m:t>1</m:t>
                            </m:r>
                          </m:sub>
                        </m:sSub>
                      </m:oMath>
                    </m:oMathPara>
                  </a14:m>
                  <a:endParaRPr lang="en-GB" sz="1798"/>
                </a:p>
              </p:txBody>
            </p:sp>
          </mc:Choice>
          <mc:Fallback xmlns="">
            <p:sp>
              <p:nvSpPr>
                <p:cNvPr id="19" name="TextBox 18">
                  <a:extLst>
                    <a:ext uri="{FF2B5EF4-FFF2-40B4-BE49-F238E27FC236}">
                      <a16:creationId xmlns:a16="http://schemas.microsoft.com/office/drawing/2014/main" id="{442F65D1-F6D9-6A47-879F-7736BA7F6B83}"/>
                    </a:ext>
                  </a:extLst>
                </p:cNvPr>
                <p:cNvSpPr txBox="1">
                  <a:spLocks noRot="1" noChangeAspect="1" noMove="1" noResize="1" noEditPoints="1" noAdjustHandles="1" noChangeArrowheads="1" noChangeShapeType="1" noTextEdit="1"/>
                </p:cNvSpPr>
                <p:nvPr/>
              </p:nvSpPr>
              <p:spPr>
                <a:xfrm>
                  <a:off x="6882194" y="3362543"/>
                  <a:ext cx="1476000" cy="389513"/>
                </a:xfrm>
                <a:prstGeom prst="ellipse">
                  <a:avLst/>
                </a:prstGeom>
                <a:blipFill>
                  <a:blip r:embed="rId6"/>
                  <a:stretch>
                    <a:fillRect b="-3030"/>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1B4C0437-E02B-CD48-A077-0657EAFFB2A9}"/>
                    </a:ext>
                  </a:extLst>
                </p:cNvPr>
                <p:cNvSpPr txBox="1"/>
                <p:nvPr/>
              </p:nvSpPr>
              <p:spPr>
                <a:xfrm>
                  <a:off x="10329039" y="3368115"/>
                  <a:ext cx="1476000" cy="389513"/>
                </a:xfrm>
                <a:prstGeom prst="ellipse">
                  <a:avLst/>
                </a:prstGeom>
                <a:solidFill>
                  <a:schemeClr val="tx1">
                    <a:lumMod val="40000"/>
                    <a:lumOff val="60000"/>
                  </a:schemeClr>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798" i="1" smtClean="0">
                                <a:latin typeface="Cambria Math" panose="02040503050406030204" pitchFamily="18" charset="0"/>
                              </a:rPr>
                            </m:ctrlPr>
                          </m:sSubPr>
                          <m:e>
                            <m:r>
                              <a:rPr lang="en-GB" sz="1798" i="1" smtClean="0">
                                <a:latin typeface="Cambria Math" panose="02040503050406030204" pitchFamily="18" charset="0"/>
                              </a:rPr>
                              <m:t>𝑆𝑦𝑚𝑝𝑡𝑜𝑚</m:t>
                            </m:r>
                          </m:e>
                          <m:sub>
                            <m:r>
                              <a:rPr lang="en-GB" sz="1798" i="1" smtClean="0">
                                <a:latin typeface="Cambria Math" panose="02040503050406030204" pitchFamily="18" charset="0"/>
                              </a:rPr>
                              <m:t>3</m:t>
                            </m:r>
                          </m:sub>
                        </m:sSub>
                      </m:oMath>
                    </m:oMathPara>
                  </a14:m>
                  <a:endParaRPr lang="en-GB" sz="1798"/>
                </a:p>
              </p:txBody>
            </p:sp>
          </mc:Choice>
          <mc:Fallback xmlns="">
            <p:sp>
              <p:nvSpPr>
                <p:cNvPr id="20" name="TextBox 19">
                  <a:extLst>
                    <a:ext uri="{FF2B5EF4-FFF2-40B4-BE49-F238E27FC236}">
                      <a16:creationId xmlns:a16="http://schemas.microsoft.com/office/drawing/2014/main" id="{1B4C0437-E02B-CD48-A077-0657EAFFB2A9}"/>
                    </a:ext>
                  </a:extLst>
                </p:cNvPr>
                <p:cNvSpPr txBox="1">
                  <a:spLocks noRot="1" noChangeAspect="1" noMove="1" noResize="1" noEditPoints="1" noAdjustHandles="1" noChangeArrowheads="1" noChangeShapeType="1" noTextEdit="1"/>
                </p:cNvSpPr>
                <p:nvPr/>
              </p:nvSpPr>
              <p:spPr>
                <a:xfrm>
                  <a:off x="10329039" y="3368115"/>
                  <a:ext cx="1476000" cy="389513"/>
                </a:xfrm>
                <a:prstGeom prst="ellipse">
                  <a:avLst/>
                </a:prstGeom>
                <a:blipFill>
                  <a:blip r:embed="rId7"/>
                  <a:stretch>
                    <a:fillRect b="-6250"/>
                  </a:stretch>
                </a:blipFill>
                <a:ln>
                  <a:solidFill>
                    <a:schemeClr val="tx1"/>
                  </a:solidFill>
                </a:ln>
              </p:spPr>
              <p:txBody>
                <a:bodyPr/>
                <a:lstStyle/>
                <a:p>
                  <a:r>
                    <a:rPr lang="en-GB">
                      <a:noFill/>
                    </a:rPr>
                    <a:t> </a:t>
                  </a:r>
                </a:p>
              </p:txBody>
            </p:sp>
          </mc:Fallback>
        </mc:AlternateContent>
        <p:cxnSp>
          <p:nvCxnSpPr>
            <p:cNvPr id="21" name="Straight Arrow Connector 20">
              <a:extLst>
                <a:ext uri="{FF2B5EF4-FFF2-40B4-BE49-F238E27FC236}">
                  <a16:creationId xmlns:a16="http://schemas.microsoft.com/office/drawing/2014/main" id="{0E501595-572B-1649-B213-34FC3DD92494}"/>
                </a:ext>
              </a:extLst>
            </p:cNvPr>
            <p:cNvCxnSpPr>
              <a:cxnSpLocks/>
              <a:stCxn id="16" idx="5"/>
              <a:endCxn id="20" idx="0"/>
            </p:cNvCxnSpPr>
            <p:nvPr/>
          </p:nvCxnSpPr>
          <p:spPr>
            <a:xfrm>
              <a:off x="10005468" y="2854317"/>
              <a:ext cx="1061571" cy="51379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774486E-5E3F-A442-B0D3-C447BD94680B}"/>
                </a:ext>
              </a:extLst>
            </p:cNvPr>
            <p:cNvCxnSpPr>
              <a:cxnSpLocks/>
              <a:stCxn id="16" idx="3"/>
              <a:endCxn id="19" idx="0"/>
            </p:cNvCxnSpPr>
            <p:nvPr/>
          </p:nvCxnSpPr>
          <p:spPr>
            <a:xfrm flipH="1">
              <a:off x="7620194" y="2854317"/>
              <a:ext cx="1061570" cy="50822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8C7980CA-FCEE-1346-8BCF-F26345130469}"/>
                    </a:ext>
                  </a:extLst>
                </p:cNvPr>
                <p:cNvSpPr txBox="1"/>
                <p:nvPr/>
              </p:nvSpPr>
              <p:spPr>
                <a:xfrm>
                  <a:off x="8605616" y="3362543"/>
                  <a:ext cx="1476000" cy="389513"/>
                </a:xfrm>
                <a:prstGeom prst="ellipse">
                  <a:avLst/>
                </a:prstGeom>
                <a:solidFill>
                  <a:schemeClr val="tx1">
                    <a:lumMod val="40000"/>
                    <a:lumOff val="60000"/>
                  </a:schemeClr>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798" i="1" smtClean="0">
                                <a:latin typeface="Cambria Math" panose="02040503050406030204" pitchFamily="18" charset="0"/>
                              </a:rPr>
                            </m:ctrlPr>
                          </m:sSubPr>
                          <m:e>
                            <m:r>
                              <a:rPr lang="en-GB" sz="1798" i="1" smtClean="0">
                                <a:latin typeface="Cambria Math" panose="02040503050406030204" pitchFamily="18" charset="0"/>
                              </a:rPr>
                              <m:t>𝑆𝑦𝑚𝑝𝑡𝑜𝑛</m:t>
                            </m:r>
                          </m:e>
                          <m:sub>
                            <m:r>
                              <a:rPr lang="en-GB" sz="1798" i="1" smtClean="0">
                                <a:latin typeface="Cambria Math" panose="02040503050406030204" pitchFamily="18" charset="0"/>
                              </a:rPr>
                              <m:t>2</m:t>
                            </m:r>
                          </m:sub>
                        </m:sSub>
                      </m:oMath>
                    </m:oMathPara>
                  </a14:m>
                  <a:endParaRPr lang="en-GB" sz="1798"/>
                </a:p>
              </p:txBody>
            </p:sp>
          </mc:Choice>
          <mc:Fallback xmlns="">
            <p:sp>
              <p:nvSpPr>
                <p:cNvPr id="23" name="TextBox 22">
                  <a:extLst>
                    <a:ext uri="{FF2B5EF4-FFF2-40B4-BE49-F238E27FC236}">
                      <a16:creationId xmlns:a16="http://schemas.microsoft.com/office/drawing/2014/main" id="{8C7980CA-FCEE-1346-8BCF-F26345130469}"/>
                    </a:ext>
                  </a:extLst>
                </p:cNvPr>
                <p:cNvSpPr txBox="1">
                  <a:spLocks noRot="1" noChangeAspect="1" noMove="1" noResize="1" noEditPoints="1" noAdjustHandles="1" noChangeArrowheads="1" noChangeShapeType="1" noTextEdit="1"/>
                </p:cNvSpPr>
                <p:nvPr/>
              </p:nvSpPr>
              <p:spPr>
                <a:xfrm>
                  <a:off x="8605616" y="3362543"/>
                  <a:ext cx="1476000" cy="389513"/>
                </a:xfrm>
                <a:prstGeom prst="ellipse">
                  <a:avLst/>
                </a:prstGeom>
                <a:blipFill>
                  <a:blip r:embed="rId8"/>
                  <a:stretch>
                    <a:fillRect b="-3030"/>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17AB5C01-0F42-DB4B-93B1-21F93360AD74}"/>
                    </a:ext>
                  </a:extLst>
                </p:cNvPr>
                <p:cNvSpPr txBox="1"/>
                <p:nvPr/>
              </p:nvSpPr>
              <p:spPr>
                <a:xfrm>
                  <a:off x="6882193" y="1675577"/>
                  <a:ext cx="1476000" cy="389513"/>
                </a:xfrm>
                <a:prstGeom prst="ellipse">
                  <a:avLst/>
                </a:prstGeom>
                <a:solidFill>
                  <a:schemeClr val="tx1">
                    <a:lumMod val="40000"/>
                    <a:lumOff val="60000"/>
                  </a:schemeClr>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1798" i="1" smtClean="0">
                            <a:latin typeface="Cambria Math" panose="02040503050406030204" pitchFamily="18" charset="0"/>
                          </a:rPr>
                          <m:t>𝑆𝑚𝑜𝑘𝑖𝑛𝑔</m:t>
                        </m:r>
                      </m:oMath>
                    </m:oMathPara>
                  </a14:m>
                  <a:endParaRPr lang="en-GB" sz="1798"/>
                </a:p>
              </p:txBody>
            </p:sp>
          </mc:Choice>
          <mc:Fallback xmlns="">
            <p:sp>
              <p:nvSpPr>
                <p:cNvPr id="24" name="TextBox 23">
                  <a:extLst>
                    <a:ext uri="{FF2B5EF4-FFF2-40B4-BE49-F238E27FC236}">
                      <a16:creationId xmlns:a16="http://schemas.microsoft.com/office/drawing/2014/main" id="{17AB5C01-0F42-DB4B-93B1-21F93360AD74}"/>
                    </a:ext>
                  </a:extLst>
                </p:cNvPr>
                <p:cNvSpPr txBox="1">
                  <a:spLocks noRot="1" noChangeAspect="1" noMove="1" noResize="1" noEditPoints="1" noAdjustHandles="1" noChangeArrowheads="1" noChangeShapeType="1" noTextEdit="1"/>
                </p:cNvSpPr>
                <p:nvPr/>
              </p:nvSpPr>
              <p:spPr>
                <a:xfrm>
                  <a:off x="6882193" y="1675577"/>
                  <a:ext cx="1476000" cy="389513"/>
                </a:xfrm>
                <a:prstGeom prst="ellipse">
                  <a:avLst/>
                </a:prstGeom>
                <a:blipFill>
                  <a:blip r:embed="rId9"/>
                  <a:stretch>
                    <a:fillRect b="-6250"/>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347906E6-9AB6-3546-86E7-DFB36D7439BD}"/>
                    </a:ext>
                  </a:extLst>
                </p:cNvPr>
                <p:cNvSpPr txBox="1"/>
                <p:nvPr/>
              </p:nvSpPr>
              <p:spPr>
                <a:xfrm>
                  <a:off x="10329039" y="1675578"/>
                  <a:ext cx="1476000" cy="389513"/>
                </a:xfrm>
                <a:prstGeom prst="ellipse">
                  <a:avLst/>
                </a:prstGeom>
                <a:solidFill>
                  <a:schemeClr val="tx1">
                    <a:lumMod val="40000"/>
                    <a:lumOff val="60000"/>
                  </a:schemeClr>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1798" i="1" smtClean="0">
                            <a:latin typeface="Cambria Math" panose="02040503050406030204" pitchFamily="18" charset="0"/>
                          </a:rPr>
                          <m:t>𝐸𝑥𝑒𝑟𝑐𝑖𝑠𝑒</m:t>
                        </m:r>
                      </m:oMath>
                    </m:oMathPara>
                  </a14:m>
                  <a:endParaRPr lang="en-GB" sz="1798"/>
                </a:p>
              </p:txBody>
            </p:sp>
          </mc:Choice>
          <mc:Fallback xmlns="">
            <p:sp>
              <p:nvSpPr>
                <p:cNvPr id="25" name="TextBox 24">
                  <a:extLst>
                    <a:ext uri="{FF2B5EF4-FFF2-40B4-BE49-F238E27FC236}">
                      <a16:creationId xmlns:a16="http://schemas.microsoft.com/office/drawing/2014/main" id="{347906E6-9AB6-3546-86E7-DFB36D7439BD}"/>
                    </a:ext>
                  </a:extLst>
                </p:cNvPr>
                <p:cNvSpPr txBox="1">
                  <a:spLocks noRot="1" noChangeAspect="1" noMove="1" noResize="1" noEditPoints="1" noAdjustHandles="1" noChangeArrowheads="1" noChangeShapeType="1" noTextEdit="1"/>
                </p:cNvSpPr>
                <p:nvPr/>
              </p:nvSpPr>
              <p:spPr>
                <a:xfrm>
                  <a:off x="10329039" y="1675578"/>
                  <a:ext cx="1476000" cy="389513"/>
                </a:xfrm>
                <a:prstGeom prst="ellipse">
                  <a:avLst/>
                </a:prstGeom>
                <a:blipFill>
                  <a:blip r:embed="rId10"/>
                  <a:stretch>
                    <a:fillRect/>
                  </a:stretch>
                </a:blipFill>
                <a:ln>
                  <a:solidFill>
                    <a:schemeClr val="tx1"/>
                  </a:solidFill>
                </a:ln>
              </p:spPr>
              <p:txBody>
                <a:bodyPr/>
                <a:lstStyle/>
                <a:p>
                  <a:r>
                    <a:rPr lang="en-GB">
                      <a:noFill/>
                    </a:rPr>
                    <a:t> </a:t>
                  </a:r>
                </a:p>
              </p:txBody>
            </p:sp>
          </mc:Fallback>
        </mc:AlternateContent>
        <p:cxnSp>
          <p:nvCxnSpPr>
            <p:cNvPr id="31" name="Straight Arrow Connector 30">
              <a:extLst>
                <a:ext uri="{FF2B5EF4-FFF2-40B4-BE49-F238E27FC236}">
                  <a16:creationId xmlns:a16="http://schemas.microsoft.com/office/drawing/2014/main" id="{298EC1E1-DC5C-B44B-9786-B52959803FA2}"/>
                </a:ext>
              </a:extLst>
            </p:cNvPr>
            <p:cNvCxnSpPr>
              <a:cxnSpLocks/>
              <a:stCxn id="25" idx="4"/>
              <a:endCxn id="16" idx="7"/>
            </p:cNvCxnSpPr>
            <p:nvPr/>
          </p:nvCxnSpPr>
          <p:spPr>
            <a:xfrm flipH="1">
              <a:off x="10005468" y="2065091"/>
              <a:ext cx="1061571" cy="51379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F19B17E0-DA50-AB4C-B77C-859E77825B51}"/>
                </a:ext>
              </a:extLst>
            </p:cNvPr>
            <p:cNvCxnSpPr>
              <a:cxnSpLocks/>
              <a:stCxn id="16" idx="4"/>
              <a:endCxn id="23" idx="0"/>
            </p:cNvCxnSpPr>
            <p:nvPr/>
          </p:nvCxnSpPr>
          <p:spPr>
            <a:xfrm>
              <a:off x="9343616" y="2911360"/>
              <a:ext cx="0" cy="45118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D52D1017-122C-DD41-B5BB-5C29B09CE058}"/>
                </a:ext>
              </a:extLst>
            </p:cNvPr>
            <p:cNvCxnSpPr>
              <a:cxnSpLocks/>
              <a:stCxn id="24" idx="4"/>
              <a:endCxn id="16" idx="1"/>
            </p:cNvCxnSpPr>
            <p:nvPr/>
          </p:nvCxnSpPr>
          <p:spPr>
            <a:xfrm>
              <a:off x="7620193" y="2065090"/>
              <a:ext cx="1061571" cy="5138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6" name="TextBox 35">
            <a:extLst>
              <a:ext uri="{FF2B5EF4-FFF2-40B4-BE49-F238E27FC236}">
                <a16:creationId xmlns:a16="http://schemas.microsoft.com/office/drawing/2014/main" id="{E4A6D1A6-E9BD-0549-B478-82C92DFE214F}"/>
              </a:ext>
            </a:extLst>
          </p:cNvPr>
          <p:cNvSpPr txBox="1"/>
          <p:nvPr/>
        </p:nvSpPr>
        <p:spPr>
          <a:xfrm>
            <a:off x="6785331" y="1352352"/>
            <a:ext cx="301372" cy="368948"/>
          </a:xfrm>
          <a:prstGeom prst="rect">
            <a:avLst/>
          </a:prstGeom>
          <a:noFill/>
        </p:spPr>
        <p:txBody>
          <a:bodyPr wrap="none" rtlCol="0">
            <a:spAutoFit/>
          </a:bodyPr>
          <a:lstStyle/>
          <a:p>
            <a:r>
              <a:rPr lang="en-GB" sz="1798"/>
              <a:t>2</a:t>
            </a:r>
          </a:p>
        </p:txBody>
      </p:sp>
      <p:sp>
        <p:nvSpPr>
          <p:cNvPr id="42" name="TextBox 41">
            <a:extLst>
              <a:ext uri="{FF2B5EF4-FFF2-40B4-BE49-F238E27FC236}">
                <a16:creationId xmlns:a16="http://schemas.microsoft.com/office/drawing/2014/main" id="{AAF02FF8-C949-BF4A-9BF1-3F7E6E2F71C9}"/>
              </a:ext>
            </a:extLst>
          </p:cNvPr>
          <p:cNvSpPr txBox="1"/>
          <p:nvPr/>
        </p:nvSpPr>
        <p:spPr>
          <a:xfrm>
            <a:off x="8538150" y="1349719"/>
            <a:ext cx="301372" cy="368948"/>
          </a:xfrm>
          <a:prstGeom prst="rect">
            <a:avLst/>
          </a:prstGeom>
          <a:noFill/>
        </p:spPr>
        <p:txBody>
          <a:bodyPr wrap="none" rtlCol="0">
            <a:spAutoFit/>
          </a:bodyPr>
          <a:lstStyle/>
          <a:p>
            <a:r>
              <a:rPr lang="en-GB" sz="1798"/>
              <a:t>2</a:t>
            </a:r>
          </a:p>
        </p:txBody>
      </p:sp>
      <p:sp>
        <p:nvSpPr>
          <p:cNvPr id="43" name="TextBox 42">
            <a:extLst>
              <a:ext uri="{FF2B5EF4-FFF2-40B4-BE49-F238E27FC236}">
                <a16:creationId xmlns:a16="http://schemas.microsoft.com/office/drawing/2014/main" id="{D59EF270-8D77-C245-B9EC-411FC4FFBF29}"/>
              </a:ext>
            </a:extLst>
          </p:cNvPr>
          <p:cNvSpPr txBox="1"/>
          <p:nvPr/>
        </p:nvSpPr>
        <p:spPr>
          <a:xfrm>
            <a:off x="10262838" y="1349719"/>
            <a:ext cx="301372" cy="368948"/>
          </a:xfrm>
          <a:prstGeom prst="rect">
            <a:avLst/>
          </a:prstGeom>
          <a:noFill/>
        </p:spPr>
        <p:txBody>
          <a:bodyPr wrap="none" rtlCol="0">
            <a:spAutoFit/>
          </a:bodyPr>
          <a:lstStyle/>
          <a:p>
            <a:r>
              <a:rPr lang="en-GB" sz="1798"/>
              <a:t>2</a:t>
            </a:r>
          </a:p>
        </p:txBody>
      </p:sp>
      <p:sp>
        <p:nvSpPr>
          <p:cNvPr id="44" name="TextBox 43">
            <a:extLst>
              <a:ext uri="{FF2B5EF4-FFF2-40B4-BE49-F238E27FC236}">
                <a16:creationId xmlns:a16="http://schemas.microsoft.com/office/drawing/2014/main" id="{F32655BA-5DB9-4D4D-B3F4-B15A93CED827}"/>
              </a:ext>
            </a:extLst>
          </p:cNvPr>
          <p:cNvSpPr txBox="1"/>
          <p:nvPr/>
        </p:nvSpPr>
        <p:spPr>
          <a:xfrm>
            <a:off x="6785331" y="3022229"/>
            <a:ext cx="301372" cy="368948"/>
          </a:xfrm>
          <a:prstGeom prst="rect">
            <a:avLst/>
          </a:prstGeom>
          <a:noFill/>
        </p:spPr>
        <p:txBody>
          <a:bodyPr wrap="none" rtlCol="0">
            <a:spAutoFit/>
          </a:bodyPr>
          <a:lstStyle/>
          <a:p>
            <a:r>
              <a:rPr lang="en-GB" sz="1798"/>
              <a:t>6</a:t>
            </a:r>
          </a:p>
        </p:txBody>
      </p:sp>
      <p:sp>
        <p:nvSpPr>
          <p:cNvPr id="45" name="TextBox 44">
            <a:extLst>
              <a:ext uri="{FF2B5EF4-FFF2-40B4-BE49-F238E27FC236}">
                <a16:creationId xmlns:a16="http://schemas.microsoft.com/office/drawing/2014/main" id="{F489E9EA-31E3-C24E-8072-05DC78290F9D}"/>
              </a:ext>
            </a:extLst>
          </p:cNvPr>
          <p:cNvSpPr txBox="1"/>
          <p:nvPr/>
        </p:nvSpPr>
        <p:spPr>
          <a:xfrm>
            <a:off x="8538150" y="3019595"/>
            <a:ext cx="301372" cy="368948"/>
          </a:xfrm>
          <a:prstGeom prst="rect">
            <a:avLst/>
          </a:prstGeom>
          <a:noFill/>
        </p:spPr>
        <p:txBody>
          <a:bodyPr wrap="none" rtlCol="0">
            <a:spAutoFit/>
          </a:bodyPr>
          <a:lstStyle/>
          <a:p>
            <a:r>
              <a:rPr lang="en-GB" sz="1798"/>
              <a:t>6</a:t>
            </a:r>
          </a:p>
        </p:txBody>
      </p:sp>
      <p:sp>
        <p:nvSpPr>
          <p:cNvPr id="46" name="TextBox 45">
            <a:extLst>
              <a:ext uri="{FF2B5EF4-FFF2-40B4-BE49-F238E27FC236}">
                <a16:creationId xmlns:a16="http://schemas.microsoft.com/office/drawing/2014/main" id="{C707322F-D54C-6B43-BBA3-BF4C6EFB9E83}"/>
              </a:ext>
            </a:extLst>
          </p:cNvPr>
          <p:cNvSpPr txBox="1"/>
          <p:nvPr/>
        </p:nvSpPr>
        <p:spPr>
          <a:xfrm>
            <a:off x="10262838" y="3019595"/>
            <a:ext cx="301372" cy="368948"/>
          </a:xfrm>
          <a:prstGeom prst="rect">
            <a:avLst/>
          </a:prstGeom>
          <a:noFill/>
        </p:spPr>
        <p:txBody>
          <a:bodyPr wrap="none" rtlCol="0">
            <a:spAutoFit/>
          </a:bodyPr>
          <a:lstStyle/>
          <a:p>
            <a:r>
              <a:rPr lang="en-GB" sz="1798"/>
              <a:t>6</a:t>
            </a:r>
          </a:p>
        </p:txBody>
      </p:sp>
      <p:sp>
        <p:nvSpPr>
          <p:cNvPr id="47" name="TextBox 46">
            <a:extLst>
              <a:ext uri="{FF2B5EF4-FFF2-40B4-BE49-F238E27FC236}">
                <a16:creationId xmlns:a16="http://schemas.microsoft.com/office/drawing/2014/main" id="{7C0B59AB-267F-FF43-B053-A2AE69EFF4FA}"/>
              </a:ext>
            </a:extLst>
          </p:cNvPr>
          <p:cNvSpPr txBox="1"/>
          <p:nvPr/>
        </p:nvSpPr>
        <p:spPr>
          <a:xfrm>
            <a:off x="8019212" y="2417611"/>
            <a:ext cx="418268" cy="368948"/>
          </a:xfrm>
          <a:prstGeom prst="rect">
            <a:avLst/>
          </a:prstGeom>
          <a:noFill/>
        </p:spPr>
        <p:txBody>
          <a:bodyPr wrap="none" rtlCol="0">
            <a:spAutoFit/>
          </a:bodyPr>
          <a:lstStyle/>
          <a:p>
            <a:r>
              <a:rPr lang="en-GB" sz="1798"/>
              <a:t>54</a:t>
            </a:r>
          </a:p>
        </p:txBody>
      </p:sp>
    </p:spTree>
    <p:extLst>
      <p:ext uri="{BB962C8B-B14F-4D97-AF65-F5344CB8AC3E}">
        <p14:creationId xmlns:p14="http://schemas.microsoft.com/office/powerpoint/2010/main" val="365330644"/>
      </p:ext>
    </p:extLst>
  </p:cSld>
  <p:clrMapOvr>
    <a:masterClrMapping/>
  </p:clrMapOvr>
  <p:transition spd="med"/>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Grp="1" noChangeArrowheads="1"/>
          </p:cNvSpPr>
          <p:nvPr>
            <p:ph type="title"/>
          </p:nvPr>
        </p:nvSpPr>
        <p:spPr/>
        <p:txBody>
          <a:bodyPr/>
          <a:lstStyle/>
          <a:p>
            <a:pPr>
              <a:tabLst>
                <a:tab pos="0" algn="l"/>
                <a:tab pos="456743" algn="l"/>
                <a:tab pos="913486" algn="l"/>
                <a:tab pos="1370228" algn="l"/>
                <a:tab pos="1826971" algn="l"/>
                <a:tab pos="2283714" algn="l"/>
                <a:tab pos="2740457" algn="l"/>
                <a:tab pos="3197200" algn="l"/>
                <a:tab pos="3653942" algn="l"/>
                <a:tab pos="4110685" algn="l"/>
                <a:tab pos="4567428" algn="l"/>
                <a:tab pos="5024171" algn="l"/>
                <a:tab pos="5480914" algn="l"/>
                <a:tab pos="5937656" algn="l"/>
                <a:tab pos="6394399" algn="l"/>
                <a:tab pos="6851142" algn="l"/>
                <a:tab pos="7307885" algn="l"/>
                <a:tab pos="7764628" algn="l"/>
                <a:tab pos="8221370" algn="l"/>
                <a:tab pos="8678113" algn="l"/>
                <a:tab pos="9134856" algn="l"/>
              </a:tabLst>
            </a:pPr>
            <a:r>
              <a:rPr lang="en-GB">
                <a:latin typeface="+mn-lt"/>
              </a:rPr>
              <a:t>Quick Fix Does Not Help!</a:t>
            </a:r>
            <a:endParaRPr lang="en-GB" b="0">
              <a:latin typeface="+mn-lt"/>
            </a:endParaRPr>
          </a:p>
        </p:txBody>
      </p:sp>
      <p:sp>
        <p:nvSpPr>
          <p:cNvPr id="6" name="Foliennummernplatzhalter 3"/>
          <p:cNvSpPr>
            <a:spLocks noGrp="1"/>
          </p:cNvSpPr>
          <p:nvPr>
            <p:ph type="sldNum" sz="quarter" idx="4"/>
          </p:nvPr>
        </p:nvSpPr>
        <p:spPr/>
        <p:txBody>
          <a:bodyPr/>
          <a:lstStyle/>
          <a:p>
            <a:pPr>
              <a:defRPr/>
            </a:pPr>
            <a:fld id="{A4C577E2-95DD-1F4B-A688-E8FB02007787}" type="slidenum">
              <a:rPr lang="en-GB" smtClean="0"/>
              <a:pPr>
                <a:defRPr/>
              </a:pPr>
              <a:t>123</a:t>
            </a:fld>
            <a:endParaRPr lang="en-GB"/>
          </a:p>
        </p:txBody>
      </p:sp>
      <p:sp>
        <p:nvSpPr>
          <p:cNvPr id="3" name="Date Placeholder 2">
            <a:extLst>
              <a:ext uri="{FF2B5EF4-FFF2-40B4-BE49-F238E27FC236}">
                <a16:creationId xmlns:a16="http://schemas.microsoft.com/office/drawing/2014/main" id="{24E1EFF6-A690-9143-989B-80C88502C1F0}"/>
              </a:ext>
            </a:extLst>
          </p:cNvPr>
          <p:cNvSpPr>
            <a:spLocks noGrp="1"/>
          </p:cNvSpPr>
          <p:nvPr>
            <p:ph type="dt" sz="half" idx="2"/>
          </p:nvPr>
        </p:nvSpPr>
        <p:spPr/>
        <p:txBody>
          <a:bodyPr/>
          <a:lstStyle/>
          <a:p>
            <a:r>
              <a:rPr lang="en-GB"/>
              <a:t>Lifted Learning</a:t>
            </a:r>
          </a:p>
        </p:txBody>
      </p:sp>
      <p:sp>
        <p:nvSpPr>
          <p:cNvPr id="5" name="Footer Placeholder 4">
            <a:extLst>
              <a:ext uri="{FF2B5EF4-FFF2-40B4-BE49-F238E27FC236}">
                <a16:creationId xmlns:a16="http://schemas.microsoft.com/office/drawing/2014/main" id="{0030A122-9475-EC4A-A11F-A424C71153FA}"/>
              </a:ext>
            </a:extLst>
          </p:cNvPr>
          <p:cNvSpPr>
            <a:spLocks noGrp="1"/>
          </p:cNvSpPr>
          <p:nvPr>
            <p:ph type="ftr" sz="quarter" idx="3"/>
          </p:nvPr>
        </p:nvSpPr>
        <p:spPr/>
        <p:txBody>
          <a:bodyPr/>
          <a:lstStyle/>
          <a:p>
            <a:r>
              <a:rPr lang="en-GB"/>
              <a:t>T. Braun - StaRAI</a:t>
            </a:r>
          </a:p>
        </p:txBody>
      </p:sp>
      <p:grpSp>
        <p:nvGrpSpPr>
          <p:cNvPr id="10" name="Group 9">
            <a:extLst>
              <a:ext uri="{FF2B5EF4-FFF2-40B4-BE49-F238E27FC236}">
                <a16:creationId xmlns:a16="http://schemas.microsoft.com/office/drawing/2014/main" id="{04CADB4B-EF1A-C040-9EFD-A06209B4ED8F}"/>
              </a:ext>
            </a:extLst>
          </p:cNvPr>
          <p:cNvGrpSpPr/>
          <p:nvPr/>
        </p:nvGrpSpPr>
        <p:grpSpPr>
          <a:xfrm>
            <a:off x="6913952" y="1557700"/>
            <a:ext cx="4917723" cy="2079884"/>
            <a:chOff x="6882193" y="1675577"/>
            <a:chExt cx="4922846" cy="2082051"/>
          </a:xfrm>
        </p:grpSpPr>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102AB8CE-91FE-8E48-AB97-8F8BE168BBBC}"/>
                    </a:ext>
                  </a:extLst>
                </p:cNvPr>
                <p:cNvSpPr txBox="1"/>
                <p:nvPr/>
              </p:nvSpPr>
              <p:spPr>
                <a:xfrm>
                  <a:off x="8407616" y="2521847"/>
                  <a:ext cx="187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1798" i="1" smtClean="0">
                            <a:solidFill>
                              <a:srgbClr val="FFC000"/>
                            </a:solidFill>
                            <a:latin typeface="Cambria Math" panose="02040503050406030204" pitchFamily="18" charset="0"/>
                          </a:rPr>
                          <m:t>𝐻𝑒𝑎𝑟𝑡𝐷𝑖𝑠𝑒𝑎𝑠𝑒</m:t>
                        </m:r>
                      </m:oMath>
                    </m:oMathPara>
                  </a14:m>
                  <a:endParaRPr lang="en-GB" sz="1798">
                    <a:solidFill>
                      <a:srgbClr val="FFC000"/>
                    </a:solidFill>
                  </a:endParaRPr>
                </a:p>
              </p:txBody>
            </p:sp>
          </mc:Choice>
          <mc:Fallback xmlns="">
            <p:sp>
              <p:nvSpPr>
                <p:cNvPr id="11" name="TextBox 10">
                  <a:extLst>
                    <a:ext uri="{FF2B5EF4-FFF2-40B4-BE49-F238E27FC236}">
                      <a16:creationId xmlns:a16="http://schemas.microsoft.com/office/drawing/2014/main" id="{102AB8CE-91FE-8E48-AB97-8F8BE168BBBC}"/>
                    </a:ext>
                  </a:extLst>
                </p:cNvPr>
                <p:cNvSpPr txBox="1">
                  <a:spLocks noRot="1" noChangeAspect="1" noMove="1" noResize="1" noEditPoints="1" noAdjustHandles="1" noChangeArrowheads="1" noChangeShapeType="1" noTextEdit="1"/>
                </p:cNvSpPr>
                <p:nvPr/>
              </p:nvSpPr>
              <p:spPr>
                <a:xfrm>
                  <a:off x="8407616" y="2521847"/>
                  <a:ext cx="1872000" cy="389513"/>
                </a:xfrm>
                <a:prstGeom prst="ellipse">
                  <a:avLst/>
                </a:prstGeom>
                <a:blipFill>
                  <a:blip r:embed="rId3"/>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5B6C4F59-318C-104E-92D7-A2A51AF7B979}"/>
                    </a:ext>
                  </a:extLst>
                </p:cNvPr>
                <p:cNvSpPr txBox="1"/>
                <p:nvPr/>
              </p:nvSpPr>
              <p:spPr>
                <a:xfrm>
                  <a:off x="8605616" y="1675579"/>
                  <a:ext cx="1476000" cy="389513"/>
                </a:xfrm>
                <a:prstGeom prst="ellipse">
                  <a:avLst/>
                </a:prstGeom>
                <a:solidFill>
                  <a:schemeClr val="tx1">
                    <a:lumMod val="40000"/>
                    <a:lumOff val="60000"/>
                  </a:schemeClr>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1798" i="1" smtClean="0">
                            <a:latin typeface="Cambria Math" panose="02040503050406030204" pitchFamily="18" charset="0"/>
                          </a:rPr>
                          <m:t>𝐷𝑖𝑒𝑡</m:t>
                        </m:r>
                      </m:oMath>
                    </m:oMathPara>
                  </a14:m>
                  <a:endParaRPr lang="en-GB" sz="1798"/>
                </a:p>
              </p:txBody>
            </p:sp>
          </mc:Choice>
          <mc:Fallback xmlns="">
            <p:sp>
              <p:nvSpPr>
                <p:cNvPr id="12" name="TextBox 11">
                  <a:extLst>
                    <a:ext uri="{FF2B5EF4-FFF2-40B4-BE49-F238E27FC236}">
                      <a16:creationId xmlns:a16="http://schemas.microsoft.com/office/drawing/2014/main" id="{5B6C4F59-318C-104E-92D7-A2A51AF7B979}"/>
                    </a:ext>
                  </a:extLst>
                </p:cNvPr>
                <p:cNvSpPr txBox="1">
                  <a:spLocks noRot="1" noChangeAspect="1" noMove="1" noResize="1" noEditPoints="1" noAdjustHandles="1" noChangeArrowheads="1" noChangeShapeType="1" noTextEdit="1"/>
                </p:cNvSpPr>
                <p:nvPr/>
              </p:nvSpPr>
              <p:spPr>
                <a:xfrm>
                  <a:off x="8605616" y="1675579"/>
                  <a:ext cx="1476000" cy="389513"/>
                </a:xfrm>
                <a:prstGeom prst="ellipse">
                  <a:avLst/>
                </a:prstGeom>
                <a:blipFill>
                  <a:blip r:embed="rId4"/>
                  <a:stretch>
                    <a:fillRect/>
                  </a:stretch>
                </a:blipFill>
                <a:ln>
                  <a:solidFill>
                    <a:schemeClr val="tx1"/>
                  </a:solidFill>
                </a:ln>
              </p:spPr>
              <p:txBody>
                <a:bodyPr/>
                <a:lstStyle/>
                <a:p>
                  <a:r>
                    <a:rPr lang="en-GB">
                      <a:noFill/>
                    </a:rPr>
                    <a:t> </a:t>
                  </a:r>
                </a:p>
              </p:txBody>
            </p:sp>
          </mc:Fallback>
        </mc:AlternateContent>
        <p:cxnSp>
          <p:nvCxnSpPr>
            <p:cNvPr id="13" name="Straight Arrow Connector 12">
              <a:extLst>
                <a:ext uri="{FF2B5EF4-FFF2-40B4-BE49-F238E27FC236}">
                  <a16:creationId xmlns:a16="http://schemas.microsoft.com/office/drawing/2014/main" id="{77965790-241C-344F-A3FD-7D2200BC59AF}"/>
                </a:ext>
              </a:extLst>
            </p:cNvPr>
            <p:cNvCxnSpPr>
              <a:cxnSpLocks/>
              <a:stCxn id="12" idx="4"/>
              <a:endCxn id="11" idx="0"/>
            </p:cNvCxnSpPr>
            <p:nvPr/>
          </p:nvCxnSpPr>
          <p:spPr>
            <a:xfrm>
              <a:off x="9343616" y="2065092"/>
              <a:ext cx="0" cy="45675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1D25E20A-3983-EB40-AA6C-BD3F146A0EE8}"/>
                    </a:ext>
                  </a:extLst>
                </p:cNvPr>
                <p:cNvSpPr txBox="1"/>
                <p:nvPr/>
              </p:nvSpPr>
              <p:spPr>
                <a:xfrm>
                  <a:off x="6882194" y="3362543"/>
                  <a:ext cx="1476000" cy="389513"/>
                </a:xfrm>
                <a:prstGeom prst="ellipse">
                  <a:avLst/>
                </a:prstGeom>
                <a:solidFill>
                  <a:schemeClr val="tx1">
                    <a:lumMod val="40000"/>
                    <a:lumOff val="60000"/>
                  </a:schemeClr>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798" i="1" smtClean="0">
                                <a:latin typeface="Cambria Math" panose="02040503050406030204" pitchFamily="18" charset="0"/>
                              </a:rPr>
                            </m:ctrlPr>
                          </m:sSubPr>
                          <m:e>
                            <m:r>
                              <a:rPr lang="en-GB" sz="1798" i="1" smtClean="0">
                                <a:latin typeface="Cambria Math" panose="02040503050406030204" pitchFamily="18" charset="0"/>
                              </a:rPr>
                              <m:t>𝑆𝑦𝑚𝑝𝑡𝑜𝑚</m:t>
                            </m:r>
                          </m:e>
                          <m:sub>
                            <m:r>
                              <a:rPr lang="en-GB" sz="1798" i="1" smtClean="0">
                                <a:latin typeface="Cambria Math" panose="02040503050406030204" pitchFamily="18" charset="0"/>
                              </a:rPr>
                              <m:t>1</m:t>
                            </m:r>
                          </m:sub>
                        </m:sSub>
                      </m:oMath>
                    </m:oMathPara>
                  </a14:m>
                  <a:endParaRPr lang="en-GB" sz="1798"/>
                </a:p>
              </p:txBody>
            </p:sp>
          </mc:Choice>
          <mc:Fallback xmlns="">
            <p:sp>
              <p:nvSpPr>
                <p:cNvPr id="14" name="TextBox 13">
                  <a:extLst>
                    <a:ext uri="{FF2B5EF4-FFF2-40B4-BE49-F238E27FC236}">
                      <a16:creationId xmlns:a16="http://schemas.microsoft.com/office/drawing/2014/main" id="{1D25E20A-3983-EB40-AA6C-BD3F146A0EE8}"/>
                    </a:ext>
                  </a:extLst>
                </p:cNvPr>
                <p:cNvSpPr txBox="1">
                  <a:spLocks noRot="1" noChangeAspect="1" noMove="1" noResize="1" noEditPoints="1" noAdjustHandles="1" noChangeArrowheads="1" noChangeShapeType="1" noTextEdit="1"/>
                </p:cNvSpPr>
                <p:nvPr/>
              </p:nvSpPr>
              <p:spPr>
                <a:xfrm>
                  <a:off x="6882194" y="3362543"/>
                  <a:ext cx="1476000" cy="389513"/>
                </a:xfrm>
                <a:prstGeom prst="ellipse">
                  <a:avLst/>
                </a:prstGeom>
                <a:blipFill>
                  <a:blip r:embed="rId5"/>
                  <a:stretch>
                    <a:fillRect b="-3030"/>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B9E1DAAE-9B16-F94E-B0F5-1B5FFD71975B}"/>
                    </a:ext>
                  </a:extLst>
                </p:cNvPr>
                <p:cNvSpPr txBox="1"/>
                <p:nvPr/>
              </p:nvSpPr>
              <p:spPr>
                <a:xfrm>
                  <a:off x="10329039" y="3368115"/>
                  <a:ext cx="1476000" cy="389513"/>
                </a:xfrm>
                <a:prstGeom prst="ellipse">
                  <a:avLst/>
                </a:prstGeom>
                <a:solidFill>
                  <a:schemeClr val="tx1">
                    <a:lumMod val="40000"/>
                    <a:lumOff val="60000"/>
                  </a:schemeClr>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798" i="1" smtClean="0">
                                <a:latin typeface="Cambria Math" panose="02040503050406030204" pitchFamily="18" charset="0"/>
                              </a:rPr>
                            </m:ctrlPr>
                          </m:sSubPr>
                          <m:e>
                            <m:r>
                              <a:rPr lang="en-GB" sz="1798" i="1" smtClean="0">
                                <a:latin typeface="Cambria Math" panose="02040503050406030204" pitchFamily="18" charset="0"/>
                              </a:rPr>
                              <m:t>𝑆𝑦𝑚𝑝𝑡𝑜𝑚</m:t>
                            </m:r>
                          </m:e>
                          <m:sub>
                            <m:r>
                              <a:rPr lang="en-GB" sz="1798" i="1" smtClean="0">
                                <a:latin typeface="Cambria Math" panose="02040503050406030204" pitchFamily="18" charset="0"/>
                              </a:rPr>
                              <m:t>3</m:t>
                            </m:r>
                          </m:sub>
                        </m:sSub>
                      </m:oMath>
                    </m:oMathPara>
                  </a14:m>
                  <a:endParaRPr lang="en-GB" sz="1798"/>
                </a:p>
              </p:txBody>
            </p:sp>
          </mc:Choice>
          <mc:Fallback xmlns="">
            <p:sp>
              <p:nvSpPr>
                <p:cNvPr id="15" name="TextBox 14">
                  <a:extLst>
                    <a:ext uri="{FF2B5EF4-FFF2-40B4-BE49-F238E27FC236}">
                      <a16:creationId xmlns:a16="http://schemas.microsoft.com/office/drawing/2014/main" id="{B9E1DAAE-9B16-F94E-B0F5-1B5FFD71975B}"/>
                    </a:ext>
                  </a:extLst>
                </p:cNvPr>
                <p:cNvSpPr txBox="1">
                  <a:spLocks noRot="1" noChangeAspect="1" noMove="1" noResize="1" noEditPoints="1" noAdjustHandles="1" noChangeArrowheads="1" noChangeShapeType="1" noTextEdit="1"/>
                </p:cNvSpPr>
                <p:nvPr/>
              </p:nvSpPr>
              <p:spPr>
                <a:xfrm>
                  <a:off x="10329039" y="3368115"/>
                  <a:ext cx="1476000" cy="389513"/>
                </a:xfrm>
                <a:prstGeom prst="ellipse">
                  <a:avLst/>
                </a:prstGeom>
                <a:blipFill>
                  <a:blip r:embed="rId6"/>
                  <a:stretch>
                    <a:fillRect b="-6250"/>
                  </a:stretch>
                </a:blipFill>
                <a:ln>
                  <a:solidFill>
                    <a:schemeClr val="tx1"/>
                  </a:solidFill>
                </a:ln>
              </p:spPr>
              <p:txBody>
                <a:bodyPr/>
                <a:lstStyle/>
                <a:p>
                  <a:r>
                    <a:rPr lang="en-GB">
                      <a:noFill/>
                    </a:rPr>
                    <a:t> </a:t>
                  </a:r>
                </a:p>
              </p:txBody>
            </p:sp>
          </mc:Fallback>
        </mc:AlternateContent>
        <p:cxnSp>
          <p:nvCxnSpPr>
            <p:cNvPr id="16" name="Straight Arrow Connector 15">
              <a:extLst>
                <a:ext uri="{FF2B5EF4-FFF2-40B4-BE49-F238E27FC236}">
                  <a16:creationId xmlns:a16="http://schemas.microsoft.com/office/drawing/2014/main" id="{1C77F58B-5E97-2841-B197-B7D825D3E032}"/>
                </a:ext>
              </a:extLst>
            </p:cNvPr>
            <p:cNvCxnSpPr>
              <a:cxnSpLocks/>
              <a:stCxn id="11" idx="5"/>
              <a:endCxn id="15" idx="0"/>
            </p:cNvCxnSpPr>
            <p:nvPr/>
          </p:nvCxnSpPr>
          <p:spPr>
            <a:xfrm>
              <a:off x="10005468" y="2854317"/>
              <a:ext cx="1061571" cy="51379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459B98E3-C5EF-BE43-9197-A81B61767327}"/>
                </a:ext>
              </a:extLst>
            </p:cNvPr>
            <p:cNvCxnSpPr>
              <a:cxnSpLocks/>
              <a:stCxn id="11" idx="3"/>
              <a:endCxn id="14" idx="0"/>
            </p:cNvCxnSpPr>
            <p:nvPr/>
          </p:nvCxnSpPr>
          <p:spPr>
            <a:xfrm flipH="1">
              <a:off x="7620194" y="2854317"/>
              <a:ext cx="1061570" cy="50822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8F16E507-92E3-1D4A-B475-81F4FCFFD493}"/>
                    </a:ext>
                  </a:extLst>
                </p:cNvPr>
                <p:cNvSpPr txBox="1"/>
                <p:nvPr/>
              </p:nvSpPr>
              <p:spPr>
                <a:xfrm>
                  <a:off x="8605616" y="3362543"/>
                  <a:ext cx="1476000" cy="389513"/>
                </a:xfrm>
                <a:prstGeom prst="ellipse">
                  <a:avLst/>
                </a:prstGeom>
                <a:solidFill>
                  <a:schemeClr val="tx1">
                    <a:lumMod val="40000"/>
                    <a:lumOff val="60000"/>
                  </a:schemeClr>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798" i="1" smtClean="0">
                                <a:latin typeface="Cambria Math" panose="02040503050406030204" pitchFamily="18" charset="0"/>
                              </a:rPr>
                            </m:ctrlPr>
                          </m:sSubPr>
                          <m:e>
                            <m:r>
                              <a:rPr lang="en-GB" sz="1798" i="1" smtClean="0">
                                <a:latin typeface="Cambria Math" panose="02040503050406030204" pitchFamily="18" charset="0"/>
                              </a:rPr>
                              <m:t>𝑆𝑦𝑚𝑝𝑡𝑜𝑛</m:t>
                            </m:r>
                          </m:e>
                          <m:sub>
                            <m:r>
                              <a:rPr lang="en-GB" sz="1798" i="1" smtClean="0">
                                <a:latin typeface="Cambria Math" panose="02040503050406030204" pitchFamily="18" charset="0"/>
                              </a:rPr>
                              <m:t>2</m:t>
                            </m:r>
                          </m:sub>
                        </m:sSub>
                      </m:oMath>
                    </m:oMathPara>
                  </a14:m>
                  <a:endParaRPr lang="en-GB" sz="1798"/>
                </a:p>
              </p:txBody>
            </p:sp>
          </mc:Choice>
          <mc:Fallback xmlns="">
            <p:sp>
              <p:nvSpPr>
                <p:cNvPr id="18" name="TextBox 17">
                  <a:extLst>
                    <a:ext uri="{FF2B5EF4-FFF2-40B4-BE49-F238E27FC236}">
                      <a16:creationId xmlns:a16="http://schemas.microsoft.com/office/drawing/2014/main" id="{8F16E507-92E3-1D4A-B475-81F4FCFFD493}"/>
                    </a:ext>
                  </a:extLst>
                </p:cNvPr>
                <p:cNvSpPr txBox="1">
                  <a:spLocks noRot="1" noChangeAspect="1" noMove="1" noResize="1" noEditPoints="1" noAdjustHandles="1" noChangeArrowheads="1" noChangeShapeType="1" noTextEdit="1"/>
                </p:cNvSpPr>
                <p:nvPr/>
              </p:nvSpPr>
              <p:spPr>
                <a:xfrm>
                  <a:off x="8605616" y="3362543"/>
                  <a:ext cx="1476000" cy="389513"/>
                </a:xfrm>
                <a:prstGeom prst="ellipse">
                  <a:avLst/>
                </a:prstGeom>
                <a:blipFill>
                  <a:blip r:embed="rId7"/>
                  <a:stretch>
                    <a:fillRect b="-3030"/>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5EEF4E9A-4F12-774C-86CA-B3503CCBEFA8}"/>
                    </a:ext>
                  </a:extLst>
                </p:cNvPr>
                <p:cNvSpPr txBox="1"/>
                <p:nvPr/>
              </p:nvSpPr>
              <p:spPr>
                <a:xfrm>
                  <a:off x="6882193" y="1675577"/>
                  <a:ext cx="1476000" cy="389513"/>
                </a:xfrm>
                <a:prstGeom prst="ellipse">
                  <a:avLst/>
                </a:prstGeom>
                <a:solidFill>
                  <a:schemeClr val="tx1">
                    <a:lumMod val="40000"/>
                    <a:lumOff val="60000"/>
                  </a:schemeClr>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1798" i="1" smtClean="0">
                            <a:latin typeface="Cambria Math" panose="02040503050406030204" pitchFamily="18" charset="0"/>
                          </a:rPr>
                          <m:t>𝑆𝑚𝑜𝑘𝑖𝑛𝑔</m:t>
                        </m:r>
                      </m:oMath>
                    </m:oMathPara>
                  </a14:m>
                  <a:endParaRPr lang="en-GB" sz="1798"/>
                </a:p>
              </p:txBody>
            </p:sp>
          </mc:Choice>
          <mc:Fallback xmlns="">
            <p:sp>
              <p:nvSpPr>
                <p:cNvPr id="19" name="TextBox 18">
                  <a:extLst>
                    <a:ext uri="{FF2B5EF4-FFF2-40B4-BE49-F238E27FC236}">
                      <a16:creationId xmlns:a16="http://schemas.microsoft.com/office/drawing/2014/main" id="{5EEF4E9A-4F12-774C-86CA-B3503CCBEFA8}"/>
                    </a:ext>
                  </a:extLst>
                </p:cNvPr>
                <p:cNvSpPr txBox="1">
                  <a:spLocks noRot="1" noChangeAspect="1" noMove="1" noResize="1" noEditPoints="1" noAdjustHandles="1" noChangeArrowheads="1" noChangeShapeType="1" noTextEdit="1"/>
                </p:cNvSpPr>
                <p:nvPr/>
              </p:nvSpPr>
              <p:spPr>
                <a:xfrm>
                  <a:off x="6882193" y="1675577"/>
                  <a:ext cx="1476000" cy="389513"/>
                </a:xfrm>
                <a:prstGeom prst="ellipse">
                  <a:avLst/>
                </a:prstGeom>
                <a:blipFill>
                  <a:blip r:embed="rId8"/>
                  <a:stretch>
                    <a:fillRect b="-6250"/>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51D03570-C34B-9F4F-84D4-113E3B64B3FC}"/>
                    </a:ext>
                  </a:extLst>
                </p:cNvPr>
                <p:cNvSpPr txBox="1"/>
                <p:nvPr/>
              </p:nvSpPr>
              <p:spPr>
                <a:xfrm>
                  <a:off x="10329039" y="1675578"/>
                  <a:ext cx="1476000" cy="389513"/>
                </a:xfrm>
                <a:prstGeom prst="ellipse">
                  <a:avLst/>
                </a:prstGeom>
                <a:solidFill>
                  <a:schemeClr val="tx1">
                    <a:lumMod val="40000"/>
                    <a:lumOff val="60000"/>
                  </a:schemeClr>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1798" i="1" smtClean="0">
                            <a:latin typeface="Cambria Math" panose="02040503050406030204" pitchFamily="18" charset="0"/>
                          </a:rPr>
                          <m:t>𝐸𝑥𝑒𝑟𝑐𝑖𝑠𝑒</m:t>
                        </m:r>
                      </m:oMath>
                    </m:oMathPara>
                  </a14:m>
                  <a:endParaRPr lang="en-GB" sz="1798"/>
                </a:p>
              </p:txBody>
            </p:sp>
          </mc:Choice>
          <mc:Fallback xmlns="">
            <p:sp>
              <p:nvSpPr>
                <p:cNvPr id="20" name="TextBox 19">
                  <a:extLst>
                    <a:ext uri="{FF2B5EF4-FFF2-40B4-BE49-F238E27FC236}">
                      <a16:creationId xmlns:a16="http://schemas.microsoft.com/office/drawing/2014/main" id="{51D03570-C34B-9F4F-84D4-113E3B64B3FC}"/>
                    </a:ext>
                  </a:extLst>
                </p:cNvPr>
                <p:cNvSpPr txBox="1">
                  <a:spLocks noRot="1" noChangeAspect="1" noMove="1" noResize="1" noEditPoints="1" noAdjustHandles="1" noChangeArrowheads="1" noChangeShapeType="1" noTextEdit="1"/>
                </p:cNvSpPr>
                <p:nvPr/>
              </p:nvSpPr>
              <p:spPr>
                <a:xfrm>
                  <a:off x="10329039" y="1675578"/>
                  <a:ext cx="1476000" cy="389513"/>
                </a:xfrm>
                <a:prstGeom prst="ellipse">
                  <a:avLst/>
                </a:prstGeom>
                <a:blipFill>
                  <a:blip r:embed="rId9"/>
                  <a:stretch>
                    <a:fillRect/>
                  </a:stretch>
                </a:blipFill>
                <a:ln>
                  <a:solidFill>
                    <a:schemeClr val="tx1"/>
                  </a:solidFill>
                </a:ln>
              </p:spPr>
              <p:txBody>
                <a:bodyPr/>
                <a:lstStyle/>
                <a:p>
                  <a:r>
                    <a:rPr lang="en-GB">
                      <a:noFill/>
                    </a:rPr>
                    <a:t> </a:t>
                  </a:r>
                </a:p>
              </p:txBody>
            </p:sp>
          </mc:Fallback>
        </mc:AlternateContent>
        <p:cxnSp>
          <p:nvCxnSpPr>
            <p:cNvPr id="21" name="Straight Arrow Connector 20">
              <a:extLst>
                <a:ext uri="{FF2B5EF4-FFF2-40B4-BE49-F238E27FC236}">
                  <a16:creationId xmlns:a16="http://schemas.microsoft.com/office/drawing/2014/main" id="{DE8F533D-392F-3340-956E-A023BA14407C}"/>
                </a:ext>
              </a:extLst>
            </p:cNvPr>
            <p:cNvCxnSpPr>
              <a:cxnSpLocks/>
              <a:stCxn id="20" idx="4"/>
              <a:endCxn id="11" idx="7"/>
            </p:cNvCxnSpPr>
            <p:nvPr/>
          </p:nvCxnSpPr>
          <p:spPr>
            <a:xfrm flipH="1">
              <a:off x="10005468" y="2065091"/>
              <a:ext cx="1061571" cy="51379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8174C887-4523-4D40-B3CC-52FDFC938F5F}"/>
                </a:ext>
              </a:extLst>
            </p:cNvPr>
            <p:cNvCxnSpPr>
              <a:cxnSpLocks/>
              <a:stCxn id="11" idx="4"/>
              <a:endCxn id="18" idx="0"/>
            </p:cNvCxnSpPr>
            <p:nvPr/>
          </p:nvCxnSpPr>
          <p:spPr>
            <a:xfrm>
              <a:off x="9343616" y="2911360"/>
              <a:ext cx="0" cy="45118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61E8793B-6AF9-CD48-B62F-444076AB21DF}"/>
                </a:ext>
              </a:extLst>
            </p:cNvPr>
            <p:cNvCxnSpPr>
              <a:cxnSpLocks/>
              <a:stCxn id="19" idx="4"/>
              <a:endCxn id="11" idx="1"/>
            </p:cNvCxnSpPr>
            <p:nvPr/>
          </p:nvCxnSpPr>
          <p:spPr>
            <a:xfrm>
              <a:off x="7620193" y="2065090"/>
              <a:ext cx="1061571" cy="5138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4" name="TextBox 23">
            <a:extLst>
              <a:ext uri="{FF2B5EF4-FFF2-40B4-BE49-F238E27FC236}">
                <a16:creationId xmlns:a16="http://schemas.microsoft.com/office/drawing/2014/main" id="{39F7FC0C-5130-FC42-9C46-934D5B7AF7DC}"/>
              </a:ext>
            </a:extLst>
          </p:cNvPr>
          <p:cNvSpPr txBox="1"/>
          <p:nvPr/>
        </p:nvSpPr>
        <p:spPr>
          <a:xfrm>
            <a:off x="6785331" y="1352352"/>
            <a:ext cx="301372" cy="368948"/>
          </a:xfrm>
          <a:prstGeom prst="rect">
            <a:avLst/>
          </a:prstGeom>
          <a:noFill/>
        </p:spPr>
        <p:txBody>
          <a:bodyPr wrap="none" rtlCol="0">
            <a:spAutoFit/>
          </a:bodyPr>
          <a:lstStyle/>
          <a:p>
            <a:r>
              <a:rPr lang="en-GB" sz="1798"/>
              <a:t>2</a:t>
            </a:r>
          </a:p>
        </p:txBody>
      </p:sp>
      <p:sp>
        <p:nvSpPr>
          <p:cNvPr id="25" name="TextBox 24">
            <a:extLst>
              <a:ext uri="{FF2B5EF4-FFF2-40B4-BE49-F238E27FC236}">
                <a16:creationId xmlns:a16="http://schemas.microsoft.com/office/drawing/2014/main" id="{55A4C02E-E93A-8E48-BB73-87115B04C3F6}"/>
              </a:ext>
            </a:extLst>
          </p:cNvPr>
          <p:cNvSpPr txBox="1"/>
          <p:nvPr/>
        </p:nvSpPr>
        <p:spPr>
          <a:xfrm>
            <a:off x="8538150" y="1349719"/>
            <a:ext cx="301372" cy="368948"/>
          </a:xfrm>
          <a:prstGeom prst="rect">
            <a:avLst/>
          </a:prstGeom>
          <a:noFill/>
        </p:spPr>
        <p:txBody>
          <a:bodyPr wrap="none" rtlCol="0">
            <a:spAutoFit/>
          </a:bodyPr>
          <a:lstStyle/>
          <a:p>
            <a:r>
              <a:rPr lang="en-GB" sz="1798"/>
              <a:t>2</a:t>
            </a:r>
          </a:p>
        </p:txBody>
      </p:sp>
      <p:sp>
        <p:nvSpPr>
          <p:cNvPr id="26" name="TextBox 25">
            <a:extLst>
              <a:ext uri="{FF2B5EF4-FFF2-40B4-BE49-F238E27FC236}">
                <a16:creationId xmlns:a16="http://schemas.microsoft.com/office/drawing/2014/main" id="{7A5AACE6-366E-164B-9804-96FB3A371A43}"/>
              </a:ext>
            </a:extLst>
          </p:cNvPr>
          <p:cNvSpPr txBox="1"/>
          <p:nvPr/>
        </p:nvSpPr>
        <p:spPr>
          <a:xfrm>
            <a:off x="10262838" y="1349719"/>
            <a:ext cx="301372" cy="368948"/>
          </a:xfrm>
          <a:prstGeom prst="rect">
            <a:avLst/>
          </a:prstGeom>
          <a:noFill/>
        </p:spPr>
        <p:txBody>
          <a:bodyPr wrap="none" rtlCol="0">
            <a:spAutoFit/>
          </a:bodyPr>
          <a:lstStyle/>
          <a:p>
            <a:r>
              <a:rPr lang="en-GB" sz="1798"/>
              <a:t>2</a:t>
            </a:r>
          </a:p>
        </p:txBody>
      </p:sp>
      <p:sp>
        <p:nvSpPr>
          <p:cNvPr id="27" name="TextBox 26">
            <a:extLst>
              <a:ext uri="{FF2B5EF4-FFF2-40B4-BE49-F238E27FC236}">
                <a16:creationId xmlns:a16="http://schemas.microsoft.com/office/drawing/2014/main" id="{C9C7A3C9-A424-7C43-870F-9C96F2FF1BA7}"/>
              </a:ext>
            </a:extLst>
          </p:cNvPr>
          <p:cNvSpPr txBox="1"/>
          <p:nvPr/>
        </p:nvSpPr>
        <p:spPr>
          <a:xfrm>
            <a:off x="6785331" y="3022229"/>
            <a:ext cx="301372" cy="368948"/>
          </a:xfrm>
          <a:prstGeom prst="rect">
            <a:avLst/>
          </a:prstGeom>
          <a:noFill/>
        </p:spPr>
        <p:txBody>
          <a:bodyPr wrap="none" rtlCol="0">
            <a:spAutoFit/>
          </a:bodyPr>
          <a:lstStyle/>
          <a:p>
            <a:r>
              <a:rPr lang="en-GB" sz="1798"/>
              <a:t>6</a:t>
            </a:r>
          </a:p>
        </p:txBody>
      </p:sp>
      <p:sp>
        <p:nvSpPr>
          <p:cNvPr id="28" name="TextBox 27">
            <a:extLst>
              <a:ext uri="{FF2B5EF4-FFF2-40B4-BE49-F238E27FC236}">
                <a16:creationId xmlns:a16="http://schemas.microsoft.com/office/drawing/2014/main" id="{8BF1342B-4A5C-CE4D-B6C7-FDE9449F2A58}"/>
              </a:ext>
            </a:extLst>
          </p:cNvPr>
          <p:cNvSpPr txBox="1"/>
          <p:nvPr/>
        </p:nvSpPr>
        <p:spPr>
          <a:xfrm>
            <a:off x="8538150" y="3019595"/>
            <a:ext cx="301372" cy="368948"/>
          </a:xfrm>
          <a:prstGeom prst="rect">
            <a:avLst/>
          </a:prstGeom>
          <a:noFill/>
        </p:spPr>
        <p:txBody>
          <a:bodyPr wrap="none" rtlCol="0">
            <a:spAutoFit/>
          </a:bodyPr>
          <a:lstStyle/>
          <a:p>
            <a:r>
              <a:rPr lang="en-GB" sz="1798"/>
              <a:t>6</a:t>
            </a:r>
          </a:p>
        </p:txBody>
      </p:sp>
      <p:sp>
        <p:nvSpPr>
          <p:cNvPr id="29" name="TextBox 28">
            <a:extLst>
              <a:ext uri="{FF2B5EF4-FFF2-40B4-BE49-F238E27FC236}">
                <a16:creationId xmlns:a16="http://schemas.microsoft.com/office/drawing/2014/main" id="{98039DDF-430E-394C-BAAB-26C86E0E4884}"/>
              </a:ext>
            </a:extLst>
          </p:cNvPr>
          <p:cNvSpPr txBox="1"/>
          <p:nvPr/>
        </p:nvSpPr>
        <p:spPr>
          <a:xfrm>
            <a:off x="10262838" y="3019595"/>
            <a:ext cx="301372" cy="368948"/>
          </a:xfrm>
          <a:prstGeom prst="rect">
            <a:avLst/>
          </a:prstGeom>
          <a:noFill/>
        </p:spPr>
        <p:txBody>
          <a:bodyPr wrap="none" rtlCol="0">
            <a:spAutoFit/>
          </a:bodyPr>
          <a:lstStyle/>
          <a:p>
            <a:r>
              <a:rPr lang="en-GB" sz="1798"/>
              <a:t>6</a:t>
            </a:r>
          </a:p>
        </p:txBody>
      </p:sp>
      <p:sp>
        <p:nvSpPr>
          <p:cNvPr id="30" name="TextBox 29">
            <a:extLst>
              <a:ext uri="{FF2B5EF4-FFF2-40B4-BE49-F238E27FC236}">
                <a16:creationId xmlns:a16="http://schemas.microsoft.com/office/drawing/2014/main" id="{9F4404A8-0EA8-AD4C-A603-23EBA36B818D}"/>
              </a:ext>
            </a:extLst>
          </p:cNvPr>
          <p:cNvSpPr txBox="1"/>
          <p:nvPr/>
        </p:nvSpPr>
        <p:spPr>
          <a:xfrm>
            <a:off x="8019212" y="2417611"/>
            <a:ext cx="418268" cy="368948"/>
          </a:xfrm>
          <a:prstGeom prst="rect">
            <a:avLst/>
          </a:prstGeom>
          <a:noFill/>
        </p:spPr>
        <p:txBody>
          <a:bodyPr wrap="none" rtlCol="0">
            <a:spAutoFit/>
          </a:bodyPr>
          <a:lstStyle/>
          <a:p>
            <a:r>
              <a:rPr lang="en-GB" sz="1798"/>
              <a:t>54</a:t>
            </a:r>
          </a:p>
        </p:txBody>
      </p:sp>
      <p:sp>
        <p:nvSpPr>
          <p:cNvPr id="4" name="Content Placeholder 3">
            <a:extLst>
              <a:ext uri="{FF2B5EF4-FFF2-40B4-BE49-F238E27FC236}">
                <a16:creationId xmlns:a16="http://schemas.microsoft.com/office/drawing/2014/main" id="{5A317D8C-297B-7C4B-92FF-035355783792}"/>
              </a:ext>
            </a:extLst>
          </p:cNvPr>
          <p:cNvSpPr>
            <a:spLocks noGrp="1"/>
          </p:cNvSpPr>
          <p:nvPr>
            <p:ph idx="1"/>
          </p:nvPr>
        </p:nvSpPr>
        <p:spPr>
          <a:xfrm>
            <a:off x="359625" y="1666902"/>
            <a:ext cx="6236272" cy="4236435"/>
          </a:xfrm>
        </p:spPr>
        <p:txBody>
          <a:bodyPr/>
          <a:lstStyle/>
          <a:p>
            <a:r>
              <a:rPr lang="en-GB" dirty="0"/>
              <a:t>Without hidden node, edges need to directly represent indirect dependencies</a:t>
            </a:r>
          </a:p>
          <a:p>
            <a:r>
              <a:rPr lang="en-GB" dirty="0"/>
              <a:t>In the example:</a:t>
            </a:r>
          </a:p>
          <a:p>
            <a:pPr lvl="1"/>
            <a:r>
              <a:rPr lang="en-GB" dirty="0"/>
              <a:t>Symptoms no longer conditionally independent given their parents</a:t>
            </a:r>
          </a:p>
          <a:p>
            <a:pPr lvl="1"/>
            <a:r>
              <a:rPr lang="en-GB" dirty="0"/>
              <a:t>Many more edges ➝ many more parameters to learn: 708 overall</a:t>
            </a:r>
          </a:p>
          <a:p>
            <a:pPr lvl="1"/>
            <a:r>
              <a:rPr lang="en-GB" dirty="0"/>
              <a:t>Need much more data to learn these parameters properly</a:t>
            </a:r>
          </a:p>
        </p:txBody>
      </p:sp>
      <p:grpSp>
        <p:nvGrpSpPr>
          <p:cNvPr id="89103" name="Group 89102">
            <a:extLst>
              <a:ext uri="{FF2B5EF4-FFF2-40B4-BE49-F238E27FC236}">
                <a16:creationId xmlns:a16="http://schemas.microsoft.com/office/drawing/2014/main" id="{FF28D40B-73B1-6148-81D2-80CA2BB38DA0}"/>
              </a:ext>
            </a:extLst>
          </p:cNvPr>
          <p:cNvGrpSpPr/>
          <p:nvPr/>
        </p:nvGrpSpPr>
        <p:grpSpPr>
          <a:xfrm>
            <a:off x="6668435" y="3685763"/>
            <a:ext cx="5163241" cy="1993704"/>
            <a:chOff x="6675381" y="3686030"/>
            <a:chExt cx="5168619" cy="1995781"/>
          </a:xfrm>
        </p:grpSpPr>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FDD043F3-BA1E-1647-A5A2-EF35FD5D1B32}"/>
                    </a:ext>
                  </a:extLst>
                </p:cNvPr>
                <p:cNvSpPr txBox="1"/>
                <p:nvPr/>
              </p:nvSpPr>
              <p:spPr>
                <a:xfrm>
                  <a:off x="8644577" y="3894229"/>
                  <a:ext cx="1476000" cy="389513"/>
                </a:xfrm>
                <a:prstGeom prst="ellipse">
                  <a:avLst/>
                </a:prstGeom>
                <a:solidFill>
                  <a:schemeClr val="tx1">
                    <a:lumMod val="40000"/>
                    <a:lumOff val="60000"/>
                  </a:schemeClr>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1798" i="1" smtClean="0">
                            <a:latin typeface="Cambria Math" panose="02040503050406030204" pitchFamily="18" charset="0"/>
                          </a:rPr>
                          <m:t>𝐷𝑖𝑒𝑡</m:t>
                        </m:r>
                      </m:oMath>
                    </m:oMathPara>
                  </a14:m>
                  <a:endParaRPr lang="en-GB" sz="1798"/>
                </a:p>
              </p:txBody>
            </p:sp>
          </mc:Choice>
          <mc:Fallback xmlns="">
            <p:sp>
              <p:nvSpPr>
                <p:cNvPr id="35" name="TextBox 34">
                  <a:extLst>
                    <a:ext uri="{FF2B5EF4-FFF2-40B4-BE49-F238E27FC236}">
                      <a16:creationId xmlns:a16="http://schemas.microsoft.com/office/drawing/2014/main" id="{FDD043F3-BA1E-1647-A5A2-EF35FD5D1B32}"/>
                    </a:ext>
                  </a:extLst>
                </p:cNvPr>
                <p:cNvSpPr txBox="1">
                  <a:spLocks noRot="1" noChangeAspect="1" noMove="1" noResize="1" noEditPoints="1" noAdjustHandles="1" noChangeArrowheads="1" noChangeShapeType="1" noTextEdit="1"/>
                </p:cNvSpPr>
                <p:nvPr/>
              </p:nvSpPr>
              <p:spPr>
                <a:xfrm>
                  <a:off x="8644577" y="3894229"/>
                  <a:ext cx="1476000" cy="389513"/>
                </a:xfrm>
                <a:prstGeom prst="ellipse">
                  <a:avLst/>
                </a:prstGeom>
                <a:blipFill>
                  <a:blip r:embed="rId10"/>
                  <a:stretch>
                    <a:fillRect/>
                  </a:stretch>
                </a:blipFill>
                <a:ln>
                  <a:solidFill>
                    <a:schemeClr val="tx1"/>
                  </a:solidFill>
                </a:ln>
              </p:spPr>
              <p:txBody>
                <a:bodyPr/>
                <a:lstStyle/>
                <a:p>
                  <a:r>
                    <a:rPr lang="en-GB">
                      <a:noFill/>
                    </a:rPr>
                    <a:t> </a:t>
                  </a:r>
                </a:p>
              </p:txBody>
            </p:sp>
          </mc:Fallback>
        </mc:AlternateContent>
        <p:cxnSp>
          <p:nvCxnSpPr>
            <p:cNvPr id="36" name="Straight Arrow Connector 35">
              <a:extLst>
                <a:ext uri="{FF2B5EF4-FFF2-40B4-BE49-F238E27FC236}">
                  <a16:creationId xmlns:a16="http://schemas.microsoft.com/office/drawing/2014/main" id="{36C1D967-312D-7C42-85A8-A07EF8DCD532}"/>
                </a:ext>
              </a:extLst>
            </p:cNvPr>
            <p:cNvCxnSpPr>
              <a:cxnSpLocks/>
              <a:stCxn id="35" idx="4"/>
              <a:endCxn id="41" idx="0"/>
            </p:cNvCxnSpPr>
            <p:nvPr/>
          </p:nvCxnSpPr>
          <p:spPr>
            <a:xfrm>
              <a:off x="9382577" y="4283742"/>
              <a:ext cx="0" cy="100298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6C4DB6E8-089D-1E4D-BEB8-6A1AC2E7DBA3}"/>
                    </a:ext>
                  </a:extLst>
                </p:cNvPr>
                <p:cNvSpPr txBox="1"/>
                <p:nvPr/>
              </p:nvSpPr>
              <p:spPr>
                <a:xfrm>
                  <a:off x="6921155" y="5286726"/>
                  <a:ext cx="1476000" cy="389513"/>
                </a:xfrm>
                <a:prstGeom prst="ellipse">
                  <a:avLst/>
                </a:prstGeom>
                <a:solidFill>
                  <a:schemeClr val="tx1">
                    <a:lumMod val="40000"/>
                    <a:lumOff val="60000"/>
                  </a:schemeClr>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798" i="1" smtClean="0">
                                <a:latin typeface="Cambria Math" panose="02040503050406030204" pitchFamily="18" charset="0"/>
                              </a:rPr>
                            </m:ctrlPr>
                          </m:sSubPr>
                          <m:e>
                            <m:r>
                              <a:rPr lang="en-GB" sz="1798" i="1" smtClean="0">
                                <a:latin typeface="Cambria Math" panose="02040503050406030204" pitchFamily="18" charset="0"/>
                              </a:rPr>
                              <m:t>𝑆𝑦𝑚𝑝𝑡𝑜𝑚</m:t>
                            </m:r>
                          </m:e>
                          <m:sub>
                            <m:r>
                              <a:rPr lang="en-GB" sz="1798" i="1" smtClean="0">
                                <a:latin typeface="Cambria Math" panose="02040503050406030204" pitchFamily="18" charset="0"/>
                              </a:rPr>
                              <m:t>1</m:t>
                            </m:r>
                          </m:sub>
                        </m:sSub>
                      </m:oMath>
                    </m:oMathPara>
                  </a14:m>
                  <a:endParaRPr lang="en-GB" sz="1798"/>
                </a:p>
              </p:txBody>
            </p:sp>
          </mc:Choice>
          <mc:Fallback xmlns="">
            <p:sp>
              <p:nvSpPr>
                <p:cNvPr id="37" name="TextBox 36">
                  <a:extLst>
                    <a:ext uri="{FF2B5EF4-FFF2-40B4-BE49-F238E27FC236}">
                      <a16:creationId xmlns:a16="http://schemas.microsoft.com/office/drawing/2014/main" id="{6C4DB6E8-089D-1E4D-BEB8-6A1AC2E7DBA3}"/>
                    </a:ext>
                  </a:extLst>
                </p:cNvPr>
                <p:cNvSpPr txBox="1">
                  <a:spLocks noRot="1" noChangeAspect="1" noMove="1" noResize="1" noEditPoints="1" noAdjustHandles="1" noChangeArrowheads="1" noChangeShapeType="1" noTextEdit="1"/>
                </p:cNvSpPr>
                <p:nvPr/>
              </p:nvSpPr>
              <p:spPr>
                <a:xfrm>
                  <a:off x="6921155" y="5286726"/>
                  <a:ext cx="1476000" cy="389513"/>
                </a:xfrm>
                <a:prstGeom prst="ellipse">
                  <a:avLst/>
                </a:prstGeom>
                <a:blipFill>
                  <a:blip r:embed="rId11"/>
                  <a:stretch>
                    <a:fillRect b="-3030"/>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A8A766D6-497C-A841-94F5-36FFCA12460A}"/>
                    </a:ext>
                  </a:extLst>
                </p:cNvPr>
                <p:cNvSpPr txBox="1"/>
                <p:nvPr/>
              </p:nvSpPr>
              <p:spPr>
                <a:xfrm>
                  <a:off x="10368000" y="5292298"/>
                  <a:ext cx="1476000" cy="389513"/>
                </a:xfrm>
                <a:prstGeom prst="ellipse">
                  <a:avLst/>
                </a:prstGeom>
                <a:solidFill>
                  <a:schemeClr val="tx1">
                    <a:lumMod val="40000"/>
                    <a:lumOff val="60000"/>
                  </a:schemeClr>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798" i="1" smtClean="0">
                                <a:latin typeface="Cambria Math" panose="02040503050406030204" pitchFamily="18" charset="0"/>
                              </a:rPr>
                            </m:ctrlPr>
                          </m:sSubPr>
                          <m:e>
                            <m:r>
                              <a:rPr lang="en-GB" sz="1798" i="1" smtClean="0">
                                <a:latin typeface="Cambria Math" panose="02040503050406030204" pitchFamily="18" charset="0"/>
                              </a:rPr>
                              <m:t>𝑆𝑦𝑚𝑝𝑡𝑜𝑚</m:t>
                            </m:r>
                          </m:e>
                          <m:sub>
                            <m:r>
                              <a:rPr lang="en-GB" sz="1798" i="1" smtClean="0">
                                <a:latin typeface="Cambria Math" panose="02040503050406030204" pitchFamily="18" charset="0"/>
                              </a:rPr>
                              <m:t>3</m:t>
                            </m:r>
                          </m:sub>
                        </m:sSub>
                      </m:oMath>
                    </m:oMathPara>
                  </a14:m>
                  <a:endParaRPr lang="en-GB" sz="1798"/>
                </a:p>
              </p:txBody>
            </p:sp>
          </mc:Choice>
          <mc:Fallback xmlns="">
            <p:sp>
              <p:nvSpPr>
                <p:cNvPr id="38" name="TextBox 37">
                  <a:extLst>
                    <a:ext uri="{FF2B5EF4-FFF2-40B4-BE49-F238E27FC236}">
                      <a16:creationId xmlns:a16="http://schemas.microsoft.com/office/drawing/2014/main" id="{A8A766D6-497C-A841-94F5-36FFCA12460A}"/>
                    </a:ext>
                  </a:extLst>
                </p:cNvPr>
                <p:cNvSpPr txBox="1">
                  <a:spLocks noRot="1" noChangeAspect="1" noMove="1" noResize="1" noEditPoints="1" noAdjustHandles="1" noChangeArrowheads="1" noChangeShapeType="1" noTextEdit="1"/>
                </p:cNvSpPr>
                <p:nvPr/>
              </p:nvSpPr>
              <p:spPr>
                <a:xfrm>
                  <a:off x="10368000" y="5292298"/>
                  <a:ext cx="1476000" cy="389513"/>
                </a:xfrm>
                <a:prstGeom prst="ellipse">
                  <a:avLst/>
                </a:prstGeom>
                <a:blipFill>
                  <a:blip r:embed="rId12"/>
                  <a:stretch>
                    <a:fillRect b="-6250"/>
                  </a:stretch>
                </a:blipFill>
                <a:ln>
                  <a:solidFill>
                    <a:schemeClr val="tx1"/>
                  </a:solidFill>
                </a:ln>
              </p:spPr>
              <p:txBody>
                <a:bodyPr/>
                <a:lstStyle/>
                <a:p>
                  <a:r>
                    <a:rPr lang="en-GB">
                      <a:noFill/>
                    </a:rPr>
                    <a:t> </a:t>
                  </a:r>
                </a:p>
              </p:txBody>
            </p:sp>
          </mc:Fallback>
        </mc:AlternateContent>
        <p:cxnSp>
          <p:nvCxnSpPr>
            <p:cNvPr id="39" name="Straight Arrow Connector 38">
              <a:extLst>
                <a:ext uri="{FF2B5EF4-FFF2-40B4-BE49-F238E27FC236}">
                  <a16:creationId xmlns:a16="http://schemas.microsoft.com/office/drawing/2014/main" id="{7B1BD6B6-E8E4-7C45-A253-C7F370A4A863}"/>
                </a:ext>
              </a:extLst>
            </p:cNvPr>
            <p:cNvCxnSpPr>
              <a:cxnSpLocks/>
              <a:stCxn id="35" idx="4"/>
              <a:endCxn id="38" idx="0"/>
            </p:cNvCxnSpPr>
            <p:nvPr/>
          </p:nvCxnSpPr>
          <p:spPr>
            <a:xfrm>
              <a:off x="9382577" y="4283742"/>
              <a:ext cx="1723423" cy="100855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18E3C5DF-A957-D54A-9A00-A458B9F07893}"/>
                </a:ext>
              </a:extLst>
            </p:cNvPr>
            <p:cNvCxnSpPr>
              <a:cxnSpLocks/>
              <a:stCxn id="43" idx="4"/>
              <a:endCxn id="37" idx="0"/>
            </p:cNvCxnSpPr>
            <p:nvPr/>
          </p:nvCxnSpPr>
          <p:spPr>
            <a:xfrm flipH="1">
              <a:off x="7659155" y="4283741"/>
              <a:ext cx="3446845" cy="100298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523A1C54-9E66-3542-8F1F-0EFB6A725C50}"/>
                    </a:ext>
                  </a:extLst>
                </p:cNvPr>
                <p:cNvSpPr txBox="1"/>
                <p:nvPr/>
              </p:nvSpPr>
              <p:spPr>
                <a:xfrm>
                  <a:off x="8644577" y="5286726"/>
                  <a:ext cx="1476000" cy="389513"/>
                </a:xfrm>
                <a:prstGeom prst="ellipse">
                  <a:avLst/>
                </a:prstGeom>
                <a:solidFill>
                  <a:schemeClr val="tx1">
                    <a:lumMod val="40000"/>
                    <a:lumOff val="60000"/>
                  </a:schemeClr>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798" i="1" smtClean="0">
                                <a:latin typeface="Cambria Math" panose="02040503050406030204" pitchFamily="18" charset="0"/>
                              </a:rPr>
                            </m:ctrlPr>
                          </m:sSubPr>
                          <m:e>
                            <m:r>
                              <a:rPr lang="en-GB" sz="1798" i="1" smtClean="0">
                                <a:latin typeface="Cambria Math" panose="02040503050406030204" pitchFamily="18" charset="0"/>
                              </a:rPr>
                              <m:t>𝑆𝑦𝑚𝑝𝑡𝑜𝑛</m:t>
                            </m:r>
                          </m:e>
                          <m:sub>
                            <m:r>
                              <a:rPr lang="en-GB" sz="1798" i="1" smtClean="0">
                                <a:latin typeface="Cambria Math" panose="02040503050406030204" pitchFamily="18" charset="0"/>
                              </a:rPr>
                              <m:t>2</m:t>
                            </m:r>
                          </m:sub>
                        </m:sSub>
                      </m:oMath>
                    </m:oMathPara>
                  </a14:m>
                  <a:endParaRPr lang="en-GB" sz="1798"/>
                </a:p>
              </p:txBody>
            </p:sp>
          </mc:Choice>
          <mc:Fallback xmlns="">
            <p:sp>
              <p:nvSpPr>
                <p:cNvPr id="41" name="TextBox 40">
                  <a:extLst>
                    <a:ext uri="{FF2B5EF4-FFF2-40B4-BE49-F238E27FC236}">
                      <a16:creationId xmlns:a16="http://schemas.microsoft.com/office/drawing/2014/main" id="{523A1C54-9E66-3542-8F1F-0EFB6A725C50}"/>
                    </a:ext>
                  </a:extLst>
                </p:cNvPr>
                <p:cNvSpPr txBox="1">
                  <a:spLocks noRot="1" noChangeAspect="1" noMove="1" noResize="1" noEditPoints="1" noAdjustHandles="1" noChangeArrowheads="1" noChangeShapeType="1" noTextEdit="1"/>
                </p:cNvSpPr>
                <p:nvPr/>
              </p:nvSpPr>
              <p:spPr>
                <a:xfrm>
                  <a:off x="8644577" y="5286726"/>
                  <a:ext cx="1476000" cy="389513"/>
                </a:xfrm>
                <a:prstGeom prst="ellipse">
                  <a:avLst/>
                </a:prstGeom>
                <a:blipFill>
                  <a:blip r:embed="rId13"/>
                  <a:stretch>
                    <a:fillRect b="-3030"/>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A1E84825-BC73-0B4E-8F86-3085C05416CC}"/>
                    </a:ext>
                  </a:extLst>
                </p:cNvPr>
                <p:cNvSpPr txBox="1"/>
                <p:nvPr/>
              </p:nvSpPr>
              <p:spPr>
                <a:xfrm>
                  <a:off x="6921154" y="3894227"/>
                  <a:ext cx="1476000" cy="389513"/>
                </a:xfrm>
                <a:prstGeom prst="ellipse">
                  <a:avLst/>
                </a:prstGeom>
                <a:solidFill>
                  <a:schemeClr val="tx1">
                    <a:lumMod val="40000"/>
                    <a:lumOff val="60000"/>
                  </a:schemeClr>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1798" i="1" smtClean="0">
                            <a:latin typeface="Cambria Math" panose="02040503050406030204" pitchFamily="18" charset="0"/>
                          </a:rPr>
                          <m:t>𝑆𝑚𝑜𝑘𝑖𝑛𝑔</m:t>
                        </m:r>
                      </m:oMath>
                    </m:oMathPara>
                  </a14:m>
                  <a:endParaRPr lang="en-GB" sz="1798"/>
                </a:p>
              </p:txBody>
            </p:sp>
          </mc:Choice>
          <mc:Fallback xmlns="">
            <p:sp>
              <p:nvSpPr>
                <p:cNvPr id="42" name="TextBox 41">
                  <a:extLst>
                    <a:ext uri="{FF2B5EF4-FFF2-40B4-BE49-F238E27FC236}">
                      <a16:creationId xmlns:a16="http://schemas.microsoft.com/office/drawing/2014/main" id="{A1E84825-BC73-0B4E-8F86-3085C05416CC}"/>
                    </a:ext>
                  </a:extLst>
                </p:cNvPr>
                <p:cNvSpPr txBox="1">
                  <a:spLocks noRot="1" noChangeAspect="1" noMove="1" noResize="1" noEditPoints="1" noAdjustHandles="1" noChangeArrowheads="1" noChangeShapeType="1" noTextEdit="1"/>
                </p:cNvSpPr>
                <p:nvPr/>
              </p:nvSpPr>
              <p:spPr>
                <a:xfrm>
                  <a:off x="6921154" y="3894227"/>
                  <a:ext cx="1476000" cy="389513"/>
                </a:xfrm>
                <a:prstGeom prst="ellipse">
                  <a:avLst/>
                </a:prstGeom>
                <a:blipFill>
                  <a:blip r:embed="rId14"/>
                  <a:stretch>
                    <a:fillRect b="-6250"/>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A25DEC65-5118-8441-ADD6-CF64E67720B7}"/>
                    </a:ext>
                  </a:extLst>
                </p:cNvPr>
                <p:cNvSpPr txBox="1"/>
                <p:nvPr/>
              </p:nvSpPr>
              <p:spPr>
                <a:xfrm>
                  <a:off x="10368000" y="3894228"/>
                  <a:ext cx="1476000" cy="389513"/>
                </a:xfrm>
                <a:prstGeom prst="ellipse">
                  <a:avLst/>
                </a:prstGeom>
                <a:solidFill>
                  <a:schemeClr val="tx1">
                    <a:lumMod val="40000"/>
                    <a:lumOff val="60000"/>
                  </a:schemeClr>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1798" i="1" smtClean="0">
                            <a:latin typeface="Cambria Math" panose="02040503050406030204" pitchFamily="18" charset="0"/>
                          </a:rPr>
                          <m:t>𝐸𝑥𝑒𝑟𝑐𝑖𝑠𝑒</m:t>
                        </m:r>
                      </m:oMath>
                    </m:oMathPara>
                  </a14:m>
                  <a:endParaRPr lang="en-GB" sz="1798"/>
                </a:p>
              </p:txBody>
            </p:sp>
          </mc:Choice>
          <mc:Fallback xmlns="">
            <p:sp>
              <p:nvSpPr>
                <p:cNvPr id="43" name="TextBox 42">
                  <a:extLst>
                    <a:ext uri="{FF2B5EF4-FFF2-40B4-BE49-F238E27FC236}">
                      <a16:creationId xmlns:a16="http://schemas.microsoft.com/office/drawing/2014/main" id="{A25DEC65-5118-8441-ADD6-CF64E67720B7}"/>
                    </a:ext>
                  </a:extLst>
                </p:cNvPr>
                <p:cNvSpPr txBox="1">
                  <a:spLocks noRot="1" noChangeAspect="1" noMove="1" noResize="1" noEditPoints="1" noAdjustHandles="1" noChangeArrowheads="1" noChangeShapeType="1" noTextEdit="1"/>
                </p:cNvSpPr>
                <p:nvPr/>
              </p:nvSpPr>
              <p:spPr>
                <a:xfrm>
                  <a:off x="10368000" y="3894228"/>
                  <a:ext cx="1476000" cy="389513"/>
                </a:xfrm>
                <a:prstGeom prst="ellipse">
                  <a:avLst/>
                </a:prstGeom>
                <a:blipFill>
                  <a:blip r:embed="rId15"/>
                  <a:stretch>
                    <a:fillRect/>
                  </a:stretch>
                </a:blipFill>
                <a:ln>
                  <a:solidFill>
                    <a:schemeClr val="tx1"/>
                  </a:solidFill>
                </a:ln>
              </p:spPr>
              <p:txBody>
                <a:bodyPr/>
                <a:lstStyle/>
                <a:p>
                  <a:r>
                    <a:rPr lang="en-GB">
                      <a:noFill/>
                    </a:rPr>
                    <a:t> </a:t>
                  </a:r>
                </a:p>
              </p:txBody>
            </p:sp>
          </mc:Fallback>
        </mc:AlternateContent>
        <p:cxnSp>
          <p:nvCxnSpPr>
            <p:cNvPr id="44" name="Straight Arrow Connector 43">
              <a:extLst>
                <a:ext uri="{FF2B5EF4-FFF2-40B4-BE49-F238E27FC236}">
                  <a16:creationId xmlns:a16="http://schemas.microsoft.com/office/drawing/2014/main" id="{73C5BDE7-7C1C-BC4D-8BA6-7D65C9783720}"/>
                </a:ext>
              </a:extLst>
            </p:cNvPr>
            <p:cNvCxnSpPr>
              <a:cxnSpLocks/>
              <a:stCxn id="43" idx="4"/>
              <a:endCxn id="38" idx="0"/>
            </p:cNvCxnSpPr>
            <p:nvPr/>
          </p:nvCxnSpPr>
          <p:spPr>
            <a:xfrm>
              <a:off x="11106000" y="4283741"/>
              <a:ext cx="0" cy="100855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37ED4A8C-8A91-814E-BF12-5E2CEB075C92}"/>
                </a:ext>
              </a:extLst>
            </p:cNvPr>
            <p:cNvCxnSpPr>
              <a:cxnSpLocks/>
              <a:endCxn id="41" idx="0"/>
            </p:cNvCxnSpPr>
            <p:nvPr/>
          </p:nvCxnSpPr>
          <p:spPr>
            <a:xfrm flipH="1">
              <a:off x="9382577" y="4283740"/>
              <a:ext cx="1741423" cy="100298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2E1F106F-E11C-B24E-90A8-B3EE58782EF0}"/>
                </a:ext>
              </a:extLst>
            </p:cNvPr>
            <p:cNvCxnSpPr>
              <a:cxnSpLocks/>
              <a:stCxn id="42" idx="4"/>
              <a:endCxn id="38" idx="0"/>
            </p:cNvCxnSpPr>
            <p:nvPr/>
          </p:nvCxnSpPr>
          <p:spPr>
            <a:xfrm>
              <a:off x="7659154" y="4283740"/>
              <a:ext cx="3446846" cy="100855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06E574E9-6322-6B4D-BD07-D0E33CDAC2E1}"/>
                </a:ext>
              </a:extLst>
            </p:cNvPr>
            <p:cNvSpPr txBox="1"/>
            <p:nvPr/>
          </p:nvSpPr>
          <p:spPr>
            <a:xfrm>
              <a:off x="6792399" y="3688666"/>
              <a:ext cx="301686" cy="369332"/>
            </a:xfrm>
            <a:prstGeom prst="rect">
              <a:avLst/>
            </a:prstGeom>
            <a:noFill/>
          </p:spPr>
          <p:txBody>
            <a:bodyPr wrap="none" rtlCol="0">
              <a:spAutoFit/>
            </a:bodyPr>
            <a:lstStyle/>
            <a:p>
              <a:r>
                <a:rPr lang="en-GB" sz="1798"/>
                <a:t>2</a:t>
              </a:r>
            </a:p>
          </p:txBody>
        </p:sp>
        <p:sp>
          <p:nvSpPr>
            <p:cNvPr id="48" name="TextBox 47">
              <a:extLst>
                <a:ext uri="{FF2B5EF4-FFF2-40B4-BE49-F238E27FC236}">
                  <a16:creationId xmlns:a16="http://schemas.microsoft.com/office/drawing/2014/main" id="{A0E035C0-DBA2-6E48-BFF3-6116E73912E3}"/>
                </a:ext>
              </a:extLst>
            </p:cNvPr>
            <p:cNvSpPr txBox="1"/>
            <p:nvPr/>
          </p:nvSpPr>
          <p:spPr>
            <a:xfrm>
              <a:off x="8547044" y="3686030"/>
              <a:ext cx="301686" cy="369332"/>
            </a:xfrm>
            <a:prstGeom prst="rect">
              <a:avLst/>
            </a:prstGeom>
            <a:noFill/>
          </p:spPr>
          <p:txBody>
            <a:bodyPr wrap="none" rtlCol="0">
              <a:spAutoFit/>
            </a:bodyPr>
            <a:lstStyle/>
            <a:p>
              <a:r>
                <a:rPr lang="en-GB" sz="1798"/>
                <a:t>2</a:t>
              </a:r>
            </a:p>
          </p:txBody>
        </p:sp>
        <p:sp>
          <p:nvSpPr>
            <p:cNvPr id="49" name="TextBox 48">
              <a:extLst>
                <a:ext uri="{FF2B5EF4-FFF2-40B4-BE49-F238E27FC236}">
                  <a16:creationId xmlns:a16="http://schemas.microsoft.com/office/drawing/2014/main" id="{BE1E7036-FC86-2E46-BF27-7112924B6316}"/>
                </a:ext>
              </a:extLst>
            </p:cNvPr>
            <p:cNvSpPr txBox="1"/>
            <p:nvPr/>
          </p:nvSpPr>
          <p:spPr>
            <a:xfrm>
              <a:off x="10273528" y="3686030"/>
              <a:ext cx="301686" cy="369332"/>
            </a:xfrm>
            <a:prstGeom prst="rect">
              <a:avLst/>
            </a:prstGeom>
            <a:noFill/>
          </p:spPr>
          <p:txBody>
            <a:bodyPr wrap="none" rtlCol="0">
              <a:spAutoFit/>
            </a:bodyPr>
            <a:lstStyle/>
            <a:p>
              <a:r>
                <a:rPr lang="en-GB" sz="1798"/>
                <a:t>2</a:t>
              </a:r>
            </a:p>
          </p:txBody>
        </p:sp>
        <p:sp>
          <p:nvSpPr>
            <p:cNvPr id="50" name="TextBox 49">
              <a:extLst>
                <a:ext uri="{FF2B5EF4-FFF2-40B4-BE49-F238E27FC236}">
                  <a16:creationId xmlns:a16="http://schemas.microsoft.com/office/drawing/2014/main" id="{B12A5092-7104-2E45-A4AE-46E86AD2E95F}"/>
                </a:ext>
              </a:extLst>
            </p:cNvPr>
            <p:cNvSpPr txBox="1"/>
            <p:nvPr/>
          </p:nvSpPr>
          <p:spPr>
            <a:xfrm>
              <a:off x="6675381" y="5065815"/>
              <a:ext cx="418704" cy="369332"/>
            </a:xfrm>
            <a:prstGeom prst="rect">
              <a:avLst/>
            </a:prstGeom>
            <a:noFill/>
          </p:spPr>
          <p:txBody>
            <a:bodyPr wrap="none" rtlCol="0">
              <a:spAutoFit/>
            </a:bodyPr>
            <a:lstStyle/>
            <a:p>
              <a:pPr algn="r"/>
              <a:r>
                <a:rPr lang="en-GB" sz="1798"/>
                <a:t>54</a:t>
              </a:r>
            </a:p>
          </p:txBody>
        </p:sp>
        <p:sp>
          <p:nvSpPr>
            <p:cNvPr id="51" name="TextBox 50">
              <a:extLst>
                <a:ext uri="{FF2B5EF4-FFF2-40B4-BE49-F238E27FC236}">
                  <a16:creationId xmlns:a16="http://schemas.microsoft.com/office/drawing/2014/main" id="{E222B4AE-1569-2341-82B3-3E85DAF1FEA8}"/>
                </a:ext>
              </a:extLst>
            </p:cNvPr>
            <p:cNvSpPr txBox="1"/>
            <p:nvPr/>
          </p:nvSpPr>
          <p:spPr>
            <a:xfrm>
              <a:off x="8313006" y="5063179"/>
              <a:ext cx="535724" cy="369332"/>
            </a:xfrm>
            <a:prstGeom prst="rect">
              <a:avLst/>
            </a:prstGeom>
            <a:noFill/>
          </p:spPr>
          <p:txBody>
            <a:bodyPr wrap="none" rtlCol="0">
              <a:spAutoFit/>
            </a:bodyPr>
            <a:lstStyle/>
            <a:p>
              <a:pPr algn="r"/>
              <a:r>
                <a:rPr lang="en-GB" sz="1798"/>
                <a:t>162</a:t>
              </a:r>
            </a:p>
          </p:txBody>
        </p:sp>
        <p:sp>
          <p:nvSpPr>
            <p:cNvPr id="52" name="TextBox 51">
              <a:extLst>
                <a:ext uri="{FF2B5EF4-FFF2-40B4-BE49-F238E27FC236}">
                  <a16:creationId xmlns:a16="http://schemas.microsoft.com/office/drawing/2014/main" id="{77AA544A-F7A9-8F49-8046-D2F469F03D6E}"/>
                </a:ext>
              </a:extLst>
            </p:cNvPr>
            <p:cNvSpPr txBox="1"/>
            <p:nvPr/>
          </p:nvSpPr>
          <p:spPr>
            <a:xfrm>
              <a:off x="10039490" y="5063179"/>
              <a:ext cx="535724" cy="369332"/>
            </a:xfrm>
            <a:prstGeom prst="rect">
              <a:avLst/>
            </a:prstGeom>
            <a:noFill/>
          </p:spPr>
          <p:txBody>
            <a:bodyPr wrap="none" rtlCol="0">
              <a:spAutoFit/>
            </a:bodyPr>
            <a:lstStyle/>
            <a:p>
              <a:pPr algn="r"/>
              <a:r>
                <a:rPr lang="en-GB" sz="1798"/>
                <a:t>486</a:t>
              </a:r>
            </a:p>
          </p:txBody>
        </p:sp>
        <p:cxnSp>
          <p:nvCxnSpPr>
            <p:cNvPr id="54" name="Straight Arrow Connector 53">
              <a:extLst>
                <a:ext uri="{FF2B5EF4-FFF2-40B4-BE49-F238E27FC236}">
                  <a16:creationId xmlns:a16="http://schemas.microsoft.com/office/drawing/2014/main" id="{298C6F6F-C0BC-D646-A113-84051FF532E4}"/>
                </a:ext>
              </a:extLst>
            </p:cNvPr>
            <p:cNvCxnSpPr>
              <a:cxnSpLocks/>
              <a:stCxn id="42" idx="4"/>
              <a:endCxn id="37" idx="0"/>
            </p:cNvCxnSpPr>
            <p:nvPr/>
          </p:nvCxnSpPr>
          <p:spPr>
            <a:xfrm>
              <a:off x="7659154" y="4283740"/>
              <a:ext cx="1" cy="100298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21EEF765-FA33-834B-8A59-87B651A612E3}"/>
                </a:ext>
              </a:extLst>
            </p:cNvPr>
            <p:cNvCxnSpPr>
              <a:cxnSpLocks/>
              <a:stCxn id="41" idx="6"/>
              <a:endCxn id="38" idx="2"/>
            </p:cNvCxnSpPr>
            <p:nvPr/>
          </p:nvCxnSpPr>
          <p:spPr>
            <a:xfrm>
              <a:off x="10120577" y="5481483"/>
              <a:ext cx="247423" cy="557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315A2EF2-033E-CA4D-9DA5-27DE776611AB}"/>
                </a:ext>
              </a:extLst>
            </p:cNvPr>
            <p:cNvCxnSpPr>
              <a:cxnSpLocks/>
              <a:stCxn id="35" idx="4"/>
              <a:endCxn id="37" idx="0"/>
            </p:cNvCxnSpPr>
            <p:nvPr/>
          </p:nvCxnSpPr>
          <p:spPr>
            <a:xfrm flipH="1">
              <a:off x="7659155" y="4283742"/>
              <a:ext cx="1723422" cy="100298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E329CD63-5264-0140-A8FA-0C4445E8B8E6}"/>
                </a:ext>
              </a:extLst>
            </p:cNvPr>
            <p:cNvCxnSpPr>
              <a:cxnSpLocks/>
              <a:stCxn id="37" idx="6"/>
              <a:endCxn id="41" idx="2"/>
            </p:cNvCxnSpPr>
            <p:nvPr/>
          </p:nvCxnSpPr>
          <p:spPr>
            <a:xfrm>
              <a:off x="8397155" y="5481483"/>
              <a:ext cx="247422"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EEA83C80-5C66-664D-BBA9-DF3C5919D67F}"/>
                </a:ext>
              </a:extLst>
            </p:cNvPr>
            <p:cNvCxnSpPr>
              <a:cxnSpLocks/>
              <a:stCxn id="37" idx="5"/>
              <a:endCxn id="38" idx="3"/>
            </p:cNvCxnSpPr>
            <p:nvPr/>
          </p:nvCxnSpPr>
          <p:spPr>
            <a:xfrm rot="16200000" flipH="1">
              <a:off x="9379791" y="4420404"/>
              <a:ext cx="5572" cy="2403155"/>
            </a:xfrm>
            <a:prstGeom prst="curvedConnector3">
              <a:avLst>
                <a:gd name="adj1" fmla="val 4113765"/>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671C5695-323C-1240-A646-7A783946888A}"/>
                </a:ext>
              </a:extLst>
            </p:cNvPr>
            <p:cNvCxnSpPr>
              <a:cxnSpLocks/>
              <a:stCxn id="42" idx="4"/>
              <a:endCxn id="41" idx="0"/>
            </p:cNvCxnSpPr>
            <p:nvPr/>
          </p:nvCxnSpPr>
          <p:spPr>
            <a:xfrm>
              <a:off x="7659154" y="4283740"/>
              <a:ext cx="1723423" cy="100298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84684009"/>
      </p:ext>
    </p:extLst>
  </p:cSld>
  <p:clrMapOvr>
    <a:masterClrMapping/>
  </p:clrMapOvr>
  <p:transition spd="med"/>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p:cNvSpPr>
            <a:spLocks noGrp="1" noChangeArrowheads="1"/>
          </p:cNvSpPr>
          <p:nvPr>
            <p:ph type="title"/>
          </p:nvPr>
        </p:nvSpPr>
        <p:spPr/>
        <p:txBody>
          <a:bodyPr/>
          <a:lstStyle/>
          <a:p>
            <a:r>
              <a:rPr lang="en-GB"/>
              <a:t>Expectation-Maximisation (EM)</a:t>
            </a:r>
          </a:p>
        </p:txBody>
      </p:sp>
      <p:sp>
        <p:nvSpPr>
          <p:cNvPr id="2" name="Content Placeholder 1">
            <a:extLst>
              <a:ext uri="{FF2B5EF4-FFF2-40B4-BE49-F238E27FC236}">
                <a16:creationId xmlns:a16="http://schemas.microsoft.com/office/drawing/2014/main" id="{F457F147-F889-7F41-AD71-CD216E2EC637}"/>
              </a:ext>
            </a:extLst>
          </p:cNvPr>
          <p:cNvSpPr>
            <a:spLocks noGrp="1"/>
          </p:cNvSpPr>
          <p:nvPr>
            <p:ph idx="1"/>
          </p:nvPr>
        </p:nvSpPr>
        <p:spPr/>
        <p:txBody>
          <a:bodyPr/>
          <a:lstStyle/>
          <a:p>
            <a:r>
              <a:rPr lang="en-GB"/>
              <a:t>If we keep the hidden variables and want to learn parameters from data, we have a form of </a:t>
            </a:r>
            <a:r>
              <a:rPr lang="en-GB" i="1">
                <a:solidFill>
                  <a:schemeClr val="accent2"/>
                </a:solidFill>
              </a:rPr>
              <a:t>unsupervised learning</a:t>
            </a:r>
            <a:endParaRPr lang="en-GB"/>
          </a:p>
          <a:p>
            <a:pPr lvl="1"/>
            <a:r>
              <a:rPr lang="en-GB"/>
              <a:t>Data do not include infromation on the true nature of each data point</a:t>
            </a:r>
          </a:p>
          <a:p>
            <a:endParaRPr lang="en-GB"/>
          </a:p>
          <a:p>
            <a:r>
              <a:rPr lang="en-GB">
                <a:solidFill>
                  <a:schemeClr val="accent1"/>
                </a:solidFill>
              </a:rPr>
              <a:t>Expectation-Maximisation</a:t>
            </a:r>
            <a:r>
              <a:rPr lang="en-GB"/>
              <a:t> (EM)</a:t>
            </a:r>
          </a:p>
          <a:p>
            <a:pPr lvl="1"/>
            <a:r>
              <a:rPr lang="en-GB"/>
              <a:t>General algorithm for learning model parameters from incomplete data</a:t>
            </a:r>
          </a:p>
          <a:p>
            <a:pPr lvl="1"/>
            <a:r>
              <a:rPr lang="en-GB"/>
              <a:t>Here, how it works on learning parameters for BNs with discrete variables</a:t>
            </a:r>
          </a:p>
        </p:txBody>
      </p:sp>
      <p:sp>
        <p:nvSpPr>
          <p:cNvPr id="3" name="Date Placeholder 2">
            <a:extLst>
              <a:ext uri="{FF2B5EF4-FFF2-40B4-BE49-F238E27FC236}">
                <a16:creationId xmlns:a16="http://schemas.microsoft.com/office/drawing/2014/main" id="{5FB89C88-8F4A-4A4A-8AF5-D7AB52F455CA}"/>
              </a:ext>
            </a:extLst>
          </p:cNvPr>
          <p:cNvSpPr>
            <a:spLocks noGrp="1"/>
          </p:cNvSpPr>
          <p:nvPr>
            <p:ph type="dt" sz="half" idx="2"/>
          </p:nvPr>
        </p:nvSpPr>
        <p:spPr/>
        <p:txBody>
          <a:bodyPr/>
          <a:lstStyle/>
          <a:p>
            <a:r>
              <a:rPr lang="en-GB"/>
              <a:t>Lifted Learning</a:t>
            </a:r>
          </a:p>
        </p:txBody>
      </p:sp>
      <p:sp>
        <p:nvSpPr>
          <p:cNvPr id="6" name="Footer Placeholder 5">
            <a:extLst>
              <a:ext uri="{FF2B5EF4-FFF2-40B4-BE49-F238E27FC236}">
                <a16:creationId xmlns:a16="http://schemas.microsoft.com/office/drawing/2014/main" id="{6895C498-CD66-1245-B0E2-9E70FBB925C6}"/>
              </a:ext>
            </a:extLst>
          </p:cNvPr>
          <p:cNvSpPr>
            <a:spLocks noGrp="1"/>
          </p:cNvSpPr>
          <p:nvPr>
            <p:ph type="ftr" sz="quarter" idx="3"/>
          </p:nvPr>
        </p:nvSpPr>
        <p:spPr/>
        <p:txBody>
          <a:bodyPr/>
          <a:lstStyle/>
          <a:p>
            <a:r>
              <a:rPr lang="en-GB"/>
              <a:t>T. Braun - StaRAI</a:t>
            </a:r>
          </a:p>
        </p:txBody>
      </p:sp>
      <p:sp>
        <p:nvSpPr>
          <p:cNvPr id="5" name="Foliennummernplatzhalter 3"/>
          <p:cNvSpPr>
            <a:spLocks noGrp="1"/>
          </p:cNvSpPr>
          <p:nvPr>
            <p:ph type="sldNum" sz="quarter" idx="4"/>
          </p:nvPr>
        </p:nvSpPr>
        <p:spPr/>
        <p:txBody>
          <a:bodyPr/>
          <a:lstStyle/>
          <a:p>
            <a:fld id="{A4C577E2-95DD-1F4B-A688-E8FB02007787}" type="slidenum">
              <a:rPr lang="en-GB" smtClean="0"/>
              <a:pPr/>
              <a:t>124</a:t>
            </a:fld>
            <a:endParaRPr lang="en-GB"/>
          </a:p>
        </p:txBody>
      </p:sp>
    </p:spTree>
    <p:extLst>
      <p:ext uri="{BB962C8B-B14F-4D97-AF65-F5344CB8AC3E}">
        <p14:creationId xmlns:p14="http://schemas.microsoft.com/office/powerpoint/2010/main" val="2159064843"/>
      </p:ext>
    </p:extLst>
  </p:cSld>
  <p:clrMapOvr>
    <a:masterClrMapping/>
  </p:clrMapOvr>
  <p:transition spd="med"/>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p:cNvSpPr>
            <a:spLocks noGrp="1" noChangeArrowheads="1"/>
          </p:cNvSpPr>
          <p:nvPr>
            <p:ph type="title"/>
          </p:nvPr>
        </p:nvSpPr>
        <p:spPr/>
        <p:txBody>
          <a:bodyPr/>
          <a:lstStyle/>
          <a:p>
            <a:r>
              <a:rPr lang="en-GB" dirty="0"/>
              <a:t>EM: General Idea</a:t>
            </a:r>
          </a:p>
        </p:txBody>
      </p:sp>
      <mc:AlternateContent xmlns:mc="http://schemas.openxmlformats.org/markup-compatibility/2006" xmlns:a14="http://schemas.microsoft.com/office/drawing/2010/main">
        <mc:Choice Requires="a14">
          <p:sp>
            <p:nvSpPr>
              <p:cNvPr id="11" name="Content Placeholder 10">
                <a:extLst>
                  <a:ext uri="{FF2B5EF4-FFF2-40B4-BE49-F238E27FC236}">
                    <a16:creationId xmlns:a16="http://schemas.microsoft.com/office/drawing/2014/main" id="{7C654FB2-A846-A147-B275-398E0670A839}"/>
                  </a:ext>
                </a:extLst>
              </p:cNvPr>
              <p:cNvSpPr>
                <a:spLocks noGrp="1"/>
              </p:cNvSpPr>
              <p:nvPr>
                <p:ph idx="1"/>
              </p:nvPr>
            </p:nvSpPr>
            <p:spPr>
              <a:xfrm>
                <a:off x="359625" y="1666902"/>
                <a:ext cx="8879986" cy="4236435"/>
              </a:xfrm>
            </p:spPr>
            <p:txBody>
              <a:bodyPr/>
              <a:lstStyle/>
              <a:p>
                <a:r>
                  <a:rPr lang="en-GB" dirty="0"/>
                  <a:t>If we had data for all the variables in the network, we could learn the parameters by using ML methods</a:t>
                </a:r>
              </a:p>
              <a:p>
                <a:pPr lvl="1"/>
                <a:r>
                  <a:rPr lang="en-GB" dirty="0"/>
                  <a:t>Compute relative frequencies as discussed before</a:t>
                </a:r>
              </a:p>
              <a:p>
                <a:endParaRPr lang="en-GB" dirty="0"/>
              </a:p>
              <a:p>
                <a:r>
                  <a:rPr lang="en-GB" dirty="0"/>
                  <a:t>If we had the parameters in the network, we could estimate the posterior probability of any event, including the hidden variables </a:t>
                </a:r>
              </a:p>
              <a:p>
                <a:pPr lvl="1"/>
                <a14:m>
                  <m:oMath xmlns:m="http://schemas.openxmlformats.org/officeDocument/2006/math">
                    <m:r>
                      <a:rPr lang="en-GB" b="0" i="1" smtClean="0">
                        <a:latin typeface="Cambria Math" panose="02040503050406030204" pitchFamily="18" charset="0"/>
                      </a:rPr>
                      <m:t>𝑃</m:t>
                    </m:r>
                    <m:d>
                      <m:dPr>
                        <m:ctrlPr>
                          <a:rPr lang="en-GB" b="0" i="1" smtClean="0">
                            <a:latin typeface="Cambria Math" panose="02040503050406030204" pitchFamily="18" charset="0"/>
                          </a:rPr>
                        </m:ctrlPr>
                      </m:dPr>
                      <m:e>
                        <m:r>
                          <a:rPr lang="en-GB" b="0" i="1" smtClean="0">
                            <a:latin typeface="Cambria Math" panose="02040503050406030204" pitchFamily="18" charset="0"/>
                          </a:rPr>
                          <m:t>𝐻</m:t>
                        </m:r>
                      </m:e>
                      <m:e>
                        <m:r>
                          <a:rPr lang="en-GB" i="1">
                            <a:latin typeface="Cambria Math" panose="02040503050406030204" pitchFamily="18" charset="0"/>
                          </a:rPr>
                          <m:t>𝐴</m:t>
                        </m:r>
                        <m:r>
                          <a:rPr lang="en-GB" i="1">
                            <a:latin typeface="Cambria Math" panose="02040503050406030204" pitchFamily="18" charset="0"/>
                          </a:rPr>
                          <m:t>,</m:t>
                        </m:r>
                        <m:r>
                          <a:rPr lang="en-GB" i="1">
                            <a:latin typeface="Cambria Math" panose="02040503050406030204" pitchFamily="18" charset="0"/>
                          </a:rPr>
                          <m:t>𝐵</m:t>
                        </m:r>
                        <m:r>
                          <a:rPr lang="en-GB" i="1">
                            <a:latin typeface="Cambria Math" panose="02040503050406030204" pitchFamily="18" charset="0"/>
                          </a:rPr>
                          <m:t>,</m:t>
                        </m:r>
                        <m:r>
                          <a:rPr lang="en-GB" i="1">
                            <a:latin typeface="Cambria Math" panose="02040503050406030204" pitchFamily="18" charset="0"/>
                          </a:rPr>
                          <m:t>𝐶</m:t>
                        </m:r>
                      </m:e>
                    </m:d>
                  </m:oMath>
                </a14:m>
                <a:endParaRPr lang="en-GB" dirty="0"/>
              </a:p>
              <a:p>
                <a:pPr lvl="1"/>
                <a:r>
                  <a:rPr lang="en-GB" dirty="0"/>
                  <a:t>Could estimate parameters involving </a:t>
                </a:r>
                <a14:m>
                  <m:oMath xmlns:m="http://schemas.openxmlformats.org/officeDocument/2006/math">
                    <m:r>
                      <a:rPr lang="en-GB" i="1">
                        <a:latin typeface="Cambria Math" panose="02040503050406030204" pitchFamily="18" charset="0"/>
                      </a:rPr>
                      <m:t>𝐻</m:t>
                    </m:r>
                  </m:oMath>
                </a14:m>
                <a:endParaRPr lang="en-GB" dirty="0"/>
              </a:p>
              <a:p>
                <a:pPr lvl="1"/>
                <a:endParaRPr lang="en-GB" dirty="0"/>
              </a:p>
            </p:txBody>
          </p:sp>
        </mc:Choice>
        <mc:Fallback xmlns="">
          <p:sp>
            <p:nvSpPr>
              <p:cNvPr id="11" name="Content Placeholder 10">
                <a:extLst>
                  <a:ext uri="{FF2B5EF4-FFF2-40B4-BE49-F238E27FC236}">
                    <a16:creationId xmlns:a16="http://schemas.microsoft.com/office/drawing/2014/main" id="{7C654FB2-A846-A147-B275-398E0670A839}"/>
                  </a:ext>
                </a:extLst>
              </p:cNvPr>
              <p:cNvSpPr>
                <a:spLocks noGrp="1" noRot="1" noChangeAspect="1" noMove="1" noResize="1" noEditPoints="1" noAdjustHandles="1" noChangeArrowheads="1" noChangeShapeType="1" noTextEdit="1"/>
              </p:cNvSpPr>
              <p:nvPr>
                <p:ph idx="1"/>
              </p:nvPr>
            </p:nvSpPr>
            <p:spPr>
              <a:xfrm>
                <a:off x="359625" y="1666902"/>
                <a:ext cx="8879986" cy="4236435"/>
              </a:xfrm>
              <a:blipFill>
                <a:blip r:embed="rId3"/>
                <a:stretch>
                  <a:fillRect l="-1854" t="-2687" r="-1569"/>
                </a:stretch>
              </a:blipFill>
            </p:spPr>
            <p:txBody>
              <a:bodyPr/>
              <a:lstStyle/>
              <a:p>
                <a:r>
                  <a:rPr lang="en-GB">
                    <a:noFill/>
                  </a:rPr>
                  <a:t> </a:t>
                </a:r>
              </a:p>
            </p:txBody>
          </p:sp>
        </mc:Fallback>
      </mc:AlternateContent>
      <p:sp>
        <p:nvSpPr>
          <p:cNvPr id="4" name="Date Placeholder 3">
            <a:extLst>
              <a:ext uri="{FF2B5EF4-FFF2-40B4-BE49-F238E27FC236}">
                <a16:creationId xmlns:a16="http://schemas.microsoft.com/office/drawing/2014/main" id="{94B086A4-F22C-1A4F-AF0A-E94FD80BB63A}"/>
              </a:ext>
            </a:extLst>
          </p:cNvPr>
          <p:cNvSpPr>
            <a:spLocks noGrp="1"/>
          </p:cNvSpPr>
          <p:nvPr>
            <p:ph type="dt" sz="half" idx="2"/>
          </p:nvPr>
        </p:nvSpPr>
        <p:spPr/>
        <p:txBody>
          <a:bodyPr/>
          <a:lstStyle/>
          <a:p>
            <a:r>
              <a:rPr lang="en-GB"/>
              <a:t>Lifted Learning</a:t>
            </a:r>
            <a:endParaRPr lang="en-GB" dirty="0"/>
          </a:p>
        </p:txBody>
      </p:sp>
      <p:sp>
        <p:nvSpPr>
          <p:cNvPr id="6" name="Footer Placeholder 5">
            <a:extLst>
              <a:ext uri="{FF2B5EF4-FFF2-40B4-BE49-F238E27FC236}">
                <a16:creationId xmlns:a16="http://schemas.microsoft.com/office/drawing/2014/main" id="{F16878D2-2D12-B140-A417-75334CC6D5B5}"/>
              </a:ext>
            </a:extLst>
          </p:cNvPr>
          <p:cNvSpPr>
            <a:spLocks noGrp="1"/>
          </p:cNvSpPr>
          <p:nvPr>
            <p:ph type="ftr" sz="quarter" idx="3"/>
          </p:nvPr>
        </p:nvSpPr>
        <p:spPr/>
        <p:txBody>
          <a:bodyPr/>
          <a:lstStyle/>
          <a:p>
            <a:r>
              <a:rPr lang="en-GB" dirty="0"/>
              <a:t>T. Braun - StaRAI</a:t>
            </a:r>
          </a:p>
        </p:txBody>
      </p:sp>
      <p:sp>
        <p:nvSpPr>
          <p:cNvPr id="7" name="Foliennummernplatzhalter 3"/>
          <p:cNvSpPr>
            <a:spLocks noGrp="1"/>
          </p:cNvSpPr>
          <p:nvPr>
            <p:ph type="sldNum" sz="quarter" idx="4"/>
          </p:nvPr>
        </p:nvSpPr>
        <p:spPr/>
        <p:txBody>
          <a:bodyPr/>
          <a:lstStyle/>
          <a:p>
            <a:fld id="{A4C577E2-95DD-1F4B-A688-E8FB02007787}" type="slidenum">
              <a:rPr lang="en-GB" smtClean="0"/>
              <a:pPr/>
              <a:t>125</a:t>
            </a:fld>
            <a:endParaRPr lang="en-GB" dirty="0"/>
          </a:p>
        </p:txBody>
      </p:sp>
      <p:sp>
        <p:nvSpPr>
          <p:cNvPr id="98306" name="Rectangle 3"/>
          <p:cNvSpPr>
            <a:spLocks noChangeArrowheads="1"/>
          </p:cNvSpPr>
          <p:nvPr/>
        </p:nvSpPr>
        <p:spPr bwMode="auto">
          <a:xfrm>
            <a:off x="1528759" y="910673"/>
            <a:ext cx="8955285" cy="6470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906" tIns="46751" rIns="89906" bIns="46751"/>
          <a:lstStyle/>
          <a:p>
            <a:pPr marL="339385" indent="-339385">
              <a:spcBef>
                <a:spcPts val="1798"/>
              </a:spcBef>
              <a:buClr>
                <a:srgbClr val="000000"/>
              </a:buClr>
              <a:buSzPct val="100000"/>
              <a:buFont typeface="Wingdings" charset="0"/>
              <a:buChar char=""/>
            </a:pPr>
            <a:endParaRPr lang="en-GB" sz="2398" dirty="0">
              <a:solidFill>
                <a:srgbClr val="000000"/>
              </a:solidFill>
              <a:cs typeface="Times New Roman" charset="0"/>
            </a:endParaRPr>
          </a:p>
        </p:txBody>
      </p:sp>
      <p:sp>
        <p:nvSpPr>
          <p:cNvPr id="2" name="Rectangle 1"/>
          <p:cNvSpPr/>
          <p:nvPr/>
        </p:nvSpPr>
        <p:spPr>
          <a:xfrm>
            <a:off x="1871119" y="6266857"/>
            <a:ext cx="8270562" cy="245965"/>
          </a:xfrm>
          <a:prstGeom prst="rect">
            <a:avLst/>
          </a:prstGeom>
        </p:spPr>
        <p:txBody>
          <a:bodyPr wrap="square">
            <a:spAutoFit/>
          </a:bodyPr>
          <a:lstStyle/>
          <a:p>
            <a:pPr algn="ctr"/>
            <a:r>
              <a:rPr lang="en-GB" sz="999" dirty="0">
                <a:solidFill>
                  <a:schemeClr val="tx1">
                    <a:lumMod val="60000"/>
                    <a:lumOff val="40000"/>
                  </a:schemeClr>
                </a:solidFill>
              </a:rPr>
              <a:t>Dempster, A.P., Laird. N.M., Rubin, D.B.: Maximum-Likelihood from Incomplete Data via the EM Algorithm. In: </a:t>
            </a:r>
            <a:r>
              <a:rPr lang="en-GB" sz="999" i="1" dirty="0">
                <a:solidFill>
                  <a:schemeClr val="tx1">
                    <a:lumMod val="60000"/>
                    <a:lumOff val="40000"/>
                  </a:schemeClr>
                </a:solidFill>
              </a:rPr>
              <a:t>Journal of the Royal Statistical Society</a:t>
            </a:r>
            <a:r>
              <a:rPr lang="en-GB" sz="999" dirty="0">
                <a:solidFill>
                  <a:schemeClr val="tx1">
                    <a:lumMod val="60000"/>
                    <a:lumOff val="40000"/>
                  </a:schemeClr>
                </a:solidFill>
              </a:rPr>
              <a:t>, </a:t>
            </a:r>
            <a:r>
              <a:rPr lang="en-GB" sz="999" b="1" dirty="0">
                <a:solidFill>
                  <a:schemeClr val="tx1">
                    <a:lumMod val="60000"/>
                    <a:lumOff val="40000"/>
                  </a:schemeClr>
                </a:solidFill>
              </a:rPr>
              <a:t>1977</a:t>
            </a:r>
          </a:p>
        </p:txBody>
      </p:sp>
      <p:grpSp>
        <p:nvGrpSpPr>
          <p:cNvPr id="12" name="Group 11">
            <a:extLst>
              <a:ext uri="{FF2B5EF4-FFF2-40B4-BE49-F238E27FC236}">
                <a16:creationId xmlns:a16="http://schemas.microsoft.com/office/drawing/2014/main" id="{2052F4C8-7621-644A-A02A-4857A91A0BE0}"/>
              </a:ext>
            </a:extLst>
          </p:cNvPr>
          <p:cNvGrpSpPr/>
          <p:nvPr/>
        </p:nvGrpSpPr>
        <p:grpSpPr>
          <a:xfrm>
            <a:off x="9763498" y="3562544"/>
            <a:ext cx="1892448" cy="2074315"/>
            <a:chOff x="9773668" y="3562683"/>
            <a:chExt cx="1894419" cy="2076476"/>
          </a:xfrm>
        </p:grpSpPr>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FD85A166-B487-F34B-9EC2-C0537257E4C0}"/>
                    </a:ext>
                  </a:extLst>
                </p:cNvPr>
                <p:cNvSpPr txBox="1"/>
                <p:nvPr/>
              </p:nvSpPr>
              <p:spPr>
                <a:xfrm>
                  <a:off x="10421668" y="4433117"/>
                  <a:ext cx="540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1798" i="1" smtClean="0">
                            <a:solidFill>
                              <a:srgbClr val="FFC000"/>
                            </a:solidFill>
                            <a:latin typeface="Cambria Math" panose="02040503050406030204" pitchFamily="18" charset="0"/>
                          </a:rPr>
                          <m:t>𝐻</m:t>
                        </m:r>
                      </m:oMath>
                    </m:oMathPara>
                  </a14:m>
                  <a:endParaRPr lang="en-GB" sz="1798" dirty="0">
                    <a:solidFill>
                      <a:srgbClr val="FFC000"/>
                    </a:solidFill>
                  </a:endParaRPr>
                </a:p>
              </p:txBody>
            </p:sp>
          </mc:Choice>
          <mc:Fallback xmlns="">
            <p:sp>
              <p:nvSpPr>
                <p:cNvPr id="13" name="TextBox 12">
                  <a:extLst>
                    <a:ext uri="{FF2B5EF4-FFF2-40B4-BE49-F238E27FC236}">
                      <a16:creationId xmlns:a16="http://schemas.microsoft.com/office/drawing/2014/main" id="{FD85A166-B487-F34B-9EC2-C0537257E4C0}"/>
                    </a:ext>
                  </a:extLst>
                </p:cNvPr>
                <p:cNvSpPr txBox="1">
                  <a:spLocks noRot="1" noChangeAspect="1" noMove="1" noResize="1" noEditPoints="1" noAdjustHandles="1" noChangeArrowheads="1" noChangeShapeType="1" noTextEdit="1"/>
                </p:cNvSpPr>
                <p:nvPr/>
              </p:nvSpPr>
              <p:spPr>
                <a:xfrm>
                  <a:off x="10421668" y="4433117"/>
                  <a:ext cx="540000" cy="389513"/>
                </a:xfrm>
                <a:prstGeom prst="ellipse">
                  <a:avLst/>
                </a:prstGeom>
                <a:blipFill>
                  <a:blip r:embed="rId4"/>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6232FD75-F53C-FC45-9BD4-CA03FDAD5677}"/>
                    </a:ext>
                  </a:extLst>
                </p:cNvPr>
                <p:cNvSpPr txBox="1"/>
                <p:nvPr/>
              </p:nvSpPr>
              <p:spPr>
                <a:xfrm>
                  <a:off x="10421668" y="3562683"/>
                  <a:ext cx="540000" cy="389513"/>
                </a:xfrm>
                <a:prstGeom prst="ellipse">
                  <a:avLst/>
                </a:prstGeom>
                <a:solidFill>
                  <a:schemeClr val="tx1">
                    <a:lumMod val="40000"/>
                    <a:lumOff val="60000"/>
                  </a:schemeClr>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1798" i="1" smtClean="0">
                            <a:latin typeface="Cambria Math" panose="02040503050406030204" pitchFamily="18" charset="0"/>
                          </a:rPr>
                          <m:t>𝐴</m:t>
                        </m:r>
                      </m:oMath>
                    </m:oMathPara>
                  </a14:m>
                  <a:endParaRPr lang="en-GB" sz="1798" dirty="0"/>
                </a:p>
              </p:txBody>
            </p:sp>
          </mc:Choice>
          <mc:Fallback xmlns="">
            <p:sp>
              <p:nvSpPr>
                <p:cNvPr id="14" name="TextBox 13">
                  <a:extLst>
                    <a:ext uri="{FF2B5EF4-FFF2-40B4-BE49-F238E27FC236}">
                      <a16:creationId xmlns:a16="http://schemas.microsoft.com/office/drawing/2014/main" id="{6232FD75-F53C-FC45-9BD4-CA03FDAD5677}"/>
                    </a:ext>
                  </a:extLst>
                </p:cNvPr>
                <p:cNvSpPr txBox="1">
                  <a:spLocks noRot="1" noChangeAspect="1" noMove="1" noResize="1" noEditPoints="1" noAdjustHandles="1" noChangeArrowheads="1" noChangeShapeType="1" noTextEdit="1"/>
                </p:cNvSpPr>
                <p:nvPr/>
              </p:nvSpPr>
              <p:spPr>
                <a:xfrm>
                  <a:off x="10421668" y="3562683"/>
                  <a:ext cx="540000" cy="389513"/>
                </a:xfrm>
                <a:prstGeom prst="ellipse">
                  <a:avLst/>
                </a:prstGeom>
                <a:blipFill>
                  <a:blip r:embed="rId5"/>
                  <a:stretch>
                    <a:fillRect/>
                  </a:stretch>
                </a:blipFill>
                <a:ln>
                  <a:solidFill>
                    <a:schemeClr val="tx1"/>
                  </a:solidFill>
                </a:ln>
              </p:spPr>
              <p:txBody>
                <a:bodyPr/>
                <a:lstStyle/>
                <a:p>
                  <a:r>
                    <a:rPr lang="de-DE">
                      <a:noFill/>
                    </a:rPr>
                    <a:t> </a:t>
                  </a:r>
                </a:p>
              </p:txBody>
            </p:sp>
          </mc:Fallback>
        </mc:AlternateContent>
        <p:cxnSp>
          <p:nvCxnSpPr>
            <p:cNvPr id="15" name="Straight Arrow Connector 14">
              <a:extLst>
                <a:ext uri="{FF2B5EF4-FFF2-40B4-BE49-F238E27FC236}">
                  <a16:creationId xmlns:a16="http://schemas.microsoft.com/office/drawing/2014/main" id="{2CDCE3EC-2F03-C742-8C81-53B7C6F1E5CC}"/>
                </a:ext>
              </a:extLst>
            </p:cNvPr>
            <p:cNvCxnSpPr>
              <a:cxnSpLocks/>
              <a:stCxn id="14" idx="4"/>
              <a:endCxn id="13" idx="0"/>
            </p:cNvCxnSpPr>
            <p:nvPr/>
          </p:nvCxnSpPr>
          <p:spPr>
            <a:xfrm>
              <a:off x="10691668" y="3952196"/>
              <a:ext cx="0" cy="48092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704EC3D4-D365-4744-892D-2905AB939733}"/>
                    </a:ext>
                  </a:extLst>
                </p:cNvPr>
                <p:cNvSpPr txBox="1"/>
                <p:nvPr/>
              </p:nvSpPr>
              <p:spPr>
                <a:xfrm>
                  <a:off x="9773668" y="5244074"/>
                  <a:ext cx="540000" cy="389513"/>
                </a:xfrm>
                <a:prstGeom prst="ellipse">
                  <a:avLst/>
                </a:prstGeom>
                <a:solidFill>
                  <a:schemeClr val="tx1">
                    <a:lumMod val="40000"/>
                    <a:lumOff val="60000"/>
                  </a:schemeClr>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1798" i="1" smtClean="0">
                            <a:latin typeface="Cambria Math" panose="02040503050406030204" pitchFamily="18" charset="0"/>
                          </a:rPr>
                          <m:t>𝐵</m:t>
                        </m:r>
                      </m:oMath>
                    </m:oMathPara>
                  </a14:m>
                  <a:endParaRPr lang="en-GB" sz="1798" dirty="0"/>
                </a:p>
              </p:txBody>
            </p:sp>
          </mc:Choice>
          <mc:Fallback xmlns="">
            <p:sp>
              <p:nvSpPr>
                <p:cNvPr id="16" name="TextBox 15">
                  <a:extLst>
                    <a:ext uri="{FF2B5EF4-FFF2-40B4-BE49-F238E27FC236}">
                      <a16:creationId xmlns:a16="http://schemas.microsoft.com/office/drawing/2014/main" id="{704EC3D4-D365-4744-892D-2905AB939733}"/>
                    </a:ext>
                  </a:extLst>
                </p:cNvPr>
                <p:cNvSpPr txBox="1">
                  <a:spLocks noRot="1" noChangeAspect="1" noMove="1" noResize="1" noEditPoints="1" noAdjustHandles="1" noChangeArrowheads="1" noChangeShapeType="1" noTextEdit="1"/>
                </p:cNvSpPr>
                <p:nvPr/>
              </p:nvSpPr>
              <p:spPr>
                <a:xfrm>
                  <a:off x="9773668" y="5244074"/>
                  <a:ext cx="540000" cy="389513"/>
                </a:xfrm>
                <a:prstGeom prst="ellipse">
                  <a:avLst/>
                </a:prstGeom>
                <a:blipFill>
                  <a:blip r:embed="rId6"/>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E6E06FBE-90EF-AF4B-BEB7-B9E385DDEC98}"/>
                    </a:ext>
                  </a:extLst>
                </p:cNvPr>
                <p:cNvSpPr txBox="1"/>
                <p:nvPr/>
              </p:nvSpPr>
              <p:spPr>
                <a:xfrm>
                  <a:off x="11128087" y="5249646"/>
                  <a:ext cx="540000" cy="389513"/>
                </a:xfrm>
                <a:prstGeom prst="ellipse">
                  <a:avLst/>
                </a:prstGeom>
                <a:solidFill>
                  <a:schemeClr val="tx1">
                    <a:lumMod val="40000"/>
                    <a:lumOff val="60000"/>
                  </a:schemeClr>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1798" i="1" smtClean="0">
                            <a:latin typeface="Cambria Math" panose="02040503050406030204" pitchFamily="18" charset="0"/>
                          </a:rPr>
                          <m:t>𝐶</m:t>
                        </m:r>
                      </m:oMath>
                    </m:oMathPara>
                  </a14:m>
                  <a:endParaRPr lang="en-GB" sz="1798" dirty="0"/>
                </a:p>
              </p:txBody>
            </p:sp>
          </mc:Choice>
          <mc:Fallback xmlns="">
            <p:sp>
              <p:nvSpPr>
                <p:cNvPr id="17" name="TextBox 16">
                  <a:extLst>
                    <a:ext uri="{FF2B5EF4-FFF2-40B4-BE49-F238E27FC236}">
                      <a16:creationId xmlns:a16="http://schemas.microsoft.com/office/drawing/2014/main" id="{E6E06FBE-90EF-AF4B-BEB7-B9E385DDEC98}"/>
                    </a:ext>
                  </a:extLst>
                </p:cNvPr>
                <p:cNvSpPr txBox="1">
                  <a:spLocks noRot="1" noChangeAspect="1" noMove="1" noResize="1" noEditPoints="1" noAdjustHandles="1" noChangeArrowheads="1" noChangeShapeType="1" noTextEdit="1"/>
                </p:cNvSpPr>
                <p:nvPr/>
              </p:nvSpPr>
              <p:spPr>
                <a:xfrm>
                  <a:off x="11128087" y="5249646"/>
                  <a:ext cx="540000" cy="389513"/>
                </a:xfrm>
                <a:prstGeom prst="ellipse">
                  <a:avLst/>
                </a:prstGeom>
                <a:blipFill>
                  <a:blip r:embed="rId7"/>
                  <a:stretch>
                    <a:fillRect/>
                  </a:stretch>
                </a:blipFill>
                <a:ln>
                  <a:solidFill>
                    <a:schemeClr val="tx1"/>
                  </a:solidFill>
                </a:ln>
              </p:spPr>
              <p:txBody>
                <a:bodyPr/>
                <a:lstStyle/>
                <a:p>
                  <a:r>
                    <a:rPr lang="de-DE">
                      <a:noFill/>
                    </a:rPr>
                    <a:t> </a:t>
                  </a:r>
                </a:p>
              </p:txBody>
            </p:sp>
          </mc:Fallback>
        </mc:AlternateContent>
        <p:cxnSp>
          <p:nvCxnSpPr>
            <p:cNvPr id="18" name="Straight Arrow Connector 17">
              <a:extLst>
                <a:ext uri="{FF2B5EF4-FFF2-40B4-BE49-F238E27FC236}">
                  <a16:creationId xmlns:a16="http://schemas.microsoft.com/office/drawing/2014/main" id="{7B48D8C5-3AF1-F343-BC75-AA730F381C03}"/>
                </a:ext>
              </a:extLst>
            </p:cNvPr>
            <p:cNvCxnSpPr>
              <a:cxnSpLocks/>
              <a:stCxn id="13" idx="5"/>
              <a:endCxn id="17" idx="0"/>
            </p:cNvCxnSpPr>
            <p:nvPr/>
          </p:nvCxnSpPr>
          <p:spPr>
            <a:xfrm>
              <a:off x="10882587" y="4765587"/>
              <a:ext cx="515500" cy="48405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197F82B9-6500-A241-BBBA-E417B97485CA}"/>
                </a:ext>
              </a:extLst>
            </p:cNvPr>
            <p:cNvCxnSpPr>
              <a:cxnSpLocks/>
              <a:stCxn id="13" idx="3"/>
              <a:endCxn id="16" idx="0"/>
            </p:cNvCxnSpPr>
            <p:nvPr/>
          </p:nvCxnSpPr>
          <p:spPr>
            <a:xfrm flipH="1">
              <a:off x="10043668" y="4765587"/>
              <a:ext cx="457081" cy="47848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graphicFrame>
            <p:nvGraphicFramePr>
              <p:cNvPr id="20" name="Table 19">
                <a:extLst>
                  <a:ext uri="{FF2B5EF4-FFF2-40B4-BE49-F238E27FC236}">
                    <a16:creationId xmlns:a16="http://schemas.microsoft.com/office/drawing/2014/main" id="{E1524B60-608E-2E47-A680-A657356B8A81}"/>
                  </a:ext>
                </a:extLst>
              </p:cNvPr>
              <p:cNvGraphicFramePr>
                <a:graphicFrameLocks noGrp="1"/>
              </p:cNvGraphicFramePr>
              <p:nvPr/>
            </p:nvGraphicFramePr>
            <p:xfrm>
              <a:off x="9509329" y="1557699"/>
              <a:ext cx="2342427" cy="1852270"/>
            </p:xfrm>
            <a:graphic>
              <a:graphicData uri="http://schemas.openxmlformats.org/drawingml/2006/table">
                <a:tbl>
                  <a:tblPr firstRow="1" bandRow="1">
                    <a:tableStyleId>{793D81CF-94F2-401A-BA57-92F5A7B2D0C5}</a:tableStyleId>
                  </a:tblPr>
                  <a:tblGrid>
                    <a:gridCol w="780809">
                      <a:extLst>
                        <a:ext uri="{9D8B030D-6E8A-4147-A177-3AD203B41FA5}">
                          <a16:colId xmlns:a16="http://schemas.microsoft.com/office/drawing/2014/main" val="2687962397"/>
                        </a:ext>
                      </a:extLst>
                    </a:gridCol>
                    <a:gridCol w="780809">
                      <a:extLst>
                        <a:ext uri="{9D8B030D-6E8A-4147-A177-3AD203B41FA5}">
                          <a16:colId xmlns:a16="http://schemas.microsoft.com/office/drawing/2014/main" val="5854741"/>
                        </a:ext>
                      </a:extLst>
                    </a:gridCol>
                    <a:gridCol w="780809">
                      <a:extLst>
                        <a:ext uri="{9D8B030D-6E8A-4147-A177-3AD203B41FA5}">
                          <a16:colId xmlns:a16="http://schemas.microsoft.com/office/drawing/2014/main" val="1306560341"/>
                        </a:ext>
                      </a:extLst>
                    </a:gridCol>
                  </a:tblGrid>
                  <a:tr h="370454">
                    <a:tc>
                      <a:txBody>
                        <a:bodyPr/>
                        <a:lstStyle/>
                        <a:p>
                          <a:pPr/>
                          <a14:m>
                            <m:oMathPara xmlns:m="http://schemas.openxmlformats.org/officeDocument/2006/math">
                              <m:oMathParaPr>
                                <m:jc m:val="centerGroup"/>
                              </m:oMathParaPr>
                              <m:oMath xmlns:m="http://schemas.openxmlformats.org/officeDocument/2006/math">
                                <m:r>
                                  <a:rPr lang="de-DE" sz="1800" b="0" i="1" dirty="0" smtClean="0">
                                    <a:latin typeface="Cambria Math" panose="02040503050406030204" pitchFamily="18" charset="0"/>
                                  </a:rPr>
                                  <m:t>𝐴</m:t>
                                </m:r>
                              </m:oMath>
                            </m:oMathPara>
                          </a14:m>
                          <a:endParaRPr lang="de-DE" sz="18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800" b="0" i="1" dirty="0" smtClean="0">
                                    <a:latin typeface="Cambria Math" panose="02040503050406030204" pitchFamily="18" charset="0"/>
                                  </a:rPr>
                                  <m:t>𝐵</m:t>
                                </m:r>
                              </m:oMath>
                            </m:oMathPara>
                          </a14:m>
                          <a:endParaRPr lang="de-DE" sz="18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800" b="0" i="1" dirty="0" smtClean="0">
                                    <a:latin typeface="Cambria Math" panose="02040503050406030204" pitchFamily="18" charset="0"/>
                                  </a:rPr>
                                  <m:t>𝐶</m:t>
                                </m:r>
                              </m:oMath>
                            </m:oMathPara>
                          </a14:m>
                          <a:endParaRPr lang="de-DE" sz="1800" dirty="0"/>
                        </a:p>
                      </a:txBody>
                      <a:tcPr marL="91345" marR="91345" marT="45672" marB="45672"/>
                    </a:tc>
                    <a:extLst>
                      <a:ext uri="{0D108BD9-81ED-4DB2-BD59-A6C34878D82A}">
                        <a16:rowId xmlns:a16="http://schemas.microsoft.com/office/drawing/2014/main" val="206756471"/>
                      </a:ext>
                    </a:extLst>
                  </a:tr>
                  <a:tr h="370454">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𝑡𝑟𝑢𝑒</m:t>
                                </m:r>
                              </m:oMath>
                            </m:oMathPara>
                          </a14:m>
                          <a:endParaRPr lang="de-DE" sz="18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𝑓𝑎𝑙𝑠𝑒</m:t>
                                </m:r>
                              </m:oMath>
                            </m:oMathPara>
                          </a14:m>
                          <a:endParaRPr lang="de-DE" sz="18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𝑡𝑟𝑢𝑒</m:t>
                                </m:r>
                              </m:oMath>
                            </m:oMathPara>
                          </a14:m>
                          <a:endParaRPr lang="de-DE" sz="1800" dirty="0"/>
                        </a:p>
                      </a:txBody>
                      <a:tcPr marL="91345" marR="91345" marT="45672" marB="45672"/>
                    </a:tc>
                    <a:extLst>
                      <a:ext uri="{0D108BD9-81ED-4DB2-BD59-A6C34878D82A}">
                        <a16:rowId xmlns:a16="http://schemas.microsoft.com/office/drawing/2014/main" val="1330995675"/>
                      </a:ext>
                    </a:extLst>
                  </a:tr>
                  <a:tr h="370454">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𝑓𝑎𝑙𝑠𝑒</m:t>
                                </m:r>
                              </m:oMath>
                            </m:oMathPara>
                          </a14:m>
                          <a:endParaRPr lang="de-DE" sz="18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𝑡𝑟𝑢𝑒</m:t>
                                </m:r>
                              </m:oMath>
                            </m:oMathPara>
                          </a14:m>
                          <a:endParaRPr lang="de-DE" sz="18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𝑡𝑟𝑢𝑒</m:t>
                                </m:r>
                              </m:oMath>
                            </m:oMathPara>
                          </a14:m>
                          <a:endParaRPr lang="de-DE" sz="1800" dirty="0"/>
                        </a:p>
                      </a:txBody>
                      <a:tcPr marL="91345" marR="91345" marT="45672" marB="45672"/>
                    </a:tc>
                    <a:extLst>
                      <a:ext uri="{0D108BD9-81ED-4DB2-BD59-A6C34878D82A}">
                        <a16:rowId xmlns:a16="http://schemas.microsoft.com/office/drawing/2014/main" val="2314685397"/>
                      </a:ext>
                    </a:extLst>
                  </a:tr>
                  <a:tr h="370454">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𝑡𝑟𝑢𝑒</m:t>
                                </m:r>
                              </m:oMath>
                            </m:oMathPara>
                          </a14:m>
                          <a:endParaRPr lang="de-DE" sz="18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𝑡𝑟𝑢𝑒</m:t>
                                </m:r>
                              </m:oMath>
                            </m:oMathPara>
                          </a14:m>
                          <a:endParaRPr lang="de-DE" sz="18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𝑓𝑎𝑙𝑠𝑒</m:t>
                                </m:r>
                              </m:oMath>
                            </m:oMathPara>
                          </a14:m>
                          <a:endParaRPr lang="de-DE" sz="1800" dirty="0"/>
                        </a:p>
                      </a:txBody>
                      <a:tcPr marL="91345" marR="91345" marT="45672" marB="45672"/>
                    </a:tc>
                    <a:extLst>
                      <a:ext uri="{0D108BD9-81ED-4DB2-BD59-A6C34878D82A}">
                        <a16:rowId xmlns:a16="http://schemas.microsoft.com/office/drawing/2014/main" val="161504545"/>
                      </a:ext>
                    </a:extLst>
                  </a:tr>
                  <a:tr h="370454">
                    <a:tc gridSpan="3">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m:t>
                                </m:r>
                              </m:oMath>
                            </m:oMathPara>
                          </a14:m>
                          <a:endParaRPr lang="de-DE" sz="1800" dirty="0"/>
                        </a:p>
                      </a:txBody>
                      <a:tcPr marL="91345" marR="91345" marT="45672" marB="45672"/>
                    </a:tc>
                    <a:tc hMerge="1">
                      <a:txBody>
                        <a:bodyPr/>
                        <a:lstStyle/>
                        <a:p>
                          <a:endParaRPr lang="de-DE" dirty="0"/>
                        </a:p>
                      </a:txBody>
                      <a:tcPr/>
                    </a:tc>
                    <a:tc hMerge="1">
                      <a:txBody>
                        <a:bodyPr/>
                        <a:lstStyle/>
                        <a:p>
                          <a:endParaRPr lang="de-DE" dirty="0"/>
                        </a:p>
                      </a:txBody>
                      <a:tcPr/>
                    </a:tc>
                    <a:extLst>
                      <a:ext uri="{0D108BD9-81ED-4DB2-BD59-A6C34878D82A}">
                        <a16:rowId xmlns:a16="http://schemas.microsoft.com/office/drawing/2014/main" val="4155402183"/>
                      </a:ext>
                    </a:extLst>
                  </a:tr>
                </a:tbl>
              </a:graphicData>
            </a:graphic>
          </p:graphicFrame>
        </mc:Choice>
        <mc:Fallback xmlns="">
          <p:graphicFrame>
            <p:nvGraphicFramePr>
              <p:cNvPr id="20" name="Table 19">
                <a:extLst>
                  <a:ext uri="{FF2B5EF4-FFF2-40B4-BE49-F238E27FC236}">
                    <a16:creationId xmlns:a16="http://schemas.microsoft.com/office/drawing/2014/main" id="{E1524B60-608E-2E47-A680-A657356B8A81}"/>
                  </a:ext>
                </a:extLst>
              </p:cNvPr>
              <p:cNvGraphicFramePr>
                <a:graphicFrameLocks noGrp="1"/>
              </p:cNvGraphicFramePr>
              <p:nvPr>
                <p:extLst/>
              </p:nvPr>
            </p:nvGraphicFramePr>
            <p:xfrm>
              <a:off x="9509329" y="1557699"/>
              <a:ext cx="2342427" cy="1852270"/>
            </p:xfrm>
            <a:graphic>
              <a:graphicData uri="http://schemas.openxmlformats.org/drawingml/2006/table">
                <a:tbl>
                  <a:tblPr firstRow="1" bandRow="1">
                    <a:tableStyleId>{793D81CF-94F2-401A-BA57-92F5A7B2D0C5}</a:tableStyleId>
                  </a:tblPr>
                  <a:tblGrid>
                    <a:gridCol w="780809">
                      <a:extLst>
                        <a:ext uri="{9D8B030D-6E8A-4147-A177-3AD203B41FA5}">
                          <a16:colId xmlns:a16="http://schemas.microsoft.com/office/drawing/2014/main" val="2687962397"/>
                        </a:ext>
                      </a:extLst>
                    </a:gridCol>
                    <a:gridCol w="780809">
                      <a:extLst>
                        <a:ext uri="{9D8B030D-6E8A-4147-A177-3AD203B41FA5}">
                          <a16:colId xmlns:a16="http://schemas.microsoft.com/office/drawing/2014/main" val="5854741"/>
                        </a:ext>
                      </a:extLst>
                    </a:gridCol>
                    <a:gridCol w="780809">
                      <a:extLst>
                        <a:ext uri="{9D8B030D-6E8A-4147-A177-3AD203B41FA5}">
                          <a16:colId xmlns:a16="http://schemas.microsoft.com/office/drawing/2014/main" val="1306560341"/>
                        </a:ext>
                      </a:extLst>
                    </a:gridCol>
                  </a:tblGrid>
                  <a:tr h="370454">
                    <a:tc>
                      <a:txBody>
                        <a:bodyPr/>
                        <a:lstStyle/>
                        <a:p>
                          <a:endParaRPr lang="en-US"/>
                        </a:p>
                      </a:txBody>
                      <a:tcPr marL="91345" marR="91345" marT="45672" marB="45672">
                        <a:blipFill>
                          <a:blip r:embed="rId8"/>
                          <a:stretch>
                            <a:fillRect l="-1613" t="-3448" r="-200000" b="-406897"/>
                          </a:stretch>
                        </a:blipFill>
                      </a:tcPr>
                    </a:tc>
                    <a:tc>
                      <a:txBody>
                        <a:bodyPr/>
                        <a:lstStyle/>
                        <a:p>
                          <a:endParaRPr lang="en-US"/>
                        </a:p>
                      </a:txBody>
                      <a:tcPr marL="91345" marR="91345" marT="45672" marB="45672">
                        <a:blipFill>
                          <a:blip r:embed="rId8"/>
                          <a:stretch>
                            <a:fillRect l="-101613" t="-3448" r="-100000" b="-406897"/>
                          </a:stretch>
                        </a:blipFill>
                      </a:tcPr>
                    </a:tc>
                    <a:tc>
                      <a:txBody>
                        <a:bodyPr/>
                        <a:lstStyle/>
                        <a:p>
                          <a:endParaRPr lang="en-US"/>
                        </a:p>
                      </a:txBody>
                      <a:tcPr marL="91345" marR="91345" marT="45672" marB="45672">
                        <a:blipFill>
                          <a:blip r:embed="rId8"/>
                          <a:stretch>
                            <a:fillRect l="-201613" t="-3448" b="-406897"/>
                          </a:stretch>
                        </a:blipFill>
                      </a:tcPr>
                    </a:tc>
                    <a:extLst>
                      <a:ext uri="{0D108BD9-81ED-4DB2-BD59-A6C34878D82A}">
                        <a16:rowId xmlns:a16="http://schemas.microsoft.com/office/drawing/2014/main" val="206756471"/>
                      </a:ext>
                    </a:extLst>
                  </a:tr>
                  <a:tr h="370454">
                    <a:tc>
                      <a:txBody>
                        <a:bodyPr/>
                        <a:lstStyle/>
                        <a:p>
                          <a:endParaRPr lang="en-US"/>
                        </a:p>
                      </a:txBody>
                      <a:tcPr marL="91345" marR="91345" marT="45672" marB="45672">
                        <a:blipFill>
                          <a:blip r:embed="rId8"/>
                          <a:stretch>
                            <a:fillRect l="-1613" t="-100000" r="-200000" b="-293333"/>
                          </a:stretch>
                        </a:blipFill>
                      </a:tcPr>
                    </a:tc>
                    <a:tc>
                      <a:txBody>
                        <a:bodyPr/>
                        <a:lstStyle/>
                        <a:p>
                          <a:endParaRPr lang="en-US"/>
                        </a:p>
                      </a:txBody>
                      <a:tcPr marL="91345" marR="91345" marT="45672" marB="45672">
                        <a:blipFill>
                          <a:blip r:embed="rId8"/>
                          <a:stretch>
                            <a:fillRect l="-101613" t="-100000" r="-100000" b="-293333"/>
                          </a:stretch>
                        </a:blipFill>
                      </a:tcPr>
                    </a:tc>
                    <a:tc>
                      <a:txBody>
                        <a:bodyPr/>
                        <a:lstStyle/>
                        <a:p>
                          <a:endParaRPr lang="en-US"/>
                        </a:p>
                      </a:txBody>
                      <a:tcPr marL="91345" marR="91345" marT="45672" marB="45672">
                        <a:blipFill>
                          <a:blip r:embed="rId8"/>
                          <a:stretch>
                            <a:fillRect l="-201613" t="-100000" b="-293333"/>
                          </a:stretch>
                        </a:blipFill>
                      </a:tcPr>
                    </a:tc>
                    <a:extLst>
                      <a:ext uri="{0D108BD9-81ED-4DB2-BD59-A6C34878D82A}">
                        <a16:rowId xmlns:a16="http://schemas.microsoft.com/office/drawing/2014/main" val="1330995675"/>
                      </a:ext>
                    </a:extLst>
                  </a:tr>
                  <a:tr h="370454">
                    <a:tc>
                      <a:txBody>
                        <a:bodyPr/>
                        <a:lstStyle/>
                        <a:p>
                          <a:endParaRPr lang="en-US"/>
                        </a:p>
                      </a:txBody>
                      <a:tcPr marL="91345" marR="91345" marT="45672" marB="45672">
                        <a:blipFill>
                          <a:blip r:embed="rId8"/>
                          <a:stretch>
                            <a:fillRect l="-1613" t="-206897" r="-200000" b="-203448"/>
                          </a:stretch>
                        </a:blipFill>
                      </a:tcPr>
                    </a:tc>
                    <a:tc>
                      <a:txBody>
                        <a:bodyPr/>
                        <a:lstStyle/>
                        <a:p>
                          <a:endParaRPr lang="en-US"/>
                        </a:p>
                      </a:txBody>
                      <a:tcPr marL="91345" marR="91345" marT="45672" marB="45672">
                        <a:blipFill>
                          <a:blip r:embed="rId8"/>
                          <a:stretch>
                            <a:fillRect l="-101613" t="-206897" r="-100000" b="-203448"/>
                          </a:stretch>
                        </a:blipFill>
                      </a:tcPr>
                    </a:tc>
                    <a:tc>
                      <a:txBody>
                        <a:bodyPr/>
                        <a:lstStyle/>
                        <a:p>
                          <a:endParaRPr lang="en-US"/>
                        </a:p>
                      </a:txBody>
                      <a:tcPr marL="91345" marR="91345" marT="45672" marB="45672">
                        <a:blipFill>
                          <a:blip r:embed="rId8"/>
                          <a:stretch>
                            <a:fillRect l="-201613" t="-206897" b="-203448"/>
                          </a:stretch>
                        </a:blipFill>
                      </a:tcPr>
                    </a:tc>
                    <a:extLst>
                      <a:ext uri="{0D108BD9-81ED-4DB2-BD59-A6C34878D82A}">
                        <a16:rowId xmlns:a16="http://schemas.microsoft.com/office/drawing/2014/main" val="2314685397"/>
                      </a:ext>
                    </a:extLst>
                  </a:tr>
                  <a:tr h="370454">
                    <a:tc>
                      <a:txBody>
                        <a:bodyPr/>
                        <a:lstStyle/>
                        <a:p>
                          <a:endParaRPr lang="en-US"/>
                        </a:p>
                      </a:txBody>
                      <a:tcPr marL="91345" marR="91345" marT="45672" marB="45672">
                        <a:blipFill>
                          <a:blip r:embed="rId8"/>
                          <a:stretch>
                            <a:fillRect l="-1613" t="-296667" r="-200000" b="-96667"/>
                          </a:stretch>
                        </a:blipFill>
                      </a:tcPr>
                    </a:tc>
                    <a:tc>
                      <a:txBody>
                        <a:bodyPr/>
                        <a:lstStyle/>
                        <a:p>
                          <a:endParaRPr lang="en-US"/>
                        </a:p>
                      </a:txBody>
                      <a:tcPr marL="91345" marR="91345" marT="45672" marB="45672">
                        <a:blipFill>
                          <a:blip r:embed="rId8"/>
                          <a:stretch>
                            <a:fillRect l="-101613" t="-296667" r="-100000" b="-96667"/>
                          </a:stretch>
                        </a:blipFill>
                      </a:tcPr>
                    </a:tc>
                    <a:tc>
                      <a:txBody>
                        <a:bodyPr/>
                        <a:lstStyle/>
                        <a:p>
                          <a:endParaRPr lang="en-US"/>
                        </a:p>
                      </a:txBody>
                      <a:tcPr marL="91345" marR="91345" marT="45672" marB="45672">
                        <a:blipFill>
                          <a:blip r:embed="rId8"/>
                          <a:stretch>
                            <a:fillRect l="-201613" t="-296667" b="-96667"/>
                          </a:stretch>
                        </a:blipFill>
                      </a:tcPr>
                    </a:tc>
                    <a:extLst>
                      <a:ext uri="{0D108BD9-81ED-4DB2-BD59-A6C34878D82A}">
                        <a16:rowId xmlns:a16="http://schemas.microsoft.com/office/drawing/2014/main" val="161504545"/>
                      </a:ext>
                    </a:extLst>
                  </a:tr>
                  <a:tr h="370454">
                    <a:tc gridSpan="3">
                      <a:txBody>
                        <a:bodyPr/>
                        <a:lstStyle/>
                        <a:p>
                          <a:endParaRPr lang="en-US"/>
                        </a:p>
                      </a:txBody>
                      <a:tcPr marL="91345" marR="91345" marT="45672" marB="45672">
                        <a:blipFill>
                          <a:blip r:embed="rId8"/>
                          <a:stretch>
                            <a:fillRect l="-538" t="-410345"/>
                          </a:stretch>
                        </a:blipFill>
                      </a:tcPr>
                    </a:tc>
                    <a:tc hMerge="1">
                      <a:txBody>
                        <a:bodyPr/>
                        <a:lstStyle/>
                        <a:p>
                          <a:endParaRPr lang="de-DE" dirty="0"/>
                        </a:p>
                      </a:txBody>
                      <a:tcPr/>
                    </a:tc>
                    <a:tc hMerge="1">
                      <a:txBody>
                        <a:bodyPr/>
                        <a:lstStyle/>
                        <a:p>
                          <a:endParaRPr lang="de-DE" dirty="0"/>
                        </a:p>
                      </a:txBody>
                      <a:tcPr/>
                    </a:tc>
                    <a:extLst>
                      <a:ext uri="{0D108BD9-81ED-4DB2-BD59-A6C34878D82A}">
                        <a16:rowId xmlns:a16="http://schemas.microsoft.com/office/drawing/2014/main" val="4155402183"/>
                      </a:ext>
                    </a:extLst>
                  </a:tr>
                </a:tbl>
              </a:graphicData>
            </a:graphic>
          </p:graphicFrame>
        </mc:Fallback>
      </mc:AlternateContent>
    </p:spTree>
    <p:extLst>
      <p:ext uri="{BB962C8B-B14F-4D97-AF65-F5344CB8AC3E}">
        <p14:creationId xmlns:p14="http://schemas.microsoft.com/office/powerpoint/2010/main" val="2360411622"/>
      </p:ext>
    </p:extLst>
  </p:cSld>
  <p:clrMapOvr>
    <a:masterClrMapping/>
  </p:clrMapOvr>
  <p:transition spd="med"/>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9041E8B-4DC7-BF49-B43F-916AD61FF6FB}"/>
              </a:ext>
            </a:extLst>
          </p:cNvPr>
          <p:cNvSpPr/>
          <p:nvPr/>
        </p:nvSpPr>
        <p:spPr>
          <a:xfrm>
            <a:off x="569033" y="3417769"/>
            <a:ext cx="10543391" cy="838576"/>
          </a:xfrm>
          <a:prstGeom prst="rect">
            <a:avLst/>
          </a:prstGeom>
          <a:solidFill>
            <a:srgbClr val="FFC000">
              <a:alpha val="20000"/>
            </a:srgbClr>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a:p>
        </p:txBody>
      </p:sp>
      <p:sp>
        <p:nvSpPr>
          <p:cNvPr id="100353" name="Rectangle 2"/>
          <p:cNvSpPr>
            <a:spLocks noGrp="1" noChangeArrowheads="1"/>
          </p:cNvSpPr>
          <p:nvPr>
            <p:ph type="title"/>
          </p:nvPr>
        </p:nvSpPr>
        <p:spPr/>
        <p:txBody>
          <a:bodyPr/>
          <a:lstStyle/>
          <a:p>
            <a:r>
              <a:rPr lang="en-GB" dirty="0"/>
              <a:t>EM: General Idea</a:t>
            </a:r>
          </a:p>
        </p:txBody>
      </p:sp>
      <p:sp>
        <p:nvSpPr>
          <p:cNvPr id="11" name="Content Placeholder 10">
            <a:extLst>
              <a:ext uri="{FF2B5EF4-FFF2-40B4-BE49-F238E27FC236}">
                <a16:creationId xmlns:a16="http://schemas.microsoft.com/office/drawing/2014/main" id="{E3133442-DB08-6B43-B3D6-DDA44CE015C3}"/>
              </a:ext>
            </a:extLst>
          </p:cNvPr>
          <p:cNvSpPr>
            <a:spLocks noGrp="1"/>
          </p:cNvSpPr>
          <p:nvPr>
            <p:ph idx="1"/>
          </p:nvPr>
        </p:nvSpPr>
        <p:spPr/>
        <p:txBody>
          <a:bodyPr/>
          <a:lstStyle/>
          <a:p>
            <a:r>
              <a:rPr lang="en-GB" dirty="0"/>
              <a:t>Algorithm starts from “invented” (e.g., randomly generated) information to solve the learning problem</a:t>
            </a:r>
          </a:p>
          <a:p>
            <a:pPr lvl="1"/>
            <a:r>
              <a:rPr lang="en-GB" dirty="0"/>
              <a:t>Invented parameters (virtually noted down in the CPTs)</a:t>
            </a:r>
          </a:p>
          <a:p>
            <a:pPr lvl="1"/>
            <a:endParaRPr lang="en-GB" dirty="0"/>
          </a:p>
          <a:p>
            <a:r>
              <a:rPr lang="en-GB" dirty="0"/>
              <a:t>It then refines this initial guess by cycling through two basic steps </a:t>
            </a:r>
          </a:p>
          <a:p>
            <a:pPr lvl="1"/>
            <a:r>
              <a:rPr lang="en-GB" dirty="0">
                <a:solidFill>
                  <a:schemeClr val="accent1"/>
                </a:solidFill>
              </a:rPr>
              <a:t>Expectation (E)</a:t>
            </a:r>
            <a:r>
              <a:rPr lang="en-GB" dirty="0"/>
              <a:t>: </a:t>
            </a:r>
            <a:br>
              <a:rPr lang="en-GB" dirty="0"/>
            </a:br>
            <a:r>
              <a:rPr lang="en-GB" dirty="0"/>
              <a:t>Update the data with predictions generated via the current model (expected counts)</a:t>
            </a:r>
          </a:p>
          <a:p>
            <a:pPr lvl="1"/>
            <a:endParaRPr lang="en-GB" dirty="0"/>
          </a:p>
          <a:p>
            <a:pPr lvl="1"/>
            <a:r>
              <a:rPr lang="en-GB" dirty="0">
                <a:solidFill>
                  <a:schemeClr val="accent1"/>
                </a:solidFill>
              </a:rPr>
              <a:t>Maximisation (M)</a:t>
            </a:r>
            <a:r>
              <a:rPr lang="en-GB" dirty="0"/>
              <a:t>: </a:t>
            </a:r>
            <a:br>
              <a:rPr lang="en-GB" dirty="0"/>
            </a:br>
            <a:r>
              <a:rPr lang="en-GB" dirty="0"/>
              <a:t>Given the updated data, update the model parameters using MLE</a:t>
            </a:r>
          </a:p>
          <a:p>
            <a:pPr lvl="2"/>
            <a:r>
              <a:rPr lang="en-GB" dirty="0"/>
              <a:t>Same step as when learning parameters for fully observable networks</a:t>
            </a:r>
          </a:p>
        </p:txBody>
      </p:sp>
      <p:sp>
        <p:nvSpPr>
          <p:cNvPr id="4" name="Date Placeholder 3">
            <a:extLst>
              <a:ext uri="{FF2B5EF4-FFF2-40B4-BE49-F238E27FC236}">
                <a16:creationId xmlns:a16="http://schemas.microsoft.com/office/drawing/2014/main" id="{9F33EA50-9101-4A41-86B4-1614BA06C63E}"/>
              </a:ext>
            </a:extLst>
          </p:cNvPr>
          <p:cNvSpPr>
            <a:spLocks noGrp="1"/>
          </p:cNvSpPr>
          <p:nvPr>
            <p:ph type="dt" sz="half" idx="2"/>
          </p:nvPr>
        </p:nvSpPr>
        <p:spPr/>
        <p:txBody>
          <a:bodyPr/>
          <a:lstStyle/>
          <a:p>
            <a:r>
              <a:rPr lang="en-GB"/>
              <a:t>Lifted Learning</a:t>
            </a:r>
          </a:p>
        </p:txBody>
      </p:sp>
      <p:sp>
        <p:nvSpPr>
          <p:cNvPr id="7" name="Footer Placeholder 6">
            <a:extLst>
              <a:ext uri="{FF2B5EF4-FFF2-40B4-BE49-F238E27FC236}">
                <a16:creationId xmlns:a16="http://schemas.microsoft.com/office/drawing/2014/main" id="{6F730442-2F6B-BC47-9266-EDCCA167728D}"/>
              </a:ext>
            </a:extLst>
          </p:cNvPr>
          <p:cNvSpPr>
            <a:spLocks noGrp="1"/>
          </p:cNvSpPr>
          <p:nvPr>
            <p:ph type="ftr" sz="quarter" idx="3"/>
          </p:nvPr>
        </p:nvSpPr>
        <p:spPr/>
        <p:txBody>
          <a:bodyPr/>
          <a:lstStyle/>
          <a:p>
            <a:r>
              <a:rPr lang="en-GB"/>
              <a:t>T. Braun - StaRAI</a:t>
            </a:r>
          </a:p>
        </p:txBody>
      </p:sp>
      <p:sp>
        <p:nvSpPr>
          <p:cNvPr id="5" name="Foliennummernplatzhalter 3"/>
          <p:cNvSpPr>
            <a:spLocks noGrp="1"/>
          </p:cNvSpPr>
          <p:nvPr>
            <p:ph type="sldNum" sz="quarter" idx="4"/>
          </p:nvPr>
        </p:nvSpPr>
        <p:spPr/>
        <p:txBody>
          <a:bodyPr/>
          <a:lstStyle/>
          <a:p>
            <a:fld id="{A4C577E2-95DD-1F4B-A688-E8FB02007787}" type="slidenum">
              <a:rPr lang="en-GB" smtClean="0"/>
              <a:pPr/>
              <a:t>126</a:t>
            </a:fld>
            <a:endParaRPr lang="en-GB"/>
          </a:p>
        </p:txBody>
      </p:sp>
    </p:spTree>
    <p:extLst>
      <p:ext uri="{BB962C8B-B14F-4D97-AF65-F5344CB8AC3E}">
        <p14:creationId xmlns:p14="http://schemas.microsoft.com/office/powerpoint/2010/main" val="297935629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p:cNvSpPr>
            <a:spLocks noGrp="1" noChangeArrowheads="1"/>
          </p:cNvSpPr>
          <p:nvPr>
            <p:ph type="title"/>
          </p:nvPr>
        </p:nvSpPr>
        <p:spPr/>
        <p:txBody>
          <a:bodyPr/>
          <a:lstStyle/>
          <a:p>
            <a:r>
              <a:rPr lang="en-GB" dirty="0"/>
              <a:t>EM: Naïve Bayes Models as Application</a:t>
            </a:r>
          </a:p>
        </p:txBody>
      </p:sp>
      <mc:AlternateContent xmlns:mc="http://schemas.openxmlformats.org/markup-compatibility/2006" xmlns:a14="http://schemas.microsoft.com/office/drawing/2010/main">
        <mc:Choice Requires="a14">
          <p:sp>
            <p:nvSpPr>
              <p:cNvPr id="10" name="Content Placeholder 9">
                <a:extLst>
                  <a:ext uri="{FF2B5EF4-FFF2-40B4-BE49-F238E27FC236}">
                    <a16:creationId xmlns:a16="http://schemas.microsoft.com/office/drawing/2014/main" id="{2405B322-7687-144D-9FC6-98DB12C8160D}"/>
                  </a:ext>
                </a:extLst>
              </p:cNvPr>
              <p:cNvSpPr>
                <a:spLocks noGrp="1"/>
              </p:cNvSpPr>
              <p:nvPr>
                <p:ph idx="1"/>
              </p:nvPr>
            </p:nvSpPr>
            <p:spPr>
              <a:xfrm>
                <a:off x="359626" y="1666902"/>
                <a:ext cx="6840556" cy="4236435"/>
              </a:xfrm>
            </p:spPr>
            <p:txBody>
              <a:bodyPr/>
              <a:lstStyle/>
              <a:p>
                <a:r>
                  <a:rPr lang="en-GB" dirty="0"/>
                  <a:t>Consider the following data</a:t>
                </a:r>
              </a:p>
              <a:p>
                <a:pPr lvl="1"/>
                <a14:m>
                  <m:oMath xmlns:m="http://schemas.openxmlformats.org/officeDocument/2006/math">
                    <m:r>
                      <a:rPr lang="en-GB" b="0" i="1" smtClean="0">
                        <a:latin typeface="Cambria Math" panose="02040503050406030204" pitchFamily="18" charset="0"/>
                      </a:rPr>
                      <m:t>𝑁</m:t>
                    </m:r>
                  </m:oMath>
                </a14:m>
                <a:r>
                  <a:rPr lang="en-GB" dirty="0"/>
                  <a:t> samples with Boolean attributes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𝑋</m:t>
                        </m:r>
                      </m:e>
                      <m:sub>
                        <m:r>
                          <a:rPr lang="en-GB" b="0" i="1" smtClean="0">
                            <a:latin typeface="Cambria Math" panose="02040503050406030204" pitchFamily="18" charset="0"/>
                          </a:rPr>
                          <m:t>1</m:t>
                        </m:r>
                      </m:sub>
                    </m:sSub>
                    <m:r>
                      <a:rPr lang="en-GB" b="0" i="1" smtClean="0">
                        <a:latin typeface="Cambria Math" panose="02040503050406030204" pitchFamily="18" charset="0"/>
                      </a:rPr>
                      <m:t>,…, </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𝑋</m:t>
                        </m:r>
                      </m:e>
                      <m:sub>
                        <m:r>
                          <a:rPr lang="en-GB" b="0" i="1" smtClean="0">
                            <a:latin typeface="Cambria Math" panose="02040503050406030204" pitchFamily="18" charset="0"/>
                          </a:rPr>
                          <m:t>4</m:t>
                        </m:r>
                      </m:sub>
                    </m:sSub>
                  </m:oMath>
                </a14:m>
                <a:endParaRPr lang="en-GB" dirty="0"/>
              </a:p>
              <a:p>
                <a:pPr lvl="1"/>
                <a:r>
                  <a:rPr lang="en-GB" dirty="0"/>
                  <a:t>... which we want to label with possible values of a class </a:t>
                </a:r>
                <a14:m>
                  <m:oMath xmlns:m="http://schemas.openxmlformats.org/officeDocument/2006/math">
                    <m:r>
                      <a:rPr lang="en-GB" b="0" i="1" smtClean="0">
                        <a:latin typeface="Cambria Math" panose="02040503050406030204" pitchFamily="18" charset="0"/>
                      </a:rPr>
                      <m:t>𝐶</m:t>
                    </m:r>
                    <m:r>
                      <a:rPr lang="en-GB" b="0" i="1" smtClean="0">
                        <a:latin typeface="Cambria Math" panose="02040503050406030204" pitchFamily="18" charset="0"/>
                      </a:rPr>
                      <m:t>,</m:t>
                    </m:r>
                    <m:r>
                      <m:rPr>
                        <m:sty m:val="p"/>
                      </m:rPr>
                      <a:rPr lang="en-GB" b="0" i="0" smtClean="0">
                        <a:latin typeface="Cambria Math" panose="02040503050406030204" pitchFamily="18" charset="0"/>
                      </a:rPr>
                      <m:t>Val</m:t>
                    </m:r>
                    <m:d>
                      <m:dPr>
                        <m:ctrlPr>
                          <a:rPr lang="en-GB" b="0" i="1" smtClean="0">
                            <a:latin typeface="Cambria Math" panose="02040503050406030204" pitchFamily="18" charset="0"/>
                          </a:rPr>
                        </m:ctrlPr>
                      </m:dPr>
                      <m:e>
                        <m:r>
                          <a:rPr lang="en-GB" b="0" i="1" smtClean="0">
                            <a:latin typeface="Cambria Math" panose="02040503050406030204" pitchFamily="18" charset="0"/>
                          </a:rPr>
                          <m:t>𝐶</m:t>
                        </m:r>
                      </m:e>
                    </m:d>
                    <m:r>
                      <a:rPr lang="en-GB" b="0" i="1" smtClean="0">
                        <a:latin typeface="Cambria Math" panose="02040503050406030204" pitchFamily="18" charset="0"/>
                      </a:rPr>
                      <m:t>=</m:t>
                    </m:r>
                    <m:d>
                      <m:dPr>
                        <m:begChr m:val="{"/>
                        <m:endChr m:val="}"/>
                        <m:ctrlPr>
                          <a:rPr lang="en-GB" b="0" i="1" smtClean="0">
                            <a:latin typeface="Cambria Math" panose="02040503050406030204" pitchFamily="18" charset="0"/>
                          </a:rPr>
                        </m:ctrlPr>
                      </m:dPr>
                      <m:e>
                        <m:r>
                          <a:rPr lang="en-GB" b="0" i="1" smtClean="0">
                            <a:latin typeface="Cambria Math" panose="02040503050406030204" pitchFamily="18" charset="0"/>
                          </a:rPr>
                          <m:t>1,2,3</m:t>
                        </m:r>
                      </m:e>
                    </m:d>
                  </m:oMath>
                </a14:m>
                <a:endParaRPr lang="en-GB" dirty="0"/>
              </a:p>
              <a:p>
                <a:endParaRPr lang="en-GB" dirty="0"/>
              </a:p>
              <a:p>
                <a:r>
                  <a:rPr lang="en-GB" dirty="0"/>
                  <a:t>Naïve Bayes classifier with hidden variable </a:t>
                </a:r>
                <a14:m>
                  <m:oMath xmlns:m="http://schemas.openxmlformats.org/officeDocument/2006/math">
                    <m:r>
                      <a:rPr lang="en-GB" b="0" i="1" smtClean="0">
                        <a:latin typeface="Cambria Math" panose="02040503050406030204" pitchFamily="18" charset="0"/>
                      </a:rPr>
                      <m:t>𝐶</m:t>
                    </m:r>
                  </m:oMath>
                </a14:m>
                <a:endParaRPr lang="en-GB" dirty="0"/>
              </a:p>
            </p:txBody>
          </p:sp>
        </mc:Choice>
        <mc:Fallback xmlns="">
          <p:sp>
            <p:nvSpPr>
              <p:cNvPr id="10" name="Content Placeholder 9">
                <a:extLst>
                  <a:ext uri="{FF2B5EF4-FFF2-40B4-BE49-F238E27FC236}">
                    <a16:creationId xmlns:a16="http://schemas.microsoft.com/office/drawing/2014/main" id="{2405B322-7687-144D-9FC6-98DB12C8160D}"/>
                  </a:ext>
                </a:extLst>
              </p:cNvPr>
              <p:cNvSpPr>
                <a:spLocks noGrp="1" noRot="1" noChangeAspect="1" noMove="1" noResize="1" noEditPoints="1" noAdjustHandles="1" noChangeArrowheads="1" noChangeShapeType="1" noTextEdit="1"/>
              </p:cNvSpPr>
              <p:nvPr>
                <p:ph idx="1"/>
              </p:nvPr>
            </p:nvSpPr>
            <p:spPr>
              <a:xfrm>
                <a:off x="359626" y="1666902"/>
                <a:ext cx="6840556" cy="4236435"/>
              </a:xfrm>
              <a:blipFill>
                <a:blip r:embed="rId3"/>
                <a:stretch>
                  <a:fillRect l="-2407" t="-2687"/>
                </a:stretch>
              </a:blipFill>
            </p:spPr>
            <p:txBody>
              <a:bodyPr/>
              <a:lstStyle/>
              <a:p>
                <a:r>
                  <a:rPr lang="en-GB">
                    <a:noFill/>
                  </a:rPr>
                  <a:t> </a:t>
                </a:r>
              </a:p>
            </p:txBody>
          </p:sp>
        </mc:Fallback>
      </mc:AlternateContent>
      <p:sp>
        <p:nvSpPr>
          <p:cNvPr id="3" name="Date Placeholder 2">
            <a:extLst>
              <a:ext uri="{FF2B5EF4-FFF2-40B4-BE49-F238E27FC236}">
                <a16:creationId xmlns:a16="http://schemas.microsoft.com/office/drawing/2014/main" id="{FD68F368-1151-CF42-AE21-41B3AAC144E6}"/>
              </a:ext>
            </a:extLst>
          </p:cNvPr>
          <p:cNvSpPr>
            <a:spLocks noGrp="1"/>
          </p:cNvSpPr>
          <p:nvPr>
            <p:ph type="dt" sz="half" idx="2"/>
          </p:nvPr>
        </p:nvSpPr>
        <p:spPr/>
        <p:txBody>
          <a:bodyPr/>
          <a:lstStyle/>
          <a:p>
            <a:r>
              <a:rPr lang="en-GB"/>
              <a:t>Lifted Learning</a:t>
            </a:r>
            <a:endParaRPr lang="en-GB" dirty="0"/>
          </a:p>
        </p:txBody>
      </p:sp>
      <p:sp>
        <p:nvSpPr>
          <p:cNvPr id="5" name="Footer Placeholder 4">
            <a:extLst>
              <a:ext uri="{FF2B5EF4-FFF2-40B4-BE49-F238E27FC236}">
                <a16:creationId xmlns:a16="http://schemas.microsoft.com/office/drawing/2014/main" id="{102AA7F7-532D-E84F-BE05-BC6D4817E5E1}"/>
              </a:ext>
            </a:extLst>
          </p:cNvPr>
          <p:cNvSpPr>
            <a:spLocks noGrp="1"/>
          </p:cNvSpPr>
          <p:nvPr>
            <p:ph type="ftr" sz="quarter" idx="3"/>
          </p:nvPr>
        </p:nvSpPr>
        <p:spPr/>
        <p:txBody>
          <a:bodyPr/>
          <a:lstStyle/>
          <a:p>
            <a:r>
              <a:rPr lang="en-GB" dirty="0"/>
              <a:t>T. Braun - StaRAI</a:t>
            </a:r>
          </a:p>
        </p:txBody>
      </p:sp>
      <p:sp>
        <p:nvSpPr>
          <p:cNvPr id="9" name="Foliennummernplatzhalter 3"/>
          <p:cNvSpPr>
            <a:spLocks noGrp="1"/>
          </p:cNvSpPr>
          <p:nvPr>
            <p:ph type="sldNum" sz="quarter" idx="4"/>
          </p:nvPr>
        </p:nvSpPr>
        <p:spPr/>
        <p:txBody>
          <a:bodyPr/>
          <a:lstStyle/>
          <a:p>
            <a:fld id="{A4C577E2-95DD-1F4B-A688-E8FB02007787}" type="slidenum">
              <a:rPr lang="en-GB" smtClean="0"/>
              <a:pPr/>
              <a:t>127</a:t>
            </a:fld>
            <a:endParaRPr lang="en-GB" dirty="0"/>
          </a:p>
        </p:txBody>
      </p:sp>
      <p:sp>
        <p:nvSpPr>
          <p:cNvPr id="102402" name="Rectangle 3"/>
          <p:cNvSpPr>
            <a:spLocks noChangeArrowheads="1"/>
          </p:cNvSpPr>
          <p:nvPr/>
        </p:nvSpPr>
        <p:spPr bwMode="auto">
          <a:xfrm>
            <a:off x="1528759" y="1057735"/>
            <a:ext cx="8955285" cy="6470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906" tIns="46751" rIns="89906" bIns="46751"/>
          <a:lstStyle/>
          <a:p>
            <a:pPr marL="339385" indent="-339385">
              <a:spcBef>
                <a:spcPts val="1798"/>
              </a:spcBef>
              <a:buClr>
                <a:srgbClr val="000000"/>
              </a:buClr>
              <a:buSzPct val="100000"/>
              <a:buFont typeface="Wingdings" charset="0"/>
              <a:buChar char=""/>
            </a:pPr>
            <a:endParaRPr lang="en-GB" sz="2398" dirty="0">
              <a:solidFill>
                <a:srgbClr val="000000"/>
              </a:solidFill>
              <a:cs typeface="Times New Roman" charset="0"/>
            </a:endParaRPr>
          </a:p>
        </p:txBody>
      </p:sp>
      <p:sp>
        <p:nvSpPr>
          <p:cNvPr id="102404" name="Text Box 7"/>
          <p:cNvSpPr txBox="1">
            <a:spLocks noChangeArrowheads="1"/>
          </p:cNvSpPr>
          <p:nvPr/>
        </p:nvSpPr>
        <p:spPr bwMode="auto">
          <a:xfrm>
            <a:off x="6565020" y="4341744"/>
            <a:ext cx="306175" cy="1406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bg1"/>
                </a:solidFill>
                <a:latin typeface="Times New Roman" charset="0"/>
                <a:ea typeface="ＭＳ Ｐゴシック" charset="0"/>
                <a:cs typeface="ＭＳ Ｐゴシック" charset="0"/>
              </a:defRPr>
            </a:lvl1pPr>
            <a:lvl2pPr marL="742950" indent="-285750" eaLnBrk="0" hangingPunct="0">
              <a:defRPr sz="2800">
                <a:solidFill>
                  <a:schemeClr val="bg1"/>
                </a:solidFill>
                <a:latin typeface="Times New Roman" charset="0"/>
                <a:ea typeface="ＭＳ Ｐゴシック" charset="0"/>
              </a:defRPr>
            </a:lvl2pPr>
            <a:lvl3pPr marL="1143000" indent="-228600" eaLnBrk="0" hangingPunct="0">
              <a:defRPr sz="2800">
                <a:solidFill>
                  <a:schemeClr val="bg1"/>
                </a:solidFill>
                <a:latin typeface="Times New Roman" charset="0"/>
                <a:ea typeface="ＭＳ Ｐゴシック" charset="0"/>
              </a:defRPr>
            </a:lvl3pPr>
            <a:lvl4pPr marL="1600200" indent="-228600" eaLnBrk="0" hangingPunct="0">
              <a:defRPr sz="2800">
                <a:solidFill>
                  <a:schemeClr val="bg1"/>
                </a:solidFill>
                <a:latin typeface="Times New Roman" charset="0"/>
                <a:ea typeface="ＭＳ Ｐゴシック" charset="0"/>
              </a:defRPr>
            </a:lvl4pPr>
            <a:lvl5pPr marL="2057400" indent="-228600" eaLnBrk="0" hangingPunct="0">
              <a:defRPr sz="2800">
                <a:solidFill>
                  <a:schemeClr val="bg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bg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bg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bg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bg1"/>
                </a:solidFill>
                <a:latin typeface="Times New Roman" charset="0"/>
                <a:ea typeface="ＭＳ Ｐゴシック" charset="0"/>
              </a:defRPr>
            </a:lvl9pPr>
          </a:lstStyle>
          <a:p>
            <a:pPr eaLnBrk="1" hangingPunct="1">
              <a:lnSpc>
                <a:spcPct val="90000"/>
              </a:lnSpc>
              <a:buClr>
                <a:srgbClr val="000000"/>
              </a:buClr>
              <a:buSzPct val="100000"/>
              <a:buFont typeface="Times New Roman" charset="0"/>
              <a:buNone/>
            </a:pPr>
            <a:r>
              <a:rPr lang="en-GB" sz="1898" b="1" dirty="0">
                <a:solidFill>
                  <a:schemeClr val="tx1"/>
                </a:solidFill>
                <a:latin typeface="+mn-lt"/>
              </a:rPr>
              <a:t>?</a:t>
            </a:r>
          </a:p>
          <a:p>
            <a:pPr eaLnBrk="1" hangingPunct="1">
              <a:lnSpc>
                <a:spcPct val="90000"/>
              </a:lnSpc>
              <a:buClr>
                <a:srgbClr val="000000"/>
              </a:buClr>
              <a:buSzPct val="100000"/>
              <a:buFont typeface="Times New Roman" charset="0"/>
              <a:buNone/>
            </a:pPr>
            <a:r>
              <a:rPr lang="en-GB" sz="1898" b="1" dirty="0">
                <a:solidFill>
                  <a:schemeClr val="tx1"/>
                </a:solidFill>
                <a:latin typeface="+mn-lt"/>
              </a:rPr>
              <a:t>?</a:t>
            </a:r>
          </a:p>
          <a:p>
            <a:pPr eaLnBrk="1" hangingPunct="1">
              <a:lnSpc>
                <a:spcPct val="90000"/>
              </a:lnSpc>
              <a:buClr>
                <a:srgbClr val="000000"/>
              </a:buClr>
              <a:buSzPct val="100000"/>
              <a:buFont typeface="Times New Roman" charset="0"/>
              <a:buNone/>
            </a:pPr>
            <a:r>
              <a:rPr lang="en-GB" sz="1898" b="1" dirty="0">
                <a:solidFill>
                  <a:schemeClr val="tx1"/>
                </a:solidFill>
                <a:latin typeface="+mn-lt"/>
              </a:rPr>
              <a:t>?</a:t>
            </a:r>
          </a:p>
          <a:p>
            <a:pPr eaLnBrk="1" hangingPunct="1">
              <a:lnSpc>
                <a:spcPct val="90000"/>
              </a:lnSpc>
              <a:buClr>
                <a:srgbClr val="000000"/>
              </a:buClr>
              <a:buSzPct val="100000"/>
              <a:buFont typeface="Times New Roman" charset="0"/>
              <a:buNone/>
            </a:pPr>
            <a:r>
              <a:rPr lang="en-GB" sz="1898" b="1" dirty="0">
                <a:solidFill>
                  <a:schemeClr val="tx1"/>
                </a:solidFill>
                <a:latin typeface="+mn-lt"/>
              </a:rPr>
              <a:t>?</a:t>
            </a:r>
          </a:p>
          <a:p>
            <a:pPr eaLnBrk="1" hangingPunct="1">
              <a:lnSpc>
                <a:spcPct val="90000"/>
              </a:lnSpc>
              <a:buClr>
                <a:srgbClr val="000000"/>
              </a:buClr>
              <a:buSzPct val="100000"/>
              <a:buFont typeface="Times New Roman" charset="0"/>
              <a:buNone/>
            </a:pPr>
            <a:r>
              <a:rPr lang="en-GB" sz="1898" b="1" dirty="0">
                <a:solidFill>
                  <a:schemeClr val="tx1"/>
                </a:solidFill>
                <a:latin typeface="+mn-lt"/>
              </a:rPr>
              <a:t>?</a:t>
            </a:r>
          </a:p>
        </p:txBody>
      </p:sp>
      <mc:AlternateContent xmlns:mc="http://schemas.openxmlformats.org/markup-compatibility/2006" xmlns:a14="http://schemas.microsoft.com/office/drawing/2010/main">
        <mc:Choice Requires="a14">
          <p:graphicFrame>
            <p:nvGraphicFramePr>
              <p:cNvPr id="24" name="Table 23">
                <a:extLst>
                  <a:ext uri="{FF2B5EF4-FFF2-40B4-BE49-F238E27FC236}">
                    <a16:creationId xmlns:a16="http://schemas.microsoft.com/office/drawing/2014/main" id="{14AFF730-8E8D-A047-AAA2-2372444DC7C2}"/>
                  </a:ext>
                </a:extLst>
              </p:cNvPr>
              <p:cNvGraphicFramePr>
                <a:graphicFrameLocks noGrp="1"/>
              </p:cNvGraphicFramePr>
              <p:nvPr/>
            </p:nvGraphicFramePr>
            <p:xfrm>
              <a:off x="8767056" y="1796197"/>
              <a:ext cx="2653186" cy="1828320"/>
            </p:xfrm>
            <a:graphic>
              <a:graphicData uri="http://schemas.openxmlformats.org/drawingml/2006/table">
                <a:tbl>
                  <a:tblPr firstRow="1" bandRow="1">
                    <a:tableStyleId>{793D81CF-94F2-401A-BA57-92F5A7B2D0C5}</a:tableStyleId>
                  </a:tblPr>
                  <a:tblGrid>
                    <a:gridCol w="687877">
                      <a:extLst>
                        <a:ext uri="{9D8B030D-6E8A-4147-A177-3AD203B41FA5}">
                          <a16:colId xmlns:a16="http://schemas.microsoft.com/office/drawing/2014/main" val="20000"/>
                        </a:ext>
                      </a:extLst>
                    </a:gridCol>
                    <a:gridCol w="687877">
                      <a:extLst>
                        <a:ext uri="{9D8B030D-6E8A-4147-A177-3AD203B41FA5}">
                          <a16:colId xmlns:a16="http://schemas.microsoft.com/office/drawing/2014/main" val="20001"/>
                        </a:ext>
                      </a:extLst>
                    </a:gridCol>
                    <a:gridCol w="589555">
                      <a:extLst>
                        <a:ext uri="{9D8B030D-6E8A-4147-A177-3AD203B41FA5}">
                          <a16:colId xmlns:a16="http://schemas.microsoft.com/office/drawing/2014/main" val="20002"/>
                        </a:ext>
                      </a:extLst>
                    </a:gridCol>
                    <a:gridCol w="687877">
                      <a:extLst>
                        <a:ext uri="{9D8B030D-6E8A-4147-A177-3AD203B41FA5}">
                          <a16:colId xmlns:a16="http://schemas.microsoft.com/office/drawing/2014/main" val="658747550"/>
                        </a:ext>
                      </a:extLst>
                    </a:gridCol>
                  </a:tblGrid>
                  <a:tr h="365379">
                    <a:tc>
                      <a:txBody>
                        <a:bodyPr/>
                        <a:lstStyle/>
                        <a:p>
                          <a:pPr/>
                          <a14:m>
                            <m:oMathPara xmlns:m="http://schemas.openxmlformats.org/officeDocument/2006/math">
                              <m:oMathParaPr>
                                <m:jc m:val="centerGroup"/>
                              </m:oMathParaPr>
                              <m:oMath xmlns:m="http://schemas.openxmlformats.org/officeDocument/2006/math">
                                <m:sSub>
                                  <m:sSubPr>
                                    <m:ctrlPr>
                                      <a:rPr lang="de-DE" sz="1800" b="0" i="1" smtClean="0">
                                        <a:latin typeface="Cambria Math" panose="02040503050406030204" pitchFamily="18" charset="0"/>
                                      </a:rPr>
                                    </m:ctrlPr>
                                  </m:sSubPr>
                                  <m:e>
                                    <m:r>
                                      <a:rPr lang="de-DE" sz="1800" b="0" i="1" smtClean="0">
                                        <a:latin typeface="Cambria Math" panose="02040503050406030204" pitchFamily="18" charset="0"/>
                                      </a:rPr>
                                      <m:t>𝑋</m:t>
                                    </m:r>
                                  </m:e>
                                  <m:sub>
                                    <m:r>
                                      <a:rPr lang="de-DE" sz="1800" b="0" i="1" smtClean="0">
                                        <a:latin typeface="Cambria Math" panose="02040503050406030204" pitchFamily="18" charset="0"/>
                                      </a:rPr>
                                      <m:t>1</m:t>
                                    </m:r>
                                  </m:sub>
                                </m:sSub>
                              </m:oMath>
                            </m:oMathPara>
                          </a14:m>
                          <a:endParaRPr lang="en-US" sz="1800" dirty="0"/>
                        </a:p>
                      </a:txBody>
                      <a:tcPr marL="45672" marR="45672" marT="45672" marB="45672"/>
                    </a:tc>
                    <a:tc>
                      <a:txBody>
                        <a:bodyPr/>
                        <a:lstStyle/>
                        <a:p>
                          <a:pPr/>
                          <a14:m>
                            <m:oMathPara xmlns:m="http://schemas.openxmlformats.org/officeDocument/2006/math">
                              <m:oMathParaPr>
                                <m:jc m:val="centerGroup"/>
                              </m:oMathParaPr>
                              <m:oMath xmlns:m="http://schemas.openxmlformats.org/officeDocument/2006/math">
                                <m:sSub>
                                  <m:sSubPr>
                                    <m:ctrlPr>
                                      <a:rPr lang="de-DE" sz="1800" b="0" i="1" smtClean="0">
                                        <a:latin typeface="Cambria Math" panose="02040503050406030204" pitchFamily="18" charset="0"/>
                                      </a:rPr>
                                    </m:ctrlPr>
                                  </m:sSubPr>
                                  <m:e>
                                    <m:r>
                                      <a:rPr lang="de-DE" sz="1800" b="0" i="1" smtClean="0">
                                        <a:latin typeface="Cambria Math" panose="02040503050406030204" pitchFamily="18" charset="0"/>
                                      </a:rPr>
                                      <m:t>𝑋</m:t>
                                    </m:r>
                                  </m:e>
                                  <m:sub>
                                    <m:r>
                                      <a:rPr lang="de-DE" sz="1800" b="0" i="1" smtClean="0">
                                        <a:latin typeface="Cambria Math" panose="02040503050406030204" pitchFamily="18" charset="0"/>
                                      </a:rPr>
                                      <m:t>2</m:t>
                                    </m:r>
                                  </m:sub>
                                </m:sSub>
                              </m:oMath>
                            </m:oMathPara>
                          </a14:m>
                          <a:endParaRPr lang="en-US" sz="1800" dirty="0"/>
                        </a:p>
                      </a:txBody>
                      <a:tcPr marL="45672" marR="45672" marT="45672" marB="45672"/>
                    </a:tc>
                    <a:tc>
                      <a:txBody>
                        <a:bodyPr/>
                        <a:lstStyle/>
                        <a:p>
                          <a:pPr/>
                          <a14:m>
                            <m:oMathPara xmlns:m="http://schemas.openxmlformats.org/officeDocument/2006/math">
                              <m:oMathParaPr>
                                <m:jc m:val="centerGroup"/>
                              </m:oMathParaPr>
                              <m:oMath xmlns:m="http://schemas.openxmlformats.org/officeDocument/2006/math">
                                <m:sSub>
                                  <m:sSubPr>
                                    <m:ctrlPr>
                                      <a:rPr lang="de-DE" sz="1800" b="0" i="1" strike="noStrike" smtClean="0">
                                        <a:solidFill>
                                          <a:schemeClr val="bg1"/>
                                        </a:solidFill>
                                        <a:latin typeface="Cambria Math" panose="02040503050406030204" pitchFamily="18" charset="0"/>
                                      </a:rPr>
                                    </m:ctrlPr>
                                  </m:sSubPr>
                                  <m:e>
                                    <m:r>
                                      <a:rPr lang="de-DE" sz="1800" b="0" i="1" strike="noStrike" smtClean="0">
                                        <a:solidFill>
                                          <a:schemeClr val="bg1"/>
                                        </a:solidFill>
                                        <a:latin typeface="Cambria Math" panose="02040503050406030204" pitchFamily="18" charset="0"/>
                                      </a:rPr>
                                      <m:t>𝑋</m:t>
                                    </m:r>
                                  </m:e>
                                  <m:sub>
                                    <m:r>
                                      <a:rPr lang="de-DE" sz="1800" b="0" i="1" strike="noStrike" smtClean="0">
                                        <a:solidFill>
                                          <a:schemeClr val="bg1"/>
                                        </a:solidFill>
                                        <a:latin typeface="Cambria Math" panose="02040503050406030204" pitchFamily="18" charset="0"/>
                                      </a:rPr>
                                      <m:t>3</m:t>
                                    </m:r>
                                  </m:sub>
                                </m:sSub>
                              </m:oMath>
                            </m:oMathPara>
                          </a14:m>
                          <a:endParaRPr lang="en-US" sz="1800" strike="noStrike" dirty="0">
                            <a:solidFill>
                              <a:schemeClr val="bg1"/>
                            </a:solidFill>
                          </a:endParaRPr>
                        </a:p>
                      </a:txBody>
                      <a:tcPr marL="45672" marR="45672" marT="45672" marB="45672"/>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de-DE" sz="1800" b="0" i="1" strike="noStrike" smtClean="0">
                                        <a:solidFill>
                                          <a:schemeClr val="bg1"/>
                                        </a:solidFill>
                                        <a:latin typeface="Cambria Math" panose="02040503050406030204" pitchFamily="18" charset="0"/>
                                      </a:rPr>
                                    </m:ctrlPr>
                                  </m:sSubPr>
                                  <m:e>
                                    <m:r>
                                      <a:rPr lang="de-DE" sz="1800" b="0" i="1" strike="noStrike" smtClean="0">
                                        <a:solidFill>
                                          <a:schemeClr val="bg1"/>
                                        </a:solidFill>
                                        <a:latin typeface="Cambria Math" panose="02040503050406030204" pitchFamily="18" charset="0"/>
                                      </a:rPr>
                                      <m:t>𝑋</m:t>
                                    </m:r>
                                  </m:e>
                                  <m:sub>
                                    <m:r>
                                      <a:rPr lang="de-DE" sz="1800" b="0" i="1" strike="noStrike" smtClean="0">
                                        <a:solidFill>
                                          <a:schemeClr val="bg1"/>
                                        </a:solidFill>
                                        <a:latin typeface="Cambria Math" panose="02040503050406030204" pitchFamily="18" charset="0"/>
                                      </a:rPr>
                                      <m:t>4</m:t>
                                    </m:r>
                                  </m:sub>
                                </m:sSub>
                              </m:oMath>
                            </m:oMathPara>
                          </a14:m>
                          <a:endParaRPr lang="en-US" sz="1800" strike="noStrike" dirty="0">
                            <a:solidFill>
                              <a:schemeClr val="bg1"/>
                            </a:solidFill>
                          </a:endParaRPr>
                        </a:p>
                      </a:txBody>
                      <a:tcPr marL="45672" marR="45672" marT="45672" marB="45672"/>
                    </a:tc>
                    <a:extLst>
                      <a:ext uri="{0D108BD9-81ED-4DB2-BD59-A6C34878D82A}">
                        <a16:rowId xmlns:a16="http://schemas.microsoft.com/office/drawing/2014/main" val="10000"/>
                      </a:ext>
                    </a:extLst>
                  </a:tr>
                  <a:tr h="365379">
                    <a:tc>
                      <a:txBody>
                        <a:bodyPr/>
                        <a:lstStyle/>
                        <a:p>
                          <a:pPr algn="ctr"/>
                          <a14:m>
                            <m:oMathPara xmlns:m="http://schemas.openxmlformats.org/officeDocument/2006/math">
                              <m:oMathParaPr>
                                <m:jc m:val="centerGroup"/>
                              </m:oMathParaPr>
                              <m:oMath xmlns:m="http://schemas.openxmlformats.org/officeDocument/2006/math">
                                <m:r>
                                  <a:rPr lang="de-DE" sz="1800" b="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de-DE" sz="1800" b="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de-DE" sz="1800" b="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extLst>
                      <a:ext uri="{0D108BD9-81ED-4DB2-BD59-A6C34878D82A}">
                        <a16:rowId xmlns:a16="http://schemas.microsoft.com/office/drawing/2014/main" val="10001"/>
                      </a:ext>
                    </a:extLst>
                  </a:tr>
                  <a:tr h="365379">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de-DE" sz="1800" b="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extLst>
                      <a:ext uri="{0D108BD9-81ED-4DB2-BD59-A6C34878D82A}">
                        <a16:rowId xmlns:a16="http://schemas.microsoft.com/office/drawing/2014/main" val="10002"/>
                      </a:ext>
                    </a:extLst>
                  </a:tr>
                  <a:tr h="365379">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de-DE" sz="1800" b="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de-DE" sz="1800" b="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extLst>
                      <a:ext uri="{0D108BD9-81ED-4DB2-BD59-A6C34878D82A}">
                        <a16:rowId xmlns:a16="http://schemas.microsoft.com/office/drawing/2014/main" val="10003"/>
                      </a:ext>
                    </a:extLst>
                  </a:tr>
                  <a:tr h="365379">
                    <a:tc gridSpan="4">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m:t>
                                </m:r>
                              </m:oMath>
                            </m:oMathPara>
                          </a14:m>
                          <a:endParaRPr lang="en-US" sz="1800" i="1" dirty="0">
                            <a:latin typeface="Cambria Math" panose="02040503050406030204" pitchFamily="18" charset="0"/>
                            <a:ea typeface="Cambria Math" panose="02040503050406030204" pitchFamily="18" charset="0"/>
                          </a:endParaRPr>
                        </a:p>
                      </a:txBody>
                      <a:tcPr marL="45672" marR="45672" marT="45672" marB="45672"/>
                    </a:tc>
                    <a:tc hMerge="1">
                      <a:txBody>
                        <a:bodyPr/>
                        <a:lstStyle/>
                        <a:p>
                          <a:pPr algn="ctr"/>
                          <a:endParaRPr lang="en-US" sz="1400" i="1" dirty="0">
                            <a:latin typeface="Cambria Math" panose="02040503050406030204" pitchFamily="18" charset="0"/>
                            <a:ea typeface="Cambria Math" panose="02040503050406030204" pitchFamily="18" charset="0"/>
                          </a:endParaRPr>
                        </a:p>
                      </a:txBody>
                      <a:tcPr marL="45720" marR="45720"/>
                    </a:tc>
                    <a:tc hMerge="1">
                      <a:txBody>
                        <a:bodyPr/>
                        <a:lstStyle/>
                        <a:p>
                          <a:pPr algn="ctr"/>
                          <a:endParaRPr lang="en-US" sz="1400" i="1" dirty="0">
                            <a:latin typeface="Cambria Math" panose="02040503050406030204" pitchFamily="18" charset="0"/>
                            <a:ea typeface="Cambria Math" panose="02040503050406030204" pitchFamily="18" charset="0"/>
                          </a:endParaRPr>
                        </a:p>
                      </a:txBody>
                      <a:tcPr marL="45720" marR="45720"/>
                    </a:tc>
                    <a:tc hMerge="1">
                      <a:txBody>
                        <a:bodyPr/>
                        <a:lstStyle/>
                        <a:p>
                          <a:pPr algn="ctr"/>
                          <a:endParaRPr lang="en-US" sz="1400" i="1"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5"/>
                      </a:ext>
                    </a:extLst>
                  </a:tr>
                </a:tbl>
              </a:graphicData>
            </a:graphic>
          </p:graphicFrame>
        </mc:Choice>
        <mc:Fallback xmlns="">
          <p:graphicFrame>
            <p:nvGraphicFramePr>
              <p:cNvPr id="24" name="Table 23">
                <a:extLst>
                  <a:ext uri="{FF2B5EF4-FFF2-40B4-BE49-F238E27FC236}">
                    <a16:creationId xmlns:a16="http://schemas.microsoft.com/office/drawing/2014/main" id="{14AFF730-8E8D-A047-AAA2-2372444DC7C2}"/>
                  </a:ext>
                </a:extLst>
              </p:cNvPr>
              <p:cNvGraphicFramePr>
                <a:graphicFrameLocks noGrp="1"/>
              </p:cNvGraphicFramePr>
              <p:nvPr>
                <p:extLst/>
              </p:nvPr>
            </p:nvGraphicFramePr>
            <p:xfrm>
              <a:off x="8767056" y="1796197"/>
              <a:ext cx="2653186" cy="1828320"/>
            </p:xfrm>
            <a:graphic>
              <a:graphicData uri="http://schemas.openxmlformats.org/drawingml/2006/table">
                <a:tbl>
                  <a:tblPr firstRow="1" bandRow="1">
                    <a:tableStyleId>{793D81CF-94F2-401A-BA57-92F5A7B2D0C5}</a:tableStyleId>
                  </a:tblPr>
                  <a:tblGrid>
                    <a:gridCol w="687877">
                      <a:extLst>
                        <a:ext uri="{9D8B030D-6E8A-4147-A177-3AD203B41FA5}">
                          <a16:colId xmlns:a16="http://schemas.microsoft.com/office/drawing/2014/main" val="20000"/>
                        </a:ext>
                      </a:extLst>
                    </a:gridCol>
                    <a:gridCol w="687877">
                      <a:extLst>
                        <a:ext uri="{9D8B030D-6E8A-4147-A177-3AD203B41FA5}">
                          <a16:colId xmlns:a16="http://schemas.microsoft.com/office/drawing/2014/main" val="20001"/>
                        </a:ext>
                      </a:extLst>
                    </a:gridCol>
                    <a:gridCol w="589555">
                      <a:extLst>
                        <a:ext uri="{9D8B030D-6E8A-4147-A177-3AD203B41FA5}">
                          <a16:colId xmlns:a16="http://schemas.microsoft.com/office/drawing/2014/main" val="20002"/>
                        </a:ext>
                      </a:extLst>
                    </a:gridCol>
                    <a:gridCol w="687877">
                      <a:extLst>
                        <a:ext uri="{9D8B030D-6E8A-4147-A177-3AD203B41FA5}">
                          <a16:colId xmlns:a16="http://schemas.microsoft.com/office/drawing/2014/main" val="658747550"/>
                        </a:ext>
                      </a:extLst>
                    </a:gridCol>
                  </a:tblGrid>
                  <a:tr h="365664">
                    <a:tc>
                      <a:txBody>
                        <a:bodyPr/>
                        <a:lstStyle/>
                        <a:p>
                          <a:endParaRPr lang="en-US"/>
                        </a:p>
                      </a:txBody>
                      <a:tcPr marL="45672" marR="45672" marT="45672" marB="45672">
                        <a:blipFill>
                          <a:blip r:embed="rId4"/>
                          <a:stretch>
                            <a:fillRect l="-1852" t="-3448" r="-288889" b="-400000"/>
                          </a:stretch>
                        </a:blipFill>
                      </a:tcPr>
                    </a:tc>
                    <a:tc>
                      <a:txBody>
                        <a:bodyPr/>
                        <a:lstStyle/>
                        <a:p>
                          <a:endParaRPr lang="en-US"/>
                        </a:p>
                      </a:txBody>
                      <a:tcPr marL="45672" marR="45672" marT="45672" marB="45672">
                        <a:blipFill>
                          <a:blip r:embed="rId4"/>
                          <a:stretch>
                            <a:fillRect l="-100000" t="-3448" r="-183636" b="-400000"/>
                          </a:stretch>
                        </a:blipFill>
                      </a:tcPr>
                    </a:tc>
                    <a:tc>
                      <a:txBody>
                        <a:bodyPr/>
                        <a:lstStyle/>
                        <a:p>
                          <a:endParaRPr lang="en-US"/>
                        </a:p>
                      </a:txBody>
                      <a:tcPr marL="45672" marR="45672" marT="45672" marB="45672">
                        <a:blipFill>
                          <a:blip r:embed="rId4"/>
                          <a:stretch>
                            <a:fillRect l="-234043" t="-3448" r="-114894" b="-400000"/>
                          </a:stretch>
                        </a:blipFill>
                      </a:tcPr>
                    </a:tc>
                    <a:tc>
                      <a:txBody>
                        <a:bodyPr/>
                        <a:lstStyle/>
                        <a:p>
                          <a:endParaRPr lang="en-US"/>
                        </a:p>
                      </a:txBody>
                      <a:tcPr marL="45672" marR="45672" marT="45672" marB="45672">
                        <a:blipFill>
                          <a:blip r:embed="rId4"/>
                          <a:stretch>
                            <a:fillRect l="-290741" t="-3448" b="-400000"/>
                          </a:stretch>
                        </a:blipFill>
                      </a:tcPr>
                    </a:tc>
                    <a:extLst>
                      <a:ext uri="{0D108BD9-81ED-4DB2-BD59-A6C34878D82A}">
                        <a16:rowId xmlns:a16="http://schemas.microsoft.com/office/drawing/2014/main" val="10000"/>
                      </a:ext>
                    </a:extLst>
                  </a:tr>
                  <a:tr h="365664">
                    <a:tc>
                      <a:txBody>
                        <a:bodyPr/>
                        <a:lstStyle/>
                        <a:p>
                          <a:endParaRPr lang="en-US"/>
                        </a:p>
                      </a:txBody>
                      <a:tcPr marL="45672" marR="45672" marT="45672" marB="45672">
                        <a:blipFill>
                          <a:blip r:embed="rId4"/>
                          <a:stretch>
                            <a:fillRect l="-1852" t="-103448" r="-288889" b="-300000"/>
                          </a:stretch>
                        </a:blipFill>
                      </a:tcPr>
                    </a:tc>
                    <a:tc>
                      <a:txBody>
                        <a:bodyPr/>
                        <a:lstStyle/>
                        <a:p>
                          <a:endParaRPr lang="en-US"/>
                        </a:p>
                      </a:txBody>
                      <a:tcPr marL="45672" marR="45672" marT="45672" marB="45672">
                        <a:blipFill>
                          <a:blip r:embed="rId4"/>
                          <a:stretch>
                            <a:fillRect l="-100000" t="-103448" r="-183636" b="-300000"/>
                          </a:stretch>
                        </a:blipFill>
                      </a:tcPr>
                    </a:tc>
                    <a:tc>
                      <a:txBody>
                        <a:bodyPr/>
                        <a:lstStyle/>
                        <a:p>
                          <a:endParaRPr lang="en-US"/>
                        </a:p>
                      </a:txBody>
                      <a:tcPr marL="45672" marR="45672" marT="45672" marB="45672">
                        <a:blipFill>
                          <a:blip r:embed="rId4"/>
                          <a:stretch>
                            <a:fillRect l="-234043" t="-103448" r="-114894" b="-300000"/>
                          </a:stretch>
                        </a:blipFill>
                      </a:tcPr>
                    </a:tc>
                    <a:tc>
                      <a:txBody>
                        <a:bodyPr/>
                        <a:lstStyle/>
                        <a:p>
                          <a:endParaRPr lang="en-US"/>
                        </a:p>
                      </a:txBody>
                      <a:tcPr marL="45672" marR="45672" marT="45672" marB="45672">
                        <a:blipFill>
                          <a:blip r:embed="rId4"/>
                          <a:stretch>
                            <a:fillRect l="-290741" t="-103448" b="-300000"/>
                          </a:stretch>
                        </a:blipFill>
                      </a:tcPr>
                    </a:tc>
                    <a:extLst>
                      <a:ext uri="{0D108BD9-81ED-4DB2-BD59-A6C34878D82A}">
                        <a16:rowId xmlns:a16="http://schemas.microsoft.com/office/drawing/2014/main" val="10001"/>
                      </a:ext>
                    </a:extLst>
                  </a:tr>
                  <a:tr h="365664">
                    <a:tc>
                      <a:txBody>
                        <a:bodyPr/>
                        <a:lstStyle/>
                        <a:p>
                          <a:endParaRPr lang="en-US"/>
                        </a:p>
                      </a:txBody>
                      <a:tcPr marL="45672" marR="45672" marT="45672" marB="45672">
                        <a:blipFill>
                          <a:blip r:embed="rId4"/>
                          <a:stretch>
                            <a:fillRect l="-1852" t="-203448" r="-288889" b="-200000"/>
                          </a:stretch>
                        </a:blipFill>
                      </a:tcPr>
                    </a:tc>
                    <a:tc>
                      <a:txBody>
                        <a:bodyPr/>
                        <a:lstStyle/>
                        <a:p>
                          <a:endParaRPr lang="en-US"/>
                        </a:p>
                      </a:txBody>
                      <a:tcPr marL="45672" marR="45672" marT="45672" marB="45672">
                        <a:blipFill>
                          <a:blip r:embed="rId4"/>
                          <a:stretch>
                            <a:fillRect l="-100000" t="-203448" r="-183636" b="-200000"/>
                          </a:stretch>
                        </a:blipFill>
                      </a:tcPr>
                    </a:tc>
                    <a:tc>
                      <a:txBody>
                        <a:bodyPr/>
                        <a:lstStyle/>
                        <a:p>
                          <a:endParaRPr lang="en-US"/>
                        </a:p>
                      </a:txBody>
                      <a:tcPr marL="45672" marR="45672" marT="45672" marB="45672">
                        <a:blipFill>
                          <a:blip r:embed="rId4"/>
                          <a:stretch>
                            <a:fillRect l="-234043" t="-203448" r="-114894" b="-200000"/>
                          </a:stretch>
                        </a:blipFill>
                      </a:tcPr>
                    </a:tc>
                    <a:tc>
                      <a:txBody>
                        <a:bodyPr/>
                        <a:lstStyle/>
                        <a:p>
                          <a:endParaRPr lang="en-US"/>
                        </a:p>
                      </a:txBody>
                      <a:tcPr marL="45672" marR="45672" marT="45672" marB="45672">
                        <a:blipFill>
                          <a:blip r:embed="rId4"/>
                          <a:stretch>
                            <a:fillRect l="-290741" t="-203448" b="-200000"/>
                          </a:stretch>
                        </a:blipFill>
                      </a:tcPr>
                    </a:tc>
                    <a:extLst>
                      <a:ext uri="{0D108BD9-81ED-4DB2-BD59-A6C34878D82A}">
                        <a16:rowId xmlns:a16="http://schemas.microsoft.com/office/drawing/2014/main" val="10002"/>
                      </a:ext>
                    </a:extLst>
                  </a:tr>
                  <a:tr h="365664">
                    <a:tc>
                      <a:txBody>
                        <a:bodyPr/>
                        <a:lstStyle/>
                        <a:p>
                          <a:endParaRPr lang="en-US"/>
                        </a:p>
                      </a:txBody>
                      <a:tcPr marL="45672" marR="45672" marT="45672" marB="45672">
                        <a:blipFill>
                          <a:blip r:embed="rId4"/>
                          <a:stretch>
                            <a:fillRect l="-1852" t="-303448" r="-288889" b="-100000"/>
                          </a:stretch>
                        </a:blipFill>
                      </a:tcPr>
                    </a:tc>
                    <a:tc>
                      <a:txBody>
                        <a:bodyPr/>
                        <a:lstStyle/>
                        <a:p>
                          <a:endParaRPr lang="en-US"/>
                        </a:p>
                      </a:txBody>
                      <a:tcPr marL="45672" marR="45672" marT="45672" marB="45672">
                        <a:blipFill>
                          <a:blip r:embed="rId4"/>
                          <a:stretch>
                            <a:fillRect l="-100000" t="-303448" r="-183636" b="-100000"/>
                          </a:stretch>
                        </a:blipFill>
                      </a:tcPr>
                    </a:tc>
                    <a:tc>
                      <a:txBody>
                        <a:bodyPr/>
                        <a:lstStyle/>
                        <a:p>
                          <a:endParaRPr lang="en-US"/>
                        </a:p>
                      </a:txBody>
                      <a:tcPr marL="45672" marR="45672" marT="45672" marB="45672">
                        <a:blipFill>
                          <a:blip r:embed="rId4"/>
                          <a:stretch>
                            <a:fillRect l="-234043" t="-303448" r="-114894" b="-100000"/>
                          </a:stretch>
                        </a:blipFill>
                      </a:tcPr>
                    </a:tc>
                    <a:tc>
                      <a:txBody>
                        <a:bodyPr/>
                        <a:lstStyle/>
                        <a:p>
                          <a:endParaRPr lang="en-US"/>
                        </a:p>
                      </a:txBody>
                      <a:tcPr marL="45672" marR="45672" marT="45672" marB="45672">
                        <a:blipFill>
                          <a:blip r:embed="rId4"/>
                          <a:stretch>
                            <a:fillRect l="-290741" t="-303448" b="-100000"/>
                          </a:stretch>
                        </a:blipFill>
                      </a:tcPr>
                    </a:tc>
                    <a:extLst>
                      <a:ext uri="{0D108BD9-81ED-4DB2-BD59-A6C34878D82A}">
                        <a16:rowId xmlns:a16="http://schemas.microsoft.com/office/drawing/2014/main" val="10003"/>
                      </a:ext>
                    </a:extLst>
                  </a:tr>
                  <a:tr h="365664">
                    <a:tc gridSpan="4">
                      <a:txBody>
                        <a:bodyPr/>
                        <a:lstStyle/>
                        <a:p>
                          <a:endParaRPr lang="en-US"/>
                        </a:p>
                      </a:txBody>
                      <a:tcPr marL="45672" marR="45672" marT="45672" marB="45672">
                        <a:blipFill>
                          <a:blip r:embed="rId4"/>
                          <a:stretch>
                            <a:fillRect l="-476" t="-403448"/>
                          </a:stretch>
                        </a:blipFill>
                      </a:tcPr>
                    </a:tc>
                    <a:tc hMerge="1">
                      <a:txBody>
                        <a:bodyPr/>
                        <a:lstStyle/>
                        <a:p>
                          <a:pPr algn="ctr"/>
                          <a:endParaRPr lang="en-US" sz="1400" i="1" dirty="0">
                            <a:latin typeface="Cambria Math" panose="02040503050406030204" pitchFamily="18" charset="0"/>
                            <a:ea typeface="Cambria Math" panose="02040503050406030204" pitchFamily="18" charset="0"/>
                          </a:endParaRPr>
                        </a:p>
                      </a:txBody>
                      <a:tcPr marL="45720" marR="45720"/>
                    </a:tc>
                    <a:tc hMerge="1">
                      <a:txBody>
                        <a:bodyPr/>
                        <a:lstStyle/>
                        <a:p>
                          <a:pPr algn="ctr"/>
                          <a:endParaRPr lang="en-US" sz="1400" i="1" dirty="0">
                            <a:latin typeface="Cambria Math" panose="02040503050406030204" pitchFamily="18" charset="0"/>
                            <a:ea typeface="Cambria Math" panose="02040503050406030204" pitchFamily="18" charset="0"/>
                          </a:endParaRPr>
                        </a:p>
                      </a:txBody>
                      <a:tcPr marL="45720" marR="45720"/>
                    </a:tc>
                    <a:tc hMerge="1">
                      <a:txBody>
                        <a:bodyPr/>
                        <a:lstStyle/>
                        <a:p>
                          <a:pPr algn="ctr"/>
                          <a:endParaRPr lang="en-US" sz="1400" i="1"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5"/>
                      </a:ext>
                    </a:extLst>
                  </a:tr>
                </a:tbl>
              </a:graphicData>
            </a:graphic>
          </p:graphicFrame>
        </mc:Fallback>
      </mc:AlternateContent>
      <p:sp>
        <p:nvSpPr>
          <p:cNvPr id="32" name="TextBox 31">
            <a:extLst>
              <a:ext uri="{FF2B5EF4-FFF2-40B4-BE49-F238E27FC236}">
                <a16:creationId xmlns:a16="http://schemas.microsoft.com/office/drawing/2014/main" id="{FA0A67D4-4C57-554D-B679-A07CFDCD5D87}"/>
              </a:ext>
            </a:extLst>
          </p:cNvPr>
          <p:cNvSpPr txBox="1"/>
          <p:nvPr/>
        </p:nvSpPr>
        <p:spPr>
          <a:xfrm>
            <a:off x="9784172" y="1423918"/>
            <a:ext cx="618952" cy="369012"/>
          </a:xfrm>
          <a:prstGeom prst="rect">
            <a:avLst/>
          </a:prstGeom>
          <a:noFill/>
        </p:spPr>
        <p:txBody>
          <a:bodyPr wrap="none" rtlCol="0">
            <a:spAutoFit/>
          </a:bodyPr>
          <a:lstStyle/>
          <a:p>
            <a:pPr algn="ctr"/>
            <a:r>
              <a:rPr lang="en-GB" sz="1798" dirty="0">
                <a:solidFill>
                  <a:schemeClr val="accent1"/>
                </a:solidFill>
              </a:rPr>
              <a:t>Data</a:t>
            </a:r>
          </a:p>
        </p:txBody>
      </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EDD7A1AA-C569-0D44-9FD9-C5E0AF41C76C}"/>
                  </a:ext>
                </a:extLst>
              </p:cNvPr>
              <p:cNvSpPr txBox="1"/>
              <p:nvPr/>
            </p:nvSpPr>
            <p:spPr>
              <a:xfrm>
                <a:off x="4317084" y="4000338"/>
                <a:ext cx="3497560" cy="1752403"/>
              </a:xfrm>
              <a:prstGeom prst="rect">
                <a:avLst/>
              </a:prstGeom>
              <a:noFill/>
            </p:spPr>
            <p:txBody>
              <a:bodyPr wrap="none" rtlCol="0">
                <a:spAutoFit/>
              </a:bodyPr>
              <a:lstStyle/>
              <a:p>
                <a:pPr algn="ctr"/>
                <a:r>
                  <a:rPr lang="en-GB" sz="1798" dirty="0">
                    <a:solidFill>
                      <a:schemeClr val="accent1"/>
                    </a:solidFill>
                  </a:rPr>
                  <a:t>➝ probability distributions to learn</a:t>
                </a:r>
              </a:p>
              <a:p>
                <a:pPr algn="ctr"/>
                <a14:m>
                  <m:oMathPara xmlns:m="http://schemas.openxmlformats.org/officeDocument/2006/math">
                    <m:oMathParaPr>
                      <m:jc m:val="centerGroup"/>
                    </m:oMathParaPr>
                    <m:oMath xmlns:m="http://schemas.openxmlformats.org/officeDocument/2006/math">
                      <m:r>
                        <a:rPr lang="en-GB" sz="1798" i="1">
                          <a:latin typeface="Cambria Math" panose="02040503050406030204" pitchFamily="18" charset="0"/>
                        </a:rPr>
                        <m:t>𝑃</m:t>
                      </m:r>
                      <m:d>
                        <m:dPr>
                          <m:ctrlPr>
                            <a:rPr lang="en-GB" sz="1798" i="1">
                              <a:latin typeface="Cambria Math" panose="02040503050406030204" pitchFamily="18" charset="0"/>
                            </a:rPr>
                          </m:ctrlPr>
                        </m:dPr>
                        <m:e>
                          <m:r>
                            <a:rPr lang="en-GB" sz="1798" i="1">
                              <a:latin typeface="Cambria Math" panose="02040503050406030204" pitchFamily="18" charset="0"/>
                            </a:rPr>
                            <m:t>𝐶</m:t>
                          </m:r>
                        </m:e>
                      </m:d>
                    </m:oMath>
                  </m:oMathPara>
                </a14:m>
                <a:endParaRPr lang="en-GB" sz="1798" i="1" dirty="0">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en-GB" sz="1798" i="1">
                          <a:latin typeface="Cambria Math" panose="02040503050406030204" pitchFamily="18" charset="0"/>
                        </a:rPr>
                        <m:t>𝑃</m:t>
                      </m:r>
                      <m:d>
                        <m:dPr>
                          <m:ctrlPr>
                            <a:rPr lang="en-GB" sz="1798" i="1">
                              <a:latin typeface="Cambria Math" panose="02040503050406030204" pitchFamily="18" charset="0"/>
                            </a:rPr>
                          </m:ctrlPr>
                        </m:dPr>
                        <m:e>
                          <m:sSub>
                            <m:sSubPr>
                              <m:ctrlPr>
                                <a:rPr lang="en-GB" sz="1798" i="1">
                                  <a:latin typeface="Cambria Math" panose="02040503050406030204" pitchFamily="18" charset="0"/>
                                </a:rPr>
                              </m:ctrlPr>
                            </m:sSubPr>
                            <m:e>
                              <m:r>
                                <a:rPr lang="en-GB" sz="1798" i="1">
                                  <a:latin typeface="Cambria Math" panose="02040503050406030204" pitchFamily="18" charset="0"/>
                                </a:rPr>
                                <m:t>𝑋</m:t>
                              </m:r>
                            </m:e>
                            <m:sub>
                              <m:r>
                                <a:rPr lang="en-GB" sz="1798" i="1">
                                  <a:latin typeface="Cambria Math" panose="02040503050406030204" pitchFamily="18" charset="0"/>
                                </a:rPr>
                                <m:t>1</m:t>
                              </m:r>
                            </m:sub>
                          </m:sSub>
                          <m:r>
                            <a:rPr lang="en-GB" sz="1798" i="1">
                              <a:latin typeface="Cambria Math" panose="02040503050406030204" pitchFamily="18" charset="0"/>
                            </a:rPr>
                            <m:t> | </m:t>
                          </m:r>
                          <m:r>
                            <a:rPr lang="en-GB" sz="1798" i="1">
                              <a:latin typeface="Cambria Math" panose="02040503050406030204" pitchFamily="18" charset="0"/>
                            </a:rPr>
                            <m:t>𝐶</m:t>
                          </m:r>
                        </m:e>
                      </m:d>
                    </m:oMath>
                  </m:oMathPara>
                </a14:m>
                <a:endParaRPr lang="en-GB" sz="1798" i="1" dirty="0">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en-GB" sz="1798" i="1">
                          <a:latin typeface="Cambria Math" panose="02040503050406030204" pitchFamily="18" charset="0"/>
                        </a:rPr>
                        <m:t>𝑃</m:t>
                      </m:r>
                      <m:d>
                        <m:dPr>
                          <m:ctrlPr>
                            <a:rPr lang="en-GB" sz="1798" i="1">
                              <a:latin typeface="Cambria Math" panose="02040503050406030204" pitchFamily="18" charset="0"/>
                            </a:rPr>
                          </m:ctrlPr>
                        </m:dPr>
                        <m:e>
                          <m:sSub>
                            <m:sSubPr>
                              <m:ctrlPr>
                                <a:rPr lang="en-GB" sz="1798" i="1">
                                  <a:latin typeface="Cambria Math" panose="02040503050406030204" pitchFamily="18" charset="0"/>
                                </a:rPr>
                              </m:ctrlPr>
                            </m:sSubPr>
                            <m:e>
                              <m:r>
                                <a:rPr lang="en-GB" sz="1798" i="1">
                                  <a:latin typeface="Cambria Math" panose="02040503050406030204" pitchFamily="18" charset="0"/>
                                </a:rPr>
                                <m:t>𝑋</m:t>
                              </m:r>
                            </m:e>
                            <m:sub>
                              <m:r>
                                <a:rPr lang="en-GB" sz="1798" i="1">
                                  <a:latin typeface="Cambria Math" panose="02040503050406030204" pitchFamily="18" charset="0"/>
                                </a:rPr>
                                <m:t>2</m:t>
                              </m:r>
                            </m:sub>
                          </m:sSub>
                          <m:r>
                            <a:rPr lang="en-GB" sz="1798" i="1">
                              <a:latin typeface="Cambria Math" panose="02040503050406030204" pitchFamily="18" charset="0"/>
                            </a:rPr>
                            <m:t> | </m:t>
                          </m:r>
                          <m:r>
                            <a:rPr lang="en-GB" sz="1798" i="1">
                              <a:latin typeface="Cambria Math" panose="02040503050406030204" pitchFamily="18" charset="0"/>
                            </a:rPr>
                            <m:t>𝐶</m:t>
                          </m:r>
                        </m:e>
                      </m:d>
                    </m:oMath>
                  </m:oMathPara>
                </a14:m>
                <a:endParaRPr lang="en-GB" sz="1798" dirty="0"/>
              </a:p>
              <a:p>
                <a:pPr algn="ctr"/>
                <a14:m>
                  <m:oMathPara xmlns:m="http://schemas.openxmlformats.org/officeDocument/2006/math">
                    <m:oMathParaPr>
                      <m:jc m:val="centerGroup"/>
                    </m:oMathParaPr>
                    <m:oMath xmlns:m="http://schemas.openxmlformats.org/officeDocument/2006/math">
                      <m:r>
                        <a:rPr lang="en-GB" sz="1798" i="1">
                          <a:latin typeface="Cambria Math" panose="02040503050406030204" pitchFamily="18" charset="0"/>
                        </a:rPr>
                        <m:t>𝑃</m:t>
                      </m:r>
                      <m:d>
                        <m:dPr>
                          <m:ctrlPr>
                            <a:rPr lang="en-GB" sz="1798" i="1">
                              <a:latin typeface="Cambria Math" panose="02040503050406030204" pitchFamily="18" charset="0"/>
                            </a:rPr>
                          </m:ctrlPr>
                        </m:dPr>
                        <m:e>
                          <m:sSub>
                            <m:sSubPr>
                              <m:ctrlPr>
                                <a:rPr lang="en-GB" sz="1798" i="1">
                                  <a:latin typeface="Cambria Math" panose="02040503050406030204" pitchFamily="18" charset="0"/>
                                </a:rPr>
                              </m:ctrlPr>
                            </m:sSubPr>
                            <m:e>
                              <m:r>
                                <a:rPr lang="en-GB" sz="1798" i="1">
                                  <a:latin typeface="Cambria Math" panose="02040503050406030204" pitchFamily="18" charset="0"/>
                                </a:rPr>
                                <m:t>𝑋</m:t>
                              </m:r>
                            </m:e>
                            <m:sub>
                              <m:r>
                                <a:rPr lang="en-GB" sz="1798" i="1">
                                  <a:latin typeface="Cambria Math" panose="02040503050406030204" pitchFamily="18" charset="0"/>
                                </a:rPr>
                                <m:t>3</m:t>
                              </m:r>
                            </m:sub>
                          </m:sSub>
                          <m:r>
                            <a:rPr lang="en-GB" sz="1798" i="1">
                              <a:latin typeface="Cambria Math" panose="02040503050406030204" pitchFamily="18" charset="0"/>
                            </a:rPr>
                            <m:t> | </m:t>
                          </m:r>
                          <m:r>
                            <a:rPr lang="en-GB" sz="1798" i="1">
                              <a:latin typeface="Cambria Math" panose="02040503050406030204" pitchFamily="18" charset="0"/>
                            </a:rPr>
                            <m:t>𝐶</m:t>
                          </m:r>
                        </m:e>
                      </m:d>
                    </m:oMath>
                  </m:oMathPara>
                </a14:m>
                <a:endParaRPr lang="en-GB" sz="1798" dirty="0"/>
              </a:p>
              <a:p>
                <a:pPr algn="ctr"/>
                <a14:m>
                  <m:oMathPara xmlns:m="http://schemas.openxmlformats.org/officeDocument/2006/math">
                    <m:oMathParaPr>
                      <m:jc m:val="centerGroup"/>
                    </m:oMathParaPr>
                    <m:oMath xmlns:m="http://schemas.openxmlformats.org/officeDocument/2006/math">
                      <m:r>
                        <a:rPr lang="en-GB" sz="1798" i="1">
                          <a:latin typeface="Cambria Math" panose="02040503050406030204" pitchFamily="18" charset="0"/>
                        </a:rPr>
                        <m:t>𝑃</m:t>
                      </m:r>
                      <m:d>
                        <m:dPr>
                          <m:ctrlPr>
                            <a:rPr lang="en-GB" sz="1798" i="1">
                              <a:latin typeface="Cambria Math" panose="02040503050406030204" pitchFamily="18" charset="0"/>
                            </a:rPr>
                          </m:ctrlPr>
                        </m:dPr>
                        <m:e>
                          <m:sSub>
                            <m:sSubPr>
                              <m:ctrlPr>
                                <a:rPr lang="en-GB" sz="1798" i="1">
                                  <a:latin typeface="Cambria Math" panose="02040503050406030204" pitchFamily="18" charset="0"/>
                                </a:rPr>
                              </m:ctrlPr>
                            </m:sSubPr>
                            <m:e>
                              <m:r>
                                <a:rPr lang="en-GB" sz="1798" i="1">
                                  <a:latin typeface="Cambria Math" panose="02040503050406030204" pitchFamily="18" charset="0"/>
                                </a:rPr>
                                <m:t>𝑋</m:t>
                              </m:r>
                            </m:e>
                            <m:sub>
                              <m:r>
                                <a:rPr lang="en-GB" sz="1798" i="1">
                                  <a:latin typeface="Cambria Math" panose="02040503050406030204" pitchFamily="18" charset="0"/>
                                </a:rPr>
                                <m:t>4</m:t>
                              </m:r>
                            </m:sub>
                          </m:sSub>
                          <m:r>
                            <a:rPr lang="en-GB" sz="1798" i="1">
                              <a:latin typeface="Cambria Math" panose="02040503050406030204" pitchFamily="18" charset="0"/>
                            </a:rPr>
                            <m:t> | </m:t>
                          </m:r>
                          <m:r>
                            <a:rPr lang="en-GB" sz="1798" i="1">
                              <a:latin typeface="Cambria Math" panose="02040503050406030204" pitchFamily="18" charset="0"/>
                            </a:rPr>
                            <m:t>𝐶</m:t>
                          </m:r>
                        </m:e>
                      </m:d>
                    </m:oMath>
                  </m:oMathPara>
                </a14:m>
                <a:endParaRPr lang="en-GB" sz="1798" dirty="0"/>
              </a:p>
            </p:txBody>
          </p:sp>
        </mc:Choice>
        <mc:Fallback xmlns="">
          <p:sp>
            <p:nvSpPr>
              <p:cNvPr id="33" name="TextBox 32">
                <a:extLst>
                  <a:ext uri="{FF2B5EF4-FFF2-40B4-BE49-F238E27FC236}">
                    <a16:creationId xmlns:a16="http://schemas.microsoft.com/office/drawing/2014/main" id="{EDD7A1AA-C569-0D44-9FD9-C5E0AF41C76C}"/>
                  </a:ext>
                </a:extLst>
              </p:cNvPr>
              <p:cNvSpPr txBox="1">
                <a:spLocks noRot="1" noChangeAspect="1" noMove="1" noResize="1" noEditPoints="1" noAdjustHandles="1" noChangeArrowheads="1" noChangeShapeType="1" noTextEdit="1"/>
              </p:cNvSpPr>
              <p:nvPr/>
            </p:nvSpPr>
            <p:spPr>
              <a:xfrm>
                <a:off x="4317084" y="4000338"/>
                <a:ext cx="3497560" cy="1752403"/>
              </a:xfrm>
              <a:prstGeom prst="rect">
                <a:avLst/>
              </a:prstGeom>
              <a:blipFill>
                <a:blip r:embed="rId5"/>
                <a:stretch>
                  <a:fillRect l="-1087" t="-1439" r="-725" b="-215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graphicFrame>
            <p:nvGraphicFramePr>
              <p:cNvPr id="47" name="Table 46">
                <a:extLst>
                  <a:ext uri="{FF2B5EF4-FFF2-40B4-BE49-F238E27FC236}">
                    <a16:creationId xmlns:a16="http://schemas.microsoft.com/office/drawing/2014/main" id="{D5D39D32-457E-1842-BBF3-6DDFB924C7E7}"/>
                  </a:ext>
                </a:extLst>
              </p:cNvPr>
              <p:cNvGraphicFramePr>
                <a:graphicFrameLocks noGrp="1"/>
              </p:cNvGraphicFramePr>
              <p:nvPr/>
            </p:nvGraphicFramePr>
            <p:xfrm>
              <a:off x="8355624" y="3963140"/>
              <a:ext cx="3476050" cy="1828320"/>
            </p:xfrm>
            <a:graphic>
              <a:graphicData uri="http://schemas.openxmlformats.org/drawingml/2006/table">
                <a:tbl>
                  <a:tblPr firstRow="1" bandRow="1">
                    <a:tableStyleId>{793D81CF-94F2-401A-BA57-92F5A7B2D0C5}</a:tableStyleId>
                  </a:tblPr>
                  <a:tblGrid>
                    <a:gridCol w="687877">
                      <a:extLst>
                        <a:ext uri="{9D8B030D-6E8A-4147-A177-3AD203B41FA5}">
                          <a16:colId xmlns:a16="http://schemas.microsoft.com/office/drawing/2014/main" val="20000"/>
                        </a:ext>
                      </a:extLst>
                    </a:gridCol>
                    <a:gridCol w="687877">
                      <a:extLst>
                        <a:ext uri="{9D8B030D-6E8A-4147-A177-3AD203B41FA5}">
                          <a16:colId xmlns:a16="http://schemas.microsoft.com/office/drawing/2014/main" val="20001"/>
                        </a:ext>
                      </a:extLst>
                    </a:gridCol>
                    <a:gridCol w="687877">
                      <a:extLst>
                        <a:ext uri="{9D8B030D-6E8A-4147-A177-3AD203B41FA5}">
                          <a16:colId xmlns:a16="http://schemas.microsoft.com/office/drawing/2014/main" val="20002"/>
                        </a:ext>
                      </a:extLst>
                    </a:gridCol>
                    <a:gridCol w="687877">
                      <a:extLst>
                        <a:ext uri="{9D8B030D-6E8A-4147-A177-3AD203B41FA5}">
                          <a16:colId xmlns:a16="http://schemas.microsoft.com/office/drawing/2014/main" val="658747550"/>
                        </a:ext>
                      </a:extLst>
                    </a:gridCol>
                    <a:gridCol w="724542">
                      <a:extLst>
                        <a:ext uri="{9D8B030D-6E8A-4147-A177-3AD203B41FA5}">
                          <a16:colId xmlns:a16="http://schemas.microsoft.com/office/drawing/2014/main" val="920247683"/>
                        </a:ext>
                      </a:extLst>
                    </a:gridCol>
                  </a:tblGrid>
                  <a:tr h="365379">
                    <a:tc>
                      <a:txBody>
                        <a:bodyPr/>
                        <a:lstStyle/>
                        <a:p>
                          <a:pPr/>
                          <a14:m>
                            <m:oMathPara xmlns:m="http://schemas.openxmlformats.org/officeDocument/2006/math">
                              <m:oMathParaPr>
                                <m:jc m:val="centerGroup"/>
                              </m:oMathParaPr>
                              <m:oMath xmlns:m="http://schemas.openxmlformats.org/officeDocument/2006/math">
                                <m:sSub>
                                  <m:sSubPr>
                                    <m:ctrlPr>
                                      <a:rPr lang="de-DE" sz="1800" b="0" i="1" noProof="0" smtClean="0">
                                        <a:latin typeface="Cambria Math" panose="02040503050406030204" pitchFamily="18" charset="0"/>
                                      </a:rPr>
                                    </m:ctrlPr>
                                  </m:sSubPr>
                                  <m:e>
                                    <m:r>
                                      <a:rPr lang="de-DE" sz="1800" b="0" i="1" noProof="0" smtClean="0">
                                        <a:latin typeface="Cambria Math" panose="02040503050406030204" pitchFamily="18" charset="0"/>
                                      </a:rPr>
                                      <m:t>𝑋</m:t>
                                    </m:r>
                                  </m:e>
                                  <m:sub>
                                    <m:r>
                                      <a:rPr lang="de-DE" sz="1800" b="0" i="1" noProof="0" smtClean="0">
                                        <a:latin typeface="Cambria Math" panose="02040503050406030204" pitchFamily="18" charset="0"/>
                                      </a:rPr>
                                      <m:t>1</m:t>
                                    </m:r>
                                  </m:sub>
                                </m:sSub>
                              </m:oMath>
                            </m:oMathPara>
                          </a14:m>
                          <a:endParaRPr lang="de-DE" sz="1800" noProof="0"/>
                        </a:p>
                      </a:txBody>
                      <a:tcPr marL="45672" marR="45672" marT="45672" marB="45672"/>
                    </a:tc>
                    <a:tc>
                      <a:txBody>
                        <a:bodyPr/>
                        <a:lstStyle/>
                        <a:p>
                          <a:pPr/>
                          <a14:m>
                            <m:oMathPara xmlns:m="http://schemas.openxmlformats.org/officeDocument/2006/math">
                              <m:oMathParaPr>
                                <m:jc m:val="centerGroup"/>
                              </m:oMathParaPr>
                              <m:oMath xmlns:m="http://schemas.openxmlformats.org/officeDocument/2006/math">
                                <m:sSub>
                                  <m:sSubPr>
                                    <m:ctrlPr>
                                      <a:rPr lang="de-DE" sz="1800" b="0" i="1" noProof="0" smtClean="0">
                                        <a:latin typeface="Cambria Math" panose="02040503050406030204" pitchFamily="18" charset="0"/>
                                      </a:rPr>
                                    </m:ctrlPr>
                                  </m:sSubPr>
                                  <m:e>
                                    <m:r>
                                      <a:rPr lang="de-DE" sz="1800" b="0" i="1" noProof="0" smtClean="0">
                                        <a:latin typeface="Cambria Math" panose="02040503050406030204" pitchFamily="18" charset="0"/>
                                      </a:rPr>
                                      <m:t>𝑋</m:t>
                                    </m:r>
                                  </m:e>
                                  <m:sub>
                                    <m:r>
                                      <a:rPr lang="de-DE" sz="1800" b="0" i="1" noProof="0" smtClean="0">
                                        <a:latin typeface="Cambria Math" panose="02040503050406030204" pitchFamily="18" charset="0"/>
                                      </a:rPr>
                                      <m:t>2</m:t>
                                    </m:r>
                                  </m:sub>
                                </m:sSub>
                              </m:oMath>
                            </m:oMathPara>
                          </a14:m>
                          <a:endParaRPr lang="de-DE" sz="1800" noProof="0"/>
                        </a:p>
                      </a:txBody>
                      <a:tcPr marL="45672" marR="45672" marT="45672" marB="45672"/>
                    </a:tc>
                    <a:tc>
                      <a:txBody>
                        <a:bodyPr/>
                        <a:lstStyle/>
                        <a:p>
                          <a:pPr/>
                          <a14:m>
                            <m:oMathPara xmlns:m="http://schemas.openxmlformats.org/officeDocument/2006/math">
                              <m:oMathParaPr>
                                <m:jc m:val="centerGroup"/>
                              </m:oMathParaPr>
                              <m:oMath xmlns:m="http://schemas.openxmlformats.org/officeDocument/2006/math">
                                <m:sSub>
                                  <m:sSubPr>
                                    <m:ctrlPr>
                                      <a:rPr lang="de-DE" sz="1800" b="0" i="1" strike="noStrike" noProof="0" smtClean="0">
                                        <a:solidFill>
                                          <a:schemeClr val="bg1"/>
                                        </a:solidFill>
                                        <a:latin typeface="Cambria Math" panose="02040503050406030204" pitchFamily="18" charset="0"/>
                                      </a:rPr>
                                    </m:ctrlPr>
                                  </m:sSubPr>
                                  <m:e>
                                    <m:r>
                                      <a:rPr lang="de-DE" sz="1800" b="0" i="1" strike="noStrike" noProof="0" smtClean="0">
                                        <a:solidFill>
                                          <a:schemeClr val="bg1"/>
                                        </a:solidFill>
                                        <a:latin typeface="Cambria Math" panose="02040503050406030204" pitchFamily="18" charset="0"/>
                                      </a:rPr>
                                      <m:t>𝑋</m:t>
                                    </m:r>
                                  </m:e>
                                  <m:sub>
                                    <m:r>
                                      <a:rPr lang="de-DE" sz="1800" b="0" i="1" strike="noStrike" noProof="0" smtClean="0">
                                        <a:solidFill>
                                          <a:schemeClr val="bg1"/>
                                        </a:solidFill>
                                        <a:latin typeface="Cambria Math" panose="02040503050406030204" pitchFamily="18" charset="0"/>
                                      </a:rPr>
                                      <m:t>3</m:t>
                                    </m:r>
                                  </m:sub>
                                </m:sSub>
                              </m:oMath>
                            </m:oMathPara>
                          </a14:m>
                          <a:endParaRPr lang="de-DE" sz="1800" strike="noStrike" noProof="0">
                            <a:solidFill>
                              <a:schemeClr val="bg1"/>
                            </a:solidFill>
                          </a:endParaRPr>
                        </a:p>
                      </a:txBody>
                      <a:tcPr marL="45672" marR="45672" marT="45672" marB="45672"/>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de-DE" sz="1800" b="0" i="1" strike="noStrike" noProof="0" smtClean="0">
                                        <a:solidFill>
                                          <a:schemeClr val="bg1"/>
                                        </a:solidFill>
                                        <a:latin typeface="Cambria Math" panose="02040503050406030204" pitchFamily="18" charset="0"/>
                                      </a:rPr>
                                    </m:ctrlPr>
                                  </m:sSubPr>
                                  <m:e>
                                    <m:r>
                                      <a:rPr lang="de-DE" sz="1800" b="0" i="1" strike="noStrike" noProof="0" smtClean="0">
                                        <a:solidFill>
                                          <a:schemeClr val="bg1"/>
                                        </a:solidFill>
                                        <a:latin typeface="Cambria Math" panose="02040503050406030204" pitchFamily="18" charset="0"/>
                                      </a:rPr>
                                      <m:t>𝑋</m:t>
                                    </m:r>
                                  </m:e>
                                  <m:sub>
                                    <m:r>
                                      <a:rPr lang="de-DE" sz="1800" b="0" i="1" strike="noStrike" noProof="0" smtClean="0">
                                        <a:solidFill>
                                          <a:schemeClr val="bg1"/>
                                        </a:solidFill>
                                        <a:latin typeface="Cambria Math" panose="02040503050406030204" pitchFamily="18" charset="0"/>
                                      </a:rPr>
                                      <m:t>4</m:t>
                                    </m:r>
                                  </m:sub>
                                </m:sSub>
                              </m:oMath>
                            </m:oMathPara>
                          </a14:m>
                          <a:endParaRPr lang="de-DE" sz="1800" strike="noStrike" noProof="0">
                            <a:solidFill>
                              <a:schemeClr val="bg1"/>
                            </a:solidFill>
                          </a:endParaRPr>
                        </a:p>
                      </a:txBody>
                      <a:tcPr marL="45672" marR="45672" marT="45672" marB="45672"/>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de-DE" sz="1800" b="0" strike="noStrike" noProof="0" dirty="0">
                              <a:solidFill>
                                <a:schemeClr val="bg1"/>
                              </a:solidFill>
                            </a:rPr>
                            <a:t>Count</a:t>
                          </a:r>
                        </a:p>
                      </a:txBody>
                      <a:tcPr marL="45672" marR="45672" marT="45672" marB="45672"/>
                    </a:tc>
                    <a:extLst>
                      <a:ext uri="{0D108BD9-81ED-4DB2-BD59-A6C34878D82A}">
                        <a16:rowId xmlns:a16="http://schemas.microsoft.com/office/drawing/2014/main" val="10000"/>
                      </a:ext>
                    </a:extLst>
                  </a:tr>
                  <a:tr h="365379">
                    <a:tc>
                      <a:txBody>
                        <a:bodyPr/>
                        <a:lstStyle/>
                        <a:p>
                          <a:pPr algn="ctr"/>
                          <a14:m>
                            <m:oMathPara xmlns:m="http://schemas.openxmlformats.org/officeDocument/2006/math">
                              <m:oMathParaPr>
                                <m:jc m:val="centerGroup"/>
                              </m:oMathParaPr>
                              <m:oMath xmlns:m="http://schemas.openxmlformats.org/officeDocument/2006/math">
                                <m:r>
                                  <a:rPr lang="de-DE" sz="1800" i="1" noProof="0" smtClean="0">
                                    <a:latin typeface="Cambria Math" panose="02040503050406030204" pitchFamily="18" charset="0"/>
                                    <a:ea typeface="Cambria Math" panose="02040503050406030204" pitchFamily="18" charset="0"/>
                                  </a:rPr>
                                  <m:t>𝑓𝑎𝑙𝑠𝑒</m:t>
                                </m:r>
                              </m:oMath>
                            </m:oMathPara>
                          </a14:m>
                          <a:endParaRPr lang="de-DE" sz="1800" i="1" noProof="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de-DE" sz="1800" i="1" noProof="0" smtClean="0">
                                    <a:latin typeface="Cambria Math" panose="02040503050406030204" pitchFamily="18" charset="0"/>
                                    <a:ea typeface="Cambria Math" panose="02040503050406030204" pitchFamily="18" charset="0"/>
                                  </a:rPr>
                                  <m:t>𝑓𝑎𝑙𝑠𝑒</m:t>
                                </m:r>
                              </m:oMath>
                            </m:oMathPara>
                          </a14:m>
                          <a:endParaRPr lang="de-DE" sz="1800" i="1" noProof="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de-DE" sz="1800" i="1" noProof="0" smtClean="0">
                                    <a:latin typeface="Cambria Math" panose="02040503050406030204" pitchFamily="18" charset="0"/>
                                    <a:ea typeface="Cambria Math" panose="02040503050406030204" pitchFamily="18" charset="0"/>
                                  </a:rPr>
                                  <m:t>𝑓𝑎𝑙𝑠𝑒</m:t>
                                </m:r>
                              </m:oMath>
                            </m:oMathPara>
                          </a14:m>
                          <a:endParaRPr lang="de-DE" sz="1800" i="1" noProof="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de-DE" sz="1800" i="1" noProof="0" smtClean="0">
                                    <a:latin typeface="Cambria Math" panose="02040503050406030204" pitchFamily="18" charset="0"/>
                                    <a:ea typeface="Cambria Math" panose="02040503050406030204" pitchFamily="18" charset="0"/>
                                  </a:rPr>
                                  <m:t>𝑓𝑎𝑙𝑠𝑒</m:t>
                                </m:r>
                              </m:oMath>
                            </m:oMathPara>
                          </a14:m>
                          <a:endParaRPr lang="de-DE" sz="1800" i="1" noProof="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de-DE" sz="1800" b="0" i="1" noProof="0" smtClean="0">
                                    <a:latin typeface="Cambria Math" panose="02040503050406030204" pitchFamily="18" charset="0"/>
                                    <a:ea typeface="Cambria Math" panose="02040503050406030204" pitchFamily="18" charset="0"/>
                                  </a:rPr>
                                  <m:t>19</m:t>
                                </m:r>
                              </m:oMath>
                            </m:oMathPara>
                          </a14:m>
                          <a:endParaRPr lang="de-DE" sz="1800" i="1" noProof="0">
                            <a:latin typeface="Cambria Math" panose="02040503050406030204" pitchFamily="18" charset="0"/>
                            <a:ea typeface="Cambria Math" panose="02040503050406030204" pitchFamily="18" charset="0"/>
                          </a:endParaRPr>
                        </a:p>
                      </a:txBody>
                      <a:tcPr marL="45672" marR="45672" marT="45672" marB="45672"/>
                    </a:tc>
                    <a:extLst>
                      <a:ext uri="{0D108BD9-81ED-4DB2-BD59-A6C34878D82A}">
                        <a16:rowId xmlns:a16="http://schemas.microsoft.com/office/drawing/2014/main" val="10001"/>
                      </a:ext>
                    </a:extLst>
                  </a:tr>
                  <a:tr h="365379">
                    <a:tc>
                      <a:txBody>
                        <a:bodyPr/>
                        <a:lstStyle/>
                        <a:p>
                          <a:pPr algn="ctr"/>
                          <a14:m>
                            <m:oMathPara xmlns:m="http://schemas.openxmlformats.org/officeDocument/2006/math">
                              <m:oMathParaPr>
                                <m:jc m:val="centerGroup"/>
                              </m:oMathParaPr>
                              <m:oMath xmlns:m="http://schemas.openxmlformats.org/officeDocument/2006/math">
                                <m:r>
                                  <a:rPr lang="de-DE" sz="1800" i="1" noProof="0" smtClean="0">
                                    <a:latin typeface="Cambria Math" panose="02040503050406030204" pitchFamily="18" charset="0"/>
                                    <a:ea typeface="Cambria Math" panose="02040503050406030204" pitchFamily="18" charset="0"/>
                                  </a:rPr>
                                  <m:t>𝑓𝑎𝑙𝑠𝑒</m:t>
                                </m:r>
                              </m:oMath>
                            </m:oMathPara>
                          </a14:m>
                          <a:endParaRPr lang="de-DE" sz="1800" i="1" noProof="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de-DE" sz="1800" i="1" noProof="0" smtClean="0">
                                    <a:latin typeface="Cambria Math" panose="02040503050406030204" pitchFamily="18" charset="0"/>
                                    <a:ea typeface="Cambria Math" panose="02040503050406030204" pitchFamily="18" charset="0"/>
                                  </a:rPr>
                                  <m:t>𝑓𝑎𝑙𝑠𝑒</m:t>
                                </m:r>
                              </m:oMath>
                            </m:oMathPara>
                          </a14:m>
                          <a:endParaRPr lang="de-DE" sz="1800" i="1" noProof="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de-DE" sz="1800" i="1" noProof="0" smtClean="0">
                                    <a:latin typeface="Cambria Math" panose="02040503050406030204" pitchFamily="18" charset="0"/>
                                    <a:ea typeface="Cambria Math" panose="02040503050406030204" pitchFamily="18" charset="0"/>
                                  </a:rPr>
                                  <m:t>𝑓𝑎𝑙𝑠𝑒</m:t>
                                </m:r>
                              </m:oMath>
                            </m:oMathPara>
                          </a14:m>
                          <a:endParaRPr lang="de-DE" sz="1800" i="1" noProof="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de-DE" sz="1800" b="0" i="1" noProof="0" smtClean="0">
                                    <a:latin typeface="Cambria Math" panose="02040503050406030204" pitchFamily="18" charset="0"/>
                                    <a:ea typeface="Cambria Math" panose="02040503050406030204" pitchFamily="18" charset="0"/>
                                  </a:rPr>
                                  <m:t>𝑡𝑟𝑢𝑒</m:t>
                                </m:r>
                              </m:oMath>
                            </m:oMathPara>
                          </a14:m>
                          <a:endParaRPr lang="de-DE" sz="1800" i="1" noProof="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de-DE" sz="1800" b="0" i="1" noProof="0" smtClean="0">
                                    <a:latin typeface="Cambria Math" panose="02040503050406030204" pitchFamily="18" charset="0"/>
                                    <a:ea typeface="Cambria Math" panose="02040503050406030204" pitchFamily="18" charset="0"/>
                                  </a:rPr>
                                  <m:t>7</m:t>
                                </m:r>
                              </m:oMath>
                            </m:oMathPara>
                          </a14:m>
                          <a:endParaRPr lang="de-DE" sz="1800" i="1" noProof="0">
                            <a:latin typeface="Cambria Math" panose="02040503050406030204" pitchFamily="18" charset="0"/>
                            <a:ea typeface="Cambria Math" panose="02040503050406030204" pitchFamily="18" charset="0"/>
                          </a:endParaRPr>
                        </a:p>
                      </a:txBody>
                      <a:tcPr marL="45672" marR="45672" marT="45672" marB="45672"/>
                    </a:tc>
                    <a:extLst>
                      <a:ext uri="{0D108BD9-81ED-4DB2-BD59-A6C34878D82A}">
                        <a16:rowId xmlns:a16="http://schemas.microsoft.com/office/drawing/2014/main" val="10002"/>
                      </a:ext>
                    </a:extLst>
                  </a:tr>
                  <a:tr h="365379">
                    <a:tc>
                      <a:txBody>
                        <a:bodyPr/>
                        <a:lstStyle/>
                        <a:p>
                          <a:pPr algn="ctr"/>
                          <a14:m>
                            <m:oMathPara xmlns:m="http://schemas.openxmlformats.org/officeDocument/2006/math">
                              <m:oMathParaPr>
                                <m:jc m:val="centerGroup"/>
                              </m:oMathParaPr>
                              <m:oMath xmlns:m="http://schemas.openxmlformats.org/officeDocument/2006/math">
                                <m:r>
                                  <a:rPr lang="de-DE" sz="1800" i="1" noProof="0" smtClean="0">
                                    <a:latin typeface="Cambria Math" panose="02040503050406030204" pitchFamily="18" charset="0"/>
                                    <a:ea typeface="Cambria Math" panose="02040503050406030204" pitchFamily="18" charset="0"/>
                                  </a:rPr>
                                  <m:t>𝑓𝑎𝑙𝑠𝑒</m:t>
                                </m:r>
                              </m:oMath>
                            </m:oMathPara>
                          </a14:m>
                          <a:endParaRPr lang="de-DE" sz="1800" i="1" noProof="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de-DE" sz="1800" i="1" noProof="0" smtClean="0">
                                    <a:latin typeface="Cambria Math" panose="02040503050406030204" pitchFamily="18" charset="0"/>
                                    <a:ea typeface="Cambria Math" panose="02040503050406030204" pitchFamily="18" charset="0"/>
                                  </a:rPr>
                                  <m:t>𝑓𝑎𝑙𝑠𝑒</m:t>
                                </m:r>
                              </m:oMath>
                            </m:oMathPara>
                          </a14:m>
                          <a:endParaRPr lang="de-DE" sz="1800" i="1" noProof="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de-DE" sz="1800" b="0" i="1" noProof="0" smtClean="0">
                                    <a:latin typeface="Cambria Math" panose="02040503050406030204" pitchFamily="18" charset="0"/>
                                    <a:ea typeface="Cambria Math" panose="02040503050406030204" pitchFamily="18" charset="0"/>
                                  </a:rPr>
                                  <m:t>𝑡𝑟𝑢𝑒</m:t>
                                </m:r>
                              </m:oMath>
                            </m:oMathPara>
                          </a14:m>
                          <a:endParaRPr lang="de-DE" sz="1800" i="1" noProof="0"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de-DE" sz="1800" i="1" noProof="0" smtClean="0">
                                    <a:latin typeface="Cambria Math" panose="02040503050406030204" pitchFamily="18" charset="0"/>
                                    <a:ea typeface="Cambria Math" panose="02040503050406030204" pitchFamily="18" charset="0"/>
                                  </a:rPr>
                                  <m:t>𝑓𝑎𝑙𝑠𝑒</m:t>
                                </m:r>
                              </m:oMath>
                            </m:oMathPara>
                          </a14:m>
                          <a:endParaRPr lang="de-DE" sz="1800" i="1" noProof="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de-DE" sz="1800" b="0" i="1" noProof="0" smtClean="0">
                                    <a:latin typeface="Cambria Math" panose="02040503050406030204" pitchFamily="18" charset="0"/>
                                    <a:ea typeface="Cambria Math" panose="02040503050406030204" pitchFamily="18" charset="0"/>
                                  </a:rPr>
                                  <m:t>13</m:t>
                                </m:r>
                              </m:oMath>
                            </m:oMathPara>
                          </a14:m>
                          <a:endParaRPr lang="de-DE" sz="1800" i="1" noProof="0">
                            <a:latin typeface="Cambria Math" panose="02040503050406030204" pitchFamily="18" charset="0"/>
                            <a:ea typeface="Cambria Math" panose="02040503050406030204" pitchFamily="18" charset="0"/>
                          </a:endParaRPr>
                        </a:p>
                      </a:txBody>
                      <a:tcPr marL="45672" marR="45672" marT="45672" marB="45672"/>
                    </a:tc>
                    <a:extLst>
                      <a:ext uri="{0D108BD9-81ED-4DB2-BD59-A6C34878D82A}">
                        <a16:rowId xmlns:a16="http://schemas.microsoft.com/office/drawing/2014/main" val="10003"/>
                      </a:ext>
                    </a:extLst>
                  </a:tr>
                  <a:tr h="365379">
                    <a:tc gridSpan="4">
                      <a:txBody>
                        <a:bodyPr/>
                        <a:lstStyle/>
                        <a:p>
                          <a:pPr algn="ctr"/>
                          <a14:m>
                            <m:oMathPara xmlns:m="http://schemas.openxmlformats.org/officeDocument/2006/math">
                              <m:oMathParaPr>
                                <m:jc m:val="centerGroup"/>
                              </m:oMathParaPr>
                              <m:oMath xmlns:m="http://schemas.openxmlformats.org/officeDocument/2006/math">
                                <m:r>
                                  <a:rPr lang="de-DE" sz="1800" i="1" noProof="0" smtClean="0">
                                    <a:latin typeface="Cambria Math" panose="02040503050406030204" pitchFamily="18" charset="0"/>
                                    <a:ea typeface="Cambria Math" panose="02040503050406030204" pitchFamily="18" charset="0"/>
                                  </a:rPr>
                                  <m:t>⋮</m:t>
                                </m:r>
                              </m:oMath>
                            </m:oMathPara>
                          </a14:m>
                          <a:endParaRPr lang="de-DE" sz="1800" i="1" noProof="0">
                            <a:latin typeface="Cambria Math" panose="02040503050406030204" pitchFamily="18" charset="0"/>
                            <a:ea typeface="Cambria Math" panose="02040503050406030204" pitchFamily="18" charset="0"/>
                          </a:endParaRPr>
                        </a:p>
                      </a:txBody>
                      <a:tcPr marL="45672" marR="45672" marT="45672" marB="45672"/>
                    </a:tc>
                    <a:tc hMerge="1">
                      <a:txBody>
                        <a:bodyPr/>
                        <a:lstStyle/>
                        <a:p>
                          <a:pPr algn="ctr"/>
                          <a:endParaRPr lang="en-US" sz="1400" i="1" dirty="0">
                            <a:latin typeface="Cambria Math" panose="02040503050406030204" pitchFamily="18" charset="0"/>
                            <a:ea typeface="Cambria Math" panose="02040503050406030204" pitchFamily="18" charset="0"/>
                          </a:endParaRPr>
                        </a:p>
                      </a:txBody>
                      <a:tcPr marL="45720" marR="45720"/>
                    </a:tc>
                    <a:tc hMerge="1">
                      <a:txBody>
                        <a:bodyPr/>
                        <a:lstStyle/>
                        <a:p>
                          <a:pPr algn="ctr"/>
                          <a:endParaRPr lang="en-US" sz="1400" i="1" dirty="0">
                            <a:latin typeface="Cambria Math" panose="02040503050406030204" pitchFamily="18" charset="0"/>
                            <a:ea typeface="Cambria Math" panose="02040503050406030204" pitchFamily="18" charset="0"/>
                          </a:endParaRPr>
                        </a:p>
                      </a:txBody>
                      <a:tcPr marL="45720" marR="45720"/>
                    </a:tc>
                    <a:tc hMerge="1">
                      <a:txBody>
                        <a:bodyPr/>
                        <a:lstStyle/>
                        <a:p>
                          <a:pPr algn="ctr"/>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endParaRPr lang="de-DE" sz="1800" i="1" noProof="0" dirty="0">
                            <a:latin typeface="Cambria Math" panose="02040503050406030204" pitchFamily="18" charset="0"/>
                            <a:ea typeface="Cambria Math" panose="02040503050406030204" pitchFamily="18" charset="0"/>
                          </a:endParaRPr>
                        </a:p>
                      </a:txBody>
                      <a:tcPr marL="45672" marR="45672" marT="45672" marB="45672"/>
                    </a:tc>
                    <a:extLst>
                      <a:ext uri="{0D108BD9-81ED-4DB2-BD59-A6C34878D82A}">
                        <a16:rowId xmlns:a16="http://schemas.microsoft.com/office/drawing/2014/main" val="10005"/>
                      </a:ext>
                    </a:extLst>
                  </a:tr>
                </a:tbl>
              </a:graphicData>
            </a:graphic>
          </p:graphicFrame>
        </mc:Choice>
        <mc:Fallback xmlns="">
          <p:graphicFrame>
            <p:nvGraphicFramePr>
              <p:cNvPr id="47" name="Table 46">
                <a:extLst>
                  <a:ext uri="{FF2B5EF4-FFF2-40B4-BE49-F238E27FC236}">
                    <a16:creationId xmlns:a16="http://schemas.microsoft.com/office/drawing/2014/main" id="{D5D39D32-457E-1842-BBF3-6DDFB924C7E7}"/>
                  </a:ext>
                </a:extLst>
              </p:cNvPr>
              <p:cNvGraphicFramePr>
                <a:graphicFrameLocks noGrp="1"/>
              </p:cNvGraphicFramePr>
              <p:nvPr>
                <p:extLst/>
              </p:nvPr>
            </p:nvGraphicFramePr>
            <p:xfrm>
              <a:off x="8355624" y="3963140"/>
              <a:ext cx="3476050" cy="1828320"/>
            </p:xfrm>
            <a:graphic>
              <a:graphicData uri="http://schemas.openxmlformats.org/drawingml/2006/table">
                <a:tbl>
                  <a:tblPr firstRow="1" bandRow="1">
                    <a:tableStyleId>{793D81CF-94F2-401A-BA57-92F5A7B2D0C5}</a:tableStyleId>
                  </a:tblPr>
                  <a:tblGrid>
                    <a:gridCol w="687877">
                      <a:extLst>
                        <a:ext uri="{9D8B030D-6E8A-4147-A177-3AD203B41FA5}">
                          <a16:colId xmlns:a16="http://schemas.microsoft.com/office/drawing/2014/main" val="20000"/>
                        </a:ext>
                      </a:extLst>
                    </a:gridCol>
                    <a:gridCol w="687877">
                      <a:extLst>
                        <a:ext uri="{9D8B030D-6E8A-4147-A177-3AD203B41FA5}">
                          <a16:colId xmlns:a16="http://schemas.microsoft.com/office/drawing/2014/main" val="20001"/>
                        </a:ext>
                      </a:extLst>
                    </a:gridCol>
                    <a:gridCol w="687877">
                      <a:extLst>
                        <a:ext uri="{9D8B030D-6E8A-4147-A177-3AD203B41FA5}">
                          <a16:colId xmlns:a16="http://schemas.microsoft.com/office/drawing/2014/main" val="20002"/>
                        </a:ext>
                      </a:extLst>
                    </a:gridCol>
                    <a:gridCol w="687877">
                      <a:extLst>
                        <a:ext uri="{9D8B030D-6E8A-4147-A177-3AD203B41FA5}">
                          <a16:colId xmlns:a16="http://schemas.microsoft.com/office/drawing/2014/main" val="658747550"/>
                        </a:ext>
                      </a:extLst>
                    </a:gridCol>
                    <a:gridCol w="724542">
                      <a:extLst>
                        <a:ext uri="{9D8B030D-6E8A-4147-A177-3AD203B41FA5}">
                          <a16:colId xmlns:a16="http://schemas.microsoft.com/office/drawing/2014/main" val="920247683"/>
                        </a:ext>
                      </a:extLst>
                    </a:gridCol>
                  </a:tblGrid>
                  <a:tr h="365664">
                    <a:tc>
                      <a:txBody>
                        <a:bodyPr/>
                        <a:lstStyle/>
                        <a:p>
                          <a:endParaRPr lang="en-US"/>
                        </a:p>
                      </a:txBody>
                      <a:tcPr marL="45672" marR="45672" marT="45672" marB="45672">
                        <a:blipFill>
                          <a:blip r:embed="rId6"/>
                          <a:stretch>
                            <a:fillRect t="-6897" r="-409259" b="-400000"/>
                          </a:stretch>
                        </a:blipFill>
                      </a:tcPr>
                    </a:tc>
                    <a:tc>
                      <a:txBody>
                        <a:bodyPr/>
                        <a:lstStyle/>
                        <a:p>
                          <a:endParaRPr lang="en-US"/>
                        </a:p>
                      </a:txBody>
                      <a:tcPr marL="45672" marR="45672" marT="45672" marB="45672">
                        <a:blipFill>
                          <a:blip r:embed="rId6"/>
                          <a:stretch>
                            <a:fillRect l="-98182" t="-6897" r="-301818" b="-400000"/>
                          </a:stretch>
                        </a:blipFill>
                      </a:tcPr>
                    </a:tc>
                    <a:tc>
                      <a:txBody>
                        <a:bodyPr/>
                        <a:lstStyle/>
                        <a:p>
                          <a:endParaRPr lang="en-US"/>
                        </a:p>
                      </a:txBody>
                      <a:tcPr marL="45672" marR="45672" marT="45672" marB="45672">
                        <a:blipFill>
                          <a:blip r:embed="rId6"/>
                          <a:stretch>
                            <a:fillRect l="-201852" t="-6897" r="-207407" b="-400000"/>
                          </a:stretch>
                        </a:blipFill>
                      </a:tcPr>
                    </a:tc>
                    <a:tc>
                      <a:txBody>
                        <a:bodyPr/>
                        <a:lstStyle/>
                        <a:p>
                          <a:endParaRPr lang="en-US"/>
                        </a:p>
                      </a:txBody>
                      <a:tcPr marL="45672" marR="45672" marT="45672" marB="45672">
                        <a:blipFill>
                          <a:blip r:embed="rId6"/>
                          <a:stretch>
                            <a:fillRect l="-296364" t="-6897" r="-103636" b="-400000"/>
                          </a:stretch>
                        </a:blip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de-DE" sz="1800" b="0" strike="noStrike" noProof="0" dirty="0">
                              <a:solidFill>
                                <a:schemeClr val="bg1"/>
                              </a:solidFill>
                            </a:rPr>
                            <a:t>Count</a:t>
                          </a:r>
                        </a:p>
                      </a:txBody>
                      <a:tcPr marL="45672" marR="45672" marT="45672" marB="45672"/>
                    </a:tc>
                    <a:extLst>
                      <a:ext uri="{0D108BD9-81ED-4DB2-BD59-A6C34878D82A}">
                        <a16:rowId xmlns:a16="http://schemas.microsoft.com/office/drawing/2014/main" val="10000"/>
                      </a:ext>
                    </a:extLst>
                  </a:tr>
                  <a:tr h="365664">
                    <a:tc>
                      <a:txBody>
                        <a:bodyPr/>
                        <a:lstStyle/>
                        <a:p>
                          <a:endParaRPr lang="en-US"/>
                        </a:p>
                      </a:txBody>
                      <a:tcPr marL="45672" marR="45672" marT="45672" marB="45672">
                        <a:blipFill>
                          <a:blip r:embed="rId6"/>
                          <a:stretch>
                            <a:fillRect t="-106897" r="-409259" b="-300000"/>
                          </a:stretch>
                        </a:blipFill>
                      </a:tcPr>
                    </a:tc>
                    <a:tc>
                      <a:txBody>
                        <a:bodyPr/>
                        <a:lstStyle/>
                        <a:p>
                          <a:endParaRPr lang="en-US"/>
                        </a:p>
                      </a:txBody>
                      <a:tcPr marL="45672" marR="45672" marT="45672" marB="45672">
                        <a:blipFill>
                          <a:blip r:embed="rId6"/>
                          <a:stretch>
                            <a:fillRect l="-98182" t="-106897" r="-301818" b="-300000"/>
                          </a:stretch>
                        </a:blipFill>
                      </a:tcPr>
                    </a:tc>
                    <a:tc>
                      <a:txBody>
                        <a:bodyPr/>
                        <a:lstStyle/>
                        <a:p>
                          <a:endParaRPr lang="en-US"/>
                        </a:p>
                      </a:txBody>
                      <a:tcPr marL="45672" marR="45672" marT="45672" marB="45672">
                        <a:blipFill>
                          <a:blip r:embed="rId6"/>
                          <a:stretch>
                            <a:fillRect l="-201852" t="-106897" r="-207407" b="-300000"/>
                          </a:stretch>
                        </a:blipFill>
                      </a:tcPr>
                    </a:tc>
                    <a:tc>
                      <a:txBody>
                        <a:bodyPr/>
                        <a:lstStyle/>
                        <a:p>
                          <a:endParaRPr lang="en-US"/>
                        </a:p>
                      </a:txBody>
                      <a:tcPr marL="45672" marR="45672" marT="45672" marB="45672">
                        <a:blipFill>
                          <a:blip r:embed="rId6"/>
                          <a:stretch>
                            <a:fillRect l="-296364" t="-106897" r="-103636" b="-300000"/>
                          </a:stretch>
                        </a:blipFill>
                      </a:tcPr>
                    </a:tc>
                    <a:tc>
                      <a:txBody>
                        <a:bodyPr/>
                        <a:lstStyle/>
                        <a:p>
                          <a:endParaRPr lang="en-US"/>
                        </a:p>
                      </a:txBody>
                      <a:tcPr marL="45672" marR="45672" marT="45672" marB="45672">
                        <a:blipFill>
                          <a:blip r:embed="rId6"/>
                          <a:stretch>
                            <a:fillRect l="-382456" t="-106897" b="-300000"/>
                          </a:stretch>
                        </a:blipFill>
                      </a:tcPr>
                    </a:tc>
                    <a:extLst>
                      <a:ext uri="{0D108BD9-81ED-4DB2-BD59-A6C34878D82A}">
                        <a16:rowId xmlns:a16="http://schemas.microsoft.com/office/drawing/2014/main" val="10001"/>
                      </a:ext>
                    </a:extLst>
                  </a:tr>
                  <a:tr h="365664">
                    <a:tc>
                      <a:txBody>
                        <a:bodyPr/>
                        <a:lstStyle/>
                        <a:p>
                          <a:endParaRPr lang="en-US"/>
                        </a:p>
                      </a:txBody>
                      <a:tcPr marL="45672" marR="45672" marT="45672" marB="45672">
                        <a:blipFill>
                          <a:blip r:embed="rId6"/>
                          <a:stretch>
                            <a:fillRect t="-206897" r="-409259" b="-200000"/>
                          </a:stretch>
                        </a:blipFill>
                      </a:tcPr>
                    </a:tc>
                    <a:tc>
                      <a:txBody>
                        <a:bodyPr/>
                        <a:lstStyle/>
                        <a:p>
                          <a:endParaRPr lang="en-US"/>
                        </a:p>
                      </a:txBody>
                      <a:tcPr marL="45672" marR="45672" marT="45672" marB="45672">
                        <a:blipFill>
                          <a:blip r:embed="rId6"/>
                          <a:stretch>
                            <a:fillRect l="-98182" t="-206897" r="-301818" b="-200000"/>
                          </a:stretch>
                        </a:blipFill>
                      </a:tcPr>
                    </a:tc>
                    <a:tc>
                      <a:txBody>
                        <a:bodyPr/>
                        <a:lstStyle/>
                        <a:p>
                          <a:endParaRPr lang="en-US"/>
                        </a:p>
                      </a:txBody>
                      <a:tcPr marL="45672" marR="45672" marT="45672" marB="45672">
                        <a:blipFill>
                          <a:blip r:embed="rId6"/>
                          <a:stretch>
                            <a:fillRect l="-201852" t="-206897" r="-207407" b="-200000"/>
                          </a:stretch>
                        </a:blipFill>
                      </a:tcPr>
                    </a:tc>
                    <a:tc>
                      <a:txBody>
                        <a:bodyPr/>
                        <a:lstStyle/>
                        <a:p>
                          <a:endParaRPr lang="en-US"/>
                        </a:p>
                      </a:txBody>
                      <a:tcPr marL="45672" marR="45672" marT="45672" marB="45672">
                        <a:blipFill>
                          <a:blip r:embed="rId6"/>
                          <a:stretch>
                            <a:fillRect l="-296364" t="-206897" r="-103636" b="-200000"/>
                          </a:stretch>
                        </a:blipFill>
                      </a:tcPr>
                    </a:tc>
                    <a:tc>
                      <a:txBody>
                        <a:bodyPr/>
                        <a:lstStyle/>
                        <a:p>
                          <a:endParaRPr lang="en-US"/>
                        </a:p>
                      </a:txBody>
                      <a:tcPr marL="45672" marR="45672" marT="45672" marB="45672">
                        <a:blipFill>
                          <a:blip r:embed="rId6"/>
                          <a:stretch>
                            <a:fillRect l="-382456" t="-206897" b="-200000"/>
                          </a:stretch>
                        </a:blipFill>
                      </a:tcPr>
                    </a:tc>
                    <a:extLst>
                      <a:ext uri="{0D108BD9-81ED-4DB2-BD59-A6C34878D82A}">
                        <a16:rowId xmlns:a16="http://schemas.microsoft.com/office/drawing/2014/main" val="10002"/>
                      </a:ext>
                    </a:extLst>
                  </a:tr>
                  <a:tr h="365664">
                    <a:tc>
                      <a:txBody>
                        <a:bodyPr/>
                        <a:lstStyle/>
                        <a:p>
                          <a:endParaRPr lang="en-US"/>
                        </a:p>
                      </a:txBody>
                      <a:tcPr marL="45672" marR="45672" marT="45672" marB="45672">
                        <a:blipFill>
                          <a:blip r:embed="rId6"/>
                          <a:stretch>
                            <a:fillRect t="-306897" r="-409259" b="-100000"/>
                          </a:stretch>
                        </a:blipFill>
                      </a:tcPr>
                    </a:tc>
                    <a:tc>
                      <a:txBody>
                        <a:bodyPr/>
                        <a:lstStyle/>
                        <a:p>
                          <a:endParaRPr lang="en-US"/>
                        </a:p>
                      </a:txBody>
                      <a:tcPr marL="45672" marR="45672" marT="45672" marB="45672">
                        <a:blipFill>
                          <a:blip r:embed="rId6"/>
                          <a:stretch>
                            <a:fillRect l="-98182" t="-306897" r="-301818" b="-100000"/>
                          </a:stretch>
                        </a:blipFill>
                      </a:tcPr>
                    </a:tc>
                    <a:tc>
                      <a:txBody>
                        <a:bodyPr/>
                        <a:lstStyle/>
                        <a:p>
                          <a:endParaRPr lang="en-US"/>
                        </a:p>
                      </a:txBody>
                      <a:tcPr marL="45672" marR="45672" marT="45672" marB="45672">
                        <a:blipFill>
                          <a:blip r:embed="rId6"/>
                          <a:stretch>
                            <a:fillRect l="-201852" t="-306897" r="-207407" b="-100000"/>
                          </a:stretch>
                        </a:blipFill>
                      </a:tcPr>
                    </a:tc>
                    <a:tc>
                      <a:txBody>
                        <a:bodyPr/>
                        <a:lstStyle/>
                        <a:p>
                          <a:endParaRPr lang="en-US"/>
                        </a:p>
                      </a:txBody>
                      <a:tcPr marL="45672" marR="45672" marT="45672" marB="45672">
                        <a:blipFill>
                          <a:blip r:embed="rId6"/>
                          <a:stretch>
                            <a:fillRect l="-296364" t="-306897" r="-103636" b="-100000"/>
                          </a:stretch>
                        </a:blipFill>
                      </a:tcPr>
                    </a:tc>
                    <a:tc>
                      <a:txBody>
                        <a:bodyPr/>
                        <a:lstStyle/>
                        <a:p>
                          <a:endParaRPr lang="en-US"/>
                        </a:p>
                      </a:txBody>
                      <a:tcPr marL="45672" marR="45672" marT="45672" marB="45672">
                        <a:blipFill>
                          <a:blip r:embed="rId6"/>
                          <a:stretch>
                            <a:fillRect l="-382456" t="-306897" b="-100000"/>
                          </a:stretch>
                        </a:blipFill>
                      </a:tcPr>
                    </a:tc>
                    <a:extLst>
                      <a:ext uri="{0D108BD9-81ED-4DB2-BD59-A6C34878D82A}">
                        <a16:rowId xmlns:a16="http://schemas.microsoft.com/office/drawing/2014/main" val="10003"/>
                      </a:ext>
                    </a:extLst>
                  </a:tr>
                  <a:tr h="365664">
                    <a:tc gridSpan="4">
                      <a:txBody>
                        <a:bodyPr/>
                        <a:lstStyle/>
                        <a:p>
                          <a:endParaRPr lang="en-US"/>
                        </a:p>
                      </a:txBody>
                      <a:tcPr marL="45672" marR="45672" marT="45672" marB="45672">
                        <a:blipFill>
                          <a:blip r:embed="rId6"/>
                          <a:stretch>
                            <a:fillRect t="-406897" r="-26147"/>
                          </a:stretch>
                        </a:blipFill>
                      </a:tcPr>
                    </a:tc>
                    <a:tc hMerge="1">
                      <a:txBody>
                        <a:bodyPr/>
                        <a:lstStyle/>
                        <a:p>
                          <a:pPr algn="ctr"/>
                          <a:endParaRPr lang="en-US" sz="1400" i="1" dirty="0">
                            <a:latin typeface="Cambria Math" panose="02040503050406030204" pitchFamily="18" charset="0"/>
                            <a:ea typeface="Cambria Math" panose="02040503050406030204" pitchFamily="18" charset="0"/>
                          </a:endParaRPr>
                        </a:p>
                      </a:txBody>
                      <a:tcPr marL="45720" marR="45720"/>
                    </a:tc>
                    <a:tc hMerge="1">
                      <a:txBody>
                        <a:bodyPr/>
                        <a:lstStyle/>
                        <a:p>
                          <a:pPr algn="ctr"/>
                          <a:endParaRPr lang="en-US" sz="1400" i="1" dirty="0">
                            <a:latin typeface="Cambria Math" panose="02040503050406030204" pitchFamily="18" charset="0"/>
                            <a:ea typeface="Cambria Math" panose="02040503050406030204" pitchFamily="18" charset="0"/>
                          </a:endParaRPr>
                        </a:p>
                      </a:txBody>
                      <a:tcPr marL="45720" marR="45720"/>
                    </a:tc>
                    <a:tc hMerge="1">
                      <a:txBody>
                        <a:bodyPr/>
                        <a:lstStyle/>
                        <a:p>
                          <a:pPr algn="ctr"/>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endParaRPr lang="de-DE" sz="1800" i="1" noProof="0" dirty="0">
                            <a:latin typeface="Cambria Math" panose="02040503050406030204" pitchFamily="18" charset="0"/>
                            <a:ea typeface="Cambria Math" panose="02040503050406030204" pitchFamily="18" charset="0"/>
                          </a:endParaRPr>
                        </a:p>
                      </a:txBody>
                      <a:tcPr marL="45672" marR="45672" marT="45672" marB="45672"/>
                    </a:tc>
                    <a:extLst>
                      <a:ext uri="{0D108BD9-81ED-4DB2-BD59-A6C34878D82A}">
                        <a16:rowId xmlns:a16="http://schemas.microsoft.com/office/drawing/2014/main" val="10005"/>
                      </a:ext>
                    </a:extLst>
                  </a:tr>
                </a:tbl>
              </a:graphicData>
            </a:graphic>
          </p:graphicFrame>
        </mc:Fallback>
      </mc:AlternateContent>
      <p:cxnSp>
        <p:nvCxnSpPr>
          <p:cNvPr id="41" name="Straight Arrow Connector 40">
            <a:extLst>
              <a:ext uri="{FF2B5EF4-FFF2-40B4-BE49-F238E27FC236}">
                <a16:creationId xmlns:a16="http://schemas.microsoft.com/office/drawing/2014/main" id="{35988010-ABE8-374E-90F6-4CAD50FBF062}"/>
              </a:ext>
            </a:extLst>
          </p:cNvPr>
          <p:cNvCxnSpPr>
            <a:cxnSpLocks/>
            <a:stCxn id="24" idx="2"/>
            <a:endCxn id="47" idx="0"/>
          </p:cNvCxnSpPr>
          <p:nvPr/>
        </p:nvCxnSpPr>
        <p:spPr>
          <a:xfrm>
            <a:off x="10093649" y="3624517"/>
            <a:ext cx="0" cy="338623"/>
          </a:xfrm>
          <a:prstGeom prst="straightConnector1">
            <a:avLst/>
          </a:prstGeom>
          <a:ln w="63500" cmpd="dbl">
            <a:tailEnd type="triangle" w="sm" len="sm"/>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BB2790EF-1F21-6E48-8F3A-46E25D5E5E4B}"/>
              </a:ext>
            </a:extLst>
          </p:cNvPr>
          <p:cNvSpPr txBox="1"/>
          <p:nvPr/>
        </p:nvSpPr>
        <p:spPr>
          <a:xfrm>
            <a:off x="2128884" y="3997827"/>
            <a:ext cx="793807" cy="369012"/>
          </a:xfrm>
          <a:prstGeom prst="rect">
            <a:avLst/>
          </a:prstGeom>
          <a:noFill/>
        </p:spPr>
        <p:txBody>
          <a:bodyPr wrap="none" rtlCol="0">
            <a:spAutoFit/>
          </a:bodyPr>
          <a:lstStyle/>
          <a:p>
            <a:pPr algn="ctr"/>
            <a:r>
              <a:rPr lang="en-GB" sz="1798" dirty="0">
                <a:solidFill>
                  <a:schemeClr val="accent1"/>
                </a:solidFill>
              </a:rPr>
              <a:t>Model</a:t>
            </a:r>
          </a:p>
        </p:txBody>
      </p:sp>
      <p:grpSp>
        <p:nvGrpSpPr>
          <p:cNvPr id="53" name="Group 52">
            <a:extLst>
              <a:ext uri="{FF2B5EF4-FFF2-40B4-BE49-F238E27FC236}">
                <a16:creationId xmlns:a16="http://schemas.microsoft.com/office/drawing/2014/main" id="{E0FBE185-B6FE-3147-8330-EE94C43DF263}"/>
              </a:ext>
            </a:extLst>
          </p:cNvPr>
          <p:cNvGrpSpPr/>
          <p:nvPr/>
        </p:nvGrpSpPr>
        <p:grpSpPr>
          <a:xfrm>
            <a:off x="974223" y="4489994"/>
            <a:ext cx="2962299" cy="1107000"/>
            <a:chOff x="368870" y="4797761"/>
            <a:chExt cx="2965385" cy="1108153"/>
          </a:xfrm>
        </p:grpSpPr>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4B51CB4E-1447-384D-BA4C-76EA5E779432}"/>
                    </a:ext>
                  </a:extLst>
                </p:cNvPr>
                <p:cNvSpPr txBox="1"/>
                <p:nvPr/>
              </p:nvSpPr>
              <p:spPr>
                <a:xfrm>
                  <a:off x="368870" y="5516401"/>
                  <a:ext cx="540000" cy="389513"/>
                </a:xfrm>
                <a:prstGeom prst="ellipse">
                  <a:avLst/>
                </a:prstGeom>
                <a:solidFill>
                  <a:schemeClr val="tx1">
                    <a:lumMod val="40000"/>
                    <a:lumOff val="60000"/>
                  </a:schemeClr>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798" i="1" smtClean="0">
                                <a:latin typeface="Cambria Math" panose="02040503050406030204" pitchFamily="18" charset="0"/>
                              </a:rPr>
                            </m:ctrlPr>
                          </m:sSubPr>
                          <m:e>
                            <m:r>
                              <a:rPr lang="en-GB" sz="1798" i="1">
                                <a:latin typeface="Cambria Math" panose="02040503050406030204" pitchFamily="18" charset="0"/>
                              </a:rPr>
                              <m:t>𝑋</m:t>
                            </m:r>
                          </m:e>
                          <m:sub>
                            <m:r>
                              <a:rPr lang="en-GB" sz="1798" i="1">
                                <a:latin typeface="Cambria Math" panose="02040503050406030204" pitchFamily="18" charset="0"/>
                              </a:rPr>
                              <m:t>1</m:t>
                            </m:r>
                          </m:sub>
                        </m:sSub>
                      </m:oMath>
                    </m:oMathPara>
                  </a14:m>
                  <a:endParaRPr lang="en-GB" sz="1798" dirty="0"/>
                </a:p>
              </p:txBody>
            </p:sp>
          </mc:Choice>
          <mc:Fallback xmlns="">
            <p:sp>
              <p:nvSpPr>
                <p:cNvPr id="54" name="TextBox 53">
                  <a:extLst>
                    <a:ext uri="{FF2B5EF4-FFF2-40B4-BE49-F238E27FC236}">
                      <a16:creationId xmlns:a16="http://schemas.microsoft.com/office/drawing/2014/main" id="{4B51CB4E-1447-384D-BA4C-76EA5E779432}"/>
                    </a:ext>
                  </a:extLst>
                </p:cNvPr>
                <p:cNvSpPr txBox="1">
                  <a:spLocks noRot="1" noChangeAspect="1" noMove="1" noResize="1" noEditPoints="1" noAdjustHandles="1" noChangeArrowheads="1" noChangeShapeType="1" noTextEdit="1"/>
                </p:cNvSpPr>
                <p:nvPr/>
              </p:nvSpPr>
              <p:spPr>
                <a:xfrm>
                  <a:off x="368870" y="5516401"/>
                  <a:ext cx="540000" cy="389513"/>
                </a:xfrm>
                <a:prstGeom prst="ellipse">
                  <a:avLst/>
                </a:prstGeom>
                <a:blipFill>
                  <a:blip r:embed="rId7"/>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D382B290-2BA9-F24E-8C91-0BB64FC13810}"/>
                    </a:ext>
                  </a:extLst>
                </p:cNvPr>
                <p:cNvSpPr txBox="1"/>
                <p:nvPr/>
              </p:nvSpPr>
              <p:spPr>
                <a:xfrm>
                  <a:off x="1652052" y="4797761"/>
                  <a:ext cx="540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1798" i="1" smtClean="0">
                            <a:latin typeface="Cambria Math" panose="02040503050406030204" pitchFamily="18" charset="0"/>
                          </a:rPr>
                          <m:t>𝐶</m:t>
                        </m:r>
                      </m:oMath>
                    </m:oMathPara>
                  </a14:m>
                  <a:endParaRPr lang="en-GB" sz="1798" dirty="0"/>
                </a:p>
              </p:txBody>
            </p:sp>
          </mc:Choice>
          <mc:Fallback xmlns="">
            <p:sp>
              <p:nvSpPr>
                <p:cNvPr id="55" name="TextBox 54">
                  <a:extLst>
                    <a:ext uri="{FF2B5EF4-FFF2-40B4-BE49-F238E27FC236}">
                      <a16:creationId xmlns:a16="http://schemas.microsoft.com/office/drawing/2014/main" id="{D382B290-2BA9-F24E-8C91-0BB64FC13810}"/>
                    </a:ext>
                  </a:extLst>
                </p:cNvPr>
                <p:cNvSpPr txBox="1">
                  <a:spLocks noRot="1" noChangeAspect="1" noMove="1" noResize="1" noEditPoints="1" noAdjustHandles="1" noChangeArrowheads="1" noChangeShapeType="1" noTextEdit="1"/>
                </p:cNvSpPr>
                <p:nvPr/>
              </p:nvSpPr>
              <p:spPr>
                <a:xfrm>
                  <a:off x="1652052" y="4797761"/>
                  <a:ext cx="540000" cy="389513"/>
                </a:xfrm>
                <a:prstGeom prst="ellipse">
                  <a:avLst/>
                </a:prstGeom>
                <a:blipFill>
                  <a:blip r:embed="rId8"/>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51D656CA-2FE0-1348-9566-15564C257164}"/>
                    </a:ext>
                  </a:extLst>
                </p:cNvPr>
                <p:cNvSpPr txBox="1"/>
                <p:nvPr/>
              </p:nvSpPr>
              <p:spPr>
                <a:xfrm>
                  <a:off x="1985794" y="5515297"/>
                  <a:ext cx="540000" cy="389513"/>
                </a:xfrm>
                <a:prstGeom prst="ellipse">
                  <a:avLst/>
                </a:prstGeom>
                <a:solidFill>
                  <a:schemeClr val="tx1">
                    <a:lumMod val="40000"/>
                    <a:lumOff val="60000"/>
                  </a:schemeClr>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798" i="1" smtClean="0">
                                <a:latin typeface="Cambria Math" panose="02040503050406030204" pitchFamily="18" charset="0"/>
                              </a:rPr>
                            </m:ctrlPr>
                          </m:sSubPr>
                          <m:e>
                            <m:r>
                              <a:rPr lang="en-GB" sz="1798" i="1">
                                <a:latin typeface="Cambria Math" panose="02040503050406030204" pitchFamily="18" charset="0"/>
                              </a:rPr>
                              <m:t>𝑋</m:t>
                            </m:r>
                          </m:e>
                          <m:sub>
                            <m:r>
                              <a:rPr lang="en-GB" sz="1798" i="1">
                                <a:latin typeface="Cambria Math" panose="02040503050406030204" pitchFamily="18" charset="0"/>
                              </a:rPr>
                              <m:t>2</m:t>
                            </m:r>
                          </m:sub>
                        </m:sSub>
                      </m:oMath>
                    </m:oMathPara>
                  </a14:m>
                  <a:endParaRPr lang="en-GB" sz="1798" dirty="0"/>
                </a:p>
              </p:txBody>
            </p:sp>
          </mc:Choice>
          <mc:Fallback xmlns="">
            <p:sp>
              <p:nvSpPr>
                <p:cNvPr id="56" name="TextBox 55">
                  <a:extLst>
                    <a:ext uri="{FF2B5EF4-FFF2-40B4-BE49-F238E27FC236}">
                      <a16:creationId xmlns:a16="http://schemas.microsoft.com/office/drawing/2014/main" id="{51D656CA-2FE0-1348-9566-15564C257164}"/>
                    </a:ext>
                  </a:extLst>
                </p:cNvPr>
                <p:cNvSpPr txBox="1">
                  <a:spLocks noRot="1" noChangeAspect="1" noMove="1" noResize="1" noEditPoints="1" noAdjustHandles="1" noChangeArrowheads="1" noChangeShapeType="1" noTextEdit="1"/>
                </p:cNvSpPr>
                <p:nvPr/>
              </p:nvSpPr>
              <p:spPr>
                <a:xfrm>
                  <a:off x="1985794" y="5515297"/>
                  <a:ext cx="540000" cy="389513"/>
                </a:xfrm>
                <a:prstGeom prst="ellipse">
                  <a:avLst/>
                </a:prstGeom>
                <a:blipFill>
                  <a:blip r:embed="rId9"/>
                  <a:stretch>
                    <a:fillRect/>
                  </a:stretch>
                </a:blipFill>
                <a:ln>
                  <a:solidFill>
                    <a:schemeClr val="tx1"/>
                  </a:solidFill>
                </a:ln>
              </p:spPr>
              <p:txBody>
                <a:bodyPr/>
                <a:lstStyle/>
                <a:p>
                  <a:r>
                    <a:rPr lang="de-DE">
                      <a:noFill/>
                    </a:rPr>
                    <a:t> </a:t>
                  </a:r>
                </a:p>
              </p:txBody>
            </p:sp>
          </mc:Fallback>
        </mc:AlternateContent>
        <p:cxnSp>
          <p:nvCxnSpPr>
            <p:cNvPr id="57" name="Straight Arrow Connector 56">
              <a:extLst>
                <a:ext uri="{FF2B5EF4-FFF2-40B4-BE49-F238E27FC236}">
                  <a16:creationId xmlns:a16="http://schemas.microsoft.com/office/drawing/2014/main" id="{2E59BC78-BCEA-F84C-A0C0-2061D376E593}"/>
                </a:ext>
              </a:extLst>
            </p:cNvPr>
            <p:cNvCxnSpPr>
              <a:stCxn id="55" idx="3"/>
              <a:endCxn id="54" idx="0"/>
            </p:cNvCxnSpPr>
            <p:nvPr/>
          </p:nvCxnSpPr>
          <p:spPr>
            <a:xfrm flipH="1">
              <a:off x="638870" y="5130231"/>
              <a:ext cx="1092263" cy="38617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6CB67843-1281-3D44-8783-C86812238AA1}"/>
                </a:ext>
              </a:extLst>
            </p:cNvPr>
            <p:cNvCxnSpPr>
              <a:cxnSpLocks/>
              <a:stCxn id="55" idx="4"/>
              <a:endCxn id="56" idx="0"/>
            </p:cNvCxnSpPr>
            <p:nvPr/>
          </p:nvCxnSpPr>
          <p:spPr>
            <a:xfrm>
              <a:off x="1922052" y="5187274"/>
              <a:ext cx="333742" cy="32802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2E2255A2-DBA4-2242-B764-9B7806A1D12B}"/>
                    </a:ext>
                  </a:extLst>
                </p:cNvPr>
                <p:cNvSpPr txBox="1"/>
                <p:nvPr/>
              </p:nvSpPr>
              <p:spPr>
                <a:xfrm>
                  <a:off x="1177332" y="5516401"/>
                  <a:ext cx="540000" cy="389513"/>
                </a:xfrm>
                <a:prstGeom prst="ellipse">
                  <a:avLst/>
                </a:prstGeom>
                <a:solidFill>
                  <a:schemeClr val="tx1">
                    <a:lumMod val="40000"/>
                    <a:lumOff val="60000"/>
                  </a:schemeClr>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798" i="1" smtClean="0">
                                <a:latin typeface="Cambria Math" panose="02040503050406030204" pitchFamily="18" charset="0"/>
                              </a:rPr>
                            </m:ctrlPr>
                          </m:sSubPr>
                          <m:e>
                            <m:r>
                              <a:rPr lang="en-GB" sz="1798" i="1">
                                <a:latin typeface="Cambria Math" panose="02040503050406030204" pitchFamily="18" charset="0"/>
                              </a:rPr>
                              <m:t>𝑋</m:t>
                            </m:r>
                          </m:e>
                          <m:sub>
                            <m:r>
                              <a:rPr lang="en-GB" sz="1798" i="1">
                                <a:latin typeface="Cambria Math" panose="02040503050406030204" pitchFamily="18" charset="0"/>
                              </a:rPr>
                              <m:t>3</m:t>
                            </m:r>
                          </m:sub>
                        </m:sSub>
                      </m:oMath>
                    </m:oMathPara>
                  </a14:m>
                  <a:endParaRPr lang="en-GB" sz="1798" dirty="0"/>
                </a:p>
              </p:txBody>
            </p:sp>
          </mc:Choice>
          <mc:Fallback xmlns="">
            <p:sp>
              <p:nvSpPr>
                <p:cNvPr id="59" name="TextBox 58">
                  <a:extLst>
                    <a:ext uri="{FF2B5EF4-FFF2-40B4-BE49-F238E27FC236}">
                      <a16:creationId xmlns:a16="http://schemas.microsoft.com/office/drawing/2014/main" id="{2E2255A2-DBA4-2242-B764-9B7806A1D12B}"/>
                    </a:ext>
                  </a:extLst>
                </p:cNvPr>
                <p:cNvSpPr txBox="1">
                  <a:spLocks noRot="1" noChangeAspect="1" noMove="1" noResize="1" noEditPoints="1" noAdjustHandles="1" noChangeArrowheads="1" noChangeShapeType="1" noTextEdit="1"/>
                </p:cNvSpPr>
                <p:nvPr/>
              </p:nvSpPr>
              <p:spPr>
                <a:xfrm>
                  <a:off x="1177332" y="5516401"/>
                  <a:ext cx="540000" cy="389513"/>
                </a:xfrm>
                <a:prstGeom prst="ellipse">
                  <a:avLst/>
                </a:prstGeom>
                <a:blipFill>
                  <a:blip r:embed="rId10"/>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BAC49BA7-1E1B-F14B-B61D-7A31AB221057}"/>
                    </a:ext>
                  </a:extLst>
                </p:cNvPr>
                <p:cNvSpPr txBox="1"/>
                <p:nvPr/>
              </p:nvSpPr>
              <p:spPr>
                <a:xfrm>
                  <a:off x="2794255" y="5515297"/>
                  <a:ext cx="540000" cy="389513"/>
                </a:xfrm>
                <a:prstGeom prst="ellipse">
                  <a:avLst/>
                </a:prstGeom>
                <a:solidFill>
                  <a:schemeClr val="tx1">
                    <a:lumMod val="40000"/>
                    <a:lumOff val="60000"/>
                  </a:schemeClr>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798" i="1" smtClean="0">
                                <a:latin typeface="Cambria Math" panose="02040503050406030204" pitchFamily="18" charset="0"/>
                              </a:rPr>
                            </m:ctrlPr>
                          </m:sSubPr>
                          <m:e>
                            <m:r>
                              <a:rPr lang="en-GB" sz="1798" i="1">
                                <a:latin typeface="Cambria Math" panose="02040503050406030204" pitchFamily="18" charset="0"/>
                              </a:rPr>
                              <m:t>𝑋</m:t>
                            </m:r>
                          </m:e>
                          <m:sub>
                            <m:r>
                              <a:rPr lang="en-GB" sz="1798" i="1">
                                <a:latin typeface="Cambria Math" panose="02040503050406030204" pitchFamily="18" charset="0"/>
                              </a:rPr>
                              <m:t>4</m:t>
                            </m:r>
                          </m:sub>
                        </m:sSub>
                      </m:oMath>
                    </m:oMathPara>
                  </a14:m>
                  <a:endParaRPr lang="en-GB" sz="1798" dirty="0"/>
                </a:p>
              </p:txBody>
            </p:sp>
          </mc:Choice>
          <mc:Fallback xmlns="">
            <p:sp>
              <p:nvSpPr>
                <p:cNvPr id="60" name="TextBox 59">
                  <a:extLst>
                    <a:ext uri="{FF2B5EF4-FFF2-40B4-BE49-F238E27FC236}">
                      <a16:creationId xmlns:a16="http://schemas.microsoft.com/office/drawing/2014/main" id="{BAC49BA7-1E1B-F14B-B61D-7A31AB221057}"/>
                    </a:ext>
                  </a:extLst>
                </p:cNvPr>
                <p:cNvSpPr txBox="1">
                  <a:spLocks noRot="1" noChangeAspect="1" noMove="1" noResize="1" noEditPoints="1" noAdjustHandles="1" noChangeArrowheads="1" noChangeShapeType="1" noTextEdit="1"/>
                </p:cNvSpPr>
                <p:nvPr/>
              </p:nvSpPr>
              <p:spPr>
                <a:xfrm>
                  <a:off x="2794255" y="5515297"/>
                  <a:ext cx="540000" cy="389513"/>
                </a:xfrm>
                <a:prstGeom prst="ellipse">
                  <a:avLst/>
                </a:prstGeom>
                <a:blipFill>
                  <a:blip r:embed="rId11"/>
                  <a:stretch>
                    <a:fillRect/>
                  </a:stretch>
                </a:blipFill>
                <a:ln>
                  <a:solidFill>
                    <a:schemeClr val="tx1"/>
                  </a:solidFill>
                </a:ln>
              </p:spPr>
              <p:txBody>
                <a:bodyPr/>
                <a:lstStyle/>
                <a:p>
                  <a:r>
                    <a:rPr lang="de-DE">
                      <a:noFill/>
                    </a:rPr>
                    <a:t> </a:t>
                  </a:r>
                </a:p>
              </p:txBody>
            </p:sp>
          </mc:Fallback>
        </mc:AlternateContent>
        <p:cxnSp>
          <p:nvCxnSpPr>
            <p:cNvPr id="61" name="Straight Arrow Connector 60">
              <a:extLst>
                <a:ext uri="{FF2B5EF4-FFF2-40B4-BE49-F238E27FC236}">
                  <a16:creationId xmlns:a16="http://schemas.microsoft.com/office/drawing/2014/main" id="{5D4B6E8E-9A87-E440-B26E-F5B8E87CF5C7}"/>
                </a:ext>
              </a:extLst>
            </p:cNvPr>
            <p:cNvCxnSpPr>
              <a:cxnSpLocks/>
              <a:stCxn id="55" idx="4"/>
              <a:endCxn id="59" idx="0"/>
            </p:cNvCxnSpPr>
            <p:nvPr/>
          </p:nvCxnSpPr>
          <p:spPr>
            <a:xfrm flipH="1">
              <a:off x="1447332" y="5187274"/>
              <a:ext cx="474720" cy="32912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DBCAE0BD-6657-E845-99A3-66F96204758A}"/>
                </a:ext>
              </a:extLst>
            </p:cNvPr>
            <p:cNvCxnSpPr>
              <a:cxnSpLocks/>
              <a:stCxn id="55" idx="5"/>
              <a:endCxn id="60" idx="0"/>
            </p:cNvCxnSpPr>
            <p:nvPr/>
          </p:nvCxnSpPr>
          <p:spPr>
            <a:xfrm>
              <a:off x="2112971" y="5130231"/>
              <a:ext cx="951284" cy="38506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24399147"/>
      </p:ext>
    </p:extLst>
  </p:cSld>
  <p:clrMapOvr>
    <a:masterClrMapping/>
  </p:clrMapOvr>
  <p:transition spd="med"/>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p:cNvSpPr>
            <a:spLocks noGrp="1" noChangeArrowheads="1"/>
          </p:cNvSpPr>
          <p:nvPr>
            <p:ph type="title"/>
          </p:nvPr>
        </p:nvSpPr>
        <p:spPr/>
        <p:txBody>
          <a:bodyPr/>
          <a:lstStyle/>
          <a:p>
            <a:r>
              <a:rPr lang="en-GB" dirty="0"/>
              <a:t>EM: Initialisation</a:t>
            </a:r>
          </a:p>
        </p:txBody>
      </p:sp>
      <p:sp>
        <p:nvSpPr>
          <p:cNvPr id="10" name="Content Placeholder 9">
            <a:extLst>
              <a:ext uri="{FF2B5EF4-FFF2-40B4-BE49-F238E27FC236}">
                <a16:creationId xmlns:a16="http://schemas.microsoft.com/office/drawing/2014/main" id="{241AFD29-6B4B-EF4E-BB10-B26A7EBA5503}"/>
              </a:ext>
            </a:extLst>
          </p:cNvPr>
          <p:cNvSpPr>
            <a:spLocks noGrp="1"/>
          </p:cNvSpPr>
          <p:nvPr>
            <p:ph idx="1"/>
          </p:nvPr>
        </p:nvSpPr>
        <p:spPr/>
        <p:txBody>
          <a:bodyPr/>
          <a:lstStyle/>
          <a:p>
            <a:r>
              <a:rPr lang="en-GB" dirty="0"/>
              <a:t>Algorithm starts from “invented” (e.g., randomly generated) information to solve the learning problem</a:t>
            </a:r>
          </a:p>
          <a:p>
            <a:pPr lvl="1"/>
            <a:r>
              <a:rPr lang="en-GB" dirty="0"/>
              <a:t>Invented parameters (virtually noted down in the CPTs)</a:t>
            </a:r>
          </a:p>
          <a:p>
            <a:endParaRPr lang="en-GB" dirty="0"/>
          </a:p>
        </p:txBody>
      </p:sp>
      <p:sp>
        <p:nvSpPr>
          <p:cNvPr id="3" name="Date Placeholder 2">
            <a:extLst>
              <a:ext uri="{FF2B5EF4-FFF2-40B4-BE49-F238E27FC236}">
                <a16:creationId xmlns:a16="http://schemas.microsoft.com/office/drawing/2014/main" id="{E943AF3A-5068-7640-8C72-13C7C43F41D3}"/>
              </a:ext>
            </a:extLst>
          </p:cNvPr>
          <p:cNvSpPr>
            <a:spLocks noGrp="1"/>
          </p:cNvSpPr>
          <p:nvPr>
            <p:ph type="dt" sz="half" idx="2"/>
          </p:nvPr>
        </p:nvSpPr>
        <p:spPr/>
        <p:txBody>
          <a:bodyPr/>
          <a:lstStyle/>
          <a:p>
            <a:r>
              <a:rPr lang="en-GB"/>
              <a:t>Lifted Learning</a:t>
            </a:r>
            <a:endParaRPr lang="en-GB" dirty="0"/>
          </a:p>
        </p:txBody>
      </p:sp>
      <p:sp>
        <p:nvSpPr>
          <p:cNvPr id="5" name="Footer Placeholder 4">
            <a:extLst>
              <a:ext uri="{FF2B5EF4-FFF2-40B4-BE49-F238E27FC236}">
                <a16:creationId xmlns:a16="http://schemas.microsoft.com/office/drawing/2014/main" id="{D5004DBF-2EC4-6342-AD41-488D813D9E66}"/>
              </a:ext>
            </a:extLst>
          </p:cNvPr>
          <p:cNvSpPr>
            <a:spLocks noGrp="1"/>
          </p:cNvSpPr>
          <p:nvPr>
            <p:ph type="ftr" sz="quarter" idx="3"/>
          </p:nvPr>
        </p:nvSpPr>
        <p:spPr/>
        <p:txBody>
          <a:bodyPr/>
          <a:lstStyle/>
          <a:p>
            <a:r>
              <a:rPr lang="en-GB" dirty="0"/>
              <a:t>T. Braun - StaRAI</a:t>
            </a:r>
          </a:p>
        </p:txBody>
      </p:sp>
      <p:sp>
        <p:nvSpPr>
          <p:cNvPr id="9" name="Foliennummernplatzhalter 3"/>
          <p:cNvSpPr>
            <a:spLocks noGrp="1"/>
          </p:cNvSpPr>
          <p:nvPr>
            <p:ph type="sldNum" sz="quarter" idx="4"/>
          </p:nvPr>
        </p:nvSpPr>
        <p:spPr/>
        <p:txBody>
          <a:bodyPr/>
          <a:lstStyle/>
          <a:p>
            <a:fld id="{A4C577E2-95DD-1F4B-A688-E8FB02007787}" type="slidenum">
              <a:rPr lang="en-GB" smtClean="0"/>
              <a:pPr/>
              <a:t>128</a:t>
            </a:fld>
            <a:endParaRPr lang="en-GB" dirty="0"/>
          </a:p>
        </p:txBody>
      </p: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52481185-67CE-C44A-8D1C-26048D8CBD52}"/>
                  </a:ext>
                </a:extLst>
              </p:cNvPr>
              <p:cNvSpPr txBox="1"/>
              <p:nvPr/>
            </p:nvSpPr>
            <p:spPr>
              <a:xfrm>
                <a:off x="4317084" y="4000338"/>
                <a:ext cx="3497560" cy="1752403"/>
              </a:xfrm>
              <a:prstGeom prst="rect">
                <a:avLst/>
              </a:prstGeom>
              <a:noFill/>
            </p:spPr>
            <p:txBody>
              <a:bodyPr wrap="none" rtlCol="0">
                <a:spAutoFit/>
              </a:bodyPr>
              <a:lstStyle/>
              <a:p>
                <a:pPr algn="ctr"/>
                <a:r>
                  <a:rPr lang="en-GB" sz="1798" dirty="0">
                    <a:solidFill>
                      <a:schemeClr val="accent1"/>
                    </a:solidFill>
                  </a:rPr>
                  <a:t>➝ probability distributions to learn</a:t>
                </a:r>
              </a:p>
              <a:p>
                <a:pPr algn="ctr"/>
                <a14:m>
                  <m:oMathPara xmlns:m="http://schemas.openxmlformats.org/officeDocument/2006/math">
                    <m:oMathParaPr>
                      <m:jc m:val="centerGroup"/>
                    </m:oMathParaPr>
                    <m:oMath xmlns:m="http://schemas.openxmlformats.org/officeDocument/2006/math">
                      <m:r>
                        <a:rPr lang="en-GB" sz="1798" i="1">
                          <a:latin typeface="Cambria Math" panose="02040503050406030204" pitchFamily="18" charset="0"/>
                        </a:rPr>
                        <m:t>𝑃</m:t>
                      </m:r>
                      <m:d>
                        <m:dPr>
                          <m:ctrlPr>
                            <a:rPr lang="en-GB" sz="1798" i="1">
                              <a:latin typeface="Cambria Math" panose="02040503050406030204" pitchFamily="18" charset="0"/>
                            </a:rPr>
                          </m:ctrlPr>
                        </m:dPr>
                        <m:e>
                          <m:r>
                            <a:rPr lang="en-GB" sz="1798" i="1">
                              <a:latin typeface="Cambria Math" panose="02040503050406030204" pitchFamily="18" charset="0"/>
                            </a:rPr>
                            <m:t>𝐶</m:t>
                          </m:r>
                        </m:e>
                      </m:d>
                    </m:oMath>
                  </m:oMathPara>
                </a14:m>
                <a:endParaRPr lang="en-GB" sz="1798" i="1" dirty="0">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en-GB" sz="1798" i="1">
                          <a:latin typeface="Cambria Math" panose="02040503050406030204" pitchFamily="18" charset="0"/>
                        </a:rPr>
                        <m:t>𝑃</m:t>
                      </m:r>
                      <m:d>
                        <m:dPr>
                          <m:ctrlPr>
                            <a:rPr lang="en-GB" sz="1798" i="1">
                              <a:latin typeface="Cambria Math" panose="02040503050406030204" pitchFamily="18" charset="0"/>
                            </a:rPr>
                          </m:ctrlPr>
                        </m:dPr>
                        <m:e>
                          <m:sSub>
                            <m:sSubPr>
                              <m:ctrlPr>
                                <a:rPr lang="en-GB" sz="1798" i="1">
                                  <a:latin typeface="Cambria Math" panose="02040503050406030204" pitchFamily="18" charset="0"/>
                                </a:rPr>
                              </m:ctrlPr>
                            </m:sSubPr>
                            <m:e>
                              <m:r>
                                <a:rPr lang="en-GB" sz="1798" i="1">
                                  <a:latin typeface="Cambria Math" panose="02040503050406030204" pitchFamily="18" charset="0"/>
                                </a:rPr>
                                <m:t>𝑋</m:t>
                              </m:r>
                            </m:e>
                            <m:sub>
                              <m:r>
                                <a:rPr lang="en-GB" sz="1798" i="1">
                                  <a:latin typeface="Cambria Math" panose="02040503050406030204" pitchFamily="18" charset="0"/>
                                </a:rPr>
                                <m:t>1</m:t>
                              </m:r>
                            </m:sub>
                          </m:sSub>
                          <m:r>
                            <a:rPr lang="en-GB" sz="1798" i="1">
                              <a:latin typeface="Cambria Math" panose="02040503050406030204" pitchFamily="18" charset="0"/>
                            </a:rPr>
                            <m:t> | </m:t>
                          </m:r>
                          <m:r>
                            <a:rPr lang="en-GB" sz="1798" i="1">
                              <a:latin typeface="Cambria Math" panose="02040503050406030204" pitchFamily="18" charset="0"/>
                            </a:rPr>
                            <m:t>𝐶</m:t>
                          </m:r>
                        </m:e>
                      </m:d>
                    </m:oMath>
                  </m:oMathPara>
                </a14:m>
                <a:endParaRPr lang="en-GB" sz="1798" i="1" dirty="0">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en-GB" sz="1798" i="1">
                          <a:latin typeface="Cambria Math" panose="02040503050406030204" pitchFamily="18" charset="0"/>
                        </a:rPr>
                        <m:t>𝑃</m:t>
                      </m:r>
                      <m:d>
                        <m:dPr>
                          <m:ctrlPr>
                            <a:rPr lang="en-GB" sz="1798" i="1">
                              <a:latin typeface="Cambria Math" panose="02040503050406030204" pitchFamily="18" charset="0"/>
                            </a:rPr>
                          </m:ctrlPr>
                        </m:dPr>
                        <m:e>
                          <m:sSub>
                            <m:sSubPr>
                              <m:ctrlPr>
                                <a:rPr lang="en-GB" sz="1798" i="1">
                                  <a:latin typeface="Cambria Math" panose="02040503050406030204" pitchFamily="18" charset="0"/>
                                </a:rPr>
                              </m:ctrlPr>
                            </m:sSubPr>
                            <m:e>
                              <m:r>
                                <a:rPr lang="en-GB" sz="1798" i="1">
                                  <a:latin typeface="Cambria Math" panose="02040503050406030204" pitchFamily="18" charset="0"/>
                                </a:rPr>
                                <m:t>𝑋</m:t>
                              </m:r>
                            </m:e>
                            <m:sub>
                              <m:r>
                                <a:rPr lang="en-GB" sz="1798" i="1">
                                  <a:latin typeface="Cambria Math" panose="02040503050406030204" pitchFamily="18" charset="0"/>
                                </a:rPr>
                                <m:t>2</m:t>
                              </m:r>
                            </m:sub>
                          </m:sSub>
                          <m:r>
                            <a:rPr lang="en-GB" sz="1798" i="1">
                              <a:latin typeface="Cambria Math" panose="02040503050406030204" pitchFamily="18" charset="0"/>
                            </a:rPr>
                            <m:t> | </m:t>
                          </m:r>
                          <m:r>
                            <a:rPr lang="en-GB" sz="1798" i="1">
                              <a:latin typeface="Cambria Math" panose="02040503050406030204" pitchFamily="18" charset="0"/>
                            </a:rPr>
                            <m:t>𝐶</m:t>
                          </m:r>
                        </m:e>
                      </m:d>
                    </m:oMath>
                  </m:oMathPara>
                </a14:m>
                <a:endParaRPr lang="en-GB" sz="1798" dirty="0"/>
              </a:p>
              <a:p>
                <a:pPr algn="ctr"/>
                <a14:m>
                  <m:oMathPara xmlns:m="http://schemas.openxmlformats.org/officeDocument/2006/math">
                    <m:oMathParaPr>
                      <m:jc m:val="centerGroup"/>
                    </m:oMathParaPr>
                    <m:oMath xmlns:m="http://schemas.openxmlformats.org/officeDocument/2006/math">
                      <m:r>
                        <a:rPr lang="en-GB" sz="1798" i="1">
                          <a:latin typeface="Cambria Math" panose="02040503050406030204" pitchFamily="18" charset="0"/>
                        </a:rPr>
                        <m:t>𝑃</m:t>
                      </m:r>
                      <m:d>
                        <m:dPr>
                          <m:ctrlPr>
                            <a:rPr lang="en-GB" sz="1798" i="1">
                              <a:latin typeface="Cambria Math" panose="02040503050406030204" pitchFamily="18" charset="0"/>
                            </a:rPr>
                          </m:ctrlPr>
                        </m:dPr>
                        <m:e>
                          <m:sSub>
                            <m:sSubPr>
                              <m:ctrlPr>
                                <a:rPr lang="en-GB" sz="1798" i="1">
                                  <a:latin typeface="Cambria Math" panose="02040503050406030204" pitchFamily="18" charset="0"/>
                                </a:rPr>
                              </m:ctrlPr>
                            </m:sSubPr>
                            <m:e>
                              <m:r>
                                <a:rPr lang="en-GB" sz="1798" i="1">
                                  <a:latin typeface="Cambria Math" panose="02040503050406030204" pitchFamily="18" charset="0"/>
                                </a:rPr>
                                <m:t>𝑋</m:t>
                              </m:r>
                            </m:e>
                            <m:sub>
                              <m:r>
                                <a:rPr lang="en-GB" sz="1798" i="1">
                                  <a:latin typeface="Cambria Math" panose="02040503050406030204" pitchFamily="18" charset="0"/>
                                </a:rPr>
                                <m:t>3</m:t>
                              </m:r>
                            </m:sub>
                          </m:sSub>
                          <m:r>
                            <a:rPr lang="en-GB" sz="1798" i="1">
                              <a:latin typeface="Cambria Math" panose="02040503050406030204" pitchFamily="18" charset="0"/>
                            </a:rPr>
                            <m:t> | </m:t>
                          </m:r>
                          <m:r>
                            <a:rPr lang="en-GB" sz="1798" i="1">
                              <a:latin typeface="Cambria Math" panose="02040503050406030204" pitchFamily="18" charset="0"/>
                            </a:rPr>
                            <m:t>𝐶</m:t>
                          </m:r>
                        </m:e>
                      </m:d>
                    </m:oMath>
                  </m:oMathPara>
                </a14:m>
                <a:endParaRPr lang="en-GB" sz="1798" dirty="0"/>
              </a:p>
              <a:p>
                <a:pPr algn="ctr"/>
                <a14:m>
                  <m:oMathPara xmlns:m="http://schemas.openxmlformats.org/officeDocument/2006/math">
                    <m:oMathParaPr>
                      <m:jc m:val="centerGroup"/>
                    </m:oMathParaPr>
                    <m:oMath xmlns:m="http://schemas.openxmlformats.org/officeDocument/2006/math">
                      <m:r>
                        <a:rPr lang="en-GB" sz="1798" i="1">
                          <a:latin typeface="Cambria Math" panose="02040503050406030204" pitchFamily="18" charset="0"/>
                        </a:rPr>
                        <m:t>𝑃</m:t>
                      </m:r>
                      <m:d>
                        <m:dPr>
                          <m:ctrlPr>
                            <a:rPr lang="en-GB" sz="1798" i="1">
                              <a:latin typeface="Cambria Math" panose="02040503050406030204" pitchFamily="18" charset="0"/>
                            </a:rPr>
                          </m:ctrlPr>
                        </m:dPr>
                        <m:e>
                          <m:sSub>
                            <m:sSubPr>
                              <m:ctrlPr>
                                <a:rPr lang="en-GB" sz="1798" i="1">
                                  <a:latin typeface="Cambria Math" panose="02040503050406030204" pitchFamily="18" charset="0"/>
                                </a:rPr>
                              </m:ctrlPr>
                            </m:sSubPr>
                            <m:e>
                              <m:r>
                                <a:rPr lang="en-GB" sz="1798" i="1">
                                  <a:latin typeface="Cambria Math" panose="02040503050406030204" pitchFamily="18" charset="0"/>
                                </a:rPr>
                                <m:t>𝑋</m:t>
                              </m:r>
                            </m:e>
                            <m:sub>
                              <m:r>
                                <a:rPr lang="en-GB" sz="1798" i="1">
                                  <a:latin typeface="Cambria Math" panose="02040503050406030204" pitchFamily="18" charset="0"/>
                                </a:rPr>
                                <m:t>4</m:t>
                              </m:r>
                            </m:sub>
                          </m:sSub>
                          <m:r>
                            <a:rPr lang="en-GB" sz="1798" i="1">
                              <a:latin typeface="Cambria Math" panose="02040503050406030204" pitchFamily="18" charset="0"/>
                            </a:rPr>
                            <m:t> | </m:t>
                          </m:r>
                          <m:r>
                            <a:rPr lang="en-GB" sz="1798" i="1">
                              <a:latin typeface="Cambria Math" panose="02040503050406030204" pitchFamily="18" charset="0"/>
                            </a:rPr>
                            <m:t>𝐶</m:t>
                          </m:r>
                        </m:e>
                      </m:d>
                    </m:oMath>
                  </m:oMathPara>
                </a14:m>
                <a:endParaRPr lang="en-GB" sz="1798" dirty="0"/>
              </a:p>
            </p:txBody>
          </p:sp>
        </mc:Choice>
        <mc:Fallback xmlns="">
          <p:sp>
            <p:nvSpPr>
              <p:cNvPr id="34" name="TextBox 33">
                <a:extLst>
                  <a:ext uri="{FF2B5EF4-FFF2-40B4-BE49-F238E27FC236}">
                    <a16:creationId xmlns:a16="http://schemas.microsoft.com/office/drawing/2014/main" id="{52481185-67CE-C44A-8D1C-26048D8CBD52}"/>
                  </a:ext>
                </a:extLst>
              </p:cNvPr>
              <p:cNvSpPr txBox="1">
                <a:spLocks noRot="1" noChangeAspect="1" noMove="1" noResize="1" noEditPoints="1" noAdjustHandles="1" noChangeArrowheads="1" noChangeShapeType="1" noTextEdit="1"/>
              </p:cNvSpPr>
              <p:nvPr/>
            </p:nvSpPr>
            <p:spPr>
              <a:xfrm>
                <a:off x="4317084" y="4000338"/>
                <a:ext cx="3497560" cy="1752403"/>
              </a:xfrm>
              <a:prstGeom prst="rect">
                <a:avLst/>
              </a:prstGeom>
              <a:blipFill>
                <a:blip r:embed="rId3"/>
                <a:stretch>
                  <a:fillRect l="-1087" t="-1439" r="-725" b="-2158"/>
                </a:stretch>
              </a:blipFill>
            </p:spPr>
            <p:txBody>
              <a:bodyPr/>
              <a:lstStyle/>
              <a:p>
                <a:r>
                  <a:rPr lang="en-GB">
                    <a:noFill/>
                  </a:rPr>
                  <a:t> </a:t>
                </a:r>
              </a:p>
            </p:txBody>
          </p:sp>
        </mc:Fallback>
      </mc:AlternateContent>
      <p:sp>
        <p:nvSpPr>
          <p:cNvPr id="104453" name="Text Box 7"/>
          <p:cNvSpPr txBox="1">
            <a:spLocks noChangeArrowheads="1"/>
          </p:cNvSpPr>
          <p:nvPr/>
        </p:nvSpPr>
        <p:spPr bwMode="auto">
          <a:xfrm>
            <a:off x="6984590" y="4626933"/>
            <a:ext cx="1276824" cy="8394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bg1"/>
                </a:solidFill>
                <a:latin typeface="Times New Roman" charset="0"/>
                <a:ea typeface="ＭＳ Ｐゴシック" charset="0"/>
                <a:cs typeface="ＭＳ Ｐゴシック" charset="0"/>
              </a:defRPr>
            </a:lvl1pPr>
            <a:lvl2pPr marL="742950" indent="-285750" eaLnBrk="0" hangingPunct="0">
              <a:defRPr sz="2800">
                <a:solidFill>
                  <a:schemeClr val="bg1"/>
                </a:solidFill>
                <a:latin typeface="Times New Roman" charset="0"/>
                <a:ea typeface="ＭＳ Ｐゴシック" charset="0"/>
              </a:defRPr>
            </a:lvl2pPr>
            <a:lvl3pPr marL="1143000" indent="-228600" eaLnBrk="0" hangingPunct="0">
              <a:defRPr sz="2800">
                <a:solidFill>
                  <a:schemeClr val="bg1"/>
                </a:solidFill>
                <a:latin typeface="Times New Roman" charset="0"/>
                <a:ea typeface="ＭＳ Ｐゴシック" charset="0"/>
              </a:defRPr>
            </a:lvl3pPr>
            <a:lvl4pPr marL="1600200" indent="-228600" eaLnBrk="0" hangingPunct="0">
              <a:defRPr sz="2800">
                <a:solidFill>
                  <a:schemeClr val="bg1"/>
                </a:solidFill>
                <a:latin typeface="Times New Roman" charset="0"/>
                <a:ea typeface="ＭＳ Ｐゴシック" charset="0"/>
              </a:defRPr>
            </a:lvl4pPr>
            <a:lvl5pPr marL="2057400" indent="-228600" eaLnBrk="0" hangingPunct="0">
              <a:defRPr sz="2800">
                <a:solidFill>
                  <a:schemeClr val="bg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bg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bg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bg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bg1"/>
                </a:solidFill>
                <a:latin typeface="Times New Roman" charset="0"/>
                <a:ea typeface="ＭＳ Ｐゴシック" charset="0"/>
              </a:defRPr>
            </a:lvl9pPr>
          </a:lstStyle>
          <a:p>
            <a:pPr eaLnBrk="1" hangingPunct="1">
              <a:lnSpc>
                <a:spcPct val="90000"/>
              </a:lnSpc>
              <a:buClr>
                <a:srgbClr val="000000"/>
              </a:buClr>
              <a:buSzPct val="100000"/>
              <a:buFont typeface="Times New Roman" charset="0"/>
              <a:buNone/>
            </a:pPr>
            <a:r>
              <a:rPr lang="en-GB" sz="1798" b="1" dirty="0">
                <a:solidFill>
                  <a:srgbClr val="FFC000"/>
                </a:solidFill>
                <a:latin typeface="+mn-lt"/>
              </a:rPr>
              <a:t>Define</a:t>
            </a:r>
          </a:p>
          <a:p>
            <a:pPr eaLnBrk="1" hangingPunct="1">
              <a:lnSpc>
                <a:spcPct val="90000"/>
              </a:lnSpc>
              <a:buClr>
                <a:srgbClr val="000000"/>
              </a:buClr>
              <a:buSzPct val="100000"/>
              <a:buFont typeface="Times New Roman" charset="0"/>
              <a:buNone/>
            </a:pPr>
            <a:r>
              <a:rPr lang="en-GB" sz="1798" b="1" dirty="0">
                <a:solidFill>
                  <a:srgbClr val="FFC000"/>
                </a:solidFill>
                <a:latin typeface="+mn-lt"/>
              </a:rPr>
              <a:t>random</a:t>
            </a:r>
          </a:p>
          <a:p>
            <a:pPr eaLnBrk="1" hangingPunct="1">
              <a:lnSpc>
                <a:spcPct val="90000"/>
              </a:lnSpc>
              <a:buClr>
                <a:srgbClr val="000000"/>
              </a:buClr>
              <a:buSzPct val="100000"/>
              <a:buFont typeface="Times New Roman" charset="0"/>
              <a:buNone/>
            </a:pPr>
            <a:r>
              <a:rPr lang="en-GB" sz="1798" b="1" dirty="0">
                <a:solidFill>
                  <a:srgbClr val="FFC000"/>
                </a:solidFill>
                <a:latin typeface="+mn-lt"/>
              </a:rPr>
              <a:t>parameters</a:t>
            </a:r>
          </a:p>
        </p:txBody>
      </p:sp>
      <p:sp>
        <p:nvSpPr>
          <p:cNvPr id="33" name="Text Box 7">
            <a:extLst>
              <a:ext uri="{FF2B5EF4-FFF2-40B4-BE49-F238E27FC236}">
                <a16:creationId xmlns:a16="http://schemas.microsoft.com/office/drawing/2014/main" id="{A0D2DB11-DC65-2740-AFC9-23445FBD1E77}"/>
              </a:ext>
            </a:extLst>
          </p:cNvPr>
          <p:cNvSpPr txBox="1">
            <a:spLocks noChangeArrowheads="1"/>
          </p:cNvSpPr>
          <p:nvPr/>
        </p:nvSpPr>
        <p:spPr bwMode="auto">
          <a:xfrm>
            <a:off x="6565020" y="4341744"/>
            <a:ext cx="306175" cy="1406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bg1"/>
                </a:solidFill>
                <a:latin typeface="Times New Roman" charset="0"/>
                <a:ea typeface="ＭＳ Ｐゴシック" charset="0"/>
                <a:cs typeface="ＭＳ Ｐゴシック" charset="0"/>
              </a:defRPr>
            </a:lvl1pPr>
            <a:lvl2pPr marL="742950" indent="-285750" eaLnBrk="0" hangingPunct="0">
              <a:defRPr sz="2800">
                <a:solidFill>
                  <a:schemeClr val="bg1"/>
                </a:solidFill>
                <a:latin typeface="Times New Roman" charset="0"/>
                <a:ea typeface="ＭＳ Ｐゴシック" charset="0"/>
              </a:defRPr>
            </a:lvl2pPr>
            <a:lvl3pPr marL="1143000" indent="-228600" eaLnBrk="0" hangingPunct="0">
              <a:defRPr sz="2800">
                <a:solidFill>
                  <a:schemeClr val="bg1"/>
                </a:solidFill>
                <a:latin typeface="Times New Roman" charset="0"/>
                <a:ea typeface="ＭＳ Ｐゴシック" charset="0"/>
              </a:defRPr>
            </a:lvl3pPr>
            <a:lvl4pPr marL="1600200" indent="-228600" eaLnBrk="0" hangingPunct="0">
              <a:defRPr sz="2800">
                <a:solidFill>
                  <a:schemeClr val="bg1"/>
                </a:solidFill>
                <a:latin typeface="Times New Roman" charset="0"/>
                <a:ea typeface="ＭＳ Ｐゴシック" charset="0"/>
              </a:defRPr>
            </a:lvl4pPr>
            <a:lvl5pPr marL="2057400" indent="-228600" eaLnBrk="0" hangingPunct="0">
              <a:defRPr sz="2800">
                <a:solidFill>
                  <a:schemeClr val="bg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bg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bg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bg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bg1"/>
                </a:solidFill>
                <a:latin typeface="Times New Roman" charset="0"/>
                <a:ea typeface="ＭＳ Ｐゴシック" charset="0"/>
              </a:defRPr>
            </a:lvl9pPr>
          </a:lstStyle>
          <a:p>
            <a:pPr eaLnBrk="1" hangingPunct="1">
              <a:lnSpc>
                <a:spcPct val="90000"/>
              </a:lnSpc>
              <a:buClr>
                <a:srgbClr val="000000"/>
              </a:buClr>
              <a:buSzPct val="100000"/>
              <a:buFont typeface="Times New Roman" charset="0"/>
              <a:buNone/>
            </a:pPr>
            <a:r>
              <a:rPr lang="en-GB" sz="1898" b="1" dirty="0">
                <a:solidFill>
                  <a:srgbClr val="FFC000"/>
                </a:solidFill>
                <a:latin typeface="+mn-lt"/>
              </a:rPr>
              <a:t>?</a:t>
            </a:r>
          </a:p>
          <a:p>
            <a:pPr eaLnBrk="1" hangingPunct="1">
              <a:lnSpc>
                <a:spcPct val="90000"/>
              </a:lnSpc>
              <a:buClr>
                <a:srgbClr val="000000"/>
              </a:buClr>
              <a:buSzPct val="100000"/>
              <a:buFont typeface="Times New Roman" charset="0"/>
              <a:buNone/>
            </a:pPr>
            <a:r>
              <a:rPr lang="en-GB" sz="1898" b="1" dirty="0">
                <a:solidFill>
                  <a:srgbClr val="FFC000"/>
                </a:solidFill>
                <a:latin typeface="+mn-lt"/>
              </a:rPr>
              <a:t>?</a:t>
            </a:r>
          </a:p>
          <a:p>
            <a:pPr eaLnBrk="1" hangingPunct="1">
              <a:lnSpc>
                <a:spcPct val="90000"/>
              </a:lnSpc>
              <a:buClr>
                <a:srgbClr val="000000"/>
              </a:buClr>
              <a:buSzPct val="100000"/>
              <a:buFont typeface="Times New Roman" charset="0"/>
              <a:buNone/>
            </a:pPr>
            <a:r>
              <a:rPr lang="en-GB" sz="1898" b="1" dirty="0">
                <a:solidFill>
                  <a:srgbClr val="FFC000"/>
                </a:solidFill>
                <a:latin typeface="+mn-lt"/>
              </a:rPr>
              <a:t>?</a:t>
            </a:r>
          </a:p>
          <a:p>
            <a:pPr eaLnBrk="1" hangingPunct="1">
              <a:lnSpc>
                <a:spcPct val="90000"/>
              </a:lnSpc>
              <a:buClr>
                <a:srgbClr val="000000"/>
              </a:buClr>
              <a:buSzPct val="100000"/>
              <a:buFont typeface="Times New Roman" charset="0"/>
              <a:buNone/>
            </a:pPr>
            <a:r>
              <a:rPr lang="en-GB" sz="1898" b="1" dirty="0">
                <a:solidFill>
                  <a:srgbClr val="FFC000"/>
                </a:solidFill>
                <a:latin typeface="+mn-lt"/>
              </a:rPr>
              <a:t>?</a:t>
            </a:r>
          </a:p>
          <a:p>
            <a:pPr eaLnBrk="1" hangingPunct="1">
              <a:lnSpc>
                <a:spcPct val="90000"/>
              </a:lnSpc>
              <a:buClr>
                <a:srgbClr val="000000"/>
              </a:buClr>
              <a:buSzPct val="100000"/>
              <a:buFont typeface="Times New Roman" charset="0"/>
              <a:buNone/>
            </a:pPr>
            <a:r>
              <a:rPr lang="en-GB" sz="1898" b="1" dirty="0">
                <a:solidFill>
                  <a:srgbClr val="FFC000"/>
                </a:solidFill>
                <a:latin typeface="+mn-lt"/>
              </a:rPr>
              <a:t>?</a:t>
            </a:r>
          </a:p>
        </p:txBody>
      </p:sp>
      <p:sp>
        <p:nvSpPr>
          <p:cNvPr id="35" name="TextBox 34">
            <a:extLst>
              <a:ext uri="{FF2B5EF4-FFF2-40B4-BE49-F238E27FC236}">
                <a16:creationId xmlns:a16="http://schemas.microsoft.com/office/drawing/2014/main" id="{0CBA0357-8903-CF47-A23A-C113E3AF5BBC}"/>
              </a:ext>
            </a:extLst>
          </p:cNvPr>
          <p:cNvSpPr txBox="1"/>
          <p:nvPr/>
        </p:nvSpPr>
        <p:spPr>
          <a:xfrm>
            <a:off x="2128884" y="3997827"/>
            <a:ext cx="793807" cy="369012"/>
          </a:xfrm>
          <a:prstGeom prst="rect">
            <a:avLst/>
          </a:prstGeom>
          <a:noFill/>
        </p:spPr>
        <p:txBody>
          <a:bodyPr wrap="none" rtlCol="0">
            <a:spAutoFit/>
          </a:bodyPr>
          <a:lstStyle/>
          <a:p>
            <a:pPr algn="ctr"/>
            <a:r>
              <a:rPr lang="en-GB" sz="1798" dirty="0">
                <a:solidFill>
                  <a:schemeClr val="accent1"/>
                </a:solidFill>
              </a:rPr>
              <a:t>Model</a:t>
            </a:r>
          </a:p>
        </p:txBody>
      </p:sp>
      <p:grpSp>
        <p:nvGrpSpPr>
          <p:cNvPr id="36" name="Group 35">
            <a:extLst>
              <a:ext uri="{FF2B5EF4-FFF2-40B4-BE49-F238E27FC236}">
                <a16:creationId xmlns:a16="http://schemas.microsoft.com/office/drawing/2014/main" id="{6750DC65-F04B-8243-B01D-C2F5066A4C2A}"/>
              </a:ext>
            </a:extLst>
          </p:cNvPr>
          <p:cNvGrpSpPr/>
          <p:nvPr/>
        </p:nvGrpSpPr>
        <p:grpSpPr>
          <a:xfrm>
            <a:off x="974223" y="4489994"/>
            <a:ext cx="2962299" cy="1107000"/>
            <a:chOff x="368870" y="4797761"/>
            <a:chExt cx="2965385" cy="1108153"/>
          </a:xfrm>
        </p:grpSpPr>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381106B2-A465-4941-BC12-45B862B82546}"/>
                    </a:ext>
                  </a:extLst>
                </p:cNvPr>
                <p:cNvSpPr txBox="1"/>
                <p:nvPr/>
              </p:nvSpPr>
              <p:spPr>
                <a:xfrm>
                  <a:off x="368870" y="5516401"/>
                  <a:ext cx="540000" cy="389513"/>
                </a:xfrm>
                <a:prstGeom prst="ellipse">
                  <a:avLst/>
                </a:prstGeom>
                <a:solidFill>
                  <a:schemeClr val="tx1">
                    <a:lumMod val="40000"/>
                    <a:lumOff val="60000"/>
                  </a:schemeClr>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798" i="1" smtClean="0">
                                <a:latin typeface="Cambria Math" panose="02040503050406030204" pitchFamily="18" charset="0"/>
                              </a:rPr>
                            </m:ctrlPr>
                          </m:sSubPr>
                          <m:e>
                            <m:r>
                              <a:rPr lang="en-GB" sz="1798" i="1">
                                <a:latin typeface="Cambria Math" panose="02040503050406030204" pitchFamily="18" charset="0"/>
                              </a:rPr>
                              <m:t>𝑋</m:t>
                            </m:r>
                          </m:e>
                          <m:sub>
                            <m:r>
                              <a:rPr lang="en-GB" sz="1798" i="1">
                                <a:latin typeface="Cambria Math" panose="02040503050406030204" pitchFamily="18" charset="0"/>
                              </a:rPr>
                              <m:t>1</m:t>
                            </m:r>
                          </m:sub>
                        </m:sSub>
                      </m:oMath>
                    </m:oMathPara>
                  </a14:m>
                  <a:endParaRPr lang="en-GB" sz="1798" dirty="0"/>
                </a:p>
              </p:txBody>
            </p:sp>
          </mc:Choice>
          <mc:Fallback xmlns="">
            <p:sp>
              <p:nvSpPr>
                <p:cNvPr id="37" name="TextBox 36">
                  <a:extLst>
                    <a:ext uri="{FF2B5EF4-FFF2-40B4-BE49-F238E27FC236}">
                      <a16:creationId xmlns:a16="http://schemas.microsoft.com/office/drawing/2014/main" id="{381106B2-A465-4941-BC12-45B862B82546}"/>
                    </a:ext>
                  </a:extLst>
                </p:cNvPr>
                <p:cNvSpPr txBox="1">
                  <a:spLocks noRot="1" noChangeAspect="1" noMove="1" noResize="1" noEditPoints="1" noAdjustHandles="1" noChangeArrowheads="1" noChangeShapeType="1" noTextEdit="1"/>
                </p:cNvSpPr>
                <p:nvPr/>
              </p:nvSpPr>
              <p:spPr>
                <a:xfrm>
                  <a:off x="368870" y="5516401"/>
                  <a:ext cx="540000" cy="389513"/>
                </a:xfrm>
                <a:prstGeom prst="ellipse">
                  <a:avLst/>
                </a:prstGeom>
                <a:blipFill>
                  <a:blip r:embed="rId4"/>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29A83F08-FF84-964C-8312-D5C839EB7177}"/>
                    </a:ext>
                  </a:extLst>
                </p:cNvPr>
                <p:cNvSpPr txBox="1"/>
                <p:nvPr/>
              </p:nvSpPr>
              <p:spPr>
                <a:xfrm>
                  <a:off x="1652052" y="4797761"/>
                  <a:ext cx="540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1798" i="1" smtClean="0">
                            <a:latin typeface="Cambria Math" panose="02040503050406030204" pitchFamily="18" charset="0"/>
                          </a:rPr>
                          <m:t>𝐶</m:t>
                        </m:r>
                      </m:oMath>
                    </m:oMathPara>
                  </a14:m>
                  <a:endParaRPr lang="en-GB" sz="1798" dirty="0"/>
                </a:p>
              </p:txBody>
            </p:sp>
          </mc:Choice>
          <mc:Fallback xmlns="">
            <p:sp>
              <p:nvSpPr>
                <p:cNvPr id="38" name="TextBox 37">
                  <a:extLst>
                    <a:ext uri="{FF2B5EF4-FFF2-40B4-BE49-F238E27FC236}">
                      <a16:creationId xmlns:a16="http://schemas.microsoft.com/office/drawing/2014/main" id="{29A83F08-FF84-964C-8312-D5C839EB7177}"/>
                    </a:ext>
                  </a:extLst>
                </p:cNvPr>
                <p:cNvSpPr txBox="1">
                  <a:spLocks noRot="1" noChangeAspect="1" noMove="1" noResize="1" noEditPoints="1" noAdjustHandles="1" noChangeArrowheads="1" noChangeShapeType="1" noTextEdit="1"/>
                </p:cNvSpPr>
                <p:nvPr/>
              </p:nvSpPr>
              <p:spPr>
                <a:xfrm>
                  <a:off x="1652052" y="4797761"/>
                  <a:ext cx="540000" cy="389513"/>
                </a:xfrm>
                <a:prstGeom prst="ellipse">
                  <a:avLst/>
                </a:prstGeom>
                <a:blipFill>
                  <a:blip r:embed="rId5"/>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F7CFC514-51C3-5D4F-B426-B39A915E9939}"/>
                    </a:ext>
                  </a:extLst>
                </p:cNvPr>
                <p:cNvSpPr txBox="1"/>
                <p:nvPr/>
              </p:nvSpPr>
              <p:spPr>
                <a:xfrm>
                  <a:off x="1985794" y="5515297"/>
                  <a:ext cx="540000" cy="389513"/>
                </a:xfrm>
                <a:prstGeom prst="ellipse">
                  <a:avLst/>
                </a:prstGeom>
                <a:solidFill>
                  <a:schemeClr val="tx1">
                    <a:lumMod val="40000"/>
                    <a:lumOff val="60000"/>
                  </a:schemeClr>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798" i="1" smtClean="0">
                                <a:latin typeface="Cambria Math" panose="02040503050406030204" pitchFamily="18" charset="0"/>
                              </a:rPr>
                            </m:ctrlPr>
                          </m:sSubPr>
                          <m:e>
                            <m:r>
                              <a:rPr lang="en-GB" sz="1798" i="1">
                                <a:latin typeface="Cambria Math" panose="02040503050406030204" pitchFamily="18" charset="0"/>
                              </a:rPr>
                              <m:t>𝑋</m:t>
                            </m:r>
                          </m:e>
                          <m:sub>
                            <m:r>
                              <a:rPr lang="en-GB" sz="1798" i="1">
                                <a:latin typeface="Cambria Math" panose="02040503050406030204" pitchFamily="18" charset="0"/>
                              </a:rPr>
                              <m:t>2</m:t>
                            </m:r>
                          </m:sub>
                        </m:sSub>
                      </m:oMath>
                    </m:oMathPara>
                  </a14:m>
                  <a:endParaRPr lang="en-GB" sz="1798" dirty="0"/>
                </a:p>
              </p:txBody>
            </p:sp>
          </mc:Choice>
          <mc:Fallback xmlns="">
            <p:sp>
              <p:nvSpPr>
                <p:cNvPr id="39" name="TextBox 38">
                  <a:extLst>
                    <a:ext uri="{FF2B5EF4-FFF2-40B4-BE49-F238E27FC236}">
                      <a16:creationId xmlns:a16="http://schemas.microsoft.com/office/drawing/2014/main" id="{F7CFC514-51C3-5D4F-B426-B39A915E9939}"/>
                    </a:ext>
                  </a:extLst>
                </p:cNvPr>
                <p:cNvSpPr txBox="1">
                  <a:spLocks noRot="1" noChangeAspect="1" noMove="1" noResize="1" noEditPoints="1" noAdjustHandles="1" noChangeArrowheads="1" noChangeShapeType="1" noTextEdit="1"/>
                </p:cNvSpPr>
                <p:nvPr/>
              </p:nvSpPr>
              <p:spPr>
                <a:xfrm>
                  <a:off x="1985794" y="5515297"/>
                  <a:ext cx="540000" cy="389513"/>
                </a:xfrm>
                <a:prstGeom prst="ellipse">
                  <a:avLst/>
                </a:prstGeom>
                <a:blipFill>
                  <a:blip r:embed="rId6"/>
                  <a:stretch>
                    <a:fillRect/>
                  </a:stretch>
                </a:blipFill>
                <a:ln>
                  <a:solidFill>
                    <a:schemeClr val="tx1"/>
                  </a:solidFill>
                </a:ln>
              </p:spPr>
              <p:txBody>
                <a:bodyPr/>
                <a:lstStyle/>
                <a:p>
                  <a:r>
                    <a:rPr lang="de-DE">
                      <a:noFill/>
                    </a:rPr>
                    <a:t> </a:t>
                  </a:r>
                </a:p>
              </p:txBody>
            </p:sp>
          </mc:Fallback>
        </mc:AlternateContent>
        <p:cxnSp>
          <p:nvCxnSpPr>
            <p:cNvPr id="40" name="Straight Arrow Connector 39">
              <a:extLst>
                <a:ext uri="{FF2B5EF4-FFF2-40B4-BE49-F238E27FC236}">
                  <a16:creationId xmlns:a16="http://schemas.microsoft.com/office/drawing/2014/main" id="{8CB1B3AB-F13B-5548-A28D-A0F4B69FAAC1}"/>
                </a:ext>
              </a:extLst>
            </p:cNvPr>
            <p:cNvCxnSpPr>
              <a:stCxn id="38" idx="3"/>
              <a:endCxn id="37" idx="0"/>
            </p:cNvCxnSpPr>
            <p:nvPr/>
          </p:nvCxnSpPr>
          <p:spPr>
            <a:xfrm flipH="1">
              <a:off x="638870" y="5130231"/>
              <a:ext cx="1092263" cy="38617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10C73BE2-ED8F-204F-AA59-74554A95CF3D}"/>
                </a:ext>
              </a:extLst>
            </p:cNvPr>
            <p:cNvCxnSpPr>
              <a:cxnSpLocks/>
              <a:stCxn id="38" idx="4"/>
              <a:endCxn id="39" idx="0"/>
            </p:cNvCxnSpPr>
            <p:nvPr/>
          </p:nvCxnSpPr>
          <p:spPr>
            <a:xfrm>
              <a:off x="1922052" y="5187274"/>
              <a:ext cx="333742" cy="32802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96469C93-3040-C740-B46C-0920973500F1}"/>
                    </a:ext>
                  </a:extLst>
                </p:cNvPr>
                <p:cNvSpPr txBox="1"/>
                <p:nvPr/>
              </p:nvSpPr>
              <p:spPr>
                <a:xfrm>
                  <a:off x="1177332" y="5516401"/>
                  <a:ext cx="540000" cy="389513"/>
                </a:xfrm>
                <a:prstGeom prst="ellipse">
                  <a:avLst/>
                </a:prstGeom>
                <a:solidFill>
                  <a:schemeClr val="tx1">
                    <a:lumMod val="40000"/>
                    <a:lumOff val="60000"/>
                  </a:schemeClr>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798" i="1" smtClean="0">
                                <a:latin typeface="Cambria Math" panose="02040503050406030204" pitchFamily="18" charset="0"/>
                              </a:rPr>
                            </m:ctrlPr>
                          </m:sSubPr>
                          <m:e>
                            <m:r>
                              <a:rPr lang="en-GB" sz="1798" i="1">
                                <a:latin typeface="Cambria Math" panose="02040503050406030204" pitchFamily="18" charset="0"/>
                              </a:rPr>
                              <m:t>𝑋</m:t>
                            </m:r>
                          </m:e>
                          <m:sub>
                            <m:r>
                              <a:rPr lang="en-GB" sz="1798" i="1">
                                <a:latin typeface="Cambria Math" panose="02040503050406030204" pitchFamily="18" charset="0"/>
                              </a:rPr>
                              <m:t>3</m:t>
                            </m:r>
                          </m:sub>
                        </m:sSub>
                      </m:oMath>
                    </m:oMathPara>
                  </a14:m>
                  <a:endParaRPr lang="en-GB" sz="1798" dirty="0"/>
                </a:p>
              </p:txBody>
            </p:sp>
          </mc:Choice>
          <mc:Fallback xmlns="">
            <p:sp>
              <p:nvSpPr>
                <p:cNvPr id="42" name="TextBox 41">
                  <a:extLst>
                    <a:ext uri="{FF2B5EF4-FFF2-40B4-BE49-F238E27FC236}">
                      <a16:creationId xmlns:a16="http://schemas.microsoft.com/office/drawing/2014/main" id="{96469C93-3040-C740-B46C-0920973500F1}"/>
                    </a:ext>
                  </a:extLst>
                </p:cNvPr>
                <p:cNvSpPr txBox="1">
                  <a:spLocks noRot="1" noChangeAspect="1" noMove="1" noResize="1" noEditPoints="1" noAdjustHandles="1" noChangeArrowheads="1" noChangeShapeType="1" noTextEdit="1"/>
                </p:cNvSpPr>
                <p:nvPr/>
              </p:nvSpPr>
              <p:spPr>
                <a:xfrm>
                  <a:off x="1177332" y="5516401"/>
                  <a:ext cx="540000" cy="389513"/>
                </a:xfrm>
                <a:prstGeom prst="ellipse">
                  <a:avLst/>
                </a:prstGeom>
                <a:blipFill>
                  <a:blip r:embed="rId7"/>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9F434AF0-67E9-4746-90C6-B9E43BD95D7C}"/>
                    </a:ext>
                  </a:extLst>
                </p:cNvPr>
                <p:cNvSpPr txBox="1"/>
                <p:nvPr/>
              </p:nvSpPr>
              <p:spPr>
                <a:xfrm>
                  <a:off x="2794255" y="5515297"/>
                  <a:ext cx="540000" cy="389513"/>
                </a:xfrm>
                <a:prstGeom prst="ellipse">
                  <a:avLst/>
                </a:prstGeom>
                <a:solidFill>
                  <a:schemeClr val="tx1">
                    <a:lumMod val="40000"/>
                    <a:lumOff val="60000"/>
                  </a:schemeClr>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798" i="1" smtClean="0">
                                <a:latin typeface="Cambria Math" panose="02040503050406030204" pitchFamily="18" charset="0"/>
                              </a:rPr>
                            </m:ctrlPr>
                          </m:sSubPr>
                          <m:e>
                            <m:r>
                              <a:rPr lang="en-GB" sz="1798" i="1">
                                <a:latin typeface="Cambria Math" panose="02040503050406030204" pitchFamily="18" charset="0"/>
                              </a:rPr>
                              <m:t>𝑋</m:t>
                            </m:r>
                          </m:e>
                          <m:sub>
                            <m:r>
                              <a:rPr lang="en-GB" sz="1798" i="1">
                                <a:latin typeface="Cambria Math" panose="02040503050406030204" pitchFamily="18" charset="0"/>
                              </a:rPr>
                              <m:t>4</m:t>
                            </m:r>
                          </m:sub>
                        </m:sSub>
                      </m:oMath>
                    </m:oMathPara>
                  </a14:m>
                  <a:endParaRPr lang="en-GB" sz="1798" dirty="0"/>
                </a:p>
              </p:txBody>
            </p:sp>
          </mc:Choice>
          <mc:Fallback xmlns="">
            <p:sp>
              <p:nvSpPr>
                <p:cNvPr id="43" name="TextBox 42">
                  <a:extLst>
                    <a:ext uri="{FF2B5EF4-FFF2-40B4-BE49-F238E27FC236}">
                      <a16:creationId xmlns:a16="http://schemas.microsoft.com/office/drawing/2014/main" id="{9F434AF0-67E9-4746-90C6-B9E43BD95D7C}"/>
                    </a:ext>
                  </a:extLst>
                </p:cNvPr>
                <p:cNvSpPr txBox="1">
                  <a:spLocks noRot="1" noChangeAspect="1" noMove="1" noResize="1" noEditPoints="1" noAdjustHandles="1" noChangeArrowheads="1" noChangeShapeType="1" noTextEdit="1"/>
                </p:cNvSpPr>
                <p:nvPr/>
              </p:nvSpPr>
              <p:spPr>
                <a:xfrm>
                  <a:off x="2794255" y="5515297"/>
                  <a:ext cx="540000" cy="389513"/>
                </a:xfrm>
                <a:prstGeom prst="ellipse">
                  <a:avLst/>
                </a:prstGeom>
                <a:blipFill>
                  <a:blip r:embed="rId8"/>
                  <a:stretch>
                    <a:fillRect/>
                  </a:stretch>
                </a:blipFill>
                <a:ln>
                  <a:solidFill>
                    <a:schemeClr val="tx1"/>
                  </a:solidFill>
                </a:ln>
              </p:spPr>
              <p:txBody>
                <a:bodyPr/>
                <a:lstStyle/>
                <a:p>
                  <a:r>
                    <a:rPr lang="de-DE">
                      <a:noFill/>
                    </a:rPr>
                    <a:t> </a:t>
                  </a:r>
                </a:p>
              </p:txBody>
            </p:sp>
          </mc:Fallback>
        </mc:AlternateContent>
        <p:cxnSp>
          <p:nvCxnSpPr>
            <p:cNvPr id="44" name="Straight Arrow Connector 43">
              <a:extLst>
                <a:ext uri="{FF2B5EF4-FFF2-40B4-BE49-F238E27FC236}">
                  <a16:creationId xmlns:a16="http://schemas.microsoft.com/office/drawing/2014/main" id="{C5043422-4D92-F140-A1D9-37419C2B95CE}"/>
                </a:ext>
              </a:extLst>
            </p:cNvPr>
            <p:cNvCxnSpPr>
              <a:cxnSpLocks/>
              <a:stCxn id="38" idx="4"/>
              <a:endCxn id="42" idx="0"/>
            </p:cNvCxnSpPr>
            <p:nvPr/>
          </p:nvCxnSpPr>
          <p:spPr>
            <a:xfrm flipH="1">
              <a:off x="1447332" y="5187274"/>
              <a:ext cx="474720" cy="32912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BBD09EA4-3FAC-D440-A40F-3297B83A1185}"/>
                </a:ext>
              </a:extLst>
            </p:cNvPr>
            <p:cNvCxnSpPr>
              <a:cxnSpLocks/>
              <a:stCxn id="38" idx="5"/>
              <a:endCxn id="43" idx="0"/>
            </p:cNvCxnSpPr>
            <p:nvPr/>
          </p:nvCxnSpPr>
          <p:spPr>
            <a:xfrm>
              <a:off x="2112971" y="5130231"/>
              <a:ext cx="951284" cy="38506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7859750"/>
      </p:ext>
    </p:extLst>
  </p:cSld>
  <p:clrMapOvr>
    <a:masterClrMapping/>
  </p:clrMapOvr>
  <p:transition spd="med"/>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Grp="1" noChangeArrowheads="1"/>
          </p:cNvSpPr>
          <p:nvPr>
            <p:ph type="title"/>
          </p:nvPr>
        </p:nvSpPr>
        <p:spPr/>
        <p:txBody>
          <a:bodyPr/>
          <a:lstStyle/>
          <a:p>
            <a:r>
              <a:rPr lang="en-GB" dirty="0"/>
              <a:t>EM: Expectation Step (Augment Data: Compute Expected Counts)</a:t>
            </a:r>
          </a:p>
        </p:txBody>
      </p:sp>
      <mc:AlternateContent xmlns:mc="http://schemas.openxmlformats.org/markup-compatibility/2006" xmlns:a14="http://schemas.microsoft.com/office/drawing/2010/main">
        <mc:Choice Requires="a14">
          <p:sp>
            <p:nvSpPr>
              <p:cNvPr id="10" name="Content Placeholder 9">
                <a:extLst>
                  <a:ext uri="{FF2B5EF4-FFF2-40B4-BE49-F238E27FC236}">
                    <a16:creationId xmlns:a16="http://schemas.microsoft.com/office/drawing/2014/main" id="{46B32F2B-EB52-BF47-BCBB-4481BCCA112C}"/>
                  </a:ext>
                </a:extLst>
              </p:cNvPr>
              <p:cNvSpPr>
                <a:spLocks noGrp="1"/>
              </p:cNvSpPr>
              <p:nvPr>
                <p:ph idx="1"/>
              </p:nvPr>
            </p:nvSpPr>
            <p:spPr>
              <a:xfrm>
                <a:off x="359625" y="1666902"/>
                <a:ext cx="11472051" cy="2730982"/>
              </a:xfrm>
            </p:spPr>
            <p:txBody>
              <a:bodyPr>
                <a:normAutofit/>
              </a:bodyPr>
              <a:lstStyle/>
              <a:p>
                <a:r>
                  <a:rPr lang="en-GB" dirty="0"/>
                  <a:t>What would we need to learn parameters using MLE?</a:t>
                </a:r>
              </a:p>
              <a:p>
                <a:pPr lvl="1"/>
                <a14:m>
                  <m:oMath xmlns:m="http://schemas.openxmlformats.org/officeDocument/2006/math">
                    <m:r>
                      <a:rPr lang="en-GB" b="0" i="1" smtClean="0">
                        <a:latin typeface="Cambria Math" panose="02040503050406030204" pitchFamily="18" charset="0"/>
                      </a:rPr>
                      <m:t>𝑃</m:t>
                    </m:r>
                    <m:d>
                      <m:dPr>
                        <m:ctrlPr>
                          <a:rPr lang="en-GB" b="0" i="1" smtClean="0">
                            <a:latin typeface="Cambria Math" panose="02040503050406030204" pitchFamily="18" charset="0"/>
                          </a:rPr>
                        </m:ctrlPr>
                      </m:dPr>
                      <m:e>
                        <m:r>
                          <a:rPr lang="en-GB" b="0" i="1" smtClean="0">
                            <a:latin typeface="Cambria Math" panose="02040503050406030204" pitchFamily="18" charset="0"/>
                          </a:rPr>
                          <m:t>𝐶</m:t>
                        </m:r>
                        <m:r>
                          <a:rPr lang="en-GB" b="0" i="1" smtClean="0">
                            <a:latin typeface="Cambria Math" panose="02040503050406030204" pitchFamily="18" charset="0"/>
                          </a:rPr>
                          <m:t>=</m:t>
                        </m:r>
                        <m:r>
                          <a:rPr lang="en-GB" b="0" i="1" smtClean="0">
                            <a:latin typeface="Cambria Math" panose="02040503050406030204" pitchFamily="18" charset="0"/>
                          </a:rPr>
                          <m:t>𝑘</m:t>
                        </m:r>
                      </m:e>
                    </m:d>
                    <m:r>
                      <a:rPr lang="en-GB" b="0" i="1" smtClean="0">
                        <a:latin typeface="Cambria Math" panose="02040503050406030204" pitchFamily="18" charset="0"/>
                      </a:rPr>
                      <m:t>=</m:t>
                    </m:r>
                    <m:f>
                      <m:fPr>
                        <m:ctrlPr>
                          <a:rPr lang="en-GB" b="0" i="1" smtClean="0">
                            <a:latin typeface="Cambria Math" panose="02040503050406030204" pitchFamily="18" charset="0"/>
                          </a:rPr>
                        </m:ctrlPr>
                      </m:fPr>
                      <m:num>
                        <m:r>
                          <a:rPr lang="en-GB" b="0" i="1" smtClean="0">
                            <a:latin typeface="Cambria Math" panose="02040503050406030204" pitchFamily="18" charset="0"/>
                          </a:rPr>
                          <m:t>#(</m:t>
                        </m:r>
                        <m:r>
                          <a:rPr lang="en-GB" b="0" i="1" smtClean="0">
                            <a:latin typeface="Cambria Math" panose="02040503050406030204" pitchFamily="18" charset="0"/>
                          </a:rPr>
                          <m:t>𝑑𝑎𝑡𝑎𝑝𝑜𝑖𝑛𝑡𝑠</m:t>
                        </m:r>
                        <m:r>
                          <a:rPr lang="en-GB" b="0" i="1" smtClean="0">
                            <a:latin typeface="Cambria Math" panose="02040503050406030204" pitchFamily="18" charset="0"/>
                          </a:rPr>
                          <m:t> </m:t>
                        </m:r>
                        <m:r>
                          <a:rPr lang="en-GB" b="0" i="1" smtClean="0">
                            <a:latin typeface="Cambria Math" panose="02040503050406030204" pitchFamily="18" charset="0"/>
                          </a:rPr>
                          <m:t>𝑤𝑖𝑡h</m:t>
                        </m:r>
                        <m:r>
                          <a:rPr lang="en-GB" b="0" i="1" smtClean="0">
                            <a:latin typeface="Cambria Math" panose="02040503050406030204" pitchFamily="18" charset="0"/>
                          </a:rPr>
                          <m:t> </m:t>
                        </m:r>
                        <m:r>
                          <a:rPr lang="en-GB" b="0" i="1" smtClean="0">
                            <a:latin typeface="Cambria Math" panose="02040503050406030204" pitchFamily="18" charset="0"/>
                          </a:rPr>
                          <m:t>𝐶</m:t>
                        </m:r>
                        <m:r>
                          <a:rPr lang="en-GB" b="0" i="1" smtClean="0">
                            <a:latin typeface="Cambria Math" panose="02040503050406030204" pitchFamily="18" charset="0"/>
                          </a:rPr>
                          <m:t>=</m:t>
                        </m:r>
                        <m:r>
                          <a:rPr lang="en-GB" b="0" i="1" smtClean="0">
                            <a:latin typeface="Cambria Math" panose="02040503050406030204" pitchFamily="18" charset="0"/>
                          </a:rPr>
                          <m:t>𝑘</m:t>
                        </m:r>
                        <m:r>
                          <a:rPr lang="en-GB" b="0" i="1" smtClean="0">
                            <a:latin typeface="Cambria Math" panose="02040503050406030204" pitchFamily="18" charset="0"/>
                          </a:rPr>
                          <m:t>)</m:t>
                        </m:r>
                      </m:num>
                      <m:den>
                        <m:r>
                          <a:rPr lang="en-GB" b="0" i="1" smtClean="0">
                            <a:latin typeface="Cambria Math" panose="02040503050406030204" pitchFamily="18" charset="0"/>
                          </a:rPr>
                          <m:t>#(</m:t>
                        </m:r>
                        <m:r>
                          <a:rPr lang="en-GB" b="0" i="1" smtClean="0">
                            <a:latin typeface="Cambria Math" panose="02040503050406030204" pitchFamily="18" charset="0"/>
                          </a:rPr>
                          <m:t>𝑎𝑙𝑙</m:t>
                        </m:r>
                        <m:r>
                          <a:rPr lang="en-GB" b="0" i="1" smtClean="0">
                            <a:latin typeface="Cambria Math" panose="02040503050406030204" pitchFamily="18" charset="0"/>
                          </a:rPr>
                          <m:t> </m:t>
                        </m:r>
                        <m:r>
                          <a:rPr lang="en-GB" b="0" i="1" smtClean="0">
                            <a:latin typeface="Cambria Math" panose="02040503050406030204" pitchFamily="18" charset="0"/>
                          </a:rPr>
                          <m:t>𝑑𝑎𝑡𝑎𝑝𝑜𝑖𝑛𝑡𝑠</m:t>
                        </m:r>
                        <m:r>
                          <a:rPr lang="en-GB" b="0" i="1" smtClean="0">
                            <a:latin typeface="Cambria Math" panose="02040503050406030204" pitchFamily="18" charset="0"/>
                          </a:rPr>
                          <m:t>)</m:t>
                        </m:r>
                      </m:den>
                    </m:f>
                  </m:oMath>
                </a14:m>
                <a:r>
                  <a:rPr lang="en-GB" b="0" dirty="0">
                    <a:latin typeface="+mn-lt"/>
                  </a:rPr>
                  <a:t>  for each </a:t>
                </a:r>
                <a14:m>
                  <m:oMath xmlns:m="http://schemas.openxmlformats.org/officeDocument/2006/math">
                    <m:r>
                      <a:rPr lang="en-GB" b="0" i="1" smtClean="0">
                        <a:latin typeface="Cambria Math" panose="02040503050406030204" pitchFamily="18" charset="0"/>
                      </a:rPr>
                      <m:t>𝑘</m:t>
                    </m:r>
                    <m:r>
                      <a:rPr lang="en-GB" b="0" i="1" smtClean="0">
                        <a:latin typeface="Cambria Math" panose="02040503050406030204" pitchFamily="18" charset="0"/>
                      </a:rPr>
                      <m:t>=1,2,3</m:t>
                    </m:r>
                  </m:oMath>
                </a14:m>
                <a:endParaRPr lang="en-GB" dirty="0"/>
              </a:p>
              <a:p>
                <a:pPr lvl="1"/>
                <a14:m>
                  <m:oMath xmlns:m="http://schemas.openxmlformats.org/officeDocument/2006/math">
                    <m:r>
                      <a:rPr lang="en-GB" b="0" i="1" smtClean="0">
                        <a:latin typeface="Cambria Math" panose="02040503050406030204" pitchFamily="18" charset="0"/>
                      </a:rPr>
                      <m:t>𝑃</m:t>
                    </m:r>
                    <m:d>
                      <m:dPr>
                        <m:ctrlPr>
                          <a:rPr lang="en-GB" b="0" i="1" smtClean="0">
                            <a:latin typeface="Cambria Math" panose="02040503050406030204" pitchFamily="18" charset="0"/>
                          </a:rPr>
                        </m:ctrlPr>
                      </m:d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𝑋</m:t>
                            </m:r>
                          </m:e>
                          <m:sub>
                            <m:r>
                              <a:rPr lang="en-GB" b="0" i="1" smtClean="0">
                                <a:latin typeface="Cambria Math" panose="02040503050406030204" pitchFamily="18" charset="0"/>
                              </a:rPr>
                              <m:t>𝑖</m:t>
                            </m:r>
                          </m:sub>
                        </m:sSub>
                        <m:r>
                          <a:rPr lang="en-GB" b="0" i="1" smtClean="0">
                            <a:latin typeface="Cambria Math" panose="02040503050406030204" pitchFamily="18" charset="0"/>
                          </a:rPr>
                          <m:t>=</m:t>
                        </m:r>
                        <m:r>
                          <a:rPr lang="en-GB" b="0" i="1" smtClean="0">
                            <a:latin typeface="Cambria Math" panose="02040503050406030204" pitchFamily="18" charset="0"/>
                          </a:rPr>
                          <m:t>𝑥</m:t>
                        </m:r>
                        <m:r>
                          <a:rPr lang="en-GB" b="0" i="1" smtClean="0">
                            <a:latin typeface="Cambria Math" panose="02040503050406030204" pitchFamily="18" charset="0"/>
                          </a:rPr>
                          <m:t> | </m:t>
                        </m:r>
                        <m:r>
                          <a:rPr lang="en-GB" b="0" i="1" smtClean="0">
                            <a:latin typeface="Cambria Math" panose="02040503050406030204" pitchFamily="18" charset="0"/>
                          </a:rPr>
                          <m:t>𝐶</m:t>
                        </m:r>
                        <m:r>
                          <a:rPr lang="en-GB" b="0" i="1" smtClean="0">
                            <a:latin typeface="Cambria Math" panose="02040503050406030204" pitchFamily="18" charset="0"/>
                          </a:rPr>
                          <m:t>=</m:t>
                        </m:r>
                        <m:r>
                          <a:rPr lang="en-GB" b="0" i="1" smtClean="0">
                            <a:latin typeface="Cambria Math" panose="02040503050406030204" pitchFamily="18" charset="0"/>
                          </a:rPr>
                          <m:t>𝑘</m:t>
                        </m:r>
                      </m:e>
                    </m:d>
                    <m:r>
                      <a:rPr lang="en-GB" b="0" i="1" smtClean="0">
                        <a:latin typeface="Cambria Math" panose="02040503050406030204" pitchFamily="18" charset="0"/>
                      </a:rPr>
                      <m:t>=</m:t>
                    </m:r>
                    <m:f>
                      <m:fPr>
                        <m:ctrlPr>
                          <a:rPr lang="en-GB" b="0" i="1" smtClean="0">
                            <a:latin typeface="Cambria Math" panose="02040503050406030204" pitchFamily="18" charset="0"/>
                          </a:rPr>
                        </m:ctrlPr>
                      </m:fPr>
                      <m:num>
                        <m:r>
                          <a:rPr lang="en-GB" b="0" i="1" smtClean="0">
                            <a:latin typeface="Cambria Math" panose="02040503050406030204" pitchFamily="18" charset="0"/>
                          </a:rPr>
                          <m:t>#(</m:t>
                        </m:r>
                        <m:r>
                          <a:rPr lang="en-GB" i="1">
                            <a:latin typeface="Cambria Math" panose="02040503050406030204" pitchFamily="18" charset="0"/>
                          </a:rPr>
                          <m:t>𝑑𝑎𝑡𝑎𝑝𝑜𝑖𝑛𝑡𝑠</m:t>
                        </m:r>
                        <m:r>
                          <a:rPr lang="en-GB" i="1">
                            <a:latin typeface="Cambria Math" panose="02040503050406030204" pitchFamily="18" charset="0"/>
                          </a:rPr>
                          <m:t> </m:t>
                        </m:r>
                        <m:r>
                          <a:rPr lang="en-GB" i="1">
                            <a:latin typeface="Cambria Math" panose="02040503050406030204" pitchFamily="18" charset="0"/>
                          </a:rPr>
                          <m:t>𝑤𝑖𝑡h</m:t>
                        </m:r>
                        <m:r>
                          <a:rPr lang="en-GB" b="0" i="1" smtClean="0">
                            <a:latin typeface="Cambria Math" panose="02040503050406030204" pitchFamily="18" charset="0"/>
                          </a:rPr>
                          <m:t> </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𝑋</m:t>
                            </m:r>
                          </m:e>
                          <m:sub>
                            <m:r>
                              <a:rPr lang="en-GB" b="0" i="1" smtClean="0">
                                <a:latin typeface="Cambria Math" panose="02040503050406030204" pitchFamily="18" charset="0"/>
                              </a:rPr>
                              <m:t>𝑖</m:t>
                            </m:r>
                          </m:sub>
                        </m:sSub>
                        <m:r>
                          <a:rPr lang="en-GB" b="0" i="1" smtClean="0">
                            <a:latin typeface="Cambria Math" panose="02040503050406030204" pitchFamily="18" charset="0"/>
                          </a:rPr>
                          <m:t>=</m:t>
                        </m:r>
                        <m:r>
                          <a:rPr lang="en-GB" b="0" i="1" smtClean="0">
                            <a:latin typeface="Cambria Math" panose="02040503050406030204" pitchFamily="18" charset="0"/>
                          </a:rPr>
                          <m:t>𝑥</m:t>
                        </m:r>
                        <m:r>
                          <a:rPr lang="en-GB" b="0" i="1" smtClean="0">
                            <a:latin typeface="Cambria Math" panose="02040503050406030204" pitchFamily="18" charset="0"/>
                          </a:rPr>
                          <m:t> </m:t>
                        </m:r>
                        <m:r>
                          <a:rPr lang="en-GB" b="0" i="1" smtClean="0">
                            <a:latin typeface="Cambria Math" panose="02040503050406030204" pitchFamily="18" charset="0"/>
                          </a:rPr>
                          <m:t>𝑎𝑛𝑑</m:t>
                        </m:r>
                        <m:r>
                          <a:rPr lang="en-GB" b="0" i="1" smtClean="0">
                            <a:latin typeface="Cambria Math" panose="02040503050406030204" pitchFamily="18" charset="0"/>
                          </a:rPr>
                          <m:t> </m:t>
                        </m:r>
                        <m:r>
                          <a:rPr lang="en-GB" b="0" i="1" smtClean="0">
                            <a:latin typeface="Cambria Math" panose="02040503050406030204" pitchFamily="18" charset="0"/>
                          </a:rPr>
                          <m:t>𝐶</m:t>
                        </m:r>
                        <m:r>
                          <a:rPr lang="en-GB" b="0" i="1" smtClean="0">
                            <a:latin typeface="Cambria Math" panose="02040503050406030204" pitchFamily="18" charset="0"/>
                          </a:rPr>
                          <m:t>=</m:t>
                        </m:r>
                        <m:r>
                          <a:rPr lang="en-GB" b="0" i="1" smtClean="0">
                            <a:latin typeface="Cambria Math" panose="02040503050406030204" pitchFamily="18" charset="0"/>
                          </a:rPr>
                          <m:t>𝑘</m:t>
                        </m:r>
                        <m:r>
                          <a:rPr lang="en-GB" b="0" i="1" smtClean="0">
                            <a:latin typeface="Cambria Math" panose="02040503050406030204" pitchFamily="18" charset="0"/>
                          </a:rPr>
                          <m:t>)</m:t>
                        </m:r>
                      </m:num>
                      <m:den>
                        <m:r>
                          <a:rPr lang="en-GB" b="0" i="1" smtClean="0">
                            <a:latin typeface="Cambria Math" panose="02040503050406030204" pitchFamily="18" charset="0"/>
                          </a:rPr>
                          <m:t>#(</m:t>
                        </m:r>
                        <m:r>
                          <a:rPr lang="en-GB" i="1">
                            <a:latin typeface="Cambria Math" panose="02040503050406030204" pitchFamily="18" charset="0"/>
                          </a:rPr>
                          <m:t>𝑑𝑎𝑡𝑎𝑝𝑜𝑖𝑛𝑡𝑠</m:t>
                        </m:r>
                        <m:r>
                          <a:rPr lang="en-GB" i="1">
                            <a:latin typeface="Cambria Math" panose="02040503050406030204" pitchFamily="18" charset="0"/>
                          </a:rPr>
                          <m:t> </m:t>
                        </m:r>
                        <m:r>
                          <a:rPr lang="en-GB" i="1">
                            <a:latin typeface="Cambria Math" panose="02040503050406030204" pitchFamily="18" charset="0"/>
                          </a:rPr>
                          <m:t>𝑤𝑖𝑡h</m:t>
                        </m:r>
                        <m:r>
                          <a:rPr lang="en-GB" b="0" i="1" smtClean="0">
                            <a:latin typeface="Cambria Math" panose="02040503050406030204" pitchFamily="18" charset="0"/>
                          </a:rPr>
                          <m:t> </m:t>
                        </m:r>
                        <m:r>
                          <a:rPr lang="en-GB" b="0" i="1" smtClean="0">
                            <a:latin typeface="Cambria Math" panose="02040503050406030204" pitchFamily="18" charset="0"/>
                          </a:rPr>
                          <m:t>𝐶</m:t>
                        </m:r>
                        <m:r>
                          <a:rPr lang="en-GB" b="0" i="1" smtClean="0">
                            <a:latin typeface="Cambria Math" panose="02040503050406030204" pitchFamily="18" charset="0"/>
                          </a:rPr>
                          <m:t>=</m:t>
                        </m:r>
                        <m:r>
                          <a:rPr lang="en-GB" b="0" i="1" smtClean="0">
                            <a:latin typeface="Cambria Math" panose="02040503050406030204" pitchFamily="18" charset="0"/>
                          </a:rPr>
                          <m:t>𝑘</m:t>
                        </m:r>
                        <m:r>
                          <a:rPr lang="en-GB" b="0" i="1" smtClean="0">
                            <a:latin typeface="Cambria Math" panose="02040503050406030204" pitchFamily="18" charset="0"/>
                          </a:rPr>
                          <m:t>)</m:t>
                        </m:r>
                      </m:den>
                    </m:f>
                  </m:oMath>
                </a14:m>
                <a:r>
                  <a:rPr lang="en-GB" dirty="0"/>
                  <a:t> for each </a:t>
                </a:r>
                <a14:m>
                  <m:oMath xmlns:m="http://schemas.openxmlformats.org/officeDocument/2006/math">
                    <m:r>
                      <a:rPr lang="en-GB" b="0" i="1" smtClean="0">
                        <a:latin typeface="Cambria Math" panose="02040503050406030204" pitchFamily="18" charset="0"/>
                      </a:rPr>
                      <m:t>𝑥</m:t>
                    </m:r>
                    <m:r>
                      <a:rPr lang="en-GB">
                        <a:latin typeface="Cambria Math" panose="02040503050406030204" pitchFamily="18" charset="0"/>
                        <a:ea typeface="Cambria Math" panose="02040503050406030204" pitchFamily="18" charset="0"/>
                      </a:rPr>
                      <m:t>∈</m:t>
                    </m:r>
                    <m:r>
                      <m:rPr>
                        <m:sty m:val="p"/>
                      </m:rPr>
                      <a:rPr lang="en-GB" b="0" i="0" smtClean="0">
                        <a:latin typeface="Cambria Math" panose="02040503050406030204" pitchFamily="18" charset="0"/>
                        <a:ea typeface="Cambria Math" panose="02040503050406030204" pitchFamily="18" charset="0"/>
                      </a:rPr>
                      <m:t>ran</m:t>
                    </m:r>
                    <m:d>
                      <m:dPr>
                        <m:ctrlPr>
                          <a:rPr lang="en-GB" b="0" i="1" smtClean="0">
                            <a:latin typeface="Cambria Math" panose="02040503050406030204" pitchFamily="18" charset="0"/>
                            <a:ea typeface="Cambria Math" panose="02040503050406030204" pitchFamily="18" charset="0"/>
                          </a:rPr>
                        </m:ctrlPr>
                      </m:d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𝑋</m:t>
                            </m:r>
                          </m:e>
                          <m:sub>
                            <m:r>
                              <a:rPr lang="en-GB" b="0" i="1" smtClean="0">
                                <a:latin typeface="Cambria Math" panose="02040503050406030204" pitchFamily="18" charset="0"/>
                              </a:rPr>
                              <m:t>𝑖</m:t>
                            </m:r>
                          </m:sub>
                        </m:sSub>
                      </m:e>
                    </m:d>
                    <m:r>
                      <a:rPr lang="en-GB" b="0" i="1" smtClean="0">
                        <a:latin typeface="Cambria Math" panose="02040503050406030204" pitchFamily="18" charset="0"/>
                      </a:rPr>
                      <m:t>,</m:t>
                    </m:r>
                    <m:r>
                      <a:rPr lang="en-GB" b="0" i="1" smtClean="0">
                        <a:latin typeface="Cambria Math" panose="02040503050406030204" pitchFamily="18" charset="0"/>
                      </a:rPr>
                      <m:t>𝑖</m:t>
                    </m:r>
                    <m:r>
                      <a:rPr lang="en-GB" b="0" i="1" smtClean="0">
                        <a:latin typeface="Cambria Math" panose="02040503050406030204" pitchFamily="18" charset="0"/>
                      </a:rPr>
                      <m:t>=1,…,4</m:t>
                    </m:r>
                  </m:oMath>
                </a14:m>
                <a:r>
                  <a:rPr lang="en-GB" dirty="0"/>
                  <a:t>, </a:t>
                </a:r>
                <a14:m>
                  <m:oMath xmlns:m="http://schemas.openxmlformats.org/officeDocument/2006/math">
                    <m:r>
                      <a:rPr lang="en-GB" b="0" i="1" smtClean="0">
                        <a:latin typeface="Cambria Math" panose="02040503050406030204" pitchFamily="18" charset="0"/>
                      </a:rPr>
                      <m:t>𝑘</m:t>
                    </m:r>
                    <m:r>
                      <a:rPr lang="en-GB" b="0" i="1" smtClean="0">
                        <a:latin typeface="Cambria Math" panose="02040503050406030204" pitchFamily="18" charset="0"/>
                      </a:rPr>
                      <m:t>=1,2,3</m:t>
                    </m:r>
                  </m:oMath>
                </a14:m>
                <a:endParaRPr lang="en-GB" dirty="0"/>
              </a:p>
              <a:p>
                <a:pPr lvl="1"/>
                <a:r>
                  <a:rPr lang="en-GB" dirty="0"/>
                  <a:t>But, so far, we only have: </a:t>
                </a:r>
                <a14:m>
                  <m:oMath xmlns:m="http://schemas.openxmlformats.org/officeDocument/2006/math">
                    <m:r>
                      <a:rPr lang="en-GB" i="1">
                        <a:latin typeface="Cambria Math" panose="02040503050406030204" pitchFamily="18" charset="0"/>
                      </a:rPr>
                      <m:t>𝑁</m:t>
                    </m:r>
                    <m:r>
                      <a:rPr lang="en-GB" i="1">
                        <a:latin typeface="Cambria Math" panose="02040503050406030204" pitchFamily="18" charset="0"/>
                      </a:rPr>
                      <m:t>=#</m:t>
                    </m:r>
                    <m:d>
                      <m:dPr>
                        <m:ctrlPr>
                          <a:rPr lang="en-GB" i="1">
                            <a:latin typeface="Cambria Math" panose="02040503050406030204" pitchFamily="18" charset="0"/>
                          </a:rPr>
                        </m:ctrlPr>
                      </m:dPr>
                      <m:e>
                        <m:r>
                          <a:rPr lang="en-GB" b="0" i="1" smtClean="0">
                            <a:latin typeface="Cambria Math" panose="02040503050406030204" pitchFamily="18" charset="0"/>
                          </a:rPr>
                          <m:t>𝑎𝑙𝑙</m:t>
                        </m:r>
                        <m:r>
                          <a:rPr lang="en-GB" b="0" i="1" smtClean="0">
                            <a:latin typeface="Cambria Math" panose="02040503050406030204" pitchFamily="18" charset="0"/>
                          </a:rPr>
                          <m:t> </m:t>
                        </m:r>
                        <m:r>
                          <a:rPr lang="en-GB" b="0" i="1" smtClean="0">
                            <a:latin typeface="Cambria Math" panose="02040503050406030204" pitchFamily="18" charset="0"/>
                          </a:rPr>
                          <m:t>𝑑𝑎𝑡𝑎𝑝𝑜𝑖𝑛𝑡𝑠</m:t>
                        </m:r>
                      </m:e>
                    </m:d>
                  </m:oMath>
                </a14:m>
                <a:br>
                  <a:rPr lang="de-DE" dirty="0"/>
                </a:br>
                <a:r>
                  <a:rPr lang="de-DE" dirty="0"/>
                  <a:t>➝ </a:t>
                </a:r>
                <a:r>
                  <a:rPr lang="en-GB" dirty="0">
                    <a:solidFill>
                      <a:schemeClr val="accent1"/>
                    </a:solidFill>
                  </a:rPr>
                  <a:t>Approximate all other necessary counts with </a:t>
                </a:r>
                <a:r>
                  <a:rPr lang="en-GB" i="1" dirty="0">
                    <a:solidFill>
                      <a:schemeClr val="accent1"/>
                    </a:solidFill>
                  </a:rPr>
                  <a:t>expected counts</a:t>
                </a:r>
                <a:r>
                  <a:rPr lang="en-GB" dirty="0"/>
                  <a:t>, </a:t>
                </a:r>
                <a:r>
                  <a:rPr lang="en-GB" dirty="0">
                    <a:solidFill>
                      <a:srgbClr val="FFC000"/>
                    </a:solidFill>
                  </a:rPr>
                  <a:t>derived from the model with „invented“ parameters</a:t>
                </a:r>
              </a:p>
              <a:p>
                <a:endParaRPr lang="en-GB" dirty="0"/>
              </a:p>
            </p:txBody>
          </p:sp>
        </mc:Choice>
        <mc:Fallback xmlns="">
          <p:sp>
            <p:nvSpPr>
              <p:cNvPr id="10" name="Content Placeholder 9">
                <a:extLst>
                  <a:ext uri="{FF2B5EF4-FFF2-40B4-BE49-F238E27FC236}">
                    <a16:creationId xmlns:a16="http://schemas.microsoft.com/office/drawing/2014/main" id="{46B32F2B-EB52-BF47-BCBB-4481BCCA112C}"/>
                  </a:ext>
                </a:extLst>
              </p:cNvPr>
              <p:cNvSpPr>
                <a:spLocks noGrp="1" noRot="1" noChangeAspect="1" noMove="1" noResize="1" noEditPoints="1" noAdjustHandles="1" noChangeArrowheads="1" noChangeShapeType="1" noTextEdit="1"/>
              </p:cNvSpPr>
              <p:nvPr>
                <p:ph idx="1"/>
              </p:nvPr>
            </p:nvSpPr>
            <p:spPr>
              <a:xfrm>
                <a:off x="359625" y="1666902"/>
                <a:ext cx="11472051" cy="2730982"/>
              </a:xfrm>
              <a:blipFill>
                <a:blip r:embed="rId3"/>
                <a:stretch>
                  <a:fillRect l="-1436" t="-4167"/>
                </a:stretch>
              </a:blipFill>
            </p:spPr>
            <p:txBody>
              <a:bodyPr/>
              <a:lstStyle/>
              <a:p>
                <a:r>
                  <a:rPr lang="en-GB">
                    <a:noFill/>
                  </a:rPr>
                  <a:t> </a:t>
                </a:r>
              </a:p>
            </p:txBody>
          </p:sp>
        </mc:Fallback>
      </mc:AlternateContent>
      <p:sp>
        <p:nvSpPr>
          <p:cNvPr id="3" name="Date Placeholder 2">
            <a:extLst>
              <a:ext uri="{FF2B5EF4-FFF2-40B4-BE49-F238E27FC236}">
                <a16:creationId xmlns:a16="http://schemas.microsoft.com/office/drawing/2014/main" id="{AFAF73D8-B219-D449-8BA2-0BD01558C362}"/>
              </a:ext>
            </a:extLst>
          </p:cNvPr>
          <p:cNvSpPr>
            <a:spLocks noGrp="1"/>
          </p:cNvSpPr>
          <p:nvPr>
            <p:ph type="dt" sz="half" idx="2"/>
          </p:nvPr>
        </p:nvSpPr>
        <p:spPr/>
        <p:txBody>
          <a:bodyPr/>
          <a:lstStyle/>
          <a:p>
            <a:r>
              <a:rPr lang="en-GB"/>
              <a:t>Lifted Learning</a:t>
            </a:r>
            <a:endParaRPr lang="en-GB" dirty="0"/>
          </a:p>
        </p:txBody>
      </p:sp>
      <p:sp>
        <p:nvSpPr>
          <p:cNvPr id="5" name="Footer Placeholder 4">
            <a:extLst>
              <a:ext uri="{FF2B5EF4-FFF2-40B4-BE49-F238E27FC236}">
                <a16:creationId xmlns:a16="http://schemas.microsoft.com/office/drawing/2014/main" id="{9E51CC23-D513-D24E-9019-D52856638C47}"/>
              </a:ext>
            </a:extLst>
          </p:cNvPr>
          <p:cNvSpPr>
            <a:spLocks noGrp="1"/>
          </p:cNvSpPr>
          <p:nvPr>
            <p:ph type="ftr" sz="quarter" idx="3"/>
          </p:nvPr>
        </p:nvSpPr>
        <p:spPr/>
        <p:txBody>
          <a:bodyPr/>
          <a:lstStyle/>
          <a:p>
            <a:r>
              <a:rPr lang="en-GB" dirty="0"/>
              <a:t>T. Braun - StaRAI</a:t>
            </a:r>
          </a:p>
        </p:txBody>
      </p:sp>
      <p:sp>
        <p:nvSpPr>
          <p:cNvPr id="7" name="Foliennummernplatzhalter 3"/>
          <p:cNvSpPr>
            <a:spLocks noGrp="1"/>
          </p:cNvSpPr>
          <p:nvPr>
            <p:ph type="sldNum" sz="quarter" idx="4"/>
          </p:nvPr>
        </p:nvSpPr>
        <p:spPr/>
        <p:txBody>
          <a:bodyPr/>
          <a:lstStyle/>
          <a:p>
            <a:fld id="{A4C577E2-95DD-1F4B-A688-E8FB02007787}" type="slidenum">
              <a:rPr lang="en-GB" smtClean="0"/>
              <a:pPr/>
              <a:t>129</a:t>
            </a:fld>
            <a:endParaRPr lang="en-GB" dirty="0"/>
          </a:p>
        </p:txBody>
      </p:sp>
      <p:sp>
        <p:nvSpPr>
          <p:cNvPr id="106498" name="Rectangle 3"/>
          <p:cNvSpPr>
            <a:spLocks noChangeArrowheads="1"/>
          </p:cNvSpPr>
          <p:nvPr/>
        </p:nvSpPr>
        <p:spPr bwMode="auto">
          <a:xfrm>
            <a:off x="1528759" y="910673"/>
            <a:ext cx="8955285" cy="6470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906" tIns="46751" rIns="89906" bIns="46751"/>
          <a:lstStyle/>
          <a:p>
            <a:pPr marL="339385" indent="-339385">
              <a:spcBef>
                <a:spcPts val="1798"/>
              </a:spcBef>
              <a:buClr>
                <a:srgbClr val="000000"/>
              </a:buClr>
              <a:buSzPct val="100000"/>
              <a:buFont typeface="Wingdings" charset="0"/>
              <a:buChar char=""/>
            </a:pPr>
            <a:endParaRPr lang="en-GB" sz="2398" dirty="0">
              <a:solidFill>
                <a:srgbClr val="000000"/>
              </a:solidFill>
              <a:cs typeface="Times New Roman" charset="0"/>
            </a:endParaRPr>
          </a:p>
        </p:txBody>
      </p:sp>
      <p:sp>
        <p:nvSpPr>
          <p:cNvPr id="16" name="Text Box 7">
            <a:extLst>
              <a:ext uri="{FF2B5EF4-FFF2-40B4-BE49-F238E27FC236}">
                <a16:creationId xmlns:a16="http://schemas.microsoft.com/office/drawing/2014/main" id="{43BA7A23-1EF4-454A-8175-AB10DDB94DEB}"/>
              </a:ext>
            </a:extLst>
          </p:cNvPr>
          <p:cNvSpPr txBox="1">
            <a:spLocks noChangeArrowheads="1"/>
          </p:cNvSpPr>
          <p:nvPr/>
        </p:nvSpPr>
        <p:spPr bwMode="auto">
          <a:xfrm>
            <a:off x="9957891" y="4340188"/>
            <a:ext cx="306175" cy="1406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bg1"/>
                </a:solidFill>
                <a:latin typeface="Times New Roman" charset="0"/>
                <a:ea typeface="ＭＳ Ｐゴシック" charset="0"/>
                <a:cs typeface="ＭＳ Ｐゴシック" charset="0"/>
              </a:defRPr>
            </a:lvl1pPr>
            <a:lvl2pPr marL="742950" indent="-285750" eaLnBrk="0" hangingPunct="0">
              <a:defRPr sz="2800">
                <a:solidFill>
                  <a:schemeClr val="bg1"/>
                </a:solidFill>
                <a:latin typeface="Times New Roman" charset="0"/>
                <a:ea typeface="ＭＳ Ｐゴシック" charset="0"/>
              </a:defRPr>
            </a:lvl2pPr>
            <a:lvl3pPr marL="1143000" indent="-228600" eaLnBrk="0" hangingPunct="0">
              <a:defRPr sz="2800">
                <a:solidFill>
                  <a:schemeClr val="bg1"/>
                </a:solidFill>
                <a:latin typeface="Times New Roman" charset="0"/>
                <a:ea typeface="ＭＳ Ｐゴシック" charset="0"/>
              </a:defRPr>
            </a:lvl3pPr>
            <a:lvl4pPr marL="1600200" indent="-228600" eaLnBrk="0" hangingPunct="0">
              <a:defRPr sz="2800">
                <a:solidFill>
                  <a:schemeClr val="bg1"/>
                </a:solidFill>
                <a:latin typeface="Times New Roman" charset="0"/>
                <a:ea typeface="ＭＳ Ｐゴシック" charset="0"/>
              </a:defRPr>
            </a:lvl4pPr>
            <a:lvl5pPr marL="2057400" indent="-228600" eaLnBrk="0" hangingPunct="0">
              <a:defRPr sz="2800">
                <a:solidFill>
                  <a:schemeClr val="bg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bg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bg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bg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bg1"/>
                </a:solidFill>
                <a:latin typeface="Times New Roman" charset="0"/>
                <a:ea typeface="ＭＳ Ｐゴシック" charset="0"/>
              </a:defRPr>
            </a:lvl9pPr>
          </a:lstStyle>
          <a:p>
            <a:pPr eaLnBrk="1" hangingPunct="1">
              <a:lnSpc>
                <a:spcPct val="90000"/>
              </a:lnSpc>
              <a:buClr>
                <a:srgbClr val="000000"/>
              </a:buClr>
              <a:buSzPct val="100000"/>
              <a:buFont typeface="Times New Roman" charset="0"/>
              <a:buNone/>
            </a:pPr>
            <a:r>
              <a:rPr lang="en-GB" sz="1898" b="1" dirty="0">
                <a:solidFill>
                  <a:schemeClr val="tx1"/>
                </a:solidFill>
                <a:latin typeface="+mn-lt"/>
              </a:rPr>
              <a:t>?</a:t>
            </a:r>
          </a:p>
          <a:p>
            <a:pPr eaLnBrk="1" hangingPunct="1">
              <a:lnSpc>
                <a:spcPct val="90000"/>
              </a:lnSpc>
              <a:buClr>
                <a:srgbClr val="000000"/>
              </a:buClr>
              <a:buSzPct val="100000"/>
              <a:buFont typeface="Times New Roman" charset="0"/>
              <a:buNone/>
            </a:pPr>
            <a:r>
              <a:rPr lang="en-GB" sz="1898" b="1" dirty="0">
                <a:solidFill>
                  <a:schemeClr val="tx1"/>
                </a:solidFill>
                <a:latin typeface="+mn-lt"/>
              </a:rPr>
              <a:t>?</a:t>
            </a:r>
          </a:p>
          <a:p>
            <a:pPr eaLnBrk="1" hangingPunct="1">
              <a:lnSpc>
                <a:spcPct val="90000"/>
              </a:lnSpc>
              <a:buClr>
                <a:srgbClr val="000000"/>
              </a:buClr>
              <a:buSzPct val="100000"/>
              <a:buFont typeface="Times New Roman" charset="0"/>
              <a:buNone/>
            </a:pPr>
            <a:r>
              <a:rPr lang="en-GB" sz="1898" b="1" dirty="0">
                <a:solidFill>
                  <a:schemeClr val="tx1"/>
                </a:solidFill>
                <a:latin typeface="+mn-lt"/>
              </a:rPr>
              <a:t>?</a:t>
            </a:r>
          </a:p>
          <a:p>
            <a:pPr eaLnBrk="1" hangingPunct="1">
              <a:lnSpc>
                <a:spcPct val="90000"/>
              </a:lnSpc>
              <a:buClr>
                <a:srgbClr val="000000"/>
              </a:buClr>
              <a:buSzPct val="100000"/>
              <a:buFont typeface="Times New Roman" charset="0"/>
              <a:buNone/>
            </a:pPr>
            <a:r>
              <a:rPr lang="en-GB" sz="1898" b="1" dirty="0">
                <a:solidFill>
                  <a:schemeClr val="tx1"/>
                </a:solidFill>
                <a:latin typeface="+mn-lt"/>
              </a:rPr>
              <a:t>?</a:t>
            </a:r>
          </a:p>
          <a:p>
            <a:pPr eaLnBrk="1" hangingPunct="1">
              <a:lnSpc>
                <a:spcPct val="90000"/>
              </a:lnSpc>
              <a:buClr>
                <a:srgbClr val="000000"/>
              </a:buClr>
              <a:buSzPct val="100000"/>
              <a:buFont typeface="Times New Roman" charset="0"/>
              <a:buNone/>
            </a:pPr>
            <a:r>
              <a:rPr lang="en-GB" sz="1898" b="1" dirty="0">
                <a:solidFill>
                  <a:schemeClr val="tx1"/>
                </a:solidFill>
                <a:latin typeface="+mn-lt"/>
              </a:rPr>
              <a:t>?</a:t>
            </a:r>
          </a:p>
        </p:txBody>
      </p:sp>
      <p:sp>
        <p:nvSpPr>
          <p:cNvPr id="18" name="TextBox 17">
            <a:extLst>
              <a:ext uri="{FF2B5EF4-FFF2-40B4-BE49-F238E27FC236}">
                <a16:creationId xmlns:a16="http://schemas.microsoft.com/office/drawing/2014/main" id="{1F91A8A6-702F-7C46-9A6B-F470514F28D0}"/>
              </a:ext>
            </a:extLst>
          </p:cNvPr>
          <p:cNvSpPr txBox="1"/>
          <p:nvPr/>
        </p:nvSpPr>
        <p:spPr>
          <a:xfrm>
            <a:off x="2128884" y="3997827"/>
            <a:ext cx="793807" cy="369012"/>
          </a:xfrm>
          <a:prstGeom prst="rect">
            <a:avLst/>
          </a:prstGeom>
          <a:noFill/>
        </p:spPr>
        <p:txBody>
          <a:bodyPr wrap="none" rtlCol="0">
            <a:spAutoFit/>
          </a:bodyPr>
          <a:lstStyle/>
          <a:p>
            <a:pPr algn="ctr"/>
            <a:r>
              <a:rPr lang="en-GB" sz="1798" dirty="0">
                <a:solidFill>
                  <a:schemeClr val="accent1"/>
                </a:solidFill>
              </a:rPr>
              <a:t>Model</a:t>
            </a:r>
          </a:p>
        </p:txBody>
      </p:sp>
      <p:sp>
        <p:nvSpPr>
          <p:cNvPr id="19" name="TextBox 18">
            <a:extLst>
              <a:ext uri="{FF2B5EF4-FFF2-40B4-BE49-F238E27FC236}">
                <a16:creationId xmlns:a16="http://schemas.microsoft.com/office/drawing/2014/main" id="{5683D1CF-0261-BB42-B2BE-87FC3F67F4DF}"/>
              </a:ext>
            </a:extLst>
          </p:cNvPr>
          <p:cNvSpPr txBox="1"/>
          <p:nvPr/>
        </p:nvSpPr>
        <p:spPr>
          <a:xfrm>
            <a:off x="5489468" y="3995451"/>
            <a:ext cx="618952" cy="369012"/>
          </a:xfrm>
          <a:prstGeom prst="rect">
            <a:avLst/>
          </a:prstGeom>
          <a:noFill/>
        </p:spPr>
        <p:txBody>
          <a:bodyPr wrap="none" rtlCol="0">
            <a:spAutoFit/>
          </a:bodyPr>
          <a:lstStyle/>
          <a:p>
            <a:pPr algn="ctr"/>
            <a:r>
              <a:rPr lang="en-GB" sz="1798" dirty="0">
                <a:solidFill>
                  <a:schemeClr val="accent1"/>
                </a:solidFill>
              </a:rPr>
              <a:t>Data</a:t>
            </a: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F78F32FB-9A6A-4B4B-A943-0DC6F372C160}"/>
                  </a:ext>
                </a:extLst>
              </p:cNvPr>
              <p:cNvSpPr txBox="1"/>
              <p:nvPr/>
            </p:nvSpPr>
            <p:spPr>
              <a:xfrm>
                <a:off x="7709955" y="3998782"/>
                <a:ext cx="3497560" cy="1752403"/>
              </a:xfrm>
              <a:prstGeom prst="rect">
                <a:avLst/>
              </a:prstGeom>
              <a:noFill/>
            </p:spPr>
            <p:txBody>
              <a:bodyPr wrap="none" rtlCol="0">
                <a:spAutoFit/>
              </a:bodyPr>
              <a:lstStyle/>
              <a:p>
                <a:pPr algn="ctr"/>
                <a:r>
                  <a:rPr lang="en-GB" sz="1798" dirty="0">
                    <a:solidFill>
                      <a:schemeClr val="accent1"/>
                    </a:solidFill>
                  </a:rPr>
                  <a:t>➝ probability distributions to learn</a:t>
                </a:r>
              </a:p>
              <a:p>
                <a:pPr algn="ctr"/>
                <a14:m>
                  <m:oMathPara xmlns:m="http://schemas.openxmlformats.org/officeDocument/2006/math">
                    <m:oMathParaPr>
                      <m:jc m:val="centerGroup"/>
                    </m:oMathParaPr>
                    <m:oMath xmlns:m="http://schemas.openxmlformats.org/officeDocument/2006/math">
                      <m:r>
                        <a:rPr lang="en-GB" sz="1798" i="1">
                          <a:latin typeface="Cambria Math" panose="02040503050406030204" pitchFamily="18" charset="0"/>
                        </a:rPr>
                        <m:t>𝑃</m:t>
                      </m:r>
                      <m:d>
                        <m:dPr>
                          <m:ctrlPr>
                            <a:rPr lang="en-GB" sz="1798" i="1">
                              <a:latin typeface="Cambria Math" panose="02040503050406030204" pitchFamily="18" charset="0"/>
                            </a:rPr>
                          </m:ctrlPr>
                        </m:dPr>
                        <m:e>
                          <m:r>
                            <a:rPr lang="en-GB" sz="1798" i="1">
                              <a:latin typeface="Cambria Math" panose="02040503050406030204" pitchFamily="18" charset="0"/>
                            </a:rPr>
                            <m:t>𝐶</m:t>
                          </m:r>
                        </m:e>
                      </m:d>
                    </m:oMath>
                  </m:oMathPara>
                </a14:m>
                <a:endParaRPr lang="en-GB" sz="1798" i="1" dirty="0">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en-GB" sz="1798" i="1">
                          <a:latin typeface="Cambria Math" panose="02040503050406030204" pitchFamily="18" charset="0"/>
                        </a:rPr>
                        <m:t>𝑃</m:t>
                      </m:r>
                      <m:d>
                        <m:dPr>
                          <m:ctrlPr>
                            <a:rPr lang="en-GB" sz="1798" i="1">
                              <a:latin typeface="Cambria Math" panose="02040503050406030204" pitchFamily="18" charset="0"/>
                            </a:rPr>
                          </m:ctrlPr>
                        </m:dPr>
                        <m:e>
                          <m:sSub>
                            <m:sSubPr>
                              <m:ctrlPr>
                                <a:rPr lang="en-GB" sz="1798" i="1">
                                  <a:latin typeface="Cambria Math" panose="02040503050406030204" pitchFamily="18" charset="0"/>
                                </a:rPr>
                              </m:ctrlPr>
                            </m:sSubPr>
                            <m:e>
                              <m:r>
                                <a:rPr lang="en-GB" sz="1798" i="1">
                                  <a:latin typeface="Cambria Math" panose="02040503050406030204" pitchFamily="18" charset="0"/>
                                </a:rPr>
                                <m:t>𝑋</m:t>
                              </m:r>
                            </m:e>
                            <m:sub>
                              <m:r>
                                <a:rPr lang="en-GB" sz="1798" i="1">
                                  <a:latin typeface="Cambria Math" panose="02040503050406030204" pitchFamily="18" charset="0"/>
                                </a:rPr>
                                <m:t>1</m:t>
                              </m:r>
                            </m:sub>
                          </m:sSub>
                          <m:r>
                            <a:rPr lang="en-GB" sz="1798" i="1">
                              <a:latin typeface="Cambria Math" panose="02040503050406030204" pitchFamily="18" charset="0"/>
                            </a:rPr>
                            <m:t> | </m:t>
                          </m:r>
                          <m:r>
                            <a:rPr lang="en-GB" sz="1798" i="1">
                              <a:latin typeface="Cambria Math" panose="02040503050406030204" pitchFamily="18" charset="0"/>
                            </a:rPr>
                            <m:t>𝐶</m:t>
                          </m:r>
                        </m:e>
                      </m:d>
                    </m:oMath>
                  </m:oMathPara>
                </a14:m>
                <a:endParaRPr lang="en-GB" sz="1798" i="1" dirty="0">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en-GB" sz="1798" i="1">
                          <a:latin typeface="Cambria Math" panose="02040503050406030204" pitchFamily="18" charset="0"/>
                        </a:rPr>
                        <m:t>𝑃</m:t>
                      </m:r>
                      <m:d>
                        <m:dPr>
                          <m:ctrlPr>
                            <a:rPr lang="en-GB" sz="1798" i="1">
                              <a:latin typeface="Cambria Math" panose="02040503050406030204" pitchFamily="18" charset="0"/>
                            </a:rPr>
                          </m:ctrlPr>
                        </m:dPr>
                        <m:e>
                          <m:sSub>
                            <m:sSubPr>
                              <m:ctrlPr>
                                <a:rPr lang="en-GB" sz="1798" i="1">
                                  <a:latin typeface="Cambria Math" panose="02040503050406030204" pitchFamily="18" charset="0"/>
                                </a:rPr>
                              </m:ctrlPr>
                            </m:sSubPr>
                            <m:e>
                              <m:r>
                                <a:rPr lang="en-GB" sz="1798" i="1">
                                  <a:latin typeface="Cambria Math" panose="02040503050406030204" pitchFamily="18" charset="0"/>
                                </a:rPr>
                                <m:t>𝑋</m:t>
                              </m:r>
                            </m:e>
                            <m:sub>
                              <m:r>
                                <a:rPr lang="en-GB" sz="1798" i="1">
                                  <a:latin typeface="Cambria Math" panose="02040503050406030204" pitchFamily="18" charset="0"/>
                                </a:rPr>
                                <m:t>2</m:t>
                              </m:r>
                            </m:sub>
                          </m:sSub>
                          <m:r>
                            <a:rPr lang="en-GB" sz="1798" i="1">
                              <a:latin typeface="Cambria Math" panose="02040503050406030204" pitchFamily="18" charset="0"/>
                            </a:rPr>
                            <m:t> | </m:t>
                          </m:r>
                          <m:r>
                            <a:rPr lang="en-GB" sz="1798" i="1">
                              <a:latin typeface="Cambria Math" panose="02040503050406030204" pitchFamily="18" charset="0"/>
                            </a:rPr>
                            <m:t>𝐶</m:t>
                          </m:r>
                        </m:e>
                      </m:d>
                    </m:oMath>
                  </m:oMathPara>
                </a14:m>
                <a:endParaRPr lang="en-GB" sz="1798" dirty="0"/>
              </a:p>
              <a:p>
                <a:pPr algn="ctr"/>
                <a14:m>
                  <m:oMathPara xmlns:m="http://schemas.openxmlformats.org/officeDocument/2006/math">
                    <m:oMathParaPr>
                      <m:jc m:val="centerGroup"/>
                    </m:oMathParaPr>
                    <m:oMath xmlns:m="http://schemas.openxmlformats.org/officeDocument/2006/math">
                      <m:r>
                        <a:rPr lang="en-GB" sz="1798" i="1">
                          <a:latin typeface="Cambria Math" panose="02040503050406030204" pitchFamily="18" charset="0"/>
                        </a:rPr>
                        <m:t>𝑃</m:t>
                      </m:r>
                      <m:d>
                        <m:dPr>
                          <m:ctrlPr>
                            <a:rPr lang="en-GB" sz="1798" i="1">
                              <a:latin typeface="Cambria Math" panose="02040503050406030204" pitchFamily="18" charset="0"/>
                            </a:rPr>
                          </m:ctrlPr>
                        </m:dPr>
                        <m:e>
                          <m:sSub>
                            <m:sSubPr>
                              <m:ctrlPr>
                                <a:rPr lang="en-GB" sz="1798" i="1">
                                  <a:latin typeface="Cambria Math" panose="02040503050406030204" pitchFamily="18" charset="0"/>
                                </a:rPr>
                              </m:ctrlPr>
                            </m:sSubPr>
                            <m:e>
                              <m:r>
                                <a:rPr lang="en-GB" sz="1798" i="1">
                                  <a:latin typeface="Cambria Math" panose="02040503050406030204" pitchFamily="18" charset="0"/>
                                </a:rPr>
                                <m:t>𝑋</m:t>
                              </m:r>
                            </m:e>
                            <m:sub>
                              <m:r>
                                <a:rPr lang="en-GB" sz="1798" i="1">
                                  <a:latin typeface="Cambria Math" panose="02040503050406030204" pitchFamily="18" charset="0"/>
                                </a:rPr>
                                <m:t>3</m:t>
                              </m:r>
                            </m:sub>
                          </m:sSub>
                          <m:r>
                            <a:rPr lang="en-GB" sz="1798" i="1">
                              <a:latin typeface="Cambria Math" panose="02040503050406030204" pitchFamily="18" charset="0"/>
                            </a:rPr>
                            <m:t> | </m:t>
                          </m:r>
                          <m:r>
                            <a:rPr lang="en-GB" sz="1798" i="1">
                              <a:latin typeface="Cambria Math" panose="02040503050406030204" pitchFamily="18" charset="0"/>
                            </a:rPr>
                            <m:t>𝐶</m:t>
                          </m:r>
                        </m:e>
                      </m:d>
                    </m:oMath>
                  </m:oMathPara>
                </a14:m>
                <a:endParaRPr lang="en-GB" sz="1798" dirty="0"/>
              </a:p>
              <a:p>
                <a:pPr algn="ctr"/>
                <a14:m>
                  <m:oMathPara xmlns:m="http://schemas.openxmlformats.org/officeDocument/2006/math">
                    <m:oMathParaPr>
                      <m:jc m:val="centerGroup"/>
                    </m:oMathParaPr>
                    <m:oMath xmlns:m="http://schemas.openxmlformats.org/officeDocument/2006/math">
                      <m:r>
                        <a:rPr lang="en-GB" sz="1798" i="1">
                          <a:latin typeface="Cambria Math" panose="02040503050406030204" pitchFamily="18" charset="0"/>
                        </a:rPr>
                        <m:t>𝑃</m:t>
                      </m:r>
                      <m:d>
                        <m:dPr>
                          <m:ctrlPr>
                            <a:rPr lang="en-GB" sz="1798" i="1">
                              <a:latin typeface="Cambria Math" panose="02040503050406030204" pitchFamily="18" charset="0"/>
                            </a:rPr>
                          </m:ctrlPr>
                        </m:dPr>
                        <m:e>
                          <m:sSub>
                            <m:sSubPr>
                              <m:ctrlPr>
                                <a:rPr lang="en-GB" sz="1798" i="1">
                                  <a:latin typeface="Cambria Math" panose="02040503050406030204" pitchFamily="18" charset="0"/>
                                </a:rPr>
                              </m:ctrlPr>
                            </m:sSubPr>
                            <m:e>
                              <m:r>
                                <a:rPr lang="en-GB" sz="1798" i="1">
                                  <a:latin typeface="Cambria Math" panose="02040503050406030204" pitchFamily="18" charset="0"/>
                                </a:rPr>
                                <m:t>𝑋</m:t>
                              </m:r>
                            </m:e>
                            <m:sub>
                              <m:r>
                                <a:rPr lang="en-GB" sz="1798" i="1">
                                  <a:latin typeface="Cambria Math" panose="02040503050406030204" pitchFamily="18" charset="0"/>
                                </a:rPr>
                                <m:t>4</m:t>
                              </m:r>
                            </m:sub>
                          </m:sSub>
                          <m:r>
                            <a:rPr lang="en-GB" sz="1798" i="1">
                              <a:latin typeface="Cambria Math" panose="02040503050406030204" pitchFamily="18" charset="0"/>
                            </a:rPr>
                            <m:t> | </m:t>
                          </m:r>
                          <m:r>
                            <a:rPr lang="en-GB" sz="1798" i="1">
                              <a:latin typeface="Cambria Math" panose="02040503050406030204" pitchFamily="18" charset="0"/>
                            </a:rPr>
                            <m:t>𝐶</m:t>
                          </m:r>
                        </m:e>
                      </m:d>
                    </m:oMath>
                  </m:oMathPara>
                </a14:m>
                <a:endParaRPr lang="en-GB" sz="1798" dirty="0"/>
              </a:p>
            </p:txBody>
          </p:sp>
        </mc:Choice>
        <mc:Fallback xmlns="">
          <p:sp>
            <p:nvSpPr>
              <p:cNvPr id="20" name="TextBox 19">
                <a:extLst>
                  <a:ext uri="{FF2B5EF4-FFF2-40B4-BE49-F238E27FC236}">
                    <a16:creationId xmlns:a16="http://schemas.microsoft.com/office/drawing/2014/main" id="{F78F32FB-9A6A-4B4B-A943-0DC6F372C160}"/>
                  </a:ext>
                </a:extLst>
              </p:cNvPr>
              <p:cNvSpPr txBox="1">
                <a:spLocks noRot="1" noChangeAspect="1" noMove="1" noResize="1" noEditPoints="1" noAdjustHandles="1" noChangeArrowheads="1" noChangeShapeType="1" noTextEdit="1"/>
              </p:cNvSpPr>
              <p:nvPr/>
            </p:nvSpPr>
            <p:spPr>
              <a:xfrm>
                <a:off x="7709955" y="3998782"/>
                <a:ext cx="3497560" cy="1752403"/>
              </a:xfrm>
              <a:prstGeom prst="rect">
                <a:avLst/>
              </a:prstGeom>
              <a:blipFill>
                <a:blip r:embed="rId4"/>
                <a:stretch>
                  <a:fillRect l="-725" t="-2158" r="-1087" b="-2158"/>
                </a:stretch>
              </a:blipFill>
            </p:spPr>
            <p:txBody>
              <a:bodyPr/>
              <a:lstStyle/>
              <a:p>
                <a:r>
                  <a:rPr lang="en-GB">
                    <a:noFill/>
                  </a:rPr>
                  <a:t> </a:t>
                </a:r>
              </a:p>
            </p:txBody>
          </p:sp>
        </mc:Fallback>
      </mc:AlternateContent>
      <p:grpSp>
        <p:nvGrpSpPr>
          <p:cNvPr id="21" name="Group 20">
            <a:extLst>
              <a:ext uri="{FF2B5EF4-FFF2-40B4-BE49-F238E27FC236}">
                <a16:creationId xmlns:a16="http://schemas.microsoft.com/office/drawing/2014/main" id="{39027315-BB28-B34A-8C8A-DB81CE494AE0}"/>
              </a:ext>
            </a:extLst>
          </p:cNvPr>
          <p:cNvGrpSpPr/>
          <p:nvPr/>
        </p:nvGrpSpPr>
        <p:grpSpPr>
          <a:xfrm>
            <a:off x="974223" y="4489994"/>
            <a:ext cx="2962299" cy="1107000"/>
            <a:chOff x="368870" y="4797761"/>
            <a:chExt cx="2965385" cy="1108153"/>
          </a:xfrm>
        </p:grpSpPr>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B9A22708-0542-1A44-889A-418619DDEB12}"/>
                    </a:ext>
                  </a:extLst>
                </p:cNvPr>
                <p:cNvSpPr txBox="1"/>
                <p:nvPr/>
              </p:nvSpPr>
              <p:spPr>
                <a:xfrm>
                  <a:off x="368870" y="5516401"/>
                  <a:ext cx="540000" cy="389513"/>
                </a:xfrm>
                <a:prstGeom prst="ellipse">
                  <a:avLst/>
                </a:prstGeom>
                <a:solidFill>
                  <a:schemeClr val="tx1">
                    <a:lumMod val="40000"/>
                    <a:lumOff val="60000"/>
                  </a:schemeClr>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798" i="1" smtClean="0">
                                <a:latin typeface="Cambria Math" panose="02040503050406030204" pitchFamily="18" charset="0"/>
                              </a:rPr>
                            </m:ctrlPr>
                          </m:sSubPr>
                          <m:e>
                            <m:r>
                              <a:rPr lang="en-GB" sz="1798" i="1">
                                <a:latin typeface="Cambria Math" panose="02040503050406030204" pitchFamily="18" charset="0"/>
                              </a:rPr>
                              <m:t>𝑋</m:t>
                            </m:r>
                          </m:e>
                          <m:sub>
                            <m:r>
                              <a:rPr lang="en-GB" sz="1798" i="1">
                                <a:latin typeface="Cambria Math" panose="02040503050406030204" pitchFamily="18" charset="0"/>
                              </a:rPr>
                              <m:t>1</m:t>
                            </m:r>
                          </m:sub>
                        </m:sSub>
                      </m:oMath>
                    </m:oMathPara>
                  </a14:m>
                  <a:endParaRPr lang="en-GB" sz="1798" dirty="0"/>
                </a:p>
              </p:txBody>
            </p:sp>
          </mc:Choice>
          <mc:Fallback xmlns="">
            <p:sp>
              <p:nvSpPr>
                <p:cNvPr id="22" name="TextBox 21">
                  <a:extLst>
                    <a:ext uri="{FF2B5EF4-FFF2-40B4-BE49-F238E27FC236}">
                      <a16:creationId xmlns:a16="http://schemas.microsoft.com/office/drawing/2014/main" id="{B9A22708-0542-1A44-889A-418619DDEB12}"/>
                    </a:ext>
                  </a:extLst>
                </p:cNvPr>
                <p:cNvSpPr txBox="1">
                  <a:spLocks noRot="1" noChangeAspect="1" noMove="1" noResize="1" noEditPoints="1" noAdjustHandles="1" noChangeArrowheads="1" noChangeShapeType="1" noTextEdit="1"/>
                </p:cNvSpPr>
                <p:nvPr/>
              </p:nvSpPr>
              <p:spPr>
                <a:xfrm>
                  <a:off x="368870" y="5516401"/>
                  <a:ext cx="540000" cy="389513"/>
                </a:xfrm>
                <a:prstGeom prst="ellipse">
                  <a:avLst/>
                </a:prstGeom>
                <a:blipFill>
                  <a:blip r:embed="rId5"/>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F59A4EB3-DC95-7A4C-8BE4-DB0DB4C729A7}"/>
                    </a:ext>
                  </a:extLst>
                </p:cNvPr>
                <p:cNvSpPr txBox="1"/>
                <p:nvPr/>
              </p:nvSpPr>
              <p:spPr>
                <a:xfrm>
                  <a:off x="1652052" y="4797761"/>
                  <a:ext cx="540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1798" i="1" smtClean="0">
                            <a:latin typeface="Cambria Math" panose="02040503050406030204" pitchFamily="18" charset="0"/>
                          </a:rPr>
                          <m:t>𝐶</m:t>
                        </m:r>
                      </m:oMath>
                    </m:oMathPara>
                  </a14:m>
                  <a:endParaRPr lang="en-GB" sz="1798" dirty="0"/>
                </a:p>
              </p:txBody>
            </p:sp>
          </mc:Choice>
          <mc:Fallback xmlns="">
            <p:sp>
              <p:nvSpPr>
                <p:cNvPr id="23" name="TextBox 22">
                  <a:extLst>
                    <a:ext uri="{FF2B5EF4-FFF2-40B4-BE49-F238E27FC236}">
                      <a16:creationId xmlns:a16="http://schemas.microsoft.com/office/drawing/2014/main" id="{F59A4EB3-DC95-7A4C-8BE4-DB0DB4C729A7}"/>
                    </a:ext>
                  </a:extLst>
                </p:cNvPr>
                <p:cNvSpPr txBox="1">
                  <a:spLocks noRot="1" noChangeAspect="1" noMove="1" noResize="1" noEditPoints="1" noAdjustHandles="1" noChangeArrowheads="1" noChangeShapeType="1" noTextEdit="1"/>
                </p:cNvSpPr>
                <p:nvPr/>
              </p:nvSpPr>
              <p:spPr>
                <a:xfrm>
                  <a:off x="1652052" y="4797761"/>
                  <a:ext cx="540000" cy="389513"/>
                </a:xfrm>
                <a:prstGeom prst="ellipse">
                  <a:avLst/>
                </a:prstGeom>
                <a:blipFill>
                  <a:blip r:embed="rId6"/>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0E195117-CA78-6A4E-8DC4-00469DC254F7}"/>
                    </a:ext>
                  </a:extLst>
                </p:cNvPr>
                <p:cNvSpPr txBox="1"/>
                <p:nvPr/>
              </p:nvSpPr>
              <p:spPr>
                <a:xfrm>
                  <a:off x="1985794" y="5515297"/>
                  <a:ext cx="540000" cy="389513"/>
                </a:xfrm>
                <a:prstGeom prst="ellipse">
                  <a:avLst/>
                </a:prstGeom>
                <a:solidFill>
                  <a:schemeClr val="tx1">
                    <a:lumMod val="40000"/>
                    <a:lumOff val="60000"/>
                  </a:schemeClr>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798" i="1" smtClean="0">
                                <a:latin typeface="Cambria Math" panose="02040503050406030204" pitchFamily="18" charset="0"/>
                              </a:rPr>
                            </m:ctrlPr>
                          </m:sSubPr>
                          <m:e>
                            <m:r>
                              <a:rPr lang="en-GB" sz="1798" i="1">
                                <a:latin typeface="Cambria Math" panose="02040503050406030204" pitchFamily="18" charset="0"/>
                              </a:rPr>
                              <m:t>𝑋</m:t>
                            </m:r>
                          </m:e>
                          <m:sub>
                            <m:r>
                              <a:rPr lang="en-GB" sz="1798" i="1">
                                <a:latin typeface="Cambria Math" panose="02040503050406030204" pitchFamily="18" charset="0"/>
                              </a:rPr>
                              <m:t>2</m:t>
                            </m:r>
                          </m:sub>
                        </m:sSub>
                      </m:oMath>
                    </m:oMathPara>
                  </a14:m>
                  <a:endParaRPr lang="en-GB" sz="1798" dirty="0"/>
                </a:p>
              </p:txBody>
            </p:sp>
          </mc:Choice>
          <mc:Fallback xmlns="">
            <p:sp>
              <p:nvSpPr>
                <p:cNvPr id="24" name="TextBox 23">
                  <a:extLst>
                    <a:ext uri="{FF2B5EF4-FFF2-40B4-BE49-F238E27FC236}">
                      <a16:creationId xmlns:a16="http://schemas.microsoft.com/office/drawing/2014/main" id="{0E195117-CA78-6A4E-8DC4-00469DC254F7}"/>
                    </a:ext>
                  </a:extLst>
                </p:cNvPr>
                <p:cNvSpPr txBox="1">
                  <a:spLocks noRot="1" noChangeAspect="1" noMove="1" noResize="1" noEditPoints="1" noAdjustHandles="1" noChangeArrowheads="1" noChangeShapeType="1" noTextEdit="1"/>
                </p:cNvSpPr>
                <p:nvPr/>
              </p:nvSpPr>
              <p:spPr>
                <a:xfrm>
                  <a:off x="1985794" y="5515297"/>
                  <a:ext cx="540000" cy="389513"/>
                </a:xfrm>
                <a:prstGeom prst="ellipse">
                  <a:avLst/>
                </a:prstGeom>
                <a:blipFill>
                  <a:blip r:embed="rId7"/>
                  <a:stretch>
                    <a:fillRect/>
                  </a:stretch>
                </a:blipFill>
                <a:ln>
                  <a:solidFill>
                    <a:schemeClr val="tx1"/>
                  </a:solidFill>
                </a:ln>
              </p:spPr>
              <p:txBody>
                <a:bodyPr/>
                <a:lstStyle/>
                <a:p>
                  <a:r>
                    <a:rPr lang="de-DE">
                      <a:noFill/>
                    </a:rPr>
                    <a:t> </a:t>
                  </a:r>
                </a:p>
              </p:txBody>
            </p:sp>
          </mc:Fallback>
        </mc:AlternateContent>
        <p:cxnSp>
          <p:nvCxnSpPr>
            <p:cNvPr id="25" name="Straight Arrow Connector 24">
              <a:extLst>
                <a:ext uri="{FF2B5EF4-FFF2-40B4-BE49-F238E27FC236}">
                  <a16:creationId xmlns:a16="http://schemas.microsoft.com/office/drawing/2014/main" id="{B831B8AF-A818-7B46-9D12-77E944340920}"/>
                </a:ext>
              </a:extLst>
            </p:cNvPr>
            <p:cNvCxnSpPr>
              <a:stCxn id="23" idx="3"/>
              <a:endCxn id="22" idx="0"/>
            </p:cNvCxnSpPr>
            <p:nvPr/>
          </p:nvCxnSpPr>
          <p:spPr>
            <a:xfrm flipH="1">
              <a:off x="638870" y="5130231"/>
              <a:ext cx="1092263" cy="38617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BF4F155B-18B1-B543-8A0F-F04D203BAE8D}"/>
                </a:ext>
              </a:extLst>
            </p:cNvPr>
            <p:cNvCxnSpPr>
              <a:cxnSpLocks/>
              <a:stCxn id="23" idx="4"/>
              <a:endCxn id="24" idx="0"/>
            </p:cNvCxnSpPr>
            <p:nvPr/>
          </p:nvCxnSpPr>
          <p:spPr>
            <a:xfrm>
              <a:off x="1922052" y="5187274"/>
              <a:ext cx="333742" cy="32802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899D62CD-9B1B-7B4B-8C6E-AB8F12AAF516}"/>
                    </a:ext>
                  </a:extLst>
                </p:cNvPr>
                <p:cNvSpPr txBox="1"/>
                <p:nvPr/>
              </p:nvSpPr>
              <p:spPr>
                <a:xfrm>
                  <a:off x="1177332" y="5516401"/>
                  <a:ext cx="540000" cy="389513"/>
                </a:xfrm>
                <a:prstGeom prst="ellipse">
                  <a:avLst/>
                </a:prstGeom>
                <a:solidFill>
                  <a:schemeClr val="tx1">
                    <a:lumMod val="40000"/>
                    <a:lumOff val="60000"/>
                  </a:schemeClr>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798" i="1" smtClean="0">
                                <a:latin typeface="Cambria Math" panose="02040503050406030204" pitchFamily="18" charset="0"/>
                              </a:rPr>
                            </m:ctrlPr>
                          </m:sSubPr>
                          <m:e>
                            <m:r>
                              <a:rPr lang="en-GB" sz="1798" i="1">
                                <a:latin typeface="Cambria Math" panose="02040503050406030204" pitchFamily="18" charset="0"/>
                              </a:rPr>
                              <m:t>𝑋</m:t>
                            </m:r>
                          </m:e>
                          <m:sub>
                            <m:r>
                              <a:rPr lang="en-GB" sz="1798" i="1">
                                <a:latin typeface="Cambria Math" panose="02040503050406030204" pitchFamily="18" charset="0"/>
                              </a:rPr>
                              <m:t>3</m:t>
                            </m:r>
                          </m:sub>
                        </m:sSub>
                      </m:oMath>
                    </m:oMathPara>
                  </a14:m>
                  <a:endParaRPr lang="en-GB" sz="1798" dirty="0"/>
                </a:p>
              </p:txBody>
            </p:sp>
          </mc:Choice>
          <mc:Fallback xmlns="">
            <p:sp>
              <p:nvSpPr>
                <p:cNvPr id="27" name="TextBox 26">
                  <a:extLst>
                    <a:ext uri="{FF2B5EF4-FFF2-40B4-BE49-F238E27FC236}">
                      <a16:creationId xmlns:a16="http://schemas.microsoft.com/office/drawing/2014/main" id="{899D62CD-9B1B-7B4B-8C6E-AB8F12AAF516}"/>
                    </a:ext>
                  </a:extLst>
                </p:cNvPr>
                <p:cNvSpPr txBox="1">
                  <a:spLocks noRot="1" noChangeAspect="1" noMove="1" noResize="1" noEditPoints="1" noAdjustHandles="1" noChangeArrowheads="1" noChangeShapeType="1" noTextEdit="1"/>
                </p:cNvSpPr>
                <p:nvPr/>
              </p:nvSpPr>
              <p:spPr>
                <a:xfrm>
                  <a:off x="1177332" y="5516401"/>
                  <a:ext cx="540000" cy="389513"/>
                </a:xfrm>
                <a:prstGeom prst="ellipse">
                  <a:avLst/>
                </a:prstGeom>
                <a:blipFill>
                  <a:blip r:embed="rId8"/>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4F926403-996C-8546-87C0-C6795E064823}"/>
                    </a:ext>
                  </a:extLst>
                </p:cNvPr>
                <p:cNvSpPr txBox="1"/>
                <p:nvPr/>
              </p:nvSpPr>
              <p:spPr>
                <a:xfrm>
                  <a:off x="2794255" y="5515297"/>
                  <a:ext cx="540000" cy="389513"/>
                </a:xfrm>
                <a:prstGeom prst="ellipse">
                  <a:avLst/>
                </a:prstGeom>
                <a:solidFill>
                  <a:schemeClr val="tx1">
                    <a:lumMod val="40000"/>
                    <a:lumOff val="60000"/>
                  </a:schemeClr>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798" i="1" smtClean="0">
                                <a:latin typeface="Cambria Math" panose="02040503050406030204" pitchFamily="18" charset="0"/>
                              </a:rPr>
                            </m:ctrlPr>
                          </m:sSubPr>
                          <m:e>
                            <m:r>
                              <a:rPr lang="en-GB" sz="1798" i="1">
                                <a:latin typeface="Cambria Math" panose="02040503050406030204" pitchFamily="18" charset="0"/>
                              </a:rPr>
                              <m:t>𝑋</m:t>
                            </m:r>
                          </m:e>
                          <m:sub>
                            <m:r>
                              <a:rPr lang="en-GB" sz="1798" i="1">
                                <a:latin typeface="Cambria Math" panose="02040503050406030204" pitchFamily="18" charset="0"/>
                              </a:rPr>
                              <m:t>4</m:t>
                            </m:r>
                          </m:sub>
                        </m:sSub>
                      </m:oMath>
                    </m:oMathPara>
                  </a14:m>
                  <a:endParaRPr lang="en-GB" sz="1798" dirty="0"/>
                </a:p>
              </p:txBody>
            </p:sp>
          </mc:Choice>
          <mc:Fallback xmlns="">
            <p:sp>
              <p:nvSpPr>
                <p:cNvPr id="28" name="TextBox 27">
                  <a:extLst>
                    <a:ext uri="{FF2B5EF4-FFF2-40B4-BE49-F238E27FC236}">
                      <a16:creationId xmlns:a16="http://schemas.microsoft.com/office/drawing/2014/main" id="{4F926403-996C-8546-87C0-C6795E064823}"/>
                    </a:ext>
                  </a:extLst>
                </p:cNvPr>
                <p:cNvSpPr txBox="1">
                  <a:spLocks noRot="1" noChangeAspect="1" noMove="1" noResize="1" noEditPoints="1" noAdjustHandles="1" noChangeArrowheads="1" noChangeShapeType="1" noTextEdit="1"/>
                </p:cNvSpPr>
                <p:nvPr/>
              </p:nvSpPr>
              <p:spPr>
                <a:xfrm>
                  <a:off x="2794255" y="5515297"/>
                  <a:ext cx="540000" cy="389513"/>
                </a:xfrm>
                <a:prstGeom prst="ellipse">
                  <a:avLst/>
                </a:prstGeom>
                <a:blipFill>
                  <a:blip r:embed="rId9"/>
                  <a:stretch>
                    <a:fillRect/>
                  </a:stretch>
                </a:blipFill>
                <a:ln>
                  <a:solidFill>
                    <a:schemeClr val="tx1"/>
                  </a:solidFill>
                </a:ln>
              </p:spPr>
              <p:txBody>
                <a:bodyPr/>
                <a:lstStyle/>
                <a:p>
                  <a:r>
                    <a:rPr lang="de-DE">
                      <a:noFill/>
                    </a:rPr>
                    <a:t> </a:t>
                  </a:r>
                </a:p>
              </p:txBody>
            </p:sp>
          </mc:Fallback>
        </mc:AlternateContent>
        <p:cxnSp>
          <p:nvCxnSpPr>
            <p:cNvPr id="29" name="Straight Arrow Connector 28">
              <a:extLst>
                <a:ext uri="{FF2B5EF4-FFF2-40B4-BE49-F238E27FC236}">
                  <a16:creationId xmlns:a16="http://schemas.microsoft.com/office/drawing/2014/main" id="{44AB308B-F1E8-FB4B-AA93-A27331691E2D}"/>
                </a:ext>
              </a:extLst>
            </p:cNvPr>
            <p:cNvCxnSpPr>
              <a:cxnSpLocks/>
              <a:stCxn id="23" idx="4"/>
              <a:endCxn id="27" idx="0"/>
            </p:cNvCxnSpPr>
            <p:nvPr/>
          </p:nvCxnSpPr>
          <p:spPr>
            <a:xfrm flipH="1">
              <a:off x="1447332" y="5187274"/>
              <a:ext cx="474720" cy="32912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8CC0B046-AE5A-DC45-96ED-4D75F2FD8F71}"/>
                </a:ext>
              </a:extLst>
            </p:cNvPr>
            <p:cNvCxnSpPr>
              <a:cxnSpLocks/>
              <a:stCxn id="23" idx="5"/>
              <a:endCxn id="28" idx="0"/>
            </p:cNvCxnSpPr>
            <p:nvPr/>
          </p:nvCxnSpPr>
          <p:spPr>
            <a:xfrm>
              <a:off x="2112971" y="5130231"/>
              <a:ext cx="951284" cy="38506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graphicFrame>
            <p:nvGraphicFramePr>
              <p:cNvPr id="31" name="Table 30">
                <a:extLst>
                  <a:ext uri="{FF2B5EF4-FFF2-40B4-BE49-F238E27FC236}">
                    <a16:creationId xmlns:a16="http://schemas.microsoft.com/office/drawing/2014/main" id="{09548A41-76E8-7648-9E27-6CAB46134EBD}"/>
                  </a:ext>
                </a:extLst>
              </p:cNvPr>
              <p:cNvGraphicFramePr>
                <a:graphicFrameLocks noGrp="1"/>
              </p:cNvGraphicFramePr>
              <p:nvPr/>
            </p:nvGraphicFramePr>
            <p:xfrm>
              <a:off x="4390426" y="4313052"/>
              <a:ext cx="2817035" cy="1528410"/>
            </p:xfrm>
            <a:graphic>
              <a:graphicData uri="http://schemas.openxmlformats.org/drawingml/2006/table">
                <a:tbl>
                  <a:tblPr firstRow="1" bandRow="1">
                    <a:tableStyleId>{793D81CF-94F2-401A-BA57-92F5A7B2D0C5}</a:tableStyleId>
                  </a:tblPr>
                  <a:tblGrid>
                    <a:gridCol w="558345">
                      <a:extLst>
                        <a:ext uri="{9D8B030D-6E8A-4147-A177-3AD203B41FA5}">
                          <a16:colId xmlns:a16="http://schemas.microsoft.com/office/drawing/2014/main" val="20000"/>
                        </a:ext>
                      </a:extLst>
                    </a:gridCol>
                    <a:gridCol w="558345">
                      <a:extLst>
                        <a:ext uri="{9D8B030D-6E8A-4147-A177-3AD203B41FA5}">
                          <a16:colId xmlns:a16="http://schemas.microsoft.com/office/drawing/2014/main" val="20001"/>
                        </a:ext>
                      </a:extLst>
                    </a:gridCol>
                    <a:gridCol w="558345">
                      <a:extLst>
                        <a:ext uri="{9D8B030D-6E8A-4147-A177-3AD203B41FA5}">
                          <a16:colId xmlns:a16="http://schemas.microsoft.com/office/drawing/2014/main" val="20002"/>
                        </a:ext>
                      </a:extLst>
                    </a:gridCol>
                    <a:gridCol w="558345">
                      <a:extLst>
                        <a:ext uri="{9D8B030D-6E8A-4147-A177-3AD203B41FA5}">
                          <a16:colId xmlns:a16="http://schemas.microsoft.com/office/drawing/2014/main" val="658747550"/>
                        </a:ext>
                      </a:extLst>
                    </a:gridCol>
                    <a:gridCol w="583655">
                      <a:extLst>
                        <a:ext uri="{9D8B030D-6E8A-4147-A177-3AD203B41FA5}">
                          <a16:colId xmlns:a16="http://schemas.microsoft.com/office/drawing/2014/main" val="920247683"/>
                        </a:ext>
                      </a:extLst>
                    </a:gridCol>
                  </a:tblGrid>
                  <a:tr h="305682">
                    <a:tc>
                      <a:txBody>
                        <a:bodyPr/>
                        <a:lstStyle/>
                        <a:p>
                          <a:pPr/>
                          <a14:m>
                            <m:oMathPara xmlns:m="http://schemas.openxmlformats.org/officeDocument/2006/math">
                              <m:oMathParaPr>
                                <m:jc m:val="centerGroup"/>
                              </m:oMathParaPr>
                              <m:oMath xmlns:m="http://schemas.openxmlformats.org/officeDocument/2006/math">
                                <m:sSub>
                                  <m:sSubPr>
                                    <m:ctrlPr>
                                      <a:rPr lang="de-DE" sz="1400" b="0" i="1" noProof="0" smtClean="0">
                                        <a:latin typeface="Cambria Math" panose="02040503050406030204" pitchFamily="18" charset="0"/>
                                      </a:rPr>
                                    </m:ctrlPr>
                                  </m:sSubPr>
                                  <m:e>
                                    <m:r>
                                      <a:rPr lang="de-DE" sz="1400" b="0" i="1" noProof="0" smtClean="0">
                                        <a:latin typeface="Cambria Math" panose="02040503050406030204" pitchFamily="18" charset="0"/>
                                      </a:rPr>
                                      <m:t>𝑋</m:t>
                                    </m:r>
                                  </m:e>
                                  <m:sub>
                                    <m:r>
                                      <a:rPr lang="de-DE" sz="1400" b="0" i="1" noProof="0" smtClean="0">
                                        <a:latin typeface="Cambria Math" panose="02040503050406030204" pitchFamily="18" charset="0"/>
                                      </a:rPr>
                                      <m:t>1</m:t>
                                    </m:r>
                                  </m:sub>
                                </m:sSub>
                              </m:oMath>
                            </m:oMathPara>
                          </a14:m>
                          <a:endParaRPr lang="de-DE" sz="1400" noProof="0"/>
                        </a:p>
                      </a:txBody>
                      <a:tcPr marL="45672" marR="45672" marT="45672" marB="45672"/>
                    </a:tc>
                    <a:tc>
                      <a:txBody>
                        <a:bodyPr/>
                        <a:lstStyle/>
                        <a:p>
                          <a:pPr/>
                          <a14:m>
                            <m:oMathPara xmlns:m="http://schemas.openxmlformats.org/officeDocument/2006/math">
                              <m:oMathParaPr>
                                <m:jc m:val="centerGroup"/>
                              </m:oMathParaPr>
                              <m:oMath xmlns:m="http://schemas.openxmlformats.org/officeDocument/2006/math">
                                <m:sSub>
                                  <m:sSubPr>
                                    <m:ctrlPr>
                                      <a:rPr lang="de-DE" sz="1400" b="0" i="1" noProof="0" smtClean="0">
                                        <a:latin typeface="Cambria Math" panose="02040503050406030204" pitchFamily="18" charset="0"/>
                                      </a:rPr>
                                    </m:ctrlPr>
                                  </m:sSubPr>
                                  <m:e>
                                    <m:r>
                                      <a:rPr lang="de-DE" sz="1400" b="0" i="1" noProof="0" smtClean="0">
                                        <a:latin typeface="Cambria Math" panose="02040503050406030204" pitchFamily="18" charset="0"/>
                                      </a:rPr>
                                      <m:t>𝑋</m:t>
                                    </m:r>
                                  </m:e>
                                  <m:sub>
                                    <m:r>
                                      <a:rPr lang="de-DE" sz="1400" b="0" i="1" noProof="0" smtClean="0">
                                        <a:latin typeface="Cambria Math" panose="02040503050406030204" pitchFamily="18" charset="0"/>
                                      </a:rPr>
                                      <m:t>2</m:t>
                                    </m:r>
                                  </m:sub>
                                </m:sSub>
                              </m:oMath>
                            </m:oMathPara>
                          </a14:m>
                          <a:endParaRPr lang="de-DE" sz="1400" noProof="0"/>
                        </a:p>
                      </a:txBody>
                      <a:tcPr marL="45672" marR="45672" marT="45672" marB="45672"/>
                    </a:tc>
                    <a:tc>
                      <a:txBody>
                        <a:bodyPr/>
                        <a:lstStyle/>
                        <a:p>
                          <a:pPr/>
                          <a14:m>
                            <m:oMathPara xmlns:m="http://schemas.openxmlformats.org/officeDocument/2006/math">
                              <m:oMathParaPr>
                                <m:jc m:val="centerGroup"/>
                              </m:oMathParaPr>
                              <m:oMath xmlns:m="http://schemas.openxmlformats.org/officeDocument/2006/math">
                                <m:sSub>
                                  <m:sSubPr>
                                    <m:ctrlPr>
                                      <a:rPr lang="de-DE" sz="1400" b="0" i="1" strike="noStrike" noProof="0" smtClean="0">
                                        <a:solidFill>
                                          <a:schemeClr val="bg1"/>
                                        </a:solidFill>
                                        <a:latin typeface="Cambria Math" panose="02040503050406030204" pitchFamily="18" charset="0"/>
                                      </a:rPr>
                                    </m:ctrlPr>
                                  </m:sSubPr>
                                  <m:e>
                                    <m:r>
                                      <a:rPr lang="de-DE" sz="1400" b="0" i="1" strike="noStrike" noProof="0" smtClean="0">
                                        <a:solidFill>
                                          <a:schemeClr val="bg1"/>
                                        </a:solidFill>
                                        <a:latin typeface="Cambria Math" panose="02040503050406030204" pitchFamily="18" charset="0"/>
                                      </a:rPr>
                                      <m:t>𝑋</m:t>
                                    </m:r>
                                  </m:e>
                                  <m:sub>
                                    <m:r>
                                      <a:rPr lang="de-DE" sz="1400" b="0" i="1" strike="noStrike" noProof="0" smtClean="0">
                                        <a:solidFill>
                                          <a:schemeClr val="bg1"/>
                                        </a:solidFill>
                                        <a:latin typeface="Cambria Math" panose="02040503050406030204" pitchFamily="18" charset="0"/>
                                      </a:rPr>
                                      <m:t>3</m:t>
                                    </m:r>
                                  </m:sub>
                                </m:sSub>
                              </m:oMath>
                            </m:oMathPara>
                          </a14:m>
                          <a:endParaRPr lang="de-DE" sz="1400" strike="noStrike" noProof="0">
                            <a:solidFill>
                              <a:schemeClr val="bg1"/>
                            </a:solidFill>
                          </a:endParaRPr>
                        </a:p>
                      </a:txBody>
                      <a:tcPr marL="45672" marR="45672" marT="45672" marB="45672"/>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de-DE" sz="1400" b="0" i="1" strike="noStrike" noProof="0" smtClean="0">
                                        <a:solidFill>
                                          <a:schemeClr val="bg1"/>
                                        </a:solidFill>
                                        <a:latin typeface="Cambria Math" panose="02040503050406030204" pitchFamily="18" charset="0"/>
                                      </a:rPr>
                                    </m:ctrlPr>
                                  </m:sSubPr>
                                  <m:e>
                                    <m:r>
                                      <a:rPr lang="de-DE" sz="1400" b="0" i="1" strike="noStrike" noProof="0" smtClean="0">
                                        <a:solidFill>
                                          <a:schemeClr val="bg1"/>
                                        </a:solidFill>
                                        <a:latin typeface="Cambria Math" panose="02040503050406030204" pitchFamily="18" charset="0"/>
                                      </a:rPr>
                                      <m:t>𝑋</m:t>
                                    </m:r>
                                  </m:e>
                                  <m:sub>
                                    <m:r>
                                      <a:rPr lang="de-DE" sz="1400" b="0" i="1" strike="noStrike" noProof="0" smtClean="0">
                                        <a:solidFill>
                                          <a:schemeClr val="bg1"/>
                                        </a:solidFill>
                                        <a:latin typeface="Cambria Math" panose="02040503050406030204" pitchFamily="18" charset="0"/>
                                      </a:rPr>
                                      <m:t>4</m:t>
                                    </m:r>
                                  </m:sub>
                                </m:sSub>
                              </m:oMath>
                            </m:oMathPara>
                          </a14:m>
                          <a:endParaRPr lang="de-DE" sz="1400" strike="noStrike" noProof="0">
                            <a:solidFill>
                              <a:schemeClr val="bg1"/>
                            </a:solidFill>
                          </a:endParaRPr>
                        </a:p>
                      </a:txBody>
                      <a:tcPr marL="45672" marR="45672" marT="45672" marB="45672"/>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de-DE" sz="1400" b="0" strike="noStrike" noProof="0">
                              <a:solidFill>
                                <a:schemeClr val="bg1"/>
                              </a:solidFill>
                            </a:rPr>
                            <a:t>Zähler</a:t>
                          </a:r>
                        </a:p>
                      </a:txBody>
                      <a:tcPr marL="45672" marR="45672" marT="45672" marB="45672"/>
                    </a:tc>
                    <a:extLst>
                      <a:ext uri="{0D108BD9-81ED-4DB2-BD59-A6C34878D82A}">
                        <a16:rowId xmlns:a16="http://schemas.microsoft.com/office/drawing/2014/main" val="10000"/>
                      </a:ext>
                    </a:extLst>
                  </a:tr>
                  <a:tr h="305682">
                    <a:tc>
                      <a:txBody>
                        <a:bodyPr/>
                        <a:lstStyle/>
                        <a:p>
                          <a:pPr algn="ctr"/>
                          <a14:m>
                            <m:oMathPara xmlns:m="http://schemas.openxmlformats.org/officeDocument/2006/math">
                              <m:oMathParaPr>
                                <m:jc m:val="centerGroup"/>
                              </m:oMathParaPr>
                              <m:oMath xmlns:m="http://schemas.openxmlformats.org/officeDocument/2006/math">
                                <m:r>
                                  <a:rPr lang="de-DE" sz="1400" i="1" noProof="0" smtClean="0">
                                    <a:latin typeface="Cambria Math" panose="02040503050406030204" pitchFamily="18" charset="0"/>
                                    <a:ea typeface="Cambria Math" panose="02040503050406030204" pitchFamily="18" charset="0"/>
                                  </a:rPr>
                                  <m:t>𝑓𝑎𝑙𝑠𝑒</m:t>
                                </m:r>
                              </m:oMath>
                            </m:oMathPara>
                          </a14:m>
                          <a:endParaRPr lang="de-DE" sz="1400" i="1" noProof="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de-DE" sz="1400" i="1" noProof="0" smtClean="0">
                                    <a:latin typeface="Cambria Math" panose="02040503050406030204" pitchFamily="18" charset="0"/>
                                    <a:ea typeface="Cambria Math" panose="02040503050406030204" pitchFamily="18" charset="0"/>
                                  </a:rPr>
                                  <m:t>𝑓𝑎𝑙𝑠𝑒</m:t>
                                </m:r>
                              </m:oMath>
                            </m:oMathPara>
                          </a14:m>
                          <a:endParaRPr lang="de-DE" sz="1400" i="1" noProof="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de-DE" sz="1400" i="1" noProof="0" smtClean="0">
                                    <a:latin typeface="Cambria Math" panose="02040503050406030204" pitchFamily="18" charset="0"/>
                                    <a:ea typeface="Cambria Math" panose="02040503050406030204" pitchFamily="18" charset="0"/>
                                  </a:rPr>
                                  <m:t>𝑓𝑎𝑙𝑠𝑒</m:t>
                                </m:r>
                              </m:oMath>
                            </m:oMathPara>
                          </a14:m>
                          <a:endParaRPr lang="de-DE" sz="1400" i="1" noProof="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de-DE" sz="1400" i="1" noProof="0" smtClean="0">
                                    <a:latin typeface="Cambria Math" panose="02040503050406030204" pitchFamily="18" charset="0"/>
                                    <a:ea typeface="Cambria Math" panose="02040503050406030204" pitchFamily="18" charset="0"/>
                                  </a:rPr>
                                  <m:t>𝑓𝑎𝑙𝑠𝑒</m:t>
                                </m:r>
                              </m:oMath>
                            </m:oMathPara>
                          </a14:m>
                          <a:endParaRPr lang="de-DE" sz="1400" i="1" noProof="0"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de-DE" sz="1400" b="0" i="1" noProof="0" smtClean="0">
                                    <a:latin typeface="Cambria Math" panose="02040503050406030204" pitchFamily="18" charset="0"/>
                                    <a:ea typeface="Cambria Math" panose="02040503050406030204" pitchFamily="18" charset="0"/>
                                  </a:rPr>
                                  <m:t>19</m:t>
                                </m:r>
                              </m:oMath>
                            </m:oMathPara>
                          </a14:m>
                          <a:endParaRPr lang="de-DE" sz="1400" i="1" noProof="0">
                            <a:latin typeface="Cambria Math" panose="02040503050406030204" pitchFamily="18" charset="0"/>
                            <a:ea typeface="Cambria Math" panose="02040503050406030204" pitchFamily="18" charset="0"/>
                          </a:endParaRPr>
                        </a:p>
                      </a:txBody>
                      <a:tcPr marL="45672" marR="45672" marT="45672" marB="45672"/>
                    </a:tc>
                    <a:extLst>
                      <a:ext uri="{0D108BD9-81ED-4DB2-BD59-A6C34878D82A}">
                        <a16:rowId xmlns:a16="http://schemas.microsoft.com/office/drawing/2014/main" val="10001"/>
                      </a:ext>
                    </a:extLst>
                  </a:tr>
                  <a:tr h="305682">
                    <a:tc>
                      <a:txBody>
                        <a:bodyPr/>
                        <a:lstStyle/>
                        <a:p>
                          <a:pPr algn="ctr"/>
                          <a14:m>
                            <m:oMathPara xmlns:m="http://schemas.openxmlformats.org/officeDocument/2006/math">
                              <m:oMathParaPr>
                                <m:jc m:val="centerGroup"/>
                              </m:oMathParaPr>
                              <m:oMath xmlns:m="http://schemas.openxmlformats.org/officeDocument/2006/math">
                                <m:r>
                                  <a:rPr lang="de-DE" sz="1400" i="1" noProof="0" smtClean="0">
                                    <a:latin typeface="Cambria Math" panose="02040503050406030204" pitchFamily="18" charset="0"/>
                                    <a:ea typeface="Cambria Math" panose="02040503050406030204" pitchFamily="18" charset="0"/>
                                  </a:rPr>
                                  <m:t>𝑓𝑎𝑙𝑠𝑒</m:t>
                                </m:r>
                              </m:oMath>
                            </m:oMathPara>
                          </a14:m>
                          <a:endParaRPr lang="de-DE" sz="1400" i="1" noProof="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de-DE" sz="1400" i="1" noProof="0" smtClean="0">
                                    <a:latin typeface="Cambria Math" panose="02040503050406030204" pitchFamily="18" charset="0"/>
                                    <a:ea typeface="Cambria Math" panose="02040503050406030204" pitchFamily="18" charset="0"/>
                                  </a:rPr>
                                  <m:t>𝑓𝑎𝑙𝑠𝑒</m:t>
                                </m:r>
                              </m:oMath>
                            </m:oMathPara>
                          </a14:m>
                          <a:endParaRPr lang="de-DE" sz="1400" i="1" noProof="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de-DE" sz="1400" i="1" noProof="0" smtClean="0">
                                    <a:latin typeface="Cambria Math" panose="02040503050406030204" pitchFamily="18" charset="0"/>
                                    <a:ea typeface="Cambria Math" panose="02040503050406030204" pitchFamily="18" charset="0"/>
                                  </a:rPr>
                                  <m:t>𝑓𝑎𝑙𝑠𝑒</m:t>
                                </m:r>
                              </m:oMath>
                            </m:oMathPara>
                          </a14:m>
                          <a:endParaRPr lang="de-DE" sz="1400" i="1" noProof="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de-DE" sz="1400" b="0" i="1" noProof="0" smtClean="0">
                                    <a:latin typeface="Cambria Math" panose="02040503050406030204" pitchFamily="18" charset="0"/>
                                    <a:ea typeface="Cambria Math" panose="02040503050406030204" pitchFamily="18" charset="0"/>
                                  </a:rPr>
                                  <m:t>𝑡𝑟𝑢𝑒</m:t>
                                </m:r>
                              </m:oMath>
                            </m:oMathPara>
                          </a14:m>
                          <a:endParaRPr lang="de-DE" sz="1400" i="1" noProof="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de-DE" sz="1400" b="0" i="1" noProof="0" smtClean="0">
                                    <a:latin typeface="Cambria Math" panose="02040503050406030204" pitchFamily="18" charset="0"/>
                                    <a:ea typeface="Cambria Math" panose="02040503050406030204" pitchFamily="18" charset="0"/>
                                  </a:rPr>
                                  <m:t>7</m:t>
                                </m:r>
                              </m:oMath>
                            </m:oMathPara>
                          </a14:m>
                          <a:endParaRPr lang="de-DE" sz="1400" i="1" noProof="0">
                            <a:latin typeface="Cambria Math" panose="02040503050406030204" pitchFamily="18" charset="0"/>
                            <a:ea typeface="Cambria Math" panose="02040503050406030204" pitchFamily="18" charset="0"/>
                          </a:endParaRPr>
                        </a:p>
                      </a:txBody>
                      <a:tcPr marL="45672" marR="45672" marT="45672" marB="45672"/>
                    </a:tc>
                    <a:extLst>
                      <a:ext uri="{0D108BD9-81ED-4DB2-BD59-A6C34878D82A}">
                        <a16:rowId xmlns:a16="http://schemas.microsoft.com/office/drawing/2014/main" val="10002"/>
                      </a:ext>
                    </a:extLst>
                  </a:tr>
                  <a:tr h="305682">
                    <a:tc>
                      <a:txBody>
                        <a:bodyPr/>
                        <a:lstStyle/>
                        <a:p>
                          <a:pPr algn="ctr"/>
                          <a14:m>
                            <m:oMathPara xmlns:m="http://schemas.openxmlformats.org/officeDocument/2006/math">
                              <m:oMathParaPr>
                                <m:jc m:val="centerGroup"/>
                              </m:oMathParaPr>
                              <m:oMath xmlns:m="http://schemas.openxmlformats.org/officeDocument/2006/math">
                                <m:r>
                                  <a:rPr lang="de-DE" sz="1400" i="1" noProof="0" smtClean="0">
                                    <a:latin typeface="Cambria Math" panose="02040503050406030204" pitchFamily="18" charset="0"/>
                                    <a:ea typeface="Cambria Math" panose="02040503050406030204" pitchFamily="18" charset="0"/>
                                  </a:rPr>
                                  <m:t>𝑓𝑎𝑙𝑠𝑒</m:t>
                                </m:r>
                              </m:oMath>
                            </m:oMathPara>
                          </a14:m>
                          <a:endParaRPr lang="de-DE" sz="1400" i="1" noProof="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de-DE" sz="1400" i="1" noProof="0" smtClean="0">
                                    <a:latin typeface="Cambria Math" panose="02040503050406030204" pitchFamily="18" charset="0"/>
                                    <a:ea typeface="Cambria Math" panose="02040503050406030204" pitchFamily="18" charset="0"/>
                                  </a:rPr>
                                  <m:t>𝑓𝑎𝑙𝑠𝑒</m:t>
                                </m:r>
                              </m:oMath>
                            </m:oMathPara>
                          </a14:m>
                          <a:endParaRPr lang="de-DE" sz="1400" i="1" noProof="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de-DE" sz="1400" b="0" i="1" noProof="0" smtClean="0">
                                    <a:latin typeface="Cambria Math" panose="02040503050406030204" pitchFamily="18" charset="0"/>
                                    <a:ea typeface="Cambria Math" panose="02040503050406030204" pitchFamily="18" charset="0"/>
                                  </a:rPr>
                                  <m:t>𝑡𝑟𝑢𝑒</m:t>
                                </m:r>
                              </m:oMath>
                            </m:oMathPara>
                          </a14:m>
                          <a:endParaRPr lang="de-DE" sz="1400" i="1" noProof="0"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de-DE" sz="1400" i="1" noProof="0" smtClean="0">
                                    <a:latin typeface="Cambria Math" panose="02040503050406030204" pitchFamily="18" charset="0"/>
                                    <a:ea typeface="Cambria Math" panose="02040503050406030204" pitchFamily="18" charset="0"/>
                                  </a:rPr>
                                  <m:t>𝑓𝑎𝑙𝑠𝑒</m:t>
                                </m:r>
                              </m:oMath>
                            </m:oMathPara>
                          </a14:m>
                          <a:endParaRPr lang="de-DE" sz="1400" i="1" noProof="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de-DE" sz="1400" b="0" i="1" noProof="0" smtClean="0">
                                    <a:latin typeface="Cambria Math" panose="02040503050406030204" pitchFamily="18" charset="0"/>
                                    <a:ea typeface="Cambria Math" panose="02040503050406030204" pitchFamily="18" charset="0"/>
                                  </a:rPr>
                                  <m:t>13</m:t>
                                </m:r>
                              </m:oMath>
                            </m:oMathPara>
                          </a14:m>
                          <a:endParaRPr lang="de-DE" sz="1400" i="1" noProof="0">
                            <a:latin typeface="Cambria Math" panose="02040503050406030204" pitchFamily="18" charset="0"/>
                            <a:ea typeface="Cambria Math" panose="02040503050406030204" pitchFamily="18" charset="0"/>
                          </a:endParaRPr>
                        </a:p>
                      </a:txBody>
                      <a:tcPr marL="45672" marR="45672" marT="45672" marB="45672"/>
                    </a:tc>
                    <a:extLst>
                      <a:ext uri="{0D108BD9-81ED-4DB2-BD59-A6C34878D82A}">
                        <a16:rowId xmlns:a16="http://schemas.microsoft.com/office/drawing/2014/main" val="10003"/>
                      </a:ext>
                    </a:extLst>
                  </a:tr>
                  <a:tr h="305682">
                    <a:tc gridSpan="5">
                      <a:txBody>
                        <a:bodyPr/>
                        <a:lstStyle/>
                        <a:p>
                          <a:pPr algn="ctr"/>
                          <a14:m>
                            <m:oMathPara xmlns:m="http://schemas.openxmlformats.org/officeDocument/2006/math">
                              <m:oMathParaPr>
                                <m:jc m:val="centerGroup"/>
                              </m:oMathParaPr>
                              <m:oMath xmlns:m="http://schemas.openxmlformats.org/officeDocument/2006/math">
                                <m:r>
                                  <a:rPr lang="de-DE" sz="1400" i="1" noProof="0" smtClean="0">
                                    <a:latin typeface="Cambria Math" panose="02040503050406030204" pitchFamily="18" charset="0"/>
                                    <a:ea typeface="Cambria Math" panose="02040503050406030204" pitchFamily="18" charset="0"/>
                                  </a:rPr>
                                  <m:t>⋮</m:t>
                                </m:r>
                              </m:oMath>
                            </m:oMathPara>
                          </a14:m>
                          <a:endParaRPr lang="de-DE" sz="1400" i="1" noProof="0" dirty="0">
                            <a:latin typeface="Cambria Math" panose="02040503050406030204" pitchFamily="18" charset="0"/>
                            <a:ea typeface="Cambria Math" panose="02040503050406030204" pitchFamily="18" charset="0"/>
                          </a:endParaRPr>
                        </a:p>
                      </a:txBody>
                      <a:tcPr marL="45672" marR="45672" marT="45672" marB="45672"/>
                    </a:tc>
                    <a:tc hMerge="1">
                      <a:txBody>
                        <a:bodyPr/>
                        <a:lstStyle/>
                        <a:p>
                          <a:pPr algn="ctr"/>
                          <a:endParaRPr lang="en-US" sz="1400" i="1" dirty="0">
                            <a:latin typeface="Cambria Math" panose="02040503050406030204" pitchFamily="18" charset="0"/>
                            <a:ea typeface="Cambria Math" panose="02040503050406030204" pitchFamily="18" charset="0"/>
                          </a:endParaRPr>
                        </a:p>
                      </a:txBody>
                      <a:tcPr marL="45720" marR="45720"/>
                    </a:tc>
                    <a:tc hMerge="1">
                      <a:txBody>
                        <a:bodyPr/>
                        <a:lstStyle/>
                        <a:p>
                          <a:pPr algn="ctr"/>
                          <a:endParaRPr lang="en-US" sz="1400" i="1" dirty="0">
                            <a:latin typeface="Cambria Math" panose="02040503050406030204" pitchFamily="18" charset="0"/>
                            <a:ea typeface="Cambria Math" panose="02040503050406030204" pitchFamily="18" charset="0"/>
                          </a:endParaRPr>
                        </a:p>
                      </a:txBody>
                      <a:tcPr marL="45720" marR="45720"/>
                    </a:tc>
                    <a:tc hMerge="1">
                      <a:txBody>
                        <a:bodyPr/>
                        <a:lstStyle/>
                        <a:p>
                          <a:pPr algn="ctr"/>
                          <a:endParaRPr lang="en-US" sz="1400" i="1" dirty="0">
                            <a:latin typeface="Cambria Math" panose="02040503050406030204" pitchFamily="18" charset="0"/>
                            <a:ea typeface="Cambria Math" panose="02040503050406030204" pitchFamily="18" charset="0"/>
                          </a:endParaRPr>
                        </a:p>
                      </a:txBody>
                      <a:tcPr marL="45720" marR="45720"/>
                    </a:tc>
                    <a:tc hMerge="1">
                      <a:txBody>
                        <a:bodyPr/>
                        <a:lstStyle/>
                        <a:p>
                          <a:pPr algn="ctr"/>
                          <a:endParaRPr lang="de-DE" sz="1400" i="1" noProof="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5"/>
                      </a:ext>
                    </a:extLst>
                  </a:tr>
                </a:tbl>
              </a:graphicData>
            </a:graphic>
          </p:graphicFrame>
        </mc:Choice>
        <mc:Fallback xmlns="">
          <p:graphicFrame>
            <p:nvGraphicFramePr>
              <p:cNvPr id="31" name="Table 30">
                <a:extLst>
                  <a:ext uri="{FF2B5EF4-FFF2-40B4-BE49-F238E27FC236}">
                    <a16:creationId xmlns:a16="http://schemas.microsoft.com/office/drawing/2014/main" id="{09548A41-76E8-7648-9E27-6CAB46134EBD}"/>
                  </a:ext>
                </a:extLst>
              </p:cNvPr>
              <p:cNvGraphicFramePr>
                <a:graphicFrameLocks noGrp="1"/>
              </p:cNvGraphicFramePr>
              <p:nvPr>
                <p:extLst/>
              </p:nvPr>
            </p:nvGraphicFramePr>
            <p:xfrm>
              <a:off x="4390426" y="4313052"/>
              <a:ext cx="2817035" cy="1528410"/>
            </p:xfrm>
            <a:graphic>
              <a:graphicData uri="http://schemas.openxmlformats.org/drawingml/2006/table">
                <a:tbl>
                  <a:tblPr firstRow="1" bandRow="1">
                    <a:tableStyleId>{793D81CF-94F2-401A-BA57-92F5A7B2D0C5}</a:tableStyleId>
                  </a:tblPr>
                  <a:tblGrid>
                    <a:gridCol w="558345">
                      <a:extLst>
                        <a:ext uri="{9D8B030D-6E8A-4147-A177-3AD203B41FA5}">
                          <a16:colId xmlns:a16="http://schemas.microsoft.com/office/drawing/2014/main" val="20000"/>
                        </a:ext>
                      </a:extLst>
                    </a:gridCol>
                    <a:gridCol w="558345">
                      <a:extLst>
                        <a:ext uri="{9D8B030D-6E8A-4147-A177-3AD203B41FA5}">
                          <a16:colId xmlns:a16="http://schemas.microsoft.com/office/drawing/2014/main" val="20001"/>
                        </a:ext>
                      </a:extLst>
                    </a:gridCol>
                    <a:gridCol w="558345">
                      <a:extLst>
                        <a:ext uri="{9D8B030D-6E8A-4147-A177-3AD203B41FA5}">
                          <a16:colId xmlns:a16="http://schemas.microsoft.com/office/drawing/2014/main" val="20002"/>
                        </a:ext>
                      </a:extLst>
                    </a:gridCol>
                    <a:gridCol w="558345">
                      <a:extLst>
                        <a:ext uri="{9D8B030D-6E8A-4147-A177-3AD203B41FA5}">
                          <a16:colId xmlns:a16="http://schemas.microsoft.com/office/drawing/2014/main" val="658747550"/>
                        </a:ext>
                      </a:extLst>
                    </a:gridCol>
                    <a:gridCol w="583655">
                      <a:extLst>
                        <a:ext uri="{9D8B030D-6E8A-4147-A177-3AD203B41FA5}">
                          <a16:colId xmlns:a16="http://schemas.microsoft.com/office/drawing/2014/main" val="920247683"/>
                        </a:ext>
                      </a:extLst>
                    </a:gridCol>
                  </a:tblGrid>
                  <a:tr h="305682">
                    <a:tc>
                      <a:txBody>
                        <a:bodyPr/>
                        <a:lstStyle/>
                        <a:p>
                          <a:endParaRPr lang="en-US"/>
                        </a:p>
                      </a:txBody>
                      <a:tcPr marL="45672" marR="45672" marT="45672" marB="45672">
                        <a:blipFill>
                          <a:blip r:embed="rId10"/>
                          <a:stretch>
                            <a:fillRect t="-4167" r="-406818" b="-408333"/>
                          </a:stretch>
                        </a:blipFill>
                      </a:tcPr>
                    </a:tc>
                    <a:tc>
                      <a:txBody>
                        <a:bodyPr/>
                        <a:lstStyle/>
                        <a:p>
                          <a:endParaRPr lang="en-US"/>
                        </a:p>
                      </a:txBody>
                      <a:tcPr marL="45672" marR="45672" marT="45672" marB="45672">
                        <a:blipFill>
                          <a:blip r:embed="rId10"/>
                          <a:stretch>
                            <a:fillRect l="-100000" t="-4167" r="-306818" b="-408333"/>
                          </a:stretch>
                        </a:blipFill>
                      </a:tcPr>
                    </a:tc>
                    <a:tc>
                      <a:txBody>
                        <a:bodyPr/>
                        <a:lstStyle/>
                        <a:p>
                          <a:endParaRPr lang="en-US"/>
                        </a:p>
                      </a:txBody>
                      <a:tcPr marL="45672" marR="45672" marT="45672" marB="45672">
                        <a:blipFill>
                          <a:blip r:embed="rId10"/>
                          <a:stretch>
                            <a:fillRect l="-195556" t="-4167" r="-200000" b="-408333"/>
                          </a:stretch>
                        </a:blipFill>
                      </a:tcPr>
                    </a:tc>
                    <a:tc>
                      <a:txBody>
                        <a:bodyPr/>
                        <a:lstStyle/>
                        <a:p>
                          <a:endParaRPr lang="en-US"/>
                        </a:p>
                      </a:txBody>
                      <a:tcPr marL="45672" marR="45672" marT="45672" marB="45672">
                        <a:blipFill>
                          <a:blip r:embed="rId10"/>
                          <a:stretch>
                            <a:fillRect l="-302273" t="-4167" r="-104545" b="-408333"/>
                          </a:stretch>
                        </a:blip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de-DE" sz="1400" b="0" strike="noStrike" noProof="0">
                              <a:solidFill>
                                <a:schemeClr val="bg1"/>
                              </a:solidFill>
                            </a:rPr>
                            <a:t>Zähler</a:t>
                          </a:r>
                        </a:p>
                      </a:txBody>
                      <a:tcPr marL="45672" marR="45672" marT="45672" marB="45672"/>
                    </a:tc>
                    <a:extLst>
                      <a:ext uri="{0D108BD9-81ED-4DB2-BD59-A6C34878D82A}">
                        <a16:rowId xmlns:a16="http://schemas.microsoft.com/office/drawing/2014/main" val="10000"/>
                      </a:ext>
                    </a:extLst>
                  </a:tr>
                  <a:tr h="305682">
                    <a:tc>
                      <a:txBody>
                        <a:bodyPr/>
                        <a:lstStyle/>
                        <a:p>
                          <a:endParaRPr lang="en-US"/>
                        </a:p>
                      </a:txBody>
                      <a:tcPr marL="45672" marR="45672" marT="45672" marB="45672">
                        <a:blipFill>
                          <a:blip r:embed="rId10"/>
                          <a:stretch>
                            <a:fillRect t="-104167" r="-406818" b="-308333"/>
                          </a:stretch>
                        </a:blipFill>
                      </a:tcPr>
                    </a:tc>
                    <a:tc>
                      <a:txBody>
                        <a:bodyPr/>
                        <a:lstStyle/>
                        <a:p>
                          <a:endParaRPr lang="en-US"/>
                        </a:p>
                      </a:txBody>
                      <a:tcPr marL="45672" marR="45672" marT="45672" marB="45672">
                        <a:blipFill>
                          <a:blip r:embed="rId10"/>
                          <a:stretch>
                            <a:fillRect l="-100000" t="-104167" r="-306818" b="-308333"/>
                          </a:stretch>
                        </a:blipFill>
                      </a:tcPr>
                    </a:tc>
                    <a:tc>
                      <a:txBody>
                        <a:bodyPr/>
                        <a:lstStyle/>
                        <a:p>
                          <a:endParaRPr lang="en-US"/>
                        </a:p>
                      </a:txBody>
                      <a:tcPr marL="45672" marR="45672" marT="45672" marB="45672">
                        <a:blipFill>
                          <a:blip r:embed="rId10"/>
                          <a:stretch>
                            <a:fillRect l="-195556" t="-104167" r="-200000" b="-308333"/>
                          </a:stretch>
                        </a:blipFill>
                      </a:tcPr>
                    </a:tc>
                    <a:tc>
                      <a:txBody>
                        <a:bodyPr/>
                        <a:lstStyle/>
                        <a:p>
                          <a:endParaRPr lang="en-US"/>
                        </a:p>
                      </a:txBody>
                      <a:tcPr marL="45672" marR="45672" marT="45672" marB="45672">
                        <a:blipFill>
                          <a:blip r:embed="rId10"/>
                          <a:stretch>
                            <a:fillRect l="-302273" t="-104167" r="-104545" b="-308333"/>
                          </a:stretch>
                        </a:blipFill>
                      </a:tcPr>
                    </a:tc>
                    <a:tc>
                      <a:txBody>
                        <a:bodyPr/>
                        <a:lstStyle/>
                        <a:p>
                          <a:endParaRPr lang="en-US"/>
                        </a:p>
                      </a:txBody>
                      <a:tcPr marL="45672" marR="45672" marT="45672" marB="45672">
                        <a:blipFill>
                          <a:blip r:embed="rId10"/>
                          <a:stretch>
                            <a:fillRect l="-384783" t="-104167" b="-308333"/>
                          </a:stretch>
                        </a:blipFill>
                      </a:tcPr>
                    </a:tc>
                    <a:extLst>
                      <a:ext uri="{0D108BD9-81ED-4DB2-BD59-A6C34878D82A}">
                        <a16:rowId xmlns:a16="http://schemas.microsoft.com/office/drawing/2014/main" val="10001"/>
                      </a:ext>
                    </a:extLst>
                  </a:tr>
                  <a:tr h="305682">
                    <a:tc>
                      <a:txBody>
                        <a:bodyPr/>
                        <a:lstStyle/>
                        <a:p>
                          <a:endParaRPr lang="en-US"/>
                        </a:p>
                      </a:txBody>
                      <a:tcPr marL="45672" marR="45672" marT="45672" marB="45672">
                        <a:blipFill>
                          <a:blip r:embed="rId10"/>
                          <a:stretch>
                            <a:fillRect t="-196000" r="-406818" b="-196000"/>
                          </a:stretch>
                        </a:blipFill>
                      </a:tcPr>
                    </a:tc>
                    <a:tc>
                      <a:txBody>
                        <a:bodyPr/>
                        <a:lstStyle/>
                        <a:p>
                          <a:endParaRPr lang="en-US"/>
                        </a:p>
                      </a:txBody>
                      <a:tcPr marL="45672" marR="45672" marT="45672" marB="45672">
                        <a:blipFill>
                          <a:blip r:embed="rId10"/>
                          <a:stretch>
                            <a:fillRect l="-100000" t="-196000" r="-306818" b="-196000"/>
                          </a:stretch>
                        </a:blipFill>
                      </a:tcPr>
                    </a:tc>
                    <a:tc>
                      <a:txBody>
                        <a:bodyPr/>
                        <a:lstStyle/>
                        <a:p>
                          <a:endParaRPr lang="en-US"/>
                        </a:p>
                      </a:txBody>
                      <a:tcPr marL="45672" marR="45672" marT="45672" marB="45672">
                        <a:blipFill>
                          <a:blip r:embed="rId10"/>
                          <a:stretch>
                            <a:fillRect l="-195556" t="-196000" r="-200000" b="-196000"/>
                          </a:stretch>
                        </a:blipFill>
                      </a:tcPr>
                    </a:tc>
                    <a:tc>
                      <a:txBody>
                        <a:bodyPr/>
                        <a:lstStyle/>
                        <a:p>
                          <a:endParaRPr lang="en-US"/>
                        </a:p>
                      </a:txBody>
                      <a:tcPr marL="45672" marR="45672" marT="45672" marB="45672">
                        <a:blipFill>
                          <a:blip r:embed="rId10"/>
                          <a:stretch>
                            <a:fillRect l="-302273" t="-196000" r="-104545" b="-196000"/>
                          </a:stretch>
                        </a:blipFill>
                      </a:tcPr>
                    </a:tc>
                    <a:tc>
                      <a:txBody>
                        <a:bodyPr/>
                        <a:lstStyle/>
                        <a:p>
                          <a:endParaRPr lang="en-US"/>
                        </a:p>
                      </a:txBody>
                      <a:tcPr marL="45672" marR="45672" marT="45672" marB="45672">
                        <a:blipFill>
                          <a:blip r:embed="rId10"/>
                          <a:stretch>
                            <a:fillRect l="-384783" t="-196000" b="-196000"/>
                          </a:stretch>
                        </a:blipFill>
                      </a:tcPr>
                    </a:tc>
                    <a:extLst>
                      <a:ext uri="{0D108BD9-81ED-4DB2-BD59-A6C34878D82A}">
                        <a16:rowId xmlns:a16="http://schemas.microsoft.com/office/drawing/2014/main" val="10002"/>
                      </a:ext>
                    </a:extLst>
                  </a:tr>
                  <a:tr h="305682">
                    <a:tc>
                      <a:txBody>
                        <a:bodyPr/>
                        <a:lstStyle/>
                        <a:p>
                          <a:endParaRPr lang="en-US"/>
                        </a:p>
                      </a:txBody>
                      <a:tcPr marL="45672" marR="45672" marT="45672" marB="45672">
                        <a:blipFill>
                          <a:blip r:embed="rId10"/>
                          <a:stretch>
                            <a:fillRect t="-308333" r="-406818" b="-104167"/>
                          </a:stretch>
                        </a:blipFill>
                      </a:tcPr>
                    </a:tc>
                    <a:tc>
                      <a:txBody>
                        <a:bodyPr/>
                        <a:lstStyle/>
                        <a:p>
                          <a:endParaRPr lang="en-US"/>
                        </a:p>
                      </a:txBody>
                      <a:tcPr marL="45672" marR="45672" marT="45672" marB="45672">
                        <a:blipFill>
                          <a:blip r:embed="rId10"/>
                          <a:stretch>
                            <a:fillRect l="-100000" t="-308333" r="-306818" b="-104167"/>
                          </a:stretch>
                        </a:blipFill>
                      </a:tcPr>
                    </a:tc>
                    <a:tc>
                      <a:txBody>
                        <a:bodyPr/>
                        <a:lstStyle/>
                        <a:p>
                          <a:endParaRPr lang="en-US"/>
                        </a:p>
                      </a:txBody>
                      <a:tcPr marL="45672" marR="45672" marT="45672" marB="45672">
                        <a:blipFill>
                          <a:blip r:embed="rId10"/>
                          <a:stretch>
                            <a:fillRect l="-195556" t="-308333" r="-200000" b="-104167"/>
                          </a:stretch>
                        </a:blipFill>
                      </a:tcPr>
                    </a:tc>
                    <a:tc>
                      <a:txBody>
                        <a:bodyPr/>
                        <a:lstStyle/>
                        <a:p>
                          <a:endParaRPr lang="en-US"/>
                        </a:p>
                      </a:txBody>
                      <a:tcPr marL="45672" marR="45672" marT="45672" marB="45672">
                        <a:blipFill>
                          <a:blip r:embed="rId10"/>
                          <a:stretch>
                            <a:fillRect l="-302273" t="-308333" r="-104545" b="-104167"/>
                          </a:stretch>
                        </a:blipFill>
                      </a:tcPr>
                    </a:tc>
                    <a:tc>
                      <a:txBody>
                        <a:bodyPr/>
                        <a:lstStyle/>
                        <a:p>
                          <a:endParaRPr lang="en-US"/>
                        </a:p>
                      </a:txBody>
                      <a:tcPr marL="45672" marR="45672" marT="45672" marB="45672">
                        <a:blipFill>
                          <a:blip r:embed="rId10"/>
                          <a:stretch>
                            <a:fillRect l="-384783" t="-308333" b="-104167"/>
                          </a:stretch>
                        </a:blipFill>
                      </a:tcPr>
                    </a:tc>
                    <a:extLst>
                      <a:ext uri="{0D108BD9-81ED-4DB2-BD59-A6C34878D82A}">
                        <a16:rowId xmlns:a16="http://schemas.microsoft.com/office/drawing/2014/main" val="10003"/>
                      </a:ext>
                    </a:extLst>
                  </a:tr>
                  <a:tr h="305682">
                    <a:tc gridSpan="5">
                      <a:txBody>
                        <a:bodyPr/>
                        <a:lstStyle/>
                        <a:p>
                          <a:endParaRPr lang="en-US"/>
                        </a:p>
                      </a:txBody>
                      <a:tcPr marL="45672" marR="45672" marT="45672" marB="45672">
                        <a:blipFill>
                          <a:blip r:embed="rId10"/>
                          <a:stretch>
                            <a:fillRect t="-408333" b="-4167"/>
                          </a:stretch>
                        </a:blipFill>
                      </a:tcPr>
                    </a:tc>
                    <a:tc hMerge="1">
                      <a:txBody>
                        <a:bodyPr/>
                        <a:lstStyle/>
                        <a:p>
                          <a:pPr algn="ctr"/>
                          <a:endParaRPr lang="en-US" sz="1400" i="1" dirty="0">
                            <a:latin typeface="Cambria Math" panose="02040503050406030204" pitchFamily="18" charset="0"/>
                            <a:ea typeface="Cambria Math" panose="02040503050406030204" pitchFamily="18" charset="0"/>
                          </a:endParaRPr>
                        </a:p>
                      </a:txBody>
                      <a:tcPr marL="45720" marR="45720"/>
                    </a:tc>
                    <a:tc hMerge="1">
                      <a:txBody>
                        <a:bodyPr/>
                        <a:lstStyle/>
                        <a:p>
                          <a:pPr algn="ctr"/>
                          <a:endParaRPr lang="en-US" sz="1400" i="1" dirty="0">
                            <a:latin typeface="Cambria Math" panose="02040503050406030204" pitchFamily="18" charset="0"/>
                            <a:ea typeface="Cambria Math" panose="02040503050406030204" pitchFamily="18" charset="0"/>
                          </a:endParaRPr>
                        </a:p>
                      </a:txBody>
                      <a:tcPr marL="45720" marR="45720"/>
                    </a:tc>
                    <a:tc hMerge="1">
                      <a:txBody>
                        <a:bodyPr/>
                        <a:lstStyle/>
                        <a:p>
                          <a:pPr algn="ctr"/>
                          <a:endParaRPr lang="en-US" sz="1400" i="1" dirty="0">
                            <a:latin typeface="Cambria Math" panose="02040503050406030204" pitchFamily="18" charset="0"/>
                            <a:ea typeface="Cambria Math" panose="02040503050406030204" pitchFamily="18" charset="0"/>
                          </a:endParaRPr>
                        </a:p>
                      </a:txBody>
                      <a:tcPr marL="45720" marR="45720"/>
                    </a:tc>
                    <a:tc hMerge="1">
                      <a:txBody>
                        <a:bodyPr/>
                        <a:lstStyle/>
                        <a:p>
                          <a:pPr algn="ctr"/>
                          <a:endParaRPr lang="de-DE" sz="1400" i="1" noProof="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5"/>
                      </a:ext>
                    </a:extLst>
                  </a:tr>
                </a:tbl>
              </a:graphicData>
            </a:graphic>
          </p:graphicFrame>
        </mc:Fallback>
      </mc:AlternateContent>
    </p:spTree>
    <p:extLst>
      <p:ext uri="{BB962C8B-B14F-4D97-AF65-F5344CB8AC3E}">
        <p14:creationId xmlns:p14="http://schemas.microsoft.com/office/powerpoint/2010/main" val="981921002"/>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p:cNvSpPr>
            <a:spLocks noGrp="1" noChangeArrowheads="1"/>
          </p:cNvSpPr>
          <p:nvPr>
            <p:ph type="title"/>
          </p:nvPr>
        </p:nvSpPr>
        <p:spPr/>
        <p:txBody>
          <a:bodyPr/>
          <a:lstStyle/>
          <a:p>
            <a:r>
              <a:rPr lang="en-GB" dirty="0"/>
              <a:t>EM: General Idea</a:t>
            </a:r>
          </a:p>
        </p:txBody>
      </p:sp>
      <mc:AlternateContent xmlns:mc="http://schemas.openxmlformats.org/markup-compatibility/2006" xmlns:a14="http://schemas.microsoft.com/office/drawing/2010/main">
        <mc:Choice Requires="a14">
          <p:sp>
            <p:nvSpPr>
              <p:cNvPr id="11" name="Content Placeholder 10">
                <a:extLst>
                  <a:ext uri="{FF2B5EF4-FFF2-40B4-BE49-F238E27FC236}">
                    <a16:creationId xmlns:a16="http://schemas.microsoft.com/office/drawing/2014/main" id="{E3133442-DB08-6B43-B3D6-DDA44CE015C3}"/>
                  </a:ext>
                </a:extLst>
              </p:cNvPr>
              <p:cNvSpPr>
                <a:spLocks noGrp="1"/>
              </p:cNvSpPr>
              <p:nvPr>
                <p:ph idx="1"/>
              </p:nvPr>
            </p:nvSpPr>
            <p:spPr>
              <a:xfrm>
                <a:off x="359626" y="1665066"/>
                <a:ext cx="9134154" cy="4240848"/>
              </a:xfrm>
            </p:spPr>
            <p:txBody>
              <a:bodyPr/>
              <a:lstStyle/>
              <a:p>
                <a:r>
                  <a:rPr lang="en-GB" i="1" dirty="0"/>
                  <a:t>Initialisation</a:t>
                </a:r>
                <a:r>
                  <a:rPr lang="en-GB" dirty="0"/>
                  <a:t>: Set parameters to “invented” (e.g., randomly generated) values</a:t>
                </a:r>
              </a:p>
              <a:p>
                <a:r>
                  <a:rPr lang="en-GB" i="1" dirty="0"/>
                  <a:t>Loop</a:t>
                </a:r>
                <a:r>
                  <a:rPr lang="en-GB" dirty="0"/>
                  <a:t>: Refine parameters by cycling through two basic steps </a:t>
                </a:r>
                <a:br>
                  <a:rPr lang="en-GB" dirty="0"/>
                </a:br>
                <a:r>
                  <a:rPr lang="en-GB" i="1" dirty="0"/>
                  <a:t>until</a:t>
                </a:r>
                <a:r>
                  <a:rPr lang="en-GB" dirty="0"/>
                  <a:t> likelihood of given data plateaus</a:t>
                </a:r>
              </a:p>
              <a:p>
                <a:pPr lvl="1"/>
                <a:r>
                  <a:rPr lang="en-GB" dirty="0">
                    <a:solidFill>
                      <a:schemeClr val="accent1"/>
                    </a:solidFill>
                  </a:rPr>
                  <a:t>Expectation (E)</a:t>
                </a:r>
                <a:r>
                  <a:rPr lang="en-GB" dirty="0"/>
                  <a:t>: </a:t>
                </a:r>
                <a:br>
                  <a:rPr lang="en-GB" dirty="0"/>
                </a:br>
                <a:r>
                  <a:rPr lang="en-GB" dirty="0"/>
                  <a:t>Update data with predictions generated via the current model (explicitly sample, or compute expected counts </a:t>
                </a:r>
                <a14:m>
                  <m:oMath xmlns:m="http://schemas.openxmlformats.org/officeDocument/2006/math">
                    <m:acc>
                      <m:accPr>
                        <m:chr m:val="̂"/>
                        <m:ctrlPr>
                          <a:rPr lang="en-GB" i="1">
                            <a:latin typeface="Cambria Math" panose="02040503050406030204" pitchFamily="18" charset="0"/>
                          </a:rPr>
                        </m:ctrlPr>
                      </m:accPr>
                      <m:e>
                        <m:r>
                          <a:rPr lang="en-GB" i="1">
                            <a:latin typeface="Cambria Math" panose="02040503050406030204" pitchFamily="18" charset="0"/>
                          </a:rPr>
                          <m:t>𝑁</m:t>
                        </m:r>
                      </m:e>
                    </m:acc>
                  </m:oMath>
                </a14:m>
                <a:r>
                  <a:rPr lang="en-GB" dirty="0"/>
                  <a:t>)</a:t>
                </a:r>
              </a:p>
              <a:p>
                <a:pPr lvl="2"/>
                <a:r>
                  <a:rPr lang="en-GB" dirty="0"/>
                  <a:t>Example: </a:t>
                </a:r>
                <a14:m>
                  <m:oMath xmlns:m="http://schemas.openxmlformats.org/officeDocument/2006/math">
                    <m:acc>
                      <m:accPr>
                        <m:chr m:val="̂"/>
                        <m:ctrlPr>
                          <a:rPr lang="en-GB" i="1" smtClean="0">
                            <a:solidFill>
                              <a:schemeClr val="tx1"/>
                            </a:solidFill>
                            <a:latin typeface="Cambria Math" panose="02040503050406030204" pitchFamily="18" charset="0"/>
                          </a:rPr>
                        </m:ctrlPr>
                      </m:accPr>
                      <m:e>
                        <m:r>
                          <a:rPr lang="en-GB" i="1">
                            <a:solidFill>
                              <a:schemeClr val="tx1"/>
                            </a:solidFill>
                            <a:latin typeface="Cambria Math" panose="02040503050406030204" pitchFamily="18" charset="0"/>
                          </a:rPr>
                          <m:t>𝑁</m:t>
                        </m:r>
                      </m:e>
                    </m:acc>
                    <m:d>
                      <m:dPr>
                        <m:ctrlPr>
                          <a:rPr lang="en-GB" i="1">
                            <a:solidFill>
                              <a:schemeClr val="tx1"/>
                            </a:solidFill>
                            <a:latin typeface="Cambria Math" panose="02040503050406030204" pitchFamily="18" charset="0"/>
                          </a:rPr>
                        </m:ctrlPr>
                      </m:dPr>
                      <m:e>
                        <m:r>
                          <a:rPr lang="de-DE" b="0" i="1" smtClean="0">
                            <a:solidFill>
                              <a:schemeClr val="tx1"/>
                            </a:solidFill>
                            <a:latin typeface="Cambria Math" panose="02040503050406030204" pitchFamily="18" charset="0"/>
                          </a:rPr>
                          <m:t>𝐻</m:t>
                        </m:r>
                        <m:r>
                          <a:rPr lang="en-GB" i="1">
                            <a:solidFill>
                              <a:schemeClr val="tx1"/>
                            </a:solidFill>
                            <a:latin typeface="Cambria Math" panose="02040503050406030204" pitchFamily="18" charset="0"/>
                          </a:rPr>
                          <m:t>=</m:t>
                        </m:r>
                        <m:r>
                          <a:rPr lang="de-DE" b="0" i="1" smtClean="0">
                            <a:solidFill>
                              <a:schemeClr val="tx1"/>
                            </a:solidFill>
                            <a:latin typeface="Cambria Math" panose="02040503050406030204" pitchFamily="18" charset="0"/>
                          </a:rPr>
                          <m:t>𝑖</m:t>
                        </m:r>
                      </m:e>
                    </m:d>
                    <m:r>
                      <a:rPr lang="en-GB" i="1">
                        <a:solidFill>
                          <a:schemeClr val="tx1"/>
                        </a:solidFill>
                        <a:latin typeface="Cambria Math" panose="02040503050406030204" pitchFamily="18" charset="0"/>
                      </a:rPr>
                      <m:t>=</m:t>
                    </m:r>
                    <m:nary>
                      <m:naryPr>
                        <m:chr m:val="∑"/>
                        <m:ctrlPr>
                          <a:rPr lang="en-GB" i="1">
                            <a:solidFill>
                              <a:schemeClr val="tx1"/>
                            </a:solidFill>
                            <a:latin typeface="Cambria Math" panose="02040503050406030204" pitchFamily="18" charset="0"/>
                          </a:rPr>
                        </m:ctrlPr>
                      </m:naryPr>
                      <m:sub>
                        <m:r>
                          <m:rPr>
                            <m:brk m:alnAt="23"/>
                          </m:rPr>
                          <a:rPr lang="en-GB" i="1">
                            <a:solidFill>
                              <a:schemeClr val="tx1"/>
                            </a:solidFill>
                            <a:latin typeface="Cambria Math" panose="02040503050406030204" pitchFamily="18" charset="0"/>
                          </a:rPr>
                          <m:t>𝑗</m:t>
                        </m:r>
                        <m:r>
                          <a:rPr lang="en-GB" i="1">
                            <a:solidFill>
                              <a:schemeClr val="tx1"/>
                            </a:solidFill>
                            <a:latin typeface="Cambria Math" panose="02040503050406030204" pitchFamily="18" charset="0"/>
                          </a:rPr>
                          <m:t>=1</m:t>
                        </m:r>
                      </m:sub>
                      <m:sup>
                        <m:r>
                          <a:rPr lang="en-GB" i="1">
                            <a:solidFill>
                              <a:schemeClr val="tx1"/>
                            </a:solidFill>
                            <a:latin typeface="Cambria Math" panose="02040503050406030204" pitchFamily="18" charset="0"/>
                          </a:rPr>
                          <m:t>𝑁</m:t>
                        </m:r>
                      </m:sup>
                      <m:e>
                        <m:r>
                          <a:rPr lang="en-GB" i="1">
                            <a:solidFill>
                              <a:schemeClr val="tx1"/>
                            </a:solidFill>
                            <a:latin typeface="Cambria Math" panose="02040503050406030204" pitchFamily="18" charset="0"/>
                          </a:rPr>
                          <m:t>𝑃</m:t>
                        </m:r>
                        <m:d>
                          <m:dPr>
                            <m:ctrlPr>
                              <a:rPr lang="en-GB" i="1">
                                <a:solidFill>
                                  <a:schemeClr val="tx1"/>
                                </a:solidFill>
                                <a:latin typeface="Cambria Math" panose="02040503050406030204" pitchFamily="18" charset="0"/>
                              </a:rPr>
                            </m:ctrlPr>
                          </m:dPr>
                          <m:e>
                            <m:r>
                              <a:rPr lang="de-DE" b="0" i="1" smtClean="0">
                                <a:solidFill>
                                  <a:schemeClr val="tx1"/>
                                </a:solidFill>
                                <a:latin typeface="Cambria Math" panose="02040503050406030204" pitchFamily="18" charset="0"/>
                              </a:rPr>
                              <m:t>𝐻</m:t>
                            </m:r>
                            <m:r>
                              <a:rPr lang="en-GB" i="1">
                                <a:solidFill>
                                  <a:schemeClr val="tx1"/>
                                </a:solidFill>
                                <a:latin typeface="Cambria Math" panose="02040503050406030204" pitchFamily="18" charset="0"/>
                              </a:rPr>
                              <m:t>=</m:t>
                            </m:r>
                            <m:r>
                              <a:rPr lang="de-DE" b="0" i="1" smtClean="0">
                                <a:solidFill>
                                  <a:schemeClr val="tx1"/>
                                </a:solidFill>
                                <a:latin typeface="Cambria Math" panose="02040503050406030204" pitchFamily="18" charset="0"/>
                              </a:rPr>
                              <m:t>𝑖</m:t>
                            </m:r>
                            <m:r>
                              <a:rPr lang="en-GB" i="1">
                                <a:solidFill>
                                  <a:schemeClr val="tx1"/>
                                </a:solidFill>
                                <a:latin typeface="Cambria Math" panose="02040503050406030204" pitchFamily="18" charset="0"/>
                              </a:rPr>
                              <m:t> | </m:t>
                            </m:r>
                            <m:sSub>
                              <m:sSubPr>
                                <m:ctrlPr>
                                  <a:rPr lang="de-DE" b="0" i="1" smtClean="0">
                                    <a:solidFill>
                                      <a:schemeClr val="tx1"/>
                                    </a:solidFill>
                                    <a:latin typeface="Cambria Math" panose="02040503050406030204" pitchFamily="18" charset="0"/>
                                  </a:rPr>
                                </m:ctrlPr>
                              </m:sSubPr>
                              <m:e>
                                <m:r>
                                  <a:rPr lang="de-DE" b="0" i="1" smtClean="0">
                                    <a:solidFill>
                                      <a:schemeClr val="tx1"/>
                                    </a:solidFill>
                                    <a:latin typeface="Cambria Math" panose="02040503050406030204" pitchFamily="18" charset="0"/>
                                  </a:rPr>
                                  <m:t>𝑎</m:t>
                                </m:r>
                              </m:e>
                              <m:sub>
                                <m:r>
                                  <a:rPr lang="de-DE" b="0" i="1" smtClean="0">
                                    <a:solidFill>
                                      <a:schemeClr val="tx1"/>
                                    </a:solidFill>
                                    <a:latin typeface="Cambria Math" panose="02040503050406030204" pitchFamily="18" charset="0"/>
                                  </a:rPr>
                                  <m:t>𝑗</m:t>
                                </m:r>
                              </m:sub>
                            </m:sSub>
                            <m:r>
                              <a:rPr lang="en-GB" i="1">
                                <a:solidFill>
                                  <a:schemeClr val="tx1"/>
                                </a:solidFill>
                                <a:latin typeface="Cambria Math" panose="02040503050406030204" pitchFamily="18" charset="0"/>
                              </a:rPr>
                              <m:t>,</m:t>
                            </m:r>
                            <m:sSub>
                              <m:sSubPr>
                                <m:ctrlPr>
                                  <a:rPr lang="de-DE" b="0" i="1" smtClean="0">
                                    <a:solidFill>
                                      <a:schemeClr val="tx1"/>
                                    </a:solidFill>
                                    <a:latin typeface="Cambria Math" panose="02040503050406030204" pitchFamily="18" charset="0"/>
                                  </a:rPr>
                                </m:ctrlPr>
                              </m:sSubPr>
                              <m:e>
                                <m:r>
                                  <a:rPr lang="de-DE" b="0" i="1" smtClean="0">
                                    <a:solidFill>
                                      <a:schemeClr val="tx1"/>
                                    </a:solidFill>
                                    <a:latin typeface="Cambria Math" panose="02040503050406030204" pitchFamily="18" charset="0"/>
                                  </a:rPr>
                                  <m:t>𝑏</m:t>
                                </m:r>
                              </m:e>
                              <m:sub>
                                <m:r>
                                  <a:rPr lang="de-DE" b="0" i="1" smtClean="0">
                                    <a:solidFill>
                                      <a:schemeClr val="tx1"/>
                                    </a:solidFill>
                                    <a:latin typeface="Cambria Math" panose="02040503050406030204" pitchFamily="18" charset="0"/>
                                  </a:rPr>
                                  <m:t>𝑗</m:t>
                                </m:r>
                              </m:sub>
                            </m:sSub>
                            <m:r>
                              <a:rPr lang="en-GB" i="1">
                                <a:solidFill>
                                  <a:schemeClr val="tx1"/>
                                </a:solidFill>
                                <a:latin typeface="Cambria Math" panose="02040503050406030204" pitchFamily="18" charset="0"/>
                              </a:rPr>
                              <m:t>,</m:t>
                            </m:r>
                            <m:sSub>
                              <m:sSubPr>
                                <m:ctrlPr>
                                  <a:rPr lang="de-DE" b="0" i="1" smtClean="0">
                                    <a:solidFill>
                                      <a:schemeClr val="tx1"/>
                                    </a:solidFill>
                                    <a:latin typeface="Cambria Math" panose="02040503050406030204" pitchFamily="18" charset="0"/>
                                  </a:rPr>
                                </m:ctrlPr>
                              </m:sSubPr>
                              <m:e>
                                <m:r>
                                  <a:rPr lang="de-DE" b="0" i="1" smtClean="0">
                                    <a:solidFill>
                                      <a:schemeClr val="tx1"/>
                                    </a:solidFill>
                                    <a:latin typeface="Cambria Math" panose="02040503050406030204" pitchFamily="18" charset="0"/>
                                  </a:rPr>
                                  <m:t>𝑐</m:t>
                                </m:r>
                              </m:e>
                              <m:sub>
                                <m:r>
                                  <a:rPr lang="de-DE" b="0" i="1" smtClean="0">
                                    <a:solidFill>
                                      <a:schemeClr val="tx1"/>
                                    </a:solidFill>
                                    <a:latin typeface="Cambria Math" panose="02040503050406030204" pitchFamily="18" charset="0"/>
                                  </a:rPr>
                                  <m:t>𝑗</m:t>
                                </m:r>
                              </m:sub>
                            </m:sSub>
                          </m:e>
                        </m:d>
                      </m:e>
                    </m:nary>
                  </m:oMath>
                </a14:m>
                <a:r>
                  <a:rPr lang="en-GB" dirty="0"/>
                  <a:t> </a:t>
                </a:r>
              </a:p>
              <a:p>
                <a:pPr lvl="3"/>
                <a:r>
                  <a:rPr lang="en-GB" dirty="0"/>
                  <a:t>Sum over all samples the probability of </a:t>
                </a:r>
                <a14:m>
                  <m:oMath xmlns:m="http://schemas.openxmlformats.org/officeDocument/2006/math">
                    <m:r>
                      <a:rPr lang="de-DE" i="1">
                        <a:latin typeface="Cambria Math" panose="02040503050406030204" pitchFamily="18" charset="0"/>
                      </a:rPr>
                      <m:t>𝐻</m:t>
                    </m:r>
                  </m:oMath>
                </a14:m>
                <a:r>
                  <a:rPr lang="en-GB" dirty="0"/>
                  <a:t> being </a:t>
                </a:r>
                <a14:m>
                  <m:oMath xmlns:m="http://schemas.openxmlformats.org/officeDocument/2006/math">
                    <m:r>
                      <a:rPr lang="de-DE" i="1">
                        <a:latin typeface="Cambria Math" panose="02040503050406030204" pitchFamily="18" charset="0"/>
                      </a:rPr>
                      <m:t>𝑖</m:t>
                    </m:r>
                  </m:oMath>
                </a14:m>
                <a:r>
                  <a:rPr lang="en-GB" dirty="0"/>
                  <a:t> given </a:t>
                </a:r>
                <a14:m>
                  <m:oMath xmlns:m="http://schemas.openxmlformats.org/officeDocument/2006/math">
                    <m:r>
                      <a:rPr lang="de-DE" i="1">
                        <a:latin typeface="Cambria Math" panose="02040503050406030204" pitchFamily="18" charset="0"/>
                      </a:rPr>
                      <m:t>𝑗</m:t>
                    </m:r>
                  </m:oMath>
                </a14:m>
                <a:r>
                  <a:rPr lang="en-GB" dirty="0"/>
                  <a:t>’th sample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𝑎</m:t>
                        </m:r>
                      </m:e>
                      <m:sub>
                        <m:r>
                          <a:rPr lang="de-DE" i="1">
                            <a:latin typeface="Cambria Math" panose="02040503050406030204" pitchFamily="18" charset="0"/>
                          </a:rPr>
                          <m:t>𝑗</m:t>
                        </m:r>
                      </m:sub>
                    </m:sSub>
                    <m:r>
                      <a:rPr lang="en-GB"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𝑏</m:t>
                        </m:r>
                      </m:e>
                      <m:sub>
                        <m:r>
                          <a:rPr lang="de-DE" i="1">
                            <a:latin typeface="Cambria Math" panose="02040503050406030204" pitchFamily="18" charset="0"/>
                          </a:rPr>
                          <m:t>𝑗</m:t>
                        </m:r>
                      </m:sub>
                    </m:sSub>
                    <m:r>
                      <a:rPr lang="en-GB"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𝑐</m:t>
                        </m:r>
                      </m:e>
                      <m:sub>
                        <m:r>
                          <a:rPr lang="de-DE" i="1">
                            <a:latin typeface="Cambria Math" panose="02040503050406030204" pitchFamily="18" charset="0"/>
                          </a:rPr>
                          <m:t>𝑗</m:t>
                        </m:r>
                      </m:sub>
                    </m:sSub>
                  </m:oMath>
                </a14:m>
                <a:endParaRPr lang="en-GB" dirty="0"/>
              </a:p>
              <a:p>
                <a:pPr lvl="1"/>
                <a:r>
                  <a:rPr lang="en-GB" dirty="0">
                    <a:solidFill>
                      <a:schemeClr val="accent1"/>
                    </a:solidFill>
                  </a:rPr>
                  <a:t>Maximisation (M)</a:t>
                </a:r>
                <a:r>
                  <a:rPr lang="en-GB" dirty="0"/>
                  <a:t>: </a:t>
                </a:r>
                <a:br>
                  <a:rPr lang="en-GB" dirty="0"/>
                </a:br>
                <a:r>
                  <a:rPr lang="en-GB" dirty="0"/>
                  <a:t>Given the updated data, update the model parameters using MLE</a:t>
                </a:r>
              </a:p>
              <a:p>
                <a:pPr lvl="2"/>
                <a:r>
                  <a:rPr lang="en-GB" dirty="0"/>
                  <a:t>Same step as when learning parameters for fully observable networks</a:t>
                </a:r>
              </a:p>
              <a:p>
                <a:pPr lvl="3"/>
                <a:r>
                  <a:rPr lang="en-GB" dirty="0"/>
                  <a:t>Use relative frequencies in BNs, IPF procedure for factor-based models</a:t>
                </a:r>
              </a:p>
              <a:p>
                <a:pPr lvl="1"/>
                <a:endParaRPr lang="en-GB" dirty="0"/>
              </a:p>
            </p:txBody>
          </p:sp>
        </mc:Choice>
        <mc:Fallback xmlns="">
          <p:sp>
            <p:nvSpPr>
              <p:cNvPr id="11" name="Content Placeholder 10">
                <a:extLst>
                  <a:ext uri="{FF2B5EF4-FFF2-40B4-BE49-F238E27FC236}">
                    <a16:creationId xmlns:a16="http://schemas.microsoft.com/office/drawing/2014/main" id="{E3133442-DB08-6B43-B3D6-DDA44CE015C3}"/>
                  </a:ext>
                </a:extLst>
              </p:cNvPr>
              <p:cNvSpPr>
                <a:spLocks noGrp="1" noRot="1" noChangeAspect="1" noMove="1" noResize="1" noEditPoints="1" noAdjustHandles="1" noChangeArrowheads="1" noChangeShapeType="1" noTextEdit="1"/>
              </p:cNvSpPr>
              <p:nvPr>
                <p:ph idx="1"/>
              </p:nvPr>
            </p:nvSpPr>
            <p:spPr>
              <a:xfrm>
                <a:off x="359626" y="1665066"/>
                <a:ext cx="9134154" cy="4240848"/>
              </a:xfrm>
              <a:blipFill>
                <a:blip r:embed="rId3"/>
                <a:stretch>
                  <a:fillRect l="-1803" t="-2687" r="-139" b="-6866"/>
                </a:stretch>
              </a:blipFill>
            </p:spPr>
            <p:txBody>
              <a:bodyPr/>
              <a:lstStyle/>
              <a:p>
                <a:r>
                  <a:rPr lang="en-GB">
                    <a:noFill/>
                  </a:rPr>
                  <a:t> </a:t>
                </a:r>
              </a:p>
            </p:txBody>
          </p:sp>
        </mc:Fallback>
      </mc:AlternateContent>
      <p:sp>
        <p:nvSpPr>
          <p:cNvPr id="4" name="Date Placeholder 3">
            <a:extLst>
              <a:ext uri="{FF2B5EF4-FFF2-40B4-BE49-F238E27FC236}">
                <a16:creationId xmlns:a16="http://schemas.microsoft.com/office/drawing/2014/main" id="{9F33EA50-9101-4A41-86B4-1614BA06C63E}"/>
              </a:ext>
            </a:extLst>
          </p:cNvPr>
          <p:cNvSpPr>
            <a:spLocks noGrp="1"/>
          </p:cNvSpPr>
          <p:nvPr>
            <p:ph type="dt" sz="half" idx="2"/>
          </p:nvPr>
        </p:nvSpPr>
        <p:spPr/>
        <p:txBody>
          <a:bodyPr/>
          <a:lstStyle/>
          <a:p>
            <a:r>
              <a:rPr lang="en-GB"/>
              <a:t>Lifted Learning</a:t>
            </a:r>
          </a:p>
        </p:txBody>
      </p:sp>
      <p:sp>
        <p:nvSpPr>
          <p:cNvPr id="7" name="Footer Placeholder 6">
            <a:extLst>
              <a:ext uri="{FF2B5EF4-FFF2-40B4-BE49-F238E27FC236}">
                <a16:creationId xmlns:a16="http://schemas.microsoft.com/office/drawing/2014/main" id="{6F730442-2F6B-BC47-9266-EDCCA167728D}"/>
              </a:ext>
            </a:extLst>
          </p:cNvPr>
          <p:cNvSpPr>
            <a:spLocks noGrp="1"/>
          </p:cNvSpPr>
          <p:nvPr>
            <p:ph type="ftr" sz="quarter" idx="3"/>
          </p:nvPr>
        </p:nvSpPr>
        <p:spPr/>
        <p:txBody>
          <a:bodyPr/>
          <a:lstStyle/>
          <a:p>
            <a:r>
              <a:rPr lang="en-GB"/>
              <a:t>T. Braun - StaRAI</a:t>
            </a:r>
          </a:p>
        </p:txBody>
      </p:sp>
      <p:sp>
        <p:nvSpPr>
          <p:cNvPr id="5" name="Foliennummernplatzhalter 3"/>
          <p:cNvSpPr>
            <a:spLocks noGrp="1"/>
          </p:cNvSpPr>
          <p:nvPr>
            <p:ph type="sldNum" sz="quarter" idx="4"/>
          </p:nvPr>
        </p:nvSpPr>
        <p:spPr/>
        <p:txBody>
          <a:bodyPr/>
          <a:lstStyle/>
          <a:p>
            <a:fld id="{A4C577E2-95DD-1F4B-A688-E8FB02007787}" type="slidenum">
              <a:rPr lang="en-GB" smtClean="0"/>
              <a:pPr/>
              <a:t>13</a:t>
            </a:fld>
            <a:endParaRPr lang="en-GB"/>
          </a:p>
        </p:txBody>
      </p:sp>
      <p:grpSp>
        <p:nvGrpSpPr>
          <p:cNvPr id="8" name="Group 7">
            <a:extLst>
              <a:ext uri="{FF2B5EF4-FFF2-40B4-BE49-F238E27FC236}">
                <a16:creationId xmlns:a16="http://schemas.microsoft.com/office/drawing/2014/main" id="{BC95F1F9-A8AD-4D4A-A358-4FF9AEA6F730}"/>
              </a:ext>
            </a:extLst>
          </p:cNvPr>
          <p:cNvGrpSpPr/>
          <p:nvPr/>
        </p:nvGrpSpPr>
        <p:grpSpPr>
          <a:xfrm>
            <a:off x="9763498" y="3562544"/>
            <a:ext cx="1892448" cy="2074315"/>
            <a:chOff x="9773668" y="3562683"/>
            <a:chExt cx="1894419" cy="2076476"/>
          </a:xfrm>
        </p:grpSpPr>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10E4EC0-AF43-AD4E-B207-011DA99C9C5F}"/>
                    </a:ext>
                  </a:extLst>
                </p:cNvPr>
                <p:cNvSpPr txBox="1"/>
                <p:nvPr/>
              </p:nvSpPr>
              <p:spPr>
                <a:xfrm>
                  <a:off x="10421668" y="4433117"/>
                  <a:ext cx="540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1798" i="1" smtClean="0">
                            <a:solidFill>
                              <a:srgbClr val="FFC000"/>
                            </a:solidFill>
                            <a:latin typeface="Cambria Math" panose="02040503050406030204" pitchFamily="18" charset="0"/>
                          </a:rPr>
                          <m:t>𝐻</m:t>
                        </m:r>
                      </m:oMath>
                    </m:oMathPara>
                  </a14:m>
                  <a:endParaRPr lang="en-GB" sz="1798" dirty="0">
                    <a:solidFill>
                      <a:srgbClr val="FFC000"/>
                    </a:solidFill>
                  </a:endParaRPr>
                </a:p>
              </p:txBody>
            </p:sp>
          </mc:Choice>
          <mc:Fallback xmlns="">
            <p:sp>
              <p:nvSpPr>
                <p:cNvPr id="12" name="TextBox 11">
                  <a:extLst>
                    <a:ext uri="{FF2B5EF4-FFF2-40B4-BE49-F238E27FC236}">
                      <a16:creationId xmlns:a16="http://schemas.microsoft.com/office/drawing/2014/main" id="{5A8B4A5B-D69A-B64D-AC4C-FE5713E49A75}"/>
                    </a:ext>
                  </a:extLst>
                </p:cNvPr>
                <p:cNvSpPr txBox="1">
                  <a:spLocks noRot="1" noChangeAspect="1" noMove="1" noResize="1" noEditPoints="1" noAdjustHandles="1" noChangeArrowheads="1" noChangeShapeType="1" noTextEdit="1"/>
                </p:cNvSpPr>
                <p:nvPr/>
              </p:nvSpPr>
              <p:spPr>
                <a:xfrm>
                  <a:off x="10421668" y="4433117"/>
                  <a:ext cx="540000" cy="389513"/>
                </a:xfrm>
                <a:prstGeom prst="ellipse">
                  <a:avLst/>
                </a:prstGeom>
                <a:blipFill>
                  <a:blip r:embed="rId4"/>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8EABB795-5C1B-F849-97C9-D63D637DA658}"/>
                    </a:ext>
                  </a:extLst>
                </p:cNvPr>
                <p:cNvSpPr txBox="1"/>
                <p:nvPr/>
              </p:nvSpPr>
              <p:spPr>
                <a:xfrm>
                  <a:off x="10421668" y="3562683"/>
                  <a:ext cx="540000" cy="389513"/>
                </a:xfrm>
                <a:prstGeom prst="ellipse">
                  <a:avLst/>
                </a:prstGeom>
                <a:solidFill>
                  <a:schemeClr val="tx1">
                    <a:lumMod val="40000"/>
                    <a:lumOff val="60000"/>
                  </a:schemeClr>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1798" i="1" smtClean="0">
                            <a:latin typeface="Cambria Math" panose="02040503050406030204" pitchFamily="18" charset="0"/>
                          </a:rPr>
                          <m:t>𝐴</m:t>
                        </m:r>
                      </m:oMath>
                    </m:oMathPara>
                  </a14:m>
                  <a:endParaRPr lang="en-GB" sz="1798" dirty="0"/>
                </a:p>
              </p:txBody>
            </p:sp>
          </mc:Choice>
          <mc:Fallback xmlns="">
            <p:sp>
              <p:nvSpPr>
                <p:cNvPr id="13" name="TextBox 12">
                  <a:extLst>
                    <a:ext uri="{FF2B5EF4-FFF2-40B4-BE49-F238E27FC236}">
                      <a16:creationId xmlns:a16="http://schemas.microsoft.com/office/drawing/2014/main" id="{B85889FF-5268-FC4B-A4E1-7CBB31CEE110}"/>
                    </a:ext>
                  </a:extLst>
                </p:cNvPr>
                <p:cNvSpPr txBox="1">
                  <a:spLocks noRot="1" noChangeAspect="1" noMove="1" noResize="1" noEditPoints="1" noAdjustHandles="1" noChangeArrowheads="1" noChangeShapeType="1" noTextEdit="1"/>
                </p:cNvSpPr>
                <p:nvPr/>
              </p:nvSpPr>
              <p:spPr>
                <a:xfrm>
                  <a:off x="10421668" y="3562683"/>
                  <a:ext cx="540000" cy="389513"/>
                </a:xfrm>
                <a:prstGeom prst="ellipse">
                  <a:avLst/>
                </a:prstGeom>
                <a:blipFill>
                  <a:blip r:embed="rId5"/>
                  <a:stretch>
                    <a:fillRect/>
                  </a:stretch>
                </a:blipFill>
                <a:ln>
                  <a:solidFill>
                    <a:schemeClr val="tx1"/>
                  </a:solidFill>
                </a:ln>
              </p:spPr>
              <p:txBody>
                <a:bodyPr/>
                <a:lstStyle/>
                <a:p>
                  <a:r>
                    <a:rPr lang="de-DE">
                      <a:noFill/>
                    </a:rPr>
                    <a:t> </a:t>
                  </a:r>
                </a:p>
              </p:txBody>
            </p:sp>
          </mc:Fallback>
        </mc:AlternateContent>
        <p:cxnSp>
          <p:nvCxnSpPr>
            <p:cNvPr id="13" name="Straight Arrow Connector 12">
              <a:extLst>
                <a:ext uri="{FF2B5EF4-FFF2-40B4-BE49-F238E27FC236}">
                  <a16:creationId xmlns:a16="http://schemas.microsoft.com/office/drawing/2014/main" id="{B82171F5-A970-D245-B8A9-ED22CDAA4F0F}"/>
                </a:ext>
              </a:extLst>
            </p:cNvPr>
            <p:cNvCxnSpPr>
              <a:cxnSpLocks/>
              <a:stCxn id="10" idx="4"/>
              <a:endCxn id="9" idx="0"/>
            </p:cNvCxnSpPr>
            <p:nvPr/>
          </p:nvCxnSpPr>
          <p:spPr>
            <a:xfrm>
              <a:off x="10691668" y="3952196"/>
              <a:ext cx="0" cy="48092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528B4637-D3FB-A04B-8201-58FEAD36B05F}"/>
                    </a:ext>
                  </a:extLst>
                </p:cNvPr>
                <p:cNvSpPr txBox="1"/>
                <p:nvPr/>
              </p:nvSpPr>
              <p:spPr>
                <a:xfrm>
                  <a:off x="9773668" y="5244074"/>
                  <a:ext cx="540000" cy="389513"/>
                </a:xfrm>
                <a:prstGeom prst="ellipse">
                  <a:avLst/>
                </a:prstGeom>
                <a:solidFill>
                  <a:schemeClr val="tx1">
                    <a:lumMod val="40000"/>
                    <a:lumOff val="60000"/>
                  </a:schemeClr>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1798" i="1" smtClean="0">
                            <a:latin typeface="Cambria Math" panose="02040503050406030204" pitchFamily="18" charset="0"/>
                          </a:rPr>
                          <m:t>𝐵</m:t>
                        </m:r>
                      </m:oMath>
                    </m:oMathPara>
                  </a14:m>
                  <a:endParaRPr lang="en-GB" sz="1798" dirty="0"/>
                </a:p>
              </p:txBody>
            </p:sp>
          </mc:Choice>
          <mc:Fallback xmlns="">
            <p:sp>
              <p:nvSpPr>
                <p:cNvPr id="15" name="TextBox 14">
                  <a:extLst>
                    <a:ext uri="{FF2B5EF4-FFF2-40B4-BE49-F238E27FC236}">
                      <a16:creationId xmlns:a16="http://schemas.microsoft.com/office/drawing/2014/main" id="{AC38CFA4-D66C-0048-A61C-BBE97C4B14A9}"/>
                    </a:ext>
                  </a:extLst>
                </p:cNvPr>
                <p:cNvSpPr txBox="1">
                  <a:spLocks noRot="1" noChangeAspect="1" noMove="1" noResize="1" noEditPoints="1" noAdjustHandles="1" noChangeArrowheads="1" noChangeShapeType="1" noTextEdit="1"/>
                </p:cNvSpPr>
                <p:nvPr/>
              </p:nvSpPr>
              <p:spPr>
                <a:xfrm>
                  <a:off x="9773668" y="5244074"/>
                  <a:ext cx="540000" cy="389513"/>
                </a:xfrm>
                <a:prstGeom prst="ellipse">
                  <a:avLst/>
                </a:prstGeom>
                <a:blipFill>
                  <a:blip r:embed="rId6"/>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18FC7022-15C1-404B-96B1-F279F7911DD9}"/>
                    </a:ext>
                  </a:extLst>
                </p:cNvPr>
                <p:cNvSpPr txBox="1"/>
                <p:nvPr/>
              </p:nvSpPr>
              <p:spPr>
                <a:xfrm>
                  <a:off x="11128087" y="5249646"/>
                  <a:ext cx="540000" cy="389513"/>
                </a:xfrm>
                <a:prstGeom prst="ellipse">
                  <a:avLst/>
                </a:prstGeom>
                <a:solidFill>
                  <a:schemeClr val="tx1">
                    <a:lumMod val="40000"/>
                    <a:lumOff val="60000"/>
                  </a:schemeClr>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1798" i="1" smtClean="0">
                            <a:latin typeface="Cambria Math" panose="02040503050406030204" pitchFamily="18" charset="0"/>
                          </a:rPr>
                          <m:t>𝐶</m:t>
                        </m:r>
                      </m:oMath>
                    </m:oMathPara>
                  </a14:m>
                  <a:endParaRPr lang="en-GB" sz="1798" dirty="0"/>
                </a:p>
              </p:txBody>
            </p:sp>
          </mc:Choice>
          <mc:Fallback xmlns="">
            <p:sp>
              <p:nvSpPr>
                <p:cNvPr id="16" name="TextBox 15">
                  <a:extLst>
                    <a:ext uri="{FF2B5EF4-FFF2-40B4-BE49-F238E27FC236}">
                      <a16:creationId xmlns:a16="http://schemas.microsoft.com/office/drawing/2014/main" id="{A5EAD79E-4FE4-C143-A9BD-5F9CD5219F06}"/>
                    </a:ext>
                  </a:extLst>
                </p:cNvPr>
                <p:cNvSpPr txBox="1">
                  <a:spLocks noRot="1" noChangeAspect="1" noMove="1" noResize="1" noEditPoints="1" noAdjustHandles="1" noChangeArrowheads="1" noChangeShapeType="1" noTextEdit="1"/>
                </p:cNvSpPr>
                <p:nvPr/>
              </p:nvSpPr>
              <p:spPr>
                <a:xfrm>
                  <a:off x="11128087" y="5249646"/>
                  <a:ext cx="540000" cy="389513"/>
                </a:xfrm>
                <a:prstGeom prst="ellipse">
                  <a:avLst/>
                </a:prstGeom>
                <a:blipFill>
                  <a:blip r:embed="rId7"/>
                  <a:stretch>
                    <a:fillRect/>
                  </a:stretch>
                </a:blipFill>
                <a:ln>
                  <a:solidFill>
                    <a:schemeClr val="tx1"/>
                  </a:solidFill>
                </a:ln>
              </p:spPr>
              <p:txBody>
                <a:bodyPr/>
                <a:lstStyle/>
                <a:p>
                  <a:r>
                    <a:rPr lang="de-DE">
                      <a:noFill/>
                    </a:rPr>
                    <a:t> </a:t>
                  </a:r>
                </a:p>
              </p:txBody>
            </p:sp>
          </mc:Fallback>
        </mc:AlternateContent>
        <p:cxnSp>
          <p:nvCxnSpPr>
            <p:cNvPr id="16" name="Straight Arrow Connector 15">
              <a:extLst>
                <a:ext uri="{FF2B5EF4-FFF2-40B4-BE49-F238E27FC236}">
                  <a16:creationId xmlns:a16="http://schemas.microsoft.com/office/drawing/2014/main" id="{241E7996-0EC1-8043-8AAE-37DB2B1BE4A7}"/>
                </a:ext>
              </a:extLst>
            </p:cNvPr>
            <p:cNvCxnSpPr>
              <a:cxnSpLocks/>
              <a:stCxn id="9" idx="5"/>
              <a:endCxn id="15" idx="0"/>
            </p:cNvCxnSpPr>
            <p:nvPr/>
          </p:nvCxnSpPr>
          <p:spPr>
            <a:xfrm>
              <a:off x="10882587" y="4765587"/>
              <a:ext cx="515500" cy="48405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CC71C917-8C20-7243-A2D3-206262ADC5CC}"/>
                </a:ext>
              </a:extLst>
            </p:cNvPr>
            <p:cNvCxnSpPr>
              <a:cxnSpLocks/>
              <a:stCxn id="9" idx="3"/>
              <a:endCxn id="14" idx="0"/>
            </p:cNvCxnSpPr>
            <p:nvPr/>
          </p:nvCxnSpPr>
          <p:spPr>
            <a:xfrm flipH="1">
              <a:off x="10043668" y="4765587"/>
              <a:ext cx="457081" cy="47848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graphicFrame>
            <p:nvGraphicFramePr>
              <p:cNvPr id="18" name="Table 17">
                <a:extLst>
                  <a:ext uri="{FF2B5EF4-FFF2-40B4-BE49-F238E27FC236}">
                    <a16:creationId xmlns:a16="http://schemas.microsoft.com/office/drawing/2014/main" id="{973B2F20-9E78-C14F-A537-6B746F705205}"/>
                  </a:ext>
                </a:extLst>
              </p:cNvPr>
              <p:cNvGraphicFramePr>
                <a:graphicFrameLocks noGrp="1"/>
              </p:cNvGraphicFramePr>
              <p:nvPr>
                <p:extLst>
                  <p:ext uri="{D42A27DB-BD31-4B8C-83A1-F6EECF244321}">
                    <p14:modId xmlns:p14="http://schemas.microsoft.com/office/powerpoint/2010/main" val="2565938600"/>
                  </p:ext>
                </p:extLst>
              </p:nvPr>
            </p:nvGraphicFramePr>
            <p:xfrm>
              <a:off x="9509329" y="1557699"/>
              <a:ext cx="2342427" cy="1852270"/>
            </p:xfrm>
            <a:graphic>
              <a:graphicData uri="http://schemas.openxmlformats.org/drawingml/2006/table">
                <a:tbl>
                  <a:tblPr firstRow="1" bandRow="1">
                    <a:tableStyleId>{793D81CF-94F2-401A-BA57-92F5A7B2D0C5}</a:tableStyleId>
                  </a:tblPr>
                  <a:tblGrid>
                    <a:gridCol w="780809">
                      <a:extLst>
                        <a:ext uri="{9D8B030D-6E8A-4147-A177-3AD203B41FA5}">
                          <a16:colId xmlns:a16="http://schemas.microsoft.com/office/drawing/2014/main" val="2687962397"/>
                        </a:ext>
                      </a:extLst>
                    </a:gridCol>
                    <a:gridCol w="780809">
                      <a:extLst>
                        <a:ext uri="{9D8B030D-6E8A-4147-A177-3AD203B41FA5}">
                          <a16:colId xmlns:a16="http://schemas.microsoft.com/office/drawing/2014/main" val="5854741"/>
                        </a:ext>
                      </a:extLst>
                    </a:gridCol>
                    <a:gridCol w="780809">
                      <a:extLst>
                        <a:ext uri="{9D8B030D-6E8A-4147-A177-3AD203B41FA5}">
                          <a16:colId xmlns:a16="http://schemas.microsoft.com/office/drawing/2014/main" val="1306560341"/>
                        </a:ext>
                      </a:extLst>
                    </a:gridCol>
                  </a:tblGrid>
                  <a:tr h="370454">
                    <a:tc>
                      <a:txBody>
                        <a:bodyPr/>
                        <a:lstStyle/>
                        <a:p>
                          <a:pPr/>
                          <a14:m>
                            <m:oMathPara xmlns:m="http://schemas.openxmlformats.org/officeDocument/2006/math">
                              <m:oMathParaPr>
                                <m:jc m:val="centerGroup"/>
                              </m:oMathParaPr>
                              <m:oMath xmlns:m="http://schemas.openxmlformats.org/officeDocument/2006/math">
                                <m:r>
                                  <a:rPr lang="de-DE" sz="1800" b="0" i="1" dirty="0" smtClean="0">
                                    <a:latin typeface="Cambria Math" panose="02040503050406030204" pitchFamily="18" charset="0"/>
                                  </a:rPr>
                                  <m:t>𝐴</m:t>
                                </m:r>
                              </m:oMath>
                            </m:oMathPara>
                          </a14:m>
                          <a:endParaRPr lang="de-DE" sz="18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800" b="0" i="1" dirty="0" smtClean="0">
                                    <a:latin typeface="Cambria Math" panose="02040503050406030204" pitchFamily="18" charset="0"/>
                                  </a:rPr>
                                  <m:t>𝐵</m:t>
                                </m:r>
                              </m:oMath>
                            </m:oMathPara>
                          </a14:m>
                          <a:endParaRPr lang="de-DE" sz="18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800" b="0" i="1" dirty="0" smtClean="0">
                                    <a:latin typeface="Cambria Math" panose="02040503050406030204" pitchFamily="18" charset="0"/>
                                  </a:rPr>
                                  <m:t>𝐶</m:t>
                                </m:r>
                              </m:oMath>
                            </m:oMathPara>
                          </a14:m>
                          <a:endParaRPr lang="de-DE" sz="1800" dirty="0"/>
                        </a:p>
                      </a:txBody>
                      <a:tcPr marL="91345" marR="91345" marT="45672" marB="45672"/>
                    </a:tc>
                    <a:extLst>
                      <a:ext uri="{0D108BD9-81ED-4DB2-BD59-A6C34878D82A}">
                        <a16:rowId xmlns:a16="http://schemas.microsoft.com/office/drawing/2014/main" val="206756471"/>
                      </a:ext>
                    </a:extLst>
                  </a:tr>
                  <a:tr h="370454">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𝑡𝑟𝑢𝑒</m:t>
                                </m:r>
                              </m:oMath>
                            </m:oMathPara>
                          </a14:m>
                          <a:endParaRPr lang="de-DE" sz="18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𝑓𝑎𝑙𝑠𝑒</m:t>
                                </m:r>
                              </m:oMath>
                            </m:oMathPara>
                          </a14:m>
                          <a:endParaRPr lang="de-DE" sz="18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𝑡𝑟𝑢𝑒</m:t>
                                </m:r>
                              </m:oMath>
                            </m:oMathPara>
                          </a14:m>
                          <a:endParaRPr lang="de-DE" sz="1800" dirty="0"/>
                        </a:p>
                      </a:txBody>
                      <a:tcPr marL="91345" marR="91345" marT="45672" marB="45672"/>
                    </a:tc>
                    <a:extLst>
                      <a:ext uri="{0D108BD9-81ED-4DB2-BD59-A6C34878D82A}">
                        <a16:rowId xmlns:a16="http://schemas.microsoft.com/office/drawing/2014/main" val="1330995675"/>
                      </a:ext>
                    </a:extLst>
                  </a:tr>
                  <a:tr h="370454">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𝑓𝑎𝑙𝑠𝑒</m:t>
                                </m:r>
                              </m:oMath>
                            </m:oMathPara>
                          </a14:m>
                          <a:endParaRPr lang="de-DE" sz="18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𝑡𝑟𝑢𝑒</m:t>
                                </m:r>
                              </m:oMath>
                            </m:oMathPara>
                          </a14:m>
                          <a:endParaRPr lang="de-DE" sz="18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𝑡𝑟𝑢𝑒</m:t>
                                </m:r>
                              </m:oMath>
                            </m:oMathPara>
                          </a14:m>
                          <a:endParaRPr lang="de-DE" sz="1800" dirty="0"/>
                        </a:p>
                      </a:txBody>
                      <a:tcPr marL="91345" marR="91345" marT="45672" marB="45672"/>
                    </a:tc>
                    <a:extLst>
                      <a:ext uri="{0D108BD9-81ED-4DB2-BD59-A6C34878D82A}">
                        <a16:rowId xmlns:a16="http://schemas.microsoft.com/office/drawing/2014/main" val="2314685397"/>
                      </a:ext>
                    </a:extLst>
                  </a:tr>
                  <a:tr h="370454">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𝑡𝑟𝑢𝑒</m:t>
                                </m:r>
                              </m:oMath>
                            </m:oMathPara>
                          </a14:m>
                          <a:endParaRPr lang="de-DE" sz="18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𝑡𝑟𝑢𝑒</m:t>
                                </m:r>
                              </m:oMath>
                            </m:oMathPara>
                          </a14:m>
                          <a:endParaRPr lang="de-DE" sz="18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𝑓𝑎𝑙𝑠𝑒</m:t>
                                </m:r>
                              </m:oMath>
                            </m:oMathPara>
                          </a14:m>
                          <a:endParaRPr lang="de-DE" sz="1800" dirty="0"/>
                        </a:p>
                      </a:txBody>
                      <a:tcPr marL="91345" marR="91345" marT="45672" marB="45672"/>
                    </a:tc>
                    <a:extLst>
                      <a:ext uri="{0D108BD9-81ED-4DB2-BD59-A6C34878D82A}">
                        <a16:rowId xmlns:a16="http://schemas.microsoft.com/office/drawing/2014/main" val="161504545"/>
                      </a:ext>
                    </a:extLst>
                  </a:tr>
                  <a:tr h="370454">
                    <a:tc gridSpan="3">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m:t>
                                </m:r>
                              </m:oMath>
                            </m:oMathPara>
                          </a14:m>
                          <a:endParaRPr lang="de-DE" sz="1800" dirty="0"/>
                        </a:p>
                      </a:txBody>
                      <a:tcPr marL="91345" marR="91345" marT="45672" marB="45672"/>
                    </a:tc>
                    <a:tc hMerge="1">
                      <a:txBody>
                        <a:bodyPr/>
                        <a:lstStyle/>
                        <a:p>
                          <a:endParaRPr lang="de-DE" dirty="0"/>
                        </a:p>
                      </a:txBody>
                      <a:tcPr/>
                    </a:tc>
                    <a:tc hMerge="1">
                      <a:txBody>
                        <a:bodyPr/>
                        <a:lstStyle/>
                        <a:p>
                          <a:endParaRPr lang="de-DE" dirty="0"/>
                        </a:p>
                      </a:txBody>
                      <a:tcPr/>
                    </a:tc>
                    <a:extLst>
                      <a:ext uri="{0D108BD9-81ED-4DB2-BD59-A6C34878D82A}">
                        <a16:rowId xmlns:a16="http://schemas.microsoft.com/office/drawing/2014/main" val="4155402183"/>
                      </a:ext>
                    </a:extLst>
                  </a:tr>
                </a:tbl>
              </a:graphicData>
            </a:graphic>
          </p:graphicFrame>
        </mc:Choice>
        <mc:Fallback xmlns="">
          <p:graphicFrame>
            <p:nvGraphicFramePr>
              <p:cNvPr id="18" name="Table 17">
                <a:extLst>
                  <a:ext uri="{FF2B5EF4-FFF2-40B4-BE49-F238E27FC236}">
                    <a16:creationId xmlns:a16="http://schemas.microsoft.com/office/drawing/2014/main" id="{973B2F20-9E78-C14F-A537-6B746F705205}"/>
                  </a:ext>
                </a:extLst>
              </p:cNvPr>
              <p:cNvGraphicFramePr>
                <a:graphicFrameLocks noGrp="1"/>
              </p:cNvGraphicFramePr>
              <p:nvPr>
                <p:extLst>
                  <p:ext uri="{D42A27DB-BD31-4B8C-83A1-F6EECF244321}">
                    <p14:modId xmlns:p14="http://schemas.microsoft.com/office/powerpoint/2010/main" val="2565938600"/>
                  </p:ext>
                </p:extLst>
              </p:nvPr>
            </p:nvGraphicFramePr>
            <p:xfrm>
              <a:off x="9509329" y="1557699"/>
              <a:ext cx="2342427" cy="1852270"/>
            </p:xfrm>
            <a:graphic>
              <a:graphicData uri="http://schemas.openxmlformats.org/drawingml/2006/table">
                <a:tbl>
                  <a:tblPr firstRow="1" bandRow="1">
                    <a:tableStyleId>{793D81CF-94F2-401A-BA57-92F5A7B2D0C5}</a:tableStyleId>
                  </a:tblPr>
                  <a:tblGrid>
                    <a:gridCol w="780809">
                      <a:extLst>
                        <a:ext uri="{9D8B030D-6E8A-4147-A177-3AD203B41FA5}">
                          <a16:colId xmlns:a16="http://schemas.microsoft.com/office/drawing/2014/main" val="2687962397"/>
                        </a:ext>
                      </a:extLst>
                    </a:gridCol>
                    <a:gridCol w="780809">
                      <a:extLst>
                        <a:ext uri="{9D8B030D-6E8A-4147-A177-3AD203B41FA5}">
                          <a16:colId xmlns:a16="http://schemas.microsoft.com/office/drawing/2014/main" val="5854741"/>
                        </a:ext>
                      </a:extLst>
                    </a:gridCol>
                    <a:gridCol w="780809">
                      <a:extLst>
                        <a:ext uri="{9D8B030D-6E8A-4147-A177-3AD203B41FA5}">
                          <a16:colId xmlns:a16="http://schemas.microsoft.com/office/drawing/2014/main" val="1306560341"/>
                        </a:ext>
                      </a:extLst>
                    </a:gridCol>
                  </a:tblGrid>
                  <a:tr h="370454">
                    <a:tc>
                      <a:txBody>
                        <a:bodyPr/>
                        <a:lstStyle/>
                        <a:p>
                          <a:endParaRPr lang="en-US"/>
                        </a:p>
                      </a:txBody>
                      <a:tcPr marL="91345" marR="91345" marT="45672" marB="45672">
                        <a:blipFill>
                          <a:blip r:embed="rId8"/>
                          <a:stretch>
                            <a:fillRect l="-1613" t="-3448" r="-200000" b="-406897"/>
                          </a:stretch>
                        </a:blipFill>
                      </a:tcPr>
                    </a:tc>
                    <a:tc>
                      <a:txBody>
                        <a:bodyPr/>
                        <a:lstStyle/>
                        <a:p>
                          <a:endParaRPr lang="en-US"/>
                        </a:p>
                      </a:txBody>
                      <a:tcPr marL="91345" marR="91345" marT="45672" marB="45672">
                        <a:blipFill>
                          <a:blip r:embed="rId8"/>
                          <a:stretch>
                            <a:fillRect l="-101613" t="-3448" r="-100000" b="-406897"/>
                          </a:stretch>
                        </a:blipFill>
                      </a:tcPr>
                    </a:tc>
                    <a:tc>
                      <a:txBody>
                        <a:bodyPr/>
                        <a:lstStyle/>
                        <a:p>
                          <a:endParaRPr lang="en-US"/>
                        </a:p>
                      </a:txBody>
                      <a:tcPr marL="91345" marR="91345" marT="45672" marB="45672">
                        <a:blipFill>
                          <a:blip r:embed="rId8"/>
                          <a:stretch>
                            <a:fillRect l="-201613" t="-3448" b="-406897"/>
                          </a:stretch>
                        </a:blipFill>
                      </a:tcPr>
                    </a:tc>
                    <a:extLst>
                      <a:ext uri="{0D108BD9-81ED-4DB2-BD59-A6C34878D82A}">
                        <a16:rowId xmlns:a16="http://schemas.microsoft.com/office/drawing/2014/main" val="206756471"/>
                      </a:ext>
                    </a:extLst>
                  </a:tr>
                  <a:tr h="370454">
                    <a:tc>
                      <a:txBody>
                        <a:bodyPr/>
                        <a:lstStyle/>
                        <a:p>
                          <a:endParaRPr lang="en-US"/>
                        </a:p>
                      </a:txBody>
                      <a:tcPr marL="91345" marR="91345" marT="45672" marB="45672">
                        <a:blipFill>
                          <a:blip r:embed="rId8"/>
                          <a:stretch>
                            <a:fillRect l="-1613" t="-100000" r="-200000" b="-293333"/>
                          </a:stretch>
                        </a:blipFill>
                      </a:tcPr>
                    </a:tc>
                    <a:tc>
                      <a:txBody>
                        <a:bodyPr/>
                        <a:lstStyle/>
                        <a:p>
                          <a:endParaRPr lang="en-US"/>
                        </a:p>
                      </a:txBody>
                      <a:tcPr marL="91345" marR="91345" marT="45672" marB="45672">
                        <a:blipFill>
                          <a:blip r:embed="rId8"/>
                          <a:stretch>
                            <a:fillRect l="-101613" t="-100000" r="-100000" b="-293333"/>
                          </a:stretch>
                        </a:blipFill>
                      </a:tcPr>
                    </a:tc>
                    <a:tc>
                      <a:txBody>
                        <a:bodyPr/>
                        <a:lstStyle/>
                        <a:p>
                          <a:endParaRPr lang="en-US"/>
                        </a:p>
                      </a:txBody>
                      <a:tcPr marL="91345" marR="91345" marT="45672" marB="45672">
                        <a:blipFill>
                          <a:blip r:embed="rId8"/>
                          <a:stretch>
                            <a:fillRect l="-201613" t="-100000" b="-293333"/>
                          </a:stretch>
                        </a:blipFill>
                      </a:tcPr>
                    </a:tc>
                    <a:extLst>
                      <a:ext uri="{0D108BD9-81ED-4DB2-BD59-A6C34878D82A}">
                        <a16:rowId xmlns:a16="http://schemas.microsoft.com/office/drawing/2014/main" val="1330995675"/>
                      </a:ext>
                    </a:extLst>
                  </a:tr>
                  <a:tr h="370454">
                    <a:tc>
                      <a:txBody>
                        <a:bodyPr/>
                        <a:lstStyle/>
                        <a:p>
                          <a:endParaRPr lang="en-US"/>
                        </a:p>
                      </a:txBody>
                      <a:tcPr marL="91345" marR="91345" marT="45672" marB="45672">
                        <a:blipFill>
                          <a:blip r:embed="rId8"/>
                          <a:stretch>
                            <a:fillRect l="-1613" t="-206897" r="-200000" b="-203448"/>
                          </a:stretch>
                        </a:blipFill>
                      </a:tcPr>
                    </a:tc>
                    <a:tc>
                      <a:txBody>
                        <a:bodyPr/>
                        <a:lstStyle/>
                        <a:p>
                          <a:endParaRPr lang="en-US"/>
                        </a:p>
                      </a:txBody>
                      <a:tcPr marL="91345" marR="91345" marT="45672" marB="45672">
                        <a:blipFill>
                          <a:blip r:embed="rId8"/>
                          <a:stretch>
                            <a:fillRect l="-101613" t="-206897" r="-100000" b="-203448"/>
                          </a:stretch>
                        </a:blipFill>
                      </a:tcPr>
                    </a:tc>
                    <a:tc>
                      <a:txBody>
                        <a:bodyPr/>
                        <a:lstStyle/>
                        <a:p>
                          <a:endParaRPr lang="en-US"/>
                        </a:p>
                      </a:txBody>
                      <a:tcPr marL="91345" marR="91345" marT="45672" marB="45672">
                        <a:blipFill>
                          <a:blip r:embed="rId8"/>
                          <a:stretch>
                            <a:fillRect l="-201613" t="-206897" b="-203448"/>
                          </a:stretch>
                        </a:blipFill>
                      </a:tcPr>
                    </a:tc>
                    <a:extLst>
                      <a:ext uri="{0D108BD9-81ED-4DB2-BD59-A6C34878D82A}">
                        <a16:rowId xmlns:a16="http://schemas.microsoft.com/office/drawing/2014/main" val="2314685397"/>
                      </a:ext>
                    </a:extLst>
                  </a:tr>
                  <a:tr h="370454">
                    <a:tc>
                      <a:txBody>
                        <a:bodyPr/>
                        <a:lstStyle/>
                        <a:p>
                          <a:endParaRPr lang="en-US"/>
                        </a:p>
                      </a:txBody>
                      <a:tcPr marL="91345" marR="91345" marT="45672" marB="45672">
                        <a:blipFill>
                          <a:blip r:embed="rId8"/>
                          <a:stretch>
                            <a:fillRect l="-1613" t="-296667" r="-200000" b="-96667"/>
                          </a:stretch>
                        </a:blipFill>
                      </a:tcPr>
                    </a:tc>
                    <a:tc>
                      <a:txBody>
                        <a:bodyPr/>
                        <a:lstStyle/>
                        <a:p>
                          <a:endParaRPr lang="en-US"/>
                        </a:p>
                      </a:txBody>
                      <a:tcPr marL="91345" marR="91345" marT="45672" marB="45672">
                        <a:blipFill>
                          <a:blip r:embed="rId8"/>
                          <a:stretch>
                            <a:fillRect l="-101613" t="-296667" r="-100000" b="-96667"/>
                          </a:stretch>
                        </a:blipFill>
                      </a:tcPr>
                    </a:tc>
                    <a:tc>
                      <a:txBody>
                        <a:bodyPr/>
                        <a:lstStyle/>
                        <a:p>
                          <a:endParaRPr lang="en-US"/>
                        </a:p>
                      </a:txBody>
                      <a:tcPr marL="91345" marR="91345" marT="45672" marB="45672">
                        <a:blipFill>
                          <a:blip r:embed="rId8"/>
                          <a:stretch>
                            <a:fillRect l="-201613" t="-296667" b="-96667"/>
                          </a:stretch>
                        </a:blipFill>
                      </a:tcPr>
                    </a:tc>
                    <a:extLst>
                      <a:ext uri="{0D108BD9-81ED-4DB2-BD59-A6C34878D82A}">
                        <a16:rowId xmlns:a16="http://schemas.microsoft.com/office/drawing/2014/main" val="161504545"/>
                      </a:ext>
                    </a:extLst>
                  </a:tr>
                  <a:tr h="370454">
                    <a:tc gridSpan="3">
                      <a:txBody>
                        <a:bodyPr/>
                        <a:lstStyle/>
                        <a:p>
                          <a:endParaRPr lang="en-US"/>
                        </a:p>
                      </a:txBody>
                      <a:tcPr marL="91345" marR="91345" marT="45672" marB="45672">
                        <a:blipFill>
                          <a:blip r:embed="rId8"/>
                          <a:stretch>
                            <a:fillRect l="-538" t="-410345"/>
                          </a:stretch>
                        </a:blipFill>
                      </a:tcPr>
                    </a:tc>
                    <a:tc hMerge="1">
                      <a:txBody>
                        <a:bodyPr/>
                        <a:lstStyle/>
                        <a:p>
                          <a:endParaRPr lang="de-DE" dirty="0"/>
                        </a:p>
                      </a:txBody>
                      <a:tcPr/>
                    </a:tc>
                    <a:tc hMerge="1">
                      <a:txBody>
                        <a:bodyPr/>
                        <a:lstStyle/>
                        <a:p>
                          <a:endParaRPr lang="de-DE" dirty="0"/>
                        </a:p>
                      </a:txBody>
                      <a:tcPr/>
                    </a:tc>
                    <a:extLst>
                      <a:ext uri="{0D108BD9-81ED-4DB2-BD59-A6C34878D82A}">
                        <a16:rowId xmlns:a16="http://schemas.microsoft.com/office/drawing/2014/main" val="4155402183"/>
                      </a:ext>
                    </a:extLst>
                  </a:tr>
                </a:tbl>
              </a:graphicData>
            </a:graphic>
          </p:graphicFrame>
        </mc:Fallback>
      </mc:AlternateContent>
    </p:spTree>
    <p:extLst>
      <p:ext uri="{BB962C8B-B14F-4D97-AF65-F5344CB8AC3E}">
        <p14:creationId xmlns:p14="http://schemas.microsoft.com/office/powerpoint/2010/main" val="3271581668"/>
      </p:ext>
    </p:extLst>
  </p:cSld>
  <p:clrMapOvr>
    <a:masterClrMapping/>
  </p:clrMapOvr>
  <p:transition spd="med"/>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11B34-3EE2-5445-8A1B-5875B105C677}"/>
              </a:ext>
            </a:extLst>
          </p:cNvPr>
          <p:cNvSpPr>
            <a:spLocks noGrp="1"/>
          </p:cNvSpPr>
          <p:nvPr>
            <p:ph type="title"/>
          </p:nvPr>
        </p:nvSpPr>
        <p:spPr/>
        <p:txBody>
          <a:bodyPr/>
          <a:lstStyle/>
          <a:p>
            <a:r>
              <a:rPr lang="en-GB" dirty="0"/>
              <a:t>EM: Expectation Step (Augment Data: Compute Expected Counts)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88DDDED-DCB6-8248-8E8C-61021BE24DF9}"/>
                  </a:ext>
                </a:extLst>
              </p:cNvPr>
              <p:cNvSpPr>
                <a:spLocks noGrp="1"/>
              </p:cNvSpPr>
              <p:nvPr>
                <p:ph idx="1"/>
              </p:nvPr>
            </p:nvSpPr>
            <p:spPr/>
            <p:txBody>
              <a:bodyPr/>
              <a:lstStyle/>
              <a:p>
                <a:r>
                  <a:rPr lang="en-GB" dirty="0"/>
                  <a:t>Expected count </a:t>
                </a:r>
                <a14:m>
                  <m:oMath xmlns:m="http://schemas.openxmlformats.org/officeDocument/2006/math">
                    <m:acc>
                      <m:accPr>
                        <m:chr m:val="̂"/>
                        <m:ctrlPr>
                          <a:rPr lang="en-GB" i="1" smtClean="0">
                            <a:latin typeface="Cambria Math" panose="02040503050406030204" pitchFamily="18" charset="0"/>
                          </a:rPr>
                        </m:ctrlPr>
                      </m:accPr>
                      <m:e>
                        <m:r>
                          <a:rPr lang="en-GB" b="0" i="1" smtClean="0">
                            <a:latin typeface="Cambria Math" panose="02040503050406030204" pitchFamily="18" charset="0"/>
                          </a:rPr>
                          <m:t>𝑁</m:t>
                        </m:r>
                      </m:e>
                    </m:acc>
                    <m:d>
                      <m:dPr>
                        <m:ctrlPr>
                          <a:rPr lang="en-GB" b="0" i="1" smtClean="0">
                            <a:latin typeface="Cambria Math" panose="02040503050406030204" pitchFamily="18" charset="0"/>
                          </a:rPr>
                        </m:ctrlPr>
                      </m:dPr>
                      <m:e>
                        <m:r>
                          <a:rPr lang="en-GB" b="0" i="1" smtClean="0">
                            <a:latin typeface="Cambria Math" panose="02040503050406030204" pitchFamily="18" charset="0"/>
                          </a:rPr>
                          <m:t>𝐶</m:t>
                        </m:r>
                        <m:r>
                          <a:rPr lang="en-GB" b="0" i="1" smtClean="0">
                            <a:latin typeface="Cambria Math" panose="02040503050406030204" pitchFamily="18" charset="0"/>
                          </a:rPr>
                          <m:t>=</m:t>
                        </m:r>
                        <m:r>
                          <a:rPr lang="en-GB" b="0" i="1" smtClean="0">
                            <a:latin typeface="Cambria Math" panose="02040503050406030204" pitchFamily="18" charset="0"/>
                          </a:rPr>
                          <m:t>𝑘</m:t>
                        </m:r>
                      </m:e>
                    </m:d>
                  </m:oMath>
                </a14:m>
                <a:r>
                  <a:rPr lang="en-GB" dirty="0"/>
                  <a:t> is the sum, over all </a:t>
                </a:r>
                <a14:m>
                  <m:oMath xmlns:m="http://schemas.openxmlformats.org/officeDocument/2006/math">
                    <m:r>
                      <a:rPr lang="en-GB" b="0" i="1" smtClean="0">
                        <a:latin typeface="Cambria Math" panose="02040503050406030204" pitchFamily="18" charset="0"/>
                      </a:rPr>
                      <m:t>𝑁</m:t>
                    </m:r>
                  </m:oMath>
                </a14:m>
                <a:r>
                  <a:rPr lang="en-GB" dirty="0"/>
                  <a:t> samples, of the probability that each sample is in category </a:t>
                </a:r>
                <a14:m>
                  <m:oMath xmlns:m="http://schemas.openxmlformats.org/officeDocument/2006/math">
                    <m:r>
                      <a:rPr lang="en-GB" b="0" i="1" smtClean="0">
                        <a:latin typeface="Cambria Math" panose="02040503050406030204" pitchFamily="18" charset="0"/>
                      </a:rPr>
                      <m:t>𝑘</m:t>
                    </m:r>
                  </m:oMath>
                </a14:m>
                <a:endParaRPr lang="en-GB" dirty="0"/>
              </a:p>
              <a:p>
                <a:pPr marL="0" indent="0">
                  <a:buNone/>
                </a:pPr>
                <a14:m>
                  <m:oMathPara xmlns:m="http://schemas.openxmlformats.org/officeDocument/2006/math">
                    <m:oMathParaPr>
                      <m:jc m:val="centerGroup"/>
                    </m:oMathParaPr>
                    <m:oMath xmlns:m="http://schemas.openxmlformats.org/officeDocument/2006/math">
                      <m:acc>
                        <m:accPr>
                          <m:chr m:val="̂"/>
                          <m:ctrlPr>
                            <a:rPr lang="en-GB" i="1" smtClean="0">
                              <a:solidFill>
                                <a:schemeClr val="accent1"/>
                              </a:solidFill>
                              <a:latin typeface="Cambria Math" panose="02040503050406030204" pitchFamily="18" charset="0"/>
                            </a:rPr>
                          </m:ctrlPr>
                        </m:accPr>
                        <m:e>
                          <m:r>
                            <a:rPr lang="en-GB" b="0" i="1" smtClean="0">
                              <a:solidFill>
                                <a:schemeClr val="accent1"/>
                              </a:solidFill>
                              <a:latin typeface="Cambria Math" panose="02040503050406030204" pitchFamily="18" charset="0"/>
                            </a:rPr>
                            <m:t>𝑁</m:t>
                          </m:r>
                        </m:e>
                      </m:acc>
                      <m:d>
                        <m:dPr>
                          <m:ctrlPr>
                            <a:rPr lang="en-GB" b="0" i="1" smtClean="0">
                              <a:solidFill>
                                <a:schemeClr val="accent1"/>
                              </a:solidFill>
                              <a:latin typeface="Cambria Math" panose="02040503050406030204" pitchFamily="18" charset="0"/>
                            </a:rPr>
                          </m:ctrlPr>
                        </m:dPr>
                        <m:e>
                          <m:r>
                            <a:rPr lang="en-GB" b="0" i="1" smtClean="0">
                              <a:solidFill>
                                <a:schemeClr val="accent1"/>
                              </a:solidFill>
                              <a:latin typeface="Cambria Math" panose="02040503050406030204" pitchFamily="18" charset="0"/>
                            </a:rPr>
                            <m:t>𝐶</m:t>
                          </m:r>
                          <m:r>
                            <a:rPr lang="en-GB" b="0" i="1" smtClean="0">
                              <a:solidFill>
                                <a:schemeClr val="accent1"/>
                              </a:solidFill>
                              <a:latin typeface="Cambria Math" panose="02040503050406030204" pitchFamily="18" charset="0"/>
                            </a:rPr>
                            <m:t>=</m:t>
                          </m:r>
                          <m:r>
                            <a:rPr lang="en-GB" b="0" i="1" smtClean="0">
                              <a:solidFill>
                                <a:schemeClr val="accent1"/>
                              </a:solidFill>
                              <a:latin typeface="Cambria Math" panose="02040503050406030204" pitchFamily="18" charset="0"/>
                            </a:rPr>
                            <m:t>𝑘</m:t>
                          </m:r>
                        </m:e>
                      </m:d>
                      <m:r>
                        <a:rPr lang="en-GB" b="0" i="1" smtClean="0">
                          <a:solidFill>
                            <a:schemeClr val="accent1"/>
                          </a:solidFill>
                          <a:latin typeface="Cambria Math" panose="02040503050406030204" pitchFamily="18" charset="0"/>
                        </a:rPr>
                        <m:t>=</m:t>
                      </m:r>
                      <m:nary>
                        <m:naryPr>
                          <m:chr m:val="∑"/>
                          <m:ctrlPr>
                            <a:rPr lang="en-GB" b="0" i="1" smtClean="0">
                              <a:solidFill>
                                <a:schemeClr val="accent1"/>
                              </a:solidFill>
                              <a:latin typeface="Cambria Math" panose="02040503050406030204" pitchFamily="18" charset="0"/>
                            </a:rPr>
                          </m:ctrlPr>
                        </m:naryPr>
                        <m:sub>
                          <m:r>
                            <m:rPr>
                              <m:brk m:alnAt="23"/>
                            </m:rPr>
                            <a:rPr lang="en-GB" b="0" i="1" smtClean="0">
                              <a:solidFill>
                                <a:schemeClr val="accent1"/>
                              </a:solidFill>
                              <a:latin typeface="Cambria Math" panose="02040503050406030204" pitchFamily="18" charset="0"/>
                            </a:rPr>
                            <m:t>𝑗</m:t>
                          </m:r>
                          <m:r>
                            <a:rPr lang="en-GB" b="0" i="1" smtClean="0">
                              <a:solidFill>
                                <a:schemeClr val="accent1"/>
                              </a:solidFill>
                              <a:latin typeface="Cambria Math" panose="02040503050406030204" pitchFamily="18" charset="0"/>
                            </a:rPr>
                            <m:t>=1</m:t>
                          </m:r>
                        </m:sub>
                        <m:sup>
                          <m:r>
                            <a:rPr lang="en-GB" b="0" i="1" smtClean="0">
                              <a:solidFill>
                                <a:schemeClr val="accent1"/>
                              </a:solidFill>
                              <a:latin typeface="Cambria Math" panose="02040503050406030204" pitchFamily="18" charset="0"/>
                            </a:rPr>
                            <m:t>𝑁</m:t>
                          </m:r>
                        </m:sup>
                        <m:e>
                          <m:r>
                            <a:rPr lang="en-GB" b="0" i="1" smtClean="0">
                              <a:solidFill>
                                <a:schemeClr val="accent1"/>
                              </a:solidFill>
                              <a:latin typeface="Cambria Math" panose="02040503050406030204" pitchFamily="18" charset="0"/>
                            </a:rPr>
                            <m:t>𝑃</m:t>
                          </m:r>
                          <m:d>
                            <m:dPr>
                              <m:ctrlPr>
                                <a:rPr lang="en-GB" b="0" i="1" smtClean="0">
                                  <a:solidFill>
                                    <a:schemeClr val="accent1"/>
                                  </a:solidFill>
                                  <a:latin typeface="Cambria Math" panose="02040503050406030204" pitchFamily="18" charset="0"/>
                                </a:rPr>
                              </m:ctrlPr>
                            </m:dPr>
                            <m:e>
                              <m:r>
                                <a:rPr lang="en-GB" b="0" i="1" smtClean="0">
                                  <a:solidFill>
                                    <a:schemeClr val="accent1"/>
                                  </a:solidFill>
                                  <a:latin typeface="Cambria Math" panose="02040503050406030204" pitchFamily="18" charset="0"/>
                                </a:rPr>
                                <m:t>𝐶</m:t>
                              </m:r>
                              <m:r>
                                <a:rPr lang="en-GB" b="0" i="1" smtClean="0">
                                  <a:solidFill>
                                    <a:schemeClr val="accent1"/>
                                  </a:solidFill>
                                  <a:latin typeface="Cambria Math" panose="02040503050406030204" pitchFamily="18" charset="0"/>
                                </a:rPr>
                                <m:t>=</m:t>
                              </m:r>
                              <m:r>
                                <a:rPr lang="en-GB" b="0" i="1" smtClean="0">
                                  <a:solidFill>
                                    <a:schemeClr val="accent1"/>
                                  </a:solidFill>
                                  <a:latin typeface="Cambria Math" panose="02040503050406030204" pitchFamily="18" charset="0"/>
                                </a:rPr>
                                <m:t>𝑘</m:t>
                              </m:r>
                              <m:r>
                                <a:rPr lang="en-GB" b="0" i="1" smtClean="0">
                                  <a:solidFill>
                                    <a:schemeClr val="accent1"/>
                                  </a:solidFill>
                                  <a:latin typeface="Cambria Math" panose="02040503050406030204" pitchFamily="18" charset="0"/>
                                </a:rPr>
                                <m:t> | </m:t>
                              </m:r>
                              <m:sSubSup>
                                <m:sSubSupPr>
                                  <m:ctrlPr>
                                    <a:rPr lang="en-GB" b="0" i="1" smtClean="0">
                                      <a:solidFill>
                                        <a:schemeClr val="accent1"/>
                                      </a:solidFill>
                                      <a:latin typeface="Cambria Math" panose="02040503050406030204" pitchFamily="18" charset="0"/>
                                    </a:rPr>
                                  </m:ctrlPr>
                                </m:sSubSupPr>
                                <m:e>
                                  <m:r>
                                    <a:rPr lang="en-GB" b="0" i="1" smtClean="0">
                                      <a:solidFill>
                                        <a:schemeClr val="accent1"/>
                                      </a:solidFill>
                                      <a:latin typeface="Cambria Math" panose="02040503050406030204" pitchFamily="18" charset="0"/>
                                    </a:rPr>
                                    <m:t>𝑥</m:t>
                                  </m:r>
                                </m:e>
                                <m:sub>
                                  <m:r>
                                    <a:rPr lang="en-GB" b="0" i="1" smtClean="0">
                                      <a:solidFill>
                                        <a:schemeClr val="accent1"/>
                                      </a:solidFill>
                                      <a:latin typeface="Cambria Math" panose="02040503050406030204" pitchFamily="18" charset="0"/>
                                    </a:rPr>
                                    <m:t>1</m:t>
                                  </m:r>
                                </m:sub>
                                <m:sup>
                                  <m:r>
                                    <a:rPr lang="en-GB" b="0" i="1" smtClean="0">
                                      <a:solidFill>
                                        <a:schemeClr val="accent1"/>
                                      </a:solidFill>
                                      <a:latin typeface="Cambria Math" panose="02040503050406030204" pitchFamily="18" charset="0"/>
                                    </a:rPr>
                                    <m:t>𝑗</m:t>
                                  </m:r>
                                </m:sup>
                              </m:sSubSup>
                              <m:r>
                                <a:rPr lang="en-GB" b="0" i="1" smtClean="0">
                                  <a:solidFill>
                                    <a:schemeClr val="accent1"/>
                                  </a:solidFill>
                                  <a:latin typeface="Cambria Math" panose="02040503050406030204" pitchFamily="18" charset="0"/>
                                </a:rPr>
                                <m:t>,</m:t>
                              </m:r>
                              <m:sSubSup>
                                <m:sSubSupPr>
                                  <m:ctrlPr>
                                    <a:rPr lang="en-GB" i="1" smtClean="0">
                                      <a:solidFill>
                                        <a:schemeClr val="accent1"/>
                                      </a:solidFill>
                                      <a:latin typeface="Cambria Math" panose="02040503050406030204" pitchFamily="18" charset="0"/>
                                    </a:rPr>
                                  </m:ctrlPr>
                                </m:sSubSupPr>
                                <m:e>
                                  <m:r>
                                    <a:rPr lang="en-GB" i="1" smtClean="0">
                                      <a:solidFill>
                                        <a:schemeClr val="accent1"/>
                                      </a:solidFill>
                                      <a:latin typeface="Cambria Math" panose="02040503050406030204" pitchFamily="18" charset="0"/>
                                    </a:rPr>
                                    <m:t>𝑥</m:t>
                                  </m:r>
                                </m:e>
                                <m:sub>
                                  <m:r>
                                    <a:rPr lang="en-GB" b="0" i="1" smtClean="0">
                                      <a:solidFill>
                                        <a:schemeClr val="accent1"/>
                                      </a:solidFill>
                                      <a:latin typeface="Cambria Math" panose="02040503050406030204" pitchFamily="18" charset="0"/>
                                    </a:rPr>
                                    <m:t>2</m:t>
                                  </m:r>
                                </m:sub>
                                <m:sup>
                                  <m:r>
                                    <a:rPr lang="en-GB" i="1" smtClean="0">
                                      <a:solidFill>
                                        <a:schemeClr val="accent1"/>
                                      </a:solidFill>
                                      <a:latin typeface="Cambria Math" panose="02040503050406030204" pitchFamily="18" charset="0"/>
                                    </a:rPr>
                                    <m:t>𝑗</m:t>
                                  </m:r>
                                </m:sup>
                              </m:sSubSup>
                              <m:r>
                                <a:rPr lang="en-GB" b="0" i="1" smtClean="0">
                                  <a:solidFill>
                                    <a:schemeClr val="accent1"/>
                                  </a:solidFill>
                                  <a:latin typeface="Cambria Math" panose="02040503050406030204" pitchFamily="18" charset="0"/>
                                </a:rPr>
                                <m:t>,</m:t>
                              </m:r>
                              <m:sSubSup>
                                <m:sSubSupPr>
                                  <m:ctrlPr>
                                    <a:rPr lang="en-GB" i="1" smtClean="0">
                                      <a:solidFill>
                                        <a:schemeClr val="accent1"/>
                                      </a:solidFill>
                                      <a:latin typeface="Cambria Math" panose="02040503050406030204" pitchFamily="18" charset="0"/>
                                    </a:rPr>
                                  </m:ctrlPr>
                                </m:sSubSupPr>
                                <m:e>
                                  <m:r>
                                    <a:rPr lang="en-GB" i="1" smtClean="0">
                                      <a:solidFill>
                                        <a:schemeClr val="accent1"/>
                                      </a:solidFill>
                                      <a:latin typeface="Cambria Math" panose="02040503050406030204" pitchFamily="18" charset="0"/>
                                    </a:rPr>
                                    <m:t>𝑥</m:t>
                                  </m:r>
                                </m:e>
                                <m:sub>
                                  <m:r>
                                    <a:rPr lang="en-GB" b="0" i="1" smtClean="0">
                                      <a:solidFill>
                                        <a:schemeClr val="accent1"/>
                                      </a:solidFill>
                                      <a:latin typeface="Cambria Math" panose="02040503050406030204" pitchFamily="18" charset="0"/>
                                    </a:rPr>
                                    <m:t>3</m:t>
                                  </m:r>
                                </m:sub>
                                <m:sup>
                                  <m:r>
                                    <a:rPr lang="en-GB" i="1" smtClean="0">
                                      <a:solidFill>
                                        <a:schemeClr val="accent1"/>
                                      </a:solidFill>
                                      <a:latin typeface="Cambria Math" panose="02040503050406030204" pitchFamily="18" charset="0"/>
                                    </a:rPr>
                                    <m:t>𝑗</m:t>
                                  </m:r>
                                </m:sup>
                              </m:sSubSup>
                              <m:r>
                                <a:rPr lang="en-GB" b="0" i="1" smtClean="0">
                                  <a:solidFill>
                                    <a:schemeClr val="accent1"/>
                                  </a:solidFill>
                                  <a:latin typeface="Cambria Math" panose="02040503050406030204" pitchFamily="18" charset="0"/>
                                </a:rPr>
                                <m:t>,</m:t>
                              </m:r>
                              <m:sSubSup>
                                <m:sSubSupPr>
                                  <m:ctrlPr>
                                    <a:rPr lang="en-GB" i="1" smtClean="0">
                                      <a:solidFill>
                                        <a:schemeClr val="accent1"/>
                                      </a:solidFill>
                                      <a:latin typeface="Cambria Math" panose="02040503050406030204" pitchFamily="18" charset="0"/>
                                    </a:rPr>
                                  </m:ctrlPr>
                                </m:sSubSupPr>
                                <m:e>
                                  <m:r>
                                    <a:rPr lang="en-GB" i="1" smtClean="0">
                                      <a:solidFill>
                                        <a:schemeClr val="accent1"/>
                                      </a:solidFill>
                                      <a:latin typeface="Cambria Math" panose="02040503050406030204" pitchFamily="18" charset="0"/>
                                    </a:rPr>
                                    <m:t>𝑥</m:t>
                                  </m:r>
                                </m:e>
                                <m:sub>
                                  <m:r>
                                    <a:rPr lang="en-GB" b="0" i="1" smtClean="0">
                                      <a:solidFill>
                                        <a:schemeClr val="accent1"/>
                                      </a:solidFill>
                                      <a:latin typeface="Cambria Math" panose="02040503050406030204" pitchFamily="18" charset="0"/>
                                    </a:rPr>
                                    <m:t>4</m:t>
                                  </m:r>
                                </m:sub>
                                <m:sup>
                                  <m:r>
                                    <a:rPr lang="en-GB" i="1" smtClean="0">
                                      <a:solidFill>
                                        <a:schemeClr val="accent1"/>
                                      </a:solidFill>
                                      <a:latin typeface="Cambria Math" panose="02040503050406030204" pitchFamily="18" charset="0"/>
                                    </a:rPr>
                                    <m:t>𝑗</m:t>
                                  </m:r>
                                </m:sup>
                              </m:sSubSup>
                            </m:e>
                          </m:d>
                        </m:e>
                      </m:nary>
                    </m:oMath>
                  </m:oMathPara>
                </a14:m>
                <a:endParaRPr lang="en-GB" dirty="0"/>
              </a:p>
              <a:p>
                <a:r>
                  <a:rPr lang="en-GB" dirty="0">
                    <a:latin typeface="+mn-lt"/>
                  </a:rPr>
                  <a:t>Estimation then is:</a:t>
                </a:r>
              </a:p>
              <a:p>
                <a:pPr marL="0" indent="0">
                  <a:buNone/>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rPr>
                        <m:t>𝑃</m:t>
                      </m:r>
                      <m:d>
                        <m:dPr>
                          <m:ctrlPr>
                            <a:rPr lang="en-GB" i="1" smtClean="0">
                              <a:latin typeface="Cambria Math" panose="02040503050406030204" pitchFamily="18" charset="0"/>
                            </a:rPr>
                          </m:ctrlPr>
                        </m:dPr>
                        <m:e>
                          <m:r>
                            <a:rPr lang="en-GB" i="1" smtClean="0">
                              <a:latin typeface="Cambria Math" panose="02040503050406030204" pitchFamily="18" charset="0"/>
                            </a:rPr>
                            <m:t>𝐶</m:t>
                          </m:r>
                          <m:r>
                            <a:rPr lang="en-GB" i="1" smtClean="0">
                              <a:latin typeface="Cambria Math" panose="02040503050406030204" pitchFamily="18" charset="0"/>
                            </a:rPr>
                            <m:t>=</m:t>
                          </m:r>
                          <m:r>
                            <a:rPr lang="en-GB" i="1" smtClean="0">
                              <a:latin typeface="Cambria Math" panose="02040503050406030204" pitchFamily="18" charset="0"/>
                            </a:rPr>
                            <m:t>𝑘</m:t>
                          </m:r>
                        </m:e>
                      </m:d>
                      <m:r>
                        <a:rPr lang="en-GB" i="1" smtClean="0">
                          <a:latin typeface="Cambria Math" panose="02040503050406030204" pitchFamily="18" charset="0"/>
                        </a:rPr>
                        <m:t>=</m:t>
                      </m:r>
                      <m:f>
                        <m:fPr>
                          <m:ctrlPr>
                            <a:rPr lang="en-GB" i="1" smtClean="0">
                              <a:latin typeface="Cambria Math" panose="02040503050406030204" pitchFamily="18" charset="0"/>
                            </a:rPr>
                          </m:ctrlPr>
                        </m:fPr>
                        <m:num>
                          <m:r>
                            <a:rPr lang="de-DE" b="0" i="1" smtClean="0">
                              <a:latin typeface="Cambria Math" panose="02040503050406030204" pitchFamily="18" charset="0"/>
                            </a:rPr>
                            <m:t>𝑒𝑥𝑝</m:t>
                          </m:r>
                          <m:r>
                            <a:rPr lang="de-DE" b="0" i="1" smtClean="0">
                              <a:latin typeface="Cambria Math" panose="02040503050406030204" pitchFamily="18" charset="0"/>
                            </a:rPr>
                            <m:t>#</m:t>
                          </m:r>
                          <m:d>
                            <m:dPr>
                              <m:ctrlPr>
                                <a:rPr lang="en-GB" i="1" smtClean="0">
                                  <a:latin typeface="Cambria Math" panose="02040503050406030204" pitchFamily="18" charset="0"/>
                                </a:rPr>
                              </m:ctrlPr>
                            </m:dPr>
                            <m:e>
                              <m:r>
                                <a:rPr lang="en-GB" i="1" smtClean="0">
                                  <a:latin typeface="Cambria Math" panose="02040503050406030204" pitchFamily="18" charset="0"/>
                                </a:rPr>
                                <m:t>𝐷𝑎𝑡𝑒𝑛𝑝𝑢𝑛𝑘𝑡𝑒</m:t>
                              </m:r>
                              <m:r>
                                <a:rPr lang="en-GB" i="1" smtClean="0">
                                  <a:latin typeface="Cambria Math" panose="02040503050406030204" pitchFamily="18" charset="0"/>
                                </a:rPr>
                                <m:t> </m:t>
                              </m:r>
                              <m:r>
                                <a:rPr lang="en-GB" i="1" smtClean="0">
                                  <a:latin typeface="Cambria Math" panose="02040503050406030204" pitchFamily="18" charset="0"/>
                                </a:rPr>
                                <m:t>𝑚𝑖𝑡</m:t>
                              </m:r>
                              <m:r>
                                <a:rPr lang="en-GB" i="1" smtClean="0">
                                  <a:latin typeface="Cambria Math" panose="02040503050406030204" pitchFamily="18" charset="0"/>
                                </a:rPr>
                                <m:t> </m:t>
                              </m:r>
                              <m:r>
                                <a:rPr lang="en-GB" i="1" smtClean="0">
                                  <a:latin typeface="Cambria Math" panose="02040503050406030204" pitchFamily="18" charset="0"/>
                                </a:rPr>
                                <m:t>𝐶</m:t>
                              </m:r>
                              <m:r>
                                <a:rPr lang="en-GB" i="1" smtClean="0">
                                  <a:latin typeface="Cambria Math" panose="02040503050406030204" pitchFamily="18" charset="0"/>
                                </a:rPr>
                                <m:t>=</m:t>
                              </m:r>
                              <m:r>
                                <a:rPr lang="en-GB" i="1" smtClean="0">
                                  <a:latin typeface="Cambria Math" panose="02040503050406030204" pitchFamily="18" charset="0"/>
                                </a:rPr>
                                <m:t>𝑘</m:t>
                              </m:r>
                            </m:e>
                          </m:d>
                        </m:num>
                        <m:den>
                          <m:r>
                            <a:rPr lang="de-DE" b="0" i="1" smtClean="0">
                              <a:latin typeface="Cambria Math" panose="02040503050406030204" pitchFamily="18" charset="0"/>
                            </a:rPr>
                            <m:t>#</m:t>
                          </m:r>
                          <m:d>
                            <m:dPr>
                              <m:ctrlPr>
                                <a:rPr lang="en-GB" i="1" smtClean="0">
                                  <a:latin typeface="Cambria Math" panose="02040503050406030204" pitchFamily="18" charset="0"/>
                                </a:rPr>
                              </m:ctrlPr>
                            </m:dPr>
                            <m:e>
                              <m:r>
                                <a:rPr lang="en-GB" i="1" smtClean="0">
                                  <a:latin typeface="Cambria Math" panose="02040503050406030204" pitchFamily="18" charset="0"/>
                                </a:rPr>
                                <m:t>𝑎𝑙𝑙𝑒</m:t>
                              </m:r>
                              <m:r>
                                <a:rPr lang="en-GB" i="1" smtClean="0">
                                  <a:latin typeface="Cambria Math" panose="02040503050406030204" pitchFamily="18" charset="0"/>
                                </a:rPr>
                                <m:t> </m:t>
                              </m:r>
                              <m:r>
                                <a:rPr lang="en-GB" i="1" smtClean="0">
                                  <a:latin typeface="Cambria Math" panose="02040503050406030204" pitchFamily="18" charset="0"/>
                                </a:rPr>
                                <m:t>𝐷𝑎𝑡𝑒𝑛𝑝𝑢𝑛𝑘𝑡𝑒</m:t>
                              </m:r>
                            </m:e>
                          </m:d>
                        </m:den>
                      </m:f>
                      <m:r>
                        <a:rPr lang="en-GB" b="0" i="1" smtClean="0">
                          <a:latin typeface="Cambria Math" panose="02040503050406030204" pitchFamily="18" charset="0"/>
                        </a:rPr>
                        <m:t>=</m:t>
                      </m:r>
                      <m:f>
                        <m:fPr>
                          <m:ctrlPr>
                            <a:rPr lang="en-GB" b="0" i="1" smtClean="0">
                              <a:latin typeface="Cambria Math" panose="02040503050406030204" pitchFamily="18" charset="0"/>
                            </a:rPr>
                          </m:ctrlPr>
                        </m:fPr>
                        <m:num>
                          <m:acc>
                            <m:accPr>
                              <m:chr m:val="̂"/>
                              <m:ctrlPr>
                                <a:rPr lang="en-GB" i="1" smtClean="0">
                                  <a:solidFill>
                                    <a:schemeClr val="accent1"/>
                                  </a:solidFill>
                                  <a:latin typeface="Cambria Math" panose="02040503050406030204" pitchFamily="18" charset="0"/>
                                </a:rPr>
                              </m:ctrlPr>
                            </m:accPr>
                            <m:e>
                              <m:r>
                                <a:rPr lang="en-GB" i="1" smtClean="0">
                                  <a:solidFill>
                                    <a:schemeClr val="accent1"/>
                                  </a:solidFill>
                                  <a:latin typeface="Cambria Math" panose="02040503050406030204" pitchFamily="18" charset="0"/>
                                </a:rPr>
                                <m:t>𝑁</m:t>
                              </m:r>
                            </m:e>
                          </m:acc>
                          <m:d>
                            <m:dPr>
                              <m:ctrlPr>
                                <a:rPr lang="en-GB" i="1" smtClean="0">
                                  <a:solidFill>
                                    <a:schemeClr val="accent1"/>
                                  </a:solidFill>
                                  <a:latin typeface="Cambria Math" panose="02040503050406030204" pitchFamily="18" charset="0"/>
                                </a:rPr>
                              </m:ctrlPr>
                            </m:dPr>
                            <m:e>
                              <m:r>
                                <a:rPr lang="en-GB" i="1" smtClean="0">
                                  <a:solidFill>
                                    <a:schemeClr val="accent1"/>
                                  </a:solidFill>
                                  <a:latin typeface="Cambria Math" panose="02040503050406030204" pitchFamily="18" charset="0"/>
                                </a:rPr>
                                <m:t>𝐶</m:t>
                              </m:r>
                              <m:r>
                                <a:rPr lang="en-GB" i="1" smtClean="0">
                                  <a:solidFill>
                                    <a:schemeClr val="accent1"/>
                                  </a:solidFill>
                                  <a:latin typeface="Cambria Math" panose="02040503050406030204" pitchFamily="18" charset="0"/>
                                </a:rPr>
                                <m:t>=</m:t>
                              </m:r>
                              <m:r>
                                <a:rPr lang="en-GB" i="1" smtClean="0">
                                  <a:solidFill>
                                    <a:schemeClr val="accent1"/>
                                  </a:solidFill>
                                  <a:latin typeface="Cambria Math" panose="02040503050406030204" pitchFamily="18" charset="0"/>
                                </a:rPr>
                                <m:t>𝑘</m:t>
                              </m:r>
                            </m:e>
                          </m:d>
                        </m:num>
                        <m:den>
                          <m:r>
                            <a:rPr lang="en-GB" b="0" i="1" smtClean="0">
                              <a:latin typeface="Cambria Math" panose="02040503050406030204" pitchFamily="18" charset="0"/>
                            </a:rPr>
                            <m:t>𝑁</m:t>
                          </m:r>
                        </m:den>
                      </m:f>
                    </m:oMath>
                  </m:oMathPara>
                </a14:m>
                <a:endParaRPr lang="en-GB" dirty="0">
                  <a:latin typeface="+mn-lt"/>
                </a:endParaRPr>
              </a:p>
              <a:p>
                <a:r>
                  <a:rPr lang="en-GB" dirty="0"/>
                  <a:t>How do we get the necessary probabilities for </a:t>
                </a:r>
                <a14:m>
                  <m:oMath xmlns:m="http://schemas.openxmlformats.org/officeDocument/2006/math">
                    <m:acc>
                      <m:accPr>
                        <m:chr m:val="̂"/>
                        <m:ctrlPr>
                          <a:rPr lang="en-GB" i="1">
                            <a:solidFill>
                              <a:schemeClr val="accent1"/>
                            </a:solidFill>
                            <a:latin typeface="Cambria Math" panose="02040503050406030204" pitchFamily="18" charset="0"/>
                          </a:rPr>
                        </m:ctrlPr>
                      </m:accPr>
                      <m:e>
                        <m:r>
                          <a:rPr lang="en-GB" i="1">
                            <a:solidFill>
                              <a:schemeClr val="accent1"/>
                            </a:solidFill>
                            <a:latin typeface="Cambria Math" panose="02040503050406030204" pitchFamily="18" charset="0"/>
                          </a:rPr>
                          <m:t>𝑁</m:t>
                        </m:r>
                      </m:e>
                    </m:acc>
                  </m:oMath>
                </a14:m>
                <a:r>
                  <a:rPr lang="en-GB" dirty="0"/>
                  <a:t>? </a:t>
                </a:r>
              </a:p>
              <a:p>
                <a:pPr lvl="1"/>
                <a:r>
                  <a:rPr lang="en-GB" dirty="0"/>
                  <a:t>In Naïve Bayes model easy to compute:</a:t>
                </a:r>
              </a:p>
              <a:p>
                <a:pPr marL="258503" lvl="1" indent="0">
                  <a:buNone/>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rPr>
                        <m:t>𝑃</m:t>
                      </m:r>
                      <m:d>
                        <m:dPr>
                          <m:ctrlPr>
                            <a:rPr lang="en-GB" i="1" smtClean="0">
                              <a:latin typeface="Cambria Math" panose="02040503050406030204" pitchFamily="18" charset="0"/>
                            </a:rPr>
                          </m:ctrlPr>
                        </m:dPr>
                        <m:e>
                          <m:r>
                            <a:rPr lang="en-GB" i="1" smtClean="0">
                              <a:latin typeface="Cambria Math" panose="02040503050406030204" pitchFamily="18" charset="0"/>
                            </a:rPr>
                            <m:t>𝐶</m:t>
                          </m:r>
                          <m:r>
                            <a:rPr lang="en-GB" i="1" smtClean="0">
                              <a:latin typeface="Cambria Math" panose="02040503050406030204" pitchFamily="18" charset="0"/>
                            </a:rPr>
                            <m:t>=</m:t>
                          </m:r>
                          <m:r>
                            <a:rPr lang="en-GB" i="1" smtClean="0">
                              <a:latin typeface="Cambria Math" panose="02040503050406030204" pitchFamily="18" charset="0"/>
                            </a:rPr>
                            <m:t>𝑘</m:t>
                          </m:r>
                          <m:r>
                            <a:rPr lang="en-GB" i="1" smtClean="0">
                              <a:latin typeface="Cambria Math" panose="02040503050406030204" pitchFamily="18" charset="0"/>
                            </a:rPr>
                            <m:t> | </m:t>
                          </m:r>
                          <m:sSubSup>
                            <m:sSubSupPr>
                              <m:ctrlPr>
                                <a:rPr lang="en-GB" i="1" smtClean="0">
                                  <a:latin typeface="Cambria Math" panose="02040503050406030204" pitchFamily="18" charset="0"/>
                                </a:rPr>
                              </m:ctrlPr>
                            </m:sSubSupPr>
                            <m:e>
                              <m:r>
                                <a:rPr lang="en-GB" i="1" smtClean="0">
                                  <a:latin typeface="Cambria Math" panose="02040503050406030204" pitchFamily="18" charset="0"/>
                                </a:rPr>
                                <m:t>𝑥</m:t>
                              </m:r>
                            </m:e>
                            <m:sub>
                              <m:r>
                                <a:rPr lang="en-GB" i="1" smtClean="0">
                                  <a:latin typeface="Cambria Math" panose="02040503050406030204" pitchFamily="18" charset="0"/>
                                </a:rPr>
                                <m:t>1</m:t>
                              </m:r>
                            </m:sub>
                            <m:sup>
                              <m:r>
                                <a:rPr lang="en-GB" i="1" smtClean="0">
                                  <a:latin typeface="Cambria Math" panose="02040503050406030204" pitchFamily="18" charset="0"/>
                                </a:rPr>
                                <m:t>𝑗</m:t>
                              </m:r>
                            </m:sup>
                          </m:sSubSup>
                          <m:r>
                            <a:rPr lang="en-GB" i="1" smtClean="0">
                              <a:latin typeface="Cambria Math" panose="02040503050406030204" pitchFamily="18" charset="0"/>
                            </a:rPr>
                            <m:t>,</m:t>
                          </m:r>
                          <m:sSubSup>
                            <m:sSubSupPr>
                              <m:ctrlPr>
                                <a:rPr lang="en-GB" i="1" smtClean="0">
                                  <a:latin typeface="Cambria Math" panose="02040503050406030204" pitchFamily="18" charset="0"/>
                                </a:rPr>
                              </m:ctrlPr>
                            </m:sSubSupPr>
                            <m:e>
                              <m:r>
                                <a:rPr lang="en-GB" i="1" smtClean="0">
                                  <a:latin typeface="Cambria Math" panose="02040503050406030204" pitchFamily="18" charset="0"/>
                                </a:rPr>
                                <m:t>𝑥</m:t>
                              </m:r>
                            </m:e>
                            <m:sub>
                              <m:r>
                                <a:rPr lang="en-GB" i="1" smtClean="0">
                                  <a:latin typeface="Cambria Math" panose="02040503050406030204" pitchFamily="18" charset="0"/>
                                </a:rPr>
                                <m:t>2</m:t>
                              </m:r>
                            </m:sub>
                            <m:sup>
                              <m:r>
                                <a:rPr lang="en-GB" i="1" smtClean="0">
                                  <a:latin typeface="Cambria Math" panose="02040503050406030204" pitchFamily="18" charset="0"/>
                                </a:rPr>
                                <m:t>𝑗</m:t>
                              </m:r>
                            </m:sup>
                          </m:sSubSup>
                          <m:r>
                            <a:rPr lang="en-GB" i="1" smtClean="0">
                              <a:latin typeface="Cambria Math" panose="02040503050406030204" pitchFamily="18" charset="0"/>
                            </a:rPr>
                            <m:t>,</m:t>
                          </m:r>
                          <m:sSubSup>
                            <m:sSubSupPr>
                              <m:ctrlPr>
                                <a:rPr lang="en-GB" i="1" smtClean="0">
                                  <a:latin typeface="Cambria Math" panose="02040503050406030204" pitchFamily="18" charset="0"/>
                                </a:rPr>
                              </m:ctrlPr>
                            </m:sSubSupPr>
                            <m:e>
                              <m:r>
                                <a:rPr lang="en-GB" i="1" smtClean="0">
                                  <a:latin typeface="Cambria Math" panose="02040503050406030204" pitchFamily="18" charset="0"/>
                                </a:rPr>
                                <m:t>𝑥</m:t>
                              </m:r>
                            </m:e>
                            <m:sub>
                              <m:r>
                                <a:rPr lang="en-GB" i="1" smtClean="0">
                                  <a:latin typeface="Cambria Math" panose="02040503050406030204" pitchFamily="18" charset="0"/>
                                </a:rPr>
                                <m:t>3</m:t>
                              </m:r>
                            </m:sub>
                            <m:sup>
                              <m:r>
                                <a:rPr lang="en-GB" i="1" smtClean="0">
                                  <a:latin typeface="Cambria Math" panose="02040503050406030204" pitchFamily="18" charset="0"/>
                                </a:rPr>
                                <m:t>𝑗</m:t>
                              </m:r>
                            </m:sup>
                          </m:sSubSup>
                          <m:r>
                            <a:rPr lang="en-GB" i="1" smtClean="0">
                              <a:latin typeface="Cambria Math" panose="02040503050406030204" pitchFamily="18" charset="0"/>
                            </a:rPr>
                            <m:t>,</m:t>
                          </m:r>
                          <m:sSubSup>
                            <m:sSubSupPr>
                              <m:ctrlPr>
                                <a:rPr lang="en-GB" i="1" smtClean="0">
                                  <a:latin typeface="Cambria Math" panose="02040503050406030204" pitchFamily="18" charset="0"/>
                                </a:rPr>
                              </m:ctrlPr>
                            </m:sSubSupPr>
                            <m:e>
                              <m:r>
                                <a:rPr lang="en-GB" i="1" smtClean="0">
                                  <a:latin typeface="Cambria Math" panose="02040503050406030204" pitchFamily="18" charset="0"/>
                                </a:rPr>
                                <m:t>𝑥</m:t>
                              </m:r>
                            </m:e>
                            <m:sub>
                              <m:r>
                                <a:rPr lang="en-GB" i="1" smtClean="0">
                                  <a:latin typeface="Cambria Math" panose="02040503050406030204" pitchFamily="18" charset="0"/>
                                </a:rPr>
                                <m:t>4</m:t>
                              </m:r>
                            </m:sub>
                            <m:sup>
                              <m:r>
                                <a:rPr lang="en-GB" i="1" smtClean="0">
                                  <a:latin typeface="Cambria Math" panose="02040503050406030204" pitchFamily="18" charset="0"/>
                                </a:rPr>
                                <m:t>𝑗</m:t>
                              </m:r>
                            </m:sup>
                          </m:sSubSup>
                        </m:e>
                      </m:d>
                      <m:r>
                        <m:rPr>
                          <m:aln/>
                        </m:rPr>
                        <a:rPr lang="en-GB" b="0" i="1" smtClean="0">
                          <a:latin typeface="Cambria Math" panose="02040503050406030204" pitchFamily="18" charset="0"/>
                        </a:rPr>
                        <m:t>=</m:t>
                      </m:r>
                      <m:f>
                        <m:fPr>
                          <m:ctrlPr>
                            <a:rPr lang="en-GB" b="0" i="1" smtClean="0">
                              <a:latin typeface="Cambria Math" panose="02040503050406030204" pitchFamily="18" charset="0"/>
                            </a:rPr>
                          </m:ctrlPr>
                        </m:fPr>
                        <m:num>
                          <m:r>
                            <a:rPr lang="en-GB" b="0" i="1" smtClean="0">
                              <a:latin typeface="Cambria Math" panose="02040503050406030204" pitchFamily="18" charset="0"/>
                            </a:rPr>
                            <m:t>𝑃</m:t>
                          </m:r>
                          <m:d>
                            <m:dPr>
                              <m:ctrlPr>
                                <a:rPr lang="en-GB" b="0" i="1" smtClean="0">
                                  <a:latin typeface="Cambria Math" panose="02040503050406030204" pitchFamily="18" charset="0"/>
                                </a:rPr>
                              </m:ctrlPr>
                            </m:dPr>
                            <m:e>
                              <m:r>
                                <a:rPr lang="en-GB" i="1" smtClean="0">
                                  <a:latin typeface="Cambria Math" panose="02040503050406030204" pitchFamily="18" charset="0"/>
                                </a:rPr>
                                <m:t>𝐶</m:t>
                              </m:r>
                              <m:r>
                                <a:rPr lang="en-GB" i="1" smtClean="0">
                                  <a:latin typeface="Cambria Math" panose="02040503050406030204" pitchFamily="18" charset="0"/>
                                </a:rPr>
                                <m:t>=</m:t>
                              </m:r>
                              <m:r>
                                <a:rPr lang="en-GB" i="1" smtClean="0">
                                  <a:latin typeface="Cambria Math" panose="02040503050406030204" pitchFamily="18" charset="0"/>
                                </a:rPr>
                                <m:t>𝑘</m:t>
                              </m:r>
                              <m:r>
                                <a:rPr lang="en-GB" b="0" i="1" smtClean="0">
                                  <a:latin typeface="Cambria Math" panose="02040503050406030204" pitchFamily="18" charset="0"/>
                                </a:rPr>
                                <m:t>,</m:t>
                              </m:r>
                              <m:r>
                                <a:rPr lang="en-GB" i="1" smtClean="0">
                                  <a:latin typeface="Cambria Math" panose="02040503050406030204" pitchFamily="18" charset="0"/>
                                </a:rPr>
                                <m:t> </m:t>
                              </m:r>
                              <m:sSubSup>
                                <m:sSubSupPr>
                                  <m:ctrlPr>
                                    <a:rPr lang="en-GB" i="1" smtClean="0">
                                      <a:latin typeface="Cambria Math" panose="02040503050406030204" pitchFamily="18" charset="0"/>
                                    </a:rPr>
                                  </m:ctrlPr>
                                </m:sSubSupPr>
                                <m:e>
                                  <m:r>
                                    <a:rPr lang="en-GB" i="1" smtClean="0">
                                      <a:latin typeface="Cambria Math" panose="02040503050406030204" pitchFamily="18" charset="0"/>
                                    </a:rPr>
                                    <m:t>𝑥</m:t>
                                  </m:r>
                                </m:e>
                                <m:sub>
                                  <m:r>
                                    <a:rPr lang="en-GB" i="1" smtClean="0">
                                      <a:latin typeface="Cambria Math" panose="02040503050406030204" pitchFamily="18" charset="0"/>
                                    </a:rPr>
                                    <m:t>1</m:t>
                                  </m:r>
                                </m:sub>
                                <m:sup>
                                  <m:r>
                                    <a:rPr lang="en-GB" i="1" smtClean="0">
                                      <a:latin typeface="Cambria Math" panose="02040503050406030204" pitchFamily="18" charset="0"/>
                                    </a:rPr>
                                    <m:t>𝑗</m:t>
                                  </m:r>
                                </m:sup>
                              </m:sSubSup>
                              <m:r>
                                <a:rPr lang="en-GB" i="1" smtClean="0">
                                  <a:latin typeface="Cambria Math" panose="02040503050406030204" pitchFamily="18" charset="0"/>
                                </a:rPr>
                                <m:t>,</m:t>
                              </m:r>
                              <m:sSubSup>
                                <m:sSubSupPr>
                                  <m:ctrlPr>
                                    <a:rPr lang="en-GB" i="1" smtClean="0">
                                      <a:latin typeface="Cambria Math" panose="02040503050406030204" pitchFamily="18" charset="0"/>
                                    </a:rPr>
                                  </m:ctrlPr>
                                </m:sSubSupPr>
                                <m:e>
                                  <m:r>
                                    <a:rPr lang="en-GB" i="1" smtClean="0">
                                      <a:latin typeface="Cambria Math" panose="02040503050406030204" pitchFamily="18" charset="0"/>
                                    </a:rPr>
                                    <m:t>𝑥</m:t>
                                  </m:r>
                                </m:e>
                                <m:sub>
                                  <m:r>
                                    <a:rPr lang="en-GB" i="1" smtClean="0">
                                      <a:latin typeface="Cambria Math" panose="02040503050406030204" pitchFamily="18" charset="0"/>
                                    </a:rPr>
                                    <m:t>2</m:t>
                                  </m:r>
                                </m:sub>
                                <m:sup>
                                  <m:r>
                                    <a:rPr lang="en-GB" i="1" smtClean="0">
                                      <a:latin typeface="Cambria Math" panose="02040503050406030204" pitchFamily="18" charset="0"/>
                                    </a:rPr>
                                    <m:t>𝑗</m:t>
                                  </m:r>
                                </m:sup>
                              </m:sSubSup>
                              <m:r>
                                <a:rPr lang="en-GB" i="1" smtClean="0">
                                  <a:latin typeface="Cambria Math" panose="02040503050406030204" pitchFamily="18" charset="0"/>
                                </a:rPr>
                                <m:t>,</m:t>
                              </m:r>
                              <m:sSubSup>
                                <m:sSubSupPr>
                                  <m:ctrlPr>
                                    <a:rPr lang="en-GB" i="1" smtClean="0">
                                      <a:latin typeface="Cambria Math" panose="02040503050406030204" pitchFamily="18" charset="0"/>
                                    </a:rPr>
                                  </m:ctrlPr>
                                </m:sSubSupPr>
                                <m:e>
                                  <m:r>
                                    <a:rPr lang="en-GB" i="1" smtClean="0">
                                      <a:latin typeface="Cambria Math" panose="02040503050406030204" pitchFamily="18" charset="0"/>
                                    </a:rPr>
                                    <m:t>𝑥</m:t>
                                  </m:r>
                                </m:e>
                                <m:sub>
                                  <m:r>
                                    <a:rPr lang="en-GB" i="1" smtClean="0">
                                      <a:latin typeface="Cambria Math" panose="02040503050406030204" pitchFamily="18" charset="0"/>
                                    </a:rPr>
                                    <m:t>3</m:t>
                                  </m:r>
                                </m:sub>
                                <m:sup>
                                  <m:r>
                                    <a:rPr lang="en-GB" i="1" smtClean="0">
                                      <a:latin typeface="Cambria Math" panose="02040503050406030204" pitchFamily="18" charset="0"/>
                                    </a:rPr>
                                    <m:t>𝑗</m:t>
                                  </m:r>
                                </m:sup>
                              </m:sSubSup>
                              <m:r>
                                <a:rPr lang="en-GB" i="1" smtClean="0">
                                  <a:latin typeface="Cambria Math" panose="02040503050406030204" pitchFamily="18" charset="0"/>
                                </a:rPr>
                                <m:t>,</m:t>
                              </m:r>
                              <m:sSubSup>
                                <m:sSubSupPr>
                                  <m:ctrlPr>
                                    <a:rPr lang="en-GB" i="1" smtClean="0">
                                      <a:latin typeface="Cambria Math" panose="02040503050406030204" pitchFamily="18" charset="0"/>
                                    </a:rPr>
                                  </m:ctrlPr>
                                </m:sSubSupPr>
                                <m:e>
                                  <m:r>
                                    <a:rPr lang="en-GB" i="1" smtClean="0">
                                      <a:latin typeface="Cambria Math" panose="02040503050406030204" pitchFamily="18" charset="0"/>
                                    </a:rPr>
                                    <m:t>𝑥</m:t>
                                  </m:r>
                                </m:e>
                                <m:sub>
                                  <m:r>
                                    <a:rPr lang="en-GB" i="1" smtClean="0">
                                      <a:latin typeface="Cambria Math" panose="02040503050406030204" pitchFamily="18" charset="0"/>
                                    </a:rPr>
                                    <m:t>4</m:t>
                                  </m:r>
                                </m:sub>
                                <m:sup>
                                  <m:r>
                                    <a:rPr lang="en-GB" i="1" smtClean="0">
                                      <a:latin typeface="Cambria Math" panose="02040503050406030204" pitchFamily="18" charset="0"/>
                                    </a:rPr>
                                    <m:t>𝑗</m:t>
                                  </m:r>
                                </m:sup>
                              </m:sSubSup>
                            </m:e>
                          </m:d>
                        </m:num>
                        <m:den>
                          <m:r>
                            <a:rPr lang="en-GB" b="0" i="1" smtClean="0">
                              <a:latin typeface="Cambria Math" panose="02040503050406030204" pitchFamily="18" charset="0"/>
                            </a:rPr>
                            <m:t>𝑃</m:t>
                          </m:r>
                          <m:d>
                            <m:dPr>
                              <m:ctrlPr>
                                <a:rPr lang="en-GB" b="0" i="1" smtClean="0">
                                  <a:latin typeface="Cambria Math" panose="02040503050406030204" pitchFamily="18" charset="0"/>
                                </a:rPr>
                              </m:ctrlPr>
                            </m:dPr>
                            <m:e>
                              <m:sSubSup>
                                <m:sSubSupPr>
                                  <m:ctrlPr>
                                    <a:rPr lang="en-GB" i="1" smtClean="0">
                                      <a:latin typeface="Cambria Math" panose="02040503050406030204" pitchFamily="18" charset="0"/>
                                    </a:rPr>
                                  </m:ctrlPr>
                                </m:sSubSupPr>
                                <m:e>
                                  <m:r>
                                    <a:rPr lang="en-GB" i="1" smtClean="0">
                                      <a:latin typeface="Cambria Math" panose="02040503050406030204" pitchFamily="18" charset="0"/>
                                    </a:rPr>
                                    <m:t>𝑥</m:t>
                                  </m:r>
                                </m:e>
                                <m:sub>
                                  <m:r>
                                    <a:rPr lang="en-GB" i="1" smtClean="0">
                                      <a:latin typeface="Cambria Math" panose="02040503050406030204" pitchFamily="18" charset="0"/>
                                    </a:rPr>
                                    <m:t>1</m:t>
                                  </m:r>
                                </m:sub>
                                <m:sup>
                                  <m:r>
                                    <a:rPr lang="en-GB" i="1" smtClean="0">
                                      <a:latin typeface="Cambria Math" panose="02040503050406030204" pitchFamily="18" charset="0"/>
                                    </a:rPr>
                                    <m:t>𝑗</m:t>
                                  </m:r>
                                </m:sup>
                              </m:sSubSup>
                              <m:r>
                                <a:rPr lang="en-GB" i="1" smtClean="0">
                                  <a:latin typeface="Cambria Math" panose="02040503050406030204" pitchFamily="18" charset="0"/>
                                </a:rPr>
                                <m:t>,</m:t>
                              </m:r>
                              <m:sSubSup>
                                <m:sSubSupPr>
                                  <m:ctrlPr>
                                    <a:rPr lang="en-GB" i="1" smtClean="0">
                                      <a:latin typeface="Cambria Math" panose="02040503050406030204" pitchFamily="18" charset="0"/>
                                    </a:rPr>
                                  </m:ctrlPr>
                                </m:sSubSupPr>
                                <m:e>
                                  <m:r>
                                    <a:rPr lang="en-GB" i="1" smtClean="0">
                                      <a:latin typeface="Cambria Math" panose="02040503050406030204" pitchFamily="18" charset="0"/>
                                    </a:rPr>
                                    <m:t>𝑥</m:t>
                                  </m:r>
                                </m:e>
                                <m:sub>
                                  <m:r>
                                    <a:rPr lang="en-GB" i="1" smtClean="0">
                                      <a:latin typeface="Cambria Math" panose="02040503050406030204" pitchFamily="18" charset="0"/>
                                    </a:rPr>
                                    <m:t>2</m:t>
                                  </m:r>
                                </m:sub>
                                <m:sup>
                                  <m:r>
                                    <a:rPr lang="en-GB" i="1" smtClean="0">
                                      <a:latin typeface="Cambria Math" panose="02040503050406030204" pitchFamily="18" charset="0"/>
                                    </a:rPr>
                                    <m:t>𝑗</m:t>
                                  </m:r>
                                </m:sup>
                              </m:sSubSup>
                              <m:r>
                                <a:rPr lang="en-GB" i="1" smtClean="0">
                                  <a:latin typeface="Cambria Math" panose="02040503050406030204" pitchFamily="18" charset="0"/>
                                </a:rPr>
                                <m:t>,</m:t>
                              </m:r>
                              <m:sSubSup>
                                <m:sSubSupPr>
                                  <m:ctrlPr>
                                    <a:rPr lang="en-GB" i="1" smtClean="0">
                                      <a:latin typeface="Cambria Math" panose="02040503050406030204" pitchFamily="18" charset="0"/>
                                    </a:rPr>
                                  </m:ctrlPr>
                                </m:sSubSupPr>
                                <m:e>
                                  <m:r>
                                    <a:rPr lang="en-GB" i="1" smtClean="0">
                                      <a:latin typeface="Cambria Math" panose="02040503050406030204" pitchFamily="18" charset="0"/>
                                    </a:rPr>
                                    <m:t>𝑥</m:t>
                                  </m:r>
                                </m:e>
                                <m:sub>
                                  <m:r>
                                    <a:rPr lang="en-GB" i="1" smtClean="0">
                                      <a:latin typeface="Cambria Math" panose="02040503050406030204" pitchFamily="18" charset="0"/>
                                    </a:rPr>
                                    <m:t>3</m:t>
                                  </m:r>
                                </m:sub>
                                <m:sup>
                                  <m:r>
                                    <a:rPr lang="en-GB" i="1" smtClean="0">
                                      <a:latin typeface="Cambria Math" panose="02040503050406030204" pitchFamily="18" charset="0"/>
                                    </a:rPr>
                                    <m:t>𝑗</m:t>
                                  </m:r>
                                </m:sup>
                              </m:sSubSup>
                              <m:r>
                                <a:rPr lang="en-GB" i="1" smtClean="0">
                                  <a:latin typeface="Cambria Math" panose="02040503050406030204" pitchFamily="18" charset="0"/>
                                </a:rPr>
                                <m:t>,</m:t>
                              </m:r>
                              <m:sSubSup>
                                <m:sSubSupPr>
                                  <m:ctrlPr>
                                    <a:rPr lang="en-GB" i="1" smtClean="0">
                                      <a:latin typeface="Cambria Math" panose="02040503050406030204" pitchFamily="18" charset="0"/>
                                    </a:rPr>
                                  </m:ctrlPr>
                                </m:sSubSupPr>
                                <m:e>
                                  <m:r>
                                    <a:rPr lang="en-GB" i="1" smtClean="0">
                                      <a:latin typeface="Cambria Math" panose="02040503050406030204" pitchFamily="18" charset="0"/>
                                    </a:rPr>
                                    <m:t>𝑥</m:t>
                                  </m:r>
                                </m:e>
                                <m:sub>
                                  <m:r>
                                    <a:rPr lang="en-GB" i="1" smtClean="0">
                                      <a:latin typeface="Cambria Math" panose="02040503050406030204" pitchFamily="18" charset="0"/>
                                    </a:rPr>
                                    <m:t>4</m:t>
                                  </m:r>
                                </m:sub>
                                <m:sup>
                                  <m:r>
                                    <a:rPr lang="en-GB" i="1" smtClean="0">
                                      <a:latin typeface="Cambria Math" panose="02040503050406030204" pitchFamily="18" charset="0"/>
                                    </a:rPr>
                                    <m:t>𝑗</m:t>
                                  </m:r>
                                </m:sup>
                              </m:sSubSup>
                            </m:e>
                          </m:d>
                        </m:den>
                      </m:f>
                      <m:r>
                        <m:rPr>
                          <m:aln/>
                        </m:rPr>
                        <a:rPr lang="en-GB" b="0" i="1" smtClean="0">
                          <a:latin typeface="Cambria Math" panose="02040503050406030204" pitchFamily="18" charset="0"/>
                        </a:rPr>
                        <m:t>=</m:t>
                      </m:r>
                      <m:f>
                        <m:fPr>
                          <m:ctrlPr>
                            <a:rPr lang="en-GB" b="0" i="1" smtClean="0">
                              <a:latin typeface="Cambria Math" panose="02040503050406030204" pitchFamily="18" charset="0"/>
                            </a:rPr>
                          </m:ctrlPr>
                        </m:fPr>
                        <m:num>
                          <m:r>
                            <a:rPr lang="en-GB" b="0" i="1" smtClean="0">
                              <a:latin typeface="Cambria Math" panose="02040503050406030204" pitchFamily="18" charset="0"/>
                            </a:rPr>
                            <m:t>𝑃</m:t>
                          </m:r>
                          <m:d>
                            <m:dPr>
                              <m:ctrlPr>
                                <a:rPr lang="en-GB" b="0" i="1" smtClean="0">
                                  <a:latin typeface="Cambria Math" panose="02040503050406030204" pitchFamily="18" charset="0"/>
                                </a:rPr>
                              </m:ctrlPr>
                            </m:dPr>
                            <m:e>
                              <m:sSubSup>
                                <m:sSubSupPr>
                                  <m:ctrlPr>
                                    <a:rPr lang="en-GB" i="1" smtClean="0">
                                      <a:latin typeface="Cambria Math" panose="02040503050406030204" pitchFamily="18" charset="0"/>
                                    </a:rPr>
                                  </m:ctrlPr>
                                </m:sSubSupPr>
                                <m:e>
                                  <m:r>
                                    <a:rPr lang="en-GB" i="1" smtClean="0">
                                      <a:latin typeface="Cambria Math" panose="02040503050406030204" pitchFamily="18" charset="0"/>
                                    </a:rPr>
                                    <m:t>𝑥</m:t>
                                  </m:r>
                                </m:e>
                                <m:sub>
                                  <m:r>
                                    <a:rPr lang="en-GB" i="1" smtClean="0">
                                      <a:latin typeface="Cambria Math" panose="02040503050406030204" pitchFamily="18" charset="0"/>
                                    </a:rPr>
                                    <m:t>1</m:t>
                                  </m:r>
                                </m:sub>
                                <m:sup>
                                  <m:r>
                                    <a:rPr lang="en-GB" i="1" smtClean="0">
                                      <a:latin typeface="Cambria Math" panose="02040503050406030204" pitchFamily="18" charset="0"/>
                                    </a:rPr>
                                    <m:t>𝑗</m:t>
                                  </m:r>
                                </m:sup>
                              </m:sSubSup>
                              <m:r>
                                <a:rPr lang="en-GB" b="0" i="1" smtClean="0">
                                  <a:latin typeface="Cambria Math" panose="02040503050406030204" pitchFamily="18" charset="0"/>
                                </a:rPr>
                                <m:t> | </m:t>
                              </m:r>
                              <m:r>
                                <a:rPr lang="en-GB" b="0" i="1" smtClean="0">
                                  <a:latin typeface="Cambria Math" panose="02040503050406030204" pitchFamily="18" charset="0"/>
                                </a:rPr>
                                <m:t>𝐶</m:t>
                              </m:r>
                              <m:r>
                                <a:rPr lang="en-GB" b="0" i="1" smtClean="0">
                                  <a:latin typeface="Cambria Math" panose="02040503050406030204" pitchFamily="18" charset="0"/>
                                </a:rPr>
                                <m:t>=</m:t>
                              </m:r>
                              <m:r>
                                <a:rPr lang="en-GB" b="0" i="1" smtClean="0">
                                  <a:latin typeface="Cambria Math" panose="02040503050406030204" pitchFamily="18" charset="0"/>
                                </a:rPr>
                                <m:t>𝑘</m:t>
                              </m:r>
                            </m:e>
                          </m:d>
                          <m:r>
                            <a:rPr lang="en-GB" b="0" i="1" smtClean="0">
                              <a:latin typeface="Cambria Math" panose="02040503050406030204" pitchFamily="18" charset="0"/>
                            </a:rPr>
                            <m:t>…</m:t>
                          </m:r>
                          <m:r>
                            <a:rPr lang="en-GB" i="1" smtClean="0">
                              <a:latin typeface="Cambria Math" panose="02040503050406030204" pitchFamily="18" charset="0"/>
                            </a:rPr>
                            <m:t>𝑃</m:t>
                          </m:r>
                          <m:d>
                            <m:dPr>
                              <m:ctrlPr>
                                <a:rPr lang="en-GB" i="1" smtClean="0">
                                  <a:latin typeface="Cambria Math" panose="02040503050406030204" pitchFamily="18" charset="0"/>
                                </a:rPr>
                              </m:ctrlPr>
                            </m:dPr>
                            <m:e>
                              <m:sSubSup>
                                <m:sSubSupPr>
                                  <m:ctrlPr>
                                    <a:rPr lang="en-GB" i="1" smtClean="0">
                                      <a:latin typeface="Cambria Math" panose="02040503050406030204" pitchFamily="18" charset="0"/>
                                    </a:rPr>
                                  </m:ctrlPr>
                                </m:sSubSupPr>
                                <m:e>
                                  <m:r>
                                    <a:rPr lang="en-GB" i="1" smtClean="0">
                                      <a:latin typeface="Cambria Math" panose="02040503050406030204" pitchFamily="18" charset="0"/>
                                    </a:rPr>
                                    <m:t>𝑥</m:t>
                                  </m:r>
                                </m:e>
                                <m:sub>
                                  <m:r>
                                    <a:rPr lang="en-GB" b="0" i="1" smtClean="0">
                                      <a:latin typeface="Cambria Math" panose="02040503050406030204" pitchFamily="18" charset="0"/>
                                    </a:rPr>
                                    <m:t>4</m:t>
                                  </m:r>
                                </m:sub>
                                <m:sup>
                                  <m:r>
                                    <a:rPr lang="en-GB" i="1" smtClean="0">
                                      <a:latin typeface="Cambria Math" panose="02040503050406030204" pitchFamily="18" charset="0"/>
                                    </a:rPr>
                                    <m:t>𝑗</m:t>
                                  </m:r>
                                </m:sup>
                              </m:sSubSup>
                              <m:r>
                                <a:rPr lang="en-GB" i="1" smtClean="0">
                                  <a:latin typeface="Cambria Math" panose="02040503050406030204" pitchFamily="18" charset="0"/>
                                </a:rPr>
                                <m:t> | </m:t>
                              </m:r>
                              <m:r>
                                <a:rPr lang="en-GB" i="1" smtClean="0">
                                  <a:latin typeface="Cambria Math" panose="02040503050406030204" pitchFamily="18" charset="0"/>
                                </a:rPr>
                                <m:t>𝐶</m:t>
                              </m:r>
                              <m:r>
                                <a:rPr lang="en-GB" i="1" smtClean="0">
                                  <a:latin typeface="Cambria Math" panose="02040503050406030204" pitchFamily="18" charset="0"/>
                                </a:rPr>
                                <m:t>=</m:t>
                              </m:r>
                              <m:r>
                                <a:rPr lang="en-GB" i="1" smtClean="0">
                                  <a:latin typeface="Cambria Math" panose="02040503050406030204" pitchFamily="18" charset="0"/>
                                </a:rPr>
                                <m:t>𝑘</m:t>
                              </m:r>
                            </m:e>
                          </m:d>
                          <m:r>
                            <a:rPr lang="en-GB" b="0" i="1" smtClean="0">
                              <a:latin typeface="Cambria Math" panose="02040503050406030204" pitchFamily="18" charset="0"/>
                            </a:rPr>
                            <m:t>𝑃</m:t>
                          </m:r>
                          <m:d>
                            <m:dPr>
                              <m:ctrlPr>
                                <a:rPr lang="en-GB" b="0" i="1" smtClean="0">
                                  <a:latin typeface="Cambria Math" panose="02040503050406030204" pitchFamily="18" charset="0"/>
                                </a:rPr>
                              </m:ctrlPr>
                            </m:dPr>
                            <m:e>
                              <m:r>
                                <a:rPr lang="en-GB" b="0" i="1" smtClean="0">
                                  <a:latin typeface="Cambria Math" panose="02040503050406030204" pitchFamily="18" charset="0"/>
                                </a:rPr>
                                <m:t>𝐶</m:t>
                              </m:r>
                              <m:r>
                                <a:rPr lang="en-GB" b="0" i="1" smtClean="0">
                                  <a:latin typeface="Cambria Math" panose="02040503050406030204" pitchFamily="18" charset="0"/>
                                </a:rPr>
                                <m:t>=</m:t>
                              </m:r>
                              <m:r>
                                <a:rPr lang="en-GB" b="0" i="1" smtClean="0">
                                  <a:latin typeface="Cambria Math" panose="02040503050406030204" pitchFamily="18" charset="0"/>
                                </a:rPr>
                                <m:t>𝑘</m:t>
                              </m:r>
                            </m:e>
                          </m:d>
                        </m:num>
                        <m:den>
                          <m:r>
                            <a:rPr lang="en-GB" b="0" i="1" smtClean="0">
                              <a:latin typeface="Cambria Math" panose="02040503050406030204" pitchFamily="18" charset="0"/>
                            </a:rPr>
                            <m:t>𝑃</m:t>
                          </m:r>
                          <m:d>
                            <m:dPr>
                              <m:ctrlPr>
                                <a:rPr lang="en-GB" i="1" smtClean="0">
                                  <a:latin typeface="Cambria Math" panose="02040503050406030204" pitchFamily="18" charset="0"/>
                                </a:rPr>
                              </m:ctrlPr>
                            </m:dPr>
                            <m:e>
                              <m:sSubSup>
                                <m:sSubSupPr>
                                  <m:ctrlPr>
                                    <a:rPr lang="en-GB" i="1" smtClean="0">
                                      <a:latin typeface="Cambria Math" panose="02040503050406030204" pitchFamily="18" charset="0"/>
                                    </a:rPr>
                                  </m:ctrlPr>
                                </m:sSubSupPr>
                                <m:e>
                                  <m:r>
                                    <a:rPr lang="en-GB" i="1" smtClean="0">
                                      <a:latin typeface="Cambria Math" panose="02040503050406030204" pitchFamily="18" charset="0"/>
                                    </a:rPr>
                                    <m:t>𝑥</m:t>
                                  </m:r>
                                </m:e>
                                <m:sub>
                                  <m:r>
                                    <a:rPr lang="en-GB" i="1" smtClean="0">
                                      <a:latin typeface="Cambria Math" panose="02040503050406030204" pitchFamily="18" charset="0"/>
                                    </a:rPr>
                                    <m:t>1</m:t>
                                  </m:r>
                                </m:sub>
                                <m:sup>
                                  <m:r>
                                    <a:rPr lang="en-GB" i="1" smtClean="0">
                                      <a:latin typeface="Cambria Math" panose="02040503050406030204" pitchFamily="18" charset="0"/>
                                    </a:rPr>
                                    <m:t>𝑗</m:t>
                                  </m:r>
                                </m:sup>
                              </m:sSubSup>
                              <m:r>
                                <a:rPr lang="en-GB" i="1" smtClean="0">
                                  <a:latin typeface="Cambria Math" panose="02040503050406030204" pitchFamily="18" charset="0"/>
                                </a:rPr>
                                <m:t>,</m:t>
                              </m:r>
                              <m:sSubSup>
                                <m:sSubSupPr>
                                  <m:ctrlPr>
                                    <a:rPr lang="en-GB" i="1" smtClean="0">
                                      <a:latin typeface="Cambria Math" panose="02040503050406030204" pitchFamily="18" charset="0"/>
                                    </a:rPr>
                                  </m:ctrlPr>
                                </m:sSubSupPr>
                                <m:e>
                                  <m:r>
                                    <a:rPr lang="en-GB" i="1" smtClean="0">
                                      <a:latin typeface="Cambria Math" panose="02040503050406030204" pitchFamily="18" charset="0"/>
                                    </a:rPr>
                                    <m:t>𝑥</m:t>
                                  </m:r>
                                </m:e>
                                <m:sub>
                                  <m:r>
                                    <a:rPr lang="en-GB" i="1" smtClean="0">
                                      <a:latin typeface="Cambria Math" panose="02040503050406030204" pitchFamily="18" charset="0"/>
                                    </a:rPr>
                                    <m:t>2</m:t>
                                  </m:r>
                                </m:sub>
                                <m:sup>
                                  <m:r>
                                    <a:rPr lang="en-GB" i="1" smtClean="0">
                                      <a:latin typeface="Cambria Math" panose="02040503050406030204" pitchFamily="18" charset="0"/>
                                    </a:rPr>
                                    <m:t>𝑗</m:t>
                                  </m:r>
                                </m:sup>
                              </m:sSubSup>
                              <m:r>
                                <a:rPr lang="en-GB" i="1" smtClean="0">
                                  <a:latin typeface="Cambria Math" panose="02040503050406030204" pitchFamily="18" charset="0"/>
                                </a:rPr>
                                <m:t>,</m:t>
                              </m:r>
                              <m:sSubSup>
                                <m:sSubSupPr>
                                  <m:ctrlPr>
                                    <a:rPr lang="en-GB" i="1" smtClean="0">
                                      <a:latin typeface="Cambria Math" panose="02040503050406030204" pitchFamily="18" charset="0"/>
                                    </a:rPr>
                                  </m:ctrlPr>
                                </m:sSubSupPr>
                                <m:e>
                                  <m:r>
                                    <a:rPr lang="en-GB" i="1" smtClean="0">
                                      <a:latin typeface="Cambria Math" panose="02040503050406030204" pitchFamily="18" charset="0"/>
                                    </a:rPr>
                                    <m:t>𝑥</m:t>
                                  </m:r>
                                </m:e>
                                <m:sub>
                                  <m:r>
                                    <a:rPr lang="en-GB" i="1" smtClean="0">
                                      <a:latin typeface="Cambria Math" panose="02040503050406030204" pitchFamily="18" charset="0"/>
                                    </a:rPr>
                                    <m:t>3</m:t>
                                  </m:r>
                                </m:sub>
                                <m:sup>
                                  <m:r>
                                    <a:rPr lang="en-GB" i="1" smtClean="0">
                                      <a:latin typeface="Cambria Math" panose="02040503050406030204" pitchFamily="18" charset="0"/>
                                    </a:rPr>
                                    <m:t>𝑗</m:t>
                                  </m:r>
                                </m:sup>
                              </m:sSubSup>
                              <m:r>
                                <a:rPr lang="en-GB" i="1" smtClean="0">
                                  <a:latin typeface="Cambria Math" panose="02040503050406030204" pitchFamily="18" charset="0"/>
                                </a:rPr>
                                <m:t>,</m:t>
                              </m:r>
                              <m:sSubSup>
                                <m:sSubSupPr>
                                  <m:ctrlPr>
                                    <a:rPr lang="en-GB" i="1" smtClean="0">
                                      <a:latin typeface="Cambria Math" panose="02040503050406030204" pitchFamily="18" charset="0"/>
                                    </a:rPr>
                                  </m:ctrlPr>
                                </m:sSubSupPr>
                                <m:e>
                                  <m:r>
                                    <a:rPr lang="en-GB" i="1" smtClean="0">
                                      <a:latin typeface="Cambria Math" panose="02040503050406030204" pitchFamily="18" charset="0"/>
                                    </a:rPr>
                                    <m:t>𝑥</m:t>
                                  </m:r>
                                </m:e>
                                <m:sub>
                                  <m:r>
                                    <a:rPr lang="en-GB" i="1" smtClean="0">
                                      <a:latin typeface="Cambria Math" panose="02040503050406030204" pitchFamily="18" charset="0"/>
                                    </a:rPr>
                                    <m:t>4</m:t>
                                  </m:r>
                                </m:sub>
                                <m:sup>
                                  <m:r>
                                    <a:rPr lang="en-GB" i="1" smtClean="0">
                                      <a:latin typeface="Cambria Math" panose="02040503050406030204" pitchFamily="18" charset="0"/>
                                    </a:rPr>
                                    <m:t>𝑗</m:t>
                                  </m:r>
                                </m:sup>
                              </m:sSubSup>
                            </m:e>
                          </m:d>
                        </m:den>
                      </m:f>
                    </m:oMath>
                  </m:oMathPara>
                </a14:m>
                <a:endParaRPr lang="en-GB" dirty="0"/>
              </a:p>
            </p:txBody>
          </p:sp>
        </mc:Choice>
        <mc:Fallback xmlns="">
          <p:sp>
            <p:nvSpPr>
              <p:cNvPr id="3" name="Content Placeholder 2">
                <a:extLst>
                  <a:ext uri="{FF2B5EF4-FFF2-40B4-BE49-F238E27FC236}">
                    <a16:creationId xmlns:a16="http://schemas.microsoft.com/office/drawing/2014/main" id="{788DDDED-DCB6-8248-8E8C-61021BE24DF9}"/>
                  </a:ext>
                </a:extLst>
              </p:cNvPr>
              <p:cNvSpPr>
                <a:spLocks noGrp="1" noRot="1" noChangeAspect="1" noMove="1" noResize="1" noEditPoints="1" noAdjustHandles="1" noChangeArrowheads="1" noChangeShapeType="1" noTextEdit="1"/>
              </p:cNvSpPr>
              <p:nvPr>
                <p:ph idx="1"/>
              </p:nvPr>
            </p:nvSpPr>
            <p:spPr>
              <a:blipFill>
                <a:blip r:embed="rId3"/>
                <a:stretch>
                  <a:fillRect l="-1436" t="-14328" b="-3582"/>
                </a:stretch>
              </a:blipFill>
            </p:spPr>
            <p:txBody>
              <a:bodyPr/>
              <a:lstStyle/>
              <a:p>
                <a:r>
                  <a:rPr lang="en-GB">
                    <a:noFill/>
                  </a:rPr>
                  <a:t> </a:t>
                </a:r>
              </a:p>
            </p:txBody>
          </p:sp>
        </mc:Fallback>
      </mc:AlternateContent>
      <p:sp>
        <p:nvSpPr>
          <p:cNvPr id="7" name="Foliennummernplatzhalter 3"/>
          <p:cNvSpPr>
            <a:spLocks noGrp="1"/>
          </p:cNvSpPr>
          <p:nvPr>
            <p:ph type="sldNum" sz="quarter" idx="4"/>
          </p:nvPr>
        </p:nvSpPr>
        <p:spPr/>
        <p:txBody>
          <a:bodyPr/>
          <a:lstStyle/>
          <a:p>
            <a:pPr>
              <a:defRPr/>
            </a:pPr>
            <a:fld id="{A4C577E2-95DD-1F4B-A688-E8FB02007787}" type="slidenum">
              <a:rPr lang="en-GB" smtClean="0"/>
              <a:pPr>
                <a:defRPr/>
              </a:pPr>
              <a:t>130</a:t>
            </a:fld>
            <a:endParaRPr lang="en-GB"/>
          </a:p>
        </p:txBody>
      </p:sp>
      <p:sp>
        <p:nvSpPr>
          <p:cNvPr id="4" name="Date Placeholder 3">
            <a:extLst>
              <a:ext uri="{FF2B5EF4-FFF2-40B4-BE49-F238E27FC236}">
                <a16:creationId xmlns:a16="http://schemas.microsoft.com/office/drawing/2014/main" id="{4D36B514-386D-854C-9F63-C9427123CA21}"/>
              </a:ext>
            </a:extLst>
          </p:cNvPr>
          <p:cNvSpPr>
            <a:spLocks noGrp="1"/>
          </p:cNvSpPr>
          <p:nvPr>
            <p:ph type="dt" sz="half" idx="2"/>
          </p:nvPr>
        </p:nvSpPr>
        <p:spPr/>
        <p:txBody>
          <a:bodyPr/>
          <a:lstStyle/>
          <a:p>
            <a:r>
              <a:rPr lang="en-GB"/>
              <a:t>Lifted Learning</a:t>
            </a:r>
          </a:p>
        </p:txBody>
      </p:sp>
      <p:sp>
        <p:nvSpPr>
          <p:cNvPr id="6" name="Footer Placeholder 5">
            <a:extLst>
              <a:ext uri="{FF2B5EF4-FFF2-40B4-BE49-F238E27FC236}">
                <a16:creationId xmlns:a16="http://schemas.microsoft.com/office/drawing/2014/main" id="{07FDA210-CD23-EE4C-9DD3-9AE6C17F99C4}"/>
              </a:ext>
            </a:extLst>
          </p:cNvPr>
          <p:cNvSpPr>
            <a:spLocks noGrp="1"/>
          </p:cNvSpPr>
          <p:nvPr>
            <p:ph type="ftr" sz="quarter" idx="3"/>
          </p:nvPr>
        </p:nvSpPr>
        <p:spPr/>
        <p:txBody>
          <a:bodyPr/>
          <a:lstStyle/>
          <a:p>
            <a:r>
              <a:rPr lang="en-GB"/>
              <a:t>T. Braun - StaRAI</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AF63205D-2E6B-5446-AE1B-DD060BA293A8}"/>
                  </a:ext>
                </a:extLst>
              </p:cNvPr>
              <p:cNvSpPr txBox="1"/>
              <p:nvPr/>
            </p:nvSpPr>
            <p:spPr>
              <a:xfrm>
                <a:off x="6255843" y="3258078"/>
                <a:ext cx="2916248" cy="369012"/>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pPr algn="ctr"/>
                <a:r>
                  <a:rPr lang="en-GB" sz="1798" dirty="0"/>
                  <a:t>Feature values of </a:t>
                </a:r>
                <a14:m>
                  <m:oMath xmlns:m="http://schemas.openxmlformats.org/officeDocument/2006/math">
                    <m:r>
                      <a:rPr lang="en-GB" sz="1798" i="1" smtClean="0">
                        <a:latin typeface="Cambria Math" panose="02040503050406030204" pitchFamily="18" charset="0"/>
                      </a:rPr>
                      <m:t>𝑗</m:t>
                    </m:r>
                  </m:oMath>
                </a14:m>
                <a:r>
                  <a:rPr lang="en-GB" sz="1798" dirty="0"/>
                  <a:t>‘</a:t>
                </a:r>
                <a:r>
                  <a:rPr lang="en-GB" sz="1798" dirty="0" err="1"/>
                  <a:t>th</a:t>
                </a:r>
                <a:r>
                  <a:rPr lang="en-GB" sz="1798" dirty="0"/>
                  <a:t> sample</a:t>
                </a:r>
              </a:p>
            </p:txBody>
          </p:sp>
        </mc:Choice>
        <mc:Fallback xmlns="">
          <p:sp>
            <p:nvSpPr>
              <p:cNvPr id="5" name="TextBox 4">
                <a:extLst>
                  <a:ext uri="{FF2B5EF4-FFF2-40B4-BE49-F238E27FC236}">
                    <a16:creationId xmlns:a16="http://schemas.microsoft.com/office/drawing/2014/main" id="{AF63205D-2E6B-5446-AE1B-DD060BA293A8}"/>
                  </a:ext>
                </a:extLst>
              </p:cNvPr>
              <p:cNvSpPr txBox="1">
                <a:spLocks noRot="1" noChangeAspect="1" noMove="1" noResize="1" noEditPoints="1" noAdjustHandles="1" noChangeArrowheads="1" noChangeShapeType="1" noTextEdit="1"/>
              </p:cNvSpPr>
              <p:nvPr/>
            </p:nvSpPr>
            <p:spPr>
              <a:xfrm>
                <a:off x="6255843" y="3258078"/>
                <a:ext cx="2916248" cy="369012"/>
              </a:xfrm>
              <a:prstGeom prst="rect">
                <a:avLst/>
              </a:prstGeom>
              <a:blipFill>
                <a:blip r:embed="rId4"/>
                <a:stretch>
                  <a:fillRect/>
                </a:stretch>
              </a:blipFill>
            </p:spPr>
            <p:txBody>
              <a:bodyPr/>
              <a:lstStyle/>
              <a:p>
                <a:r>
                  <a:rPr lang="en-GB">
                    <a:noFill/>
                  </a:rPr>
                  <a:t> </a:t>
                </a:r>
              </a:p>
            </p:txBody>
          </p:sp>
        </mc:Fallback>
      </mc:AlternateContent>
      <p:sp>
        <p:nvSpPr>
          <p:cNvPr id="10" name="Right Brace 9">
            <a:extLst>
              <a:ext uri="{FF2B5EF4-FFF2-40B4-BE49-F238E27FC236}">
                <a16:creationId xmlns:a16="http://schemas.microsoft.com/office/drawing/2014/main" id="{BE3C291C-844B-9149-B71C-3E34FE585C38}"/>
              </a:ext>
            </a:extLst>
          </p:cNvPr>
          <p:cNvSpPr/>
          <p:nvPr/>
        </p:nvSpPr>
        <p:spPr>
          <a:xfrm rot="5400000">
            <a:off x="7594169" y="2219851"/>
            <a:ext cx="239592" cy="164720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798"/>
          </a:p>
        </p:txBody>
      </p:sp>
      <p:cxnSp>
        <p:nvCxnSpPr>
          <p:cNvPr id="12" name="Straight Connector 11">
            <a:extLst>
              <a:ext uri="{FF2B5EF4-FFF2-40B4-BE49-F238E27FC236}">
                <a16:creationId xmlns:a16="http://schemas.microsoft.com/office/drawing/2014/main" id="{29010015-F4C6-6B45-87FF-0E033ABDF298}"/>
              </a:ext>
            </a:extLst>
          </p:cNvPr>
          <p:cNvCxnSpPr>
            <a:cxnSpLocks/>
            <a:stCxn id="10" idx="1"/>
            <a:endCxn id="5" idx="0"/>
          </p:cNvCxnSpPr>
          <p:nvPr/>
        </p:nvCxnSpPr>
        <p:spPr>
          <a:xfrm>
            <a:off x="7713965" y="3163248"/>
            <a:ext cx="2" cy="94830"/>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B1BCE069-BC38-3048-9015-4AC62307DD8E}"/>
              </a:ext>
            </a:extLst>
          </p:cNvPr>
          <p:cNvSpPr txBox="1"/>
          <p:nvPr/>
        </p:nvSpPr>
        <p:spPr>
          <a:xfrm>
            <a:off x="7930505" y="4512111"/>
            <a:ext cx="2514791" cy="369012"/>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GB" sz="1798" dirty="0"/>
              <a:t>Use invented parameters</a:t>
            </a:r>
          </a:p>
        </p:txBody>
      </p:sp>
      <p:sp>
        <p:nvSpPr>
          <p:cNvPr id="24" name="Right Brace 23">
            <a:extLst>
              <a:ext uri="{FF2B5EF4-FFF2-40B4-BE49-F238E27FC236}">
                <a16:creationId xmlns:a16="http://schemas.microsoft.com/office/drawing/2014/main" id="{FEDF9CA6-7937-E747-A2DE-DB53969C5A6B}"/>
              </a:ext>
            </a:extLst>
          </p:cNvPr>
          <p:cNvSpPr/>
          <p:nvPr/>
        </p:nvSpPr>
        <p:spPr>
          <a:xfrm rot="16200000" flipV="1">
            <a:off x="9078173" y="2699874"/>
            <a:ext cx="219457" cy="477477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798"/>
          </a:p>
        </p:txBody>
      </p:sp>
      <p:cxnSp>
        <p:nvCxnSpPr>
          <p:cNvPr id="25" name="Straight Connector 24">
            <a:extLst>
              <a:ext uri="{FF2B5EF4-FFF2-40B4-BE49-F238E27FC236}">
                <a16:creationId xmlns:a16="http://schemas.microsoft.com/office/drawing/2014/main" id="{ADA6869D-4B5D-FF43-936A-96A69C718601}"/>
              </a:ext>
            </a:extLst>
          </p:cNvPr>
          <p:cNvCxnSpPr>
            <a:cxnSpLocks/>
            <a:stCxn id="16" idx="2"/>
            <a:endCxn id="24" idx="1"/>
          </p:cNvCxnSpPr>
          <p:nvPr/>
        </p:nvCxnSpPr>
        <p:spPr>
          <a:xfrm>
            <a:off x="9187901" y="4881123"/>
            <a:ext cx="0" cy="96409"/>
          </a:xfrm>
          <a:prstGeom prst="line">
            <a:avLst/>
          </a:prstGeom>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21681B66-C9AC-6C47-B437-85920DB8D415}"/>
              </a:ext>
            </a:extLst>
          </p:cNvPr>
          <p:cNvSpPr txBox="1"/>
          <p:nvPr/>
        </p:nvSpPr>
        <p:spPr>
          <a:xfrm>
            <a:off x="7168440" y="6209641"/>
            <a:ext cx="4011869" cy="369012"/>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pPr algn="ctr"/>
            <a:r>
              <a:rPr lang="en-GB" sz="1798" dirty="0"/>
              <a:t>Also calculate using invented parameters</a:t>
            </a:r>
          </a:p>
        </p:txBody>
      </p:sp>
      <p:sp>
        <p:nvSpPr>
          <p:cNvPr id="30" name="Right Brace 29">
            <a:extLst>
              <a:ext uri="{FF2B5EF4-FFF2-40B4-BE49-F238E27FC236}">
                <a16:creationId xmlns:a16="http://schemas.microsoft.com/office/drawing/2014/main" id="{820A64D8-CAB5-CB4D-BDEB-E99FC5C2FC45}"/>
              </a:ext>
            </a:extLst>
          </p:cNvPr>
          <p:cNvSpPr/>
          <p:nvPr/>
        </p:nvSpPr>
        <p:spPr>
          <a:xfrm rot="5400000">
            <a:off x="9097116" y="5087379"/>
            <a:ext cx="154494" cy="189721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798"/>
          </a:p>
        </p:txBody>
      </p:sp>
      <p:cxnSp>
        <p:nvCxnSpPr>
          <p:cNvPr id="31" name="Straight Connector 30">
            <a:extLst>
              <a:ext uri="{FF2B5EF4-FFF2-40B4-BE49-F238E27FC236}">
                <a16:creationId xmlns:a16="http://schemas.microsoft.com/office/drawing/2014/main" id="{193AAA5F-D610-5940-8E61-290F622CE4F3}"/>
              </a:ext>
            </a:extLst>
          </p:cNvPr>
          <p:cNvCxnSpPr>
            <a:cxnSpLocks/>
            <a:stCxn id="30" idx="1"/>
            <a:endCxn id="29" idx="0"/>
          </p:cNvCxnSpPr>
          <p:nvPr/>
        </p:nvCxnSpPr>
        <p:spPr>
          <a:xfrm>
            <a:off x="9174363" y="6113232"/>
            <a:ext cx="12" cy="96409"/>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529884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4" grpId="0" animBg="1"/>
      <p:bldP spid="29" grpId="0" animBg="1"/>
      <p:bldP spid="30"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a:spLocks noGrp="1" noChangeArrowheads="1"/>
          </p:cNvSpPr>
          <p:nvPr>
            <p:ph type="title"/>
          </p:nvPr>
        </p:nvSpPr>
        <p:spPr/>
        <p:txBody>
          <a:bodyPr/>
          <a:lstStyle/>
          <a:p>
            <a:r>
              <a:rPr lang="en-GB">
                <a:solidFill>
                  <a:srgbClr val="00568A"/>
                </a:solidFill>
              </a:rPr>
              <a:t>EM: Expectation Step (</a:t>
            </a:r>
            <a:r>
              <a:rPr lang="en-GB"/>
              <a:t>Augment Data: Compute Expected Counts</a:t>
            </a:r>
            <a:r>
              <a:rPr lang="en-GB">
                <a:solidFill>
                  <a:srgbClr val="00568A"/>
                </a:solidFill>
              </a:rPr>
              <a:t>)</a:t>
            </a:r>
            <a:endParaRPr lang="en-GB" sz="2597" b="0"/>
          </a:p>
        </p:txBody>
      </p:sp>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9704215D-0FBD-554F-9CBC-FFF8E7EFD74C}"/>
                  </a:ext>
                </a:extLst>
              </p:cNvPr>
              <p:cNvSpPr>
                <a:spLocks noGrp="1"/>
              </p:cNvSpPr>
              <p:nvPr>
                <p:ph idx="1"/>
              </p:nvPr>
            </p:nvSpPr>
            <p:spPr/>
            <p:txBody>
              <a:bodyPr/>
              <a:lstStyle/>
              <a:p>
                <a:r>
                  <a:rPr lang="en-GB"/>
                  <a:t>Similarly, we obtain expected counts of samples with feature values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𝑋</m:t>
                        </m:r>
                      </m:e>
                      <m:sub>
                        <m:r>
                          <a:rPr lang="en-GB" b="0" i="1" smtClean="0">
                            <a:latin typeface="Cambria Math" panose="02040503050406030204" pitchFamily="18" charset="0"/>
                          </a:rPr>
                          <m:t>𝑖</m:t>
                        </m:r>
                      </m:sub>
                    </m:sSub>
                    <m:r>
                      <a:rPr lang="en-GB" b="0" i="1" smtClean="0">
                        <a:latin typeface="Cambria Math" panose="02040503050406030204" pitchFamily="18" charset="0"/>
                      </a:rPr>
                      <m:t>=</m:t>
                    </m:r>
                    <m:r>
                      <a:rPr lang="en-GB" b="0" i="1" smtClean="0">
                        <a:latin typeface="Cambria Math" panose="02040503050406030204" pitchFamily="18" charset="0"/>
                      </a:rPr>
                      <m:t>𝑥</m:t>
                    </m:r>
                  </m:oMath>
                </a14:m>
                <a:r>
                  <a:rPr lang="en-GB"/>
                  <a:t> and category </a:t>
                </a:r>
                <a14:m>
                  <m:oMath xmlns:m="http://schemas.openxmlformats.org/officeDocument/2006/math">
                    <m:r>
                      <a:rPr lang="en-GB" b="0" i="1" smtClean="0">
                        <a:latin typeface="Cambria Math" panose="02040503050406030204" pitchFamily="18" charset="0"/>
                      </a:rPr>
                      <m:t>𝑘</m:t>
                    </m:r>
                  </m:oMath>
                </a14:m>
                <a:endParaRPr lang="en-GB"/>
              </a:p>
              <a:p>
                <a:pPr marL="258503" lvl="1" indent="0">
                  <a:buNone/>
                </a:pPr>
                <a14:m>
                  <m:oMathPara xmlns:m="http://schemas.openxmlformats.org/officeDocument/2006/math">
                    <m:oMathParaPr>
                      <m:jc m:val="centerGroup"/>
                    </m:oMathParaPr>
                    <m:oMath xmlns:m="http://schemas.openxmlformats.org/officeDocument/2006/math">
                      <m:acc>
                        <m:accPr>
                          <m:chr m:val="̂"/>
                          <m:ctrlPr>
                            <a:rPr lang="en-GB" i="1" smtClean="0">
                              <a:solidFill>
                                <a:schemeClr val="accent1"/>
                              </a:solidFill>
                              <a:latin typeface="Cambria Math" panose="02040503050406030204" pitchFamily="18" charset="0"/>
                            </a:rPr>
                          </m:ctrlPr>
                        </m:accPr>
                        <m:e>
                          <m:r>
                            <a:rPr lang="en-GB" i="1" smtClean="0">
                              <a:solidFill>
                                <a:schemeClr val="accent1"/>
                              </a:solidFill>
                              <a:latin typeface="Cambria Math" panose="02040503050406030204" pitchFamily="18" charset="0"/>
                            </a:rPr>
                            <m:t>𝑁</m:t>
                          </m:r>
                        </m:e>
                      </m:acc>
                      <m:d>
                        <m:dPr>
                          <m:ctrlPr>
                            <a:rPr lang="en-GB" i="1" smtClean="0">
                              <a:solidFill>
                                <a:schemeClr val="accent1"/>
                              </a:solidFill>
                              <a:latin typeface="Cambria Math" panose="02040503050406030204" pitchFamily="18" charset="0"/>
                            </a:rPr>
                          </m:ctrlPr>
                        </m:dPr>
                        <m:e>
                          <m:sSub>
                            <m:sSubPr>
                              <m:ctrlPr>
                                <a:rPr lang="en-GB" i="1" smtClean="0">
                                  <a:solidFill>
                                    <a:schemeClr val="accent1"/>
                                  </a:solidFill>
                                  <a:latin typeface="Cambria Math" panose="02040503050406030204" pitchFamily="18" charset="0"/>
                                </a:rPr>
                              </m:ctrlPr>
                            </m:sSubPr>
                            <m:e>
                              <m:r>
                                <a:rPr lang="en-GB" i="1" smtClean="0">
                                  <a:solidFill>
                                    <a:schemeClr val="accent1"/>
                                  </a:solidFill>
                                  <a:latin typeface="Cambria Math" panose="02040503050406030204" pitchFamily="18" charset="0"/>
                                </a:rPr>
                                <m:t>𝑋</m:t>
                              </m:r>
                            </m:e>
                            <m:sub>
                              <m:r>
                                <a:rPr lang="en-GB" i="1" smtClean="0">
                                  <a:solidFill>
                                    <a:schemeClr val="accent1"/>
                                  </a:solidFill>
                                  <a:latin typeface="Cambria Math" panose="02040503050406030204" pitchFamily="18" charset="0"/>
                                </a:rPr>
                                <m:t>𝑖</m:t>
                              </m:r>
                            </m:sub>
                          </m:sSub>
                          <m:r>
                            <a:rPr lang="en-GB" i="1" smtClean="0">
                              <a:solidFill>
                                <a:schemeClr val="accent1"/>
                              </a:solidFill>
                              <a:latin typeface="Cambria Math" panose="02040503050406030204" pitchFamily="18" charset="0"/>
                            </a:rPr>
                            <m:t>=</m:t>
                          </m:r>
                          <m:r>
                            <a:rPr lang="en-GB" i="1" smtClean="0">
                              <a:solidFill>
                                <a:schemeClr val="accent1"/>
                              </a:solidFill>
                              <a:latin typeface="Cambria Math" panose="02040503050406030204" pitchFamily="18" charset="0"/>
                            </a:rPr>
                            <m:t>𝑥</m:t>
                          </m:r>
                          <m:r>
                            <a:rPr lang="en-GB" i="1" smtClean="0">
                              <a:solidFill>
                                <a:schemeClr val="accent1"/>
                              </a:solidFill>
                              <a:latin typeface="Cambria Math" panose="02040503050406030204" pitchFamily="18" charset="0"/>
                            </a:rPr>
                            <m:t>,</m:t>
                          </m:r>
                          <m:r>
                            <a:rPr lang="en-GB" i="1" smtClean="0">
                              <a:solidFill>
                                <a:schemeClr val="accent1"/>
                              </a:solidFill>
                              <a:latin typeface="Cambria Math" panose="02040503050406030204" pitchFamily="18" charset="0"/>
                            </a:rPr>
                            <m:t>𝐶</m:t>
                          </m:r>
                          <m:r>
                            <a:rPr lang="en-GB" i="1" smtClean="0">
                              <a:solidFill>
                                <a:schemeClr val="accent1"/>
                              </a:solidFill>
                              <a:latin typeface="Cambria Math" panose="02040503050406030204" pitchFamily="18" charset="0"/>
                            </a:rPr>
                            <m:t>=</m:t>
                          </m:r>
                          <m:r>
                            <a:rPr lang="en-GB" i="1" smtClean="0">
                              <a:solidFill>
                                <a:schemeClr val="accent1"/>
                              </a:solidFill>
                              <a:latin typeface="Cambria Math" panose="02040503050406030204" pitchFamily="18" charset="0"/>
                            </a:rPr>
                            <m:t>𝑘</m:t>
                          </m:r>
                        </m:e>
                      </m:d>
                      <m:r>
                        <a:rPr lang="en-GB" i="1" smtClean="0">
                          <a:solidFill>
                            <a:schemeClr val="accent1"/>
                          </a:solidFill>
                          <a:latin typeface="Cambria Math" panose="02040503050406030204" pitchFamily="18" charset="0"/>
                        </a:rPr>
                        <m:t>=</m:t>
                      </m:r>
                      <m:nary>
                        <m:naryPr>
                          <m:chr m:val="∑"/>
                          <m:ctrlPr>
                            <a:rPr lang="en-GB" i="1" smtClean="0">
                              <a:solidFill>
                                <a:schemeClr val="accent1"/>
                              </a:solidFill>
                              <a:latin typeface="Cambria Math" panose="02040503050406030204" pitchFamily="18" charset="0"/>
                            </a:rPr>
                          </m:ctrlPr>
                        </m:naryPr>
                        <m:sub>
                          <m:r>
                            <m:rPr>
                              <m:brk m:alnAt="23"/>
                            </m:rPr>
                            <a:rPr lang="en-GB" i="1" smtClean="0">
                              <a:solidFill>
                                <a:schemeClr val="accent1"/>
                              </a:solidFill>
                              <a:latin typeface="Cambria Math" panose="02040503050406030204" pitchFamily="18" charset="0"/>
                            </a:rPr>
                            <m:t>𝑗</m:t>
                          </m:r>
                          <m:r>
                            <a:rPr lang="en-GB" i="1" smtClean="0">
                              <a:solidFill>
                                <a:schemeClr val="accent1"/>
                              </a:solidFill>
                              <a:latin typeface="Cambria Math" panose="02040503050406030204" pitchFamily="18" charset="0"/>
                            </a:rPr>
                            <m:t>=1</m:t>
                          </m:r>
                        </m:sub>
                        <m:sup>
                          <m:r>
                            <a:rPr lang="en-GB" i="1" smtClean="0">
                              <a:solidFill>
                                <a:schemeClr val="accent1"/>
                              </a:solidFill>
                              <a:latin typeface="Cambria Math" panose="02040503050406030204" pitchFamily="18" charset="0"/>
                            </a:rPr>
                            <m:t>𝑁</m:t>
                          </m:r>
                        </m:sup>
                        <m:e>
                          <m:r>
                            <a:rPr lang="en-GB" i="1" smtClean="0">
                              <a:solidFill>
                                <a:schemeClr val="accent1"/>
                              </a:solidFill>
                              <a:latin typeface="Cambria Math" panose="02040503050406030204" pitchFamily="18" charset="0"/>
                            </a:rPr>
                            <m:t>𝑃</m:t>
                          </m:r>
                          <m:d>
                            <m:dPr>
                              <m:ctrlPr>
                                <a:rPr lang="en-GB" b="0" i="1" smtClean="0">
                                  <a:solidFill>
                                    <a:schemeClr val="accent1"/>
                                  </a:solidFill>
                                  <a:latin typeface="Cambria Math" panose="02040503050406030204" pitchFamily="18" charset="0"/>
                                </a:rPr>
                              </m:ctrlPr>
                            </m:dPr>
                            <m:e>
                              <m:r>
                                <a:rPr lang="en-GB" i="1" smtClean="0">
                                  <a:solidFill>
                                    <a:schemeClr val="accent1"/>
                                  </a:solidFill>
                                  <a:latin typeface="Cambria Math" panose="02040503050406030204" pitchFamily="18" charset="0"/>
                                </a:rPr>
                                <m:t>𝐶</m:t>
                              </m:r>
                              <m:r>
                                <a:rPr lang="en-GB" i="1" smtClean="0">
                                  <a:solidFill>
                                    <a:schemeClr val="accent1"/>
                                  </a:solidFill>
                                  <a:latin typeface="Cambria Math" panose="02040503050406030204" pitchFamily="18" charset="0"/>
                                </a:rPr>
                                <m:t>=</m:t>
                              </m:r>
                              <m:r>
                                <a:rPr lang="en-GB" i="1" smtClean="0">
                                  <a:solidFill>
                                    <a:schemeClr val="accent1"/>
                                  </a:solidFill>
                                  <a:latin typeface="Cambria Math" panose="02040503050406030204" pitchFamily="18" charset="0"/>
                                </a:rPr>
                                <m:t>𝑘</m:t>
                              </m:r>
                            </m:e>
                            <m:e>
                              <m:sSubSup>
                                <m:sSubSupPr>
                                  <m:ctrlPr>
                                    <a:rPr lang="en-GB" i="1" smtClean="0">
                                      <a:solidFill>
                                        <a:schemeClr val="accent1"/>
                                      </a:solidFill>
                                      <a:latin typeface="Cambria Math" panose="02040503050406030204" pitchFamily="18" charset="0"/>
                                    </a:rPr>
                                  </m:ctrlPr>
                                </m:sSubSupPr>
                                <m:e>
                                  <m:r>
                                    <a:rPr lang="en-GB" i="1" smtClean="0">
                                      <a:solidFill>
                                        <a:schemeClr val="accent1"/>
                                      </a:solidFill>
                                      <a:latin typeface="Cambria Math" panose="02040503050406030204" pitchFamily="18" charset="0"/>
                                    </a:rPr>
                                    <m:t>𝑥</m:t>
                                  </m:r>
                                </m:e>
                                <m:sub>
                                  <m:r>
                                    <a:rPr lang="en-GB" i="1" smtClean="0">
                                      <a:solidFill>
                                        <a:schemeClr val="accent1"/>
                                      </a:solidFill>
                                      <a:latin typeface="Cambria Math" panose="02040503050406030204" pitchFamily="18" charset="0"/>
                                    </a:rPr>
                                    <m:t>𝑖</m:t>
                                  </m:r>
                                </m:sub>
                                <m:sup>
                                  <m:r>
                                    <a:rPr lang="en-GB" i="1" smtClean="0">
                                      <a:solidFill>
                                        <a:schemeClr val="accent1"/>
                                      </a:solidFill>
                                      <a:latin typeface="Cambria Math" panose="02040503050406030204" pitchFamily="18" charset="0"/>
                                    </a:rPr>
                                    <m:t>𝑗</m:t>
                                  </m:r>
                                </m:sup>
                              </m:sSubSup>
                              <m:r>
                                <a:rPr lang="en-GB" i="1" smtClean="0">
                                  <a:solidFill>
                                    <a:schemeClr val="accent1"/>
                                  </a:solidFill>
                                  <a:latin typeface="Cambria Math" panose="02040503050406030204" pitchFamily="18" charset="0"/>
                                </a:rPr>
                                <m:t>=</m:t>
                              </m:r>
                              <m:r>
                                <a:rPr lang="en-GB" i="1" smtClean="0">
                                  <a:solidFill>
                                    <a:schemeClr val="accent1"/>
                                  </a:solidFill>
                                  <a:latin typeface="Cambria Math" panose="02040503050406030204" pitchFamily="18" charset="0"/>
                                </a:rPr>
                                <m:t>𝑥</m:t>
                              </m:r>
                              <m:r>
                                <a:rPr lang="en-GB" i="1" smtClean="0">
                                  <a:solidFill>
                                    <a:schemeClr val="accent1"/>
                                  </a:solidFill>
                                  <a:latin typeface="Cambria Math" panose="02040503050406030204" pitchFamily="18" charset="0"/>
                                </a:rPr>
                                <m:t>,</m:t>
                              </m:r>
                              <m:sSubSup>
                                <m:sSubSupPr>
                                  <m:ctrlPr>
                                    <a:rPr lang="en-GB" i="1" smtClean="0">
                                      <a:solidFill>
                                        <a:schemeClr val="accent1"/>
                                      </a:solidFill>
                                      <a:latin typeface="Cambria Math" panose="02040503050406030204" pitchFamily="18" charset="0"/>
                                    </a:rPr>
                                  </m:ctrlPr>
                                </m:sSubSupPr>
                                <m:e>
                                  <m:r>
                                    <a:rPr lang="en-GB" i="1" smtClean="0">
                                      <a:solidFill>
                                        <a:schemeClr val="accent1"/>
                                      </a:solidFill>
                                      <a:latin typeface="Cambria Math" panose="02040503050406030204" pitchFamily="18" charset="0"/>
                                    </a:rPr>
                                    <m:t>𝑥</m:t>
                                  </m:r>
                                </m:e>
                                <m:sub>
                                  <m:sSup>
                                    <m:sSupPr>
                                      <m:ctrlPr>
                                        <a:rPr lang="en-GB" i="1" smtClean="0">
                                          <a:solidFill>
                                            <a:schemeClr val="accent1"/>
                                          </a:solidFill>
                                          <a:latin typeface="Cambria Math" panose="02040503050406030204" pitchFamily="18" charset="0"/>
                                        </a:rPr>
                                      </m:ctrlPr>
                                    </m:sSupPr>
                                    <m:e>
                                      <m:r>
                                        <a:rPr lang="en-GB" i="1" smtClean="0">
                                          <a:solidFill>
                                            <a:schemeClr val="accent1"/>
                                          </a:solidFill>
                                          <a:latin typeface="Cambria Math" panose="02040503050406030204" pitchFamily="18" charset="0"/>
                                        </a:rPr>
                                        <m:t>𝑖</m:t>
                                      </m:r>
                                    </m:e>
                                    <m:sup>
                                      <m:r>
                                        <a:rPr lang="en-GB" i="1" smtClean="0">
                                          <a:solidFill>
                                            <a:schemeClr val="accent1"/>
                                          </a:solidFill>
                                          <a:latin typeface="Cambria Math" panose="02040503050406030204" pitchFamily="18" charset="0"/>
                                        </a:rPr>
                                        <m:t>′</m:t>
                                      </m:r>
                                    </m:sup>
                                  </m:sSup>
                                </m:sub>
                                <m:sup>
                                  <m:r>
                                    <a:rPr lang="en-GB" i="1" smtClean="0">
                                      <a:solidFill>
                                        <a:schemeClr val="accent1"/>
                                      </a:solidFill>
                                      <a:latin typeface="Cambria Math" panose="02040503050406030204" pitchFamily="18" charset="0"/>
                                    </a:rPr>
                                    <m:t>𝑗</m:t>
                                  </m:r>
                                </m:sup>
                              </m:sSubSup>
                              <m:r>
                                <a:rPr lang="en-GB" i="1" smtClean="0">
                                  <a:solidFill>
                                    <a:schemeClr val="accent1"/>
                                  </a:solidFill>
                                  <a:latin typeface="Cambria Math" panose="02040503050406030204" pitchFamily="18" charset="0"/>
                                </a:rPr>
                                <m:t>,</m:t>
                              </m:r>
                              <m:sSubSup>
                                <m:sSubSupPr>
                                  <m:ctrlPr>
                                    <a:rPr lang="en-GB" i="1" smtClean="0">
                                      <a:solidFill>
                                        <a:schemeClr val="accent1"/>
                                      </a:solidFill>
                                      <a:latin typeface="Cambria Math" panose="02040503050406030204" pitchFamily="18" charset="0"/>
                                    </a:rPr>
                                  </m:ctrlPr>
                                </m:sSubSupPr>
                                <m:e>
                                  <m:r>
                                    <a:rPr lang="en-GB" i="1" smtClean="0">
                                      <a:solidFill>
                                        <a:schemeClr val="accent1"/>
                                      </a:solidFill>
                                      <a:latin typeface="Cambria Math" panose="02040503050406030204" pitchFamily="18" charset="0"/>
                                    </a:rPr>
                                    <m:t>𝑥</m:t>
                                  </m:r>
                                </m:e>
                                <m:sub>
                                  <m:sSup>
                                    <m:sSupPr>
                                      <m:ctrlPr>
                                        <a:rPr lang="en-GB" i="1" smtClean="0">
                                          <a:solidFill>
                                            <a:schemeClr val="accent1"/>
                                          </a:solidFill>
                                          <a:latin typeface="Cambria Math" panose="02040503050406030204" pitchFamily="18" charset="0"/>
                                        </a:rPr>
                                      </m:ctrlPr>
                                    </m:sSupPr>
                                    <m:e>
                                      <m:r>
                                        <a:rPr lang="en-GB" i="1" smtClean="0">
                                          <a:solidFill>
                                            <a:schemeClr val="accent1"/>
                                          </a:solidFill>
                                          <a:latin typeface="Cambria Math" panose="02040503050406030204" pitchFamily="18" charset="0"/>
                                        </a:rPr>
                                        <m:t>𝑖</m:t>
                                      </m:r>
                                    </m:e>
                                    <m:sup>
                                      <m:r>
                                        <a:rPr lang="en-GB" i="1" smtClean="0">
                                          <a:solidFill>
                                            <a:schemeClr val="accent1"/>
                                          </a:solidFill>
                                          <a:latin typeface="Cambria Math" panose="02040503050406030204" pitchFamily="18" charset="0"/>
                                        </a:rPr>
                                        <m:t>′′</m:t>
                                      </m:r>
                                    </m:sup>
                                  </m:sSup>
                                </m:sub>
                                <m:sup>
                                  <m:r>
                                    <a:rPr lang="en-GB" i="1" smtClean="0">
                                      <a:solidFill>
                                        <a:schemeClr val="accent1"/>
                                      </a:solidFill>
                                      <a:latin typeface="Cambria Math" panose="02040503050406030204" pitchFamily="18" charset="0"/>
                                    </a:rPr>
                                    <m:t>𝑗</m:t>
                                  </m:r>
                                </m:sup>
                              </m:sSubSup>
                              <m:r>
                                <a:rPr lang="en-GB" i="1" smtClean="0">
                                  <a:solidFill>
                                    <a:schemeClr val="accent1"/>
                                  </a:solidFill>
                                  <a:latin typeface="Cambria Math" panose="02040503050406030204" pitchFamily="18" charset="0"/>
                                </a:rPr>
                                <m:t>,</m:t>
                              </m:r>
                              <m:sSubSup>
                                <m:sSubSupPr>
                                  <m:ctrlPr>
                                    <a:rPr lang="en-GB" i="1" smtClean="0">
                                      <a:solidFill>
                                        <a:schemeClr val="accent1"/>
                                      </a:solidFill>
                                      <a:latin typeface="Cambria Math" panose="02040503050406030204" pitchFamily="18" charset="0"/>
                                    </a:rPr>
                                  </m:ctrlPr>
                                </m:sSubSupPr>
                                <m:e>
                                  <m:r>
                                    <a:rPr lang="en-GB" i="1" smtClean="0">
                                      <a:solidFill>
                                        <a:schemeClr val="accent1"/>
                                      </a:solidFill>
                                      <a:latin typeface="Cambria Math" panose="02040503050406030204" pitchFamily="18" charset="0"/>
                                    </a:rPr>
                                    <m:t>𝑥</m:t>
                                  </m:r>
                                </m:e>
                                <m:sub>
                                  <m:sSup>
                                    <m:sSupPr>
                                      <m:ctrlPr>
                                        <a:rPr lang="en-GB" i="1" smtClean="0">
                                          <a:solidFill>
                                            <a:schemeClr val="accent1"/>
                                          </a:solidFill>
                                          <a:latin typeface="Cambria Math" panose="02040503050406030204" pitchFamily="18" charset="0"/>
                                        </a:rPr>
                                      </m:ctrlPr>
                                    </m:sSupPr>
                                    <m:e>
                                      <m:r>
                                        <a:rPr lang="en-GB" i="1" smtClean="0">
                                          <a:solidFill>
                                            <a:schemeClr val="accent1"/>
                                          </a:solidFill>
                                          <a:latin typeface="Cambria Math" panose="02040503050406030204" pitchFamily="18" charset="0"/>
                                        </a:rPr>
                                        <m:t>𝑖</m:t>
                                      </m:r>
                                    </m:e>
                                    <m:sup>
                                      <m:r>
                                        <a:rPr lang="en-GB" i="1" smtClean="0">
                                          <a:solidFill>
                                            <a:schemeClr val="accent1"/>
                                          </a:solidFill>
                                          <a:latin typeface="Cambria Math" panose="02040503050406030204" pitchFamily="18" charset="0"/>
                                        </a:rPr>
                                        <m:t>′′′</m:t>
                                      </m:r>
                                    </m:sup>
                                  </m:sSup>
                                </m:sub>
                                <m:sup>
                                  <m:r>
                                    <a:rPr lang="en-GB" i="1" smtClean="0">
                                      <a:solidFill>
                                        <a:schemeClr val="accent1"/>
                                      </a:solidFill>
                                      <a:latin typeface="Cambria Math" panose="02040503050406030204" pitchFamily="18" charset="0"/>
                                    </a:rPr>
                                    <m:t>𝑗</m:t>
                                  </m:r>
                                </m:sup>
                              </m:sSubSup>
                            </m:e>
                          </m:d>
                        </m:e>
                      </m:nary>
                    </m:oMath>
                  </m:oMathPara>
                </a14:m>
                <a:endParaRPr lang="en-GB"/>
              </a:p>
              <a:p>
                <a:pPr lvl="1"/>
                <a14:m>
                  <m:oMath xmlns:m="http://schemas.openxmlformats.org/officeDocument/2006/math">
                    <m:r>
                      <a:rPr lang="en-GB" i="1" smtClean="0">
                        <a:latin typeface="Cambria Math" panose="02040503050406030204" pitchFamily="18" charset="0"/>
                      </a:rPr>
                      <m:t>𝑖</m:t>
                    </m:r>
                    <m:r>
                      <a:rPr lang="en-GB" i="1" smtClean="0">
                        <a:latin typeface="Cambria Math" panose="02040503050406030204" pitchFamily="18" charset="0"/>
                      </a:rPr>
                      <m:t>,</m:t>
                    </m:r>
                    <m:sSup>
                      <m:sSupPr>
                        <m:ctrlPr>
                          <a:rPr lang="en-GB" i="1" smtClean="0">
                            <a:latin typeface="Cambria Math" panose="02040503050406030204" pitchFamily="18" charset="0"/>
                          </a:rPr>
                        </m:ctrlPr>
                      </m:sSupPr>
                      <m:e>
                        <m:r>
                          <a:rPr lang="en-GB" i="1" smtClean="0">
                            <a:latin typeface="Cambria Math" panose="02040503050406030204" pitchFamily="18" charset="0"/>
                          </a:rPr>
                          <m:t>𝑖</m:t>
                        </m:r>
                      </m:e>
                      <m:sup>
                        <m:r>
                          <a:rPr lang="en-GB" i="1" smtClean="0">
                            <a:latin typeface="Cambria Math" panose="02040503050406030204" pitchFamily="18" charset="0"/>
                          </a:rPr>
                          <m:t>′</m:t>
                        </m:r>
                      </m:sup>
                    </m:sSup>
                    <m:r>
                      <a:rPr lang="en-GB" i="1" smtClean="0">
                        <a:latin typeface="Cambria Math" panose="02040503050406030204" pitchFamily="18" charset="0"/>
                      </a:rPr>
                      <m:t>,</m:t>
                    </m:r>
                    <m:sSup>
                      <m:sSupPr>
                        <m:ctrlPr>
                          <a:rPr lang="en-GB" i="1" smtClean="0">
                            <a:latin typeface="Cambria Math" panose="02040503050406030204" pitchFamily="18" charset="0"/>
                          </a:rPr>
                        </m:ctrlPr>
                      </m:sSupPr>
                      <m:e>
                        <m:r>
                          <a:rPr lang="en-GB" i="1" smtClean="0">
                            <a:latin typeface="Cambria Math" panose="02040503050406030204" pitchFamily="18" charset="0"/>
                          </a:rPr>
                          <m:t>𝑖</m:t>
                        </m:r>
                      </m:e>
                      <m:sup>
                        <m:r>
                          <a:rPr lang="en-GB" i="1" smtClean="0">
                            <a:latin typeface="Cambria Math" panose="02040503050406030204" pitchFamily="18" charset="0"/>
                          </a:rPr>
                          <m:t>′′</m:t>
                        </m:r>
                      </m:sup>
                    </m:sSup>
                    <m:r>
                      <a:rPr lang="en-GB" i="1" smtClean="0">
                        <a:latin typeface="Cambria Math" panose="02040503050406030204" pitchFamily="18" charset="0"/>
                      </a:rPr>
                      <m:t>,</m:t>
                    </m:r>
                    <m:sSup>
                      <m:sSupPr>
                        <m:ctrlPr>
                          <a:rPr lang="en-GB" i="1" smtClean="0">
                            <a:latin typeface="Cambria Math" panose="02040503050406030204" pitchFamily="18" charset="0"/>
                          </a:rPr>
                        </m:ctrlPr>
                      </m:sSupPr>
                      <m:e>
                        <m:r>
                          <a:rPr lang="en-GB" i="1" smtClean="0">
                            <a:latin typeface="Cambria Math" panose="02040503050406030204" pitchFamily="18" charset="0"/>
                          </a:rPr>
                          <m:t>𝑖</m:t>
                        </m:r>
                      </m:e>
                      <m:sup>
                        <m:r>
                          <a:rPr lang="en-GB" i="1" smtClean="0">
                            <a:latin typeface="Cambria Math" panose="02040503050406030204" pitchFamily="18" charset="0"/>
                          </a:rPr>
                          <m:t>′′′</m:t>
                        </m:r>
                      </m:sup>
                    </m:sSup>
                    <m:r>
                      <a:rPr lang="en-GB" i="1" smtClean="0">
                        <a:latin typeface="Cambria Math" panose="02040503050406030204" pitchFamily="18" charset="0"/>
                        <a:ea typeface="Cambria Math" panose="02040503050406030204" pitchFamily="18" charset="0"/>
                      </a:rPr>
                      <m:t>∈</m:t>
                    </m:r>
                    <m:d>
                      <m:dPr>
                        <m:begChr m:val="{"/>
                        <m:endChr m:val="}"/>
                        <m:ctrlPr>
                          <a:rPr lang="en-GB" i="1" smtClean="0">
                            <a:latin typeface="Cambria Math" panose="02040503050406030204" pitchFamily="18" charset="0"/>
                            <a:ea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1,2,3,4</m:t>
                        </m:r>
                      </m:e>
                    </m:d>
                    <m:r>
                      <a:rPr lang="en-GB" i="1" smtClean="0">
                        <a:latin typeface="Cambria Math" panose="02040503050406030204" pitchFamily="18" charset="0"/>
                        <a:ea typeface="Cambria Math" panose="02040503050406030204" pitchFamily="18" charset="0"/>
                      </a:rPr>
                      <m:t>,</m:t>
                    </m:r>
                    <m:r>
                      <a:rPr lang="en-GB" i="1" smtClean="0">
                        <a:latin typeface="Cambria Math" panose="02040503050406030204" pitchFamily="18" charset="0"/>
                        <a:ea typeface="Cambria Math" panose="02040503050406030204" pitchFamily="18" charset="0"/>
                      </a:rPr>
                      <m:t>𝑖</m:t>
                    </m:r>
                    <m:r>
                      <a:rPr lang="en-GB" i="1" smtClean="0">
                        <a:latin typeface="Cambria Math" panose="02040503050406030204" pitchFamily="18" charset="0"/>
                        <a:ea typeface="Cambria Math" panose="02040503050406030204" pitchFamily="18" charset="0"/>
                      </a:rPr>
                      <m:t>≠</m:t>
                    </m:r>
                    <m:sSup>
                      <m:sSupPr>
                        <m:ctrlPr>
                          <a:rPr lang="en-GB" i="1" smtClean="0">
                            <a:latin typeface="Cambria Math" panose="02040503050406030204" pitchFamily="18" charset="0"/>
                            <a:ea typeface="Cambria Math" panose="02040503050406030204" pitchFamily="18" charset="0"/>
                          </a:rPr>
                        </m:ctrlPr>
                      </m:sSupPr>
                      <m:e>
                        <m:r>
                          <a:rPr lang="en-GB" i="1" smtClean="0">
                            <a:latin typeface="Cambria Math" panose="02040503050406030204" pitchFamily="18" charset="0"/>
                            <a:ea typeface="Cambria Math" panose="02040503050406030204" pitchFamily="18" charset="0"/>
                          </a:rPr>
                          <m:t>𝑖</m:t>
                        </m:r>
                      </m:e>
                      <m:sup>
                        <m:r>
                          <a:rPr lang="en-GB" i="1" smtClean="0">
                            <a:latin typeface="Cambria Math" panose="02040503050406030204" pitchFamily="18" charset="0"/>
                            <a:ea typeface="Cambria Math" panose="02040503050406030204" pitchFamily="18" charset="0"/>
                          </a:rPr>
                          <m:t>′</m:t>
                        </m:r>
                      </m:sup>
                    </m:sSup>
                    <m:r>
                      <a:rPr lang="en-GB" i="1" smtClean="0">
                        <a:latin typeface="Cambria Math" panose="02040503050406030204" pitchFamily="18" charset="0"/>
                        <a:ea typeface="Cambria Math" panose="02040503050406030204" pitchFamily="18" charset="0"/>
                      </a:rPr>
                      <m:t>≠</m:t>
                    </m:r>
                    <m:sSup>
                      <m:sSupPr>
                        <m:ctrlPr>
                          <a:rPr lang="en-GB" i="1" smtClean="0">
                            <a:latin typeface="Cambria Math" panose="02040503050406030204" pitchFamily="18" charset="0"/>
                            <a:ea typeface="Cambria Math" panose="02040503050406030204" pitchFamily="18" charset="0"/>
                          </a:rPr>
                        </m:ctrlPr>
                      </m:sSupPr>
                      <m:e>
                        <m:r>
                          <a:rPr lang="en-GB" i="1" smtClean="0">
                            <a:latin typeface="Cambria Math" panose="02040503050406030204" pitchFamily="18" charset="0"/>
                            <a:ea typeface="Cambria Math" panose="02040503050406030204" pitchFamily="18" charset="0"/>
                          </a:rPr>
                          <m:t>𝑖</m:t>
                        </m:r>
                      </m:e>
                      <m:sup>
                        <m:r>
                          <a:rPr lang="en-GB" i="1" smtClean="0">
                            <a:latin typeface="Cambria Math" panose="02040503050406030204" pitchFamily="18" charset="0"/>
                            <a:ea typeface="Cambria Math" panose="02040503050406030204" pitchFamily="18" charset="0"/>
                          </a:rPr>
                          <m:t>′′</m:t>
                        </m:r>
                      </m:sup>
                    </m:sSup>
                    <m:r>
                      <a:rPr lang="en-GB" i="1" smtClean="0">
                        <a:latin typeface="Cambria Math" panose="02040503050406030204" pitchFamily="18" charset="0"/>
                        <a:ea typeface="Cambria Math" panose="02040503050406030204" pitchFamily="18" charset="0"/>
                      </a:rPr>
                      <m:t>≠</m:t>
                    </m:r>
                    <m:sSup>
                      <m:sSupPr>
                        <m:ctrlPr>
                          <a:rPr lang="en-GB" i="1" smtClean="0">
                            <a:latin typeface="Cambria Math" panose="02040503050406030204" pitchFamily="18" charset="0"/>
                            <a:ea typeface="Cambria Math" panose="02040503050406030204" pitchFamily="18" charset="0"/>
                          </a:rPr>
                        </m:ctrlPr>
                      </m:sSupPr>
                      <m:e>
                        <m:r>
                          <a:rPr lang="en-GB" i="1" smtClean="0">
                            <a:latin typeface="Cambria Math" panose="02040503050406030204" pitchFamily="18" charset="0"/>
                            <a:ea typeface="Cambria Math" panose="02040503050406030204" pitchFamily="18" charset="0"/>
                          </a:rPr>
                          <m:t>𝑖</m:t>
                        </m:r>
                      </m:e>
                      <m:sup>
                        <m:r>
                          <a:rPr lang="en-GB" i="1" smtClean="0">
                            <a:latin typeface="Cambria Math" panose="02040503050406030204" pitchFamily="18" charset="0"/>
                            <a:ea typeface="Cambria Math" panose="02040503050406030204" pitchFamily="18" charset="0"/>
                          </a:rPr>
                          <m:t>′′′</m:t>
                        </m:r>
                      </m:sup>
                    </m:sSup>
                  </m:oMath>
                </a14:m>
                <a:endParaRPr lang="en-GB"/>
              </a:p>
              <a:p>
                <a:pPr lvl="1"/>
                <a:r>
                  <a:rPr lang="en-GB"/>
                  <a:t>Example:</a:t>
                </a:r>
              </a:p>
              <a:p>
                <a:pPr marL="269605" lvl="1" indent="0">
                  <a:buNone/>
                </a:pPr>
                <a14:m>
                  <m:oMathPara xmlns:m="http://schemas.openxmlformats.org/officeDocument/2006/math">
                    <m:oMathParaPr>
                      <m:jc m:val="centerGroup"/>
                    </m:oMathParaPr>
                    <m:oMath xmlns:m="http://schemas.openxmlformats.org/officeDocument/2006/math">
                      <m:acc>
                        <m:accPr>
                          <m:chr m:val="̂"/>
                          <m:ctrlPr>
                            <a:rPr lang="en-GB" i="1" smtClean="0">
                              <a:latin typeface="Cambria Math" panose="02040503050406030204" pitchFamily="18" charset="0"/>
                            </a:rPr>
                          </m:ctrlPr>
                        </m:accPr>
                        <m:e>
                          <m:r>
                            <a:rPr lang="en-GB" i="1" smtClean="0">
                              <a:latin typeface="Cambria Math" panose="02040503050406030204" pitchFamily="18" charset="0"/>
                            </a:rPr>
                            <m:t>𝑁</m:t>
                          </m:r>
                        </m:e>
                      </m:acc>
                      <m:d>
                        <m:dPr>
                          <m:ctrlPr>
                            <a:rPr lang="en-GB" i="1" smtClean="0">
                              <a:latin typeface="Cambria Math" panose="02040503050406030204" pitchFamily="18" charset="0"/>
                            </a:rPr>
                          </m:ctrlPr>
                        </m:dPr>
                        <m:e>
                          <m:sSub>
                            <m:sSubPr>
                              <m:ctrlPr>
                                <a:rPr lang="en-GB" i="1" smtClean="0">
                                  <a:latin typeface="Cambria Math" panose="02040503050406030204" pitchFamily="18" charset="0"/>
                                </a:rPr>
                              </m:ctrlPr>
                            </m:sSubPr>
                            <m:e>
                              <m:r>
                                <a:rPr lang="en-GB" i="1" smtClean="0">
                                  <a:latin typeface="Cambria Math" panose="02040503050406030204" pitchFamily="18" charset="0"/>
                                </a:rPr>
                                <m:t>𝑋</m:t>
                              </m:r>
                            </m:e>
                            <m:sub>
                              <m:r>
                                <a:rPr lang="en-GB" i="1" smtClean="0">
                                  <a:latin typeface="Cambria Math" panose="02040503050406030204" pitchFamily="18" charset="0"/>
                                </a:rPr>
                                <m:t>1</m:t>
                              </m:r>
                            </m:sub>
                          </m:sSub>
                          <m:r>
                            <a:rPr lang="en-GB" i="1" smtClean="0">
                              <a:latin typeface="Cambria Math" panose="02040503050406030204" pitchFamily="18" charset="0"/>
                            </a:rPr>
                            <m:t>=</m:t>
                          </m:r>
                          <m:r>
                            <a:rPr lang="en-GB" i="1" smtClean="0">
                              <a:latin typeface="Cambria Math" panose="02040503050406030204" pitchFamily="18" charset="0"/>
                            </a:rPr>
                            <m:t>𝑡𝑟𝑢𝑒</m:t>
                          </m:r>
                          <m:r>
                            <a:rPr lang="en-GB" i="1" smtClean="0">
                              <a:latin typeface="Cambria Math" panose="02040503050406030204" pitchFamily="18" charset="0"/>
                            </a:rPr>
                            <m:t>,</m:t>
                          </m:r>
                          <m:r>
                            <a:rPr lang="en-GB" i="1" smtClean="0">
                              <a:latin typeface="Cambria Math" panose="02040503050406030204" pitchFamily="18" charset="0"/>
                            </a:rPr>
                            <m:t>𝐶</m:t>
                          </m:r>
                          <m:r>
                            <a:rPr lang="en-GB" i="1" smtClean="0">
                              <a:latin typeface="Cambria Math" panose="02040503050406030204" pitchFamily="18" charset="0"/>
                            </a:rPr>
                            <m:t>=1</m:t>
                          </m:r>
                        </m:e>
                      </m:d>
                      <m:r>
                        <a:rPr lang="en-GB" i="1" smtClean="0">
                          <a:latin typeface="Cambria Math" panose="02040503050406030204" pitchFamily="18" charset="0"/>
                        </a:rPr>
                        <m:t>=</m:t>
                      </m:r>
                      <m:nary>
                        <m:naryPr>
                          <m:chr m:val="∑"/>
                          <m:supHide m:val="on"/>
                          <m:ctrlPr>
                            <a:rPr lang="en-GB" i="1" smtClean="0">
                              <a:latin typeface="Cambria Math" panose="02040503050406030204" pitchFamily="18" charset="0"/>
                            </a:rPr>
                          </m:ctrlPr>
                        </m:naryPr>
                        <m:sub>
                          <m:sSub>
                            <m:sSubPr>
                              <m:ctrlPr>
                                <a:rPr lang="en-GB" i="1" smtClean="0">
                                  <a:latin typeface="Cambria Math" panose="02040503050406030204" pitchFamily="18" charset="0"/>
                                </a:rPr>
                              </m:ctrlPr>
                            </m:sSubPr>
                            <m:e>
                              <m:r>
                                <a:rPr lang="en-GB" b="1" i="1" smtClean="0">
                                  <a:latin typeface="Cambria Math" panose="02040503050406030204" pitchFamily="18" charset="0"/>
                                </a:rPr>
                                <m:t>𝒆</m:t>
                              </m:r>
                            </m:e>
                            <m:sub>
                              <m:r>
                                <a:rPr lang="en-GB" i="1" smtClean="0">
                                  <a:latin typeface="Cambria Math" panose="02040503050406030204" pitchFamily="18" charset="0"/>
                                </a:rPr>
                                <m:t>𝑗</m:t>
                              </m:r>
                            </m:sub>
                          </m:sSub>
                          <m:r>
                            <a:rPr lang="en-GB" i="1" smtClean="0">
                              <a:latin typeface="Cambria Math" panose="02040503050406030204" pitchFamily="18" charset="0"/>
                            </a:rPr>
                            <m:t>=</m:t>
                          </m:r>
                          <m:d>
                            <m:dPr>
                              <m:ctrlPr>
                                <a:rPr lang="en-GB" i="1" smtClean="0">
                                  <a:latin typeface="Cambria Math" panose="02040503050406030204" pitchFamily="18" charset="0"/>
                                </a:rPr>
                              </m:ctrlPr>
                            </m:dPr>
                            <m:e>
                              <m:sSub>
                                <m:sSubPr>
                                  <m:ctrlPr>
                                    <a:rPr lang="en-GB" i="1" smtClean="0">
                                      <a:latin typeface="Cambria Math" panose="02040503050406030204" pitchFamily="18" charset="0"/>
                                    </a:rPr>
                                  </m:ctrlPr>
                                </m:sSubPr>
                                <m:e>
                                  <m:r>
                                    <a:rPr lang="en-GB" i="1" smtClean="0">
                                      <a:latin typeface="Cambria Math" panose="02040503050406030204" pitchFamily="18" charset="0"/>
                                    </a:rPr>
                                    <m:t>𝑥</m:t>
                                  </m:r>
                                </m:e>
                                <m:sub>
                                  <m:r>
                                    <a:rPr lang="en-GB" i="1" smtClean="0">
                                      <a:latin typeface="Cambria Math" panose="02040503050406030204" pitchFamily="18" charset="0"/>
                                    </a:rPr>
                                    <m:t>1</m:t>
                                  </m:r>
                                </m:sub>
                              </m:sSub>
                              <m:r>
                                <a:rPr lang="en-GB" i="1" smtClean="0">
                                  <a:latin typeface="Cambria Math" panose="02040503050406030204" pitchFamily="18" charset="0"/>
                                </a:rPr>
                                <m:t>,</m:t>
                              </m:r>
                              <m:sSub>
                                <m:sSubPr>
                                  <m:ctrlPr>
                                    <a:rPr lang="en-GB" i="1" smtClean="0">
                                      <a:latin typeface="Cambria Math" panose="02040503050406030204" pitchFamily="18" charset="0"/>
                                    </a:rPr>
                                  </m:ctrlPr>
                                </m:sSubPr>
                                <m:e>
                                  <m:r>
                                    <a:rPr lang="en-GB" i="1" smtClean="0">
                                      <a:latin typeface="Cambria Math" panose="02040503050406030204" pitchFamily="18" charset="0"/>
                                    </a:rPr>
                                    <m:t>𝑥</m:t>
                                  </m:r>
                                </m:e>
                                <m:sub>
                                  <m:r>
                                    <a:rPr lang="en-GB" i="1" smtClean="0">
                                      <a:latin typeface="Cambria Math" panose="02040503050406030204" pitchFamily="18" charset="0"/>
                                    </a:rPr>
                                    <m:t>2</m:t>
                                  </m:r>
                                </m:sub>
                              </m:sSub>
                              <m:r>
                                <a:rPr lang="en-GB" i="1" smtClean="0">
                                  <a:latin typeface="Cambria Math" panose="02040503050406030204" pitchFamily="18" charset="0"/>
                                </a:rPr>
                                <m:t>,</m:t>
                              </m:r>
                              <m:sSub>
                                <m:sSubPr>
                                  <m:ctrlPr>
                                    <a:rPr lang="en-GB" i="1" smtClean="0">
                                      <a:latin typeface="Cambria Math" panose="02040503050406030204" pitchFamily="18" charset="0"/>
                                    </a:rPr>
                                  </m:ctrlPr>
                                </m:sSubPr>
                                <m:e>
                                  <m:r>
                                    <a:rPr lang="en-GB" i="1" smtClean="0">
                                      <a:latin typeface="Cambria Math" panose="02040503050406030204" pitchFamily="18" charset="0"/>
                                    </a:rPr>
                                    <m:t>𝑥</m:t>
                                  </m:r>
                                </m:e>
                                <m:sub>
                                  <m:r>
                                    <a:rPr lang="en-GB" i="1" smtClean="0">
                                      <a:latin typeface="Cambria Math" panose="02040503050406030204" pitchFamily="18" charset="0"/>
                                    </a:rPr>
                                    <m:t>3</m:t>
                                  </m:r>
                                </m:sub>
                              </m:sSub>
                              <m:r>
                                <a:rPr lang="en-GB" i="1" smtClean="0">
                                  <a:latin typeface="Cambria Math" panose="02040503050406030204" pitchFamily="18" charset="0"/>
                                </a:rPr>
                                <m:t>,</m:t>
                              </m:r>
                              <m:sSub>
                                <m:sSubPr>
                                  <m:ctrlPr>
                                    <a:rPr lang="en-GB" i="1" smtClean="0">
                                      <a:latin typeface="Cambria Math" panose="02040503050406030204" pitchFamily="18" charset="0"/>
                                    </a:rPr>
                                  </m:ctrlPr>
                                </m:sSubPr>
                                <m:e>
                                  <m:r>
                                    <a:rPr lang="en-GB" i="1" smtClean="0">
                                      <a:latin typeface="Cambria Math" panose="02040503050406030204" pitchFamily="18" charset="0"/>
                                    </a:rPr>
                                    <m:t>𝑥</m:t>
                                  </m:r>
                                </m:e>
                                <m:sub>
                                  <m:r>
                                    <a:rPr lang="en-GB" i="1" smtClean="0">
                                      <a:latin typeface="Cambria Math" panose="02040503050406030204" pitchFamily="18" charset="0"/>
                                    </a:rPr>
                                    <m:t>4</m:t>
                                  </m:r>
                                </m:sub>
                              </m:sSub>
                            </m:e>
                          </m:d>
                          <m:r>
                            <a:rPr lang="en-GB" i="1" smtClean="0">
                              <a:latin typeface="Cambria Math" panose="02040503050406030204" pitchFamily="18" charset="0"/>
                            </a:rPr>
                            <m:t>,</m:t>
                          </m:r>
                          <m:sSub>
                            <m:sSubPr>
                              <m:ctrlPr>
                                <a:rPr lang="en-GB" i="1" smtClean="0">
                                  <a:latin typeface="Cambria Math" panose="02040503050406030204" pitchFamily="18" charset="0"/>
                                </a:rPr>
                              </m:ctrlPr>
                            </m:sSubPr>
                            <m:e>
                              <m:r>
                                <a:rPr lang="en-GB" i="1" smtClean="0">
                                  <a:latin typeface="Cambria Math" panose="02040503050406030204" pitchFamily="18" charset="0"/>
                                </a:rPr>
                                <m:t>𝑥</m:t>
                              </m:r>
                            </m:e>
                            <m:sub>
                              <m:r>
                                <a:rPr lang="en-GB" i="1" smtClean="0">
                                  <a:latin typeface="Cambria Math" panose="02040503050406030204" pitchFamily="18" charset="0"/>
                                </a:rPr>
                                <m:t>1</m:t>
                              </m:r>
                            </m:sub>
                          </m:sSub>
                          <m:r>
                            <a:rPr lang="en-GB" i="1" smtClean="0">
                              <a:latin typeface="Cambria Math" panose="02040503050406030204" pitchFamily="18" charset="0"/>
                            </a:rPr>
                            <m:t>=</m:t>
                          </m:r>
                          <m:r>
                            <a:rPr lang="en-GB" i="1" smtClean="0">
                              <a:latin typeface="Cambria Math" panose="02040503050406030204" pitchFamily="18" charset="0"/>
                            </a:rPr>
                            <m:t>𝑡𝑟𝑢𝑒</m:t>
                          </m:r>
                        </m:sub>
                        <m:sup/>
                        <m:e>
                          <m:r>
                            <a:rPr lang="en-GB" i="1" smtClean="0">
                              <a:latin typeface="Cambria Math" panose="02040503050406030204" pitchFamily="18" charset="0"/>
                            </a:rPr>
                            <m:t>𝑃</m:t>
                          </m:r>
                          <m:d>
                            <m:dPr>
                              <m:ctrlPr>
                                <a:rPr lang="en-GB" b="0" i="1" smtClean="0">
                                  <a:latin typeface="Cambria Math" panose="02040503050406030204" pitchFamily="18" charset="0"/>
                                </a:rPr>
                              </m:ctrlPr>
                            </m:dPr>
                            <m:e>
                              <m:r>
                                <a:rPr lang="en-GB" i="1" smtClean="0">
                                  <a:latin typeface="Cambria Math" panose="02040503050406030204" pitchFamily="18" charset="0"/>
                                </a:rPr>
                                <m:t>𝐶</m:t>
                              </m:r>
                              <m:r>
                                <a:rPr lang="en-GB" i="1" smtClean="0">
                                  <a:latin typeface="Cambria Math" panose="02040503050406030204" pitchFamily="18" charset="0"/>
                                </a:rPr>
                                <m:t>=1</m:t>
                              </m:r>
                            </m:e>
                            <m:e>
                              <m:sSubSup>
                                <m:sSubSupPr>
                                  <m:ctrlPr>
                                    <a:rPr lang="en-GB" i="1" smtClean="0">
                                      <a:latin typeface="Cambria Math" panose="02040503050406030204" pitchFamily="18" charset="0"/>
                                    </a:rPr>
                                  </m:ctrlPr>
                                </m:sSubSupPr>
                                <m:e>
                                  <m:r>
                                    <a:rPr lang="en-GB" i="1" smtClean="0">
                                      <a:latin typeface="Cambria Math" panose="02040503050406030204" pitchFamily="18" charset="0"/>
                                    </a:rPr>
                                    <m:t>𝑥</m:t>
                                  </m:r>
                                </m:e>
                                <m:sub>
                                  <m:r>
                                    <a:rPr lang="en-GB" i="1" smtClean="0">
                                      <a:latin typeface="Cambria Math" panose="02040503050406030204" pitchFamily="18" charset="0"/>
                                    </a:rPr>
                                    <m:t>1</m:t>
                                  </m:r>
                                </m:sub>
                                <m:sup>
                                  <m:r>
                                    <a:rPr lang="en-GB" i="1" smtClean="0">
                                      <a:latin typeface="Cambria Math" panose="02040503050406030204" pitchFamily="18" charset="0"/>
                                    </a:rPr>
                                    <m:t>𝑗</m:t>
                                  </m:r>
                                </m:sup>
                              </m:sSubSup>
                              <m:r>
                                <a:rPr lang="en-GB" i="1" smtClean="0">
                                  <a:latin typeface="Cambria Math" panose="02040503050406030204" pitchFamily="18" charset="0"/>
                                </a:rPr>
                                <m:t>=</m:t>
                              </m:r>
                              <m:r>
                                <a:rPr lang="en-GB" i="1" smtClean="0">
                                  <a:latin typeface="Cambria Math" panose="02040503050406030204" pitchFamily="18" charset="0"/>
                                </a:rPr>
                                <m:t>𝑡𝑟𝑢𝑒</m:t>
                              </m:r>
                              <m:r>
                                <a:rPr lang="en-GB" i="1" smtClean="0">
                                  <a:latin typeface="Cambria Math" panose="02040503050406030204" pitchFamily="18" charset="0"/>
                                </a:rPr>
                                <m:t>,</m:t>
                              </m:r>
                              <m:sSubSup>
                                <m:sSubSupPr>
                                  <m:ctrlPr>
                                    <a:rPr lang="en-GB" i="1" smtClean="0">
                                      <a:latin typeface="Cambria Math" panose="02040503050406030204" pitchFamily="18" charset="0"/>
                                    </a:rPr>
                                  </m:ctrlPr>
                                </m:sSubSupPr>
                                <m:e>
                                  <m:r>
                                    <a:rPr lang="en-GB" i="1" smtClean="0">
                                      <a:latin typeface="Cambria Math" panose="02040503050406030204" pitchFamily="18" charset="0"/>
                                    </a:rPr>
                                    <m:t>𝑥</m:t>
                                  </m:r>
                                </m:e>
                                <m:sub>
                                  <m:r>
                                    <a:rPr lang="en-GB" i="1" smtClean="0">
                                      <a:latin typeface="Cambria Math" panose="02040503050406030204" pitchFamily="18" charset="0"/>
                                    </a:rPr>
                                    <m:t>2</m:t>
                                  </m:r>
                                </m:sub>
                                <m:sup>
                                  <m:r>
                                    <a:rPr lang="en-GB" i="1" smtClean="0">
                                      <a:latin typeface="Cambria Math" panose="02040503050406030204" pitchFamily="18" charset="0"/>
                                    </a:rPr>
                                    <m:t>𝑗</m:t>
                                  </m:r>
                                </m:sup>
                              </m:sSubSup>
                              <m:r>
                                <a:rPr lang="en-GB" i="1" smtClean="0">
                                  <a:latin typeface="Cambria Math" panose="02040503050406030204" pitchFamily="18" charset="0"/>
                                </a:rPr>
                                <m:t>,</m:t>
                              </m:r>
                              <m:sSubSup>
                                <m:sSubSupPr>
                                  <m:ctrlPr>
                                    <a:rPr lang="en-GB" i="1" smtClean="0">
                                      <a:latin typeface="Cambria Math" panose="02040503050406030204" pitchFamily="18" charset="0"/>
                                    </a:rPr>
                                  </m:ctrlPr>
                                </m:sSubSupPr>
                                <m:e>
                                  <m:r>
                                    <a:rPr lang="en-GB" i="1" smtClean="0">
                                      <a:latin typeface="Cambria Math" panose="02040503050406030204" pitchFamily="18" charset="0"/>
                                    </a:rPr>
                                    <m:t>𝑥</m:t>
                                  </m:r>
                                </m:e>
                                <m:sub>
                                  <m:r>
                                    <a:rPr lang="en-GB" i="1" smtClean="0">
                                      <a:latin typeface="Cambria Math" panose="02040503050406030204" pitchFamily="18" charset="0"/>
                                    </a:rPr>
                                    <m:t>3</m:t>
                                  </m:r>
                                </m:sub>
                                <m:sup>
                                  <m:r>
                                    <a:rPr lang="en-GB" i="1" smtClean="0">
                                      <a:latin typeface="Cambria Math" panose="02040503050406030204" pitchFamily="18" charset="0"/>
                                    </a:rPr>
                                    <m:t>𝑗</m:t>
                                  </m:r>
                                </m:sup>
                              </m:sSubSup>
                              <m:r>
                                <a:rPr lang="en-GB" i="1" smtClean="0">
                                  <a:latin typeface="Cambria Math" panose="02040503050406030204" pitchFamily="18" charset="0"/>
                                </a:rPr>
                                <m:t>, </m:t>
                              </m:r>
                              <m:sSubSup>
                                <m:sSubSupPr>
                                  <m:ctrlPr>
                                    <a:rPr lang="en-GB" i="1" smtClean="0">
                                      <a:latin typeface="Cambria Math" panose="02040503050406030204" pitchFamily="18" charset="0"/>
                                    </a:rPr>
                                  </m:ctrlPr>
                                </m:sSubSupPr>
                                <m:e>
                                  <m:r>
                                    <a:rPr lang="en-GB" i="1" smtClean="0">
                                      <a:latin typeface="Cambria Math" panose="02040503050406030204" pitchFamily="18" charset="0"/>
                                    </a:rPr>
                                    <m:t>𝑥</m:t>
                                  </m:r>
                                </m:e>
                                <m:sub>
                                  <m:r>
                                    <a:rPr lang="en-GB" i="1" smtClean="0">
                                      <a:latin typeface="Cambria Math" panose="02040503050406030204" pitchFamily="18" charset="0"/>
                                    </a:rPr>
                                    <m:t>4</m:t>
                                  </m:r>
                                </m:sub>
                                <m:sup>
                                  <m:r>
                                    <a:rPr lang="en-GB" i="1" smtClean="0">
                                      <a:latin typeface="Cambria Math" panose="02040503050406030204" pitchFamily="18" charset="0"/>
                                    </a:rPr>
                                    <m:t>𝑗</m:t>
                                  </m:r>
                                </m:sup>
                              </m:sSubSup>
                            </m:e>
                          </m:d>
                        </m:e>
                      </m:nary>
                    </m:oMath>
                  </m:oMathPara>
                </a14:m>
                <a:endParaRPr lang="en-GB"/>
              </a:p>
              <a:p>
                <a:r>
                  <a:rPr lang="en-GB"/>
                  <a:t>Estimate </a:t>
                </a:r>
                <a14:m>
                  <m:oMath xmlns:m="http://schemas.openxmlformats.org/officeDocument/2006/math">
                    <m:r>
                      <a:rPr lang="en-GB" b="0" i="1" smtClean="0">
                        <a:latin typeface="Cambria Math" panose="02040503050406030204" pitchFamily="18" charset="0"/>
                      </a:rPr>
                      <m:t>𝑃</m:t>
                    </m:r>
                    <m:d>
                      <m:dPr>
                        <m:ctrlPr>
                          <a:rPr lang="en-GB" b="0" i="1" smtClean="0">
                            <a:latin typeface="Cambria Math" panose="02040503050406030204" pitchFamily="18" charset="0"/>
                          </a:rPr>
                        </m:ctrlPr>
                      </m:d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𝑋</m:t>
                            </m:r>
                          </m:e>
                          <m:sub>
                            <m:r>
                              <a:rPr lang="en-GB" b="0" i="1" smtClean="0">
                                <a:latin typeface="Cambria Math" panose="02040503050406030204" pitchFamily="18" charset="0"/>
                              </a:rPr>
                              <m:t>𝑖</m:t>
                            </m:r>
                          </m:sub>
                        </m:sSub>
                        <m:r>
                          <a:rPr lang="en-GB" b="0" i="1" smtClean="0">
                            <a:latin typeface="Cambria Math" panose="02040503050406030204" pitchFamily="18" charset="0"/>
                          </a:rPr>
                          <m:t> | </m:t>
                        </m:r>
                        <m:r>
                          <a:rPr lang="en-GB" b="0" i="1" smtClean="0">
                            <a:latin typeface="Cambria Math" panose="02040503050406030204" pitchFamily="18" charset="0"/>
                          </a:rPr>
                          <m:t>𝐶</m:t>
                        </m:r>
                      </m:e>
                    </m:d>
                  </m:oMath>
                </a14:m>
                <a:endParaRPr lang="en-GB" b="0" i="1">
                  <a:latin typeface="Cambria Math" panose="02040503050406030204" pitchFamily="18" charset="0"/>
                </a:endParaRPr>
              </a:p>
              <a:p>
                <a:pPr marL="258503" lvl="1" indent="0">
                  <a:buNone/>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rPr>
                        <m:t>𝑃</m:t>
                      </m:r>
                      <m:d>
                        <m:dPr>
                          <m:ctrlPr>
                            <a:rPr lang="en-GB" i="1" smtClean="0">
                              <a:latin typeface="Cambria Math" panose="02040503050406030204" pitchFamily="18" charset="0"/>
                            </a:rPr>
                          </m:ctrlPr>
                        </m:dPr>
                        <m:e>
                          <m:sSub>
                            <m:sSubPr>
                              <m:ctrlPr>
                                <a:rPr lang="en-GB" i="1" smtClean="0">
                                  <a:latin typeface="Cambria Math" panose="02040503050406030204" pitchFamily="18" charset="0"/>
                                </a:rPr>
                              </m:ctrlPr>
                            </m:sSubPr>
                            <m:e>
                              <m:r>
                                <a:rPr lang="en-GB" i="1" smtClean="0">
                                  <a:latin typeface="Cambria Math" panose="02040503050406030204" pitchFamily="18" charset="0"/>
                                </a:rPr>
                                <m:t>𝑋</m:t>
                              </m:r>
                            </m:e>
                            <m:sub>
                              <m:r>
                                <a:rPr lang="en-GB" i="1" smtClean="0">
                                  <a:latin typeface="Cambria Math" panose="02040503050406030204" pitchFamily="18" charset="0"/>
                                </a:rPr>
                                <m:t>𝑖</m:t>
                              </m:r>
                            </m:sub>
                          </m:sSub>
                          <m:r>
                            <a:rPr lang="en-GB" b="0" i="1" smtClean="0">
                              <a:latin typeface="Cambria Math" panose="02040503050406030204" pitchFamily="18" charset="0"/>
                            </a:rPr>
                            <m:t>=</m:t>
                          </m:r>
                          <m:r>
                            <a:rPr lang="en-GB" b="0" i="1" smtClean="0">
                              <a:latin typeface="Cambria Math" panose="02040503050406030204" pitchFamily="18" charset="0"/>
                            </a:rPr>
                            <m:t>𝑥</m:t>
                          </m:r>
                          <m:r>
                            <a:rPr lang="en-GB" i="1" smtClean="0">
                              <a:latin typeface="Cambria Math" panose="02040503050406030204" pitchFamily="18" charset="0"/>
                            </a:rPr>
                            <m:t> | </m:t>
                          </m:r>
                          <m:r>
                            <a:rPr lang="en-GB" i="1" smtClean="0">
                              <a:latin typeface="Cambria Math" panose="02040503050406030204" pitchFamily="18" charset="0"/>
                            </a:rPr>
                            <m:t>𝐶</m:t>
                          </m:r>
                          <m:r>
                            <a:rPr lang="en-GB" b="0" i="1" smtClean="0">
                              <a:latin typeface="Cambria Math" panose="02040503050406030204" pitchFamily="18" charset="0"/>
                            </a:rPr>
                            <m:t>=</m:t>
                          </m:r>
                          <m:r>
                            <a:rPr lang="en-GB" b="0" i="1" smtClean="0">
                              <a:latin typeface="Cambria Math" panose="02040503050406030204" pitchFamily="18" charset="0"/>
                            </a:rPr>
                            <m:t>𝑘</m:t>
                          </m:r>
                        </m:e>
                      </m:d>
                      <m:r>
                        <a:rPr lang="en-GB" b="0" i="1" smtClean="0">
                          <a:latin typeface="Cambria Math" panose="02040503050406030204" pitchFamily="18" charset="0"/>
                        </a:rPr>
                        <m:t>=</m:t>
                      </m:r>
                      <m:f>
                        <m:fPr>
                          <m:ctrlPr>
                            <a:rPr lang="en-GB" b="0" i="1" smtClean="0">
                              <a:latin typeface="Cambria Math" panose="02040503050406030204" pitchFamily="18" charset="0"/>
                            </a:rPr>
                          </m:ctrlPr>
                        </m:fPr>
                        <m:num>
                          <m:r>
                            <a:rPr lang="en-GB" b="0" i="1" smtClean="0">
                              <a:latin typeface="Cambria Math" panose="02040503050406030204" pitchFamily="18" charset="0"/>
                            </a:rPr>
                            <m:t>𝑒𝑥𝑝</m:t>
                          </m:r>
                          <m:r>
                            <a:rPr lang="en-GB" b="0" i="1" smtClean="0">
                              <a:latin typeface="Cambria Math" panose="02040503050406030204" pitchFamily="18" charset="0"/>
                            </a:rPr>
                            <m:t>#(</m:t>
                          </m:r>
                          <m:r>
                            <a:rPr lang="en-GB" b="0" i="1" smtClean="0">
                              <a:latin typeface="Cambria Math" panose="02040503050406030204" pitchFamily="18" charset="0"/>
                            </a:rPr>
                            <m:t>𝑑𝑎𝑡𝑎𝑝𝑜𝑖𝑛𝑡𝑠</m:t>
                          </m:r>
                          <m:r>
                            <a:rPr lang="en-GB" b="0" i="1" smtClean="0">
                              <a:latin typeface="Cambria Math" panose="02040503050406030204" pitchFamily="18" charset="0"/>
                            </a:rPr>
                            <m:t> </m:t>
                          </m:r>
                          <m:r>
                            <a:rPr lang="en-GB" b="0" i="1" smtClean="0">
                              <a:latin typeface="Cambria Math" panose="02040503050406030204" pitchFamily="18" charset="0"/>
                            </a:rPr>
                            <m:t>𝑤𝑖𝑡h</m:t>
                          </m:r>
                          <m:r>
                            <a:rPr lang="en-GB" b="0" i="1" smtClean="0">
                              <a:latin typeface="Cambria Math" panose="02040503050406030204" pitchFamily="18" charset="0"/>
                            </a:rPr>
                            <m:t> </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𝑋</m:t>
                              </m:r>
                            </m:e>
                            <m:sub>
                              <m:r>
                                <a:rPr lang="en-GB" b="0" i="1" smtClean="0">
                                  <a:latin typeface="Cambria Math" panose="02040503050406030204" pitchFamily="18" charset="0"/>
                                </a:rPr>
                                <m:t>𝑖</m:t>
                              </m:r>
                            </m:sub>
                          </m:sSub>
                          <m:r>
                            <a:rPr lang="en-GB" b="0" i="1" smtClean="0">
                              <a:latin typeface="Cambria Math" panose="02040503050406030204" pitchFamily="18" charset="0"/>
                            </a:rPr>
                            <m:t>=</m:t>
                          </m:r>
                          <m:r>
                            <a:rPr lang="en-GB" b="0" i="1" smtClean="0">
                              <a:latin typeface="Cambria Math" panose="02040503050406030204" pitchFamily="18" charset="0"/>
                            </a:rPr>
                            <m:t>𝑥</m:t>
                          </m:r>
                          <m:r>
                            <a:rPr lang="en-GB" b="0" i="1" smtClean="0">
                              <a:latin typeface="Cambria Math" panose="02040503050406030204" pitchFamily="18" charset="0"/>
                            </a:rPr>
                            <m:t>, </m:t>
                          </m:r>
                          <m:r>
                            <a:rPr lang="en-GB" b="0" i="1" smtClean="0">
                              <a:latin typeface="Cambria Math" panose="02040503050406030204" pitchFamily="18" charset="0"/>
                            </a:rPr>
                            <m:t>𝐶</m:t>
                          </m:r>
                          <m:r>
                            <a:rPr lang="en-GB" b="0" i="1" smtClean="0">
                              <a:latin typeface="Cambria Math" panose="02040503050406030204" pitchFamily="18" charset="0"/>
                            </a:rPr>
                            <m:t>=</m:t>
                          </m:r>
                          <m:r>
                            <a:rPr lang="en-GB" b="0" i="1" smtClean="0">
                              <a:latin typeface="Cambria Math" panose="02040503050406030204" pitchFamily="18" charset="0"/>
                            </a:rPr>
                            <m:t>𝑘</m:t>
                          </m:r>
                          <m:r>
                            <a:rPr lang="en-GB" b="0" i="1" smtClean="0">
                              <a:latin typeface="Cambria Math" panose="02040503050406030204" pitchFamily="18" charset="0"/>
                            </a:rPr>
                            <m:t>)</m:t>
                          </m:r>
                        </m:num>
                        <m:den>
                          <m:r>
                            <a:rPr lang="en-GB" b="0" i="1" smtClean="0">
                              <a:latin typeface="Cambria Math" panose="02040503050406030204" pitchFamily="18" charset="0"/>
                            </a:rPr>
                            <m:t>𝑒𝑥𝑝</m:t>
                          </m:r>
                          <m:r>
                            <a:rPr lang="en-GB" b="0" i="1" smtClean="0">
                              <a:latin typeface="Cambria Math" panose="02040503050406030204" pitchFamily="18" charset="0"/>
                            </a:rPr>
                            <m:t>#(</m:t>
                          </m:r>
                          <m:r>
                            <a:rPr lang="en-GB" b="0" i="1" smtClean="0">
                              <a:latin typeface="Cambria Math" panose="02040503050406030204" pitchFamily="18" charset="0"/>
                            </a:rPr>
                            <m:t>𝑑𝑎𝑡𝑎𝑝𝑜𝑖𝑛𝑡𝑠</m:t>
                          </m:r>
                          <m:r>
                            <a:rPr lang="en-GB" i="1" smtClean="0">
                              <a:latin typeface="Cambria Math" panose="02040503050406030204" pitchFamily="18" charset="0"/>
                            </a:rPr>
                            <m:t> </m:t>
                          </m:r>
                          <m:r>
                            <a:rPr lang="en-GB" b="0" i="1" smtClean="0">
                              <a:latin typeface="Cambria Math" panose="02040503050406030204" pitchFamily="18" charset="0"/>
                            </a:rPr>
                            <m:t>𝑤𝑖𝑡h</m:t>
                          </m:r>
                          <m:r>
                            <a:rPr lang="en-GB" b="0" i="1" smtClean="0">
                              <a:latin typeface="Cambria Math" panose="02040503050406030204" pitchFamily="18" charset="0"/>
                            </a:rPr>
                            <m:t> </m:t>
                          </m:r>
                          <m:r>
                            <a:rPr lang="en-GB" b="0" i="1" smtClean="0">
                              <a:latin typeface="Cambria Math" panose="02040503050406030204" pitchFamily="18" charset="0"/>
                            </a:rPr>
                            <m:t>𝐶</m:t>
                          </m:r>
                          <m:r>
                            <a:rPr lang="en-GB" b="0" i="1" smtClean="0">
                              <a:latin typeface="Cambria Math" panose="02040503050406030204" pitchFamily="18" charset="0"/>
                            </a:rPr>
                            <m:t>=</m:t>
                          </m:r>
                          <m:r>
                            <a:rPr lang="en-GB" b="0" i="1" smtClean="0">
                              <a:latin typeface="Cambria Math" panose="02040503050406030204" pitchFamily="18" charset="0"/>
                            </a:rPr>
                            <m:t>𝑘</m:t>
                          </m:r>
                          <m:r>
                            <a:rPr lang="en-GB" b="0" i="1" smtClean="0">
                              <a:latin typeface="Cambria Math" panose="02040503050406030204" pitchFamily="18" charset="0"/>
                            </a:rPr>
                            <m:t>)</m:t>
                          </m:r>
                        </m:den>
                      </m:f>
                      <m:r>
                        <a:rPr lang="en-GB" b="0" i="1" smtClean="0">
                          <a:latin typeface="Cambria Math" panose="02040503050406030204" pitchFamily="18" charset="0"/>
                        </a:rPr>
                        <m:t>=</m:t>
                      </m:r>
                      <m:f>
                        <m:fPr>
                          <m:ctrlPr>
                            <a:rPr lang="en-GB" b="0" i="1" smtClean="0">
                              <a:latin typeface="Cambria Math" panose="02040503050406030204" pitchFamily="18" charset="0"/>
                            </a:rPr>
                          </m:ctrlPr>
                        </m:fPr>
                        <m:num>
                          <m:acc>
                            <m:accPr>
                              <m:chr m:val="̂"/>
                              <m:ctrlPr>
                                <a:rPr lang="en-GB" b="0" i="1" smtClean="0">
                                  <a:latin typeface="Cambria Math" panose="02040503050406030204" pitchFamily="18" charset="0"/>
                                </a:rPr>
                              </m:ctrlPr>
                            </m:accPr>
                            <m:e>
                              <m:r>
                                <a:rPr lang="en-GB" b="0" i="1" smtClean="0">
                                  <a:latin typeface="Cambria Math" panose="02040503050406030204" pitchFamily="18" charset="0"/>
                                </a:rPr>
                                <m:t>𝑁</m:t>
                              </m:r>
                            </m:e>
                          </m:acc>
                          <m:d>
                            <m:dPr>
                              <m:ctrlPr>
                                <a:rPr lang="en-GB" b="0" i="1" smtClean="0">
                                  <a:latin typeface="Cambria Math" panose="02040503050406030204" pitchFamily="18" charset="0"/>
                                </a:rPr>
                              </m:ctrlPr>
                            </m:d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𝑋</m:t>
                                  </m:r>
                                </m:e>
                                <m:sub>
                                  <m:r>
                                    <a:rPr lang="en-GB" b="0" i="1" smtClean="0">
                                      <a:latin typeface="Cambria Math" panose="02040503050406030204" pitchFamily="18" charset="0"/>
                                    </a:rPr>
                                    <m:t>𝑖</m:t>
                                  </m:r>
                                </m:sub>
                              </m:sSub>
                              <m:r>
                                <a:rPr lang="en-GB" b="0" i="1" smtClean="0">
                                  <a:latin typeface="Cambria Math" panose="02040503050406030204" pitchFamily="18" charset="0"/>
                                </a:rPr>
                                <m:t>=</m:t>
                              </m:r>
                              <m:r>
                                <a:rPr lang="en-GB" b="0" i="1" smtClean="0">
                                  <a:latin typeface="Cambria Math" panose="02040503050406030204" pitchFamily="18" charset="0"/>
                                </a:rPr>
                                <m:t>𝑥</m:t>
                              </m:r>
                              <m:r>
                                <a:rPr lang="en-GB" b="0" i="1" smtClean="0">
                                  <a:latin typeface="Cambria Math" panose="02040503050406030204" pitchFamily="18" charset="0"/>
                                </a:rPr>
                                <m:t>,</m:t>
                              </m:r>
                              <m:r>
                                <a:rPr lang="en-GB" b="0" i="1" smtClean="0">
                                  <a:latin typeface="Cambria Math" panose="02040503050406030204" pitchFamily="18" charset="0"/>
                                </a:rPr>
                                <m:t>𝐶</m:t>
                              </m:r>
                              <m:r>
                                <a:rPr lang="en-GB" b="0" i="1" smtClean="0">
                                  <a:latin typeface="Cambria Math" panose="02040503050406030204" pitchFamily="18" charset="0"/>
                                </a:rPr>
                                <m:t>=</m:t>
                              </m:r>
                              <m:r>
                                <a:rPr lang="en-GB" b="0" i="1" smtClean="0">
                                  <a:latin typeface="Cambria Math" panose="02040503050406030204" pitchFamily="18" charset="0"/>
                                </a:rPr>
                                <m:t>𝑘</m:t>
                              </m:r>
                            </m:e>
                          </m:d>
                        </m:num>
                        <m:den>
                          <m:acc>
                            <m:accPr>
                              <m:chr m:val="̂"/>
                              <m:ctrlPr>
                                <a:rPr lang="en-GB" i="1" smtClean="0">
                                  <a:latin typeface="Cambria Math" panose="02040503050406030204" pitchFamily="18" charset="0"/>
                                </a:rPr>
                              </m:ctrlPr>
                            </m:accPr>
                            <m:e>
                              <m:r>
                                <a:rPr lang="en-GB" b="0" i="1" smtClean="0">
                                  <a:latin typeface="Cambria Math" panose="02040503050406030204" pitchFamily="18" charset="0"/>
                                </a:rPr>
                                <m:t>𝑁</m:t>
                              </m:r>
                            </m:e>
                          </m:acc>
                          <m:d>
                            <m:dPr>
                              <m:ctrlPr>
                                <a:rPr lang="en-GB" b="0" i="1" smtClean="0">
                                  <a:latin typeface="Cambria Math" panose="02040503050406030204" pitchFamily="18" charset="0"/>
                                </a:rPr>
                              </m:ctrlPr>
                            </m:dPr>
                            <m:e>
                              <m:r>
                                <a:rPr lang="en-GB" b="0" i="1" smtClean="0">
                                  <a:latin typeface="Cambria Math" panose="02040503050406030204" pitchFamily="18" charset="0"/>
                                </a:rPr>
                                <m:t>𝐶</m:t>
                              </m:r>
                              <m:r>
                                <a:rPr lang="en-GB" b="0" i="1" smtClean="0">
                                  <a:latin typeface="Cambria Math" panose="02040503050406030204" pitchFamily="18" charset="0"/>
                                </a:rPr>
                                <m:t>=</m:t>
                              </m:r>
                              <m:r>
                                <a:rPr lang="en-GB" b="0" i="1" smtClean="0">
                                  <a:latin typeface="Cambria Math" panose="02040503050406030204" pitchFamily="18" charset="0"/>
                                </a:rPr>
                                <m:t>𝑘</m:t>
                              </m:r>
                            </m:e>
                          </m:d>
                        </m:den>
                      </m:f>
                    </m:oMath>
                  </m:oMathPara>
                </a14:m>
                <a:endParaRPr lang="en-GB"/>
              </a:p>
              <a:p>
                <a:pPr lvl="2"/>
                <a:r>
                  <a:rPr lang="en-GB"/>
                  <a:t>for ach </a:t>
                </a:r>
                <a14:m>
                  <m:oMath xmlns:m="http://schemas.openxmlformats.org/officeDocument/2006/math">
                    <m:r>
                      <a:rPr lang="en-GB" i="1" smtClean="0">
                        <a:latin typeface="Cambria Math" panose="02040503050406030204" pitchFamily="18" charset="0"/>
                      </a:rPr>
                      <m:t>𝑥</m:t>
                    </m:r>
                    <m:r>
                      <a:rPr lang="en-GB" smtClean="0">
                        <a:latin typeface="Cambria Math" panose="02040503050406030204" pitchFamily="18" charset="0"/>
                        <a:ea typeface="Cambria Math" panose="02040503050406030204" pitchFamily="18" charset="0"/>
                      </a:rPr>
                      <m:t>∈</m:t>
                    </m:r>
                    <m:r>
                      <m:rPr>
                        <m:sty m:val="p"/>
                      </m:rPr>
                      <a:rPr lang="en-GB" b="0" i="0" smtClean="0">
                        <a:latin typeface="Cambria Math" panose="02040503050406030204" pitchFamily="18" charset="0"/>
                        <a:ea typeface="Cambria Math" panose="02040503050406030204" pitchFamily="18" charset="0"/>
                      </a:rPr>
                      <m:t>ran</m:t>
                    </m:r>
                    <m:d>
                      <m:dPr>
                        <m:ctrlPr>
                          <a:rPr lang="en-GB" i="1" smtClean="0">
                            <a:latin typeface="Cambria Math" panose="02040503050406030204" pitchFamily="18" charset="0"/>
                            <a:ea typeface="Cambria Math" panose="02040503050406030204" pitchFamily="18" charset="0"/>
                          </a:rPr>
                        </m:ctrlPr>
                      </m:dPr>
                      <m:e>
                        <m:sSub>
                          <m:sSubPr>
                            <m:ctrlPr>
                              <a:rPr lang="en-GB" i="1" smtClean="0">
                                <a:latin typeface="Cambria Math" panose="02040503050406030204" pitchFamily="18" charset="0"/>
                              </a:rPr>
                            </m:ctrlPr>
                          </m:sSubPr>
                          <m:e>
                            <m:r>
                              <a:rPr lang="en-GB" i="1" smtClean="0">
                                <a:latin typeface="Cambria Math" panose="02040503050406030204" pitchFamily="18" charset="0"/>
                              </a:rPr>
                              <m:t>𝑋</m:t>
                            </m:r>
                          </m:e>
                          <m:sub>
                            <m:r>
                              <a:rPr lang="en-GB" i="1" smtClean="0">
                                <a:latin typeface="Cambria Math" panose="02040503050406030204" pitchFamily="18" charset="0"/>
                              </a:rPr>
                              <m:t>𝑖</m:t>
                            </m:r>
                          </m:sub>
                        </m:sSub>
                      </m:e>
                    </m:d>
                    <m:r>
                      <a:rPr lang="en-GB" i="1" smtClean="0">
                        <a:latin typeface="Cambria Math" panose="02040503050406030204" pitchFamily="18" charset="0"/>
                      </a:rPr>
                      <m:t>,</m:t>
                    </m:r>
                    <m:r>
                      <a:rPr lang="en-GB" i="1" smtClean="0">
                        <a:latin typeface="Cambria Math" panose="02040503050406030204" pitchFamily="18" charset="0"/>
                      </a:rPr>
                      <m:t>𝑖</m:t>
                    </m:r>
                    <m:r>
                      <a:rPr lang="en-GB" i="1" smtClean="0">
                        <a:latin typeface="Cambria Math" panose="02040503050406030204" pitchFamily="18" charset="0"/>
                      </a:rPr>
                      <m:t>=1,…,4</m:t>
                    </m:r>
                  </m:oMath>
                </a14:m>
                <a:r>
                  <a:rPr lang="en-GB"/>
                  <a:t>, </a:t>
                </a:r>
                <a14:m>
                  <m:oMath xmlns:m="http://schemas.openxmlformats.org/officeDocument/2006/math">
                    <m:r>
                      <a:rPr lang="en-GB" i="1" smtClean="0">
                        <a:latin typeface="Cambria Math" panose="02040503050406030204" pitchFamily="18" charset="0"/>
                      </a:rPr>
                      <m:t>𝑘</m:t>
                    </m:r>
                    <m:r>
                      <a:rPr lang="en-GB" i="1" smtClean="0">
                        <a:latin typeface="Cambria Math" panose="02040503050406030204" pitchFamily="18" charset="0"/>
                      </a:rPr>
                      <m:t>=1,2,3</m:t>
                    </m:r>
                  </m:oMath>
                </a14:m>
                <a:endParaRPr lang="en-GB"/>
              </a:p>
              <a:p>
                <a:pPr lvl="1"/>
                <a:endParaRPr lang="en-GB"/>
              </a:p>
            </p:txBody>
          </p:sp>
        </mc:Choice>
        <mc:Fallback xmlns="">
          <p:sp>
            <p:nvSpPr>
              <p:cNvPr id="2" name="Content Placeholder 1">
                <a:extLst>
                  <a:ext uri="{FF2B5EF4-FFF2-40B4-BE49-F238E27FC236}">
                    <a16:creationId xmlns:a16="http://schemas.microsoft.com/office/drawing/2014/main" id="{9704215D-0FBD-554F-9CBC-FFF8E7EFD74C}"/>
                  </a:ext>
                </a:extLst>
              </p:cNvPr>
              <p:cNvSpPr>
                <a:spLocks noGrp="1" noRot="1" noChangeAspect="1" noMove="1" noResize="1" noEditPoints="1" noAdjustHandles="1" noChangeArrowheads="1" noChangeShapeType="1" noTextEdit="1"/>
              </p:cNvSpPr>
              <p:nvPr>
                <p:ph idx="1"/>
              </p:nvPr>
            </p:nvSpPr>
            <p:spPr>
              <a:blipFill>
                <a:blip r:embed="rId3"/>
                <a:stretch>
                  <a:fillRect l="-1436" t="-19701" r="-442" b="-3284"/>
                </a:stretch>
              </a:blipFill>
            </p:spPr>
            <p:txBody>
              <a:bodyPr/>
              <a:lstStyle/>
              <a:p>
                <a:r>
                  <a:rPr lang="en-GB">
                    <a:noFill/>
                  </a:rPr>
                  <a:t> </a:t>
                </a:r>
              </a:p>
            </p:txBody>
          </p:sp>
        </mc:Fallback>
      </mc:AlternateContent>
      <p:sp>
        <p:nvSpPr>
          <p:cNvPr id="9" name="Foliennummernplatzhalter 3"/>
          <p:cNvSpPr>
            <a:spLocks noGrp="1"/>
          </p:cNvSpPr>
          <p:nvPr>
            <p:ph type="sldNum" sz="quarter" idx="4"/>
          </p:nvPr>
        </p:nvSpPr>
        <p:spPr/>
        <p:txBody>
          <a:bodyPr/>
          <a:lstStyle/>
          <a:p>
            <a:pPr>
              <a:defRPr/>
            </a:pPr>
            <a:fld id="{A4C577E2-95DD-1F4B-A688-E8FB02007787}" type="slidenum">
              <a:rPr lang="en-GB" smtClean="0"/>
              <a:pPr>
                <a:defRPr/>
              </a:pPr>
              <a:t>131</a:t>
            </a:fld>
            <a:endParaRPr lang="en-GB"/>
          </a:p>
        </p:txBody>
      </p:sp>
      <p:sp>
        <p:nvSpPr>
          <p:cNvPr id="3" name="Date Placeholder 2">
            <a:extLst>
              <a:ext uri="{FF2B5EF4-FFF2-40B4-BE49-F238E27FC236}">
                <a16:creationId xmlns:a16="http://schemas.microsoft.com/office/drawing/2014/main" id="{40172845-F03A-EA4E-9302-60B761B8AF89}"/>
              </a:ext>
            </a:extLst>
          </p:cNvPr>
          <p:cNvSpPr>
            <a:spLocks noGrp="1"/>
          </p:cNvSpPr>
          <p:nvPr>
            <p:ph type="dt" sz="half" idx="2"/>
          </p:nvPr>
        </p:nvSpPr>
        <p:spPr/>
        <p:txBody>
          <a:bodyPr/>
          <a:lstStyle/>
          <a:p>
            <a:r>
              <a:rPr lang="en-GB"/>
              <a:t>Lifted Learning</a:t>
            </a:r>
          </a:p>
        </p:txBody>
      </p:sp>
      <p:sp>
        <p:nvSpPr>
          <p:cNvPr id="5" name="Footer Placeholder 4">
            <a:extLst>
              <a:ext uri="{FF2B5EF4-FFF2-40B4-BE49-F238E27FC236}">
                <a16:creationId xmlns:a16="http://schemas.microsoft.com/office/drawing/2014/main" id="{0371A073-E7BA-CC45-A4BC-645C36C346A5}"/>
              </a:ext>
            </a:extLst>
          </p:cNvPr>
          <p:cNvSpPr>
            <a:spLocks noGrp="1"/>
          </p:cNvSpPr>
          <p:nvPr>
            <p:ph type="ftr" sz="quarter" idx="3"/>
          </p:nvPr>
        </p:nvSpPr>
        <p:spPr/>
        <p:txBody>
          <a:bodyPr/>
          <a:lstStyle/>
          <a:p>
            <a:r>
              <a:rPr lang="en-GB"/>
              <a:t>T. Braun - StaRAI</a:t>
            </a:r>
          </a:p>
        </p:txBody>
      </p:sp>
      <p:sp>
        <p:nvSpPr>
          <p:cNvPr id="13" name="TextBox 12">
            <a:extLst>
              <a:ext uri="{FF2B5EF4-FFF2-40B4-BE49-F238E27FC236}">
                <a16:creationId xmlns:a16="http://schemas.microsoft.com/office/drawing/2014/main" id="{DC3FB056-FE42-8843-B177-F2F1747AB6EE}"/>
              </a:ext>
            </a:extLst>
          </p:cNvPr>
          <p:cNvSpPr txBox="1"/>
          <p:nvPr/>
        </p:nvSpPr>
        <p:spPr>
          <a:xfrm>
            <a:off x="5930057" y="2802242"/>
            <a:ext cx="4139018" cy="369012"/>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GB" sz="1798"/>
              <a:t>Also computed using invented parameters</a:t>
            </a:r>
          </a:p>
        </p:txBody>
      </p:sp>
    </p:spTree>
    <p:extLst>
      <p:ext uri="{BB962C8B-B14F-4D97-AF65-F5344CB8AC3E}">
        <p14:creationId xmlns:p14="http://schemas.microsoft.com/office/powerpoint/2010/main" val="3092325625"/>
      </p:ext>
    </p:extLst>
  </p:cSld>
  <p:clrMapOvr>
    <a:masterClrMapping/>
  </p:clrMapOvr>
  <p:transition spd="med"/>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9041E8B-4DC7-BF49-B43F-916AD61FF6FB}"/>
              </a:ext>
            </a:extLst>
          </p:cNvPr>
          <p:cNvSpPr/>
          <p:nvPr/>
        </p:nvSpPr>
        <p:spPr>
          <a:xfrm>
            <a:off x="569033" y="4525883"/>
            <a:ext cx="10543391" cy="1003299"/>
          </a:xfrm>
          <a:prstGeom prst="rect">
            <a:avLst/>
          </a:prstGeom>
          <a:solidFill>
            <a:srgbClr val="FFC000">
              <a:alpha val="20000"/>
            </a:srgbClr>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a:p>
        </p:txBody>
      </p:sp>
      <p:sp>
        <p:nvSpPr>
          <p:cNvPr id="100353" name="Rectangle 2"/>
          <p:cNvSpPr>
            <a:spLocks noGrp="1" noChangeArrowheads="1"/>
          </p:cNvSpPr>
          <p:nvPr>
            <p:ph type="title"/>
          </p:nvPr>
        </p:nvSpPr>
        <p:spPr/>
        <p:txBody>
          <a:bodyPr/>
          <a:lstStyle/>
          <a:p>
            <a:r>
              <a:rPr lang="en-GB"/>
              <a:t>EM: General Idea</a:t>
            </a:r>
          </a:p>
        </p:txBody>
      </p:sp>
      <p:sp>
        <p:nvSpPr>
          <p:cNvPr id="11" name="Content Placeholder 10">
            <a:extLst>
              <a:ext uri="{FF2B5EF4-FFF2-40B4-BE49-F238E27FC236}">
                <a16:creationId xmlns:a16="http://schemas.microsoft.com/office/drawing/2014/main" id="{E3133442-DB08-6B43-B3D6-DDA44CE015C3}"/>
              </a:ext>
            </a:extLst>
          </p:cNvPr>
          <p:cNvSpPr>
            <a:spLocks noGrp="1"/>
          </p:cNvSpPr>
          <p:nvPr>
            <p:ph idx="1"/>
          </p:nvPr>
        </p:nvSpPr>
        <p:spPr/>
        <p:txBody>
          <a:bodyPr/>
          <a:lstStyle/>
          <a:p>
            <a:r>
              <a:rPr lang="en-GB"/>
              <a:t>Algorithm starts from “invented” (e.g., randomly generated) information to solve the learning problem</a:t>
            </a:r>
          </a:p>
          <a:p>
            <a:pPr lvl="1"/>
            <a:r>
              <a:rPr lang="en-GB"/>
              <a:t>Invented parameters (virtually noted down in the CPTs)</a:t>
            </a:r>
          </a:p>
          <a:p>
            <a:pPr lvl="1"/>
            <a:endParaRPr lang="en-GB"/>
          </a:p>
          <a:p>
            <a:r>
              <a:rPr lang="en-GB"/>
              <a:t>It then refines this initial guess by cycling through two basic steps </a:t>
            </a:r>
          </a:p>
          <a:p>
            <a:pPr lvl="1"/>
            <a:r>
              <a:rPr lang="en-GB">
                <a:solidFill>
                  <a:schemeClr val="accent1"/>
                </a:solidFill>
              </a:rPr>
              <a:t>Expectation (E)</a:t>
            </a:r>
            <a:r>
              <a:rPr lang="en-GB"/>
              <a:t>: </a:t>
            </a:r>
            <a:br>
              <a:rPr lang="en-GB"/>
            </a:br>
            <a:r>
              <a:rPr lang="en-GB"/>
              <a:t>Update the data with predictions generated via the current model (expected counts)</a:t>
            </a:r>
          </a:p>
          <a:p>
            <a:pPr lvl="1"/>
            <a:endParaRPr lang="en-GB"/>
          </a:p>
          <a:p>
            <a:pPr lvl="1"/>
            <a:r>
              <a:rPr lang="en-GB">
                <a:solidFill>
                  <a:schemeClr val="accent1"/>
                </a:solidFill>
              </a:rPr>
              <a:t>Maximisation (M)</a:t>
            </a:r>
            <a:r>
              <a:rPr lang="en-GB"/>
              <a:t>: </a:t>
            </a:r>
            <a:br>
              <a:rPr lang="en-GB"/>
            </a:br>
            <a:r>
              <a:rPr lang="en-GB"/>
              <a:t>Given the updated data, update the model parameters using MLE</a:t>
            </a:r>
          </a:p>
          <a:p>
            <a:pPr lvl="2"/>
            <a:r>
              <a:rPr lang="en-GB"/>
              <a:t>Same step as when learning parameters for fully observable networks</a:t>
            </a:r>
          </a:p>
        </p:txBody>
      </p:sp>
      <p:sp>
        <p:nvSpPr>
          <p:cNvPr id="4" name="Date Placeholder 3">
            <a:extLst>
              <a:ext uri="{FF2B5EF4-FFF2-40B4-BE49-F238E27FC236}">
                <a16:creationId xmlns:a16="http://schemas.microsoft.com/office/drawing/2014/main" id="{9F33EA50-9101-4A41-86B4-1614BA06C63E}"/>
              </a:ext>
            </a:extLst>
          </p:cNvPr>
          <p:cNvSpPr>
            <a:spLocks noGrp="1"/>
          </p:cNvSpPr>
          <p:nvPr>
            <p:ph type="dt" sz="half" idx="2"/>
          </p:nvPr>
        </p:nvSpPr>
        <p:spPr/>
        <p:txBody>
          <a:bodyPr/>
          <a:lstStyle/>
          <a:p>
            <a:r>
              <a:rPr lang="en-GB"/>
              <a:t>Lifted Learning</a:t>
            </a:r>
          </a:p>
        </p:txBody>
      </p:sp>
      <p:sp>
        <p:nvSpPr>
          <p:cNvPr id="7" name="Footer Placeholder 6">
            <a:extLst>
              <a:ext uri="{FF2B5EF4-FFF2-40B4-BE49-F238E27FC236}">
                <a16:creationId xmlns:a16="http://schemas.microsoft.com/office/drawing/2014/main" id="{6F730442-2F6B-BC47-9266-EDCCA167728D}"/>
              </a:ext>
            </a:extLst>
          </p:cNvPr>
          <p:cNvSpPr>
            <a:spLocks noGrp="1"/>
          </p:cNvSpPr>
          <p:nvPr>
            <p:ph type="ftr" sz="quarter" idx="3"/>
          </p:nvPr>
        </p:nvSpPr>
        <p:spPr/>
        <p:txBody>
          <a:bodyPr/>
          <a:lstStyle/>
          <a:p>
            <a:r>
              <a:rPr lang="en-GB"/>
              <a:t>T. Braun - StaRAI</a:t>
            </a:r>
          </a:p>
        </p:txBody>
      </p:sp>
      <p:sp>
        <p:nvSpPr>
          <p:cNvPr id="5" name="Foliennummernplatzhalter 3"/>
          <p:cNvSpPr>
            <a:spLocks noGrp="1"/>
          </p:cNvSpPr>
          <p:nvPr>
            <p:ph type="sldNum" sz="quarter" idx="4"/>
          </p:nvPr>
        </p:nvSpPr>
        <p:spPr/>
        <p:txBody>
          <a:bodyPr/>
          <a:lstStyle/>
          <a:p>
            <a:fld id="{A4C577E2-95DD-1F4B-A688-E8FB02007787}" type="slidenum">
              <a:rPr lang="en-GB" smtClean="0"/>
              <a:pPr/>
              <a:t>132</a:t>
            </a:fld>
            <a:endParaRPr lang="en-GB"/>
          </a:p>
        </p:txBody>
      </p:sp>
    </p:spTree>
    <p:extLst>
      <p:ext uri="{BB962C8B-B14F-4D97-AF65-F5344CB8AC3E}">
        <p14:creationId xmlns:p14="http://schemas.microsoft.com/office/powerpoint/2010/main" val="1296762004"/>
      </p:ext>
    </p:extLst>
  </p:cSld>
  <p:clrMapOvr>
    <a:masterClrMapping/>
  </p:clrMapOvr>
  <p:transition spd="med"/>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p:txBody>
          <a:bodyPr/>
          <a:lstStyle/>
          <a:p>
            <a:r>
              <a:rPr lang="en-GB" dirty="0"/>
              <a:t>EM: Maximisation Step (Refining Parameters)</a:t>
            </a:r>
          </a:p>
        </p:txBody>
      </p:sp>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529E26A8-00E8-6149-BCAE-09B41C0F61D0}"/>
                  </a:ext>
                </a:extLst>
              </p:cNvPr>
              <p:cNvSpPr>
                <a:spLocks noGrp="1"/>
              </p:cNvSpPr>
              <p:nvPr>
                <p:ph idx="1"/>
              </p:nvPr>
            </p:nvSpPr>
            <p:spPr/>
            <p:txBody>
              <a:bodyPr/>
              <a:lstStyle/>
              <a:p>
                <a:r>
                  <a:rPr lang="en-GB"/>
                  <a:t>Now, we can refine paramteters by applying ML using the expected counts</a:t>
                </a:r>
              </a:p>
              <a:p>
                <a:endParaRPr lang="en-GB"/>
              </a:p>
              <a:p>
                <a:pPr marL="0" indent="0">
                  <a:buNone/>
                </a:pPr>
                <a14:m>
                  <m:oMathPara xmlns:m="http://schemas.openxmlformats.org/officeDocument/2006/math">
                    <m:oMathParaPr>
                      <m:jc m:val="centerGroup"/>
                    </m:oMathParaPr>
                    <m:oMath xmlns:m="http://schemas.openxmlformats.org/officeDocument/2006/math">
                      <m:r>
                        <a:rPr lang="en-GB" i="1" smtClean="0">
                          <a:solidFill>
                            <a:schemeClr val="accent1"/>
                          </a:solidFill>
                          <a:latin typeface="Cambria Math" panose="02040503050406030204" pitchFamily="18" charset="0"/>
                        </a:rPr>
                        <m:t>𝑃</m:t>
                      </m:r>
                      <m:d>
                        <m:dPr>
                          <m:ctrlPr>
                            <a:rPr lang="en-GB" i="1" smtClean="0">
                              <a:solidFill>
                                <a:schemeClr val="accent1"/>
                              </a:solidFill>
                              <a:latin typeface="Cambria Math" panose="02040503050406030204" pitchFamily="18" charset="0"/>
                            </a:rPr>
                          </m:ctrlPr>
                        </m:dPr>
                        <m:e>
                          <m:r>
                            <a:rPr lang="en-GB" i="1" smtClean="0">
                              <a:solidFill>
                                <a:schemeClr val="accent1"/>
                              </a:solidFill>
                              <a:latin typeface="Cambria Math" panose="02040503050406030204" pitchFamily="18" charset="0"/>
                            </a:rPr>
                            <m:t>𝐶</m:t>
                          </m:r>
                          <m:r>
                            <a:rPr lang="en-GB" i="1" smtClean="0">
                              <a:solidFill>
                                <a:schemeClr val="accent1"/>
                              </a:solidFill>
                              <a:latin typeface="Cambria Math" panose="02040503050406030204" pitchFamily="18" charset="0"/>
                            </a:rPr>
                            <m:t>=</m:t>
                          </m:r>
                          <m:r>
                            <a:rPr lang="en-GB" i="1" smtClean="0">
                              <a:solidFill>
                                <a:schemeClr val="accent1"/>
                              </a:solidFill>
                              <a:latin typeface="Cambria Math" panose="02040503050406030204" pitchFamily="18" charset="0"/>
                            </a:rPr>
                            <m:t>𝑘</m:t>
                          </m:r>
                        </m:e>
                      </m:d>
                      <m:r>
                        <a:rPr lang="en-GB" i="1" smtClean="0">
                          <a:solidFill>
                            <a:schemeClr val="accent1"/>
                          </a:solidFill>
                          <a:latin typeface="Cambria Math" panose="02040503050406030204" pitchFamily="18" charset="0"/>
                        </a:rPr>
                        <m:t>=</m:t>
                      </m:r>
                      <m:f>
                        <m:fPr>
                          <m:ctrlPr>
                            <a:rPr lang="en-GB" i="1" smtClean="0">
                              <a:solidFill>
                                <a:schemeClr val="accent1"/>
                              </a:solidFill>
                              <a:latin typeface="Cambria Math" panose="02040503050406030204" pitchFamily="18" charset="0"/>
                            </a:rPr>
                          </m:ctrlPr>
                        </m:fPr>
                        <m:num>
                          <m:acc>
                            <m:accPr>
                              <m:chr m:val="̂"/>
                              <m:ctrlPr>
                                <a:rPr lang="en-GB" i="1" smtClean="0">
                                  <a:solidFill>
                                    <a:schemeClr val="accent1"/>
                                  </a:solidFill>
                                  <a:latin typeface="Cambria Math" panose="02040503050406030204" pitchFamily="18" charset="0"/>
                                </a:rPr>
                              </m:ctrlPr>
                            </m:accPr>
                            <m:e>
                              <m:r>
                                <a:rPr lang="en-GB" i="1" smtClean="0">
                                  <a:solidFill>
                                    <a:schemeClr val="accent1"/>
                                  </a:solidFill>
                                  <a:latin typeface="Cambria Math" panose="02040503050406030204" pitchFamily="18" charset="0"/>
                                </a:rPr>
                                <m:t>𝑁</m:t>
                              </m:r>
                            </m:e>
                          </m:acc>
                          <m:d>
                            <m:dPr>
                              <m:ctrlPr>
                                <a:rPr lang="en-GB" i="1" smtClean="0">
                                  <a:solidFill>
                                    <a:schemeClr val="accent1"/>
                                  </a:solidFill>
                                  <a:latin typeface="Cambria Math" panose="02040503050406030204" pitchFamily="18" charset="0"/>
                                </a:rPr>
                              </m:ctrlPr>
                            </m:dPr>
                            <m:e>
                              <m:r>
                                <a:rPr lang="en-GB" i="1" smtClean="0">
                                  <a:solidFill>
                                    <a:schemeClr val="accent1"/>
                                  </a:solidFill>
                                  <a:latin typeface="Cambria Math" panose="02040503050406030204" pitchFamily="18" charset="0"/>
                                </a:rPr>
                                <m:t>𝐶</m:t>
                              </m:r>
                              <m:r>
                                <a:rPr lang="en-GB" i="1" smtClean="0">
                                  <a:solidFill>
                                    <a:schemeClr val="accent1"/>
                                  </a:solidFill>
                                  <a:latin typeface="Cambria Math" panose="02040503050406030204" pitchFamily="18" charset="0"/>
                                </a:rPr>
                                <m:t>=</m:t>
                              </m:r>
                              <m:r>
                                <a:rPr lang="en-GB" i="1" smtClean="0">
                                  <a:solidFill>
                                    <a:schemeClr val="accent1"/>
                                  </a:solidFill>
                                  <a:latin typeface="Cambria Math" panose="02040503050406030204" pitchFamily="18" charset="0"/>
                                </a:rPr>
                                <m:t>𝑘</m:t>
                              </m:r>
                            </m:e>
                          </m:d>
                        </m:num>
                        <m:den>
                          <m:r>
                            <a:rPr lang="en-GB" i="1" smtClean="0">
                              <a:solidFill>
                                <a:schemeClr val="accent1"/>
                              </a:solidFill>
                              <a:latin typeface="Cambria Math" panose="02040503050406030204" pitchFamily="18" charset="0"/>
                            </a:rPr>
                            <m:t>𝑁</m:t>
                          </m:r>
                        </m:den>
                      </m:f>
                    </m:oMath>
                  </m:oMathPara>
                </a14:m>
                <a:endParaRPr lang="en-GB" i="1">
                  <a:solidFill>
                    <a:schemeClr val="accent1"/>
                  </a:solidFill>
                  <a:latin typeface="Cambria Math" panose="02040503050406030204" pitchFamily="18" charset="0"/>
                </a:endParaRPr>
              </a:p>
              <a:p>
                <a:pPr marL="0" indent="0">
                  <a:buNone/>
                </a:pPr>
                <a:endParaRPr lang="en-GB" i="1">
                  <a:solidFill>
                    <a:schemeClr val="accent1"/>
                  </a:solidFill>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en-GB" i="1" smtClean="0">
                          <a:solidFill>
                            <a:schemeClr val="accent1"/>
                          </a:solidFill>
                          <a:latin typeface="Cambria Math" panose="02040503050406030204" pitchFamily="18" charset="0"/>
                        </a:rPr>
                        <m:t>𝑃</m:t>
                      </m:r>
                      <m:d>
                        <m:dPr>
                          <m:ctrlPr>
                            <a:rPr lang="en-GB" i="1" smtClean="0">
                              <a:solidFill>
                                <a:schemeClr val="accent1"/>
                              </a:solidFill>
                              <a:latin typeface="Cambria Math" panose="02040503050406030204" pitchFamily="18" charset="0"/>
                            </a:rPr>
                          </m:ctrlPr>
                        </m:dPr>
                        <m:e>
                          <m:sSub>
                            <m:sSubPr>
                              <m:ctrlPr>
                                <a:rPr lang="en-GB" i="1" smtClean="0">
                                  <a:solidFill>
                                    <a:schemeClr val="accent1"/>
                                  </a:solidFill>
                                  <a:latin typeface="Cambria Math" panose="02040503050406030204" pitchFamily="18" charset="0"/>
                                </a:rPr>
                              </m:ctrlPr>
                            </m:sSubPr>
                            <m:e>
                              <m:r>
                                <a:rPr lang="en-GB" i="1" smtClean="0">
                                  <a:solidFill>
                                    <a:schemeClr val="accent1"/>
                                  </a:solidFill>
                                  <a:latin typeface="Cambria Math" panose="02040503050406030204" pitchFamily="18" charset="0"/>
                                </a:rPr>
                                <m:t>𝑋</m:t>
                              </m:r>
                            </m:e>
                            <m:sub>
                              <m:r>
                                <a:rPr lang="en-GB" i="1" smtClean="0">
                                  <a:solidFill>
                                    <a:schemeClr val="accent1"/>
                                  </a:solidFill>
                                  <a:latin typeface="Cambria Math" panose="02040503050406030204" pitchFamily="18" charset="0"/>
                                </a:rPr>
                                <m:t>𝑖</m:t>
                              </m:r>
                            </m:sub>
                          </m:sSub>
                          <m:r>
                            <a:rPr lang="en-GB" i="1" smtClean="0">
                              <a:solidFill>
                                <a:schemeClr val="accent1"/>
                              </a:solidFill>
                              <a:latin typeface="Cambria Math" panose="02040503050406030204" pitchFamily="18" charset="0"/>
                            </a:rPr>
                            <m:t>=</m:t>
                          </m:r>
                          <m:r>
                            <a:rPr lang="en-GB" i="1" smtClean="0">
                              <a:solidFill>
                                <a:schemeClr val="accent1"/>
                              </a:solidFill>
                              <a:latin typeface="Cambria Math" panose="02040503050406030204" pitchFamily="18" charset="0"/>
                            </a:rPr>
                            <m:t>𝑥</m:t>
                          </m:r>
                          <m:r>
                            <a:rPr lang="en-GB" i="1" smtClean="0">
                              <a:solidFill>
                                <a:schemeClr val="accent1"/>
                              </a:solidFill>
                              <a:latin typeface="Cambria Math" panose="02040503050406030204" pitchFamily="18" charset="0"/>
                            </a:rPr>
                            <m:t> | </m:t>
                          </m:r>
                          <m:r>
                            <a:rPr lang="en-GB" i="1" smtClean="0">
                              <a:solidFill>
                                <a:schemeClr val="accent1"/>
                              </a:solidFill>
                              <a:latin typeface="Cambria Math" panose="02040503050406030204" pitchFamily="18" charset="0"/>
                            </a:rPr>
                            <m:t>𝐶</m:t>
                          </m:r>
                          <m:r>
                            <a:rPr lang="en-GB" i="1" smtClean="0">
                              <a:solidFill>
                                <a:schemeClr val="accent1"/>
                              </a:solidFill>
                              <a:latin typeface="Cambria Math" panose="02040503050406030204" pitchFamily="18" charset="0"/>
                            </a:rPr>
                            <m:t>=</m:t>
                          </m:r>
                          <m:r>
                            <a:rPr lang="en-GB" i="1" smtClean="0">
                              <a:solidFill>
                                <a:schemeClr val="accent1"/>
                              </a:solidFill>
                              <a:latin typeface="Cambria Math" panose="02040503050406030204" pitchFamily="18" charset="0"/>
                            </a:rPr>
                            <m:t>𝑘</m:t>
                          </m:r>
                        </m:e>
                      </m:d>
                      <m:r>
                        <a:rPr lang="en-GB" i="1" smtClean="0">
                          <a:solidFill>
                            <a:schemeClr val="accent1"/>
                          </a:solidFill>
                          <a:latin typeface="Cambria Math" panose="02040503050406030204" pitchFamily="18" charset="0"/>
                        </a:rPr>
                        <m:t>=</m:t>
                      </m:r>
                      <m:f>
                        <m:fPr>
                          <m:ctrlPr>
                            <a:rPr lang="en-GB" i="1" smtClean="0">
                              <a:solidFill>
                                <a:schemeClr val="accent1"/>
                              </a:solidFill>
                              <a:latin typeface="Cambria Math" panose="02040503050406030204" pitchFamily="18" charset="0"/>
                            </a:rPr>
                          </m:ctrlPr>
                        </m:fPr>
                        <m:num>
                          <m:acc>
                            <m:accPr>
                              <m:chr m:val="̂"/>
                              <m:ctrlPr>
                                <a:rPr lang="en-GB" i="1" smtClean="0">
                                  <a:solidFill>
                                    <a:schemeClr val="accent1"/>
                                  </a:solidFill>
                                  <a:latin typeface="Cambria Math" panose="02040503050406030204" pitchFamily="18" charset="0"/>
                                </a:rPr>
                              </m:ctrlPr>
                            </m:accPr>
                            <m:e>
                              <m:r>
                                <a:rPr lang="en-GB" i="1" smtClean="0">
                                  <a:solidFill>
                                    <a:schemeClr val="accent1"/>
                                  </a:solidFill>
                                  <a:latin typeface="Cambria Math" panose="02040503050406030204" pitchFamily="18" charset="0"/>
                                </a:rPr>
                                <m:t>𝑁</m:t>
                              </m:r>
                            </m:e>
                          </m:acc>
                          <m:d>
                            <m:dPr>
                              <m:ctrlPr>
                                <a:rPr lang="en-GB" i="1" smtClean="0">
                                  <a:solidFill>
                                    <a:schemeClr val="accent1"/>
                                  </a:solidFill>
                                  <a:latin typeface="Cambria Math" panose="02040503050406030204" pitchFamily="18" charset="0"/>
                                </a:rPr>
                              </m:ctrlPr>
                            </m:dPr>
                            <m:e>
                              <m:sSub>
                                <m:sSubPr>
                                  <m:ctrlPr>
                                    <a:rPr lang="en-GB" i="1" smtClean="0">
                                      <a:solidFill>
                                        <a:schemeClr val="accent1"/>
                                      </a:solidFill>
                                      <a:latin typeface="Cambria Math" panose="02040503050406030204" pitchFamily="18" charset="0"/>
                                    </a:rPr>
                                  </m:ctrlPr>
                                </m:sSubPr>
                                <m:e>
                                  <m:r>
                                    <a:rPr lang="en-GB" i="1" smtClean="0">
                                      <a:solidFill>
                                        <a:schemeClr val="accent1"/>
                                      </a:solidFill>
                                      <a:latin typeface="Cambria Math" panose="02040503050406030204" pitchFamily="18" charset="0"/>
                                    </a:rPr>
                                    <m:t>𝑋</m:t>
                                  </m:r>
                                </m:e>
                                <m:sub>
                                  <m:r>
                                    <a:rPr lang="en-GB" i="1" smtClean="0">
                                      <a:solidFill>
                                        <a:schemeClr val="accent1"/>
                                      </a:solidFill>
                                      <a:latin typeface="Cambria Math" panose="02040503050406030204" pitchFamily="18" charset="0"/>
                                    </a:rPr>
                                    <m:t>𝑖</m:t>
                                  </m:r>
                                </m:sub>
                              </m:sSub>
                              <m:r>
                                <a:rPr lang="en-GB" i="1" smtClean="0">
                                  <a:solidFill>
                                    <a:schemeClr val="accent1"/>
                                  </a:solidFill>
                                  <a:latin typeface="Cambria Math" panose="02040503050406030204" pitchFamily="18" charset="0"/>
                                </a:rPr>
                                <m:t>=</m:t>
                              </m:r>
                              <m:r>
                                <a:rPr lang="en-GB" i="1" smtClean="0">
                                  <a:solidFill>
                                    <a:schemeClr val="accent1"/>
                                  </a:solidFill>
                                  <a:latin typeface="Cambria Math" panose="02040503050406030204" pitchFamily="18" charset="0"/>
                                </a:rPr>
                                <m:t>𝑥</m:t>
                              </m:r>
                              <m:r>
                                <a:rPr lang="en-GB" i="1" smtClean="0">
                                  <a:solidFill>
                                    <a:schemeClr val="accent1"/>
                                  </a:solidFill>
                                  <a:latin typeface="Cambria Math" panose="02040503050406030204" pitchFamily="18" charset="0"/>
                                </a:rPr>
                                <m:t>,</m:t>
                              </m:r>
                              <m:r>
                                <a:rPr lang="en-GB" i="1" smtClean="0">
                                  <a:solidFill>
                                    <a:schemeClr val="accent1"/>
                                  </a:solidFill>
                                  <a:latin typeface="Cambria Math" panose="02040503050406030204" pitchFamily="18" charset="0"/>
                                </a:rPr>
                                <m:t>𝐶</m:t>
                              </m:r>
                              <m:r>
                                <a:rPr lang="en-GB" i="1" smtClean="0">
                                  <a:solidFill>
                                    <a:schemeClr val="accent1"/>
                                  </a:solidFill>
                                  <a:latin typeface="Cambria Math" panose="02040503050406030204" pitchFamily="18" charset="0"/>
                                </a:rPr>
                                <m:t>=</m:t>
                              </m:r>
                              <m:r>
                                <a:rPr lang="en-GB" i="1" smtClean="0">
                                  <a:solidFill>
                                    <a:schemeClr val="accent1"/>
                                  </a:solidFill>
                                  <a:latin typeface="Cambria Math" panose="02040503050406030204" pitchFamily="18" charset="0"/>
                                </a:rPr>
                                <m:t>𝑘</m:t>
                              </m:r>
                            </m:e>
                          </m:d>
                        </m:num>
                        <m:den>
                          <m:acc>
                            <m:accPr>
                              <m:chr m:val="̂"/>
                              <m:ctrlPr>
                                <a:rPr lang="en-GB" i="1" smtClean="0">
                                  <a:solidFill>
                                    <a:schemeClr val="accent1"/>
                                  </a:solidFill>
                                  <a:latin typeface="Cambria Math" panose="02040503050406030204" pitchFamily="18" charset="0"/>
                                </a:rPr>
                              </m:ctrlPr>
                            </m:accPr>
                            <m:e>
                              <m:r>
                                <a:rPr lang="en-GB" i="1" smtClean="0">
                                  <a:solidFill>
                                    <a:schemeClr val="accent1"/>
                                  </a:solidFill>
                                  <a:latin typeface="Cambria Math" panose="02040503050406030204" pitchFamily="18" charset="0"/>
                                </a:rPr>
                                <m:t>𝑁</m:t>
                              </m:r>
                            </m:e>
                          </m:acc>
                          <m:d>
                            <m:dPr>
                              <m:ctrlPr>
                                <a:rPr lang="en-GB" i="1" smtClean="0">
                                  <a:solidFill>
                                    <a:schemeClr val="accent1"/>
                                  </a:solidFill>
                                  <a:latin typeface="Cambria Math" panose="02040503050406030204" pitchFamily="18" charset="0"/>
                                </a:rPr>
                              </m:ctrlPr>
                            </m:dPr>
                            <m:e>
                              <m:r>
                                <a:rPr lang="en-GB" i="1" smtClean="0">
                                  <a:solidFill>
                                    <a:schemeClr val="accent1"/>
                                  </a:solidFill>
                                  <a:latin typeface="Cambria Math" panose="02040503050406030204" pitchFamily="18" charset="0"/>
                                </a:rPr>
                                <m:t>𝐶</m:t>
                              </m:r>
                              <m:r>
                                <a:rPr lang="en-GB" i="1" smtClean="0">
                                  <a:solidFill>
                                    <a:schemeClr val="accent1"/>
                                  </a:solidFill>
                                  <a:latin typeface="Cambria Math" panose="02040503050406030204" pitchFamily="18" charset="0"/>
                                </a:rPr>
                                <m:t>=</m:t>
                              </m:r>
                              <m:r>
                                <a:rPr lang="en-GB" i="1" smtClean="0">
                                  <a:solidFill>
                                    <a:schemeClr val="accent1"/>
                                  </a:solidFill>
                                  <a:latin typeface="Cambria Math" panose="02040503050406030204" pitchFamily="18" charset="0"/>
                                </a:rPr>
                                <m:t>𝑘</m:t>
                              </m:r>
                            </m:e>
                          </m:d>
                        </m:den>
                      </m:f>
                    </m:oMath>
                  </m:oMathPara>
                </a14:m>
                <a:endParaRPr lang="en-GB">
                  <a:solidFill>
                    <a:schemeClr val="accent1"/>
                  </a:solidFill>
                </a:endParaRPr>
              </a:p>
              <a:p>
                <a:pPr lvl="2"/>
                <a:endParaRPr lang="en-GB"/>
              </a:p>
              <a:p>
                <a:pPr lvl="2"/>
                <a:r>
                  <a:rPr lang="en-GB"/>
                  <a:t>for each </a:t>
                </a:r>
                <a14:m>
                  <m:oMath xmlns:m="http://schemas.openxmlformats.org/officeDocument/2006/math">
                    <m:r>
                      <a:rPr lang="en-GB" i="1" smtClean="0">
                        <a:latin typeface="Cambria Math" panose="02040503050406030204" pitchFamily="18" charset="0"/>
                      </a:rPr>
                      <m:t>𝑥</m:t>
                    </m:r>
                    <m:r>
                      <a:rPr lang="en-GB" smtClean="0">
                        <a:latin typeface="Cambria Math" panose="02040503050406030204" pitchFamily="18" charset="0"/>
                        <a:ea typeface="Cambria Math" panose="02040503050406030204" pitchFamily="18" charset="0"/>
                      </a:rPr>
                      <m:t>∈</m:t>
                    </m:r>
                    <m:r>
                      <m:rPr>
                        <m:sty m:val="p"/>
                      </m:rPr>
                      <a:rPr lang="en-GB" b="0" i="0" smtClean="0">
                        <a:latin typeface="Cambria Math" panose="02040503050406030204" pitchFamily="18" charset="0"/>
                        <a:ea typeface="Cambria Math" panose="02040503050406030204" pitchFamily="18" charset="0"/>
                      </a:rPr>
                      <m:t>ran</m:t>
                    </m:r>
                    <m:d>
                      <m:dPr>
                        <m:ctrlPr>
                          <a:rPr lang="en-GB" i="1" smtClean="0">
                            <a:latin typeface="Cambria Math" panose="02040503050406030204" pitchFamily="18" charset="0"/>
                            <a:ea typeface="Cambria Math" panose="02040503050406030204" pitchFamily="18" charset="0"/>
                          </a:rPr>
                        </m:ctrlPr>
                      </m:dPr>
                      <m:e>
                        <m:sSub>
                          <m:sSubPr>
                            <m:ctrlPr>
                              <a:rPr lang="en-GB" i="1" smtClean="0">
                                <a:latin typeface="Cambria Math" panose="02040503050406030204" pitchFamily="18" charset="0"/>
                              </a:rPr>
                            </m:ctrlPr>
                          </m:sSubPr>
                          <m:e>
                            <m:r>
                              <a:rPr lang="en-GB" i="1" smtClean="0">
                                <a:latin typeface="Cambria Math" panose="02040503050406030204" pitchFamily="18" charset="0"/>
                              </a:rPr>
                              <m:t>𝑋</m:t>
                            </m:r>
                          </m:e>
                          <m:sub>
                            <m:r>
                              <a:rPr lang="en-GB" i="1" smtClean="0">
                                <a:latin typeface="Cambria Math" panose="02040503050406030204" pitchFamily="18" charset="0"/>
                              </a:rPr>
                              <m:t>𝑖</m:t>
                            </m:r>
                          </m:sub>
                        </m:sSub>
                      </m:e>
                    </m:d>
                    <m:r>
                      <a:rPr lang="en-GB" i="1" smtClean="0">
                        <a:latin typeface="Cambria Math" panose="02040503050406030204" pitchFamily="18" charset="0"/>
                      </a:rPr>
                      <m:t>,</m:t>
                    </m:r>
                    <m:r>
                      <a:rPr lang="en-GB" i="1" smtClean="0">
                        <a:latin typeface="Cambria Math" panose="02040503050406030204" pitchFamily="18" charset="0"/>
                      </a:rPr>
                      <m:t>𝑖</m:t>
                    </m:r>
                    <m:r>
                      <a:rPr lang="en-GB" i="1" smtClean="0">
                        <a:latin typeface="Cambria Math" panose="02040503050406030204" pitchFamily="18" charset="0"/>
                      </a:rPr>
                      <m:t>=1,…,4</m:t>
                    </m:r>
                  </m:oMath>
                </a14:m>
                <a:r>
                  <a:rPr lang="en-GB"/>
                  <a:t>, </a:t>
                </a:r>
                <a14:m>
                  <m:oMath xmlns:m="http://schemas.openxmlformats.org/officeDocument/2006/math">
                    <m:r>
                      <a:rPr lang="en-GB" i="1" smtClean="0">
                        <a:latin typeface="Cambria Math" panose="02040503050406030204" pitchFamily="18" charset="0"/>
                      </a:rPr>
                      <m:t>𝑘</m:t>
                    </m:r>
                    <m:r>
                      <a:rPr lang="en-GB" i="1" smtClean="0">
                        <a:latin typeface="Cambria Math" panose="02040503050406030204" pitchFamily="18" charset="0"/>
                      </a:rPr>
                      <m:t>=1,2,3</m:t>
                    </m:r>
                  </m:oMath>
                </a14:m>
                <a:endParaRPr lang="en-GB"/>
              </a:p>
              <a:p>
                <a:pPr lvl="1"/>
                <a:endParaRPr lang="en-GB"/>
              </a:p>
            </p:txBody>
          </p:sp>
        </mc:Choice>
        <mc:Fallback xmlns="">
          <p:sp>
            <p:nvSpPr>
              <p:cNvPr id="2" name="Content Placeholder 1">
                <a:extLst>
                  <a:ext uri="{FF2B5EF4-FFF2-40B4-BE49-F238E27FC236}">
                    <a16:creationId xmlns:a16="http://schemas.microsoft.com/office/drawing/2014/main" id="{529E26A8-00E8-6149-BCAE-09B41C0F61D0}"/>
                  </a:ext>
                </a:extLst>
              </p:cNvPr>
              <p:cNvSpPr>
                <a:spLocks noGrp="1" noRot="1" noChangeAspect="1" noMove="1" noResize="1" noEditPoints="1" noAdjustHandles="1" noChangeArrowheads="1" noChangeShapeType="1" noTextEdit="1"/>
              </p:cNvSpPr>
              <p:nvPr>
                <p:ph idx="1"/>
              </p:nvPr>
            </p:nvSpPr>
            <p:spPr>
              <a:blipFill>
                <a:blip r:embed="rId3"/>
                <a:stretch>
                  <a:fillRect l="-1436" t="-2687"/>
                </a:stretch>
              </a:blipFill>
            </p:spPr>
            <p:txBody>
              <a:bodyPr/>
              <a:lstStyle/>
              <a:p>
                <a:r>
                  <a:rPr lang="en-GB">
                    <a:noFill/>
                  </a:rPr>
                  <a:t> </a:t>
                </a:r>
              </a:p>
            </p:txBody>
          </p:sp>
        </mc:Fallback>
      </mc:AlternateContent>
      <p:sp>
        <p:nvSpPr>
          <p:cNvPr id="3" name="Date Placeholder 2">
            <a:extLst>
              <a:ext uri="{FF2B5EF4-FFF2-40B4-BE49-F238E27FC236}">
                <a16:creationId xmlns:a16="http://schemas.microsoft.com/office/drawing/2014/main" id="{9EB9308D-E006-8949-95D7-2C914324DA60}"/>
              </a:ext>
            </a:extLst>
          </p:cNvPr>
          <p:cNvSpPr>
            <a:spLocks noGrp="1"/>
          </p:cNvSpPr>
          <p:nvPr>
            <p:ph type="dt" sz="half" idx="2"/>
          </p:nvPr>
        </p:nvSpPr>
        <p:spPr/>
        <p:txBody>
          <a:bodyPr/>
          <a:lstStyle/>
          <a:p>
            <a:r>
              <a:rPr lang="en-GB"/>
              <a:t>Lifted Learning</a:t>
            </a:r>
          </a:p>
        </p:txBody>
      </p:sp>
      <p:sp>
        <p:nvSpPr>
          <p:cNvPr id="5" name="Footer Placeholder 4">
            <a:extLst>
              <a:ext uri="{FF2B5EF4-FFF2-40B4-BE49-F238E27FC236}">
                <a16:creationId xmlns:a16="http://schemas.microsoft.com/office/drawing/2014/main" id="{C1671511-1958-A143-883E-1BEAEE390310}"/>
              </a:ext>
            </a:extLst>
          </p:cNvPr>
          <p:cNvSpPr>
            <a:spLocks noGrp="1"/>
          </p:cNvSpPr>
          <p:nvPr>
            <p:ph type="ftr" sz="quarter" idx="3"/>
          </p:nvPr>
        </p:nvSpPr>
        <p:spPr/>
        <p:txBody>
          <a:bodyPr/>
          <a:lstStyle/>
          <a:p>
            <a:r>
              <a:rPr lang="en-GB"/>
              <a:t>T. Braun - StaRAI</a:t>
            </a:r>
          </a:p>
        </p:txBody>
      </p:sp>
      <p:sp>
        <p:nvSpPr>
          <p:cNvPr id="8" name="Foliennummernplatzhalter 3"/>
          <p:cNvSpPr>
            <a:spLocks noGrp="1"/>
          </p:cNvSpPr>
          <p:nvPr>
            <p:ph type="sldNum" sz="quarter" idx="4"/>
          </p:nvPr>
        </p:nvSpPr>
        <p:spPr/>
        <p:txBody>
          <a:bodyPr/>
          <a:lstStyle/>
          <a:p>
            <a:fld id="{A4C577E2-95DD-1F4B-A688-E8FB02007787}" type="slidenum">
              <a:rPr lang="en-GB" smtClean="0"/>
              <a:pPr/>
              <a:t>133</a:t>
            </a:fld>
            <a:endParaRPr lang="en-GB"/>
          </a:p>
        </p:txBody>
      </p:sp>
    </p:spTree>
    <p:extLst>
      <p:ext uri="{BB962C8B-B14F-4D97-AF65-F5344CB8AC3E}">
        <p14:creationId xmlns:p14="http://schemas.microsoft.com/office/powerpoint/2010/main" val="3131385998"/>
      </p:ext>
    </p:extLst>
  </p:cSld>
  <p:clrMapOvr>
    <a:masterClrMapping/>
  </p:clrMapOvr>
  <p:transition spd="med"/>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2"/>
          <p:cNvSpPr>
            <a:spLocks noGrp="1" noChangeArrowheads="1"/>
          </p:cNvSpPr>
          <p:nvPr>
            <p:ph type="title"/>
          </p:nvPr>
        </p:nvSpPr>
        <p:spPr/>
        <p:txBody>
          <a:bodyPr/>
          <a:lstStyle/>
          <a:p>
            <a:r>
              <a:rPr lang="en-GB"/>
              <a:t>EM Cycle</a:t>
            </a:r>
          </a:p>
        </p:txBody>
      </p:sp>
      <p:sp>
        <p:nvSpPr>
          <p:cNvPr id="10" name="Content Placeholder 9">
            <a:extLst>
              <a:ext uri="{FF2B5EF4-FFF2-40B4-BE49-F238E27FC236}">
                <a16:creationId xmlns:a16="http://schemas.microsoft.com/office/drawing/2014/main" id="{BC272CAF-9233-A242-B4E0-99EC976E9C56}"/>
              </a:ext>
            </a:extLst>
          </p:cNvPr>
          <p:cNvSpPr>
            <a:spLocks noGrp="1"/>
          </p:cNvSpPr>
          <p:nvPr>
            <p:ph idx="1"/>
          </p:nvPr>
        </p:nvSpPr>
        <p:spPr/>
        <p:txBody>
          <a:bodyPr/>
          <a:lstStyle/>
          <a:p>
            <a:r>
              <a:rPr lang="en-GB"/>
              <a:t>Now, the E step can be repeated</a:t>
            </a:r>
          </a:p>
          <a:p>
            <a:pPr lvl="1"/>
            <a:r>
              <a:rPr lang="en-GB"/>
              <a:t>Calculate new expected counts given the just updated parameters</a:t>
            </a:r>
          </a:p>
          <a:p>
            <a:r>
              <a:rPr lang="en-GB"/>
              <a:t>Then, the M step can be repeated</a:t>
            </a:r>
          </a:p>
          <a:p>
            <a:pPr lvl="1"/>
            <a:r>
              <a:rPr lang="en-GB"/>
              <a:t>Update parameters given the just newly computed expected counts</a:t>
            </a:r>
          </a:p>
        </p:txBody>
      </p:sp>
      <p:sp>
        <p:nvSpPr>
          <p:cNvPr id="3" name="Date Placeholder 2">
            <a:extLst>
              <a:ext uri="{FF2B5EF4-FFF2-40B4-BE49-F238E27FC236}">
                <a16:creationId xmlns:a16="http://schemas.microsoft.com/office/drawing/2014/main" id="{16E4711A-4947-DB4A-941C-72D7BD7C8760}"/>
              </a:ext>
            </a:extLst>
          </p:cNvPr>
          <p:cNvSpPr>
            <a:spLocks noGrp="1"/>
          </p:cNvSpPr>
          <p:nvPr>
            <p:ph type="dt" sz="half" idx="2"/>
          </p:nvPr>
        </p:nvSpPr>
        <p:spPr/>
        <p:txBody>
          <a:bodyPr/>
          <a:lstStyle/>
          <a:p>
            <a:r>
              <a:rPr lang="en-GB"/>
              <a:t>Lifted Learning</a:t>
            </a:r>
          </a:p>
        </p:txBody>
      </p:sp>
      <p:sp>
        <p:nvSpPr>
          <p:cNvPr id="5" name="Footer Placeholder 4">
            <a:extLst>
              <a:ext uri="{FF2B5EF4-FFF2-40B4-BE49-F238E27FC236}">
                <a16:creationId xmlns:a16="http://schemas.microsoft.com/office/drawing/2014/main" id="{C0806095-7A09-8345-83E8-41176162F133}"/>
              </a:ext>
            </a:extLst>
          </p:cNvPr>
          <p:cNvSpPr>
            <a:spLocks noGrp="1"/>
          </p:cNvSpPr>
          <p:nvPr>
            <p:ph type="ftr" sz="quarter" idx="3"/>
          </p:nvPr>
        </p:nvSpPr>
        <p:spPr/>
        <p:txBody>
          <a:bodyPr/>
          <a:lstStyle/>
          <a:p>
            <a:r>
              <a:rPr lang="en-GB"/>
              <a:t>T. Braun - StaRAI</a:t>
            </a:r>
          </a:p>
        </p:txBody>
      </p:sp>
      <p:sp>
        <p:nvSpPr>
          <p:cNvPr id="9" name="Foliennummernplatzhalter 3"/>
          <p:cNvSpPr>
            <a:spLocks noGrp="1"/>
          </p:cNvSpPr>
          <p:nvPr>
            <p:ph type="sldNum" sz="quarter" idx="4"/>
          </p:nvPr>
        </p:nvSpPr>
        <p:spPr/>
        <p:txBody>
          <a:bodyPr/>
          <a:lstStyle/>
          <a:p>
            <a:fld id="{A4C577E2-95DD-1F4B-A688-E8FB02007787}" type="slidenum">
              <a:rPr lang="en-GB" smtClean="0"/>
              <a:pPr/>
              <a:t>134</a:t>
            </a:fld>
            <a:endParaRPr lang="en-GB"/>
          </a:p>
        </p:txBody>
      </p:sp>
      <p:sp>
        <p:nvSpPr>
          <p:cNvPr id="118790" name="Text Box 14"/>
          <p:cNvSpPr txBox="1">
            <a:spLocks noChangeArrowheads="1"/>
          </p:cNvSpPr>
          <p:nvPr/>
        </p:nvSpPr>
        <p:spPr bwMode="auto">
          <a:xfrm>
            <a:off x="1862576" y="3301825"/>
            <a:ext cx="3467359" cy="341376"/>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bg1"/>
                </a:solidFill>
                <a:latin typeface="Times New Roman" charset="0"/>
                <a:ea typeface="ＭＳ Ｐゴシック" charset="0"/>
                <a:cs typeface="ＭＳ Ｐゴシック" charset="0"/>
              </a:defRPr>
            </a:lvl1pPr>
            <a:lvl2pPr marL="742950" indent="-285750" eaLnBrk="0" hangingPunct="0">
              <a:defRPr sz="2800">
                <a:solidFill>
                  <a:schemeClr val="bg1"/>
                </a:solidFill>
                <a:latin typeface="Times New Roman" charset="0"/>
                <a:ea typeface="ＭＳ Ｐゴシック" charset="0"/>
              </a:defRPr>
            </a:lvl2pPr>
            <a:lvl3pPr marL="1143000" indent="-228600" eaLnBrk="0" hangingPunct="0">
              <a:defRPr sz="2800">
                <a:solidFill>
                  <a:schemeClr val="bg1"/>
                </a:solidFill>
                <a:latin typeface="Times New Roman" charset="0"/>
                <a:ea typeface="ＭＳ Ｐゴシック" charset="0"/>
              </a:defRPr>
            </a:lvl3pPr>
            <a:lvl4pPr marL="1600200" indent="-228600" eaLnBrk="0" hangingPunct="0">
              <a:defRPr sz="2800">
                <a:solidFill>
                  <a:schemeClr val="bg1"/>
                </a:solidFill>
                <a:latin typeface="Times New Roman" charset="0"/>
                <a:ea typeface="ＭＳ Ｐゴシック" charset="0"/>
              </a:defRPr>
            </a:lvl4pPr>
            <a:lvl5pPr marL="2057400" indent="-228600" eaLnBrk="0" hangingPunct="0">
              <a:defRPr sz="2800">
                <a:solidFill>
                  <a:schemeClr val="bg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bg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bg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bg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bg1"/>
                </a:solidFill>
                <a:latin typeface="Times New Roman" charset="0"/>
                <a:ea typeface="ＭＳ Ｐゴシック" charset="0"/>
              </a:defRPr>
            </a:lvl9pPr>
          </a:lstStyle>
          <a:p>
            <a:pPr algn="ctr" eaLnBrk="1" hangingPunct="1">
              <a:lnSpc>
                <a:spcPct val="90000"/>
              </a:lnSpc>
              <a:buClr>
                <a:srgbClr val="000000"/>
              </a:buClr>
              <a:buSzPct val="100000"/>
              <a:buFont typeface="Times New Roman" charset="0"/>
              <a:buNone/>
            </a:pPr>
            <a:r>
              <a:rPr lang="en-GB" sz="1798">
                <a:solidFill>
                  <a:schemeClr val="accent1"/>
                </a:solidFill>
                <a:latin typeface="+mn-lt"/>
              </a:rPr>
              <a:t>expected counts (</a:t>
            </a:r>
            <a:r>
              <a:rPr lang="en-GB" sz="1798" i="1">
                <a:solidFill>
                  <a:schemeClr val="accent1"/>
                </a:solidFill>
                <a:latin typeface="+mn-lt"/>
              </a:rPr>
              <a:t>augmented data</a:t>
            </a:r>
            <a:r>
              <a:rPr lang="en-GB" sz="1798">
                <a:solidFill>
                  <a:schemeClr val="accent1"/>
                </a:solidFill>
                <a:latin typeface="+mn-lt"/>
              </a:rPr>
              <a:t>)</a:t>
            </a:r>
          </a:p>
        </p:txBody>
      </p:sp>
      <p:sp>
        <p:nvSpPr>
          <p:cNvPr id="118791" name="Text Box 15"/>
          <p:cNvSpPr txBox="1">
            <a:spLocks noChangeArrowheads="1"/>
          </p:cNvSpPr>
          <p:nvPr/>
        </p:nvSpPr>
        <p:spPr bwMode="auto">
          <a:xfrm>
            <a:off x="7078508" y="3315661"/>
            <a:ext cx="1216936" cy="313676"/>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bg1"/>
                </a:solidFill>
                <a:latin typeface="Times New Roman" charset="0"/>
                <a:ea typeface="ＭＳ Ｐゴシック" charset="0"/>
                <a:cs typeface="ＭＳ Ｐゴシック" charset="0"/>
              </a:defRPr>
            </a:lvl1pPr>
            <a:lvl2pPr marL="742950" indent="-285750" eaLnBrk="0" hangingPunct="0">
              <a:defRPr sz="2800">
                <a:solidFill>
                  <a:schemeClr val="bg1"/>
                </a:solidFill>
                <a:latin typeface="Times New Roman" charset="0"/>
                <a:ea typeface="ＭＳ Ｐゴシック" charset="0"/>
              </a:defRPr>
            </a:lvl2pPr>
            <a:lvl3pPr marL="1143000" indent="-228600" eaLnBrk="0" hangingPunct="0">
              <a:defRPr sz="2800">
                <a:solidFill>
                  <a:schemeClr val="bg1"/>
                </a:solidFill>
                <a:latin typeface="Times New Roman" charset="0"/>
                <a:ea typeface="ＭＳ Ｐゴシック" charset="0"/>
              </a:defRPr>
            </a:lvl3pPr>
            <a:lvl4pPr marL="1600200" indent="-228600" eaLnBrk="0" hangingPunct="0">
              <a:defRPr sz="2800">
                <a:solidFill>
                  <a:schemeClr val="bg1"/>
                </a:solidFill>
                <a:latin typeface="Times New Roman" charset="0"/>
                <a:ea typeface="ＭＳ Ｐゴシック" charset="0"/>
              </a:defRPr>
            </a:lvl4pPr>
            <a:lvl5pPr marL="2057400" indent="-228600" eaLnBrk="0" hangingPunct="0">
              <a:defRPr sz="2800">
                <a:solidFill>
                  <a:schemeClr val="bg1"/>
                </a:solidFill>
                <a:latin typeface="Times New Roman" charset="0"/>
                <a:ea typeface="ＭＳ Ｐゴシック" charset="0"/>
              </a:defRPr>
            </a:lvl5pPr>
            <a:lvl6pPr marL="2514600" indent="-228600" eaLnBrk="0" fontAlgn="base" hangingPunct="0">
              <a:spcBef>
                <a:spcPct val="0"/>
              </a:spcBef>
              <a:spcAft>
                <a:spcPct val="0"/>
              </a:spcAft>
              <a:defRPr sz="2800">
                <a:solidFill>
                  <a:schemeClr val="bg1"/>
                </a:solidFill>
                <a:latin typeface="Times New Roman" charset="0"/>
                <a:ea typeface="ＭＳ Ｐゴシック" charset="0"/>
              </a:defRPr>
            </a:lvl6pPr>
            <a:lvl7pPr marL="2971800" indent="-228600" eaLnBrk="0" fontAlgn="base" hangingPunct="0">
              <a:spcBef>
                <a:spcPct val="0"/>
              </a:spcBef>
              <a:spcAft>
                <a:spcPct val="0"/>
              </a:spcAft>
              <a:defRPr sz="2800">
                <a:solidFill>
                  <a:schemeClr val="bg1"/>
                </a:solidFill>
                <a:latin typeface="Times New Roman" charset="0"/>
                <a:ea typeface="ＭＳ Ｐゴシック" charset="0"/>
              </a:defRPr>
            </a:lvl7pPr>
            <a:lvl8pPr marL="3429000" indent="-228600" eaLnBrk="0" fontAlgn="base" hangingPunct="0">
              <a:spcBef>
                <a:spcPct val="0"/>
              </a:spcBef>
              <a:spcAft>
                <a:spcPct val="0"/>
              </a:spcAft>
              <a:defRPr sz="2800">
                <a:solidFill>
                  <a:schemeClr val="bg1"/>
                </a:solidFill>
                <a:latin typeface="Times New Roman" charset="0"/>
                <a:ea typeface="ＭＳ Ｐゴシック" charset="0"/>
              </a:defRPr>
            </a:lvl8pPr>
            <a:lvl9pPr marL="3886200" indent="-228600" eaLnBrk="0" fontAlgn="base" hangingPunct="0">
              <a:spcBef>
                <a:spcPct val="0"/>
              </a:spcBef>
              <a:spcAft>
                <a:spcPct val="0"/>
              </a:spcAft>
              <a:defRPr sz="2800">
                <a:solidFill>
                  <a:schemeClr val="bg1"/>
                </a:solidFill>
                <a:latin typeface="Times New Roman" charset="0"/>
                <a:ea typeface="ＭＳ Ｐゴシック" charset="0"/>
              </a:defRPr>
            </a:lvl9pPr>
          </a:lstStyle>
          <a:p>
            <a:pPr eaLnBrk="1" hangingPunct="1">
              <a:lnSpc>
                <a:spcPct val="90000"/>
              </a:lnSpc>
              <a:buClr>
                <a:srgbClr val="000000"/>
              </a:buClr>
              <a:buSzPct val="100000"/>
              <a:buFont typeface="Times New Roman" charset="0"/>
              <a:buNone/>
            </a:pPr>
            <a:r>
              <a:rPr lang="en-GB" sz="1598">
                <a:solidFill>
                  <a:schemeClr val="accent1"/>
                </a:solidFill>
                <a:latin typeface="+mn-lt"/>
              </a:rPr>
              <a:t>Probabilities</a:t>
            </a:r>
          </a:p>
        </p:txBody>
      </p:sp>
      <mc:AlternateContent xmlns:mc="http://schemas.openxmlformats.org/markup-compatibility/2006" xmlns:a14="http://schemas.microsoft.com/office/drawing/2010/main">
        <mc:Choice Requires="a14">
          <p:graphicFrame>
            <p:nvGraphicFramePr>
              <p:cNvPr id="11" name="Table 10">
                <a:extLst>
                  <a:ext uri="{FF2B5EF4-FFF2-40B4-BE49-F238E27FC236}">
                    <a16:creationId xmlns:a16="http://schemas.microsoft.com/office/drawing/2014/main" id="{14236E8F-5AFC-7846-AC0B-05E66CA43EB1}"/>
                  </a:ext>
                </a:extLst>
              </p:cNvPr>
              <p:cNvGraphicFramePr>
                <a:graphicFrameLocks noGrp="1"/>
              </p:cNvGraphicFramePr>
              <p:nvPr/>
            </p:nvGraphicFramePr>
            <p:xfrm>
              <a:off x="1583464" y="3643102"/>
              <a:ext cx="4025580" cy="2222724"/>
            </p:xfrm>
            <a:graphic>
              <a:graphicData uri="http://schemas.openxmlformats.org/drawingml/2006/table">
                <a:tbl>
                  <a:tblPr firstRow="1" bandRow="1">
                    <a:tableStyleId>{793D81CF-94F2-401A-BA57-92F5A7B2D0C5}</a:tableStyleId>
                  </a:tblPr>
                  <a:tblGrid>
                    <a:gridCol w="682485">
                      <a:extLst>
                        <a:ext uri="{9D8B030D-6E8A-4147-A177-3AD203B41FA5}">
                          <a16:colId xmlns:a16="http://schemas.microsoft.com/office/drawing/2014/main" val="1561705200"/>
                        </a:ext>
                      </a:extLst>
                    </a:gridCol>
                    <a:gridCol w="780809">
                      <a:extLst>
                        <a:ext uri="{9D8B030D-6E8A-4147-A177-3AD203B41FA5}">
                          <a16:colId xmlns:a16="http://schemas.microsoft.com/office/drawing/2014/main" val="3412805710"/>
                        </a:ext>
                      </a:extLst>
                    </a:gridCol>
                    <a:gridCol w="682485">
                      <a:extLst>
                        <a:ext uri="{9D8B030D-6E8A-4147-A177-3AD203B41FA5}">
                          <a16:colId xmlns:a16="http://schemas.microsoft.com/office/drawing/2014/main" val="3911891868"/>
                        </a:ext>
                      </a:extLst>
                    </a:gridCol>
                    <a:gridCol w="682485">
                      <a:extLst>
                        <a:ext uri="{9D8B030D-6E8A-4147-A177-3AD203B41FA5}">
                          <a16:colId xmlns:a16="http://schemas.microsoft.com/office/drawing/2014/main" val="603052244"/>
                        </a:ext>
                      </a:extLst>
                    </a:gridCol>
                    <a:gridCol w="381429">
                      <a:extLst>
                        <a:ext uri="{9D8B030D-6E8A-4147-A177-3AD203B41FA5}">
                          <a16:colId xmlns:a16="http://schemas.microsoft.com/office/drawing/2014/main" val="3449352506"/>
                        </a:ext>
                      </a:extLst>
                    </a:gridCol>
                    <a:gridCol w="815887">
                      <a:extLst>
                        <a:ext uri="{9D8B030D-6E8A-4147-A177-3AD203B41FA5}">
                          <a16:colId xmlns:a16="http://schemas.microsoft.com/office/drawing/2014/main" val="3400706344"/>
                        </a:ext>
                      </a:extLst>
                    </a:gridCol>
                  </a:tblGrid>
                  <a:tr h="370454">
                    <a:tc>
                      <a:txBody>
                        <a:bodyPr/>
                        <a:lstStyle/>
                        <a:p>
                          <a:pPr/>
                          <a14:m>
                            <m:oMathPara xmlns:m="http://schemas.openxmlformats.org/officeDocument/2006/math">
                              <m:oMathParaPr>
                                <m:jc m:val="centerGroup"/>
                              </m:oMathParaPr>
                              <m:oMath xmlns:m="http://schemas.openxmlformats.org/officeDocument/2006/math">
                                <m:sSub>
                                  <m:sSubPr>
                                    <m:ctrlPr>
                                      <a:rPr lang="de-DE" sz="1800" b="0" i="1" smtClean="0">
                                        <a:latin typeface="Cambria Math" panose="02040503050406030204" pitchFamily="18" charset="0"/>
                                      </a:rPr>
                                    </m:ctrlPr>
                                  </m:sSubPr>
                                  <m:e>
                                    <m:r>
                                      <a:rPr lang="de-DE" sz="1800" b="0" i="1" smtClean="0">
                                        <a:latin typeface="Cambria Math" panose="02040503050406030204" pitchFamily="18" charset="0"/>
                                      </a:rPr>
                                      <m:t>𝑋</m:t>
                                    </m:r>
                                  </m:e>
                                  <m:sub>
                                    <m:r>
                                      <a:rPr lang="de-DE" sz="1800" b="0" i="1" smtClean="0">
                                        <a:latin typeface="Cambria Math" panose="02040503050406030204" pitchFamily="18" charset="0"/>
                                      </a:rPr>
                                      <m:t>1</m:t>
                                    </m:r>
                                  </m:sub>
                                </m:sSub>
                              </m:oMath>
                            </m:oMathPara>
                          </a14:m>
                          <a:endParaRPr lang="de-DE" sz="1800" b="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sSub>
                                  <m:sSubPr>
                                    <m:ctrlPr>
                                      <a:rPr lang="de-DE" sz="1800" b="0" i="1" smtClean="0">
                                        <a:latin typeface="Cambria Math" panose="02040503050406030204" pitchFamily="18" charset="0"/>
                                      </a:rPr>
                                    </m:ctrlPr>
                                  </m:sSubPr>
                                  <m:e>
                                    <m:r>
                                      <a:rPr lang="de-DE" sz="1800" b="0" i="1" smtClean="0">
                                        <a:latin typeface="Cambria Math" panose="02040503050406030204" pitchFamily="18" charset="0"/>
                                      </a:rPr>
                                      <m:t>𝑋</m:t>
                                    </m:r>
                                  </m:e>
                                  <m:sub>
                                    <m:r>
                                      <a:rPr lang="de-DE" sz="1800" b="0" i="1" smtClean="0">
                                        <a:latin typeface="Cambria Math" panose="02040503050406030204" pitchFamily="18" charset="0"/>
                                      </a:rPr>
                                      <m:t>2</m:t>
                                    </m:r>
                                  </m:sub>
                                </m:sSub>
                              </m:oMath>
                            </m:oMathPara>
                          </a14:m>
                          <a:endParaRPr lang="de-DE" sz="18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sSub>
                                  <m:sSubPr>
                                    <m:ctrlPr>
                                      <a:rPr lang="de-DE" sz="1800" b="0" i="1" smtClean="0">
                                        <a:latin typeface="Cambria Math" panose="02040503050406030204" pitchFamily="18" charset="0"/>
                                      </a:rPr>
                                    </m:ctrlPr>
                                  </m:sSubPr>
                                  <m:e>
                                    <m:r>
                                      <a:rPr lang="de-DE" sz="1800" b="0" i="1" smtClean="0">
                                        <a:latin typeface="Cambria Math" panose="02040503050406030204" pitchFamily="18" charset="0"/>
                                      </a:rPr>
                                      <m:t>𝑋</m:t>
                                    </m:r>
                                  </m:e>
                                  <m:sub>
                                    <m:r>
                                      <a:rPr lang="de-DE" sz="1800" b="0" i="1" smtClean="0">
                                        <a:latin typeface="Cambria Math" panose="02040503050406030204" pitchFamily="18" charset="0"/>
                                      </a:rPr>
                                      <m:t>3</m:t>
                                    </m:r>
                                  </m:sub>
                                </m:sSub>
                              </m:oMath>
                            </m:oMathPara>
                          </a14:m>
                          <a:endParaRPr lang="de-DE" sz="18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sSub>
                                  <m:sSubPr>
                                    <m:ctrlPr>
                                      <a:rPr lang="de-DE" sz="1800" b="0" i="1" smtClean="0">
                                        <a:latin typeface="Cambria Math" panose="02040503050406030204" pitchFamily="18" charset="0"/>
                                      </a:rPr>
                                    </m:ctrlPr>
                                  </m:sSubPr>
                                  <m:e>
                                    <m:r>
                                      <a:rPr lang="de-DE" sz="1800" b="0" i="1" smtClean="0">
                                        <a:latin typeface="Cambria Math" panose="02040503050406030204" pitchFamily="18" charset="0"/>
                                      </a:rPr>
                                      <m:t>𝑋</m:t>
                                    </m:r>
                                  </m:e>
                                  <m:sub>
                                    <m:r>
                                      <a:rPr lang="de-DE" sz="1800" b="0" i="1" smtClean="0">
                                        <a:latin typeface="Cambria Math" panose="02040503050406030204" pitchFamily="18" charset="0"/>
                                      </a:rPr>
                                      <m:t>4</m:t>
                                    </m:r>
                                  </m:sub>
                                </m:sSub>
                              </m:oMath>
                            </m:oMathPara>
                          </a14:m>
                          <a:endParaRPr lang="de-DE" sz="18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𝐶</m:t>
                                </m:r>
                              </m:oMath>
                            </m:oMathPara>
                          </a14:m>
                          <a:endParaRPr lang="de-DE" sz="1800" dirty="0"/>
                        </a:p>
                      </a:txBody>
                      <a:tcPr marL="91345" marR="91345" marT="45672" marB="45672"/>
                    </a:tc>
                    <a:tc>
                      <a:txBody>
                        <a:bodyPr/>
                        <a:lstStyle/>
                        <a:p>
                          <a:pPr algn="ctr"/>
                          <a:r>
                            <a:rPr lang="de-DE" sz="1800" b="0" dirty="0"/>
                            <a:t>Zähler</a:t>
                          </a:r>
                        </a:p>
                      </a:txBody>
                      <a:tcPr marL="91345" marR="91345" marT="45672" marB="45672"/>
                    </a:tc>
                    <a:extLst>
                      <a:ext uri="{0D108BD9-81ED-4DB2-BD59-A6C34878D82A}">
                        <a16:rowId xmlns:a16="http://schemas.microsoft.com/office/drawing/2014/main" val="3956882242"/>
                      </a:ext>
                    </a:extLst>
                  </a:tr>
                  <a:tr h="370454">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m:t>
                                </m:r>
                              </m:oMath>
                            </m:oMathPara>
                          </a14:m>
                          <a:endParaRPr lang="de-DE" sz="18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m:t>
                                </m:r>
                              </m:oMath>
                            </m:oMathPara>
                          </a14:m>
                          <a:endParaRPr lang="de-DE" sz="18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m:t>
                                </m:r>
                              </m:oMath>
                            </m:oMathPara>
                          </a14:m>
                          <a:endParaRPr lang="de-DE" sz="18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m:t>
                                </m:r>
                              </m:oMath>
                            </m:oMathPara>
                          </a14:m>
                          <a:endParaRPr lang="de-DE" sz="18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m:t>
                                </m:r>
                              </m:oMath>
                            </m:oMathPara>
                          </a14:m>
                          <a:endParaRPr lang="de-DE" sz="18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m:t>
                                </m:r>
                              </m:oMath>
                            </m:oMathPara>
                          </a14:m>
                          <a:endParaRPr lang="de-DE" sz="1800" dirty="0"/>
                        </a:p>
                      </a:txBody>
                      <a:tcPr marL="91345" marR="91345" marT="45672" marB="45672"/>
                    </a:tc>
                    <a:extLst>
                      <a:ext uri="{0D108BD9-81ED-4DB2-BD59-A6C34878D82A}">
                        <a16:rowId xmlns:a16="http://schemas.microsoft.com/office/drawing/2014/main" val="2425131723"/>
                      </a:ext>
                    </a:extLst>
                  </a:tr>
                  <a:tr h="370454">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𝑡𝑟𝑢𝑒</m:t>
                                </m:r>
                              </m:oMath>
                            </m:oMathPara>
                          </a14:m>
                          <a:endParaRPr lang="de-DE" sz="18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𝑓𝑎𝑙𝑠𝑒</m:t>
                                </m:r>
                              </m:oMath>
                            </m:oMathPara>
                          </a14:m>
                          <a:endParaRPr lang="de-DE" sz="18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𝑡𝑟𝑢𝑒</m:t>
                                </m:r>
                              </m:oMath>
                            </m:oMathPara>
                          </a14:m>
                          <a:endParaRPr lang="de-DE" sz="18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𝑡𝑟𝑢𝑒</m:t>
                                </m:r>
                              </m:oMath>
                            </m:oMathPara>
                          </a14:m>
                          <a:endParaRPr lang="de-DE" sz="18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1</m:t>
                                </m:r>
                              </m:oMath>
                            </m:oMathPara>
                          </a14:m>
                          <a:endParaRPr lang="de-DE" sz="18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0.4</m:t>
                                </m:r>
                              </m:oMath>
                            </m:oMathPara>
                          </a14:m>
                          <a:endParaRPr lang="de-DE" sz="1800" dirty="0"/>
                        </a:p>
                      </a:txBody>
                      <a:tcPr marL="91345" marR="91345" marT="45672" marB="45672"/>
                    </a:tc>
                    <a:extLst>
                      <a:ext uri="{0D108BD9-81ED-4DB2-BD59-A6C34878D82A}">
                        <a16:rowId xmlns:a16="http://schemas.microsoft.com/office/drawing/2014/main" val="727325773"/>
                      </a:ext>
                    </a:extLst>
                  </a:tr>
                  <a:tr h="370454">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𝑡𝑟𝑢𝑒</m:t>
                                </m:r>
                              </m:oMath>
                            </m:oMathPara>
                          </a14:m>
                          <a:endParaRPr lang="de-DE" sz="18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𝑓𝑎𝑙𝑠𝑒</m:t>
                                </m:r>
                              </m:oMath>
                            </m:oMathPara>
                          </a14:m>
                          <a:endParaRPr lang="de-DE" sz="18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𝑡𝑟𝑢𝑒</m:t>
                                </m:r>
                              </m:oMath>
                            </m:oMathPara>
                          </a14:m>
                          <a:endParaRPr lang="de-DE" sz="18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𝑡𝑟𝑢𝑒</m:t>
                                </m:r>
                              </m:oMath>
                            </m:oMathPara>
                          </a14:m>
                          <a:endParaRPr lang="de-DE" sz="18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2</m:t>
                                </m:r>
                              </m:oMath>
                            </m:oMathPara>
                          </a14:m>
                          <a:endParaRPr lang="de-DE" sz="18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0.1</m:t>
                                </m:r>
                              </m:oMath>
                            </m:oMathPara>
                          </a14:m>
                          <a:endParaRPr lang="de-DE" sz="1800" dirty="0"/>
                        </a:p>
                      </a:txBody>
                      <a:tcPr marL="91345" marR="91345" marT="45672" marB="45672"/>
                    </a:tc>
                    <a:extLst>
                      <a:ext uri="{0D108BD9-81ED-4DB2-BD59-A6C34878D82A}">
                        <a16:rowId xmlns:a16="http://schemas.microsoft.com/office/drawing/2014/main" val="991948210"/>
                      </a:ext>
                    </a:extLst>
                  </a:tr>
                  <a:tr h="370454">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𝑡𝑟𝑢𝑒</m:t>
                                </m:r>
                              </m:oMath>
                            </m:oMathPara>
                          </a14:m>
                          <a:endParaRPr lang="de-DE" sz="18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𝑓𝑎𝑙𝑠𝑒</m:t>
                                </m:r>
                              </m:oMath>
                            </m:oMathPara>
                          </a14:m>
                          <a:endParaRPr lang="de-DE" sz="18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𝑡𝑟𝑢𝑒</m:t>
                                </m:r>
                              </m:oMath>
                            </m:oMathPara>
                          </a14:m>
                          <a:endParaRPr lang="de-DE" sz="18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𝑡𝑟𝑢𝑒</m:t>
                                </m:r>
                              </m:oMath>
                            </m:oMathPara>
                          </a14:m>
                          <a:endParaRPr lang="de-DE" sz="18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3</m:t>
                                </m:r>
                              </m:oMath>
                            </m:oMathPara>
                          </a14:m>
                          <a:endParaRPr lang="de-DE" sz="18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0.5</m:t>
                                </m:r>
                              </m:oMath>
                            </m:oMathPara>
                          </a14:m>
                          <a:endParaRPr lang="de-DE" sz="1800" dirty="0"/>
                        </a:p>
                      </a:txBody>
                      <a:tcPr marL="91345" marR="91345" marT="45672" marB="45672"/>
                    </a:tc>
                    <a:extLst>
                      <a:ext uri="{0D108BD9-81ED-4DB2-BD59-A6C34878D82A}">
                        <a16:rowId xmlns:a16="http://schemas.microsoft.com/office/drawing/2014/main" val="870975612"/>
                      </a:ext>
                    </a:extLst>
                  </a:tr>
                  <a:tr h="370454">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m:t>
                                </m:r>
                              </m:oMath>
                            </m:oMathPara>
                          </a14:m>
                          <a:endParaRPr lang="de-DE" sz="18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m:t>
                                </m:r>
                              </m:oMath>
                            </m:oMathPara>
                          </a14:m>
                          <a:endParaRPr lang="de-DE" sz="18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m:t>
                                </m:r>
                              </m:oMath>
                            </m:oMathPara>
                          </a14:m>
                          <a:endParaRPr lang="de-DE" sz="18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m:t>
                                </m:r>
                              </m:oMath>
                            </m:oMathPara>
                          </a14:m>
                          <a:endParaRPr lang="de-DE" sz="18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m:t>
                                </m:r>
                              </m:oMath>
                            </m:oMathPara>
                          </a14:m>
                          <a:endParaRPr lang="de-DE" sz="18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m:t>
                                </m:r>
                              </m:oMath>
                            </m:oMathPara>
                          </a14:m>
                          <a:endParaRPr lang="de-DE" sz="1800" dirty="0"/>
                        </a:p>
                      </a:txBody>
                      <a:tcPr marL="91345" marR="91345" marT="45672" marB="45672"/>
                    </a:tc>
                    <a:extLst>
                      <a:ext uri="{0D108BD9-81ED-4DB2-BD59-A6C34878D82A}">
                        <a16:rowId xmlns:a16="http://schemas.microsoft.com/office/drawing/2014/main" val="1584131894"/>
                      </a:ext>
                    </a:extLst>
                  </a:tr>
                </a:tbl>
              </a:graphicData>
            </a:graphic>
          </p:graphicFrame>
        </mc:Choice>
        <mc:Fallback xmlns="">
          <p:graphicFrame>
            <p:nvGraphicFramePr>
              <p:cNvPr id="11" name="Table 10">
                <a:extLst>
                  <a:ext uri="{FF2B5EF4-FFF2-40B4-BE49-F238E27FC236}">
                    <a16:creationId xmlns:a16="http://schemas.microsoft.com/office/drawing/2014/main" id="{14236E8F-5AFC-7846-AC0B-05E66CA43EB1}"/>
                  </a:ext>
                </a:extLst>
              </p:cNvPr>
              <p:cNvGraphicFramePr>
                <a:graphicFrameLocks noGrp="1"/>
              </p:cNvGraphicFramePr>
              <p:nvPr>
                <p:extLst/>
              </p:nvPr>
            </p:nvGraphicFramePr>
            <p:xfrm>
              <a:off x="1583464" y="3643102"/>
              <a:ext cx="4025580" cy="2222724"/>
            </p:xfrm>
            <a:graphic>
              <a:graphicData uri="http://schemas.openxmlformats.org/drawingml/2006/table">
                <a:tbl>
                  <a:tblPr firstRow="1" bandRow="1">
                    <a:tableStyleId>{793D81CF-94F2-401A-BA57-92F5A7B2D0C5}</a:tableStyleId>
                  </a:tblPr>
                  <a:tblGrid>
                    <a:gridCol w="682485">
                      <a:extLst>
                        <a:ext uri="{9D8B030D-6E8A-4147-A177-3AD203B41FA5}">
                          <a16:colId xmlns:a16="http://schemas.microsoft.com/office/drawing/2014/main" val="1561705200"/>
                        </a:ext>
                      </a:extLst>
                    </a:gridCol>
                    <a:gridCol w="780809">
                      <a:extLst>
                        <a:ext uri="{9D8B030D-6E8A-4147-A177-3AD203B41FA5}">
                          <a16:colId xmlns:a16="http://schemas.microsoft.com/office/drawing/2014/main" val="3412805710"/>
                        </a:ext>
                      </a:extLst>
                    </a:gridCol>
                    <a:gridCol w="682485">
                      <a:extLst>
                        <a:ext uri="{9D8B030D-6E8A-4147-A177-3AD203B41FA5}">
                          <a16:colId xmlns:a16="http://schemas.microsoft.com/office/drawing/2014/main" val="3911891868"/>
                        </a:ext>
                      </a:extLst>
                    </a:gridCol>
                    <a:gridCol w="682485">
                      <a:extLst>
                        <a:ext uri="{9D8B030D-6E8A-4147-A177-3AD203B41FA5}">
                          <a16:colId xmlns:a16="http://schemas.microsoft.com/office/drawing/2014/main" val="603052244"/>
                        </a:ext>
                      </a:extLst>
                    </a:gridCol>
                    <a:gridCol w="381429">
                      <a:extLst>
                        <a:ext uri="{9D8B030D-6E8A-4147-A177-3AD203B41FA5}">
                          <a16:colId xmlns:a16="http://schemas.microsoft.com/office/drawing/2014/main" val="3449352506"/>
                        </a:ext>
                      </a:extLst>
                    </a:gridCol>
                    <a:gridCol w="815887">
                      <a:extLst>
                        <a:ext uri="{9D8B030D-6E8A-4147-A177-3AD203B41FA5}">
                          <a16:colId xmlns:a16="http://schemas.microsoft.com/office/drawing/2014/main" val="3400706344"/>
                        </a:ext>
                      </a:extLst>
                    </a:gridCol>
                  </a:tblGrid>
                  <a:tr h="370454">
                    <a:tc>
                      <a:txBody>
                        <a:bodyPr/>
                        <a:lstStyle/>
                        <a:p>
                          <a:endParaRPr lang="en-US"/>
                        </a:p>
                      </a:txBody>
                      <a:tcPr marL="91345" marR="91345" marT="45672" marB="45672">
                        <a:blipFill>
                          <a:blip r:embed="rId3"/>
                          <a:stretch>
                            <a:fillRect l="-1852" t="-6897" r="-490741" b="-510345"/>
                          </a:stretch>
                        </a:blipFill>
                      </a:tcPr>
                    </a:tc>
                    <a:tc>
                      <a:txBody>
                        <a:bodyPr/>
                        <a:lstStyle/>
                        <a:p>
                          <a:endParaRPr lang="en-US"/>
                        </a:p>
                      </a:txBody>
                      <a:tcPr marL="91345" marR="91345" marT="45672" marB="45672">
                        <a:blipFill>
                          <a:blip r:embed="rId3"/>
                          <a:stretch>
                            <a:fillRect l="-88710" t="-6897" r="-327419" b="-510345"/>
                          </a:stretch>
                        </a:blipFill>
                      </a:tcPr>
                    </a:tc>
                    <a:tc>
                      <a:txBody>
                        <a:bodyPr/>
                        <a:lstStyle/>
                        <a:p>
                          <a:endParaRPr lang="en-US"/>
                        </a:p>
                      </a:txBody>
                      <a:tcPr marL="91345" marR="91345" marT="45672" marB="45672">
                        <a:blipFill>
                          <a:blip r:embed="rId3"/>
                          <a:stretch>
                            <a:fillRect l="-216667" t="-6897" r="-275926" b="-510345"/>
                          </a:stretch>
                        </a:blipFill>
                      </a:tcPr>
                    </a:tc>
                    <a:tc>
                      <a:txBody>
                        <a:bodyPr/>
                        <a:lstStyle/>
                        <a:p>
                          <a:endParaRPr lang="en-US"/>
                        </a:p>
                      </a:txBody>
                      <a:tcPr marL="91345" marR="91345" marT="45672" marB="45672">
                        <a:blipFill>
                          <a:blip r:embed="rId3"/>
                          <a:stretch>
                            <a:fillRect l="-322642" t="-6897" r="-181132" b="-510345"/>
                          </a:stretch>
                        </a:blipFill>
                      </a:tcPr>
                    </a:tc>
                    <a:tc>
                      <a:txBody>
                        <a:bodyPr/>
                        <a:lstStyle/>
                        <a:p>
                          <a:endParaRPr lang="en-US"/>
                        </a:p>
                      </a:txBody>
                      <a:tcPr marL="91345" marR="91345" marT="45672" marB="45672">
                        <a:blipFill>
                          <a:blip r:embed="rId3"/>
                          <a:stretch>
                            <a:fillRect l="-722581" t="-6897" r="-209677" b="-510345"/>
                          </a:stretch>
                        </a:blipFill>
                      </a:tcPr>
                    </a:tc>
                    <a:tc>
                      <a:txBody>
                        <a:bodyPr/>
                        <a:lstStyle/>
                        <a:p>
                          <a:pPr algn="ctr"/>
                          <a:r>
                            <a:rPr lang="de-DE" sz="1800" b="0" dirty="0"/>
                            <a:t>Zähler</a:t>
                          </a:r>
                        </a:p>
                      </a:txBody>
                      <a:tcPr marL="91345" marR="91345" marT="45672" marB="45672"/>
                    </a:tc>
                    <a:extLst>
                      <a:ext uri="{0D108BD9-81ED-4DB2-BD59-A6C34878D82A}">
                        <a16:rowId xmlns:a16="http://schemas.microsoft.com/office/drawing/2014/main" val="3956882242"/>
                      </a:ext>
                    </a:extLst>
                  </a:tr>
                  <a:tr h="370454">
                    <a:tc>
                      <a:txBody>
                        <a:bodyPr/>
                        <a:lstStyle/>
                        <a:p>
                          <a:endParaRPr lang="en-US"/>
                        </a:p>
                      </a:txBody>
                      <a:tcPr marL="91345" marR="91345" marT="45672" marB="45672">
                        <a:blipFill>
                          <a:blip r:embed="rId3"/>
                          <a:stretch>
                            <a:fillRect l="-1852" t="-103333" r="-490741" b="-393333"/>
                          </a:stretch>
                        </a:blipFill>
                      </a:tcPr>
                    </a:tc>
                    <a:tc>
                      <a:txBody>
                        <a:bodyPr/>
                        <a:lstStyle/>
                        <a:p>
                          <a:endParaRPr lang="en-US"/>
                        </a:p>
                      </a:txBody>
                      <a:tcPr marL="91345" marR="91345" marT="45672" marB="45672">
                        <a:blipFill>
                          <a:blip r:embed="rId3"/>
                          <a:stretch>
                            <a:fillRect l="-88710" t="-103333" r="-327419" b="-393333"/>
                          </a:stretch>
                        </a:blipFill>
                      </a:tcPr>
                    </a:tc>
                    <a:tc>
                      <a:txBody>
                        <a:bodyPr/>
                        <a:lstStyle/>
                        <a:p>
                          <a:endParaRPr lang="en-US"/>
                        </a:p>
                      </a:txBody>
                      <a:tcPr marL="91345" marR="91345" marT="45672" marB="45672">
                        <a:blipFill>
                          <a:blip r:embed="rId3"/>
                          <a:stretch>
                            <a:fillRect l="-216667" t="-103333" r="-275926" b="-393333"/>
                          </a:stretch>
                        </a:blipFill>
                      </a:tcPr>
                    </a:tc>
                    <a:tc>
                      <a:txBody>
                        <a:bodyPr/>
                        <a:lstStyle/>
                        <a:p>
                          <a:endParaRPr lang="en-US"/>
                        </a:p>
                      </a:txBody>
                      <a:tcPr marL="91345" marR="91345" marT="45672" marB="45672">
                        <a:blipFill>
                          <a:blip r:embed="rId3"/>
                          <a:stretch>
                            <a:fillRect l="-322642" t="-103333" r="-181132" b="-393333"/>
                          </a:stretch>
                        </a:blipFill>
                      </a:tcPr>
                    </a:tc>
                    <a:tc>
                      <a:txBody>
                        <a:bodyPr/>
                        <a:lstStyle/>
                        <a:p>
                          <a:endParaRPr lang="en-US"/>
                        </a:p>
                      </a:txBody>
                      <a:tcPr marL="91345" marR="91345" marT="45672" marB="45672">
                        <a:blipFill>
                          <a:blip r:embed="rId3"/>
                          <a:stretch>
                            <a:fillRect l="-722581" t="-103333" r="-209677" b="-393333"/>
                          </a:stretch>
                        </a:blipFill>
                      </a:tcPr>
                    </a:tc>
                    <a:tc>
                      <a:txBody>
                        <a:bodyPr/>
                        <a:lstStyle/>
                        <a:p>
                          <a:endParaRPr lang="en-US"/>
                        </a:p>
                      </a:txBody>
                      <a:tcPr marL="91345" marR="91345" marT="45672" marB="45672">
                        <a:blipFill>
                          <a:blip r:embed="rId3"/>
                          <a:stretch>
                            <a:fillRect l="-398438" t="-103333" r="-1563" b="-393333"/>
                          </a:stretch>
                        </a:blipFill>
                      </a:tcPr>
                    </a:tc>
                    <a:extLst>
                      <a:ext uri="{0D108BD9-81ED-4DB2-BD59-A6C34878D82A}">
                        <a16:rowId xmlns:a16="http://schemas.microsoft.com/office/drawing/2014/main" val="2425131723"/>
                      </a:ext>
                    </a:extLst>
                  </a:tr>
                  <a:tr h="370454">
                    <a:tc>
                      <a:txBody>
                        <a:bodyPr/>
                        <a:lstStyle/>
                        <a:p>
                          <a:endParaRPr lang="en-US"/>
                        </a:p>
                      </a:txBody>
                      <a:tcPr marL="91345" marR="91345" marT="45672" marB="45672">
                        <a:blipFill>
                          <a:blip r:embed="rId3"/>
                          <a:stretch>
                            <a:fillRect l="-1852" t="-210345" r="-490741" b="-306897"/>
                          </a:stretch>
                        </a:blipFill>
                      </a:tcPr>
                    </a:tc>
                    <a:tc>
                      <a:txBody>
                        <a:bodyPr/>
                        <a:lstStyle/>
                        <a:p>
                          <a:endParaRPr lang="en-US"/>
                        </a:p>
                      </a:txBody>
                      <a:tcPr marL="91345" marR="91345" marT="45672" marB="45672">
                        <a:blipFill>
                          <a:blip r:embed="rId3"/>
                          <a:stretch>
                            <a:fillRect l="-88710" t="-210345" r="-327419" b="-306897"/>
                          </a:stretch>
                        </a:blipFill>
                      </a:tcPr>
                    </a:tc>
                    <a:tc>
                      <a:txBody>
                        <a:bodyPr/>
                        <a:lstStyle/>
                        <a:p>
                          <a:endParaRPr lang="en-US"/>
                        </a:p>
                      </a:txBody>
                      <a:tcPr marL="91345" marR="91345" marT="45672" marB="45672">
                        <a:blipFill>
                          <a:blip r:embed="rId3"/>
                          <a:stretch>
                            <a:fillRect l="-216667" t="-210345" r="-275926" b="-306897"/>
                          </a:stretch>
                        </a:blipFill>
                      </a:tcPr>
                    </a:tc>
                    <a:tc>
                      <a:txBody>
                        <a:bodyPr/>
                        <a:lstStyle/>
                        <a:p>
                          <a:endParaRPr lang="en-US"/>
                        </a:p>
                      </a:txBody>
                      <a:tcPr marL="91345" marR="91345" marT="45672" marB="45672">
                        <a:blipFill>
                          <a:blip r:embed="rId3"/>
                          <a:stretch>
                            <a:fillRect l="-322642" t="-210345" r="-181132" b="-306897"/>
                          </a:stretch>
                        </a:blipFill>
                      </a:tcPr>
                    </a:tc>
                    <a:tc>
                      <a:txBody>
                        <a:bodyPr/>
                        <a:lstStyle/>
                        <a:p>
                          <a:endParaRPr lang="en-US"/>
                        </a:p>
                      </a:txBody>
                      <a:tcPr marL="91345" marR="91345" marT="45672" marB="45672">
                        <a:blipFill>
                          <a:blip r:embed="rId3"/>
                          <a:stretch>
                            <a:fillRect l="-722581" t="-210345" r="-209677" b="-306897"/>
                          </a:stretch>
                        </a:blipFill>
                      </a:tcPr>
                    </a:tc>
                    <a:tc>
                      <a:txBody>
                        <a:bodyPr/>
                        <a:lstStyle/>
                        <a:p>
                          <a:endParaRPr lang="en-US"/>
                        </a:p>
                      </a:txBody>
                      <a:tcPr marL="91345" marR="91345" marT="45672" marB="45672">
                        <a:blipFill>
                          <a:blip r:embed="rId3"/>
                          <a:stretch>
                            <a:fillRect l="-398438" t="-210345" r="-1563" b="-306897"/>
                          </a:stretch>
                        </a:blipFill>
                      </a:tcPr>
                    </a:tc>
                    <a:extLst>
                      <a:ext uri="{0D108BD9-81ED-4DB2-BD59-A6C34878D82A}">
                        <a16:rowId xmlns:a16="http://schemas.microsoft.com/office/drawing/2014/main" val="727325773"/>
                      </a:ext>
                    </a:extLst>
                  </a:tr>
                  <a:tr h="370454">
                    <a:tc>
                      <a:txBody>
                        <a:bodyPr/>
                        <a:lstStyle/>
                        <a:p>
                          <a:endParaRPr lang="en-US"/>
                        </a:p>
                      </a:txBody>
                      <a:tcPr marL="91345" marR="91345" marT="45672" marB="45672">
                        <a:blipFill>
                          <a:blip r:embed="rId3"/>
                          <a:stretch>
                            <a:fillRect l="-1852" t="-310345" r="-490741" b="-206897"/>
                          </a:stretch>
                        </a:blipFill>
                      </a:tcPr>
                    </a:tc>
                    <a:tc>
                      <a:txBody>
                        <a:bodyPr/>
                        <a:lstStyle/>
                        <a:p>
                          <a:endParaRPr lang="en-US"/>
                        </a:p>
                      </a:txBody>
                      <a:tcPr marL="91345" marR="91345" marT="45672" marB="45672">
                        <a:blipFill>
                          <a:blip r:embed="rId3"/>
                          <a:stretch>
                            <a:fillRect l="-88710" t="-310345" r="-327419" b="-206897"/>
                          </a:stretch>
                        </a:blipFill>
                      </a:tcPr>
                    </a:tc>
                    <a:tc>
                      <a:txBody>
                        <a:bodyPr/>
                        <a:lstStyle/>
                        <a:p>
                          <a:endParaRPr lang="en-US"/>
                        </a:p>
                      </a:txBody>
                      <a:tcPr marL="91345" marR="91345" marT="45672" marB="45672">
                        <a:blipFill>
                          <a:blip r:embed="rId3"/>
                          <a:stretch>
                            <a:fillRect l="-216667" t="-310345" r="-275926" b="-206897"/>
                          </a:stretch>
                        </a:blipFill>
                      </a:tcPr>
                    </a:tc>
                    <a:tc>
                      <a:txBody>
                        <a:bodyPr/>
                        <a:lstStyle/>
                        <a:p>
                          <a:endParaRPr lang="en-US"/>
                        </a:p>
                      </a:txBody>
                      <a:tcPr marL="91345" marR="91345" marT="45672" marB="45672">
                        <a:blipFill>
                          <a:blip r:embed="rId3"/>
                          <a:stretch>
                            <a:fillRect l="-322642" t="-310345" r="-181132" b="-206897"/>
                          </a:stretch>
                        </a:blipFill>
                      </a:tcPr>
                    </a:tc>
                    <a:tc>
                      <a:txBody>
                        <a:bodyPr/>
                        <a:lstStyle/>
                        <a:p>
                          <a:endParaRPr lang="en-US"/>
                        </a:p>
                      </a:txBody>
                      <a:tcPr marL="91345" marR="91345" marT="45672" marB="45672">
                        <a:blipFill>
                          <a:blip r:embed="rId3"/>
                          <a:stretch>
                            <a:fillRect l="-722581" t="-310345" r="-209677" b="-206897"/>
                          </a:stretch>
                        </a:blipFill>
                      </a:tcPr>
                    </a:tc>
                    <a:tc>
                      <a:txBody>
                        <a:bodyPr/>
                        <a:lstStyle/>
                        <a:p>
                          <a:endParaRPr lang="en-US"/>
                        </a:p>
                      </a:txBody>
                      <a:tcPr marL="91345" marR="91345" marT="45672" marB="45672">
                        <a:blipFill>
                          <a:blip r:embed="rId3"/>
                          <a:stretch>
                            <a:fillRect l="-398438" t="-310345" r="-1563" b="-206897"/>
                          </a:stretch>
                        </a:blipFill>
                      </a:tcPr>
                    </a:tc>
                    <a:extLst>
                      <a:ext uri="{0D108BD9-81ED-4DB2-BD59-A6C34878D82A}">
                        <a16:rowId xmlns:a16="http://schemas.microsoft.com/office/drawing/2014/main" val="991948210"/>
                      </a:ext>
                    </a:extLst>
                  </a:tr>
                  <a:tr h="370454">
                    <a:tc>
                      <a:txBody>
                        <a:bodyPr/>
                        <a:lstStyle/>
                        <a:p>
                          <a:endParaRPr lang="en-US"/>
                        </a:p>
                      </a:txBody>
                      <a:tcPr marL="91345" marR="91345" marT="45672" marB="45672">
                        <a:blipFill>
                          <a:blip r:embed="rId3"/>
                          <a:stretch>
                            <a:fillRect l="-1852" t="-396667" r="-490741" b="-100000"/>
                          </a:stretch>
                        </a:blipFill>
                      </a:tcPr>
                    </a:tc>
                    <a:tc>
                      <a:txBody>
                        <a:bodyPr/>
                        <a:lstStyle/>
                        <a:p>
                          <a:endParaRPr lang="en-US"/>
                        </a:p>
                      </a:txBody>
                      <a:tcPr marL="91345" marR="91345" marT="45672" marB="45672">
                        <a:blipFill>
                          <a:blip r:embed="rId3"/>
                          <a:stretch>
                            <a:fillRect l="-88710" t="-396667" r="-327419" b="-100000"/>
                          </a:stretch>
                        </a:blipFill>
                      </a:tcPr>
                    </a:tc>
                    <a:tc>
                      <a:txBody>
                        <a:bodyPr/>
                        <a:lstStyle/>
                        <a:p>
                          <a:endParaRPr lang="en-US"/>
                        </a:p>
                      </a:txBody>
                      <a:tcPr marL="91345" marR="91345" marT="45672" marB="45672">
                        <a:blipFill>
                          <a:blip r:embed="rId3"/>
                          <a:stretch>
                            <a:fillRect l="-216667" t="-396667" r="-275926" b="-100000"/>
                          </a:stretch>
                        </a:blipFill>
                      </a:tcPr>
                    </a:tc>
                    <a:tc>
                      <a:txBody>
                        <a:bodyPr/>
                        <a:lstStyle/>
                        <a:p>
                          <a:endParaRPr lang="en-US"/>
                        </a:p>
                      </a:txBody>
                      <a:tcPr marL="91345" marR="91345" marT="45672" marB="45672">
                        <a:blipFill>
                          <a:blip r:embed="rId3"/>
                          <a:stretch>
                            <a:fillRect l="-322642" t="-396667" r="-181132" b="-100000"/>
                          </a:stretch>
                        </a:blipFill>
                      </a:tcPr>
                    </a:tc>
                    <a:tc>
                      <a:txBody>
                        <a:bodyPr/>
                        <a:lstStyle/>
                        <a:p>
                          <a:endParaRPr lang="en-US"/>
                        </a:p>
                      </a:txBody>
                      <a:tcPr marL="91345" marR="91345" marT="45672" marB="45672">
                        <a:blipFill>
                          <a:blip r:embed="rId3"/>
                          <a:stretch>
                            <a:fillRect l="-722581" t="-396667" r="-209677" b="-100000"/>
                          </a:stretch>
                        </a:blipFill>
                      </a:tcPr>
                    </a:tc>
                    <a:tc>
                      <a:txBody>
                        <a:bodyPr/>
                        <a:lstStyle/>
                        <a:p>
                          <a:endParaRPr lang="en-US"/>
                        </a:p>
                      </a:txBody>
                      <a:tcPr marL="91345" marR="91345" marT="45672" marB="45672">
                        <a:blipFill>
                          <a:blip r:embed="rId3"/>
                          <a:stretch>
                            <a:fillRect l="-398438" t="-396667" r="-1563" b="-100000"/>
                          </a:stretch>
                        </a:blipFill>
                      </a:tcPr>
                    </a:tc>
                    <a:extLst>
                      <a:ext uri="{0D108BD9-81ED-4DB2-BD59-A6C34878D82A}">
                        <a16:rowId xmlns:a16="http://schemas.microsoft.com/office/drawing/2014/main" val="870975612"/>
                      </a:ext>
                    </a:extLst>
                  </a:tr>
                  <a:tr h="370454">
                    <a:tc>
                      <a:txBody>
                        <a:bodyPr/>
                        <a:lstStyle/>
                        <a:p>
                          <a:endParaRPr lang="en-US"/>
                        </a:p>
                      </a:txBody>
                      <a:tcPr marL="91345" marR="91345" marT="45672" marB="45672">
                        <a:blipFill>
                          <a:blip r:embed="rId3"/>
                          <a:stretch>
                            <a:fillRect l="-1852" t="-513793" r="-490741" b="-3448"/>
                          </a:stretch>
                        </a:blipFill>
                      </a:tcPr>
                    </a:tc>
                    <a:tc>
                      <a:txBody>
                        <a:bodyPr/>
                        <a:lstStyle/>
                        <a:p>
                          <a:endParaRPr lang="en-US"/>
                        </a:p>
                      </a:txBody>
                      <a:tcPr marL="91345" marR="91345" marT="45672" marB="45672">
                        <a:blipFill>
                          <a:blip r:embed="rId3"/>
                          <a:stretch>
                            <a:fillRect l="-88710" t="-513793" r="-327419" b="-3448"/>
                          </a:stretch>
                        </a:blipFill>
                      </a:tcPr>
                    </a:tc>
                    <a:tc>
                      <a:txBody>
                        <a:bodyPr/>
                        <a:lstStyle/>
                        <a:p>
                          <a:endParaRPr lang="en-US"/>
                        </a:p>
                      </a:txBody>
                      <a:tcPr marL="91345" marR="91345" marT="45672" marB="45672">
                        <a:blipFill>
                          <a:blip r:embed="rId3"/>
                          <a:stretch>
                            <a:fillRect l="-216667" t="-513793" r="-275926" b="-3448"/>
                          </a:stretch>
                        </a:blipFill>
                      </a:tcPr>
                    </a:tc>
                    <a:tc>
                      <a:txBody>
                        <a:bodyPr/>
                        <a:lstStyle/>
                        <a:p>
                          <a:endParaRPr lang="en-US"/>
                        </a:p>
                      </a:txBody>
                      <a:tcPr marL="91345" marR="91345" marT="45672" marB="45672">
                        <a:blipFill>
                          <a:blip r:embed="rId3"/>
                          <a:stretch>
                            <a:fillRect l="-322642" t="-513793" r="-181132" b="-3448"/>
                          </a:stretch>
                        </a:blipFill>
                      </a:tcPr>
                    </a:tc>
                    <a:tc>
                      <a:txBody>
                        <a:bodyPr/>
                        <a:lstStyle/>
                        <a:p>
                          <a:endParaRPr lang="en-US"/>
                        </a:p>
                      </a:txBody>
                      <a:tcPr marL="91345" marR="91345" marT="45672" marB="45672">
                        <a:blipFill>
                          <a:blip r:embed="rId3"/>
                          <a:stretch>
                            <a:fillRect l="-722581" t="-513793" r="-209677" b="-3448"/>
                          </a:stretch>
                        </a:blipFill>
                      </a:tcPr>
                    </a:tc>
                    <a:tc>
                      <a:txBody>
                        <a:bodyPr/>
                        <a:lstStyle/>
                        <a:p>
                          <a:endParaRPr lang="en-US"/>
                        </a:p>
                      </a:txBody>
                      <a:tcPr marL="91345" marR="91345" marT="45672" marB="45672">
                        <a:blipFill>
                          <a:blip r:embed="rId3"/>
                          <a:stretch>
                            <a:fillRect l="-398438" t="-513793" r="-1563" b="-3448"/>
                          </a:stretch>
                        </a:blipFill>
                      </a:tcPr>
                    </a:tc>
                    <a:extLst>
                      <a:ext uri="{0D108BD9-81ED-4DB2-BD59-A6C34878D82A}">
                        <a16:rowId xmlns:a16="http://schemas.microsoft.com/office/drawing/2014/main" val="1584131894"/>
                      </a:ext>
                    </a:extLst>
                  </a:tr>
                </a:tbl>
              </a:graphicData>
            </a:graphic>
          </p:graphicFrame>
        </mc:Fallback>
      </mc:AlternateContent>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1AE7A90A-7A48-E945-83C6-D866247EE655}"/>
                  </a:ext>
                </a:extLst>
              </p:cNvPr>
              <p:cNvSpPr/>
              <p:nvPr/>
            </p:nvSpPr>
            <p:spPr>
              <a:xfrm>
                <a:off x="6886056" y="3972791"/>
                <a:ext cx="2346669" cy="1475791"/>
              </a:xfrm>
              <a:prstGeom prst="rect">
                <a:avLst/>
              </a:prstGeom>
            </p:spPr>
            <p:txBody>
              <a:bodyPr wrap="square">
                <a:spAutoFit/>
              </a:bodyPr>
              <a:lstStyle/>
              <a:p>
                <a:pPr algn="ctr"/>
                <a14:m>
                  <m:oMathPara xmlns:m="http://schemas.openxmlformats.org/officeDocument/2006/math">
                    <m:oMathParaPr>
                      <m:jc m:val="centerGroup"/>
                    </m:oMathParaPr>
                    <m:oMath xmlns:m="http://schemas.openxmlformats.org/officeDocument/2006/math">
                      <m:r>
                        <a:rPr lang="en-GB" sz="1798" i="1" smtClean="0">
                          <a:latin typeface="Cambria Math" panose="02040503050406030204" pitchFamily="18" charset="0"/>
                        </a:rPr>
                        <m:t>𝑃</m:t>
                      </m:r>
                      <m:d>
                        <m:dPr>
                          <m:ctrlPr>
                            <a:rPr lang="en-GB" sz="1798" i="1" smtClean="0">
                              <a:latin typeface="Cambria Math" panose="02040503050406030204" pitchFamily="18" charset="0"/>
                            </a:rPr>
                          </m:ctrlPr>
                        </m:dPr>
                        <m:e>
                          <m:r>
                            <a:rPr lang="en-GB" sz="1798" i="1" smtClean="0">
                              <a:latin typeface="Cambria Math" panose="02040503050406030204" pitchFamily="18" charset="0"/>
                            </a:rPr>
                            <m:t>𝐶</m:t>
                          </m:r>
                        </m:e>
                      </m:d>
                    </m:oMath>
                  </m:oMathPara>
                </a14:m>
                <a:endParaRPr lang="en-GB" sz="1798" i="1">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en-GB" sz="1798" i="1" smtClean="0">
                          <a:latin typeface="Cambria Math" panose="02040503050406030204" pitchFamily="18" charset="0"/>
                        </a:rPr>
                        <m:t>𝑃</m:t>
                      </m:r>
                      <m:d>
                        <m:dPr>
                          <m:ctrlPr>
                            <a:rPr lang="en-GB" sz="1798" i="1" smtClean="0">
                              <a:latin typeface="Cambria Math" panose="02040503050406030204" pitchFamily="18" charset="0"/>
                            </a:rPr>
                          </m:ctrlPr>
                        </m:dPr>
                        <m:e>
                          <m:sSub>
                            <m:sSubPr>
                              <m:ctrlPr>
                                <a:rPr lang="en-GB" sz="1798" i="1" smtClean="0">
                                  <a:latin typeface="Cambria Math" panose="02040503050406030204" pitchFamily="18" charset="0"/>
                                </a:rPr>
                              </m:ctrlPr>
                            </m:sSubPr>
                            <m:e>
                              <m:r>
                                <a:rPr lang="en-GB" sz="1798" i="1" smtClean="0">
                                  <a:latin typeface="Cambria Math" panose="02040503050406030204" pitchFamily="18" charset="0"/>
                                </a:rPr>
                                <m:t>𝑋</m:t>
                              </m:r>
                            </m:e>
                            <m:sub>
                              <m:r>
                                <a:rPr lang="en-GB" sz="1798" i="1" smtClean="0">
                                  <a:latin typeface="Cambria Math" panose="02040503050406030204" pitchFamily="18" charset="0"/>
                                </a:rPr>
                                <m:t>1</m:t>
                              </m:r>
                            </m:sub>
                          </m:sSub>
                          <m:r>
                            <a:rPr lang="en-GB" sz="1798" i="1" smtClean="0">
                              <a:latin typeface="Cambria Math" panose="02040503050406030204" pitchFamily="18" charset="0"/>
                            </a:rPr>
                            <m:t> | </m:t>
                          </m:r>
                          <m:r>
                            <a:rPr lang="en-GB" sz="1798" i="1" smtClean="0">
                              <a:latin typeface="Cambria Math" panose="02040503050406030204" pitchFamily="18" charset="0"/>
                            </a:rPr>
                            <m:t>𝐶</m:t>
                          </m:r>
                        </m:e>
                      </m:d>
                    </m:oMath>
                  </m:oMathPara>
                </a14:m>
                <a:endParaRPr lang="en-GB" sz="1798" i="1">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en-GB" sz="1798" i="1" smtClean="0">
                          <a:latin typeface="Cambria Math" panose="02040503050406030204" pitchFamily="18" charset="0"/>
                        </a:rPr>
                        <m:t>𝑃</m:t>
                      </m:r>
                      <m:d>
                        <m:dPr>
                          <m:ctrlPr>
                            <a:rPr lang="en-GB" sz="1798" i="1" smtClean="0">
                              <a:latin typeface="Cambria Math" panose="02040503050406030204" pitchFamily="18" charset="0"/>
                            </a:rPr>
                          </m:ctrlPr>
                        </m:dPr>
                        <m:e>
                          <m:sSub>
                            <m:sSubPr>
                              <m:ctrlPr>
                                <a:rPr lang="en-GB" sz="1798" i="1" smtClean="0">
                                  <a:latin typeface="Cambria Math" panose="02040503050406030204" pitchFamily="18" charset="0"/>
                                </a:rPr>
                              </m:ctrlPr>
                            </m:sSubPr>
                            <m:e>
                              <m:r>
                                <a:rPr lang="en-GB" sz="1798" i="1" smtClean="0">
                                  <a:latin typeface="Cambria Math" panose="02040503050406030204" pitchFamily="18" charset="0"/>
                                </a:rPr>
                                <m:t>𝑋</m:t>
                              </m:r>
                            </m:e>
                            <m:sub>
                              <m:r>
                                <a:rPr lang="en-GB" sz="1798" i="1" smtClean="0">
                                  <a:latin typeface="Cambria Math" panose="02040503050406030204" pitchFamily="18" charset="0"/>
                                </a:rPr>
                                <m:t>2</m:t>
                              </m:r>
                            </m:sub>
                          </m:sSub>
                          <m:r>
                            <a:rPr lang="en-GB" sz="1798" i="1" smtClean="0">
                              <a:latin typeface="Cambria Math" panose="02040503050406030204" pitchFamily="18" charset="0"/>
                            </a:rPr>
                            <m:t> | </m:t>
                          </m:r>
                          <m:r>
                            <a:rPr lang="en-GB" sz="1798" i="1" smtClean="0">
                              <a:latin typeface="Cambria Math" panose="02040503050406030204" pitchFamily="18" charset="0"/>
                            </a:rPr>
                            <m:t>𝐶</m:t>
                          </m:r>
                        </m:e>
                      </m:d>
                    </m:oMath>
                  </m:oMathPara>
                </a14:m>
                <a:endParaRPr lang="en-GB" sz="1798"/>
              </a:p>
              <a:p>
                <a:pPr algn="ctr"/>
                <a14:m>
                  <m:oMathPara xmlns:m="http://schemas.openxmlformats.org/officeDocument/2006/math">
                    <m:oMathParaPr>
                      <m:jc m:val="centerGroup"/>
                    </m:oMathParaPr>
                    <m:oMath xmlns:m="http://schemas.openxmlformats.org/officeDocument/2006/math">
                      <m:r>
                        <a:rPr lang="en-GB" sz="1798" i="1" smtClean="0">
                          <a:latin typeface="Cambria Math" panose="02040503050406030204" pitchFamily="18" charset="0"/>
                        </a:rPr>
                        <m:t>𝑃</m:t>
                      </m:r>
                      <m:d>
                        <m:dPr>
                          <m:ctrlPr>
                            <a:rPr lang="en-GB" sz="1798" i="1" smtClean="0">
                              <a:latin typeface="Cambria Math" panose="02040503050406030204" pitchFamily="18" charset="0"/>
                            </a:rPr>
                          </m:ctrlPr>
                        </m:dPr>
                        <m:e>
                          <m:sSub>
                            <m:sSubPr>
                              <m:ctrlPr>
                                <a:rPr lang="en-GB" sz="1798" i="1" smtClean="0">
                                  <a:latin typeface="Cambria Math" panose="02040503050406030204" pitchFamily="18" charset="0"/>
                                </a:rPr>
                              </m:ctrlPr>
                            </m:sSubPr>
                            <m:e>
                              <m:r>
                                <a:rPr lang="en-GB" sz="1798" i="1" smtClean="0">
                                  <a:latin typeface="Cambria Math" panose="02040503050406030204" pitchFamily="18" charset="0"/>
                                </a:rPr>
                                <m:t>𝑋</m:t>
                              </m:r>
                            </m:e>
                            <m:sub>
                              <m:r>
                                <a:rPr lang="en-GB" sz="1798" i="1" smtClean="0">
                                  <a:latin typeface="Cambria Math" panose="02040503050406030204" pitchFamily="18" charset="0"/>
                                </a:rPr>
                                <m:t>3</m:t>
                              </m:r>
                            </m:sub>
                          </m:sSub>
                          <m:r>
                            <a:rPr lang="en-GB" sz="1798" i="1" smtClean="0">
                              <a:latin typeface="Cambria Math" panose="02040503050406030204" pitchFamily="18" charset="0"/>
                            </a:rPr>
                            <m:t> | </m:t>
                          </m:r>
                          <m:r>
                            <a:rPr lang="en-GB" sz="1798" i="1" smtClean="0">
                              <a:latin typeface="Cambria Math" panose="02040503050406030204" pitchFamily="18" charset="0"/>
                            </a:rPr>
                            <m:t>𝐶</m:t>
                          </m:r>
                        </m:e>
                      </m:d>
                    </m:oMath>
                  </m:oMathPara>
                </a14:m>
                <a:endParaRPr lang="en-GB" sz="1798"/>
              </a:p>
              <a:p>
                <a:pPr algn="ctr"/>
                <a14:m>
                  <m:oMathPara xmlns:m="http://schemas.openxmlformats.org/officeDocument/2006/math">
                    <m:oMathParaPr>
                      <m:jc m:val="centerGroup"/>
                    </m:oMathParaPr>
                    <m:oMath xmlns:m="http://schemas.openxmlformats.org/officeDocument/2006/math">
                      <m:r>
                        <a:rPr lang="en-GB" sz="1798" i="1" smtClean="0">
                          <a:latin typeface="Cambria Math" panose="02040503050406030204" pitchFamily="18" charset="0"/>
                        </a:rPr>
                        <m:t>𝑃</m:t>
                      </m:r>
                      <m:d>
                        <m:dPr>
                          <m:ctrlPr>
                            <a:rPr lang="en-GB" sz="1798" i="1" smtClean="0">
                              <a:latin typeface="Cambria Math" panose="02040503050406030204" pitchFamily="18" charset="0"/>
                            </a:rPr>
                          </m:ctrlPr>
                        </m:dPr>
                        <m:e>
                          <m:sSub>
                            <m:sSubPr>
                              <m:ctrlPr>
                                <a:rPr lang="en-GB" sz="1798" i="1" smtClean="0">
                                  <a:latin typeface="Cambria Math" panose="02040503050406030204" pitchFamily="18" charset="0"/>
                                </a:rPr>
                              </m:ctrlPr>
                            </m:sSubPr>
                            <m:e>
                              <m:r>
                                <a:rPr lang="en-GB" sz="1798" i="1" smtClean="0">
                                  <a:latin typeface="Cambria Math" panose="02040503050406030204" pitchFamily="18" charset="0"/>
                                </a:rPr>
                                <m:t>𝑋</m:t>
                              </m:r>
                            </m:e>
                            <m:sub>
                              <m:r>
                                <a:rPr lang="en-GB" sz="1798" i="1" smtClean="0">
                                  <a:latin typeface="Cambria Math" panose="02040503050406030204" pitchFamily="18" charset="0"/>
                                </a:rPr>
                                <m:t>4</m:t>
                              </m:r>
                            </m:sub>
                          </m:sSub>
                          <m:r>
                            <a:rPr lang="en-GB" sz="1798" i="1" smtClean="0">
                              <a:latin typeface="Cambria Math" panose="02040503050406030204" pitchFamily="18" charset="0"/>
                            </a:rPr>
                            <m:t> | </m:t>
                          </m:r>
                          <m:r>
                            <a:rPr lang="en-GB" sz="1798" i="1" smtClean="0">
                              <a:latin typeface="Cambria Math" panose="02040503050406030204" pitchFamily="18" charset="0"/>
                            </a:rPr>
                            <m:t>𝐶</m:t>
                          </m:r>
                        </m:e>
                      </m:d>
                    </m:oMath>
                  </m:oMathPara>
                </a14:m>
                <a:endParaRPr lang="en-GB" sz="1798"/>
              </a:p>
            </p:txBody>
          </p:sp>
        </mc:Choice>
        <mc:Fallback xmlns="">
          <p:sp>
            <p:nvSpPr>
              <p:cNvPr id="12" name="Rectangle 11">
                <a:extLst>
                  <a:ext uri="{FF2B5EF4-FFF2-40B4-BE49-F238E27FC236}">
                    <a16:creationId xmlns:a16="http://schemas.microsoft.com/office/drawing/2014/main" id="{1AE7A90A-7A48-E945-83C6-D866247EE655}"/>
                  </a:ext>
                </a:extLst>
              </p:cNvPr>
              <p:cNvSpPr>
                <a:spLocks noRot="1" noChangeAspect="1" noMove="1" noResize="1" noEditPoints="1" noAdjustHandles="1" noChangeArrowheads="1" noChangeShapeType="1" noTextEdit="1"/>
              </p:cNvSpPr>
              <p:nvPr/>
            </p:nvSpPr>
            <p:spPr>
              <a:xfrm>
                <a:off x="6886056" y="3972791"/>
                <a:ext cx="2346669" cy="1475791"/>
              </a:xfrm>
              <a:prstGeom prst="rect">
                <a:avLst/>
              </a:prstGeom>
              <a:blipFill>
                <a:blip r:embed="rId4"/>
                <a:stretch>
                  <a:fillRect b="-2564"/>
                </a:stretch>
              </a:blipFill>
            </p:spPr>
            <p:txBody>
              <a:bodyPr/>
              <a:lstStyle/>
              <a:p>
                <a:r>
                  <a:rPr lang="en-GB">
                    <a:noFill/>
                  </a:rPr>
                  <a:t> </a:t>
                </a:r>
              </a:p>
            </p:txBody>
          </p:sp>
        </mc:Fallback>
      </mc:AlternateContent>
      <p:sp>
        <p:nvSpPr>
          <p:cNvPr id="17" name="Arc 16">
            <a:extLst>
              <a:ext uri="{FF2B5EF4-FFF2-40B4-BE49-F238E27FC236}">
                <a16:creationId xmlns:a16="http://schemas.microsoft.com/office/drawing/2014/main" id="{AC7B5551-2D4D-8145-9E7E-3BC34A07EF8C}"/>
              </a:ext>
            </a:extLst>
          </p:cNvPr>
          <p:cNvSpPr/>
          <p:nvPr/>
        </p:nvSpPr>
        <p:spPr>
          <a:xfrm rot="18900000">
            <a:off x="5100007" y="3527844"/>
            <a:ext cx="3438109" cy="3438109"/>
          </a:xfrm>
          <a:prstGeom prst="arc">
            <a:avLst/>
          </a:prstGeom>
          <a:ln w="28575">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798"/>
          </a:p>
        </p:txBody>
      </p:sp>
      <p:sp>
        <p:nvSpPr>
          <p:cNvPr id="25" name="Arc 24">
            <a:extLst>
              <a:ext uri="{FF2B5EF4-FFF2-40B4-BE49-F238E27FC236}">
                <a16:creationId xmlns:a16="http://schemas.microsoft.com/office/drawing/2014/main" id="{5295F067-4C22-1440-9FA4-94EF8D1A4F9C}"/>
              </a:ext>
            </a:extLst>
          </p:cNvPr>
          <p:cNvSpPr/>
          <p:nvPr/>
        </p:nvSpPr>
        <p:spPr>
          <a:xfrm rot="8100000">
            <a:off x="5100006" y="2534808"/>
            <a:ext cx="3438109" cy="3438109"/>
          </a:xfrm>
          <a:prstGeom prst="arc">
            <a:avLst/>
          </a:prstGeom>
          <a:ln w="28575">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798"/>
          </a:p>
        </p:txBody>
      </p:sp>
      <p:sp>
        <p:nvSpPr>
          <p:cNvPr id="18" name="TextBox 17">
            <a:extLst>
              <a:ext uri="{FF2B5EF4-FFF2-40B4-BE49-F238E27FC236}">
                <a16:creationId xmlns:a16="http://schemas.microsoft.com/office/drawing/2014/main" id="{81DB6AB6-BD1F-3143-A052-989AE16A417A}"/>
              </a:ext>
            </a:extLst>
          </p:cNvPr>
          <p:cNvSpPr txBox="1"/>
          <p:nvPr/>
        </p:nvSpPr>
        <p:spPr>
          <a:xfrm>
            <a:off x="6819061" y="3711048"/>
            <a:ext cx="825611" cy="369012"/>
          </a:xfrm>
          <a:prstGeom prst="rect">
            <a:avLst/>
          </a:prstGeom>
          <a:noFill/>
        </p:spPr>
        <p:txBody>
          <a:bodyPr wrap="none" rtlCol="0">
            <a:spAutoFit/>
          </a:bodyPr>
          <a:lstStyle/>
          <a:p>
            <a:r>
              <a:rPr lang="en-GB" sz="1798" i="1">
                <a:solidFill>
                  <a:schemeClr val="accent1"/>
                </a:solidFill>
              </a:rPr>
              <a:t>M step</a:t>
            </a:r>
          </a:p>
        </p:txBody>
      </p:sp>
      <p:sp>
        <p:nvSpPr>
          <p:cNvPr id="27" name="TextBox 26">
            <a:extLst>
              <a:ext uri="{FF2B5EF4-FFF2-40B4-BE49-F238E27FC236}">
                <a16:creationId xmlns:a16="http://schemas.microsoft.com/office/drawing/2014/main" id="{2C94FBB3-DC52-3F4A-8F3B-D8C1841E1687}"/>
              </a:ext>
            </a:extLst>
          </p:cNvPr>
          <p:cNvSpPr txBox="1"/>
          <p:nvPr/>
        </p:nvSpPr>
        <p:spPr>
          <a:xfrm>
            <a:off x="5676039" y="5304127"/>
            <a:ext cx="740652" cy="369012"/>
          </a:xfrm>
          <a:prstGeom prst="rect">
            <a:avLst/>
          </a:prstGeom>
          <a:noFill/>
        </p:spPr>
        <p:txBody>
          <a:bodyPr wrap="none" rtlCol="0">
            <a:spAutoFit/>
          </a:bodyPr>
          <a:lstStyle/>
          <a:p>
            <a:r>
              <a:rPr lang="en-GB" sz="1798" i="1">
                <a:solidFill>
                  <a:schemeClr val="accent1"/>
                </a:solidFill>
              </a:rPr>
              <a:t>E step</a:t>
            </a:r>
          </a:p>
        </p:txBody>
      </p:sp>
    </p:spTree>
    <p:extLst>
      <p:ext uri="{BB962C8B-B14F-4D97-AF65-F5344CB8AC3E}">
        <p14:creationId xmlns:p14="http://schemas.microsoft.com/office/powerpoint/2010/main" val="3862561182"/>
      </p:ext>
    </p:extLst>
  </p:cSld>
  <p:clrMapOvr>
    <a:masterClrMapping/>
  </p:clrMapOvr>
  <p:transition spd="med"/>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p:cNvSpPr>
            <a:spLocks noGrp="1" noChangeArrowheads="1"/>
          </p:cNvSpPr>
          <p:nvPr>
            <p:ph type="title"/>
          </p:nvPr>
        </p:nvSpPr>
        <p:spPr/>
        <p:txBody>
          <a:bodyPr/>
          <a:lstStyle/>
          <a:p>
            <a:r>
              <a:rPr lang="en-GB" dirty="0"/>
              <a:t>Example: Candy Factory Again</a:t>
            </a:r>
          </a:p>
        </p:txBody>
      </p:sp>
      <mc:AlternateContent xmlns:mc="http://schemas.openxmlformats.org/markup-compatibility/2006" xmlns:a14="http://schemas.microsoft.com/office/drawing/2010/main">
        <mc:Choice Requires="a14">
          <p:sp>
            <p:nvSpPr>
              <p:cNvPr id="11" name="Content Placeholder 10">
                <a:extLst>
                  <a:ext uri="{FF2B5EF4-FFF2-40B4-BE49-F238E27FC236}">
                    <a16:creationId xmlns:a16="http://schemas.microsoft.com/office/drawing/2014/main" id="{6035A28C-5BD0-584A-B881-198AC167C761}"/>
                  </a:ext>
                </a:extLst>
              </p:cNvPr>
              <p:cNvSpPr>
                <a:spLocks noGrp="1"/>
              </p:cNvSpPr>
              <p:nvPr>
                <p:ph idx="1"/>
              </p:nvPr>
            </p:nvSpPr>
            <p:spPr>
              <a:xfrm>
                <a:off x="359625" y="1666902"/>
                <a:ext cx="7102709" cy="4236435"/>
              </a:xfrm>
            </p:spPr>
            <p:txBody>
              <a:bodyPr/>
              <a:lstStyle/>
              <a:p>
                <a:r>
                  <a:rPr lang="en-GB" dirty="0"/>
                  <a:t>Two bags of candy (1 and 2) have been mixed together</a:t>
                </a:r>
              </a:p>
              <a:p>
                <a:r>
                  <a:rPr lang="en-GB" dirty="0"/>
                  <a:t>Candies described by three features</a:t>
                </a:r>
              </a:p>
              <a:p>
                <a:pPr lvl="1"/>
                <a14:m>
                  <m:oMath xmlns:m="http://schemas.openxmlformats.org/officeDocument/2006/math">
                    <m:r>
                      <a:rPr lang="en-GB" b="0" i="1" smtClean="0">
                        <a:latin typeface="Cambria Math" panose="02040503050406030204" pitchFamily="18" charset="0"/>
                      </a:rPr>
                      <m:t>𝐹𝑙𝑎𝑣𝑜𝑢𝑟</m:t>
                    </m:r>
                  </m:oMath>
                </a14:m>
                <a:endParaRPr lang="en-GB" b="0" i="1" dirty="0">
                  <a:latin typeface="Cambria Math" panose="02040503050406030204" pitchFamily="18" charset="0"/>
                </a:endParaRPr>
              </a:p>
              <a:p>
                <a:pPr lvl="1"/>
                <a14:m>
                  <m:oMath xmlns:m="http://schemas.openxmlformats.org/officeDocument/2006/math">
                    <m:r>
                      <a:rPr lang="en-GB" b="0" i="1" smtClean="0">
                        <a:latin typeface="Cambria Math" panose="02040503050406030204" pitchFamily="18" charset="0"/>
                      </a:rPr>
                      <m:t>𝑊𝑟𝑎𝑝𝑝𝑒𝑟</m:t>
                    </m:r>
                  </m:oMath>
                </a14:m>
                <a:endParaRPr lang="en-GB" b="0" i="1" dirty="0">
                  <a:latin typeface="Cambria Math" panose="02040503050406030204" pitchFamily="18" charset="0"/>
                </a:endParaRPr>
              </a:p>
              <a:p>
                <a:pPr lvl="1"/>
                <a14:m>
                  <m:oMath xmlns:m="http://schemas.openxmlformats.org/officeDocument/2006/math">
                    <m:r>
                      <a:rPr lang="en-GB" b="0" i="1" smtClean="0">
                        <a:latin typeface="Cambria Math" panose="02040503050406030204" pitchFamily="18" charset="0"/>
                      </a:rPr>
                      <m:t>𝐻𝑜𝑙𝑒</m:t>
                    </m:r>
                  </m:oMath>
                </a14:m>
                <a:r>
                  <a:rPr lang="en-GB" dirty="0"/>
                  <a:t> (whether they have a hole in the middle)</a:t>
                </a:r>
              </a:p>
              <a:p>
                <a:pPr lvl="1"/>
                <a:r>
                  <a:rPr lang="en-GB" dirty="0"/>
                  <a:t>Features depend probabilistically on the bag they originally came from</a:t>
                </a:r>
              </a:p>
              <a:p>
                <a:r>
                  <a:rPr lang="en-GB" dirty="0"/>
                  <a:t>For each candy, we want to predict, which was its original bag, from its features: </a:t>
                </a:r>
                <a:br>
                  <a:rPr lang="en-GB" dirty="0"/>
                </a:br>
                <a:r>
                  <a:rPr lang="en-GB" dirty="0"/>
                  <a:t>Naïve Bayes classifier</a:t>
                </a:r>
              </a:p>
              <a:p>
                <a:endParaRPr lang="en-GB" dirty="0"/>
              </a:p>
            </p:txBody>
          </p:sp>
        </mc:Choice>
        <mc:Fallback xmlns="">
          <p:sp>
            <p:nvSpPr>
              <p:cNvPr id="11" name="Content Placeholder 10">
                <a:extLst>
                  <a:ext uri="{FF2B5EF4-FFF2-40B4-BE49-F238E27FC236}">
                    <a16:creationId xmlns:a16="http://schemas.microsoft.com/office/drawing/2014/main" id="{6035A28C-5BD0-584A-B881-198AC167C761}"/>
                  </a:ext>
                </a:extLst>
              </p:cNvPr>
              <p:cNvSpPr>
                <a:spLocks noGrp="1" noRot="1" noChangeAspect="1" noMove="1" noResize="1" noEditPoints="1" noAdjustHandles="1" noChangeArrowheads="1" noChangeShapeType="1" noTextEdit="1"/>
              </p:cNvSpPr>
              <p:nvPr>
                <p:ph idx="1"/>
              </p:nvPr>
            </p:nvSpPr>
            <p:spPr>
              <a:xfrm>
                <a:off x="359625" y="1666902"/>
                <a:ext cx="7102709" cy="4236435"/>
              </a:xfrm>
              <a:blipFill>
                <a:blip r:embed="rId3"/>
                <a:stretch>
                  <a:fillRect l="-2317" t="-2687" r="-1070"/>
                </a:stretch>
              </a:blipFill>
            </p:spPr>
            <p:txBody>
              <a:bodyPr/>
              <a:lstStyle/>
              <a:p>
                <a:r>
                  <a:rPr lang="en-GB">
                    <a:noFill/>
                  </a:rPr>
                  <a:t> </a:t>
                </a:r>
              </a:p>
            </p:txBody>
          </p:sp>
        </mc:Fallback>
      </mc:AlternateContent>
      <p:sp>
        <p:nvSpPr>
          <p:cNvPr id="4" name="Date Placeholder 3">
            <a:extLst>
              <a:ext uri="{FF2B5EF4-FFF2-40B4-BE49-F238E27FC236}">
                <a16:creationId xmlns:a16="http://schemas.microsoft.com/office/drawing/2014/main" id="{F503DCD0-5F40-854C-9137-381B88E885EB}"/>
              </a:ext>
            </a:extLst>
          </p:cNvPr>
          <p:cNvSpPr>
            <a:spLocks noGrp="1"/>
          </p:cNvSpPr>
          <p:nvPr>
            <p:ph type="dt" sz="half" idx="2"/>
          </p:nvPr>
        </p:nvSpPr>
        <p:spPr/>
        <p:txBody>
          <a:bodyPr/>
          <a:lstStyle/>
          <a:p>
            <a:r>
              <a:rPr lang="en-GB"/>
              <a:t>Lifted Learning</a:t>
            </a:r>
            <a:endParaRPr lang="en-GB" dirty="0"/>
          </a:p>
        </p:txBody>
      </p:sp>
      <p:sp>
        <p:nvSpPr>
          <p:cNvPr id="6" name="Footer Placeholder 5">
            <a:extLst>
              <a:ext uri="{FF2B5EF4-FFF2-40B4-BE49-F238E27FC236}">
                <a16:creationId xmlns:a16="http://schemas.microsoft.com/office/drawing/2014/main" id="{87B517F1-3A26-6B4B-A295-15C93D60E33C}"/>
              </a:ext>
            </a:extLst>
          </p:cNvPr>
          <p:cNvSpPr>
            <a:spLocks noGrp="1"/>
          </p:cNvSpPr>
          <p:nvPr>
            <p:ph type="ftr" sz="quarter" idx="3"/>
          </p:nvPr>
        </p:nvSpPr>
        <p:spPr/>
        <p:txBody>
          <a:bodyPr/>
          <a:lstStyle/>
          <a:p>
            <a:r>
              <a:rPr lang="en-GB" dirty="0"/>
              <a:t>T. Braun - StaRAI</a:t>
            </a:r>
          </a:p>
        </p:txBody>
      </p:sp>
      <p:sp>
        <p:nvSpPr>
          <p:cNvPr id="7" name="Foliennummernplatzhalter 3"/>
          <p:cNvSpPr>
            <a:spLocks noGrp="1"/>
          </p:cNvSpPr>
          <p:nvPr>
            <p:ph type="sldNum" sz="quarter" idx="4"/>
          </p:nvPr>
        </p:nvSpPr>
        <p:spPr/>
        <p:txBody>
          <a:bodyPr/>
          <a:lstStyle/>
          <a:p>
            <a:fld id="{A4C577E2-95DD-1F4B-A688-E8FB02007787}" type="slidenum">
              <a:rPr lang="en-GB" smtClean="0"/>
              <a:pPr/>
              <a:t>135</a:t>
            </a:fld>
            <a:endParaRPr lang="en-GB" dirty="0"/>
          </a:p>
        </p:txBody>
      </p:sp>
      <mc:AlternateContent xmlns:mc="http://schemas.openxmlformats.org/markup-compatibility/2006" xmlns:a14="http://schemas.microsoft.com/office/drawing/2010/main">
        <mc:Choice Requires="a14">
          <p:graphicFrame>
            <p:nvGraphicFramePr>
              <p:cNvPr id="21" name="Table 20">
                <a:extLst>
                  <a:ext uri="{FF2B5EF4-FFF2-40B4-BE49-F238E27FC236}">
                    <a16:creationId xmlns:a16="http://schemas.microsoft.com/office/drawing/2014/main" id="{1E8771B4-E196-DB4C-AFA8-A0A6A8FAFABB}"/>
                  </a:ext>
                </a:extLst>
              </p:cNvPr>
              <p:cNvGraphicFramePr>
                <a:graphicFrameLocks noGrp="1"/>
              </p:cNvGraphicFramePr>
              <p:nvPr/>
            </p:nvGraphicFramePr>
            <p:xfrm>
              <a:off x="10435722" y="3520003"/>
              <a:ext cx="934255" cy="611364"/>
            </p:xfrm>
            <a:graphic>
              <a:graphicData uri="http://schemas.openxmlformats.org/drawingml/2006/table">
                <a:tbl>
                  <a:tblPr firstRow="1" bandRow="1">
                    <a:tableStyleId>{793D81CF-94F2-401A-BA57-92F5A7B2D0C5}</a:tableStyleId>
                  </a:tblPr>
                  <a:tblGrid>
                    <a:gridCol w="934255">
                      <a:extLst>
                        <a:ext uri="{9D8B030D-6E8A-4147-A177-3AD203B41FA5}">
                          <a16:colId xmlns:a16="http://schemas.microsoft.com/office/drawing/2014/main" val="994587755"/>
                        </a:ext>
                      </a:extLst>
                    </a:gridCol>
                  </a:tblGrid>
                  <a:tr h="305682">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𝑃</m:t>
                                </m:r>
                                <m:d>
                                  <m:dPr>
                                    <m:ctrlPr>
                                      <a:rPr lang="de-DE" sz="1400" b="0" i="1" smtClean="0">
                                        <a:latin typeface="Cambria Math" panose="02040503050406030204" pitchFamily="18" charset="0"/>
                                      </a:rPr>
                                    </m:ctrlPr>
                                  </m:dPr>
                                  <m:e>
                                    <m:r>
                                      <a:rPr lang="de-DE" sz="1400" b="0" i="1" smtClean="0">
                                        <a:latin typeface="Cambria Math" panose="02040503050406030204" pitchFamily="18" charset="0"/>
                                      </a:rPr>
                                      <m:t>𝐵</m:t>
                                    </m:r>
                                    <m:r>
                                      <a:rPr lang="de-DE" sz="1400" b="0" i="1" smtClean="0">
                                        <a:latin typeface="Cambria Math" panose="02040503050406030204" pitchFamily="18" charset="0"/>
                                      </a:rPr>
                                      <m:t>=1</m:t>
                                    </m:r>
                                  </m:e>
                                </m:d>
                              </m:oMath>
                            </m:oMathPara>
                          </a14:m>
                          <a:endParaRPr lang="de-DE" sz="1400" b="0" dirty="0"/>
                        </a:p>
                      </a:txBody>
                      <a:tcPr marL="91345" marR="91345" marT="45672" marB="45672"/>
                    </a:tc>
                    <a:extLst>
                      <a:ext uri="{0D108BD9-81ED-4DB2-BD59-A6C34878D82A}">
                        <a16:rowId xmlns:a16="http://schemas.microsoft.com/office/drawing/2014/main" val="2794515281"/>
                      </a:ext>
                    </a:extLst>
                  </a:tr>
                  <a:tr h="305682">
                    <a:tc>
                      <a:txBody>
                        <a:bodyPr/>
                        <a:lstStyle/>
                        <a:p>
                          <a:pPr/>
                          <a14:m>
                            <m:oMathPara xmlns:m="http://schemas.openxmlformats.org/officeDocument/2006/math">
                              <m:oMathParaPr>
                                <m:jc m:val="centerGroup"/>
                              </m:oMathParaPr>
                              <m:oMath xmlns:m="http://schemas.openxmlformats.org/officeDocument/2006/math">
                                <m:r>
                                  <a:rPr lang="de-DE" sz="1400" i="1" smtClean="0">
                                    <a:latin typeface="Cambria Math" panose="02040503050406030204" pitchFamily="18" charset="0"/>
                                    <a:ea typeface="Cambria Math" panose="02040503050406030204" pitchFamily="18" charset="0"/>
                                  </a:rPr>
                                  <m:t>𝜃</m:t>
                                </m:r>
                              </m:oMath>
                            </m:oMathPara>
                          </a14:m>
                          <a:endParaRPr lang="de-DE" sz="1400" dirty="0"/>
                        </a:p>
                      </a:txBody>
                      <a:tcPr marL="91345" marR="91345" marT="45672" marB="45672"/>
                    </a:tc>
                    <a:extLst>
                      <a:ext uri="{0D108BD9-81ED-4DB2-BD59-A6C34878D82A}">
                        <a16:rowId xmlns:a16="http://schemas.microsoft.com/office/drawing/2014/main" val="3291229817"/>
                      </a:ext>
                    </a:extLst>
                  </a:tr>
                </a:tbl>
              </a:graphicData>
            </a:graphic>
          </p:graphicFrame>
        </mc:Choice>
        <mc:Fallback xmlns="">
          <p:graphicFrame>
            <p:nvGraphicFramePr>
              <p:cNvPr id="21" name="Table 20">
                <a:extLst>
                  <a:ext uri="{FF2B5EF4-FFF2-40B4-BE49-F238E27FC236}">
                    <a16:creationId xmlns:a16="http://schemas.microsoft.com/office/drawing/2014/main" id="{1E8771B4-E196-DB4C-AFA8-A0A6A8FAFABB}"/>
                  </a:ext>
                </a:extLst>
              </p:cNvPr>
              <p:cNvGraphicFramePr>
                <a:graphicFrameLocks noGrp="1"/>
              </p:cNvGraphicFramePr>
              <p:nvPr>
                <p:extLst/>
              </p:nvPr>
            </p:nvGraphicFramePr>
            <p:xfrm>
              <a:off x="10435722" y="3520003"/>
              <a:ext cx="934255" cy="611364"/>
            </p:xfrm>
            <a:graphic>
              <a:graphicData uri="http://schemas.openxmlformats.org/drawingml/2006/table">
                <a:tbl>
                  <a:tblPr firstRow="1" bandRow="1">
                    <a:tableStyleId>{793D81CF-94F2-401A-BA57-92F5A7B2D0C5}</a:tableStyleId>
                  </a:tblPr>
                  <a:tblGrid>
                    <a:gridCol w="934255">
                      <a:extLst>
                        <a:ext uri="{9D8B030D-6E8A-4147-A177-3AD203B41FA5}">
                          <a16:colId xmlns:a16="http://schemas.microsoft.com/office/drawing/2014/main" val="994587755"/>
                        </a:ext>
                      </a:extLst>
                    </a:gridCol>
                  </a:tblGrid>
                  <a:tr h="305682">
                    <a:tc>
                      <a:txBody>
                        <a:bodyPr/>
                        <a:lstStyle/>
                        <a:p>
                          <a:endParaRPr lang="en-US"/>
                        </a:p>
                      </a:txBody>
                      <a:tcPr marL="91345" marR="91345" marT="45672" marB="45672">
                        <a:blipFill>
                          <a:blip r:embed="rId4"/>
                          <a:stretch>
                            <a:fillRect l="-1333" t="-4000" b="-96000"/>
                          </a:stretch>
                        </a:blipFill>
                      </a:tcPr>
                    </a:tc>
                    <a:extLst>
                      <a:ext uri="{0D108BD9-81ED-4DB2-BD59-A6C34878D82A}">
                        <a16:rowId xmlns:a16="http://schemas.microsoft.com/office/drawing/2014/main" val="2794515281"/>
                      </a:ext>
                    </a:extLst>
                  </a:tr>
                  <a:tr h="305682">
                    <a:tc>
                      <a:txBody>
                        <a:bodyPr/>
                        <a:lstStyle/>
                        <a:p>
                          <a:endParaRPr lang="en-US"/>
                        </a:p>
                      </a:txBody>
                      <a:tcPr marL="91345" marR="91345" marT="45672" marB="45672">
                        <a:blipFill>
                          <a:blip r:embed="rId4"/>
                          <a:stretch>
                            <a:fillRect l="-1333" t="-108333"/>
                          </a:stretch>
                        </a:blipFill>
                      </a:tcPr>
                    </a:tc>
                    <a:extLst>
                      <a:ext uri="{0D108BD9-81ED-4DB2-BD59-A6C34878D82A}">
                        <a16:rowId xmlns:a16="http://schemas.microsoft.com/office/drawing/2014/main" val="3291229817"/>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22" name="Table 21">
                <a:extLst>
                  <a:ext uri="{FF2B5EF4-FFF2-40B4-BE49-F238E27FC236}">
                    <a16:creationId xmlns:a16="http://schemas.microsoft.com/office/drawing/2014/main" id="{969616DD-346A-9E41-95DB-AB0D56D8E2A7}"/>
                  </a:ext>
                </a:extLst>
              </p:cNvPr>
              <p:cNvGraphicFramePr>
                <a:graphicFrameLocks noGrp="1"/>
              </p:cNvGraphicFramePr>
              <p:nvPr/>
            </p:nvGraphicFramePr>
            <p:xfrm>
              <a:off x="7109693" y="4981421"/>
              <a:ext cx="1620738" cy="917046"/>
            </p:xfrm>
            <a:graphic>
              <a:graphicData uri="http://schemas.openxmlformats.org/drawingml/2006/table">
                <a:tbl>
                  <a:tblPr firstRow="1" bandRow="1">
                    <a:tableStyleId>{793D81CF-94F2-401A-BA57-92F5A7B2D0C5}</a:tableStyleId>
                  </a:tblPr>
                  <a:tblGrid>
                    <a:gridCol w="342861">
                      <a:extLst>
                        <a:ext uri="{9D8B030D-6E8A-4147-A177-3AD203B41FA5}">
                          <a16:colId xmlns:a16="http://schemas.microsoft.com/office/drawing/2014/main" val="796263953"/>
                        </a:ext>
                      </a:extLst>
                    </a:gridCol>
                    <a:gridCol w="1277877">
                      <a:extLst>
                        <a:ext uri="{9D8B030D-6E8A-4147-A177-3AD203B41FA5}">
                          <a16:colId xmlns:a16="http://schemas.microsoft.com/office/drawing/2014/main" val="994587755"/>
                        </a:ext>
                      </a:extLst>
                    </a:gridCol>
                  </a:tblGrid>
                  <a:tr h="305682">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𝐵</m:t>
                                </m:r>
                              </m:oMath>
                            </m:oMathPara>
                          </a14:m>
                          <a:endParaRPr lang="de-DE" sz="1400" b="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𝑃</m:t>
                                </m:r>
                                <m:d>
                                  <m:dPr>
                                    <m:ctrlPr>
                                      <a:rPr lang="de-DE" sz="1400" b="0" i="1" smtClean="0">
                                        <a:latin typeface="Cambria Math" panose="02040503050406030204" pitchFamily="18" charset="0"/>
                                      </a:rPr>
                                    </m:ctrlPr>
                                  </m:dPr>
                                  <m:e>
                                    <m:r>
                                      <a:rPr lang="de-DE" sz="1400" b="0" i="1" smtClean="0">
                                        <a:latin typeface="Cambria Math" panose="02040503050406030204" pitchFamily="18" charset="0"/>
                                      </a:rPr>
                                      <m:t>𝑐h𝑒𝑟𝑟𝑦</m:t>
                                    </m:r>
                                    <m:r>
                                      <a:rPr lang="de-DE" sz="1400" b="0" i="1" smtClean="0">
                                        <a:latin typeface="Cambria Math" panose="02040503050406030204" pitchFamily="18" charset="0"/>
                                      </a:rPr>
                                      <m:t> | </m:t>
                                    </m:r>
                                    <m:r>
                                      <a:rPr lang="de-DE" sz="1400" b="0" i="1" smtClean="0">
                                        <a:latin typeface="Cambria Math" panose="02040503050406030204" pitchFamily="18" charset="0"/>
                                      </a:rPr>
                                      <m:t>𝐵</m:t>
                                    </m:r>
                                  </m:e>
                                </m:d>
                              </m:oMath>
                            </m:oMathPara>
                          </a14:m>
                          <a:endParaRPr lang="de-DE" sz="1400" b="0" dirty="0"/>
                        </a:p>
                      </a:txBody>
                      <a:tcPr marL="91345" marR="91345" marT="45672" marB="45672"/>
                    </a:tc>
                    <a:extLst>
                      <a:ext uri="{0D108BD9-81ED-4DB2-BD59-A6C34878D82A}">
                        <a16:rowId xmlns:a16="http://schemas.microsoft.com/office/drawing/2014/main" val="2794515281"/>
                      </a:ext>
                    </a:extLst>
                  </a:tr>
                  <a:tr h="305682">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1</m:t>
                                </m:r>
                              </m:oMath>
                            </m:oMathPara>
                          </a14:m>
                          <a:endParaRPr lang="de-DE"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ea typeface="Cambria Math" panose="02040503050406030204" pitchFamily="18" charset="0"/>
                                      </a:rPr>
                                    </m:ctrlPr>
                                  </m:sSubPr>
                                  <m:e>
                                    <m:r>
                                      <a:rPr lang="de-DE" sz="1400" i="1" smtClean="0">
                                        <a:latin typeface="Cambria Math" panose="02040503050406030204" pitchFamily="18" charset="0"/>
                                        <a:ea typeface="Cambria Math" panose="02040503050406030204" pitchFamily="18" charset="0"/>
                                      </a:rPr>
                                      <m:t>𝜃</m:t>
                                    </m:r>
                                  </m:e>
                                  <m:sub>
                                    <m:r>
                                      <a:rPr lang="de-DE" sz="1400" b="0" i="1" smtClean="0">
                                        <a:latin typeface="Cambria Math" panose="02040503050406030204" pitchFamily="18" charset="0"/>
                                        <a:ea typeface="Cambria Math" panose="02040503050406030204" pitchFamily="18" charset="0"/>
                                      </a:rPr>
                                      <m:t>𝐹</m:t>
                                    </m:r>
                                    <m:r>
                                      <a:rPr lang="de-DE" sz="1400" b="0" i="1" smtClean="0">
                                        <a:latin typeface="Cambria Math" panose="02040503050406030204" pitchFamily="18" charset="0"/>
                                        <a:ea typeface="Cambria Math" panose="02040503050406030204" pitchFamily="18" charset="0"/>
                                      </a:rPr>
                                      <m:t>1</m:t>
                                    </m:r>
                                  </m:sub>
                                </m:sSub>
                              </m:oMath>
                            </m:oMathPara>
                          </a14:m>
                          <a:endParaRPr lang="de-DE" sz="1400" dirty="0"/>
                        </a:p>
                      </a:txBody>
                      <a:tcPr marL="91345" marR="91345" marT="45672" marB="45672"/>
                    </a:tc>
                    <a:extLst>
                      <a:ext uri="{0D108BD9-81ED-4DB2-BD59-A6C34878D82A}">
                        <a16:rowId xmlns:a16="http://schemas.microsoft.com/office/drawing/2014/main" val="3291229817"/>
                      </a:ext>
                    </a:extLst>
                  </a:tr>
                  <a:tr h="305682">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2</m:t>
                                </m:r>
                              </m:oMath>
                            </m:oMathPara>
                          </a14:m>
                          <a:endParaRPr lang="de-DE" sz="1400" dirty="0"/>
                        </a:p>
                      </a:txBody>
                      <a:tcPr marL="91345" marR="91345" marT="45672" marB="45672"/>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ea typeface="Cambria Math" panose="02040503050406030204" pitchFamily="18" charset="0"/>
                                      </a:rPr>
                                    </m:ctrlPr>
                                  </m:sSubPr>
                                  <m:e>
                                    <m:r>
                                      <a:rPr lang="de-DE" sz="1400" i="1" smtClean="0">
                                        <a:latin typeface="Cambria Math" panose="02040503050406030204" pitchFamily="18" charset="0"/>
                                        <a:ea typeface="Cambria Math" panose="02040503050406030204" pitchFamily="18" charset="0"/>
                                      </a:rPr>
                                      <m:t>𝜃</m:t>
                                    </m:r>
                                  </m:e>
                                  <m:sub>
                                    <m:r>
                                      <a:rPr lang="de-DE" sz="1400" b="0" i="1" smtClean="0">
                                        <a:latin typeface="Cambria Math" panose="02040503050406030204" pitchFamily="18" charset="0"/>
                                        <a:ea typeface="Cambria Math" panose="02040503050406030204" pitchFamily="18" charset="0"/>
                                      </a:rPr>
                                      <m:t>𝐹</m:t>
                                    </m:r>
                                    <m:r>
                                      <a:rPr lang="de-DE" sz="1400" b="0" i="1" smtClean="0">
                                        <a:latin typeface="Cambria Math" panose="02040503050406030204" pitchFamily="18" charset="0"/>
                                        <a:ea typeface="Cambria Math" panose="02040503050406030204" pitchFamily="18" charset="0"/>
                                      </a:rPr>
                                      <m:t>2</m:t>
                                    </m:r>
                                  </m:sub>
                                </m:sSub>
                              </m:oMath>
                            </m:oMathPara>
                          </a14:m>
                          <a:endParaRPr lang="de-DE" sz="1400" dirty="0"/>
                        </a:p>
                      </a:txBody>
                      <a:tcPr marL="91345" marR="91345" marT="45672" marB="45672"/>
                    </a:tc>
                    <a:extLst>
                      <a:ext uri="{0D108BD9-81ED-4DB2-BD59-A6C34878D82A}">
                        <a16:rowId xmlns:a16="http://schemas.microsoft.com/office/drawing/2014/main" val="2499895101"/>
                      </a:ext>
                    </a:extLst>
                  </a:tr>
                </a:tbl>
              </a:graphicData>
            </a:graphic>
          </p:graphicFrame>
        </mc:Choice>
        <mc:Fallback xmlns="">
          <p:graphicFrame>
            <p:nvGraphicFramePr>
              <p:cNvPr id="22" name="Table 21">
                <a:extLst>
                  <a:ext uri="{FF2B5EF4-FFF2-40B4-BE49-F238E27FC236}">
                    <a16:creationId xmlns:a16="http://schemas.microsoft.com/office/drawing/2014/main" id="{969616DD-346A-9E41-95DB-AB0D56D8E2A7}"/>
                  </a:ext>
                </a:extLst>
              </p:cNvPr>
              <p:cNvGraphicFramePr>
                <a:graphicFrameLocks noGrp="1"/>
              </p:cNvGraphicFramePr>
              <p:nvPr>
                <p:extLst/>
              </p:nvPr>
            </p:nvGraphicFramePr>
            <p:xfrm>
              <a:off x="7109693" y="4981421"/>
              <a:ext cx="1620738" cy="917046"/>
            </p:xfrm>
            <a:graphic>
              <a:graphicData uri="http://schemas.openxmlformats.org/drawingml/2006/table">
                <a:tbl>
                  <a:tblPr firstRow="1" bandRow="1">
                    <a:tableStyleId>{793D81CF-94F2-401A-BA57-92F5A7B2D0C5}</a:tableStyleId>
                  </a:tblPr>
                  <a:tblGrid>
                    <a:gridCol w="342861">
                      <a:extLst>
                        <a:ext uri="{9D8B030D-6E8A-4147-A177-3AD203B41FA5}">
                          <a16:colId xmlns:a16="http://schemas.microsoft.com/office/drawing/2014/main" val="796263953"/>
                        </a:ext>
                      </a:extLst>
                    </a:gridCol>
                    <a:gridCol w="1277877">
                      <a:extLst>
                        <a:ext uri="{9D8B030D-6E8A-4147-A177-3AD203B41FA5}">
                          <a16:colId xmlns:a16="http://schemas.microsoft.com/office/drawing/2014/main" val="994587755"/>
                        </a:ext>
                      </a:extLst>
                    </a:gridCol>
                  </a:tblGrid>
                  <a:tr h="305682">
                    <a:tc>
                      <a:txBody>
                        <a:bodyPr/>
                        <a:lstStyle/>
                        <a:p>
                          <a:endParaRPr lang="en-US"/>
                        </a:p>
                      </a:txBody>
                      <a:tcPr marL="91345" marR="91345" marT="45672" marB="45672">
                        <a:blipFill>
                          <a:blip r:embed="rId5"/>
                          <a:stretch>
                            <a:fillRect t="-4167" r="-377778" b="-204167"/>
                          </a:stretch>
                        </a:blipFill>
                      </a:tcPr>
                    </a:tc>
                    <a:tc>
                      <a:txBody>
                        <a:bodyPr/>
                        <a:lstStyle/>
                        <a:p>
                          <a:endParaRPr lang="en-US"/>
                        </a:p>
                      </a:txBody>
                      <a:tcPr marL="91345" marR="91345" marT="45672" marB="45672">
                        <a:blipFill>
                          <a:blip r:embed="rId5"/>
                          <a:stretch>
                            <a:fillRect l="-26471" t="-4167" b="-204167"/>
                          </a:stretch>
                        </a:blipFill>
                      </a:tcPr>
                    </a:tc>
                    <a:extLst>
                      <a:ext uri="{0D108BD9-81ED-4DB2-BD59-A6C34878D82A}">
                        <a16:rowId xmlns:a16="http://schemas.microsoft.com/office/drawing/2014/main" val="2794515281"/>
                      </a:ext>
                    </a:extLst>
                  </a:tr>
                  <a:tr h="305682">
                    <a:tc>
                      <a:txBody>
                        <a:bodyPr/>
                        <a:lstStyle/>
                        <a:p>
                          <a:endParaRPr lang="en-US"/>
                        </a:p>
                      </a:txBody>
                      <a:tcPr marL="91345" marR="91345" marT="45672" marB="45672">
                        <a:blipFill>
                          <a:blip r:embed="rId5"/>
                          <a:stretch>
                            <a:fillRect t="-100000" r="-377778" b="-96000"/>
                          </a:stretch>
                        </a:blipFill>
                      </a:tcPr>
                    </a:tc>
                    <a:tc>
                      <a:txBody>
                        <a:bodyPr/>
                        <a:lstStyle/>
                        <a:p>
                          <a:endParaRPr lang="en-US"/>
                        </a:p>
                      </a:txBody>
                      <a:tcPr marL="91345" marR="91345" marT="45672" marB="45672">
                        <a:blipFill>
                          <a:blip r:embed="rId5"/>
                          <a:stretch>
                            <a:fillRect l="-26471" t="-100000" b="-96000"/>
                          </a:stretch>
                        </a:blipFill>
                      </a:tcPr>
                    </a:tc>
                    <a:extLst>
                      <a:ext uri="{0D108BD9-81ED-4DB2-BD59-A6C34878D82A}">
                        <a16:rowId xmlns:a16="http://schemas.microsoft.com/office/drawing/2014/main" val="3291229817"/>
                      </a:ext>
                    </a:extLst>
                  </a:tr>
                  <a:tr h="305682">
                    <a:tc>
                      <a:txBody>
                        <a:bodyPr/>
                        <a:lstStyle/>
                        <a:p>
                          <a:endParaRPr lang="en-US"/>
                        </a:p>
                      </a:txBody>
                      <a:tcPr marL="91345" marR="91345" marT="45672" marB="45672">
                        <a:blipFill>
                          <a:blip r:embed="rId5"/>
                          <a:stretch>
                            <a:fillRect t="-208333" r="-377778"/>
                          </a:stretch>
                        </a:blipFill>
                      </a:tcPr>
                    </a:tc>
                    <a:tc>
                      <a:txBody>
                        <a:bodyPr/>
                        <a:lstStyle/>
                        <a:p>
                          <a:endParaRPr lang="en-US"/>
                        </a:p>
                      </a:txBody>
                      <a:tcPr marL="91345" marR="91345" marT="45672" marB="45672">
                        <a:blipFill>
                          <a:blip r:embed="rId5"/>
                          <a:stretch>
                            <a:fillRect l="-26471" t="-208333"/>
                          </a:stretch>
                        </a:blipFill>
                      </a:tcPr>
                    </a:tc>
                    <a:extLst>
                      <a:ext uri="{0D108BD9-81ED-4DB2-BD59-A6C34878D82A}">
                        <a16:rowId xmlns:a16="http://schemas.microsoft.com/office/drawing/2014/main" val="2499895101"/>
                      </a:ext>
                    </a:extLst>
                  </a:tr>
                </a:tbl>
              </a:graphicData>
            </a:graphic>
          </p:graphicFrame>
        </mc:Fallback>
      </mc:AlternateContent>
      <p:grpSp>
        <p:nvGrpSpPr>
          <p:cNvPr id="31" name="Group 30">
            <a:extLst>
              <a:ext uri="{FF2B5EF4-FFF2-40B4-BE49-F238E27FC236}">
                <a16:creationId xmlns:a16="http://schemas.microsoft.com/office/drawing/2014/main" id="{1C4280BE-8E9D-954B-88E7-D14A0E40A360}"/>
              </a:ext>
            </a:extLst>
          </p:cNvPr>
          <p:cNvGrpSpPr/>
          <p:nvPr/>
        </p:nvGrpSpPr>
        <p:grpSpPr>
          <a:xfrm>
            <a:off x="7272736" y="3631132"/>
            <a:ext cx="4528029" cy="1258636"/>
            <a:chOff x="8509581" y="3636559"/>
            <a:chExt cx="4532746" cy="1259947"/>
          </a:xfrm>
        </p:grpSpPr>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D3A264D7-84C7-AB44-B8B9-316083DDBBEB}"/>
                    </a:ext>
                  </a:extLst>
                </p:cNvPr>
                <p:cNvSpPr txBox="1"/>
                <p:nvPr/>
              </p:nvSpPr>
              <p:spPr>
                <a:xfrm>
                  <a:off x="10129581" y="4506993"/>
                  <a:ext cx="1296000" cy="389513"/>
                </a:xfrm>
                <a:prstGeom prst="ellipse">
                  <a:avLst/>
                </a:prstGeom>
                <a:solidFill>
                  <a:schemeClr val="tx1">
                    <a:lumMod val="40000"/>
                    <a:lumOff val="60000"/>
                  </a:schemeClr>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1798" i="1" smtClean="0">
                            <a:latin typeface="Cambria Math" panose="02040503050406030204" pitchFamily="18" charset="0"/>
                          </a:rPr>
                          <m:t>𝑊𝑟𝑎𝑝𝑝𝑒𝑟</m:t>
                        </m:r>
                      </m:oMath>
                    </m:oMathPara>
                  </a14:m>
                  <a:endParaRPr lang="en-GB" sz="1798" dirty="0"/>
                </a:p>
              </p:txBody>
            </p:sp>
          </mc:Choice>
          <mc:Fallback xmlns="">
            <p:sp>
              <p:nvSpPr>
                <p:cNvPr id="18" name="TextBox 17">
                  <a:extLst>
                    <a:ext uri="{FF2B5EF4-FFF2-40B4-BE49-F238E27FC236}">
                      <a16:creationId xmlns:a16="http://schemas.microsoft.com/office/drawing/2014/main" id="{D3A264D7-84C7-AB44-B8B9-316083DDBBEB}"/>
                    </a:ext>
                  </a:extLst>
                </p:cNvPr>
                <p:cNvSpPr txBox="1">
                  <a:spLocks noRot="1" noChangeAspect="1" noMove="1" noResize="1" noEditPoints="1" noAdjustHandles="1" noChangeArrowheads="1" noChangeShapeType="1" noTextEdit="1"/>
                </p:cNvSpPr>
                <p:nvPr/>
              </p:nvSpPr>
              <p:spPr>
                <a:xfrm>
                  <a:off x="10129581" y="4506993"/>
                  <a:ext cx="1296000" cy="389513"/>
                </a:xfrm>
                <a:prstGeom prst="ellipse">
                  <a:avLst/>
                </a:prstGeom>
                <a:blipFill>
                  <a:blip r:embed="rId6"/>
                  <a:stretch>
                    <a:fillRect b="-6061"/>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A3FBB7BA-E686-5D4A-BB33-C6544EDC2F1F}"/>
                    </a:ext>
                  </a:extLst>
                </p:cNvPr>
                <p:cNvSpPr txBox="1"/>
                <p:nvPr/>
              </p:nvSpPr>
              <p:spPr>
                <a:xfrm>
                  <a:off x="10129581" y="3636559"/>
                  <a:ext cx="1296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1798" i="1" smtClean="0">
                            <a:solidFill>
                              <a:srgbClr val="FFC000"/>
                            </a:solidFill>
                            <a:latin typeface="Cambria Math" panose="02040503050406030204" pitchFamily="18" charset="0"/>
                          </a:rPr>
                          <m:t>𝐵𝑎𝑔</m:t>
                        </m:r>
                      </m:oMath>
                    </m:oMathPara>
                  </a14:m>
                  <a:endParaRPr lang="en-GB" sz="1798" dirty="0"/>
                </a:p>
              </p:txBody>
            </p:sp>
          </mc:Choice>
          <mc:Fallback xmlns="">
            <p:sp>
              <p:nvSpPr>
                <p:cNvPr id="19" name="TextBox 18">
                  <a:extLst>
                    <a:ext uri="{FF2B5EF4-FFF2-40B4-BE49-F238E27FC236}">
                      <a16:creationId xmlns:a16="http://schemas.microsoft.com/office/drawing/2014/main" id="{A3FBB7BA-E686-5D4A-BB33-C6544EDC2F1F}"/>
                    </a:ext>
                  </a:extLst>
                </p:cNvPr>
                <p:cNvSpPr txBox="1">
                  <a:spLocks noRot="1" noChangeAspect="1" noMove="1" noResize="1" noEditPoints="1" noAdjustHandles="1" noChangeArrowheads="1" noChangeShapeType="1" noTextEdit="1"/>
                </p:cNvSpPr>
                <p:nvPr/>
              </p:nvSpPr>
              <p:spPr>
                <a:xfrm>
                  <a:off x="10129581" y="3636559"/>
                  <a:ext cx="1296000" cy="389513"/>
                </a:xfrm>
                <a:prstGeom prst="ellipse">
                  <a:avLst/>
                </a:prstGeom>
                <a:blipFill>
                  <a:blip r:embed="rId7"/>
                  <a:stretch>
                    <a:fillRect b="-3030"/>
                  </a:stretch>
                </a:blipFill>
                <a:ln>
                  <a:solidFill>
                    <a:schemeClr val="tx1"/>
                  </a:solidFill>
                </a:ln>
              </p:spPr>
              <p:txBody>
                <a:bodyPr/>
                <a:lstStyle/>
                <a:p>
                  <a:r>
                    <a:rPr lang="de-DE">
                      <a:noFill/>
                    </a:rPr>
                    <a:t> </a:t>
                  </a:r>
                </a:p>
              </p:txBody>
            </p:sp>
          </mc:Fallback>
        </mc:AlternateContent>
        <p:cxnSp>
          <p:nvCxnSpPr>
            <p:cNvPr id="20" name="Straight Arrow Connector 19">
              <a:extLst>
                <a:ext uri="{FF2B5EF4-FFF2-40B4-BE49-F238E27FC236}">
                  <a16:creationId xmlns:a16="http://schemas.microsoft.com/office/drawing/2014/main" id="{D964612E-CEB3-3C4C-8EE1-3BF382AA10CC}"/>
                </a:ext>
              </a:extLst>
            </p:cNvPr>
            <p:cNvCxnSpPr>
              <a:cxnSpLocks/>
              <a:stCxn id="19" idx="4"/>
              <a:endCxn id="18" idx="0"/>
            </p:cNvCxnSpPr>
            <p:nvPr/>
          </p:nvCxnSpPr>
          <p:spPr>
            <a:xfrm>
              <a:off x="10777581" y="4026072"/>
              <a:ext cx="0" cy="48092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714272B8-5192-8443-A318-E8D6D411CD99}"/>
                    </a:ext>
                  </a:extLst>
                </p:cNvPr>
                <p:cNvSpPr txBox="1"/>
                <p:nvPr/>
              </p:nvSpPr>
              <p:spPr>
                <a:xfrm>
                  <a:off x="11746327" y="4506992"/>
                  <a:ext cx="1296000" cy="389513"/>
                </a:xfrm>
                <a:prstGeom prst="ellipse">
                  <a:avLst/>
                </a:prstGeom>
                <a:solidFill>
                  <a:schemeClr val="tx1">
                    <a:lumMod val="40000"/>
                    <a:lumOff val="60000"/>
                  </a:schemeClr>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1798" i="1" smtClean="0">
                            <a:latin typeface="Cambria Math" panose="02040503050406030204" pitchFamily="18" charset="0"/>
                          </a:rPr>
                          <m:t>𝐻𝑜𝑙𝑒</m:t>
                        </m:r>
                      </m:oMath>
                    </m:oMathPara>
                  </a14:m>
                  <a:endParaRPr lang="en-GB" sz="1798" dirty="0"/>
                </a:p>
              </p:txBody>
            </p:sp>
          </mc:Choice>
          <mc:Fallback xmlns="">
            <p:sp>
              <p:nvSpPr>
                <p:cNvPr id="25" name="TextBox 24">
                  <a:extLst>
                    <a:ext uri="{FF2B5EF4-FFF2-40B4-BE49-F238E27FC236}">
                      <a16:creationId xmlns:a16="http://schemas.microsoft.com/office/drawing/2014/main" id="{714272B8-5192-8443-A318-E8D6D411CD99}"/>
                    </a:ext>
                  </a:extLst>
                </p:cNvPr>
                <p:cNvSpPr txBox="1">
                  <a:spLocks noRot="1" noChangeAspect="1" noMove="1" noResize="1" noEditPoints="1" noAdjustHandles="1" noChangeArrowheads="1" noChangeShapeType="1" noTextEdit="1"/>
                </p:cNvSpPr>
                <p:nvPr/>
              </p:nvSpPr>
              <p:spPr>
                <a:xfrm>
                  <a:off x="11746327" y="4506992"/>
                  <a:ext cx="1296000" cy="389513"/>
                </a:xfrm>
                <a:prstGeom prst="ellipse">
                  <a:avLst/>
                </a:prstGeom>
                <a:blipFill>
                  <a:blip r:embed="rId8"/>
                  <a:stretch>
                    <a:fillRect/>
                  </a:stretch>
                </a:blipFill>
                <a:ln>
                  <a:solidFill>
                    <a:schemeClr val="tx1"/>
                  </a:solidFill>
                </a:ln>
              </p:spPr>
              <p:txBody>
                <a:bodyPr/>
                <a:lstStyle/>
                <a:p>
                  <a:r>
                    <a:rPr lang="de-DE">
                      <a:noFill/>
                    </a:rPr>
                    <a:t> </a:t>
                  </a:r>
                </a:p>
              </p:txBody>
            </p:sp>
          </mc:Fallback>
        </mc:AlternateContent>
        <p:cxnSp>
          <p:nvCxnSpPr>
            <p:cNvPr id="26" name="Straight Arrow Connector 25">
              <a:extLst>
                <a:ext uri="{FF2B5EF4-FFF2-40B4-BE49-F238E27FC236}">
                  <a16:creationId xmlns:a16="http://schemas.microsoft.com/office/drawing/2014/main" id="{0F890BB3-89E7-314C-9237-B7F0D9C89237}"/>
                </a:ext>
              </a:extLst>
            </p:cNvPr>
            <p:cNvCxnSpPr>
              <a:cxnSpLocks/>
              <a:stCxn id="19" idx="5"/>
              <a:endCxn id="25" idx="0"/>
            </p:cNvCxnSpPr>
            <p:nvPr/>
          </p:nvCxnSpPr>
          <p:spPr>
            <a:xfrm>
              <a:off x="11235786" y="3969029"/>
              <a:ext cx="1158541" cy="53796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FC1D2B39-7FD4-174A-8E27-60A4E8A45CB3}"/>
                    </a:ext>
                  </a:extLst>
                </p:cNvPr>
                <p:cNvSpPr txBox="1"/>
                <p:nvPr/>
              </p:nvSpPr>
              <p:spPr>
                <a:xfrm>
                  <a:off x="8509581" y="4506993"/>
                  <a:ext cx="1296000" cy="389513"/>
                </a:xfrm>
                <a:prstGeom prst="ellipse">
                  <a:avLst/>
                </a:prstGeom>
                <a:solidFill>
                  <a:schemeClr val="tx1">
                    <a:lumMod val="40000"/>
                    <a:lumOff val="60000"/>
                  </a:schemeClr>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1798" i="1" smtClean="0">
                            <a:latin typeface="Cambria Math" panose="02040503050406030204" pitchFamily="18" charset="0"/>
                          </a:rPr>
                          <m:t>𝐹𝑙𝑎𝑣𝑜𝑢𝑟</m:t>
                        </m:r>
                      </m:oMath>
                    </m:oMathPara>
                  </a14:m>
                  <a:endParaRPr lang="en-GB" sz="1798" dirty="0"/>
                </a:p>
              </p:txBody>
            </p:sp>
          </mc:Choice>
          <mc:Fallback xmlns="">
            <p:sp>
              <p:nvSpPr>
                <p:cNvPr id="27" name="TextBox 26">
                  <a:extLst>
                    <a:ext uri="{FF2B5EF4-FFF2-40B4-BE49-F238E27FC236}">
                      <a16:creationId xmlns:a16="http://schemas.microsoft.com/office/drawing/2014/main" id="{FC1D2B39-7FD4-174A-8E27-60A4E8A45CB3}"/>
                    </a:ext>
                  </a:extLst>
                </p:cNvPr>
                <p:cNvSpPr txBox="1">
                  <a:spLocks noRot="1" noChangeAspect="1" noMove="1" noResize="1" noEditPoints="1" noAdjustHandles="1" noChangeArrowheads="1" noChangeShapeType="1" noTextEdit="1"/>
                </p:cNvSpPr>
                <p:nvPr/>
              </p:nvSpPr>
              <p:spPr>
                <a:xfrm>
                  <a:off x="8509581" y="4506993"/>
                  <a:ext cx="1296000" cy="389513"/>
                </a:xfrm>
                <a:prstGeom prst="ellipse">
                  <a:avLst/>
                </a:prstGeom>
                <a:blipFill>
                  <a:blip r:embed="rId9"/>
                  <a:stretch>
                    <a:fillRect/>
                  </a:stretch>
                </a:blipFill>
                <a:ln>
                  <a:solidFill>
                    <a:schemeClr val="tx1"/>
                  </a:solidFill>
                </a:ln>
              </p:spPr>
              <p:txBody>
                <a:bodyPr/>
                <a:lstStyle/>
                <a:p>
                  <a:r>
                    <a:rPr lang="de-DE">
                      <a:noFill/>
                    </a:rPr>
                    <a:t> </a:t>
                  </a:r>
                </a:p>
              </p:txBody>
            </p:sp>
          </mc:Fallback>
        </mc:AlternateContent>
        <p:cxnSp>
          <p:nvCxnSpPr>
            <p:cNvPr id="28" name="Straight Arrow Connector 27">
              <a:extLst>
                <a:ext uri="{FF2B5EF4-FFF2-40B4-BE49-F238E27FC236}">
                  <a16:creationId xmlns:a16="http://schemas.microsoft.com/office/drawing/2014/main" id="{B773D19C-B5D0-FF4A-AB50-021303AE788F}"/>
                </a:ext>
              </a:extLst>
            </p:cNvPr>
            <p:cNvCxnSpPr>
              <a:cxnSpLocks/>
              <a:stCxn id="19" idx="3"/>
              <a:endCxn id="27" idx="0"/>
            </p:cNvCxnSpPr>
            <p:nvPr/>
          </p:nvCxnSpPr>
          <p:spPr>
            <a:xfrm flipH="1">
              <a:off x="9157581" y="3969029"/>
              <a:ext cx="1161795" cy="5379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graphicFrame>
            <p:nvGraphicFramePr>
              <p:cNvPr id="33" name="Table 32">
                <a:extLst>
                  <a:ext uri="{FF2B5EF4-FFF2-40B4-BE49-F238E27FC236}">
                    <a16:creationId xmlns:a16="http://schemas.microsoft.com/office/drawing/2014/main" id="{9E17B003-5611-2043-BC28-0B22BD14EF68}"/>
                  </a:ext>
                </a:extLst>
              </p:cNvPr>
              <p:cNvGraphicFramePr>
                <a:graphicFrameLocks noGrp="1"/>
              </p:cNvGraphicFramePr>
              <p:nvPr/>
            </p:nvGraphicFramePr>
            <p:xfrm>
              <a:off x="8856747" y="4981421"/>
              <a:ext cx="1363259" cy="917046"/>
            </p:xfrm>
            <a:graphic>
              <a:graphicData uri="http://schemas.openxmlformats.org/drawingml/2006/table">
                <a:tbl>
                  <a:tblPr firstRow="1" bandRow="1">
                    <a:tableStyleId>{793D81CF-94F2-401A-BA57-92F5A7B2D0C5}</a:tableStyleId>
                  </a:tblPr>
                  <a:tblGrid>
                    <a:gridCol w="342861">
                      <a:extLst>
                        <a:ext uri="{9D8B030D-6E8A-4147-A177-3AD203B41FA5}">
                          <a16:colId xmlns:a16="http://schemas.microsoft.com/office/drawing/2014/main" val="796263953"/>
                        </a:ext>
                      </a:extLst>
                    </a:gridCol>
                    <a:gridCol w="1020398">
                      <a:extLst>
                        <a:ext uri="{9D8B030D-6E8A-4147-A177-3AD203B41FA5}">
                          <a16:colId xmlns:a16="http://schemas.microsoft.com/office/drawing/2014/main" val="994587755"/>
                        </a:ext>
                      </a:extLst>
                    </a:gridCol>
                  </a:tblGrid>
                  <a:tr h="305682">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𝐵</m:t>
                                </m:r>
                              </m:oMath>
                            </m:oMathPara>
                          </a14:m>
                          <a:endParaRPr lang="de-DE" sz="1400" b="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𝑃</m:t>
                                </m:r>
                                <m:d>
                                  <m:dPr>
                                    <m:ctrlPr>
                                      <a:rPr lang="de-DE" sz="1400" b="0" i="1" smtClean="0">
                                        <a:latin typeface="Cambria Math" panose="02040503050406030204" pitchFamily="18" charset="0"/>
                                      </a:rPr>
                                    </m:ctrlPr>
                                  </m:dPr>
                                  <m:e>
                                    <m:r>
                                      <a:rPr lang="de-DE" sz="1400" b="0" i="1" smtClean="0">
                                        <a:latin typeface="Cambria Math" panose="02040503050406030204" pitchFamily="18" charset="0"/>
                                      </a:rPr>
                                      <m:t>𝑟𝑒𝑑</m:t>
                                    </m:r>
                                    <m:r>
                                      <a:rPr lang="de-DE" sz="1400" b="0" i="1" smtClean="0">
                                        <a:latin typeface="Cambria Math" panose="02040503050406030204" pitchFamily="18" charset="0"/>
                                      </a:rPr>
                                      <m:t> | </m:t>
                                    </m:r>
                                    <m:r>
                                      <a:rPr lang="de-DE" sz="1400" b="0" i="1" smtClean="0">
                                        <a:latin typeface="Cambria Math" panose="02040503050406030204" pitchFamily="18" charset="0"/>
                                      </a:rPr>
                                      <m:t>𝐵</m:t>
                                    </m:r>
                                  </m:e>
                                </m:d>
                              </m:oMath>
                            </m:oMathPara>
                          </a14:m>
                          <a:endParaRPr lang="de-DE" sz="1400" b="0" dirty="0"/>
                        </a:p>
                      </a:txBody>
                      <a:tcPr marL="91345" marR="91345" marT="45672" marB="45672"/>
                    </a:tc>
                    <a:extLst>
                      <a:ext uri="{0D108BD9-81ED-4DB2-BD59-A6C34878D82A}">
                        <a16:rowId xmlns:a16="http://schemas.microsoft.com/office/drawing/2014/main" val="2794515281"/>
                      </a:ext>
                    </a:extLst>
                  </a:tr>
                  <a:tr h="305682">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1</m:t>
                                </m:r>
                              </m:oMath>
                            </m:oMathPara>
                          </a14:m>
                          <a:endParaRPr lang="de-DE"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ea typeface="Cambria Math" panose="02040503050406030204" pitchFamily="18" charset="0"/>
                                      </a:rPr>
                                    </m:ctrlPr>
                                  </m:sSubPr>
                                  <m:e>
                                    <m:r>
                                      <a:rPr lang="de-DE" sz="1400" i="1" smtClean="0">
                                        <a:latin typeface="Cambria Math" panose="02040503050406030204" pitchFamily="18" charset="0"/>
                                        <a:ea typeface="Cambria Math" panose="02040503050406030204" pitchFamily="18" charset="0"/>
                                      </a:rPr>
                                      <m:t>𝜃</m:t>
                                    </m:r>
                                  </m:e>
                                  <m:sub>
                                    <m:r>
                                      <a:rPr lang="de-DE" sz="1400" b="0" i="1" smtClean="0">
                                        <a:latin typeface="Cambria Math" panose="02040503050406030204" pitchFamily="18" charset="0"/>
                                        <a:ea typeface="Cambria Math" panose="02040503050406030204" pitchFamily="18" charset="0"/>
                                      </a:rPr>
                                      <m:t>𝑊</m:t>
                                    </m:r>
                                    <m:r>
                                      <a:rPr lang="de-DE" sz="1400" b="0" i="1" smtClean="0">
                                        <a:latin typeface="Cambria Math" panose="02040503050406030204" pitchFamily="18" charset="0"/>
                                        <a:ea typeface="Cambria Math" panose="02040503050406030204" pitchFamily="18" charset="0"/>
                                      </a:rPr>
                                      <m:t>1</m:t>
                                    </m:r>
                                  </m:sub>
                                </m:sSub>
                              </m:oMath>
                            </m:oMathPara>
                          </a14:m>
                          <a:endParaRPr lang="de-DE" sz="1400" dirty="0"/>
                        </a:p>
                      </a:txBody>
                      <a:tcPr marL="91345" marR="91345" marT="45672" marB="45672"/>
                    </a:tc>
                    <a:extLst>
                      <a:ext uri="{0D108BD9-81ED-4DB2-BD59-A6C34878D82A}">
                        <a16:rowId xmlns:a16="http://schemas.microsoft.com/office/drawing/2014/main" val="3291229817"/>
                      </a:ext>
                    </a:extLst>
                  </a:tr>
                  <a:tr h="305682">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2</m:t>
                                </m:r>
                              </m:oMath>
                            </m:oMathPara>
                          </a14:m>
                          <a:endParaRPr lang="de-DE" sz="1400" dirty="0"/>
                        </a:p>
                      </a:txBody>
                      <a:tcPr marL="91345" marR="91345" marT="45672" marB="45672"/>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ea typeface="Cambria Math" panose="02040503050406030204" pitchFamily="18" charset="0"/>
                                      </a:rPr>
                                    </m:ctrlPr>
                                  </m:sSubPr>
                                  <m:e>
                                    <m:r>
                                      <a:rPr lang="de-DE" sz="1400" i="1" smtClean="0">
                                        <a:latin typeface="Cambria Math" panose="02040503050406030204" pitchFamily="18" charset="0"/>
                                        <a:ea typeface="Cambria Math" panose="02040503050406030204" pitchFamily="18" charset="0"/>
                                      </a:rPr>
                                      <m:t>𝜃</m:t>
                                    </m:r>
                                  </m:e>
                                  <m:sub>
                                    <m:r>
                                      <a:rPr lang="de-DE" sz="1400" b="0" i="1" smtClean="0">
                                        <a:latin typeface="Cambria Math" panose="02040503050406030204" pitchFamily="18" charset="0"/>
                                        <a:ea typeface="Cambria Math" panose="02040503050406030204" pitchFamily="18" charset="0"/>
                                      </a:rPr>
                                      <m:t>𝑊</m:t>
                                    </m:r>
                                    <m:r>
                                      <a:rPr lang="de-DE" sz="1400" b="0" i="1" smtClean="0">
                                        <a:latin typeface="Cambria Math" panose="02040503050406030204" pitchFamily="18" charset="0"/>
                                        <a:ea typeface="Cambria Math" panose="02040503050406030204" pitchFamily="18" charset="0"/>
                                      </a:rPr>
                                      <m:t>2</m:t>
                                    </m:r>
                                  </m:sub>
                                </m:sSub>
                              </m:oMath>
                            </m:oMathPara>
                          </a14:m>
                          <a:endParaRPr lang="de-DE" sz="1400" dirty="0"/>
                        </a:p>
                      </a:txBody>
                      <a:tcPr marL="91345" marR="91345" marT="45672" marB="45672"/>
                    </a:tc>
                    <a:extLst>
                      <a:ext uri="{0D108BD9-81ED-4DB2-BD59-A6C34878D82A}">
                        <a16:rowId xmlns:a16="http://schemas.microsoft.com/office/drawing/2014/main" val="2499895101"/>
                      </a:ext>
                    </a:extLst>
                  </a:tr>
                </a:tbl>
              </a:graphicData>
            </a:graphic>
          </p:graphicFrame>
        </mc:Choice>
        <mc:Fallback xmlns="">
          <p:graphicFrame>
            <p:nvGraphicFramePr>
              <p:cNvPr id="33" name="Table 32">
                <a:extLst>
                  <a:ext uri="{FF2B5EF4-FFF2-40B4-BE49-F238E27FC236}">
                    <a16:creationId xmlns:a16="http://schemas.microsoft.com/office/drawing/2014/main" id="{9E17B003-5611-2043-BC28-0B22BD14EF68}"/>
                  </a:ext>
                </a:extLst>
              </p:cNvPr>
              <p:cNvGraphicFramePr>
                <a:graphicFrameLocks noGrp="1"/>
              </p:cNvGraphicFramePr>
              <p:nvPr>
                <p:extLst/>
              </p:nvPr>
            </p:nvGraphicFramePr>
            <p:xfrm>
              <a:off x="8856747" y="4981421"/>
              <a:ext cx="1363259" cy="917046"/>
            </p:xfrm>
            <a:graphic>
              <a:graphicData uri="http://schemas.openxmlformats.org/drawingml/2006/table">
                <a:tbl>
                  <a:tblPr firstRow="1" bandRow="1">
                    <a:tableStyleId>{793D81CF-94F2-401A-BA57-92F5A7B2D0C5}</a:tableStyleId>
                  </a:tblPr>
                  <a:tblGrid>
                    <a:gridCol w="342861">
                      <a:extLst>
                        <a:ext uri="{9D8B030D-6E8A-4147-A177-3AD203B41FA5}">
                          <a16:colId xmlns:a16="http://schemas.microsoft.com/office/drawing/2014/main" val="796263953"/>
                        </a:ext>
                      </a:extLst>
                    </a:gridCol>
                    <a:gridCol w="1020398">
                      <a:extLst>
                        <a:ext uri="{9D8B030D-6E8A-4147-A177-3AD203B41FA5}">
                          <a16:colId xmlns:a16="http://schemas.microsoft.com/office/drawing/2014/main" val="994587755"/>
                        </a:ext>
                      </a:extLst>
                    </a:gridCol>
                  </a:tblGrid>
                  <a:tr h="305682">
                    <a:tc>
                      <a:txBody>
                        <a:bodyPr/>
                        <a:lstStyle/>
                        <a:p>
                          <a:endParaRPr lang="en-US"/>
                        </a:p>
                      </a:txBody>
                      <a:tcPr marL="91345" marR="91345" marT="45672" marB="45672">
                        <a:blipFill>
                          <a:blip r:embed="rId10"/>
                          <a:stretch>
                            <a:fillRect l="-3704" t="-4167" r="-300000" b="-204167"/>
                          </a:stretch>
                        </a:blipFill>
                      </a:tcPr>
                    </a:tc>
                    <a:tc>
                      <a:txBody>
                        <a:bodyPr/>
                        <a:lstStyle/>
                        <a:p>
                          <a:endParaRPr lang="en-US"/>
                        </a:p>
                      </a:txBody>
                      <a:tcPr marL="91345" marR="91345" marT="45672" marB="45672">
                        <a:blipFill>
                          <a:blip r:embed="rId10"/>
                          <a:stretch>
                            <a:fillRect l="-34568" t="-4167" b="-204167"/>
                          </a:stretch>
                        </a:blipFill>
                      </a:tcPr>
                    </a:tc>
                    <a:extLst>
                      <a:ext uri="{0D108BD9-81ED-4DB2-BD59-A6C34878D82A}">
                        <a16:rowId xmlns:a16="http://schemas.microsoft.com/office/drawing/2014/main" val="2794515281"/>
                      </a:ext>
                    </a:extLst>
                  </a:tr>
                  <a:tr h="305682">
                    <a:tc>
                      <a:txBody>
                        <a:bodyPr/>
                        <a:lstStyle/>
                        <a:p>
                          <a:endParaRPr lang="en-US"/>
                        </a:p>
                      </a:txBody>
                      <a:tcPr marL="91345" marR="91345" marT="45672" marB="45672">
                        <a:blipFill>
                          <a:blip r:embed="rId10"/>
                          <a:stretch>
                            <a:fillRect l="-3704" t="-100000" r="-300000" b="-96000"/>
                          </a:stretch>
                        </a:blipFill>
                      </a:tcPr>
                    </a:tc>
                    <a:tc>
                      <a:txBody>
                        <a:bodyPr/>
                        <a:lstStyle/>
                        <a:p>
                          <a:endParaRPr lang="en-US"/>
                        </a:p>
                      </a:txBody>
                      <a:tcPr marL="91345" marR="91345" marT="45672" marB="45672">
                        <a:blipFill>
                          <a:blip r:embed="rId10"/>
                          <a:stretch>
                            <a:fillRect l="-34568" t="-100000" b="-96000"/>
                          </a:stretch>
                        </a:blipFill>
                      </a:tcPr>
                    </a:tc>
                    <a:extLst>
                      <a:ext uri="{0D108BD9-81ED-4DB2-BD59-A6C34878D82A}">
                        <a16:rowId xmlns:a16="http://schemas.microsoft.com/office/drawing/2014/main" val="3291229817"/>
                      </a:ext>
                    </a:extLst>
                  </a:tr>
                  <a:tr h="305682">
                    <a:tc>
                      <a:txBody>
                        <a:bodyPr/>
                        <a:lstStyle/>
                        <a:p>
                          <a:endParaRPr lang="en-US"/>
                        </a:p>
                      </a:txBody>
                      <a:tcPr marL="91345" marR="91345" marT="45672" marB="45672">
                        <a:blipFill>
                          <a:blip r:embed="rId10"/>
                          <a:stretch>
                            <a:fillRect l="-3704" t="-208333" r="-300000"/>
                          </a:stretch>
                        </a:blipFill>
                      </a:tcPr>
                    </a:tc>
                    <a:tc>
                      <a:txBody>
                        <a:bodyPr/>
                        <a:lstStyle/>
                        <a:p>
                          <a:endParaRPr lang="en-US"/>
                        </a:p>
                      </a:txBody>
                      <a:tcPr marL="91345" marR="91345" marT="45672" marB="45672">
                        <a:blipFill>
                          <a:blip r:embed="rId10"/>
                          <a:stretch>
                            <a:fillRect l="-34568" t="-208333"/>
                          </a:stretch>
                        </a:blipFill>
                      </a:tcPr>
                    </a:tc>
                    <a:extLst>
                      <a:ext uri="{0D108BD9-81ED-4DB2-BD59-A6C34878D82A}">
                        <a16:rowId xmlns:a16="http://schemas.microsoft.com/office/drawing/2014/main" val="2499895101"/>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34" name="Table 33">
                <a:extLst>
                  <a:ext uri="{FF2B5EF4-FFF2-40B4-BE49-F238E27FC236}">
                    <a16:creationId xmlns:a16="http://schemas.microsoft.com/office/drawing/2014/main" id="{AB5DB307-3A64-6140-A85B-D25C6E5924E7}"/>
                  </a:ext>
                </a:extLst>
              </p:cNvPr>
              <p:cNvGraphicFramePr>
                <a:graphicFrameLocks noGrp="1"/>
              </p:cNvGraphicFramePr>
              <p:nvPr/>
            </p:nvGraphicFramePr>
            <p:xfrm>
              <a:off x="10475204" y="4986292"/>
              <a:ext cx="1356471" cy="917046"/>
            </p:xfrm>
            <a:graphic>
              <a:graphicData uri="http://schemas.openxmlformats.org/drawingml/2006/table">
                <a:tbl>
                  <a:tblPr firstRow="1" bandRow="1">
                    <a:tableStyleId>{793D81CF-94F2-401A-BA57-92F5A7B2D0C5}</a:tableStyleId>
                  </a:tblPr>
                  <a:tblGrid>
                    <a:gridCol w="342861">
                      <a:extLst>
                        <a:ext uri="{9D8B030D-6E8A-4147-A177-3AD203B41FA5}">
                          <a16:colId xmlns:a16="http://schemas.microsoft.com/office/drawing/2014/main" val="796263953"/>
                        </a:ext>
                      </a:extLst>
                    </a:gridCol>
                    <a:gridCol w="1013610">
                      <a:extLst>
                        <a:ext uri="{9D8B030D-6E8A-4147-A177-3AD203B41FA5}">
                          <a16:colId xmlns:a16="http://schemas.microsoft.com/office/drawing/2014/main" val="994587755"/>
                        </a:ext>
                      </a:extLst>
                    </a:gridCol>
                  </a:tblGrid>
                  <a:tr h="305682">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𝐵</m:t>
                                </m:r>
                              </m:oMath>
                            </m:oMathPara>
                          </a14:m>
                          <a:endParaRPr lang="de-DE" sz="1400" b="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𝑃</m:t>
                                </m:r>
                                <m:d>
                                  <m:dPr>
                                    <m:ctrlPr>
                                      <a:rPr lang="de-DE" sz="1400" b="0" i="1" smtClean="0">
                                        <a:latin typeface="Cambria Math" panose="02040503050406030204" pitchFamily="18" charset="0"/>
                                      </a:rPr>
                                    </m:ctrlPr>
                                  </m:dPr>
                                  <m:e>
                                    <m:r>
                                      <a:rPr lang="de-DE" sz="1400" b="0" i="1" smtClean="0">
                                        <a:latin typeface="Cambria Math" panose="02040503050406030204" pitchFamily="18" charset="0"/>
                                      </a:rPr>
                                      <m:t>𝑦𝑒𝑠</m:t>
                                    </m:r>
                                    <m:r>
                                      <a:rPr lang="de-DE" sz="1400" b="0" i="1" smtClean="0">
                                        <a:latin typeface="Cambria Math" panose="02040503050406030204" pitchFamily="18" charset="0"/>
                                      </a:rPr>
                                      <m:t> | </m:t>
                                    </m:r>
                                    <m:r>
                                      <a:rPr lang="de-DE" sz="1400" b="0" i="1" smtClean="0">
                                        <a:latin typeface="Cambria Math" panose="02040503050406030204" pitchFamily="18" charset="0"/>
                                      </a:rPr>
                                      <m:t>𝐵</m:t>
                                    </m:r>
                                  </m:e>
                                </m:d>
                              </m:oMath>
                            </m:oMathPara>
                          </a14:m>
                          <a:endParaRPr lang="de-DE" sz="1400" b="0" dirty="0"/>
                        </a:p>
                      </a:txBody>
                      <a:tcPr marL="91345" marR="91345" marT="45672" marB="45672"/>
                    </a:tc>
                    <a:extLst>
                      <a:ext uri="{0D108BD9-81ED-4DB2-BD59-A6C34878D82A}">
                        <a16:rowId xmlns:a16="http://schemas.microsoft.com/office/drawing/2014/main" val="2794515281"/>
                      </a:ext>
                    </a:extLst>
                  </a:tr>
                  <a:tr h="305682">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1</m:t>
                                </m:r>
                              </m:oMath>
                            </m:oMathPara>
                          </a14:m>
                          <a:endParaRPr lang="de-DE"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ea typeface="Cambria Math" panose="02040503050406030204" pitchFamily="18" charset="0"/>
                                      </a:rPr>
                                    </m:ctrlPr>
                                  </m:sSubPr>
                                  <m:e>
                                    <m:r>
                                      <a:rPr lang="de-DE" sz="1400" i="1" smtClean="0">
                                        <a:latin typeface="Cambria Math" panose="02040503050406030204" pitchFamily="18" charset="0"/>
                                        <a:ea typeface="Cambria Math" panose="02040503050406030204" pitchFamily="18" charset="0"/>
                                      </a:rPr>
                                      <m:t>𝜃</m:t>
                                    </m:r>
                                  </m:e>
                                  <m:sub>
                                    <m:r>
                                      <a:rPr lang="de-DE" sz="1400" b="0" i="1" smtClean="0">
                                        <a:latin typeface="Cambria Math" panose="02040503050406030204" pitchFamily="18" charset="0"/>
                                        <a:ea typeface="Cambria Math" panose="02040503050406030204" pitchFamily="18" charset="0"/>
                                      </a:rPr>
                                      <m:t>𝐻</m:t>
                                    </m:r>
                                    <m:r>
                                      <a:rPr lang="de-DE" sz="1400" b="0" i="1" smtClean="0">
                                        <a:latin typeface="Cambria Math" panose="02040503050406030204" pitchFamily="18" charset="0"/>
                                        <a:ea typeface="Cambria Math" panose="02040503050406030204" pitchFamily="18" charset="0"/>
                                      </a:rPr>
                                      <m:t>1</m:t>
                                    </m:r>
                                  </m:sub>
                                </m:sSub>
                              </m:oMath>
                            </m:oMathPara>
                          </a14:m>
                          <a:endParaRPr lang="de-DE" sz="1400" dirty="0"/>
                        </a:p>
                      </a:txBody>
                      <a:tcPr marL="91345" marR="91345" marT="45672" marB="45672"/>
                    </a:tc>
                    <a:extLst>
                      <a:ext uri="{0D108BD9-81ED-4DB2-BD59-A6C34878D82A}">
                        <a16:rowId xmlns:a16="http://schemas.microsoft.com/office/drawing/2014/main" val="3291229817"/>
                      </a:ext>
                    </a:extLst>
                  </a:tr>
                  <a:tr h="305682">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2</m:t>
                                </m:r>
                              </m:oMath>
                            </m:oMathPara>
                          </a14:m>
                          <a:endParaRPr lang="de-DE" sz="1400" dirty="0"/>
                        </a:p>
                      </a:txBody>
                      <a:tcPr marL="91345" marR="91345" marT="45672" marB="45672"/>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ea typeface="Cambria Math" panose="02040503050406030204" pitchFamily="18" charset="0"/>
                                      </a:rPr>
                                    </m:ctrlPr>
                                  </m:sSubPr>
                                  <m:e>
                                    <m:r>
                                      <a:rPr lang="de-DE" sz="1400" i="1" smtClean="0">
                                        <a:latin typeface="Cambria Math" panose="02040503050406030204" pitchFamily="18" charset="0"/>
                                        <a:ea typeface="Cambria Math" panose="02040503050406030204" pitchFamily="18" charset="0"/>
                                      </a:rPr>
                                      <m:t>𝜃</m:t>
                                    </m:r>
                                  </m:e>
                                  <m:sub>
                                    <m:r>
                                      <a:rPr lang="de-DE" sz="1400" b="0" i="1" smtClean="0">
                                        <a:latin typeface="Cambria Math" panose="02040503050406030204" pitchFamily="18" charset="0"/>
                                        <a:ea typeface="Cambria Math" panose="02040503050406030204" pitchFamily="18" charset="0"/>
                                      </a:rPr>
                                      <m:t>𝐻</m:t>
                                    </m:r>
                                    <m:r>
                                      <a:rPr lang="de-DE" sz="1400" b="0" i="1" smtClean="0">
                                        <a:latin typeface="Cambria Math" panose="02040503050406030204" pitchFamily="18" charset="0"/>
                                        <a:ea typeface="Cambria Math" panose="02040503050406030204" pitchFamily="18" charset="0"/>
                                      </a:rPr>
                                      <m:t>2</m:t>
                                    </m:r>
                                  </m:sub>
                                </m:sSub>
                              </m:oMath>
                            </m:oMathPara>
                          </a14:m>
                          <a:endParaRPr lang="de-DE" sz="1400" dirty="0"/>
                        </a:p>
                      </a:txBody>
                      <a:tcPr marL="91345" marR="91345" marT="45672" marB="45672"/>
                    </a:tc>
                    <a:extLst>
                      <a:ext uri="{0D108BD9-81ED-4DB2-BD59-A6C34878D82A}">
                        <a16:rowId xmlns:a16="http://schemas.microsoft.com/office/drawing/2014/main" val="2499895101"/>
                      </a:ext>
                    </a:extLst>
                  </a:tr>
                </a:tbl>
              </a:graphicData>
            </a:graphic>
          </p:graphicFrame>
        </mc:Choice>
        <mc:Fallback xmlns="">
          <p:graphicFrame>
            <p:nvGraphicFramePr>
              <p:cNvPr id="34" name="Table 33">
                <a:extLst>
                  <a:ext uri="{FF2B5EF4-FFF2-40B4-BE49-F238E27FC236}">
                    <a16:creationId xmlns:a16="http://schemas.microsoft.com/office/drawing/2014/main" id="{AB5DB307-3A64-6140-A85B-D25C6E5924E7}"/>
                  </a:ext>
                </a:extLst>
              </p:cNvPr>
              <p:cNvGraphicFramePr>
                <a:graphicFrameLocks noGrp="1"/>
              </p:cNvGraphicFramePr>
              <p:nvPr>
                <p:extLst/>
              </p:nvPr>
            </p:nvGraphicFramePr>
            <p:xfrm>
              <a:off x="10475204" y="4986292"/>
              <a:ext cx="1356471" cy="917046"/>
            </p:xfrm>
            <a:graphic>
              <a:graphicData uri="http://schemas.openxmlformats.org/drawingml/2006/table">
                <a:tbl>
                  <a:tblPr firstRow="1" bandRow="1">
                    <a:tableStyleId>{793D81CF-94F2-401A-BA57-92F5A7B2D0C5}</a:tableStyleId>
                  </a:tblPr>
                  <a:tblGrid>
                    <a:gridCol w="342861">
                      <a:extLst>
                        <a:ext uri="{9D8B030D-6E8A-4147-A177-3AD203B41FA5}">
                          <a16:colId xmlns:a16="http://schemas.microsoft.com/office/drawing/2014/main" val="796263953"/>
                        </a:ext>
                      </a:extLst>
                    </a:gridCol>
                    <a:gridCol w="1013610">
                      <a:extLst>
                        <a:ext uri="{9D8B030D-6E8A-4147-A177-3AD203B41FA5}">
                          <a16:colId xmlns:a16="http://schemas.microsoft.com/office/drawing/2014/main" val="994587755"/>
                        </a:ext>
                      </a:extLst>
                    </a:gridCol>
                  </a:tblGrid>
                  <a:tr h="305682">
                    <a:tc>
                      <a:txBody>
                        <a:bodyPr/>
                        <a:lstStyle/>
                        <a:p>
                          <a:endParaRPr lang="en-US"/>
                        </a:p>
                      </a:txBody>
                      <a:tcPr marL="91345" marR="91345" marT="45672" marB="45672">
                        <a:blipFill>
                          <a:blip r:embed="rId11"/>
                          <a:stretch>
                            <a:fillRect t="-4167" r="-300000" b="-208333"/>
                          </a:stretch>
                        </a:blipFill>
                      </a:tcPr>
                    </a:tc>
                    <a:tc>
                      <a:txBody>
                        <a:bodyPr/>
                        <a:lstStyle/>
                        <a:p>
                          <a:endParaRPr lang="en-US"/>
                        </a:p>
                      </a:txBody>
                      <a:tcPr marL="91345" marR="91345" marT="45672" marB="45672">
                        <a:blipFill>
                          <a:blip r:embed="rId11"/>
                          <a:stretch>
                            <a:fillRect l="-33333" t="-4167" b="-208333"/>
                          </a:stretch>
                        </a:blipFill>
                      </a:tcPr>
                    </a:tc>
                    <a:extLst>
                      <a:ext uri="{0D108BD9-81ED-4DB2-BD59-A6C34878D82A}">
                        <a16:rowId xmlns:a16="http://schemas.microsoft.com/office/drawing/2014/main" val="2794515281"/>
                      </a:ext>
                    </a:extLst>
                  </a:tr>
                  <a:tr h="305682">
                    <a:tc>
                      <a:txBody>
                        <a:bodyPr/>
                        <a:lstStyle/>
                        <a:p>
                          <a:endParaRPr lang="en-US"/>
                        </a:p>
                      </a:txBody>
                      <a:tcPr marL="91345" marR="91345" marT="45672" marB="45672">
                        <a:blipFill>
                          <a:blip r:embed="rId11"/>
                          <a:stretch>
                            <a:fillRect t="-100000" r="-300000" b="-100000"/>
                          </a:stretch>
                        </a:blipFill>
                      </a:tcPr>
                    </a:tc>
                    <a:tc>
                      <a:txBody>
                        <a:bodyPr/>
                        <a:lstStyle/>
                        <a:p>
                          <a:endParaRPr lang="en-US"/>
                        </a:p>
                      </a:txBody>
                      <a:tcPr marL="91345" marR="91345" marT="45672" marB="45672">
                        <a:blipFill>
                          <a:blip r:embed="rId11"/>
                          <a:stretch>
                            <a:fillRect l="-33333" t="-100000" b="-100000"/>
                          </a:stretch>
                        </a:blipFill>
                      </a:tcPr>
                    </a:tc>
                    <a:extLst>
                      <a:ext uri="{0D108BD9-81ED-4DB2-BD59-A6C34878D82A}">
                        <a16:rowId xmlns:a16="http://schemas.microsoft.com/office/drawing/2014/main" val="3291229817"/>
                      </a:ext>
                    </a:extLst>
                  </a:tr>
                  <a:tr h="305682">
                    <a:tc>
                      <a:txBody>
                        <a:bodyPr/>
                        <a:lstStyle/>
                        <a:p>
                          <a:endParaRPr lang="en-US"/>
                        </a:p>
                      </a:txBody>
                      <a:tcPr marL="91345" marR="91345" marT="45672" marB="45672">
                        <a:blipFill>
                          <a:blip r:embed="rId11"/>
                          <a:stretch>
                            <a:fillRect t="-208333" r="-300000" b="-4167"/>
                          </a:stretch>
                        </a:blipFill>
                      </a:tcPr>
                    </a:tc>
                    <a:tc>
                      <a:txBody>
                        <a:bodyPr/>
                        <a:lstStyle/>
                        <a:p>
                          <a:endParaRPr lang="en-US"/>
                        </a:p>
                      </a:txBody>
                      <a:tcPr marL="91345" marR="91345" marT="45672" marB="45672">
                        <a:blipFill>
                          <a:blip r:embed="rId11"/>
                          <a:stretch>
                            <a:fillRect l="-33333" t="-208333" b="-4167"/>
                          </a:stretch>
                        </a:blipFill>
                      </a:tcPr>
                    </a:tc>
                    <a:extLst>
                      <a:ext uri="{0D108BD9-81ED-4DB2-BD59-A6C34878D82A}">
                        <a16:rowId xmlns:a16="http://schemas.microsoft.com/office/drawing/2014/main" val="2499895101"/>
                      </a:ext>
                    </a:extLst>
                  </a:tr>
                </a:tbl>
              </a:graphicData>
            </a:graphic>
          </p:graphicFrame>
        </mc:Fallback>
      </mc:AlternateContent>
    </p:spTree>
    <p:extLst>
      <p:ext uri="{BB962C8B-B14F-4D97-AF65-F5344CB8AC3E}">
        <p14:creationId xmlns:p14="http://schemas.microsoft.com/office/powerpoint/2010/main" val="627599582"/>
      </p:ext>
    </p:extLst>
  </p:cSld>
  <p:clrMapOvr>
    <a:masterClrMapping/>
  </p:clrMapOvr>
  <p:transition spd="med"/>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2"/>
          <p:cNvSpPr>
            <a:spLocks noGrp="1" noChangeArrowheads="1"/>
          </p:cNvSpPr>
          <p:nvPr>
            <p:ph type="title"/>
          </p:nvPr>
        </p:nvSpPr>
        <p:spPr/>
        <p:txBody>
          <a:bodyPr/>
          <a:lstStyle/>
          <a:p>
            <a:r>
              <a:rPr lang="en-GB" dirty="0"/>
              <a:t>Data</a:t>
            </a:r>
          </a:p>
        </p:txBody>
      </p:sp>
      <mc:AlternateContent xmlns:mc="http://schemas.openxmlformats.org/markup-compatibility/2006" xmlns:a14="http://schemas.microsoft.com/office/drawing/2010/main">
        <mc:Choice Requires="a14">
          <p:sp>
            <p:nvSpPr>
              <p:cNvPr id="10" name="Content Placeholder 9">
                <a:extLst>
                  <a:ext uri="{FF2B5EF4-FFF2-40B4-BE49-F238E27FC236}">
                    <a16:creationId xmlns:a16="http://schemas.microsoft.com/office/drawing/2014/main" id="{1869AFA8-696E-064A-98A2-D8C17833C784}"/>
                  </a:ext>
                </a:extLst>
              </p:cNvPr>
              <p:cNvSpPr>
                <a:spLocks noGrp="1"/>
              </p:cNvSpPr>
              <p:nvPr>
                <p:ph idx="1"/>
              </p:nvPr>
            </p:nvSpPr>
            <p:spPr>
              <a:xfrm>
                <a:off x="359626" y="1666902"/>
                <a:ext cx="6696573" cy="4236435"/>
              </a:xfrm>
            </p:spPr>
            <p:txBody>
              <a:bodyPr/>
              <a:lstStyle/>
              <a:p>
                <a:r>
                  <a:rPr lang="en-GB" dirty="0"/>
                  <a:t>Assume the true parameters are</a:t>
                </a:r>
              </a:p>
              <a:p>
                <a:pPr lvl="1"/>
                <a14:m>
                  <m:oMath xmlns:m="http://schemas.openxmlformats.org/officeDocument/2006/math">
                    <m:r>
                      <a:rPr lang="en-GB" i="1" smtClean="0">
                        <a:latin typeface="Cambria Math" panose="02040503050406030204" pitchFamily="18" charset="0"/>
                        <a:ea typeface="Cambria Math" panose="02040503050406030204" pitchFamily="18" charset="0"/>
                      </a:rPr>
                      <m:t>𝜃</m:t>
                    </m:r>
                    <m:r>
                      <a:rPr lang="en-GB" b="0" i="1" smtClean="0">
                        <a:latin typeface="Cambria Math" panose="02040503050406030204" pitchFamily="18" charset="0"/>
                        <a:ea typeface="Cambria Math" panose="02040503050406030204" pitchFamily="18" charset="0"/>
                      </a:rPr>
                      <m:t>=0.5</m:t>
                    </m:r>
                  </m:oMath>
                </a14:m>
                <a:endParaRPr lang="en-GB" b="0" dirty="0">
                  <a:ea typeface="Cambria Math" panose="02040503050406030204" pitchFamily="18" charset="0"/>
                </a:endParaRPr>
              </a:p>
              <a:p>
                <a:pPr lvl="1"/>
                <a14:m>
                  <m:oMath xmlns:m="http://schemas.openxmlformats.org/officeDocument/2006/math">
                    <m:sSub>
                      <m:sSubPr>
                        <m:ctrlPr>
                          <a:rPr lang="en-GB" b="0"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𝜃</m:t>
                        </m:r>
                      </m:e>
                      <m:sub>
                        <m:r>
                          <a:rPr lang="en-GB" b="0" i="1" smtClean="0">
                            <a:latin typeface="Cambria Math" panose="02040503050406030204" pitchFamily="18" charset="0"/>
                            <a:ea typeface="Cambria Math" panose="02040503050406030204" pitchFamily="18" charset="0"/>
                          </a:rPr>
                          <m:t>𝐹</m:t>
                        </m:r>
                        <m:r>
                          <a:rPr lang="en-GB" b="0" i="1" smtClean="0">
                            <a:latin typeface="Cambria Math" panose="02040503050406030204" pitchFamily="18" charset="0"/>
                            <a:ea typeface="Cambria Math" panose="02040503050406030204" pitchFamily="18" charset="0"/>
                          </a:rPr>
                          <m:t>1</m:t>
                        </m:r>
                      </m:sub>
                    </m:sSub>
                    <m:r>
                      <a:rPr lang="en-GB" b="0" i="1" smtClean="0">
                        <a:latin typeface="Cambria Math" panose="02040503050406030204" pitchFamily="18" charset="0"/>
                        <a:ea typeface="Cambria Math" panose="02040503050406030204" pitchFamily="18" charset="0"/>
                      </a:rPr>
                      <m:t>=</m:t>
                    </m:r>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𝜃</m:t>
                        </m:r>
                      </m:e>
                      <m:sub>
                        <m:r>
                          <a:rPr lang="en-GB" b="0" i="1" smtClean="0">
                            <a:latin typeface="Cambria Math" panose="02040503050406030204" pitchFamily="18" charset="0"/>
                            <a:ea typeface="Cambria Math" panose="02040503050406030204" pitchFamily="18" charset="0"/>
                          </a:rPr>
                          <m:t>𝑊</m:t>
                        </m:r>
                        <m:r>
                          <a:rPr lang="en-GB" b="0" i="1" smtClean="0">
                            <a:latin typeface="Cambria Math" panose="02040503050406030204" pitchFamily="18" charset="0"/>
                            <a:ea typeface="Cambria Math" panose="02040503050406030204" pitchFamily="18" charset="0"/>
                          </a:rPr>
                          <m:t>1</m:t>
                        </m:r>
                      </m:sub>
                    </m:sSub>
                    <m:r>
                      <a:rPr lang="en-GB" b="0" i="1" smtClean="0">
                        <a:latin typeface="Cambria Math" panose="02040503050406030204" pitchFamily="18" charset="0"/>
                        <a:ea typeface="Cambria Math" panose="02040503050406030204" pitchFamily="18" charset="0"/>
                      </a:rPr>
                      <m:t>=</m:t>
                    </m:r>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𝜃</m:t>
                        </m:r>
                      </m:e>
                      <m:sub>
                        <m:r>
                          <a:rPr lang="en-GB" b="0" i="1" smtClean="0">
                            <a:latin typeface="Cambria Math" panose="02040503050406030204" pitchFamily="18" charset="0"/>
                            <a:ea typeface="Cambria Math" panose="02040503050406030204" pitchFamily="18" charset="0"/>
                          </a:rPr>
                          <m:t>𝐻</m:t>
                        </m:r>
                        <m:r>
                          <a:rPr lang="en-GB" b="0" i="1" smtClean="0">
                            <a:latin typeface="Cambria Math" panose="02040503050406030204" pitchFamily="18" charset="0"/>
                            <a:ea typeface="Cambria Math" panose="02040503050406030204" pitchFamily="18" charset="0"/>
                          </a:rPr>
                          <m:t>1</m:t>
                        </m:r>
                      </m:sub>
                    </m:sSub>
                    <m:r>
                      <a:rPr lang="en-GB" b="0" i="1" smtClean="0">
                        <a:latin typeface="Cambria Math" panose="02040503050406030204" pitchFamily="18" charset="0"/>
                        <a:ea typeface="Cambria Math" panose="02040503050406030204" pitchFamily="18" charset="0"/>
                      </a:rPr>
                      <m:t>=0.8</m:t>
                    </m:r>
                  </m:oMath>
                </a14:m>
                <a:endParaRPr lang="en-GB" dirty="0"/>
              </a:p>
              <a:p>
                <a:pPr lvl="1"/>
                <a14:m>
                  <m:oMath xmlns:m="http://schemas.openxmlformats.org/officeDocument/2006/math">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𝜃</m:t>
                        </m:r>
                      </m:e>
                      <m:sub>
                        <m:r>
                          <a:rPr lang="en-GB" i="1">
                            <a:latin typeface="Cambria Math" panose="02040503050406030204" pitchFamily="18" charset="0"/>
                            <a:ea typeface="Cambria Math" panose="02040503050406030204" pitchFamily="18" charset="0"/>
                          </a:rPr>
                          <m:t>𝐹</m:t>
                        </m:r>
                        <m:r>
                          <a:rPr lang="en-GB" b="0" i="1" smtClean="0">
                            <a:latin typeface="Cambria Math" panose="02040503050406030204" pitchFamily="18" charset="0"/>
                            <a:ea typeface="Cambria Math" panose="02040503050406030204" pitchFamily="18" charset="0"/>
                          </a:rPr>
                          <m:t>2</m:t>
                        </m:r>
                      </m:sub>
                    </m:sSub>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𝜃</m:t>
                        </m:r>
                      </m:e>
                      <m:sub>
                        <m:r>
                          <a:rPr lang="en-GB" i="1">
                            <a:latin typeface="Cambria Math" panose="02040503050406030204" pitchFamily="18" charset="0"/>
                            <a:ea typeface="Cambria Math" panose="02040503050406030204" pitchFamily="18" charset="0"/>
                          </a:rPr>
                          <m:t>𝑊</m:t>
                        </m:r>
                        <m:r>
                          <a:rPr lang="en-GB" b="0" i="1" smtClean="0">
                            <a:latin typeface="Cambria Math" panose="02040503050406030204" pitchFamily="18" charset="0"/>
                            <a:ea typeface="Cambria Math" panose="02040503050406030204" pitchFamily="18" charset="0"/>
                          </a:rPr>
                          <m:t>2</m:t>
                        </m:r>
                      </m:sub>
                    </m:sSub>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𝜃</m:t>
                        </m:r>
                      </m:e>
                      <m:sub>
                        <m:r>
                          <a:rPr lang="en-GB" i="1">
                            <a:latin typeface="Cambria Math" panose="02040503050406030204" pitchFamily="18" charset="0"/>
                            <a:ea typeface="Cambria Math" panose="02040503050406030204" pitchFamily="18" charset="0"/>
                          </a:rPr>
                          <m:t>𝐻</m:t>
                        </m:r>
                        <m:r>
                          <a:rPr lang="en-GB" b="0" i="1" smtClean="0">
                            <a:latin typeface="Cambria Math" panose="02040503050406030204" pitchFamily="18" charset="0"/>
                            <a:ea typeface="Cambria Math" panose="02040503050406030204" pitchFamily="18" charset="0"/>
                          </a:rPr>
                          <m:t>2</m:t>
                        </m:r>
                      </m:sub>
                    </m:sSub>
                    <m:r>
                      <a:rPr lang="en-GB" i="1">
                        <a:latin typeface="Cambria Math" panose="02040503050406030204" pitchFamily="18" charset="0"/>
                        <a:ea typeface="Cambria Math" panose="02040503050406030204" pitchFamily="18" charset="0"/>
                      </a:rPr>
                      <m:t>=0.</m:t>
                    </m:r>
                    <m:r>
                      <a:rPr lang="en-GB" b="0" i="1" smtClean="0">
                        <a:latin typeface="Cambria Math" panose="02040503050406030204" pitchFamily="18" charset="0"/>
                        <a:ea typeface="Cambria Math" panose="02040503050406030204" pitchFamily="18" charset="0"/>
                      </a:rPr>
                      <m:t>3</m:t>
                    </m:r>
                  </m:oMath>
                </a14:m>
                <a:endParaRPr lang="en-GB" dirty="0"/>
              </a:p>
              <a:p>
                <a:r>
                  <a:rPr lang="en-GB" dirty="0"/>
                  <a:t>Assume that following counts have been sampled from </a:t>
                </a:r>
                <a14:m>
                  <m:oMath xmlns:m="http://schemas.openxmlformats.org/officeDocument/2006/math">
                    <m:r>
                      <a:rPr lang="en-GB" b="0" i="1" smtClean="0">
                        <a:latin typeface="Cambria Math" panose="02040503050406030204" pitchFamily="18" charset="0"/>
                      </a:rPr>
                      <m:t>𝑃</m:t>
                    </m:r>
                    <m:d>
                      <m:dPr>
                        <m:ctrlPr>
                          <a:rPr lang="en-GB" b="0" i="1" smtClean="0">
                            <a:latin typeface="Cambria Math" panose="02040503050406030204" pitchFamily="18" charset="0"/>
                          </a:rPr>
                        </m:ctrlPr>
                      </m:dPr>
                      <m:e>
                        <m:r>
                          <a:rPr lang="en-GB" b="0" i="1" smtClean="0">
                            <a:latin typeface="Cambria Math" panose="02040503050406030204" pitchFamily="18" charset="0"/>
                          </a:rPr>
                          <m:t>𝐵</m:t>
                        </m:r>
                        <m:r>
                          <a:rPr lang="en-GB" b="0" i="1" smtClean="0">
                            <a:latin typeface="Cambria Math" panose="02040503050406030204" pitchFamily="18" charset="0"/>
                          </a:rPr>
                          <m:t>,</m:t>
                        </m:r>
                        <m:r>
                          <a:rPr lang="en-GB" b="0" i="1" smtClean="0">
                            <a:latin typeface="Cambria Math" panose="02040503050406030204" pitchFamily="18" charset="0"/>
                          </a:rPr>
                          <m:t>𝐹</m:t>
                        </m:r>
                        <m:r>
                          <a:rPr lang="en-GB" b="0" i="1" smtClean="0">
                            <a:latin typeface="Cambria Math" panose="02040503050406030204" pitchFamily="18" charset="0"/>
                          </a:rPr>
                          <m:t>,</m:t>
                        </m:r>
                        <m:r>
                          <a:rPr lang="en-GB" b="0" i="1" smtClean="0">
                            <a:latin typeface="Cambria Math" panose="02040503050406030204" pitchFamily="18" charset="0"/>
                          </a:rPr>
                          <m:t>𝑊</m:t>
                        </m:r>
                        <m:r>
                          <a:rPr lang="en-GB" b="0" i="1" smtClean="0">
                            <a:latin typeface="Cambria Math" panose="02040503050406030204" pitchFamily="18" charset="0"/>
                          </a:rPr>
                          <m:t>,</m:t>
                        </m:r>
                        <m:r>
                          <a:rPr lang="en-GB" b="0" i="1" smtClean="0">
                            <a:latin typeface="Cambria Math" panose="02040503050406030204" pitchFamily="18" charset="0"/>
                          </a:rPr>
                          <m:t>𝐻</m:t>
                        </m:r>
                      </m:e>
                    </m:d>
                  </m:oMath>
                </a14:m>
                <a:r>
                  <a:rPr lang="en-GB" dirty="0"/>
                  <a:t>, </a:t>
                </a:r>
                <a14:m>
                  <m:oMath xmlns:m="http://schemas.openxmlformats.org/officeDocument/2006/math">
                    <m:r>
                      <a:rPr lang="en-GB" b="0" i="1" smtClean="0">
                        <a:latin typeface="Cambria Math" panose="02040503050406030204" pitchFamily="18" charset="0"/>
                      </a:rPr>
                      <m:t>𝑁</m:t>
                    </m:r>
                    <m:r>
                      <a:rPr lang="en-GB" b="0" i="1" smtClean="0">
                        <a:latin typeface="Cambria Math" panose="02040503050406030204" pitchFamily="18" charset="0"/>
                      </a:rPr>
                      <m:t>=1000</m:t>
                    </m:r>
                  </m:oMath>
                </a14:m>
                <a:endParaRPr lang="en-GB" b="0" dirty="0"/>
              </a:p>
              <a:p>
                <a:pPr lvl="1"/>
                <a:endParaRPr lang="en-GB" dirty="0"/>
              </a:p>
              <a:p>
                <a:endParaRPr lang="en-GB" dirty="0"/>
              </a:p>
              <a:p>
                <a:endParaRPr lang="en-GB" dirty="0"/>
              </a:p>
              <a:p>
                <a:endParaRPr lang="en-GB" dirty="0"/>
              </a:p>
              <a:p>
                <a:r>
                  <a:rPr lang="en-GB" dirty="0"/>
                  <a:t>We want to re-learn the true parameters using EM</a:t>
                </a:r>
              </a:p>
            </p:txBody>
          </p:sp>
        </mc:Choice>
        <mc:Fallback xmlns="">
          <p:sp>
            <p:nvSpPr>
              <p:cNvPr id="10" name="Content Placeholder 9">
                <a:extLst>
                  <a:ext uri="{FF2B5EF4-FFF2-40B4-BE49-F238E27FC236}">
                    <a16:creationId xmlns:a16="http://schemas.microsoft.com/office/drawing/2014/main" id="{1869AFA8-696E-064A-98A2-D8C17833C784}"/>
                  </a:ext>
                </a:extLst>
              </p:cNvPr>
              <p:cNvSpPr>
                <a:spLocks noGrp="1" noRot="1" noChangeAspect="1" noMove="1" noResize="1" noEditPoints="1" noAdjustHandles="1" noChangeArrowheads="1" noChangeShapeType="1" noTextEdit="1"/>
              </p:cNvSpPr>
              <p:nvPr>
                <p:ph idx="1"/>
              </p:nvPr>
            </p:nvSpPr>
            <p:spPr>
              <a:xfrm>
                <a:off x="359626" y="1666902"/>
                <a:ext cx="6696573" cy="4236435"/>
              </a:xfrm>
              <a:blipFill>
                <a:blip r:embed="rId3"/>
                <a:stretch>
                  <a:fillRect l="-2457" t="-2687" b="-597"/>
                </a:stretch>
              </a:blipFill>
            </p:spPr>
            <p:txBody>
              <a:bodyPr/>
              <a:lstStyle/>
              <a:p>
                <a:r>
                  <a:rPr lang="en-GB">
                    <a:noFill/>
                  </a:rPr>
                  <a:t> </a:t>
                </a:r>
              </a:p>
            </p:txBody>
          </p:sp>
        </mc:Fallback>
      </mc:AlternateContent>
      <p:sp>
        <p:nvSpPr>
          <p:cNvPr id="3" name="Date Placeholder 2">
            <a:extLst>
              <a:ext uri="{FF2B5EF4-FFF2-40B4-BE49-F238E27FC236}">
                <a16:creationId xmlns:a16="http://schemas.microsoft.com/office/drawing/2014/main" id="{360D84EE-78BC-E548-92EC-5871C92C2636}"/>
              </a:ext>
            </a:extLst>
          </p:cNvPr>
          <p:cNvSpPr>
            <a:spLocks noGrp="1"/>
          </p:cNvSpPr>
          <p:nvPr>
            <p:ph type="dt" sz="half" idx="2"/>
          </p:nvPr>
        </p:nvSpPr>
        <p:spPr/>
        <p:txBody>
          <a:bodyPr/>
          <a:lstStyle/>
          <a:p>
            <a:r>
              <a:rPr lang="en-GB"/>
              <a:t>Lifted Learning</a:t>
            </a:r>
            <a:endParaRPr lang="en-GB" dirty="0"/>
          </a:p>
        </p:txBody>
      </p:sp>
      <p:sp>
        <p:nvSpPr>
          <p:cNvPr id="5" name="Footer Placeholder 4">
            <a:extLst>
              <a:ext uri="{FF2B5EF4-FFF2-40B4-BE49-F238E27FC236}">
                <a16:creationId xmlns:a16="http://schemas.microsoft.com/office/drawing/2014/main" id="{BD7FAD96-570D-E942-9534-D38F00B1FCFE}"/>
              </a:ext>
            </a:extLst>
          </p:cNvPr>
          <p:cNvSpPr>
            <a:spLocks noGrp="1"/>
          </p:cNvSpPr>
          <p:nvPr>
            <p:ph type="ftr" sz="quarter" idx="3"/>
          </p:nvPr>
        </p:nvSpPr>
        <p:spPr/>
        <p:txBody>
          <a:bodyPr/>
          <a:lstStyle/>
          <a:p>
            <a:r>
              <a:rPr lang="en-GB" dirty="0"/>
              <a:t>T. Braun - StaRAI</a:t>
            </a:r>
          </a:p>
        </p:txBody>
      </p:sp>
      <p:sp>
        <p:nvSpPr>
          <p:cNvPr id="7" name="Foliennummernplatzhalter 3"/>
          <p:cNvSpPr>
            <a:spLocks noGrp="1"/>
          </p:cNvSpPr>
          <p:nvPr>
            <p:ph type="sldNum" sz="quarter" idx="4"/>
          </p:nvPr>
        </p:nvSpPr>
        <p:spPr/>
        <p:txBody>
          <a:bodyPr/>
          <a:lstStyle/>
          <a:p>
            <a:fld id="{A4C577E2-95DD-1F4B-A688-E8FB02007787}" type="slidenum">
              <a:rPr lang="en-GB" smtClean="0"/>
              <a:pPr/>
              <a:t>136</a:t>
            </a:fld>
            <a:endParaRPr lang="en-GB" dirty="0"/>
          </a:p>
        </p:txBody>
      </p:sp>
      <p:sp>
        <p:nvSpPr>
          <p:cNvPr id="123906" name="Rectangle 3"/>
          <p:cNvSpPr>
            <a:spLocks noChangeArrowheads="1"/>
          </p:cNvSpPr>
          <p:nvPr/>
        </p:nvSpPr>
        <p:spPr bwMode="auto">
          <a:xfrm>
            <a:off x="1528759" y="910673"/>
            <a:ext cx="8955285" cy="6470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906" tIns="46751" rIns="89906" bIns="46751"/>
          <a:lstStyle/>
          <a:p>
            <a:pPr marL="339385" indent="-339385">
              <a:spcBef>
                <a:spcPts val="1798"/>
              </a:spcBef>
              <a:buClr>
                <a:srgbClr val="000000"/>
              </a:buClr>
              <a:buSzPct val="100000"/>
              <a:buFont typeface="Wingdings" charset="0"/>
              <a:buChar char=""/>
            </a:pPr>
            <a:endParaRPr lang="en-GB" sz="2398" dirty="0">
              <a:solidFill>
                <a:srgbClr val="000000"/>
              </a:solidFill>
              <a:cs typeface="Times New Roman" charset="0"/>
            </a:endParaRPr>
          </a:p>
        </p:txBody>
      </p:sp>
      <mc:AlternateContent xmlns:mc="http://schemas.openxmlformats.org/markup-compatibility/2006" xmlns:a14="http://schemas.microsoft.com/office/drawing/2010/main">
        <mc:Choice Requires="a14">
          <p:graphicFrame>
            <p:nvGraphicFramePr>
              <p:cNvPr id="11" name="Table 10">
                <a:extLst>
                  <a:ext uri="{FF2B5EF4-FFF2-40B4-BE49-F238E27FC236}">
                    <a16:creationId xmlns:a16="http://schemas.microsoft.com/office/drawing/2014/main" id="{11B60744-2444-5F45-918B-98D48660C4EE}"/>
                  </a:ext>
                </a:extLst>
              </p:cNvPr>
              <p:cNvGraphicFramePr>
                <a:graphicFrameLocks noGrp="1"/>
              </p:cNvGraphicFramePr>
              <p:nvPr/>
            </p:nvGraphicFramePr>
            <p:xfrm>
              <a:off x="1499523" y="4020239"/>
              <a:ext cx="4416778" cy="1222728"/>
            </p:xfrm>
            <a:graphic>
              <a:graphicData uri="http://schemas.openxmlformats.org/drawingml/2006/table">
                <a:tbl>
                  <a:tblPr firstRow="1" bandRow="1">
                    <a:tableStyleId>{793D81CF-94F2-401A-BA57-92F5A7B2D0C5}</a:tableStyleId>
                  </a:tblPr>
                  <a:tblGrid>
                    <a:gridCol w="1108064">
                      <a:extLst>
                        <a:ext uri="{9D8B030D-6E8A-4147-A177-3AD203B41FA5}">
                          <a16:colId xmlns:a16="http://schemas.microsoft.com/office/drawing/2014/main" val="563986268"/>
                        </a:ext>
                      </a:extLst>
                    </a:gridCol>
                    <a:gridCol w="864288">
                      <a:extLst>
                        <a:ext uri="{9D8B030D-6E8A-4147-A177-3AD203B41FA5}">
                          <a16:colId xmlns:a16="http://schemas.microsoft.com/office/drawing/2014/main" val="4209704794"/>
                        </a:ext>
                      </a:extLst>
                    </a:gridCol>
                    <a:gridCol w="790069">
                      <a:extLst>
                        <a:ext uri="{9D8B030D-6E8A-4147-A177-3AD203B41FA5}">
                          <a16:colId xmlns:a16="http://schemas.microsoft.com/office/drawing/2014/main" val="4195741854"/>
                        </a:ext>
                      </a:extLst>
                    </a:gridCol>
                    <a:gridCol w="864288">
                      <a:extLst>
                        <a:ext uri="{9D8B030D-6E8A-4147-A177-3AD203B41FA5}">
                          <a16:colId xmlns:a16="http://schemas.microsoft.com/office/drawing/2014/main" val="727764260"/>
                        </a:ext>
                      </a:extLst>
                    </a:gridCol>
                    <a:gridCol w="790069">
                      <a:extLst>
                        <a:ext uri="{9D8B030D-6E8A-4147-A177-3AD203B41FA5}">
                          <a16:colId xmlns:a16="http://schemas.microsoft.com/office/drawing/2014/main" val="412493885"/>
                        </a:ext>
                      </a:extLst>
                    </a:gridCol>
                  </a:tblGrid>
                  <a:tr h="305682">
                    <a:tc rowSpan="2">
                      <a:txBody>
                        <a:bodyPr/>
                        <a:lstStyle/>
                        <a:p>
                          <a:pPr algn="ctr"/>
                          <a:r>
                            <a:rPr lang="de-DE" sz="1400" dirty="0"/>
                            <a:t>Data</a:t>
                          </a:r>
                        </a:p>
                      </a:txBody>
                      <a:tcPr marL="91345" marR="91345" marT="45672" marB="45672" anchor="ctr"/>
                    </a:tc>
                    <a:tc gridSpan="2">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𝑊</m:t>
                                </m:r>
                                <m:r>
                                  <a:rPr lang="de-DE" sz="1400" b="0" i="1" smtClean="0">
                                    <a:latin typeface="Cambria Math" panose="02040503050406030204" pitchFamily="18" charset="0"/>
                                  </a:rPr>
                                  <m:t>=</m:t>
                                </m:r>
                                <m:r>
                                  <a:rPr lang="de-DE" sz="1400" b="0" i="1" smtClean="0">
                                    <a:latin typeface="Cambria Math" panose="02040503050406030204" pitchFamily="18" charset="0"/>
                                  </a:rPr>
                                  <m:t>𝑟𝑒𝑑</m:t>
                                </m:r>
                              </m:oMath>
                            </m:oMathPara>
                          </a14:m>
                          <a:endParaRPr lang="de-DE" sz="1400" b="0" dirty="0"/>
                        </a:p>
                      </a:txBody>
                      <a:tcPr marL="91345" marR="91345" marT="45672" marB="45672"/>
                    </a:tc>
                    <a:tc hMerge="1">
                      <a:txBody>
                        <a:bodyPr/>
                        <a:lstStyle/>
                        <a:p>
                          <a:endParaRPr lang="de-DE" dirty="0"/>
                        </a:p>
                      </a:txBody>
                      <a:tcPr/>
                    </a:tc>
                    <a:tc gridSpan="2">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𝑊</m:t>
                                </m:r>
                                <m:r>
                                  <a:rPr lang="de-DE" sz="1400" b="0" i="1" smtClean="0">
                                    <a:latin typeface="Cambria Math" panose="02040503050406030204" pitchFamily="18" charset="0"/>
                                  </a:rPr>
                                  <m:t>=</m:t>
                                </m:r>
                                <m:r>
                                  <a:rPr lang="de-DE" sz="1400" b="0" i="1" smtClean="0">
                                    <a:latin typeface="Cambria Math" panose="02040503050406030204" pitchFamily="18" charset="0"/>
                                  </a:rPr>
                                  <m:t>𝑦𝑒𝑙𝑙𝑜𝑤</m:t>
                                </m:r>
                              </m:oMath>
                            </m:oMathPara>
                          </a14:m>
                          <a:endParaRPr lang="de-DE" sz="1400" b="0" dirty="0"/>
                        </a:p>
                      </a:txBody>
                      <a:tcPr marL="91345" marR="91345" marT="45672" marB="45672"/>
                    </a:tc>
                    <a:tc hMerge="1">
                      <a:txBody>
                        <a:bodyPr/>
                        <a:lstStyle/>
                        <a:p>
                          <a:endParaRPr lang="de-DE" dirty="0"/>
                        </a:p>
                      </a:txBody>
                      <a:tcPr/>
                    </a:tc>
                    <a:extLst>
                      <a:ext uri="{0D108BD9-81ED-4DB2-BD59-A6C34878D82A}">
                        <a16:rowId xmlns:a16="http://schemas.microsoft.com/office/drawing/2014/main" val="3031248550"/>
                      </a:ext>
                    </a:extLst>
                  </a:tr>
                  <a:tr h="305682">
                    <a:tc vMerge="1">
                      <a:txBody>
                        <a:bodyPr/>
                        <a:lstStyle/>
                        <a:p>
                          <a:endParaRPr lang="de-DE" sz="1400" dirty="0"/>
                        </a:p>
                      </a:txBody>
                      <a:tcPr>
                        <a:solidFill>
                          <a:schemeClr val="tx1"/>
                        </a:solidFill>
                      </a:tcPr>
                    </a:tc>
                    <a:tc>
                      <a:txBody>
                        <a:bodyPr/>
                        <a:lstStyle/>
                        <a:p>
                          <a:pPr/>
                          <a14:m>
                            <m:oMathPara xmlns:m="http://schemas.openxmlformats.org/officeDocument/2006/math">
                              <m:oMathParaPr>
                                <m:jc m:val="centerGroup"/>
                              </m:oMathParaPr>
                              <m:oMath xmlns:m="http://schemas.openxmlformats.org/officeDocument/2006/math">
                                <m:r>
                                  <a:rPr lang="de-DE" sz="1400" b="0" i="1" smtClean="0">
                                    <a:solidFill>
                                      <a:schemeClr val="bg1"/>
                                    </a:solidFill>
                                    <a:latin typeface="Cambria Math" panose="02040503050406030204" pitchFamily="18" charset="0"/>
                                  </a:rPr>
                                  <m:t>𝐻</m:t>
                                </m:r>
                                <m:r>
                                  <a:rPr lang="de-DE" sz="1400" b="0" i="1" smtClean="0">
                                    <a:solidFill>
                                      <a:schemeClr val="bg1"/>
                                    </a:solidFill>
                                    <a:latin typeface="Cambria Math" panose="02040503050406030204" pitchFamily="18" charset="0"/>
                                  </a:rPr>
                                  <m:t>=</m:t>
                                </m:r>
                                <m:r>
                                  <a:rPr lang="de-DE" sz="1400" b="0" i="1" smtClean="0">
                                    <a:solidFill>
                                      <a:schemeClr val="bg1"/>
                                    </a:solidFill>
                                    <a:latin typeface="Cambria Math" panose="02040503050406030204" pitchFamily="18" charset="0"/>
                                  </a:rPr>
                                  <m:t>𝑦𝑒𝑠</m:t>
                                </m:r>
                              </m:oMath>
                            </m:oMathPara>
                          </a14:m>
                          <a:endParaRPr lang="de-DE" sz="1400" dirty="0">
                            <a:solidFill>
                              <a:schemeClr val="bg1"/>
                            </a:solidFill>
                          </a:endParaRPr>
                        </a:p>
                      </a:txBody>
                      <a:tcPr marL="91345" marR="91345" marT="45672" marB="45672">
                        <a:solidFill>
                          <a:schemeClr val="tx1"/>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b="0" i="1" smtClean="0">
                                    <a:solidFill>
                                      <a:schemeClr val="bg1"/>
                                    </a:solidFill>
                                    <a:latin typeface="Cambria Math" panose="02040503050406030204" pitchFamily="18" charset="0"/>
                                  </a:rPr>
                                  <m:t>𝐻</m:t>
                                </m:r>
                                <m:r>
                                  <a:rPr lang="de-DE" sz="1400" b="0" i="1" smtClean="0">
                                    <a:solidFill>
                                      <a:schemeClr val="bg1"/>
                                    </a:solidFill>
                                    <a:latin typeface="Cambria Math" panose="02040503050406030204" pitchFamily="18" charset="0"/>
                                  </a:rPr>
                                  <m:t>=</m:t>
                                </m:r>
                                <m:r>
                                  <a:rPr lang="de-DE" sz="1400" b="0" i="1" smtClean="0">
                                    <a:solidFill>
                                      <a:schemeClr val="bg1"/>
                                    </a:solidFill>
                                    <a:latin typeface="Cambria Math" panose="02040503050406030204" pitchFamily="18" charset="0"/>
                                  </a:rPr>
                                  <m:t>𝑛𝑜</m:t>
                                </m:r>
                              </m:oMath>
                            </m:oMathPara>
                          </a14:m>
                          <a:endParaRPr lang="de-DE" sz="1400" dirty="0">
                            <a:solidFill>
                              <a:schemeClr val="bg1"/>
                            </a:solidFill>
                          </a:endParaRPr>
                        </a:p>
                      </a:txBody>
                      <a:tcPr marL="91345" marR="91345" marT="45672" marB="45672">
                        <a:solidFill>
                          <a:schemeClr val="tx1"/>
                        </a:solidFill>
                      </a:tcPr>
                    </a:tc>
                    <a:tc>
                      <a:txBody>
                        <a:bodyPr/>
                        <a:lstStyle/>
                        <a:p>
                          <a:pPr/>
                          <a14:m>
                            <m:oMathPara xmlns:m="http://schemas.openxmlformats.org/officeDocument/2006/math">
                              <m:oMathParaPr>
                                <m:jc m:val="centerGroup"/>
                              </m:oMathParaPr>
                              <m:oMath xmlns:m="http://schemas.openxmlformats.org/officeDocument/2006/math">
                                <m:r>
                                  <a:rPr lang="de-DE" sz="1400" b="0" i="1" smtClean="0">
                                    <a:solidFill>
                                      <a:schemeClr val="bg1"/>
                                    </a:solidFill>
                                    <a:latin typeface="Cambria Math" panose="02040503050406030204" pitchFamily="18" charset="0"/>
                                  </a:rPr>
                                  <m:t>𝐻</m:t>
                                </m:r>
                                <m:r>
                                  <a:rPr lang="de-DE" sz="1400" b="0" i="1" smtClean="0">
                                    <a:solidFill>
                                      <a:schemeClr val="bg1"/>
                                    </a:solidFill>
                                    <a:latin typeface="Cambria Math" panose="02040503050406030204" pitchFamily="18" charset="0"/>
                                  </a:rPr>
                                  <m:t>=</m:t>
                                </m:r>
                                <m:r>
                                  <a:rPr lang="de-DE" sz="1400" b="0" i="1" smtClean="0">
                                    <a:solidFill>
                                      <a:schemeClr val="bg1"/>
                                    </a:solidFill>
                                    <a:latin typeface="Cambria Math" panose="02040503050406030204" pitchFamily="18" charset="0"/>
                                  </a:rPr>
                                  <m:t>𝑦𝑒𝑠</m:t>
                                </m:r>
                              </m:oMath>
                            </m:oMathPara>
                          </a14:m>
                          <a:endParaRPr lang="de-DE" sz="1400" dirty="0">
                            <a:solidFill>
                              <a:schemeClr val="bg1"/>
                            </a:solidFill>
                          </a:endParaRPr>
                        </a:p>
                      </a:txBody>
                      <a:tcPr marL="91345" marR="91345" marT="45672" marB="45672">
                        <a:solidFill>
                          <a:schemeClr val="tx1"/>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b="0" i="1" smtClean="0">
                                    <a:solidFill>
                                      <a:schemeClr val="bg1"/>
                                    </a:solidFill>
                                    <a:latin typeface="Cambria Math" panose="02040503050406030204" pitchFamily="18" charset="0"/>
                                  </a:rPr>
                                  <m:t>𝐻</m:t>
                                </m:r>
                                <m:r>
                                  <a:rPr lang="de-DE" sz="1400" b="0" i="1" smtClean="0">
                                    <a:solidFill>
                                      <a:schemeClr val="bg1"/>
                                    </a:solidFill>
                                    <a:latin typeface="Cambria Math" panose="02040503050406030204" pitchFamily="18" charset="0"/>
                                  </a:rPr>
                                  <m:t>=</m:t>
                                </m:r>
                                <m:r>
                                  <a:rPr lang="de-DE" sz="1400" b="0" i="1" smtClean="0">
                                    <a:solidFill>
                                      <a:schemeClr val="bg1"/>
                                    </a:solidFill>
                                    <a:latin typeface="Cambria Math" panose="02040503050406030204" pitchFamily="18" charset="0"/>
                                  </a:rPr>
                                  <m:t>𝑛𝑜</m:t>
                                </m:r>
                              </m:oMath>
                            </m:oMathPara>
                          </a14:m>
                          <a:endParaRPr lang="de-DE" sz="1400" dirty="0">
                            <a:solidFill>
                              <a:schemeClr val="bg1"/>
                            </a:solidFill>
                          </a:endParaRPr>
                        </a:p>
                      </a:txBody>
                      <a:tcPr marL="91345" marR="91345" marT="45672" marB="45672">
                        <a:solidFill>
                          <a:schemeClr val="tx1"/>
                        </a:solidFill>
                      </a:tcPr>
                    </a:tc>
                    <a:extLst>
                      <a:ext uri="{0D108BD9-81ED-4DB2-BD59-A6C34878D82A}">
                        <a16:rowId xmlns:a16="http://schemas.microsoft.com/office/drawing/2014/main" val="1993784280"/>
                      </a:ext>
                    </a:extLst>
                  </a:tr>
                  <a:tr h="305682">
                    <a:tc>
                      <a:txBody>
                        <a:bodyPr/>
                        <a:lstStyle/>
                        <a:p>
                          <a:pPr/>
                          <a14:m>
                            <m:oMathPara xmlns:m="http://schemas.openxmlformats.org/officeDocument/2006/math">
                              <m:oMathParaPr>
                                <m:jc m:val="centerGroup"/>
                              </m:oMathParaPr>
                              <m:oMath xmlns:m="http://schemas.openxmlformats.org/officeDocument/2006/math">
                                <m:r>
                                  <a:rPr lang="de-DE" sz="1400" b="0" i="1" smtClean="0">
                                    <a:solidFill>
                                      <a:schemeClr val="bg1"/>
                                    </a:solidFill>
                                    <a:latin typeface="Cambria Math" panose="02040503050406030204" pitchFamily="18" charset="0"/>
                                  </a:rPr>
                                  <m:t>𝐹</m:t>
                                </m:r>
                                <m:r>
                                  <a:rPr lang="de-DE" sz="1400" b="0" i="1" smtClean="0">
                                    <a:solidFill>
                                      <a:schemeClr val="bg1"/>
                                    </a:solidFill>
                                    <a:latin typeface="Cambria Math" panose="02040503050406030204" pitchFamily="18" charset="0"/>
                                  </a:rPr>
                                  <m:t>=</m:t>
                                </m:r>
                                <m:r>
                                  <a:rPr lang="de-DE" sz="1400" b="0" i="1" smtClean="0">
                                    <a:solidFill>
                                      <a:schemeClr val="bg1"/>
                                    </a:solidFill>
                                    <a:latin typeface="Cambria Math" panose="02040503050406030204" pitchFamily="18" charset="0"/>
                                  </a:rPr>
                                  <m:t>𝑐h𝑒𝑟𝑟𝑦</m:t>
                                </m:r>
                              </m:oMath>
                            </m:oMathPara>
                          </a14:m>
                          <a:endParaRPr lang="de-DE" sz="1400" dirty="0">
                            <a:solidFill>
                              <a:schemeClr val="bg1"/>
                            </a:solidFill>
                          </a:endParaRPr>
                        </a:p>
                      </a:txBody>
                      <a:tcPr marL="91345" marR="91345" marT="45672" marB="45672">
                        <a:solidFill>
                          <a:schemeClr val="tx1"/>
                        </a:solidFill>
                      </a:tcPr>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273</m:t>
                                </m:r>
                              </m:oMath>
                            </m:oMathPara>
                          </a14:m>
                          <a:endParaRPr lang="de-DE"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93</m:t>
                                </m:r>
                              </m:oMath>
                            </m:oMathPara>
                          </a14:m>
                          <a:endParaRPr lang="de-DE"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104</m:t>
                                </m:r>
                              </m:oMath>
                            </m:oMathPara>
                          </a14:m>
                          <a:endParaRPr lang="de-DE"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90</m:t>
                                </m:r>
                              </m:oMath>
                            </m:oMathPara>
                          </a14:m>
                          <a:endParaRPr lang="de-DE" sz="1400" dirty="0"/>
                        </a:p>
                      </a:txBody>
                      <a:tcPr marL="91345" marR="91345" marT="45672" marB="45672"/>
                    </a:tc>
                    <a:extLst>
                      <a:ext uri="{0D108BD9-81ED-4DB2-BD59-A6C34878D82A}">
                        <a16:rowId xmlns:a16="http://schemas.microsoft.com/office/drawing/2014/main" val="769759906"/>
                      </a:ext>
                    </a:extLst>
                  </a:tr>
                  <a:tr h="305682">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b="0" i="1" smtClean="0">
                                    <a:solidFill>
                                      <a:schemeClr val="bg1"/>
                                    </a:solidFill>
                                    <a:latin typeface="Cambria Math" panose="02040503050406030204" pitchFamily="18" charset="0"/>
                                  </a:rPr>
                                  <m:t>𝐹</m:t>
                                </m:r>
                                <m:r>
                                  <a:rPr lang="de-DE" sz="1400" b="0" i="1" smtClean="0">
                                    <a:solidFill>
                                      <a:schemeClr val="bg1"/>
                                    </a:solidFill>
                                    <a:latin typeface="Cambria Math" panose="02040503050406030204" pitchFamily="18" charset="0"/>
                                  </a:rPr>
                                  <m:t>=</m:t>
                                </m:r>
                                <m:r>
                                  <a:rPr lang="de-DE" sz="1400" b="0" i="1" smtClean="0">
                                    <a:solidFill>
                                      <a:schemeClr val="bg1"/>
                                    </a:solidFill>
                                    <a:latin typeface="Cambria Math" panose="02040503050406030204" pitchFamily="18" charset="0"/>
                                  </a:rPr>
                                  <m:t>𝑙𝑖𝑚𝑒</m:t>
                                </m:r>
                              </m:oMath>
                            </m:oMathPara>
                          </a14:m>
                          <a:endParaRPr lang="de-DE" sz="1400" dirty="0">
                            <a:solidFill>
                              <a:schemeClr val="bg1"/>
                            </a:solidFill>
                          </a:endParaRPr>
                        </a:p>
                      </a:txBody>
                      <a:tcPr marL="91345" marR="91345" marT="45672" marB="45672">
                        <a:solidFill>
                          <a:schemeClr val="tx1"/>
                        </a:solidFill>
                      </a:tcPr>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79</m:t>
                                </m:r>
                              </m:oMath>
                            </m:oMathPara>
                          </a14:m>
                          <a:endParaRPr lang="de-DE"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100</m:t>
                                </m:r>
                              </m:oMath>
                            </m:oMathPara>
                          </a14:m>
                          <a:endParaRPr lang="de-DE"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94</m:t>
                                </m:r>
                              </m:oMath>
                            </m:oMathPara>
                          </a14:m>
                          <a:endParaRPr lang="de-DE"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167</m:t>
                                </m:r>
                              </m:oMath>
                            </m:oMathPara>
                          </a14:m>
                          <a:endParaRPr lang="de-DE" sz="1400" dirty="0"/>
                        </a:p>
                      </a:txBody>
                      <a:tcPr marL="91345" marR="91345" marT="45672" marB="45672"/>
                    </a:tc>
                    <a:extLst>
                      <a:ext uri="{0D108BD9-81ED-4DB2-BD59-A6C34878D82A}">
                        <a16:rowId xmlns:a16="http://schemas.microsoft.com/office/drawing/2014/main" val="430728185"/>
                      </a:ext>
                    </a:extLst>
                  </a:tr>
                </a:tbl>
              </a:graphicData>
            </a:graphic>
          </p:graphicFrame>
        </mc:Choice>
        <mc:Fallback xmlns="">
          <p:graphicFrame>
            <p:nvGraphicFramePr>
              <p:cNvPr id="11" name="Table 10">
                <a:extLst>
                  <a:ext uri="{FF2B5EF4-FFF2-40B4-BE49-F238E27FC236}">
                    <a16:creationId xmlns:a16="http://schemas.microsoft.com/office/drawing/2014/main" id="{11B60744-2444-5F45-918B-98D48660C4EE}"/>
                  </a:ext>
                </a:extLst>
              </p:cNvPr>
              <p:cNvGraphicFramePr>
                <a:graphicFrameLocks noGrp="1"/>
              </p:cNvGraphicFramePr>
              <p:nvPr>
                <p:extLst/>
              </p:nvPr>
            </p:nvGraphicFramePr>
            <p:xfrm>
              <a:off x="1499523" y="4020239"/>
              <a:ext cx="4416778" cy="1222728"/>
            </p:xfrm>
            <a:graphic>
              <a:graphicData uri="http://schemas.openxmlformats.org/drawingml/2006/table">
                <a:tbl>
                  <a:tblPr firstRow="1" bandRow="1">
                    <a:tableStyleId>{793D81CF-94F2-401A-BA57-92F5A7B2D0C5}</a:tableStyleId>
                  </a:tblPr>
                  <a:tblGrid>
                    <a:gridCol w="1108064">
                      <a:extLst>
                        <a:ext uri="{9D8B030D-6E8A-4147-A177-3AD203B41FA5}">
                          <a16:colId xmlns:a16="http://schemas.microsoft.com/office/drawing/2014/main" val="563986268"/>
                        </a:ext>
                      </a:extLst>
                    </a:gridCol>
                    <a:gridCol w="864288">
                      <a:extLst>
                        <a:ext uri="{9D8B030D-6E8A-4147-A177-3AD203B41FA5}">
                          <a16:colId xmlns:a16="http://schemas.microsoft.com/office/drawing/2014/main" val="4209704794"/>
                        </a:ext>
                      </a:extLst>
                    </a:gridCol>
                    <a:gridCol w="790069">
                      <a:extLst>
                        <a:ext uri="{9D8B030D-6E8A-4147-A177-3AD203B41FA5}">
                          <a16:colId xmlns:a16="http://schemas.microsoft.com/office/drawing/2014/main" val="4195741854"/>
                        </a:ext>
                      </a:extLst>
                    </a:gridCol>
                    <a:gridCol w="864288">
                      <a:extLst>
                        <a:ext uri="{9D8B030D-6E8A-4147-A177-3AD203B41FA5}">
                          <a16:colId xmlns:a16="http://schemas.microsoft.com/office/drawing/2014/main" val="727764260"/>
                        </a:ext>
                      </a:extLst>
                    </a:gridCol>
                    <a:gridCol w="790069">
                      <a:extLst>
                        <a:ext uri="{9D8B030D-6E8A-4147-A177-3AD203B41FA5}">
                          <a16:colId xmlns:a16="http://schemas.microsoft.com/office/drawing/2014/main" val="412493885"/>
                        </a:ext>
                      </a:extLst>
                    </a:gridCol>
                  </a:tblGrid>
                  <a:tr h="305682">
                    <a:tc rowSpan="2">
                      <a:txBody>
                        <a:bodyPr/>
                        <a:lstStyle/>
                        <a:p>
                          <a:pPr algn="ctr"/>
                          <a:r>
                            <a:rPr lang="de-DE" sz="1400" dirty="0"/>
                            <a:t>Data</a:t>
                          </a:r>
                        </a:p>
                      </a:txBody>
                      <a:tcPr marL="91345" marR="91345" marT="45672" marB="45672" anchor="ctr"/>
                    </a:tc>
                    <a:tc gridSpan="2">
                      <a:txBody>
                        <a:bodyPr/>
                        <a:lstStyle/>
                        <a:p>
                          <a:endParaRPr lang="en-US"/>
                        </a:p>
                      </a:txBody>
                      <a:tcPr marL="91345" marR="91345" marT="45672" marB="45672">
                        <a:blipFill>
                          <a:blip r:embed="rId4"/>
                          <a:stretch>
                            <a:fillRect l="-67176" t="-4167" r="-100000" b="-308333"/>
                          </a:stretch>
                        </a:blipFill>
                      </a:tcPr>
                    </a:tc>
                    <a:tc hMerge="1">
                      <a:txBody>
                        <a:bodyPr/>
                        <a:lstStyle/>
                        <a:p>
                          <a:endParaRPr lang="de-DE" dirty="0"/>
                        </a:p>
                      </a:txBody>
                      <a:tcPr/>
                    </a:tc>
                    <a:tc gridSpan="2">
                      <a:txBody>
                        <a:bodyPr/>
                        <a:lstStyle/>
                        <a:p>
                          <a:endParaRPr lang="en-US"/>
                        </a:p>
                      </a:txBody>
                      <a:tcPr marL="91345" marR="91345" marT="45672" marB="45672">
                        <a:blipFill>
                          <a:blip r:embed="rId4"/>
                          <a:stretch>
                            <a:fillRect l="-168462" t="-4167" r="-769" b="-308333"/>
                          </a:stretch>
                        </a:blipFill>
                      </a:tcPr>
                    </a:tc>
                    <a:tc hMerge="1">
                      <a:txBody>
                        <a:bodyPr/>
                        <a:lstStyle/>
                        <a:p>
                          <a:endParaRPr lang="de-DE" dirty="0"/>
                        </a:p>
                      </a:txBody>
                      <a:tcPr/>
                    </a:tc>
                    <a:extLst>
                      <a:ext uri="{0D108BD9-81ED-4DB2-BD59-A6C34878D82A}">
                        <a16:rowId xmlns:a16="http://schemas.microsoft.com/office/drawing/2014/main" val="3031248550"/>
                      </a:ext>
                    </a:extLst>
                  </a:tr>
                  <a:tr h="305682">
                    <a:tc vMerge="1">
                      <a:txBody>
                        <a:bodyPr/>
                        <a:lstStyle/>
                        <a:p>
                          <a:endParaRPr lang="de-DE" sz="1400" dirty="0"/>
                        </a:p>
                      </a:txBody>
                      <a:tcPr>
                        <a:solidFill>
                          <a:schemeClr val="tx1"/>
                        </a:solidFill>
                      </a:tcPr>
                    </a:tc>
                    <a:tc>
                      <a:txBody>
                        <a:bodyPr/>
                        <a:lstStyle/>
                        <a:p>
                          <a:endParaRPr lang="en-US"/>
                        </a:p>
                      </a:txBody>
                      <a:tcPr marL="91345" marR="91345" marT="45672" marB="45672">
                        <a:blipFill>
                          <a:blip r:embed="rId4"/>
                          <a:stretch>
                            <a:fillRect l="-129412" t="-100000" r="-285294" b="-196000"/>
                          </a:stretch>
                        </a:blipFill>
                      </a:tcPr>
                    </a:tc>
                    <a:tc>
                      <a:txBody>
                        <a:bodyPr/>
                        <a:lstStyle/>
                        <a:p>
                          <a:endParaRPr lang="en-US"/>
                        </a:p>
                      </a:txBody>
                      <a:tcPr marL="91345" marR="91345" marT="45672" marB="45672">
                        <a:blipFill>
                          <a:blip r:embed="rId4"/>
                          <a:stretch>
                            <a:fillRect l="-247619" t="-100000" r="-207937" b="-196000"/>
                          </a:stretch>
                        </a:blipFill>
                      </a:tcPr>
                    </a:tc>
                    <a:tc>
                      <a:txBody>
                        <a:bodyPr/>
                        <a:lstStyle/>
                        <a:p>
                          <a:endParaRPr lang="en-US"/>
                        </a:p>
                      </a:txBody>
                      <a:tcPr marL="91345" marR="91345" marT="45672" marB="45672">
                        <a:blipFill>
                          <a:blip r:embed="rId4"/>
                          <a:stretch>
                            <a:fillRect l="-322059" t="-100000" r="-92647" b="-196000"/>
                          </a:stretch>
                        </a:blipFill>
                      </a:tcPr>
                    </a:tc>
                    <a:tc>
                      <a:txBody>
                        <a:bodyPr/>
                        <a:lstStyle/>
                        <a:p>
                          <a:endParaRPr lang="en-US"/>
                        </a:p>
                      </a:txBody>
                      <a:tcPr marL="91345" marR="91345" marT="45672" marB="45672">
                        <a:blipFill>
                          <a:blip r:embed="rId4"/>
                          <a:stretch>
                            <a:fillRect l="-462903" t="-100000" r="-1613" b="-196000"/>
                          </a:stretch>
                        </a:blipFill>
                      </a:tcPr>
                    </a:tc>
                    <a:extLst>
                      <a:ext uri="{0D108BD9-81ED-4DB2-BD59-A6C34878D82A}">
                        <a16:rowId xmlns:a16="http://schemas.microsoft.com/office/drawing/2014/main" val="1993784280"/>
                      </a:ext>
                    </a:extLst>
                  </a:tr>
                  <a:tr h="305682">
                    <a:tc>
                      <a:txBody>
                        <a:bodyPr/>
                        <a:lstStyle/>
                        <a:p>
                          <a:endParaRPr lang="en-US"/>
                        </a:p>
                      </a:txBody>
                      <a:tcPr marL="91345" marR="91345" marT="45672" marB="45672">
                        <a:blipFill>
                          <a:blip r:embed="rId4"/>
                          <a:stretch>
                            <a:fillRect l="-1149" t="-208333" r="-301149" b="-104167"/>
                          </a:stretch>
                        </a:blipFill>
                      </a:tcPr>
                    </a:tc>
                    <a:tc>
                      <a:txBody>
                        <a:bodyPr/>
                        <a:lstStyle/>
                        <a:p>
                          <a:endParaRPr lang="en-US"/>
                        </a:p>
                      </a:txBody>
                      <a:tcPr marL="91345" marR="91345" marT="45672" marB="45672">
                        <a:blipFill>
                          <a:blip r:embed="rId4"/>
                          <a:stretch>
                            <a:fillRect l="-129412" t="-208333" r="-285294" b="-104167"/>
                          </a:stretch>
                        </a:blipFill>
                      </a:tcPr>
                    </a:tc>
                    <a:tc>
                      <a:txBody>
                        <a:bodyPr/>
                        <a:lstStyle/>
                        <a:p>
                          <a:endParaRPr lang="en-US"/>
                        </a:p>
                      </a:txBody>
                      <a:tcPr marL="91345" marR="91345" marT="45672" marB="45672">
                        <a:blipFill>
                          <a:blip r:embed="rId4"/>
                          <a:stretch>
                            <a:fillRect l="-247619" t="-208333" r="-207937" b="-104167"/>
                          </a:stretch>
                        </a:blipFill>
                      </a:tcPr>
                    </a:tc>
                    <a:tc>
                      <a:txBody>
                        <a:bodyPr/>
                        <a:lstStyle/>
                        <a:p>
                          <a:endParaRPr lang="en-US"/>
                        </a:p>
                      </a:txBody>
                      <a:tcPr marL="91345" marR="91345" marT="45672" marB="45672">
                        <a:blipFill>
                          <a:blip r:embed="rId4"/>
                          <a:stretch>
                            <a:fillRect l="-322059" t="-208333" r="-92647" b="-104167"/>
                          </a:stretch>
                        </a:blipFill>
                      </a:tcPr>
                    </a:tc>
                    <a:tc>
                      <a:txBody>
                        <a:bodyPr/>
                        <a:lstStyle/>
                        <a:p>
                          <a:endParaRPr lang="en-US"/>
                        </a:p>
                      </a:txBody>
                      <a:tcPr marL="91345" marR="91345" marT="45672" marB="45672">
                        <a:blipFill>
                          <a:blip r:embed="rId4"/>
                          <a:stretch>
                            <a:fillRect l="-462903" t="-208333" r="-1613" b="-104167"/>
                          </a:stretch>
                        </a:blipFill>
                      </a:tcPr>
                    </a:tc>
                    <a:extLst>
                      <a:ext uri="{0D108BD9-81ED-4DB2-BD59-A6C34878D82A}">
                        <a16:rowId xmlns:a16="http://schemas.microsoft.com/office/drawing/2014/main" val="769759906"/>
                      </a:ext>
                    </a:extLst>
                  </a:tr>
                  <a:tr h="305682">
                    <a:tc>
                      <a:txBody>
                        <a:bodyPr/>
                        <a:lstStyle/>
                        <a:p>
                          <a:endParaRPr lang="en-US"/>
                        </a:p>
                      </a:txBody>
                      <a:tcPr marL="91345" marR="91345" marT="45672" marB="45672">
                        <a:blipFill>
                          <a:blip r:embed="rId4"/>
                          <a:stretch>
                            <a:fillRect l="-1149" t="-308333" r="-301149" b="-4167"/>
                          </a:stretch>
                        </a:blipFill>
                      </a:tcPr>
                    </a:tc>
                    <a:tc>
                      <a:txBody>
                        <a:bodyPr/>
                        <a:lstStyle/>
                        <a:p>
                          <a:endParaRPr lang="en-US"/>
                        </a:p>
                      </a:txBody>
                      <a:tcPr marL="91345" marR="91345" marT="45672" marB="45672">
                        <a:blipFill>
                          <a:blip r:embed="rId4"/>
                          <a:stretch>
                            <a:fillRect l="-129412" t="-308333" r="-285294" b="-4167"/>
                          </a:stretch>
                        </a:blipFill>
                      </a:tcPr>
                    </a:tc>
                    <a:tc>
                      <a:txBody>
                        <a:bodyPr/>
                        <a:lstStyle/>
                        <a:p>
                          <a:endParaRPr lang="en-US"/>
                        </a:p>
                      </a:txBody>
                      <a:tcPr marL="91345" marR="91345" marT="45672" marB="45672">
                        <a:blipFill>
                          <a:blip r:embed="rId4"/>
                          <a:stretch>
                            <a:fillRect l="-247619" t="-308333" r="-207937" b="-4167"/>
                          </a:stretch>
                        </a:blipFill>
                      </a:tcPr>
                    </a:tc>
                    <a:tc>
                      <a:txBody>
                        <a:bodyPr/>
                        <a:lstStyle/>
                        <a:p>
                          <a:endParaRPr lang="en-US"/>
                        </a:p>
                      </a:txBody>
                      <a:tcPr marL="91345" marR="91345" marT="45672" marB="45672">
                        <a:blipFill>
                          <a:blip r:embed="rId4"/>
                          <a:stretch>
                            <a:fillRect l="-322059" t="-308333" r="-92647" b="-4167"/>
                          </a:stretch>
                        </a:blipFill>
                      </a:tcPr>
                    </a:tc>
                    <a:tc>
                      <a:txBody>
                        <a:bodyPr/>
                        <a:lstStyle/>
                        <a:p>
                          <a:endParaRPr lang="en-US"/>
                        </a:p>
                      </a:txBody>
                      <a:tcPr marL="91345" marR="91345" marT="45672" marB="45672">
                        <a:blipFill>
                          <a:blip r:embed="rId4"/>
                          <a:stretch>
                            <a:fillRect l="-462903" t="-308333" r="-1613" b="-4167"/>
                          </a:stretch>
                        </a:blipFill>
                      </a:tcPr>
                    </a:tc>
                    <a:extLst>
                      <a:ext uri="{0D108BD9-81ED-4DB2-BD59-A6C34878D82A}">
                        <a16:rowId xmlns:a16="http://schemas.microsoft.com/office/drawing/2014/main" val="430728185"/>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29" name="Table 28">
                <a:extLst>
                  <a:ext uri="{FF2B5EF4-FFF2-40B4-BE49-F238E27FC236}">
                    <a16:creationId xmlns:a16="http://schemas.microsoft.com/office/drawing/2014/main" id="{E850367D-C7B8-6D4C-BD71-6C70E0A65A63}"/>
                  </a:ext>
                </a:extLst>
              </p:cNvPr>
              <p:cNvGraphicFramePr>
                <a:graphicFrameLocks noGrp="1"/>
              </p:cNvGraphicFramePr>
              <p:nvPr/>
            </p:nvGraphicFramePr>
            <p:xfrm>
              <a:off x="10435722" y="3520003"/>
              <a:ext cx="934255" cy="611364"/>
            </p:xfrm>
            <a:graphic>
              <a:graphicData uri="http://schemas.openxmlformats.org/drawingml/2006/table">
                <a:tbl>
                  <a:tblPr firstRow="1" bandRow="1">
                    <a:tableStyleId>{793D81CF-94F2-401A-BA57-92F5A7B2D0C5}</a:tableStyleId>
                  </a:tblPr>
                  <a:tblGrid>
                    <a:gridCol w="934255">
                      <a:extLst>
                        <a:ext uri="{9D8B030D-6E8A-4147-A177-3AD203B41FA5}">
                          <a16:colId xmlns:a16="http://schemas.microsoft.com/office/drawing/2014/main" val="994587755"/>
                        </a:ext>
                      </a:extLst>
                    </a:gridCol>
                  </a:tblGrid>
                  <a:tr h="305682">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𝑃</m:t>
                                </m:r>
                                <m:d>
                                  <m:dPr>
                                    <m:ctrlPr>
                                      <a:rPr lang="de-DE" sz="1400" b="0" i="1" smtClean="0">
                                        <a:latin typeface="Cambria Math" panose="02040503050406030204" pitchFamily="18" charset="0"/>
                                      </a:rPr>
                                    </m:ctrlPr>
                                  </m:dPr>
                                  <m:e>
                                    <m:r>
                                      <a:rPr lang="de-DE" sz="1400" b="0" i="1" smtClean="0">
                                        <a:latin typeface="Cambria Math" panose="02040503050406030204" pitchFamily="18" charset="0"/>
                                      </a:rPr>
                                      <m:t>𝐵</m:t>
                                    </m:r>
                                    <m:r>
                                      <a:rPr lang="de-DE" sz="1400" b="0" i="1" smtClean="0">
                                        <a:latin typeface="Cambria Math" panose="02040503050406030204" pitchFamily="18" charset="0"/>
                                      </a:rPr>
                                      <m:t>=1</m:t>
                                    </m:r>
                                  </m:e>
                                </m:d>
                              </m:oMath>
                            </m:oMathPara>
                          </a14:m>
                          <a:endParaRPr lang="de-DE" sz="1400" b="0" dirty="0"/>
                        </a:p>
                      </a:txBody>
                      <a:tcPr marL="91345" marR="91345" marT="45672" marB="45672"/>
                    </a:tc>
                    <a:extLst>
                      <a:ext uri="{0D108BD9-81ED-4DB2-BD59-A6C34878D82A}">
                        <a16:rowId xmlns:a16="http://schemas.microsoft.com/office/drawing/2014/main" val="2794515281"/>
                      </a:ext>
                    </a:extLst>
                  </a:tr>
                  <a:tr h="305682">
                    <a:tc>
                      <a:txBody>
                        <a:bodyPr/>
                        <a:lstStyle/>
                        <a:p>
                          <a:pPr/>
                          <a14:m>
                            <m:oMathPara xmlns:m="http://schemas.openxmlformats.org/officeDocument/2006/math">
                              <m:oMathParaPr>
                                <m:jc m:val="centerGroup"/>
                              </m:oMathParaPr>
                              <m:oMath xmlns:m="http://schemas.openxmlformats.org/officeDocument/2006/math">
                                <m:r>
                                  <a:rPr lang="de-DE" sz="1400" i="1" smtClean="0">
                                    <a:latin typeface="Cambria Math" panose="02040503050406030204" pitchFamily="18" charset="0"/>
                                    <a:ea typeface="Cambria Math" panose="02040503050406030204" pitchFamily="18" charset="0"/>
                                  </a:rPr>
                                  <m:t>𝜃</m:t>
                                </m:r>
                              </m:oMath>
                            </m:oMathPara>
                          </a14:m>
                          <a:endParaRPr lang="de-DE" sz="1400" dirty="0"/>
                        </a:p>
                      </a:txBody>
                      <a:tcPr marL="91345" marR="91345" marT="45672" marB="45672"/>
                    </a:tc>
                    <a:extLst>
                      <a:ext uri="{0D108BD9-81ED-4DB2-BD59-A6C34878D82A}">
                        <a16:rowId xmlns:a16="http://schemas.microsoft.com/office/drawing/2014/main" val="3291229817"/>
                      </a:ext>
                    </a:extLst>
                  </a:tr>
                </a:tbl>
              </a:graphicData>
            </a:graphic>
          </p:graphicFrame>
        </mc:Choice>
        <mc:Fallback xmlns="">
          <p:graphicFrame>
            <p:nvGraphicFramePr>
              <p:cNvPr id="29" name="Table 28">
                <a:extLst>
                  <a:ext uri="{FF2B5EF4-FFF2-40B4-BE49-F238E27FC236}">
                    <a16:creationId xmlns:a16="http://schemas.microsoft.com/office/drawing/2014/main" id="{E850367D-C7B8-6D4C-BD71-6C70E0A65A63}"/>
                  </a:ext>
                </a:extLst>
              </p:cNvPr>
              <p:cNvGraphicFramePr>
                <a:graphicFrameLocks noGrp="1"/>
              </p:cNvGraphicFramePr>
              <p:nvPr>
                <p:extLst/>
              </p:nvPr>
            </p:nvGraphicFramePr>
            <p:xfrm>
              <a:off x="10435722" y="3520003"/>
              <a:ext cx="934255" cy="611364"/>
            </p:xfrm>
            <a:graphic>
              <a:graphicData uri="http://schemas.openxmlformats.org/drawingml/2006/table">
                <a:tbl>
                  <a:tblPr firstRow="1" bandRow="1">
                    <a:tableStyleId>{793D81CF-94F2-401A-BA57-92F5A7B2D0C5}</a:tableStyleId>
                  </a:tblPr>
                  <a:tblGrid>
                    <a:gridCol w="934255">
                      <a:extLst>
                        <a:ext uri="{9D8B030D-6E8A-4147-A177-3AD203B41FA5}">
                          <a16:colId xmlns:a16="http://schemas.microsoft.com/office/drawing/2014/main" val="994587755"/>
                        </a:ext>
                      </a:extLst>
                    </a:gridCol>
                  </a:tblGrid>
                  <a:tr h="305682">
                    <a:tc>
                      <a:txBody>
                        <a:bodyPr/>
                        <a:lstStyle/>
                        <a:p>
                          <a:endParaRPr lang="en-US"/>
                        </a:p>
                      </a:txBody>
                      <a:tcPr marL="91345" marR="91345" marT="45672" marB="45672">
                        <a:blipFill>
                          <a:blip r:embed="rId5"/>
                          <a:stretch>
                            <a:fillRect l="-1333" t="-4000" b="-96000"/>
                          </a:stretch>
                        </a:blipFill>
                      </a:tcPr>
                    </a:tc>
                    <a:extLst>
                      <a:ext uri="{0D108BD9-81ED-4DB2-BD59-A6C34878D82A}">
                        <a16:rowId xmlns:a16="http://schemas.microsoft.com/office/drawing/2014/main" val="2794515281"/>
                      </a:ext>
                    </a:extLst>
                  </a:tr>
                  <a:tr h="305682">
                    <a:tc>
                      <a:txBody>
                        <a:bodyPr/>
                        <a:lstStyle/>
                        <a:p>
                          <a:endParaRPr lang="en-US"/>
                        </a:p>
                      </a:txBody>
                      <a:tcPr marL="91345" marR="91345" marT="45672" marB="45672">
                        <a:blipFill>
                          <a:blip r:embed="rId5"/>
                          <a:stretch>
                            <a:fillRect l="-1333" t="-108333"/>
                          </a:stretch>
                        </a:blipFill>
                      </a:tcPr>
                    </a:tc>
                    <a:extLst>
                      <a:ext uri="{0D108BD9-81ED-4DB2-BD59-A6C34878D82A}">
                        <a16:rowId xmlns:a16="http://schemas.microsoft.com/office/drawing/2014/main" val="3291229817"/>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30" name="Table 29">
                <a:extLst>
                  <a:ext uri="{FF2B5EF4-FFF2-40B4-BE49-F238E27FC236}">
                    <a16:creationId xmlns:a16="http://schemas.microsoft.com/office/drawing/2014/main" id="{D184DC00-655E-054D-B49D-4829DF6871FF}"/>
                  </a:ext>
                </a:extLst>
              </p:cNvPr>
              <p:cNvGraphicFramePr>
                <a:graphicFrameLocks noGrp="1"/>
              </p:cNvGraphicFramePr>
              <p:nvPr/>
            </p:nvGraphicFramePr>
            <p:xfrm>
              <a:off x="7109693" y="4981421"/>
              <a:ext cx="1620738" cy="917046"/>
            </p:xfrm>
            <a:graphic>
              <a:graphicData uri="http://schemas.openxmlformats.org/drawingml/2006/table">
                <a:tbl>
                  <a:tblPr firstRow="1" bandRow="1">
                    <a:tableStyleId>{793D81CF-94F2-401A-BA57-92F5A7B2D0C5}</a:tableStyleId>
                  </a:tblPr>
                  <a:tblGrid>
                    <a:gridCol w="342861">
                      <a:extLst>
                        <a:ext uri="{9D8B030D-6E8A-4147-A177-3AD203B41FA5}">
                          <a16:colId xmlns:a16="http://schemas.microsoft.com/office/drawing/2014/main" val="796263953"/>
                        </a:ext>
                      </a:extLst>
                    </a:gridCol>
                    <a:gridCol w="1277877">
                      <a:extLst>
                        <a:ext uri="{9D8B030D-6E8A-4147-A177-3AD203B41FA5}">
                          <a16:colId xmlns:a16="http://schemas.microsoft.com/office/drawing/2014/main" val="994587755"/>
                        </a:ext>
                      </a:extLst>
                    </a:gridCol>
                  </a:tblGrid>
                  <a:tr h="305682">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𝐵</m:t>
                                </m:r>
                              </m:oMath>
                            </m:oMathPara>
                          </a14:m>
                          <a:endParaRPr lang="de-DE" sz="1400" b="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𝑃</m:t>
                                </m:r>
                                <m:d>
                                  <m:dPr>
                                    <m:ctrlPr>
                                      <a:rPr lang="de-DE" sz="1400" b="0" i="1" smtClean="0">
                                        <a:latin typeface="Cambria Math" panose="02040503050406030204" pitchFamily="18" charset="0"/>
                                      </a:rPr>
                                    </m:ctrlPr>
                                  </m:dPr>
                                  <m:e>
                                    <m:r>
                                      <a:rPr lang="de-DE" sz="1400" b="0" i="1" smtClean="0">
                                        <a:latin typeface="Cambria Math" panose="02040503050406030204" pitchFamily="18" charset="0"/>
                                      </a:rPr>
                                      <m:t>𝑐h𝑒𝑟𝑟𝑦</m:t>
                                    </m:r>
                                    <m:r>
                                      <a:rPr lang="de-DE" sz="1400" b="0" i="1" smtClean="0">
                                        <a:latin typeface="Cambria Math" panose="02040503050406030204" pitchFamily="18" charset="0"/>
                                      </a:rPr>
                                      <m:t> | </m:t>
                                    </m:r>
                                    <m:r>
                                      <a:rPr lang="de-DE" sz="1400" b="0" i="1" smtClean="0">
                                        <a:latin typeface="Cambria Math" panose="02040503050406030204" pitchFamily="18" charset="0"/>
                                      </a:rPr>
                                      <m:t>𝐵</m:t>
                                    </m:r>
                                  </m:e>
                                </m:d>
                              </m:oMath>
                            </m:oMathPara>
                          </a14:m>
                          <a:endParaRPr lang="de-DE" sz="1400" b="0" dirty="0"/>
                        </a:p>
                      </a:txBody>
                      <a:tcPr marL="91345" marR="91345" marT="45672" marB="45672"/>
                    </a:tc>
                    <a:extLst>
                      <a:ext uri="{0D108BD9-81ED-4DB2-BD59-A6C34878D82A}">
                        <a16:rowId xmlns:a16="http://schemas.microsoft.com/office/drawing/2014/main" val="2794515281"/>
                      </a:ext>
                    </a:extLst>
                  </a:tr>
                  <a:tr h="305682">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1</m:t>
                                </m:r>
                              </m:oMath>
                            </m:oMathPara>
                          </a14:m>
                          <a:endParaRPr lang="de-DE"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ea typeface="Cambria Math" panose="02040503050406030204" pitchFamily="18" charset="0"/>
                                      </a:rPr>
                                    </m:ctrlPr>
                                  </m:sSubPr>
                                  <m:e>
                                    <m:r>
                                      <a:rPr lang="de-DE" sz="1400" i="1" smtClean="0">
                                        <a:latin typeface="Cambria Math" panose="02040503050406030204" pitchFamily="18" charset="0"/>
                                        <a:ea typeface="Cambria Math" panose="02040503050406030204" pitchFamily="18" charset="0"/>
                                      </a:rPr>
                                      <m:t>𝜃</m:t>
                                    </m:r>
                                  </m:e>
                                  <m:sub>
                                    <m:r>
                                      <a:rPr lang="de-DE" sz="1400" b="0" i="1" smtClean="0">
                                        <a:latin typeface="Cambria Math" panose="02040503050406030204" pitchFamily="18" charset="0"/>
                                        <a:ea typeface="Cambria Math" panose="02040503050406030204" pitchFamily="18" charset="0"/>
                                      </a:rPr>
                                      <m:t>𝐹</m:t>
                                    </m:r>
                                    <m:r>
                                      <a:rPr lang="de-DE" sz="1400" b="0" i="1" smtClean="0">
                                        <a:latin typeface="Cambria Math" panose="02040503050406030204" pitchFamily="18" charset="0"/>
                                        <a:ea typeface="Cambria Math" panose="02040503050406030204" pitchFamily="18" charset="0"/>
                                      </a:rPr>
                                      <m:t>1</m:t>
                                    </m:r>
                                  </m:sub>
                                </m:sSub>
                              </m:oMath>
                            </m:oMathPara>
                          </a14:m>
                          <a:endParaRPr lang="de-DE" sz="1400" dirty="0"/>
                        </a:p>
                      </a:txBody>
                      <a:tcPr marL="91345" marR="91345" marT="45672" marB="45672"/>
                    </a:tc>
                    <a:extLst>
                      <a:ext uri="{0D108BD9-81ED-4DB2-BD59-A6C34878D82A}">
                        <a16:rowId xmlns:a16="http://schemas.microsoft.com/office/drawing/2014/main" val="3291229817"/>
                      </a:ext>
                    </a:extLst>
                  </a:tr>
                  <a:tr h="305682">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2</m:t>
                                </m:r>
                              </m:oMath>
                            </m:oMathPara>
                          </a14:m>
                          <a:endParaRPr lang="de-DE" sz="1400" dirty="0"/>
                        </a:p>
                      </a:txBody>
                      <a:tcPr marL="91345" marR="91345" marT="45672" marB="45672"/>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ea typeface="Cambria Math" panose="02040503050406030204" pitchFamily="18" charset="0"/>
                                      </a:rPr>
                                    </m:ctrlPr>
                                  </m:sSubPr>
                                  <m:e>
                                    <m:r>
                                      <a:rPr lang="de-DE" sz="1400" i="1" smtClean="0">
                                        <a:latin typeface="Cambria Math" panose="02040503050406030204" pitchFamily="18" charset="0"/>
                                        <a:ea typeface="Cambria Math" panose="02040503050406030204" pitchFamily="18" charset="0"/>
                                      </a:rPr>
                                      <m:t>𝜃</m:t>
                                    </m:r>
                                  </m:e>
                                  <m:sub>
                                    <m:r>
                                      <a:rPr lang="de-DE" sz="1400" b="0" i="1" smtClean="0">
                                        <a:latin typeface="Cambria Math" panose="02040503050406030204" pitchFamily="18" charset="0"/>
                                        <a:ea typeface="Cambria Math" panose="02040503050406030204" pitchFamily="18" charset="0"/>
                                      </a:rPr>
                                      <m:t>𝐹</m:t>
                                    </m:r>
                                    <m:r>
                                      <a:rPr lang="de-DE" sz="1400" b="0" i="1" smtClean="0">
                                        <a:latin typeface="Cambria Math" panose="02040503050406030204" pitchFamily="18" charset="0"/>
                                        <a:ea typeface="Cambria Math" panose="02040503050406030204" pitchFamily="18" charset="0"/>
                                      </a:rPr>
                                      <m:t>2</m:t>
                                    </m:r>
                                  </m:sub>
                                </m:sSub>
                              </m:oMath>
                            </m:oMathPara>
                          </a14:m>
                          <a:endParaRPr lang="de-DE" sz="1400" dirty="0"/>
                        </a:p>
                      </a:txBody>
                      <a:tcPr marL="91345" marR="91345" marT="45672" marB="45672"/>
                    </a:tc>
                    <a:extLst>
                      <a:ext uri="{0D108BD9-81ED-4DB2-BD59-A6C34878D82A}">
                        <a16:rowId xmlns:a16="http://schemas.microsoft.com/office/drawing/2014/main" val="2499895101"/>
                      </a:ext>
                    </a:extLst>
                  </a:tr>
                </a:tbl>
              </a:graphicData>
            </a:graphic>
          </p:graphicFrame>
        </mc:Choice>
        <mc:Fallback xmlns="">
          <p:graphicFrame>
            <p:nvGraphicFramePr>
              <p:cNvPr id="30" name="Table 29">
                <a:extLst>
                  <a:ext uri="{FF2B5EF4-FFF2-40B4-BE49-F238E27FC236}">
                    <a16:creationId xmlns:a16="http://schemas.microsoft.com/office/drawing/2014/main" id="{D184DC00-655E-054D-B49D-4829DF6871FF}"/>
                  </a:ext>
                </a:extLst>
              </p:cNvPr>
              <p:cNvGraphicFramePr>
                <a:graphicFrameLocks noGrp="1"/>
              </p:cNvGraphicFramePr>
              <p:nvPr>
                <p:extLst/>
              </p:nvPr>
            </p:nvGraphicFramePr>
            <p:xfrm>
              <a:off x="7109693" y="4981421"/>
              <a:ext cx="1620738" cy="917046"/>
            </p:xfrm>
            <a:graphic>
              <a:graphicData uri="http://schemas.openxmlformats.org/drawingml/2006/table">
                <a:tbl>
                  <a:tblPr firstRow="1" bandRow="1">
                    <a:tableStyleId>{793D81CF-94F2-401A-BA57-92F5A7B2D0C5}</a:tableStyleId>
                  </a:tblPr>
                  <a:tblGrid>
                    <a:gridCol w="342861">
                      <a:extLst>
                        <a:ext uri="{9D8B030D-6E8A-4147-A177-3AD203B41FA5}">
                          <a16:colId xmlns:a16="http://schemas.microsoft.com/office/drawing/2014/main" val="796263953"/>
                        </a:ext>
                      </a:extLst>
                    </a:gridCol>
                    <a:gridCol w="1277877">
                      <a:extLst>
                        <a:ext uri="{9D8B030D-6E8A-4147-A177-3AD203B41FA5}">
                          <a16:colId xmlns:a16="http://schemas.microsoft.com/office/drawing/2014/main" val="994587755"/>
                        </a:ext>
                      </a:extLst>
                    </a:gridCol>
                  </a:tblGrid>
                  <a:tr h="305682">
                    <a:tc>
                      <a:txBody>
                        <a:bodyPr/>
                        <a:lstStyle/>
                        <a:p>
                          <a:endParaRPr lang="en-US"/>
                        </a:p>
                      </a:txBody>
                      <a:tcPr marL="91345" marR="91345" marT="45672" marB="45672">
                        <a:blipFill>
                          <a:blip r:embed="rId6"/>
                          <a:stretch>
                            <a:fillRect t="-4167" r="-377778" b="-204167"/>
                          </a:stretch>
                        </a:blipFill>
                      </a:tcPr>
                    </a:tc>
                    <a:tc>
                      <a:txBody>
                        <a:bodyPr/>
                        <a:lstStyle/>
                        <a:p>
                          <a:endParaRPr lang="en-US"/>
                        </a:p>
                      </a:txBody>
                      <a:tcPr marL="91345" marR="91345" marT="45672" marB="45672">
                        <a:blipFill>
                          <a:blip r:embed="rId6"/>
                          <a:stretch>
                            <a:fillRect l="-26471" t="-4167" b="-204167"/>
                          </a:stretch>
                        </a:blipFill>
                      </a:tcPr>
                    </a:tc>
                    <a:extLst>
                      <a:ext uri="{0D108BD9-81ED-4DB2-BD59-A6C34878D82A}">
                        <a16:rowId xmlns:a16="http://schemas.microsoft.com/office/drawing/2014/main" val="2794515281"/>
                      </a:ext>
                    </a:extLst>
                  </a:tr>
                  <a:tr h="305682">
                    <a:tc>
                      <a:txBody>
                        <a:bodyPr/>
                        <a:lstStyle/>
                        <a:p>
                          <a:endParaRPr lang="en-US"/>
                        </a:p>
                      </a:txBody>
                      <a:tcPr marL="91345" marR="91345" marT="45672" marB="45672">
                        <a:blipFill>
                          <a:blip r:embed="rId6"/>
                          <a:stretch>
                            <a:fillRect t="-100000" r="-377778" b="-96000"/>
                          </a:stretch>
                        </a:blipFill>
                      </a:tcPr>
                    </a:tc>
                    <a:tc>
                      <a:txBody>
                        <a:bodyPr/>
                        <a:lstStyle/>
                        <a:p>
                          <a:endParaRPr lang="en-US"/>
                        </a:p>
                      </a:txBody>
                      <a:tcPr marL="91345" marR="91345" marT="45672" marB="45672">
                        <a:blipFill>
                          <a:blip r:embed="rId6"/>
                          <a:stretch>
                            <a:fillRect l="-26471" t="-100000" b="-96000"/>
                          </a:stretch>
                        </a:blipFill>
                      </a:tcPr>
                    </a:tc>
                    <a:extLst>
                      <a:ext uri="{0D108BD9-81ED-4DB2-BD59-A6C34878D82A}">
                        <a16:rowId xmlns:a16="http://schemas.microsoft.com/office/drawing/2014/main" val="3291229817"/>
                      </a:ext>
                    </a:extLst>
                  </a:tr>
                  <a:tr h="305682">
                    <a:tc>
                      <a:txBody>
                        <a:bodyPr/>
                        <a:lstStyle/>
                        <a:p>
                          <a:endParaRPr lang="en-US"/>
                        </a:p>
                      </a:txBody>
                      <a:tcPr marL="91345" marR="91345" marT="45672" marB="45672">
                        <a:blipFill>
                          <a:blip r:embed="rId6"/>
                          <a:stretch>
                            <a:fillRect t="-208333" r="-377778"/>
                          </a:stretch>
                        </a:blipFill>
                      </a:tcPr>
                    </a:tc>
                    <a:tc>
                      <a:txBody>
                        <a:bodyPr/>
                        <a:lstStyle/>
                        <a:p>
                          <a:endParaRPr lang="en-US"/>
                        </a:p>
                      </a:txBody>
                      <a:tcPr marL="91345" marR="91345" marT="45672" marB="45672">
                        <a:blipFill>
                          <a:blip r:embed="rId6"/>
                          <a:stretch>
                            <a:fillRect l="-26471" t="-208333"/>
                          </a:stretch>
                        </a:blipFill>
                      </a:tcPr>
                    </a:tc>
                    <a:extLst>
                      <a:ext uri="{0D108BD9-81ED-4DB2-BD59-A6C34878D82A}">
                        <a16:rowId xmlns:a16="http://schemas.microsoft.com/office/drawing/2014/main" val="2499895101"/>
                      </a:ext>
                    </a:extLst>
                  </a:tr>
                </a:tbl>
              </a:graphicData>
            </a:graphic>
          </p:graphicFrame>
        </mc:Fallback>
      </mc:AlternateContent>
      <p:grpSp>
        <p:nvGrpSpPr>
          <p:cNvPr id="31" name="Group 30">
            <a:extLst>
              <a:ext uri="{FF2B5EF4-FFF2-40B4-BE49-F238E27FC236}">
                <a16:creationId xmlns:a16="http://schemas.microsoft.com/office/drawing/2014/main" id="{91FF2F28-3048-9C47-A67D-40DE427ED9F9}"/>
              </a:ext>
            </a:extLst>
          </p:cNvPr>
          <p:cNvGrpSpPr/>
          <p:nvPr/>
        </p:nvGrpSpPr>
        <p:grpSpPr>
          <a:xfrm>
            <a:off x="7272736" y="3631132"/>
            <a:ext cx="4528029" cy="1258636"/>
            <a:chOff x="8509581" y="3636559"/>
            <a:chExt cx="4532746" cy="1259947"/>
          </a:xfrm>
        </p:grpSpPr>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A4D59D2B-B649-224F-959E-E9A95B154F13}"/>
                    </a:ext>
                  </a:extLst>
                </p:cNvPr>
                <p:cNvSpPr txBox="1"/>
                <p:nvPr/>
              </p:nvSpPr>
              <p:spPr>
                <a:xfrm>
                  <a:off x="10129581" y="4506993"/>
                  <a:ext cx="1296000" cy="389513"/>
                </a:xfrm>
                <a:prstGeom prst="ellipse">
                  <a:avLst/>
                </a:prstGeom>
                <a:solidFill>
                  <a:schemeClr val="tx1">
                    <a:lumMod val="40000"/>
                    <a:lumOff val="60000"/>
                  </a:schemeClr>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1798" i="1" smtClean="0">
                            <a:latin typeface="Cambria Math" panose="02040503050406030204" pitchFamily="18" charset="0"/>
                          </a:rPr>
                          <m:t>𝑊𝑟𝑎𝑝𝑝𝑒𝑟</m:t>
                        </m:r>
                      </m:oMath>
                    </m:oMathPara>
                  </a14:m>
                  <a:endParaRPr lang="en-GB" sz="1798" dirty="0"/>
                </a:p>
              </p:txBody>
            </p:sp>
          </mc:Choice>
          <mc:Fallback xmlns="">
            <p:sp>
              <p:nvSpPr>
                <p:cNvPr id="32" name="TextBox 31">
                  <a:extLst>
                    <a:ext uri="{FF2B5EF4-FFF2-40B4-BE49-F238E27FC236}">
                      <a16:creationId xmlns:a16="http://schemas.microsoft.com/office/drawing/2014/main" id="{A4D59D2B-B649-224F-959E-E9A95B154F13}"/>
                    </a:ext>
                  </a:extLst>
                </p:cNvPr>
                <p:cNvSpPr txBox="1">
                  <a:spLocks noRot="1" noChangeAspect="1" noMove="1" noResize="1" noEditPoints="1" noAdjustHandles="1" noChangeArrowheads="1" noChangeShapeType="1" noTextEdit="1"/>
                </p:cNvSpPr>
                <p:nvPr/>
              </p:nvSpPr>
              <p:spPr>
                <a:xfrm>
                  <a:off x="10129581" y="4506993"/>
                  <a:ext cx="1296000" cy="389513"/>
                </a:xfrm>
                <a:prstGeom prst="ellipse">
                  <a:avLst/>
                </a:prstGeom>
                <a:blipFill>
                  <a:blip r:embed="rId7"/>
                  <a:stretch>
                    <a:fillRect b="-6061"/>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7C574038-54A9-4041-BBE7-56160F5DFD3A}"/>
                    </a:ext>
                  </a:extLst>
                </p:cNvPr>
                <p:cNvSpPr txBox="1"/>
                <p:nvPr/>
              </p:nvSpPr>
              <p:spPr>
                <a:xfrm>
                  <a:off x="10129581" y="3636559"/>
                  <a:ext cx="1296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1798" i="1" smtClean="0">
                            <a:solidFill>
                              <a:srgbClr val="FFC000"/>
                            </a:solidFill>
                            <a:latin typeface="Cambria Math" panose="02040503050406030204" pitchFamily="18" charset="0"/>
                          </a:rPr>
                          <m:t>𝐵𝑎𝑔</m:t>
                        </m:r>
                      </m:oMath>
                    </m:oMathPara>
                  </a14:m>
                  <a:endParaRPr lang="en-GB" sz="1798" dirty="0"/>
                </a:p>
              </p:txBody>
            </p:sp>
          </mc:Choice>
          <mc:Fallback xmlns="">
            <p:sp>
              <p:nvSpPr>
                <p:cNvPr id="33" name="TextBox 32">
                  <a:extLst>
                    <a:ext uri="{FF2B5EF4-FFF2-40B4-BE49-F238E27FC236}">
                      <a16:creationId xmlns:a16="http://schemas.microsoft.com/office/drawing/2014/main" id="{7C574038-54A9-4041-BBE7-56160F5DFD3A}"/>
                    </a:ext>
                  </a:extLst>
                </p:cNvPr>
                <p:cNvSpPr txBox="1">
                  <a:spLocks noRot="1" noChangeAspect="1" noMove="1" noResize="1" noEditPoints="1" noAdjustHandles="1" noChangeArrowheads="1" noChangeShapeType="1" noTextEdit="1"/>
                </p:cNvSpPr>
                <p:nvPr/>
              </p:nvSpPr>
              <p:spPr>
                <a:xfrm>
                  <a:off x="10129581" y="3636559"/>
                  <a:ext cx="1296000" cy="389513"/>
                </a:xfrm>
                <a:prstGeom prst="ellipse">
                  <a:avLst/>
                </a:prstGeom>
                <a:blipFill>
                  <a:blip r:embed="rId8"/>
                  <a:stretch>
                    <a:fillRect b="-3030"/>
                  </a:stretch>
                </a:blipFill>
                <a:ln>
                  <a:solidFill>
                    <a:schemeClr val="tx1"/>
                  </a:solidFill>
                </a:ln>
              </p:spPr>
              <p:txBody>
                <a:bodyPr/>
                <a:lstStyle/>
                <a:p>
                  <a:r>
                    <a:rPr lang="de-DE">
                      <a:noFill/>
                    </a:rPr>
                    <a:t> </a:t>
                  </a:r>
                </a:p>
              </p:txBody>
            </p:sp>
          </mc:Fallback>
        </mc:AlternateContent>
        <p:cxnSp>
          <p:nvCxnSpPr>
            <p:cNvPr id="34" name="Straight Arrow Connector 33">
              <a:extLst>
                <a:ext uri="{FF2B5EF4-FFF2-40B4-BE49-F238E27FC236}">
                  <a16:creationId xmlns:a16="http://schemas.microsoft.com/office/drawing/2014/main" id="{D77CE904-4E19-6C41-81DF-62448039C711}"/>
                </a:ext>
              </a:extLst>
            </p:cNvPr>
            <p:cNvCxnSpPr>
              <a:cxnSpLocks/>
              <a:stCxn id="33" idx="4"/>
              <a:endCxn id="32" idx="0"/>
            </p:cNvCxnSpPr>
            <p:nvPr/>
          </p:nvCxnSpPr>
          <p:spPr>
            <a:xfrm>
              <a:off x="10777581" y="4026072"/>
              <a:ext cx="0" cy="48092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E98F1CCB-0FED-A149-B758-2C894ED48F02}"/>
                    </a:ext>
                  </a:extLst>
                </p:cNvPr>
                <p:cNvSpPr txBox="1"/>
                <p:nvPr/>
              </p:nvSpPr>
              <p:spPr>
                <a:xfrm>
                  <a:off x="11746327" y="4506992"/>
                  <a:ext cx="1296000" cy="389513"/>
                </a:xfrm>
                <a:prstGeom prst="ellipse">
                  <a:avLst/>
                </a:prstGeom>
                <a:solidFill>
                  <a:schemeClr val="tx1">
                    <a:lumMod val="40000"/>
                    <a:lumOff val="60000"/>
                  </a:schemeClr>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1798" i="1" smtClean="0">
                            <a:latin typeface="Cambria Math" panose="02040503050406030204" pitchFamily="18" charset="0"/>
                          </a:rPr>
                          <m:t>𝐻𝑜𝑙𝑒</m:t>
                        </m:r>
                      </m:oMath>
                    </m:oMathPara>
                  </a14:m>
                  <a:endParaRPr lang="en-GB" sz="1798" dirty="0"/>
                </a:p>
              </p:txBody>
            </p:sp>
          </mc:Choice>
          <mc:Fallback xmlns="">
            <p:sp>
              <p:nvSpPr>
                <p:cNvPr id="35" name="TextBox 34">
                  <a:extLst>
                    <a:ext uri="{FF2B5EF4-FFF2-40B4-BE49-F238E27FC236}">
                      <a16:creationId xmlns:a16="http://schemas.microsoft.com/office/drawing/2014/main" id="{E98F1CCB-0FED-A149-B758-2C894ED48F02}"/>
                    </a:ext>
                  </a:extLst>
                </p:cNvPr>
                <p:cNvSpPr txBox="1">
                  <a:spLocks noRot="1" noChangeAspect="1" noMove="1" noResize="1" noEditPoints="1" noAdjustHandles="1" noChangeArrowheads="1" noChangeShapeType="1" noTextEdit="1"/>
                </p:cNvSpPr>
                <p:nvPr/>
              </p:nvSpPr>
              <p:spPr>
                <a:xfrm>
                  <a:off x="11746327" y="4506992"/>
                  <a:ext cx="1296000" cy="389513"/>
                </a:xfrm>
                <a:prstGeom prst="ellipse">
                  <a:avLst/>
                </a:prstGeom>
                <a:blipFill>
                  <a:blip r:embed="rId9"/>
                  <a:stretch>
                    <a:fillRect/>
                  </a:stretch>
                </a:blipFill>
                <a:ln>
                  <a:solidFill>
                    <a:schemeClr val="tx1"/>
                  </a:solidFill>
                </a:ln>
              </p:spPr>
              <p:txBody>
                <a:bodyPr/>
                <a:lstStyle/>
                <a:p>
                  <a:r>
                    <a:rPr lang="de-DE">
                      <a:noFill/>
                    </a:rPr>
                    <a:t> </a:t>
                  </a:r>
                </a:p>
              </p:txBody>
            </p:sp>
          </mc:Fallback>
        </mc:AlternateContent>
        <p:cxnSp>
          <p:nvCxnSpPr>
            <p:cNvPr id="36" name="Straight Arrow Connector 35">
              <a:extLst>
                <a:ext uri="{FF2B5EF4-FFF2-40B4-BE49-F238E27FC236}">
                  <a16:creationId xmlns:a16="http://schemas.microsoft.com/office/drawing/2014/main" id="{4F3A5B47-01A2-694B-8B4F-113FDB2C2231}"/>
                </a:ext>
              </a:extLst>
            </p:cNvPr>
            <p:cNvCxnSpPr>
              <a:cxnSpLocks/>
              <a:stCxn id="33" idx="5"/>
              <a:endCxn id="35" idx="0"/>
            </p:cNvCxnSpPr>
            <p:nvPr/>
          </p:nvCxnSpPr>
          <p:spPr>
            <a:xfrm>
              <a:off x="11235786" y="3969029"/>
              <a:ext cx="1158541" cy="53796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C73727A9-E191-6B4A-83AC-1127E376A67C}"/>
                    </a:ext>
                  </a:extLst>
                </p:cNvPr>
                <p:cNvSpPr txBox="1"/>
                <p:nvPr/>
              </p:nvSpPr>
              <p:spPr>
                <a:xfrm>
                  <a:off x="8509581" y="4506993"/>
                  <a:ext cx="1296000" cy="389513"/>
                </a:xfrm>
                <a:prstGeom prst="ellipse">
                  <a:avLst/>
                </a:prstGeom>
                <a:solidFill>
                  <a:schemeClr val="tx1">
                    <a:lumMod val="40000"/>
                    <a:lumOff val="60000"/>
                  </a:schemeClr>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1798" i="1" smtClean="0">
                            <a:latin typeface="Cambria Math" panose="02040503050406030204" pitchFamily="18" charset="0"/>
                          </a:rPr>
                          <m:t>𝐹𝑙𝑎𝑣𝑜𝑢𝑟</m:t>
                        </m:r>
                      </m:oMath>
                    </m:oMathPara>
                  </a14:m>
                  <a:endParaRPr lang="en-GB" sz="1798" dirty="0"/>
                </a:p>
              </p:txBody>
            </p:sp>
          </mc:Choice>
          <mc:Fallback xmlns="">
            <p:sp>
              <p:nvSpPr>
                <p:cNvPr id="37" name="TextBox 36">
                  <a:extLst>
                    <a:ext uri="{FF2B5EF4-FFF2-40B4-BE49-F238E27FC236}">
                      <a16:creationId xmlns:a16="http://schemas.microsoft.com/office/drawing/2014/main" id="{C73727A9-E191-6B4A-83AC-1127E376A67C}"/>
                    </a:ext>
                  </a:extLst>
                </p:cNvPr>
                <p:cNvSpPr txBox="1">
                  <a:spLocks noRot="1" noChangeAspect="1" noMove="1" noResize="1" noEditPoints="1" noAdjustHandles="1" noChangeArrowheads="1" noChangeShapeType="1" noTextEdit="1"/>
                </p:cNvSpPr>
                <p:nvPr/>
              </p:nvSpPr>
              <p:spPr>
                <a:xfrm>
                  <a:off x="8509581" y="4506993"/>
                  <a:ext cx="1296000" cy="389513"/>
                </a:xfrm>
                <a:prstGeom prst="ellipse">
                  <a:avLst/>
                </a:prstGeom>
                <a:blipFill>
                  <a:blip r:embed="rId10"/>
                  <a:stretch>
                    <a:fillRect/>
                  </a:stretch>
                </a:blipFill>
                <a:ln>
                  <a:solidFill>
                    <a:schemeClr val="tx1"/>
                  </a:solidFill>
                </a:ln>
              </p:spPr>
              <p:txBody>
                <a:bodyPr/>
                <a:lstStyle/>
                <a:p>
                  <a:r>
                    <a:rPr lang="de-DE">
                      <a:noFill/>
                    </a:rPr>
                    <a:t> </a:t>
                  </a:r>
                </a:p>
              </p:txBody>
            </p:sp>
          </mc:Fallback>
        </mc:AlternateContent>
        <p:cxnSp>
          <p:nvCxnSpPr>
            <p:cNvPr id="38" name="Straight Arrow Connector 37">
              <a:extLst>
                <a:ext uri="{FF2B5EF4-FFF2-40B4-BE49-F238E27FC236}">
                  <a16:creationId xmlns:a16="http://schemas.microsoft.com/office/drawing/2014/main" id="{63CCA2F8-DF43-344A-98AB-973663CF8B45}"/>
                </a:ext>
              </a:extLst>
            </p:cNvPr>
            <p:cNvCxnSpPr>
              <a:cxnSpLocks/>
              <a:stCxn id="33" idx="3"/>
              <a:endCxn id="37" idx="0"/>
            </p:cNvCxnSpPr>
            <p:nvPr/>
          </p:nvCxnSpPr>
          <p:spPr>
            <a:xfrm flipH="1">
              <a:off x="9157581" y="3969029"/>
              <a:ext cx="1161795" cy="5379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graphicFrame>
            <p:nvGraphicFramePr>
              <p:cNvPr id="39" name="Table 38">
                <a:extLst>
                  <a:ext uri="{FF2B5EF4-FFF2-40B4-BE49-F238E27FC236}">
                    <a16:creationId xmlns:a16="http://schemas.microsoft.com/office/drawing/2014/main" id="{B1A8B29C-1308-5742-8A17-60C6577C7E11}"/>
                  </a:ext>
                </a:extLst>
              </p:cNvPr>
              <p:cNvGraphicFramePr>
                <a:graphicFrameLocks noGrp="1"/>
              </p:cNvGraphicFramePr>
              <p:nvPr/>
            </p:nvGraphicFramePr>
            <p:xfrm>
              <a:off x="8856747" y="4981421"/>
              <a:ext cx="1363259" cy="917046"/>
            </p:xfrm>
            <a:graphic>
              <a:graphicData uri="http://schemas.openxmlformats.org/drawingml/2006/table">
                <a:tbl>
                  <a:tblPr firstRow="1" bandRow="1">
                    <a:tableStyleId>{793D81CF-94F2-401A-BA57-92F5A7B2D0C5}</a:tableStyleId>
                  </a:tblPr>
                  <a:tblGrid>
                    <a:gridCol w="342861">
                      <a:extLst>
                        <a:ext uri="{9D8B030D-6E8A-4147-A177-3AD203B41FA5}">
                          <a16:colId xmlns:a16="http://schemas.microsoft.com/office/drawing/2014/main" val="796263953"/>
                        </a:ext>
                      </a:extLst>
                    </a:gridCol>
                    <a:gridCol w="1020398">
                      <a:extLst>
                        <a:ext uri="{9D8B030D-6E8A-4147-A177-3AD203B41FA5}">
                          <a16:colId xmlns:a16="http://schemas.microsoft.com/office/drawing/2014/main" val="994587755"/>
                        </a:ext>
                      </a:extLst>
                    </a:gridCol>
                  </a:tblGrid>
                  <a:tr h="305682">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𝐵</m:t>
                                </m:r>
                              </m:oMath>
                            </m:oMathPara>
                          </a14:m>
                          <a:endParaRPr lang="de-DE" sz="1400" b="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𝑃</m:t>
                                </m:r>
                                <m:d>
                                  <m:dPr>
                                    <m:ctrlPr>
                                      <a:rPr lang="de-DE" sz="1400" b="0" i="1" smtClean="0">
                                        <a:latin typeface="Cambria Math" panose="02040503050406030204" pitchFamily="18" charset="0"/>
                                      </a:rPr>
                                    </m:ctrlPr>
                                  </m:dPr>
                                  <m:e>
                                    <m:r>
                                      <a:rPr lang="de-DE" sz="1400" b="0" i="1" smtClean="0">
                                        <a:latin typeface="Cambria Math" panose="02040503050406030204" pitchFamily="18" charset="0"/>
                                      </a:rPr>
                                      <m:t>𝑟𝑒𝑑</m:t>
                                    </m:r>
                                    <m:r>
                                      <a:rPr lang="de-DE" sz="1400" b="0" i="1" smtClean="0">
                                        <a:latin typeface="Cambria Math" panose="02040503050406030204" pitchFamily="18" charset="0"/>
                                      </a:rPr>
                                      <m:t> | </m:t>
                                    </m:r>
                                    <m:r>
                                      <a:rPr lang="de-DE" sz="1400" b="0" i="1" smtClean="0">
                                        <a:latin typeface="Cambria Math" panose="02040503050406030204" pitchFamily="18" charset="0"/>
                                      </a:rPr>
                                      <m:t>𝐵</m:t>
                                    </m:r>
                                  </m:e>
                                </m:d>
                              </m:oMath>
                            </m:oMathPara>
                          </a14:m>
                          <a:endParaRPr lang="de-DE" sz="1400" b="0" dirty="0"/>
                        </a:p>
                      </a:txBody>
                      <a:tcPr marL="91345" marR="91345" marT="45672" marB="45672"/>
                    </a:tc>
                    <a:extLst>
                      <a:ext uri="{0D108BD9-81ED-4DB2-BD59-A6C34878D82A}">
                        <a16:rowId xmlns:a16="http://schemas.microsoft.com/office/drawing/2014/main" val="2794515281"/>
                      </a:ext>
                    </a:extLst>
                  </a:tr>
                  <a:tr h="305682">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1</m:t>
                                </m:r>
                              </m:oMath>
                            </m:oMathPara>
                          </a14:m>
                          <a:endParaRPr lang="de-DE"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ea typeface="Cambria Math" panose="02040503050406030204" pitchFamily="18" charset="0"/>
                                      </a:rPr>
                                    </m:ctrlPr>
                                  </m:sSubPr>
                                  <m:e>
                                    <m:r>
                                      <a:rPr lang="de-DE" sz="1400" i="1" smtClean="0">
                                        <a:latin typeface="Cambria Math" panose="02040503050406030204" pitchFamily="18" charset="0"/>
                                        <a:ea typeface="Cambria Math" panose="02040503050406030204" pitchFamily="18" charset="0"/>
                                      </a:rPr>
                                      <m:t>𝜃</m:t>
                                    </m:r>
                                  </m:e>
                                  <m:sub>
                                    <m:r>
                                      <a:rPr lang="de-DE" sz="1400" b="0" i="1" smtClean="0">
                                        <a:latin typeface="Cambria Math" panose="02040503050406030204" pitchFamily="18" charset="0"/>
                                        <a:ea typeface="Cambria Math" panose="02040503050406030204" pitchFamily="18" charset="0"/>
                                      </a:rPr>
                                      <m:t>𝑊</m:t>
                                    </m:r>
                                    <m:r>
                                      <a:rPr lang="de-DE" sz="1400" b="0" i="1" smtClean="0">
                                        <a:latin typeface="Cambria Math" panose="02040503050406030204" pitchFamily="18" charset="0"/>
                                        <a:ea typeface="Cambria Math" panose="02040503050406030204" pitchFamily="18" charset="0"/>
                                      </a:rPr>
                                      <m:t>1</m:t>
                                    </m:r>
                                  </m:sub>
                                </m:sSub>
                              </m:oMath>
                            </m:oMathPara>
                          </a14:m>
                          <a:endParaRPr lang="de-DE" sz="1400" dirty="0"/>
                        </a:p>
                      </a:txBody>
                      <a:tcPr marL="91345" marR="91345" marT="45672" marB="45672"/>
                    </a:tc>
                    <a:extLst>
                      <a:ext uri="{0D108BD9-81ED-4DB2-BD59-A6C34878D82A}">
                        <a16:rowId xmlns:a16="http://schemas.microsoft.com/office/drawing/2014/main" val="3291229817"/>
                      </a:ext>
                    </a:extLst>
                  </a:tr>
                  <a:tr h="305682">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2</m:t>
                                </m:r>
                              </m:oMath>
                            </m:oMathPara>
                          </a14:m>
                          <a:endParaRPr lang="de-DE" sz="1400" dirty="0"/>
                        </a:p>
                      </a:txBody>
                      <a:tcPr marL="91345" marR="91345" marT="45672" marB="45672"/>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ea typeface="Cambria Math" panose="02040503050406030204" pitchFamily="18" charset="0"/>
                                      </a:rPr>
                                    </m:ctrlPr>
                                  </m:sSubPr>
                                  <m:e>
                                    <m:r>
                                      <a:rPr lang="de-DE" sz="1400" i="1" smtClean="0">
                                        <a:latin typeface="Cambria Math" panose="02040503050406030204" pitchFamily="18" charset="0"/>
                                        <a:ea typeface="Cambria Math" panose="02040503050406030204" pitchFamily="18" charset="0"/>
                                      </a:rPr>
                                      <m:t>𝜃</m:t>
                                    </m:r>
                                  </m:e>
                                  <m:sub>
                                    <m:r>
                                      <a:rPr lang="de-DE" sz="1400" b="0" i="1" smtClean="0">
                                        <a:latin typeface="Cambria Math" panose="02040503050406030204" pitchFamily="18" charset="0"/>
                                        <a:ea typeface="Cambria Math" panose="02040503050406030204" pitchFamily="18" charset="0"/>
                                      </a:rPr>
                                      <m:t>𝑊</m:t>
                                    </m:r>
                                    <m:r>
                                      <a:rPr lang="de-DE" sz="1400" b="0" i="1" smtClean="0">
                                        <a:latin typeface="Cambria Math" panose="02040503050406030204" pitchFamily="18" charset="0"/>
                                        <a:ea typeface="Cambria Math" panose="02040503050406030204" pitchFamily="18" charset="0"/>
                                      </a:rPr>
                                      <m:t>2</m:t>
                                    </m:r>
                                  </m:sub>
                                </m:sSub>
                              </m:oMath>
                            </m:oMathPara>
                          </a14:m>
                          <a:endParaRPr lang="de-DE" sz="1400" dirty="0"/>
                        </a:p>
                      </a:txBody>
                      <a:tcPr marL="91345" marR="91345" marT="45672" marB="45672"/>
                    </a:tc>
                    <a:extLst>
                      <a:ext uri="{0D108BD9-81ED-4DB2-BD59-A6C34878D82A}">
                        <a16:rowId xmlns:a16="http://schemas.microsoft.com/office/drawing/2014/main" val="2499895101"/>
                      </a:ext>
                    </a:extLst>
                  </a:tr>
                </a:tbl>
              </a:graphicData>
            </a:graphic>
          </p:graphicFrame>
        </mc:Choice>
        <mc:Fallback xmlns="">
          <p:graphicFrame>
            <p:nvGraphicFramePr>
              <p:cNvPr id="39" name="Table 38">
                <a:extLst>
                  <a:ext uri="{FF2B5EF4-FFF2-40B4-BE49-F238E27FC236}">
                    <a16:creationId xmlns:a16="http://schemas.microsoft.com/office/drawing/2014/main" id="{B1A8B29C-1308-5742-8A17-60C6577C7E11}"/>
                  </a:ext>
                </a:extLst>
              </p:cNvPr>
              <p:cNvGraphicFramePr>
                <a:graphicFrameLocks noGrp="1"/>
              </p:cNvGraphicFramePr>
              <p:nvPr>
                <p:extLst/>
              </p:nvPr>
            </p:nvGraphicFramePr>
            <p:xfrm>
              <a:off x="8856747" y="4981421"/>
              <a:ext cx="1363259" cy="917046"/>
            </p:xfrm>
            <a:graphic>
              <a:graphicData uri="http://schemas.openxmlformats.org/drawingml/2006/table">
                <a:tbl>
                  <a:tblPr firstRow="1" bandRow="1">
                    <a:tableStyleId>{793D81CF-94F2-401A-BA57-92F5A7B2D0C5}</a:tableStyleId>
                  </a:tblPr>
                  <a:tblGrid>
                    <a:gridCol w="342861">
                      <a:extLst>
                        <a:ext uri="{9D8B030D-6E8A-4147-A177-3AD203B41FA5}">
                          <a16:colId xmlns:a16="http://schemas.microsoft.com/office/drawing/2014/main" val="796263953"/>
                        </a:ext>
                      </a:extLst>
                    </a:gridCol>
                    <a:gridCol w="1020398">
                      <a:extLst>
                        <a:ext uri="{9D8B030D-6E8A-4147-A177-3AD203B41FA5}">
                          <a16:colId xmlns:a16="http://schemas.microsoft.com/office/drawing/2014/main" val="994587755"/>
                        </a:ext>
                      </a:extLst>
                    </a:gridCol>
                  </a:tblGrid>
                  <a:tr h="305682">
                    <a:tc>
                      <a:txBody>
                        <a:bodyPr/>
                        <a:lstStyle/>
                        <a:p>
                          <a:endParaRPr lang="en-US"/>
                        </a:p>
                      </a:txBody>
                      <a:tcPr marL="91345" marR="91345" marT="45672" marB="45672">
                        <a:blipFill>
                          <a:blip r:embed="rId11"/>
                          <a:stretch>
                            <a:fillRect l="-3704" t="-4167" r="-300000" b="-204167"/>
                          </a:stretch>
                        </a:blipFill>
                      </a:tcPr>
                    </a:tc>
                    <a:tc>
                      <a:txBody>
                        <a:bodyPr/>
                        <a:lstStyle/>
                        <a:p>
                          <a:endParaRPr lang="en-US"/>
                        </a:p>
                      </a:txBody>
                      <a:tcPr marL="91345" marR="91345" marT="45672" marB="45672">
                        <a:blipFill>
                          <a:blip r:embed="rId11"/>
                          <a:stretch>
                            <a:fillRect l="-34568" t="-4167" b="-204167"/>
                          </a:stretch>
                        </a:blipFill>
                      </a:tcPr>
                    </a:tc>
                    <a:extLst>
                      <a:ext uri="{0D108BD9-81ED-4DB2-BD59-A6C34878D82A}">
                        <a16:rowId xmlns:a16="http://schemas.microsoft.com/office/drawing/2014/main" val="2794515281"/>
                      </a:ext>
                    </a:extLst>
                  </a:tr>
                  <a:tr h="305682">
                    <a:tc>
                      <a:txBody>
                        <a:bodyPr/>
                        <a:lstStyle/>
                        <a:p>
                          <a:endParaRPr lang="en-US"/>
                        </a:p>
                      </a:txBody>
                      <a:tcPr marL="91345" marR="91345" marT="45672" marB="45672">
                        <a:blipFill>
                          <a:blip r:embed="rId11"/>
                          <a:stretch>
                            <a:fillRect l="-3704" t="-100000" r="-300000" b="-96000"/>
                          </a:stretch>
                        </a:blipFill>
                      </a:tcPr>
                    </a:tc>
                    <a:tc>
                      <a:txBody>
                        <a:bodyPr/>
                        <a:lstStyle/>
                        <a:p>
                          <a:endParaRPr lang="en-US"/>
                        </a:p>
                      </a:txBody>
                      <a:tcPr marL="91345" marR="91345" marT="45672" marB="45672">
                        <a:blipFill>
                          <a:blip r:embed="rId11"/>
                          <a:stretch>
                            <a:fillRect l="-34568" t="-100000" b="-96000"/>
                          </a:stretch>
                        </a:blipFill>
                      </a:tcPr>
                    </a:tc>
                    <a:extLst>
                      <a:ext uri="{0D108BD9-81ED-4DB2-BD59-A6C34878D82A}">
                        <a16:rowId xmlns:a16="http://schemas.microsoft.com/office/drawing/2014/main" val="3291229817"/>
                      </a:ext>
                    </a:extLst>
                  </a:tr>
                  <a:tr h="305682">
                    <a:tc>
                      <a:txBody>
                        <a:bodyPr/>
                        <a:lstStyle/>
                        <a:p>
                          <a:endParaRPr lang="en-US"/>
                        </a:p>
                      </a:txBody>
                      <a:tcPr marL="91345" marR="91345" marT="45672" marB="45672">
                        <a:blipFill>
                          <a:blip r:embed="rId11"/>
                          <a:stretch>
                            <a:fillRect l="-3704" t="-208333" r="-300000"/>
                          </a:stretch>
                        </a:blipFill>
                      </a:tcPr>
                    </a:tc>
                    <a:tc>
                      <a:txBody>
                        <a:bodyPr/>
                        <a:lstStyle/>
                        <a:p>
                          <a:endParaRPr lang="en-US"/>
                        </a:p>
                      </a:txBody>
                      <a:tcPr marL="91345" marR="91345" marT="45672" marB="45672">
                        <a:blipFill>
                          <a:blip r:embed="rId11"/>
                          <a:stretch>
                            <a:fillRect l="-34568" t="-208333"/>
                          </a:stretch>
                        </a:blipFill>
                      </a:tcPr>
                    </a:tc>
                    <a:extLst>
                      <a:ext uri="{0D108BD9-81ED-4DB2-BD59-A6C34878D82A}">
                        <a16:rowId xmlns:a16="http://schemas.microsoft.com/office/drawing/2014/main" val="2499895101"/>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40" name="Table 39">
                <a:extLst>
                  <a:ext uri="{FF2B5EF4-FFF2-40B4-BE49-F238E27FC236}">
                    <a16:creationId xmlns:a16="http://schemas.microsoft.com/office/drawing/2014/main" id="{29CFDC9A-DEDD-7641-B938-69CA45B75E58}"/>
                  </a:ext>
                </a:extLst>
              </p:cNvPr>
              <p:cNvGraphicFramePr>
                <a:graphicFrameLocks noGrp="1"/>
              </p:cNvGraphicFramePr>
              <p:nvPr/>
            </p:nvGraphicFramePr>
            <p:xfrm>
              <a:off x="10475204" y="4986292"/>
              <a:ext cx="1356471" cy="917046"/>
            </p:xfrm>
            <a:graphic>
              <a:graphicData uri="http://schemas.openxmlformats.org/drawingml/2006/table">
                <a:tbl>
                  <a:tblPr firstRow="1" bandRow="1">
                    <a:tableStyleId>{793D81CF-94F2-401A-BA57-92F5A7B2D0C5}</a:tableStyleId>
                  </a:tblPr>
                  <a:tblGrid>
                    <a:gridCol w="342861">
                      <a:extLst>
                        <a:ext uri="{9D8B030D-6E8A-4147-A177-3AD203B41FA5}">
                          <a16:colId xmlns:a16="http://schemas.microsoft.com/office/drawing/2014/main" val="796263953"/>
                        </a:ext>
                      </a:extLst>
                    </a:gridCol>
                    <a:gridCol w="1013610">
                      <a:extLst>
                        <a:ext uri="{9D8B030D-6E8A-4147-A177-3AD203B41FA5}">
                          <a16:colId xmlns:a16="http://schemas.microsoft.com/office/drawing/2014/main" val="994587755"/>
                        </a:ext>
                      </a:extLst>
                    </a:gridCol>
                  </a:tblGrid>
                  <a:tr h="305682">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𝐵</m:t>
                                </m:r>
                              </m:oMath>
                            </m:oMathPara>
                          </a14:m>
                          <a:endParaRPr lang="de-DE" sz="1400" b="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𝑃</m:t>
                                </m:r>
                                <m:d>
                                  <m:dPr>
                                    <m:ctrlPr>
                                      <a:rPr lang="de-DE" sz="1400" b="0" i="1" smtClean="0">
                                        <a:latin typeface="Cambria Math" panose="02040503050406030204" pitchFamily="18" charset="0"/>
                                      </a:rPr>
                                    </m:ctrlPr>
                                  </m:dPr>
                                  <m:e>
                                    <m:r>
                                      <a:rPr lang="de-DE" sz="1400" b="0" i="1" smtClean="0">
                                        <a:latin typeface="Cambria Math" panose="02040503050406030204" pitchFamily="18" charset="0"/>
                                      </a:rPr>
                                      <m:t>𝑦𝑒𝑠</m:t>
                                    </m:r>
                                    <m:r>
                                      <a:rPr lang="de-DE" sz="1400" b="0" i="1" smtClean="0">
                                        <a:latin typeface="Cambria Math" panose="02040503050406030204" pitchFamily="18" charset="0"/>
                                      </a:rPr>
                                      <m:t> | </m:t>
                                    </m:r>
                                    <m:r>
                                      <a:rPr lang="de-DE" sz="1400" b="0" i="1" smtClean="0">
                                        <a:latin typeface="Cambria Math" panose="02040503050406030204" pitchFamily="18" charset="0"/>
                                      </a:rPr>
                                      <m:t>𝐵</m:t>
                                    </m:r>
                                  </m:e>
                                </m:d>
                              </m:oMath>
                            </m:oMathPara>
                          </a14:m>
                          <a:endParaRPr lang="de-DE" sz="1400" b="0" dirty="0"/>
                        </a:p>
                      </a:txBody>
                      <a:tcPr marL="91345" marR="91345" marT="45672" marB="45672"/>
                    </a:tc>
                    <a:extLst>
                      <a:ext uri="{0D108BD9-81ED-4DB2-BD59-A6C34878D82A}">
                        <a16:rowId xmlns:a16="http://schemas.microsoft.com/office/drawing/2014/main" val="2794515281"/>
                      </a:ext>
                    </a:extLst>
                  </a:tr>
                  <a:tr h="305682">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1</m:t>
                                </m:r>
                              </m:oMath>
                            </m:oMathPara>
                          </a14:m>
                          <a:endParaRPr lang="de-DE"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ea typeface="Cambria Math" panose="02040503050406030204" pitchFamily="18" charset="0"/>
                                      </a:rPr>
                                    </m:ctrlPr>
                                  </m:sSubPr>
                                  <m:e>
                                    <m:r>
                                      <a:rPr lang="de-DE" sz="1400" i="1" smtClean="0">
                                        <a:latin typeface="Cambria Math" panose="02040503050406030204" pitchFamily="18" charset="0"/>
                                        <a:ea typeface="Cambria Math" panose="02040503050406030204" pitchFamily="18" charset="0"/>
                                      </a:rPr>
                                      <m:t>𝜃</m:t>
                                    </m:r>
                                  </m:e>
                                  <m:sub>
                                    <m:r>
                                      <a:rPr lang="de-DE" sz="1400" b="0" i="1" smtClean="0">
                                        <a:latin typeface="Cambria Math" panose="02040503050406030204" pitchFamily="18" charset="0"/>
                                        <a:ea typeface="Cambria Math" panose="02040503050406030204" pitchFamily="18" charset="0"/>
                                      </a:rPr>
                                      <m:t>𝐻</m:t>
                                    </m:r>
                                    <m:r>
                                      <a:rPr lang="de-DE" sz="1400" b="0" i="1" smtClean="0">
                                        <a:latin typeface="Cambria Math" panose="02040503050406030204" pitchFamily="18" charset="0"/>
                                        <a:ea typeface="Cambria Math" panose="02040503050406030204" pitchFamily="18" charset="0"/>
                                      </a:rPr>
                                      <m:t>1</m:t>
                                    </m:r>
                                  </m:sub>
                                </m:sSub>
                              </m:oMath>
                            </m:oMathPara>
                          </a14:m>
                          <a:endParaRPr lang="de-DE" sz="1400" dirty="0"/>
                        </a:p>
                      </a:txBody>
                      <a:tcPr marL="91345" marR="91345" marT="45672" marB="45672"/>
                    </a:tc>
                    <a:extLst>
                      <a:ext uri="{0D108BD9-81ED-4DB2-BD59-A6C34878D82A}">
                        <a16:rowId xmlns:a16="http://schemas.microsoft.com/office/drawing/2014/main" val="3291229817"/>
                      </a:ext>
                    </a:extLst>
                  </a:tr>
                  <a:tr h="305682">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2</m:t>
                                </m:r>
                              </m:oMath>
                            </m:oMathPara>
                          </a14:m>
                          <a:endParaRPr lang="de-DE" sz="1400" dirty="0"/>
                        </a:p>
                      </a:txBody>
                      <a:tcPr marL="91345" marR="91345" marT="45672" marB="45672"/>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ea typeface="Cambria Math" panose="02040503050406030204" pitchFamily="18" charset="0"/>
                                      </a:rPr>
                                    </m:ctrlPr>
                                  </m:sSubPr>
                                  <m:e>
                                    <m:r>
                                      <a:rPr lang="de-DE" sz="1400" i="1" smtClean="0">
                                        <a:latin typeface="Cambria Math" panose="02040503050406030204" pitchFamily="18" charset="0"/>
                                        <a:ea typeface="Cambria Math" panose="02040503050406030204" pitchFamily="18" charset="0"/>
                                      </a:rPr>
                                      <m:t>𝜃</m:t>
                                    </m:r>
                                  </m:e>
                                  <m:sub>
                                    <m:r>
                                      <a:rPr lang="de-DE" sz="1400" b="0" i="1" smtClean="0">
                                        <a:latin typeface="Cambria Math" panose="02040503050406030204" pitchFamily="18" charset="0"/>
                                        <a:ea typeface="Cambria Math" panose="02040503050406030204" pitchFamily="18" charset="0"/>
                                      </a:rPr>
                                      <m:t>𝐻</m:t>
                                    </m:r>
                                    <m:r>
                                      <a:rPr lang="de-DE" sz="1400" b="0" i="1" smtClean="0">
                                        <a:latin typeface="Cambria Math" panose="02040503050406030204" pitchFamily="18" charset="0"/>
                                        <a:ea typeface="Cambria Math" panose="02040503050406030204" pitchFamily="18" charset="0"/>
                                      </a:rPr>
                                      <m:t>2</m:t>
                                    </m:r>
                                  </m:sub>
                                </m:sSub>
                              </m:oMath>
                            </m:oMathPara>
                          </a14:m>
                          <a:endParaRPr lang="de-DE" sz="1400" dirty="0"/>
                        </a:p>
                      </a:txBody>
                      <a:tcPr marL="91345" marR="91345" marT="45672" marB="45672"/>
                    </a:tc>
                    <a:extLst>
                      <a:ext uri="{0D108BD9-81ED-4DB2-BD59-A6C34878D82A}">
                        <a16:rowId xmlns:a16="http://schemas.microsoft.com/office/drawing/2014/main" val="2499895101"/>
                      </a:ext>
                    </a:extLst>
                  </a:tr>
                </a:tbl>
              </a:graphicData>
            </a:graphic>
          </p:graphicFrame>
        </mc:Choice>
        <mc:Fallback xmlns="">
          <p:graphicFrame>
            <p:nvGraphicFramePr>
              <p:cNvPr id="40" name="Table 39">
                <a:extLst>
                  <a:ext uri="{FF2B5EF4-FFF2-40B4-BE49-F238E27FC236}">
                    <a16:creationId xmlns:a16="http://schemas.microsoft.com/office/drawing/2014/main" id="{29CFDC9A-DEDD-7641-B938-69CA45B75E58}"/>
                  </a:ext>
                </a:extLst>
              </p:cNvPr>
              <p:cNvGraphicFramePr>
                <a:graphicFrameLocks noGrp="1"/>
              </p:cNvGraphicFramePr>
              <p:nvPr>
                <p:extLst/>
              </p:nvPr>
            </p:nvGraphicFramePr>
            <p:xfrm>
              <a:off x="10475204" y="4986292"/>
              <a:ext cx="1356471" cy="917046"/>
            </p:xfrm>
            <a:graphic>
              <a:graphicData uri="http://schemas.openxmlformats.org/drawingml/2006/table">
                <a:tbl>
                  <a:tblPr firstRow="1" bandRow="1">
                    <a:tableStyleId>{793D81CF-94F2-401A-BA57-92F5A7B2D0C5}</a:tableStyleId>
                  </a:tblPr>
                  <a:tblGrid>
                    <a:gridCol w="342861">
                      <a:extLst>
                        <a:ext uri="{9D8B030D-6E8A-4147-A177-3AD203B41FA5}">
                          <a16:colId xmlns:a16="http://schemas.microsoft.com/office/drawing/2014/main" val="796263953"/>
                        </a:ext>
                      </a:extLst>
                    </a:gridCol>
                    <a:gridCol w="1013610">
                      <a:extLst>
                        <a:ext uri="{9D8B030D-6E8A-4147-A177-3AD203B41FA5}">
                          <a16:colId xmlns:a16="http://schemas.microsoft.com/office/drawing/2014/main" val="994587755"/>
                        </a:ext>
                      </a:extLst>
                    </a:gridCol>
                  </a:tblGrid>
                  <a:tr h="305682">
                    <a:tc>
                      <a:txBody>
                        <a:bodyPr/>
                        <a:lstStyle/>
                        <a:p>
                          <a:endParaRPr lang="en-US"/>
                        </a:p>
                      </a:txBody>
                      <a:tcPr marL="91345" marR="91345" marT="45672" marB="45672">
                        <a:blipFill>
                          <a:blip r:embed="rId12"/>
                          <a:stretch>
                            <a:fillRect t="-4167" r="-300000" b="-208333"/>
                          </a:stretch>
                        </a:blipFill>
                      </a:tcPr>
                    </a:tc>
                    <a:tc>
                      <a:txBody>
                        <a:bodyPr/>
                        <a:lstStyle/>
                        <a:p>
                          <a:endParaRPr lang="en-US"/>
                        </a:p>
                      </a:txBody>
                      <a:tcPr marL="91345" marR="91345" marT="45672" marB="45672">
                        <a:blipFill>
                          <a:blip r:embed="rId12"/>
                          <a:stretch>
                            <a:fillRect l="-33333" t="-4167" b="-208333"/>
                          </a:stretch>
                        </a:blipFill>
                      </a:tcPr>
                    </a:tc>
                    <a:extLst>
                      <a:ext uri="{0D108BD9-81ED-4DB2-BD59-A6C34878D82A}">
                        <a16:rowId xmlns:a16="http://schemas.microsoft.com/office/drawing/2014/main" val="2794515281"/>
                      </a:ext>
                    </a:extLst>
                  </a:tr>
                  <a:tr h="305682">
                    <a:tc>
                      <a:txBody>
                        <a:bodyPr/>
                        <a:lstStyle/>
                        <a:p>
                          <a:endParaRPr lang="en-US"/>
                        </a:p>
                      </a:txBody>
                      <a:tcPr marL="91345" marR="91345" marT="45672" marB="45672">
                        <a:blipFill>
                          <a:blip r:embed="rId12"/>
                          <a:stretch>
                            <a:fillRect t="-100000" r="-300000" b="-100000"/>
                          </a:stretch>
                        </a:blipFill>
                      </a:tcPr>
                    </a:tc>
                    <a:tc>
                      <a:txBody>
                        <a:bodyPr/>
                        <a:lstStyle/>
                        <a:p>
                          <a:endParaRPr lang="en-US"/>
                        </a:p>
                      </a:txBody>
                      <a:tcPr marL="91345" marR="91345" marT="45672" marB="45672">
                        <a:blipFill>
                          <a:blip r:embed="rId12"/>
                          <a:stretch>
                            <a:fillRect l="-33333" t="-100000" b="-100000"/>
                          </a:stretch>
                        </a:blipFill>
                      </a:tcPr>
                    </a:tc>
                    <a:extLst>
                      <a:ext uri="{0D108BD9-81ED-4DB2-BD59-A6C34878D82A}">
                        <a16:rowId xmlns:a16="http://schemas.microsoft.com/office/drawing/2014/main" val="3291229817"/>
                      </a:ext>
                    </a:extLst>
                  </a:tr>
                  <a:tr h="305682">
                    <a:tc>
                      <a:txBody>
                        <a:bodyPr/>
                        <a:lstStyle/>
                        <a:p>
                          <a:endParaRPr lang="en-US"/>
                        </a:p>
                      </a:txBody>
                      <a:tcPr marL="91345" marR="91345" marT="45672" marB="45672">
                        <a:blipFill>
                          <a:blip r:embed="rId12"/>
                          <a:stretch>
                            <a:fillRect t="-208333" r="-300000" b="-4167"/>
                          </a:stretch>
                        </a:blipFill>
                      </a:tcPr>
                    </a:tc>
                    <a:tc>
                      <a:txBody>
                        <a:bodyPr/>
                        <a:lstStyle/>
                        <a:p>
                          <a:endParaRPr lang="en-US"/>
                        </a:p>
                      </a:txBody>
                      <a:tcPr marL="91345" marR="91345" marT="45672" marB="45672">
                        <a:blipFill>
                          <a:blip r:embed="rId12"/>
                          <a:stretch>
                            <a:fillRect l="-33333" t="-208333" b="-4167"/>
                          </a:stretch>
                        </a:blipFill>
                      </a:tcPr>
                    </a:tc>
                    <a:extLst>
                      <a:ext uri="{0D108BD9-81ED-4DB2-BD59-A6C34878D82A}">
                        <a16:rowId xmlns:a16="http://schemas.microsoft.com/office/drawing/2014/main" val="2499895101"/>
                      </a:ext>
                    </a:extLst>
                  </a:tr>
                </a:tbl>
              </a:graphicData>
            </a:graphic>
          </p:graphicFrame>
        </mc:Fallback>
      </mc:AlternateContent>
    </p:spTree>
    <p:extLst>
      <p:ext uri="{BB962C8B-B14F-4D97-AF65-F5344CB8AC3E}">
        <p14:creationId xmlns:p14="http://schemas.microsoft.com/office/powerpoint/2010/main" val="2432441363"/>
      </p:ext>
    </p:extLst>
  </p:cSld>
  <p:clrMapOvr>
    <a:masterClrMapping/>
  </p:clrMapOvr>
  <p:transition spd="med"/>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p:cNvSpPr>
            <a:spLocks noGrp="1" noChangeArrowheads="1"/>
          </p:cNvSpPr>
          <p:nvPr>
            <p:ph type="title"/>
          </p:nvPr>
        </p:nvSpPr>
        <p:spPr/>
        <p:txBody>
          <a:bodyPr/>
          <a:lstStyle/>
          <a:p>
            <a:r>
              <a:rPr lang="en-GB" dirty="0"/>
              <a:t>EM: Initialisation</a:t>
            </a:r>
          </a:p>
        </p:txBody>
      </p:sp>
      <mc:AlternateContent xmlns:mc="http://schemas.openxmlformats.org/markup-compatibility/2006" xmlns:a14="http://schemas.microsoft.com/office/drawing/2010/main">
        <mc:Choice Requires="a14">
          <p:sp>
            <p:nvSpPr>
              <p:cNvPr id="10" name="Content Placeholder 9">
                <a:extLst>
                  <a:ext uri="{FF2B5EF4-FFF2-40B4-BE49-F238E27FC236}">
                    <a16:creationId xmlns:a16="http://schemas.microsoft.com/office/drawing/2014/main" id="{6F33573A-4A41-B448-AD86-12AB13BC5F63}"/>
                  </a:ext>
                </a:extLst>
              </p:cNvPr>
              <p:cNvSpPr>
                <a:spLocks noGrp="1"/>
              </p:cNvSpPr>
              <p:nvPr>
                <p:ph idx="1"/>
              </p:nvPr>
            </p:nvSpPr>
            <p:spPr>
              <a:xfrm>
                <a:off x="359624" y="1666902"/>
                <a:ext cx="6750069" cy="4236435"/>
              </a:xfrm>
            </p:spPr>
            <p:txBody>
              <a:bodyPr/>
              <a:lstStyle/>
              <a:p>
                <a:r>
                  <a:rPr lang="en-GB" dirty="0"/>
                  <a:t>Assign arbitrary initial parameters</a:t>
                </a:r>
              </a:p>
              <a:p>
                <a:pPr lvl="2"/>
                <a:r>
                  <a:rPr lang="en-GB" dirty="0"/>
                  <a:t>Usually done randomly; here we select numbers convenient for computation</a:t>
                </a:r>
              </a:p>
              <a:p>
                <a:pPr lvl="1"/>
                <a14:m>
                  <m:oMath xmlns:m="http://schemas.openxmlformats.org/officeDocument/2006/math">
                    <m:sSup>
                      <m:sSupPr>
                        <m:ctrlPr>
                          <a:rPr lang="en-GB" i="1" smtClean="0">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𝜃</m:t>
                        </m:r>
                      </m:e>
                      <m:sup>
                        <m:r>
                          <a:rPr lang="en-GB" b="0" i="1" smtClean="0">
                            <a:latin typeface="Cambria Math" panose="02040503050406030204" pitchFamily="18" charset="0"/>
                            <a:ea typeface="Cambria Math" panose="02040503050406030204" pitchFamily="18" charset="0"/>
                          </a:rPr>
                          <m:t>(0)</m:t>
                        </m:r>
                      </m:sup>
                    </m:sSup>
                    <m:r>
                      <a:rPr lang="en-GB" b="0" i="1" smtClean="0">
                        <a:latin typeface="Cambria Math" panose="02040503050406030204" pitchFamily="18" charset="0"/>
                        <a:ea typeface="Cambria Math" panose="02040503050406030204" pitchFamily="18" charset="0"/>
                      </a:rPr>
                      <m:t> </m:t>
                    </m:r>
                    <m:r>
                      <a:rPr lang="en-GB" i="1">
                        <a:latin typeface="Cambria Math" panose="02040503050406030204" pitchFamily="18" charset="0"/>
                        <a:ea typeface="Cambria Math" panose="02040503050406030204" pitchFamily="18" charset="0"/>
                      </a:rPr>
                      <m:t>=0.</m:t>
                    </m:r>
                    <m:r>
                      <a:rPr lang="en-GB" b="0" i="1" smtClean="0">
                        <a:latin typeface="Cambria Math" panose="02040503050406030204" pitchFamily="18" charset="0"/>
                        <a:ea typeface="Cambria Math" panose="02040503050406030204" pitchFamily="18" charset="0"/>
                      </a:rPr>
                      <m:t>6</m:t>
                    </m:r>
                  </m:oMath>
                </a14:m>
                <a:endParaRPr lang="en-GB" dirty="0">
                  <a:ea typeface="Cambria Math" panose="02040503050406030204" pitchFamily="18" charset="0"/>
                </a:endParaRPr>
              </a:p>
              <a:p>
                <a:pPr lvl="1"/>
                <a14:m>
                  <m:oMath xmlns:m="http://schemas.openxmlformats.org/officeDocument/2006/math">
                    <m:sSubSup>
                      <m:sSubSupPr>
                        <m:ctrlPr>
                          <a:rPr lang="en-GB" i="1" smtClean="0">
                            <a:latin typeface="Cambria Math" panose="02040503050406030204" pitchFamily="18" charset="0"/>
                            <a:ea typeface="Cambria Math" panose="02040503050406030204" pitchFamily="18" charset="0"/>
                          </a:rPr>
                        </m:ctrlPr>
                      </m:sSubSupPr>
                      <m:e>
                        <m:r>
                          <a:rPr lang="en-GB" i="1">
                            <a:latin typeface="Cambria Math" panose="02040503050406030204" pitchFamily="18" charset="0"/>
                            <a:ea typeface="Cambria Math" panose="02040503050406030204" pitchFamily="18" charset="0"/>
                          </a:rPr>
                          <m:t>𝜃</m:t>
                        </m:r>
                      </m:e>
                      <m:sub>
                        <m:r>
                          <a:rPr lang="en-GB" i="1">
                            <a:latin typeface="Cambria Math" panose="02040503050406030204" pitchFamily="18" charset="0"/>
                            <a:ea typeface="Cambria Math" panose="02040503050406030204" pitchFamily="18" charset="0"/>
                          </a:rPr>
                          <m:t>𝐹</m:t>
                        </m:r>
                        <m:r>
                          <a:rPr lang="en-GB" i="1">
                            <a:latin typeface="Cambria Math" panose="02040503050406030204" pitchFamily="18" charset="0"/>
                            <a:ea typeface="Cambria Math" panose="02040503050406030204" pitchFamily="18" charset="0"/>
                          </a:rPr>
                          <m:t>1</m:t>
                        </m:r>
                      </m:sub>
                      <m:sup>
                        <m:r>
                          <a:rPr lang="en-GB" i="1">
                            <a:latin typeface="Cambria Math" panose="02040503050406030204" pitchFamily="18" charset="0"/>
                            <a:ea typeface="Cambria Math" panose="02040503050406030204" pitchFamily="18" charset="0"/>
                          </a:rPr>
                          <m:t>(0)</m:t>
                        </m:r>
                      </m:sup>
                    </m:sSubSup>
                    <m:r>
                      <a:rPr lang="en-GB" i="1">
                        <a:latin typeface="Cambria Math" panose="02040503050406030204" pitchFamily="18" charset="0"/>
                        <a:ea typeface="Cambria Math" panose="02040503050406030204" pitchFamily="18" charset="0"/>
                      </a:rPr>
                      <m:t>=</m:t>
                    </m:r>
                    <m:sSubSup>
                      <m:sSubSupPr>
                        <m:ctrlPr>
                          <a:rPr lang="en-GB" i="1" smtClean="0">
                            <a:latin typeface="Cambria Math" panose="02040503050406030204" pitchFamily="18" charset="0"/>
                            <a:ea typeface="Cambria Math" panose="02040503050406030204" pitchFamily="18" charset="0"/>
                          </a:rPr>
                        </m:ctrlPr>
                      </m:sSubSupPr>
                      <m:e>
                        <m:r>
                          <a:rPr lang="en-GB" i="1">
                            <a:latin typeface="Cambria Math" panose="02040503050406030204" pitchFamily="18" charset="0"/>
                            <a:ea typeface="Cambria Math" panose="02040503050406030204" pitchFamily="18" charset="0"/>
                          </a:rPr>
                          <m:t>𝜃</m:t>
                        </m:r>
                      </m:e>
                      <m:sub>
                        <m:r>
                          <a:rPr lang="en-GB" i="1">
                            <a:latin typeface="Cambria Math" panose="02040503050406030204" pitchFamily="18" charset="0"/>
                            <a:ea typeface="Cambria Math" panose="02040503050406030204" pitchFamily="18" charset="0"/>
                          </a:rPr>
                          <m:t>𝑊</m:t>
                        </m:r>
                        <m:r>
                          <a:rPr lang="en-GB" i="1">
                            <a:latin typeface="Cambria Math" panose="02040503050406030204" pitchFamily="18" charset="0"/>
                            <a:ea typeface="Cambria Math" panose="02040503050406030204" pitchFamily="18" charset="0"/>
                          </a:rPr>
                          <m:t>1</m:t>
                        </m:r>
                      </m:sub>
                      <m:sup>
                        <m:d>
                          <m:dPr>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0</m:t>
                            </m:r>
                          </m:e>
                        </m:d>
                      </m:sup>
                    </m:sSubSup>
                    <m:r>
                      <a:rPr lang="en-GB" i="1">
                        <a:latin typeface="Cambria Math" panose="02040503050406030204" pitchFamily="18" charset="0"/>
                        <a:ea typeface="Cambria Math" panose="02040503050406030204" pitchFamily="18" charset="0"/>
                      </a:rPr>
                      <m:t>=</m:t>
                    </m:r>
                    <m:sSubSup>
                      <m:sSubSupPr>
                        <m:ctrlPr>
                          <a:rPr lang="en-GB" i="1" smtClean="0">
                            <a:latin typeface="Cambria Math" panose="02040503050406030204" pitchFamily="18" charset="0"/>
                            <a:ea typeface="Cambria Math" panose="02040503050406030204" pitchFamily="18" charset="0"/>
                          </a:rPr>
                        </m:ctrlPr>
                      </m:sSubSupPr>
                      <m:e>
                        <m:r>
                          <a:rPr lang="en-GB" i="1">
                            <a:latin typeface="Cambria Math" panose="02040503050406030204" pitchFamily="18" charset="0"/>
                            <a:ea typeface="Cambria Math" panose="02040503050406030204" pitchFamily="18" charset="0"/>
                          </a:rPr>
                          <m:t>𝜃</m:t>
                        </m:r>
                      </m:e>
                      <m:sub>
                        <m:r>
                          <a:rPr lang="en-GB" i="1">
                            <a:latin typeface="Cambria Math" panose="02040503050406030204" pitchFamily="18" charset="0"/>
                            <a:ea typeface="Cambria Math" panose="02040503050406030204" pitchFamily="18" charset="0"/>
                          </a:rPr>
                          <m:t>𝐻</m:t>
                        </m:r>
                        <m:r>
                          <a:rPr lang="en-GB" i="1">
                            <a:latin typeface="Cambria Math" panose="02040503050406030204" pitchFamily="18" charset="0"/>
                            <a:ea typeface="Cambria Math" panose="02040503050406030204" pitchFamily="18" charset="0"/>
                          </a:rPr>
                          <m:t>1</m:t>
                        </m:r>
                      </m:sub>
                      <m:sup>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0</m:t>
                            </m:r>
                          </m:e>
                        </m:d>
                      </m:sup>
                    </m:sSubSup>
                    <m:r>
                      <a:rPr lang="en-GB" i="1">
                        <a:latin typeface="Cambria Math" panose="02040503050406030204" pitchFamily="18" charset="0"/>
                        <a:ea typeface="Cambria Math" panose="02040503050406030204" pitchFamily="18" charset="0"/>
                      </a:rPr>
                      <m:t>=0.</m:t>
                    </m:r>
                    <m:r>
                      <a:rPr lang="en-GB" b="0" i="1" smtClean="0">
                        <a:latin typeface="Cambria Math" panose="02040503050406030204" pitchFamily="18" charset="0"/>
                        <a:ea typeface="Cambria Math" panose="02040503050406030204" pitchFamily="18" charset="0"/>
                      </a:rPr>
                      <m:t>6</m:t>
                    </m:r>
                  </m:oMath>
                </a14:m>
                <a:endParaRPr lang="en-GB" dirty="0"/>
              </a:p>
              <a:p>
                <a:pPr lvl="1"/>
                <a14:m>
                  <m:oMath xmlns:m="http://schemas.openxmlformats.org/officeDocument/2006/math">
                    <m:sSubSup>
                      <m:sSubSupPr>
                        <m:ctrlPr>
                          <a:rPr lang="en-GB" i="1">
                            <a:latin typeface="Cambria Math" panose="02040503050406030204" pitchFamily="18" charset="0"/>
                            <a:ea typeface="Cambria Math" panose="02040503050406030204" pitchFamily="18" charset="0"/>
                          </a:rPr>
                        </m:ctrlPr>
                      </m:sSubSupPr>
                      <m:e>
                        <m:r>
                          <a:rPr lang="en-GB" i="1">
                            <a:latin typeface="Cambria Math" panose="02040503050406030204" pitchFamily="18" charset="0"/>
                            <a:ea typeface="Cambria Math" panose="02040503050406030204" pitchFamily="18" charset="0"/>
                          </a:rPr>
                          <m:t>𝜃</m:t>
                        </m:r>
                      </m:e>
                      <m:sub>
                        <m:r>
                          <a:rPr lang="en-GB" i="1">
                            <a:latin typeface="Cambria Math" panose="02040503050406030204" pitchFamily="18" charset="0"/>
                            <a:ea typeface="Cambria Math" panose="02040503050406030204" pitchFamily="18" charset="0"/>
                          </a:rPr>
                          <m:t>𝐹</m:t>
                        </m:r>
                        <m:r>
                          <a:rPr lang="en-GB" i="1">
                            <a:latin typeface="Cambria Math" panose="02040503050406030204" pitchFamily="18" charset="0"/>
                            <a:ea typeface="Cambria Math" panose="02040503050406030204" pitchFamily="18" charset="0"/>
                          </a:rPr>
                          <m:t>2</m:t>
                        </m:r>
                      </m:sub>
                      <m:sup>
                        <m:r>
                          <a:rPr lang="en-GB" i="1">
                            <a:latin typeface="Cambria Math" panose="02040503050406030204" pitchFamily="18" charset="0"/>
                            <a:ea typeface="Cambria Math" panose="02040503050406030204" pitchFamily="18" charset="0"/>
                          </a:rPr>
                          <m:t>(0)</m:t>
                        </m:r>
                      </m:sup>
                    </m:sSubSup>
                    <m:r>
                      <a:rPr lang="en-GB" i="1">
                        <a:latin typeface="Cambria Math" panose="02040503050406030204" pitchFamily="18" charset="0"/>
                        <a:ea typeface="Cambria Math" panose="02040503050406030204" pitchFamily="18" charset="0"/>
                      </a:rPr>
                      <m:t>=</m:t>
                    </m:r>
                    <m:sSubSup>
                      <m:sSubSupPr>
                        <m:ctrlPr>
                          <a:rPr lang="en-GB" i="1">
                            <a:latin typeface="Cambria Math" panose="02040503050406030204" pitchFamily="18" charset="0"/>
                            <a:ea typeface="Cambria Math" panose="02040503050406030204" pitchFamily="18" charset="0"/>
                          </a:rPr>
                        </m:ctrlPr>
                      </m:sSubSupPr>
                      <m:e>
                        <m:r>
                          <a:rPr lang="en-GB" i="1">
                            <a:latin typeface="Cambria Math" panose="02040503050406030204" pitchFamily="18" charset="0"/>
                            <a:ea typeface="Cambria Math" panose="02040503050406030204" pitchFamily="18" charset="0"/>
                          </a:rPr>
                          <m:t>𝜃</m:t>
                        </m:r>
                      </m:e>
                      <m:sub>
                        <m:r>
                          <a:rPr lang="en-GB" i="1">
                            <a:latin typeface="Cambria Math" panose="02040503050406030204" pitchFamily="18" charset="0"/>
                            <a:ea typeface="Cambria Math" panose="02040503050406030204" pitchFamily="18" charset="0"/>
                          </a:rPr>
                          <m:t>𝑊</m:t>
                        </m:r>
                        <m:r>
                          <a:rPr lang="en-GB" i="1">
                            <a:latin typeface="Cambria Math" panose="02040503050406030204" pitchFamily="18" charset="0"/>
                            <a:ea typeface="Cambria Math" panose="02040503050406030204" pitchFamily="18" charset="0"/>
                          </a:rPr>
                          <m:t>2</m:t>
                        </m:r>
                      </m:sub>
                      <m:sup>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0</m:t>
                            </m:r>
                          </m:e>
                        </m:d>
                      </m:sup>
                    </m:sSubSup>
                    <m:r>
                      <a:rPr lang="en-GB" i="1">
                        <a:latin typeface="Cambria Math" panose="02040503050406030204" pitchFamily="18" charset="0"/>
                        <a:ea typeface="Cambria Math" panose="02040503050406030204" pitchFamily="18" charset="0"/>
                      </a:rPr>
                      <m:t>=</m:t>
                    </m:r>
                    <m:sSubSup>
                      <m:sSubSupPr>
                        <m:ctrlPr>
                          <a:rPr lang="en-GB" i="1">
                            <a:latin typeface="Cambria Math" panose="02040503050406030204" pitchFamily="18" charset="0"/>
                            <a:ea typeface="Cambria Math" panose="02040503050406030204" pitchFamily="18" charset="0"/>
                          </a:rPr>
                        </m:ctrlPr>
                      </m:sSubSupPr>
                      <m:e>
                        <m:r>
                          <a:rPr lang="en-GB" i="1">
                            <a:latin typeface="Cambria Math" panose="02040503050406030204" pitchFamily="18" charset="0"/>
                            <a:ea typeface="Cambria Math" panose="02040503050406030204" pitchFamily="18" charset="0"/>
                          </a:rPr>
                          <m:t>𝜃</m:t>
                        </m:r>
                      </m:e>
                      <m:sub>
                        <m:r>
                          <a:rPr lang="en-GB" i="1">
                            <a:latin typeface="Cambria Math" panose="02040503050406030204" pitchFamily="18" charset="0"/>
                            <a:ea typeface="Cambria Math" panose="02040503050406030204" pitchFamily="18" charset="0"/>
                          </a:rPr>
                          <m:t>𝐻</m:t>
                        </m:r>
                        <m:r>
                          <a:rPr lang="en-GB" i="1">
                            <a:latin typeface="Cambria Math" panose="02040503050406030204" pitchFamily="18" charset="0"/>
                            <a:ea typeface="Cambria Math" panose="02040503050406030204" pitchFamily="18" charset="0"/>
                          </a:rPr>
                          <m:t>2</m:t>
                        </m:r>
                      </m:sub>
                      <m:sup>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0</m:t>
                            </m:r>
                          </m:e>
                        </m:d>
                      </m:sup>
                    </m:sSubSup>
                    <m:r>
                      <a:rPr lang="en-GB" i="1">
                        <a:latin typeface="Cambria Math" panose="02040503050406030204" pitchFamily="18" charset="0"/>
                        <a:ea typeface="Cambria Math" panose="02040503050406030204" pitchFamily="18" charset="0"/>
                      </a:rPr>
                      <m:t>=0.</m:t>
                    </m:r>
                    <m:r>
                      <a:rPr lang="en-GB" b="0" i="1" smtClean="0">
                        <a:latin typeface="Cambria Math" panose="02040503050406030204" pitchFamily="18" charset="0"/>
                        <a:ea typeface="Cambria Math" panose="02040503050406030204" pitchFamily="18" charset="0"/>
                      </a:rPr>
                      <m:t>4</m:t>
                    </m:r>
                  </m:oMath>
                </a14:m>
                <a:endParaRPr lang="en-GB" dirty="0"/>
              </a:p>
              <a:p>
                <a:r>
                  <a:rPr lang="en-GB" dirty="0"/>
                  <a:t>Work through one cycle of EM to compute </a:t>
                </a:r>
                <a14:m>
                  <m:oMath xmlns:m="http://schemas.openxmlformats.org/officeDocument/2006/math">
                    <m:sSup>
                      <m:sSupPr>
                        <m:ctrlPr>
                          <a:rPr lang="en-GB" i="1" smtClean="0">
                            <a:latin typeface="Cambria Math" panose="02040503050406030204" pitchFamily="18" charset="0"/>
                            <a:ea typeface="Cambria Math" panose="02040503050406030204" pitchFamily="18" charset="0"/>
                          </a:rPr>
                        </m:ctrlPr>
                      </m:sSupPr>
                      <m:e>
                        <m:r>
                          <a:rPr lang="en-GB" b="0" i="1" smtClean="0">
                            <a:latin typeface="Cambria Math" panose="02040503050406030204" pitchFamily="18" charset="0"/>
                            <a:ea typeface="Cambria Math" panose="02040503050406030204" pitchFamily="18" charset="0"/>
                          </a:rPr>
                          <m:t>𝜃</m:t>
                        </m:r>
                      </m:e>
                      <m:sup>
                        <m:r>
                          <a:rPr lang="en-GB" i="1">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1</m:t>
                        </m:r>
                        <m:r>
                          <a:rPr lang="en-GB" i="1">
                            <a:latin typeface="Cambria Math" panose="02040503050406030204" pitchFamily="18" charset="0"/>
                            <a:ea typeface="Cambria Math" panose="02040503050406030204" pitchFamily="18" charset="0"/>
                          </a:rPr>
                          <m:t>)</m:t>
                        </m:r>
                      </m:sup>
                    </m:sSup>
                  </m:oMath>
                </a14:m>
                <a:endParaRPr lang="en-GB" dirty="0"/>
              </a:p>
              <a:p>
                <a:pPr lvl="1"/>
                <a:r>
                  <a:rPr lang="en-GB" dirty="0"/>
                  <a:t>We will also look at </a:t>
                </a:r>
                <a14:m>
                  <m:oMath xmlns:m="http://schemas.openxmlformats.org/officeDocument/2006/math">
                    <m:sSubSup>
                      <m:sSubSupPr>
                        <m:ctrlPr>
                          <a:rPr lang="en-GB" b="0" i="1" smtClean="0">
                            <a:latin typeface="Cambria Math" panose="02040503050406030204" pitchFamily="18" charset="0"/>
                            <a:ea typeface="Cambria Math" panose="02040503050406030204" pitchFamily="18" charset="0"/>
                          </a:rPr>
                        </m:ctrlPr>
                      </m:sSubSupPr>
                      <m:e>
                        <m:r>
                          <a:rPr lang="en-GB" i="1">
                            <a:latin typeface="Cambria Math" panose="02040503050406030204" pitchFamily="18" charset="0"/>
                            <a:ea typeface="Cambria Math" panose="02040503050406030204" pitchFamily="18" charset="0"/>
                          </a:rPr>
                          <m:t>𝜃</m:t>
                        </m:r>
                      </m:e>
                      <m:sub>
                        <m:r>
                          <a:rPr lang="en-GB" b="0" i="1" smtClean="0">
                            <a:latin typeface="Cambria Math" panose="02040503050406030204" pitchFamily="18" charset="0"/>
                            <a:ea typeface="Cambria Math" panose="02040503050406030204" pitchFamily="18" charset="0"/>
                          </a:rPr>
                          <m:t>𝐹</m:t>
                        </m:r>
                        <m:r>
                          <a:rPr lang="en-GB" b="0" i="1" smtClean="0">
                            <a:latin typeface="Cambria Math" panose="02040503050406030204" pitchFamily="18" charset="0"/>
                            <a:ea typeface="Cambria Math" panose="02040503050406030204" pitchFamily="18" charset="0"/>
                          </a:rPr>
                          <m:t>1</m:t>
                        </m:r>
                      </m:sub>
                      <m:sup>
                        <m:r>
                          <a:rPr lang="en-GB" i="1">
                            <a:latin typeface="Cambria Math" panose="02040503050406030204" pitchFamily="18" charset="0"/>
                            <a:ea typeface="Cambria Math" panose="02040503050406030204" pitchFamily="18" charset="0"/>
                          </a:rPr>
                          <m:t>(1)</m:t>
                        </m:r>
                      </m:sup>
                    </m:sSubSup>
                  </m:oMath>
                </a14:m>
                <a:r>
                  <a:rPr lang="en-GB" dirty="0"/>
                  <a:t> afterwards</a:t>
                </a:r>
              </a:p>
              <a:p>
                <a:pPr lvl="1"/>
                <a:r>
                  <a:rPr lang="en-GB" dirty="0"/>
                  <a:t>Conceptionally, one would first perform the E step for all and then the M step for all</a:t>
                </a:r>
              </a:p>
            </p:txBody>
          </p:sp>
        </mc:Choice>
        <mc:Fallback xmlns="">
          <p:sp>
            <p:nvSpPr>
              <p:cNvPr id="10" name="Content Placeholder 9">
                <a:extLst>
                  <a:ext uri="{FF2B5EF4-FFF2-40B4-BE49-F238E27FC236}">
                    <a16:creationId xmlns:a16="http://schemas.microsoft.com/office/drawing/2014/main" id="{6F33573A-4A41-B448-AD86-12AB13BC5F63}"/>
                  </a:ext>
                </a:extLst>
              </p:cNvPr>
              <p:cNvSpPr>
                <a:spLocks noGrp="1" noRot="1" noChangeAspect="1" noMove="1" noResize="1" noEditPoints="1" noAdjustHandles="1" noChangeArrowheads="1" noChangeShapeType="1" noTextEdit="1"/>
              </p:cNvSpPr>
              <p:nvPr>
                <p:ph idx="1"/>
              </p:nvPr>
            </p:nvSpPr>
            <p:spPr>
              <a:xfrm>
                <a:off x="359624" y="1666902"/>
                <a:ext cx="6750069" cy="4236435"/>
              </a:xfrm>
              <a:blipFill>
                <a:blip r:embed="rId3"/>
                <a:stretch>
                  <a:fillRect l="-2439" t="-2687" r="-188"/>
                </a:stretch>
              </a:blipFill>
            </p:spPr>
            <p:txBody>
              <a:bodyPr/>
              <a:lstStyle/>
              <a:p>
                <a:r>
                  <a:rPr lang="en-GB">
                    <a:noFill/>
                  </a:rPr>
                  <a:t> </a:t>
                </a:r>
              </a:p>
            </p:txBody>
          </p:sp>
        </mc:Fallback>
      </mc:AlternateContent>
      <p:sp>
        <p:nvSpPr>
          <p:cNvPr id="3" name="Date Placeholder 2">
            <a:extLst>
              <a:ext uri="{FF2B5EF4-FFF2-40B4-BE49-F238E27FC236}">
                <a16:creationId xmlns:a16="http://schemas.microsoft.com/office/drawing/2014/main" id="{FC5E4A3F-AFA4-CA40-A0C2-D247868C31B2}"/>
              </a:ext>
            </a:extLst>
          </p:cNvPr>
          <p:cNvSpPr>
            <a:spLocks noGrp="1"/>
          </p:cNvSpPr>
          <p:nvPr>
            <p:ph type="dt" sz="half" idx="2"/>
          </p:nvPr>
        </p:nvSpPr>
        <p:spPr/>
        <p:txBody>
          <a:bodyPr/>
          <a:lstStyle/>
          <a:p>
            <a:r>
              <a:rPr lang="en-GB"/>
              <a:t>Lifted Learning</a:t>
            </a:r>
            <a:endParaRPr lang="en-GB" dirty="0"/>
          </a:p>
        </p:txBody>
      </p:sp>
      <p:sp>
        <p:nvSpPr>
          <p:cNvPr id="5" name="Footer Placeholder 4">
            <a:extLst>
              <a:ext uri="{FF2B5EF4-FFF2-40B4-BE49-F238E27FC236}">
                <a16:creationId xmlns:a16="http://schemas.microsoft.com/office/drawing/2014/main" id="{AC2FA5DD-3AE2-4F4F-85B5-1BDF2C72289C}"/>
              </a:ext>
            </a:extLst>
          </p:cNvPr>
          <p:cNvSpPr>
            <a:spLocks noGrp="1"/>
          </p:cNvSpPr>
          <p:nvPr>
            <p:ph type="ftr" sz="quarter" idx="3"/>
          </p:nvPr>
        </p:nvSpPr>
        <p:spPr/>
        <p:txBody>
          <a:bodyPr/>
          <a:lstStyle/>
          <a:p>
            <a:r>
              <a:rPr lang="en-GB" dirty="0"/>
              <a:t>T. Braun - StaRAI</a:t>
            </a:r>
          </a:p>
        </p:txBody>
      </p:sp>
      <p:sp>
        <p:nvSpPr>
          <p:cNvPr id="7" name="Foliennummernplatzhalter 3"/>
          <p:cNvSpPr>
            <a:spLocks noGrp="1"/>
          </p:cNvSpPr>
          <p:nvPr>
            <p:ph type="sldNum" sz="quarter" idx="4"/>
          </p:nvPr>
        </p:nvSpPr>
        <p:spPr/>
        <p:txBody>
          <a:bodyPr/>
          <a:lstStyle/>
          <a:p>
            <a:fld id="{A4C577E2-95DD-1F4B-A688-E8FB02007787}" type="slidenum">
              <a:rPr lang="en-GB" smtClean="0"/>
              <a:pPr/>
              <a:t>137</a:t>
            </a:fld>
            <a:endParaRPr lang="en-GB" dirty="0"/>
          </a:p>
        </p:txBody>
      </p:sp>
      <mc:AlternateContent xmlns:mc="http://schemas.openxmlformats.org/markup-compatibility/2006" xmlns:a14="http://schemas.microsoft.com/office/drawing/2010/main">
        <mc:Choice Requires="a14">
          <p:graphicFrame>
            <p:nvGraphicFramePr>
              <p:cNvPr id="28" name="Table 27">
                <a:extLst>
                  <a:ext uri="{FF2B5EF4-FFF2-40B4-BE49-F238E27FC236}">
                    <a16:creationId xmlns:a16="http://schemas.microsoft.com/office/drawing/2014/main" id="{2254D553-6CAF-AC47-9AC4-9C137B1F54FC}"/>
                  </a:ext>
                </a:extLst>
              </p:cNvPr>
              <p:cNvGraphicFramePr>
                <a:graphicFrameLocks noGrp="1"/>
              </p:cNvGraphicFramePr>
              <p:nvPr/>
            </p:nvGraphicFramePr>
            <p:xfrm>
              <a:off x="7329987" y="1661479"/>
              <a:ext cx="4416778" cy="1222728"/>
            </p:xfrm>
            <a:graphic>
              <a:graphicData uri="http://schemas.openxmlformats.org/drawingml/2006/table">
                <a:tbl>
                  <a:tblPr firstRow="1" bandRow="1">
                    <a:tableStyleId>{793D81CF-94F2-401A-BA57-92F5A7B2D0C5}</a:tableStyleId>
                  </a:tblPr>
                  <a:tblGrid>
                    <a:gridCol w="1108064">
                      <a:extLst>
                        <a:ext uri="{9D8B030D-6E8A-4147-A177-3AD203B41FA5}">
                          <a16:colId xmlns:a16="http://schemas.microsoft.com/office/drawing/2014/main" val="563986268"/>
                        </a:ext>
                      </a:extLst>
                    </a:gridCol>
                    <a:gridCol w="864288">
                      <a:extLst>
                        <a:ext uri="{9D8B030D-6E8A-4147-A177-3AD203B41FA5}">
                          <a16:colId xmlns:a16="http://schemas.microsoft.com/office/drawing/2014/main" val="4209704794"/>
                        </a:ext>
                      </a:extLst>
                    </a:gridCol>
                    <a:gridCol w="790069">
                      <a:extLst>
                        <a:ext uri="{9D8B030D-6E8A-4147-A177-3AD203B41FA5}">
                          <a16:colId xmlns:a16="http://schemas.microsoft.com/office/drawing/2014/main" val="4195741854"/>
                        </a:ext>
                      </a:extLst>
                    </a:gridCol>
                    <a:gridCol w="864288">
                      <a:extLst>
                        <a:ext uri="{9D8B030D-6E8A-4147-A177-3AD203B41FA5}">
                          <a16:colId xmlns:a16="http://schemas.microsoft.com/office/drawing/2014/main" val="727764260"/>
                        </a:ext>
                      </a:extLst>
                    </a:gridCol>
                    <a:gridCol w="790069">
                      <a:extLst>
                        <a:ext uri="{9D8B030D-6E8A-4147-A177-3AD203B41FA5}">
                          <a16:colId xmlns:a16="http://schemas.microsoft.com/office/drawing/2014/main" val="412493885"/>
                        </a:ext>
                      </a:extLst>
                    </a:gridCol>
                  </a:tblGrid>
                  <a:tr h="305682">
                    <a:tc rowSpan="2">
                      <a:txBody>
                        <a:bodyPr/>
                        <a:lstStyle/>
                        <a:p>
                          <a:pPr algn="ctr"/>
                          <a:r>
                            <a:rPr lang="de-DE" sz="1400" dirty="0"/>
                            <a:t>Data</a:t>
                          </a:r>
                        </a:p>
                      </a:txBody>
                      <a:tcPr marL="91345" marR="91345" marT="45672" marB="45672" anchor="ctr"/>
                    </a:tc>
                    <a:tc gridSpan="2">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𝑊</m:t>
                                </m:r>
                                <m:r>
                                  <a:rPr lang="de-DE" sz="1400" b="0" i="1" smtClean="0">
                                    <a:latin typeface="Cambria Math" panose="02040503050406030204" pitchFamily="18" charset="0"/>
                                  </a:rPr>
                                  <m:t>=</m:t>
                                </m:r>
                                <m:r>
                                  <a:rPr lang="de-DE" sz="1400" b="0" i="1" smtClean="0">
                                    <a:latin typeface="Cambria Math" panose="02040503050406030204" pitchFamily="18" charset="0"/>
                                  </a:rPr>
                                  <m:t>𝑟𝑒𝑑</m:t>
                                </m:r>
                              </m:oMath>
                            </m:oMathPara>
                          </a14:m>
                          <a:endParaRPr lang="de-DE" sz="1400" b="0" dirty="0"/>
                        </a:p>
                      </a:txBody>
                      <a:tcPr marL="91345" marR="91345" marT="45672" marB="45672"/>
                    </a:tc>
                    <a:tc hMerge="1">
                      <a:txBody>
                        <a:bodyPr/>
                        <a:lstStyle/>
                        <a:p>
                          <a:endParaRPr lang="de-DE" dirty="0"/>
                        </a:p>
                      </a:txBody>
                      <a:tcPr/>
                    </a:tc>
                    <a:tc gridSpan="2">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𝑊</m:t>
                                </m:r>
                                <m:r>
                                  <a:rPr lang="de-DE" sz="1400" b="0" i="1" smtClean="0">
                                    <a:latin typeface="Cambria Math" panose="02040503050406030204" pitchFamily="18" charset="0"/>
                                  </a:rPr>
                                  <m:t>=</m:t>
                                </m:r>
                                <m:r>
                                  <a:rPr lang="de-DE" sz="1400" b="0" i="1" smtClean="0">
                                    <a:latin typeface="Cambria Math" panose="02040503050406030204" pitchFamily="18" charset="0"/>
                                  </a:rPr>
                                  <m:t>𝑦𝑒𝑙𝑙𝑜𝑤</m:t>
                                </m:r>
                              </m:oMath>
                            </m:oMathPara>
                          </a14:m>
                          <a:endParaRPr lang="de-DE" sz="1400" b="0" dirty="0"/>
                        </a:p>
                      </a:txBody>
                      <a:tcPr marL="91345" marR="91345" marT="45672" marB="45672"/>
                    </a:tc>
                    <a:tc hMerge="1">
                      <a:txBody>
                        <a:bodyPr/>
                        <a:lstStyle/>
                        <a:p>
                          <a:endParaRPr lang="de-DE" dirty="0"/>
                        </a:p>
                      </a:txBody>
                      <a:tcPr/>
                    </a:tc>
                    <a:extLst>
                      <a:ext uri="{0D108BD9-81ED-4DB2-BD59-A6C34878D82A}">
                        <a16:rowId xmlns:a16="http://schemas.microsoft.com/office/drawing/2014/main" val="3031248550"/>
                      </a:ext>
                    </a:extLst>
                  </a:tr>
                  <a:tr h="305682">
                    <a:tc vMerge="1">
                      <a:txBody>
                        <a:bodyPr/>
                        <a:lstStyle/>
                        <a:p>
                          <a:endParaRPr lang="de-DE" sz="1400" dirty="0"/>
                        </a:p>
                      </a:txBody>
                      <a:tcPr>
                        <a:solidFill>
                          <a:schemeClr val="tx1"/>
                        </a:solidFill>
                      </a:tcPr>
                    </a:tc>
                    <a:tc>
                      <a:txBody>
                        <a:bodyPr/>
                        <a:lstStyle/>
                        <a:p>
                          <a:pPr/>
                          <a14:m>
                            <m:oMathPara xmlns:m="http://schemas.openxmlformats.org/officeDocument/2006/math">
                              <m:oMathParaPr>
                                <m:jc m:val="centerGroup"/>
                              </m:oMathParaPr>
                              <m:oMath xmlns:m="http://schemas.openxmlformats.org/officeDocument/2006/math">
                                <m:r>
                                  <a:rPr lang="de-DE" sz="1400" b="0" i="1" smtClean="0">
                                    <a:solidFill>
                                      <a:schemeClr val="bg1"/>
                                    </a:solidFill>
                                    <a:latin typeface="Cambria Math" panose="02040503050406030204" pitchFamily="18" charset="0"/>
                                  </a:rPr>
                                  <m:t>𝐻</m:t>
                                </m:r>
                                <m:r>
                                  <a:rPr lang="de-DE" sz="1400" b="0" i="1" smtClean="0">
                                    <a:solidFill>
                                      <a:schemeClr val="bg1"/>
                                    </a:solidFill>
                                    <a:latin typeface="Cambria Math" panose="02040503050406030204" pitchFamily="18" charset="0"/>
                                  </a:rPr>
                                  <m:t>=</m:t>
                                </m:r>
                                <m:r>
                                  <a:rPr lang="de-DE" sz="1400" b="0" i="1" smtClean="0">
                                    <a:solidFill>
                                      <a:schemeClr val="bg1"/>
                                    </a:solidFill>
                                    <a:latin typeface="Cambria Math" panose="02040503050406030204" pitchFamily="18" charset="0"/>
                                  </a:rPr>
                                  <m:t>𝑦𝑒𝑠</m:t>
                                </m:r>
                              </m:oMath>
                            </m:oMathPara>
                          </a14:m>
                          <a:endParaRPr lang="de-DE" sz="1400" dirty="0">
                            <a:solidFill>
                              <a:schemeClr val="bg1"/>
                            </a:solidFill>
                          </a:endParaRPr>
                        </a:p>
                      </a:txBody>
                      <a:tcPr marL="91345" marR="91345" marT="45672" marB="45672">
                        <a:solidFill>
                          <a:schemeClr val="tx1"/>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b="0" i="1" smtClean="0">
                                    <a:solidFill>
                                      <a:schemeClr val="bg1"/>
                                    </a:solidFill>
                                    <a:latin typeface="Cambria Math" panose="02040503050406030204" pitchFamily="18" charset="0"/>
                                  </a:rPr>
                                  <m:t>𝐻</m:t>
                                </m:r>
                                <m:r>
                                  <a:rPr lang="de-DE" sz="1400" b="0" i="1" smtClean="0">
                                    <a:solidFill>
                                      <a:schemeClr val="bg1"/>
                                    </a:solidFill>
                                    <a:latin typeface="Cambria Math" panose="02040503050406030204" pitchFamily="18" charset="0"/>
                                  </a:rPr>
                                  <m:t>=</m:t>
                                </m:r>
                                <m:r>
                                  <a:rPr lang="de-DE" sz="1400" b="0" i="1" smtClean="0">
                                    <a:solidFill>
                                      <a:schemeClr val="bg1"/>
                                    </a:solidFill>
                                    <a:latin typeface="Cambria Math" panose="02040503050406030204" pitchFamily="18" charset="0"/>
                                  </a:rPr>
                                  <m:t>𝑛𝑜</m:t>
                                </m:r>
                              </m:oMath>
                            </m:oMathPara>
                          </a14:m>
                          <a:endParaRPr lang="de-DE" sz="1400" dirty="0">
                            <a:solidFill>
                              <a:schemeClr val="bg1"/>
                            </a:solidFill>
                          </a:endParaRPr>
                        </a:p>
                      </a:txBody>
                      <a:tcPr marL="91345" marR="91345" marT="45672" marB="45672">
                        <a:solidFill>
                          <a:schemeClr val="tx1"/>
                        </a:solidFill>
                      </a:tcPr>
                    </a:tc>
                    <a:tc>
                      <a:txBody>
                        <a:bodyPr/>
                        <a:lstStyle/>
                        <a:p>
                          <a:pPr/>
                          <a14:m>
                            <m:oMathPara xmlns:m="http://schemas.openxmlformats.org/officeDocument/2006/math">
                              <m:oMathParaPr>
                                <m:jc m:val="centerGroup"/>
                              </m:oMathParaPr>
                              <m:oMath xmlns:m="http://schemas.openxmlformats.org/officeDocument/2006/math">
                                <m:r>
                                  <a:rPr lang="de-DE" sz="1400" b="0" i="1" smtClean="0">
                                    <a:solidFill>
                                      <a:schemeClr val="bg1"/>
                                    </a:solidFill>
                                    <a:latin typeface="Cambria Math" panose="02040503050406030204" pitchFamily="18" charset="0"/>
                                  </a:rPr>
                                  <m:t>𝐻</m:t>
                                </m:r>
                                <m:r>
                                  <a:rPr lang="de-DE" sz="1400" b="0" i="1" smtClean="0">
                                    <a:solidFill>
                                      <a:schemeClr val="bg1"/>
                                    </a:solidFill>
                                    <a:latin typeface="Cambria Math" panose="02040503050406030204" pitchFamily="18" charset="0"/>
                                  </a:rPr>
                                  <m:t>=</m:t>
                                </m:r>
                                <m:r>
                                  <a:rPr lang="de-DE" sz="1400" b="0" i="1" smtClean="0">
                                    <a:solidFill>
                                      <a:schemeClr val="bg1"/>
                                    </a:solidFill>
                                    <a:latin typeface="Cambria Math" panose="02040503050406030204" pitchFamily="18" charset="0"/>
                                  </a:rPr>
                                  <m:t>𝑦𝑒𝑠</m:t>
                                </m:r>
                              </m:oMath>
                            </m:oMathPara>
                          </a14:m>
                          <a:endParaRPr lang="de-DE" sz="1400" dirty="0">
                            <a:solidFill>
                              <a:schemeClr val="bg1"/>
                            </a:solidFill>
                          </a:endParaRPr>
                        </a:p>
                      </a:txBody>
                      <a:tcPr marL="91345" marR="91345" marT="45672" marB="45672">
                        <a:solidFill>
                          <a:schemeClr val="tx1"/>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b="0" i="1" smtClean="0">
                                    <a:solidFill>
                                      <a:schemeClr val="bg1"/>
                                    </a:solidFill>
                                    <a:latin typeface="Cambria Math" panose="02040503050406030204" pitchFamily="18" charset="0"/>
                                  </a:rPr>
                                  <m:t>𝐻</m:t>
                                </m:r>
                                <m:r>
                                  <a:rPr lang="de-DE" sz="1400" b="0" i="1" smtClean="0">
                                    <a:solidFill>
                                      <a:schemeClr val="bg1"/>
                                    </a:solidFill>
                                    <a:latin typeface="Cambria Math" panose="02040503050406030204" pitchFamily="18" charset="0"/>
                                  </a:rPr>
                                  <m:t>=</m:t>
                                </m:r>
                                <m:r>
                                  <a:rPr lang="de-DE" sz="1400" b="0" i="1" smtClean="0">
                                    <a:solidFill>
                                      <a:schemeClr val="bg1"/>
                                    </a:solidFill>
                                    <a:latin typeface="Cambria Math" panose="02040503050406030204" pitchFamily="18" charset="0"/>
                                  </a:rPr>
                                  <m:t>𝑛𝑜</m:t>
                                </m:r>
                              </m:oMath>
                            </m:oMathPara>
                          </a14:m>
                          <a:endParaRPr lang="de-DE" sz="1400" dirty="0">
                            <a:solidFill>
                              <a:schemeClr val="bg1"/>
                            </a:solidFill>
                          </a:endParaRPr>
                        </a:p>
                      </a:txBody>
                      <a:tcPr marL="91345" marR="91345" marT="45672" marB="45672">
                        <a:solidFill>
                          <a:schemeClr val="tx1"/>
                        </a:solidFill>
                      </a:tcPr>
                    </a:tc>
                    <a:extLst>
                      <a:ext uri="{0D108BD9-81ED-4DB2-BD59-A6C34878D82A}">
                        <a16:rowId xmlns:a16="http://schemas.microsoft.com/office/drawing/2014/main" val="1993784280"/>
                      </a:ext>
                    </a:extLst>
                  </a:tr>
                  <a:tr h="305682">
                    <a:tc>
                      <a:txBody>
                        <a:bodyPr/>
                        <a:lstStyle/>
                        <a:p>
                          <a:pPr/>
                          <a14:m>
                            <m:oMathPara xmlns:m="http://schemas.openxmlformats.org/officeDocument/2006/math">
                              <m:oMathParaPr>
                                <m:jc m:val="centerGroup"/>
                              </m:oMathParaPr>
                              <m:oMath xmlns:m="http://schemas.openxmlformats.org/officeDocument/2006/math">
                                <m:r>
                                  <a:rPr lang="de-DE" sz="1400" b="0" i="1" smtClean="0">
                                    <a:solidFill>
                                      <a:schemeClr val="bg1"/>
                                    </a:solidFill>
                                    <a:latin typeface="Cambria Math" panose="02040503050406030204" pitchFamily="18" charset="0"/>
                                  </a:rPr>
                                  <m:t>𝐹</m:t>
                                </m:r>
                                <m:r>
                                  <a:rPr lang="de-DE" sz="1400" b="0" i="1" smtClean="0">
                                    <a:solidFill>
                                      <a:schemeClr val="bg1"/>
                                    </a:solidFill>
                                    <a:latin typeface="Cambria Math" panose="02040503050406030204" pitchFamily="18" charset="0"/>
                                  </a:rPr>
                                  <m:t>=</m:t>
                                </m:r>
                                <m:r>
                                  <a:rPr lang="de-DE" sz="1400" b="0" i="1" smtClean="0">
                                    <a:solidFill>
                                      <a:schemeClr val="bg1"/>
                                    </a:solidFill>
                                    <a:latin typeface="Cambria Math" panose="02040503050406030204" pitchFamily="18" charset="0"/>
                                  </a:rPr>
                                  <m:t>𝑐h𝑒𝑟𝑟𝑦</m:t>
                                </m:r>
                              </m:oMath>
                            </m:oMathPara>
                          </a14:m>
                          <a:endParaRPr lang="de-DE" sz="1400" dirty="0">
                            <a:solidFill>
                              <a:schemeClr val="bg1"/>
                            </a:solidFill>
                          </a:endParaRPr>
                        </a:p>
                      </a:txBody>
                      <a:tcPr marL="91345" marR="91345" marT="45672" marB="45672">
                        <a:solidFill>
                          <a:schemeClr val="tx1"/>
                        </a:solidFill>
                      </a:tcPr>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273</m:t>
                                </m:r>
                              </m:oMath>
                            </m:oMathPara>
                          </a14:m>
                          <a:endParaRPr lang="de-DE"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93</m:t>
                                </m:r>
                              </m:oMath>
                            </m:oMathPara>
                          </a14:m>
                          <a:endParaRPr lang="de-DE"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104</m:t>
                                </m:r>
                              </m:oMath>
                            </m:oMathPara>
                          </a14:m>
                          <a:endParaRPr lang="de-DE"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90</m:t>
                                </m:r>
                              </m:oMath>
                            </m:oMathPara>
                          </a14:m>
                          <a:endParaRPr lang="de-DE" sz="1400" dirty="0"/>
                        </a:p>
                      </a:txBody>
                      <a:tcPr marL="91345" marR="91345" marT="45672" marB="45672"/>
                    </a:tc>
                    <a:extLst>
                      <a:ext uri="{0D108BD9-81ED-4DB2-BD59-A6C34878D82A}">
                        <a16:rowId xmlns:a16="http://schemas.microsoft.com/office/drawing/2014/main" val="769759906"/>
                      </a:ext>
                    </a:extLst>
                  </a:tr>
                  <a:tr h="305682">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b="0" i="1" smtClean="0">
                                    <a:solidFill>
                                      <a:schemeClr val="bg1"/>
                                    </a:solidFill>
                                    <a:latin typeface="Cambria Math" panose="02040503050406030204" pitchFamily="18" charset="0"/>
                                  </a:rPr>
                                  <m:t>𝐹</m:t>
                                </m:r>
                                <m:r>
                                  <a:rPr lang="de-DE" sz="1400" b="0" i="1" smtClean="0">
                                    <a:solidFill>
                                      <a:schemeClr val="bg1"/>
                                    </a:solidFill>
                                    <a:latin typeface="Cambria Math" panose="02040503050406030204" pitchFamily="18" charset="0"/>
                                  </a:rPr>
                                  <m:t>=</m:t>
                                </m:r>
                                <m:r>
                                  <a:rPr lang="de-DE" sz="1400" b="0" i="1" smtClean="0">
                                    <a:solidFill>
                                      <a:schemeClr val="bg1"/>
                                    </a:solidFill>
                                    <a:latin typeface="Cambria Math" panose="02040503050406030204" pitchFamily="18" charset="0"/>
                                  </a:rPr>
                                  <m:t>𝑙𝑖𝑚𝑒</m:t>
                                </m:r>
                              </m:oMath>
                            </m:oMathPara>
                          </a14:m>
                          <a:endParaRPr lang="de-DE" sz="1400" dirty="0">
                            <a:solidFill>
                              <a:schemeClr val="bg1"/>
                            </a:solidFill>
                          </a:endParaRPr>
                        </a:p>
                      </a:txBody>
                      <a:tcPr marL="91345" marR="91345" marT="45672" marB="45672">
                        <a:solidFill>
                          <a:schemeClr val="tx1"/>
                        </a:solidFill>
                      </a:tcPr>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79</m:t>
                                </m:r>
                              </m:oMath>
                            </m:oMathPara>
                          </a14:m>
                          <a:endParaRPr lang="de-DE"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100</m:t>
                                </m:r>
                              </m:oMath>
                            </m:oMathPara>
                          </a14:m>
                          <a:endParaRPr lang="de-DE"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94</m:t>
                                </m:r>
                              </m:oMath>
                            </m:oMathPara>
                          </a14:m>
                          <a:endParaRPr lang="de-DE"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167</m:t>
                                </m:r>
                              </m:oMath>
                            </m:oMathPara>
                          </a14:m>
                          <a:endParaRPr lang="de-DE" sz="1400" dirty="0"/>
                        </a:p>
                      </a:txBody>
                      <a:tcPr marL="91345" marR="91345" marT="45672" marB="45672"/>
                    </a:tc>
                    <a:extLst>
                      <a:ext uri="{0D108BD9-81ED-4DB2-BD59-A6C34878D82A}">
                        <a16:rowId xmlns:a16="http://schemas.microsoft.com/office/drawing/2014/main" val="430728185"/>
                      </a:ext>
                    </a:extLst>
                  </a:tr>
                </a:tbl>
              </a:graphicData>
            </a:graphic>
          </p:graphicFrame>
        </mc:Choice>
        <mc:Fallback xmlns="">
          <p:graphicFrame>
            <p:nvGraphicFramePr>
              <p:cNvPr id="28" name="Table 27">
                <a:extLst>
                  <a:ext uri="{FF2B5EF4-FFF2-40B4-BE49-F238E27FC236}">
                    <a16:creationId xmlns:a16="http://schemas.microsoft.com/office/drawing/2014/main" id="{2254D553-6CAF-AC47-9AC4-9C137B1F54FC}"/>
                  </a:ext>
                </a:extLst>
              </p:cNvPr>
              <p:cNvGraphicFramePr>
                <a:graphicFrameLocks noGrp="1"/>
              </p:cNvGraphicFramePr>
              <p:nvPr>
                <p:extLst/>
              </p:nvPr>
            </p:nvGraphicFramePr>
            <p:xfrm>
              <a:off x="7329987" y="1661479"/>
              <a:ext cx="4416778" cy="1222728"/>
            </p:xfrm>
            <a:graphic>
              <a:graphicData uri="http://schemas.openxmlformats.org/drawingml/2006/table">
                <a:tbl>
                  <a:tblPr firstRow="1" bandRow="1">
                    <a:tableStyleId>{793D81CF-94F2-401A-BA57-92F5A7B2D0C5}</a:tableStyleId>
                  </a:tblPr>
                  <a:tblGrid>
                    <a:gridCol w="1108064">
                      <a:extLst>
                        <a:ext uri="{9D8B030D-6E8A-4147-A177-3AD203B41FA5}">
                          <a16:colId xmlns:a16="http://schemas.microsoft.com/office/drawing/2014/main" val="563986268"/>
                        </a:ext>
                      </a:extLst>
                    </a:gridCol>
                    <a:gridCol w="864288">
                      <a:extLst>
                        <a:ext uri="{9D8B030D-6E8A-4147-A177-3AD203B41FA5}">
                          <a16:colId xmlns:a16="http://schemas.microsoft.com/office/drawing/2014/main" val="4209704794"/>
                        </a:ext>
                      </a:extLst>
                    </a:gridCol>
                    <a:gridCol w="790069">
                      <a:extLst>
                        <a:ext uri="{9D8B030D-6E8A-4147-A177-3AD203B41FA5}">
                          <a16:colId xmlns:a16="http://schemas.microsoft.com/office/drawing/2014/main" val="4195741854"/>
                        </a:ext>
                      </a:extLst>
                    </a:gridCol>
                    <a:gridCol w="864288">
                      <a:extLst>
                        <a:ext uri="{9D8B030D-6E8A-4147-A177-3AD203B41FA5}">
                          <a16:colId xmlns:a16="http://schemas.microsoft.com/office/drawing/2014/main" val="727764260"/>
                        </a:ext>
                      </a:extLst>
                    </a:gridCol>
                    <a:gridCol w="790069">
                      <a:extLst>
                        <a:ext uri="{9D8B030D-6E8A-4147-A177-3AD203B41FA5}">
                          <a16:colId xmlns:a16="http://schemas.microsoft.com/office/drawing/2014/main" val="412493885"/>
                        </a:ext>
                      </a:extLst>
                    </a:gridCol>
                  </a:tblGrid>
                  <a:tr h="305682">
                    <a:tc rowSpan="2">
                      <a:txBody>
                        <a:bodyPr/>
                        <a:lstStyle/>
                        <a:p>
                          <a:pPr algn="ctr"/>
                          <a:r>
                            <a:rPr lang="de-DE" sz="1400" dirty="0"/>
                            <a:t>Data</a:t>
                          </a:r>
                        </a:p>
                      </a:txBody>
                      <a:tcPr marL="91345" marR="91345" marT="45672" marB="45672" anchor="ctr"/>
                    </a:tc>
                    <a:tc gridSpan="2">
                      <a:txBody>
                        <a:bodyPr/>
                        <a:lstStyle/>
                        <a:p>
                          <a:endParaRPr lang="en-US"/>
                        </a:p>
                      </a:txBody>
                      <a:tcPr marL="91345" marR="91345" marT="45672" marB="45672">
                        <a:blipFill>
                          <a:blip r:embed="rId4"/>
                          <a:stretch>
                            <a:fillRect l="-67176" r="-100000" b="-292000"/>
                          </a:stretch>
                        </a:blipFill>
                      </a:tcPr>
                    </a:tc>
                    <a:tc hMerge="1">
                      <a:txBody>
                        <a:bodyPr/>
                        <a:lstStyle/>
                        <a:p>
                          <a:endParaRPr lang="de-DE" dirty="0"/>
                        </a:p>
                      </a:txBody>
                      <a:tcPr/>
                    </a:tc>
                    <a:tc gridSpan="2">
                      <a:txBody>
                        <a:bodyPr/>
                        <a:lstStyle/>
                        <a:p>
                          <a:endParaRPr lang="en-US"/>
                        </a:p>
                      </a:txBody>
                      <a:tcPr marL="91345" marR="91345" marT="45672" marB="45672">
                        <a:blipFill>
                          <a:blip r:embed="rId4"/>
                          <a:stretch>
                            <a:fillRect l="-168462" r="-769" b="-292000"/>
                          </a:stretch>
                        </a:blipFill>
                      </a:tcPr>
                    </a:tc>
                    <a:tc hMerge="1">
                      <a:txBody>
                        <a:bodyPr/>
                        <a:lstStyle/>
                        <a:p>
                          <a:endParaRPr lang="de-DE" dirty="0"/>
                        </a:p>
                      </a:txBody>
                      <a:tcPr/>
                    </a:tc>
                    <a:extLst>
                      <a:ext uri="{0D108BD9-81ED-4DB2-BD59-A6C34878D82A}">
                        <a16:rowId xmlns:a16="http://schemas.microsoft.com/office/drawing/2014/main" val="3031248550"/>
                      </a:ext>
                    </a:extLst>
                  </a:tr>
                  <a:tr h="305682">
                    <a:tc vMerge="1">
                      <a:txBody>
                        <a:bodyPr/>
                        <a:lstStyle/>
                        <a:p>
                          <a:endParaRPr lang="de-DE" sz="1400" dirty="0"/>
                        </a:p>
                      </a:txBody>
                      <a:tcPr>
                        <a:solidFill>
                          <a:schemeClr val="tx1"/>
                        </a:solidFill>
                      </a:tcPr>
                    </a:tc>
                    <a:tc>
                      <a:txBody>
                        <a:bodyPr/>
                        <a:lstStyle/>
                        <a:p>
                          <a:endParaRPr lang="en-US"/>
                        </a:p>
                      </a:txBody>
                      <a:tcPr marL="91345" marR="91345" marT="45672" marB="45672">
                        <a:blipFill>
                          <a:blip r:embed="rId4"/>
                          <a:stretch>
                            <a:fillRect l="-129412" t="-104167" r="-285294" b="-204167"/>
                          </a:stretch>
                        </a:blipFill>
                      </a:tcPr>
                    </a:tc>
                    <a:tc>
                      <a:txBody>
                        <a:bodyPr/>
                        <a:lstStyle/>
                        <a:p>
                          <a:endParaRPr lang="en-US"/>
                        </a:p>
                      </a:txBody>
                      <a:tcPr marL="91345" marR="91345" marT="45672" marB="45672">
                        <a:blipFill>
                          <a:blip r:embed="rId4"/>
                          <a:stretch>
                            <a:fillRect l="-247619" t="-104167" r="-207937" b="-204167"/>
                          </a:stretch>
                        </a:blipFill>
                      </a:tcPr>
                    </a:tc>
                    <a:tc>
                      <a:txBody>
                        <a:bodyPr/>
                        <a:lstStyle/>
                        <a:p>
                          <a:endParaRPr lang="en-US"/>
                        </a:p>
                      </a:txBody>
                      <a:tcPr marL="91345" marR="91345" marT="45672" marB="45672">
                        <a:blipFill>
                          <a:blip r:embed="rId4"/>
                          <a:stretch>
                            <a:fillRect l="-322059" t="-104167" r="-92647" b="-204167"/>
                          </a:stretch>
                        </a:blipFill>
                      </a:tcPr>
                    </a:tc>
                    <a:tc>
                      <a:txBody>
                        <a:bodyPr/>
                        <a:lstStyle/>
                        <a:p>
                          <a:endParaRPr lang="en-US"/>
                        </a:p>
                      </a:txBody>
                      <a:tcPr marL="91345" marR="91345" marT="45672" marB="45672">
                        <a:blipFill>
                          <a:blip r:embed="rId4"/>
                          <a:stretch>
                            <a:fillRect l="-462903" t="-104167" r="-1613" b="-204167"/>
                          </a:stretch>
                        </a:blipFill>
                      </a:tcPr>
                    </a:tc>
                    <a:extLst>
                      <a:ext uri="{0D108BD9-81ED-4DB2-BD59-A6C34878D82A}">
                        <a16:rowId xmlns:a16="http://schemas.microsoft.com/office/drawing/2014/main" val="1993784280"/>
                      </a:ext>
                    </a:extLst>
                  </a:tr>
                  <a:tr h="305682">
                    <a:tc>
                      <a:txBody>
                        <a:bodyPr/>
                        <a:lstStyle/>
                        <a:p>
                          <a:endParaRPr lang="en-US"/>
                        </a:p>
                      </a:txBody>
                      <a:tcPr marL="91345" marR="91345" marT="45672" marB="45672">
                        <a:blipFill>
                          <a:blip r:embed="rId4"/>
                          <a:stretch>
                            <a:fillRect l="-1149" t="-196000" r="-301149" b="-96000"/>
                          </a:stretch>
                        </a:blipFill>
                      </a:tcPr>
                    </a:tc>
                    <a:tc>
                      <a:txBody>
                        <a:bodyPr/>
                        <a:lstStyle/>
                        <a:p>
                          <a:endParaRPr lang="en-US"/>
                        </a:p>
                      </a:txBody>
                      <a:tcPr marL="91345" marR="91345" marT="45672" marB="45672">
                        <a:blipFill>
                          <a:blip r:embed="rId4"/>
                          <a:stretch>
                            <a:fillRect l="-129412" t="-196000" r="-285294" b="-96000"/>
                          </a:stretch>
                        </a:blipFill>
                      </a:tcPr>
                    </a:tc>
                    <a:tc>
                      <a:txBody>
                        <a:bodyPr/>
                        <a:lstStyle/>
                        <a:p>
                          <a:endParaRPr lang="en-US"/>
                        </a:p>
                      </a:txBody>
                      <a:tcPr marL="91345" marR="91345" marT="45672" marB="45672">
                        <a:blipFill>
                          <a:blip r:embed="rId4"/>
                          <a:stretch>
                            <a:fillRect l="-247619" t="-196000" r="-207937" b="-96000"/>
                          </a:stretch>
                        </a:blipFill>
                      </a:tcPr>
                    </a:tc>
                    <a:tc>
                      <a:txBody>
                        <a:bodyPr/>
                        <a:lstStyle/>
                        <a:p>
                          <a:endParaRPr lang="en-US"/>
                        </a:p>
                      </a:txBody>
                      <a:tcPr marL="91345" marR="91345" marT="45672" marB="45672">
                        <a:blipFill>
                          <a:blip r:embed="rId4"/>
                          <a:stretch>
                            <a:fillRect l="-322059" t="-196000" r="-92647" b="-96000"/>
                          </a:stretch>
                        </a:blipFill>
                      </a:tcPr>
                    </a:tc>
                    <a:tc>
                      <a:txBody>
                        <a:bodyPr/>
                        <a:lstStyle/>
                        <a:p>
                          <a:endParaRPr lang="en-US"/>
                        </a:p>
                      </a:txBody>
                      <a:tcPr marL="91345" marR="91345" marT="45672" marB="45672">
                        <a:blipFill>
                          <a:blip r:embed="rId4"/>
                          <a:stretch>
                            <a:fillRect l="-462903" t="-196000" r="-1613" b="-96000"/>
                          </a:stretch>
                        </a:blipFill>
                      </a:tcPr>
                    </a:tc>
                    <a:extLst>
                      <a:ext uri="{0D108BD9-81ED-4DB2-BD59-A6C34878D82A}">
                        <a16:rowId xmlns:a16="http://schemas.microsoft.com/office/drawing/2014/main" val="769759906"/>
                      </a:ext>
                    </a:extLst>
                  </a:tr>
                  <a:tr h="305682">
                    <a:tc>
                      <a:txBody>
                        <a:bodyPr/>
                        <a:lstStyle/>
                        <a:p>
                          <a:endParaRPr lang="en-US"/>
                        </a:p>
                      </a:txBody>
                      <a:tcPr marL="91345" marR="91345" marT="45672" marB="45672">
                        <a:blipFill>
                          <a:blip r:embed="rId4"/>
                          <a:stretch>
                            <a:fillRect l="-1149" t="-308333" r="-301149"/>
                          </a:stretch>
                        </a:blipFill>
                      </a:tcPr>
                    </a:tc>
                    <a:tc>
                      <a:txBody>
                        <a:bodyPr/>
                        <a:lstStyle/>
                        <a:p>
                          <a:endParaRPr lang="en-US"/>
                        </a:p>
                      </a:txBody>
                      <a:tcPr marL="91345" marR="91345" marT="45672" marB="45672">
                        <a:blipFill>
                          <a:blip r:embed="rId4"/>
                          <a:stretch>
                            <a:fillRect l="-129412" t="-308333" r="-285294"/>
                          </a:stretch>
                        </a:blipFill>
                      </a:tcPr>
                    </a:tc>
                    <a:tc>
                      <a:txBody>
                        <a:bodyPr/>
                        <a:lstStyle/>
                        <a:p>
                          <a:endParaRPr lang="en-US"/>
                        </a:p>
                      </a:txBody>
                      <a:tcPr marL="91345" marR="91345" marT="45672" marB="45672">
                        <a:blipFill>
                          <a:blip r:embed="rId4"/>
                          <a:stretch>
                            <a:fillRect l="-247619" t="-308333" r="-207937"/>
                          </a:stretch>
                        </a:blipFill>
                      </a:tcPr>
                    </a:tc>
                    <a:tc>
                      <a:txBody>
                        <a:bodyPr/>
                        <a:lstStyle/>
                        <a:p>
                          <a:endParaRPr lang="en-US"/>
                        </a:p>
                      </a:txBody>
                      <a:tcPr marL="91345" marR="91345" marT="45672" marB="45672">
                        <a:blipFill>
                          <a:blip r:embed="rId4"/>
                          <a:stretch>
                            <a:fillRect l="-322059" t="-308333" r="-92647"/>
                          </a:stretch>
                        </a:blipFill>
                      </a:tcPr>
                    </a:tc>
                    <a:tc>
                      <a:txBody>
                        <a:bodyPr/>
                        <a:lstStyle/>
                        <a:p>
                          <a:endParaRPr lang="en-US"/>
                        </a:p>
                      </a:txBody>
                      <a:tcPr marL="91345" marR="91345" marT="45672" marB="45672">
                        <a:blipFill>
                          <a:blip r:embed="rId4"/>
                          <a:stretch>
                            <a:fillRect l="-462903" t="-308333" r="-1613"/>
                          </a:stretch>
                        </a:blipFill>
                      </a:tcPr>
                    </a:tc>
                    <a:extLst>
                      <a:ext uri="{0D108BD9-81ED-4DB2-BD59-A6C34878D82A}">
                        <a16:rowId xmlns:a16="http://schemas.microsoft.com/office/drawing/2014/main" val="430728185"/>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29" name="Table 28">
                <a:extLst>
                  <a:ext uri="{FF2B5EF4-FFF2-40B4-BE49-F238E27FC236}">
                    <a16:creationId xmlns:a16="http://schemas.microsoft.com/office/drawing/2014/main" id="{C187409C-A914-EF4A-94C4-D8550B73E99C}"/>
                  </a:ext>
                </a:extLst>
              </p:cNvPr>
              <p:cNvGraphicFramePr>
                <a:graphicFrameLocks noGrp="1"/>
              </p:cNvGraphicFramePr>
              <p:nvPr/>
            </p:nvGraphicFramePr>
            <p:xfrm>
              <a:off x="10435722" y="3520003"/>
              <a:ext cx="934255" cy="611364"/>
            </p:xfrm>
            <a:graphic>
              <a:graphicData uri="http://schemas.openxmlformats.org/drawingml/2006/table">
                <a:tbl>
                  <a:tblPr firstRow="1" bandRow="1">
                    <a:tableStyleId>{793D81CF-94F2-401A-BA57-92F5A7B2D0C5}</a:tableStyleId>
                  </a:tblPr>
                  <a:tblGrid>
                    <a:gridCol w="934255">
                      <a:extLst>
                        <a:ext uri="{9D8B030D-6E8A-4147-A177-3AD203B41FA5}">
                          <a16:colId xmlns:a16="http://schemas.microsoft.com/office/drawing/2014/main" val="994587755"/>
                        </a:ext>
                      </a:extLst>
                    </a:gridCol>
                  </a:tblGrid>
                  <a:tr h="305682">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𝑃</m:t>
                                </m:r>
                                <m:d>
                                  <m:dPr>
                                    <m:ctrlPr>
                                      <a:rPr lang="de-DE" sz="1400" b="0" i="1" smtClean="0">
                                        <a:latin typeface="Cambria Math" panose="02040503050406030204" pitchFamily="18" charset="0"/>
                                      </a:rPr>
                                    </m:ctrlPr>
                                  </m:dPr>
                                  <m:e>
                                    <m:r>
                                      <a:rPr lang="de-DE" sz="1400" b="0" i="1" smtClean="0">
                                        <a:latin typeface="Cambria Math" panose="02040503050406030204" pitchFamily="18" charset="0"/>
                                      </a:rPr>
                                      <m:t>𝐵</m:t>
                                    </m:r>
                                    <m:r>
                                      <a:rPr lang="de-DE" sz="1400" b="0" i="1" smtClean="0">
                                        <a:latin typeface="Cambria Math" panose="02040503050406030204" pitchFamily="18" charset="0"/>
                                      </a:rPr>
                                      <m:t>=1</m:t>
                                    </m:r>
                                  </m:e>
                                </m:d>
                              </m:oMath>
                            </m:oMathPara>
                          </a14:m>
                          <a:endParaRPr lang="de-DE" sz="1400" b="0" dirty="0"/>
                        </a:p>
                      </a:txBody>
                      <a:tcPr marL="91345" marR="91345" marT="45672" marB="45672"/>
                    </a:tc>
                    <a:extLst>
                      <a:ext uri="{0D108BD9-81ED-4DB2-BD59-A6C34878D82A}">
                        <a16:rowId xmlns:a16="http://schemas.microsoft.com/office/drawing/2014/main" val="2794515281"/>
                      </a:ext>
                    </a:extLst>
                  </a:tr>
                  <a:tr h="305682">
                    <a:tc>
                      <a:txBody>
                        <a:bodyPr/>
                        <a:lstStyle/>
                        <a:p>
                          <a:pPr/>
                          <a14:m>
                            <m:oMathPara xmlns:m="http://schemas.openxmlformats.org/officeDocument/2006/math">
                              <m:oMathParaPr>
                                <m:jc m:val="centerGroup"/>
                              </m:oMathParaPr>
                              <m:oMath xmlns:m="http://schemas.openxmlformats.org/officeDocument/2006/math">
                                <m:r>
                                  <a:rPr lang="de-DE" sz="1400" i="1" smtClean="0">
                                    <a:latin typeface="Cambria Math" panose="02040503050406030204" pitchFamily="18" charset="0"/>
                                    <a:ea typeface="Cambria Math" panose="02040503050406030204" pitchFamily="18" charset="0"/>
                                  </a:rPr>
                                  <m:t>𝜃</m:t>
                                </m:r>
                              </m:oMath>
                            </m:oMathPara>
                          </a14:m>
                          <a:endParaRPr lang="de-DE" sz="1400" dirty="0"/>
                        </a:p>
                      </a:txBody>
                      <a:tcPr marL="91345" marR="91345" marT="45672" marB="45672"/>
                    </a:tc>
                    <a:extLst>
                      <a:ext uri="{0D108BD9-81ED-4DB2-BD59-A6C34878D82A}">
                        <a16:rowId xmlns:a16="http://schemas.microsoft.com/office/drawing/2014/main" val="3291229817"/>
                      </a:ext>
                    </a:extLst>
                  </a:tr>
                </a:tbl>
              </a:graphicData>
            </a:graphic>
          </p:graphicFrame>
        </mc:Choice>
        <mc:Fallback xmlns="">
          <p:graphicFrame>
            <p:nvGraphicFramePr>
              <p:cNvPr id="29" name="Table 28">
                <a:extLst>
                  <a:ext uri="{FF2B5EF4-FFF2-40B4-BE49-F238E27FC236}">
                    <a16:creationId xmlns:a16="http://schemas.microsoft.com/office/drawing/2014/main" id="{C187409C-A914-EF4A-94C4-D8550B73E99C}"/>
                  </a:ext>
                </a:extLst>
              </p:cNvPr>
              <p:cNvGraphicFramePr>
                <a:graphicFrameLocks noGrp="1"/>
              </p:cNvGraphicFramePr>
              <p:nvPr>
                <p:extLst/>
              </p:nvPr>
            </p:nvGraphicFramePr>
            <p:xfrm>
              <a:off x="10435722" y="3520003"/>
              <a:ext cx="934255" cy="611364"/>
            </p:xfrm>
            <a:graphic>
              <a:graphicData uri="http://schemas.openxmlformats.org/drawingml/2006/table">
                <a:tbl>
                  <a:tblPr firstRow="1" bandRow="1">
                    <a:tableStyleId>{793D81CF-94F2-401A-BA57-92F5A7B2D0C5}</a:tableStyleId>
                  </a:tblPr>
                  <a:tblGrid>
                    <a:gridCol w="934255">
                      <a:extLst>
                        <a:ext uri="{9D8B030D-6E8A-4147-A177-3AD203B41FA5}">
                          <a16:colId xmlns:a16="http://schemas.microsoft.com/office/drawing/2014/main" val="994587755"/>
                        </a:ext>
                      </a:extLst>
                    </a:gridCol>
                  </a:tblGrid>
                  <a:tr h="305682">
                    <a:tc>
                      <a:txBody>
                        <a:bodyPr/>
                        <a:lstStyle/>
                        <a:p>
                          <a:endParaRPr lang="en-US"/>
                        </a:p>
                      </a:txBody>
                      <a:tcPr marL="91345" marR="91345" marT="45672" marB="45672">
                        <a:blipFill>
                          <a:blip r:embed="rId5"/>
                          <a:stretch>
                            <a:fillRect l="-1333" t="-4000" b="-96000"/>
                          </a:stretch>
                        </a:blipFill>
                      </a:tcPr>
                    </a:tc>
                    <a:extLst>
                      <a:ext uri="{0D108BD9-81ED-4DB2-BD59-A6C34878D82A}">
                        <a16:rowId xmlns:a16="http://schemas.microsoft.com/office/drawing/2014/main" val="2794515281"/>
                      </a:ext>
                    </a:extLst>
                  </a:tr>
                  <a:tr h="305682">
                    <a:tc>
                      <a:txBody>
                        <a:bodyPr/>
                        <a:lstStyle/>
                        <a:p>
                          <a:endParaRPr lang="en-US"/>
                        </a:p>
                      </a:txBody>
                      <a:tcPr marL="91345" marR="91345" marT="45672" marB="45672">
                        <a:blipFill>
                          <a:blip r:embed="rId5"/>
                          <a:stretch>
                            <a:fillRect l="-1333" t="-108333"/>
                          </a:stretch>
                        </a:blipFill>
                      </a:tcPr>
                    </a:tc>
                    <a:extLst>
                      <a:ext uri="{0D108BD9-81ED-4DB2-BD59-A6C34878D82A}">
                        <a16:rowId xmlns:a16="http://schemas.microsoft.com/office/drawing/2014/main" val="3291229817"/>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30" name="Table 29">
                <a:extLst>
                  <a:ext uri="{FF2B5EF4-FFF2-40B4-BE49-F238E27FC236}">
                    <a16:creationId xmlns:a16="http://schemas.microsoft.com/office/drawing/2014/main" id="{AE905386-6210-8943-BC5F-7AB193D22892}"/>
                  </a:ext>
                </a:extLst>
              </p:cNvPr>
              <p:cNvGraphicFramePr>
                <a:graphicFrameLocks noGrp="1"/>
              </p:cNvGraphicFramePr>
              <p:nvPr/>
            </p:nvGraphicFramePr>
            <p:xfrm>
              <a:off x="7109693" y="4981421"/>
              <a:ext cx="1620738" cy="917046"/>
            </p:xfrm>
            <a:graphic>
              <a:graphicData uri="http://schemas.openxmlformats.org/drawingml/2006/table">
                <a:tbl>
                  <a:tblPr firstRow="1" bandRow="1">
                    <a:tableStyleId>{793D81CF-94F2-401A-BA57-92F5A7B2D0C5}</a:tableStyleId>
                  </a:tblPr>
                  <a:tblGrid>
                    <a:gridCol w="342861">
                      <a:extLst>
                        <a:ext uri="{9D8B030D-6E8A-4147-A177-3AD203B41FA5}">
                          <a16:colId xmlns:a16="http://schemas.microsoft.com/office/drawing/2014/main" val="796263953"/>
                        </a:ext>
                      </a:extLst>
                    </a:gridCol>
                    <a:gridCol w="1277877">
                      <a:extLst>
                        <a:ext uri="{9D8B030D-6E8A-4147-A177-3AD203B41FA5}">
                          <a16:colId xmlns:a16="http://schemas.microsoft.com/office/drawing/2014/main" val="994587755"/>
                        </a:ext>
                      </a:extLst>
                    </a:gridCol>
                  </a:tblGrid>
                  <a:tr h="305682">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𝐵</m:t>
                                </m:r>
                              </m:oMath>
                            </m:oMathPara>
                          </a14:m>
                          <a:endParaRPr lang="de-DE" sz="1400" b="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𝑃</m:t>
                                </m:r>
                                <m:d>
                                  <m:dPr>
                                    <m:ctrlPr>
                                      <a:rPr lang="de-DE" sz="1400" b="0" i="1" smtClean="0">
                                        <a:latin typeface="Cambria Math" panose="02040503050406030204" pitchFamily="18" charset="0"/>
                                      </a:rPr>
                                    </m:ctrlPr>
                                  </m:dPr>
                                  <m:e>
                                    <m:r>
                                      <a:rPr lang="de-DE" sz="1400" b="0" i="1" smtClean="0">
                                        <a:latin typeface="Cambria Math" panose="02040503050406030204" pitchFamily="18" charset="0"/>
                                      </a:rPr>
                                      <m:t>𝑐h𝑒𝑟𝑟𝑦</m:t>
                                    </m:r>
                                    <m:r>
                                      <a:rPr lang="de-DE" sz="1400" b="0" i="1" smtClean="0">
                                        <a:latin typeface="Cambria Math" panose="02040503050406030204" pitchFamily="18" charset="0"/>
                                      </a:rPr>
                                      <m:t> | </m:t>
                                    </m:r>
                                    <m:r>
                                      <a:rPr lang="de-DE" sz="1400" b="0" i="1" smtClean="0">
                                        <a:latin typeface="Cambria Math" panose="02040503050406030204" pitchFamily="18" charset="0"/>
                                      </a:rPr>
                                      <m:t>𝐵</m:t>
                                    </m:r>
                                  </m:e>
                                </m:d>
                              </m:oMath>
                            </m:oMathPara>
                          </a14:m>
                          <a:endParaRPr lang="de-DE" sz="1400" b="0" dirty="0"/>
                        </a:p>
                      </a:txBody>
                      <a:tcPr marL="91345" marR="91345" marT="45672" marB="45672"/>
                    </a:tc>
                    <a:extLst>
                      <a:ext uri="{0D108BD9-81ED-4DB2-BD59-A6C34878D82A}">
                        <a16:rowId xmlns:a16="http://schemas.microsoft.com/office/drawing/2014/main" val="2794515281"/>
                      </a:ext>
                    </a:extLst>
                  </a:tr>
                  <a:tr h="305682">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1</m:t>
                                </m:r>
                              </m:oMath>
                            </m:oMathPara>
                          </a14:m>
                          <a:endParaRPr lang="de-DE"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ea typeface="Cambria Math" panose="02040503050406030204" pitchFamily="18" charset="0"/>
                                      </a:rPr>
                                    </m:ctrlPr>
                                  </m:sSubPr>
                                  <m:e>
                                    <m:r>
                                      <a:rPr lang="de-DE" sz="1400" i="1" smtClean="0">
                                        <a:latin typeface="Cambria Math" panose="02040503050406030204" pitchFamily="18" charset="0"/>
                                        <a:ea typeface="Cambria Math" panose="02040503050406030204" pitchFamily="18" charset="0"/>
                                      </a:rPr>
                                      <m:t>𝜃</m:t>
                                    </m:r>
                                  </m:e>
                                  <m:sub>
                                    <m:r>
                                      <a:rPr lang="de-DE" sz="1400" b="0" i="1" smtClean="0">
                                        <a:latin typeface="Cambria Math" panose="02040503050406030204" pitchFamily="18" charset="0"/>
                                        <a:ea typeface="Cambria Math" panose="02040503050406030204" pitchFamily="18" charset="0"/>
                                      </a:rPr>
                                      <m:t>𝐹</m:t>
                                    </m:r>
                                    <m:r>
                                      <a:rPr lang="de-DE" sz="1400" b="0" i="1" smtClean="0">
                                        <a:latin typeface="Cambria Math" panose="02040503050406030204" pitchFamily="18" charset="0"/>
                                        <a:ea typeface="Cambria Math" panose="02040503050406030204" pitchFamily="18" charset="0"/>
                                      </a:rPr>
                                      <m:t>1</m:t>
                                    </m:r>
                                  </m:sub>
                                </m:sSub>
                              </m:oMath>
                            </m:oMathPara>
                          </a14:m>
                          <a:endParaRPr lang="de-DE" sz="1400" dirty="0"/>
                        </a:p>
                      </a:txBody>
                      <a:tcPr marL="91345" marR="91345" marT="45672" marB="45672"/>
                    </a:tc>
                    <a:extLst>
                      <a:ext uri="{0D108BD9-81ED-4DB2-BD59-A6C34878D82A}">
                        <a16:rowId xmlns:a16="http://schemas.microsoft.com/office/drawing/2014/main" val="3291229817"/>
                      </a:ext>
                    </a:extLst>
                  </a:tr>
                  <a:tr h="305682">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2</m:t>
                                </m:r>
                              </m:oMath>
                            </m:oMathPara>
                          </a14:m>
                          <a:endParaRPr lang="de-DE" sz="1400" dirty="0"/>
                        </a:p>
                      </a:txBody>
                      <a:tcPr marL="91345" marR="91345" marT="45672" marB="45672"/>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ea typeface="Cambria Math" panose="02040503050406030204" pitchFamily="18" charset="0"/>
                                      </a:rPr>
                                    </m:ctrlPr>
                                  </m:sSubPr>
                                  <m:e>
                                    <m:r>
                                      <a:rPr lang="de-DE" sz="1400" i="1" smtClean="0">
                                        <a:latin typeface="Cambria Math" panose="02040503050406030204" pitchFamily="18" charset="0"/>
                                        <a:ea typeface="Cambria Math" panose="02040503050406030204" pitchFamily="18" charset="0"/>
                                      </a:rPr>
                                      <m:t>𝜃</m:t>
                                    </m:r>
                                  </m:e>
                                  <m:sub>
                                    <m:r>
                                      <a:rPr lang="de-DE" sz="1400" b="0" i="1" smtClean="0">
                                        <a:latin typeface="Cambria Math" panose="02040503050406030204" pitchFamily="18" charset="0"/>
                                        <a:ea typeface="Cambria Math" panose="02040503050406030204" pitchFamily="18" charset="0"/>
                                      </a:rPr>
                                      <m:t>𝐹</m:t>
                                    </m:r>
                                    <m:r>
                                      <a:rPr lang="de-DE" sz="1400" b="0" i="1" smtClean="0">
                                        <a:latin typeface="Cambria Math" panose="02040503050406030204" pitchFamily="18" charset="0"/>
                                        <a:ea typeface="Cambria Math" panose="02040503050406030204" pitchFamily="18" charset="0"/>
                                      </a:rPr>
                                      <m:t>2</m:t>
                                    </m:r>
                                  </m:sub>
                                </m:sSub>
                              </m:oMath>
                            </m:oMathPara>
                          </a14:m>
                          <a:endParaRPr lang="de-DE" sz="1400" dirty="0"/>
                        </a:p>
                      </a:txBody>
                      <a:tcPr marL="91345" marR="91345" marT="45672" marB="45672"/>
                    </a:tc>
                    <a:extLst>
                      <a:ext uri="{0D108BD9-81ED-4DB2-BD59-A6C34878D82A}">
                        <a16:rowId xmlns:a16="http://schemas.microsoft.com/office/drawing/2014/main" val="2499895101"/>
                      </a:ext>
                    </a:extLst>
                  </a:tr>
                </a:tbl>
              </a:graphicData>
            </a:graphic>
          </p:graphicFrame>
        </mc:Choice>
        <mc:Fallback xmlns="">
          <p:graphicFrame>
            <p:nvGraphicFramePr>
              <p:cNvPr id="30" name="Table 29">
                <a:extLst>
                  <a:ext uri="{FF2B5EF4-FFF2-40B4-BE49-F238E27FC236}">
                    <a16:creationId xmlns:a16="http://schemas.microsoft.com/office/drawing/2014/main" id="{AE905386-6210-8943-BC5F-7AB193D22892}"/>
                  </a:ext>
                </a:extLst>
              </p:cNvPr>
              <p:cNvGraphicFramePr>
                <a:graphicFrameLocks noGrp="1"/>
              </p:cNvGraphicFramePr>
              <p:nvPr>
                <p:extLst/>
              </p:nvPr>
            </p:nvGraphicFramePr>
            <p:xfrm>
              <a:off x="7109693" y="4981421"/>
              <a:ext cx="1620738" cy="917046"/>
            </p:xfrm>
            <a:graphic>
              <a:graphicData uri="http://schemas.openxmlformats.org/drawingml/2006/table">
                <a:tbl>
                  <a:tblPr firstRow="1" bandRow="1">
                    <a:tableStyleId>{793D81CF-94F2-401A-BA57-92F5A7B2D0C5}</a:tableStyleId>
                  </a:tblPr>
                  <a:tblGrid>
                    <a:gridCol w="342861">
                      <a:extLst>
                        <a:ext uri="{9D8B030D-6E8A-4147-A177-3AD203B41FA5}">
                          <a16:colId xmlns:a16="http://schemas.microsoft.com/office/drawing/2014/main" val="796263953"/>
                        </a:ext>
                      </a:extLst>
                    </a:gridCol>
                    <a:gridCol w="1277877">
                      <a:extLst>
                        <a:ext uri="{9D8B030D-6E8A-4147-A177-3AD203B41FA5}">
                          <a16:colId xmlns:a16="http://schemas.microsoft.com/office/drawing/2014/main" val="994587755"/>
                        </a:ext>
                      </a:extLst>
                    </a:gridCol>
                  </a:tblGrid>
                  <a:tr h="305682">
                    <a:tc>
                      <a:txBody>
                        <a:bodyPr/>
                        <a:lstStyle/>
                        <a:p>
                          <a:endParaRPr lang="en-US"/>
                        </a:p>
                      </a:txBody>
                      <a:tcPr marL="91345" marR="91345" marT="45672" marB="45672">
                        <a:blipFill>
                          <a:blip r:embed="rId6"/>
                          <a:stretch>
                            <a:fillRect t="-4167" r="-377778" b="-204167"/>
                          </a:stretch>
                        </a:blipFill>
                      </a:tcPr>
                    </a:tc>
                    <a:tc>
                      <a:txBody>
                        <a:bodyPr/>
                        <a:lstStyle/>
                        <a:p>
                          <a:endParaRPr lang="en-US"/>
                        </a:p>
                      </a:txBody>
                      <a:tcPr marL="91345" marR="91345" marT="45672" marB="45672">
                        <a:blipFill>
                          <a:blip r:embed="rId6"/>
                          <a:stretch>
                            <a:fillRect l="-26471" t="-4167" b="-204167"/>
                          </a:stretch>
                        </a:blipFill>
                      </a:tcPr>
                    </a:tc>
                    <a:extLst>
                      <a:ext uri="{0D108BD9-81ED-4DB2-BD59-A6C34878D82A}">
                        <a16:rowId xmlns:a16="http://schemas.microsoft.com/office/drawing/2014/main" val="2794515281"/>
                      </a:ext>
                    </a:extLst>
                  </a:tr>
                  <a:tr h="305682">
                    <a:tc>
                      <a:txBody>
                        <a:bodyPr/>
                        <a:lstStyle/>
                        <a:p>
                          <a:endParaRPr lang="en-US"/>
                        </a:p>
                      </a:txBody>
                      <a:tcPr marL="91345" marR="91345" marT="45672" marB="45672">
                        <a:blipFill>
                          <a:blip r:embed="rId6"/>
                          <a:stretch>
                            <a:fillRect t="-100000" r="-377778" b="-96000"/>
                          </a:stretch>
                        </a:blipFill>
                      </a:tcPr>
                    </a:tc>
                    <a:tc>
                      <a:txBody>
                        <a:bodyPr/>
                        <a:lstStyle/>
                        <a:p>
                          <a:endParaRPr lang="en-US"/>
                        </a:p>
                      </a:txBody>
                      <a:tcPr marL="91345" marR="91345" marT="45672" marB="45672">
                        <a:blipFill>
                          <a:blip r:embed="rId6"/>
                          <a:stretch>
                            <a:fillRect l="-26471" t="-100000" b="-96000"/>
                          </a:stretch>
                        </a:blipFill>
                      </a:tcPr>
                    </a:tc>
                    <a:extLst>
                      <a:ext uri="{0D108BD9-81ED-4DB2-BD59-A6C34878D82A}">
                        <a16:rowId xmlns:a16="http://schemas.microsoft.com/office/drawing/2014/main" val="3291229817"/>
                      </a:ext>
                    </a:extLst>
                  </a:tr>
                  <a:tr h="305682">
                    <a:tc>
                      <a:txBody>
                        <a:bodyPr/>
                        <a:lstStyle/>
                        <a:p>
                          <a:endParaRPr lang="en-US"/>
                        </a:p>
                      </a:txBody>
                      <a:tcPr marL="91345" marR="91345" marT="45672" marB="45672">
                        <a:blipFill>
                          <a:blip r:embed="rId6"/>
                          <a:stretch>
                            <a:fillRect t="-208333" r="-377778"/>
                          </a:stretch>
                        </a:blipFill>
                      </a:tcPr>
                    </a:tc>
                    <a:tc>
                      <a:txBody>
                        <a:bodyPr/>
                        <a:lstStyle/>
                        <a:p>
                          <a:endParaRPr lang="en-US"/>
                        </a:p>
                      </a:txBody>
                      <a:tcPr marL="91345" marR="91345" marT="45672" marB="45672">
                        <a:blipFill>
                          <a:blip r:embed="rId6"/>
                          <a:stretch>
                            <a:fillRect l="-26471" t="-208333"/>
                          </a:stretch>
                        </a:blipFill>
                      </a:tcPr>
                    </a:tc>
                    <a:extLst>
                      <a:ext uri="{0D108BD9-81ED-4DB2-BD59-A6C34878D82A}">
                        <a16:rowId xmlns:a16="http://schemas.microsoft.com/office/drawing/2014/main" val="2499895101"/>
                      </a:ext>
                    </a:extLst>
                  </a:tr>
                </a:tbl>
              </a:graphicData>
            </a:graphic>
          </p:graphicFrame>
        </mc:Fallback>
      </mc:AlternateContent>
      <p:grpSp>
        <p:nvGrpSpPr>
          <p:cNvPr id="31" name="Group 30">
            <a:extLst>
              <a:ext uri="{FF2B5EF4-FFF2-40B4-BE49-F238E27FC236}">
                <a16:creationId xmlns:a16="http://schemas.microsoft.com/office/drawing/2014/main" id="{D5050677-5D3E-6F4C-B1A0-F296EF1574E5}"/>
              </a:ext>
            </a:extLst>
          </p:cNvPr>
          <p:cNvGrpSpPr/>
          <p:nvPr/>
        </p:nvGrpSpPr>
        <p:grpSpPr>
          <a:xfrm>
            <a:off x="7272736" y="3631132"/>
            <a:ext cx="4528029" cy="1258636"/>
            <a:chOff x="8509581" y="3636559"/>
            <a:chExt cx="4532746" cy="1259947"/>
          </a:xfrm>
        </p:grpSpPr>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8DF3F3EE-98F0-4A46-AA8D-A0803EBFA3BA}"/>
                    </a:ext>
                  </a:extLst>
                </p:cNvPr>
                <p:cNvSpPr txBox="1"/>
                <p:nvPr/>
              </p:nvSpPr>
              <p:spPr>
                <a:xfrm>
                  <a:off x="10129581" y="4506993"/>
                  <a:ext cx="1296000" cy="389513"/>
                </a:xfrm>
                <a:prstGeom prst="ellipse">
                  <a:avLst/>
                </a:prstGeom>
                <a:solidFill>
                  <a:schemeClr val="tx1">
                    <a:lumMod val="40000"/>
                    <a:lumOff val="60000"/>
                  </a:schemeClr>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1798" i="1" smtClean="0">
                            <a:latin typeface="Cambria Math" panose="02040503050406030204" pitchFamily="18" charset="0"/>
                          </a:rPr>
                          <m:t>𝑊𝑟𝑎𝑝𝑝𝑒𝑟</m:t>
                        </m:r>
                      </m:oMath>
                    </m:oMathPara>
                  </a14:m>
                  <a:endParaRPr lang="en-GB" sz="1798" dirty="0"/>
                </a:p>
              </p:txBody>
            </p:sp>
          </mc:Choice>
          <mc:Fallback xmlns="">
            <p:sp>
              <p:nvSpPr>
                <p:cNvPr id="32" name="TextBox 31">
                  <a:extLst>
                    <a:ext uri="{FF2B5EF4-FFF2-40B4-BE49-F238E27FC236}">
                      <a16:creationId xmlns:a16="http://schemas.microsoft.com/office/drawing/2014/main" id="{8DF3F3EE-98F0-4A46-AA8D-A0803EBFA3BA}"/>
                    </a:ext>
                  </a:extLst>
                </p:cNvPr>
                <p:cNvSpPr txBox="1">
                  <a:spLocks noRot="1" noChangeAspect="1" noMove="1" noResize="1" noEditPoints="1" noAdjustHandles="1" noChangeArrowheads="1" noChangeShapeType="1" noTextEdit="1"/>
                </p:cNvSpPr>
                <p:nvPr/>
              </p:nvSpPr>
              <p:spPr>
                <a:xfrm>
                  <a:off x="10129581" y="4506993"/>
                  <a:ext cx="1296000" cy="389513"/>
                </a:xfrm>
                <a:prstGeom prst="ellipse">
                  <a:avLst/>
                </a:prstGeom>
                <a:blipFill>
                  <a:blip r:embed="rId7"/>
                  <a:stretch>
                    <a:fillRect b="-6061"/>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7E258533-FCD0-3F40-9628-A2F09ACCB4B3}"/>
                    </a:ext>
                  </a:extLst>
                </p:cNvPr>
                <p:cNvSpPr txBox="1"/>
                <p:nvPr/>
              </p:nvSpPr>
              <p:spPr>
                <a:xfrm>
                  <a:off x="10129581" y="3636559"/>
                  <a:ext cx="1296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1798" i="1" smtClean="0">
                            <a:solidFill>
                              <a:srgbClr val="FFC000"/>
                            </a:solidFill>
                            <a:latin typeface="Cambria Math" panose="02040503050406030204" pitchFamily="18" charset="0"/>
                          </a:rPr>
                          <m:t>𝐵𝑎𝑔</m:t>
                        </m:r>
                      </m:oMath>
                    </m:oMathPara>
                  </a14:m>
                  <a:endParaRPr lang="en-GB" sz="1798" dirty="0"/>
                </a:p>
              </p:txBody>
            </p:sp>
          </mc:Choice>
          <mc:Fallback xmlns="">
            <p:sp>
              <p:nvSpPr>
                <p:cNvPr id="33" name="TextBox 32">
                  <a:extLst>
                    <a:ext uri="{FF2B5EF4-FFF2-40B4-BE49-F238E27FC236}">
                      <a16:creationId xmlns:a16="http://schemas.microsoft.com/office/drawing/2014/main" id="{7E258533-FCD0-3F40-9628-A2F09ACCB4B3}"/>
                    </a:ext>
                  </a:extLst>
                </p:cNvPr>
                <p:cNvSpPr txBox="1">
                  <a:spLocks noRot="1" noChangeAspect="1" noMove="1" noResize="1" noEditPoints="1" noAdjustHandles="1" noChangeArrowheads="1" noChangeShapeType="1" noTextEdit="1"/>
                </p:cNvSpPr>
                <p:nvPr/>
              </p:nvSpPr>
              <p:spPr>
                <a:xfrm>
                  <a:off x="10129581" y="3636559"/>
                  <a:ext cx="1296000" cy="389513"/>
                </a:xfrm>
                <a:prstGeom prst="ellipse">
                  <a:avLst/>
                </a:prstGeom>
                <a:blipFill>
                  <a:blip r:embed="rId8"/>
                  <a:stretch>
                    <a:fillRect b="-3030"/>
                  </a:stretch>
                </a:blipFill>
                <a:ln>
                  <a:solidFill>
                    <a:schemeClr val="tx1"/>
                  </a:solidFill>
                </a:ln>
              </p:spPr>
              <p:txBody>
                <a:bodyPr/>
                <a:lstStyle/>
                <a:p>
                  <a:r>
                    <a:rPr lang="de-DE">
                      <a:noFill/>
                    </a:rPr>
                    <a:t> </a:t>
                  </a:r>
                </a:p>
              </p:txBody>
            </p:sp>
          </mc:Fallback>
        </mc:AlternateContent>
        <p:cxnSp>
          <p:nvCxnSpPr>
            <p:cNvPr id="34" name="Straight Arrow Connector 33">
              <a:extLst>
                <a:ext uri="{FF2B5EF4-FFF2-40B4-BE49-F238E27FC236}">
                  <a16:creationId xmlns:a16="http://schemas.microsoft.com/office/drawing/2014/main" id="{48062321-1765-0441-AAE4-AFE848A68C5E}"/>
                </a:ext>
              </a:extLst>
            </p:cNvPr>
            <p:cNvCxnSpPr>
              <a:cxnSpLocks/>
              <a:stCxn id="33" idx="4"/>
              <a:endCxn id="32" idx="0"/>
            </p:cNvCxnSpPr>
            <p:nvPr/>
          </p:nvCxnSpPr>
          <p:spPr>
            <a:xfrm>
              <a:off x="10777581" y="4026072"/>
              <a:ext cx="0" cy="48092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BDC235D5-3AD3-7940-805F-7FB9B2041638}"/>
                    </a:ext>
                  </a:extLst>
                </p:cNvPr>
                <p:cNvSpPr txBox="1"/>
                <p:nvPr/>
              </p:nvSpPr>
              <p:spPr>
                <a:xfrm>
                  <a:off x="11746327" y="4506992"/>
                  <a:ext cx="1296000" cy="389513"/>
                </a:xfrm>
                <a:prstGeom prst="ellipse">
                  <a:avLst/>
                </a:prstGeom>
                <a:solidFill>
                  <a:schemeClr val="tx1">
                    <a:lumMod val="40000"/>
                    <a:lumOff val="60000"/>
                  </a:schemeClr>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1798" i="1" smtClean="0">
                            <a:latin typeface="Cambria Math" panose="02040503050406030204" pitchFamily="18" charset="0"/>
                          </a:rPr>
                          <m:t>𝐻𝑜𝑙𝑒</m:t>
                        </m:r>
                      </m:oMath>
                    </m:oMathPara>
                  </a14:m>
                  <a:endParaRPr lang="en-GB" sz="1798" dirty="0"/>
                </a:p>
              </p:txBody>
            </p:sp>
          </mc:Choice>
          <mc:Fallback xmlns="">
            <p:sp>
              <p:nvSpPr>
                <p:cNvPr id="35" name="TextBox 34">
                  <a:extLst>
                    <a:ext uri="{FF2B5EF4-FFF2-40B4-BE49-F238E27FC236}">
                      <a16:creationId xmlns:a16="http://schemas.microsoft.com/office/drawing/2014/main" id="{BDC235D5-3AD3-7940-805F-7FB9B2041638}"/>
                    </a:ext>
                  </a:extLst>
                </p:cNvPr>
                <p:cNvSpPr txBox="1">
                  <a:spLocks noRot="1" noChangeAspect="1" noMove="1" noResize="1" noEditPoints="1" noAdjustHandles="1" noChangeArrowheads="1" noChangeShapeType="1" noTextEdit="1"/>
                </p:cNvSpPr>
                <p:nvPr/>
              </p:nvSpPr>
              <p:spPr>
                <a:xfrm>
                  <a:off x="11746327" y="4506992"/>
                  <a:ext cx="1296000" cy="389513"/>
                </a:xfrm>
                <a:prstGeom prst="ellipse">
                  <a:avLst/>
                </a:prstGeom>
                <a:blipFill>
                  <a:blip r:embed="rId9"/>
                  <a:stretch>
                    <a:fillRect/>
                  </a:stretch>
                </a:blipFill>
                <a:ln>
                  <a:solidFill>
                    <a:schemeClr val="tx1"/>
                  </a:solidFill>
                </a:ln>
              </p:spPr>
              <p:txBody>
                <a:bodyPr/>
                <a:lstStyle/>
                <a:p>
                  <a:r>
                    <a:rPr lang="de-DE">
                      <a:noFill/>
                    </a:rPr>
                    <a:t> </a:t>
                  </a:r>
                </a:p>
              </p:txBody>
            </p:sp>
          </mc:Fallback>
        </mc:AlternateContent>
        <p:cxnSp>
          <p:nvCxnSpPr>
            <p:cNvPr id="36" name="Straight Arrow Connector 35">
              <a:extLst>
                <a:ext uri="{FF2B5EF4-FFF2-40B4-BE49-F238E27FC236}">
                  <a16:creationId xmlns:a16="http://schemas.microsoft.com/office/drawing/2014/main" id="{AB3C06F4-2065-0745-B7DF-89551F0186A7}"/>
                </a:ext>
              </a:extLst>
            </p:cNvPr>
            <p:cNvCxnSpPr>
              <a:cxnSpLocks/>
              <a:stCxn id="33" idx="5"/>
              <a:endCxn id="35" idx="0"/>
            </p:cNvCxnSpPr>
            <p:nvPr/>
          </p:nvCxnSpPr>
          <p:spPr>
            <a:xfrm>
              <a:off x="11235786" y="3969029"/>
              <a:ext cx="1158541" cy="53796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4633B957-EB5E-6F4C-BBFC-9C97BF919DB4}"/>
                    </a:ext>
                  </a:extLst>
                </p:cNvPr>
                <p:cNvSpPr txBox="1"/>
                <p:nvPr/>
              </p:nvSpPr>
              <p:spPr>
                <a:xfrm>
                  <a:off x="8509581" y="4506993"/>
                  <a:ext cx="1296000" cy="389513"/>
                </a:xfrm>
                <a:prstGeom prst="ellipse">
                  <a:avLst/>
                </a:prstGeom>
                <a:solidFill>
                  <a:schemeClr val="tx1">
                    <a:lumMod val="40000"/>
                    <a:lumOff val="60000"/>
                  </a:schemeClr>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1798" i="1" smtClean="0">
                            <a:latin typeface="Cambria Math" panose="02040503050406030204" pitchFamily="18" charset="0"/>
                          </a:rPr>
                          <m:t>𝐹𝑙𝑎𝑣𝑜𝑢𝑟</m:t>
                        </m:r>
                      </m:oMath>
                    </m:oMathPara>
                  </a14:m>
                  <a:endParaRPr lang="en-GB" sz="1798" dirty="0"/>
                </a:p>
              </p:txBody>
            </p:sp>
          </mc:Choice>
          <mc:Fallback xmlns="">
            <p:sp>
              <p:nvSpPr>
                <p:cNvPr id="37" name="TextBox 36">
                  <a:extLst>
                    <a:ext uri="{FF2B5EF4-FFF2-40B4-BE49-F238E27FC236}">
                      <a16:creationId xmlns:a16="http://schemas.microsoft.com/office/drawing/2014/main" id="{4633B957-EB5E-6F4C-BBFC-9C97BF919DB4}"/>
                    </a:ext>
                  </a:extLst>
                </p:cNvPr>
                <p:cNvSpPr txBox="1">
                  <a:spLocks noRot="1" noChangeAspect="1" noMove="1" noResize="1" noEditPoints="1" noAdjustHandles="1" noChangeArrowheads="1" noChangeShapeType="1" noTextEdit="1"/>
                </p:cNvSpPr>
                <p:nvPr/>
              </p:nvSpPr>
              <p:spPr>
                <a:xfrm>
                  <a:off x="8509581" y="4506993"/>
                  <a:ext cx="1296000" cy="389513"/>
                </a:xfrm>
                <a:prstGeom prst="ellipse">
                  <a:avLst/>
                </a:prstGeom>
                <a:blipFill>
                  <a:blip r:embed="rId10"/>
                  <a:stretch>
                    <a:fillRect/>
                  </a:stretch>
                </a:blipFill>
                <a:ln>
                  <a:solidFill>
                    <a:schemeClr val="tx1"/>
                  </a:solidFill>
                </a:ln>
              </p:spPr>
              <p:txBody>
                <a:bodyPr/>
                <a:lstStyle/>
                <a:p>
                  <a:r>
                    <a:rPr lang="de-DE">
                      <a:noFill/>
                    </a:rPr>
                    <a:t> </a:t>
                  </a:r>
                </a:p>
              </p:txBody>
            </p:sp>
          </mc:Fallback>
        </mc:AlternateContent>
        <p:cxnSp>
          <p:nvCxnSpPr>
            <p:cNvPr id="38" name="Straight Arrow Connector 37">
              <a:extLst>
                <a:ext uri="{FF2B5EF4-FFF2-40B4-BE49-F238E27FC236}">
                  <a16:creationId xmlns:a16="http://schemas.microsoft.com/office/drawing/2014/main" id="{2BE693B1-938A-DA48-B28C-589BCDD9E36F}"/>
                </a:ext>
              </a:extLst>
            </p:cNvPr>
            <p:cNvCxnSpPr>
              <a:cxnSpLocks/>
              <a:stCxn id="33" idx="3"/>
              <a:endCxn id="37" idx="0"/>
            </p:cNvCxnSpPr>
            <p:nvPr/>
          </p:nvCxnSpPr>
          <p:spPr>
            <a:xfrm flipH="1">
              <a:off x="9157581" y="3969029"/>
              <a:ext cx="1161795" cy="5379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graphicFrame>
            <p:nvGraphicFramePr>
              <p:cNvPr id="39" name="Table 38">
                <a:extLst>
                  <a:ext uri="{FF2B5EF4-FFF2-40B4-BE49-F238E27FC236}">
                    <a16:creationId xmlns:a16="http://schemas.microsoft.com/office/drawing/2014/main" id="{C91C8720-4F70-8B46-89CC-DF50EBCBEBCB}"/>
                  </a:ext>
                </a:extLst>
              </p:cNvPr>
              <p:cNvGraphicFramePr>
                <a:graphicFrameLocks noGrp="1"/>
              </p:cNvGraphicFramePr>
              <p:nvPr/>
            </p:nvGraphicFramePr>
            <p:xfrm>
              <a:off x="8856747" y="4981421"/>
              <a:ext cx="1363259" cy="917046"/>
            </p:xfrm>
            <a:graphic>
              <a:graphicData uri="http://schemas.openxmlformats.org/drawingml/2006/table">
                <a:tbl>
                  <a:tblPr firstRow="1" bandRow="1">
                    <a:tableStyleId>{793D81CF-94F2-401A-BA57-92F5A7B2D0C5}</a:tableStyleId>
                  </a:tblPr>
                  <a:tblGrid>
                    <a:gridCol w="342861">
                      <a:extLst>
                        <a:ext uri="{9D8B030D-6E8A-4147-A177-3AD203B41FA5}">
                          <a16:colId xmlns:a16="http://schemas.microsoft.com/office/drawing/2014/main" val="796263953"/>
                        </a:ext>
                      </a:extLst>
                    </a:gridCol>
                    <a:gridCol w="1020398">
                      <a:extLst>
                        <a:ext uri="{9D8B030D-6E8A-4147-A177-3AD203B41FA5}">
                          <a16:colId xmlns:a16="http://schemas.microsoft.com/office/drawing/2014/main" val="994587755"/>
                        </a:ext>
                      </a:extLst>
                    </a:gridCol>
                  </a:tblGrid>
                  <a:tr h="305682">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𝐵</m:t>
                                </m:r>
                              </m:oMath>
                            </m:oMathPara>
                          </a14:m>
                          <a:endParaRPr lang="de-DE" sz="1400" b="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𝑃</m:t>
                                </m:r>
                                <m:d>
                                  <m:dPr>
                                    <m:ctrlPr>
                                      <a:rPr lang="de-DE" sz="1400" b="0" i="1" smtClean="0">
                                        <a:latin typeface="Cambria Math" panose="02040503050406030204" pitchFamily="18" charset="0"/>
                                      </a:rPr>
                                    </m:ctrlPr>
                                  </m:dPr>
                                  <m:e>
                                    <m:r>
                                      <a:rPr lang="de-DE" sz="1400" b="0" i="1" smtClean="0">
                                        <a:latin typeface="Cambria Math" panose="02040503050406030204" pitchFamily="18" charset="0"/>
                                      </a:rPr>
                                      <m:t>𝑟𝑒𝑑</m:t>
                                    </m:r>
                                    <m:r>
                                      <a:rPr lang="de-DE" sz="1400" b="0" i="1" smtClean="0">
                                        <a:latin typeface="Cambria Math" panose="02040503050406030204" pitchFamily="18" charset="0"/>
                                      </a:rPr>
                                      <m:t> | </m:t>
                                    </m:r>
                                    <m:r>
                                      <a:rPr lang="de-DE" sz="1400" b="0" i="1" smtClean="0">
                                        <a:latin typeface="Cambria Math" panose="02040503050406030204" pitchFamily="18" charset="0"/>
                                      </a:rPr>
                                      <m:t>𝐵</m:t>
                                    </m:r>
                                  </m:e>
                                </m:d>
                              </m:oMath>
                            </m:oMathPara>
                          </a14:m>
                          <a:endParaRPr lang="de-DE" sz="1400" b="0" dirty="0"/>
                        </a:p>
                      </a:txBody>
                      <a:tcPr marL="91345" marR="91345" marT="45672" marB="45672"/>
                    </a:tc>
                    <a:extLst>
                      <a:ext uri="{0D108BD9-81ED-4DB2-BD59-A6C34878D82A}">
                        <a16:rowId xmlns:a16="http://schemas.microsoft.com/office/drawing/2014/main" val="2794515281"/>
                      </a:ext>
                    </a:extLst>
                  </a:tr>
                  <a:tr h="305682">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1</m:t>
                                </m:r>
                              </m:oMath>
                            </m:oMathPara>
                          </a14:m>
                          <a:endParaRPr lang="de-DE"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ea typeface="Cambria Math" panose="02040503050406030204" pitchFamily="18" charset="0"/>
                                      </a:rPr>
                                    </m:ctrlPr>
                                  </m:sSubPr>
                                  <m:e>
                                    <m:r>
                                      <a:rPr lang="de-DE" sz="1400" i="1" smtClean="0">
                                        <a:latin typeface="Cambria Math" panose="02040503050406030204" pitchFamily="18" charset="0"/>
                                        <a:ea typeface="Cambria Math" panose="02040503050406030204" pitchFamily="18" charset="0"/>
                                      </a:rPr>
                                      <m:t>𝜃</m:t>
                                    </m:r>
                                  </m:e>
                                  <m:sub>
                                    <m:r>
                                      <a:rPr lang="de-DE" sz="1400" b="0" i="1" smtClean="0">
                                        <a:latin typeface="Cambria Math" panose="02040503050406030204" pitchFamily="18" charset="0"/>
                                        <a:ea typeface="Cambria Math" panose="02040503050406030204" pitchFamily="18" charset="0"/>
                                      </a:rPr>
                                      <m:t>𝑊</m:t>
                                    </m:r>
                                    <m:r>
                                      <a:rPr lang="de-DE" sz="1400" b="0" i="1" smtClean="0">
                                        <a:latin typeface="Cambria Math" panose="02040503050406030204" pitchFamily="18" charset="0"/>
                                        <a:ea typeface="Cambria Math" panose="02040503050406030204" pitchFamily="18" charset="0"/>
                                      </a:rPr>
                                      <m:t>1</m:t>
                                    </m:r>
                                  </m:sub>
                                </m:sSub>
                              </m:oMath>
                            </m:oMathPara>
                          </a14:m>
                          <a:endParaRPr lang="de-DE" sz="1400" dirty="0"/>
                        </a:p>
                      </a:txBody>
                      <a:tcPr marL="91345" marR="91345" marT="45672" marB="45672"/>
                    </a:tc>
                    <a:extLst>
                      <a:ext uri="{0D108BD9-81ED-4DB2-BD59-A6C34878D82A}">
                        <a16:rowId xmlns:a16="http://schemas.microsoft.com/office/drawing/2014/main" val="3291229817"/>
                      </a:ext>
                    </a:extLst>
                  </a:tr>
                  <a:tr h="305682">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2</m:t>
                                </m:r>
                              </m:oMath>
                            </m:oMathPara>
                          </a14:m>
                          <a:endParaRPr lang="de-DE" sz="1400" dirty="0"/>
                        </a:p>
                      </a:txBody>
                      <a:tcPr marL="91345" marR="91345" marT="45672" marB="45672"/>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ea typeface="Cambria Math" panose="02040503050406030204" pitchFamily="18" charset="0"/>
                                      </a:rPr>
                                    </m:ctrlPr>
                                  </m:sSubPr>
                                  <m:e>
                                    <m:r>
                                      <a:rPr lang="de-DE" sz="1400" i="1" smtClean="0">
                                        <a:latin typeface="Cambria Math" panose="02040503050406030204" pitchFamily="18" charset="0"/>
                                        <a:ea typeface="Cambria Math" panose="02040503050406030204" pitchFamily="18" charset="0"/>
                                      </a:rPr>
                                      <m:t>𝜃</m:t>
                                    </m:r>
                                  </m:e>
                                  <m:sub>
                                    <m:r>
                                      <a:rPr lang="de-DE" sz="1400" b="0" i="1" smtClean="0">
                                        <a:latin typeface="Cambria Math" panose="02040503050406030204" pitchFamily="18" charset="0"/>
                                        <a:ea typeface="Cambria Math" panose="02040503050406030204" pitchFamily="18" charset="0"/>
                                      </a:rPr>
                                      <m:t>𝑊</m:t>
                                    </m:r>
                                    <m:r>
                                      <a:rPr lang="de-DE" sz="1400" b="0" i="1" smtClean="0">
                                        <a:latin typeface="Cambria Math" panose="02040503050406030204" pitchFamily="18" charset="0"/>
                                        <a:ea typeface="Cambria Math" panose="02040503050406030204" pitchFamily="18" charset="0"/>
                                      </a:rPr>
                                      <m:t>2</m:t>
                                    </m:r>
                                  </m:sub>
                                </m:sSub>
                              </m:oMath>
                            </m:oMathPara>
                          </a14:m>
                          <a:endParaRPr lang="de-DE" sz="1400" dirty="0"/>
                        </a:p>
                      </a:txBody>
                      <a:tcPr marL="91345" marR="91345" marT="45672" marB="45672"/>
                    </a:tc>
                    <a:extLst>
                      <a:ext uri="{0D108BD9-81ED-4DB2-BD59-A6C34878D82A}">
                        <a16:rowId xmlns:a16="http://schemas.microsoft.com/office/drawing/2014/main" val="2499895101"/>
                      </a:ext>
                    </a:extLst>
                  </a:tr>
                </a:tbl>
              </a:graphicData>
            </a:graphic>
          </p:graphicFrame>
        </mc:Choice>
        <mc:Fallback xmlns="">
          <p:graphicFrame>
            <p:nvGraphicFramePr>
              <p:cNvPr id="39" name="Table 38">
                <a:extLst>
                  <a:ext uri="{FF2B5EF4-FFF2-40B4-BE49-F238E27FC236}">
                    <a16:creationId xmlns:a16="http://schemas.microsoft.com/office/drawing/2014/main" id="{C91C8720-4F70-8B46-89CC-DF50EBCBEBCB}"/>
                  </a:ext>
                </a:extLst>
              </p:cNvPr>
              <p:cNvGraphicFramePr>
                <a:graphicFrameLocks noGrp="1"/>
              </p:cNvGraphicFramePr>
              <p:nvPr>
                <p:extLst/>
              </p:nvPr>
            </p:nvGraphicFramePr>
            <p:xfrm>
              <a:off x="8856747" y="4981421"/>
              <a:ext cx="1363259" cy="917046"/>
            </p:xfrm>
            <a:graphic>
              <a:graphicData uri="http://schemas.openxmlformats.org/drawingml/2006/table">
                <a:tbl>
                  <a:tblPr firstRow="1" bandRow="1">
                    <a:tableStyleId>{793D81CF-94F2-401A-BA57-92F5A7B2D0C5}</a:tableStyleId>
                  </a:tblPr>
                  <a:tblGrid>
                    <a:gridCol w="342861">
                      <a:extLst>
                        <a:ext uri="{9D8B030D-6E8A-4147-A177-3AD203B41FA5}">
                          <a16:colId xmlns:a16="http://schemas.microsoft.com/office/drawing/2014/main" val="796263953"/>
                        </a:ext>
                      </a:extLst>
                    </a:gridCol>
                    <a:gridCol w="1020398">
                      <a:extLst>
                        <a:ext uri="{9D8B030D-6E8A-4147-A177-3AD203B41FA5}">
                          <a16:colId xmlns:a16="http://schemas.microsoft.com/office/drawing/2014/main" val="994587755"/>
                        </a:ext>
                      </a:extLst>
                    </a:gridCol>
                  </a:tblGrid>
                  <a:tr h="305682">
                    <a:tc>
                      <a:txBody>
                        <a:bodyPr/>
                        <a:lstStyle/>
                        <a:p>
                          <a:endParaRPr lang="en-US"/>
                        </a:p>
                      </a:txBody>
                      <a:tcPr marL="91345" marR="91345" marT="45672" marB="45672">
                        <a:blipFill>
                          <a:blip r:embed="rId11"/>
                          <a:stretch>
                            <a:fillRect l="-3704" t="-4167" r="-300000" b="-204167"/>
                          </a:stretch>
                        </a:blipFill>
                      </a:tcPr>
                    </a:tc>
                    <a:tc>
                      <a:txBody>
                        <a:bodyPr/>
                        <a:lstStyle/>
                        <a:p>
                          <a:endParaRPr lang="en-US"/>
                        </a:p>
                      </a:txBody>
                      <a:tcPr marL="91345" marR="91345" marT="45672" marB="45672">
                        <a:blipFill>
                          <a:blip r:embed="rId11"/>
                          <a:stretch>
                            <a:fillRect l="-34568" t="-4167" b="-204167"/>
                          </a:stretch>
                        </a:blipFill>
                      </a:tcPr>
                    </a:tc>
                    <a:extLst>
                      <a:ext uri="{0D108BD9-81ED-4DB2-BD59-A6C34878D82A}">
                        <a16:rowId xmlns:a16="http://schemas.microsoft.com/office/drawing/2014/main" val="2794515281"/>
                      </a:ext>
                    </a:extLst>
                  </a:tr>
                  <a:tr h="305682">
                    <a:tc>
                      <a:txBody>
                        <a:bodyPr/>
                        <a:lstStyle/>
                        <a:p>
                          <a:endParaRPr lang="en-US"/>
                        </a:p>
                      </a:txBody>
                      <a:tcPr marL="91345" marR="91345" marT="45672" marB="45672">
                        <a:blipFill>
                          <a:blip r:embed="rId11"/>
                          <a:stretch>
                            <a:fillRect l="-3704" t="-100000" r="-300000" b="-96000"/>
                          </a:stretch>
                        </a:blipFill>
                      </a:tcPr>
                    </a:tc>
                    <a:tc>
                      <a:txBody>
                        <a:bodyPr/>
                        <a:lstStyle/>
                        <a:p>
                          <a:endParaRPr lang="en-US"/>
                        </a:p>
                      </a:txBody>
                      <a:tcPr marL="91345" marR="91345" marT="45672" marB="45672">
                        <a:blipFill>
                          <a:blip r:embed="rId11"/>
                          <a:stretch>
                            <a:fillRect l="-34568" t="-100000" b="-96000"/>
                          </a:stretch>
                        </a:blipFill>
                      </a:tcPr>
                    </a:tc>
                    <a:extLst>
                      <a:ext uri="{0D108BD9-81ED-4DB2-BD59-A6C34878D82A}">
                        <a16:rowId xmlns:a16="http://schemas.microsoft.com/office/drawing/2014/main" val="3291229817"/>
                      </a:ext>
                    </a:extLst>
                  </a:tr>
                  <a:tr h="305682">
                    <a:tc>
                      <a:txBody>
                        <a:bodyPr/>
                        <a:lstStyle/>
                        <a:p>
                          <a:endParaRPr lang="en-US"/>
                        </a:p>
                      </a:txBody>
                      <a:tcPr marL="91345" marR="91345" marT="45672" marB="45672">
                        <a:blipFill>
                          <a:blip r:embed="rId11"/>
                          <a:stretch>
                            <a:fillRect l="-3704" t="-208333" r="-300000"/>
                          </a:stretch>
                        </a:blipFill>
                      </a:tcPr>
                    </a:tc>
                    <a:tc>
                      <a:txBody>
                        <a:bodyPr/>
                        <a:lstStyle/>
                        <a:p>
                          <a:endParaRPr lang="en-US"/>
                        </a:p>
                      </a:txBody>
                      <a:tcPr marL="91345" marR="91345" marT="45672" marB="45672">
                        <a:blipFill>
                          <a:blip r:embed="rId11"/>
                          <a:stretch>
                            <a:fillRect l="-34568" t="-208333"/>
                          </a:stretch>
                        </a:blipFill>
                      </a:tcPr>
                    </a:tc>
                    <a:extLst>
                      <a:ext uri="{0D108BD9-81ED-4DB2-BD59-A6C34878D82A}">
                        <a16:rowId xmlns:a16="http://schemas.microsoft.com/office/drawing/2014/main" val="2499895101"/>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40" name="Table 39">
                <a:extLst>
                  <a:ext uri="{FF2B5EF4-FFF2-40B4-BE49-F238E27FC236}">
                    <a16:creationId xmlns:a16="http://schemas.microsoft.com/office/drawing/2014/main" id="{18FE18C6-4485-864F-BF04-4C0C33CD8B48}"/>
                  </a:ext>
                </a:extLst>
              </p:cNvPr>
              <p:cNvGraphicFramePr>
                <a:graphicFrameLocks noGrp="1"/>
              </p:cNvGraphicFramePr>
              <p:nvPr/>
            </p:nvGraphicFramePr>
            <p:xfrm>
              <a:off x="10475204" y="4986292"/>
              <a:ext cx="1356471" cy="917046"/>
            </p:xfrm>
            <a:graphic>
              <a:graphicData uri="http://schemas.openxmlformats.org/drawingml/2006/table">
                <a:tbl>
                  <a:tblPr firstRow="1" bandRow="1">
                    <a:tableStyleId>{793D81CF-94F2-401A-BA57-92F5A7B2D0C5}</a:tableStyleId>
                  </a:tblPr>
                  <a:tblGrid>
                    <a:gridCol w="342861">
                      <a:extLst>
                        <a:ext uri="{9D8B030D-6E8A-4147-A177-3AD203B41FA5}">
                          <a16:colId xmlns:a16="http://schemas.microsoft.com/office/drawing/2014/main" val="796263953"/>
                        </a:ext>
                      </a:extLst>
                    </a:gridCol>
                    <a:gridCol w="1013610">
                      <a:extLst>
                        <a:ext uri="{9D8B030D-6E8A-4147-A177-3AD203B41FA5}">
                          <a16:colId xmlns:a16="http://schemas.microsoft.com/office/drawing/2014/main" val="994587755"/>
                        </a:ext>
                      </a:extLst>
                    </a:gridCol>
                  </a:tblGrid>
                  <a:tr h="305682">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𝐵</m:t>
                                </m:r>
                              </m:oMath>
                            </m:oMathPara>
                          </a14:m>
                          <a:endParaRPr lang="de-DE" sz="1400" b="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𝑃</m:t>
                                </m:r>
                                <m:d>
                                  <m:dPr>
                                    <m:ctrlPr>
                                      <a:rPr lang="de-DE" sz="1400" b="0" i="1" smtClean="0">
                                        <a:latin typeface="Cambria Math" panose="02040503050406030204" pitchFamily="18" charset="0"/>
                                      </a:rPr>
                                    </m:ctrlPr>
                                  </m:dPr>
                                  <m:e>
                                    <m:r>
                                      <a:rPr lang="de-DE" sz="1400" b="0" i="1" smtClean="0">
                                        <a:latin typeface="Cambria Math" panose="02040503050406030204" pitchFamily="18" charset="0"/>
                                      </a:rPr>
                                      <m:t>𝑦𝑒𝑠</m:t>
                                    </m:r>
                                    <m:r>
                                      <a:rPr lang="de-DE" sz="1400" b="0" i="1" smtClean="0">
                                        <a:latin typeface="Cambria Math" panose="02040503050406030204" pitchFamily="18" charset="0"/>
                                      </a:rPr>
                                      <m:t> | </m:t>
                                    </m:r>
                                    <m:r>
                                      <a:rPr lang="de-DE" sz="1400" b="0" i="1" smtClean="0">
                                        <a:latin typeface="Cambria Math" panose="02040503050406030204" pitchFamily="18" charset="0"/>
                                      </a:rPr>
                                      <m:t>𝐵</m:t>
                                    </m:r>
                                  </m:e>
                                </m:d>
                              </m:oMath>
                            </m:oMathPara>
                          </a14:m>
                          <a:endParaRPr lang="de-DE" sz="1400" b="0" dirty="0"/>
                        </a:p>
                      </a:txBody>
                      <a:tcPr marL="91345" marR="91345" marT="45672" marB="45672"/>
                    </a:tc>
                    <a:extLst>
                      <a:ext uri="{0D108BD9-81ED-4DB2-BD59-A6C34878D82A}">
                        <a16:rowId xmlns:a16="http://schemas.microsoft.com/office/drawing/2014/main" val="2794515281"/>
                      </a:ext>
                    </a:extLst>
                  </a:tr>
                  <a:tr h="305682">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1</m:t>
                                </m:r>
                              </m:oMath>
                            </m:oMathPara>
                          </a14:m>
                          <a:endParaRPr lang="de-DE"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ea typeface="Cambria Math" panose="02040503050406030204" pitchFamily="18" charset="0"/>
                                      </a:rPr>
                                    </m:ctrlPr>
                                  </m:sSubPr>
                                  <m:e>
                                    <m:r>
                                      <a:rPr lang="de-DE" sz="1400" i="1" smtClean="0">
                                        <a:latin typeface="Cambria Math" panose="02040503050406030204" pitchFamily="18" charset="0"/>
                                        <a:ea typeface="Cambria Math" panose="02040503050406030204" pitchFamily="18" charset="0"/>
                                      </a:rPr>
                                      <m:t>𝜃</m:t>
                                    </m:r>
                                  </m:e>
                                  <m:sub>
                                    <m:r>
                                      <a:rPr lang="de-DE" sz="1400" b="0" i="1" smtClean="0">
                                        <a:latin typeface="Cambria Math" panose="02040503050406030204" pitchFamily="18" charset="0"/>
                                        <a:ea typeface="Cambria Math" panose="02040503050406030204" pitchFamily="18" charset="0"/>
                                      </a:rPr>
                                      <m:t>𝐻</m:t>
                                    </m:r>
                                    <m:r>
                                      <a:rPr lang="de-DE" sz="1400" b="0" i="1" smtClean="0">
                                        <a:latin typeface="Cambria Math" panose="02040503050406030204" pitchFamily="18" charset="0"/>
                                        <a:ea typeface="Cambria Math" panose="02040503050406030204" pitchFamily="18" charset="0"/>
                                      </a:rPr>
                                      <m:t>1</m:t>
                                    </m:r>
                                  </m:sub>
                                </m:sSub>
                              </m:oMath>
                            </m:oMathPara>
                          </a14:m>
                          <a:endParaRPr lang="de-DE" sz="1400" dirty="0"/>
                        </a:p>
                      </a:txBody>
                      <a:tcPr marL="91345" marR="91345" marT="45672" marB="45672"/>
                    </a:tc>
                    <a:extLst>
                      <a:ext uri="{0D108BD9-81ED-4DB2-BD59-A6C34878D82A}">
                        <a16:rowId xmlns:a16="http://schemas.microsoft.com/office/drawing/2014/main" val="3291229817"/>
                      </a:ext>
                    </a:extLst>
                  </a:tr>
                  <a:tr h="305682">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2</m:t>
                                </m:r>
                              </m:oMath>
                            </m:oMathPara>
                          </a14:m>
                          <a:endParaRPr lang="de-DE" sz="1400" dirty="0"/>
                        </a:p>
                      </a:txBody>
                      <a:tcPr marL="91345" marR="91345" marT="45672" marB="45672"/>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ea typeface="Cambria Math" panose="02040503050406030204" pitchFamily="18" charset="0"/>
                                      </a:rPr>
                                    </m:ctrlPr>
                                  </m:sSubPr>
                                  <m:e>
                                    <m:r>
                                      <a:rPr lang="de-DE" sz="1400" i="1" smtClean="0">
                                        <a:latin typeface="Cambria Math" panose="02040503050406030204" pitchFamily="18" charset="0"/>
                                        <a:ea typeface="Cambria Math" panose="02040503050406030204" pitchFamily="18" charset="0"/>
                                      </a:rPr>
                                      <m:t>𝜃</m:t>
                                    </m:r>
                                  </m:e>
                                  <m:sub>
                                    <m:r>
                                      <a:rPr lang="de-DE" sz="1400" b="0" i="1" smtClean="0">
                                        <a:latin typeface="Cambria Math" panose="02040503050406030204" pitchFamily="18" charset="0"/>
                                        <a:ea typeface="Cambria Math" panose="02040503050406030204" pitchFamily="18" charset="0"/>
                                      </a:rPr>
                                      <m:t>𝐻</m:t>
                                    </m:r>
                                    <m:r>
                                      <a:rPr lang="de-DE" sz="1400" b="0" i="1" smtClean="0">
                                        <a:latin typeface="Cambria Math" panose="02040503050406030204" pitchFamily="18" charset="0"/>
                                        <a:ea typeface="Cambria Math" panose="02040503050406030204" pitchFamily="18" charset="0"/>
                                      </a:rPr>
                                      <m:t>2</m:t>
                                    </m:r>
                                  </m:sub>
                                </m:sSub>
                              </m:oMath>
                            </m:oMathPara>
                          </a14:m>
                          <a:endParaRPr lang="de-DE" sz="1400" dirty="0"/>
                        </a:p>
                      </a:txBody>
                      <a:tcPr marL="91345" marR="91345" marT="45672" marB="45672"/>
                    </a:tc>
                    <a:extLst>
                      <a:ext uri="{0D108BD9-81ED-4DB2-BD59-A6C34878D82A}">
                        <a16:rowId xmlns:a16="http://schemas.microsoft.com/office/drawing/2014/main" val="2499895101"/>
                      </a:ext>
                    </a:extLst>
                  </a:tr>
                </a:tbl>
              </a:graphicData>
            </a:graphic>
          </p:graphicFrame>
        </mc:Choice>
        <mc:Fallback xmlns="">
          <p:graphicFrame>
            <p:nvGraphicFramePr>
              <p:cNvPr id="40" name="Table 39">
                <a:extLst>
                  <a:ext uri="{FF2B5EF4-FFF2-40B4-BE49-F238E27FC236}">
                    <a16:creationId xmlns:a16="http://schemas.microsoft.com/office/drawing/2014/main" id="{18FE18C6-4485-864F-BF04-4C0C33CD8B48}"/>
                  </a:ext>
                </a:extLst>
              </p:cNvPr>
              <p:cNvGraphicFramePr>
                <a:graphicFrameLocks noGrp="1"/>
              </p:cNvGraphicFramePr>
              <p:nvPr>
                <p:extLst/>
              </p:nvPr>
            </p:nvGraphicFramePr>
            <p:xfrm>
              <a:off x="10475204" y="4986292"/>
              <a:ext cx="1356471" cy="917046"/>
            </p:xfrm>
            <a:graphic>
              <a:graphicData uri="http://schemas.openxmlformats.org/drawingml/2006/table">
                <a:tbl>
                  <a:tblPr firstRow="1" bandRow="1">
                    <a:tableStyleId>{793D81CF-94F2-401A-BA57-92F5A7B2D0C5}</a:tableStyleId>
                  </a:tblPr>
                  <a:tblGrid>
                    <a:gridCol w="342861">
                      <a:extLst>
                        <a:ext uri="{9D8B030D-6E8A-4147-A177-3AD203B41FA5}">
                          <a16:colId xmlns:a16="http://schemas.microsoft.com/office/drawing/2014/main" val="796263953"/>
                        </a:ext>
                      </a:extLst>
                    </a:gridCol>
                    <a:gridCol w="1013610">
                      <a:extLst>
                        <a:ext uri="{9D8B030D-6E8A-4147-A177-3AD203B41FA5}">
                          <a16:colId xmlns:a16="http://schemas.microsoft.com/office/drawing/2014/main" val="994587755"/>
                        </a:ext>
                      </a:extLst>
                    </a:gridCol>
                  </a:tblGrid>
                  <a:tr h="305682">
                    <a:tc>
                      <a:txBody>
                        <a:bodyPr/>
                        <a:lstStyle/>
                        <a:p>
                          <a:endParaRPr lang="en-US"/>
                        </a:p>
                      </a:txBody>
                      <a:tcPr marL="91345" marR="91345" marT="45672" marB="45672">
                        <a:blipFill>
                          <a:blip r:embed="rId12"/>
                          <a:stretch>
                            <a:fillRect t="-4167" r="-300000" b="-208333"/>
                          </a:stretch>
                        </a:blipFill>
                      </a:tcPr>
                    </a:tc>
                    <a:tc>
                      <a:txBody>
                        <a:bodyPr/>
                        <a:lstStyle/>
                        <a:p>
                          <a:endParaRPr lang="en-US"/>
                        </a:p>
                      </a:txBody>
                      <a:tcPr marL="91345" marR="91345" marT="45672" marB="45672">
                        <a:blipFill>
                          <a:blip r:embed="rId12"/>
                          <a:stretch>
                            <a:fillRect l="-33333" t="-4167" b="-208333"/>
                          </a:stretch>
                        </a:blipFill>
                      </a:tcPr>
                    </a:tc>
                    <a:extLst>
                      <a:ext uri="{0D108BD9-81ED-4DB2-BD59-A6C34878D82A}">
                        <a16:rowId xmlns:a16="http://schemas.microsoft.com/office/drawing/2014/main" val="2794515281"/>
                      </a:ext>
                    </a:extLst>
                  </a:tr>
                  <a:tr h="305682">
                    <a:tc>
                      <a:txBody>
                        <a:bodyPr/>
                        <a:lstStyle/>
                        <a:p>
                          <a:endParaRPr lang="en-US"/>
                        </a:p>
                      </a:txBody>
                      <a:tcPr marL="91345" marR="91345" marT="45672" marB="45672">
                        <a:blipFill>
                          <a:blip r:embed="rId12"/>
                          <a:stretch>
                            <a:fillRect t="-100000" r="-300000" b="-100000"/>
                          </a:stretch>
                        </a:blipFill>
                      </a:tcPr>
                    </a:tc>
                    <a:tc>
                      <a:txBody>
                        <a:bodyPr/>
                        <a:lstStyle/>
                        <a:p>
                          <a:endParaRPr lang="en-US"/>
                        </a:p>
                      </a:txBody>
                      <a:tcPr marL="91345" marR="91345" marT="45672" marB="45672">
                        <a:blipFill>
                          <a:blip r:embed="rId12"/>
                          <a:stretch>
                            <a:fillRect l="-33333" t="-100000" b="-100000"/>
                          </a:stretch>
                        </a:blipFill>
                      </a:tcPr>
                    </a:tc>
                    <a:extLst>
                      <a:ext uri="{0D108BD9-81ED-4DB2-BD59-A6C34878D82A}">
                        <a16:rowId xmlns:a16="http://schemas.microsoft.com/office/drawing/2014/main" val="3291229817"/>
                      </a:ext>
                    </a:extLst>
                  </a:tr>
                  <a:tr h="305682">
                    <a:tc>
                      <a:txBody>
                        <a:bodyPr/>
                        <a:lstStyle/>
                        <a:p>
                          <a:endParaRPr lang="en-US"/>
                        </a:p>
                      </a:txBody>
                      <a:tcPr marL="91345" marR="91345" marT="45672" marB="45672">
                        <a:blipFill>
                          <a:blip r:embed="rId12"/>
                          <a:stretch>
                            <a:fillRect t="-208333" r="-300000" b="-4167"/>
                          </a:stretch>
                        </a:blipFill>
                      </a:tcPr>
                    </a:tc>
                    <a:tc>
                      <a:txBody>
                        <a:bodyPr/>
                        <a:lstStyle/>
                        <a:p>
                          <a:endParaRPr lang="en-US"/>
                        </a:p>
                      </a:txBody>
                      <a:tcPr marL="91345" marR="91345" marT="45672" marB="45672">
                        <a:blipFill>
                          <a:blip r:embed="rId12"/>
                          <a:stretch>
                            <a:fillRect l="-33333" t="-208333" b="-4167"/>
                          </a:stretch>
                        </a:blipFill>
                      </a:tcPr>
                    </a:tc>
                    <a:extLst>
                      <a:ext uri="{0D108BD9-81ED-4DB2-BD59-A6C34878D82A}">
                        <a16:rowId xmlns:a16="http://schemas.microsoft.com/office/drawing/2014/main" val="2499895101"/>
                      </a:ext>
                    </a:extLst>
                  </a:tr>
                </a:tbl>
              </a:graphicData>
            </a:graphic>
          </p:graphicFrame>
        </mc:Fallback>
      </mc:AlternateContent>
    </p:spTree>
    <p:extLst>
      <p:ext uri="{BB962C8B-B14F-4D97-AF65-F5344CB8AC3E}">
        <p14:creationId xmlns:p14="http://schemas.microsoft.com/office/powerpoint/2010/main" val="2158983035"/>
      </p:ext>
    </p:extLst>
  </p:cSld>
  <p:clrMapOvr>
    <a:masterClrMapping/>
  </p:clrMapOvr>
  <p:transition spd="med"/>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p:cNvSpPr>
            <a:spLocks noGrp="1" noChangeArrowheads="1"/>
          </p:cNvSpPr>
          <p:nvPr>
            <p:ph type="title"/>
          </p:nvPr>
        </p:nvSpPr>
        <p:spPr/>
        <p:txBody>
          <a:bodyPr/>
          <a:lstStyle/>
          <a:p>
            <a:r>
              <a:rPr lang="en-GB" dirty="0"/>
              <a:t>E Step</a:t>
            </a:r>
          </a:p>
        </p:txBody>
      </p:sp>
      <p:sp>
        <p:nvSpPr>
          <p:cNvPr id="2" name="Date Placeholder 1">
            <a:extLst>
              <a:ext uri="{FF2B5EF4-FFF2-40B4-BE49-F238E27FC236}">
                <a16:creationId xmlns:a16="http://schemas.microsoft.com/office/drawing/2014/main" id="{F074E32D-2EEF-2B4C-9557-A1A90623B469}"/>
              </a:ext>
            </a:extLst>
          </p:cNvPr>
          <p:cNvSpPr>
            <a:spLocks noGrp="1"/>
          </p:cNvSpPr>
          <p:nvPr>
            <p:ph type="dt" sz="half" idx="2"/>
          </p:nvPr>
        </p:nvSpPr>
        <p:spPr/>
        <p:txBody>
          <a:bodyPr/>
          <a:lstStyle/>
          <a:p>
            <a:r>
              <a:rPr lang="en-GB"/>
              <a:t>Lifted Learning</a:t>
            </a:r>
            <a:endParaRPr lang="en-GB" dirty="0"/>
          </a:p>
        </p:txBody>
      </p:sp>
      <p:sp>
        <p:nvSpPr>
          <p:cNvPr id="4" name="Footer Placeholder 3">
            <a:extLst>
              <a:ext uri="{FF2B5EF4-FFF2-40B4-BE49-F238E27FC236}">
                <a16:creationId xmlns:a16="http://schemas.microsoft.com/office/drawing/2014/main" id="{BB9F8965-2DAF-4744-9CA0-43E7DFC390CD}"/>
              </a:ext>
            </a:extLst>
          </p:cNvPr>
          <p:cNvSpPr>
            <a:spLocks noGrp="1"/>
          </p:cNvSpPr>
          <p:nvPr>
            <p:ph type="ftr" sz="quarter" idx="3"/>
          </p:nvPr>
        </p:nvSpPr>
        <p:spPr/>
        <p:txBody>
          <a:bodyPr/>
          <a:lstStyle/>
          <a:p>
            <a:r>
              <a:rPr lang="en-GB" dirty="0"/>
              <a:t>T. Braun - StaRAI</a:t>
            </a:r>
          </a:p>
        </p:txBody>
      </p:sp>
      <p:sp>
        <p:nvSpPr>
          <p:cNvPr id="8" name="Foliennummernplatzhalter 3"/>
          <p:cNvSpPr>
            <a:spLocks noGrp="1"/>
          </p:cNvSpPr>
          <p:nvPr>
            <p:ph type="sldNum" sz="quarter" idx="4"/>
          </p:nvPr>
        </p:nvSpPr>
        <p:spPr/>
        <p:txBody>
          <a:bodyPr/>
          <a:lstStyle/>
          <a:p>
            <a:fld id="{A4C577E2-95DD-1F4B-A688-E8FB02007787}" type="slidenum">
              <a:rPr lang="en-GB" smtClean="0"/>
              <a:pPr/>
              <a:t>138</a:t>
            </a:fld>
            <a:endParaRPr lang="en-GB" dirty="0"/>
          </a:p>
        </p:txBody>
      </p:sp>
      <mc:AlternateContent xmlns:mc="http://schemas.openxmlformats.org/markup-compatibility/2006" xmlns:a14="http://schemas.microsoft.com/office/drawing/2010/main">
        <mc:Choice Requires="a14">
          <p:sp>
            <p:nvSpPr>
              <p:cNvPr id="10" name="Content Placeholder 9">
                <a:extLst>
                  <a:ext uri="{FF2B5EF4-FFF2-40B4-BE49-F238E27FC236}">
                    <a16:creationId xmlns:a16="http://schemas.microsoft.com/office/drawing/2014/main" id="{0C86BAB0-B4A7-1542-8A4D-4347FC787ED1}"/>
                  </a:ext>
                </a:extLst>
              </p:cNvPr>
              <p:cNvSpPr>
                <a:spLocks noGrp="1"/>
              </p:cNvSpPr>
              <p:nvPr>
                <p:ph idx="1"/>
              </p:nvPr>
            </p:nvSpPr>
            <p:spPr>
              <a:xfrm>
                <a:off x="359625" y="1666902"/>
                <a:ext cx="11472051" cy="4236435"/>
              </a:xfrm>
            </p:spPr>
            <p:txBody>
              <a:bodyPr/>
              <a:lstStyle/>
              <a:p>
                <a:r>
                  <a:rPr lang="en-GB" dirty="0"/>
                  <a:t>First, we compute the expected count of candies from Bag </a:t>
                </a:r>
                <a14:m>
                  <m:oMath xmlns:m="http://schemas.openxmlformats.org/officeDocument/2006/math">
                    <m:r>
                      <a:rPr lang="en-GB" i="1" smtClean="0">
                        <a:latin typeface="Cambria Math" panose="02040503050406030204" pitchFamily="18" charset="0"/>
                      </a:rPr>
                      <m:t>1</m:t>
                    </m:r>
                  </m:oMath>
                </a14:m>
                <a:r>
                  <a:rPr lang="en-GB" dirty="0"/>
                  <a:t>:</a:t>
                </a:r>
              </a:p>
              <a:p>
                <a:pPr lvl="1"/>
                <a:r>
                  <a:rPr lang="en-GB" dirty="0"/>
                  <a:t>Sum of the probabilities that each of the </a:t>
                </a:r>
                <a14:m>
                  <m:oMath xmlns:m="http://schemas.openxmlformats.org/officeDocument/2006/math">
                    <m:r>
                      <a:rPr lang="en-GB" b="0" i="1" smtClean="0">
                        <a:latin typeface="Cambria Math" panose="02040503050406030204" pitchFamily="18" charset="0"/>
                      </a:rPr>
                      <m:t>𝑁</m:t>
                    </m:r>
                  </m:oMath>
                </a14:m>
                <a:r>
                  <a:rPr lang="en-GB" dirty="0"/>
                  <a:t> data points comes from Bag </a:t>
                </a:r>
                <a14:m>
                  <m:oMath xmlns:m="http://schemas.openxmlformats.org/officeDocument/2006/math">
                    <m:r>
                      <a:rPr lang="en-GB" b="0" i="1" smtClean="0">
                        <a:latin typeface="Cambria Math" panose="02040503050406030204" pitchFamily="18" charset="0"/>
                      </a:rPr>
                      <m:t>1</m:t>
                    </m:r>
                  </m:oMath>
                </a14:m>
                <a:endParaRPr lang="en-GB" dirty="0"/>
              </a:p>
              <a:p>
                <a:pPr lvl="1"/>
                <a:r>
                  <a:rPr lang="en-GB" dirty="0"/>
                  <a:t>Let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𝑓</m:t>
                        </m:r>
                      </m:e>
                      <m:sub>
                        <m:r>
                          <a:rPr lang="en-GB" b="0" i="1" smtClean="0">
                            <a:latin typeface="Cambria Math" panose="02040503050406030204" pitchFamily="18" charset="0"/>
                          </a:rPr>
                          <m:t>𝑗</m:t>
                        </m:r>
                      </m:sub>
                    </m:sSub>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𝑤</m:t>
                        </m:r>
                      </m:e>
                      <m:sub>
                        <m:r>
                          <a:rPr lang="en-GB" b="0" i="1" smtClean="0">
                            <a:latin typeface="Cambria Math" panose="02040503050406030204" pitchFamily="18" charset="0"/>
                          </a:rPr>
                          <m:t>𝑗</m:t>
                        </m:r>
                      </m:sub>
                    </m:sSub>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h</m:t>
                        </m:r>
                      </m:e>
                      <m:sub>
                        <m:r>
                          <a:rPr lang="en-GB" b="0" i="1" smtClean="0">
                            <a:latin typeface="Cambria Math" panose="02040503050406030204" pitchFamily="18" charset="0"/>
                          </a:rPr>
                          <m:t>𝑗</m:t>
                        </m:r>
                      </m:sub>
                    </m:sSub>
                  </m:oMath>
                </a14:m>
                <a:r>
                  <a:rPr lang="en-GB" dirty="0"/>
                  <a:t> be the values of the corresponding attributes for the </a:t>
                </a:r>
                <a14:m>
                  <m:oMath xmlns:m="http://schemas.openxmlformats.org/officeDocument/2006/math">
                    <m:r>
                      <a:rPr lang="en-GB" b="0" i="1" smtClean="0">
                        <a:latin typeface="Cambria Math" panose="02040503050406030204" pitchFamily="18" charset="0"/>
                      </a:rPr>
                      <m:t>𝑗</m:t>
                    </m:r>
                  </m:oMath>
                </a14:m>
                <a:r>
                  <a:rPr lang="en-GB" dirty="0"/>
                  <a:t>‘</a:t>
                </a:r>
                <a:r>
                  <a:rPr lang="en-GB" dirty="0" err="1"/>
                  <a:t>th</a:t>
                </a:r>
                <a:r>
                  <a:rPr lang="en-GB" dirty="0"/>
                  <a:t> </a:t>
                </a:r>
                <a:r>
                  <a:rPr lang="en-GB" dirty="0" err="1"/>
                  <a:t>datapoint</a:t>
                </a:r>
                <a:endParaRPr lang="en-GB" dirty="0"/>
              </a:p>
              <a:p>
                <a:pPr marL="7930" lvl="1" indent="0">
                  <a:buNone/>
                </a:pPr>
                <a:endParaRPr lang="en-GB" dirty="0"/>
              </a:p>
            </p:txBody>
          </p:sp>
        </mc:Choice>
        <mc:Fallback xmlns="">
          <p:sp>
            <p:nvSpPr>
              <p:cNvPr id="10" name="Content Placeholder 9">
                <a:extLst>
                  <a:ext uri="{FF2B5EF4-FFF2-40B4-BE49-F238E27FC236}">
                    <a16:creationId xmlns:a16="http://schemas.microsoft.com/office/drawing/2014/main" id="{0C86BAB0-B4A7-1542-8A4D-4347FC787ED1}"/>
                  </a:ext>
                </a:extLst>
              </p:cNvPr>
              <p:cNvSpPr>
                <a:spLocks noGrp="1" noRot="1" noChangeAspect="1" noMove="1" noResize="1" noEditPoints="1" noAdjustHandles="1" noChangeArrowheads="1" noChangeShapeType="1" noTextEdit="1"/>
              </p:cNvSpPr>
              <p:nvPr>
                <p:ph idx="1"/>
              </p:nvPr>
            </p:nvSpPr>
            <p:spPr>
              <a:xfrm>
                <a:off x="359625" y="1666902"/>
                <a:ext cx="11472051" cy="4236435"/>
              </a:xfrm>
              <a:blipFill>
                <a:blip r:embed="rId3"/>
                <a:stretch>
                  <a:fillRect l="-1436" t="-268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CBC03052-5AFC-454C-B241-849AADFBD120}"/>
                  </a:ext>
                </a:extLst>
              </p:cNvPr>
              <p:cNvSpPr/>
              <p:nvPr/>
            </p:nvSpPr>
            <p:spPr>
              <a:xfrm>
                <a:off x="113094" y="2728912"/>
                <a:ext cx="10155478" cy="305976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GB" sz="2198" i="1" smtClean="0">
                              <a:latin typeface="Cambria Math" panose="02040503050406030204" pitchFamily="18" charset="0"/>
                            </a:rPr>
                          </m:ctrlPr>
                        </m:accPr>
                        <m:e>
                          <m:r>
                            <a:rPr lang="en-GB" sz="2198" i="1">
                              <a:latin typeface="Cambria Math" panose="02040503050406030204" pitchFamily="18" charset="0"/>
                            </a:rPr>
                            <m:t>𝑁</m:t>
                          </m:r>
                        </m:e>
                      </m:acc>
                      <m:d>
                        <m:dPr>
                          <m:ctrlPr>
                            <a:rPr lang="en-GB" sz="2198" i="1">
                              <a:latin typeface="Cambria Math" panose="02040503050406030204" pitchFamily="18" charset="0"/>
                            </a:rPr>
                          </m:ctrlPr>
                        </m:dPr>
                        <m:e>
                          <m:r>
                            <a:rPr lang="en-GB" sz="2198" i="1">
                              <a:latin typeface="Cambria Math" panose="02040503050406030204" pitchFamily="18" charset="0"/>
                            </a:rPr>
                            <m:t>𝐵𝑎𝑔</m:t>
                          </m:r>
                          <m:r>
                            <a:rPr lang="en-GB" sz="2198" i="1">
                              <a:latin typeface="Cambria Math" panose="02040503050406030204" pitchFamily="18" charset="0"/>
                            </a:rPr>
                            <m:t>=1</m:t>
                          </m:r>
                        </m:e>
                      </m:d>
                      <m:r>
                        <m:rPr>
                          <m:aln/>
                        </m:rPr>
                        <a:rPr lang="en-GB" sz="2198" i="1">
                          <a:latin typeface="Cambria Math" panose="02040503050406030204" pitchFamily="18" charset="0"/>
                        </a:rPr>
                        <m:t>=</m:t>
                      </m:r>
                      <m:nary>
                        <m:naryPr>
                          <m:chr m:val="∑"/>
                          <m:ctrlPr>
                            <a:rPr lang="en-GB" sz="2198" i="1">
                              <a:latin typeface="Cambria Math" panose="02040503050406030204" pitchFamily="18" charset="0"/>
                            </a:rPr>
                          </m:ctrlPr>
                        </m:naryPr>
                        <m:sub>
                          <m:r>
                            <m:rPr>
                              <m:brk m:alnAt="23"/>
                            </m:rPr>
                            <a:rPr lang="en-GB" sz="2198" i="1">
                              <a:latin typeface="Cambria Math" panose="02040503050406030204" pitchFamily="18" charset="0"/>
                            </a:rPr>
                            <m:t>𝑗</m:t>
                          </m:r>
                          <m:r>
                            <a:rPr lang="en-GB" sz="2198" i="1">
                              <a:latin typeface="Cambria Math" panose="02040503050406030204" pitchFamily="18" charset="0"/>
                            </a:rPr>
                            <m:t>=1</m:t>
                          </m:r>
                        </m:sub>
                        <m:sup>
                          <m:r>
                            <a:rPr lang="en-GB" sz="2198" i="1">
                              <a:latin typeface="Cambria Math" panose="02040503050406030204" pitchFamily="18" charset="0"/>
                            </a:rPr>
                            <m:t>𝑁</m:t>
                          </m:r>
                        </m:sup>
                        <m:e>
                          <m:r>
                            <a:rPr lang="en-GB" sz="2198" i="1">
                              <a:latin typeface="Cambria Math" panose="02040503050406030204" pitchFamily="18" charset="0"/>
                            </a:rPr>
                            <m:t>𝑃</m:t>
                          </m:r>
                          <m:d>
                            <m:dPr>
                              <m:ctrlPr>
                                <a:rPr lang="en-GB" sz="2198" i="1">
                                  <a:latin typeface="Cambria Math" panose="02040503050406030204" pitchFamily="18" charset="0"/>
                                </a:rPr>
                              </m:ctrlPr>
                            </m:dPr>
                            <m:e>
                              <m:r>
                                <a:rPr lang="en-GB" sz="2198" i="1">
                                  <a:latin typeface="Cambria Math" panose="02040503050406030204" pitchFamily="18" charset="0"/>
                                </a:rPr>
                                <m:t>𝐵𝑎𝑔</m:t>
                              </m:r>
                              <m:r>
                                <a:rPr lang="en-GB" sz="2198" i="1">
                                  <a:latin typeface="Cambria Math" panose="02040503050406030204" pitchFamily="18" charset="0"/>
                                </a:rPr>
                                <m:t>=1 | </m:t>
                              </m:r>
                              <m:sSub>
                                <m:sSubPr>
                                  <m:ctrlPr>
                                    <a:rPr lang="en-GB" sz="2198" i="1">
                                      <a:latin typeface="Cambria Math" panose="02040503050406030204" pitchFamily="18" charset="0"/>
                                    </a:rPr>
                                  </m:ctrlPr>
                                </m:sSubPr>
                                <m:e>
                                  <m:r>
                                    <a:rPr lang="en-GB" sz="2198" i="1">
                                      <a:latin typeface="Cambria Math" panose="02040503050406030204" pitchFamily="18" charset="0"/>
                                    </a:rPr>
                                    <m:t>𝑓</m:t>
                                  </m:r>
                                </m:e>
                                <m:sub>
                                  <m:r>
                                    <a:rPr lang="en-GB" sz="2198" i="1">
                                      <a:latin typeface="Cambria Math" panose="02040503050406030204" pitchFamily="18" charset="0"/>
                                    </a:rPr>
                                    <m:t>𝑗</m:t>
                                  </m:r>
                                </m:sub>
                              </m:sSub>
                              <m:r>
                                <a:rPr lang="en-GB" sz="2198" i="1">
                                  <a:latin typeface="Cambria Math" panose="02040503050406030204" pitchFamily="18" charset="0"/>
                                </a:rPr>
                                <m:t>, </m:t>
                              </m:r>
                              <m:sSub>
                                <m:sSubPr>
                                  <m:ctrlPr>
                                    <a:rPr lang="en-GB" sz="2198" i="1">
                                      <a:latin typeface="Cambria Math" panose="02040503050406030204" pitchFamily="18" charset="0"/>
                                    </a:rPr>
                                  </m:ctrlPr>
                                </m:sSubPr>
                                <m:e>
                                  <m:r>
                                    <a:rPr lang="en-GB" sz="2198" i="1">
                                      <a:latin typeface="Cambria Math" panose="02040503050406030204" pitchFamily="18" charset="0"/>
                                    </a:rPr>
                                    <m:t>𝑤</m:t>
                                  </m:r>
                                </m:e>
                                <m:sub>
                                  <m:r>
                                    <a:rPr lang="en-GB" sz="2198" i="1">
                                      <a:latin typeface="Cambria Math" panose="02040503050406030204" pitchFamily="18" charset="0"/>
                                    </a:rPr>
                                    <m:t>𝑗</m:t>
                                  </m:r>
                                </m:sub>
                              </m:sSub>
                              <m:r>
                                <a:rPr lang="en-GB" sz="2198" i="1">
                                  <a:latin typeface="Cambria Math" panose="02040503050406030204" pitchFamily="18" charset="0"/>
                                </a:rPr>
                                <m:t>, </m:t>
                              </m:r>
                              <m:sSub>
                                <m:sSubPr>
                                  <m:ctrlPr>
                                    <a:rPr lang="en-GB" sz="2198" i="1">
                                      <a:latin typeface="Cambria Math" panose="02040503050406030204" pitchFamily="18" charset="0"/>
                                    </a:rPr>
                                  </m:ctrlPr>
                                </m:sSubPr>
                                <m:e>
                                  <m:r>
                                    <a:rPr lang="en-GB" sz="2198" i="1">
                                      <a:latin typeface="Cambria Math" panose="02040503050406030204" pitchFamily="18" charset="0"/>
                                    </a:rPr>
                                    <m:t>h</m:t>
                                  </m:r>
                                </m:e>
                                <m:sub>
                                  <m:r>
                                    <a:rPr lang="en-GB" sz="2198" i="1">
                                      <a:latin typeface="Cambria Math" panose="02040503050406030204" pitchFamily="18" charset="0"/>
                                    </a:rPr>
                                    <m:t>𝑗</m:t>
                                  </m:r>
                                </m:sub>
                              </m:sSub>
                            </m:e>
                          </m:d>
                        </m:e>
                      </m:nary>
                    </m:oMath>
                    <m:oMath xmlns:m="http://schemas.openxmlformats.org/officeDocument/2006/math">
                      <m:r>
                        <m:rPr>
                          <m:aln/>
                        </m:rPr>
                        <a:rPr lang="en-GB" sz="2198" i="1">
                          <a:latin typeface="Cambria Math" panose="02040503050406030204" pitchFamily="18" charset="0"/>
                        </a:rPr>
                        <m:t>=</m:t>
                      </m:r>
                      <m:nary>
                        <m:naryPr>
                          <m:chr m:val="∑"/>
                          <m:ctrlPr>
                            <a:rPr lang="en-GB" sz="2198" i="1">
                              <a:latin typeface="Cambria Math" panose="02040503050406030204" pitchFamily="18" charset="0"/>
                            </a:rPr>
                          </m:ctrlPr>
                        </m:naryPr>
                        <m:sub>
                          <m:r>
                            <m:rPr>
                              <m:brk m:alnAt="23"/>
                            </m:rPr>
                            <a:rPr lang="en-GB" sz="2198" i="1">
                              <a:latin typeface="Cambria Math" panose="02040503050406030204" pitchFamily="18" charset="0"/>
                            </a:rPr>
                            <m:t>𝑗</m:t>
                          </m:r>
                          <m:r>
                            <a:rPr lang="en-GB" sz="2198" i="1">
                              <a:latin typeface="Cambria Math" panose="02040503050406030204" pitchFamily="18" charset="0"/>
                            </a:rPr>
                            <m:t>=1</m:t>
                          </m:r>
                        </m:sub>
                        <m:sup>
                          <m:r>
                            <a:rPr lang="en-GB" sz="2198" i="1">
                              <a:latin typeface="Cambria Math" panose="02040503050406030204" pitchFamily="18" charset="0"/>
                            </a:rPr>
                            <m:t>𝑁</m:t>
                          </m:r>
                        </m:sup>
                        <m:e>
                          <m:f>
                            <m:fPr>
                              <m:ctrlPr>
                                <a:rPr lang="en-GB" sz="2198" i="1">
                                  <a:latin typeface="Cambria Math" panose="02040503050406030204" pitchFamily="18" charset="0"/>
                                </a:rPr>
                              </m:ctrlPr>
                            </m:fPr>
                            <m:num>
                              <m:r>
                                <a:rPr lang="en-GB" sz="2198" i="1">
                                  <a:latin typeface="Cambria Math" panose="02040503050406030204" pitchFamily="18" charset="0"/>
                                </a:rPr>
                                <m:t>𝑃</m:t>
                              </m:r>
                              <m:d>
                                <m:dPr>
                                  <m:ctrlPr>
                                    <a:rPr lang="en-GB" sz="2198" i="1">
                                      <a:latin typeface="Cambria Math" panose="02040503050406030204" pitchFamily="18" charset="0"/>
                                    </a:rPr>
                                  </m:ctrlPr>
                                </m:dPr>
                                <m:e>
                                  <m:sSub>
                                    <m:sSubPr>
                                      <m:ctrlPr>
                                        <a:rPr lang="en-GB" sz="2198" i="1">
                                          <a:latin typeface="Cambria Math" panose="02040503050406030204" pitchFamily="18" charset="0"/>
                                        </a:rPr>
                                      </m:ctrlPr>
                                    </m:sSubPr>
                                    <m:e>
                                      <m:r>
                                        <a:rPr lang="en-GB" sz="2198" i="1">
                                          <a:latin typeface="Cambria Math" panose="02040503050406030204" pitchFamily="18" charset="0"/>
                                        </a:rPr>
                                        <m:t>𝑓</m:t>
                                      </m:r>
                                    </m:e>
                                    <m:sub>
                                      <m:r>
                                        <a:rPr lang="en-GB" sz="2198" i="1">
                                          <a:latin typeface="Cambria Math" panose="02040503050406030204" pitchFamily="18" charset="0"/>
                                        </a:rPr>
                                        <m:t>𝑗</m:t>
                                      </m:r>
                                    </m:sub>
                                  </m:sSub>
                                  <m:r>
                                    <a:rPr lang="en-GB" sz="2198" i="1">
                                      <a:latin typeface="Cambria Math" panose="02040503050406030204" pitchFamily="18" charset="0"/>
                                    </a:rPr>
                                    <m:t>,</m:t>
                                  </m:r>
                                  <m:sSub>
                                    <m:sSubPr>
                                      <m:ctrlPr>
                                        <a:rPr lang="en-GB" sz="2198" i="1">
                                          <a:latin typeface="Cambria Math" panose="02040503050406030204" pitchFamily="18" charset="0"/>
                                        </a:rPr>
                                      </m:ctrlPr>
                                    </m:sSubPr>
                                    <m:e>
                                      <m:r>
                                        <a:rPr lang="en-GB" sz="2198" i="1">
                                          <a:latin typeface="Cambria Math" panose="02040503050406030204" pitchFamily="18" charset="0"/>
                                        </a:rPr>
                                        <m:t>𝑤</m:t>
                                      </m:r>
                                    </m:e>
                                    <m:sub>
                                      <m:r>
                                        <a:rPr lang="en-GB" sz="2198" i="1">
                                          <a:latin typeface="Cambria Math" panose="02040503050406030204" pitchFamily="18" charset="0"/>
                                        </a:rPr>
                                        <m:t>𝑗</m:t>
                                      </m:r>
                                    </m:sub>
                                  </m:sSub>
                                  <m:r>
                                    <a:rPr lang="en-GB" sz="2198" i="1">
                                      <a:latin typeface="Cambria Math" panose="02040503050406030204" pitchFamily="18" charset="0"/>
                                    </a:rPr>
                                    <m:t>, </m:t>
                                  </m:r>
                                  <m:sSub>
                                    <m:sSubPr>
                                      <m:ctrlPr>
                                        <a:rPr lang="en-GB" sz="2198" i="1">
                                          <a:latin typeface="Cambria Math" panose="02040503050406030204" pitchFamily="18" charset="0"/>
                                        </a:rPr>
                                      </m:ctrlPr>
                                    </m:sSubPr>
                                    <m:e>
                                      <m:r>
                                        <a:rPr lang="en-GB" sz="2198" i="1">
                                          <a:latin typeface="Cambria Math" panose="02040503050406030204" pitchFamily="18" charset="0"/>
                                        </a:rPr>
                                        <m:t>h</m:t>
                                      </m:r>
                                    </m:e>
                                    <m:sub>
                                      <m:r>
                                        <a:rPr lang="en-GB" sz="2198" i="1">
                                          <a:latin typeface="Cambria Math" panose="02040503050406030204" pitchFamily="18" charset="0"/>
                                        </a:rPr>
                                        <m:t>𝑗</m:t>
                                      </m:r>
                                    </m:sub>
                                  </m:sSub>
                                  <m:r>
                                    <a:rPr lang="en-GB" sz="2198" i="1">
                                      <a:latin typeface="Cambria Math" panose="02040503050406030204" pitchFamily="18" charset="0"/>
                                    </a:rPr>
                                    <m:t> | </m:t>
                                  </m:r>
                                  <m:r>
                                    <a:rPr lang="en-GB" sz="2198" i="1">
                                      <a:latin typeface="Cambria Math" panose="02040503050406030204" pitchFamily="18" charset="0"/>
                                    </a:rPr>
                                    <m:t>𝐵𝑎𝑔</m:t>
                                  </m:r>
                                  <m:r>
                                    <a:rPr lang="en-GB" sz="2198" i="1">
                                      <a:latin typeface="Cambria Math" panose="02040503050406030204" pitchFamily="18" charset="0"/>
                                    </a:rPr>
                                    <m:t>=1</m:t>
                                  </m:r>
                                </m:e>
                              </m:d>
                              <m:r>
                                <a:rPr lang="en-GB" sz="2198" i="1">
                                  <a:latin typeface="Cambria Math" panose="02040503050406030204" pitchFamily="18" charset="0"/>
                                </a:rPr>
                                <m:t>𝑃</m:t>
                              </m:r>
                              <m:d>
                                <m:dPr>
                                  <m:ctrlPr>
                                    <a:rPr lang="en-GB" sz="2198" i="1">
                                      <a:latin typeface="Cambria Math" panose="02040503050406030204" pitchFamily="18" charset="0"/>
                                    </a:rPr>
                                  </m:ctrlPr>
                                </m:dPr>
                                <m:e>
                                  <m:r>
                                    <a:rPr lang="en-GB" sz="2198" i="1">
                                      <a:latin typeface="Cambria Math" panose="02040503050406030204" pitchFamily="18" charset="0"/>
                                    </a:rPr>
                                    <m:t>𝐵𝑎𝑔</m:t>
                                  </m:r>
                                  <m:r>
                                    <a:rPr lang="en-GB" sz="2198" i="1">
                                      <a:latin typeface="Cambria Math" panose="02040503050406030204" pitchFamily="18" charset="0"/>
                                    </a:rPr>
                                    <m:t>=1</m:t>
                                  </m:r>
                                </m:e>
                              </m:d>
                            </m:num>
                            <m:den>
                              <m:r>
                                <a:rPr lang="en-GB" sz="2198" i="1">
                                  <a:latin typeface="Cambria Math" panose="02040503050406030204" pitchFamily="18" charset="0"/>
                                </a:rPr>
                                <m:t>𝑃</m:t>
                              </m:r>
                              <m:d>
                                <m:dPr>
                                  <m:ctrlPr>
                                    <a:rPr lang="en-GB" sz="2198" i="1">
                                      <a:latin typeface="Cambria Math" panose="02040503050406030204" pitchFamily="18" charset="0"/>
                                    </a:rPr>
                                  </m:ctrlPr>
                                </m:dPr>
                                <m:e>
                                  <m:sSub>
                                    <m:sSubPr>
                                      <m:ctrlPr>
                                        <a:rPr lang="en-GB" sz="2198" i="1">
                                          <a:latin typeface="Cambria Math" panose="02040503050406030204" pitchFamily="18" charset="0"/>
                                        </a:rPr>
                                      </m:ctrlPr>
                                    </m:sSubPr>
                                    <m:e>
                                      <m:r>
                                        <a:rPr lang="en-GB" sz="2198" i="1">
                                          <a:latin typeface="Cambria Math" panose="02040503050406030204" pitchFamily="18" charset="0"/>
                                        </a:rPr>
                                        <m:t>𝑓</m:t>
                                      </m:r>
                                    </m:e>
                                    <m:sub>
                                      <m:r>
                                        <a:rPr lang="en-GB" sz="2198" i="1">
                                          <a:latin typeface="Cambria Math" panose="02040503050406030204" pitchFamily="18" charset="0"/>
                                        </a:rPr>
                                        <m:t>𝑗</m:t>
                                      </m:r>
                                    </m:sub>
                                  </m:sSub>
                                  <m:r>
                                    <a:rPr lang="en-GB" sz="2198" i="1">
                                      <a:latin typeface="Cambria Math" panose="02040503050406030204" pitchFamily="18" charset="0"/>
                                    </a:rPr>
                                    <m:t>,</m:t>
                                  </m:r>
                                  <m:sSub>
                                    <m:sSubPr>
                                      <m:ctrlPr>
                                        <a:rPr lang="en-GB" sz="2198" i="1">
                                          <a:latin typeface="Cambria Math" panose="02040503050406030204" pitchFamily="18" charset="0"/>
                                        </a:rPr>
                                      </m:ctrlPr>
                                    </m:sSubPr>
                                    <m:e>
                                      <m:r>
                                        <a:rPr lang="en-GB" sz="2198" i="1">
                                          <a:latin typeface="Cambria Math" panose="02040503050406030204" pitchFamily="18" charset="0"/>
                                        </a:rPr>
                                        <m:t>𝑤</m:t>
                                      </m:r>
                                    </m:e>
                                    <m:sub>
                                      <m:r>
                                        <a:rPr lang="en-GB" sz="2198" i="1">
                                          <a:latin typeface="Cambria Math" panose="02040503050406030204" pitchFamily="18" charset="0"/>
                                        </a:rPr>
                                        <m:t>𝑗</m:t>
                                      </m:r>
                                    </m:sub>
                                  </m:sSub>
                                  <m:r>
                                    <a:rPr lang="en-GB" sz="2198" i="1">
                                      <a:latin typeface="Cambria Math" panose="02040503050406030204" pitchFamily="18" charset="0"/>
                                    </a:rPr>
                                    <m:t>,</m:t>
                                  </m:r>
                                  <m:sSub>
                                    <m:sSubPr>
                                      <m:ctrlPr>
                                        <a:rPr lang="en-GB" sz="2198" i="1">
                                          <a:latin typeface="Cambria Math" panose="02040503050406030204" pitchFamily="18" charset="0"/>
                                        </a:rPr>
                                      </m:ctrlPr>
                                    </m:sSubPr>
                                    <m:e>
                                      <m:r>
                                        <a:rPr lang="en-GB" sz="2198" i="1">
                                          <a:latin typeface="Cambria Math" panose="02040503050406030204" pitchFamily="18" charset="0"/>
                                        </a:rPr>
                                        <m:t>h</m:t>
                                      </m:r>
                                    </m:e>
                                    <m:sub>
                                      <m:r>
                                        <a:rPr lang="en-GB" sz="2198" i="1">
                                          <a:latin typeface="Cambria Math" panose="02040503050406030204" pitchFamily="18" charset="0"/>
                                        </a:rPr>
                                        <m:t>𝑗</m:t>
                                      </m:r>
                                    </m:sub>
                                  </m:sSub>
                                </m:e>
                              </m:d>
                            </m:den>
                          </m:f>
                        </m:e>
                      </m:nary>
                    </m:oMath>
                    <m:oMath xmlns:m="http://schemas.openxmlformats.org/officeDocument/2006/math">
                      <m:r>
                        <m:rPr>
                          <m:aln/>
                        </m:rPr>
                        <a:rPr lang="en-GB" sz="2198" i="1">
                          <a:latin typeface="Cambria Math" panose="02040503050406030204" pitchFamily="18" charset="0"/>
                        </a:rPr>
                        <m:t>=</m:t>
                      </m:r>
                      <m:nary>
                        <m:naryPr>
                          <m:chr m:val="∑"/>
                          <m:ctrlPr>
                            <a:rPr lang="en-GB" sz="2198" i="1">
                              <a:latin typeface="Cambria Math" panose="02040503050406030204" pitchFamily="18" charset="0"/>
                            </a:rPr>
                          </m:ctrlPr>
                        </m:naryPr>
                        <m:sub>
                          <m:r>
                            <m:rPr>
                              <m:brk m:alnAt="23"/>
                            </m:rPr>
                            <a:rPr lang="en-GB" sz="2198" i="1">
                              <a:latin typeface="Cambria Math" panose="02040503050406030204" pitchFamily="18" charset="0"/>
                            </a:rPr>
                            <m:t>𝑗</m:t>
                          </m:r>
                          <m:r>
                            <a:rPr lang="en-GB" sz="2198" i="1">
                              <a:latin typeface="Cambria Math" panose="02040503050406030204" pitchFamily="18" charset="0"/>
                            </a:rPr>
                            <m:t>=1</m:t>
                          </m:r>
                        </m:sub>
                        <m:sup>
                          <m:r>
                            <a:rPr lang="en-GB" sz="2198" i="1">
                              <a:latin typeface="Cambria Math" panose="02040503050406030204" pitchFamily="18" charset="0"/>
                            </a:rPr>
                            <m:t>𝑁</m:t>
                          </m:r>
                        </m:sup>
                        <m:e>
                          <m:f>
                            <m:fPr>
                              <m:ctrlPr>
                                <a:rPr lang="en-GB" sz="2198" i="1">
                                  <a:latin typeface="Cambria Math" panose="02040503050406030204" pitchFamily="18" charset="0"/>
                                </a:rPr>
                              </m:ctrlPr>
                            </m:fPr>
                            <m:num>
                              <m:r>
                                <a:rPr lang="en-GB" sz="2198" i="1">
                                  <a:latin typeface="Cambria Math" panose="02040503050406030204" pitchFamily="18" charset="0"/>
                                </a:rPr>
                                <m:t>𝑃</m:t>
                              </m:r>
                              <m:d>
                                <m:dPr>
                                  <m:ctrlPr>
                                    <a:rPr lang="en-GB" sz="2198" i="1">
                                      <a:latin typeface="Cambria Math" panose="02040503050406030204" pitchFamily="18" charset="0"/>
                                    </a:rPr>
                                  </m:ctrlPr>
                                </m:dPr>
                                <m:e>
                                  <m:sSub>
                                    <m:sSubPr>
                                      <m:ctrlPr>
                                        <a:rPr lang="en-GB" sz="2198" i="1">
                                          <a:latin typeface="Cambria Math" panose="02040503050406030204" pitchFamily="18" charset="0"/>
                                        </a:rPr>
                                      </m:ctrlPr>
                                    </m:sSubPr>
                                    <m:e>
                                      <m:r>
                                        <a:rPr lang="en-GB" sz="2198" i="1">
                                          <a:latin typeface="Cambria Math" panose="02040503050406030204" pitchFamily="18" charset="0"/>
                                        </a:rPr>
                                        <m:t>𝑓</m:t>
                                      </m:r>
                                    </m:e>
                                    <m:sub>
                                      <m:r>
                                        <a:rPr lang="en-GB" sz="2198" i="1">
                                          <a:latin typeface="Cambria Math" panose="02040503050406030204" pitchFamily="18" charset="0"/>
                                        </a:rPr>
                                        <m:t>𝑗</m:t>
                                      </m:r>
                                    </m:sub>
                                  </m:sSub>
                                  <m:r>
                                    <a:rPr lang="en-GB" sz="2198" i="1">
                                      <a:latin typeface="Cambria Math" panose="02040503050406030204" pitchFamily="18" charset="0"/>
                                    </a:rPr>
                                    <m:t> | </m:t>
                                  </m:r>
                                  <m:r>
                                    <a:rPr lang="en-GB" sz="2198" i="1">
                                      <a:latin typeface="Cambria Math" panose="02040503050406030204" pitchFamily="18" charset="0"/>
                                    </a:rPr>
                                    <m:t>𝐵𝑎𝑔</m:t>
                                  </m:r>
                                  <m:r>
                                    <a:rPr lang="en-GB" sz="2198" i="1">
                                      <a:latin typeface="Cambria Math" panose="02040503050406030204" pitchFamily="18" charset="0"/>
                                    </a:rPr>
                                    <m:t>=1</m:t>
                                  </m:r>
                                </m:e>
                              </m:d>
                              <m:r>
                                <a:rPr lang="en-GB" sz="2198" i="1">
                                  <a:latin typeface="Cambria Math" panose="02040503050406030204" pitchFamily="18" charset="0"/>
                                </a:rPr>
                                <m:t>𝑃</m:t>
                              </m:r>
                              <m:d>
                                <m:dPr>
                                  <m:ctrlPr>
                                    <a:rPr lang="en-GB" sz="2198" i="1">
                                      <a:latin typeface="Cambria Math" panose="02040503050406030204" pitchFamily="18" charset="0"/>
                                    </a:rPr>
                                  </m:ctrlPr>
                                </m:dPr>
                                <m:e>
                                  <m:sSub>
                                    <m:sSubPr>
                                      <m:ctrlPr>
                                        <a:rPr lang="en-GB" sz="2198" i="1">
                                          <a:latin typeface="Cambria Math" panose="02040503050406030204" pitchFamily="18" charset="0"/>
                                        </a:rPr>
                                      </m:ctrlPr>
                                    </m:sSubPr>
                                    <m:e>
                                      <m:r>
                                        <a:rPr lang="en-GB" sz="2198" i="1">
                                          <a:latin typeface="Cambria Math" panose="02040503050406030204" pitchFamily="18" charset="0"/>
                                        </a:rPr>
                                        <m:t>𝑤</m:t>
                                      </m:r>
                                    </m:e>
                                    <m:sub>
                                      <m:r>
                                        <a:rPr lang="en-GB" sz="2198" i="1">
                                          <a:latin typeface="Cambria Math" panose="02040503050406030204" pitchFamily="18" charset="0"/>
                                        </a:rPr>
                                        <m:t>𝑗</m:t>
                                      </m:r>
                                    </m:sub>
                                  </m:sSub>
                                  <m:r>
                                    <a:rPr lang="en-GB" sz="2198" i="1">
                                      <a:latin typeface="Cambria Math" panose="02040503050406030204" pitchFamily="18" charset="0"/>
                                    </a:rPr>
                                    <m:t> | </m:t>
                                  </m:r>
                                  <m:r>
                                    <a:rPr lang="en-GB" sz="2198" i="1">
                                      <a:latin typeface="Cambria Math" panose="02040503050406030204" pitchFamily="18" charset="0"/>
                                    </a:rPr>
                                    <m:t>𝐵𝑎𝑔</m:t>
                                  </m:r>
                                  <m:r>
                                    <a:rPr lang="en-GB" sz="2198" i="1">
                                      <a:latin typeface="Cambria Math" panose="02040503050406030204" pitchFamily="18" charset="0"/>
                                    </a:rPr>
                                    <m:t>=1</m:t>
                                  </m:r>
                                </m:e>
                              </m:d>
                              <m:r>
                                <a:rPr lang="en-GB" sz="2198" i="1">
                                  <a:latin typeface="Cambria Math" panose="02040503050406030204" pitchFamily="18" charset="0"/>
                                </a:rPr>
                                <m:t>𝑃</m:t>
                              </m:r>
                              <m:d>
                                <m:dPr>
                                  <m:ctrlPr>
                                    <a:rPr lang="en-GB" sz="2198" i="1">
                                      <a:latin typeface="Cambria Math" panose="02040503050406030204" pitchFamily="18" charset="0"/>
                                    </a:rPr>
                                  </m:ctrlPr>
                                </m:dPr>
                                <m:e>
                                  <m:sSub>
                                    <m:sSubPr>
                                      <m:ctrlPr>
                                        <a:rPr lang="en-GB" sz="2198" i="1">
                                          <a:latin typeface="Cambria Math" panose="02040503050406030204" pitchFamily="18" charset="0"/>
                                        </a:rPr>
                                      </m:ctrlPr>
                                    </m:sSubPr>
                                    <m:e>
                                      <m:r>
                                        <a:rPr lang="en-GB" sz="2198" i="1">
                                          <a:latin typeface="Cambria Math" panose="02040503050406030204" pitchFamily="18" charset="0"/>
                                        </a:rPr>
                                        <m:t>h</m:t>
                                      </m:r>
                                    </m:e>
                                    <m:sub>
                                      <m:r>
                                        <a:rPr lang="en-GB" sz="2198" i="1">
                                          <a:latin typeface="Cambria Math" panose="02040503050406030204" pitchFamily="18" charset="0"/>
                                        </a:rPr>
                                        <m:t>𝑗</m:t>
                                      </m:r>
                                    </m:sub>
                                  </m:sSub>
                                  <m:r>
                                    <a:rPr lang="en-GB" sz="2198" i="1">
                                      <a:latin typeface="Cambria Math" panose="02040503050406030204" pitchFamily="18" charset="0"/>
                                    </a:rPr>
                                    <m:t> | </m:t>
                                  </m:r>
                                  <m:r>
                                    <a:rPr lang="en-GB" sz="2198" i="1">
                                      <a:latin typeface="Cambria Math" panose="02040503050406030204" pitchFamily="18" charset="0"/>
                                    </a:rPr>
                                    <m:t>𝐵𝑎𝑔</m:t>
                                  </m:r>
                                  <m:r>
                                    <a:rPr lang="en-GB" sz="2198" i="1">
                                      <a:latin typeface="Cambria Math" panose="02040503050406030204" pitchFamily="18" charset="0"/>
                                    </a:rPr>
                                    <m:t>=1</m:t>
                                  </m:r>
                                </m:e>
                              </m:d>
                              <m:r>
                                <a:rPr lang="en-GB" sz="2198" i="1">
                                  <a:latin typeface="Cambria Math" panose="02040503050406030204" pitchFamily="18" charset="0"/>
                                </a:rPr>
                                <m:t>𝑃</m:t>
                              </m:r>
                              <m:d>
                                <m:dPr>
                                  <m:ctrlPr>
                                    <a:rPr lang="en-GB" sz="2198" i="1">
                                      <a:latin typeface="Cambria Math" panose="02040503050406030204" pitchFamily="18" charset="0"/>
                                    </a:rPr>
                                  </m:ctrlPr>
                                </m:dPr>
                                <m:e>
                                  <m:r>
                                    <a:rPr lang="en-GB" sz="2198" i="1">
                                      <a:latin typeface="Cambria Math" panose="02040503050406030204" pitchFamily="18" charset="0"/>
                                    </a:rPr>
                                    <m:t>𝐵𝑎𝑔</m:t>
                                  </m:r>
                                  <m:r>
                                    <a:rPr lang="en-GB" sz="2198" i="1">
                                      <a:latin typeface="Cambria Math" panose="02040503050406030204" pitchFamily="18" charset="0"/>
                                    </a:rPr>
                                    <m:t>=1</m:t>
                                  </m:r>
                                </m:e>
                              </m:d>
                            </m:num>
                            <m:den>
                              <m:nary>
                                <m:naryPr>
                                  <m:chr m:val="∑"/>
                                  <m:ctrlPr>
                                    <a:rPr lang="en-GB" sz="2198" i="1">
                                      <a:latin typeface="Cambria Math" panose="02040503050406030204" pitchFamily="18" charset="0"/>
                                    </a:rPr>
                                  </m:ctrlPr>
                                </m:naryPr>
                                <m:sub>
                                  <m:r>
                                    <a:rPr lang="en-GB" sz="2198" i="1">
                                      <a:latin typeface="Cambria Math" panose="02040503050406030204" pitchFamily="18" charset="0"/>
                                    </a:rPr>
                                    <m:t>𝑘</m:t>
                                  </m:r>
                                  <m:r>
                                    <a:rPr lang="en-GB" sz="2198" i="1">
                                      <a:latin typeface="Cambria Math" panose="02040503050406030204" pitchFamily="18" charset="0"/>
                                    </a:rPr>
                                    <m:t>=1</m:t>
                                  </m:r>
                                </m:sub>
                                <m:sup>
                                  <m:r>
                                    <a:rPr lang="en-GB" sz="2198" i="1">
                                      <a:latin typeface="Cambria Math" panose="02040503050406030204" pitchFamily="18" charset="0"/>
                                    </a:rPr>
                                    <m:t>2</m:t>
                                  </m:r>
                                </m:sup>
                                <m:e>
                                  <m:r>
                                    <a:rPr lang="en-GB" sz="2198" i="1">
                                      <a:latin typeface="Cambria Math" panose="02040503050406030204" pitchFamily="18" charset="0"/>
                                    </a:rPr>
                                    <m:t>𝑃</m:t>
                                  </m:r>
                                  <m:d>
                                    <m:dPr>
                                      <m:ctrlPr>
                                        <a:rPr lang="en-GB" sz="2198" i="1">
                                          <a:latin typeface="Cambria Math" panose="02040503050406030204" pitchFamily="18" charset="0"/>
                                        </a:rPr>
                                      </m:ctrlPr>
                                    </m:dPr>
                                    <m:e>
                                      <m:sSub>
                                        <m:sSubPr>
                                          <m:ctrlPr>
                                            <a:rPr lang="en-GB" sz="2198" i="1">
                                              <a:latin typeface="Cambria Math" panose="02040503050406030204" pitchFamily="18" charset="0"/>
                                            </a:rPr>
                                          </m:ctrlPr>
                                        </m:sSubPr>
                                        <m:e>
                                          <m:r>
                                            <a:rPr lang="en-GB" sz="2198" i="1">
                                              <a:latin typeface="Cambria Math" panose="02040503050406030204" pitchFamily="18" charset="0"/>
                                            </a:rPr>
                                            <m:t>𝑓</m:t>
                                          </m:r>
                                        </m:e>
                                        <m:sub>
                                          <m:r>
                                            <a:rPr lang="en-GB" sz="2198" i="1">
                                              <a:latin typeface="Cambria Math" panose="02040503050406030204" pitchFamily="18" charset="0"/>
                                            </a:rPr>
                                            <m:t>𝑗</m:t>
                                          </m:r>
                                        </m:sub>
                                      </m:sSub>
                                      <m:r>
                                        <a:rPr lang="en-GB" sz="2198" i="1">
                                          <a:latin typeface="Cambria Math" panose="02040503050406030204" pitchFamily="18" charset="0"/>
                                        </a:rPr>
                                        <m:t> | </m:t>
                                      </m:r>
                                      <m:r>
                                        <a:rPr lang="en-GB" sz="2198" i="1">
                                          <a:latin typeface="Cambria Math" panose="02040503050406030204" pitchFamily="18" charset="0"/>
                                        </a:rPr>
                                        <m:t>𝐵𝑎𝑔</m:t>
                                      </m:r>
                                      <m:r>
                                        <a:rPr lang="en-GB" sz="2198" i="1">
                                          <a:latin typeface="Cambria Math" panose="02040503050406030204" pitchFamily="18" charset="0"/>
                                        </a:rPr>
                                        <m:t>=</m:t>
                                      </m:r>
                                      <m:r>
                                        <a:rPr lang="en-GB" sz="2198" i="1">
                                          <a:latin typeface="Cambria Math" panose="02040503050406030204" pitchFamily="18" charset="0"/>
                                        </a:rPr>
                                        <m:t>𝑘</m:t>
                                      </m:r>
                                    </m:e>
                                  </m:d>
                                  <m:r>
                                    <a:rPr lang="en-GB" sz="2198" i="1">
                                      <a:latin typeface="Cambria Math" panose="02040503050406030204" pitchFamily="18" charset="0"/>
                                    </a:rPr>
                                    <m:t>𝑃</m:t>
                                  </m:r>
                                  <m:d>
                                    <m:dPr>
                                      <m:ctrlPr>
                                        <a:rPr lang="en-GB" sz="2198" i="1">
                                          <a:latin typeface="Cambria Math" panose="02040503050406030204" pitchFamily="18" charset="0"/>
                                        </a:rPr>
                                      </m:ctrlPr>
                                    </m:dPr>
                                    <m:e>
                                      <m:sSub>
                                        <m:sSubPr>
                                          <m:ctrlPr>
                                            <a:rPr lang="en-GB" sz="2198" i="1">
                                              <a:latin typeface="Cambria Math" panose="02040503050406030204" pitchFamily="18" charset="0"/>
                                            </a:rPr>
                                          </m:ctrlPr>
                                        </m:sSubPr>
                                        <m:e>
                                          <m:r>
                                            <a:rPr lang="en-GB" sz="2198" i="1">
                                              <a:latin typeface="Cambria Math" panose="02040503050406030204" pitchFamily="18" charset="0"/>
                                            </a:rPr>
                                            <m:t>𝑤</m:t>
                                          </m:r>
                                        </m:e>
                                        <m:sub>
                                          <m:r>
                                            <a:rPr lang="en-GB" sz="2198" i="1">
                                              <a:latin typeface="Cambria Math" panose="02040503050406030204" pitchFamily="18" charset="0"/>
                                            </a:rPr>
                                            <m:t>𝑗</m:t>
                                          </m:r>
                                        </m:sub>
                                      </m:sSub>
                                      <m:r>
                                        <a:rPr lang="en-GB" sz="2198" i="1">
                                          <a:latin typeface="Cambria Math" panose="02040503050406030204" pitchFamily="18" charset="0"/>
                                        </a:rPr>
                                        <m:t> | </m:t>
                                      </m:r>
                                      <m:r>
                                        <a:rPr lang="en-GB" sz="2198" i="1">
                                          <a:latin typeface="Cambria Math" panose="02040503050406030204" pitchFamily="18" charset="0"/>
                                        </a:rPr>
                                        <m:t>𝐵𝑎𝑔</m:t>
                                      </m:r>
                                      <m:r>
                                        <a:rPr lang="en-GB" sz="2198" i="1">
                                          <a:latin typeface="Cambria Math" panose="02040503050406030204" pitchFamily="18" charset="0"/>
                                        </a:rPr>
                                        <m:t>=</m:t>
                                      </m:r>
                                      <m:r>
                                        <a:rPr lang="en-GB" sz="2198" i="1">
                                          <a:latin typeface="Cambria Math" panose="02040503050406030204" pitchFamily="18" charset="0"/>
                                        </a:rPr>
                                        <m:t>𝑘</m:t>
                                      </m:r>
                                    </m:e>
                                  </m:d>
                                  <m:r>
                                    <a:rPr lang="en-GB" sz="2198" i="1">
                                      <a:latin typeface="Cambria Math" panose="02040503050406030204" pitchFamily="18" charset="0"/>
                                    </a:rPr>
                                    <m:t>𝑃</m:t>
                                  </m:r>
                                  <m:d>
                                    <m:dPr>
                                      <m:ctrlPr>
                                        <a:rPr lang="en-GB" sz="2198" i="1">
                                          <a:latin typeface="Cambria Math" panose="02040503050406030204" pitchFamily="18" charset="0"/>
                                        </a:rPr>
                                      </m:ctrlPr>
                                    </m:dPr>
                                    <m:e>
                                      <m:sSub>
                                        <m:sSubPr>
                                          <m:ctrlPr>
                                            <a:rPr lang="en-GB" sz="2198" i="1">
                                              <a:latin typeface="Cambria Math" panose="02040503050406030204" pitchFamily="18" charset="0"/>
                                            </a:rPr>
                                          </m:ctrlPr>
                                        </m:sSubPr>
                                        <m:e>
                                          <m:r>
                                            <a:rPr lang="en-GB" sz="2198" i="1">
                                              <a:latin typeface="Cambria Math" panose="02040503050406030204" pitchFamily="18" charset="0"/>
                                            </a:rPr>
                                            <m:t>h</m:t>
                                          </m:r>
                                        </m:e>
                                        <m:sub>
                                          <m:r>
                                            <a:rPr lang="en-GB" sz="2198" i="1">
                                              <a:latin typeface="Cambria Math" panose="02040503050406030204" pitchFamily="18" charset="0"/>
                                            </a:rPr>
                                            <m:t>𝑗</m:t>
                                          </m:r>
                                        </m:sub>
                                      </m:sSub>
                                      <m:r>
                                        <a:rPr lang="en-GB" sz="2198" i="1">
                                          <a:latin typeface="Cambria Math" panose="02040503050406030204" pitchFamily="18" charset="0"/>
                                        </a:rPr>
                                        <m:t> | </m:t>
                                      </m:r>
                                      <m:r>
                                        <a:rPr lang="en-GB" sz="2198" i="1">
                                          <a:latin typeface="Cambria Math" panose="02040503050406030204" pitchFamily="18" charset="0"/>
                                        </a:rPr>
                                        <m:t>𝐵𝑎𝑔</m:t>
                                      </m:r>
                                      <m:r>
                                        <a:rPr lang="en-GB" sz="2198" i="1">
                                          <a:latin typeface="Cambria Math" panose="02040503050406030204" pitchFamily="18" charset="0"/>
                                        </a:rPr>
                                        <m:t>=</m:t>
                                      </m:r>
                                      <m:r>
                                        <a:rPr lang="en-GB" sz="2198" i="1">
                                          <a:latin typeface="Cambria Math" panose="02040503050406030204" pitchFamily="18" charset="0"/>
                                        </a:rPr>
                                        <m:t>𝑘</m:t>
                                      </m:r>
                                    </m:e>
                                  </m:d>
                                  <m:r>
                                    <a:rPr lang="en-GB" sz="2198" i="1">
                                      <a:latin typeface="Cambria Math" panose="02040503050406030204" pitchFamily="18" charset="0"/>
                                    </a:rPr>
                                    <m:t>𝑃</m:t>
                                  </m:r>
                                  <m:d>
                                    <m:dPr>
                                      <m:ctrlPr>
                                        <a:rPr lang="en-GB" sz="2198" i="1">
                                          <a:latin typeface="Cambria Math" panose="02040503050406030204" pitchFamily="18" charset="0"/>
                                        </a:rPr>
                                      </m:ctrlPr>
                                    </m:dPr>
                                    <m:e>
                                      <m:r>
                                        <a:rPr lang="en-GB" sz="2198" i="1">
                                          <a:latin typeface="Cambria Math" panose="02040503050406030204" pitchFamily="18" charset="0"/>
                                        </a:rPr>
                                        <m:t>𝐵𝑎𝑔</m:t>
                                      </m:r>
                                      <m:r>
                                        <a:rPr lang="en-GB" sz="2198" i="1">
                                          <a:latin typeface="Cambria Math" panose="02040503050406030204" pitchFamily="18" charset="0"/>
                                        </a:rPr>
                                        <m:t>=</m:t>
                                      </m:r>
                                      <m:r>
                                        <a:rPr lang="en-GB" sz="2198" i="1">
                                          <a:latin typeface="Cambria Math" panose="02040503050406030204" pitchFamily="18" charset="0"/>
                                        </a:rPr>
                                        <m:t>𝑘</m:t>
                                      </m:r>
                                    </m:e>
                                  </m:d>
                                </m:e>
                              </m:nary>
                            </m:den>
                          </m:f>
                        </m:e>
                      </m:nary>
                    </m:oMath>
                  </m:oMathPara>
                </a14:m>
                <a:endParaRPr lang="en-GB" sz="2198" dirty="0"/>
              </a:p>
            </p:txBody>
          </p:sp>
        </mc:Choice>
        <mc:Fallback xmlns="">
          <p:sp>
            <p:nvSpPr>
              <p:cNvPr id="11" name="Rectangle 10">
                <a:extLst>
                  <a:ext uri="{FF2B5EF4-FFF2-40B4-BE49-F238E27FC236}">
                    <a16:creationId xmlns:a16="http://schemas.microsoft.com/office/drawing/2014/main" id="{CBC03052-5AFC-454C-B241-849AADFBD120}"/>
                  </a:ext>
                </a:extLst>
              </p:cNvPr>
              <p:cNvSpPr>
                <a:spLocks noRot="1" noChangeAspect="1" noMove="1" noResize="1" noEditPoints="1" noAdjustHandles="1" noChangeArrowheads="1" noChangeShapeType="1" noTextEdit="1"/>
              </p:cNvSpPr>
              <p:nvPr/>
            </p:nvSpPr>
            <p:spPr>
              <a:xfrm>
                <a:off x="113094" y="2728912"/>
                <a:ext cx="10155478" cy="3059767"/>
              </a:xfrm>
              <a:prstGeom prst="rect">
                <a:avLst/>
              </a:prstGeom>
              <a:blipFill>
                <a:blip r:embed="rId4"/>
                <a:stretch>
                  <a:fillRect t="-33884" r="-7491" b="-51240"/>
                </a:stretch>
              </a:blipFill>
            </p:spPr>
            <p:txBody>
              <a:bodyPr/>
              <a:lstStyle/>
              <a:p>
                <a:r>
                  <a:rPr lang="en-GB">
                    <a:noFill/>
                  </a:rPr>
                  <a:t> </a:t>
                </a:r>
              </a:p>
            </p:txBody>
          </p:sp>
        </mc:Fallback>
      </mc:AlternateContent>
      <p:grpSp>
        <p:nvGrpSpPr>
          <p:cNvPr id="16" name="Group 15">
            <a:extLst>
              <a:ext uri="{FF2B5EF4-FFF2-40B4-BE49-F238E27FC236}">
                <a16:creationId xmlns:a16="http://schemas.microsoft.com/office/drawing/2014/main" id="{1A70BB72-012E-B745-AD2F-C1AF87FFCAD8}"/>
              </a:ext>
            </a:extLst>
          </p:cNvPr>
          <p:cNvGrpSpPr/>
          <p:nvPr/>
        </p:nvGrpSpPr>
        <p:grpSpPr>
          <a:xfrm>
            <a:off x="9197701" y="885315"/>
            <a:ext cx="2783459" cy="1096835"/>
            <a:chOff x="9207282" y="882665"/>
            <a:chExt cx="2786358" cy="1097978"/>
          </a:xfrm>
        </p:grpSpPr>
        <p:grpSp>
          <p:nvGrpSpPr>
            <p:cNvPr id="31" name="Group 30">
              <a:extLst>
                <a:ext uri="{FF2B5EF4-FFF2-40B4-BE49-F238E27FC236}">
                  <a16:creationId xmlns:a16="http://schemas.microsoft.com/office/drawing/2014/main" id="{11E48967-A2E6-324B-AE74-3DB0396CE2EE}"/>
                </a:ext>
              </a:extLst>
            </p:cNvPr>
            <p:cNvGrpSpPr/>
            <p:nvPr/>
          </p:nvGrpSpPr>
          <p:grpSpPr>
            <a:xfrm>
              <a:off x="9346568" y="904869"/>
              <a:ext cx="2497432" cy="816758"/>
              <a:chOff x="8007546" y="3366820"/>
              <a:chExt cx="5540070" cy="1811819"/>
            </a:xfrm>
          </p:grpSpPr>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2774E8A2-F2EF-504B-8086-02F3AD41E6DC}"/>
                      </a:ext>
                    </a:extLst>
                  </p:cNvPr>
                  <p:cNvSpPr txBox="1"/>
                  <p:nvPr/>
                </p:nvSpPr>
                <p:spPr>
                  <a:xfrm>
                    <a:off x="10129580" y="4506994"/>
                    <a:ext cx="1295999" cy="671645"/>
                  </a:xfrm>
                  <a:prstGeom prst="ellipse">
                    <a:avLst/>
                  </a:prstGeom>
                  <a:solidFill>
                    <a:schemeClr val="tx1">
                      <a:lumMod val="40000"/>
                      <a:lumOff val="60000"/>
                    </a:schemeClr>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1399" i="1" smtClean="0">
                              <a:latin typeface="Cambria Math" panose="02040503050406030204" pitchFamily="18" charset="0"/>
                            </a:rPr>
                            <m:t>𝑊</m:t>
                          </m:r>
                        </m:oMath>
                      </m:oMathPara>
                    </a14:m>
                    <a:endParaRPr lang="en-GB" sz="1399" dirty="0"/>
                  </a:p>
                </p:txBody>
              </p:sp>
            </mc:Choice>
            <mc:Fallback xmlns="">
              <p:sp>
                <p:nvSpPr>
                  <p:cNvPr id="32" name="TextBox 31">
                    <a:extLst>
                      <a:ext uri="{FF2B5EF4-FFF2-40B4-BE49-F238E27FC236}">
                        <a16:creationId xmlns:a16="http://schemas.microsoft.com/office/drawing/2014/main" id="{2774E8A2-F2EF-504B-8086-02F3AD41E6DC}"/>
                      </a:ext>
                    </a:extLst>
                  </p:cNvPr>
                  <p:cNvSpPr txBox="1">
                    <a:spLocks noRot="1" noChangeAspect="1" noMove="1" noResize="1" noEditPoints="1" noAdjustHandles="1" noChangeArrowheads="1" noChangeShapeType="1" noTextEdit="1"/>
                  </p:cNvSpPr>
                  <p:nvPr/>
                </p:nvSpPr>
                <p:spPr>
                  <a:xfrm>
                    <a:off x="10129580" y="4506994"/>
                    <a:ext cx="1295999" cy="671645"/>
                  </a:xfrm>
                  <a:prstGeom prst="ellipse">
                    <a:avLst/>
                  </a:prstGeom>
                  <a:blipFill>
                    <a:blip r:embed="rId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329B08A9-1624-5848-AB08-14CC0F7EA659}"/>
                      </a:ext>
                    </a:extLst>
                  </p:cNvPr>
                  <p:cNvSpPr txBox="1"/>
                  <p:nvPr/>
                </p:nvSpPr>
                <p:spPr>
                  <a:xfrm>
                    <a:off x="10129580" y="3366820"/>
                    <a:ext cx="1295999" cy="671645"/>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1399" i="1" smtClean="0">
                              <a:solidFill>
                                <a:srgbClr val="FFC000"/>
                              </a:solidFill>
                              <a:latin typeface="Cambria Math" panose="02040503050406030204" pitchFamily="18" charset="0"/>
                            </a:rPr>
                            <m:t>𝐵</m:t>
                          </m:r>
                        </m:oMath>
                      </m:oMathPara>
                    </a14:m>
                    <a:endParaRPr lang="en-GB" sz="1399" dirty="0"/>
                  </a:p>
                </p:txBody>
              </p:sp>
            </mc:Choice>
            <mc:Fallback xmlns="">
              <p:sp>
                <p:nvSpPr>
                  <p:cNvPr id="33" name="TextBox 32">
                    <a:extLst>
                      <a:ext uri="{FF2B5EF4-FFF2-40B4-BE49-F238E27FC236}">
                        <a16:creationId xmlns:a16="http://schemas.microsoft.com/office/drawing/2014/main" id="{329B08A9-1624-5848-AB08-14CC0F7EA659}"/>
                      </a:ext>
                    </a:extLst>
                  </p:cNvPr>
                  <p:cNvSpPr txBox="1">
                    <a:spLocks noRot="1" noChangeAspect="1" noMove="1" noResize="1" noEditPoints="1" noAdjustHandles="1" noChangeArrowheads="1" noChangeShapeType="1" noTextEdit="1"/>
                  </p:cNvSpPr>
                  <p:nvPr/>
                </p:nvSpPr>
                <p:spPr>
                  <a:xfrm>
                    <a:off x="10129580" y="3366820"/>
                    <a:ext cx="1295999" cy="671645"/>
                  </a:xfrm>
                  <a:prstGeom prst="ellipse">
                    <a:avLst/>
                  </a:prstGeom>
                  <a:blipFill>
                    <a:blip r:embed="rId6"/>
                    <a:stretch>
                      <a:fillRect/>
                    </a:stretch>
                  </a:blipFill>
                  <a:ln>
                    <a:solidFill>
                      <a:schemeClr val="tx1"/>
                    </a:solidFill>
                  </a:ln>
                </p:spPr>
                <p:txBody>
                  <a:bodyPr/>
                  <a:lstStyle/>
                  <a:p>
                    <a:r>
                      <a:rPr lang="en-GB">
                        <a:noFill/>
                      </a:rPr>
                      <a:t> </a:t>
                    </a:r>
                  </a:p>
                </p:txBody>
              </p:sp>
            </mc:Fallback>
          </mc:AlternateContent>
          <p:cxnSp>
            <p:nvCxnSpPr>
              <p:cNvPr id="34" name="Straight Arrow Connector 33">
                <a:extLst>
                  <a:ext uri="{FF2B5EF4-FFF2-40B4-BE49-F238E27FC236}">
                    <a16:creationId xmlns:a16="http://schemas.microsoft.com/office/drawing/2014/main" id="{D946A9F0-C78B-E64E-8752-1BD8CD2EA3BD}"/>
                  </a:ext>
                </a:extLst>
              </p:cNvPr>
              <p:cNvCxnSpPr>
                <a:cxnSpLocks/>
                <a:stCxn id="33" idx="4"/>
                <a:endCxn id="32" idx="0"/>
              </p:cNvCxnSpPr>
              <p:nvPr/>
            </p:nvCxnSpPr>
            <p:spPr>
              <a:xfrm>
                <a:off x="10777581" y="4038465"/>
                <a:ext cx="0" cy="46852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EDD743BF-921C-BB4C-A725-AE5FA5D94698}"/>
                      </a:ext>
                    </a:extLst>
                  </p:cNvPr>
                  <p:cNvSpPr txBox="1"/>
                  <p:nvPr/>
                </p:nvSpPr>
                <p:spPr>
                  <a:xfrm>
                    <a:off x="12251617" y="4506994"/>
                    <a:ext cx="1295999" cy="671645"/>
                  </a:xfrm>
                  <a:prstGeom prst="ellipse">
                    <a:avLst/>
                  </a:prstGeom>
                  <a:solidFill>
                    <a:schemeClr val="tx1">
                      <a:lumMod val="40000"/>
                      <a:lumOff val="60000"/>
                    </a:schemeClr>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1399" i="1" smtClean="0">
                              <a:latin typeface="Cambria Math" panose="02040503050406030204" pitchFamily="18" charset="0"/>
                            </a:rPr>
                            <m:t>𝐻</m:t>
                          </m:r>
                        </m:oMath>
                      </m:oMathPara>
                    </a14:m>
                    <a:endParaRPr lang="en-GB" sz="1399" dirty="0"/>
                  </a:p>
                </p:txBody>
              </p:sp>
            </mc:Choice>
            <mc:Fallback xmlns="">
              <p:sp>
                <p:nvSpPr>
                  <p:cNvPr id="35" name="TextBox 34">
                    <a:extLst>
                      <a:ext uri="{FF2B5EF4-FFF2-40B4-BE49-F238E27FC236}">
                        <a16:creationId xmlns:a16="http://schemas.microsoft.com/office/drawing/2014/main" id="{EDD743BF-921C-BB4C-A725-AE5FA5D94698}"/>
                      </a:ext>
                    </a:extLst>
                  </p:cNvPr>
                  <p:cNvSpPr txBox="1">
                    <a:spLocks noRot="1" noChangeAspect="1" noMove="1" noResize="1" noEditPoints="1" noAdjustHandles="1" noChangeArrowheads="1" noChangeShapeType="1" noTextEdit="1"/>
                  </p:cNvSpPr>
                  <p:nvPr/>
                </p:nvSpPr>
                <p:spPr>
                  <a:xfrm>
                    <a:off x="12251617" y="4506994"/>
                    <a:ext cx="1295999" cy="671645"/>
                  </a:xfrm>
                  <a:prstGeom prst="ellipse">
                    <a:avLst/>
                  </a:prstGeom>
                  <a:blipFill>
                    <a:blip r:embed="rId7"/>
                    <a:stretch>
                      <a:fillRect/>
                    </a:stretch>
                  </a:blipFill>
                  <a:ln>
                    <a:solidFill>
                      <a:schemeClr val="tx1"/>
                    </a:solidFill>
                  </a:ln>
                </p:spPr>
                <p:txBody>
                  <a:bodyPr/>
                  <a:lstStyle/>
                  <a:p>
                    <a:r>
                      <a:rPr lang="en-GB">
                        <a:noFill/>
                      </a:rPr>
                      <a:t> </a:t>
                    </a:r>
                  </a:p>
                </p:txBody>
              </p:sp>
            </mc:Fallback>
          </mc:AlternateContent>
          <p:cxnSp>
            <p:nvCxnSpPr>
              <p:cNvPr id="36" name="Straight Arrow Connector 35">
                <a:extLst>
                  <a:ext uri="{FF2B5EF4-FFF2-40B4-BE49-F238E27FC236}">
                    <a16:creationId xmlns:a16="http://schemas.microsoft.com/office/drawing/2014/main" id="{43F91F01-CBAD-3F4E-9549-24BBBD2E545D}"/>
                  </a:ext>
                </a:extLst>
              </p:cNvPr>
              <p:cNvCxnSpPr>
                <a:cxnSpLocks/>
                <a:stCxn id="33" idx="5"/>
                <a:endCxn id="35" idx="0"/>
              </p:cNvCxnSpPr>
              <p:nvPr/>
            </p:nvCxnSpPr>
            <p:spPr>
              <a:xfrm>
                <a:off x="11235786" y="3940106"/>
                <a:ext cx="1663832" cy="56688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DD1B0805-1176-E64A-A902-58E67BCDE156}"/>
                      </a:ext>
                    </a:extLst>
                  </p:cNvPr>
                  <p:cNvSpPr txBox="1"/>
                  <p:nvPr/>
                </p:nvSpPr>
                <p:spPr>
                  <a:xfrm>
                    <a:off x="8007546" y="4506994"/>
                    <a:ext cx="1295999" cy="671645"/>
                  </a:xfrm>
                  <a:prstGeom prst="ellipse">
                    <a:avLst/>
                  </a:prstGeom>
                  <a:solidFill>
                    <a:schemeClr val="tx1">
                      <a:lumMod val="40000"/>
                      <a:lumOff val="60000"/>
                    </a:schemeClr>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1399" i="1" smtClean="0">
                              <a:latin typeface="Cambria Math" panose="02040503050406030204" pitchFamily="18" charset="0"/>
                            </a:rPr>
                            <m:t>𝐹</m:t>
                          </m:r>
                        </m:oMath>
                      </m:oMathPara>
                    </a14:m>
                    <a:endParaRPr lang="en-GB" sz="1399" dirty="0"/>
                  </a:p>
                </p:txBody>
              </p:sp>
            </mc:Choice>
            <mc:Fallback xmlns="">
              <p:sp>
                <p:nvSpPr>
                  <p:cNvPr id="37" name="TextBox 36">
                    <a:extLst>
                      <a:ext uri="{FF2B5EF4-FFF2-40B4-BE49-F238E27FC236}">
                        <a16:creationId xmlns:a16="http://schemas.microsoft.com/office/drawing/2014/main" id="{DD1B0805-1176-E64A-A902-58E67BCDE156}"/>
                      </a:ext>
                    </a:extLst>
                  </p:cNvPr>
                  <p:cNvSpPr txBox="1">
                    <a:spLocks noRot="1" noChangeAspect="1" noMove="1" noResize="1" noEditPoints="1" noAdjustHandles="1" noChangeArrowheads="1" noChangeShapeType="1" noTextEdit="1"/>
                  </p:cNvSpPr>
                  <p:nvPr/>
                </p:nvSpPr>
                <p:spPr>
                  <a:xfrm>
                    <a:off x="8007546" y="4506994"/>
                    <a:ext cx="1295999" cy="671645"/>
                  </a:xfrm>
                  <a:prstGeom prst="ellipse">
                    <a:avLst/>
                  </a:prstGeom>
                  <a:blipFill>
                    <a:blip r:embed="rId8"/>
                    <a:stretch>
                      <a:fillRect/>
                    </a:stretch>
                  </a:blipFill>
                  <a:ln>
                    <a:solidFill>
                      <a:schemeClr val="tx1"/>
                    </a:solidFill>
                  </a:ln>
                </p:spPr>
                <p:txBody>
                  <a:bodyPr/>
                  <a:lstStyle/>
                  <a:p>
                    <a:r>
                      <a:rPr lang="en-GB">
                        <a:noFill/>
                      </a:rPr>
                      <a:t> </a:t>
                    </a:r>
                  </a:p>
                </p:txBody>
              </p:sp>
            </mc:Fallback>
          </mc:AlternateContent>
          <p:cxnSp>
            <p:nvCxnSpPr>
              <p:cNvPr id="38" name="Straight Arrow Connector 37">
                <a:extLst>
                  <a:ext uri="{FF2B5EF4-FFF2-40B4-BE49-F238E27FC236}">
                    <a16:creationId xmlns:a16="http://schemas.microsoft.com/office/drawing/2014/main" id="{7232E1B3-25DA-9142-8CE3-DF1C426CEDAB}"/>
                  </a:ext>
                </a:extLst>
              </p:cNvPr>
              <p:cNvCxnSpPr>
                <a:cxnSpLocks/>
                <a:stCxn id="33" idx="3"/>
                <a:endCxn id="37" idx="0"/>
              </p:cNvCxnSpPr>
              <p:nvPr/>
            </p:nvCxnSpPr>
            <p:spPr>
              <a:xfrm flipH="1">
                <a:off x="8655547" y="3940106"/>
                <a:ext cx="1663828" cy="56688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AF2B476B-5F39-4044-9699-4C1B54C3561D}"/>
                    </a:ext>
                  </a:extLst>
                </p:cNvPr>
                <p:cNvSpPr txBox="1"/>
                <p:nvPr/>
              </p:nvSpPr>
              <p:spPr>
                <a:xfrm>
                  <a:off x="10818724" y="882665"/>
                  <a:ext cx="610552"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399" i="1" smtClean="0">
                            <a:latin typeface="Cambria Math" panose="02040503050406030204" pitchFamily="18" charset="0"/>
                          </a:rPr>
                          <m:t>𝑃</m:t>
                        </m:r>
                        <m:d>
                          <m:dPr>
                            <m:ctrlPr>
                              <a:rPr lang="en-GB" sz="1399" i="1">
                                <a:latin typeface="Cambria Math" panose="02040503050406030204" pitchFamily="18" charset="0"/>
                              </a:rPr>
                            </m:ctrlPr>
                          </m:dPr>
                          <m:e>
                            <m:r>
                              <a:rPr lang="en-GB" sz="1399" i="1">
                                <a:latin typeface="Cambria Math" panose="02040503050406030204" pitchFamily="18" charset="0"/>
                              </a:rPr>
                              <m:t>𝐵</m:t>
                            </m:r>
                          </m:e>
                        </m:d>
                      </m:oMath>
                    </m:oMathPara>
                  </a14:m>
                  <a:endParaRPr lang="en-GB" sz="1399" dirty="0"/>
                </a:p>
              </p:txBody>
            </p:sp>
          </mc:Choice>
          <mc:Fallback xmlns="">
            <p:sp>
              <p:nvSpPr>
                <p:cNvPr id="15" name="TextBox 14">
                  <a:extLst>
                    <a:ext uri="{FF2B5EF4-FFF2-40B4-BE49-F238E27FC236}">
                      <a16:creationId xmlns:a16="http://schemas.microsoft.com/office/drawing/2014/main" id="{AF2B476B-5F39-4044-9699-4C1B54C3561D}"/>
                    </a:ext>
                  </a:extLst>
                </p:cNvPr>
                <p:cNvSpPr txBox="1">
                  <a:spLocks noRot="1" noChangeAspect="1" noMove="1" noResize="1" noEditPoints="1" noAdjustHandles="1" noChangeArrowheads="1" noChangeShapeType="1" noTextEdit="1"/>
                </p:cNvSpPr>
                <p:nvPr/>
              </p:nvSpPr>
              <p:spPr>
                <a:xfrm>
                  <a:off x="10818724" y="882665"/>
                  <a:ext cx="610552" cy="307777"/>
                </a:xfrm>
                <a:prstGeom prst="rect">
                  <a:avLst/>
                </a:prstGeom>
                <a:blipFill>
                  <a:blip r:embed="rId9"/>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5028D9A7-D078-0541-82D2-74FAF993255E}"/>
                    </a:ext>
                  </a:extLst>
                </p:cNvPr>
                <p:cNvSpPr txBox="1"/>
                <p:nvPr/>
              </p:nvSpPr>
              <p:spPr>
                <a:xfrm>
                  <a:off x="9207282" y="1665066"/>
                  <a:ext cx="862800"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399" i="1" smtClean="0">
                            <a:latin typeface="Cambria Math" panose="02040503050406030204" pitchFamily="18" charset="0"/>
                          </a:rPr>
                          <m:t>𝑃</m:t>
                        </m:r>
                        <m:d>
                          <m:dPr>
                            <m:ctrlPr>
                              <a:rPr lang="en-GB" sz="1399" i="1">
                                <a:latin typeface="Cambria Math" panose="02040503050406030204" pitchFamily="18" charset="0"/>
                              </a:rPr>
                            </m:ctrlPr>
                          </m:dPr>
                          <m:e>
                            <m:r>
                              <a:rPr lang="en-GB" sz="1399" i="1">
                                <a:latin typeface="Cambria Math" panose="02040503050406030204" pitchFamily="18" charset="0"/>
                              </a:rPr>
                              <m:t>𝐹</m:t>
                            </m:r>
                            <m:r>
                              <a:rPr lang="en-GB" sz="1399" i="1">
                                <a:latin typeface="Cambria Math" panose="02040503050406030204" pitchFamily="18" charset="0"/>
                              </a:rPr>
                              <m:t> | </m:t>
                            </m:r>
                            <m:r>
                              <a:rPr lang="en-GB" sz="1399" i="1">
                                <a:latin typeface="Cambria Math" panose="02040503050406030204" pitchFamily="18" charset="0"/>
                              </a:rPr>
                              <m:t>𝐵</m:t>
                            </m:r>
                          </m:e>
                        </m:d>
                      </m:oMath>
                    </m:oMathPara>
                  </a14:m>
                  <a:endParaRPr lang="en-GB" sz="1399" dirty="0"/>
                </a:p>
              </p:txBody>
            </p:sp>
          </mc:Choice>
          <mc:Fallback xmlns="">
            <p:sp>
              <p:nvSpPr>
                <p:cNvPr id="43" name="TextBox 42">
                  <a:extLst>
                    <a:ext uri="{FF2B5EF4-FFF2-40B4-BE49-F238E27FC236}">
                      <a16:creationId xmlns:a16="http://schemas.microsoft.com/office/drawing/2014/main" id="{5028D9A7-D078-0541-82D2-74FAF993255E}"/>
                    </a:ext>
                  </a:extLst>
                </p:cNvPr>
                <p:cNvSpPr txBox="1">
                  <a:spLocks noRot="1" noChangeAspect="1" noMove="1" noResize="1" noEditPoints="1" noAdjustHandles="1" noChangeArrowheads="1" noChangeShapeType="1" noTextEdit="1"/>
                </p:cNvSpPr>
                <p:nvPr/>
              </p:nvSpPr>
              <p:spPr>
                <a:xfrm>
                  <a:off x="9207282" y="1665066"/>
                  <a:ext cx="862800" cy="307777"/>
                </a:xfrm>
                <a:prstGeom prst="rect">
                  <a:avLst/>
                </a:prstGeom>
                <a:blipFill>
                  <a:blip r:embed="rId10"/>
                  <a:stretch>
                    <a:fillRect b="-8000"/>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663CA189-61F8-654B-8B4B-D515643602CE}"/>
                    </a:ext>
                  </a:extLst>
                </p:cNvPr>
                <p:cNvSpPr txBox="1"/>
                <p:nvPr/>
              </p:nvSpPr>
              <p:spPr>
                <a:xfrm>
                  <a:off x="10133426" y="1670826"/>
                  <a:ext cx="923714"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399" i="1" smtClean="0">
                            <a:latin typeface="Cambria Math" panose="02040503050406030204" pitchFamily="18" charset="0"/>
                          </a:rPr>
                          <m:t>𝑃</m:t>
                        </m:r>
                        <m:d>
                          <m:dPr>
                            <m:ctrlPr>
                              <a:rPr lang="en-GB" sz="1399" i="1">
                                <a:latin typeface="Cambria Math" panose="02040503050406030204" pitchFamily="18" charset="0"/>
                              </a:rPr>
                            </m:ctrlPr>
                          </m:dPr>
                          <m:e>
                            <m:r>
                              <a:rPr lang="en-GB" sz="1399" i="1">
                                <a:latin typeface="Cambria Math" panose="02040503050406030204" pitchFamily="18" charset="0"/>
                              </a:rPr>
                              <m:t>𝑊</m:t>
                            </m:r>
                            <m:r>
                              <a:rPr lang="en-GB" sz="1399" i="1">
                                <a:latin typeface="Cambria Math" panose="02040503050406030204" pitchFamily="18" charset="0"/>
                              </a:rPr>
                              <m:t> | </m:t>
                            </m:r>
                            <m:r>
                              <a:rPr lang="en-GB" sz="1399" i="1">
                                <a:latin typeface="Cambria Math" panose="02040503050406030204" pitchFamily="18" charset="0"/>
                              </a:rPr>
                              <m:t>𝐵</m:t>
                            </m:r>
                          </m:e>
                        </m:d>
                      </m:oMath>
                    </m:oMathPara>
                  </a14:m>
                  <a:endParaRPr lang="en-GB" sz="1399" dirty="0"/>
                </a:p>
              </p:txBody>
            </p:sp>
          </mc:Choice>
          <mc:Fallback xmlns="">
            <p:sp>
              <p:nvSpPr>
                <p:cNvPr id="44" name="TextBox 43">
                  <a:extLst>
                    <a:ext uri="{FF2B5EF4-FFF2-40B4-BE49-F238E27FC236}">
                      <a16:creationId xmlns:a16="http://schemas.microsoft.com/office/drawing/2014/main" id="{663CA189-61F8-654B-8B4B-D515643602CE}"/>
                    </a:ext>
                  </a:extLst>
                </p:cNvPr>
                <p:cNvSpPr txBox="1">
                  <a:spLocks noRot="1" noChangeAspect="1" noMove="1" noResize="1" noEditPoints="1" noAdjustHandles="1" noChangeArrowheads="1" noChangeShapeType="1" noTextEdit="1"/>
                </p:cNvSpPr>
                <p:nvPr/>
              </p:nvSpPr>
              <p:spPr>
                <a:xfrm>
                  <a:off x="10133426" y="1670826"/>
                  <a:ext cx="923714" cy="307777"/>
                </a:xfrm>
                <a:prstGeom prst="rect">
                  <a:avLst/>
                </a:prstGeom>
                <a:blipFill>
                  <a:blip r:embed="rId11"/>
                  <a:stretch>
                    <a:fillRect b="-8333"/>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DFF71254-F2EF-B049-B254-4FDA1AACA07E}"/>
                    </a:ext>
                  </a:extLst>
                </p:cNvPr>
                <p:cNvSpPr txBox="1"/>
                <p:nvPr/>
              </p:nvSpPr>
              <p:spPr>
                <a:xfrm>
                  <a:off x="11110129" y="1672866"/>
                  <a:ext cx="883511"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399" i="1" smtClean="0">
                            <a:latin typeface="Cambria Math" panose="02040503050406030204" pitchFamily="18" charset="0"/>
                          </a:rPr>
                          <m:t>𝑃</m:t>
                        </m:r>
                        <m:d>
                          <m:dPr>
                            <m:ctrlPr>
                              <a:rPr lang="en-GB" sz="1399" i="1">
                                <a:latin typeface="Cambria Math" panose="02040503050406030204" pitchFamily="18" charset="0"/>
                              </a:rPr>
                            </m:ctrlPr>
                          </m:dPr>
                          <m:e>
                            <m:r>
                              <a:rPr lang="en-GB" sz="1399" i="1">
                                <a:latin typeface="Cambria Math" panose="02040503050406030204" pitchFamily="18" charset="0"/>
                              </a:rPr>
                              <m:t>𝐻</m:t>
                            </m:r>
                            <m:r>
                              <a:rPr lang="en-GB" sz="1399" i="1">
                                <a:latin typeface="Cambria Math" panose="02040503050406030204" pitchFamily="18" charset="0"/>
                              </a:rPr>
                              <m:t> | </m:t>
                            </m:r>
                            <m:r>
                              <a:rPr lang="en-GB" sz="1399" i="1">
                                <a:latin typeface="Cambria Math" panose="02040503050406030204" pitchFamily="18" charset="0"/>
                              </a:rPr>
                              <m:t>𝐵</m:t>
                            </m:r>
                          </m:e>
                        </m:d>
                      </m:oMath>
                    </m:oMathPara>
                  </a14:m>
                  <a:endParaRPr lang="en-GB" sz="1399" dirty="0"/>
                </a:p>
              </p:txBody>
            </p:sp>
          </mc:Choice>
          <mc:Fallback xmlns="">
            <p:sp>
              <p:nvSpPr>
                <p:cNvPr id="45" name="TextBox 44">
                  <a:extLst>
                    <a:ext uri="{FF2B5EF4-FFF2-40B4-BE49-F238E27FC236}">
                      <a16:creationId xmlns:a16="http://schemas.microsoft.com/office/drawing/2014/main" id="{DFF71254-F2EF-B049-B254-4FDA1AACA07E}"/>
                    </a:ext>
                  </a:extLst>
                </p:cNvPr>
                <p:cNvSpPr txBox="1">
                  <a:spLocks noRot="1" noChangeAspect="1" noMove="1" noResize="1" noEditPoints="1" noAdjustHandles="1" noChangeArrowheads="1" noChangeShapeType="1" noTextEdit="1"/>
                </p:cNvSpPr>
                <p:nvPr/>
              </p:nvSpPr>
              <p:spPr>
                <a:xfrm>
                  <a:off x="11110129" y="1672866"/>
                  <a:ext cx="883511" cy="307777"/>
                </a:xfrm>
                <a:prstGeom prst="rect">
                  <a:avLst/>
                </a:prstGeom>
                <a:blipFill>
                  <a:blip r:embed="rId12"/>
                  <a:stretch>
                    <a:fillRect b="-8333"/>
                  </a:stretch>
                </a:blipFill>
              </p:spPr>
              <p:txBody>
                <a:bodyPr/>
                <a:lstStyle/>
                <a:p>
                  <a:r>
                    <a:rPr lang="de-DE">
                      <a:noFill/>
                    </a:rPr>
                    <a:t> </a:t>
                  </a:r>
                </a:p>
              </p:txBody>
            </p:sp>
          </mc:Fallback>
        </mc:AlternateContent>
      </p:grpSp>
    </p:spTree>
    <p:extLst>
      <p:ext uri="{BB962C8B-B14F-4D97-AF65-F5344CB8AC3E}">
        <p14:creationId xmlns:p14="http://schemas.microsoft.com/office/powerpoint/2010/main" val="4122830877"/>
      </p:ext>
    </p:extLst>
  </p:cSld>
  <p:clrMapOvr>
    <a:masterClrMapping/>
  </p:clrMapOvr>
  <p:transition spd="med"/>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p:cNvSpPr>
            <a:spLocks noGrp="1" noChangeArrowheads="1"/>
          </p:cNvSpPr>
          <p:nvPr>
            <p:ph type="title"/>
          </p:nvPr>
        </p:nvSpPr>
        <p:spPr/>
        <p:txBody>
          <a:bodyPr/>
          <a:lstStyle/>
          <a:p>
            <a:r>
              <a:rPr lang="en-GB" dirty="0"/>
              <a:t>E Step</a:t>
            </a:r>
          </a:p>
        </p:txBody>
      </p:sp>
      <p:sp>
        <p:nvSpPr>
          <p:cNvPr id="2" name="Date Placeholder 1">
            <a:extLst>
              <a:ext uri="{FF2B5EF4-FFF2-40B4-BE49-F238E27FC236}">
                <a16:creationId xmlns:a16="http://schemas.microsoft.com/office/drawing/2014/main" id="{0613026F-9AFE-9C45-A9BE-393A2665C4CA}"/>
              </a:ext>
            </a:extLst>
          </p:cNvPr>
          <p:cNvSpPr>
            <a:spLocks noGrp="1"/>
          </p:cNvSpPr>
          <p:nvPr>
            <p:ph type="dt" sz="half" idx="2"/>
          </p:nvPr>
        </p:nvSpPr>
        <p:spPr/>
        <p:txBody>
          <a:bodyPr/>
          <a:lstStyle/>
          <a:p>
            <a:r>
              <a:rPr lang="en-GB"/>
              <a:t>Lifted Learning</a:t>
            </a:r>
            <a:endParaRPr lang="en-GB" dirty="0"/>
          </a:p>
        </p:txBody>
      </p:sp>
      <p:sp>
        <p:nvSpPr>
          <p:cNvPr id="4" name="Footer Placeholder 3">
            <a:extLst>
              <a:ext uri="{FF2B5EF4-FFF2-40B4-BE49-F238E27FC236}">
                <a16:creationId xmlns:a16="http://schemas.microsoft.com/office/drawing/2014/main" id="{1C74876D-A682-5E4D-844B-0667444D2804}"/>
              </a:ext>
            </a:extLst>
          </p:cNvPr>
          <p:cNvSpPr>
            <a:spLocks noGrp="1"/>
          </p:cNvSpPr>
          <p:nvPr>
            <p:ph type="ftr" sz="quarter" idx="3"/>
          </p:nvPr>
        </p:nvSpPr>
        <p:spPr/>
        <p:txBody>
          <a:bodyPr/>
          <a:lstStyle/>
          <a:p>
            <a:r>
              <a:rPr lang="en-GB" dirty="0"/>
              <a:t>T. Braun - StaRAI</a:t>
            </a:r>
          </a:p>
        </p:txBody>
      </p:sp>
      <p:sp>
        <p:nvSpPr>
          <p:cNvPr id="10" name="Foliennummernplatzhalter 3"/>
          <p:cNvSpPr>
            <a:spLocks noGrp="1"/>
          </p:cNvSpPr>
          <p:nvPr>
            <p:ph type="sldNum" sz="quarter" idx="4"/>
          </p:nvPr>
        </p:nvSpPr>
        <p:spPr/>
        <p:txBody>
          <a:bodyPr/>
          <a:lstStyle/>
          <a:p>
            <a:fld id="{A4C577E2-95DD-1F4B-A688-E8FB02007787}" type="slidenum">
              <a:rPr lang="en-GB" smtClean="0"/>
              <a:pPr/>
              <a:t>139</a:t>
            </a:fld>
            <a:endParaRPr lang="en-GB" dirty="0"/>
          </a:p>
        </p:txBody>
      </p:sp>
      <mc:AlternateContent xmlns:mc="http://schemas.openxmlformats.org/markup-compatibility/2006" xmlns:a14="http://schemas.microsoft.com/office/drawing/2010/main">
        <mc:Choice Requires="a14">
          <p:sp>
            <p:nvSpPr>
              <p:cNvPr id="9" name="Content Placeholder 8">
                <a:extLst>
                  <a:ext uri="{FF2B5EF4-FFF2-40B4-BE49-F238E27FC236}">
                    <a16:creationId xmlns:a16="http://schemas.microsoft.com/office/drawing/2014/main" id="{B2A47FB1-7F17-544E-AE69-F3A8FE18B2CA}"/>
                  </a:ext>
                </a:extLst>
              </p:cNvPr>
              <p:cNvSpPr>
                <a:spLocks noGrp="1"/>
              </p:cNvSpPr>
              <p:nvPr>
                <p:ph idx="1"/>
              </p:nvPr>
            </p:nvSpPr>
            <p:spPr>
              <a:xfrm>
                <a:off x="359626" y="1666902"/>
                <a:ext cx="6657912" cy="4236435"/>
              </a:xfrm>
            </p:spPr>
            <p:txBody>
              <a:bodyPr/>
              <a:lstStyle/>
              <a:p>
                <a:pPr marL="0" indent="0">
                  <a:buNone/>
                </a:pPr>
                <a14:m>
                  <m:oMathPara xmlns:m="http://schemas.openxmlformats.org/officeDocument/2006/math">
                    <m:oMathParaPr>
                      <m:jc m:val="centerGroup"/>
                    </m:oMathParaPr>
                    <m:oMath xmlns:m="http://schemas.openxmlformats.org/officeDocument/2006/math">
                      <m:acc>
                        <m:accPr>
                          <m:chr m:val="̂"/>
                          <m:ctrlPr>
                            <a:rPr lang="en-GB" sz="1598" i="1" smtClean="0">
                              <a:latin typeface="Cambria Math" panose="02040503050406030204" pitchFamily="18" charset="0"/>
                            </a:rPr>
                          </m:ctrlPr>
                        </m:accPr>
                        <m:e>
                          <m:r>
                            <a:rPr lang="en-GB" sz="1598" i="1">
                              <a:latin typeface="Cambria Math" panose="02040503050406030204" pitchFamily="18" charset="0"/>
                            </a:rPr>
                            <m:t>𝑁</m:t>
                          </m:r>
                        </m:e>
                      </m:acc>
                      <m:d>
                        <m:dPr>
                          <m:ctrlPr>
                            <a:rPr lang="en-GB" sz="1598" i="1">
                              <a:latin typeface="Cambria Math" panose="02040503050406030204" pitchFamily="18" charset="0"/>
                            </a:rPr>
                          </m:ctrlPr>
                        </m:dPr>
                        <m:e>
                          <m:r>
                            <a:rPr lang="en-GB" sz="1598" i="1">
                              <a:latin typeface="Cambria Math" panose="02040503050406030204" pitchFamily="18" charset="0"/>
                            </a:rPr>
                            <m:t>𝐵𝑎𝑔</m:t>
                          </m:r>
                          <m:r>
                            <a:rPr lang="en-GB" sz="1598" i="1">
                              <a:latin typeface="Cambria Math" panose="02040503050406030204" pitchFamily="18" charset="0"/>
                            </a:rPr>
                            <m:t>=1</m:t>
                          </m:r>
                        </m:e>
                      </m:d>
                      <m:r>
                        <m:rPr>
                          <m:aln/>
                        </m:rPr>
                        <a:rPr lang="en-GB" sz="1598" i="1">
                          <a:latin typeface="Cambria Math" panose="02040503050406030204" pitchFamily="18" charset="0"/>
                        </a:rPr>
                        <m:t>=</m:t>
                      </m:r>
                      <m:nary>
                        <m:naryPr>
                          <m:chr m:val="∑"/>
                          <m:ctrlPr>
                            <a:rPr lang="en-GB" sz="1598" i="1">
                              <a:latin typeface="Cambria Math" panose="02040503050406030204" pitchFamily="18" charset="0"/>
                            </a:rPr>
                          </m:ctrlPr>
                        </m:naryPr>
                        <m:sub>
                          <m:r>
                            <m:rPr>
                              <m:brk m:alnAt="23"/>
                            </m:rPr>
                            <a:rPr lang="en-GB" sz="1598" i="1">
                              <a:latin typeface="Cambria Math" panose="02040503050406030204" pitchFamily="18" charset="0"/>
                            </a:rPr>
                            <m:t>𝑗</m:t>
                          </m:r>
                          <m:r>
                            <a:rPr lang="en-GB" sz="1598" i="1">
                              <a:latin typeface="Cambria Math" panose="02040503050406030204" pitchFamily="18" charset="0"/>
                            </a:rPr>
                            <m:t>=1</m:t>
                          </m:r>
                        </m:sub>
                        <m:sup>
                          <m:r>
                            <a:rPr lang="en-GB" sz="1598" i="1">
                              <a:latin typeface="Cambria Math" panose="02040503050406030204" pitchFamily="18" charset="0"/>
                            </a:rPr>
                            <m:t>𝑁</m:t>
                          </m:r>
                        </m:sup>
                        <m:e>
                          <m:f>
                            <m:fPr>
                              <m:ctrlPr>
                                <a:rPr lang="en-GB" sz="1598" i="1">
                                  <a:latin typeface="Cambria Math" panose="02040503050406030204" pitchFamily="18" charset="0"/>
                                </a:rPr>
                              </m:ctrlPr>
                            </m:fPr>
                            <m:num>
                              <m:r>
                                <a:rPr lang="en-GB" sz="1598" i="1">
                                  <a:latin typeface="Cambria Math" panose="02040503050406030204" pitchFamily="18" charset="0"/>
                                </a:rPr>
                                <m:t>𝑃</m:t>
                              </m:r>
                              <m:d>
                                <m:dPr>
                                  <m:ctrlPr>
                                    <a:rPr lang="en-GB" sz="1598" i="1">
                                      <a:latin typeface="Cambria Math" panose="02040503050406030204" pitchFamily="18" charset="0"/>
                                    </a:rPr>
                                  </m:ctrlPr>
                                </m:dPr>
                                <m:e>
                                  <m:sSub>
                                    <m:sSubPr>
                                      <m:ctrlPr>
                                        <a:rPr lang="en-GB" sz="1598" i="1">
                                          <a:latin typeface="Cambria Math" panose="02040503050406030204" pitchFamily="18" charset="0"/>
                                        </a:rPr>
                                      </m:ctrlPr>
                                    </m:sSubPr>
                                    <m:e>
                                      <m:r>
                                        <a:rPr lang="en-GB" sz="1598" i="1">
                                          <a:latin typeface="Cambria Math" panose="02040503050406030204" pitchFamily="18" charset="0"/>
                                        </a:rPr>
                                        <m:t>𝑓</m:t>
                                      </m:r>
                                    </m:e>
                                    <m:sub>
                                      <m:r>
                                        <a:rPr lang="en-GB" sz="1598" i="1">
                                          <a:latin typeface="Cambria Math" panose="02040503050406030204" pitchFamily="18" charset="0"/>
                                        </a:rPr>
                                        <m:t>𝑗</m:t>
                                      </m:r>
                                    </m:sub>
                                  </m:sSub>
                                  <m:r>
                                    <a:rPr lang="en-GB" sz="1598" i="1">
                                      <a:latin typeface="Cambria Math" panose="02040503050406030204" pitchFamily="18" charset="0"/>
                                    </a:rPr>
                                    <m:t> | </m:t>
                                  </m:r>
                                  <m:r>
                                    <a:rPr lang="en-GB" sz="1598" i="1">
                                      <a:latin typeface="Cambria Math" panose="02040503050406030204" pitchFamily="18" charset="0"/>
                                    </a:rPr>
                                    <m:t>𝐵𝑎𝑔</m:t>
                                  </m:r>
                                  <m:r>
                                    <a:rPr lang="en-GB" sz="1598" i="1">
                                      <a:latin typeface="Cambria Math" panose="02040503050406030204" pitchFamily="18" charset="0"/>
                                    </a:rPr>
                                    <m:t>=1</m:t>
                                  </m:r>
                                </m:e>
                              </m:d>
                              <m:r>
                                <a:rPr lang="en-GB" sz="1598" i="1">
                                  <a:latin typeface="Cambria Math" panose="02040503050406030204" pitchFamily="18" charset="0"/>
                                </a:rPr>
                                <m:t>𝑃</m:t>
                              </m:r>
                              <m:d>
                                <m:dPr>
                                  <m:ctrlPr>
                                    <a:rPr lang="en-GB" sz="1598" i="1">
                                      <a:latin typeface="Cambria Math" panose="02040503050406030204" pitchFamily="18" charset="0"/>
                                    </a:rPr>
                                  </m:ctrlPr>
                                </m:dPr>
                                <m:e>
                                  <m:sSub>
                                    <m:sSubPr>
                                      <m:ctrlPr>
                                        <a:rPr lang="en-GB" sz="1598" i="1">
                                          <a:latin typeface="Cambria Math" panose="02040503050406030204" pitchFamily="18" charset="0"/>
                                        </a:rPr>
                                      </m:ctrlPr>
                                    </m:sSubPr>
                                    <m:e>
                                      <m:r>
                                        <a:rPr lang="en-GB" sz="1598" i="1">
                                          <a:latin typeface="Cambria Math" panose="02040503050406030204" pitchFamily="18" charset="0"/>
                                        </a:rPr>
                                        <m:t>𝑤</m:t>
                                      </m:r>
                                    </m:e>
                                    <m:sub>
                                      <m:r>
                                        <a:rPr lang="en-GB" sz="1598" i="1">
                                          <a:latin typeface="Cambria Math" panose="02040503050406030204" pitchFamily="18" charset="0"/>
                                        </a:rPr>
                                        <m:t>𝑗</m:t>
                                      </m:r>
                                    </m:sub>
                                  </m:sSub>
                                  <m:r>
                                    <a:rPr lang="en-GB" sz="1598" i="1">
                                      <a:latin typeface="Cambria Math" panose="02040503050406030204" pitchFamily="18" charset="0"/>
                                    </a:rPr>
                                    <m:t> | </m:t>
                                  </m:r>
                                  <m:r>
                                    <a:rPr lang="en-GB" sz="1598" i="1">
                                      <a:latin typeface="Cambria Math" panose="02040503050406030204" pitchFamily="18" charset="0"/>
                                    </a:rPr>
                                    <m:t>𝐵𝑎𝑔</m:t>
                                  </m:r>
                                  <m:r>
                                    <a:rPr lang="en-GB" sz="1598" i="1">
                                      <a:latin typeface="Cambria Math" panose="02040503050406030204" pitchFamily="18" charset="0"/>
                                    </a:rPr>
                                    <m:t>=1</m:t>
                                  </m:r>
                                </m:e>
                              </m:d>
                              <m:r>
                                <a:rPr lang="en-GB" sz="1598" i="1">
                                  <a:latin typeface="Cambria Math" panose="02040503050406030204" pitchFamily="18" charset="0"/>
                                </a:rPr>
                                <m:t>𝑃</m:t>
                              </m:r>
                              <m:d>
                                <m:dPr>
                                  <m:ctrlPr>
                                    <a:rPr lang="en-GB" sz="1598" i="1">
                                      <a:latin typeface="Cambria Math" panose="02040503050406030204" pitchFamily="18" charset="0"/>
                                    </a:rPr>
                                  </m:ctrlPr>
                                </m:dPr>
                                <m:e>
                                  <m:sSub>
                                    <m:sSubPr>
                                      <m:ctrlPr>
                                        <a:rPr lang="en-GB" sz="1598" i="1">
                                          <a:latin typeface="Cambria Math" panose="02040503050406030204" pitchFamily="18" charset="0"/>
                                        </a:rPr>
                                      </m:ctrlPr>
                                    </m:sSubPr>
                                    <m:e>
                                      <m:r>
                                        <a:rPr lang="en-GB" sz="1598" i="1">
                                          <a:latin typeface="Cambria Math" panose="02040503050406030204" pitchFamily="18" charset="0"/>
                                        </a:rPr>
                                        <m:t>h</m:t>
                                      </m:r>
                                    </m:e>
                                    <m:sub>
                                      <m:r>
                                        <a:rPr lang="en-GB" sz="1598" i="1">
                                          <a:latin typeface="Cambria Math" panose="02040503050406030204" pitchFamily="18" charset="0"/>
                                        </a:rPr>
                                        <m:t>𝑗</m:t>
                                      </m:r>
                                    </m:sub>
                                  </m:sSub>
                                  <m:r>
                                    <a:rPr lang="en-GB" sz="1598" i="1">
                                      <a:latin typeface="Cambria Math" panose="02040503050406030204" pitchFamily="18" charset="0"/>
                                    </a:rPr>
                                    <m:t> | </m:t>
                                  </m:r>
                                  <m:r>
                                    <a:rPr lang="en-GB" sz="1598" i="1">
                                      <a:latin typeface="Cambria Math" panose="02040503050406030204" pitchFamily="18" charset="0"/>
                                    </a:rPr>
                                    <m:t>𝐵𝑎𝑔</m:t>
                                  </m:r>
                                  <m:r>
                                    <a:rPr lang="en-GB" sz="1598" i="1">
                                      <a:latin typeface="Cambria Math" panose="02040503050406030204" pitchFamily="18" charset="0"/>
                                    </a:rPr>
                                    <m:t>=1</m:t>
                                  </m:r>
                                </m:e>
                              </m:d>
                              <m:r>
                                <a:rPr lang="en-GB" sz="1598" i="1">
                                  <a:latin typeface="Cambria Math" panose="02040503050406030204" pitchFamily="18" charset="0"/>
                                </a:rPr>
                                <m:t>𝑃</m:t>
                              </m:r>
                              <m:d>
                                <m:dPr>
                                  <m:ctrlPr>
                                    <a:rPr lang="en-GB" sz="1598" i="1">
                                      <a:latin typeface="Cambria Math" panose="02040503050406030204" pitchFamily="18" charset="0"/>
                                    </a:rPr>
                                  </m:ctrlPr>
                                </m:dPr>
                                <m:e>
                                  <m:r>
                                    <a:rPr lang="en-GB" sz="1598" i="1">
                                      <a:latin typeface="Cambria Math" panose="02040503050406030204" pitchFamily="18" charset="0"/>
                                    </a:rPr>
                                    <m:t>𝐵𝑎𝑔</m:t>
                                  </m:r>
                                  <m:r>
                                    <a:rPr lang="en-GB" sz="1598" i="1">
                                      <a:latin typeface="Cambria Math" panose="02040503050406030204" pitchFamily="18" charset="0"/>
                                    </a:rPr>
                                    <m:t>=1</m:t>
                                  </m:r>
                                </m:e>
                              </m:d>
                            </m:num>
                            <m:den>
                              <m:nary>
                                <m:naryPr>
                                  <m:chr m:val="∑"/>
                                  <m:ctrlPr>
                                    <a:rPr lang="en-GB" sz="1598" i="1">
                                      <a:latin typeface="Cambria Math" panose="02040503050406030204" pitchFamily="18" charset="0"/>
                                    </a:rPr>
                                  </m:ctrlPr>
                                </m:naryPr>
                                <m:sub>
                                  <m:r>
                                    <a:rPr lang="en-GB" sz="1598" i="1">
                                      <a:latin typeface="Cambria Math" panose="02040503050406030204" pitchFamily="18" charset="0"/>
                                    </a:rPr>
                                    <m:t>𝑘</m:t>
                                  </m:r>
                                  <m:r>
                                    <a:rPr lang="en-GB" sz="1598" i="1">
                                      <a:latin typeface="Cambria Math" panose="02040503050406030204" pitchFamily="18" charset="0"/>
                                    </a:rPr>
                                    <m:t>=1</m:t>
                                  </m:r>
                                </m:sub>
                                <m:sup>
                                  <m:r>
                                    <a:rPr lang="en-GB" sz="1598" i="1">
                                      <a:latin typeface="Cambria Math" panose="02040503050406030204" pitchFamily="18" charset="0"/>
                                    </a:rPr>
                                    <m:t>2</m:t>
                                  </m:r>
                                </m:sup>
                                <m:e>
                                  <m:r>
                                    <a:rPr lang="en-GB" sz="1598" i="1">
                                      <a:latin typeface="Cambria Math" panose="02040503050406030204" pitchFamily="18" charset="0"/>
                                    </a:rPr>
                                    <m:t>𝑃</m:t>
                                  </m:r>
                                  <m:d>
                                    <m:dPr>
                                      <m:ctrlPr>
                                        <a:rPr lang="en-GB" sz="1598" i="1">
                                          <a:latin typeface="Cambria Math" panose="02040503050406030204" pitchFamily="18" charset="0"/>
                                        </a:rPr>
                                      </m:ctrlPr>
                                    </m:dPr>
                                    <m:e>
                                      <m:sSub>
                                        <m:sSubPr>
                                          <m:ctrlPr>
                                            <a:rPr lang="en-GB" sz="1598" i="1">
                                              <a:latin typeface="Cambria Math" panose="02040503050406030204" pitchFamily="18" charset="0"/>
                                            </a:rPr>
                                          </m:ctrlPr>
                                        </m:sSubPr>
                                        <m:e>
                                          <m:r>
                                            <a:rPr lang="en-GB" sz="1598" i="1">
                                              <a:latin typeface="Cambria Math" panose="02040503050406030204" pitchFamily="18" charset="0"/>
                                            </a:rPr>
                                            <m:t>𝑓</m:t>
                                          </m:r>
                                        </m:e>
                                        <m:sub>
                                          <m:r>
                                            <a:rPr lang="en-GB" sz="1598" i="1">
                                              <a:latin typeface="Cambria Math" panose="02040503050406030204" pitchFamily="18" charset="0"/>
                                            </a:rPr>
                                            <m:t>𝑗</m:t>
                                          </m:r>
                                        </m:sub>
                                      </m:sSub>
                                      <m:r>
                                        <a:rPr lang="en-GB" sz="1598" i="1">
                                          <a:latin typeface="Cambria Math" panose="02040503050406030204" pitchFamily="18" charset="0"/>
                                        </a:rPr>
                                        <m:t> | </m:t>
                                      </m:r>
                                      <m:r>
                                        <a:rPr lang="en-GB" sz="1598" i="1">
                                          <a:latin typeface="Cambria Math" panose="02040503050406030204" pitchFamily="18" charset="0"/>
                                        </a:rPr>
                                        <m:t>𝐵𝑎𝑔</m:t>
                                      </m:r>
                                      <m:r>
                                        <a:rPr lang="en-GB" sz="1598" i="1">
                                          <a:latin typeface="Cambria Math" panose="02040503050406030204" pitchFamily="18" charset="0"/>
                                        </a:rPr>
                                        <m:t>=</m:t>
                                      </m:r>
                                      <m:r>
                                        <a:rPr lang="en-GB" sz="1598" i="1">
                                          <a:latin typeface="Cambria Math" panose="02040503050406030204" pitchFamily="18" charset="0"/>
                                        </a:rPr>
                                        <m:t>𝑘</m:t>
                                      </m:r>
                                    </m:e>
                                  </m:d>
                                  <m:r>
                                    <a:rPr lang="en-GB" sz="1598" i="1">
                                      <a:latin typeface="Cambria Math" panose="02040503050406030204" pitchFamily="18" charset="0"/>
                                    </a:rPr>
                                    <m:t>𝑃</m:t>
                                  </m:r>
                                  <m:d>
                                    <m:dPr>
                                      <m:ctrlPr>
                                        <a:rPr lang="en-GB" sz="1598" i="1">
                                          <a:latin typeface="Cambria Math" panose="02040503050406030204" pitchFamily="18" charset="0"/>
                                        </a:rPr>
                                      </m:ctrlPr>
                                    </m:dPr>
                                    <m:e>
                                      <m:sSub>
                                        <m:sSubPr>
                                          <m:ctrlPr>
                                            <a:rPr lang="en-GB" sz="1598" i="1">
                                              <a:latin typeface="Cambria Math" panose="02040503050406030204" pitchFamily="18" charset="0"/>
                                            </a:rPr>
                                          </m:ctrlPr>
                                        </m:sSubPr>
                                        <m:e>
                                          <m:r>
                                            <a:rPr lang="en-GB" sz="1598" i="1">
                                              <a:latin typeface="Cambria Math" panose="02040503050406030204" pitchFamily="18" charset="0"/>
                                            </a:rPr>
                                            <m:t>𝑤</m:t>
                                          </m:r>
                                        </m:e>
                                        <m:sub>
                                          <m:r>
                                            <a:rPr lang="en-GB" sz="1598" i="1">
                                              <a:latin typeface="Cambria Math" panose="02040503050406030204" pitchFamily="18" charset="0"/>
                                            </a:rPr>
                                            <m:t>𝑗</m:t>
                                          </m:r>
                                        </m:sub>
                                      </m:sSub>
                                      <m:r>
                                        <a:rPr lang="en-GB" sz="1598" i="1">
                                          <a:latin typeface="Cambria Math" panose="02040503050406030204" pitchFamily="18" charset="0"/>
                                        </a:rPr>
                                        <m:t> | </m:t>
                                      </m:r>
                                      <m:r>
                                        <a:rPr lang="en-GB" sz="1598" i="1">
                                          <a:latin typeface="Cambria Math" panose="02040503050406030204" pitchFamily="18" charset="0"/>
                                        </a:rPr>
                                        <m:t>𝐵𝑎𝑔</m:t>
                                      </m:r>
                                      <m:r>
                                        <a:rPr lang="en-GB" sz="1598" i="1">
                                          <a:latin typeface="Cambria Math" panose="02040503050406030204" pitchFamily="18" charset="0"/>
                                        </a:rPr>
                                        <m:t>=</m:t>
                                      </m:r>
                                      <m:r>
                                        <a:rPr lang="en-GB" sz="1598" i="1">
                                          <a:latin typeface="Cambria Math" panose="02040503050406030204" pitchFamily="18" charset="0"/>
                                        </a:rPr>
                                        <m:t>𝑘</m:t>
                                      </m:r>
                                    </m:e>
                                  </m:d>
                                  <m:r>
                                    <a:rPr lang="en-GB" sz="1598" i="1">
                                      <a:latin typeface="Cambria Math" panose="02040503050406030204" pitchFamily="18" charset="0"/>
                                    </a:rPr>
                                    <m:t>𝑃</m:t>
                                  </m:r>
                                  <m:d>
                                    <m:dPr>
                                      <m:ctrlPr>
                                        <a:rPr lang="en-GB" sz="1598" i="1">
                                          <a:latin typeface="Cambria Math" panose="02040503050406030204" pitchFamily="18" charset="0"/>
                                        </a:rPr>
                                      </m:ctrlPr>
                                    </m:dPr>
                                    <m:e>
                                      <m:sSub>
                                        <m:sSubPr>
                                          <m:ctrlPr>
                                            <a:rPr lang="en-GB" sz="1598" i="1">
                                              <a:latin typeface="Cambria Math" panose="02040503050406030204" pitchFamily="18" charset="0"/>
                                            </a:rPr>
                                          </m:ctrlPr>
                                        </m:sSubPr>
                                        <m:e>
                                          <m:r>
                                            <a:rPr lang="en-GB" sz="1598" i="1">
                                              <a:latin typeface="Cambria Math" panose="02040503050406030204" pitchFamily="18" charset="0"/>
                                            </a:rPr>
                                            <m:t>h</m:t>
                                          </m:r>
                                        </m:e>
                                        <m:sub>
                                          <m:r>
                                            <a:rPr lang="en-GB" sz="1598" i="1">
                                              <a:latin typeface="Cambria Math" panose="02040503050406030204" pitchFamily="18" charset="0"/>
                                            </a:rPr>
                                            <m:t>𝑗</m:t>
                                          </m:r>
                                        </m:sub>
                                      </m:sSub>
                                      <m:r>
                                        <a:rPr lang="en-GB" sz="1598" i="1">
                                          <a:latin typeface="Cambria Math" panose="02040503050406030204" pitchFamily="18" charset="0"/>
                                        </a:rPr>
                                        <m:t> | </m:t>
                                      </m:r>
                                      <m:r>
                                        <a:rPr lang="en-GB" sz="1598" i="1">
                                          <a:latin typeface="Cambria Math" panose="02040503050406030204" pitchFamily="18" charset="0"/>
                                        </a:rPr>
                                        <m:t>𝐵𝑎𝑔</m:t>
                                      </m:r>
                                      <m:r>
                                        <a:rPr lang="en-GB" sz="1598" i="1">
                                          <a:latin typeface="Cambria Math" panose="02040503050406030204" pitchFamily="18" charset="0"/>
                                        </a:rPr>
                                        <m:t>=</m:t>
                                      </m:r>
                                      <m:r>
                                        <a:rPr lang="en-GB" sz="1598" i="1">
                                          <a:latin typeface="Cambria Math" panose="02040503050406030204" pitchFamily="18" charset="0"/>
                                        </a:rPr>
                                        <m:t>𝑘</m:t>
                                      </m:r>
                                    </m:e>
                                  </m:d>
                                  <m:r>
                                    <a:rPr lang="en-GB" sz="1598" i="1">
                                      <a:latin typeface="Cambria Math" panose="02040503050406030204" pitchFamily="18" charset="0"/>
                                    </a:rPr>
                                    <m:t>𝑃</m:t>
                                  </m:r>
                                  <m:d>
                                    <m:dPr>
                                      <m:ctrlPr>
                                        <a:rPr lang="en-GB" sz="1598" i="1">
                                          <a:latin typeface="Cambria Math" panose="02040503050406030204" pitchFamily="18" charset="0"/>
                                        </a:rPr>
                                      </m:ctrlPr>
                                    </m:dPr>
                                    <m:e>
                                      <m:r>
                                        <a:rPr lang="en-GB" sz="1598" i="1">
                                          <a:latin typeface="Cambria Math" panose="02040503050406030204" pitchFamily="18" charset="0"/>
                                        </a:rPr>
                                        <m:t>𝐵𝑎𝑔</m:t>
                                      </m:r>
                                      <m:r>
                                        <a:rPr lang="en-GB" sz="1598" i="1">
                                          <a:latin typeface="Cambria Math" panose="02040503050406030204" pitchFamily="18" charset="0"/>
                                        </a:rPr>
                                        <m:t>=</m:t>
                                      </m:r>
                                      <m:r>
                                        <a:rPr lang="en-GB" sz="1598" i="1">
                                          <a:latin typeface="Cambria Math" panose="02040503050406030204" pitchFamily="18" charset="0"/>
                                        </a:rPr>
                                        <m:t>𝑘</m:t>
                                      </m:r>
                                    </m:e>
                                  </m:d>
                                </m:e>
                              </m:nary>
                            </m:den>
                          </m:f>
                        </m:e>
                      </m:nary>
                    </m:oMath>
                  </m:oMathPara>
                </a14:m>
                <a:endParaRPr lang="en-GB" dirty="0"/>
              </a:p>
              <a:p>
                <a:r>
                  <a:rPr lang="en-GB" dirty="0"/>
                  <a:t>Summation can be broken down into the </a:t>
                </a:r>
                <a14:m>
                  <m:oMath xmlns:m="http://schemas.openxmlformats.org/officeDocument/2006/math">
                    <m:r>
                      <a:rPr lang="en-GB" b="0" i="1" smtClean="0">
                        <a:latin typeface="Cambria Math" panose="02040503050406030204" pitchFamily="18" charset="0"/>
                      </a:rPr>
                      <m:t>8</m:t>
                    </m:r>
                  </m:oMath>
                </a14:m>
                <a:r>
                  <a:rPr lang="en-GB" dirty="0"/>
                  <a:t> candy groups in the data table</a:t>
                </a:r>
              </a:p>
              <a:p>
                <a:pPr lvl="1"/>
                <a:r>
                  <a:rPr lang="en-GB" dirty="0"/>
                  <a:t>For instance, the sum over the  </a:t>
                </a:r>
                <a14:m>
                  <m:oMath xmlns:m="http://schemas.openxmlformats.org/officeDocument/2006/math">
                    <m:r>
                      <a:rPr lang="en-GB" b="0" i="1" smtClean="0">
                        <a:solidFill>
                          <a:schemeClr val="accent1"/>
                        </a:solidFill>
                        <a:latin typeface="Cambria Math" panose="02040503050406030204" pitchFamily="18" charset="0"/>
                      </a:rPr>
                      <m:t>273</m:t>
                    </m:r>
                  </m:oMath>
                </a14:m>
                <a:r>
                  <a:rPr lang="en-GB" dirty="0"/>
                  <a:t> cherry candies with read wrapper and hole (first entry in the data table) gives</a:t>
                </a:r>
              </a:p>
              <a:p>
                <a:pPr marL="532867" lvl="2" indent="0">
                  <a:spcAft>
                    <a:spcPts val="599"/>
                  </a:spcAft>
                  <a:buNone/>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         </m:t>
                      </m:r>
                      <m:r>
                        <a:rPr lang="en-GB" b="0" i="1" smtClean="0">
                          <a:solidFill>
                            <a:schemeClr val="accent1"/>
                          </a:solidFill>
                          <a:latin typeface="Cambria Math" panose="02040503050406030204" pitchFamily="18" charset="0"/>
                        </a:rPr>
                        <m:t>273</m:t>
                      </m:r>
                      <m:f>
                        <m:fPr>
                          <m:ctrlPr>
                            <a:rPr lang="en-GB" b="0" i="1" smtClean="0">
                              <a:latin typeface="Cambria Math" panose="02040503050406030204" pitchFamily="18" charset="0"/>
                            </a:rPr>
                          </m:ctrlPr>
                        </m:fPr>
                        <m:num>
                          <m:sSubSup>
                            <m:sSubSupPr>
                              <m:ctrlPr>
                                <a:rPr lang="en-GB" i="1">
                                  <a:latin typeface="Cambria Math" panose="02040503050406030204" pitchFamily="18" charset="0"/>
                                  <a:ea typeface="Cambria Math" panose="02040503050406030204" pitchFamily="18" charset="0"/>
                                </a:rPr>
                              </m:ctrlPr>
                            </m:sSubSupPr>
                            <m:e>
                              <m:r>
                                <a:rPr lang="en-GB" i="1">
                                  <a:latin typeface="Cambria Math" panose="02040503050406030204" pitchFamily="18" charset="0"/>
                                  <a:ea typeface="Cambria Math" panose="02040503050406030204" pitchFamily="18" charset="0"/>
                                </a:rPr>
                                <m:t>𝜃</m:t>
                              </m:r>
                            </m:e>
                            <m:sub>
                              <m:r>
                                <a:rPr lang="en-GB" i="1">
                                  <a:latin typeface="Cambria Math" panose="02040503050406030204" pitchFamily="18" charset="0"/>
                                  <a:ea typeface="Cambria Math" panose="02040503050406030204" pitchFamily="18" charset="0"/>
                                </a:rPr>
                                <m:t>𝐹</m:t>
                              </m:r>
                              <m:r>
                                <a:rPr lang="en-GB" i="1">
                                  <a:latin typeface="Cambria Math" panose="02040503050406030204" pitchFamily="18" charset="0"/>
                                  <a:ea typeface="Cambria Math" panose="02040503050406030204" pitchFamily="18" charset="0"/>
                                </a:rPr>
                                <m:t>1</m:t>
                              </m:r>
                            </m:sub>
                            <m:sup>
                              <m:r>
                                <a:rPr lang="en-GB" i="1">
                                  <a:latin typeface="Cambria Math" panose="02040503050406030204" pitchFamily="18" charset="0"/>
                                  <a:ea typeface="Cambria Math" panose="02040503050406030204" pitchFamily="18" charset="0"/>
                                </a:rPr>
                                <m:t>(0)</m:t>
                              </m:r>
                            </m:sup>
                          </m:sSubSup>
                          <m:sSubSup>
                            <m:sSubSupPr>
                              <m:ctrlPr>
                                <a:rPr lang="en-GB" i="1">
                                  <a:latin typeface="Cambria Math" panose="02040503050406030204" pitchFamily="18" charset="0"/>
                                  <a:ea typeface="Cambria Math" panose="02040503050406030204" pitchFamily="18" charset="0"/>
                                </a:rPr>
                              </m:ctrlPr>
                            </m:sSubSupPr>
                            <m:e>
                              <m:r>
                                <a:rPr lang="en-GB" i="1">
                                  <a:latin typeface="Cambria Math" panose="02040503050406030204" pitchFamily="18" charset="0"/>
                                  <a:ea typeface="Cambria Math" panose="02040503050406030204" pitchFamily="18" charset="0"/>
                                </a:rPr>
                                <m:t>𝜃</m:t>
                              </m:r>
                            </m:e>
                            <m:sub>
                              <m:r>
                                <a:rPr lang="en-GB" b="0" i="1" smtClean="0">
                                  <a:latin typeface="Cambria Math" panose="02040503050406030204" pitchFamily="18" charset="0"/>
                                  <a:ea typeface="Cambria Math" panose="02040503050406030204" pitchFamily="18" charset="0"/>
                                </a:rPr>
                                <m:t>𝑊</m:t>
                              </m:r>
                              <m:r>
                                <a:rPr lang="en-GB" i="1">
                                  <a:latin typeface="Cambria Math" panose="02040503050406030204" pitchFamily="18" charset="0"/>
                                  <a:ea typeface="Cambria Math" panose="02040503050406030204" pitchFamily="18" charset="0"/>
                                </a:rPr>
                                <m:t>1</m:t>
                              </m:r>
                            </m:sub>
                            <m:sup>
                              <m:r>
                                <a:rPr lang="en-GB" i="1">
                                  <a:latin typeface="Cambria Math" panose="02040503050406030204" pitchFamily="18" charset="0"/>
                                  <a:ea typeface="Cambria Math" panose="02040503050406030204" pitchFamily="18" charset="0"/>
                                </a:rPr>
                                <m:t>(0)</m:t>
                              </m:r>
                            </m:sup>
                          </m:sSubSup>
                          <m:sSubSup>
                            <m:sSubSupPr>
                              <m:ctrlPr>
                                <a:rPr lang="en-GB" i="1">
                                  <a:latin typeface="Cambria Math" panose="02040503050406030204" pitchFamily="18" charset="0"/>
                                  <a:ea typeface="Cambria Math" panose="02040503050406030204" pitchFamily="18" charset="0"/>
                                </a:rPr>
                              </m:ctrlPr>
                            </m:sSubSupPr>
                            <m:e>
                              <m:r>
                                <a:rPr lang="en-GB" i="1">
                                  <a:latin typeface="Cambria Math" panose="02040503050406030204" pitchFamily="18" charset="0"/>
                                  <a:ea typeface="Cambria Math" panose="02040503050406030204" pitchFamily="18" charset="0"/>
                                </a:rPr>
                                <m:t>𝜃</m:t>
                              </m:r>
                            </m:e>
                            <m:sub>
                              <m:r>
                                <a:rPr lang="en-GB" b="0" i="1" smtClean="0">
                                  <a:latin typeface="Cambria Math" panose="02040503050406030204" pitchFamily="18" charset="0"/>
                                  <a:ea typeface="Cambria Math" panose="02040503050406030204" pitchFamily="18" charset="0"/>
                                </a:rPr>
                                <m:t>𝐻</m:t>
                              </m:r>
                              <m:r>
                                <a:rPr lang="en-GB" i="1">
                                  <a:latin typeface="Cambria Math" panose="02040503050406030204" pitchFamily="18" charset="0"/>
                                  <a:ea typeface="Cambria Math" panose="02040503050406030204" pitchFamily="18" charset="0"/>
                                </a:rPr>
                                <m:t>1</m:t>
                              </m:r>
                            </m:sub>
                            <m:sup>
                              <m:r>
                                <a:rPr lang="en-GB" i="1">
                                  <a:latin typeface="Cambria Math" panose="02040503050406030204" pitchFamily="18" charset="0"/>
                                  <a:ea typeface="Cambria Math" panose="02040503050406030204" pitchFamily="18" charset="0"/>
                                </a:rPr>
                                <m:t>(0)</m:t>
                              </m:r>
                            </m:sup>
                          </m:sSubSup>
                          <m:sSup>
                            <m:sSupPr>
                              <m:ctrlPr>
                                <a:rPr lang="en-GB"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𝜃</m:t>
                              </m:r>
                            </m:e>
                            <m:sup>
                              <m:r>
                                <a:rPr lang="en-GB" i="1">
                                  <a:latin typeface="Cambria Math" panose="02040503050406030204" pitchFamily="18" charset="0"/>
                                  <a:ea typeface="Cambria Math" panose="02040503050406030204" pitchFamily="18" charset="0"/>
                                </a:rPr>
                                <m:t>(0)</m:t>
                              </m:r>
                            </m:sup>
                          </m:sSup>
                        </m:num>
                        <m:den>
                          <m:sSubSup>
                            <m:sSubSupPr>
                              <m:ctrlPr>
                                <a:rPr lang="en-GB" i="1">
                                  <a:latin typeface="Cambria Math" panose="02040503050406030204" pitchFamily="18" charset="0"/>
                                  <a:ea typeface="Cambria Math" panose="02040503050406030204" pitchFamily="18" charset="0"/>
                                </a:rPr>
                              </m:ctrlPr>
                            </m:sSubSupPr>
                            <m:e>
                              <m:r>
                                <a:rPr lang="en-GB" i="1">
                                  <a:latin typeface="Cambria Math" panose="02040503050406030204" pitchFamily="18" charset="0"/>
                                  <a:ea typeface="Cambria Math" panose="02040503050406030204" pitchFamily="18" charset="0"/>
                                </a:rPr>
                                <m:t>𝜃</m:t>
                              </m:r>
                            </m:e>
                            <m:sub>
                              <m:r>
                                <a:rPr lang="en-GB" i="1">
                                  <a:latin typeface="Cambria Math" panose="02040503050406030204" pitchFamily="18" charset="0"/>
                                  <a:ea typeface="Cambria Math" panose="02040503050406030204" pitchFamily="18" charset="0"/>
                                </a:rPr>
                                <m:t>𝐹</m:t>
                              </m:r>
                              <m:r>
                                <a:rPr lang="en-GB" i="1">
                                  <a:latin typeface="Cambria Math" panose="02040503050406030204" pitchFamily="18" charset="0"/>
                                  <a:ea typeface="Cambria Math" panose="02040503050406030204" pitchFamily="18" charset="0"/>
                                </a:rPr>
                                <m:t>1</m:t>
                              </m:r>
                            </m:sub>
                            <m:sup>
                              <m:r>
                                <a:rPr lang="en-GB" i="1">
                                  <a:latin typeface="Cambria Math" panose="02040503050406030204" pitchFamily="18" charset="0"/>
                                  <a:ea typeface="Cambria Math" panose="02040503050406030204" pitchFamily="18" charset="0"/>
                                </a:rPr>
                                <m:t>(0)</m:t>
                              </m:r>
                            </m:sup>
                          </m:sSubSup>
                          <m:sSubSup>
                            <m:sSubSupPr>
                              <m:ctrlPr>
                                <a:rPr lang="en-GB" i="1">
                                  <a:latin typeface="Cambria Math" panose="02040503050406030204" pitchFamily="18" charset="0"/>
                                  <a:ea typeface="Cambria Math" panose="02040503050406030204" pitchFamily="18" charset="0"/>
                                </a:rPr>
                              </m:ctrlPr>
                            </m:sSubSupPr>
                            <m:e>
                              <m:r>
                                <a:rPr lang="en-GB" i="1">
                                  <a:latin typeface="Cambria Math" panose="02040503050406030204" pitchFamily="18" charset="0"/>
                                  <a:ea typeface="Cambria Math" panose="02040503050406030204" pitchFamily="18" charset="0"/>
                                </a:rPr>
                                <m:t>𝜃</m:t>
                              </m:r>
                            </m:e>
                            <m:sub>
                              <m:r>
                                <a:rPr lang="en-GB" i="1">
                                  <a:latin typeface="Cambria Math" panose="02040503050406030204" pitchFamily="18" charset="0"/>
                                  <a:ea typeface="Cambria Math" panose="02040503050406030204" pitchFamily="18" charset="0"/>
                                </a:rPr>
                                <m:t>𝑊</m:t>
                              </m:r>
                              <m:r>
                                <a:rPr lang="en-GB" i="1">
                                  <a:latin typeface="Cambria Math" panose="02040503050406030204" pitchFamily="18" charset="0"/>
                                  <a:ea typeface="Cambria Math" panose="02040503050406030204" pitchFamily="18" charset="0"/>
                                </a:rPr>
                                <m:t>1</m:t>
                              </m:r>
                            </m:sub>
                            <m:sup>
                              <m:r>
                                <a:rPr lang="en-GB" i="1">
                                  <a:latin typeface="Cambria Math" panose="02040503050406030204" pitchFamily="18" charset="0"/>
                                  <a:ea typeface="Cambria Math" panose="02040503050406030204" pitchFamily="18" charset="0"/>
                                </a:rPr>
                                <m:t>(0)</m:t>
                              </m:r>
                            </m:sup>
                          </m:sSubSup>
                          <m:sSubSup>
                            <m:sSubSupPr>
                              <m:ctrlPr>
                                <a:rPr lang="en-GB" i="1">
                                  <a:latin typeface="Cambria Math" panose="02040503050406030204" pitchFamily="18" charset="0"/>
                                  <a:ea typeface="Cambria Math" panose="02040503050406030204" pitchFamily="18" charset="0"/>
                                </a:rPr>
                              </m:ctrlPr>
                            </m:sSubSupPr>
                            <m:e>
                              <m:r>
                                <a:rPr lang="en-GB" i="1">
                                  <a:latin typeface="Cambria Math" panose="02040503050406030204" pitchFamily="18" charset="0"/>
                                  <a:ea typeface="Cambria Math" panose="02040503050406030204" pitchFamily="18" charset="0"/>
                                </a:rPr>
                                <m:t>𝜃</m:t>
                              </m:r>
                            </m:e>
                            <m:sub>
                              <m:r>
                                <a:rPr lang="en-GB" i="1">
                                  <a:latin typeface="Cambria Math" panose="02040503050406030204" pitchFamily="18" charset="0"/>
                                  <a:ea typeface="Cambria Math" panose="02040503050406030204" pitchFamily="18" charset="0"/>
                                </a:rPr>
                                <m:t>𝐻</m:t>
                              </m:r>
                              <m:r>
                                <a:rPr lang="en-GB" i="1">
                                  <a:latin typeface="Cambria Math" panose="02040503050406030204" pitchFamily="18" charset="0"/>
                                  <a:ea typeface="Cambria Math" panose="02040503050406030204" pitchFamily="18" charset="0"/>
                                </a:rPr>
                                <m:t>1</m:t>
                              </m:r>
                            </m:sub>
                            <m:sup>
                              <m:r>
                                <a:rPr lang="en-GB" i="1">
                                  <a:latin typeface="Cambria Math" panose="02040503050406030204" pitchFamily="18" charset="0"/>
                                  <a:ea typeface="Cambria Math" panose="02040503050406030204" pitchFamily="18" charset="0"/>
                                </a:rPr>
                                <m:t>(0)</m:t>
                              </m:r>
                            </m:sup>
                          </m:sSubSup>
                          <m:sSup>
                            <m:sSupPr>
                              <m:ctrlPr>
                                <a:rPr lang="en-GB"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𝜃</m:t>
                              </m:r>
                            </m:e>
                            <m:sup>
                              <m:r>
                                <a:rPr lang="en-GB" i="1">
                                  <a:latin typeface="Cambria Math" panose="02040503050406030204" pitchFamily="18" charset="0"/>
                                  <a:ea typeface="Cambria Math" panose="02040503050406030204" pitchFamily="18" charset="0"/>
                                </a:rPr>
                                <m:t>(0)</m:t>
                              </m:r>
                            </m:sup>
                          </m:sSup>
                          <m:r>
                            <a:rPr lang="en-GB" b="0" i="1" smtClean="0">
                              <a:latin typeface="Cambria Math" panose="02040503050406030204" pitchFamily="18" charset="0"/>
                              <a:ea typeface="Cambria Math" panose="02040503050406030204" pitchFamily="18" charset="0"/>
                            </a:rPr>
                            <m:t>+</m:t>
                          </m:r>
                          <m:sSubSup>
                            <m:sSubSupPr>
                              <m:ctrlPr>
                                <a:rPr lang="en-GB" i="1">
                                  <a:latin typeface="Cambria Math" panose="02040503050406030204" pitchFamily="18" charset="0"/>
                                  <a:ea typeface="Cambria Math" panose="02040503050406030204" pitchFamily="18" charset="0"/>
                                </a:rPr>
                              </m:ctrlPr>
                            </m:sSubSupPr>
                            <m:e>
                              <m:r>
                                <a:rPr lang="en-GB" i="1">
                                  <a:latin typeface="Cambria Math" panose="02040503050406030204" pitchFamily="18" charset="0"/>
                                  <a:ea typeface="Cambria Math" panose="02040503050406030204" pitchFamily="18" charset="0"/>
                                </a:rPr>
                                <m:t>𝜃</m:t>
                              </m:r>
                            </m:e>
                            <m:sub>
                              <m:r>
                                <a:rPr lang="en-GB" i="1">
                                  <a:latin typeface="Cambria Math" panose="02040503050406030204" pitchFamily="18" charset="0"/>
                                  <a:ea typeface="Cambria Math" panose="02040503050406030204" pitchFamily="18" charset="0"/>
                                </a:rPr>
                                <m:t>𝐹</m:t>
                              </m:r>
                              <m:r>
                                <a:rPr lang="en-GB" i="1">
                                  <a:latin typeface="Cambria Math" panose="02040503050406030204" pitchFamily="18" charset="0"/>
                                  <a:ea typeface="Cambria Math" panose="02040503050406030204" pitchFamily="18" charset="0"/>
                                </a:rPr>
                                <m:t>1</m:t>
                              </m:r>
                            </m:sub>
                            <m:sup>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0</m:t>
                                  </m:r>
                                </m:e>
                              </m:d>
                            </m:sup>
                          </m:sSubSup>
                          <m:sSubSup>
                            <m:sSubSupPr>
                              <m:ctrlPr>
                                <a:rPr lang="en-GB" i="1">
                                  <a:latin typeface="Cambria Math" panose="02040503050406030204" pitchFamily="18" charset="0"/>
                                  <a:ea typeface="Cambria Math" panose="02040503050406030204" pitchFamily="18" charset="0"/>
                                </a:rPr>
                              </m:ctrlPr>
                            </m:sSubSupPr>
                            <m:e>
                              <m:r>
                                <a:rPr lang="en-GB" i="1">
                                  <a:latin typeface="Cambria Math" panose="02040503050406030204" pitchFamily="18" charset="0"/>
                                  <a:ea typeface="Cambria Math" panose="02040503050406030204" pitchFamily="18" charset="0"/>
                                </a:rPr>
                                <m:t>𝜃</m:t>
                              </m:r>
                            </m:e>
                            <m:sub>
                              <m:r>
                                <a:rPr lang="en-GB" i="1">
                                  <a:latin typeface="Cambria Math" panose="02040503050406030204" pitchFamily="18" charset="0"/>
                                  <a:ea typeface="Cambria Math" panose="02040503050406030204" pitchFamily="18" charset="0"/>
                                </a:rPr>
                                <m:t>𝑊</m:t>
                              </m:r>
                              <m:r>
                                <a:rPr lang="en-GB" i="1">
                                  <a:latin typeface="Cambria Math" panose="02040503050406030204" pitchFamily="18" charset="0"/>
                                  <a:ea typeface="Cambria Math" panose="02040503050406030204" pitchFamily="18" charset="0"/>
                                </a:rPr>
                                <m:t>1</m:t>
                              </m:r>
                            </m:sub>
                            <m:sup>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0</m:t>
                                  </m:r>
                                </m:e>
                              </m:d>
                            </m:sup>
                          </m:sSubSup>
                          <m:sSubSup>
                            <m:sSubSupPr>
                              <m:ctrlPr>
                                <a:rPr lang="en-GB" i="1">
                                  <a:latin typeface="Cambria Math" panose="02040503050406030204" pitchFamily="18" charset="0"/>
                                  <a:ea typeface="Cambria Math" panose="02040503050406030204" pitchFamily="18" charset="0"/>
                                </a:rPr>
                              </m:ctrlPr>
                            </m:sSubSupPr>
                            <m:e>
                              <m:r>
                                <a:rPr lang="en-GB" i="1">
                                  <a:latin typeface="Cambria Math" panose="02040503050406030204" pitchFamily="18" charset="0"/>
                                  <a:ea typeface="Cambria Math" panose="02040503050406030204" pitchFamily="18" charset="0"/>
                                </a:rPr>
                                <m:t>𝜃</m:t>
                              </m:r>
                            </m:e>
                            <m:sub>
                              <m:r>
                                <a:rPr lang="en-GB" i="1">
                                  <a:latin typeface="Cambria Math" panose="02040503050406030204" pitchFamily="18" charset="0"/>
                                  <a:ea typeface="Cambria Math" panose="02040503050406030204" pitchFamily="18" charset="0"/>
                                </a:rPr>
                                <m:t>𝐻</m:t>
                              </m:r>
                              <m:r>
                                <a:rPr lang="en-GB" i="1">
                                  <a:latin typeface="Cambria Math" panose="02040503050406030204" pitchFamily="18" charset="0"/>
                                  <a:ea typeface="Cambria Math" panose="02040503050406030204" pitchFamily="18" charset="0"/>
                                </a:rPr>
                                <m:t>1</m:t>
                              </m:r>
                            </m:sub>
                            <m:sup>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0</m:t>
                                  </m:r>
                                </m:e>
                              </m:d>
                            </m:sup>
                          </m:sSubSup>
                          <m:d>
                            <m:dPr>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1−</m:t>
                              </m:r>
                              <m:sSup>
                                <m:sSupPr>
                                  <m:ctrlPr>
                                    <a:rPr lang="en-GB"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𝜃</m:t>
                                  </m:r>
                                </m:e>
                                <m:sup>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0</m:t>
                                      </m:r>
                                    </m:e>
                                  </m:d>
                                </m:sup>
                              </m:sSup>
                            </m:e>
                          </m:d>
                        </m:den>
                      </m:f>
                    </m:oMath>
                  </m:oMathPara>
                </a14:m>
                <a:br>
                  <a:rPr lang="en-GB" b="0" i="1" dirty="0">
                    <a:latin typeface="Cambria Math" panose="02040503050406030204" pitchFamily="18" charset="0"/>
                  </a:rPr>
                </a:br>
                <a:br>
                  <a:rPr lang="en-GB" sz="799" i="1" dirty="0">
                    <a:latin typeface="Cambria Math" panose="02040503050406030204" pitchFamily="18" charset="0"/>
                  </a:rPr>
                </a:b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m:t>
                      </m:r>
                      <m:r>
                        <a:rPr lang="en-GB" b="0" i="1" smtClean="0">
                          <a:solidFill>
                            <a:schemeClr val="accent1"/>
                          </a:solidFill>
                          <a:latin typeface="Cambria Math" panose="02040503050406030204" pitchFamily="18" charset="0"/>
                        </a:rPr>
                        <m:t>273</m:t>
                      </m:r>
                      <m:f>
                        <m:fPr>
                          <m:ctrlPr>
                            <a:rPr lang="en-GB" b="0" i="1" smtClean="0">
                              <a:latin typeface="Cambria Math" panose="02040503050406030204" pitchFamily="18" charset="0"/>
                            </a:rPr>
                          </m:ctrlPr>
                        </m:fPr>
                        <m:num>
                          <m:sSup>
                            <m:sSupPr>
                              <m:ctrlPr>
                                <a:rPr lang="en-GB" b="0" i="1" smtClean="0">
                                  <a:latin typeface="Cambria Math" panose="02040503050406030204" pitchFamily="18" charset="0"/>
                                </a:rPr>
                              </m:ctrlPr>
                            </m:sSupPr>
                            <m:e>
                              <m:r>
                                <a:rPr lang="en-GB" b="0" i="1" smtClean="0">
                                  <a:latin typeface="Cambria Math" panose="02040503050406030204" pitchFamily="18" charset="0"/>
                                </a:rPr>
                                <m:t>0.6</m:t>
                              </m:r>
                            </m:e>
                            <m:sup>
                              <m:r>
                                <a:rPr lang="en-GB" b="0" i="1" smtClean="0">
                                  <a:latin typeface="Cambria Math" panose="02040503050406030204" pitchFamily="18" charset="0"/>
                                </a:rPr>
                                <m:t>4</m:t>
                              </m:r>
                            </m:sup>
                          </m:sSup>
                        </m:num>
                        <m:den>
                          <m:sSup>
                            <m:sSupPr>
                              <m:ctrlPr>
                                <a:rPr lang="en-GB" b="0" i="1" smtClean="0">
                                  <a:latin typeface="Cambria Math" panose="02040503050406030204" pitchFamily="18" charset="0"/>
                                </a:rPr>
                              </m:ctrlPr>
                            </m:sSupPr>
                            <m:e>
                              <m:r>
                                <a:rPr lang="en-GB" b="0" i="1" smtClean="0">
                                  <a:latin typeface="Cambria Math" panose="02040503050406030204" pitchFamily="18" charset="0"/>
                                </a:rPr>
                                <m:t>0.6</m:t>
                              </m:r>
                            </m:e>
                            <m:sup>
                              <m:r>
                                <a:rPr lang="en-GB" b="0" i="1" smtClean="0">
                                  <a:latin typeface="Cambria Math" panose="02040503050406030204" pitchFamily="18" charset="0"/>
                                </a:rPr>
                                <m:t>4</m:t>
                              </m:r>
                            </m:sup>
                          </m:sSup>
                          <m:r>
                            <a:rPr lang="en-GB" b="0" i="1" smtClean="0">
                              <a:latin typeface="Cambria Math" panose="02040503050406030204" pitchFamily="18" charset="0"/>
                            </a:rPr>
                            <m:t>+</m:t>
                          </m:r>
                          <m:sSup>
                            <m:sSupPr>
                              <m:ctrlPr>
                                <a:rPr lang="en-GB" b="0" i="1" smtClean="0">
                                  <a:latin typeface="Cambria Math" panose="02040503050406030204" pitchFamily="18" charset="0"/>
                                </a:rPr>
                              </m:ctrlPr>
                            </m:sSupPr>
                            <m:e>
                              <m:r>
                                <a:rPr lang="en-GB" b="0" i="1" smtClean="0">
                                  <a:latin typeface="Cambria Math" panose="02040503050406030204" pitchFamily="18" charset="0"/>
                                </a:rPr>
                                <m:t>0.4</m:t>
                              </m:r>
                            </m:e>
                            <m:sup>
                              <m:r>
                                <a:rPr lang="en-GB" b="0" i="1" smtClean="0">
                                  <a:latin typeface="Cambria Math" panose="02040503050406030204" pitchFamily="18" charset="0"/>
                                </a:rPr>
                                <m:t>4</m:t>
                              </m:r>
                            </m:sup>
                          </m:sSup>
                        </m:den>
                      </m:f>
                      <m:r>
                        <a:rPr lang="en-GB" b="0" i="1" smtClean="0">
                          <a:latin typeface="Cambria Math" panose="02040503050406030204" pitchFamily="18" charset="0"/>
                        </a:rPr>
                        <m:t>=</m:t>
                      </m:r>
                      <m:r>
                        <a:rPr lang="en-GB" b="0" i="1" smtClean="0">
                          <a:solidFill>
                            <a:schemeClr val="accent1"/>
                          </a:solidFill>
                          <a:latin typeface="Cambria Math" panose="02040503050406030204" pitchFamily="18" charset="0"/>
                        </a:rPr>
                        <m:t>273</m:t>
                      </m:r>
                      <m:f>
                        <m:fPr>
                          <m:ctrlPr>
                            <a:rPr lang="en-GB" b="0" i="1" smtClean="0">
                              <a:latin typeface="Cambria Math" panose="02040503050406030204" pitchFamily="18" charset="0"/>
                            </a:rPr>
                          </m:ctrlPr>
                        </m:fPr>
                        <m:num>
                          <m:r>
                            <a:rPr lang="en-GB" b="0" i="1" smtClean="0">
                              <a:latin typeface="Cambria Math" panose="02040503050406030204" pitchFamily="18" charset="0"/>
                            </a:rPr>
                            <m:t>0.1296</m:t>
                          </m:r>
                        </m:num>
                        <m:den>
                          <m:r>
                            <a:rPr lang="en-GB" b="0" i="1" smtClean="0">
                              <a:latin typeface="Cambria Math" panose="02040503050406030204" pitchFamily="18" charset="0"/>
                            </a:rPr>
                            <m:t>0.1552</m:t>
                          </m:r>
                        </m:den>
                      </m:f>
                      <m:r>
                        <a:rPr lang="en-GB" b="0" i="1" smtClean="0">
                          <a:latin typeface="Cambria Math" panose="02040503050406030204" pitchFamily="18" charset="0"/>
                        </a:rPr>
                        <m:t>=227.97</m:t>
                      </m:r>
                    </m:oMath>
                  </m:oMathPara>
                </a14:m>
                <a:endParaRPr lang="en-GB" dirty="0"/>
              </a:p>
              <a:p>
                <a:pPr lvl="1"/>
                <a:endParaRPr lang="en-GB" dirty="0"/>
              </a:p>
            </p:txBody>
          </p:sp>
        </mc:Choice>
        <mc:Fallback xmlns="">
          <p:sp>
            <p:nvSpPr>
              <p:cNvPr id="9" name="Content Placeholder 8">
                <a:extLst>
                  <a:ext uri="{FF2B5EF4-FFF2-40B4-BE49-F238E27FC236}">
                    <a16:creationId xmlns:a16="http://schemas.microsoft.com/office/drawing/2014/main" id="{B2A47FB1-7F17-544E-AE69-F3A8FE18B2CA}"/>
                  </a:ext>
                </a:extLst>
              </p:cNvPr>
              <p:cNvSpPr>
                <a:spLocks noGrp="1" noRot="1" noChangeAspect="1" noMove="1" noResize="1" noEditPoints="1" noAdjustHandles="1" noChangeArrowheads="1" noChangeShapeType="1" noTextEdit="1"/>
              </p:cNvSpPr>
              <p:nvPr>
                <p:ph idx="1"/>
              </p:nvPr>
            </p:nvSpPr>
            <p:spPr>
              <a:xfrm>
                <a:off x="359626" y="1666902"/>
                <a:ext cx="6657912" cy="4236435"/>
              </a:xfrm>
              <a:blipFill>
                <a:blip r:embed="rId3"/>
                <a:stretch>
                  <a:fillRect l="-5133" t="-1462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graphicFrame>
            <p:nvGraphicFramePr>
              <p:cNvPr id="44" name="Table 43">
                <a:extLst>
                  <a:ext uri="{FF2B5EF4-FFF2-40B4-BE49-F238E27FC236}">
                    <a16:creationId xmlns:a16="http://schemas.microsoft.com/office/drawing/2014/main" id="{074A9F6D-871B-4048-9803-6C9C7A6170C2}"/>
                  </a:ext>
                </a:extLst>
              </p:cNvPr>
              <p:cNvGraphicFramePr>
                <a:graphicFrameLocks noGrp="1"/>
              </p:cNvGraphicFramePr>
              <p:nvPr/>
            </p:nvGraphicFramePr>
            <p:xfrm>
              <a:off x="7329987" y="1661479"/>
              <a:ext cx="4416778" cy="1222728"/>
            </p:xfrm>
            <a:graphic>
              <a:graphicData uri="http://schemas.openxmlformats.org/drawingml/2006/table">
                <a:tbl>
                  <a:tblPr firstRow="1" bandRow="1">
                    <a:tableStyleId>{793D81CF-94F2-401A-BA57-92F5A7B2D0C5}</a:tableStyleId>
                  </a:tblPr>
                  <a:tblGrid>
                    <a:gridCol w="1108064">
                      <a:extLst>
                        <a:ext uri="{9D8B030D-6E8A-4147-A177-3AD203B41FA5}">
                          <a16:colId xmlns:a16="http://schemas.microsoft.com/office/drawing/2014/main" val="563986268"/>
                        </a:ext>
                      </a:extLst>
                    </a:gridCol>
                    <a:gridCol w="864288">
                      <a:extLst>
                        <a:ext uri="{9D8B030D-6E8A-4147-A177-3AD203B41FA5}">
                          <a16:colId xmlns:a16="http://schemas.microsoft.com/office/drawing/2014/main" val="4209704794"/>
                        </a:ext>
                      </a:extLst>
                    </a:gridCol>
                    <a:gridCol w="790069">
                      <a:extLst>
                        <a:ext uri="{9D8B030D-6E8A-4147-A177-3AD203B41FA5}">
                          <a16:colId xmlns:a16="http://schemas.microsoft.com/office/drawing/2014/main" val="4195741854"/>
                        </a:ext>
                      </a:extLst>
                    </a:gridCol>
                    <a:gridCol w="864288">
                      <a:extLst>
                        <a:ext uri="{9D8B030D-6E8A-4147-A177-3AD203B41FA5}">
                          <a16:colId xmlns:a16="http://schemas.microsoft.com/office/drawing/2014/main" val="727764260"/>
                        </a:ext>
                      </a:extLst>
                    </a:gridCol>
                    <a:gridCol w="790069">
                      <a:extLst>
                        <a:ext uri="{9D8B030D-6E8A-4147-A177-3AD203B41FA5}">
                          <a16:colId xmlns:a16="http://schemas.microsoft.com/office/drawing/2014/main" val="412493885"/>
                        </a:ext>
                      </a:extLst>
                    </a:gridCol>
                  </a:tblGrid>
                  <a:tr h="305682">
                    <a:tc rowSpan="2">
                      <a:txBody>
                        <a:bodyPr/>
                        <a:lstStyle/>
                        <a:p>
                          <a:pPr algn="ctr"/>
                          <a:r>
                            <a:rPr lang="de-DE" sz="1400" dirty="0"/>
                            <a:t>Data</a:t>
                          </a:r>
                        </a:p>
                      </a:txBody>
                      <a:tcPr marL="91345" marR="91345" marT="45672" marB="45672" anchor="ctr"/>
                    </a:tc>
                    <a:tc gridSpan="2">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𝑊</m:t>
                                </m:r>
                                <m:r>
                                  <a:rPr lang="de-DE" sz="1400" b="0" i="1" smtClean="0">
                                    <a:latin typeface="Cambria Math" panose="02040503050406030204" pitchFamily="18" charset="0"/>
                                  </a:rPr>
                                  <m:t>=</m:t>
                                </m:r>
                                <m:r>
                                  <a:rPr lang="de-DE" sz="1400" b="0" i="1" smtClean="0">
                                    <a:latin typeface="Cambria Math" panose="02040503050406030204" pitchFamily="18" charset="0"/>
                                  </a:rPr>
                                  <m:t>𝑟𝑒𝑑</m:t>
                                </m:r>
                              </m:oMath>
                            </m:oMathPara>
                          </a14:m>
                          <a:endParaRPr lang="de-DE" sz="1400" b="0" dirty="0"/>
                        </a:p>
                      </a:txBody>
                      <a:tcPr marL="91345" marR="91345" marT="45672" marB="45672"/>
                    </a:tc>
                    <a:tc hMerge="1">
                      <a:txBody>
                        <a:bodyPr/>
                        <a:lstStyle/>
                        <a:p>
                          <a:endParaRPr lang="de-DE" dirty="0"/>
                        </a:p>
                      </a:txBody>
                      <a:tcPr/>
                    </a:tc>
                    <a:tc gridSpan="2">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𝑊</m:t>
                                </m:r>
                                <m:r>
                                  <a:rPr lang="de-DE" sz="1400" b="0" i="1" smtClean="0">
                                    <a:latin typeface="Cambria Math" panose="02040503050406030204" pitchFamily="18" charset="0"/>
                                  </a:rPr>
                                  <m:t>=</m:t>
                                </m:r>
                                <m:r>
                                  <a:rPr lang="de-DE" sz="1400" b="0" i="1" smtClean="0">
                                    <a:latin typeface="Cambria Math" panose="02040503050406030204" pitchFamily="18" charset="0"/>
                                  </a:rPr>
                                  <m:t>𝑦𝑒𝑙𝑙𝑜𝑤</m:t>
                                </m:r>
                              </m:oMath>
                            </m:oMathPara>
                          </a14:m>
                          <a:endParaRPr lang="de-DE" sz="1400" b="0" dirty="0"/>
                        </a:p>
                      </a:txBody>
                      <a:tcPr marL="91345" marR="91345" marT="45672" marB="45672"/>
                    </a:tc>
                    <a:tc hMerge="1">
                      <a:txBody>
                        <a:bodyPr/>
                        <a:lstStyle/>
                        <a:p>
                          <a:endParaRPr lang="de-DE" dirty="0"/>
                        </a:p>
                      </a:txBody>
                      <a:tcPr/>
                    </a:tc>
                    <a:extLst>
                      <a:ext uri="{0D108BD9-81ED-4DB2-BD59-A6C34878D82A}">
                        <a16:rowId xmlns:a16="http://schemas.microsoft.com/office/drawing/2014/main" val="3031248550"/>
                      </a:ext>
                    </a:extLst>
                  </a:tr>
                  <a:tr h="305682">
                    <a:tc vMerge="1">
                      <a:txBody>
                        <a:bodyPr/>
                        <a:lstStyle/>
                        <a:p>
                          <a:endParaRPr lang="de-DE" sz="1400" dirty="0"/>
                        </a:p>
                      </a:txBody>
                      <a:tcPr>
                        <a:solidFill>
                          <a:schemeClr val="tx1"/>
                        </a:solidFill>
                      </a:tcPr>
                    </a:tc>
                    <a:tc>
                      <a:txBody>
                        <a:bodyPr/>
                        <a:lstStyle/>
                        <a:p>
                          <a:pPr/>
                          <a14:m>
                            <m:oMathPara xmlns:m="http://schemas.openxmlformats.org/officeDocument/2006/math">
                              <m:oMathParaPr>
                                <m:jc m:val="centerGroup"/>
                              </m:oMathParaPr>
                              <m:oMath xmlns:m="http://schemas.openxmlformats.org/officeDocument/2006/math">
                                <m:r>
                                  <a:rPr lang="de-DE" sz="1400" b="0" i="1" smtClean="0">
                                    <a:solidFill>
                                      <a:schemeClr val="bg1"/>
                                    </a:solidFill>
                                    <a:latin typeface="Cambria Math" panose="02040503050406030204" pitchFamily="18" charset="0"/>
                                  </a:rPr>
                                  <m:t>𝐻</m:t>
                                </m:r>
                                <m:r>
                                  <a:rPr lang="de-DE" sz="1400" b="0" i="1" smtClean="0">
                                    <a:solidFill>
                                      <a:schemeClr val="bg1"/>
                                    </a:solidFill>
                                    <a:latin typeface="Cambria Math" panose="02040503050406030204" pitchFamily="18" charset="0"/>
                                  </a:rPr>
                                  <m:t>=</m:t>
                                </m:r>
                                <m:r>
                                  <a:rPr lang="de-DE" sz="1400" b="0" i="1" smtClean="0">
                                    <a:solidFill>
                                      <a:schemeClr val="bg1"/>
                                    </a:solidFill>
                                    <a:latin typeface="Cambria Math" panose="02040503050406030204" pitchFamily="18" charset="0"/>
                                  </a:rPr>
                                  <m:t>𝑦𝑒𝑠</m:t>
                                </m:r>
                              </m:oMath>
                            </m:oMathPara>
                          </a14:m>
                          <a:endParaRPr lang="de-DE" sz="1400" dirty="0">
                            <a:solidFill>
                              <a:schemeClr val="bg1"/>
                            </a:solidFill>
                          </a:endParaRPr>
                        </a:p>
                      </a:txBody>
                      <a:tcPr marL="91345" marR="91345" marT="45672" marB="45672">
                        <a:solidFill>
                          <a:schemeClr val="tx1"/>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b="0" i="1" smtClean="0">
                                    <a:solidFill>
                                      <a:schemeClr val="bg1"/>
                                    </a:solidFill>
                                    <a:latin typeface="Cambria Math" panose="02040503050406030204" pitchFamily="18" charset="0"/>
                                  </a:rPr>
                                  <m:t>𝐻</m:t>
                                </m:r>
                                <m:r>
                                  <a:rPr lang="de-DE" sz="1400" b="0" i="1" smtClean="0">
                                    <a:solidFill>
                                      <a:schemeClr val="bg1"/>
                                    </a:solidFill>
                                    <a:latin typeface="Cambria Math" panose="02040503050406030204" pitchFamily="18" charset="0"/>
                                  </a:rPr>
                                  <m:t>=</m:t>
                                </m:r>
                                <m:r>
                                  <a:rPr lang="de-DE" sz="1400" b="0" i="1" smtClean="0">
                                    <a:solidFill>
                                      <a:schemeClr val="bg1"/>
                                    </a:solidFill>
                                    <a:latin typeface="Cambria Math" panose="02040503050406030204" pitchFamily="18" charset="0"/>
                                  </a:rPr>
                                  <m:t>𝑛𝑜</m:t>
                                </m:r>
                              </m:oMath>
                            </m:oMathPara>
                          </a14:m>
                          <a:endParaRPr lang="de-DE" sz="1400" dirty="0">
                            <a:solidFill>
                              <a:schemeClr val="bg1"/>
                            </a:solidFill>
                          </a:endParaRPr>
                        </a:p>
                      </a:txBody>
                      <a:tcPr marL="91345" marR="91345" marT="45672" marB="45672">
                        <a:solidFill>
                          <a:schemeClr val="tx1"/>
                        </a:solidFill>
                      </a:tcPr>
                    </a:tc>
                    <a:tc>
                      <a:txBody>
                        <a:bodyPr/>
                        <a:lstStyle/>
                        <a:p>
                          <a:pPr/>
                          <a14:m>
                            <m:oMathPara xmlns:m="http://schemas.openxmlformats.org/officeDocument/2006/math">
                              <m:oMathParaPr>
                                <m:jc m:val="centerGroup"/>
                              </m:oMathParaPr>
                              <m:oMath xmlns:m="http://schemas.openxmlformats.org/officeDocument/2006/math">
                                <m:r>
                                  <a:rPr lang="de-DE" sz="1400" b="0" i="1" smtClean="0">
                                    <a:solidFill>
                                      <a:schemeClr val="bg1"/>
                                    </a:solidFill>
                                    <a:latin typeface="Cambria Math" panose="02040503050406030204" pitchFamily="18" charset="0"/>
                                  </a:rPr>
                                  <m:t>𝐻</m:t>
                                </m:r>
                                <m:r>
                                  <a:rPr lang="de-DE" sz="1400" b="0" i="1" smtClean="0">
                                    <a:solidFill>
                                      <a:schemeClr val="bg1"/>
                                    </a:solidFill>
                                    <a:latin typeface="Cambria Math" panose="02040503050406030204" pitchFamily="18" charset="0"/>
                                  </a:rPr>
                                  <m:t>=</m:t>
                                </m:r>
                                <m:r>
                                  <a:rPr lang="de-DE" sz="1400" b="0" i="1" smtClean="0">
                                    <a:solidFill>
                                      <a:schemeClr val="bg1"/>
                                    </a:solidFill>
                                    <a:latin typeface="Cambria Math" panose="02040503050406030204" pitchFamily="18" charset="0"/>
                                  </a:rPr>
                                  <m:t>𝑦𝑒𝑠</m:t>
                                </m:r>
                              </m:oMath>
                            </m:oMathPara>
                          </a14:m>
                          <a:endParaRPr lang="de-DE" sz="1400" dirty="0">
                            <a:solidFill>
                              <a:schemeClr val="bg1"/>
                            </a:solidFill>
                          </a:endParaRPr>
                        </a:p>
                      </a:txBody>
                      <a:tcPr marL="91345" marR="91345" marT="45672" marB="45672">
                        <a:solidFill>
                          <a:schemeClr val="tx1"/>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b="0" i="1" smtClean="0">
                                    <a:solidFill>
                                      <a:schemeClr val="bg1"/>
                                    </a:solidFill>
                                    <a:latin typeface="Cambria Math" panose="02040503050406030204" pitchFamily="18" charset="0"/>
                                  </a:rPr>
                                  <m:t>𝐻</m:t>
                                </m:r>
                                <m:r>
                                  <a:rPr lang="de-DE" sz="1400" b="0" i="1" smtClean="0">
                                    <a:solidFill>
                                      <a:schemeClr val="bg1"/>
                                    </a:solidFill>
                                    <a:latin typeface="Cambria Math" panose="02040503050406030204" pitchFamily="18" charset="0"/>
                                  </a:rPr>
                                  <m:t>=</m:t>
                                </m:r>
                                <m:r>
                                  <a:rPr lang="de-DE" sz="1400" b="0" i="1" smtClean="0">
                                    <a:solidFill>
                                      <a:schemeClr val="bg1"/>
                                    </a:solidFill>
                                    <a:latin typeface="Cambria Math" panose="02040503050406030204" pitchFamily="18" charset="0"/>
                                  </a:rPr>
                                  <m:t>𝑛𝑜</m:t>
                                </m:r>
                              </m:oMath>
                            </m:oMathPara>
                          </a14:m>
                          <a:endParaRPr lang="de-DE" sz="1400" dirty="0">
                            <a:solidFill>
                              <a:schemeClr val="bg1"/>
                            </a:solidFill>
                          </a:endParaRPr>
                        </a:p>
                      </a:txBody>
                      <a:tcPr marL="91345" marR="91345" marT="45672" marB="45672">
                        <a:solidFill>
                          <a:schemeClr val="tx1"/>
                        </a:solidFill>
                      </a:tcPr>
                    </a:tc>
                    <a:extLst>
                      <a:ext uri="{0D108BD9-81ED-4DB2-BD59-A6C34878D82A}">
                        <a16:rowId xmlns:a16="http://schemas.microsoft.com/office/drawing/2014/main" val="1993784280"/>
                      </a:ext>
                    </a:extLst>
                  </a:tr>
                  <a:tr h="305682">
                    <a:tc>
                      <a:txBody>
                        <a:bodyPr/>
                        <a:lstStyle/>
                        <a:p>
                          <a:pPr/>
                          <a14:m>
                            <m:oMathPara xmlns:m="http://schemas.openxmlformats.org/officeDocument/2006/math">
                              <m:oMathParaPr>
                                <m:jc m:val="centerGroup"/>
                              </m:oMathParaPr>
                              <m:oMath xmlns:m="http://schemas.openxmlformats.org/officeDocument/2006/math">
                                <m:r>
                                  <a:rPr lang="de-DE" sz="1400" b="0" i="1" smtClean="0">
                                    <a:solidFill>
                                      <a:schemeClr val="bg1"/>
                                    </a:solidFill>
                                    <a:latin typeface="Cambria Math" panose="02040503050406030204" pitchFamily="18" charset="0"/>
                                  </a:rPr>
                                  <m:t>𝐹</m:t>
                                </m:r>
                                <m:r>
                                  <a:rPr lang="de-DE" sz="1400" b="0" i="1" smtClean="0">
                                    <a:solidFill>
                                      <a:schemeClr val="bg1"/>
                                    </a:solidFill>
                                    <a:latin typeface="Cambria Math" panose="02040503050406030204" pitchFamily="18" charset="0"/>
                                  </a:rPr>
                                  <m:t>=</m:t>
                                </m:r>
                                <m:r>
                                  <a:rPr lang="de-DE" sz="1400" b="0" i="1" smtClean="0">
                                    <a:solidFill>
                                      <a:schemeClr val="bg1"/>
                                    </a:solidFill>
                                    <a:latin typeface="Cambria Math" panose="02040503050406030204" pitchFamily="18" charset="0"/>
                                  </a:rPr>
                                  <m:t>𝑐h𝑒𝑟𝑟𝑦</m:t>
                                </m:r>
                              </m:oMath>
                            </m:oMathPara>
                          </a14:m>
                          <a:endParaRPr lang="de-DE" sz="1400" dirty="0">
                            <a:solidFill>
                              <a:schemeClr val="bg1"/>
                            </a:solidFill>
                          </a:endParaRPr>
                        </a:p>
                      </a:txBody>
                      <a:tcPr marL="91345" marR="91345" marT="45672" marB="45672">
                        <a:solidFill>
                          <a:schemeClr val="tx1"/>
                        </a:solidFill>
                      </a:tcPr>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273</m:t>
                                </m:r>
                              </m:oMath>
                            </m:oMathPara>
                          </a14:m>
                          <a:endParaRPr lang="de-DE"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93</m:t>
                                </m:r>
                              </m:oMath>
                            </m:oMathPara>
                          </a14:m>
                          <a:endParaRPr lang="de-DE"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104</m:t>
                                </m:r>
                              </m:oMath>
                            </m:oMathPara>
                          </a14:m>
                          <a:endParaRPr lang="de-DE"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90</m:t>
                                </m:r>
                              </m:oMath>
                            </m:oMathPara>
                          </a14:m>
                          <a:endParaRPr lang="de-DE" sz="1400" dirty="0"/>
                        </a:p>
                      </a:txBody>
                      <a:tcPr marL="91345" marR="91345" marT="45672" marB="45672"/>
                    </a:tc>
                    <a:extLst>
                      <a:ext uri="{0D108BD9-81ED-4DB2-BD59-A6C34878D82A}">
                        <a16:rowId xmlns:a16="http://schemas.microsoft.com/office/drawing/2014/main" val="769759906"/>
                      </a:ext>
                    </a:extLst>
                  </a:tr>
                  <a:tr h="305682">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b="0" i="1" smtClean="0">
                                    <a:solidFill>
                                      <a:schemeClr val="bg1"/>
                                    </a:solidFill>
                                    <a:latin typeface="Cambria Math" panose="02040503050406030204" pitchFamily="18" charset="0"/>
                                  </a:rPr>
                                  <m:t>𝐹</m:t>
                                </m:r>
                                <m:r>
                                  <a:rPr lang="de-DE" sz="1400" b="0" i="1" smtClean="0">
                                    <a:solidFill>
                                      <a:schemeClr val="bg1"/>
                                    </a:solidFill>
                                    <a:latin typeface="Cambria Math" panose="02040503050406030204" pitchFamily="18" charset="0"/>
                                  </a:rPr>
                                  <m:t>=</m:t>
                                </m:r>
                                <m:r>
                                  <a:rPr lang="de-DE" sz="1400" b="0" i="1" smtClean="0">
                                    <a:solidFill>
                                      <a:schemeClr val="bg1"/>
                                    </a:solidFill>
                                    <a:latin typeface="Cambria Math" panose="02040503050406030204" pitchFamily="18" charset="0"/>
                                  </a:rPr>
                                  <m:t>𝑙𝑖𝑚𝑒</m:t>
                                </m:r>
                              </m:oMath>
                            </m:oMathPara>
                          </a14:m>
                          <a:endParaRPr lang="de-DE" sz="1400" dirty="0">
                            <a:solidFill>
                              <a:schemeClr val="bg1"/>
                            </a:solidFill>
                          </a:endParaRPr>
                        </a:p>
                      </a:txBody>
                      <a:tcPr marL="91345" marR="91345" marT="45672" marB="45672">
                        <a:solidFill>
                          <a:schemeClr val="tx1"/>
                        </a:solidFill>
                      </a:tcPr>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79</m:t>
                                </m:r>
                              </m:oMath>
                            </m:oMathPara>
                          </a14:m>
                          <a:endParaRPr lang="de-DE"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100</m:t>
                                </m:r>
                              </m:oMath>
                            </m:oMathPara>
                          </a14:m>
                          <a:endParaRPr lang="de-DE"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94</m:t>
                                </m:r>
                              </m:oMath>
                            </m:oMathPara>
                          </a14:m>
                          <a:endParaRPr lang="de-DE"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167</m:t>
                                </m:r>
                              </m:oMath>
                            </m:oMathPara>
                          </a14:m>
                          <a:endParaRPr lang="de-DE" sz="1400" dirty="0"/>
                        </a:p>
                      </a:txBody>
                      <a:tcPr marL="91345" marR="91345" marT="45672" marB="45672"/>
                    </a:tc>
                    <a:extLst>
                      <a:ext uri="{0D108BD9-81ED-4DB2-BD59-A6C34878D82A}">
                        <a16:rowId xmlns:a16="http://schemas.microsoft.com/office/drawing/2014/main" val="430728185"/>
                      </a:ext>
                    </a:extLst>
                  </a:tr>
                </a:tbl>
              </a:graphicData>
            </a:graphic>
          </p:graphicFrame>
        </mc:Choice>
        <mc:Fallback xmlns="">
          <p:graphicFrame>
            <p:nvGraphicFramePr>
              <p:cNvPr id="44" name="Table 43">
                <a:extLst>
                  <a:ext uri="{FF2B5EF4-FFF2-40B4-BE49-F238E27FC236}">
                    <a16:creationId xmlns:a16="http://schemas.microsoft.com/office/drawing/2014/main" id="{074A9F6D-871B-4048-9803-6C9C7A6170C2}"/>
                  </a:ext>
                </a:extLst>
              </p:cNvPr>
              <p:cNvGraphicFramePr>
                <a:graphicFrameLocks noGrp="1"/>
              </p:cNvGraphicFramePr>
              <p:nvPr>
                <p:extLst/>
              </p:nvPr>
            </p:nvGraphicFramePr>
            <p:xfrm>
              <a:off x="7329987" y="1661479"/>
              <a:ext cx="4416778" cy="1222728"/>
            </p:xfrm>
            <a:graphic>
              <a:graphicData uri="http://schemas.openxmlformats.org/drawingml/2006/table">
                <a:tbl>
                  <a:tblPr firstRow="1" bandRow="1">
                    <a:tableStyleId>{793D81CF-94F2-401A-BA57-92F5A7B2D0C5}</a:tableStyleId>
                  </a:tblPr>
                  <a:tblGrid>
                    <a:gridCol w="1108064">
                      <a:extLst>
                        <a:ext uri="{9D8B030D-6E8A-4147-A177-3AD203B41FA5}">
                          <a16:colId xmlns:a16="http://schemas.microsoft.com/office/drawing/2014/main" val="563986268"/>
                        </a:ext>
                      </a:extLst>
                    </a:gridCol>
                    <a:gridCol w="864288">
                      <a:extLst>
                        <a:ext uri="{9D8B030D-6E8A-4147-A177-3AD203B41FA5}">
                          <a16:colId xmlns:a16="http://schemas.microsoft.com/office/drawing/2014/main" val="4209704794"/>
                        </a:ext>
                      </a:extLst>
                    </a:gridCol>
                    <a:gridCol w="790069">
                      <a:extLst>
                        <a:ext uri="{9D8B030D-6E8A-4147-A177-3AD203B41FA5}">
                          <a16:colId xmlns:a16="http://schemas.microsoft.com/office/drawing/2014/main" val="4195741854"/>
                        </a:ext>
                      </a:extLst>
                    </a:gridCol>
                    <a:gridCol w="864288">
                      <a:extLst>
                        <a:ext uri="{9D8B030D-6E8A-4147-A177-3AD203B41FA5}">
                          <a16:colId xmlns:a16="http://schemas.microsoft.com/office/drawing/2014/main" val="727764260"/>
                        </a:ext>
                      </a:extLst>
                    </a:gridCol>
                    <a:gridCol w="790069">
                      <a:extLst>
                        <a:ext uri="{9D8B030D-6E8A-4147-A177-3AD203B41FA5}">
                          <a16:colId xmlns:a16="http://schemas.microsoft.com/office/drawing/2014/main" val="412493885"/>
                        </a:ext>
                      </a:extLst>
                    </a:gridCol>
                  </a:tblGrid>
                  <a:tr h="305682">
                    <a:tc rowSpan="2">
                      <a:txBody>
                        <a:bodyPr/>
                        <a:lstStyle/>
                        <a:p>
                          <a:pPr algn="ctr"/>
                          <a:r>
                            <a:rPr lang="de-DE" sz="1400" dirty="0"/>
                            <a:t>Data</a:t>
                          </a:r>
                        </a:p>
                      </a:txBody>
                      <a:tcPr marL="91345" marR="91345" marT="45672" marB="45672" anchor="ctr"/>
                    </a:tc>
                    <a:tc gridSpan="2">
                      <a:txBody>
                        <a:bodyPr/>
                        <a:lstStyle/>
                        <a:p>
                          <a:endParaRPr lang="en-US"/>
                        </a:p>
                      </a:txBody>
                      <a:tcPr marL="91345" marR="91345" marT="45672" marB="45672">
                        <a:blipFill>
                          <a:blip r:embed="rId4"/>
                          <a:stretch>
                            <a:fillRect l="-67176" r="-100000" b="-292000"/>
                          </a:stretch>
                        </a:blipFill>
                      </a:tcPr>
                    </a:tc>
                    <a:tc hMerge="1">
                      <a:txBody>
                        <a:bodyPr/>
                        <a:lstStyle/>
                        <a:p>
                          <a:endParaRPr lang="de-DE" dirty="0"/>
                        </a:p>
                      </a:txBody>
                      <a:tcPr/>
                    </a:tc>
                    <a:tc gridSpan="2">
                      <a:txBody>
                        <a:bodyPr/>
                        <a:lstStyle/>
                        <a:p>
                          <a:endParaRPr lang="en-US"/>
                        </a:p>
                      </a:txBody>
                      <a:tcPr marL="91345" marR="91345" marT="45672" marB="45672">
                        <a:blipFill>
                          <a:blip r:embed="rId4"/>
                          <a:stretch>
                            <a:fillRect l="-168462" r="-769" b="-292000"/>
                          </a:stretch>
                        </a:blipFill>
                      </a:tcPr>
                    </a:tc>
                    <a:tc hMerge="1">
                      <a:txBody>
                        <a:bodyPr/>
                        <a:lstStyle/>
                        <a:p>
                          <a:endParaRPr lang="de-DE" dirty="0"/>
                        </a:p>
                      </a:txBody>
                      <a:tcPr/>
                    </a:tc>
                    <a:extLst>
                      <a:ext uri="{0D108BD9-81ED-4DB2-BD59-A6C34878D82A}">
                        <a16:rowId xmlns:a16="http://schemas.microsoft.com/office/drawing/2014/main" val="3031248550"/>
                      </a:ext>
                    </a:extLst>
                  </a:tr>
                  <a:tr h="305682">
                    <a:tc vMerge="1">
                      <a:txBody>
                        <a:bodyPr/>
                        <a:lstStyle/>
                        <a:p>
                          <a:endParaRPr lang="de-DE" sz="1400" dirty="0"/>
                        </a:p>
                      </a:txBody>
                      <a:tcPr>
                        <a:solidFill>
                          <a:schemeClr val="tx1"/>
                        </a:solidFill>
                      </a:tcPr>
                    </a:tc>
                    <a:tc>
                      <a:txBody>
                        <a:bodyPr/>
                        <a:lstStyle/>
                        <a:p>
                          <a:endParaRPr lang="en-US"/>
                        </a:p>
                      </a:txBody>
                      <a:tcPr marL="91345" marR="91345" marT="45672" marB="45672">
                        <a:blipFill>
                          <a:blip r:embed="rId4"/>
                          <a:stretch>
                            <a:fillRect l="-129412" t="-104167" r="-285294" b="-204167"/>
                          </a:stretch>
                        </a:blipFill>
                      </a:tcPr>
                    </a:tc>
                    <a:tc>
                      <a:txBody>
                        <a:bodyPr/>
                        <a:lstStyle/>
                        <a:p>
                          <a:endParaRPr lang="en-US"/>
                        </a:p>
                      </a:txBody>
                      <a:tcPr marL="91345" marR="91345" marT="45672" marB="45672">
                        <a:blipFill>
                          <a:blip r:embed="rId4"/>
                          <a:stretch>
                            <a:fillRect l="-247619" t="-104167" r="-207937" b="-204167"/>
                          </a:stretch>
                        </a:blipFill>
                      </a:tcPr>
                    </a:tc>
                    <a:tc>
                      <a:txBody>
                        <a:bodyPr/>
                        <a:lstStyle/>
                        <a:p>
                          <a:endParaRPr lang="en-US"/>
                        </a:p>
                      </a:txBody>
                      <a:tcPr marL="91345" marR="91345" marT="45672" marB="45672">
                        <a:blipFill>
                          <a:blip r:embed="rId4"/>
                          <a:stretch>
                            <a:fillRect l="-322059" t="-104167" r="-92647" b="-204167"/>
                          </a:stretch>
                        </a:blipFill>
                      </a:tcPr>
                    </a:tc>
                    <a:tc>
                      <a:txBody>
                        <a:bodyPr/>
                        <a:lstStyle/>
                        <a:p>
                          <a:endParaRPr lang="en-US"/>
                        </a:p>
                      </a:txBody>
                      <a:tcPr marL="91345" marR="91345" marT="45672" marB="45672">
                        <a:blipFill>
                          <a:blip r:embed="rId4"/>
                          <a:stretch>
                            <a:fillRect l="-462903" t="-104167" r="-1613" b="-204167"/>
                          </a:stretch>
                        </a:blipFill>
                      </a:tcPr>
                    </a:tc>
                    <a:extLst>
                      <a:ext uri="{0D108BD9-81ED-4DB2-BD59-A6C34878D82A}">
                        <a16:rowId xmlns:a16="http://schemas.microsoft.com/office/drawing/2014/main" val="1993784280"/>
                      </a:ext>
                    </a:extLst>
                  </a:tr>
                  <a:tr h="305682">
                    <a:tc>
                      <a:txBody>
                        <a:bodyPr/>
                        <a:lstStyle/>
                        <a:p>
                          <a:endParaRPr lang="en-US"/>
                        </a:p>
                      </a:txBody>
                      <a:tcPr marL="91345" marR="91345" marT="45672" marB="45672">
                        <a:blipFill>
                          <a:blip r:embed="rId4"/>
                          <a:stretch>
                            <a:fillRect l="-1149" t="-196000" r="-301149" b="-96000"/>
                          </a:stretch>
                        </a:blipFill>
                      </a:tcPr>
                    </a:tc>
                    <a:tc>
                      <a:txBody>
                        <a:bodyPr/>
                        <a:lstStyle/>
                        <a:p>
                          <a:endParaRPr lang="en-US"/>
                        </a:p>
                      </a:txBody>
                      <a:tcPr marL="91345" marR="91345" marT="45672" marB="45672">
                        <a:blipFill>
                          <a:blip r:embed="rId4"/>
                          <a:stretch>
                            <a:fillRect l="-129412" t="-196000" r="-285294" b="-96000"/>
                          </a:stretch>
                        </a:blipFill>
                      </a:tcPr>
                    </a:tc>
                    <a:tc>
                      <a:txBody>
                        <a:bodyPr/>
                        <a:lstStyle/>
                        <a:p>
                          <a:endParaRPr lang="en-US"/>
                        </a:p>
                      </a:txBody>
                      <a:tcPr marL="91345" marR="91345" marT="45672" marB="45672">
                        <a:blipFill>
                          <a:blip r:embed="rId4"/>
                          <a:stretch>
                            <a:fillRect l="-247619" t="-196000" r="-207937" b="-96000"/>
                          </a:stretch>
                        </a:blipFill>
                      </a:tcPr>
                    </a:tc>
                    <a:tc>
                      <a:txBody>
                        <a:bodyPr/>
                        <a:lstStyle/>
                        <a:p>
                          <a:endParaRPr lang="en-US"/>
                        </a:p>
                      </a:txBody>
                      <a:tcPr marL="91345" marR="91345" marT="45672" marB="45672">
                        <a:blipFill>
                          <a:blip r:embed="rId4"/>
                          <a:stretch>
                            <a:fillRect l="-322059" t="-196000" r="-92647" b="-96000"/>
                          </a:stretch>
                        </a:blipFill>
                      </a:tcPr>
                    </a:tc>
                    <a:tc>
                      <a:txBody>
                        <a:bodyPr/>
                        <a:lstStyle/>
                        <a:p>
                          <a:endParaRPr lang="en-US"/>
                        </a:p>
                      </a:txBody>
                      <a:tcPr marL="91345" marR="91345" marT="45672" marB="45672">
                        <a:blipFill>
                          <a:blip r:embed="rId4"/>
                          <a:stretch>
                            <a:fillRect l="-462903" t="-196000" r="-1613" b="-96000"/>
                          </a:stretch>
                        </a:blipFill>
                      </a:tcPr>
                    </a:tc>
                    <a:extLst>
                      <a:ext uri="{0D108BD9-81ED-4DB2-BD59-A6C34878D82A}">
                        <a16:rowId xmlns:a16="http://schemas.microsoft.com/office/drawing/2014/main" val="769759906"/>
                      </a:ext>
                    </a:extLst>
                  </a:tr>
                  <a:tr h="305682">
                    <a:tc>
                      <a:txBody>
                        <a:bodyPr/>
                        <a:lstStyle/>
                        <a:p>
                          <a:endParaRPr lang="en-US"/>
                        </a:p>
                      </a:txBody>
                      <a:tcPr marL="91345" marR="91345" marT="45672" marB="45672">
                        <a:blipFill>
                          <a:blip r:embed="rId4"/>
                          <a:stretch>
                            <a:fillRect l="-1149" t="-308333" r="-301149"/>
                          </a:stretch>
                        </a:blipFill>
                      </a:tcPr>
                    </a:tc>
                    <a:tc>
                      <a:txBody>
                        <a:bodyPr/>
                        <a:lstStyle/>
                        <a:p>
                          <a:endParaRPr lang="en-US"/>
                        </a:p>
                      </a:txBody>
                      <a:tcPr marL="91345" marR="91345" marT="45672" marB="45672">
                        <a:blipFill>
                          <a:blip r:embed="rId4"/>
                          <a:stretch>
                            <a:fillRect l="-129412" t="-308333" r="-285294"/>
                          </a:stretch>
                        </a:blipFill>
                      </a:tcPr>
                    </a:tc>
                    <a:tc>
                      <a:txBody>
                        <a:bodyPr/>
                        <a:lstStyle/>
                        <a:p>
                          <a:endParaRPr lang="en-US"/>
                        </a:p>
                      </a:txBody>
                      <a:tcPr marL="91345" marR="91345" marT="45672" marB="45672">
                        <a:blipFill>
                          <a:blip r:embed="rId4"/>
                          <a:stretch>
                            <a:fillRect l="-247619" t="-308333" r="-207937"/>
                          </a:stretch>
                        </a:blipFill>
                      </a:tcPr>
                    </a:tc>
                    <a:tc>
                      <a:txBody>
                        <a:bodyPr/>
                        <a:lstStyle/>
                        <a:p>
                          <a:endParaRPr lang="en-US"/>
                        </a:p>
                      </a:txBody>
                      <a:tcPr marL="91345" marR="91345" marT="45672" marB="45672">
                        <a:blipFill>
                          <a:blip r:embed="rId4"/>
                          <a:stretch>
                            <a:fillRect l="-322059" t="-308333" r="-92647"/>
                          </a:stretch>
                        </a:blipFill>
                      </a:tcPr>
                    </a:tc>
                    <a:tc>
                      <a:txBody>
                        <a:bodyPr/>
                        <a:lstStyle/>
                        <a:p>
                          <a:endParaRPr lang="en-US"/>
                        </a:p>
                      </a:txBody>
                      <a:tcPr marL="91345" marR="91345" marT="45672" marB="45672">
                        <a:blipFill>
                          <a:blip r:embed="rId4"/>
                          <a:stretch>
                            <a:fillRect l="-462903" t="-308333" r="-1613"/>
                          </a:stretch>
                        </a:blipFill>
                      </a:tcPr>
                    </a:tc>
                    <a:extLst>
                      <a:ext uri="{0D108BD9-81ED-4DB2-BD59-A6C34878D82A}">
                        <a16:rowId xmlns:a16="http://schemas.microsoft.com/office/drawing/2014/main" val="430728185"/>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45" name="Table 44">
                <a:extLst>
                  <a:ext uri="{FF2B5EF4-FFF2-40B4-BE49-F238E27FC236}">
                    <a16:creationId xmlns:a16="http://schemas.microsoft.com/office/drawing/2014/main" id="{4BB575D7-B6EC-6C44-AF9A-51D647F890F7}"/>
                  </a:ext>
                </a:extLst>
              </p:cNvPr>
              <p:cNvGraphicFramePr>
                <a:graphicFrameLocks noGrp="1"/>
              </p:cNvGraphicFramePr>
              <p:nvPr/>
            </p:nvGraphicFramePr>
            <p:xfrm>
              <a:off x="10435722" y="3520003"/>
              <a:ext cx="934255" cy="611364"/>
            </p:xfrm>
            <a:graphic>
              <a:graphicData uri="http://schemas.openxmlformats.org/drawingml/2006/table">
                <a:tbl>
                  <a:tblPr firstRow="1" bandRow="1">
                    <a:tableStyleId>{793D81CF-94F2-401A-BA57-92F5A7B2D0C5}</a:tableStyleId>
                  </a:tblPr>
                  <a:tblGrid>
                    <a:gridCol w="934255">
                      <a:extLst>
                        <a:ext uri="{9D8B030D-6E8A-4147-A177-3AD203B41FA5}">
                          <a16:colId xmlns:a16="http://schemas.microsoft.com/office/drawing/2014/main" val="994587755"/>
                        </a:ext>
                      </a:extLst>
                    </a:gridCol>
                  </a:tblGrid>
                  <a:tr h="305682">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𝑃</m:t>
                                </m:r>
                                <m:d>
                                  <m:dPr>
                                    <m:ctrlPr>
                                      <a:rPr lang="de-DE" sz="1400" b="0" i="1" smtClean="0">
                                        <a:latin typeface="Cambria Math" panose="02040503050406030204" pitchFamily="18" charset="0"/>
                                      </a:rPr>
                                    </m:ctrlPr>
                                  </m:dPr>
                                  <m:e>
                                    <m:r>
                                      <a:rPr lang="de-DE" sz="1400" b="0" i="1" smtClean="0">
                                        <a:latin typeface="Cambria Math" panose="02040503050406030204" pitchFamily="18" charset="0"/>
                                      </a:rPr>
                                      <m:t>𝐵</m:t>
                                    </m:r>
                                    <m:r>
                                      <a:rPr lang="de-DE" sz="1400" b="0" i="1" smtClean="0">
                                        <a:latin typeface="Cambria Math" panose="02040503050406030204" pitchFamily="18" charset="0"/>
                                      </a:rPr>
                                      <m:t>=1</m:t>
                                    </m:r>
                                  </m:e>
                                </m:d>
                              </m:oMath>
                            </m:oMathPara>
                          </a14:m>
                          <a:endParaRPr lang="de-DE" sz="1400" b="0" dirty="0"/>
                        </a:p>
                      </a:txBody>
                      <a:tcPr marL="91345" marR="91345" marT="45672" marB="45672"/>
                    </a:tc>
                    <a:extLst>
                      <a:ext uri="{0D108BD9-81ED-4DB2-BD59-A6C34878D82A}">
                        <a16:rowId xmlns:a16="http://schemas.microsoft.com/office/drawing/2014/main" val="2794515281"/>
                      </a:ext>
                    </a:extLst>
                  </a:tr>
                  <a:tr h="305682">
                    <a:tc>
                      <a:txBody>
                        <a:bodyPr/>
                        <a:lstStyle/>
                        <a:p>
                          <a:pPr/>
                          <a14:m>
                            <m:oMathPara xmlns:m="http://schemas.openxmlformats.org/officeDocument/2006/math">
                              <m:oMathParaPr>
                                <m:jc m:val="centerGroup"/>
                              </m:oMathParaPr>
                              <m:oMath xmlns:m="http://schemas.openxmlformats.org/officeDocument/2006/math">
                                <m:r>
                                  <a:rPr lang="de-DE" sz="1400" i="1" smtClean="0">
                                    <a:latin typeface="Cambria Math" panose="02040503050406030204" pitchFamily="18" charset="0"/>
                                    <a:ea typeface="Cambria Math" panose="02040503050406030204" pitchFamily="18" charset="0"/>
                                  </a:rPr>
                                  <m:t>𝜃</m:t>
                                </m:r>
                              </m:oMath>
                            </m:oMathPara>
                          </a14:m>
                          <a:endParaRPr lang="de-DE" sz="1400" dirty="0"/>
                        </a:p>
                      </a:txBody>
                      <a:tcPr marL="91345" marR="91345" marT="45672" marB="45672"/>
                    </a:tc>
                    <a:extLst>
                      <a:ext uri="{0D108BD9-81ED-4DB2-BD59-A6C34878D82A}">
                        <a16:rowId xmlns:a16="http://schemas.microsoft.com/office/drawing/2014/main" val="3291229817"/>
                      </a:ext>
                    </a:extLst>
                  </a:tr>
                </a:tbl>
              </a:graphicData>
            </a:graphic>
          </p:graphicFrame>
        </mc:Choice>
        <mc:Fallback xmlns="">
          <p:graphicFrame>
            <p:nvGraphicFramePr>
              <p:cNvPr id="45" name="Table 44">
                <a:extLst>
                  <a:ext uri="{FF2B5EF4-FFF2-40B4-BE49-F238E27FC236}">
                    <a16:creationId xmlns:a16="http://schemas.microsoft.com/office/drawing/2014/main" id="{4BB575D7-B6EC-6C44-AF9A-51D647F890F7}"/>
                  </a:ext>
                </a:extLst>
              </p:cNvPr>
              <p:cNvGraphicFramePr>
                <a:graphicFrameLocks noGrp="1"/>
              </p:cNvGraphicFramePr>
              <p:nvPr>
                <p:extLst/>
              </p:nvPr>
            </p:nvGraphicFramePr>
            <p:xfrm>
              <a:off x="10435722" y="3520003"/>
              <a:ext cx="934255" cy="611364"/>
            </p:xfrm>
            <a:graphic>
              <a:graphicData uri="http://schemas.openxmlformats.org/drawingml/2006/table">
                <a:tbl>
                  <a:tblPr firstRow="1" bandRow="1">
                    <a:tableStyleId>{793D81CF-94F2-401A-BA57-92F5A7B2D0C5}</a:tableStyleId>
                  </a:tblPr>
                  <a:tblGrid>
                    <a:gridCol w="934255">
                      <a:extLst>
                        <a:ext uri="{9D8B030D-6E8A-4147-A177-3AD203B41FA5}">
                          <a16:colId xmlns:a16="http://schemas.microsoft.com/office/drawing/2014/main" val="994587755"/>
                        </a:ext>
                      </a:extLst>
                    </a:gridCol>
                  </a:tblGrid>
                  <a:tr h="305682">
                    <a:tc>
                      <a:txBody>
                        <a:bodyPr/>
                        <a:lstStyle/>
                        <a:p>
                          <a:endParaRPr lang="en-US"/>
                        </a:p>
                      </a:txBody>
                      <a:tcPr marL="91345" marR="91345" marT="45672" marB="45672">
                        <a:blipFill>
                          <a:blip r:embed="rId5"/>
                          <a:stretch>
                            <a:fillRect l="-1333" t="-4000" b="-96000"/>
                          </a:stretch>
                        </a:blipFill>
                      </a:tcPr>
                    </a:tc>
                    <a:extLst>
                      <a:ext uri="{0D108BD9-81ED-4DB2-BD59-A6C34878D82A}">
                        <a16:rowId xmlns:a16="http://schemas.microsoft.com/office/drawing/2014/main" val="2794515281"/>
                      </a:ext>
                    </a:extLst>
                  </a:tr>
                  <a:tr h="305682">
                    <a:tc>
                      <a:txBody>
                        <a:bodyPr/>
                        <a:lstStyle/>
                        <a:p>
                          <a:endParaRPr lang="en-US"/>
                        </a:p>
                      </a:txBody>
                      <a:tcPr marL="91345" marR="91345" marT="45672" marB="45672">
                        <a:blipFill>
                          <a:blip r:embed="rId5"/>
                          <a:stretch>
                            <a:fillRect l="-1333" t="-108333"/>
                          </a:stretch>
                        </a:blipFill>
                      </a:tcPr>
                    </a:tc>
                    <a:extLst>
                      <a:ext uri="{0D108BD9-81ED-4DB2-BD59-A6C34878D82A}">
                        <a16:rowId xmlns:a16="http://schemas.microsoft.com/office/drawing/2014/main" val="3291229817"/>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46" name="Table 45">
                <a:extLst>
                  <a:ext uri="{FF2B5EF4-FFF2-40B4-BE49-F238E27FC236}">
                    <a16:creationId xmlns:a16="http://schemas.microsoft.com/office/drawing/2014/main" id="{287C7F84-3C90-5D44-A7D1-3C48FB585ECE}"/>
                  </a:ext>
                </a:extLst>
              </p:cNvPr>
              <p:cNvGraphicFramePr>
                <a:graphicFrameLocks noGrp="1"/>
              </p:cNvGraphicFramePr>
              <p:nvPr/>
            </p:nvGraphicFramePr>
            <p:xfrm>
              <a:off x="7109693" y="4981421"/>
              <a:ext cx="1620738" cy="917046"/>
            </p:xfrm>
            <a:graphic>
              <a:graphicData uri="http://schemas.openxmlformats.org/drawingml/2006/table">
                <a:tbl>
                  <a:tblPr firstRow="1" bandRow="1">
                    <a:tableStyleId>{793D81CF-94F2-401A-BA57-92F5A7B2D0C5}</a:tableStyleId>
                  </a:tblPr>
                  <a:tblGrid>
                    <a:gridCol w="342861">
                      <a:extLst>
                        <a:ext uri="{9D8B030D-6E8A-4147-A177-3AD203B41FA5}">
                          <a16:colId xmlns:a16="http://schemas.microsoft.com/office/drawing/2014/main" val="796263953"/>
                        </a:ext>
                      </a:extLst>
                    </a:gridCol>
                    <a:gridCol w="1277877">
                      <a:extLst>
                        <a:ext uri="{9D8B030D-6E8A-4147-A177-3AD203B41FA5}">
                          <a16:colId xmlns:a16="http://schemas.microsoft.com/office/drawing/2014/main" val="994587755"/>
                        </a:ext>
                      </a:extLst>
                    </a:gridCol>
                  </a:tblGrid>
                  <a:tr h="305682">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𝐵</m:t>
                                </m:r>
                              </m:oMath>
                            </m:oMathPara>
                          </a14:m>
                          <a:endParaRPr lang="de-DE" sz="1400" b="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𝑃</m:t>
                                </m:r>
                                <m:d>
                                  <m:dPr>
                                    <m:ctrlPr>
                                      <a:rPr lang="de-DE" sz="1400" b="0" i="1" smtClean="0">
                                        <a:latin typeface="Cambria Math" panose="02040503050406030204" pitchFamily="18" charset="0"/>
                                      </a:rPr>
                                    </m:ctrlPr>
                                  </m:dPr>
                                  <m:e>
                                    <m:r>
                                      <a:rPr lang="de-DE" sz="1400" b="0" i="1" smtClean="0">
                                        <a:latin typeface="Cambria Math" panose="02040503050406030204" pitchFamily="18" charset="0"/>
                                      </a:rPr>
                                      <m:t>𝑐h𝑒𝑟𝑟𝑦</m:t>
                                    </m:r>
                                    <m:r>
                                      <a:rPr lang="de-DE" sz="1400" b="0" i="1" smtClean="0">
                                        <a:latin typeface="Cambria Math" panose="02040503050406030204" pitchFamily="18" charset="0"/>
                                      </a:rPr>
                                      <m:t> | </m:t>
                                    </m:r>
                                    <m:r>
                                      <a:rPr lang="de-DE" sz="1400" b="0" i="1" smtClean="0">
                                        <a:latin typeface="Cambria Math" panose="02040503050406030204" pitchFamily="18" charset="0"/>
                                      </a:rPr>
                                      <m:t>𝐵</m:t>
                                    </m:r>
                                  </m:e>
                                </m:d>
                              </m:oMath>
                            </m:oMathPara>
                          </a14:m>
                          <a:endParaRPr lang="de-DE" sz="1400" b="0" dirty="0"/>
                        </a:p>
                      </a:txBody>
                      <a:tcPr marL="91345" marR="91345" marT="45672" marB="45672"/>
                    </a:tc>
                    <a:extLst>
                      <a:ext uri="{0D108BD9-81ED-4DB2-BD59-A6C34878D82A}">
                        <a16:rowId xmlns:a16="http://schemas.microsoft.com/office/drawing/2014/main" val="2794515281"/>
                      </a:ext>
                    </a:extLst>
                  </a:tr>
                  <a:tr h="305682">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1</m:t>
                                </m:r>
                              </m:oMath>
                            </m:oMathPara>
                          </a14:m>
                          <a:endParaRPr lang="de-DE"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ea typeface="Cambria Math" panose="02040503050406030204" pitchFamily="18" charset="0"/>
                                      </a:rPr>
                                    </m:ctrlPr>
                                  </m:sSubPr>
                                  <m:e>
                                    <m:r>
                                      <a:rPr lang="de-DE" sz="1400" i="1" smtClean="0">
                                        <a:latin typeface="Cambria Math" panose="02040503050406030204" pitchFamily="18" charset="0"/>
                                        <a:ea typeface="Cambria Math" panose="02040503050406030204" pitchFamily="18" charset="0"/>
                                      </a:rPr>
                                      <m:t>𝜃</m:t>
                                    </m:r>
                                  </m:e>
                                  <m:sub>
                                    <m:r>
                                      <a:rPr lang="de-DE" sz="1400" b="0" i="1" smtClean="0">
                                        <a:latin typeface="Cambria Math" panose="02040503050406030204" pitchFamily="18" charset="0"/>
                                        <a:ea typeface="Cambria Math" panose="02040503050406030204" pitchFamily="18" charset="0"/>
                                      </a:rPr>
                                      <m:t>𝐹</m:t>
                                    </m:r>
                                    <m:r>
                                      <a:rPr lang="de-DE" sz="1400" b="0" i="1" smtClean="0">
                                        <a:latin typeface="Cambria Math" panose="02040503050406030204" pitchFamily="18" charset="0"/>
                                        <a:ea typeface="Cambria Math" panose="02040503050406030204" pitchFamily="18" charset="0"/>
                                      </a:rPr>
                                      <m:t>1</m:t>
                                    </m:r>
                                  </m:sub>
                                </m:sSub>
                              </m:oMath>
                            </m:oMathPara>
                          </a14:m>
                          <a:endParaRPr lang="de-DE" sz="1400" dirty="0"/>
                        </a:p>
                      </a:txBody>
                      <a:tcPr marL="91345" marR="91345" marT="45672" marB="45672"/>
                    </a:tc>
                    <a:extLst>
                      <a:ext uri="{0D108BD9-81ED-4DB2-BD59-A6C34878D82A}">
                        <a16:rowId xmlns:a16="http://schemas.microsoft.com/office/drawing/2014/main" val="3291229817"/>
                      </a:ext>
                    </a:extLst>
                  </a:tr>
                  <a:tr h="305682">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2</m:t>
                                </m:r>
                              </m:oMath>
                            </m:oMathPara>
                          </a14:m>
                          <a:endParaRPr lang="de-DE" sz="1400" dirty="0"/>
                        </a:p>
                      </a:txBody>
                      <a:tcPr marL="91345" marR="91345" marT="45672" marB="45672"/>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ea typeface="Cambria Math" panose="02040503050406030204" pitchFamily="18" charset="0"/>
                                      </a:rPr>
                                    </m:ctrlPr>
                                  </m:sSubPr>
                                  <m:e>
                                    <m:r>
                                      <a:rPr lang="de-DE" sz="1400" i="1" smtClean="0">
                                        <a:latin typeface="Cambria Math" panose="02040503050406030204" pitchFamily="18" charset="0"/>
                                        <a:ea typeface="Cambria Math" panose="02040503050406030204" pitchFamily="18" charset="0"/>
                                      </a:rPr>
                                      <m:t>𝜃</m:t>
                                    </m:r>
                                  </m:e>
                                  <m:sub>
                                    <m:r>
                                      <a:rPr lang="de-DE" sz="1400" b="0" i="1" smtClean="0">
                                        <a:latin typeface="Cambria Math" panose="02040503050406030204" pitchFamily="18" charset="0"/>
                                        <a:ea typeface="Cambria Math" panose="02040503050406030204" pitchFamily="18" charset="0"/>
                                      </a:rPr>
                                      <m:t>𝐹</m:t>
                                    </m:r>
                                    <m:r>
                                      <a:rPr lang="de-DE" sz="1400" b="0" i="1" smtClean="0">
                                        <a:latin typeface="Cambria Math" panose="02040503050406030204" pitchFamily="18" charset="0"/>
                                        <a:ea typeface="Cambria Math" panose="02040503050406030204" pitchFamily="18" charset="0"/>
                                      </a:rPr>
                                      <m:t>2</m:t>
                                    </m:r>
                                  </m:sub>
                                </m:sSub>
                              </m:oMath>
                            </m:oMathPara>
                          </a14:m>
                          <a:endParaRPr lang="de-DE" sz="1400" dirty="0"/>
                        </a:p>
                      </a:txBody>
                      <a:tcPr marL="91345" marR="91345" marT="45672" marB="45672"/>
                    </a:tc>
                    <a:extLst>
                      <a:ext uri="{0D108BD9-81ED-4DB2-BD59-A6C34878D82A}">
                        <a16:rowId xmlns:a16="http://schemas.microsoft.com/office/drawing/2014/main" val="2499895101"/>
                      </a:ext>
                    </a:extLst>
                  </a:tr>
                </a:tbl>
              </a:graphicData>
            </a:graphic>
          </p:graphicFrame>
        </mc:Choice>
        <mc:Fallback xmlns="">
          <p:graphicFrame>
            <p:nvGraphicFramePr>
              <p:cNvPr id="46" name="Table 45">
                <a:extLst>
                  <a:ext uri="{FF2B5EF4-FFF2-40B4-BE49-F238E27FC236}">
                    <a16:creationId xmlns:a16="http://schemas.microsoft.com/office/drawing/2014/main" id="{287C7F84-3C90-5D44-A7D1-3C48FB585ECE}"/>
                  </a:ext>
                </a:extLst>
              </p:cNvPr>
              <p:cNvGraphicFramePr>
                <a:graphicFrameLocks noGrp="1"/>
              </p:cNvGraphicFramePr>
              <p:nvPr>
                <p:extLst/>
              </p:nvPr>
            </p:nvGraphicFramePr>
            <p:xfrm>
              <a:off x="7109693" y="4981421"/>
              <a:ext cx="1620738" cy="917046"/>
            </p:xfrm>
            <a:graphic>
              <a:graphicData uri="http://schemas.openxmlformats.org/drawingml/2006/table">
                <a:tbl>
                  <a:tblPr firstRow="1" bandRow="1">
                    <a:tableStyleId>{793D81CF-94F2-401A-BA57-92F5A7B2D0C5}</a:tableStyleId>
                  </a:tblPr>
                  <a:tblGrid>
                    <a:gridCol w="342861">
                      <a:extLst>
                        <a:ext uri="{9D8B030D-6E8A-4147-A177-3AD203B41FA5}">
                          <a16:colId xmlns:a16="http://schemas.microsoft.com/office/drawing/2014/main" val="796263953"/>
                        </a:ext>
                      </a:extLst>
                    </a:gridCol>
                    <a:gridCol w="1277877">
                      <a:extLst>
                        <a:ext uri="{9D8B030D-6E8A-4147-A177-3AD203B41FA5}">
                          <a16:colId xmlns:a16="http://schemas.microsoft.com/office/drawing/2014/main" val="994587755"/>
                        </a:ext>
                      </a:extLst>
                    </a:gridCol>
                  </a:tblGrid>
                  <a:tr h="305682">
                    <a:tc>
                      <a:txBody>
                        <a:bodyPr/>
                        <a:lstStyle/>
                        <a:p>
                          <a:endParaRPr lang="en-US"/>
                        </a:p>
                      </a:txBody>
                      <a:tcPr marL="91345" marR="91345" marT="45672" marB="45672">
                        <a:blipFill>
                          <a:blip r:embed="rId6"/>
                          <a:stretch>
                            <a:fillRect t="-4167" r="-377778" b="-204167"/>
                          </a:stretch>
                        </a:blipFill>
                      </a:tcPr>
                    </a:tc>
                    <a:tc>
                      <a:txBody>
                        <a:bodyPr/>
                        <a:lstStyle/>
                        <a:p>
                          <a:endParaRPr lang="en-US"/>
                        </a:p>
                      </a:txBody>
                      <a:tcPr marL="91345" marR="91345" marT="45672" marB="45672">
                        <a:blipFill>
                          <a:blip r:embed="rId6"/>
                          <a:stretch>
                            <a:fillRect l="-26471" t="-4167" b="-204167"/>
                          </a:stretch>
                        </a:blipFill>
                      </a:tcPr>
                    </a:tc>
                    <a:extLst>
                      <a:ext uri="{0D108BD9-81ED-4DB2-BD59-A6C34878D82A}">
                        <a16:rowId xmlns:a16="http://schemas.microsoft.com/office/drawing/2014/main" val="2794515281"/>
                      </a:ext>
                    </a:extLst>
                  </a:tr>
                  <a:tr h="305682">
                    <a:tc>
                      <a:txBody>
                        <a:bodyPr/>
                        <a:lstStyle/>
                        <a:p>
                          <a:endParaRPr lang="en-US"/>
                        </a:p>
                      </a:txBody>
                      <a:tcPr marL="91345" marR="91345" marT="45672" marB="45672">
                        <a:blipFill>
                          <a:blip r:embed="rId6"/>
                          <a:stretch>
                            <a:fillRect t="-100000" r="-377778" b="-96000"/>
                          </a:stretch>
                        </a:blipFill>
                      </a:tcPr>
                    </a:tc>
                    <a:tc>
                      <a:txBody>
                        <a:bodyPr/>
                        <a:lstStyle/>
                        <a:p>
                          <a:endParaRPr lang="en-US"/>
                        </a:p>
                      </a:txBody>
                      <a:tcPr marL="91345" marR="91345" marT="45672" marB="45672">
                        <a:blipFill>
                          <a:blip r:embed="rId6"/>
                          <a:stretch>
                            <a:fillRect l="-26471" t="-100000" b="-96000"/>
                          </a:stretch>
                        </a:blipFill>
                      </a:tcPr>
                    </a:tc>
                    <a:extLst>
                      <a:ext uri="{0D108BD9-81ED-4DB2-BD59-A6C34878D82A}">
                        <a16:rowId xmlns:a16="http://schemas.microsoft.com/office/drawing/2014/main" val="3291229817"/>
                      </a:ext>
                    </a:extLst>
                  </a:tr>
                  <a:tr h="305682">
                    <a:tc>
                      <a:txBody>
                        <a:bodyPr/>
                        <a:lstStyle/>
                        <a:p>
                          <a:endParaRPr lang="en-US"/>
                        </a:p>
                      </a:txBody>
                      <a:tcPr marL="91345" marR="91345" marT="45672" marB="45672">
                        <a:blipFill>
                          <a:blip r:embed="rId6"/>
                          <a:stretch>
                            <a:fillRect t="-208333" r="-377778"/>
                          </a:stretch>
                        </a:blipFill>
                      </a:tcPr>
                    </a:tc>
                    <a:tc>
                      <a:txBody>
                        <a:bodyPr/>
                        <a:lstStyle/>
                        <a:p>
                          <a:endParaRPr lang="en-US"/>
                        </a:p>
                      </a:txBody>
                      <a:tcPr marL="91345" marR="91345" marT="45672" marB="45672">
                        <a:blipFill>
                          <a:blip r:embed="rId6"/>
                          <a:stretch>
                            <a:fillRect l="-26471" t="-208333"/>
                          </a:stretch>
                        </a:blipFill>
                      </a:tcPr>
                    </a:tc>
                    <a:extLst>
                      <a:ext uri="{0D108BD9-81ED-4DB2-BD59-A6C34878D82A}">
                        <a16:rowId xmlns:a16="http://schemas.microsoft.com/office/drawing/2014/main" val="2499895101"/>
                      </a:ext>
                    </a:extLst>
                  </a:tr>
                </a:tbl>
              </a:graphicData>
            </a:graphic>
          </p:graphicFrame>
        </mc:Fallback>
      </mc:AlternateContent>
      <p:grpSp>
        <p:nvGrpSpPr>
          <p:cNvPr id="47" name="Group 46">
            <a:extLst>
              <a:ext uri="{FF2B5EF4-FFF2-40B4-BE49-F238E27FC236}">
                <a16:creationId xmlns:a16="http://schemas.microsoft.com/office/drawing/2014/main" id="{60EEB458-02D8-2847-BB12-DC32BCF1665D}"/>
              </a:ext>
            </a:extLst>
          </p:cNvPr>
          <p:cNvGrpSpPr/>
          <p:nvPr/>
        </p:nvGrpSpPr>
        <p:grpSpPr>
          <a:xfrm>
            <a:off x="7272736" y="3631132"/>
            <a:ext cx="4528029" cy="1258636"/>
            <a:chOff x="8509581" y="3636559"/>
            <a:chExt cx="4532746" cy="1259947"/>
          </a:xfrm>
        </p:grpSpPr>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4D41D6E2-C1F7-4F44-8105-B60C4387BA3C}"/>
                    </a:ext>
                  </a:extLst>
                </p:cNvPr>
                <p:cNvSpPr txBox="1"/>
                <p:nvPr/>
              </p:nvSpPr>
              <p:spPr>
                <a:xfrm>
                  <a:off x="10129581" y="4506993"/>
                  <a:ext cx="1296000" cy="389513"/>
                </a:xfrm>
                <a:prstGeom prst="ellipse">
                  <a:avLst/>
                </a:prstGeom>
                <a:solidFill>
                  <a:schemeClr val="tx1">
                    <a:lumMod val="40000"/>
                    <a:lumOff val="60000"/>
                  </a:schemeClr>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1798" i="1" smtClean="0">
                            <a:latin typeface="Cambria Math" panose="02040503050406030204" pitchFamily="18" charset="0"/>
                          </a:rPr>
                          <m:t>𝑊𝑟𝑎𝑝𝑝𝑒𝑟</m:t>
                        </m:r>
                      </m:oMath>
                    </m:oMathPara>
                  </a14:m>
                  <a:endParaRPr lang="en-GB" sz="1798" dirty="0"/>
                </a:p>
              </p:txBody>
            </p:sp>
          </mc:Choice>
          <mc:Fallback xmlns="">
            <p:sp>
              <p:nvSpPr>
                <p:cNvPr id="48" name="TextBox 47">
                  <a:extLst>
                    <a:ext uri="{FF2B5EF4-FFF2-40B4-BE49-F238E27FC236}">
                      <a16:creationId xmlns:a16="http://schemas.microsoft.com/office/drawing/2014/main" id="{4D41D6E2-C1F7-4F44-8105-B60C4387BA3C}"/>
                    </a:ext>
                  </a:extLst>
                </p:cNvPr>
                <p:cNvSpPr txBox="1">
                  <a:spLocks noRot="1" noChangeAspect="1" noMove="1" noResize="1" noEditPoints="1" noAdjustHandles="1" noChangeArrowheads="1" noChangeShapeType="1" noTextEdit="1"/>
                </p:cNvSpPr>
                <p:nvPr/>
              </p:nvSpPr>
              <p:spPr>
                <a:xfrm>
                  <a:off x="10129581" y="4506993"/>
                  <a:ext cx="1296000" cy="389513"/>
                </a:xfrm>
                <a:prstGeom prst="ellipse">
                  <a:avLst/>
                </a:prstGeom>
                <a:blipFill>
                  <a:blip r:embed="rId7"/>
                  <a:stretch>
                    <a:fillRect b="-6061"/>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F2A5E151-D0A1-DE47-8230-EC2842DBA7B1}"/>
                    </a:ext>
                  </a:extLst>
                </p:cNvPr>
                <p:cNvSpPr txBox="1"/>
                <p:nvPr/>
              </p:nvSpPr>
              <p:spPr>
                <a:xfrm>
                  <a:off x="10129581" y="3636559"/>
                  <a:ext cx="1296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1798" i="1" smtClean="0">
                            <a:solidFill>
                              <a:srgbClr val="FFC000"/>
                            </a:solidFill>
                            <a:latin typeface="Cambria Math" panose="02040503050406030204" pitchFamily="18" charset="0"/>
                          </a:rPr>
                          <m:t>𝐵𝑎𝑔</m:t>
                        </m:r>
                      </m:oMath>
                    </m:oMathPara>
                  </a14:m>
                  <a:endParaRPr lang="en-GB" sz="1798" dirty="0"/>
                </a:p>
              </p:txBody>
            </p:sp>
          </mc:Choice>
          <mc:Fallback xmlns="">
            <p:sp>
              <p:nvSpPr>
                <p:cNvPr id="49" name="TextBox 48">
                  <a:extLst>
                    <a:ext uri="{FF2B5EF4-FFF2-40B4-BE49-F238E27FC236}">
                      <a16:creationId xmlns:a16="http://schemas.microsoft.com/office/drawing/2014/main" id="{F2A5E151-D0A1-DE47-8230-EC2842DBA7B1}"/>
                    </a:ext>
                  </a:extLst>
                </p:cNvPr>
                <p:cNvSpPr txBox="1">
                  <a:spLocks noRot="1" noChangeAspect="1" noMove="1" noResize="1" noEditPoints="1" noAdjustHandles="1" noChangeArrowheads="1" noChangeShapeType="1" noTextEdit="1"/>
                </p:cNvSpPr>
                <p:nvPr/>
              </p:nvSpPr>
              <p:spPr>
                <a:xfrm>
                  <a:off x="10129581" y="3636559"/>
                  <a:ext cx="1296000" cy="389513"/>
                </a:xfrm>
                <a:prstGeom prst="ellipse">
                  <a:avLst/>
                </a:prstGeom>
                <a:blipFill>
                  <a:blip r:embed="rId8"/>
                  <a:stretch>
                    <a:fillRect b="-3030"/>
                  </a:stretch>
                </a:blipFill>
                <a:ln>
                  <a:solidFill>
                    <a:schemeClr val="tx1"/>
                  </a:solidFill>
                </a:ln>
              </p:spPr>
              <p:txBody>
                <a:bodyPr/>
                <a:lstStyle/>
                <a:p>
                  <a:r>
                    <a:rPr lang="de-DE">
                      <a:noFill/>
                    </a:rPr>
                    <a:t> </a:t>
                  </a:r>
                </a:p>
              </p:txBody>
            </p:sp>
          </mc:Fallback>
        </mc:AlternateContent>
        <p:cxnSp>
          <p:nvCxnSpPr>
            <p:cNvPr id="50" name="Straight Arrow Connector 49">
              <a:extLst>
                <a:ext uri="{FF2B5EF4-FFF2-40B4-BE49-F238E27FC236}">
                  <a16:creationId xmlns:a16="http://schemas.microsoft.com/office/drawing/2014/main" id="{F4F5245C-3E73-874D-9462-66C75CBACF3C}"/>
                </a:ext>
              </a:extLst>
            </p:cNvPr>
            <p:cNvCxnSpPr>
              <a:cxnSpLocks/>
              <a:stCxn id="49" idx="4"/>
              <a:endCxn id="48" idx="0"/>
            </p:cNvCxnSpPr>
            <p:nvPr/>
          </p:nvCxnSpPr>
          <p:spPr>
            <a:xfrm>
              <a:off x="10777581" y="4026072"/>
              <a:ext cx="0" cy="48092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20772877-14C8-7248-A757-222B8FABBAE6}"/>
                    </a:ext>
                  </a:extLst>
                </p:cNvPr>
                <p:cNvSpPr txBox="1"/>
                <p:nvPr/>
              </p:nvSpPr>
              <p:spPr>
                <a:xfrm>
                  <a:off x="11746327" y="4506992"/>
                  <a:ext cx="1296000" cy="389513"/>
                </a:xfrm>
                <a:prstGeom prst="ellipse">
                  <a:avLst/>
                </a:prstGeom>
                <a:solidFill>
                  <a:schemeClr val="tx1">
                    <a:lumMod val="40000"/>
                    <a:lumOff val="60000"/>
                  </a:schemeClr>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1798" i="1" smtClean="0">
                            <a:latin typeface="Cambria Math" panose="02040503050406030204" pitchFamily="18" charset="0"/>
                          </a:rPr>
                          <m:t>𝐻𝑜𝑙𝑒</m:t>
                        </m:r>
                      </m:oMath>
                    </m:oMathPara>
                  </a14:m>
                  <a:endParaRPr lang="en-GB" sz="1798" dirty="0"/>
                </a:p>
              </p:txBody>
            </p:sp>
          </mc:Choice>
          <mc:Fallback xmlns="">
            <p:sp>
              <p:nvSpPr>
                <p:cNvPr id="51" name="TextBox 50">
                  <a:extLst>
                    <a:ext uri="{FF2B5EF4-FFF2-40B4-BE49-F238E27FC236}">
                      <a16:creationId xmlns:a16="http://schemas.microsoft.com/office/drawing/2014/main" id="{20772877-14C8-7248-A757-222B8FABBAE6}"/>
                    </a:ext>
                  </a:extLst>
                </p:cNvPr>
                <p:cNvSpPr txBox="1">
                  <a:spLocks noRot="1" noChangeAspect="1" noMove="1" noResize="1" noEditPoints="1" noAdjustHandles="1" noChangeArrowheads="1" noChangeShapeType="1" noTextEdit="1"/>
                </p:cNvSpPr>
                <p:nvPr/>
              </p:nvSpPr>
              <p:spPr>
                <a:xfrm>
                  <a:off x="11746327" y="4506992"/>
                  <a:ext cx="1296000" cy="389513"/>
                </a:xfrm>
                <a:prstGeom prst="ellipse">
                  <a:avLst/>
                </a:prstGeom>
                <a:blipFill>
                  <a:blip r:embed="rId9"/>
                  <a:stretch>
                    <a:fillRect/>
                  </a:stretch>
                </a:blipFill>
                <a:ln>
                  <a:solidFill>
                    <a:schemeClr val="tx1"/>
                  </a:solidFill>
                </a:ln>
              </p:spPr>
              <p:txBody>
                <a:bodyPr/>
                <a:lstStyle/>
                <a:p>
                  <a:r>
                    <a:rPr lang="de-DE">
                      <a:noFill/>
                    </a:rPr>
                    <a:t> </a:t>
                  </a:r>
                </a:p>
              </p:txBody>
            </p:sp>
          </mc:Fallback>
        </mc:AlternateContent>
        <p:cxnSp>
          <p:nvCxnSpPr>
            <p:cNvPr id="52" name="Straight Arrow Connector 51">
              <a:extLst>
                <a:ext uri="{FF2B5EF4-FFF2-40B4-BE49-F238E27FC236}">
                  <a16:creationId xmlns:a16="http://schemas.microsoft.com/office/drawing/2014/main" id="{D6A1DECC-3A3C-7740-9957-4189FFA6E223}"/>
                </a:ext>
              </a:extLst>
            </p:cNvPr>
            <p:cNvCxnSpPr>
              <a:cxnSpLocks/>
              <a:stCxn id="49" idx="5"/>
              <a:endCxn id="51" idx="0"/>
            </p:cNvCxnSpPr>
            <p:nvPr/>
          </p:nvCxnSpPr>
          <p:spPr>
            <a:xfrm>
              <a:off x="11235786" y="3969029"/>
              <a:ext cx="1158541" cy="53796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BD16601F-5E89-534E-BB80-78D2F3D1985F}"/>
                    </a:ext>
                  </a:extLst>
                </p:cNvPr>
                <p:cNvSpPr txBox="1"/>
                <p:nvPr/>
              </p:nvSpPr>
              <p:spPr>
                <a:xfrm>
                  <a:off x="8509581" y="4506993"/>
                  <a:ext cx="1296000" cy="389513"/>
                </a:xfrm>
                <a:prstGeom prst="ellipse">
                  <a:avLst/>
                </a:prstGeom>
                <a:solidFill>
                  <a:schemeClr val="tx1">
                    <a:lumMod val="40000"/>
                    <a:lumOff val="60000"/>
                  </a:schemeClr>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1798" i="1" smtClean="0">
                            <a:latin typeface="Cambria Math" panose="02040503050406030204" pitchFamily="18" charset="0"/>
                          </a:rPr>
                          <m:t>𝐹𝑙𝑎𝑣𝑜𝑢𝑟</m:t>
                        </m:r>
                      </m:oMath>
                    </m:oMathPara>
                  </a14:m>
                  <a:endParaRPr lang="en-GB" sz="1798" dirty="0"/>
                </a:p>
              </p:txBody>
            </p:sp>
          </mc:Choice>
          <mc:Fallback xmlns="">
            <p:sp>
              <p:nvSpPr>
                <p:cNvPr id="53" name="TextBox 52">
                  <a:extLst>
                    <a:ext uri="{FF2B5EF4-FFF2-40B4-BE49-F238E27FC236}">
                      <a16:creationId xmlns:a16="http://schemas.microsoft.com/office/drawing/2014/main" id="{BD16601F-5E89-534E-BB80-78D2F3D1985F}"/>
                    </a:ext>
                  </a:extLst>
                </p:cNvPr>
                <p:cNvSpPr txBox="1">
                  <a:spLocks noRot="1" noChangeAspect="1" noMove="1" noResize="1" noEditPoints="1" noAdjustHandles="1" noChangeArrowheads="1" noChangeShapeType="1" noTextEdit="1"/>
                </p:cNvSpPr>
                <p:nvPr/>
              </p:nvSpPr>
              <p:spPr>
                <a:xfrm>
                  <a:off x="8509581" y="4506993"/>
                  <a:ext cx="1296000" cy="389513"/>
                </a:xfrm>
                <a:prstGeom prst="ellipse">
                  <a:avLst/>
                </a:prstGeom>
                <a:blipFill>
                  <a:blip r:embed="rId10"/>
                  <a:stretch>
                    <a:fillRect/>
                  </a:stretch>
                </a:blipFill>
                <a:ln>
                  <a:solidFill>
                    <a:schemeClr val="tx1"/>
                  </a:solidFill>
                </a:ln>
              </p:spPr>
              <p:txBody>
                <a:bodyPr/>
                <a:lstStyle/>
                <a:p>
                  <a:r>
                    <a:rPr lang="de-DE">
                      <a:noFill/>
                    </a:rPr>
                    <a:t> </a:t>
                  </a:r>
                </a:p>
              </p:txBody>
            </p:sp>
          </mc:Fallback>
        </mc:AlternateContent>
        <p:cxnSp>
          <p:nvCxnSpPr>
            <p:cNvPr id="54" name="Straight Arrow Connector 53">
              <a:extLst>
                <a:ext uri="{FF2B5EF4-FFF2-40B4-BE49-F238E27FC236}">
                  <a16:creationId xmlns:a16="http://schemas.microsoft.com/office/drawing/2014/main" id="{CF43552E-B145-5147-BC8A-860028352A3D}"/>
                </a:ext>
              </a:extLst>
            </p:cNvPr>
            <p:cNvCxnSpPr>
              <a:cxnSpLocks/>
              <a:stCxn id="49" idx="3"/>
              <a:endCxn id="53" idx="0"/>
            </p:cNvCxnSpPr>
            <p:nvPr/>
          </p:nvCxnSpPr>
          <p:spPr>
            <a:xfrm flipH="1">
              <a:off x="9157581" y="3969029"/>
              <a:ext cx="1161795" cy="5379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graphicFrame>
            <p:nvGraphicFramePr>
              <p:cNvPr id="55" name="Table 54">
                <a:extLst>
                  <a:ext uri="{FF2B5EF4-FFF2-40B4-BE49-F238E27FC236}">
                    <a16:creationId xmlns:a16="http://schemas.microsoft.com/office/drawing/2014/main" id="{1A793A11-24A3-1648-93E0-A98AE65AAB78}"/>
                  </a:ext>
                </a:extLst>
              </p:cNvPr>
              <p:cNvGraphicFramePr>
                <a:graphicFrameLocks noGrp="1"/>
              </p:cNvGraphicFramePr>
              <p:nvPr/>
            </p:nvGraphicFramePr>
            <p:xfrm>
              <a:off x="8856747" y="4981421"/>
              <a:ext cx="1363259" cy="917046"/>
            </p:xfrm>
            <a:graphic>
              <a:graphicData uri="http://schemas.openxmlformats.org/drawingml/2006/table">
                <a:tbl>
                  <a:tblPr firstRow="1" bandRow="1">
                    <a:tableStyleId>{793D81CF-94F2-401A-BA57-92F5A7B2D0C5}</a:tableStyleId>
                  </a:tblPr>
                  <a:tblGrid>
                    <a:gridCol w="342861">
                      <a:extLst>
                        <a:ext uri="{9D8B030D-6E8A-4147-A177-3AD203B41FA5}">
                          <a16:colId xmlns:a16="http://schemas.microsoft.com/office/drawing/2014/main" val="796263953"/>
                        </a:ext>
                      </a:extLst>
                    </a:gridCol>
                    <a:gridCol w="1020398">
                      <a:extLst>
                        <a:ext uri="{9D8B030D-6E8A-4147-A177-3AD203B41FA5}">
                          <a16:colId xmlns:a16="http://schemas.microsoft.com/office/drawing/2014/main" val="994587755"/>
                        </a:ext>
                      </a:extLst>
                    </a:gridCol>
                  </a:tblGrid>
                  <a:tr h="305682">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𝐵</m:t>
                                </m:r>
                              </m:oMath>
                            </m:oMathPara>
                          </a14:m>
                          <a:endParaRPr lang="de-DE" sz="1400" b="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𝑃</m:t>
                                </m:r>
                                <m:d>
                                  <m:dPr>
                                    <m:ctrlPr>
                                      <a:rPr lang="de-DE" sz="1400" b="0" i="1" smtClean="0">
                                        <a:latin typeface="Cambria Math" panose="02040503050406030204" pitchFamily="18" charset="0"/>
                                      </a:rPr>
                                    </m:ctrlPr>
                                  </m:dPr>
                                  <m:e>
                                    <m:r>
                                      <a:rPr lang="de-DE" sz="1400" b="0" i="1" smtClean="0">
                                        <a:latin typeface="Cambria Math" panose="02040503050406030204" pitchFamily="18" charset="0"/>
                                      </a:rPr>
                                      <m:t>𝑟𝑒𝑑</m:t>
                                    </m:r>
                                    <m:r>
                                      <a:rPr lang="de-DE" sz="1400" b="0" i="1" smtClean="0">
                                        <a:latin typeface="Cambria Math" panose="02040503050406030204" pitchFamily="18" charset="0"/>
                                      </a:rPr>
                                      <m:t> | </m:t>
                                    </m:r>
                                    <m:r>
                                      <a:rPr lang="de-DE" sz="1400" b="0" i="1" smtClean="0">
                                        <a:latin typeface="Cambria Math" panose="02040503050406030204" pitchFamily="18" charset="0"/>
                                      </a:rPr>
                                      <m:t>𝐵</m:t>
                                    </m:r>
                                  </m:e>
                                </m:d>
                              </m:oMath>
                            </m:oMathPara>
                          </a14:m>
                          <a:endParaRPr lang="de-DE" sz="1400" b="0" dirty="0"/>
                        </a:p>
                      </a:txBody>
                      <a:tcPr marL="91345" marR="91345" marT="45672" marB="45672"/>
                    </a:tc>
                    <a:extLst>
                      <a:ext uri="{0D108BD9-81ED-4DB2-BD59-A6C34878D82A}">
                        <a16:rowId xmlns:a16="http://schemas.microsoft.com/office/drawing/2014/main" val="2794515281"/>
                      </a:ext>
                    </a:extLst>
                  </a:tr>
                  <a:tr h="305682">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1</m:t>
                                </m:r>
                              </m:oMath>
                            </m:oMathPara>
                          </a14:m>
                          <a:endParaRPr lang="de-DE"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ea typeface="Cambria Math" panose="02040503050406030204" pitchFamily="18" charset="0"/>
                                      </a:rPr>
                                    </m:ctrlPr>
                                  </m:sSubPr>
                                  <m:e>
                                    <m:r>
                                      <a:rPr lang="de-DE" sz="1400" i="1" smtClean="0">
                                        <a:latin typeface="Cambria Math" panose="02040503050406030204" pitchFamily="18" charset="0"/>
                                        <a:ea typeface="Cambria Math" panose="02040503050406030204" pitchFamily="18" charset="0"/>
                                      </a:rPr>
                                      <m:t>𝜃</m:t>
                                    </m:r>
                                  </m:e>
                                  <m:sub>
                                    <m:r>
                                      <a:rPr lang="de-DE" sz="1400" b="0" i="1" smtClean="0">
                                        <a:latin typeface="Cambria Math" panose="02040503050406030204" pitchFamily="18" charset="0"/>
                                        <a:ea typeface="Cambria Math" panose="02040503050406030204" pitchFamily="18" charset="0"/>
                                      </a:rPr>
                                      <m:t>𝑊</m:t>
                                    </m:r>
                                    <m:r>
                                      <a:rPr lang="de-DE" sz="1400" b="0" i="1" smtClean="0">
                                        <a:latin typeface="Cambria Math" panose="02040503050406030204" pitchFamily="18" charset="0"/>
                                        <a:ea typeface="Cambria Math" panose="02040503050406030204" pitchFamily="18" charset="0"/>
                                      </a:rPr>
                                      <m:t>1</m:t>
                                    </m:r>
                                  </m:sub>
                                </m:sSub>
                              </m:oMath>
                            </m:oMathPara>
                          </a14:m>
                          <a:endParaRPr lang="de-DE" sz="1400" dirty="0"/>
                        </a:p>
                      </a:txBody>
                      <a:tcPr marL="91345" marR="91345" marT="45672" marB="45672"/>
                    </a:tc>
                    <a:extLst>
                      <a:ext uri="{0D108BD9-81ED-4DB2-BD59-A6C34878D82A}">
                        <a16:rowId xmlns:a16="http://schemas.microsoft.com/office/drawing/2014/main" val="3291229817"/>
                      </a:ext>
                    </a:extLst>
                  </a:tr>
                  <a:tr h="305682">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2</m:t>
                                </m:r>
                              </m:oMath>
                            </m:oMathPara>
                          </a14:m>
                          <a:endParaRPr lang="de-DE" sz="1400" dirty="0"/>
                        </a:p>
                      </a:txBody>
                      <a:tcPr marL="91345" marR="91345" marT="45672" marB="45672"/>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ea typeface="Cambria Math" panose="02040503050406030204" pitchFamily="18" charset="0"/>
                                      </a:rPr>
                                    </m:ctrlPr>
                                  </m:sSubPr>
                                  <m:e>
                                    <m:r>
                                      <a:rPr lang="de-DE" sz="1400" i="1" smtClean="0">
                                        <a:latin typeface="Cambria Math" panose="02040503050406030204" pitchFamily="18" charset="0"/>
                                        <a:ea typeface="Cambria Math" panose="02040503050406030204" pitchFamily="18" charset="0"/>
                                      </a:rPr>
                                      <m:t>𝜃</m:t>
                                    </m:r>
                                  </m:e>
                                  <m:sub>
                                    <m:r>
                                      <a:rPr lang="de-DE" sz="1400" b="0" i="1" smtClean="0">
                                        <a:latin typeface="Cambria Math" panose="02040503050406030204" pitchFamily="18" charset="0"/>
                                        <a:ea typeface="Cambria Math" panose="02040503050406030204" pitchFamily="18" charset="0"/>
                                      </a:rPr>
                                      <m:t>𝑊</m:t>
                                    </m:r>
                                    <m:r>
                                      <a:rPr lang="de-DE" sz="1400" b="0" i="1" smtClean="0">
                                        <a:latin typeface="Cambria Math" panose="02040503050406030204" pitchFamily="18" charset="0"/>
                                        <a:ea typeface="Cambria Math" panose="02040503050406030204" pitchFamily="18" charset="0"/>
                                      </a:rPr>
                                      <m:t>2</m:t>
                                    </m:r>
                                  </m:sub>
                                </m:sSub>
                              </m:oMath>
                            </m:oMathPara>
                          </a14:m>
                          <a:endParaRPr lang="de-DE" sz="1400" dirty="0"/>
                        </a:p>
                      </a:txBody>
                      <a:tcPr marL="91345" marR="91345" marT="45672" marB="45672"/>
                    </a:tc>
                    <a:extLst>
                      <a:ext uri="{0D108BD9-81ED-4DB2-BD59-A6C34878D82A}">
                        <a16:rowId xmlns:a16="http://schemas.microsoft.com/office/drawing/2014/main" val="2499895101"/>
                      </a:ext>
                    </a:extLst>
                  </a:tr>
                </a:tbl>
              </a:graphicData>
            </a:graphic>
          </p:graphicFrame>
        </mc:Choice>
        <mc:Fallback xmlns="">
          <p:graphicFrame>
            <p:nvGraphicFramePr>
              <p:cNvPr id="55" name="Table 54">
                <a:extLst>
                  <a:ext uri="{FF2B5EF4-FFF2-40B4-BE49-F238E27FC236}">
                    <a16:creationId xmlns:a16="http://schemas.microsoft.com/office/drawing/2014/main" id="{1A793A11-24A3-1648-93E0-A98AE65AAB78}"/>
                  </a:ext>
                </a:extLst>
              </p:cNvPr>
              <p:cNvGraphicFramePr>
                <a:graphicFrameLocks noGrp="1"/>
              </p:cNvGraphicFramePr>
              <p:nvPr>
                <p:extLst/>
              </p:nvPr>
            </p:nvGraphicFramePr>
            <p:xfrm>
              <a:off x="8856747" y="4981421"/>
              <a:ext cx="1363259" cy="917046"/>
            </p:xfrm>
            <a:graphic>
              <a:graphicData uri="http://schemas.openxmlformats.org/drawingml/2006/table">
                <a:tbl>
                  <a:tblPr firstRow="1" bandRow="1">
                    <a:tableStyleId>{793D81CF-94F2-401A-BA57-92F5A7B2D0C5}</a:tableStyleId>
                  </a:tblPr>
                  <a:tblGrid>
                    <a:gridCol w="342861">
                      <a:extLst>
                        <a:ext uri="{9D8B030D-6E8A-4147-A177-3AD203B41FA5}">
                          <a16:colId xmlns:a16="http://schemas.microsoft.com/office/drawing/2014/main" val="796263953"/>
                        </a:ext>
                      </a:extLst>
                    </a:gridCol>
                    <a:gridCol w="1020398">
                      <a:extLst>
                        <a:ext uri="{9D8B030D-6E8A-4147-A177-3AD203B41FA5}">
                          <a16:colId xmlns:a16="http://schemas.microsoft.com/office/drawing/2014/main" val="994587755"/>
                        </a:ext>
                      </a:extLst>
                    </a:gridCol>
                  </a:tblGrid>
                  <a:tr h="305682">
                    <a:tc>
                      <a:txBody>
                        <a:bodyPr/>
                        <a:lstStyle/>
                        <a:p>
                          <a:endParaRPr lang="en-US"/>
                        </a:p>
                      </a:txBody>
                      <a:tcPr marL="91345" marR="91345" marT="45672" marB="45672">
                        <a:blipFill>
                          <a:blip r:embed="rId11"/>
                          <a:stretch>
                            <a:fillRect l="-3704" t="-4167" r="-300000" b="-204167"/>
                          </a:stretch>
                        </a:blipFill>
                      </a:tcPr>
                    </a:tc>
                    <a:tc>
                      <a:txBody>
                        <a:bodyPr/>
                        <a:lstStyle/>
                        <a:p>
                          <a:endParaRPr lang="en-US"/>
                        </a:p>
                      </a:txBody>
                      <a:tcPr marL="91345" marR="91345" marT="45672" marB="45672">
                        <a:blipFill>
                          <a:blip r:embed="rId11"/>
                          <a:stretch>
                            <a:fillRect l="-34568" t="-4167" b="-204167"/>
                          </a:stretch>
                        </a:blipFill>
                      </a:tcPr>
                    </a:tc>
                    <a:extLst>
                      <a:ext uri="{0D108BD9-81ED-4DB2-BD59-A6C34878D82A}">
                        <a16:rowId xmlns:a16="http://schemas.microsoft.com/office/drawing/2014/main" val="2794515281"/>
                      </a:ext>
                    </a:extLst>
                  </a:tr>
                  <a:tr h="305682">
                    <a:tc>
                      <a:txBody>
                        <a:bodyPr/>
                        <a:lstStyle/>
                        <a:p>
                          <a:endParaRPr lang="en-US"/>
                        </a:p>
                      </a:txBody>
                      <a:tcPr marL="91345" marR="91345" marT="45672" marB="45672">
                        <a:blipFill>
                          <a:blip r:embed="rId11"/>
                          <a:stretch>
                            <a:fillRect l="-3704" t="-100000" r="-300000" b="-96000"/>
                          </a:stretch>
                        </a:blipFill>
                      </a:tcPr>
                    </a:tc>
                    <a:tc>
                      <a:txBody>
                        <a:bodyPr/>
                        <a:lstStyle/>
                        <a:p>
                          <a:endParaRPr lang="en-US"/>
                        </a:p>
                      </a:txBody>
                      <a:tcPr marL="91345" marR="91345" marT="45672" marB="45672">
                        <a:blipFill>
                          <a:blip r:embed="rId11"/>
                          <a:stretch>
                            <a:fillRect l="-34568" t="-100000" b="-96000"/>
                          </a:stretch>
                        </a:blipFill>
                      </a:tcPr>
                    </a:tc>
                    <a:extLst>
                      <a:ext uri="{0D108BD9-81ED-4DB2-BD59-A6C34878D82A}">
                        <a16:rowId xmlns:a16="http://schemas.microsoft.com/office/drawing/2014/main" val="3291229817"/>
                      </a:ext>
                    </a:extLst>
                  </a:tr>
                  <a:tr h="305682">
                    <a:tc>
                      <a:txBody>
                        <a:bodyPr/>
                        <a:lstStyle/>
                        <a:p>
                          <a:endParaRPr lang="en-US"/>
                        </a:p>
                      </a:txBody>
                      <a:tcPr marL="91345" marR="91345" marT="45672" marB="45672">
                        <a:blipFill>
                          <a:blip r:embed="rId11"/>
                          <a:stretch>
                            <a:fillRect l="-3704" t="-208333" r="-300000"/>
                          </a:stretch>
                        </a:blipFill>
                      </a:tcPr>
                    </a:tc>
                    <a:tc>
                      <a:txBody>
                        <a:bodyPr/>
                        <a:lstStyle/>
                        <a:p>
                          <a:endParaRPr lang="en-US"/>
                        </a:p>
                      </a:txBody>
                      <a:tcPr marL="91345" marR="91345" marT="45672" marB="45672">
                        <a:blipFill>
                          <a:blip r:embed="rId11"/>
                          <a:stretch>
                            <a:fillRect l="-34568" t="-208333"/>
                          </a:stretch>
                        </a:blipFill>
                      </a:tcPr>
                    </a:tc>
                    <a:extLst>
                      <a:ext uri="{0D108BD9-81ED-4DB2-BD59-A6C34878D82A}">
                        <a16:rowId xmlns:a16="http://schemas.microsoft.com/office/drawing/2014/main" val="2499895101"/>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56" name="Table 55">
                <a:extLst>
                  <a:ext uri="{FF2B5EF4-FFF2-40B4-BE49-F238E27FC236}">
                    <a16:creationId xmlns:a16="http://schemas.microsoft.com/office/drawing/2014/main" id="{06B9E782-55AC-0E41-A8F4-BF0805ECAA9B}"/>
                  </a:ext>
                </a:extLst>
              </p:cNvPr>
              <p:cNvGraphicFramePr>
                <a:graphicFrameLocks noGrp="1"/>
              </p:cNvGraphicFramePr>
              <p:nvPr/>
            </p:nvGraphicFramePr>
            <p:xfrm>
              <a:off x="10475204" y="4986292"/>
              <a:ext cx="1356471" cy="917046"/>
            </p:xfrm>
            <a:graphic>
              <a:graphicData uri="http://schemas.openxmlformats.org/drawingml/2006/table">
                <a:tbl>
                  <a:tblPr firstRow="1" bandRow="1">
                    <a:tableStyleId>{793D81CF-94F2-401A-BA57-92F5A7B2D0C5}</a:tableStyleId>
                  </a:tblPr>
                  <a:tblGrid>
                    <a:gridCol w="342861">
                      <a:extLst>
                        <a:ext uri="{9D8B030D-6E8A-4147-A177-3AD203B41FA5}">
                          <a16:colId xmlns:a16="http://schemas.microsoft.com/office/drawing/2014/main" val="796263953"/>
                        </a:ext>
                      </a:extLst>
                    </a:gridCol>
                    <a:gridCol w="1013610">
                      <a:extLst>
                        <a:ext uri="{9D8B030D-6E8A-4147-A177-3AD203B41FA5}">
                          <a16:colId xmlns:a16="http://schemas.microsoft.com/office/drawing/2014/main" val="994587755"/>
                        </a:ext>
                      </a:extLst>
                    </a:gridCol>
                  </a:tblGrid>
                  <a:tr h="305682">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𝐵</m:t>
                                </m:r>
                              </m:oMath>
                            </m:oMathPara>
                          </a14:m>
                          <a:endParaRPr lang="de-DE" sz="1400" b="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𝑃</m:t>
                                </m:r>
                                <m:d>
                                  <m:dPr>
                                    <m:ctrlPr>
                                      <a:rPr lang="de-DE" sz="1400" b="0" i="1" smtClean="0">
                                        <a:latin typeface="Cambria Math" panose="02040503050406030204" pitchFamily="18" charset="0"/>
                                      </a:rPr>
                                    </m:ctrlPr>
                                  </m:dPr>
                                  <m:e>
                                    <m:r>
                                      <a:rPr lang="de-DE" sz="1400" b="0" i="1" smtClean="0">
                                        <a:latin typeface="Cambria Math" panose="02040503050406030204" pitchFamily="18" charset="0"/>
                                      </a:rPr>
                                      <m:t>𝑦𝑒𝑠</m:t>
                                    </m:r>
                                    <m:r>
                                      <a:rPr lang="de-DE" sz="1400" b="0" i="1" smtClean="0">
                                        <a:latin typeface="Cambria Math" panose="02040503050406030204" pitchFamily="18" charset="0"/>
                                      </a:rPr>
                                      <m:t> | </m:t>
                                    </m:r>
                                    <m:r>
                                      <a:rPr lang="de-DE" sz="1400" b="0" i="1" smtClean="0">
                                        <a:latin typeface="Cambria Math" panose="02040503050406030204" pitchFamily="18" charset="0"/>
                                      </a:rPr>
                                      <m:t>𝐵</m:t>
                                    </m:r>
                                  </m:e>
                                </m:d>
                              </m:oMath>
                            </m:oMathPara>
                          </a14:m>
                          <a:endParaRPr lang="de-DE" sz="1400" b="0" dirty="0"/>
                        </a:p>
                      </a:txBody>
                      <a:tcPr marL="91345" marR="91345" marT="45672" marB="45672"/>
                    </a:tc>
                    <a:extLst>
                      <a:ext uri="{0D108BD9-81ED-4DB2-BD59-A6C34878D82A}">
                        <a16:rowId xmlns:a16="http://schemas.microsoft.com/office/drawing/2014/main" val="2794515281"/>
                      </a:ext>
                    </a:extLst>
                  </a:tr>
                  <a:tr h="305682">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1</m:t>
                                </m:r>
                              </m:oMath>
                            </m:oMathPara>
                          </a14:m>
                          <a:endParaRPr lang="de-DE"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ea typeface="Cambria Math" panose="02040503050406030204" pitchFamily="18" charset="0"/>
                                      </a:rPr>
                                    </m:ctrlPr>
                                  </m:sSubPr>
                                  <m:e>
                                    <m:r>
                                      <a:rPr lang="de-DE" sz="1400" i="1" smtClean="0">
                                        <a:latin typeface="Cambria Math" panose="02040503050406030204" pitchFamily="18" charset="0"/>
                                        <a:ea typeface="Cambria Math" panose="02040503050406030204" pitchFamily="18" charset="0"/>
                                      </a:rPr>
                                      <m:t>𝜃</m:t>
                                    </m:r>
                                  </m:e>
                                  <m:sub>
                                    <m:r>
                                      <a:rPr lang="de-DE" sz="1400" b="0" i="1" smtClean="0">
                                        <a:latin typeface="Cambria Math" panose="02040503050406030204" pitchFamily="18" charset="0"/>
                                        <a:ea typeface="Cambria Math" panose="02040503050406030204" pitchFamily="18" charset="0"/>
                                      </a:rPr>
                                      <m:t>𝐻</m:t>
                                    </m:r>
                                    <m:r>
                                      <a:rPr lang="de-DE" sz="1400" b="0" i="1" smtClean="0">
                                        <a:latin typeface="Cambria Math" panose="02040503050406030204" pitchFamily="18" charset="0"/>
                                        <a:ea typeface="Cambria Math" panose="02040503050406030204" pitchFamily="18" charset="0"/>
                                      </a:rPr>
                                      <m:t>1</m:t>
                                    </m:r>
                                  </m:sub>
                                </m:sSub>
                              </m:oMath>
                            </m:oMathPara>
                          </a14:m>
                          <a:endParaRPr lang="de-DE" sz="1400" dirty="0"/>
                        </a:p>
                      </a:txBody>
                      <a:tcPr marL="91345" marR="91345" marT="45672" marB="45672"/>
                    </a:tc>
                    <a:extLst>
                      <a:ext uri="{0D108BD9-81ED-4DB2-BD59-A6C34878D82A}">
                        <a16:rowId xmlns:a16="http://schemas.microsoft.com/office/drawing/2014/main" val="3291229817"/>
                      </a:ext>
                    </a:extLst>
                  </a:tr>
                  <a:tr h="305682">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2</m:t>
                                </m:r>
                              </m:oMath>
                            </m:oMathPara>
                          </a14:m>
                          <a:endParaRPr lang="de-DE" sz="1400" dirty="0"/>
                        </a:p>
                      </a:txBody>
                      <a:tcPr marL="91345" marR="91345" marT="45672" marB="45672"/>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ea typeface="Cambria Math" panose="02040503050406030204" pitchFamily="18" charset="0"/>
                                      </a:rPr>
                                    </m:ctrlPr>
                                  </m:sSubPr>
                                  <m:e>
                                    <m:r>
                                      <a:rPr lang="de-DE" sz="1400" i="1" smtClean="0">
                                        <a:latin typeface="Cambria Math" panose="02040503050406030204" pitchFamily="18" charset="0"/>
                                        <a:ea typeface="Cambria Math" panose="02040503050406030204" pitchFamily="18" charset="0"/>
                                      </a:rPr>
                                      <m:t>𝜃</m:t>
                                    </m:r>
                                  </m:e>
                                  <m:sub>
                                    <m:r>
                                      <a:rPr lang="de-DE" sz="1400" b="0" i="1" smtClean="0">
                                        <a:latin typeface="Cambria Math" panose="02040503050406030204" pitchFamily="18" charset="0"/>
                                        <a:ea typeface="Cambria Math" panose="02040503050406030204" pitchFamily="18" charset="0"/>
                                      </a:rPr>
                                      <m:t>𝐻</m:t>
                                    </m:r>
                                    <m:r>
                                      <a:rPr lang="de-DE" sz="1400" b="0" i="1" smtClean="0">
                                        <a:latin typeface="Cambria Math" panose="02040503050406030204" pitchFamily="18" charset="0"/>
                                        <a:ea typeface="Cambria Math" panose="02040503050406030204" pitchFamily="18" charset="0"/>
                                      </a:rPr>
                                      <m:t>2</m:t>
                                    </m:r>
                                  </m:sub>
                                </m:sSub>
                              </m:oMath>
                            </m:oMathPara>
                          </a14:m>
                          <a:endParaRPr lang="de-DE" sz="1400" dirty="0"/>
                        </a:p>
                      </a:txBody>
                      <a:tcPr marL="91345" marR="91345" marT="45672" marB="45672"/>
                    </a:tc>
                    <a:extLst>
                      <a:ext uri="{0D108BD9-81ED-4DB2-BD59-A6C34878D82A}">
                        <a16:rowId xmlns:a16="http://schemas.microsoft.com/office/drawing/2014/main" val="2499895101"/>
                      </a:ext>
                    </a:extLst>
                  </a:tr>
                </a:tbl>
              </a:graphicData>
            </a:graphic>
          </p:graphicFrame>
        </mc:Choice>
        <mc:Fallback xmlns="">
          <p:graphicFrame>
            <p:nvGraphicFramePr>
              <p:cNvPr id="56" name="Table 55">
                <a:extLst>
                  <a:ext uri="{FF2B5EF4-FFF2-40B4-BE49-F238E27FC236}">
                    <a16:creationId xmlns:a16="http://schemas.microsoft.com/office/drawing/2014/main" id="{06B9E782-55AC-0E41-A8F4-BF0805ECAA9B}"/>
                  </a:ext>
                </a:extLst>
              </p:cNvPr>
              <p:cNvGraphicFramePr>
                <a:graphicFrameLocks noGrp="1"/>
              </p:cNvGraphicFramePr>
              <p:nvPr>
                <p:extLst/>
              </p:nvPr>
            </p:nvGraphicFramePr>
            <p:xfrm>
              <a:off x="10475204" y="4986292"/>
              <a:ext cx="1356471" cy="917046"/>
            </p:xfrm>
            <a:graphic>
              <a:graphicData uri="http://schemas.openxmlformats.org/drawingml/2006/table">
                <a:tbl>
                  <a:tblPr firstRow="1" bandRow="1">
                    <a:tableStyleId>{793D81CF-94F2-401A-BA57-92F5A7B2D0C5}</a:tableStyleId>
                  </a:tblPr>
                  <a:tblGrid>
                    <a:gridCol w="342861">
                      <a:extLst>
                        <a:ext uri="{9D8B030D-6E8A-4147-A177-3AD203B41FA5}">
                          <a16:colId xmlns:a16="http://schemas.microsoft.com/office/drawing/2014/main" val="796263953"/>
                        </a:ext>
                      </a:extLst>
                    </a:gridCol>
                    <a:gridCol w="1013610">
                      <a:extLst>
                        <a:ext uri="{9D8B030D-6E8A-4147-A177-3AD203B41FA5}">
                          <a16:colId xmlns:a16="http://schemas.microsoft.com/office/drawing/2014/main" val="994587755"/>
                        </a:ext>
                      </a:extLst>
                    </a:gridCol>
                  </a:tblGrid>
                  <a:tr h="305682">
                    <a:tc>
                      <a:txBody>
                        <a:bodyPr/>
                        <a:lstStyle/>
                        <a:p>
                          <a:endParaRPr lang="en-US"/>
                        </a:p>
                      </a:txBody>
                      <a:tcPr marL="91345" marR="91345" marT="45672" marB="45672">
                        <a:blipFill>
                          <a:blip r:embed="rId12"/>
                          <a:stretch>
                            <a:fillRect t="-4167" r="-300000" b="-208333"/>
                          </a:stretch>
                        </a:blipFill>
                      </a:tcPr>
                    </a:tc>
                    <a:tc>
                      <a:txBody>
                        <a:bodyPr/>
                        <a:lstStyle/>
                        <a:p>
                          <a:endParaRPr lang="en-US"/>
                        </a:p>
                      </a:txBody>
                      <a:tcPr marL="91345" marR="91345" marT="45672" marB="45672">
                        <a:blipFill>
                          <a:blip r:embed="rId12"/>
                          <a:stretch>
                            <a:fillRect l="-33333" t="-4167" b="-208333"/>
                          </a:stretch>
                        </a:blipFill>
                      </a:tcPr>
                    </a:tc>
                    <a:extLst>
                      <a:ext uri="{0D108BD9-81ED-4DB2-BD59-A6C34878D82A}">
                        <a16:rowId xmlns:a16="http://schemas.microsoft.com/office/drawing/2014/main" val="2794515281"/>
                      </a:ext>
                    </a:extLst>
                  </a:tr>
                  <a:tr h="305682">
                    <a:tc>
                      <a:txBody>
                        <a:bodyPr/>
                        <a:lstStyle/>
                        <a:p>
                          <a:endParaRPr lang="en-US"/>
                        </a:p>
                      </a:txBody>
                      <a:tcPr marL="91345" marR="91345" marT="45672" marB="45672">
                        <a:blipFill>
                          <a:blip r:embed="rId12"/>
                          <a:stretch>
                            <a:fillRect t="-100000" r="-300000" b="-100000"/>
                          </a:stretch>
                        </a:blipFill>
                      </a:tcPr>
                    </a:tc>
                    <a:tc>
                      <a:txBody>
                        <a:bodyPr/>
                        <a:lstStyle/>
                        <a:p>
                          <a:endParaRPr lang="en-US"/>
                        </a:p>
                      </a:txBody>
                      <a:tcPr marL="91345" marR="91345" marT="45672" marB="45672">
                        <a:blipFill>
                          <a:blip r:embed="rId12"/>
                          <a:stretch>
                            <a:fillRect l="-33333" t="-100000" b="-100000"/>
                          </a:stretch>
                        </a:blipFill>
                      </a:tcPr>
                    </a:tc>
                    <a:extLst>
                      <a:ext uri="{0D108BD9-81ED-4DB2-BD59-A6C34878D82A}">
                        <a16:rowId xmlns:a16="http://schemas.microsoft.com/office/drawing/2014/main" val="3291229817"/>
                      </a:ext>
                    </a:extLst>
                  </a:tr>
                  <a:tr h="305682">
                    <a:tc>
                      <a:txBody>
                        <a:bodyPr/>
                        <a:lstStyle/>
                        <a:p>
                          <a:endParaRPr lang="en-US"/>
                        </a:p>
                      </a:txBody>
                      <a:tcPr marL="91345" marR="91345" marT="45672" marB="45672">
                        <a:blipFill>
                          <a:blip r:embed="rId12"/>
                          <a:stretch>
                            <a:fillRect t="-208333" r="-300000" b="-4167"/>
                          </a:stretch>
                        </a:blipFill>
                      </a:tcPr>
                    </a:tc>
                    <a:tc>
                      <a:txBody>
                        <a:bodyPr/>
                        <a:lstStyle/>
                        <a:p>
                          <a:endParaRPr lang="en-US"/>
                        </a:p>
                      </a:txBody>
                      <a:tcPr marL="91345" marR="91345" marT="45672" marB="45672">
                        <a:blipFill>
                          <a:blip r:embed="rId12"/>
                          <a:stretch>
                            <a:fillRect l="-33333" t="-208333" b="-4167"/>
                          </a:stretch>
                        </a:blipFill>
                      </a:tcPr>
                    </a:tc>
                    <a:extLst>
                      <a:ext uri="{0D108BD9-81ED-4DB2-BD59-A6C34878D82A}">
                        <a16:rowId xmlns:a16="http://schemas.microsoft.com/office/drawing/2014/main" val="2499895101"/>
                      </a:ext>
                    </a:extLst>
                  </a:tr>
                </a:tbl>
              </a:graphicData>
            </a:graphic>
          </p:graphicFrame>
        </mc:Fallback>
      </mc:AlternateContent>
      <p:sp>
        <p:nvSpPr>
          <p:cNvPr id="57" name="Rectangle 56">
            <a:extLst>
              <a:ext uri="{FF2B5EF4-FFF2-40B4-BE49-F238E27FC236}">
                <a16:creationId xmlns:a16="http://schemas.microsoft.com/office/drawing/2014/main" id="{191DBA5F-AB02-ED41-A62F-BC8A966D498D}"/>
              </a:ext>
            </a:extLst>
          </p:cNvPr>
          <p:cNvSpPr/>
          <p:nvPr/>
        </p:nvSpPr>
        <p:spPr>
          <a:xfrm>
            <a:off x="8413071" y="2274995"/>
            <a:ext cx="887350" cy="291052"/>
          </a:xfrm>
          <a:prstGeom prst="rect">
            <a:avLst/>
          </a:prstGeom>
          <a:solidFill>
            <a:schemeClr val="accent1">
              <a:alpha val="2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mc:AlternateContent xmlns:mc="http://schemas.openxmlformats.org/markup-compatibility/2006" xmlns:a14="http://schemas.microsoft.com/office/drawing/2010/main">
        <mc:Choice Requires="a14">
          <p:sp>
            <p:nvSpPr>
              <p:cNvPr id="58" name="Rectangle 57">
                <a:extLst>
                  <a:ext uri="{FF2B5EF4-FFF2-40B4-BE49-F238E27FC236}">
                    <a16:creationId xmlns:a16="http://schemas.microsoft.com/office/drawing/2014/main" id="{E500444D-1625-C144-A741-D4E09179D35A}"/>
                  </a:ext>
                </a:extLst>
              </p:cNvPr>
              <p:cNvSpPr/>
              <p:nvPr/>
            </p:nvSpPr>
            <p:spPr>
              <a:xfrm>
                <a:off x="7800059" y="531147"/>
                <a:ext cx="3476633" cy="1072190"/>
              </a:xfrm>
              <a:prstGeom prst="rect">
                <a:avLst/>
              </a:prstGeom>
            </p:spPr>
            <p:txBody>
              <a:bodyPr wrap="square">
                <a:spAutoFit/>
              </a:bodyPr>
              <a:lstStyle/>
              <a:p>
                <a:pPr marL="7930" lvl="1"/>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ea typeface="Cambria Math" panose="02040503050406030204" pitchFamily="18" charset="0"/>
                            </a:rPr>
                          </m:ctrlPr>
                        </m:sSupPr>
                        <m:e>
                          <m:r>
                            <a:rPr lang="en-GB" sz="1798" i="1">
                              <a:latin typeface="Cambria Math" panose="02040503050406030204" pitchFamily="18" charset="0"/>
                              <a:ea typeface="Cambria Math" panose="02040503050406030204" pitchFamily="18" charset="0"/>
                            </a:rPr>
                            <m:t>𝜃</m:t>
                          </m:r>
                        </m:e>
                        <m:sup>
                          <m:d>
                            <m:dPr>
                              <m:ctrlPr>
                                <a:rPr lang="en-GB" sz="1798" i="1">
                                  <a:latin typeface="Cambria Math" panose="02040503050406030204" pitchFamily="18" charset="0"/>
                                  <a:ea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0</m:t>
                              </m:r>
                            </m:e>
                          </m:d>
                        </m:sup>
                      </m:sSup>
                      <m:r>
                        <a:rPr lang="en-GB" sz="1798" i="1">
                          <a:latin typeface="Cambria Math" panose="02040503050406030204" pitchFamily="18" charset="0"/>
                          <a:ea typeface="Cambria Math" panose="02040503050406030204" pitchFamily="18" charset="0"/>
                        </a:rPr>
                        <m:t> =0.6</m:t>
                      </m:r>
                    </m:oMath>
                  </m:oMathPara>
                </a14:m>
                <a:endParaRPr lang="en-GB" sz="1798" dirty="0">
                  <a:ea typeface="Cambria Math" panose="02040503050406030204" pitchFamily="18" charset="0"/>
                </a:endParaRPr>
              </a:p>
              <a:p>
                <a:pPr marL="7930" lvl="1"/>
                <a14:m>
                  <m:oMathPara xmlns:m="http://schemas.openxmlformats.org/officeDocument/2006/math">
                    <m:oMathParaPr>
                      <m:jc m:val="centerGroup"/>
                    </m:oMathParaPr>
                    <m:oMath xmlns:m="http://schemas.openxmlformats.org/officeDocument/2006/math">
                      <m:sSubSup>
                        <m:sSubSupPr>
                          <m:ctrlPr>
                            <a:rPr lang="en-GB" sz="1798" i="1">
                              <a:latin typeface="Cambria Math" panose="02040503050406030204" pitchFamily="18" charset="0"/>
                              <a:ea typeface="Cambria Math" panose="02040503050406030204" pitchFamily="18" charset="0"/>
                            </a:rPr>
                          </m:ctrlPr>
                        </m:sSubSupPr>
                        <m:e>
                          <m:r>
                            <a:rPr lang="en-GB" sz="1798" i="1">
                              <a:latin typeface="Cambria Math" panose="02040503050406030204" pitchFamily="18" charset="0"/>
                              <a:ea typeface="Cambria Math" panose="02040503050406030204" pitchFamily="18" charset="0"/>
                            </a:rPr>
                            <m:t>𝜃</m:t>
                          </m:r>
                        </m:e>
                        <m:sub>
                          <m:r>
                            <a:rPr lang="en-GB" sz="1798" i="1">
                              <a:latin typeface="Cambria Math" panose="02040503050406030204" pitchFamily="18" charset="0"/>
                              <a:ea typeface="Cambria Math" panose="02040503050406030204" pitchFamily="18" charset="0"/>
                            </a:rPr>
                            <m:t>𝐹</m:t>
                          </m:r>
                          <m:r>
                            <a:rPr lang="en-GB" sz="1798" i="1">
                              <a:latin typeface="Cambria Math" panose="02040503050406030204" pitchFamily="18" charset="0"/>
                              <a:ea typeface="Cambria Math" panose="02040503050406030204" pitchFamily="18" charset="0"/>
                            </a:rPr>
                            <m:t>1</m:t>
                          </m:r>
                        </m:sub>
                        <m:sup>
                          <m:d>
                            <m:dPr>
                              <m:ctrlPr>
                                <a:rPr lang="en-GB" sz="1798" i="1">
                                  <a:latin typeface="Cambria Math" panose="02040503050406030204" pitchFamily="18" charset="0"/>
                                  <a:ea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0</m:t>
                              </m:r>
                            </m:e>
                          </m:d>
                        </m:sup>
                      </m:sSubSup>
                      <m:r>
                        <a:rPr lang="en-GB" sz="1798" i="1">
                          <a:latin typeface="Cambria Math" panose="02040503050406030204" pitchFamily="18" charset="0"/>
                          <a:ea typeface="Cambria Math" panose="02040503050406030204" pitchFamily="18" charset="0"/>
                        </a:rPr>
                        <m:t>=</m:t>
                      </m:r>
                      <m:sSubSup>
                        <m:sSubSupPr>
                          <m:ctrlPr>
                            <a:rPr lang="en-GB" sz="1798" i="1">
                              <a:latin typeface="Cambria Math" panose="02040503050406030204" pitchFamily="18" charset="0"/>
                              <a:ea typeface="Cambria Math" panose="02040503050406030204" pitchFamily="18" charset="0"/>
                            </a:rPr>
                          </m:ctrlPr>
                        </m:sSubSupPr>
                        <m:e>
                          <m:r>
                            <a:rPr lang="en-GB" sz="1798" i="1">
                              <a:latin typeface="Cambria Math" panose="02040503050406030204" pitchFamily="18" charset="0"/>
                              <a:ea typeface="Cambria Math" panose="02040503050406030204" pitchFamily="18" charset="0"/>
                            </a:rPr>
                            <m:t>𝜃</m:t>
                          </m:r>
                        </m:e>
                        <m:sub>
                          <m:r>
                            <a:rPr lang="en-GB" sz="1798" i="1">
                              <a:latin typeface="Cambria Math" panose="02040503050406030204" pitchFamily="18" charset="0"/>
                              <a:ea typeface="Cambria Math" panose="02040503050406030204" pitchFamily="18" charset="0"/>
                            </a:rPr>
                            <m:t>𝑊</m:t>
                          </m:r>
                          <m:r>
                            <a:rPr lang="en-GB" sz="1798" i="1">
                              <a:latin typeface="Cambria Math" panose="02040503050406030204" pitchFamily="18" charset="0"/>
                              <a:ea typeface="Cambria Math" panose="02040503050406030204" pitchFamily="18" charset="0"/>
                            </a:rPr>
                            <m:t>1</m:t>
                          </m:r>
                        </m:sub>
                        <m:sup>
                          <m:d>
                            <m:dPr>
                              <m:ctrlPr>
                                <a:rPr lang="en-GB" sz="1798" i="1">
                                  <a:latin typeface="Cambria Math" panose="02040503050406030204" pitchFamily="18" charset="0"/>
                                  <a:ea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0</m:t>
                              </m:r>
                            </m:e>
                          </m:d>
                        </m:sup>
                      </m:sSubSup>
                      <m:r>
                        <a:rPr lang="en-GB" sz="1798" i="1">
                          <a:latin typeface="Cambria Math" panose="02040503050406030204" pitchFamily="18" charset="0"/>
                          <a:ea typeface="Cambria Math" panose="02040503050406030204" pitchFamily="18" charset="0"/>
                        </a:rPr>
                        <m:t>=</m:t>
                      </m:r>
                      <m:sSubSup>
                        <m:sSubSupPr>
                          <m:ctrlPr>
                            <a:rPr lang="en-GB" sz="1798" i="1">
                              <a:latin typeface="Cambria Math" panose="02040503050406030204" pitchFamily="18" charset="0"/>
                              <a:ea typeface="Cambria Math" panose="02040503050406030204" pitchFamily="18" charset="0"/>
                            </a:rPr>
                          </m:ctrlPr>
                        </m:sSubSupPr>
                        <m:e>
                          <m:r>
                            <a:rPr lang="en-GB" sz="1798" i="1">
                              <a:latin typeface="Cambria Math" panose="02040503050406030204" pitchFamily="18" charset="0"/>
                              <a:ea typeface="Cambria Math" panose="02040503050406030204" pitchFamily="18" charset="0"/>
                            </a:rPr>
                            <m:t>𝜃</m:t>
                          </m:r>
                        </m:e>
                        <m:sub>
                          <m:r>
                            <a:rPr lang="en-GB" sz="1798" i="1">
                              <a:latin typeface="Cambria Math" panose="02040503050406030204" pitchFamily="18" charset="0"/>
                              <a:ea typeface="Cambria Math" panose="02040503050406030204" pitchFamily="18" charset="0"/>
                            </a:rPr>
                            <m:t>𝐻</m:t>
                          </m:r>
                          <m:r>
                            <a:rPr lang="en-GB" sz="1798" i="1">
                              <a:latin typeface="Cambria Math" panose="02040503050406030204" pitchFamily="18" charset="0"/>
                              <a:ea typeface="Cambria Math" panose="02040503050406030204" pitchFamily="18" charset="0"/>
                            </a:rPr>
                            <m:t>1</m:t>
                          </m:r>
                        </m:sub>
                        <m:sup>
                          <m:d>
                            <m:dPr>
                              <m:ctrlPr>
                                <a:rPr lang="en-GB" sz="1798" i="1">
                                  <a:latin typeface="Cambria Math" panose="02040503050406030204" pitchFamily="18" charset="0"/>
                                  <a:ea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0</m:t>
                              </m:r>
                            </m:e>
                          </m:d>
                        </m:sup>
                      </m:sSubSup>
                      <m:r>
                        <a:rPr lang="en-GB" sz="1798" i="1">
                          <a:latin typeface="Cambria Math" panose="02040503050406030204" pitchFamily="18" charset="0"/>
                          <a:ea typeface="Cambria Math" panose="02040503050406030204" pitchFamily="18" charset="0"/>
                        </a:rPr>
                        <m:t>=0.6</m:t>
                      </m:r>
                    </m:oMath>
                  </m:oMathPara>
                </a14:m>
                <a:endParaRPr lang="en-GB" sz="1798" dirty="0"/>
              </a:p>
              <a:p>
                <a:pPr marL="7930" lvl="1"/>
                <a14:m>
                  <m:oMathPara xmlns:m="http://schemas.openxmlformats.org/officeDocument/2006/math">
                    <m:oMathParaPr>
                      <m:jc m:val="centerGroup"/>
                    </m:oMathParaPr>
                    <m:oMath xmlns:m="http://schemas.openxmlformats.org/officeDocument/2006/math">
                      <m:sSubSup>
                        <m:sSubSupPr>
                          <m:ctrlPr>
                            <a:rPr lang="en-GB" sz="1798" i="1">
                              <a:latin typeface="Cambria Math" panose="02040503050406030204" pitchFamily="18" charset="0"/>
                              <a:ea typeface="Cambria Math" panose="02040503050406030204" pitchFamily="18" charset="0"/>
                            </a:rPr>
                          </m:ctrlPr>
                        </m:sSubSupPr>
                        <m:e>
                          <m:r>
                            <a:rPr lang="en-GB" sz="1798" i="1">
                              <a:latin typeface="Cambria Math" panose="02040503050406030204" pitchFamily="18" charset="0"/>
                              <a:ea typeface="Cambria Math" panose="02040503050406030204" pitchFamily="18" charset="0"/>
                            </a:rPr>
                            <m:t>𝜃</m:t>
                          </m:r>
                        </m:e>
                        <m:sub>
                          <m:r>
                            <a:rPr lang="en-GB" sz="1798" i="1">
                              <a:latin typeface="Cambria Math" panose="02040503050406030204" pitchFamily="18" charset="0"/>
                              <a:ea typeface="Cambria Math" panose="02040503050406030204" pitchFamily="18" charset="0"/>
                            </a:rPr>
                            <m:t>𝐹</m:t>
                          </m:r>
                          <m:r>
                            <a:rPr lang="en-GB" sz="1798" i="1">
                              <a:latin typeface="Cambria Math" panose="02040503050406030204" pitchFamily="18" charset="0"/>
                              <a:ea typeface="Cambria Math" panose="02040503050406030204" pitchFamily="18" charset="0"/>
                            </a:rPr>
                            <m:t>2</m:t>
                          </m:r>
                        </m:sub>
                        <m:sup>
                          <m:d>
                            <m:dPr>
                              <m:ctrlPr>
                                <a:rPr lang="en-GB" sz="1798" i="1">
                                  <a:latin typeface="Cambria Math" panose="02040503050406030204" pitchFamily="18" charset="0"/>
                                  <a:ea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0</m:t>
                              </m:r>
                            </m:e>
                          </m:d>
                        </m:sup>
                      </m:sSubSup>
                      <m:r>
                        <a:rPr lang="en-GB" sz="1798" i="1">
                          <a:latin typeface="Cambria Math" panose="02040503050406030204" pitchFamily="18" charset="0"/>
                          <a:ea typeface="Cambria Math" panose="02040503050406030204" pitchFamily="18" charset="0"/>
                        </a:rPr>
                        <m:t>=</m:t>
                      </m:r>
                      <m:sSubSup>
                        <m:sSubSupPr>
                          <m:ctrlPr>
                            <a:rPr lang="en-GB" sz="1798" i="1">
                              <a:latin typeface="Cambria Math" panose="02040503050406030204" pitchFamily="18" charset="0"/>
                              <a:ea typeface="Cambria Math" panose="02040503050406030204" pitchFamily="18" charset="0"/>
                            </a:rPr>
                          </m:ctrlPr>
                        </m:sSubSupPr>
                        <m:e>
                          <m:r>
                            <a:rPr lang="en-GB" sz="1798" i="1">
                              <a:latin typeface="Cambria Math" panose="02040503050406030204" pitchFamily="18" charset="0"/>
                              <a:ea typeface="Cambria Math" panose="02040503050406030204" pitchFamily="18" charset="0"/>
                            </a:rPr>
                            <m:t>𝜃</m:t>
                          </m:r>
                        </m:e>
                        <m:sub>
                          <m:r>
                            <a:rPr lang="en-GB" sz="1798" i="1">
                              <a:latin typeface="Cambria Math" panose="02040503050406030204" pitchFamily="18" charset="0"/>
                              <a:ea typeface="Cambria Math" panose="02040503050406030204" pitchFamily="18" charset="0"/>
                            </a:rPr>
                            <m:t>𝑊</m:t>
                          </m:r>
                          <m:r>
                            <a:rPr lang="en-GB" sz="1798" i="1">
                              <a:latin typeface="Cambria Math" panose="02040503050406030204" pitchFamily="18" charset="0"/>
                              <a:ea typeface="Cambria Math" panose="02040503050406030204" pitchFamily="18" charset="0"/>
                            </a:rPr>
                            <m:t>2</m:t>
                          </m:r>
                        </m:sub>
                        <m:sup>
                          <m:d>
                            <m:dPr>
                              <m:ctrlPr>
                                <a:rPr lang="en-GB" sz="1798" i="1">
                                  <a:latin typeface="Cambria Math" panose="02040503050406030204" pitchFamily="18" charset="0"/>
                                  <a:ea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0</m:t>
                              </m:r>
                            </m:e>
                          </m:d>
                        </m:sup>
                      </m:sSubSup>
                      <m:r>
                        <a:rPr lang="en-GB" sz="1798" i="1">
                          <a:latin typeface="Cambria Math" panose="02040503050406030204" pitchFamily="18" charset="0"/>
                          <a:ea typeface="Cambria Math" panose="02040503050406030204" pitchFamily="18" charset="0"/>
                        </a:rPr>
                        <m:t>=</m:t>
                      </m:r>
                      <m:sSubSup>
                        <m:sSubSupPr>
                          <m:ctrlPr>
                            <a:rPr lang="en-GB" sz="1798" i="1">
                              <a:latin typeface="Cambria Math" panose="02040503050406030204" pitchFamily="18" charset="0"/>
                              <a:ea typeface="Cambria Math" panose="02040503050406030204" pitchFamily="18" charset="0"/>
                            </a:rPr>
                          </m:ctrlPr>
                        </m:sSubSupPr>
                        <m:e>
                          <m:r>
                            <a:rPr lang="en-GB" sz="1798" i="1">
                              <a:latin typeface="Cambria Math" panose="02040503050406030204" pitchFamily="18" charset="0"/>
                              <a:ea typeface="Cambria Math" panose="02040503050406030204" pitchFamily="18" charset="0"/>
                            </a:rPr>
                            <m:t>𝜃</m:t>
                          </m:r>
                        </m:e>
                        <m:sub>
                          <m:r>
                            <a:rPr lang="en-GB" sz="1798" i="1">
                              <a:latin typeface="Cambria Math" panose="02040503050406030204" pitchFamily="18" charset="0"/>
                              <a:ea typeface="Cambria Math" panose="02040503050406030204" pitchFamily="18" charset="0"/>
                            </a:rPr>
                            <m:t>𝐻</m:t>
                          </m:r>
                          <m:r>
                            <a:rPr lang="en-GB" sz="1798" i="1">
                              <a:latin typeface="Cambria Math" panose="02040503050406030204" pitchFamily="18" charset="0"/>
                              <a:ea typeface="Cambria Math" panose="02040503050406030204" pitchFamily="18" charset="0"/>
                            </a:rPr>
                            <m:t>2</m:t>
                          </m:r>
                        </m:sub>
                        <m:sup>
                          <m:d>
                            <m:dPr>
                              <m:ctrlPr>
                                <a:rPr lang="en-GB" sz="1798" i="1">
                                  <a:latin typeface="Cambria Math" panose="02040503050406030204" pitchFamily="18" charset="0"/>
                                  <a:ea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0</m:t>
                              </m:r>
                            </m:e>
                          </m:d>
                        </m:sup>
                      </m:sSubSup>
                      <m:r>
                        <a:rPr lang="en-GB" sz="1798" i="1">
                          <a:latin typeface="Cambria Math" panose="02040503050406030204" pitchFamily="18" charset="0"/>
                          <a:ea typeface="Cambria Math" panose="02040503050406030204" pitchFamily="18" charset="0"/>
                        </a:rPr>
                        <m:t>=0.4</m:t>
                      </m:r>
                    </m:oMath>
                  </m:oMathPara>
                </a14:m>
                <a:endParaRPr lang="en-GB" sz="1798" dirty="0"/>
              </a:p>
            </p:txBody>
          </p:sp>
        </mc:Choice>
        <mc:Fallback xmlns="">
          <p:sp>
            <p:nvSpPr>
              <p:cNvPr id="58" name="Rectangle 57">
                <a:extLst>
                  <a:ext uri="{FF2B5EF4-FFF2-40B4-BE49-F238E27FC236}">
                    <a16:creationId xmlns:a16="http://schemas.microsoft.com/office/drawing/2014/main" id="{E500444D-1625-C144-A741-D4E09179D35A}"/>
                  </a:ext>
                </a:extLst>
              </p:cNvPr>
              <p:cNvSpPr>
                <a:spLocks noRot="1" noChangeAspect="1" noMove="1" noResize="1" noEditPoints="1" noAdjustHandles="1" noChangeArrowheads="1" noChangeShapeType="1" noTextEdit="1"/>
              </p:cNvSpPr>
              <p:nvPr/>
            </p:nvSpPr>
            <p:spPr>
              <a:xfrm>
                <a:off x="7800059" y="531147"/>
                <a:ext cx="3476633" cy="1072190"/>
              </a:xfrm>
              <a:prstGeom prst="rect">
                <a:avLst/>
              </a:prstGeom>
              <a:blipFill>
                <a:blip r:embed="rId13"/>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2168687678"/>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80004-053A-C94B-9C03-4E0E79318D29}"/>
              </a:ext>
            </a:extLst>
          </p:cNvPr>
          <p:cNvSpPr>
            <a:spLocks noGrp="1"/>
          </p:cNvSpPr>
          <p:nvPr>
            <p:ph type="title"/>
          </p:nvPr>
        </p:nvSpPr>
        <p:spPr/>
        <p:txBody>
          <a:bodyPr/>
          <a:lstStyle/>
          <a:p>
            <a:r>
              <a:rPr lang="en-GB" dirty="0"/>
              <a:t>Structure Learning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CC70F86-1073-8444-A172-CE6EFF312180}"/>
                  </a:ext>
                </a:extLst>
              </p:cNvPr>
              <p:cNvSpPr>
                <a:spLocks noGrp="1"/>
              </p:cNvSpPr>
              <p:nvPr>
                <p:ph idx="1"/>
              </p:nvPr>
            </p:nvSpPr>
            <p:spPr/>
            <p:txBody>
              <a:bodyPr/>
              <a:lstStyle/>
              <a:p>
                <a:r>
                  <a:rPr lang="en-GB" dirty="0"/>
                  <a:t>Unknown network structure</a:t>
                </a:r>
              </a:p>
              <a:p>
                <a:r>
                  <a:rPr lang="en-GB" dirty="0">
                    <a:cs typeface="ＭＳ Ｐゴシック" charset="0"/>
                  </a:rPr>
                  <a:t>Given training set </a:t>
                </a:r>
                <a14:m>
                  <m:oMath xmlns:m="http://schemas.openxmlformats.org/officeDocument/2006/math">
                    <m:r>
                      <a:rPr lang="en-GB" i="1">
                        <a:latin typeface="Cambria Math" panose="02040503050406030204" pitchFamily="18" charset="0"/>
                        <a:cs typeface="ＭＳ Ｐゴシック" charset="0"/>
                      </a:rPr>
                      <m:t>𝐷</m:t>
                    </m:r>
                  </m:oMath>
                </a14:m>
                <a:endParaRPr lang="en-GB" dirty="0">
                  <a:cs typeface="ＭＳ Ｐゴシック" charset="0"/>
                </a:endParaRPr>
              </a:p>
              <a:p>
                <a:r>
                  <a:rPr lang="en-GB" dirty="0">
                    <a:cs typeface="ＭＳ Ｐゴシック" charset="0"/>
                  </a:rPr>
                  <a:t>Find model that best matches </a:t>
                </a:r>
                <a14:m>
                  <m:oMath xmlns:m="http://schemas.openxmlformats.org/officeDocument/2006/math">
                    <m:r>
                      <a:rPr lang="en-GB" b="0" i="1" smtClean="0">
                        <a:latin typeface="Cambria Math" panose="02040503050406030204" pitchFamily="18" charset="0"/>
                        <a:cs typeface="ＭＳ Ｐゴシック" charset="0"/>
                      </a:rPr>
                      <m:t>𝐷</m:t>
                    </m:r>
                  </m:oMath>
                </a14:m>
                <a:r>
                  <a:rPr lang="en-GB" dirty="0">
                    <a:cs typeface="ＭＳ Ｐゴシック" charset="0"/>
                  </a:rPr>
                  <a:t>, includes:</a:t>
                </a:r>
              </a:p>
              <a:p>
                <a:pPr lvl="1"/>
                <a:r>
                  <a:rPr lang="en-GB" i="1" dirty="0">
                    <a:ea typeface="ＭＳ Ｐゴシック" charset="0"/>
                    <a:cs typeface="ＭＳ Ｐゴシック" charset="0"/>
                  </a:rPr>
                  <a:t>Model selection </a:t>
                </a:r>
              </a:p>
              <a:p>
                <a:pPr lvl="1"/>
                <a:r>
                  <a:rPr lang="en-GB" dirty="0">
                    <a:ea typeface="ＭＳ Ｐゴシック" charset="0"/>
                    <a:cs typeface="ＭＳ Ｐゴシック" charset="0"/>
                  </a:rPr>
                  <a:t>Parameter estimation</a:t>
                </a:r>
              </a:p>
              <a:p>
                <a:pPr marL="1200150" lvl="2" indent="-285750"/>
                <a:endParaRPr lang="en-GB" dirty="0">
                  <a:ea typeface="ＭＳ Ｐゴシック" charset="0"/>
                  <a:cs typeface="ＭＳ Ｐゴシック" charset="0"/>
                </a:endParaRPr>
              </a:p>
              <a:p>
                <a:endParaRPr lang="en-GB" dirty="0"/>
              </a:p>
              <a:p>
                <a:endParaRPr lang="en-GB" dirty="0"/>
              </a:p>
            </p:txBody>
          </p:sp>
        </mc:Choice>
        <mc:Fallback xmlns="">
          <p:sp>
            <p:nvSpPr>
              <p:cNvPr id="3" name="Content Placeholder 2">
                <a:extLst>
                  <a:ext uri="{FF2B5EF4-FFF2-40B4-BE49-F238E27FC236}">
                    <a16:creationId xmlns:a16="http://schemas.microsoft.com/office/drawing/2014/main" id="{9CC70F86-1073-8444-A172-CE6EFF312180}"/>
                  </a:ext>
                </a:extLst>
              </p:cNvPr>
              <p:cNvSpPr>
                <a:spLocks noGrp="1" noRot="1" noChangeAspect="1" noMove="1" noResize="1" noEditPoints="1" noAdjustHandles="1" noChangeArrowheads="1" noChangeShapeType="1" noTextEdit="1"/>
              </p:cNvSpPr>
              <p:nvPr>
                <p:ph idx="1"/>
              </p:nvPr>
            </p:nvSpPr>
            <p:spPr>
              <a:blipFill>
                <a:blip r:embed="rId2"/>
                <a:stretch>
                  <a:fillRect l="-1436" t="-2687"/>
                </a:stretch>
              </a:blipFill>
            </p:spPr>
            <p:txBody>
              <a:bodyPr/>
              <a:lstStyle/>
              <a:p>
                <a:r>
                  <a:rPr lang="en-GB">
                    <a:noFill/>
                  </a:rPr>
                  <a:t> </a:t>
                </a:r>
              </a:p>
            </p:txBody>
          </p:sp>
        </mc:Fallback>
      </mc:AlternateContent>
      <p:sp>
        <p:nvSpPr>
          <p:cNvPr id="4" name="Date Placeholder 3">
            <a:extLst>
              <a:ext uri="{FF2B5EF4-FFF2-40B4-BE49-F238E27FC236}">
                <a16:creationId xmlns:a16="http://schemas.microsoft.com/office/drawing/2014/main" id="{0856204B-4E73-364A-A901-201A13EFDDE4}"/>
              </a:ext>
            </a:extLst>
          </p:cNvPr>
          <p:cNvSpPr>
            <a:spLocks noGrp="1"/>
          </p:cNvSpPr>
          <p:nvPr>
            <p:ph type="dt" sz="half" idx="2"/>
          </p:nvPr>
        </p:nvSpPr>
        <p:spPr/>
        <p:txBody>
          <a:bodyPr/>
          <a:lstStyle/>
          <a:p>
            <a:r>
              <a:rPr lang="en-GB"/>
              <a:t>Lifted Learning</a:t>
            </a:r>
            <a:endParaRPr lang="en-GB" dirty="0"/>
          </a:p>
        </p:txBody>
      </p:sp>
      <p:sp>
        <p:nvSpPr>
          <p:cNvPr id="5" name="Footer Placeholder 4">
            <a:extLst>
              <a:ext uri="{FF2B5EF4-FFF2-40B4-BE49-F238E27FC236}">
                <a16:creationId xmlns:a16="http://schemas.microsoft.com/office/drawing/2014/main" id="{7DAE6899-E422-6E41-ADE9-DB5C9D7F82DD}"/>
              </a:ext>
            </a:extLst>
          </p:cNvPr>
          <p:cNvSpPr>
            <a:spLocks noGrp="1"/>
          </p:cNvSpPr>
          <p:nvPr>
            <p:ph type="ftr" sz="quarter" idx="3"/>
          </p:nvPr>
        </p:nvSpPr>
        <p:spPr/>
        <p:txBody>
          <a:bodyPr/>
          <a:lstStyle/>
          <a:p>
            <a:r>
              <a:rPr lang="en-GB" dirty="0"/>
              <a:t>T. Braun - StaRAI</a:t>
            </a:r>
          </a:p>
        </p:txBody>
      </p:sp>
      <p:sp>
        <p:nvSpPr>
          <p:cNvPr id="20" name="Slide Number Placeholder 19">
            <a:extLst>
              <a:ext uri="{FF2B5EF4-FFF2-40B4-BE49-F238E27FC236}">
                <a16:creationId xmlns:a16="http://schemas.microsoft.com/office/drawing/2014/main" id="{3736C2E5-16C4-6445-9067-E8794EC29F2D}"/>
              </a:ext>
            </a:extLst>
          </p:cNvPr>
          <p:cNvSpPr>
            <a:spLocks noGrp="1"/>
          </p:cNvSpPr>
          <p:nvPr>
            <p:ph type="sldNum" sz="quarter" idx="4"/>
          </p:nvPr>
        </p:nvSpPr>
        <p:spPr/>
        <p:txBody>
          <a:bodyPr/>
          <a:lstStyle/>
          <a:p>
            <a:fld id="{67C9959E-8E6B-B04C-9955-EA096F41CA7A}" type="slidenum">
              <a:rPr lang="en-GB" smtClean="0"/>
              <a:t>14</a:t>
            </a:fld>
            <a:endParaRPr lang="en-GB" dirty="0"/>
          </a:p>
        </p:txBody>
      </p:sp>
      <p:sp>
        <p:nvSpPr>
          <p:cNvPr id="21" name="Textfeld 1">
            <a:extLst>
              <a:ext uri="{FF2B5EF4-FFF2-40B4-BE49-F238E27FC236}">
                <a16:creationId xmlns:a16="http://schemas.microsoft.com/office/drawing/2014/main" id="{41B53B9D-164C-8645-8797-B8B8BE51806D}"/>
              </a:ext>
            </a:extLst>
          </p:cNvPr>
          <p:cNvSpPr txBox="1"/>
          <p:nvPr/>
        </p:nvSpPr>
        <p:spPr>
          <a:xfrm>
            <a:off x="4100917" y="6125850"/>
            <a:ext cx="5005537" cy="523220"/>
          </a:xfrm>
          <a:prstGeom prst="rect">
            <a:avLst/>
          </a:prstGeom>
          <a:noFill/>
        </p:spPr>
        <p:txBody>
          <a:bodyPr wrap="square" rtlCol="0">
            <a:spAutoFit/>
          </a:bodyPr>
          <a:lstStyle/>
          <a:p>
            <a:pPr algn="ctr"/>
            <a:r>
              <a:rPr lang="en-GB" sz="1400" dirty="0">
                <a:solidFill>
                  <a:schemeClr val="tx1">
                    <a:lumMod val="60000"/>
                    <a:lumOff val="40000"/>
                  </a:schemeClr>
                </a:solidFill>
              </a:rPr>
              <a:t>Some of the following slides from an AI course “Graphical models”</a:t>
            </a:r>
          </a:p>
          <a:p>
            <a:pPr algn="ctr"/>
            <a:r>
              <a:rPr lang="en-GB" sz="1400" dirty="0">
                <a:solidFill>
                  <a:schemeClr val="tx1">
                    <a:lumMod val="60000"/>
                    <a:lumOff val="40000"/>
                  </a:schemeClr>
                </a:solidFill>
              </a:rPr>
              <a:t>by </a:t>
            </a:r>
            <a:r>
              <a:rPr lang="en-GB" sz="1400" dirty="0" err="1">
                <a:solidFill>
                  <a:schemeClr val="tx1">
                    <a:lumMod val="60000"/>
                    <a:lumOff val="40000"/>
                  </a:schemeClr>
                </a:solidFill>
              </a:rPr>
              <a:t>Burgard</a:t>
            </a:r>
            <a:r>
              <a:rPr lang="en-GB" sz="1400" dirty="0">
                <a:solidFill>
                  <a:schemeClr val="tx1">
                    <a:lumMod val="60000"/>
                    <a:lumOff val="40000"/>
                  </a:schemeClr>
                </a:solidFill>
              </a:rPr>
              <a:t>/De </a:t>
            </a:r>
            <a:r>
              <a:rPr lang="en-GB" sz="1400" dirty="0" err="1">
                <a:solidFill>
                  <a:schemeClr val="tx1">
                    <a:lumMod val="60000"/>
                    <a:lumOff val="40000"/>
                  </a:schemeClr>
                </a:solidFill>
              </a:rPr>
              <a:t>Raedt</a:t>
            </a:r>
            <a:r>
              <a:rPr lang="en-GB" sz="1400" dirty="0">
                <a:solidFill>
                  <a:schemeClr val="tx1">
                    <a:lumMod val="60000"/>
                    <a:lumOff val="40000"/>
                  </a:schemeClr>
                </a:solidFill>
              </a:rPr>
              <a:t>/</a:t>
            </a:r>
            <a:r>
              <a:rPr lang="en-GB" sz="1400" dirty="0" err="1">
                <a:solidFill>
                  <a:schemeClr val="tx1">
                    <a:lumMod val="60000"/>
                    <a:lumOff val="40000"/>
                  </a:schemeClr>
                </a:solidFill>
              </a:rPr>
              <a:t>Kersting</a:t>
            </a:r>
            <a:r>
              <a:rPr lang="en-GB" sz="1400" dirty="0">
                <a:solidFill>
                  <a:schemeClr val="tx1">
                    <a:lumMod val="60000"/>
                    <a:lumOff val="40000"/>
                  </a:schemeClr>
                </a:solidFill>
              </a:rPr>
              <a:t>/</a:t>
            </a:r>
            <a:r>
              <a:rPr lang="en-GB" sz="1400" dirty="0" err="1">
                <a:solidFill>
                  <a:schemeClr val="tx1">
                    <a:lumMod val="60000"/>
                    <a:lumOff val="40000"/>
                  </a:schemeClr>
                </a:solidFill>
              </a:rPr>
              <a:t>Nebel</a:t>
            </a:r>
            <a:r>
              <a:rPr lang="en-GB" sz="1400" dirty="0">
                <a:solidFill>
                  <a:schemeClr val="tx1">
                    <a:lumMod val="60000"/>
                    <a:lumOff val="40000"/>
                  </a:schemeClr>
                </a:solidFill>
              </a:rPr>
              <a:t> </a:t>
            </a:r>
          </a:p>
        </p:txBody>
      </p:sp>
      <mc:AlternateContent xmlns:mc="http://schemas.openxmlformats.org/markup-compatibility/2006" xmlns:a14="http://schemas.microsoft.com/office/drawing/2010/main">
        <mc:Choice Requires="a14">
          <p:sp>
            <p:nvSpPr>
              <p:cNvPr id="22" name="Rectangle 7">
                <a:extLst>
                  <a:ext uri="{FF2B5EF4-FFF2-40B4-BE49-F238E27FC236}">
                    <a16:creationId xmlns:a16="http://schemas.microsoft.com/office/drawing/2014/main" id="{E120C326-BB83-3E45-B6F5-9E1AFAF3CF3F}"/>
                  </a:ext>
                </a:extLst>
              </p:cNvPr>
              <p:cNvSpPr>
                <a:spLocks noChangeArrowheads="1"/>
              </p:cNvSpPr>
              <p:nvPr/>
            </p:nvSpPr>
            <p:spPr bwMode="auto">
              <a:xfrm>
                <a:off x="3510317" y="5703559"/>
                <a:ext cx="832728" cy="369332"/>
              </a:xfrm>
              <a:prstGeom prst="rect">
                <a:avLst/>
              </a:prstGeom>
              <a:noFill/>
              <a:ln>
                <a:noFill/>
              </a:ln>
              <a:extLst>
                <a:ext uri="{909E8E84-426E-40dd-AFC4-6F175D3DCCD1}">
                  <a14:hiddenFill xmlns="">
                    <a:solidFill>
                      <a:srgbClr val="FFFFFF"/>
                    </a:solidFill>
                  </a14:hiddenFill>
                </a:ext>
                <a:ext uri="{91240B29-F687-4f45-9708-019B960494DF}">
                  <a14:hiddenLine xmlns="" w="12700">
                    <a:solidFill>
                      <a:srgbClr val="000000"/>
                    </a:solidFill>
                    <a:miter lim="800000"/>
                    <a:headEnd/>
                    <a:tailEnd/>
                  </a14:hiddenLine>
                </a:ext>
              </a:extLst>
            </p:spPr>
            <p:txBody>
              <a:bodyPr wrap="none" anchor="ctr">
                <a:spAutoFit/>
              </a:bodyPr>
              <a:lstStyle/>
              <a:p>
                <a:pPr algn="ctr"/>
                <a:r>
                  <a:rPr lang="en-GB" b="1" dirty="0">
                    <a:solidFill>
                      <a:schemeClr val="hlink"/>
                    </a:solidFill>
                  </a:rPr>
                  <a:t>Data </a:t>
                </a:r>
                <a14:m>
                  <m:oMath xmlns:m="http://schemas.openxmlformats.org/officeDocument/2006/math">
                    <m:r>
                      <a:rPr lang="en-GB" b="1" i="1" smtClean="0">
                        <a:solidFill>
                          <a:schemeClr val="hlink"/>
                        </a:solidFill>
                        <a:latin typeface="Cambria Math" panose="02040503050406030204" pitchFamily="18" charset="0"/>
                      </a:rPr>
                      <m:t>𝒅</m:t>
                    </m:r>
                  </m:oMath>
                </a14:m>
                <a:endParaRPr lang="en-GB" b="1" dirty="0"/>
              </a:p>
            </p:txBody>
          </p:sp>
        </mc:Choice>
        <mc:Fallback xmlns="">
          <p:sp>
            <p:nvSpPr>
              <p:cNvPr id="22" name="Rectangle 7">
                <a:extLst>
                  <a:ext uri="{FF2B5EF4-FFF2-40B4-BE49-F238E27FC236}">
                    <a16:creationId xmlns:a16="http://schemas.microsoft.com/office/drawing/2014/main" id="{E120C326-BB83-3E45-B6F5-9E1AFAF3CF3F}"/>
                  </a:ext>
                </a:extLst>
              </p:cNvPr>
              <p:cNvSpPr>
                <a:spLocks noRot="1" noChangeAspect="1" noMove="1" noResize="1" noEditPoints="1" noAdjustHandles="1" noChangeArrowheads="1" noChangeShapeType="1" noTextEdit="1"/>
              </p:cNvSpPr>
              <p:nvPr/>
            </p:nvSpPr>
            <p:spPr bwMode="auto">
              <a:xfrm>
                <a:off x="3510317" y="5703559"/>
                <a:ext cx="832728" cy="369332"/>
              </a:xfrm>
              <a:prstGeom prst="rect">
                <a:avLst/>
              </a:prstGeom>
              <a:blipFill>
                <a:blip r:embed="rId3"/>
                <a:stretch>
                  <a:fillRect l="-6061" t="-6667" b="-26667"/>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lstStyle/>
              <a:p>
                <a:r>
                  <a:rPr lang="en-GB">
                    <a:noFill/>
                  </a:rPr>
                  <a:t> </a:t>
                </a:r>
              </a:p>
            </p:txBody>
          </p:sp>
        </mc:Fallback>
      </mc:AlternateContent>
      <p:sp>
        <p:nvSpPr>
          <p:cNvPr id="23" name="AutoShape 5">
            <a:extLst>
              <a:ext uri="{FF2B5EF4-FFF2-40B4-BE49-F238E27FC236}">
                <a16:creationId xmlns:a16="http://schemas.microsoft.com/office/drawing/2014/main" id="{4A414725-EB40-4D41-9428-6CC8F3A905E3}"/>
              </a:ext>
            </a:extLst>
          </p:cNvPr>
          <p:cNvSpPr>
            <a:spLocks noChangeAspect="1" noChangeArrowheads="1"/>
          </p:cNvSpPr>
          <p:nvPr/>
        </p:nvSpPr>
        <p:spPr bwMode="auto">
          <a:xfrm>
            <a:off x="6464301" y="4145965"/>
            <a:ext cx="1941513" cy="1004887"/>
          </a:xfrm>
          <a:prstGeom prst="rightArrowCallout">
            <a:avLst>
              <a:gd name="adj1" fmla="val 16843"/>
              <a:gd name="adj2" fmla="val 25000"/>
              <a:gd name="adj3" fmla="val 48543"/>
              <a:gd name="adj4" fmla="val 66667"/>
            </a:avLst>
          </a:prstGeom>
          <a:ln>
            <a:headEnd/>
            <a:tailEnd/>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en-GB" b="1" dirty="0">
              <a:solidFill>
                <a:srgbClr val="CC99FF"/>
              </a:solidFill>
              <a:effectLst>
                <a:outerShdw blurRad="38100" dist="38100" dir="2700000" algn="tl">
                  <a:srgbClr val="000000"/>
                </a:outerShdw>
              </a:effectLst>
              <a:latin typeface="Arial" charset="0"/>
            </a:endParaRPr>
          </a:p>
          <a:p>
            <a:pPr algn="ctr">
              <a:defRPr/>
            </a:pPr>
            <a:r>
              <a:rPr lang="en-GB" dirty="0">
                <a:solidFill>
                  <a:schemeClr val="bg1"/>
                </a:solidFill>
                <a:latin typeface="Arial" charset="0"/>
              </a:rPr>
              <a:t>Inducer</a:t>
            </a:r>
          </a:p>
          <a:p>
            <a:pPr algn="ctr">
              <a:defRPr/>
            </a:pPr>
            <a:endParaRPr lang="en-GB" dirty="0">
              <a:solidFill>
                <a:srgbClr val="CC99FF"/>
              </a:solidFill>
              <a:latin typeface="Arial" charset="0"/>
            </a:endParaRPr>
          </a:p>
        </p:txBody>
      </p:sp>
      <p:sp>
        <p:nvSpPr>
          <p:cNvPr id="24" name="AutoShape 6">
            <a:extLst>
              <a:ext uri="{FF2B5EF4-FFF2-40B4-BE49-F238E27FC236}">
                <a16:creationId xmlns:a16="http://schemas.microsoft.com/office/drawing/2014/main" id="{E0001712-6D6C-5D47-919E-93881A708E02}"/>
              </a:ext>
            </a:extLst>
          </p:cNvPr>
          <p:cNvSpPr>
            <a:spLocks noChangeArrowheads="1"/>
          </p:cNvSpPr>
          <p:nvPr/>
        </p:nvSpPr>
        <p:spPr bwMode="auto">
          <a:xfrm>
            <a:off x="5473701" y="4266496"/>
            <a:ext cx="886162" cy="733663"/>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ln>
            <a:headEnd/>
            <a:tailEnd/>
          </a:ln>
        </p:spPr>
        <p:style>
          <a:lnRef idx="0">
            <a:schemeClr val="accent2"/>
          </a:lnRef>
          <a:fillRef idx="3">
            <a:schemeClr val="accent2"/>
          </a:fillRef>
          <a:effectRef idx="3">
            <a:schemeClr val="accent2"/>
          </a:effectRef>
          <a:fontRef idx="minor">
            <a:schemeClr val="lt1"/>
          </a:fontRef>
        </p:style>
        <p:txBody>
          <a:bodyPr wrap="square" anchor="ctr">
            <a:spAutoFit/>
          </a:bodyPr>
          <a:lstStyle/>
          <a:p>
            <a:endParaRPr lang="en-GB" dirty="0"/>
          </a:p>
        </p:txBody>
      </p:sp>
      <p:grpSp>
        <p:nvGrpSpPr>
          <p:cNvPr id="25" name="Group 24">
            <a:extLst>
              <a:ext uri="{FF2B5EF4-FFF2-40B4-BE49-F238E27FC236}">
                <a16:creationId xmlns:a16="http://schemas.microsoft.com/office/drawing/2014/main" id="{E57D390A-8DEB-814E-97D7-205970BAB41C}"/>
              </a:ext>
            </a:extLst>
          </p:cNvPr>
          <p:cNvGrpSpPr>
            <a:grpSpLocks/>
          </p:cNvGrpSpPr>
          <p:nvPr/>
        </p:nvGrpSpPr>
        <p:grpSpPr bwMode="auto">
          <a:xfrm>
            <a:off x="8521700" y="3703052"/>
            <a:ext cx="1524000" cy="1914525"/>
            <a:chOff x="4645" y="2359"/>
            <a:chExt cx="960" cy="1206"/>
          </a:xfrm>
        </p:grpSpPr>
        <p:sp>
          <p:nvSpPr>
            <p:cNvPr id="26" name="Line 9">
              <a:extLst>
                <a:ext uri="{FF2B5EF4-FFF2-40B4-BE49-F238E27FC236}">
                  <a16:creationId xmlns:a16="http://schemas.microsoft.com/office/drawing/2014/main" id="{C0FBB4A4-CD5F-8143-9BBE-2D76B2B9110F}"/>
                </a:ext>
              </a:extLst>
            </p:cNvPr>
            <p:cNvSpPr>
              <a:spLocks noChangeShapeType="1"/>
            </p:cNvSpPr>
            <p:nvPr/>
          </p:nvSpPr>
          <p:spPr bwMode="auto">
            <a:xfrm flipH="1">
              <a:off x="5148" y="2600"/>
              <a:ext cx="196" cy="220"/>
            </a:xfrm>
            <a:prstGeom prst="line">
              <a:avLst/>
            </a:prstGeom>
            <a:noFill/>
            <a:ln w="38100" cap="sq">
              <a:solidFill>
                <a:schemeClr val="tx1"/>
              </a:solidFill>
              <a:round/>
              <a:headEnd type="none" w="med" len="sm"/>
              <a:tailEnd type="stealth" w="med" len="med"/>
            </a:ln>
            <a:extLst>
              <a:ext uri="{909E8E84-426E-40dd-AFC4-6F175D3DCCD1}">
                <a14:hiddenFill xmlns:a14="http://schemas.microsoft.com/office/drawing/2010/main" xmlns="">
                  <a:noFill/>
                </a14:hiddenFill>
              </a:ext>
            </a:extLst>
          </p:spPr>
          <p:txBody>
            <a:bodyPr wrap="none" anchor="ctr"/>
            <a:lstStyle/>
            <a:p>
              <a:endParaRPr lang="en-GB" dirty="0"/>
            </a:p>
          </p:txBody>
        </p:sp>
        <p:sp>
          <p:nvSpPr>
            <p:cNvPr id="27" name="Line 10">
              <a:extLst>
                <a:ext uri="{FF2B5EF4-FFF2-40B4-BE49-F238E27FC236}">
                  <a16:creationId xmlns:a16="http://schemas.microsoft.com/office/drawing/2014/main" id="{1F920203-1B9C-9A48-AA10-D8111B179088}"/>
                </a:ext>
              </a:extLst>
            </p:cNvPr>
            <p:cNvSpPr>
              <a:spLocks noChangeShapeType="1"/>
            </p:cNvSpPr>
            <p:nvPr/>
          </p:nvSpPr>
          <p:spPr bwMode="auto">
            <a:xfrm>
              <a:off x="4844" y="2622"/>
              <a:ext cx="193" cy="198"/>
            </a:xfrm>
            <a:prstGeom prst="line">
              <a:avLst/>
            </a:prstGeom>
            <a:noFill/>
            <a:ln w="38100" cap="sq">
              <a:solidFill>
                <a:schemeClr val="tx1"/>
              </a:solidFill>
              <a:round/>
              <a:headEnd type="none" w="med" len="sm"/>
              <a:tailEnd type="stealth" w="med" len="med"/>
            </a:ln>
            <a:extLst>
              <a:ext uri="{909E8E84-426E-40dd-AFC4-6F175D3DCCD1}">
                <a14:hiddenFill xmlns:a14="http://schemas.microsoft.com/office/drawing/2010/main" xmlns="">
                  <a:noFill/>
                </a14:hiddenFill>
              </a:ext>
            </a:extLst>
          </p:spPr>
          <p:txBody>
            <a:bodyPr wrap="none" anchor="ctr"/>
            <a:lstStyle/>
            <a:p>
              <a:endParaRPr lang="en-GB" dirty="0"/>
            </a:p>
          </p:txBody>
        </p:sp>
        <p:sp>
          <p:nvSpPr>
            <p:cNvPr id="28" name="Line 11">
              <a:extLst>
                <a:ext uri="{FF2B5EF4-FFF2-40B4-BE49-F238E27FC236}">
                  <a16:creationId xmlns:a16="http://schemas.microsoft.com/office/drawing/2014/main" id="{C88AD92A-8115-D14F-AE1D-AF79101889AC}"/>
                </a:ext>
              </a:extLst>
            </p:cNvPr>
            <p:cNvSpPr>
              <a:spLocks noChangeShapeType="1"/>
            </p:cNvSpPr>
            <p:nvPr/>
          </p:nvSpPr>
          <p:spPr bwMode="auto">
            <a:xfrm>
              <a:off x="5111" y="3072"/>
              <a:ext cx="25" cy="240"/>
            </a:xfrm>
            <a:prstGeom prst="line">
              <a:avLst/>
            </a:prstGeom>
            <a:noFill/>
            <a:ln w="38100" cap="sq">
              <a:solidFill>
                <a:schemeClr val="tx1"/>
              </a:solidFill>
              <a:round/>
              <a:headEnd type="none" w="med" len="sm"/>
              <a:tailEnd type="stealth" w="med" len="med"/>
            </a:ln>
            <a:extLst>
              <a:ext uri="{909E8E84-426E-40dd-AFC4-6F175D3DCCD1}">
                <a14:hiddenFill xmlns:a14="http://schemas.microsoft.com/office/drawing/2010/main" xmlns="">
                  <a:noFill/>
                </a14:hiddenFill>
              </a:ext>
            </a:extLst>
          </p:spPr>
          <p:txBody>
            <a:bodyPr wrap="none" anchor="ctr"/>
            <a:lstStyle/>
            <a:p>
              <a:endParaRPr lang="en-GB" dirty="0"/>
            </a:p>
          </p:txBody>
        </p:sp>
        <p:sp>
          <p:nvSpPr>
            <p:cNvPr id="29" name="Oval 28">
              <a:extLst>
                <a:ext uri="{FF2B5EF4-FFF2-40B4-BE49-F238E27FC236}">
                  <a16:creationId xmlns:a16="http://schemas.microsoft.com/office/drawing/2014/main" id="{5507B498-6FA6-1D41-878D-5768E024614F}"/>
                </a:ext>
              </a:extLst>
            </p:cNvPr>
            <p:cNvSpPr>
              <a:spLocks noChangeArrowheads="1"/>
            </p:cNvSpPr>
            <p:nvPr/>
          </p:nvSpPr>
          <p:spPr bwMode="auto">
            <a:xfrm>
              <a:off x="4927" y="3312"/>
              <a:ext cx="449" cy="253"/>
            </a:xfrm>
            <a:prstGeom prst="ellipse">
              <a:avLst/>
            </a:prstGeom>
            <a:solidFill>
              <a:srgbClr val="FF9933"/>
            </a:solidFill>
            <a:ln w="38100">
              <a:solidFill>
                <a:schemeClr val="tx1"/>
              </a:solidFill>
              <a:round/>
              <a:headEnd type="none" w="sm" len="sm"/>
              <a:tailEnd/>
            </a:ln>
          </p:spPr>
          <p:txBody>
            <a:bodyPr wrap="none" anchor="ctr"/>
            <a:lstStyle/>
            <a:p>
              <a:pPr algn="ctr"/>
              <a:r>
                <a:rPr lang="en-GB" b="1" i="1" dirty="0"/>
                <a:t>C</a:t>
              </a:r>
            </a:p>
          </p:txBody>
        </p:sp>
        <p:sp>
          <p:nvSpPr>
            <p:cNvPr id="30" name="Oval 29">
              <a:extLst>
                <a:ext uri="{FF2B5EF4-FFF2-40B4-BE49-F238E27FC236}">
                  <a16:creationId xmlns:a16="http://schemas.microsoft.com/office/drawing/2014/main" id="{4D2036BF-CE44-EE42-A76F-31104AECF376}"/>
                </a:ext>
              </a:extLst>
            </p:cNvPr>
            <p:cNvSpPr>
              <a:spLocks noChangeArrowheads="1"/>
            </p:cNvSpPr>
            <p:nvPr/>
          </p:nvSpPr>
          <p:spPr bwMode="auto">
            <a:xfrm>
              <a:off x="4885" y="2829"/>
              <a:ext cx="448" cy="253"/>
            </a:xfrm>
            <a:prstGeom prst="ellipse">
              <a:avLst/>
            </a:prstGeom>
            <a:solidFill>
              <a:srgbClr val="FF9933"/>
            </a:solidFill>
            <a:ln w="38100">
              <a:solidFill>
                <a:schemeClr val="tx1"/>
              </a:solidFill>
              <a:round/>
              <a:headEnd type="none" w="sm" len="sm"/>
              <a:tailEnd/>
            </a:ln>
          </p:spPr>
          <p:txBody>
            <a:bodyPr wrap="none" anchor="ctr"/>
            <a:lstStyle/>
            <a:p>
              <a:pPr algn="ctr"/>
              <a:r>
                <a:rPr lang="en-GB" b="1" i="1" dirty="0"/>
                <a:t>A</a:t>
              </a:r>
            </a:p>
          </p:txBody>
        </p:sp>
        <p:sp>
          <p:nvSpPr>
            <p:cNvPr id="31" name="Oval 30">
              <a:extLst>
                <a:ext uri="{FF2B5EF4-FFF2-40B4-BE49-F238E27FC236}">
                  <a16:creationId xmlns:a16="http://schemas.microsoft.com/office/drawing/2014/main" id="{5D5C35E8-0198-F744-9ACB-1DAB11F43A02}"/>
                </a:ext>
              </a:extLst>
            </p:cNvPr>
            <p:cNvSpPr>
              <a:spLocks noChangeArrowheads="1"/>
            </p:cNvSpPr>
            <p:nvPr/>
          </p:nvSpPr>
          <p:spPr bwMode="auto">
            <a:xfrm>
              <a:off x="5156" y="2359"/>
              <a:ext cx="449" cy="253"/>
            </a:xfrm>
            <a:prstGeom prst="ellipse">
              <a:avLst/>
            </a:prstGeom>
            <a:solidFill>
              <a:srgbClr val="FF9933"/>
            </a:solidFill>
            <a:ln w="38100">
              <a:solidFill>
                <a:schemeClr val="tx1"/>
              </a:solidFill>
              <a:round/>
              <a:headEnd type="none" w="sm" len="sm"/>
              <a:tailEnd/>
            </a:ln>
          </p:spPr>
          <p:txBody>
            <a:bodyPr wrap="none" anchor="ctr"/>
            <a:lstStyle/>
            <a:p>
              <a:pPr algn="ctr"/>
              <a:r>
                <a:rPr lang="en-GB" b="1" i="1" dirty="0"/>
                <a:t>E</a:t>
              </a:r>
            </a:p>
          </p:txBody>
        </p:sp>
        <p:sp>
          <p:nvSpPr>
            <p:cNvPr id="32" name="Oval 31">
              <a:extLst>
                <a:ext uri="{FF2B5EF4-FFF2-40B4-BE49-F238E27FC236}">
                  <a16:creationId xmlns:a16="http://schemas.microsoft.com/office/drawing/2014/main" id="{E82BAD3F-2BA6-C344-A4DE-3EA4223AFBED}"/>
                </a:ext>
              </a:extLst>
            </p:cNvPr>
            <p:cNvSpPr>
              <a:spLocks noChangeArrowheads="1"/>
            </p:cNvSpPr>
            <p:nvPr/>
          </p:nvSpPr>
          <p:spPr bwMode="auto">
            <a:xfrm>
              <a:off x="4645" y="2359"/>
              <a:ext cx="448" cy="253"/>
            </a:xfrm>
            <a:prstGeom prst="ellipse">
              <a:avLst/>
            </a:prstGeom>
            <a:solidFill>
              <a:srgbClr val="FF9933"/>
            </a:solidFill>
            <a:ln w="38100">
              <a:solidFill>
                <a:schemeClr val="tx1"/>
              </a:solidFill>
              <a:round/>
              <a:headEnd type="none" w="sm" len="sm"/>
              <a:tailEnd/>
            </a:ln>
          </p:spPr>
          <p:txBody>
            <a:bodyPr wrap="none" anchor="ctr"/>
            <a:lstStyle/>
            <a:p>
              <a:pPr algn="ctr"/>
              <a:r>
                <a:rPr lang="en-GB" b="1" i="1" dirty="0"/>
                <a:t>B</a:t>
              </a:r>
            </a:p>
          </p:txBody>
        </p:sp>
      </p:grpSp>
      <p:sp>
        <p:nvSpPr>
          <p:cNvPr id="33" name="AutoShape 16" descr="25%">
            <a:extLst>
              <a:ext uri="{FF2B5EF4-FFF2-40B4-BE49-F238E27FC236}">
                <a16:creationId xmlns:a16="http://schemas.microsoft.com/office/drawing/2014/main" id="{D3CE8451-CA74-FA44-B646-ACD9B2DD173B}"/>
              </a:ext>
            </a:extLst>
          </p:cNvPr>
          <p:cNvSpPr>
            <a:spLocks noChangeAspect="1" noChangeArrowheads="1"/>
          </p:cNvSpPr>
          <p:nvPr/>
        </p:nvSpPr>
        <p:spPr bwMode="auto">
          <a:xfrm>
            <a:off x="2460626" y="3914190"/>
            <a:ext cx="2860675" cy="1622426"/>
          </a:xfrm>
          <a:prstGeom prst="can">
            <a:avLst>
              <a:gd name="adj" fmla="val 22176"/>
            </a:avLst>
          </a:prstGeom>
          <a:ln>
            <a:headEnd type="none" w="sm" len="sm"/>
            <a:tailEnd/>
          </a:ln>
        </p:spPr>
        <p:style>
          <a:lnRef idx="0">
            <a:schemeClr val="accent1"/>
          </a:lnRef>
          <a:fillRef idx="3">
            <a:schemeClr val="accent1"/>
          </a:fillRef>
          <a:effectRef idx="3">
            <a:schemeClr val="accent1"/>
          </a:effectRef>
          <a:fontRef idx="minor">
            <a:schemeClr val="lt1"/>
          </a:fontRef>
        </p:style>
        <p:txBody>
          <a:bodyPr anchor="ctr">
            <a:noAutofit/>
          </a:bodyPr>
          <a:lstStyle/>
          <a:p>
            <a:endParaRPr lang="en-GB" dirty="0"/>
          </a:p>
        </p:txBody>
      </p: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5BC807FA-14AC-604D-8BC0-D6BD1D48740C}"/>
                  </a:ext>
                </a:extLst>
              </p:cNvPr>
              <p:cNvSpPr txBox="1"/>
              <p:nvPr/>
            </p:nvSpPr>
            <p:spPr>
              <a:xfrm>
                <a:off x="2852357" y="4290621"/>
                <a:ext cx="2138214" cy="114640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GB" b="0" i="1" smtClean="0">
                              <a:solidFill>
                                <a:schemeClr val="bg1"/>
                              </a:solidFill>
                              <a:latin typeface="Cambria Math" panose="02040503050406030204" pitchFamily="18" charset="0"/>
                            </a:rPr>
                          </m:ctrlPr>
                        </m:dPr>
                        <m:e>
                          <m:m>
                            <m:mPr>
                              <m:mcs>
                                <m:mc>
                                  <m:mcPr>
                                    <m:count m:val="4"/>
                                    <m:mcJc m:val="center"/>
                                  </m:mcPr>
                                </m:mc>
                              </m:mcs>
                              <m:ctrlPr>
                                <a:rPr lang="en-GB" b="0" i="1" smtClean="0">
                                  <a:solidFill>
                                    <a:schemeClr val="bg1"/>
                                  </a:solidFill>
                                  <a:latin typeface="Cambria Math" panose="02040503050406030204" pitchFamily="18" charset="0"/>
                                </a:rPr>
                              </m:ctrlPr>
                            </m:mPr>
                            <m:mr>
                              <m:e>
                                <m:sSub>
                                  <m:sSubPr>
                                    <m:ctrlPr>
                                      <a:rPr lang="en-GB" b="0" i="1" smtClean="0">
                                        <a:solidFill>
                                          <a:schemeClr val="bg1"/>
                                        </a:solidFill>
                                        <a:latin typeface="Cambria Math" panose="02040503050406030204" pitchFamily="18" charset="0"/>
                                      </a:rPr>
                                    </m:ctrlPr>
                                  </m:sSubPr>
                                  <m:e>
                                    <m:r>
                                      <a:rPr lang="en-GB" b="0" i="1" smtClean="0">
                                        <a:solidFill>
                                          <a:schemeClr val="bg1"/>
                                        </a:solidFill>
                                        <a:latin typeface="Cambria Math" panose="02040503050406030204" pitchFamily="18" charset="0"/>
                                      </a:rPr>
                                      <m:t>𝑒</m:t>
                                    </m:r>
                                  </m:e>
                                  <m:sub>
                                    <m:r>
                                      <a:rPr lang="en-GB" b="0" i="1" smtClean="0">
                                        <a:solidFill>
                                          <a:schemeClr val="bg1"/>
                                        </a:solidFill>
                                        <a:latin typeface="Cambria Math" panose="02040503050406030204" pitchFamily="18" charset="0"/>
                                      </a:rPr>
                                      <m:t>1</m:t>
                                    </m:r>
                                  </m:sub>
                                </m:sSub>
                              </m:e>
                              <m:e>
                                <m:sSub>
                                  <m:sSubPr>
                                    <m:ctrlPr>
                                      <a:rPr lang="en-GB" b="0" i="1" smtClean="0">
                                        <a:solidFill>
                                          <a:schemeClr val="bg1"/>
                                        </a:solidFill>
                                        <a:latin typeface="Cambria Math" panose="02040503050406030204" pitchFamily="18" charset="0"/>
                                      </a:rPr>
                                    </m:ctrlPr>
                                  </m:sSubPr>
                                  <m:e>
                                    <m:r>
                                      <a:rPr lang="en-GB" b="0" i="1" smtClean="0">
                                        <a:solidFill>
                                          <a:schemeClr val="bg1"/>
                                        </a:solidFill>
                                        <a:latin typeface="Cambria Math" panose="02040503050406030204" pitchFamily="18" charset="0"/>
                                      </a:rPr>
                                      <m:t>𝑏</m:t>
                                    </m:r>
                                  </m:e>
                                  <m:sub>
                                    <m:r>
                                      <a:rPr lang="en-GB" b="0" i="1" smtClean="0">
                                        <a:solidFill>
                                          <a:schemeClr val="bg1"/>
                                        </a:solidFill>
                                        <a:latin typeface="Cambria Math" panose="02040503050406030204" pitchFamily="18" charset="0"/>
                                      </a:rPr>
                                      <m:t>1</m:t>
                                    </m:r>
                                  </m:sub>
                                </m:sSub>
                              </m:e>
                              <m:e>
                                <m:sSub>
                                  <m:sSubPr>
                                    <m:ctrlPr>
                                      <a:rPr lang="en-GB" b="0" i="1" smtClean="0">
                                        <a:solidFill>
                                          <a:schemeClr val="bg1"/>
                                        </a:solidFill>
                                        <a:latin typeface="Cambria Math" panose="02040503050406030204" pitchFamily="18" charset="0"/>
                                      </a:rPr>
                                    </m:ctrlPr>
                                  </m:sSubPr>
                                  <m:e>
                                    <m:r>
                                      <a:rPr lang="en-GB" b="0" i="1" smtClean="0">
                                        <a:solidFill>
                                          <a:schemeClr val="bg1"/>
                                        </a:solidFill>
                                        <a:latin typeface="Cambria Math" panose="02040503050406030204" pitchFamily="18" charset="0"/>
                                      </a:rPr>
                                      <m:t>𝑎</m:t>
                                    </m:r>
                                  </m:e>
                                  <m:sub>
                                    <m:r>
                                      <a:rPr lang="en-GB" b="0" i="1" smtClean="0">
                                        <a:solidFill>
                                          <a:schemeClr val="bg1"/>
                                        </a:solidFill>
                                        <a:latin typeface="Cambria Math" panose="02040503050406030204" pitchFamily="18" charset="0"/>
                                      </a:rPr>
                                      <m:t>1</m:t>
                                    </m:r>
                                  </m:sub>
                                </m:sSub>
                              </m:e>
                              <m:e>
                                <m:sSub>
                                  <m:sSubPr>
                                    <m:ctrlPr>
                                      <a:rPr lang="en-GB" b="0" i="1" smtClean="0">
                                        <a:solidFill>
                                          <a:schemeClr val="bg1"/>
                                        </a:solidFill>
                                        <a:latin typeface="Cambria Math" panose="02040503050406030204" pitchFamily="18" charset="0"/>
                                      </a:rPr>
                                    </m:ctrlPr>
                                  </m:sSubPr>
                                  <m:e>
                                    <m:r>
                                      <a:rPr lang="en-GB" b="0" i="1" smtClean="0">
                                        <a:solidFill>
                                          <a:schemeClr val="bg1"/>
                                        </a:solidFill>
                                        <a:latin typeface="Cambria Math" panose="02040503050406030204" pitchFamily="18" charset="0"/>
                                      </a:rPr>
                                      <m:t>𝑐</m:t>
                                    </m:r>
                                  </m:e>
                                  <m:sub>
                                    <m:r>
                                      <a:rPr lang="en-GB" b="0" i="1" smtClean="0">
                                        <a:solidFill>
                                          <a:schemeClr val="bg1"/>
                                        </a:solidFill>
                                        <a:latin typeface="Cambria Math" panose="02040503050406030204" pitchFamily="18" charset="0"/>
                                      </a:rPr>
                                      <m:t>1</m:t>
                                    </m:r>
                                  </m:sub>
                                </m:sSub>
                              </m:e>
                            </m:mr>
                            <m:mr>
                              <m:e>
                                <m:r>
                                  <a:rPr lang="en-GB" i="1">
                                    <a:solidFill>
                                      <a:schemeClr val="bg1"/>
                                    </a:solidFill>
                                    <a:latin typeface="Cambria Math" panose="02040503050406030204" pitchFamily="18" charset="0"/>
                                    <a:ea typeface="Cambria Math" panose="02040503050406030204" pitchFamily="18" charset="0"/>
                                  </a:rPr>
                                  <m:t>∙</m:t>
                                </m:r>
                              </m:e>
                              <m:e>
                                <m:r>
                                  <a:rPr lang="en-GB" i="1">
                                    <a:solidFill>
                                      <a:schemeClr val="bg1"/>
                                    </a:solidFill>
                                    <a:latin typeface="Cambria Math" panose="02040503050406030204" pitchFamily="18" charset="0"/>
                                    <a:ea typeface="Cambria Math" panose="02040503050406030204" pitchFamily="18" charset="0"/>
                                  </a:rPr>
                                  <m:t>∙</m:t>
                                </m:r>
                              </m:e>
                              <m:e>
                                <m:r>
                                  <a:rPr lang="en-GB" i="1">
                                    <a:solidFill>
                                      <a:schemeClr val="bg1"/>
                                    </a:solidFill>
                                    <a:latin typeface="Cambria Math" panose="02040503050406030204" pitchFamily="18" charset="0"/>
                                    <a:ea typeface="Cambria Math" panose="02040503050406030204" pitchFamily="18" charset="0"/>
                                  </a:rPr>
                                  <m:t>∙</m:t>
                                </m:r>
                              </m:e>
                              <m:e>
                                <m:r>
                                  <a:rPr lang="en-GB" i="1">
                                    <a:solidFill>
                                      <a:schemeClr val="bg1"/>
                                    </a:solidFill>
                                    <a:latin typeface="Cambria Math" panose="02040503050406030204" pitchFamily="18" charset="0"/>
                                    <a:ea typeface="Cambria Math" panose="02040503050406030204" pitchFamily="18" charset="0"/>
                                  </a:rPr>
                                  <m:t>∙</m:t>
                                </m:r>
                              </m:e>
                            </m:mr>
                            <m:mr>
                              <m:e>
                                <m:r>
                                  <a:rPr lang="en-GB" i="1">
                                    <a:solidFill>
                                      <a:schemeClr val="bg1"/>
                                    </a:solidFill>
                                    <a:latin typeface="Cambria Math" panose="02040503050406030204" pitchFamily="18" charset="0"/>
                                    <a:ea typeface="Cambria Math" panose="02040503050406030204" pitchFamily="18" charset="0"/>
                                  </a:rPr>
                                  <m:t>∙</m:t>
                                </m:r>
                              </m:e>
                              <m:e>
                                <m:r>
                                  <a:rPr lang="en-GB" i="1">
                                    <a:solidFill>
                                      <a:schemeClr val="bg1"/>
                                    </a:solidFill>
                                    <a:latin typeface="Cambria Math" panose="02040503050406030204" pitchFamily="18" charset="0"/>
                                    <a:ea typeface="Cambria Math" panose="02040503050406030204" pitchFamily="18" charset="0"/>
                                  </a:rPr>
                                  <m:t>∙</m:t>
                                </m:r>
                              </m:e>
                              <m:e>
                                <m:r>
                                  <a:rPr lang="en-GB" b="0" i="1" smtClean="0">
                                    <a:solidFill>
                                      <a:schemeClr val="bg1"/>
                                    </a:solidFill>
                                    <a:latin typeface="Cambria Math" panose="02040503050406030204" pitchFamily="18" charset="0"/>
                                    <a:ea typeface="Cambria Math" panose="02040503050406030204" pitchFamily="18" charset="0"/>
                                  </a:rPr>
                                  <m:t>∙</m:t>
                                </m:r>
                              </m:e>
                              <m:e>
                                <m:r>
                                  <a:rPr lang="en-GB" i="1">
                                    <a:solidFill>
                                      <a:schemeClr val="bg1"/>
                                    </a:solidFill>
                                    <a:latin typeface="Cambria Math" panose="02040503050406030204" pitchFamily="18" charset="0"/>
                                    <a:ea typeface="Cambria Math" panose="02040503050406030204" pitchFamily="18" charset="0"/>
                                  </a:rPr>
                                  <m:t>∙</m:t>
                                </m:r>
                              </m:e>
                            </m:mr>
                            <m:mr>
                              <m:e>
                                <m:sSub>
                                  <m:sSubPr>
                                    <m:ctrlPr>
                                      <a:rPr lang="en-GB" b="0" i="1" smtClean="0">
                                        <a:solidFill>
                                          <a:schemeClr val="bg1"/>
                                        </a:solidFill>
                                        <a:latin typeface="Cambria Math" panose="02040503050406030204" pitchFamily="18" charset="0"/>
                                      </a:rPr>
                                    </m:ctrlPr>
                                  </m:sSubPr>
                                  <m:e>
                                    <m:r>
                                      <a:rPr lang="en-GB" b="0" i="1" smtClean="0">
                                        <a:solidFill>
                                          <a:schemeClr val="bg1"/>
                                        </a:solidFill>
                                        <a:latin typeface="Cambria Math" panose="02040503050406030204" pitchFamily="18" charset="0"/>
                                      </a:rPr>
                                      <m:t>𝑒</m:t>
                                    </m:r>
                                  </m:e>
                                  <m:sub>
                                    <m:r>
                                      <a:rPr lang="en-GB" b="0" i="1" smtClean="0">
                                        <a:solidFill>
                                          <a:schemeClr val="bg1"/>
                                        </a:solidFill>
                                        <a:latin typeface="Cambria Math" panose="02040503050406030204" pitchFamily="18" charset="0"/>
                                      </a:rPr>
                                      <m:t>𝑁</m:t>
                                    </m:r>
                                  </m:sub>
                                </m:sSub>
                              </m:e>
                              <m:e>
                                <m:sSub>
                                  <m:sSubPr>
                                    <m:ctrlPr>
                                      <a:rPr lang="en-GB" b="0" i="1" smtClean="0">
                                        <a:solidFill>
                                          <a:schemeClr val="bg1"/>
                                        </a:solidFill>
                                        <a:latin typeface="Cambria Math" panose="02040503050406030204" pitchFamily="18" charset="0"/>
                                      </a:rPr>
                                    </m:ctrlPr>
                                  </m:sSubPr>
                                  <m:e>
                                    <m:r>
                                      <a:rPr lang="en-GB" b="0" i="1" smtClean="0">
                                        <a:solidFill>
                                          <a:schemeClr val="bg1"/>
                                        </a:solidFill>
                                        <a:latin typeface="Cambria Math" panose="02040503050406030204" pitchFamily="18" charset="0"/>
                                      </a:rPr>
                                      <m:t>𝑏</m:t>
                                    </m:r>
                                  </m:e>
                                  <m:sub>
                                    <m:r>
                                      <a:rPr lang="en-GB" b="0" i="1" smtClean="0">
                                        <a:solidFill>
                                          <a:schemeClr val="bg1"/>
                                        </a:solidFill>
                                        <a:latin typeface="Cambria Math" panose="02040503050406030204" pitchFamily="18" charset="0"/>
                                      </a:rPr>
                                      <m:t>𝑁</m:t>
                                    </m:r>
                                  </m:sub>
                                </m:sSub>
                              </m:e>
                              <m:e>
                                <m:sSub>
                                  <m:sSubPr>
                                    <m:ctrlPr>
                                      <a:rPr lang="en-GB" b="0" i="1" smtClean="0">
                                        <a:solidFill>
                                          <a:schemeClr val="bg1"/>
                                        </a:solidFill>
                                        <a:latin typeface="Cambria Math" panose="02040503050406030204" pitchFamily="18" charset="0"/>
                                      </a:rPr>
                                    </m:ctrlPr>
                                  </m:sSubPr>
                                  <m:e>
                                    <m:r>
                                      <a:rPr lang="en-GB" b="0" i="1" smtClean="0">
                                        <a:solidFill>
                                          <a:schemeClr val="bg1"/>
                                        </a:solidFill>
                                        <a:latin typeface="Cambria Math" panose="02040503050406030204" pitchFamily="18" charset="0"/>
                                      </a:rPr>
                                      <m:t>𝑎</m:t>
                                    </m:r>
                                  </m:e>
                                  <m:sub>
                                    <m:r>
                                      <a:rPr lang="en-GB" b="0" i="1" smtClean="0">
                                        <a:solidFill>
                                          <a:schemeClr val="bg1"/>
                                        </a:solidFill>
                                        <a:latin typeface="Cambria Math" panose="02040503050406030204" pitchFamily="18" charset="0"/>
                                      </a:rPr>
                                      <m:t>𝑁</m:t>
                                    </m:r>
                                  </m:sub>
                                </m:sSub>
                              </m:e>
                              <m:e>
                                <m:sSub>
                                  <m:sSubPr>
                                    <m:ctrlPr>
                                      <a:rPr lang="en-GB" b="0" i="1" smtClean="0">
                                        <a:solidFill>
                                          <a:schemeClr val="bg1"/>
                                        </a:solidFill>
                                        <a:latin typeface="Cambria Math" panose="02040503050406030204" pitchFamily="18" charset="0"/>
                                      </a:rPr>
                                    </m:ctrlPr>
                                  </m:sSubPr>
                                  <m:e>
                                    <m:r>
                                      <a:rPr lang="en-GB" b="0" i="1" smtClean="0">
                                        <a:solidFill>
                                          <a:schemeClr val="bg1"/>
                                        </a:solidFill>
                                        <a:latin typeface="Cambria Math" panose="02040503050406030204" pitchFamily="18" charset="0"/>
                                      </a:rPr>
                                      <m:t>𝑐</m:t>
                                    </m:r>
                                  </m:e>
                                  <m:sub>
                                    <m:r>
                                      <a:rPr lang="en-GB" b="0" i="1" smtClean="0">
                                        <a:solidFill>
                                          <a:schemeClr val="bg1"/>
                                        </a:solidFill>
                                        <a:latin typeface="Cambria Math" panose="02040503050406030204" pitchFamily="18" charset="0"/>
                                      </a:rPr>
                                      <m:t>𝑁</m:t>
                                    </m:r>
                                  </m:sub>
                                </m:sSub>
                              </m:e>
                            </m:mr>
                          </m:m>
                        </m:e>
                      </m:d>
                    </m:oMath>
                  </m:oMathPara>
                </a14:m>
                <a:endParaRPr lang="en-GB" dirty="0">
                  <a:solidFill>
                    <a:schemeClr val="bg1"/>
                  </a:solidFill>
                </a:endParaRPr>
              </a:p>
            </p:txBody>
          </p:sp>
        </mc:Choice>
        <mc:Fallback xmlns="">
          <p:sp>
            <p:nvSpPr>
              <p:cNvPr id="34" name="TextBox 33">
                <a:extLst>
                  <a:ext uri="{FF2B5EF4-FFF2-40B4-BE49-F238E27FC236}">
                    <a16:creationId xmlns:a16="http://schemas.microsoft.com/office/drawing/2014/main" id="{5BC807FA-14AC-604D-8BC0-D6BD1D48740C}"/>
                  </a:ext>
                </a:extLst>
              </p:cNvPr>
              <p:cNvSpPr txBox="1">
                <a:spLocks noRot="1" noChangeAspect="1" noMove="1" noResize="1" noEditPoints="1" noAdjustHandles="1" noChangeArrowheads="1" noChangeShapeType="1" noTextEdit="1"/>
              </p:cNvSpPr>
              <p:nvPr/>
            </p:nvSpPr>
            <p:spPr>
              <a:xfrm>
                <a:off x="2852357" y="4290621"/>
                <a:ext cx="2138214" cy="1146404"/>
              </a:xfrm>
              <a:prstGeom prst="rect">
                <a:avLst/>
              </a:prstGeom>
              <a:blipFill>
                <a:blip r:embed="rId4"/>
                <a:stretch>
                  <a:fillRect/>
                </a:stretch>
              </a:blipFill>
            </p:spPr>
            <p:txBody>
              <a:bodyPr/>
              <a:lstStyle/>
              <a:p>
                <a:r>
                  <a:rPr lang="en-GB">
                    <a:noFill/>
                  </a:rPr>
                  <a:t> </a:t>
                </a:r>
              </a:p>
            </p:txBody>
          </p:sp>
        </mc:Fallback>
      </mc:AlternateContent>
      <p:sp>
        <p:nvSpPr>
          <p:cNvPr id="7" name="Rectangle 6">
            <a:extLst>
              <a:ext uri="{FF2B5EF4-FFF2-40B4-BE49-F238E27FC236}">
                <a16:creationId xmlns:a16="http://schemas.microsoft.com/office/drawing/2014/main" id="{588C3222-94E1-E443-A99A-BB56BB5EBF4A}"/>
              </a:ext>
            </a:extLst>
          </p:cNvPr>
          <p:cNvSpPr/>
          <p:nvPr/>
        </p:nvSpPr>
        <p:spPr>
          <a:xfrm>
            <a:off x="6897366" y="1666774"/>
            <a:ext cx="4934309" cy="646331"/>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en-GB" dirty="0"/>
              <a:t>Approaches sketched here are general frameworks that apply to structure learning in all sorts of PGMs</a:t>
            </a:r>
          </a:p>
        </p:txBody>
      </p:sp>
    </p:spTree>
    <p:extLst>
      <p:ext uri="{BB962C8B-B14F-4D97-AF65-F5344CB8AC3E}">
        <p14:creationId xmlns:p14="http://schemas.microsoft.com/office/powerpoint/2010/main" val="263367537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2"/>
          <p:cNvSpPr>
            <a:spLocks noGrp="1" noChangeArrowheads="1"/>
          </p:cNvSpPr>
          <p:nvPr>
            <p:ph type="title"/>
          </p:nvPr>
        </p:nvSpPr>
        <p:spPr/>
        <p:txBody>
          <a:bodyPr/>
          <a:lstStyle/>
          <a:p>
            <a:r>
              <a:rPr lang="en-GB" dirty="0"/>
              <a:t>M Step</a:t>
            </a:r>
          </a:p>
        </p:txBody>
      </p:sp>
      <p:sp>
        <p:nvSpPr>
          <p:cNvPr id="2" name="Date Placeholder 1">
            <a:extLst>
              <a:ext uri="{FF2B5EF4-FFF2-40B4-BE49-F238E27FC236}">
                <a16:creationId xmlns:a16="http://schemas.microsoft.com/office/drawing/2014/main" id="{EAF99EBE-F4EC-B743-B448-86B89E835F8C}"/>
              </a:ext>
            </a:extLst>
          </p:cNvPr>
          <p:cNvSpPr>
            <a:spLocks noGrp="1"/>
          </p:cNvSpPr>
          <p:nvPr>
            <p:ph type="dt" sz="half" idx="2"/>
          </p:nvPr>
        </p:nvSpPr>
        <p:spPr/>
        <p:txBody>
          <a:bodyPr/>
          <a:lstStyle/>
          <a:p>
            <a:r>
              <a:rPr lang="en-GB"/>
              <a:t>Lifted Learning</a:t>
            </a:r>
            <a:endParaRPr lang="en-GB" dirty="0"/>
          </a:p>
        </p:txBody>
      </p:sp>
      <p:sp>
        <p:nvSpPr>
          <p:cNvPr id="4" name="Footer Placeholder 3">
            <a:extLst>
              <a:ext uri="{FF2B5EF4-FFF2-40B4-BE49-F238E27FC236}">
                <a16:creationId xmlns:a16="http://schemas.microsoft.com/office/drawing/2014/main" id="{F6EF663F-04CF-3A4E-834B-9A84292BAC95}"/>
              </a:ext>
            </a:extLst>
          </p:cNvPr>
          <p:cNvSpPr>
            <a:spLocks noGrp="1"/>
          </p:cNvSpPr>
          <p:nvPr>
            <p:ph type="ftr" sz="quarter" idx="3"/>
          </p:nvPr>
        </p:nvSpPr>
        <p:spPr/>
        <p:txBody>
          <a:bodyPr/>
          <a:lstStyle/>
          <a:p>
            <a:r>
              <a:rPr lang="en-GB" dirty="0"/>
              <a:t>T. Braun - StaRAI</a:t>
            </a:r>
          </a:p>
        </p:txBody>
      </p:sp>
      <p:sp>
        <p:nvSpPr>
          <p:cNvPr id="8" name="Foliennummernplatzhalter 3"/>
          <p:cNvSpPr>
            <a:spLocks noGrp="1"/>
          </p:cNvSpPr>
          <p:nvPr>
            <p:ph type="sldNum" sz="quarter" idx="4"/>
          </p:nvPr>
        </p:nvSpPr>
        <p:spPr/>
        <p:txBody>
          <a:bodyPr/>
          <a:lstStyle/>
          <a:p>
            <a:fld id="{A4C577E2-95DD-1F4B-A688-E8FB02007787}" type="slidenum">
              <a:rPr lang="en-GB" smtClean="0"/>
              <a:pPr/>
              <a:t>140</a:t>
            </a:fld>
            <a:endParaRPr lang="en-GB" dirty="0"/>
          </a:p>
        </p:txBody>
      </p:sp>
      <mc:AlternateContent xmlns:mc="http://schemas.openxmlformats.org/markup-compatibility/2006" xmlns:a14="http://schemas.microsoft.com/office/drawing/2010/main">
        <mc:Choice Requires="a14">
          <p:sp>
            <p:nvSpPr>
              <p:cNvPr id="10" name="Content Placeholder 9">
                <a:extLst>
                  <a:ext uri="{FF2B5EF4-FFF2-40B4-BE49-F238E27FC236}">
                    <a16:creationId xmlns:a16="http://schemas.microsoft.com/office/drawing/2014/main" id="{0337A293-1E8D-DB42-9562-A44BC94750DC}"/>
                  </a:ext>
                </a:extLst>
              </p:cNvPr>
              <p:cNvSpPr>
                <a:spLocks noGrp="1"/>
              </p:cNvSpPr>
              <p:nvPr>
                <p:ph idx="1"/>
              </p:nvPr>
            </p:nvSpPr>
            <p:spPr>
              <a:xfrm>
                <a:off x="359625" y="1666902"/>
                <a:ext cx="6182407" cy="4236435"/>
              </a:xfrm>
            </p:spPr>
            <p:txBody>
              <a:bodyPr/>
              <a:lstStyle/>
              <a:p>
                <a:r>
                  <a:rPr lang="en-GB" dirty="0"/>
                  <a:t>If we do compute the sums over the other </a:t>
                </a:r>
                <a14:m>
                  <m:oMath xmlns:m="http://schemas.openxmlformats.org/officeDocument/2006/math">
                    <m:r>
                      <a:rPr lang="en-GB" b="0" i="1" smtClean="0">
                        <a:latin typeface="Cambria Math" panose="02040503050406030204" pitchFamily="18" charset="0"/>
                      </a:rPr>
                      <m:t>7</m:t>
                    </m:r>
                  </m:oMath>
                </a14:m>
                <a:r>
                  <a:rPr lang="en-GB" dirty="0"/>
                  <a:t> candy groups, we get</a:t>
                </a:r>
              </a:p>
              <a:p>
                <a:pPr lvl="2"/>
                <a:endParaRPr lang="en-GB" dirty="0"/>
              </a:p>
              <a:p>
                <a:pPr marL="0" indent="0">
                  <a:buNone/>
                </a:pPr>
                <a14:m>
                  <m:oMathPara xmlns:m="http://schemas.openxmlformats.org/officeDocument/2006/math">
                    <m:oMathParaPr>
                      <m:jc m:val="centerGroup"/>
                    </m:oMathParaPr>
                    <m:oMath xmlns:m="http://schemas.openxmlformats.org/officeDocument/2006/math">
                      <m:acc>
                        <m:accPr>
                          <m:chr m:val="̂"/>
                          <m:ctrlPr>
                            <a:rPr lang="en-GB" i="1" smtClean="0">
                              <a:solidFill>
                                <a:schemeClr val="accent1"/>
                              </a:solidFill>
                              <a:latin typeface="Cambria Math" panose="02040503050406030204" pitchFamily="18" charset="0"/>
                            </a:rPr>
                          </m:ctrlPr>
                        </m:accPr>
                        <m:e>
                          <m:r>
                            <a:rPr lang="en-GB" b="0" i="1" smtClean="0">
                              <a:solidFill>
                                <a:schemeClr val="accent1"/>
                              </a:solidFill>
                              <a:latin typeface="Cambria Math" panose="02040503050406030204" pitchFamily="18" charset="0"/>
                            </a:rPr>
                            <m:t>𝑁</m:t>
                          </m:r>
                        </m:e>
                      </m:acc>
                      <m:d>
                        <m:dPr>
                          <m:ctrlPr>
                            <a:rPr lang="en-GB" b="0" i="1" smtClean="0">
                              <a:solidFill>
                                <a:schemeClr val="accent1"/>
                              </a:solidFill>
                              <a:latin typeface="Cambria Math" panose="02040503050406030204" pitchFamily="18" charset="0"/>
                            </a:rPr>
                          </m:ctrlPr>
                        </m:dPr>
                        <m:e>
                          <m:r>
                            <a:rPr lang="en-GB" b="0" i="1" smtClean="0">
                              <a:solidFill>
                                <a:schemeClr val="accent1"/>
                              </a:solidFill>
                              <a:latin typeface="Cambria Math" panose="02040503050406030204" pitchFamily="18" charset="0"/>
                            </a:rPr>
                            <m:t>𝐵𝑎𝑔</m:t>
                          </m:r>
                          <m:r>
                            <a:rPr lang="en-GB" b="0" i="1" smtClean="0">
                              <a:solidFill>
                                <a:schemeClr val="accent1"/>
                              </a:solidFill>
                              <a:latin typeface="Cambria Math" panose="02040503050406030204" pitchFamily="18" charset="0"/>
                            </a:rPr>
                            <m:t>=1</m:t>
                          </m:r>
                        </m:e>
                      </m:d>
                      <m:r>
                        <a:rPr lang="en-GB" b="0" i="1" smtClean="0">
                          <a:solidFill>
                            <a:schemeClr val="accent1"/>
                          </a:solidFill>
                          <a:latin typeface="Cambria Math" panose="02040503050406030204" pitchFamily="18" charset="0"/>
                        </a:rPr>
                        <m:t>=612.4</m:t>
                      </m:r>
                    </m:oMath>
                  </m:oMathPara>
                </a14:m>
                <a:endParaRPr lang="en-GB" dirty="0">
                  <a:solidFill>
                    <a:schemeClr val="accent1"/>
                  </a:solidFill>
                </a:endParaRPr>
              </a:p>
              <a:p>
                <a:pPr lvl="2"/>
                <a:endParaRPr lang="en-GB" dirty="0"/>
              </a:p>
              <a:p>
                <a:r>
                  <a:rPr lang="en-GB" dirty="0"/>
                  <a:t>At this point, we can perform the M step to refine </a:t>
                </a:r>
                <a14:m>
                  <m:oMath xmlns:m="http://schemas.openxmlformats.org/officeDocument/2006/math">
                    <m:r>
                      <a:rPr lang="en-GB" b="0" i="1" smtClean="0">
                        <a:latin typeface="Cambria Math" panose="02040503050406030204" pitchFamily="18" charset="0"/>
                        <a:ea typeface="Cambria Math" panose="02040503050406030204" pitchFamily="18" charset="0"/>
                      </a:rPr>
                      <m:t>𝜃</m:t>
                    </m:r>
                  </m:oMath>
                </a14:m>
                <a:r>
                  <a:rPr lang="en-GB" dirty="0"/>
                  <a:t> by taking the expected frequency of the data points that come from Bag </a:t>
                </a:r>
                <a14:m>
                  <m:oMath xmlns:m="http://schemas.openxmlformats.org/officeDocument/2006/math">
                    <m:r>
                      <a:rPr lang="en-GB" i="1" dirty="0" smtClean="0">
                        <a:latin typeface="Cambria Math" panose="02040503050406030204" pitchFamily="18" charset="0"/>
                      </a:rPr>
                      <m:t>1</m:t>
                    </m:r>
                  </m:oMath>
                </a14:m>
                <a:endParaRPr lang="en-GB" dirty="0"/>
              </a:p>
              <a:p>
                <a:pPr lvl="1"/>
                <a:r>
                  <a:rPr lang="en-GB" dirty="0"/>
                  <a:t>Expected count of Bag </a:t>
                </a:r>
                <a14:m>
                  <m:oMath xmlns:m="http://schemas.openxmlformats.org/officeDocument/2006/math">
                    <m:r>
                      <a:rPr lang="en-GB" i="1" smtClean="0">
                        <a:latin typeface="Cambria Math" panose="02040503050406030204" pitchFamily="18" charset="0"/>
                      </a:rPr>
                      <m:t>1</m:t>
                    </m:r>
                  </m:oMath>
                </a14:m>
                <a:r>
                  <a:rPr lang="en-GB" dirty="0"/>
                  <a:t> divided by </a:t>
                </a:r>
                <a14:m>
                  <m:oMath xmlns:m="http://schemas.openxmlformats.org/officeDocument/2006/math">
                    <m:r>
                      <a:rPr lang="en-GB" i="1">
                        <a:latin typeface="Cambria Math" panose="02040503050406030204" pitchFamily="18" charset="0"/>
                      </a:rPr>
                      <m:t>𝑁</m:t>
                    </m:r>
                  </m:oMath>
                </a14:m>
                <a:endParaRPr lang="en-GB" dirty="0"/>
              </a:p>
              <a:p>
                <a:pPr lvl="2"/>
                <a:endParaRPr lang="en-GB" dirty="0"/>
              </a:p>
              <a:p>
                <a:pPr marL="0" indent="0">
                  <a:buNone/>
                </a:pPr>
                <a14:m>
                  <m:oMathPara xmlns:m="http://schemas.openxmlformats.org/officeDocument/2006/math">
                    <m:oMathParaPr>
                      <m:jc m:val="centerGroup"/>
                    </m:oMathParaPr>
                    <m:oMath xmlns:m="http://schemas.openxmlformats.org/officeDocument/2006/math">
                      <m:sSup>
                        <m:sSupPr>
                          <m:ctrlPr>
                            <a:rPr lang="en-GB" i="1" smtClean="0">
                              <a:latin typeface="Cambria Math" panose="02040503050406030204" pitchFamily="18" charset="0"/>
                              <a:ea typeface="Cambria Math" panose="02040503050406030204" pitchFamily="18" charset="0"/>
                            </a:rPr>
                          </m:ctrlPr>
                        </m:sSupPr>
                        <m:e>
                          <m:r>
                            <a:rPr lang="en-GB" i="1" smtClean="0">
                              <a:latin typeface="Cambria Math" panose="02040503050406030204" pitchFamily="18" charset="0"/>
                              <a:ea typeface="Cambria Math" panose="02040503050406030204" pitchFamily="18" charset="0"/>
                            </a:rPr>
                            <m:t>𝜃</m:t>
                          </m:r>
                        </m:e>
                        <m:sup>
                          <m:d>
                            <m:dPr>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1</m:t>
                              </m:r>
                            </m:e>
                          </m:d>
                        </m:sup>
                      </m:sSup>
                      <m:r>
                        <a:rPr lang="en-GB" b="0" i="1" smtClean="0">
                          <a:latin typeface="Cambria Math" panose="02040503050406030204" pitchFamily="18" charset="0"/>
                          <a:ea typeface="Cambria Math" panose="02040503050406030204" pitchFamily="18" charset="0"/>
                        </a:rPr>
                        <m:t>=</m:t>
                      </m:r>
                      <m:f>
                        <m:fPr>
                          <m:ctrlPr>
                            <a:rPr lang="en-GB" b="0" i="1" smtClean="0">
                              <a:latin typeface="Cambria Math" panose="02040503050406030204" pitchFamily="18" charset="0"/>
                            </a:rPr>
                          </m:ctrlPr>
                        </m:fPr>
                        <m:num>
                          <m:acc>
                            <m:accPr>
                              <m:chr m:val="̂"/>
                              <m:ctrlPr>
                                <a:rPr lang="en-GB" i="1" smtClean="0">
                                  <a:solidFill>
                                    <a:schemeClr val="accent1"/>
                                  </a:solidFill>
                                  <a:latin typeface="Cambria Math" panose="02040503050406030204" pitchFamily="18" charset="0"/>
                                </a:rPr>
                              </m:ctrlPr>
                            </m:accPr>
                            <m:e>
                              <m:r>
                                <a:rPr lang="en-GB" i="1">
                                  <a:solidFill>
                                    <a:schemeClr val="accent1"/>
                                  </a:solidFill>
                                  <a:latin typeface="Cambria Math" panose="02040503050406030204" pitchFamily="18" charset="0"/>
                                </a:rPr>
                                <m:t>𝑁</m:t>
                              </m:r>
                            </m:e>
                          </m:acc>
                          <m:d>
                            <m:dPr>
                              <m:ctrlPr>
                                <a:rPr lang="en-GB" b="0" i="1" smtClean="0">
                                  <a:solidFill>
                                    <a:schemeClr val="accent1"/>
                                  </a:solidFill>
                                  <a:latin typeface="Cambria Math" panose="02040503050406030204" pitchFamily="18" charset="0"/>
                                </a:rPr>
                              </m:ctrlPr>
                            </m:dPr>
                            <m:e>
                              <m:r>
                                <a:rPr lang="en-GB" b="0" i="1" smtClean="0">
                                  <a:solidFill>
                                    <a:schemeClr val="accent1"/>
                                  </a:solidFill>
                                  <a:latin typeface="Cambria Math" panose="02040503050406030204" pitchFamily="18" charset="0"/>
                                </a:rPr>
                                <m:t>𝐵𝑎𝑔</m:t>
                              </m:r>
                              <m:r>
                                <a:rPr lang="en-GB" b="0" i="1" smtClean="0">
                                  <a:solidFill>
                                    <a:schemeClr val="accent1"/>
                                  </a:solidFill>
                                  <a:latin typeface="Cambria Math" panose="02040503050406030204" pitchFamily="18" charset="0"/>
                                </a:rPr>
                                <m:t>=1</m:t>
                              </m:r>
                            </m:e>
                          </m:d>
                        </m:num>
                        <m:den>
                          <m:r>
                            <a:rPr lang="en-GB" b="0" i="1" smtClean="0">
                              <a:latin typeface="Cambria Math" panose="02040503050406030204" pitchFamily="18" charset="0"/>
                            </a:rPr>
                            <m:t>𝑁</m:t>
                          </m:r>
                        </m:den>
                      </m:f>
                      <m:r>
                        <a:rPr lang="en-GB" b="0" i="1" smtClean="0">
                          <a:latin typeface="Cambria Math" panose="02040503050406030204" pitchFamily="18" charset="0"/>
                        </a:rPr>
                        <m:t>=</m:t>
                      </m:r>
                      <m:f>
                        <m:fPr>
                          <m:ctrlPr>
                            <a:rPr lang="en-GB" b="0" i="1" smtClean="0">
                              <a:latin typeface="Cambria Math" panose="02040503050406030204" pitchFamily="18" charset="0"/>
                            </a:rPr>
                          </m:ctrlPr>
                        </m:fPr>
                        <m:num>
                          <m:r>
                            <a:rPr lang="en-GB" b="0" i="1" smtClean="0">
                              <a:solidFill>
                                <a:schemeClr val="accent1"/>
                              </a:solidFill>
                              <a:latin typeface="Cambria Math" panose="02040503050406030204" pitchFamily="18" charset="0"/>
                            </a:rPr>
                            <m:t>612.4</m:t>
                          </m:r>
                        </m:num>
                        <m:den>
                          <m:r>
                            <a:rPr lang="en-GB" b="0" i="1" smtClean="0">
                              <a:latin typeface="Cambria Math" panose="02040503050406030204" pitchFamily="18" charset="0"/>
                            </a:rPr>
                            <m:t>1000</m:t>
                          </m:r>
                        </m:den>
                      </m:f>
                      <m:r>
                        <a:rPr lang="en-GB" b="0" i="0" smtClean="0">
                          <a:latin typeface="Cambria Math" panose="02040503050406030204" pitchFamily="18" charset="0"/>
                        </a:rPr>
                        <m:t>=0.6124</m:t>
                      </m:r>
                    </m:oMath>
                  </m:oMathPara>
                </a14:m>
                <a:endParaRPr lang="en-GB" b="0" dirty="0"/>
              </a:p>
              <a:p>
                <a:endParaRPr lang="en-GB" b="0" dirty="0"/>
              </a:p>
              <a:p>
                <a:endParaRPr lang="en-GB" dirty="0"/>
              </a:p>
              <a:p>
                <a:endParaRPr lang="en-GB" dirty="0"/>
              </a:p>
              <a:p>
                <a:endParaRPr lang="en-GB" dirty="0"/>
              </a:p>
            </p:txBody>
          </p:sp>
        </mc:Choice>
        <mc:Fallback xmlns="">
          <p:sp>
            <p:nvSpPr>
              <p:cNvPr id="10" name="Content Placeholder 9">
                <a:extLst>
                  <a:ext uri="{FF2B5EF4-FFF2-40B4-BE49-F238E27FC236}">
                    <a16:creationId xmlns:a16="http://schemas.microsoft.com/office/drawing/2014/main" id="{0337A293-1E8D-DB42-9562-A44BC94750DC}"/>
                  </a:ext>
                </a:extLst>
              </p:cNvPr>
              <p:cNvSpPr>
                <a:spLocks noGrp="1" noRot="1" noChangeAspect="1" noMove="1" noResize="1" noEditPoints="1" noAdjustHandles="1" noChangeArrowheads="1" noChangeShapeType="1" noTextEdit="1"/>
              </p:cNvSpPr>
              <p:nvPr>
                <p:ph idx="1"/>
              </p:nvPr>
            </p:nvSpPr>
            <p:spPr>
              <a:xfrm>
                <a:off x="359625" y="1666902"/>
                <a:ext cx="6182407" cy="4236435"/>
              </a:xfrm>
              <a:blipFill>
                <a:blip r:embed="rId3"/>
                <a:stretch>
                  <a:fillRect l="-2664" t="-268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graphicFrame>
            <p:nvGraphicFramePr>
              <p:cNvPr id="19" name="Table 18">
                <a:extLst>
                  <a:ext uri="{FF2B5EF4-FFF2-40B4-BE49-F238E27FC236}">
                    <a16:creationId xmlns:a16="http://schemas.microsoft.com/office/drawing/2014/main" id="{4EDD6BC7-A728-4E4C-A5E1-EF428188EDF3}"/>
                  </a:ext>
                </a:extLst>
              </p:cNvPr>
              <p:cNvGraphicFramePr>
                <a:graphicFrameLocks noGrp="1"/>
              </p:cNvGraphicFramePr>
              <p:nvPr/>
            </p:nvGraphicFramePr>
            <p:xfrm>
              <a:off x="7329987" y="1661479"/>
              <a:ext cx="4416778" cy="1222728"/>
            </p:xfrm>
            <a:graphic>
              <a:graphicData uri="http://schemas.openxmlformats.org/drawingml/2006/table">
                <a:tbl>
                  <a:tblPr firstRow="1" bandRow="1">
                    <a:tableStyleId>{793D81CF-94F2-401A-BA57-92F5A7B2D0C5}</a:tableStyleId>
                  </a:tblPr>
                  <a:tblGrid>
                    <a:gridCol w="1108064">
                      <a:extLst>
                        <a:ext uri="{9D8B030D-6E8A-4147-A177-3AD203B41FA5}">
                          <a16:colId xmlns:a16="http://schemas.microsoft.com/office/drawing/2014/main" val="563986268"/>
                        </a:ext>
                      </a:extLst>
                    </a:gridCol>
                    <a:gridCol w="864288">
                      <a:extLst>
                        <a:ext uri="{9D8B030D-6E8A-4147-A177-3AD203B41FA5}">
                          <a16:colId xmlns:a16="http://schemas.microsoft.com/office/drawing/2014/main" val="4209704794"/>
                        </a:ext>
                      </a:extLst>
                    </a:gridCol>
                    <a:gridCol w="790069">
                      <a:extLst>
                        <a:ext uri="{9D8B030D-6E8A-4147-A177-3AD203B41FA5}">
                          <a16:colId xmlns:a16="http://schemas.microsoft.com/office/drawing/2014/main" val="4195741854"/>
                        </a:ext>
                      </a:extLst>
                    </a:gridCol>
                    <a:gridCol w="864288">
                      <a:extLst>
                        <a:ext uri="{9D8B030D-6E8A-4147-A177-3AD203B41FA5}">
                          <a16:colId xmlns:a16="http://schemas.microsoft.com/office/drawing/2014/main" val="727764260"/>
                        </a:ext>
                      </a:extLst>
                    </a:gridCol>
                    <a:gridCol w="790069">
                      <a:extLst>
                        <a:ext uri="{9D8B030D-6E8A-4147-A177-3AD203B41FA5}">
                          <a16:colId xmlns:a16="http://schemas.microsoft.com/office/drawing/2014/main" val="412493885"/>
                        </a:ext>
                      </a:extLst>
                    </a:gridCol>
                  </a:tblGrid>
                  <a:tr h="305682">
                    <a:tc rowSpan="2">
                      <a:txBody>
                        <a:bodyPr/>
                        <a:lstStyle/>
                        <a:p>
                          <a:pPr algn="ctr"/>
                          <a:r>
                            <a:rPr lang="de-DE" sz="1400" dirty="0"/>
                            <a:t>Data</a:t>
                          </a:r>
                        </a:p>
                      </a:txBody>
                      <a:tcPr marL="91345" marR="91345" marT="45672" marB="45672" anchor="ctr"/>
                    </a:tc>
                    <a:tc gridSpan="2">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𝑊</m:t>
                                </m:r>
                                <m:r>
                                  <a:rPr lang="de-DE" sz="1400" b="0" i="1" smtClean="0">
                                    <a:latin typeface="Cambria Math" panose="02040503050406030204" pitchFamily="18" charset="0"/>
                                  </a:rPr>
                                  <m:t>=</m:t>
                                </m:r>
                                <m:r>
                                  <a:rPr lang="de-DE" sz="1400" b="0" i="1" smtClean="0">
                                    <a:latin typeface="Cambria Math" panose="02040503050406030204" pitchFamily="18" charset="0"/>
                                  </a:rPr>
                                  <m:t>𝑟𝑒𝑑</m:t>
                                </m:r>
                              </m:oMath>
                            </m:oMathPara>
                          </a14:m>
                          <a:endParaRPr lang="de-DE" sz="1400" b="0" dirty="0"/>
                        </a:p>
                      </a:txBody>
                      <a:tcPr marL="91345" marR="91345" marT="45672" marB="45672"/>
                    </a:tc>
                    <a:tc hMerge="1">
                      <a:txBody>
                        <a:bodyPr/>
                        <a:lstStyle/>
                        <a:p>
                          <a:endParaRPr lang="de-DE" dirty="0"/>
                        </a:p>
                      </a:txBody>
                      <a:tcPr/>
                    </a:tc>
                    <a:tc gridSpan="2">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𝑊</m:t>
                                </m:r>
                                <m:r>
                                  <a:rPr lang="de-DE" sz="1400" b="0" i="1" smtClean="0">
                                    <a:latin typeface="Cambria Math" panose="02040503050406030204" pitchFamily="18" charset="0"/>
                                  </a:rPr>
                                  <m:t>=</m:t>
                                </m:r>
                                <m:r>
                                  <a:rPr lang="de-DE" sz="1400" b="0" i="1" smtClean="0">
                                    <a:latin typeface="Cambria Math" panose="02040503050406030204" pitchFamily="18" charset="0"/>
                                  </a:rPr>
                                  <m:t>𝑦𝑒𝑙𝑙𝑜𝑤</m:t>
                                </m:r>
                              </m:oMath>
                            </m:oMathPara>
                          </a14:m>
                          <a:endParaRPr lang="de-DE" sz="1400" b="0" dirty="0"/>
                        </a:p>
                      </a:txBody>
                      <a:tcPr marL="91345" marR="91345" marT="45672" marB="45672"/>
                    </a:tc>
                    <a:tc hMerge="1">
                      <a:txBody>
                        <a:bodyPr/>
                        <a:lstStyle/>
                        <a:p>
                          <a:endParaRPr lang="de-DE" dirty="0"/>
                        </a:p>
                      </a:txBody>
                      <a:tcPr/>
                    </a:tc>
                    <a:extLst>
                      <a:ext uri="{0D108BD9-81ED-4DB2-BD59-A6C34878D82A}">
                        <a16:rowId xmlns:a16="http://schemas.microsoft.com/office/drawing/2014/main" val="3031248550"/>
                      </a:ext>
                    </a:extLst>
                  </a:tr>
                  <a:tr h="305682">
                    <a:tc vMerge="1">
                      <a:txBody>
                        <a:bodyPr/>
                        <a:lstStyle/>
                        <a:p>
                          <a:endParaRPr lang="de-DE" sz="1400" dirty="0"/>
                        </a:p>
                      </a:txBody>
                      <a:tcPr>
                        <a:solidFill>
                          <a:schemeClr val="tx1"/>
                        </a:solidFill>
                      </a:tcPr>
                    </a:tc>
                    <a:tc>
                      <a:txBody>
                        <a:bodyPr/>
                        <a:lstStyle/>
                        <a:p>
                          <a:pPr/>
                          <a14:m>
                            <m:oMathPara xmlns:m="http://schemas.openxmlformats.org/officeDocument/2006/math">
                              <m:oMathParaPr>
                                <m:jc m:val="centerGroup"/>
                              </m:oMathParaPr>
                              <m:oMath xmlns:m="http://schemas.openxmlformats.org/officeDocument/2006/math">
                                <m:r>
                                  <a:rPr lang="de-DE" sz="1400" b="0" i="1" smtClean="0">
                                    <a:solidFill>
                                      <a:schemeClr val="bg1"/>
                                    </a:solidFill>
                                    <a:latin typeface="Cambria Math" panose="02040503050406030204" pitchFamily="18" charset="0"/>
                                  </a:rPr>
                                  <m:t>𝐻</m:t>
                                </m:r>
                                <m:r>
                                  <a:rPr lang="de-DE" sz="1400" b="0" i="1" smtClean="0">
                                    <a:solidFill>
                                      <a:schemeClr val="bg1"/>
                                    </a:solidFill>
                                    <a:latin typeface="Cambria Math" panose="02040503050406030204" pitchFamily="18" charset="0"/>
                                  </a:rPr>
                                  <m:t>=</m:t>
                                </m:r>
                                <m:r>
                                  <a:rPr lang="de-DE" sz="1400" b="0" i="1" smtClean="0">
                                    <a:solidFill>
                                      <a:schemeClr val="bg1"/>
                                    </a:solidFill>
                                    <a:latin typeface="Cambria Math" panose="02040503050406030204" pitchFamily="18" charset="0"/>
                                  </a:rPr>
                                  <m:t>𝑦𝑒𝑠</m:t>
                                </m:r>
                              </m:oMath>
                            </m:oMathPara>
                          </a14:m>
                          <a:endParaRPr lang="de-DE" sz="1400" dirty="0">
                            <a:solidFill>
                              <a:schemeClr val="bg1"/>
                            </a:solidFill>
                          </a:endParaRPr>
                        </a:p>
                      </a:txBody>
                      <a:tcPr marL="91345" marR="91345" marT="45672" marB="45672">
                        <a:solidFill>
                          <a:schemeClr val="tx1"/>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b="0" i="1" smtClean="0">
                                    <a:solidFill>
                                      <a:schemeClr val="bg1"/>
                                    </a:solidFill>
                                    <a:latin typeface="Cambria Math" panose="02040503050406030204" pitchFamily="18" charset="0"/>
                                  </a:rPr>
                                  <m:t>𝐻</m:t>
                                </m:r>
                                <m:r>
                                  <a:rPr lang="de-DE" sz="1400" b="0" i="1" smtClean="0">
                                    <a:solidFill>
                                      <a:schemeClr val="bg1"/>
                                    </a:solidFill>
                                    <a:latin typeface="Cambria Math" panose="02040503050406030204" pitchFamily="18" charset="0"/>
                                  </a:rPr>
                                  <m:t>=</m:t>
                                </m:r>
                                <m:r>
                                  <a:rPr lang="de-DE" sz="1400" b="0" i="1" smtClean="0">
                                    <a:solidFill>
                                      <a:schemeClr val="bg1"/>
                                    </a:solidFill>
                                    <a:latin typeface="Cambria Math" panose="02040503050406030204" pitchFamily="18" charset="0"/>
                                  </a:rPr>
                                  <m:t>𝑛𝑜</m:t>
                                </m:r>
                              </m:oMath>
                            </m:oMathPara>
                          </a14:m>
                          <a:endParaRPr lang="de-DE" sz="1400" dirty="0">
                            <a:solidFill>
                              <a:schemeClr val="bg1"/>
                            </a:solidFill>
                          </a:endParaRPr>
                        </a:p>
                      </a:txBody>
                      <a:tcPr marL="91345" marR="91345" marT="45672" marB="45672">
                        <a:solidFill>
                          <a:schemeClr val="tx1"/>
                        </a:solidFill>
                      </a:tcPr>
                    </a:tc>
                    <a:tc>
                      <a:txBody>
                        <a:bodyPr/>
                        <a:lstStyle/>
                        <a:p>
                          <a:pPr/>
                          <a14:m>
                            <m:oMathPara xmlns:m="http://schemas.openxmlformats.org/officeDocument/2006/math">
                              <m:oMathParaPr>
                                <m:jc m:val="centerGroup"/>
                              </m:oMathParaPr>
                              <m:oMath xmlns:m="http://schemas.openxmlformats.org/officeDocument/2006/math">
                                <m:r>
                                  <a:rPr lang="de-DE" sz="1400" b="0" i="1" smtClean="0">
                                    <a:solidFill>
                                      <a:schemeClr val="bg1"/>
                                    </a:solidFill>
                                    <a:latin typeface="Cambria Math" panose="02040503050406030204" pitchFamily="18" charset="0"/>
                                  </a:rPr>
                                  <m:t>𝐻</m:t>
                                </m:r>
                                <m:r>
                                  <a:rPr lang="de-DE" sz="1400" b="0" i="1" smtClean="0">
                                    <a:solidFill>
                                      <a:schemeClr val="bg1"/>
                                    </a:solidFill>
                                    <a:latin typeface="Cambria Math" panose="02040503050406030204" pitchFamily="18" charset="0"/>
                                  </a:rPr>
                                  <m:t>=</m:t>
                                </m:r>
                                <m:r>
                                  <a:rPr lang="de-DE" sz="1400" b="0" i="1" smtClean="0">
                                    <a:solidFill>
                                      <a:schemeClr val="bg1"/>
                                    </a:solidFill>
                                    <a:latin typeface="Cambria Math" panose="02040503050406030204" pitchFamily="18" charset="0"/>
                                  </a:rPr>
                                  <m:t>𝑦𝑒𝑠</m:t>
                                </m:r>
                              </m:oMath>
                            </m:oMathPara>
                          </a14:m>
                          <a:endParaRPr lang="de-DE" sz="1400" dirty="0">
                            <a:solidFill>
                              <a:schemeClr val="bg1"/>
                            </a:solidFill>
                          </a:endParaRPr>
                        </a:p>
                      </a:txBody>
                      <a:tcPr marL="91345" marR="91345" marT="45672" marB="45672">
                        <a:solidFill>
                          <a:schemeClr val="tx1"/>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b="0" i="1" smtClean="0">
                                    <a:solidFill>
                                      <a:schemeClr val="bg1"/>
                                    </a:solidFill>
                                    <a:latin typeface="Cambria Math" panose="02040503050406030204" pitchFamily="18" charset="0"/>
                                  </a:rPr>
                                  <m:t>𝐻</m:t>
                                </m:r>
                                <m:r>
                                  <a:rPr lang="de-DE" sz="1400" b="0" i="1" smtClean="0">
                                    <a:solidFill>
                                      <a:schemeClr val="bg1"/>
                                    </a:solidFill>
                                    <a:latin typeface="Cambria Math" panose="02040503050406030204" pitchFamily="18" charset="0"/>
                                  </a:rPr>
                                  <m:t>=</m:t>
                                </m:r>
                                <m:r>
                                  <a:rPr lang="de-DE" sz="1400" b="0" i="1" smtClean="0">
                                    <a:solidFill>
                                      <a:schemeClr val="bg1"/>
                                    </a:solidFill>
                                    <a:latin typeface="Cambria Math" panose="02040503050406030204" pitchFamily="18" charset="0"/>
                                  </a:rPr>
                                  <m:t>𝑛𝑜</m:t>
                                </m:r>
                              </m:oMath>
                            </m:oMathPara>
                          </a14:m>
                          <a:endParaRPr lang="de-DE" sz="1400" dirty="0">
                            <a:solidFill>
                              <a:schemeClr val="bg1"/>
                            </a:solidFill>
                          </a:endParaRPr>
                        </a:p>
                      </a:txBody>
                      <a:tcPr marL="91345" marR="91345" marT="45672" marB="45672">
                        <a:solidFill>
                          <a:schemeClr val="tx1"/>
                        </a:solidFill>
                      </a:tcPr>
                    </a:tc>
                    <a:extLst>
                      <a:ext uri="{0D108BD9-81ED-4DB2-BD59-A6C34878D82A}">
                        <a16:rowId xmlns:a16="http://schemas.microsoft.com/office/drawing/2014/main" val="1993784280"/>
                      </a:ext>
                    </a:extLst>
                  </a:tr>
                  <a:tr h="305682">
                    <a:tc>
                      <a:txBody>
                        <a:bodyPr/>
                        <a:lstStyle/>
                        <a:p>
                          <a:pPr/>
                          <a14:m>
                            <m:oMathPara xmlns:m="http://schemas.openxmlformats.org/officeDocument/2006/math">
                              <m:oMathParaPr>
                                <m:jc m:val="centerGroup"/>
                              </m:oMathParaPr>
                              <m:oMath xmlns:m="http://schemas.openxmlformats.org/officeDocument/2006/math">
                                <m:r>
                                  <a:rPr lang="de-DE" sz="1400" b="0" i="1" smtClean="0">
                                    <a:solidFill>
                                      <a:schemeClr val="bg1"/>
                                    </a:solidFill>
                                    <a:latin typeface="Cambria Math" panose="02040503050406030204" pitchFamily="18" charset="0"/>
                                  </a:rPr>
                                  <m:t>𝐹</m:t>
                                </m:r>
                                <m:r>
                                  <a:rPr lang="de-DE" sz="1400" b="0" i="1" smtClean="0">
                                    <a:solidFill>
                                      <a:schemeClr val="bg1"/>
                                    </a:solidFill>
                                    <a:latin typeface="Cambria Math" panose="02040503050406030204" pitchFamily="18" charset="0"/>
                                  </a:rPr>
                                  <m:t>=</m:t>
                                </m:r>
                                <m:r>
                                  <a:rPr lang="de-DE" sz="1400" b="0" i="1" smtClean="0">
                                    <a:solidFill>
                                      <a:schemeClr val="bg1"/>
                                    </a:solidFill>
                                    <a:latin typeface="Cambria Math" panose="02040503050406030204" pitchFamily="18" charset="0"/>
                                  </a:rPr>
                                  <m:t>𝑐h𝑒𝑟𝑟𝑦</m:t>
                                </m:r>
                              </m:oMath>
                            </m:oMathPara>
                          </a14:m>
                          <a:endParaRPr lang="de-DE" sz="1400" dirty="0">
                            <a:solidFill>
                              <a:schemeClr val="bg1"/>
                            </a:solidFill>
                          </a:endParaRPr>
                        </a:p>
                      </a:txBody>
                      <a:tcPr marL="91345" marR="91345" marT="45672" marB="45672">
                        <a:solidFill>
                          <a:schemeClr val="tx1"/>
                        </a:solidFill>
                      </a:tcPr>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273</m:t>
                                </m:r>
                              </m:oMath>
                            </m:oMathPara>
                          </a14:m>
                          <a:endParaRPr lang="de-DE"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93</m:t>
                                </m:r>
                              </m:oMath>
                            </m:oMathPara>
                          </a14:m>
                          <a:endParaRPr lang="de-DE"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104</m:t>
                                </m:r>
                              </m:oMath>
                            </m:oMathPara>
                          </a14:m>
                          <a:endParaRPr lang="de-DE"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90</m:t>
                                </m:r>
                              </m:oMath>
                            </m:oMathPara>
                          </a14:m>
                          <a:endParaRPr lang="de-DE" sz="1400" dirty="0"/>
                        </a:p>
                      </a:txBody>
                      <a:tcPr marL="91345" marR="91345" marT="45672" marB="45672"/>
                    </a:tc>
                    <a:extLst>
                      <a:ext uri="{0D108BD9-81ED-4DB2-BD59-A6C34878D82A}">
                        <a16:rowId xmlns:a16="http://schemas.microsoft.com/office/drawing/2014/main" val="769759906"/>
                      </a:ext>
                    </a:extLst>
                  </a:tr>
                  <a:tr h="305682">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b="0" i="1" smtClean="0">
                                    <a:solidFill>
                                      <a:schemeClr val="bg1"/>
                                    </a:solidFill>
                                    <a:latin typeface="Cambria Math" panose="02040503050406030204" pitchFamily="18" charset="0"/>
                                  </a:rPr>
                                  <m:t>𝐹</m:t>
                                </m:r>
                                <m:r>
                                  <a:rPr lang="de-DE" sz="1400" b="0" i="1" smtClean="0">
                                    <a:solidFill>
                                      <a:schemeClr val="bg1"/>
                                    </a:solidFill>
                                    <a:latin typeface="Cambria Math" panose="02040503050406030204" pitchFamily="18" charset="0"/>
                                  </a:rPr>
                                  <m:t>=</m:t>
                                </m:r>
                                <m:r>
                                  <a:rPr lang="de-DE" sz="1400" b="0" i="1" smtClean="0">
                                    <a:solidFill>
                                      <a:schemeClr val="bg1"/>
                                    </a:solidFill>
                                    <a:latin typeface="Cambria Math" panose="02040503050406030204" pitchFamily="18" charset="0"/>
                                  </a:rPr>
                                  <m:t>𝑙𝑖𝑚𝑒</m:t>
                                </m:r>
                              </m:oMath>
                            </m:oMathPara>
                          </a14:m>
                          <a:endParaRPr lang="de-DE" sz="1400" dirty="0">
                            <a:solidFill>
                              <a:schemeClr val="bg1"/>
                            </a:solidFill>
                          </a:endParaRPr>
                        </a:p>
                      </a:txBody>
                      <a:tcPr marL="91345" marR="91345" marT="45672" marB="45672">
                        <a:solidFill>
                          <a:schemeClr val="tx1"/>
                        </a:solidFill>
                      </a:tcPr>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79</m:t>
                                </m:r>
                              </m:oMath>
                            </m:oMathPara>
                          </a14:m>
                          <a:endParaRPr lang="de-DE"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100</m:t>
                                </m:r>
                              </m:oMath>
                            </m:oMathPara>
                          </a14:m>
                          <a:endParaRPr lang="de-DE"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94</m:t>
                                </m:r>
                              </m:oMath>
                            </m:oMathPara>
                          </a14:m>
                          <a:endParaRPr lang="de-DE"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167</m:t>
                                </m:r>
                              </m:oMath>
                            </m:oMathPara>
                          </a14:m>
                          <a:endParaRPr lang="de-DE" sz="1400" dirty="0"/>
                        </a:p>
                      </a:txBody>
                      <a:tcPr marL="91345" marR="91345" marT="45672" marB="45672"/>
                    </a:tc>
                    <a:extLst>
                      <a:ext uri="{0D108BD9-81ED-4DB2-BD59-A6C34878D82A}">
                        <a16:rowId xmlns:a16="http://schemas.microsoft.com/office/drawing/2014/main" val="430728185"/>
                      </a:ext>
                    </a:extLst>
                  </a:tr>
                </a:tbl>
              </a:graphicData>
            </a:graphic>
          </p:graphicFrame>
        </mc:Choice>
        <mc:Fallback xmlns="">
          <p:graphicFrame>
            <p:nvGraphicFramePr>
              <p:cNvPr id="19" name="Table 18">
                <a:extLst>
                  <a:ext uri="{FF2B5EF4-FFF2-40B4-BE49-F238E27FC236}">
                    <a16:creationId xmlns:a16="http://schemas.microsoft.com/office/drawing/2014/main" id="{4EDD6BC7-A728-4E4C-A5E1-EF428188EDF3}"/>
                  </a:ext>
                </a:extLst>
              </p:cNvPr>
              <p:cNvGraphicFramePr>
                <a:graphicFrameLocks noGrp="1"/>
              </p:cNvGraphicFramePr>
              <p:nvPr>
                <p:extLst/>
              </p:nvPr>
            </p:nvGraphicFramePr>
            <p:xfrm>
              <a:off x="7329987" y="1661479"/>
              <a:ext cx="4416778" cy="1222728"/>
            </p:xfrm>
            <a:graphic>
              <a:graphicData uri="http://schemas.openxmlformats.org/drawingml/2006/table">
                <a:tbl>
                  <a:tblPr firstRow="1" bandRow="1">
                    <a:tableStyleId>{793D81CF-94F2-401A-BA57-92F5A7B2D0C5}</a:tableStyleId>
                  </a:tblPr>
                  <a:tblGrid>
                    <a:gridCol w="1108064">
                      <a:extLst>
                        <a:ext uri="{9D8B030D-6E8A-4147-A177-3AD203B41FA5}">
                          <a16:colId xmlns:a16="http://schemas.microsoft.com/office/drawing/2014/main" val="563986268"/>
                        </a:ext>
                      </a:extLst>
                    </a:gridCol>
                    <a:gridCol w="864288">
                      <a:extLst>
                        <a:ext uri="{9D8B030D-6E8A-4147-A177-3AD203B41FA5}">
                          <a16:colId xmlns:a16="http://schemas.microsoft.com/office/drawing/2014/main" val="4209704794"/>
                        </a:ext>
                      </a:extLst>
                    </a:gridCol>
                    <a:gridCol w="790069">
                      <a:extLst>
                        <a:ext uri="{9D8B030D-6E8A-4147-A177-3AD203B41FA5}">
                          <a16:colId xmlns:a16="http://schemas.microsoft.com/office/drawing/2014/main" val="4195741854"/>
                        </a:ext>
                      </a:extLst>
                    </a:gridCol>
                    <a:gridCol w="864288">
                      <a:extLst>
                        <a:ext uri="{9D8B030D-6E8A-4147-A177-3AD203B41FA5}">
                          <a16:colId xmlns:a16="http://schemas.microsoft.com/office/drawing/2014/main" val="727764260"/>
                        </a:ext>
                      </a:extLst>
                    </a:gridCol>
                    <a:gridCol w="790069">
                      <a:extLst>
                        <a:ext uri="{9D8B030D-6E8A-4147-A177-3AD203B41FA5}">
                          <a16:colId xmlns:a16="http://schemas.microsoft.com/office/drawing/2014/main" val="412493885"/>
                        </a:ext>
                      </a:extLst>
                    </a:gridCol>
                  </a:tblGrid>
                  <a:tr h="305682">
                    <a:tc rowSpan="2">
                      <a:txBody>
                        <a:bodyPr/>
                        <a:lstStyle/>
                        <a:p>
                          <a:pPr algn="ctr"/>
                          <a:r>
                            <a:rPr lang="de-DE" sz="1400" dirty="0"/>
                            <a:t>Data</a:t>
                          </a:r>
                        </a:p>
                      </a:txBody>
                      <a:tcPr marL="91345" marR="91345" marT="45672" marB="45672" anchor="ctr"/>
                    </a:tc>
                    <a:tc gridSpan="2">
                      <a:txBody>
                        <a:bodyPr/>
                        <a:lstStyle/>
                        <a:p>
                          <a:endParaRPr lang="en-US"/>
                        </a:p>
                      </a:txBody>
                      <a:tcPr marL="91345" marR="91345" marT="45672" marB="45672">
                        <a:blipFill>
                          <a:blip r:embed="rId4"/>
                          <a:stretch>
                            <a:fillRect l="-67176" r="-100000" b="-292000"/>
                          </a:stretch>
                        </a:blipFill>
                      </a:tcPr>
                    </a:tc>
                    <a:tc hMerge="1">
                      <a:txBody>
                        <a:bodyPr/>
                        <a:lstStyle/>
                        <a:p>
                          <a:endParaRPr lang="de-DE" dirty="0"/>
                        </a:p>
                      </a:txBody>
                      <a:tcPr/>
                    </a:tc>
                    <a:tc gridSpan="2">
                      <a:txBody>
                        <a:bodyPr/>
                        <a:lstStyle/>
                        <a:p>
                          <a:endParaRPr lang="en-US"/>
                        </a:p>
                      </a:txBody>
                      <a:tcPr marL="91345" marR="91345" marT="45672" marB="45672">
                        <a:blipFill>
                          <a:blip r:embed="rId4"/>
                          <a:stretch>
                            <a:fillRect l="-168462" r="-769" b="-292000"/>
                          </a:stretch>
                        </a:blipFill>
                      </a:tcPr>
                    </a:tc>
                    <a:tc hMerge="1">
                      <a:txBody>
                        <a:bodyPr/>
                        <a:lstStyle/>
                        <a:p>
                          <a:endParaRPr lang="de-DE" dirty="0"/>
                        </a:p>
                      </a:txBody>
                      <a:tcPr/>
                    </a:tc>
                    <a:extLst>
                      <a:ext uri="{0D108BD9-81ED-4DB2-BD59-A6C34878D82A}">
                        <a16:rowId xmlns:a16="http://schemas.microsoft.com/office/drawing/2014/main" val="3031248550"/>
                      </a:ext>
                    </a:extLst>
                  </a:tr>
                  <a:tr h="305682">
                    <a:tc vMerge="1">
                      <a:txBody>
                        <a:bodyPr/>
                        <a:lstStyle/>
                        <a:p>
                          <a:endParaRPr lang="de-DE" sz="1400" dirty="0"/>
                        </a:p>
                      </a:txBody>
                      <a:tcPr>
                        <a:solidFill>
                          <a:schemeClr val="tx1"/>
                        </a:solidFill>
                      </a:tcPr>
                    </a:tc>
                    <a:tc>
                      <a:txBody>
                        <a:bodyPr/>
                        <a:lstStyle/>
                        <a:p>
                          <a:endParaRPr lang="en-US"/>
                        </a:p>
                      </a:txBody>
                      <a:tcPr marL="91345" marR="91345" marT="45672" marB="45672">
                        <a:blipFill>
                          <a:blip r:embed="rId4"/>
                          <a:stretch>
                            <a:fillRect l="-129412" t="-104167" r="-285294" b="-204167"/>
                          </a:stretch>
                        </a:blipFill>
                      </a:tcPr>
                    </a:tc>
                    <a:tc>
                      <a:txBody>
                        <a:bodyPr/>
                        <a:lstStyle/>
                        <a:p>
                          <a:endParaRPr lang="en-US"/>
                        </a:p>
                      </a:txBody>
                      <a:tcPr marL="91345" marR="91345" marT="45672" marB="45672">
                        <a:blipFill>
                          <a:blip r:embed="rId4"/>
                          <a:stretch>
                            <a:fillRect l="-247619" t="-104167" r="-207937" b="-204167"/>
                          </a:stretch>
                        </a:blipFill>
                      </a:tcPr>
                    </a:tc>
                    <a:tc>
                      <a:txBody>
                        <a:bodyPr/>
                        <a:lstStyle/>
                        <a:p>
                          <a:endParaRPr lang="en-US"/>
                        </a:p>
                      </a:txBody>
                      <a:tcPr marL="91345" marR="91345" marT="45672" marB="45672">
                        <a:blipFill>
                          <a:blip r:embed="rId4"/>
                          <a:stretch>
                            <a:fillRect l="-322059" t="-104167" r="-92647" b="-204167"/>
                          </a:stretch>
                        </a:blipFill>
                      </a:tcPr>
                    </a:tc>
                    <a:tc>
                      <a:txBody>
                        <a:bodyPr/>
                        <a:lstStyle/>
                        <a:p>
                          <a:endParaRPr lang="en-US"/>
                        </a:p>
                      </a:txBody>
                      <a:tcPr marL="91345" marR="91345" marT="45672" marB="45672">
                        <a:blipFill>
                          <a:blip r:embed="rId4"/>
                          <a:stretch>
                            <a:fillRect l="-462903" t="-104167" r="-1613" b="-204167"/>
                          </a:stretch>
                        </a:blipFill>
                      </a:tcPr>
                    </a:tc>
                    <a:extLst>
                      <a:ext uri="{0D108BD9-81ED-4DB2-BD59-A6C34878D82A}">
                        <a16:rowId xmlns:a16="http://schemas.microsoft.com/office/drawing/2014/main" val="1993784280"/>
                      </a:ext>
                    </a:extLst>
                  </a:tr>
                  <a:tr h="305682">
                    <a:tc>
                      <a:txBody>
                        <a:bodyPr/>
                        <a:lstStyle/>
                        <a:p>
                          <a:endParaRPr lang="en-US"/>
                        </a:p>
                      </a:txBody>
                      <a:tcPr marL="91345" marR="91345" marT="45672" marB="45672">
                        <a:blipFill>
                          <a:blip r:embed="rId4"/>
                          <a:stretch>
                            <a:fillRect l="-1149" t="-196000" r="-301149" b="-96000"/>
                          </a:stretch>
                        </a:blipFill>
                      </a:tcPr>
                    </a:tc>
                    <a:tc>
                      <a:txBody>
                        <a:bodyPr/>
                        <a:lstStyle/>
                        <a:p>
                          <a:endParaRPr lang="en-US"/>
                        </a:p>
                      </a:txBody>
                      <a:tcPr marL="91345" marR="91345" marT="45672" marB="45672">
                        <a:blipFill>
                          <a:blip r:embed="rId4"/>
                          <a:stretch>
                            <a:fillRect l="-129412" t="-196000" r="-285294" b="-96000"/>
                          </a:stretch>
                        </a:blipFill>
                      </a:tcPr>
                    </a:tc>
                    <a:tc>
                      <a:txBody>
                        <a:bodyPr/>
                        <a:lstStyle/>
                        <a:p>
                          <a:endParaRPr lang="en-US"/>
                        </a:p>
                      </a:txBody>
                      <a:tcPr marL="91345" marR="91345" marT="45672" marB="45672">
                        <a:blipFill>
                          <a:blip r:embed="rId4"/>
                          <a:stretch>
                            <a:fillRect l="-247619" t="-196000" r="-207937" b="-96000"/>
                          </a:stretch>
                        </a:blipFill>
                      </a:tcPr>
                    </a:tc>
                    <a:tc>
                      <a:txBody>
                        <a:bodyPr/>
                        <a:lstStyle/>
                        <a:p>
                          <a:endParaRPr lang="en-US"/>
                        </a:p>
                      </a:txBody>
                      <a:tcPr marL="91345" marR="91345" marT="45672" marB="45672">
                        <a:blipFill>
                          <a:blip r:embed="rId4"/>
                          <a:stretch>
                            <a:fillRect l="-322059" t="-196000" r="-92647" b="-96000"/>
                          </a:stretch>
                        </a:blipFill>
                      </a:tcPr>
                    </a:tc>
                    <a:tc>
                      <a:txBody>
                        <a:bodyPr/>
                        <a:lstStyle/>
                        <a:p>
                          <a:endParaRPr lang="en-US"/>
                        </a:p>
                      </a:txBody>
                      <a:tcPr marL="91345" marR="91345" marT="45672" marB="45672">
                        <a:blipFill>
                          <a:blip r:embed="rId4"/>
                          <a:stretch>
                            <a:fillRect l="-462903" t="-196000" r="-1613" b="-96000"/>
                          </a:stretch>
                        </a:blipFill>
                      </a:tcPr>
                    </a:tc>
                    <a:extLst>
                      <a:ext uri="{0D108BD9-81ED-4DB2-BD59-A6C34878D82A}">
                        <a16:rowId xmlns:a16="http://schemas.microsoft.com/office/drawing/2014/main" val="769759906"/>
                      </a:ext>
                    </a:extLst>
                  </a:tr>
                  <a:tr h="305682">
                    <a:tc>
                      <a:txBody>
                        <a:bodyPr/>
                        <a:lstStyle/>
                        <a:p>
                          <a:endParaRPr lang="en-US"/>
                        </a:p>
                      </a:txBody>
                      <a:tcPr marL="91345" marR="91345" marT="45672" marB="45672">
                        <a:blipFill>
                          <a:blip r:embed="rId4"/>
                          <a:stretch>
                            <a:fillRect l="-1149" t="-308333" r="-301149"/>
                          </a:stretch>
                        </a:blipFill>
                      </a:tcPr>
                    </a:tc>
                    <a:tc>
                      <a:txBody>
                        <a:bodyPr/>
                        <a:lstStyle/>
                        <a:p>
                          <a:endParaRPr lang="en-US"/>
                        </a:p>
                      </a:txBody>
                      <a:tcPr marL="91345" marR="91345" marT="45672" marB="45672">
                        <a:blipFill>
                          <a:blip r:embed="rId4"/>
                          <a:stretch>
                            <a:fillRect l="-129412" t="-308333" r="-285294"/>
                          </a:stretch>
                        </a:blipFill>
                      </a:tcPr>
                    </a:tc>
                    <a:tc>
                      <a:txBody>
                        <a:bodyPr/>
                        <a:lstStyle/>
                        <a:p>
                          <a:endParaRPr lang="en-US"/>
                        </a:p>
                      </a:txBody>
                      <a:tcPr marL="91345" marR="91345" marT="45672" marB="45672">
                        <a:blipFill>
                          <a:blip r:embed="rId4"/>
                          <a:stretch>
                            <a:fillRect l="-247619" t="-308333" r="-207937"/>
                          </a:stretch>
                        </a:blipFill>
                      </a:tcPr>
                    </a:tc>
                    <a:tc>
                      <a:txBody>
                        <a:bodyPr/>
                        <a:lstStyle/>
                        <a:p>
                          <a:endParaRPr lang="en-US"/>
                        </a:p>
                      </a:txBody>
                      <a:tcPr marL="91345" marR="91345" marT="45672" marB="45672">
                        <a:blipFill>
                          <a:blip r:embed="rId4"/>
                          <a:stretch>
                            <a:fillRect l="-322059" t="-308333" r="-92647"/>
                          </a:stretch>
                        </a:blipFill>
                      </a:tcPr>
                    </a:tc>
                    <a:tc>
                      <a:txBody>
                        <a:bodyPr/>
                        <a:lstStyle/>
                        <a:p>
                          <a:endParaRPr lang="en-US"/>
                        </a:p>
                      </a:txBody>
                      <a:tcPr marL="91345" marR="91345" marT="45672" marB="45672">
                        <a:blipFill>
                          <a:blip r:embed="rId4"/>
                          <a:stretch>
                            <a:fillRect l="-462903" t="-308333" r="-1613"/>
                          </a:stretch>
                        </a:blipFill>
                      </a:tcPr>
                    </a:tc>
                    <a:extLst>
                      <a:ext uri="{0D108BD9-81ED-4DB2-BD59-A6C34878D82A}">
                        <a16:rowId xmlns:a16="http://schemas.microsoft.com/office/drawing/2014/main" val="430728185"/>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20" name="Table 19">
                <a:extLst>
                  <a:ext uri="{FF2B5EF4-FFF2-40B4-BE49-F238E27FC236}">
                    <a16:creationId xmlns:a16="http://schemas.microsoft.com/office/drawing/2014/main" id="{F9F387C0-30AE-0B48-BFDB-4BF1B1690AF2}"/>
                  </a:ext>
                </a:extLst>
              </p:cNvPr>
              <p:cNvGraphicFramePr>
                <a:graphicFrameLocks noGrp="1"/>
              </p:cNvGraphicFramePr>
              <p:nvPr/>
            </p:nvGraphicFramePr>
            <p:xfrm>
              <a:off x="10435722" y="3520003"/>
              <a:ext cx="934255" cy="611364"/>
            </p:xfrm>
            <a:graphic>
              <a:graphicData uri="http://schemas.openxmlformats.org/drawingml/2006/table">
                <a:tbl>
                  <a:tblPr firstRow="1" bandRow="1">
                    <a:tableStyleId>{793D81CF-94F2-401A-BA57-92F5A7B2D0C5}</a:tableStyleId>
                  </a:tblPr>
                  <a:tblGrid>
                    <a:gridCol w="934255">
                      <a:extLst>
                        <a:ext uri="{9D8B030D-6E8A-4147-A177-3AD203B41FA5}">
                          <a16:colId xmlns:a16="http://schemas.microsoft.com/office/drawing/2014/main" val="994587755"/>
                        </a:ext>
                      </a:extLst>
                    </a:gridCol>
                  </a:tblGrid>
                  <a:tr h="305682">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𝑃</m:t>
                                </m:r>
                                <m:d>
                                  <m:dPr>
                                    <m:ctrlPr>
                                      <a:rPr lang="de-DE" sz="1400" b="0" i="1" smtClean="0">
                                        <a:latin typeface="Cambria Math" panose="02040503050406030204" pitchFamily="18" charset="0"/>
                                      </a:rPr>
                                    </m:ctrlPr>
                                  </m:dPr>
                                  <m:e>
                                    <m:r>
                                      <a:rPr lang="de-DE" sz="1400" b="0" i="1" smtClean="0">
                                        <a:latin typeface="Cambria Math" panose="02040503050406030204" pitchFamily="18" charset="0"/>
                                      </a:rPr>
                                      <m:t>𝐵</m:t>
                                    </m:r>
                                    <m:r>
                                      <a:rPr lang="de-DE" sz="1400" b="0" i="1" smtClean="0">
                                        <a:latin typeface="Cambria Math" panose="02040503050406030204" pitchFamily="18" charset="0"/>
                                      </a:rPr>
                                      <m:t>=1</m:t>
                                    </m:r>
                                  </m:e>
                                </m:d>
                              </m:oMath>
                            </m:oMathPara>
                          </a14:m>
                          <a:endParaRPr lang="de-DE" sz="1400" b="0" dirty="0"/>
                        </a:p>
                      </a:txBody>
                      <a:tcPr marL="91345" marR="91345" marT="45672" marB="45672"/>
                    </a:tc>
                    <a:extLst>
                      <a:ext uri="{0D108BD9-81ED-4DB2-BD59-A6C34878D82A}">
                        <a16:rowId xmlns:a16="http://schemas.microsoft.com/office/drawing/2014/main" val="2794515281"/>
                      </a:ext>
                    </a:extLst>
                  </a:tr>
                  <a:tr h="305682">
                    <a:tc>
                      <a:txBody>
                        <a:bodyPr/>
                        <a:lstStyle/>
                        <a:p>
                          <a:pPr/>
                          <a14:m>
                            <m:oMathPara xmlns:m="http://schemas.openxmlformats.org/officeDocument/2006/math">
                              <m:oMathParaPr>
                                <m:jc m:val="centerGroup"/>
                              </m:oMathParaPr>
                              <m:oMath xmlns:m="http://schemas.openxmlformats.org/officeDocument/2006/math">
                                <m:r>
                                  <a:rPr lang="de-DE" sz="1400" i="1" smtClean="0">
                                    <a:latin typeface="Cambria Math" panose="02040503050406030204" pitchFamily="18" charset="0"/>
                                    <a:ea typeface="Cambria Math" panose="02040503050406030204" pitchFamily="18" charset="0"/>
                                  </a:rPr>
                                  <m:t>𝜃</m:t>
                                </m:r>
                              </m:oMath>
                            </m:oMathPara>
                          </a14:m>
                          <a:endParaRPr lang="de-DE" sz="1400" dirty="0"/>
                        </a:p>
                      </a:txBody>
                      <a:tcPr marL="91345" marR="91345" marT="45672" marB="45672"/>
                    </a:tc>
                    <a:extLst>
                      <a:ext uri="{0D108BD9-81ED-4DB2-BD59-A6C34878D82A}">
                        <a16:rowId xmlns:a16="http://schemas.microsoft.com/office/drawing/2014/main" val="3291229817"/>
                      </a:ext>
                    </a:extLst>
                  </a:tr>
                </a:tbl>
              </a:graphicData>
            </a:graphic>
          </p:graphicFrame>
        </mc:Choice>
        <mc:Fallback xmlns="">
          <p:graphicFrame>
            <p:nvGraphicFramePr>
              <p:cNvPr id="20" name="Table 19">
                <a:extLst>
                  <a:ext uri="{FF2B5EF4-FFF2-40B4-BE49-F238E27FC236}">
                    <a16:creationId xmlns:a16="http://schemas.microsoft.com/office/drawing/2014/main" id="{F9F387C0-30AE-0B48-BFDB-4BF1B1690AF2}"/>
                  </a:ext>
                </a:extLst>
              </p:cNvPr>
              <p:cNvGraphicFramePr>
                <a:graphicFrameLocks noGrp="1"/>
              </p:cNvGraphicFramePr>
              <p:nvPr>
                <p:extLst/>
              </p:nvPr>
            </p:nvGraphicFramePr>
            <p:xfrm>
              <a:off x="10435722" y="3520003"/>
              <a:ext cx="934255" cy="611364"/>
            </p:xfrm>
            <a:graphic>
              <a:graphicData uri="http://schemas.openxmlformats.org/drawingml/2006/table">
                <a:tbl>
                  <a:tblPr firstRow="1" bandRow="1">
                    <a:tableStyleId>{793D81CF-94F2-401A-BA57-92F5A7B2D0C5}</a:tableStyleId>
                  </a:tblPr>
                  <a:tblGrid>
                    <a:gridCol w="934255">
                      <a:extLst>
                        <a:ext uri="{9D8B030D-6E8A-4147-A177-3AD203B41FA5}">
                          <a16:colId xmlns:a16="http://schemas.microsoft.com/office/drawing/2014/main" val="994587755"/>
                        </a:ext>
                      </a:extLst>
                    </a:gridCol>
                  </a:tblGrid>
                  <a:tr h="305682">
                    <a:tc>
                      <a:txBody>
                        <a:bodyPr/>
                        <a:lstStyle/>
                        <a:p>
                          <a:endParaRPr lang="en-US"/>
                        </a:p>
                      </a:txBody>
                      <a:tcPr marL="91345" marR="91345" marT="45672" marB="45672">
                        <a:blipFill>
                          <a:blip r:embed="rId5"/>
                          <a:stretch>
                            <a:fillRect l="-1333" t="-4000" b="-96000"/>
                          </a:stretch>
                        </a:blipFill>
                      </a:tcPr>
                    </a:tc>
                    <a:extLst>
                      <a:ext uri="{0D108BD9-81ED-4DB2-BD59-A6C34878D82A}">
                        <a16:rowId xmlns:a16="http://schemas.microsoft.com/office/drawing/2014/main" val="2794515281"/>
                      </a:ext>
                    </a:extLst>
                  </a:tr>
                  <a:tr h="305682">
                    <a:tc>
                      <a:txBody>
                        <a:bodyPr/>
                        <a:lstStyle/>
                        <a:p>
                          <a:endParaRPr lang="en-US"/>
                        </a:p>
                      </a:txBody>
                      <a:tcPr marL="91345" marR="91345" marT="45672" marB="45672">
                        <a:blipFill>
                          <a:blip r:embed="rId5"/>
                          <a:stretch>
                            <a:fillRect l="-1333" t="-108333"/>
                          </a:stretch>
                        </a:blipFill>
                      </a:tcPr>
                    </a:tc>
                    <a:extLst>
                      <a:ext uri="{0D108BD9-81ED-4DB2-BD59-A6C34878D82A}">
                        <a16:rowId xmlns:a16="http://schemas.microsoft.com/office/drawing/2014/main" val="3291229817"/>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21" name="Table 20">
                <a:extLst>
                  <a:ext uri="{FF2B5EF4-FFF2-40B4-BE49-F238E27FC236}">
                    <a16:creationId xmlns:a16="http://schemas.microsoft.com/office/drawing/2014/main" id="{C0D124B4-1553-8D40-955C-12EB685D46ED}"/>
                  </a:ext>
                </a:extLst>
              </p:cNvPr>
              <p:cNvGraphicFramePr>
                <a:graphicFrameLocks noGrp="1"/>
              </p:cNvGraphicFramePr>
              <p:nvPr/>
            </p:nvGraphicFramePr>
            <p:xfrm>
              <a:off x="7109693" y="4981421"/>
              <a:ext cx="1620738" cy="917046"/>
            </p:xfrm>
            <a:graphic>
              <a:graphicData uri="http://schemas.openxmlformats.org/drawingml/2006/table">
                <a:tbl>
                  <a:tblPr firstRow="1" bandRow="1">
                    <a:tableStyleId>{793D81CF-94F2-401A-BA57-92F5A7B2D0C5}</a:tableStyleId>
                  </a:tblPr>
                  <a:tblGrid>
                    <a:gridCol w="342861">
                      <a:extLst>
                        <a:ext uri="{9D8B030D-6E8A-4147-A177-3AD203B41FA5}">
                          <a16:colId xmlns:a16="http://schemas.microsoft.com/office/drawing/2014/main" val="796263953"/>
                        </a:ext>
                      </a:extLst>
                    </a:gridCol>
                    <a:gridCol w="1277877">
                      <a:extLst>
                        <a:ext uri="{9D8B030D-6E8A-4147-A177-3AD203B41FA5}">
                          <a16:colId xmlns:a16="http://schemas.microsoft.com/office/drawing/2014/main" val="994587755"/>
                        </a:ext>
                      </a:extLst>
                    </a:gridCol>
                  </a:tblGrid>
                  <a:tr h="305682">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𝐵</m:t>
                                </m:r>
                              </m:oMath>
                            </m:oMathPara>
                          </a14:m>
                          <a:endParaRPr lang="de-DE" sz="1400" b="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𝑃</m:t>
                                </m:r>
                                <m:d>
                                  <m:dPr>
                                    <m:ctrlPr>
                                      <a:rPr lang="de-DE" sz="1400" b="0" i="1" smtClean="0">
                                        <a:latin typeface="Cambria Math" panose="02040503050406030204" pitchFamily="18" charset="0"/>
                                      </a:rPr>
                                    </m:ctrlPr>
                                  </m:dPr>
                                  <m:e>
                                    <m:r>
                                      <a:rPr lang="de-DE" sz="1400" b="0" i="1" smtClean="0">
                                        <a:latin typeface="Cambria Math" panose="02040503050406030204" pitchFamily="18" charset="0"/>
                                      </a:rPr>
                                      <m:t>𝑐h𝑒𝑟𝑟𝑦</m:t>
                                    </m:r>
                                    <m:r>
                                      <a:rPr lang="de-DE" sz="1400" b="0" i="1" smtClean="0">
                                        <a:latin typeface="Cambria Math" panose="02040503050406030204" pitchFamily="18" charset="0"/>
                                      </a:rPr>
                                      <m:t> | </m:t>
                                    </m:r>
                                    <m:r>
                                      <a:rPr lang="de-DE" sz="1400" b="0" i="1" smtClean="0">
                                        <a:latin typeface="Cambria Math" panose="02040503050406030204" pitchFamily="18" charset="0"/>
                                      </a:rPr>
                                      <m:t>𝐵</m:t>
                                    </m:r>
                                  </m:e>
                                </m:d>
                              </m:oMath>
                            </m:oMathPara>
                          </a14:m>
                          <a:endParaRPr lang="de-DE" sz="1400" b="0" dirty="0"/>
                        </a:p>
                      </a:txBody>
                      <a:tcPr marL="91345" marR="91345" marT="45672" marB="45672"/>
                    </a:tc>
                    <a:extLst>
                      <a:ext uri="{0D108BD9-81ED-4DB2-BD59-A6C34878D82A}">
                        <a16:rowId xmlns:a16="http://schemas.microsoft.com/office/drawing/2014/main" val="2794515281"/>
                      </a:ext>
                    </a:extLst>
                  </a:tr>
                  <a:tr h="305682">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1</m:t>
                                </m:r>
                              </m:oMath>
                            </m:oMathPara>
                          </a14:m>
                          <a:endParaRPr lang="de-DE"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ea typeface="Cambria Math" panose="02040503050406030204" pitchFamily="18" charset="0"/>
                                      </a:rPr>
                                    </m:ctrlPr>
                                  </m:sSubPr>
                                  <m:e>
                                    <m:r>
                                      <a:rPr lang="de-DE" sz="1400" i="1" smtClean="0">
                                        <a:latin typeface="Cambria Math" panose="02040503050406030204" pitchFamily="18" charset="0"/>
                                        <a:ea typeface="Cambria Math" panose="02040503050406030204" pitchFamily="18" charset="0"/>
                                      </a:rPr>
                                      <m:t>𝜃</m:t>
                                    </m:r>
                                  </m:e>
                                  <m:sub>
                                    <m:r>
                                      <a:rPr lang="de-DE" sz="1400" b="0" i="1" smtClean="0">
                                        <a:latin typeface="Cambria Math" panose="02040503050406030204" pitchFamily="18" charset="0"/>
                                        <a:ea typeface="Cambria Math" panose="02040503050406030204" pitchFamily="18" charset="0"/>
                                      </a:rPr>
                                      <m:t>𝐹</m:t>
                                    </m:r>
                                    <m:r>
                                      <a:rPr lang="de-DE" sz="1400" b="0" i="1" smtClean="0">
                                        <a:latin typeface="Cambria Math" panose="02040503050406030204" pitchFamily="18" charset="0"/>
                                        <a:ea typeface="Cambria Math" panose="02040503050406030204" pitchFamily="18" charset="0"/>
                                      </a:rPr>
                                      <m:t>1</m:t>
                                    </m:r>
                                  </m:sub>
                                </m:sSub>
                              </m:oMath>
                            </m:oMathPara>
                          </a14:m>
                          <a:endParaRPr lang="de-DE" sz="1400" dirty="0"/>
                        </a:p>
                      </a:txBody>
                      <a:tcPr marL="91345" marR="91345" marT="45672" marB="45672"/>
                    </a:tc>
                    <a:extLst>
                      <a:ext uri="{0D108BD9-81ED-4DB2-BD59-A6C34878D82A}">
                        <a16:rowId xmlns:a16="http://schemas.microsoft.com/office/drawing/2014/main" val="3291229817"/>
                      </a:ext>
                    </a:extLst>
                  </a:tr>
                  <a:tr h="305682">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2</m:t>
                                </m:r>
                              </m:oMath>
                            </m:oMathPara>
                          </a14:m>
                          <a:endParaRPr lang="de-DE" sz="1400" dirty="0"/>
                        </a:p>
                      </a:txBody>
                      <a:tcPr marL="91345" marR="91345" marT="45672" marB="45672"/>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ea typeface="Cambria Math" panose="02040503050406030204" pitchFamily="18" charset="0"/>
                                      </a:rPr>
                                    </m:ctrlPr>
                                  </m:sSubPr>
                                  <m:e>
                                    <m:r>
                                      <a:rPr lang="de-DE" sz="1400" i="1" smtClean="0">
                                        <a:latin typeface="Cambria Math" panose="02040503050406030204" pitchFamily="18" charset="0"/>
                                        <a:ea typeface="Cambria Math" panose="02040503050406030204" pitchFamily="18" charset="0"/>
                                      </a:rPr>
                                      <m:t>𝜃</m:t>
                                    </m:r>
                                  </m:e>
                                  <m:sub>
                                    <m:r>
                                      <a:rPr lang="de-DE" sz="1400" b="0" i="1" smtClean="0">
                                        <a:latin typeface="Cambria Math" panose="02040503050406030204" pitchFamily="18" charset="0"/>
                                        <a:ea typeface="Cambria Math" panose="02040503050406030204" pitchFamily="18" charset="0"/>
                                      </a:rPr>
                                      <m:t>𝐹</m:t>
                                    </m:r>
                                    <m:r>
                                      <a:rPr lang="de-DE" sz="1400" b="0" i="1" smtClean="0">
                                        <a:latin typeface="Cambria Math" panose="02040503050406030204" pitchFamily="18" charset="0"/>
                                        <a:ea typeface="Cambria Math" panose="02040503050406030204" pitchFamily="18" charset="0"/>
                                      </a:rPr>
                                      <m:t>2</m:t>
                                    </m:r>
                                  </m:sub>
                                </m:sSub>
                              </m:oMath>
                            </m:oMathPara>
                          </a14:m>
                          <a:endParaRPr lang="de-DE" sz="1400" dirty="0"/>
                        </a:p>
                      </a:txBody>
                      <a:tcPr marL="91345" marR="91345" marT="45672" marB="45672"/>
                    </a:tc>
                    <a:extLst>
                      <a:ext uri="{0D108BD9-81ED-4DB2-BD59-A6C34878D82A}">
                        <a16:rowId xmlns:a16="http://schemas.microsoft.com/office/drawing/2014/main" val="2499895101"/>
                      </a:ext>
                    </a:extLst>
                  </a:tr>
                </a:tbl>
              </a:graphicData>
            </a:graphic>
          </p:graphicFrame>
        </mc:Choice>
        <mc:Fallback xmlns="">
          <p:graphicFrame>
            <p:nvGraphicFramePr>
              <p:cNvPr id="21" name="Table 20">
                <a:extLst>
                  <a:ext uri="{FF2B5EF4-FFF2-40B4-BE49-F238E27FC236}">
                    <a16:creationId xmlns:a16="http://schemas.microsoft.com/office/drawing/2014/main" id="{C0D124B4-1553-8D40-955C-12EB685D46ED}"/>
                  </a:ext>
                </a:extLst>
              </p:cNvPr>
              <p:cNvGraphicFramePr>
                <a:graphicFrameLocks noGrp="1"/>
              </p:cNvGraphicFramePr>
              <p:nvPr>
                <p:extLst/>
              </p:nvPr>
            </p:nvGraphicFramePr>
            <p:xfrm>
              <a:off x="7109693" y="4981421"/>
              <a:ext cx="1620738" cy="917046"/>
            </p:xfrm>
            <a:graphic>
              <a:graphicData uri="http://schemas.openxmlformats.org/drawingml/2006/table">
                <a:tbl>
                  <a:tblPr firstRow="1" bandRow="1">
                    <a:tableStyleId>{793D81CF-94F2-401A-BA57-92F5A7B2D0C5}</a:tableStyleId>
                  </a:tblPr>
                  <a:tblGrid>
                    <a:gridCol w="342861">
                      <a:extLst>
                        <a:ext uri="{9D8B030D-6E8A-4147-A177-3AD203B41FA5}">
                          <a16:colId xmlns:a16="http://schemas.microsoft.com/office/drawing/2014/main" val="796263953"/>
                        </a:ext>
                      </a:extLst>
                    </a:gridCol>
                    <a:gridCol w="1277877">
                      <a:extLst>
                        <a:ext uri="{9D8B030D-6E8A-4147-A177-3AD203B41FA5}">
                          <a16:colId xmlns:a16="http://schemas.microsoft.com/office/drawing/2014/main" val="994587755"/>
                        </a:ext>
                      </a:extLst>
                    </a:gridCol>
                  </a:tblGrid>
                  <a:tr h="305682">
                    <a:tc>
                      <a:txBody>
                        <a:bodyPr/>
                        <a:lstStyle/>
                        <a:p>
                          <a:endParaRPr lang="en-US"/>
                        </a:p>
                      </a:txBody>
                      <a:tcPr marL="91345" marR="91345" marT="45672" marB="45672">
                        <a:blipFill>
                          <a:blip r:embed="rId6"/>
                          <a:stretch>
                            <a:fillRect t="-4167" r="-377778" b="-204167"/>
                          </a:stretch>
                        </a:blipFill>
                      </a:tcPr>
                    </a:tc>
                    <a:tc>
                      <a:txBody>
                        <a:bodyPr/>
                        <a:lstStyle/>
                        <a:p>
                          <a:endParaRPr lang="en-US"/>
                        </a:p>
                      </a:txBody>
                      <a:tcPr marL="91345" marR="91345" marT="45672" marB="45672">
                        <a:blipFill>
                          <a:blip r:embed="rId6"/>
                          <a:stretch>
                            <a:fillRect l="-26471" t="-4167" b="-204167"/>
                          </a:stretch>
                        </a:blipFill>
                      </a:tcPr>
                    </a:tc>
                    <a:extLst>
                      <a:ext uri="{0D108BD9-81ED-4DB2-BD59-A6C34878D82A}">
                        <a16:rowId xmlns:a16="http://schemas.microsoft.com/office/drawing/2014/main" val="2794515281"/>
                      </a:ext>
                    </a:extLst>
                  </a:tr>
                  <a:tr h="305682">
                    <a:tc>
                      <a:txBody>
                        <a:bodyPr/>
                        <a:lstStyle/>
                        <a:p>
                          <a:endParaRPr lang="en-US"/>
                        </a:p>
                      </a:txBody>
                      <a:tcPr marL="91345" marR="91345" marT="45672" marB="45672">
                        <a:blipFill>
                          <a:blip r:embed="rId6"/>
                          <a:stretch>
                            <a:fillRect t="-100000" r="-377778" b="-96000"/>
                          </a:stretch>
                        </a:blipFill>
                      </a:tcPr>
                    </a:tc>
                    <a:tc>
                      <a:txBody>
                        <a:bodyPr/>
                        <a:lstStyle/>
                        <a:p>
                          <a:endParaRPr lang="en-US"/>
                        </a:p>
                      </a:txBody>
                      <a:tcPr marL="91345" marR="91345" marT="45672" marB="45672">
                        <a:blipFill>
                          <a:blip r:embed="rId6"/>
                          <a:stretch>
                            <a:fillRect l="-26471" t="-100000" b="-96000"/>
                          </a:stretch>
                        </a:blipFill>
                      </a:tcPr>
                    </a:tc>
                    <a:extLst>
                      <a:ext uri="{0D108BD9-81ED-4DB2-BD59-A6C34878D82A}">
                        <a16:rowId xmlns:a16="http://schemas.microsoft.com/office/drawing/2014/main" val="3291229817"/>
                      </a:ext>
                    </a:extLst>
                  </a:tr>
                  <a:tr h="305682">
                    <a:tc>
                      <a:txBody>
                        <a:bodyPr/>
                        <a:lstStyle/>
                        <a:p>
                          <a:endParaRPr lang="en-US"/>
                        </a:p>
                      </a:txBody>
                      <a:tcPr marL="91345" marR="91345" marT="45672" marB="45672">
                        <a:blipFill>
                          <a:blip r:embed="rId6"/>
                          <a:stretch>
                            <a:fillRect t="-208333" r="-377778"/>
                          </a:stretch>
                        </a:blipFill>
                      </a:tcPr>
                    </a:tc>
                    <a:tc>
                      <a:txBody>
                        <a:bodyPr/>
                        <a:lstStyle/>
                        <a:p>
                          <a:endParaRPr lang="en-US"/>
                        </a:p>
                      </a:txBody>
                      <a:tcPr marL="91345" marR="91345" marT="45672" marB="45672">
                        <a:blipFill>
                          <a:blip r:embed="rId6"/>
                          <a:stretch>
                            <a:fillRect l="-26471" t="-208333"/>
                          </a:stretch>
                        </a:blipFill>
                      </a:tcPr>
                    </a:tc>
                    <a:extLst>
                      <a:ext uri="{0D108BD9-81ED-4DB2-BD59-A6C34878D82A}">
                        <a16:rowId xmlns:a16="http://schemas.microsoft.com/office/drawing/2014/main" val="2499895101"/>
                      </a:ext>
                    </a:extLst>
                  </a:tr>
                </a:tbl>
              </a:graphicData>
            </a:graphic>
          </p:graphicFrame>
        </mc:Fallback>
      </mc:AlternateContent>
      <p:grpSp>
        <p:nvGrpSpPr>
          <p:cNvPr id="22" name="Group 21">
            <a:extLst>
              <a:ext uri="{FF2B5EF4-FFF2-40B4-BE49-F238E27FC236}">
                <a16:creationId xmlns:a16="http://schemas.microsoft.com/office/drawing/2014/main" id="{FC2DE086-5C68-CD4F-8430-B71D08552768}"/>
              </a:ext>
            </a:extLst>
          </p:cNvPr>
          <p:cNvGrpSpPr/>
          <p:nvPr/>
        </p:nvGrpSpPr>
        <p:grpSpPr>
          <a:xfrm>
            <a:off x="7272736" y="3631132"/>
            <a:ext cx="4528029" cy="1258636"/>
            <a:chOff x="8509581" y="3636559"/>
            <a:chExt cx="4532746" cy="1259947"/>
          </a:xfrm>
        </p:grpSpPr>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87216D39-EA49-1941-9CBD-E6D46D947A3E}"/>
                    </a:ext>
                  </a:extLst>
                </p:cNvPr>
                <p:cNvSpPr txBox="1"/>
                <p:nvPr/>
              </p:nvSpPr>
              <p:spPr>
                <a:xfrm>
                  <a:off x="10129581" y="4506993"/>
                  <a:ext cx="1296000" cy="389513"/>
                </a:xfrm>
                <a:prstGeom prst="ellipse">
                  <a:avLst/>
                </a:prstGeom>
                <a:solidFill>
                  <a:schemeClr val="tx1">
                    <a:lumMod val="40000"/>
                    <a:lumOff val="60000"/>
                  </a:schemeClr>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1798" i="1" smtClean="0">
                            <a:latin typeface="Cambria Math" panose="02040503050406030204" pitchFamily="18" charset="0"/>
                          </a:rPr>
                          <m:t>𝑊𝑟𝑎𝑝𝑝𝑒𝑟</m:t>
                        </m:r>
                      </m:oMath>
                    </m:oMathPara>
                  </a14:m>
                  <a:endParaRPr lang="en-GB" sz="1798" dirty="0"/>
                </a:p>
              </p:txBody>
            </p:sp>
          </mc:Choice>
          <mc:Fallback xmlns="">
            <p:sp>
              <p:nvSpPr>
                <p:cNvPr id="23" name="TextBox 22">
                  <a:extLst>
                    <a:ext uri="{FF2B5EF4-FFF2-40B4-BE49-F238E27FC236}">
                      <a16:creationId xmlns:a16="http://schemas.microsoft.com/office/drawing/2014/main" id="{87216D39-EA49-1941-9CBD-E6D46D947A3E}"/>
                    </a:ext>
                  </a:extLst>
                </p:cNvPr>
                <p:cNvSpPr txBox="1">
                  <a:spLocks noRot="1" noChangeAspect="1" noMove="1" noResize="1" noEditPoints="1" noAdjustHandles="1" noChangeArrowheads="1" noChangeShapeType="1" noTextEdit="1"/>
                </p:cNvSpPr>
                <p:nvPr/>
              </p:nvSpPr>
              <p:spPr>
                <a:xfrm>
                  <a:off x="10129581" y="4506993"/>
                  <a:ext cx="1296000" cy="389513"/>
                </a:xfrm>
                <a:prstGeom prst="ellipse">
                  <a:avLst/>
                </a:prstGeom>
                <a:blipFill>
                  <a:blip r:embed="rId7"/>
                  <a:stretch>
                    <a:fillRect b="-6061"/>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23D91A02-E7B2-614D-A282-27B18F2AF88F}"/>
                    </a:ext>
                  </a:extLst>
                </p:cNvPr>
                <p:cNvSpPr txBox="1"/>
                <p:nvPr/>
              </p:nvSpPr>
              <p:spPr>
                <a:xfrm>
                  <a:off x="10129581" y="3636559"/>
                  <a:ext cx="1296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1798" i="1" smtClean="0">
                            <a:solidFill>
                              <a:srgbClr val="FFC000"/>
                            </a:solidFill>
                            <a:latin typeface="Cambria Math" panose="02040503050406030204" pitchFamily="18" charset="0"/>
                          </a:rPr>
                          <m:t>𝐵𝑎𝑔</m:t>
                        </m:r>
                      </m:oMath>
                    </m:oMathPara>
                  </a14:m>
                  <a:endParaRPr lang="en-GB" sz="1798" dirty="0"/>
                </a:p>
              </p:txBody>
            </p:sp>
          </mc:Choice>
          <mc:Fallback xmlns="">
            <p:sp>
              <p:nvSpPr>
                <p:cNvPr id="24" name="TextBox 23">
                  <a:extLst>
                    <a:ext uri="{FF2B5EF4-FFF2-40B4-BE49-F238E27FC236}">
                      <a16:creationId xmlns:a16="http://schemas.microsoft.com/office/drawing/2014/main" id="{23D91A02-E7B2-614D-A282-27B18F2AF88F}"/>
                    </a:ext>
                  </a:extLst>
                </p:cNvPr>
                <p:cNvSpPr txBox="1">
                  <a:spLocks noRot="1" noChangeAspect="1" noMove="1" noResize="1" noEditPoints="1" noAdjustHandles="1" noChangeArrowheads="1" noChangeShapeType="1" noTextEdit="1"/>
                </p:cNvSpPr>
                <p:nvPr/>
              </p:nvSpPr>
              <p:spPr>
                <a:xfrm>
                  <a:off x="10129581" y="3636559"/>
                  <a:ext cx="1296000" cy="389513"/>
                </a:xfrm>
                <a:prstGeom prst="ellipse">
                  <a:avLst/>
                </a:prstGeom>
                <a:blipFill>
                  <a:blip r:embed="rId8"/>
                  <a:stretch>
                    <a:fillRect b="-3030"/>
                  </a:stretch>
                </a:blipFill>
                <a:ln>
                  <a:solidFill>
                    <a:schemeClr val="tx1"/>
                  </a:solidFill>
                </a:ln>
              </p:spPr>
              <p:txBody>
                <a:bodyPr/>
                <a:lstStyle/>
                <a:p>
                  <a:r>
                    <a:rPr lang="de-DE">
                      <a:noFill/>
                    </a:rPr>
                    <a:t> </a:t>
                  </a:r>
                </a:p>
              </p:txBody>
            </p:sp>
          </mc:Fallback>
        </mc:AlternateContent>
        <p:cxnSp>
          <p:nvCxnSpPr>
            <p:cNvPr id="25" name="Straight Arrow Connector 24">
              <a:extLst>
                <a:ext uri="{FF2B5EF4-FFF2-40B4-BE49-F238E27FC236}">
                  <a16:creationId xmlns:a16="http://schemas.microsoft.com/office/drawing/2014/main" id="{A478AE59-1CED-8C4E-BEC0-D8977B7475DE}"/>
                </a:ext>
              </a:extLst>
            </p:cNvPr>
            <p:cNvCxnSpPr>
              <a:cxnSpLocks/>
              <a:stCxn id="24" idx="4"/>
              <a:endCxn id="23" idx="0"/>
            </p:cNvCxnSpPr>
            <p:nvPr/>
          </p:nvCxnSpPr>
          <p:spPr>
            <a:xfrm>
              <a:off x="10777581" y="4026072"/>
              <a:ext cx="0" cy="48092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3E183A75-2C21-3044-8377-9CFECE9D6CA8}"/>
                    </a:ext>
                  </a:extLst>
                </p:cNvPr>
                <p:cNvSpPr txBox="1"/>
                <p:nvPr/>
              </p:nvSpPr>
              <p:spPr>
                <a:xfrm>
                  <a:off x="11746327" y="4506992"/>
                  <a:ext cx="1296000" cy="389513"/>
                </a:xfrm>
                <a:prstGeom prst="ellipse">
                  <a:avLst/>
                </a:prstGeom>
                <a:solidFill>
                  <a:schemeClr val="tx1">
                    <a:lumMod val="40000"/>
                    <a:lumOff val="60000"/>
                  </a:schemeClr>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1798" i="1" smtClean="0">
                            <a:latin typeface="Cambria Math" panose="02040503050406030204" pitchFamily="18" charset="0"/>
                          </a:rPr>
                          <m:t>𝐻𝑜𝑙𝑒</m:t>
                        </m:r>
                      </m:oMath>
                    </m:oMathPara>
                  </a14:m>
                  <a:endParaRPr lang="en-GB" sz="1798" dirty="0"/>
                </a:p>
              </p:txBody>
            </p:sp>
          </mc:Choice>
          <mc:Fallback xmlns="">
            <p:sp>
              <p:nvSpPr>
                <p:cNvPr id="26" name="TextBox 25">
                  <a:extLst>
                    <a:ext uri="{FF2B5EF4-FFF2-40B4-BE49-F238E27FC236}">
                      <a16:creationId xmlns:a16="http://schemas.microsoft.com/office/drawing/2014/main" id="{3E183A75-2C21-3044-8377-9CFECE9D6CA8}"/>
                    </a:ext>
                  </a:extLst>
                </p:cNvPr>
                <p:cNvSpPr txBox="1">
                  <a:spLocks noRot="1" noChangeAspect="1" noMove="1" noResize="1" noEditPoints="1" noAdjustHandles="1" noChangeArrowheads="1" noChangeShapeType="1" noTextEdit="1"/>
                </p:cNvSpPr>
                <p:nvPr/>
              </p:nvSpPr>
              <p:spPr>
                <a:xfrm>
                  <a:off x="11746327" y="4506992"/>
                  <a:ext cx="1296000" cy="389513"/>
                </a:xfrm>
                <a:prstGeom prst="ellipse">
                  <a:avLst/>
                </a:prstGeom>
                <a:blipFill>
                  <a:blip r:embed="rId9"/>
                  <a:stretch>
                    <a:fillRect/>
                  </a:stretch>
                </a:blipFill>
                <a:ln>
                  <a:solidFill>
                    <a:schemeClr val="tx1"/>
                  </a:solidFill>
                </a:ln>
              </p:spPr>
              <p:txBody>
                <a:bodyPr/>
                <a:lstStyle/>
                <a:p>
                  <a:r>
                    <a:rPr lang="de-DE">
                      <a:noFill/>
                    </a:rPr>
                    <a:t> </a:t>
                  </a:r>
                </a:p>
              </p:txBody>
            </p:sp>
          </mc:Fallback>
        </mc:AlternateContent>
        <p:cxnSp>
          <p:nvCxnSpPr>
            <p:cNvPr id="27" name="Straight Arrow Connector 26">
              <a:extLst>
                <a:ext uri="{FF2B5EF4-FFF2-40B4-BE49-F238E27FC236}">
                  <a16:creationId xmlns:a16="http://schemas.microsoft.com/office/drawing/2014/main" id="{A6C29226-26BA-0345-A3B8-8552CFEA43BE}"/>
                </a:ext>
              </a:extLst>
            </p:cNvPr>
            <p:cNvCxnSpPr>
              <a:cxnSpLocks/>
              <a:stCxn id="24" idx="5"/>
              <a:endCxn id="26" idx="0"/>
            </p:cNvCxnSpPr>
            <p:nvPr/>
          </p:nvCxnSpPr>
          <p:spPr>
            <a:xfrm>
              <a:off x="11235786" y="3969029"/>
              <a:ext cx="1158541" cy="53796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9A0ABAAE-9848-1543-AAEA-6B0DE751BA52}"/>
                    </a:ext>
                  </a:extLst>
                </p:cNvPr>
                <p:cNvSpPr txBox="1"/>
                <p:nvPr/>
              </p:nvSpPr>
              <p:spPr>
                <a:xfrm>
                  <a:off x="8509581" y="4506993"/>
                  <a:ext cx="1296000" cy="389513"/>
                </a:xfrm>
                <a:prstGeom prst="ellipse">
                  <a:avLst/>
                </a:prstGeom>
                <a:solidFill>
                  <a:schemeClr val="tx1">
                    <a:lumMod val="40000"/>
                    <a:lumOff val="60000"/>
                  </a:schemeClr>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1798" i="1" smtClean="0">
                            <a:latin typeface="Cambria Math" panose="02040503050406030204" pitchFamily="18" charset="0"/>
                          </a:rPr>
                          <m:t>𝐹𝑙𝑎𝑣𝑜𝑢𝑟</m:t>
                        </m:r>
                      </m:oMath>
                    </m:oMathPara>
                  </a14:m>
                  <a:endParaRPr lang="en-GB" sz="1798" dirty="0"/>
                </a:p>
              </p:txBody>
            </p:sp>
          </mc:Choice>
          <mc:Fallback xmlns="">
            <p:sp>
              <p:nvSpPr>
                <p:cNvPr id="28" name="TextBox 27">
                  <a:extLst>
                    <a:ext uri="{FF2B5EF4-FFF2-40B4-BE49-F238E27FC236}">
                      <a16:creationId xmlns:a16="http://schemas.microsoft.com/office/drawing/2014/main" id="{9A0ABAAE-9848-1543-AAEA-6B0DE751BA52}"/>
                    </a:ext>
                  </a:extLst>
                </p:cNvPr>
                <p:cNvSpPr txBox="1">
                  <a:spLocks noRot="1" noChangeAspect="1" noMove="1" noResize="1" noEditPoints="1" noAdjustHandles="1" noChangeArrowheads="1" noChangeShapeType="1" noTextEdit="1"/>
                </p:cNvSpPr>
                <p:nvPr/>
              </p:nvSpPr>
              <p:spPr>
                <a:xfrm>
                  <a:off x="8509581" y="4506993"/>
                  <a:ext cx="1296000" cy="389513"/>
                </a:xfrm>
                <a:prstGeom prst="ellipse">
                  <a:avLst/>
                </a:prstGeom>
                <a:blipFill>
                  <a:blip r:embed="rId10"/>
                  <a:stretch>
                    <a:fillRect/>
                  </a:stretch>
                </a:blipFill>
                <a:ln>
                  <a:solidFill>
                    <a:schemeClr val="tx1"/>
                  </a:solidFill>
                </a:ln>
              </p:spPr>
              <p:txBody>
                <a:bodyPr/>
                <a:lstStyle/>
                <a:p>
                  <a:r>
                    <a:rPr lang="de-DE">
                      <a:noFill/>
                    </a:rPr>
                    <a:t> </a:t>
                  </a:r>
                </a:p>
              </p:txBody>
            </p:sp>
          </mc:Fallback>
        </mc:AlternateContent>
        <p:cxnSp>
          <p:nvCxnSpPr>
            <p:cNvPr id="29" name="Straight Arrow Connector 28">
              <a:extLst>
                <a:ext uri="{FF2B5EF4-FFF2-40B4-BE49-F238E27FC236}">
                  <a16:creationId xmlns:a16="http://schemas.microsoft.com/office/drawing/2014/main" id="{2A737E2B-CA3D-F441-AA38-FD754B0393BD}"/>
                </a:ext>
              </a:extLst>
            </p:cNvPr>
            <p:cNvCxnSpPr>
              <a:cxnSpLocks/>
              <a:stCxn id="24" idx="3"/>
              <a:endCxn id="28" idx="0"/>
            </p:cNvCxnSpPr>
            <p:nvPr/>
          </p:nvCxnSpPr>
          <p:spPr>
            <a:xfrm flipH="1">
              <a:off x="9157581" y="3969029"/>
              <a:ext cx="1161795" cy="5379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graphicFrame>
            <p:nvGraphicFramePr>
              <p:cNvPr id="30" name="Table 29">
                <a:extLst>
                  <a:ext uri="{FF2B5EF4-FFF2-40B4-BE49-F238E27FC236}">
                    <a16:creationId xmlns:a16="http://schemas.microsoft.com/office/drawing/2014/main" id="{173359EE-EEC5-124B-A241-4D1C300626A9}"/>
                  </a:ext>
                </a:extLst>
              </p:cNvPr>
              <p:cNvGraphicFramePr>
                <a:graphicFrameLocks noGrp="1"/>
              </p:cNvGraphicFramePr>
              <p:nvPr/>
            </p:nvGraphicFramePr>
            <p:xfrm>
              <a:off x="8856747" y="4981421"/>
              <a:ext cx="1363259" cy="917046"/>
            </p:xfrm>
            <a:graphic>
              <a:graphicData uri="http://schemas.openxmlformats.org/drawingml/2006/table">
                <a:tbl>
                  <a:tblPr firstRow="1" bandRow="1">
                    <a:tableStyleId>{793D81CF-94F2-401A-BA57-92F5A7B2D0C5}</a:tableStyleId>
                  </a:tblPr>
                  <a:tblGrid>
                    <a:gridCol w="342861">
                      <a:extLst>
                        <a:ext uri="{9D8B030D-6E8A-4147-A177-3AD203B41FA5}">
                          <a16:colId xmlns:a16="http://schemas.microsoft.com/office/drawing/2014/main" val="796263953"/>
                        </a:ext>
                      </a:extLst>
                    </a:gridCol>
                    <a:gridCol w="1020398">
                      <a:extLst>
                        <a:ext uri="{9D8B030D-6E8A-4147-A177-3AD203B41FA5}">
                          <a16:colId xmlns:a16="http://schemas.microsoft.com/office/drawing/2014/main" val="994587755"/>
                        </a:ext>
                      </a:extLst>
                    </a:gridCol>
                  </a:tblGrid>
                  <a:tr h="305682">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𝐵</m:t>
                                </m:r>
                              </m:oMath>
                            </m:oMathPara>
                          </a14:m>
                          <a:endParaRPr lang="de-DE" sz="1400" b="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𝑃</m:t>
                                </m:r>
                                <m:d>
                                  <m:dPr>
                                    <m:ctrlPr>
                                      <a:rPr lang="de-DE" sz="1400" b="0" i="1" smtClean="0">
                                        <a:latin typeface="Cambria Math" panose="02040503050406030204" pitchFamily="18" charset="0"/>
                                      </a:rPr>
                                    </m:ctrlPr>
                                  </m:dPr>
                                  <m:e>
                                    <m:r>
                                      <a:rPr lang="de-DE" sz="1400" b="0" i="1" smtClean="0">
                                        <a:latin typeface="Cambria Math" panose="02040503050406030204" pitchFamily="18" charset="0"/>
                                      </a:rPr>
                                      <m:t>𝑟𝑒𝑑</m:t>
                                    </m:r>
                                    <m:r>
                                      <a:rPr lang="de-DE" sz="1400" b="0" i="1" smtClean="0">
                                        <a:latin typeface="Cambria Math" panose="02040503050406030204" pitchFamily="18" charset="0"/>
                                      </a:rPr>
                                      <m:t> | </m:t>
                                    </m:r>
                                    <m:r>
                                      <a:rPr lang="de-DE" sz="1400" b="0" i="1" smtClean="0">
                                        <a:latin typeface="Cambria Math" panose="02040503050406030204" pitchFamily="18" charset="0"/>
                                      </a:rPr>
                                      <m:t>𝐵</m:t>
                                    </m:r>
                                  </m:e>
                                </m:d>
                              </m:oMath>
                            </m:oMathPara>
                          </a14:m>
                          <a:endParaRPr lang="de-DE" sz="1400" b="0" dirty="0"/>
                        </a:p>
                      </a:txBody>
                      <a:tcPr marL="91345" marR="91345" marT="45672" marB="45672"/>
                    </a:tc>
                    <a:extLst>
                      <a:ext uri="{0D108BD9-81ED-4DB2-BD59-A6C34878D82A}">
                        <a16:rowId xmlns:a16="http://schemas.microsoft.com/office/drawing/2014/main" val="2794515281"/>
                      </a:ext>
                    </a:extLst>
                  </a:tr>
                  <a:tr h="305682">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1</m:t>
                                </m:r>
                              </m:oMath>
                            </m:oMathPara>
                          </a14:m>
                          <a:endParaRPr lang="de-DE"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ea typeface="Cambria Math" panose="02040503050406030204" pitchFamily="18" charset="0"/>
                                      </a:rPr>
                                    </m:ctrlPr>
                                  </m:sSubPr>
                                  <m:e>
                                    <m:r>
                                      <a:rPr lang="de-DE" sz="1400" i="1" smtClean="0">
                                        <a:latin typeface="Cambria Math" panose="02040503050406030204" pitchFamily="18" charset="0"/>
                                        <a:ea typeface="Cambria Math" panose="02040503050406030204" pitchFamily="18" charset="0"/>
                                      </a:rPr>
                                      <m:t>𝜃</m:t>
                                    </m:r>
                                  </m:e>
                                  <m:sub>
                                    <m:r>
                                      <a:rPr lang="de-DE" sz="1400" b="0" i="1" smtClean="0">
                                        <a:latin typeface="Cambria Math" panose="02040503050406030204" pitchFamily="18" charset="0"/>
                                        <a:ea typeface="Cambria Math" panose="02040503050406030204" pitchFamily="18" charset="0"/>
                                      </a:rPr>
                                      <m:t>𝑊</m:t>
                                    </m:r>
                                    <m:r>
                                      <a:rPr lang="de-DE" sz="1400" b="0" i="1" smtClean="0">
                                        <a:latin typeface="Cambria Math" panose="02040503050406030204" pitchFamily="18" charset="0"/>
                                        <a:ea typeface="Cambria Math" panose="02040503050406030204" pitchFamily="18" charset="0"/>
                                      </a:rPr>
                                      <m:t>1</m:t>
                                    </m:r>
                                  </m:sub>
                                </m:sSub>
                              </m:oMath>
                            </m:oMathPara>
                          </a14:m>
                          <a:endParaRPr lang="de-DE" sz="1400" dirty="0"/>
                        </a:p>
                      </a:txBody>
                      <a:tcPr marL="91345" marR="91345" marT="45672" marB="45672"/>
                    </a:tc>
                    <a:extLst>
                      <a:ext uri="{0D108BD9-81ED-4DB2-BD59-A6C34878D82A}">
                        <a16:rowId xmlns:a16="http://schemas.microsoft.com/office/drawing/2014/main" val="3291229817"/>
                      </a:ext>
                    </a:extLst>
                  </a:tr>
                  <a:tr h="305682">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2</m:t>
                                </m:r>
                              </m:oMath>
                            </m:oMathPara>
                          </a14:m>
                          <a:endParaRPr lang="de-DE" sz="1400" dirty="0"/>
                        </a:p>
                      </a:txBody>
                      <a:tcPr marL="91345" marR="91345" marT="45672" marB="45672"/>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ea typeface="Cambria Math" panose="02040503050406030204" pitchFamily="18" charset="0"/>
                                      </a:rPr>
                                    </m:ctrlPr>
                                  </m:sSubPr>
                                  <m:e>
                                    <m:r>
                                      <a:rPr lang="de-DE" sz="1400" i="1" smtClean="0">
                                        <a:latin typeface="Cambria Math" panose="02040503050406030204" pitchFamily="18" charset="0"/>
                                        <a:ea typeface="Cambria Math" panose="02040503050406030204" pitchFamily="18" charset="0"/>
                                      </a:rPr>
                                      <m:t>𝜃</m:t>
                                    </m:r>
                                  </m:e>
                                  <m:sub>
                                    <m:r>
                                      <a:rPr lang="de-DE" sz="1400" b="0" i="1" smtClean="0">
                                        <a:latin typeface="Cambria Math" panose="02040503050406030204" pitchFamily="18" charset="0"/>
                                        <a:ea typeface="Cambria Math" panose="02040503050406030204" pitchFamily="18" charset="0"/>
                                      </a:rPr>
                                      <m:t>𝑊</m:t>
                                    </m:r>
                                    <m:r>
                                      <a:rPr lang="de-DE" sz="1400" b="0" i="1" smtClean="0">
                                        <a:latin typeface="Cambria Math" panose="02040503050406030204" pitchFamily="18" charset="0"/>
                                        <a:ea typeface="Cambria Math" panose="02040503050406030204" pitchFamily="18" charset="0"/>
                                      </a:rPr>
                                      <m:t>2</m:t>
                                    </m:r>
                                  </m:sub>
                                </m:sSub>
                              </m:oMath>
                            </m:oMathPara>
                          </a14:m>
                          <a:endParaRPr lang="de-DE" sz="1400" dirty="0"/>
                        </a:p>
                      </a:txBody>
                      <a:tcPr marL="91345" marR="91345" marT="45672" marB="45672"/>
                    </a:tc>
                    <a:extLst>
                      <a:ext uri="{0D108BD9-81ED-4DB2-BD59-A6C34878D82A}">
                        <a16:rowId xmlns:a16="http://schemas.microsoft.com/office/drawing/2014/main" val="2499895101"/>
                      </a:ext>
                    </a:extLst>
                  </a:tr>
                </a:tbl>
              </a:graphicData>
            </a:graphic>
          </p:graphicFrame>
        </mc:Choice>
        <mc:Fallback xmlns="">
          <p:graphicFrame>
            <p:nvGraphicFramePr>
              <p:cNvPr id="30" name="Table 29">
                <a:extLst>
                  <a:ext uri="{FF2B5EF4-FFF2-40B4-BE49-F238E27FC236}">
                    <a16:creationId xmlns:a16="http://schemas.microsoft.com/office/drawing/2014/main" id="{173359EE-EEC5-124B-A241-4D1C300626A9}"/>
                  </a:ext>
                </a:extLst>
              </p:cNvPr>
              <p:cNvGraphicFramePr>
                <a:graphicFrameLocks noGrp="1"/>
              </p:cNvGraphicFramePr>
              <p:nvPr>
                <p:extLst/>
              </p:nvPr>
            </p:nvGraphicFramePr>
            <p:xfrm>
              <a:off x="8856747" y="4981421"/>
              <a:ext cx="1363259" cy="917046"/>
            </p:xfrm>
            <a:graphic>
              <a:graphicData uri="http://schemas.openxmlformats.org/drawingml/2006/table">
                <a:tbl>
                  <a:tblPr firstRow="1" bandRow="1">
                    <a:tableStyleId>{793D81CF-94F2-401A-BA57-92F5A7B2D0C5}</a:tableStyleId>
                  </a:tblPr>
                  <a:tblGrid>
                    <a:gridCol w="342861">
                      <a:extLst>
                        <a:ext uri="{9D8B030D-6E8A-4147-A177-3AD203B41FA5}">
                          <a16:colId xmlns:a16="http://schemas.microsoft.com/office/drawing/2014/main" val="796263953"/>
                        </a:ext>
                      </a:extLst>
                    </a:gridCol>
                    <a:gridCol w="1020398">
                      <a:extLst>
                        <a:ext uri="{9D8B030D-6E8A-4147-A177-3AD203B41FA5}">
                          <a16:colId xmlns:a16="http://schemas.microsoft.com/office/drawing/2014/main" val="994587755"/>
                        </a:ext>
                      </a:extLst>
                    </a:gridCol>
                  </a:tblGrid>
                  <a:tr h="305682">
                    <a:tc>
                      <a:txBody>
                        <a:bodyPr/>
                        <a:lstStyle/>
                        <a:p>
                          <a:endParaRPr lang="en-US"/>
                        </a:p>
                      </a:txBody>
                      <a:tcPr marL="91345" marR="91345" marT="45672" marB="45672">
                        <a:blipFill>
                          <a:blip r:embed="rId11"/>
                          <a:stretch>
                            <a:fillRect l="-3704" t="-4167" r="-300000" b="-204167"/>
                          </a:stretch>
                        </a:blipFill>
                      </a:tcPr>
                    </a:tc>
                    <a:tc>
                      <a:txBody>
                        <a:bodyPr/>
                        <a:lstStyle/>
                        <a:p>
                          <a:endParaRPr lang="en-US"/>
                        </a:p>
                      </a:txBody>
                      <a:tcPr marL="91345" marR="91345" marT="45672" marB="45672">
                        <a:blipFill>
                          <a:blip r:embed="rId11"/>
                          <a:stretch>
                            <a:fillRect l="-34568" t="-4167" b="-204167"/>
                          </a:stretch>
                        </a:blipFill>
                      </a:tcPr>
                    </a:tc>
                    <a:extLst>
                      <a:ext uri="{0D108BD9-81ED-4DB2-BD59-A6C34878D82A}">
                        <a16:rowId xmlns:a16="http://schemas.microsoft.com/office/drawing/2014/main" val="2794515281"/>
                      </a:ext>
                    </a:extLst>
                  </a:tr>
                  <a:tr h="305682">
                    <a:tc>
                      <a:txBody>
                        <a:bodyPr/>
                        <a:lstStyle/>
                        <a:p>
                          <a:endParaRPr lang="en-US"/>
                        </a:p>
                      </a:txBody>
                      <a:tcPr marL="91345" marR="91345" marT="45672" marB="45672">
                        <a:blipFill>
                          <a:blip r:embed="rId11"/>
                          <a:stretch>
                            <a:fillRect l="-3704" t="-100000" r="-300000" b="-96000"/>
                          </a:stretch>
                        </a:blipFill>
                      </a:tcPr>
                    </a:tc>
                    <a:tc>
                      <a:txBody>
                        <a:bodyPr/>
                        <a:lstStyle/>
                        <a:p>
                          <a:endParaRPr lang="en-US"/>
                        </a:p>
                      </a:txBody>
                      <a:tcPr marL="91345" marR="91345" marT="45672" marB="45672">
                        <a:blipFill>
                          <a:blip r:embed="rId11"/>
                          <a:stretch>
                            <a:fillRect l="-34568" t="-100000" b="-96000"/>
                          </a:stretch>
                        </a:blipFill>
                      </a:tcPr>
                    </a:tc>
                    <a:extLst>
                      <a:ext uri="{0D108BD9-81ED-4DB2-BD59-A6C34878D82A}">
                        <a16:rowId xmlns:a16="http://schemas.microsoft.com/office/drawing/2014/main" val="3291229817"/>
                      </a:ext>
                    </a:extLst>
                  </a:tr>
                  <a:tr h="305682">
                    <a:tc>
                      <a:txBody>
                        <a:bodyPr/>
                        <a:lstStyle/>
                        <a:p>
                          <a:endParaRPr lang="en-US"/>
                        </a:p>
                      </a:txBody>
                      <a:tcPr marL="91345" marR="91345" marT="45672" marB="45672">
                        <a:blipFill>
                          <a:blip r:embed="rId11"/>
                          <a:stretch>
                            <a:fillRect l="-3704" t="-208333" r="-300000"/>
                          </a:stretch>
                        </a:blipFill>
                      </a:tcPr>
                    </a:tc>
                    <a:tc>
                      <a:txBody>
                        <a:bodyPr/>
                        <a:lstStyle/>
                        <a:p>
                          <a:endParaRPr lang="en-US"/>
                        </a:p>
                      </a:txBody>
                      <a:tcPr marL="91345" marR="91345" marT="45672" marB="45672">
                        <a:blipFill>
                          <a:blip r:embed="rId11"/>
                          <a:stretch>
                            <a:fillRect l="-34568" t="-208333"/>
                          </a:stretch>
                        </a:blipFill>
                      </a:tcPr>
                    </a:tc>
                    <a:extLst>
                      <a:ext uri="{0D108BD9-81ED-4DB2-BD59-A6C34878D82A}">
                        <a16:rowId xmlns:a16="http://schemas.microsoft.com/office/drawing/2014/main" val="2499895101"/>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31" name="Table 30">
                <a:extLst>
                  <a:ext uri="{FF2B5EF4-FFF2-40B4-BE49-F238E27FC236}">
                    <a16:creationId xmlns:a16="http://schemas.microsoft.com/office/drawing/2014/main" id="{593183C9-1E60-044F-B9AC-B52E4AC09970}"/>
                  </a:ext>
                </a:extLst>
              </p:cNvPr>
              <p:cNvGraphicFramePr>
                <a:graphicFrameLocks noGrp="1"/>
              </p:cNvGraphicFramePr>
              <p:nvPr/>
            </p:nvGraphicFramePr>
            <p:xfrm>
              <a:off x="10475204" y="4986292"/>
              <a:ext cx="1356471" cy="917046"/>
            </p:xfrm>
            <a:graphic>
              <a:graphicData uri="http://schemas.openxmlformats.org/drawingml/2006/table">
                <a:tbl>
                  <a:tblPr firstRow="1" bandRow="1">
                    <a:tableStyleId>{793D81CF-94F2-401A-BA57-92F5A7B2D0C5}</a:tableStyleId>
                  </a:tblPr>
                  <a:tblGrid>
                    <a:gridCol w="342861">
                      <a:extLst>
                        <a:ext uri="{9D8B030D-6E8A-4147-A177-3AD203B41FA5}">
                          <a16:colId xmlns:a16="http://schemas.microsoft.com/office/drawing/2014/main" val="796263953"/>
                        </a:ext>
                      </a:extLst>
                    </a:gridCol>
                    <a:gridCol w="1013610">
                      <a:extLst>
                        <a:ext uri="{9D8B030D-6E8A-4147-A177-3AD203B41FA5}">
                          <a16:colId xmlns:a16="http://schemas.microsoft.com/office/drawing/2014/main" val="994587755"/>
                        </a:ext>
                      </a:extLst>
                    </a:gridCol>
                  </a:tblGrid>
                  <a:tr h="305682">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𝐵</m:t>
                                </m:r>
                              </m:oMath>
                            </m:oMathPara>
                          </a14:m>
                          <a:endParaRPr lang="de-DE" sz="1400" b="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𝑃</m:t>
                                </m:r>
                                <m:d>
                                  <m:dPr>
                                    <m:ctrlPr>
                                      <a:rPr lang="de-DE" sz="1400" b="0" i="1" smtClean="0">
                                        <a:latin typeface="Cambria Math" panose="02040503050406030204" pitchFamily="18" charset="0"/>
                                      </a:rPr>
                                    </m:ctrlPr>
                                  </m:dPr>
                                  <m:e>
                                    <m:r>
                                      <a:rPr lang="de-DE" sz="1400" b="0" i="1" smtClean="0">
                                        <a:latin typeface="Cambria Math" panose="02040503050406030204" pitchFamily="18" charset="0"/>
                                      </a:rPr>
                                      <m:t>𝑦𝑒𝑠</m:t>
                                    </m:r>
                                    <m:r>
                                      <a:rPr lang="de-DE" sz="1400" b="0" i="1" smtClean="0">
                                        <a:latin typeface="Cambria Math" panose="02040503050406030204" pitchFamily="18" charset="0"/>
                                      </a:rPr>
                                      <m:t> | </m:t>
                                    </m:r>
                                    <m:r>
                                      <a:rPr lang="de-DE" sz="1400" b="0" i="1" smtClean="0">
                                        <a:latin typeface="Cambria Math" panose="02040503050406030204" pitchFamily="18" charset="0"/>
                                      </a:rPr>
                                      <m:t>𝐵</m:t>
                                    </m:r>
                                  </m:e>
                                </m:d>
                              </m:oMath>
                            </m:oMathPara>
                          </a14:m>
                          <a:endParaRPr lang="de-DE" sz="1400" b="0" dirty="0"/>
                        </a:p>
                      </a:txBody>
                      <a:tcPr marL="91345" marR="91345" marT="45672" marB="45672"/>
                    </a:tc>
                    <a:extLst>
                      <a:ext uri="{0D108BD9-81ED-4DB2-BD59-A6C34878D82A}">
                        <a16:rowId xmlns:a16="http://schemas.microsoft.com/office/drawing/2014/main" val="2794515281"/>
                      </a:ext>
                    </a:extLst>
                  </a:tr>
                  <a:tr h="305682">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1</m:t>
                                </m:r>
                              </m:oMath>
                            </m:oMathPara>
                          </a14:m>
                          <a:endParaRPr lang="de-DE"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ea typeface="Cambria Math" panose="02040503050406030204" pitchFamily="18" charset="0"/>
                                      </a:rPr>
                                    </m:ctrlPr>
                                  </m:sSubPr>
                                  <m:e>
                                    <m:r>
                                      <a:rPr lang="de-DE" sz="1400" i="1" smtClean="0">
                                        <a:latin typeface="Cambria Math" panose="02040503050406030204" pitchFamily="18" charset="0"/>
                                        <a:ea typeface="Cambria Math" panose="02040503050406030204" pitchFamily="18" charset="0"/>
                                      </a:rPr>
                                      <m:t>𝜃</m:t>
                                    </m:r>
                                  </m:e>
                                  <m:sub>
                                    <m:r>
                                      <a:rPr lang="de-DE" sz="1400" b="0" i="1" smtClean="0">
                                        <a:latin typeface="Cambria Math" panose="02040503050406030204" pitchFamily="18" charset="0"/>
                                        <a:ea typeface="Cambria Math" panose="02040503050406030204" pitchFamily="18" charset="0"/>
                                      </a:rPr>
                                      <m:t>𝐻</m:t>
                                    </m:r>
                                    <m:r>
                                      <a:rPr lang="de-DE" sz="1400" b="0" i="1" smtClean="0">
                                        <a:latin typeface="Cambria Math" panose="02040503050406030204" pitchFamily="18" charset="0"/>
                                        <a:ea typeface="Cambria Math" panose="02040503050406030204" pitchFamily="18" charset="0"/>
                                      </a:rPr>
                                      <m:t>1</m:t>
                                    </m:r>
                                  </m:sub>
                                </m:sSub>
                              </m:oMath>
                            </m:oMathPara>
                          </a14:m>
                          <a:endParaRPr lang="de-DE" sz="1400" dirty="0"/>
                        </a:p>
                      </a:txBody>
                      <a:tcPr marL="91345" marR="91345" marT="45672" marB="45672"/>
                    </a:tc>
                    <a:extLst>
                      <a:ext uri="{0D108BD9-81ED-4DB2-BD59-A6C34878D82A}">
                        <a16:rowId xmlns:a16="http://schemas.microsoft.com/office/drawing/2014/main" val="3291229817"/>
                      </a:ext>
                    </a:extLst>
                  </a:tr>
                  <a:tr h="305682">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2</m:t>
                                </m:r>
                              </m:oMath>
                            </m:oMathPara>
                          </a14:m>
                          <a:endParaRPr lang="de-DE" sz="1400" dirty="0"/>
                        </a:p>
                      </a:txBody>
                      <a:tcPr marL="91345" marR="91345" marT="45672" marB="45672"/>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ea typeface="Cambria Math" panose="02040503050406030204" pitchFamily="18" charset="0"/>
                                      </a:rPr>
                                    </m:ctrlPr>
                                  </m:sSubPr>
                                  <m:e>
                                    <m:r>
                                      <a:rPr lang="de-DE" sz="1400" i="1" smtClean="0">
                                        <a:latin typeface="Cambria Math" panose="02040503050406030204" pitchFamily="18" charset="0"/>
                                        <a:ea typeface="Cambria Math" panose="02040503050406030204" pitchFamily="18" charset="0"/>
                                      </a:rPr>
                                      <m:t>𝜃</m:t>
                                    </m:r>
                                  </m:e>
                                  <m:sub>
                                    <m:r>
                                      <a:rPr lang="de-DE" sz="1400" b="0" i="1" smtClean="0">
                                        <a:latin typeface="Cambria Math" panose="02040503050406030204" pitchFamily="18" charset="0"/>
                                        <a:ea typeface="Cambria Math" panose="02040503050406030204" pitchFamily="18" charset="0"/>
                                      </a:rPr>
                                      <m:t>𝐻</m:t>
                                    </m:r>
                                    <m:r>
                                      <a:rPr lang="de-DE" sz="1400" b="0" i="1" smtClean="0">
                                        <a:latin typeface="Cambria Math" panose="02040503050406030204" pitchFamily="18" charset="0"/>
                                        <a:ea typeface="Cambria Math" panose="02040503050406030204" pitchFamily="18" charset="0"/>
                                      </a:rPr>
                                      <m:t>2</m:t>
                                    </m:r>
                                  </m:sub>
                                </m:sSub>
                              </m:oMath>
                            </m:oMathPara>
                          </a14:m>
                          <a:endParaRPr lang="de-DE" sz="1400" dirty="0"/>
                        </a:p>
                      </a:txBody>
                      <a:tcPr marL="91345" marR="91345" marT="45672" marB="45672"/>
                    </a:tc>
                    <a:extLst>
                      <a:ext uri="{0D108BD9-81ED-4DB2-BD59-A6C34878D82A}">
                        <a16:rowId xmlns:a16="http://schemas.microsoft.com/office/drawing/2014/main" val="2499895101"/>
                      </a:ext>
                    </a:extLst>
                  </a:tr>
                </a:tbl>
              </a:graphicData>
            </a:graphic>
          </p:graphicFrame>
        </mc:Choice>
        <mc:Fallback xmlns="">
          <p:graphicFrame>
            <p:nvGraphicFramePr>
              <p:cNvPr id="31" name="Table 30">
                <a:extLst>
                  <a:ext uri="{FF2B5EF4-FFF2-40B4-BE49-F238E27FC236}">
                    <a16:creationId xmlns:a16="http://schemas.microsoft.com/office/drawing/2014/main" id="{593183C9-1E60-044F-B9AC-B52E4AC09970}"/>
                  </a:ext>
                </a:extLst>
              </p:cNvPr>
              <p:cNvGraphicFramePr>
                <a:graphicFrameLocks noGrp="1"/>
              </p:cNvGraphicFramePr>
              <p:nvPr>
                <p:extLst/>
              </p:nvPr>
            </p:nvGraphicFramePr>
            <p:xfrm>
              <a:off x="10475204" y="4986292"/>
              <a:ext cx="1356471" cy="917046"/>
            </p:xfrm>
            <a:graphic>
              <a:graphicData uri="http://schemas.openxmlformats.org/drawingml/2006/table">
                <a:tbl>
                  <a:tblPr firstRow="1" bandRow="1">
                    <a:tableStyleId>{793D81CF-94F2-401A-BA57-92F5A7B2D0C5}</a:tableStyleId>
                  </a:tblPr>
                  <a:tblGrid>
                    <a:gridCol w="342861">
                      <a:extLst>
                        <a:ext uri="{9D8B030D-6E8A-4147-A177-3AD203B41FA5}">
                          <a16:colId xmlns:a16="http://schemas.microsoft.com/office/drawing/2014/main" val="796263953"/>
                        </a:ext>
                      </a:extLst>
                    </a:gridCol>
                    <a:gridCol w="1013610">
                      <a:extLst>
                        <a:ext uri="{9D8B030D-6E8A-4147-A177-3AD203B41FA5}">
                          <a16:colId xmlns:a16="http://schemas.microsoft.com/office/drawing/2014/main" val="994587755"/>
                        </a:ext>
                      </a:extLst>
                    </a:gridCol>
                  </a:tblGrid>
                  <a:tr h="305682">
                    <a:tc>
                      <a:txBody>
                        <a:bodyPr/>
                        <a:lstStyle/>
                        <a:p>
                          <a:endParaRPr lang="en-US"/>
                        </a:p>
                      </a:txBody>
                      <a:tcPr marL="91345" marR="91345" marT="45672" marB="45672">
                        <a:blipFill>
                          <a:blip r:embed="rId12"/>
                          <a:stretch>
                            <a:fillRect t="-4167" r="-300000" b="-208333"/>
                          </a:stretch>
                        </a:blipFill>
                      </a:tcPr>
                    </a:tc>
                    <a:tc>
                      <a:txBody>
                        <a:bodyPr/>
                        <a:lstStyle/>
                        <a:p>
                          <a:endParaRPr lang="en-US"/>
                        </a:p>
                      </a:txBody>
                      <a:tcPr marL="91345" marR="91345" marT="45672" marB="45672">
                        <a:blipFill>
                          <a:blip r:embed="rId12"/>
                          <a:stretch>
                            <a:fillRect l="-33333" t="-4167" b="-208333"/>
                          </a:stretch>
                        </a:blipFill>
                      </a:tcPr>
                    </a:tc>
                    <a:extLst>
                      <a:ext uri="{0D108BD9-81ED-4DB2-BD59-A6C34878D82A}">
                        <a16:rowId xmlns:a16="http://schemas.microsoft.com/office/drawing/2014/main" val="2794515281"/>
                      </a:ext>
                    </a:extLst>
                  </a:tr>
                  <a:tr h="305682">
                    <a:tc>
                      <a:txBody>
                        <a:bodyPr/>
                        <a:lstStyle/>
                        <a:p>
                          <a:endParaRPr lang="en-US"/>
                        </a:p>
                      </a:txBody>
                      <a:tcPr marL="91345" marR="91345" marT="45672" marB="45672">
                        <a:blipFill>
                          <a:blip r:embed="rId12"/>
                          <a:stretch>
                            <a:fillRect t="-100000" r="-300000" b="-100000"/>
                          </a:stretch>
                        </a:blipFill>
                      </a:tcPr>
                    </a:tc>
                    <a:tc>
                      <a:txBody>
                        <a:bodyPr/>
                        <a:lstStyle/>
                        <a:p>
                          <a:endParaRPr lang="en-US"/>
                        </a:p>
                      </a:txBody>
                      <a:tcPr marL="91345" marR="91345" marT="45672" marB="45672">
                        <a:blipFill>
                          <a:blip r:embed="rId12"/>
                          <a:stretch>
                            <a:fillRect l="-33333" t="-100000" b="-100000"/>
                          </a:stretch>
                        </a:blipFill>
                      </a:tcPr>
                    </a:tc>
                    <a:extLst>
                      <a:ext uri="{0D108BD9-81ED-4DB2-BD59-A6C34878D82A}">
                        <a16:rowId xmlns:a16="http://schemas.microsoft.com/office/drawing/2014/main" val="3291229817"/>
                      </a:ext>
                    </a:extLst>
                  </a:tr>
                  <a:tr h="305682">
                    <a:tc>
                      <a:txBody>
                        <a:bodyPr/>
                        <a:lstStyle/>
                        <a:p>
                          <a:endParaRPr lang="en-US"/>
                        </a:p>
                      </a:txBody>
                      <a:tcPr marL="91345" marR="91345" marT="45672" marB="45672">
                        <a:blipFill>
                          <a:blip r:embed="rId12"/>
                          <a:stretch>
                            <a:fillRect t="-208333" r="-300000" b="-4167"/>
                          </a:stretch>
                        </a:blipFill>
                      </a:tcPr>
                    </a:tc>
                    <a:tc>
                      <a:txBody>
                        <a:bodyPr/>
                        <a:lstStyle/>
                        <a:p>
                          <a:endParaRPr lang="en-US"/>
                        </a:p>
                      </a:txBody>
                      <a:tcPr marL="91345" marR="91345" marT="45672" marB="45672">
                        <a:blipFill>
                          <a:blip r:embed="rId12"/>
                          <a:stretch>
                            <a:fillRect l="-33333" t="-208333" b="-4167"/>
                          </a:stretch>
                        </a:blipFill>
                      </a:tcPr>
                    </a:tc>
                    <a:extLst>
                      <a:ext uri="{0D108BD9-81ED-4DB2-BD59-A6C34878D82A}">
                        <a16:rowId xmlns:a16="http://schemas.microsoft.com/office/drawing/2014/main" val="2499895101"/>
                      </a:ext>
                    </a:extLst>
                  </a:tr>
                </a:tbl>
              </a:graphicData>
            </a:graphic>
          </p:graphicFrame>
        </mc:Fallback>
      </mc:AlternateContent>
      <mc:AlternateContent xmlns:mc="http://schemas.openxmlformats.org/markup-compatibility/2006" xmlns:a14="http://schemas.microsoft.com/office/drawing/2010/main">
        <mc:Choice Requires="a14">
          <p:sp>
            <p:nvSpPr>
              <p:cNvPr id="32" name="Rectangle 31">
                <a:extLst>
                  <a:ext uri="{FF2B5EF4-FFF2-40B4-BE49-F238E27FC236}">
                    <a16:creationId xmlns:a16="http://schemas.microsoft.com/office/drawing/2014/main" id="{FD8D8B08-2619-6845-A242-BD9E1897679F}"/>
                  </a:ext>
                </a:extLst>
              </p:cNvPr>
              <p:cNvSpPr/>
              <p:nvPr/>
            </p:nvSpPr>
            <p:spPr>
              <a:xfrm>
                <a:off x="7800059" y="531147"/>
                <a:ext cx="3476633" cy="1072190"/>
              </a:xfrm>
              <a:prstGeom prst="rect">
                <a:avLst/>
              </a:prstGeom>
            </p:spPr>
            <p:txBody>
              <a:bodyPr wrap="square">
                <a:spAutoFit/>
              </a:bodyPr>
              <a:lstStyle/>
              <a:p>
                <a:pPr marL="7930" lvl="1"/>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ea typeface="Cambria Math" panose="02040503050406030204" pitchFamily="18" charset="0"/>
                            </a:rPr>
                          </m:ctrlPr>
                        </m:sSupPr>
                        <m:e>
                          <m:r>
                            <a:rPr lang="en-GB" sz="1798" i="1">
                              <a:latin typeface="Cambria Math" panose="02040503050406030204" pitchFamily="18" charset="0"/>
                              <a:ea typeface="Cambria Math" panose="02040503050406030204" pitchFamily="18" charset="0"/>
                            </a:rPr>
                            <m:t>𝜃</m:t>
                          </m:r>
                        </m:e>
                        <m:sup>
                          <m:d>
                            <m:dPr>
                              <m:ctrlPr>
                                <a:rPr lang="en-GB" sz="1798" i="1">
                                  <a:latin typeface="Cambria Math" panose="02040503050406030204" pitchFamily="18" charset="0"/>
                                  <a:ea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0</m:t>
                              </m:r>
                            </m:e>
                          </m:d>
                        </m:sup>
                      </m:sSup>
                      <m:r>
                        <a:rPr lang="en-GB" sz="1798" i="1">
                          <a:latin typeface="Cambria Math" panose="02040503050406030204" pitchFamily="18" charset="0"/>
                          <a:ea typeface="Cambria Math" panose="02040503050406030204" pitchFamily="18" charset="0"/>
                        </a:rPr>
                        <m:t> =0.6</m:t>
                      </m:r>
                    </m:oMath>
                  </m:oMathPara>
                </a14:m>
                <a:endParaRPr lang="en-GB" sz="1798" dirty="0">
                  <a:ea typeface="Cambria Math" panose="02040503050406030204" pitchFamily="18" charset="0"/>
                </a:endParaRPr>
              </a:p>
              <a:p>
                <a:pPr marL="7930" lvl="1"/>
                <a14:m>
                  <m:oMathPara xmlns:m="http://schemas.openxmlformats.org/officeDocument/2006/math">
                    <m:oMathParaPr>
                      <m:jc m:val="centerGroup"/>
                    </m:oMathParaPr>
                    <m:oMath xmlns:m="http://schemas.openxmlformats.org/officeDocument/2006/math">
                      <m:sSubSup>
                        <m:sSubSupPr>
                          <m:ctrlPr>
                            <a:rPr lang="en-GB" sz="1798" i="1">
                              <a:latin typeface="Cambria Math" panose="02040503050406030204" pitchFamily="18" charset="0"/>
                              <a:ea typeface="Cambria Math" panose="02040503050406030204" pitchFamily="18" charset="0"/>
                            </a:rPr>
                          </m:ctrlPr>
                        </m:sSubSupPr>
                        <m:e>
                          <m:r>
                            <a:rPr lang="en-GB" sz="1798" i="1">
                              <a:latin typeface="Cambria Math" panose="02040503050406030204" pitchFamily="18" charset="0"/>
                              <a:ea typeface="Cambria Math" panose="02040503050406030204" pitchFamily="18" charset="0"/>
                            </a:rPr>
                            <m:t>𝜃</m:t>
                          </m:r>
                        </m:e>
                        <m:sub>
                          <m:r>
                            <a:rPr lang="en-GB" sz="1798" i="1">
                              <a:latin typeface="Cambria Math" panose="02040503050406030204" pitchFamily="18" charset="0"/>
                              <a:ea typeface="Cambria Math" panose="02040503050406030204" pitchFamily="18" charset="0"/>
                            </a:rPr>
                            <m:t>𝐹</m:t>
                          </m:r>
                          <m:r>
                            <a:rPr lang="en-GB" sz="1798" i="1">
                              <a:latin typeface="Cambria Math" panose="02040503050406030204" pitchFamily="18" charset="0"/>
                              <a:ea typeface="Cambria Math" panose="02040503050406030204" pitchFamily="18" charset="0"/>
                            </a:rPr>
                            <m:t>1</m:t>
                          </m:r>
                        </m:sub>
                        <m:sup>
                          <m:d>
                            <m:dPr>
                              <m:ctrlPr>
                                <a:rPr lang="en-GB" sz="1798" i="1">
                                  <a:latin typeface="Cambria Math" panose="02040503050406030204" pitchFamily="18" charset="0"/>
                                  <a:ea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0</m:t>
                              </m:r>
                            </m:e>
                          </m:d>
                        </m:sup>
                      </m:sSubSup>
                      <m:r>
                        <a:rPr lang="en-GB" sz="1798" i="1">
                          <a:latin typeface="Cambria Math" panose="02040503050406030204" pitchFamily="18" charset="0"/>
                          <a:ea typeface="Cambria Math" panose="02040503050406030204" pitchFamily="18" charset="0"/>
                        </a:rPr>
                        <m:t>=</m:t>
                      </m:r>
                      <m:sSubSup>
                        <m:sSubSupPr>
                          <m:ctrlPr>
                            <a:rPr lang="en-GB" sz="1798" i="1">
                              <a:latin typeface="Cambria Math" panose="02040503050406030204" pitchFamily="18" charset="0"/>
                              <a:ea typeface="Cambria Math" panose="02040503050406030204" pitchFamily="18" charset="0"/>
                            </a:rPr>
                          </m:ctrlPr>
                        </m:sSubSupPr>
                        <m:e>
                          <m:r>
                            <a:rPr lang="en-GB" sz="1798" i="1">
                              <a:latin typeface="Cambria Math" panose="02040503050406030204" pitchFamily="18" charset="0"/>
                              <a:ea typeface="Cambria Math" panose="02040503050406030204" pitchFamily="18" charset="0"/>
                            </a:rPr>
                            <m:t>𝜃</m:t>
                          </m:r>
                        </m:e>
                        <m:sub>
                          <m:r>
                            <a:rPr lang="en-GB" sz="1798" i="1">
                              <a:latin typeface="Cambria Math" panose="02040503050406030204" pitchFamily="18" charset="0"/>
                              <a:ea typeface="Cambria Math" panose="02040503050406030204" pitchFamily="18" charset="0"/>
                            </a:rPr>
                            <m:t>𝑊</m:t>
                          </m:r>
                          <m:r>
                            <a:rPr lang="en-GB" sz="1798" i="1">
                              <a:latin typeface="Cambria Math" panose="02040503050406030204" pitchFamily="18" charset="0"/>
                              <a:ea typeface="Cambria Math" panose="02040503050406030204" pitchFamily="18" charset="0"/>
                            </a:rPr>
                            <m:t>1</m:t>
                          </m:r>
                        </m:sub>
                        <m:sup>
                          <m:d>
                            <m:dPr>
                              <m:ctrlPr>
                                <a:rPr lang="en-GB" sz="1798" i="1">
                                  <a:latin typeface="Cambria Math" panose="02040503050406030204" pitchFamily="18" charset="0"/>
                                  <a:ea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0</m:t>
                              </m:r>
                            </m:e>
                          </m:d>
                        </m:sup>
                      </m:sSubSup>
                      <m:r>
                        <a:rPr lang="en-GB" sz="1798" i="1">
                          <a:latin typeface="Cambria Math" panose="02040503050406030204" pitchFamily="18" charset="0"/>
                          <a:ea typeface="Cambria Math" panose="02040503050406030204" pitchFamily="18" charset="0"/>
                        </a:rPr>
                        <m:t>=</m:t>
                      </m:r>
                      <m:sSubSup>
                        <m:sSubSupPr>
                          <m:ctrlPr>
                            <a:rPr lang="en-GB" sz="1798" i="1">
                              <a:latin typeface="Cambria Math" panose="02040503050406030204" pitchFamily="18" charset="0"/>
                              <a:ea typeface="Cambria Math" panose="02040503050406030204" pitchFamily="18" charset="0"/>
                            </a:rPr>
                          </m:ctrlPr>
                        </m:sSubSupPr>
                        <m:e>
                          <m:r>
                            <a:rPr lang="en-GB" sz="1798" i="1">
                              <a:latin typeface="Cambria Math" panose="02040503050406030204" pitchFamily="18" charset="0"/>
                              <a:ea typeface="Cambria Math" panose="02040503050406030204" pitchFamily="18" charset="0"/>
                            </a:rPr>
                            <m:t>𝜃</m:t>
                          </m:r>
                        </m:e>
                        <m:sub>
                          <m:r>
                            <a:rPr lang="en-GB" sz="1798" i="1">
                              <a:latin typeface="Cambria Math" panose="02040503050406030204" pitchFamily="18" charset="0"/>
                              <a:ea typeface="Cambria Math" panose="02040503050406030204" pitchFamily="18" charset="0"/>
                            </a:rPr>
                            <m:t>𝐻</m:t>
                          </m:r>
                          <m:r>
                            <a:rPr lang="en-GB" sz="1798" i="1">
                              <a:latin typeface="Cambria Math" panose="02040503050406030204" pitchFamily="18" charset="0"/>
                              <a:ea typeface="Cambria Math" panose="02040503050406030204" pitchFamily="18" charset="0"/>
                            </a:rPr>
                            <m:t>1</m:t>
                          </m:r>
                        </m:sub>
                        <m:sup>
                          <m:d>
                            <m:dPr>
                              <m:ctrlPr>
                                <a:rPr lang="en-GB" sz="1798" i="1">
                                  <a:latin typeface="Cambria Math" panose="02040503050406030204" pitchFamily="18" charset="0"/>
                                  <a:ea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0</m:t>
                              </m:r>
                            </m:e>
                          </m:d>
                        </m:sup>
                      </m:sSubSup>
                      <m:r>
                        <a:rPr lang="en-GB" sz="1798" i="1">
                          <a:latin typeface="Cambria Math" panose="02040503050406030204" pitchFamily="18" charset="0"/>
                          <a:ea typeface="Cambria Math" panose="02040503050406030204" pitchFamily="18" charset="0"/>
                        </a:rPr>
                        <m:t>=0.6</m:t>
                      </m:r>
                    </m:oMath>
                  </m:oMathPara>
                </a14:m>
                <a:endParaRPr lang="en-GB" sz="1798" dirty="0"/>
              </a:p>
              <a:p>
                <a:pPr marL="7930" lvl="1"/>
                <a14:m>
                  <m:oMathPara xmlns:m="http://schemas.openxmlformats.org/officeDocument/2006/math">
                    <m:oMathParaPr>
                      <m:jc m:val="centerGroup"/>
                    </m:oMathParaPr>
                    <m:oMath xmlns:m="http://schemas.openxmlformats.org/officeDocument/2006/math">
                      <m:sSubSup>
                        <m:sSubSupPr>
                          <m:ctrlPr>
                            <a:rPr lang="en-GB" sz="1798" i="1">
                              <a:latin typeface="Cambria Math" panose="02040503050406030204" pitchFamily="18" charset="0"/>
                              <a:ea typeface="Cambria Math" panose="02040503050406030204" pitchFamily="18" charset="0"/>
                            </a:rPr>
                          </m:ctrlPr>
                        </m:sSubSupPr>
                        <m:e>
                          <m:r>
                            <a:rPr lang="en-GB" sz="1798" i="1">
                              <a:latin typeface="Cambria Math" panose="02040503050406030204" pitchFamily="18" charset="0"/>
                              <a:ea typeface="Cambria Math" panose="02040503050406030204" pitchFamily="18" charset="0"/>
                            </a:rPr>
                            <m:t>𝜃</m:t>
                          </m:r>
                        </m:e>
                        <m:sub>
                          <m:r>
                            <a:rPr lang="en-GB" sz="1798" i="1">
                              <a:latin typeface="Cambria Math" panose="02040503050406030204" pitchFamily="18" charset="0"/>
                              <a:ea typeface="Cambria Math" panose="02040503050406030204" pitchFamily="18" charset="0"/>
                            </a:rPr>
                            <m:t>𝐹</m:t>
                          </m:r>
                          <m:r>
                            <a:rPr lang="en-GB" sz="1798" i="1">
                              <a:latin typeface="Cambria Math" panose="02040503050406030204" pitchFamily="18" charset="0"/>
                              <a:ea typeface="Cambria Math" panose="02040503050406030204" pitchFamily="18" charset="0"/>
                            </a:rPr>
                            <m:t>2</m:t>
                          </m:r>
                        </m:sub>
                        <m:sup>
                          <m:d>
                            <m:dPr>
                              <m:ctrlPr>
                                <a:rPr lang="en-GB" sz="1798" i="1">
                                  <a:latin typeface="Cambria Math" panose="02040503050406030204" pitchFamily="18" charset="0"/>
                                  <a:ea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0</m:t>
                              </m:r>
                            </m:e>
                          </m:d>
                        </m:sup>
                      </m:sSubSup>
                      <m:r>
                        <a:rPr lang="en-GB" sz="1798" i="1">
                          <a:latin typeface="Cambria Math" panose="02040503050406030204" pitchFamily="18" charset="0"/>
                          <a:ea typeface="Cambria Math" panose="02040503050406030204" pitchFamily="18" charset="0"/>
                        </a:rPr>
                        <m:t>=</m:t>
                      </m:r>
                      <m:sSubSup>
                        <m:sSubSupPr>
                          <m:ctrlPr>
                            <a:rPr lang="en-GB" sz="1798" i="1">
                              <a:latin typeface="Cambria Math" panose="02040503050406030204" pitchFamily="18" charset="0"/>
                              <a:ea typeface="Cambria Math" panose="02040503050406030204" pitchFamily="18" charset="0"/>
                            </a:rPr>
                          </m:ctrlPr>
                        </m:sSubSupPr>
                        <m:e>
                          <m:r>
                            <a:rPr lang="en-GB" sz="1798" i="1">
                              <a:latin typeface="Cambria Math" panose="02040503050406030204" pitchFamily="18" charset="0"/>
                              <a:ea typeface="Cambria Math" panose="02040503050406030204" pitchFamily="18" charset="0"/>
                            </a:rPr>
                            <m:t>𝜃</m:t>
                          </m:r>
                        </m:e>
                        <m:sub>
                          <m:r>
                            <a:rPr lang="en-GB" sz="1798" i="1">
                              <a:latin typeface="Cambria Math" panose="02040503050406030204" pitchFamily="18" charset="0"/>
                              <a:ea typeface="Cambria Math" panose="02040503050406030204" pitchFamily="18" charset="0"/>
                            </a:rPr>
                            <m:t>𝑊</m:t>
                          </m:r>
                          <m:r>
                            <a:rPr lang="en-GB" sz="1798" i="1">
                              <a:latin typeface="Cambria Math" panose="02040503050406030204" pitchFamily="18" charset="0"/>
                              <a:ea typeface="Cambria Math" panose="02040503050406030204" pitchFamily="18" charset="0"/>
                            </a:rPr>
                            <m:t>2</m:t>
                          </m:r>
                        </m:sub>
                        <m:sup>
                          <m:d>
                            <m:dPr>
                              <m:ctrlPr>
                                <a:rPr lang="en-GB" sz="1798" i="1">
                                  <a:latin typeface="Cambria Math" panose="02040503050406030204" pitchFamily="18" charset="0"/>
                                  <a:ea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0</m:t>
                              </m:r>
                            </m:e>
                          </m:d>
                        </m:sup>
                      </m:sSubSup>
                      <m:r>
                        <a:rPr lang="en-GB" sz="1798" i="1">
                          <a:latin typeface="Cambria Math" panose="02040503050406030204" pitchFamily="18" charset="0"/>
                          <a:ea typeface="Cambria Math" panose="02040503050406030204" pitchFamily="18" charset="0"/>
                        </a:rPr>
                        <m:t>=</m:t>
                      </m:r>
                      <m:sSubSup>
                        <m:sSubSupPr>
                          <m:ctrlPr>
                            <a:rPr lang="en-GB" sz="1798" i="1">
                              <a:latin typeface="Cambria Math" panose="02040503050406030204" pitchFamily="18" charset="0"/>
                              <a:ea typeface="Cambria Math" panose="02040503050406030204" pitchFamily="18" charset="0"/>
                            </a:rPr>
                          </m:ctrlPr>
                        </m:sSubSupPr>
                        <m:e>
                          <m:r>
                            <a:rPr lang="en-GB" sz="1798" i="1">
                              <a:latin typeface="Cambria Math" panose="02040503050406030204" pitchFamily="18" charset="0"/>
                              <a:ea typeface="Cambria Math" panose="02040503050406030204" pitchFamily="18" charset="0"/>
                            </a:rPr>
                            <m:t>𝜃</m:t>
                          </m:r>
                        </m:e>
                        <m:sub>
                          <m:r>
                            <a:rPr lang="en-GB" sz="1798" i="1">
                              <a:latin typeface="Cambria Math" panose="02040503050406030204" pitchFamily="18" charset="0"/>
                              <a:ea typeface="Cambria Math" panose="02040503050406030204" pitchFamily="18" charset="0"/>
                            </a:rPr>
                            <m:t>𝐻</m:t>
                          </m:r>
                          <m:r>
                            <a:rPr lang="en-GB" sz="1798" i="1">
                              <a:latin typeface="Cambria Math" panose="02040503050406030204" pitchFamily="18" charset="0"/>
                              <a:ea typeface="Cambria Math" panose="02040503050406030204" pitchFamily="18" charset="0"/>
                            </a:rPr>
                            <m:t>2</m:t>
                          </m:r>
                        </m:sub>
                        <m:sup>
                          <m:d>
                            <m:dPr>
                              <m:ctrlPr>
                                <a:rPr lang="en-GB" sz="1798" i="1">
                                  <a:latin typeface="Cambria Math" panose="02040503050406030204" pitchFamily="18" charset="0"/>
                                  <a:ea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0</m:t>
                              </m:r>
                            </m:e>
                          </m:d>
                        </m:sup>
                      </m:sSubSup>
                      <m:r>
                        <a:rPr lang="en-GB" sz="1798" i="1">
                          <a:latin typeface="Cambria Math" panose="02040503050406030204" pitchFamily="18" charset="0"/>
                          <a:ea typeface="Cambria Math" panose="02040503050406030204" pitchFamily="18" charset="0"/>
                        </a:rPr>
                        <m:t>=0.4</m:t>
                      </m:r>
                    </m:oMath>
                  </m:oMathPara>
                </a14:m>
                <a:endParaRPr lang="en-GB" sz="1798" dirty="0"/>
              </a:p>
            </p:txBody>
          </p:sp>
        </mc:Choice>
        <mc:Fallback xmlns="">
          <p:sp>
            <p:nvSpPr>
              <p:cNvPr id="32" name="Rectangle 31">
                <a:extLst>
                  <a:ext uri="{FF2B5EF4-FFF2-40B4-BE49-F238E27FC236}">
                    <a16:creationId xmlns:a16="http://schemas.microsoft.com/office/drawing/2014/main" id="{FD8D8B08-2619-6845-A242-BD9E1897679F}"/>
                  </a:ext>
                </a:extLst>
              </p:cNvPr>
              <p:cNvSpPr>
                <a:spLocks noRot="1" noChangeAspect="1" noMove="1" noResize="1" noEditPoints="1" noAdjustHandles="1" noChangeArrowheads="1" noChangeShapeType="1" noTextEdit="1"/>
              </p:cNvSpPr>
              <p:nvPr/>
            </p:nvSpPr>
            <p:spPr>
              <a:xfrm>
                <a:off x="7800059" y="531147"/>
                <a:ext cx="3476633" cy="1072190"/>
              </a:xfrm>
              <a:prstGeom prst="rect">
                <a:avLst/>
              </a:prstGeom>
              <a:blipFill>
                <a:blip r:embed="rId13"/>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686161492"/>
      </p:ext>
    </p:extLst>
  </p:cSld>
  <p:clrMapOvr>
    <a:masterClrMapping/>
  </p:clrMapOvr>
  <p:transition spd="med"/>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34145" name="Rectangle 2"/>
              <p:cNvSpPr>
                <a:spLocks noGrp="1" noChangeArrowheads="1"/>
              </p:cNvSpPr>
              <p:nvPr>
                <p:ph type="title"/>
              </p:nvPr>
            </p:nvSpPr>
            <p:spPr/>
            <p:txBody>
              <a:bodyPr/>
              <a:lstStyle/>
              <a:p>
                <a:r>
                  <a:rPr lang="en-GB" dirty="0"/>
                  <a:t>Another Parameter: </a:t>
                </a:r>
                <a14:m>
                  <m:oMath xmlns:m="http://schemas.openxmlformats.org/officeDocument/2006/math">
                    <m:sSub>
                      <m:sSubPr>
                        <m:ctrlPr>
                          <a:rPr lang="en-GB" b="0"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𝜃</m:t>
                        </m:r>
                      </m:e>
                      <m:sub>
                        <m:r>
                          <a:rPr lang="en-GB" b="0" i="1">
                            <a:latin typeface="Cambria Math" panose="02040503050406030204" pitchFamily="18" charset="0"/>
                            <a:ea typeface="Cambria Math" panose="02040503050406030204" pitchFamily="18" charset="0"/>
                          </a:rPr>
                          <m:t>𝐹</m:t>
                        </m:r>
                        <m:r>
                          <a:rPr lang="en-GB" b="0" i="1">
                            <a:latin typeface="Cambria Math" panose="02040503050406030204" pitchFamily="18" charset="0"/>
                            <a:ea typeface="Cambria Math" panose="02040503050406030204" pitchFamily="18" charset="0"/>
                          </a:rPr>
                          <m:t>1</m:t>
                        </m:r>
                      </m:sub>
                    </m:sSub>
                  </m:oMath>
                </a14:m>
                <a:endParaRPr lang="en-GB" dirty="0"/>
              </a:p>
            </p:txBody>
          </p:sp>
        </mc:Choice>
        <mc:Fallback xmlns="">
          <p:sp>
            <p:nvSpPr>
              <p:cNvPr id="134145" name="Rectangle 2"/>
              <p:cNvSpPr>
                <a:spLocks noGrp="1" noRot="1" noChangeAspect="1" noMove="1" noResize="1" noEditPoints="1" noAdjustHandles="1" noChangeArrowheads="1" noChangeShapeType="1" noTextEdit="1"/>
              </p:cNvSpPr>
              <p:nvPr>
                <p:ph type="title"/>
              </p:nvPr>
            </p:nvSpPr>
            <p:spPr>
              <a:blipFill>
                <a:blip r:embed="rId3"/>
                <a:stretch>
                  <a:fillRect l="-1768" t="-4255" b="-21277"/>
                </a:stretch>
              </a:blipFill>
            </p:spPr>
            <p:txBody>
              <a:bodyPr/>
              <a:lstStyle/>
              <a:p>
                <a:r>
                  <a:rPr lang="en-GB">
                    <a:noFill/>
                  </a:rPr>
                  <a:t> </a:t>
                </a:r>
              </a:p>
            </p:txBody>
          </p:sp>
        </mc:Fallback>
      </mc:AlternateContent>
      <p:sp>
        <p:nvSpPr>
          <p:cNvPr id="2" name="Date Placeholder 1">
            <a:extLst>
              <a:ext uri="{FF2B5EF4-FFF2-40B4-BE49-F238E27FC236}">
                <a16:creationId xmlns:a16="http://schemas.microsoft.com/office/drawing/2014/main" id="{ADB1724E-2683-6A42-91A2-A636EF2FD770}"/>
              </a:ext>
            </a:extLst>
          </p:cNvPr>
          <p:cNvSpPr>
            <a:spLocks noGrp="1"/>
          </p:cNvSpPr>
          <p:nvPr>
            <p:ph type="dt" sz="half" idx="2"/>
          </p:nvPr>
        </p:nvSpPr>
        <p:spPr/>
        <p:txBody>
          <a:bodyPr/>
          <a:lstStyle/>
          <a:p>
            <a:r>
              <a:rPr lang="en-GB"/>
              <a:t>Lifted Learning</a:t>
            </a:r>
            <a:endParaRPr lang="en-GB" dirty="0"/>
          </a:p>
        </p:txBody>
      </p:sp>
      <p:sp>
        <p:nvSpPr>
          <p:cNvPr id="4" name="Footer Placeholder 3">
            <a:extLst>
              <a:ext uri="{FF2B5EF4-FFF2-40B4-BE49-F238E27FC236}">
                <a16:creationId xmlns:a16="http://schemas.microsoft.com/office/drawing/2014/main" id="{485D99FE-4B5D-B247-A88D-B04F59F84212}"/>
              </a:ext>
            </a:extLst>
          </p:cNvPr>
          <p:cNvSpPr>
            <a:spLocks noGrp="1"/>
          </p:cNvSpPr>
          <p:nvPr>
            <p:ph type="ftr" sz="quarter" idx="3"/>
          </p:nvPr>
        </p:nvSpPr>
        <p:spPr/>
        <p:txBody>
          <a:bodyPr/>
          <a:lstStyle/>
          <a:p>
            <a:r>
              <a:rPr lang="en-GB" dirty="0"/>
              <a:t>T. Braun - StaRAI</a:t>
            </a:r>
          </a:p>
        </p:txBody>
      </p:sp>
      <p:sp>
        <p:nvSpPr>
          <p:cNvPr id="9" name="Foliennummernplatzhalter 3"/>
          <p:cNvSpPr>
            <a:spLocks noGrp="1"/>
          </p:cNvSpPr>
          <p:nvPr>
            <p:ph type="sldNum" sz="quarter" idx="4"/>
          </p:nvPr>
        </p:nvSpPr>
        <p:spPr/>
        <p:txBody>
          <a:bodyPr/>
          <a:lstStyle/>
          <a:p>
            <a:fld id="{A4C577E2-95DD-1F4B-A688-E8FB02007787}" type="slidenum">
              <a:rPr lang="en-GB" smtClean="0"/>
              <a:pPr/>
              <a:t>141</a:t>
            </a:fld>
            <a:endParaRPr lang="en-GB" dirty="0"/>
          </a:p>
        </p:txBody>
      </p:sp>
      <mc:AlternateContent xmlns:mc="http://schemas.openxmlformats.org/markup-compatibility/2006" xmlns:a14="http://schemas.microsoft.com/office/drawing/2010/main">
        <mc:Choice Requires="a14">
          <p:sp>
            <p:nvSpPr>
              <p:cNvPr id="10" name="Content Placeholder 9">
                <a:extLst>
                  <a:ext uri="{FF2B5EF4-FFF2-40B4-BE49-F238E27FC236}">
                    <a16:creationId xmlns:a16="http://schemas.microsoft.com/office/drawing/2014/main" id="{C427B411-8067-104B-AFC7-762D0063BA39}"/>
                  </a:ext>
                </a:extLst>
              </p:cNvPr>
              <p:cNvSpPr>
                <a:spLocks noGrp="1"/>
              </p:cNvSpPr>
              <p:nvPr>
                <p:ph idx="1"/>
              </p:nvPr>
            </p:nvSpPr>
            <p:spPr>
              <a:xfrm>
                <a:off x="359625" y="1666902"/>
                <a:ext cx="6162969" cy="4236435"/>
              </a:xfrm>
            </p:spPr>
            <p:txBody>
              <a:bodyPr/>
              <a:lstStyle/>
              <a:p>
                <a:r>
                  <a:rPr lang="en-GB" dirty="0"/>
                  <a:t>E step: Compute expected count of cherry candies from Bag </a:t>
                </a:r>
                <a14:m>
                  <m:oMath xmlns:m="http://schemas.openxmlformats.org/officeDocument/2006/math">
                    <m:r>
                      <a:rPr lang="en-GB" i="1" smtClean="0">
                        <a:latin typeface="Cambria Math" panose="02040503050406030204" pitchFamily="18" charset="0"/>
                      </a:rPr>
                      <m:t>1</m:t>
                    </m:r>
                  </m:oMath>
                </a14:m>
                <a:r>
                  <a:rPr lang="en-GB" dirty="0"/>
                  <a:t> given </a:t>
                </a:r>
                <a14:m>
                  <m:oMath xmlns:m="http://schemas.openxmlformats.org/officeDocument/2006/math">
                    <m:sSup>
                      <m:sSupPr>
                        <m:ctrlPr>
                          <a:rPr lang="en-GB" i="1" smtClean="0">
                            <a:latin typeface="Cambria Math" panose="02040503050406030204" pitchFamily="18" charset="0"/>
                            <a:ea typeface="Cambria Math" panose="02040503050406030204" pitchFamily="18" charset="0"/>
                          </a:rPr>
                        </m:ctrlPr>
                      </m:sSupPr>
                      <m:e>
                        <m:r>
                          <a:rPr lang="en-GB" b="1" i="1" smtClean="0">
                            <a:latin typeface="Cambria Math" panose="02040503050406030204" pitchFamily="18" charset="0"/>
                            <a:ea typeface="Cambria Math" panose="02040503050406030204" pitchFamily="18" charset="0"/>
                          </a:rPr>
                          <m:t>𝜽</m:t>
                        </m:r>
                      </m:e>
                      <m:sup>
                        <m:d>
                          <m:dPr>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0</m:t>
                            </m:r>
                          </m:e>
                        </m:d>
                      </m:sup>
                    </m:sSup>
                  </m:oMath>
                </a14:m>
                <a:endParaRPr lang="en-GB" dirty="0"/>
              </a:p>
              <a:p>
                <a:pPr lvl="1"/>
                <a:endParaRPr lang="en-GB" dirty="0"/>
              </a:p>
              <a:p>
                <a:pPr lvl="1"/>
                <a:endParaRPr lang="en-GB" dirty="0"/>
              </a:p>
              <a:p>
                <a:pPr lvl="1"/>
                <a:r>
                  <a:rPr lang="en-GB" dirty="0"/>
                  <a:t>Same as before:</a:t>
                </a:r>
              </a:p>
              <a:p>
                <a:pPr lvl="1"/>
                <a:endParaRPr lang="en-GB" dirty="0"/>
              </a:p>
              <a:p>
                <a:pPr lvl="1"/>
                <a:endParaRPr lang="en-GB" dirty="0"/>
              </a:p>
              <a:p>
                <a:pPr lvl="1"/>
                <a:endParaRPr lang="en-GB" dirty="0"/>
              </a:p>
              <a:p>
                <a:r>
                  <a:rPr lang="en-GB" dirty="0"/>
                  <a:t>M step: Refine </a:t>
                </a:r>
                <a14:m>
                  <m:oMath xmlns:m="http://schemas.openxmlformats.org/officeDocument/2006/math">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𝜃</m:t>
                        </m:r>
                      </m:e>
                      <m:sub>
                        <m:r>
                          <a:rPr lang="en-GB" i="1">
                            <a:latin typeface="Cambria Math" panose="02040503050406030204" pitchFamily="18" charset="0"/>
                            <a:ea typeface="Cambria Math" panose="02040503050406030204" pitchFamily="18" charset="0"/>
                          </a:rPr>
                          <m:t>𝐹</m:t>
                        </m:r>
                        <m:r>
                          <a:rPr lang="en-GB" i="1">
                            <a:latin typeface="Cambria Math" panose="02040503050406030204" pitchFamily="18" charset="0"/>
                            <a:ea typeface="Cambria Math" panose="02040503050406030204" pitchFamily="18" charset="0"/>
                          </a:rPr>
                          <m:t>1</m:t>
                        </m:r>
                      </m:sub>
                    </m:sSub>
                  </m:oMath>
                </a14:m>
                <a:r>
                  <a:rPr lang="en-GB" dirty="0"/>
                  <a:t> by computing relative frequencies</a:t>
                </a:r>
              </a:p>
              <a:p>
                <a:endParaRPr lang="en-GB" dirty="0"/>
              </a:p>
              <a:p>
                <a:pPr lvl="1"/>
                <a:endParaRPr lang="en-GB" dirty="0"/>
              </a:p>
            </p:txBody>
          </p:sp>
        </mc:Choice>
        <mc:Fallback xmlns="">
          <p:sp>
            <p:nvSpPr>
              <p:cNvPr id="10" name="Content Placeholder 9">
                <a:extLst>
                  <a:ext uri="{FF2B5EF4-FFF2-40B4-BE49-F238E27FC236}">
                    <a16:creationId xmlns:a16="http://schemas.microsoft.com/office/drawing/2014/main" id="{C427B411-8067-104B-AFC7-762D0063BA39}"/>
                  </a:ext>
                </a:extLst>
              </p:cNvPr>
              <p:cNvSpPr>
                <a:spLocks noGrp="1" noRot="1" noChangeAspect="1" noMove="1" noResize="1" noEditPoints="1" noAdjustHandles="1" noChangeArrowheads="1" noChangeShapeType="1" noTextEdit="1"/>
              </p:cNvSpPr>
              <p:nvPr>
                <p:ph idx="1"/>
              </p:nvPr>
            </p:nvSpPr>
            <p:spPr>
              <a:xfrm>
                <a:off x="359625" y="1666902"/>
                <a:ext cx="6162969" cy="4236435"/>
              </a:xfrm>
              <a:blipFill>
                <a:blip r:embed="rId4"/>
                <a:stretch>
                  <a:fillRect l="-2669" t="-268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6AC77B14-D333-1E4C-A065-8C071D36D59E}"/>
                  </a:ext>
                </a:extLst>
              </p:cNvPr>
              <p:cNvSpPr/>
              <p:nvPr/>
            </p:nvSpPr>
            <p:spPr>
              <a:xfrm>
                <a:off x="178224" y="3436015"/>
                <a:ext cx="7918504" cy="118575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GB" sz="1798" i="1" smtClean="0">
                              <a:latin typeface="Cambria Math" panose="02040503050406030204" pitchFamily="18" charset="0"/>
                            </a:rPr>
                          </m:ctrlPr>
                        </m:accPr>
                        <m:e>
                          <m:r>
                            <a:rPr lang="en-GB" sz="1798" i="1">
                              <a:latin typeface="Cambria Math" panose="02040503050406030204" pitchFamily="18" charset="0"/>
                            </a:rPr>
                            <m:t>𝑁</m:t>
                          </m:r>
                        </m:e>
                      </m:acc>
                      <m:d>
                        <m:dPr>
                          <m:ctrlPr>
                            <a:rPr lang="en-GB" sz="1798" i="1">
                              <a:latin typeface="Cambria Math" panose="02040503050406030204" pitchFamily="18" charset="0"/>
                            </a:rPr>
                          </m:ctrlPr>
                        </m:dPr>
                        <m:e>
                          <m:r>
                            <a:rPr lang="en-GB" sz="1798" i="1">
                              <a:latin typeface="Cambria Math" panose="02040503050406030204" pitchFamily="18" charset="0"/>
                            </a:rPr>
                            <m:t>𝐵𝑎𝑔</m:t>
                          </m:r>
                          <m:r>
                            <a:rPr lang="en-GB" sz="1798" i="1">
                              <a:latin typeface="Cambria Math" panose="02040503050406030204" pitchFamily="18" charset="0"/>
                            </a:rPr>
                            <m:t>=1, </m:t>
                          </m:r>
                          <m:r>
                            <a:rPr lang="en-GB" sz="1798" i="1">
                              <a:latin typeface="Cambria Math" panose="02040503050406030204" pitchFamily="18" charset="0"/>
                            </a:rPr>
                            <m:t>𝐹</m:t>
                          </m:r>
                          <m:r>
                            <a:rPr lang="en-GB" sz="1798" i="1">
                              <a:latin typeface="Cambria Math" panose="02040503050406030204" pitchFamily="18" charset="0"/>
                            </a:rPr>
                            <m:t>=</m:t>
                          </m:r>
                          <m:r>
                            <a:rPr lang="en-GB" sz="1798" i="1">
                              <a:latin typeface="Cambria Math" panose="02040503050406030204" pitchFamily="18" charset="0"/>
                            </a:rPr>
                            <m:t>𝑐h𝑒𝑟𝑟𝑦</m:t>
                          </m:r>
                        </m:e>
                      </m:d>
                      <m:r>
                        <a:rPr lang="en-GB" sz="1798" i="1">
                          <a:latin typeface="Cambria Math" panose="02040503050406030204" pitchFamily="18" charset="0"/>
                        </a:rPr>
                        <m:t>=</m:t>
                      </m:r>
                      <m:nary>
                        <m:naryPr>
                          <m:chr m:val="∑"/>
                          <m:ctrlPr>
                            <a:rPr lang="en-GB" sz="1798" i="1">
                              <a:latin typeface="Cambria Math" panose="02040503050406030204" pitchFamily="18" charset="0"/>
                            </a:rPr>
                          </m:ctrlPr>
                        </m:naryPr>
                        <m:sub>
                          <m:r>
                            <m:rPr>
                              <m:brk m:alnAt="23"/>
                            </m:rPr>
                            <a:rPr lang="en-GB" sz="1798" i="1">
                              <a:latin typeface="Cambria Math" panose="02040503050406030204" pitchFamily="18" charset="0"/>
                            </a:rPr>
                            <m:t>𝑗</m:t>
                          </m:r>
                          <m:r>
                            <a:rPr lang="en-GB" sz="1798" i="1">
                              <a:latin typeface="Cambria Math" panose="02040503050406030204" pitchFamily="18" charset="0"/>
                            </a:rPr>
                            <m:t>=1</m:t>
                          </m:r>
                        </m:sub>
                        <m:sup>
                          <m:r>
                            <a:rPr lang="en-GB" sz="1798" i="1">
                              <a:latin typeface="Cambria Math" panose="02040503050406030204" pitchFamily="18" charset="0"/>
                            </a:rPr>
                            <m:t>𝑁</m:t>
                          </m:r>
                        </m:sup>
                        <m:e>
                          <m:f>
                            <m:fPr>
                              <m:ctrlPr>
                                <a:rPr lang="en-GB" sz="1798" i="1">
                                  <a:latin typeface="Cambria Math" panose="02040503050406030204" pitchFamily="18" charset="0"/>
                                </a:rPr>
                              </m:ctrlPr>
                            </m:fPr>
                            <m:num>
                              <m:r>
                                <a:rPr lang="en-GB" sz="1798" i="1">
                                  <a:latin typeface="Cambria Math" panose="02040503050406030204" pitchFamily="18" charset="0"/>
                                </a:rPr>
                                <m:t>𝑃</m:t>
                              </m:r>
                              <m:d>
                                <m:dPr>
                                  <m:ctrlPr>
                                    <a:rPr lang="en-GB" sz="1798" i="1">
                                      <a:latin typeface="Cambria Math" panose="02040503050406030204" pitchFamily="18" charset="0"/>
                                    </a:rPr>
                                  </m:ctrlPr>
                                </m:dPr>
                                <m:e>
                                  <m:sSub>
                                    <m:sSubPr>
                                      <m:ctrlPr>
                                        <a:rPr lang="en-GB" sz="1798" i="1">
                                          <a:latin typeface="Cambria Math" panose="02040503050406030204" pitchFamily="18" charset="0"/>
                                        </a:rPr>
                                      </m:ctrlPr>
                                    </m:sSubPr>
                                    <m:e>
                                      <m:r>
                                        <a:rPr lang="en-GB" sz="1798" i="1">
                                          <a:latin typeface="Cambria Math" panose="02040503050406030204" pitchFamily="18" charset="0"/>
                                        </a:rPr>
                                        <m:t>𝑐h𝑒𝑟𝑟𝑦</m:t>
                                      </m:r>
                                    </m:e>
                                    <m:sub>
                                      <m:r>
                                        <a:rPr lang="en-GB" sz="1798" i="1">
                                          <a:latin typeface="Cambria Math" panose="02040503050406030204" pitchFamily="18" charset="0"/>
                                        </a:rPr>
                                        <m:t>𝑗</m:t>
                                      </m:r>
                                    </m:sub>
                                  </m:sSub>
                                  <m:r>
                                    <a:rPr lang="en-GB" sz="1798" i="1">
                                      <a:latin typeface="Cambria Math" panose="02040503050406030204" pitchFamily="18" charset="0"/>
                                    </a:rPr>
                                    <m:t> | </m:t>
                                  </m:r>
                                  <m:r>
                                    <a:rPr lang="en-GB" sz="1798" i="1">
                                      <a:latin typeface="Cambria Math" panose="02040503050406030204" pitchFamily="18" charset="0"/>
                                    </a:rPr>
                                    <m:t>𝐵𝑎𝑔</m:t>
                                  </m:r>
                                  <m:r>
                                    <a:rPr lang="en-GB" sz="1798" i="1">
                                      <a:latin typeface="Cambria Math" panose="02040503050406030204" pitchFamily="18" charset="0"/>
                                    </a:rPr>
                                    <m:t>=1</m:t>
                                  </m:r>
                                </m:e>
                              </m:d>
                              <m:r>
                                <a:rPr lang="en-GB" sz="1798" i="1">
                                  <a:latin typeface="Cambria Math" panose="02040503050406030204" pitchFamily="18" charset="0"/>
                                </a:rPr>
                                <m:t>𝑃</m:t>
                              </m:r>
                              <m:d>
                                <m:dPr>
                                  <m:ctrlPr>
                                    <a:rPr lang="en-GB" sz="1798" i="1">
                                      <a:latin typeface="Cambria Math" panose="02040503050406030204" pitchFamily="18" charset="0"/>
                                    </a:rPr>
                                  </m:ctrlPr>
                                </m:dPr>
                                <m:e>
                                  <m:sSub>
                                    <m:sSubPr>
                                      <m:ctrlPr>
                                        <a:rPr lang="en-GB" sz="1798" i="1">
                                          <a:latin typeface="Cambria Math" panose="02040503050406030204" pitchFamily="18" charset="0"/>
                                        </a:rPr>
                                      </m:ctrlPr>
                                    </m:sSubPr>
                                    <m:e>
                                      <m:r>
                                        <a:rPr lang="en-GB" sz="1798" i="1">
                                          <a:latin typeface="Cambria Math" panose="02040503050406030204" pitchFamily="18" charset="0"/>
                                        </a:rPr>
                                        <m:t>𝑤</m:t>
                                      </m:r>
                                    </m:e>
                                    <m:sub>
                                      <m:r>
                                        <a:rPr lang="en-GB" sz="1798" i="1">
                                          <a:latin typeface="Cambria Math" panose="02040503050406030204" pitchFamily="18" charset="0"/>
                                        </a:rPr>
                                        <m:t>𝑗</m:t>
                                      </m:r>
                                    </m:sub>
                                  </m:sSub>
                                  <m:r>
                                    <a:rPr lang="en-GB" sz="1798" i="1">
                                      <a:latin typeface="Cambria Math" panose="02040503050406030204" pitchFamily="18" charset="0"/>
                                    </a:rPr>
                                    <m:t> | </m:t>
                                  </m:r>
                                  <m:r>
                                    <a:rPr lang="en-GB" sz="1798" i="1">
                                      <a:latin typeface="Cambria Math" panose="02040503050406030204" pitchFamily="18" charset="0"/>
                                    </a:rPr>
                                    <m:t>𝐵𝑎𝑔</m:t>
                                  </m:r>
                                  <m:r>
                                    <a:rPr lang="en-GB" sz="1798" i="1">
                                      <a:latin typeface="Cambria Math" panose="02040503050406030204" pitchFamily="18" charset="0"/>
                                    </a:rPr>
                                    <m:t>=1</m:t>
                                  </m:r>
                                </m:e>
                              </m:d>
                              <m:r>
                                <a:rPr lang="en-GB" sz="1798" i="1">
                                  <a:latin typeface="Cambria Math" panose="02040503050406030204" pitchFamily="18" charset="0"/>
                                </a:rPr>
                                <m:t>𝑃</m:t>
                              </m:r>
                              <m:d>
                                <m:dPr>
                                  <m:ctrlPr>
                                    <a:rPr lang="en-GB" sz="1798" i="1">
                                      <a:latin typeface="Cambria Math" panose="02040503050406030204" pitchFamily="18" charset="0"/>
                                    </a:rPr>
                                  </m:ctrlPr>
                                </m:dPr>
                                <m:e>
                                  <m:sSub>
                                    <m:sSubPr>
                                      <m:ctrlPr>
                                        <a:rPr lang="en-GB" sz="1798" i="1">
                                          <a:latin typeface="Cambria Math" panose="02040503050406030204" pitchFamily="18" charset="0"/>
                                        </a:rPr>
                                      </m:ctrlPr>
                                    </m:sSubPr>
                                    <m:e>
                                      <m:r>
                                        <a:rPr lang="en-GB" sz="1798" i="1">
                                          <a:latin typeface="Cambria Math" panose="02040503050406030204" pitchFamily="18" charset="0"/>
                                        </a:rPr>
                                        <m:t>h</m:t>
                                      </m:r>
                                    </m:e>
                                    <m:sub>
                                      <m:r>
                                        <a:rPr lang="en-GB" sz="1798" i="1">
                                          <a:latin typeface="Cambria Math" panose="02040503050406030204" pitchFamily="18" charset="0"/>
                                        </a:rPr>
                                        <m:t>𝑗</m:t>
                                      </m:r>
                                    </m:sub>
                                  </m:sSub>
                                  <m:r>
                                    <a:rPr lang="en-GB" sz="1798" i="1">
                                      <a:latin typeface="Cambria Math" panose="02040503050406030204" pitchFamily="18" charset="0"/>
                                    </a:rPr>
                                    <m:t> | </m:t>
                                  </m:r>
                                  <m:r>
                                    <a:rPr lang="en-GB" sz="1798" i="1">
                                      <a:latin typeface="Cambria Math" panose="02040503050406030204" pitchFamily="18" charset="0"/>
                                    </a:rPr>
                                    <m:t>𝐵𝑎𝑔</m:t>
                                  </m:r>
                                  <m:r>
                                    <a:rPr lang="en-GB" sz="1798" i="1">
                                      <a:latin typeface="Cambria Math" panose="02040503050406030204" pitchFamily="18" charset="0"/>
                                    </a:rPr>
                                    <m:t>=1</m:t>
                                  </m:r>
                                </m:e>
                              </m:d>
                              <m:r>
                                <a:rPr lang="en-GB" sz="1798" i="1">
                                  <a:latin typeface="Cambria Math" panose="02040503050406030204" pitchFamily="18" charset="0"/>
                                </a:rPr>
                                <m:t>𝑃</m:t>
                              </m:r>
                              <m:d>
                                <m:dPr>
                                  <m:ctrlPr>
                                    <a:rPr lang="en-GB" sz="1798" i="1">
                                      <a:latin typeface="Cambria Math" panose="02040503050406030204" pitchFamily="18" charset="0"/>
                                    </a:rPr>
                                  </m:ctrlPr>
                                </m:dPr>
                                <m:e>
                                  <m:r>
                                    <a:rPr lang="en-GB" sz="1798" i="1">
                                      <a:latin typeface="Cambria Math" panose="02040503050406030204" pitchFamily="18" charset="0"/>
                                    </a:rPr>
                                    <m:t>𝐵𝑎𝑔</m:t>
                                  </m:r>
                                  <m:r>
                                    <a:rPr lang="en-GB" sz="1798" i="1">
                                      <a:latin typeface="Cambria Math" panose="02040503050406030204" pitchFamily="18" charset="0"/>
                                    </a:rPr>
                                    <m:t>=1</m:t>
                                  </m:r>
                                </m:e>
                              </m:d>
                            </m:num>
                            <m:den>
                              <m:nary>
                                <m:naryPr>
                                  <m:chr m:val="∑"/>
                                  <m:ctrlPr>
                                    <a:rPr lang="en-GB" sz="1798" i="1">
                                      <a:latin typeface="Cambria Math" panose="02040503050406030204" pitchFamily="18" charset="0"/>
                                    </a:rPr>
                                  </m:ctrlPr>
                                </m:naryPr>
                                <m:sub>
                                  <m:r>
                                    <a:rPr lang="en-GB" sz="1798" i="1">
                                      <a:latin typeface="Cambria Math" panose="02040503050406030204" pitchFamily="18" charset="0"/>
                                    </a:rPr>
                                    <m:t>𝑘</m:t>
                                  </m:r>
                                  <m:r>
                                    <a:rPr lang="en-GB" sz="1798" i="1">
                                      <a:latin typeface="Cambria Math" panose="02040503050406030204" pitchFamily="18" charset="0"/>
                                    </a:rPr>
                                    <m:t>=1</m:t>
                                  </m:r>
                                </m:sub>
                                <m:sup>
                                  <m:r>
                                    <a:rPr lang="en-GB" sz="1798" i="1">
                                      <a:latin typeface="Cambria Math" panose="02040503050406030204" pitchFamily="18" charset="0"/>
                                    </a:rPr>
                                    <m:t>2</m:t>
                                  </m:r>
                                </m:sup>
                                <m:e>
                                  <m:r>
                                    <a:rPr lang="en-GB" sz="1798" i="1">
                                      <a:latin typeface="Cambria Math" panose="02040503050406030204" pitchFamily="18" charset="0"/>
                                    </a:rPr>
                                    <m:t>𝑃</m:t>
                                  </m:r>
                                  <m:d>
                                    <m:dPr>
                                      <m:ctrlPr>
                                        <a:rPr lang="en-GB" sz="1798" i="1">
                                          <a:latin typeface="Cambria Math" panose="02040503050406030204" pitchFamily="18" charset="0"/>
                                        </a:rPr>
                                      </m:ctrlPr>
                                    </m:dPr>
                                    <m:e>
                                      <m:sSub>
                                        <m:sSubPr>
                                          <m:ctrlPr>
                                            <a:rPr lang="en-GB" sz="1798" i="1">
                                              <a:latin typeface="Cambria Math" panose="02040503050406030204" pitchFamily="18" charset="0"/>
                                            </a:rPr>
                                          </m:ctrlPr>
                                        </m:sSubPr>
                                        <m:e>
                                          <m:r>
                                            <a:rPr lang="en-GB" sz="1798" i="1">
                                              <a:latin typeface="Cambria Math" panose="02040503050406030204" pitchFamily="18" charset="0"/>
                                            </a:rPr>
                                            <m:t>𝑐h𝑒𝑟𝑟𝑦</m:t>
                                          </m:r>
                                        </m:e>
                                        <m:sub>
                                          <m:r>
                                            <a:rPr lang="en-GB" sz="1798" i="1">
                                              <a:latin typeface="Cambria Math" panose="02040503050406030204" pitchFamily="18" charset="0"/>
                                            </a:rPr>
                                            <m:t>𝑗</m:t>
                                          </m:r>
                                        </m:sub>
                                      </m:sSub>
                                      <m:r>
                                        <a:rPr lang="en-GB" sz="1798" i="1">
                                          <a:latin typeface="Cambria Math" panose="02040503050406030204" pitchFamily="18" charset="0"/>
                                        </a:rPr>
                                        <m:t> | </m:t>
                                      </m:r>
                                      <m:r>
                                        <a:rPr lang="en-GB" sz="1798" i="1">
                                          <a:latin typeface="Cambria Math" panose="02040503050406030204" pitchFamily="18" charset="0"/>
                                        </a:rPr>
                                        <m:t>𝐵𝑎𝑔</m:t>
                                      </m:r>
                                      <m:r>
                                        <a:rPr lang="en-GB" sz="1798" i="1">
                                          <a:latin typeface="Cambria Math" panose="02040503050406030204" pitchFamily="18" charset="0"/>
                                        </a:rPr>
                                        <m:t>=</m:t>
                                      </m:r>
                                      <m:r>
                                        <a:rPr lang="en-GB" sz="1798" i="1">
                                          <a:latin typeface="Cambria Math" panose="02040503050406030204" pitchFamily="18" charset="0"/>
                                        </a:rPr>
                                        <m:t>𝑘</m:t>
                                      </m:r>
                                    </m:e>
                                  </m:d>
                                  <m:r>
                                    <a:rPr lang="en-GB" sz="1798" i="1">
                                      <a:latin typeface="Cambria Math" panose="02040503050406030204" pitchFamily="18" charset="0"/>
                                    </a:rPr>
                                    <m:t>𝑃</m:t>
                                  </m:r>
                                  <m:d>
                                    <m:dPr>
                                      <m:ctrlPr>
                                        <a:rPr lang="en-GB" sz="1798" i="1">
                                          <a:latin typeface="Cambria Math" panose="02040503050406030204" pitchFamily="18" charset="0"/>
                                        </a:rPr>
                                      </m:ctrlPr>
                                    </m:dPr>
                                    <m:e>
                                      <m:sSub>
                                        <m:sSubPr>
                                          <m:ctrlPr>
                                            <a:rPr lang="en-GB" sz="1798" i="1">
                                              <a:latin typeface="Cambria Math" panose="02040503050406030204" pitchFamily="18" charset="0"/>
                                            </a:rPr>
                                          </m:ctrlPr>
                                        </m:sSubPr>
                                        <m:e>
                                          <m:r>
                                            <a:rPr lang="en-GB" sz="1798" i="1">
                                              <a:latin typeface="Cambria Math" panose="02040503050406030204" pitchFamily="18" charset="0"/>
                                            </a:rPr>
                                            <m:t>𝑤</m:t>
                                          </m:r>
                                        </m:e>
                                        <m:sub>
                                          <m:r>
                                            <a:rPr lang="en-GB" sz="1798" i="1">
                                              <a:latin typeface="Cambria Math" panose="02040503050406030204" pitchFamily="18" charset="0"/>
                                            </a:rPr>
                                            <m:t>𝑗</m:t>
                                          </m:r>
                                        </m:sub>
                                      </m:sSub>
                                      <m:r>
                                        <a:rPr lang="en-GB" sz="1798" i="1">
                                          <a:latin typeface="Cambria Math" panose="02040503050406030204" pitchFamily="18" charset="0"/>
                                        </a:rPr>
                                        <m:t> | </m:t>
                                      </m:r>
                                      <m:r>
                                        <a:rPr lang="en-GB" sz="1798" i="1">
                                          <a:latin typeface="Cambria Math" panose="02040503050406030204" pitchFamily="18" charset="0"/>
                                        </a:rPr>
                                        <m:t>𝐵𝑎𝑔</m:t>
                                      </m:r>
                                      <m:r>
                                        <a:rPr lang="en-GB" sz="1798" i="1">
                                          <a:latin typeface="Cambria Math" panose="02040503050406030204" pitchFamily="18" charset="0"/>
                                        </a:rPr>
                                        <m:t>=</m:t>
                                      </m:r>
                                      <m:r>
                                        <a:rPr lang="en-GB" sz="1798" i="1">
                                          <a:latin typeface="Cambria Math" panose="02040503050406030204" pitchFamily="18" charset="0"/>
                                        </a:rPr>
                                        <m:t>𝑘</m:t>
                                      </m:r>
                                    </m:e>
                                  </m:d>
                                  <m:r>
                                    <a:rPr lang="en-GB" sz="1798" i="1">
                                      <a:latin typeface="Cambria Math" panose="02040503050406030204" pitchFamily="18" charset="0"/>
                                    </a:rPr>
                                    <m:t>𝑃</m:t>
                                  </m:r>
                                  <m:d>
                                    <m:dPr>
                                      <m:ctrlPr>
                                        <a:rPr lang="en-GB" sz="1798" i="1">
                                          <a:latin typeface="Cambria Math" panose="02040503050406030204" pitchFamily="18" charset="0"/>
                                        </a:rPr>
                                      </m:ctrlPr>
                                    </m:dPr>
                                    <m:e>
                                      <m:sSub>
                                        <m:sSubPr>
                                          <m:ctrlPr>
                                            <a:rPr lang="en-GB" sz="1798" i="1">
                                              <a:latin typeface="Cambria Math" panose="02040503050406030204" pitchFamily="18" charset="0"/>
                                            </a:rPr>
                                          </m:ctrlPr>
                                        </m:sSubPr>
                                        <m:e>
                                          <m:r>
                                            <a:rPr lang="en-GB" sz="1798" i="1">
                                              <a:latin typeface="Cambria Math" panose="02040503050406030204" pitchFamily="18" charset="0"/>
                                            </a:rPr>
                                            <m:t>h</m:t>
                                          </m:r>
                                        </m:e>
                                        <m:sub>
                                          <m:r>
                                            <a:rPr lang="en-GB" sz="1798" i="1">
                                              <a:latin typeface="Cambria Math" panose="02040503050406030204" pitchFamily="18" charset="0"/>
                                            </a:rPr>
                                            <m:t>𝑗</m:t>
                                          </m:r>
                                        </m:sub>
                                      </m:sSub>
                                      <m:r>
                                        <a:rPr lang="en-GB" sz="1798" i="1">
                                          <a:latin typeface="Cambria Math" panose="02040503050406030204" pitchFamily="18" charset="0"/>
                                        </a:rPr>
                                        <m:t> | </m:t>
                                      </m:r>
                                      <m:r>
                                        <a:rPr lang="en-GB" sz="1798" i="1">
                                          <a:latin typeface="Cambria Math" panose="02040503050406030204" pitchFamily="18" charset="0"/>
                                        </a:rPr>
                                        <m:t>𝐵𝑎𝑔</m:t>
                                      </m:r>
                                      <m:r>
                                        <a:rPr lang="en-GB" sz="1798" i="1">
                                          <a:latin typeface="Cambria Math" panose="02040503050406030204" pitchFamily="18" charset="0"/>
                                        </a:rPr>
                                        <m:t>=</m:t>
                                      </m:r>
                                      <m:r>
                                        <a:rPr lang="en-GB" sz="1798" i="1">
                                          <a:latin typeface="Cambria Math" panose="02040503050406030204" pitchFamily="18" charset="0"/>
                                        </a:rPr>
                                        <m:t>𝑘</m:t>
                                      </m:r>
                                    </m:e>
                                  </m:d>
                                  <m:r>
                                    <a:rPr lang="en-GB" sz="1798" i="1">
                                      <a:latin typeface="Cambria Math" panose="02040503050406030204" pitchFamily="18" charset="0"/>
                                    </a:rPr>
                                    <m:t>𝑃</m:t>
                                  </m:r>
                                  <m:d>
                                    <m:dPr>
                                      <m:ctrlPr>
                                        <a:rPr lang="en-GB" sz="1798" i="1">
                                          <a:latin typeface="Cambria Math" panose="02040503050406030204" pitchFamily="18" charset="0"/>
                                        </a:rPr>
                                      </m:ctrlPr>
                                    </m:dPr>
                                    <m:e>
                                      <m:r>
                                        <a:rPr lang="en-GB" sz="1798" i="1">
                                          <a:latin typeface="Cambria Math" panose="02040503050406030204" pitchFamily="18" charset="0"/>
                                        </a:rPr>
                                        <m:t>𝐵𝑎𝑔</m:t>
                                      </m:r>
                                      <m:r>
                                        <a:rPr lang="en-GB" sz="1798" i="1">
                                          <a:latin typeface="Cambria Math" panose="02040503050406030204" pitchFamily="18" charset="0"/>
                                        </a:rPr>
                                        <m:t>=</m:t>
                                      </m:r>
                                      <m:r>
                                        <a:rPr lang="en-GB" sz="1798" i="1">
                                          <a:latin typeface="Cambria Math" panose="02040503050406030204" pitchFamily="18" charset="0"/>
                                        </a:rPr>
                                        <m:t>𝑘</m:t>
                                      </m:r>
                                    </m:e>
                                  </m:d>
                                </m:e>
                              </m:nary>
                            </m:den>
                          </m:f>
                        </m:e>
                      </m:nary>
                    </m:oMath>
                  </m:oMathPara>
                </a14:m>
                <a:endParaRPr lang="en-GB" sz="1798" dirty="0"/>
              </a:p>
            </p:txBody>
          </p:sp>
        </mc:Choice>
        <mc:Fallback xmlns="">
          <p:sp>
            <p:nvSpPr>
              <p:cNvPr id="20" name="Rectangle 19">
                <a:extLst>
                  <a:ext uri="{FF2B5EF4-FFF2-40B4-BE49-F238E27FC236}">
                    <a16:creationId xmlns:a16="http://schemas.microsoft.com/office/drawing/2014/main" id="{6AC77B14-D333-1E4C-A065-8C071D36D59E}"/>
                  </a:ext>
                </a:extLst>
              </p:cNvPr>
              <p:cNvSpPr>
                <a:spLocks noRot="1" noChangeAspect="1" noMove="1" noResize="1" noEditPoints="1" noAdjustHandles="1" noChangeArrowheads="1" noChangeShapeType="1" noTextEdit="1"/>
              </p:cNvSpPr>
              <p:nvPr/>
            </p:nvSpPr>
            <p:spPr>
              <a:xfrm>
                <a:off x="178224" y="3436015"/>
                <a:ext cx="7918504" cy="1185757"/>
              </a:xfrm>
              <a:prstGeom prst="rect">
                <a:avLst/>
              </a:prstGeom>
              <a:blipFill>
                <a:blip r:embed="rId5"/>
                <a:stretch>
                  <a:fillRect l="-5760" t="-45745" b="-10744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453C4582-EAAA-F847-8CE4-D2F8BB453A64}"/>
                  </a:ext>
                </a:extLst>
              </p:cNvPr>
              <p:cNvSpPr/>
              <p:nvPr/>
            </p:nvSpPr>
            <p:spPr>
              <a:xfrm>
                <a:off x="611675" y="2344486"/>
                <a:ext cx="6204468" cy="7950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GB" sz="1798" i="1" smtClean="0">
                              <a:latin typeface="Cambria Math" panose="02040503050406030204" pitchFamily="18" charset="0"/>
                            </a:rPr>
                          </m:ctrlPr>
                        </m:accPr>
                        <m:e>
                          <m:r>
                            <a:rPr lang="en-GB" sz="1798" i="1">
                              <a:latin typeface="Cambria Math" panose="02040503050406030204" pitchFamily="18" charset="0"/>
                            </a:rPr>
                            <m:t>𝑁</m:t>
                          </m:r>
                        </m:e>
                      </m:acc>
                      <m:d>
                        <m:dPr>
                          <m:ctrlPr>
                            <a:rPr lang="en-GB" sz="1798" i="1">
                              <a:latin typeface="Cambria Math" panose="02040503050406030204" pitchFamily="18" charset="0"/>
                            </a:rPr>
                          </m:ctrlPr>
                        </m:dPr>
                        <m:e>
                          <m:r>
                            <a:rPr lang="en-GB" sz="1798" i="1">
                              <a:latin typeface="Cambria Math" panose="02040503050406030204" pitchFamily="18" charset="0"/>
                            </a:rPr>
                            <m:t>𝐵</m:t>
                          </m:r>
                          <m:r>
                            <a:rPr lang="en-GB" sz="1798" i="1">
                              <a:latin typeface="Cambria Math" panose="02040503050406030204" pitchFamily="18" charset="0"/>
                            </a:rPr>
                            <m:t>=1, </m:t>
                          </m:r>
                          <m:r>
                            <a:rPr lang="en-GB" sz="1798" i="1">
                              <a:latin typeface="Cambria Math" panose="02040503050406030204" pitchFamily="18" charset="0"/>
                            </a:rPr>
                            <m:t>𝐹</m:t>
                          </m:r>
                          <m:r>
                            <a:rPr lang="en-GB" sz="1798" i="1">
                              <a:latin typeface="Cambria Math" panose="02040503050406030204" pitchFamily="18" charset="0"/>
                            </a:rPr>
                            <m:t>=</m:t>
                          </m:r>
                          <m:r>
                            <a:rPr lang="en-GB" sz="1798" i="1">
                              <a:latin typeface="Cambria Math" panose="02040503050406030204" pitchFamily="18" charset="0"/>
                            </a:rPr>
                            <m:t>𝑐h𝑒𝑟𝑟𝑦</m:t>
                          </m:r>
                        </m:e>
                      </m:d>
                      <m:r>
                        <a:rPr lang="en-GB" sz="1798" i="1">
                          <a:latin typeface="Cambria Math" panose="02040503050406030204" pitchFamily="18" charset="0"/>
                        </a:rPr>
                        <m:t>=</m:t>
                      </m:r>
                      <m:nary>
                        <m:naryPr>
                          <m:chr m:val="∑"/>
                          <m:supHide m:val="on"/>
                          <m:ctrlPr>
                            <a:rPr lang="en-GB" sz="1798" i="1">
                              <a:latin typeface="Cambria Math" panose="02040503050406030204" pitchFamily="18" charset="0"/>
                            </a:rPr>
                          </m:ctrlPr>
                        </m:naryPr>
                        <m:sub>
                          <m:r>
                            <m:rPr>
                              <m:brk m:alnAt="7"/>
                            </m:rPr>
                            <a:rPr lang="en-GB" sz="1798" i="1">
                              <a:latin typeface="Cambria Math" panose="02040503050406030204" pitchFamily="18" charset="0"/>
                            </a:rPr>
                            <m:t>𝑗</m:t>
                          </m:r>
                          <m:r>
                            <a:rPr lang="en-GB" sz="1798" i="1">
                              <a:latin typeface="Cambria Math" panose="02040503050406030204" pitchFamily="18" charset="0"/>
                            </a:rPr>
                            <m:t> :</m:t>
                          </m:r>
                          <m:r>
                            <a:rPr lang="en-GB" sz="1798" i="1">
                              <a:latin typeface="Cambria Math" panose="02040503050406030204" pitchFamily="18" charset="0"/>
                            </a:rPr>
                            <m:t>𝐹</m:t>
                          </m:r>
                          <m:r>
                            <a:rPr lang="en-GB" sz="1798" i="1">
                              <a:latin typeface="Cambria Math" panose="02040503050406030204" pitchFamily="18" charset="0"/>
                            </a:rPr>
                            <m:t>=</m:t>
                          </m:r>
                          <m:r>
                            <a:rPr lang="en-GB" sz="1798" i="1">
                              <a:latin typeface="Cambria Math" panose="02040503050406030204" pitchFamily="18" charset="0"/>
                            </a:rPr>
                            <m:t>𝑐h𝑒𝑟𝑟𝑦</m:t>
                          </m:r>
                        </m:sub>
                        <m:sup/>
                        <m:e>
                          <m:r>
                            <a:rPr lang="en-GB" sz="1798" i="1">
                              <a:latin typeface="Cambria Math" panose="02040503050406030204" pitchFamily="18" charset="0"/>
                            </a:rPr>
                            <m:t>𝑃</m:t>
                          </m:r>
                          <m:d>
                            <m:dPr>
                              <m:ctrlPr>
                                <a:rPr lang="en-GB" sz="1798" i="1">
                                  <a:latin typeface="Cambria Math" panose="02040503050406030204" pitchFamily="18" charset="0"/>
                                </a:rPr>
                              </m:ctrlPr>
                            </m:dPr>
                            <m:e>
                              <m:r>
                                <a:rPr lang="en-GB" sz="1798" i="1">
                                  <a:latin typeface="Cambria Math" panose="02040503050406030204" pitchFamily="18" charset="0"/>
                                </a:rPr>
                                <m:t>𝐵</m:t>
                              </m:r>
                              <m:r>
                                <a:rPr lang="en-GB" sz="1798" i="1">
                                  <a:latin typeface="Cambria Math" panose="02040503050406030204" pitchFamily="18" charset="0"/>
                                </a:rPr>
                                <m:t>=1 | </m:t>
                              </m:r>
                              <m:r>
                                <a:rPr lang="en-GB" sz="1798" i="1">
                                  <a:latin typeface="Cambria Math" panose="02040503050406030204" pitchFamily="18" charset="0"/>
                                </a:rPr>
                                <m:t>𝑐h𝑒𝑟𝑟</m:t>
                              </m:r>
                              <m:sSub>
                                <m:sSubPr>
                                  <m:ctrlPr>
                                    <a:rPr lang="en-GB" sz="1798" i="1">
                                      <a:latin typeface="Cambria Math" panose="02040503050406030204" pitchFamily="18" charset="0"/>
                                    </a:rPr>
                                  </m:ctrlPr>
                                </m:sSubPr>
                                <m:e>
                                  <m:r>
                                    <a:rPr lang="en-GB" sz="1798" i="1">
                                      <a:latin typeface="Cambria Math" panose="02040503050406030204" pitchFamily="18" charset="0"/>
                                    </a:rPr>
                                    <m:t>𝑦</m:t>
                                  </m:r>
                                </m:e>
                                <m:sub>
                                  <m:r>
                                    <a:rPr lang="en-GB" sz="1798" i="1">
                                      <a:latin typeface="Cambria Math" panose="02040503050406030204" pitchFamily="18" charset="0"/>
                                    </a:rPr>
                                    <m:t>𝑗</m:t>
                                  </m:r>
                                </m:sub>
                              </m:sSub>
                              <m:r>
                                <a:rPr lang="en-GB" sz="1798" i="1">
                                  <a:latin typeface="Cambria Math" panose="02040503050406030204" pitchFamily="18" charset="0"/>
                                </a:rPr>
                                <m:t>, </m:t>
                              </m:r>
                              <m:sSub>
                                <m:sSubPr>
                                  <m:ctrlPr>
                                    <a:rPr lang="en-GB" sz="1798" i="1">
                                      <a:latin typeface="Cambria Math" panose="02040503050406030204" pitchFamily="18" charset="0"/>
                                    </a:rPr>
                                  </m:ctrlPr>
                                </m:sSubPr>
                                <m:e>
                                  <m:r>
                                    <a:rPr lang="en-GB" sz="1798" i="1">
                                      <a:latin typeface="Cambria Math" panose="02040503050406030204" pitchFamily="18" charset="0"/>
                                    </a:rPr>
                                    <m:t>𝑤</m:t>
                                  </m:r>
                                </m:e>
                                <m:sub>
                                  <m:r>
                                    <a:rPr lang="en-GB" sz="1798" i="1">
                                      <a:latin typeface="Cambria Math" panose="02040503050406030204" pitchFamily="18" charset="0"/>
                                    </a:rPr>
                                    <m:t>𝑗</m:t>
                                  </m:r>
                                </m:sub>
                              </m:sSub>
                              <m:r>
                                <a:rPr lang="en-GB" sz="1798" i="1">
                                  <a:latin typeface="Cambria Math" panose="02040503050406030204" pitchFamily="18" charset="0"/>
                                </a:rPr>
                                <m:t>, </m:t>
                              </m:r>
                              <m:sSub>
                                <m:sSubPr>
                                  <m:ctrlPr>
                                    <a:rPr lang="en-GB" sz="1798" i="1">
                                      <a:latin typeface="Cambria Math" panose="02040503050406030204" pitchFamily="18" charset="0"/>
                                    </a:rPr>
                                  </m:ctrlPr>
                                </m:sSubPr>
                                <m:e>
                                  <m:r>
                                    <a:rPr lang="en-GB" sz="1798" i="1">
                                      <a:latin typeface="Cambria Math" panose="02040503050406030204" pitchFamily="18" charset="0"/>
                                    </a:rPr>
                                    <m:t>h</m:t>
                                  </m:r>
                                </m:e>
                                <m:sub>
                                  <m:r>
                                    <a:rPr lang="en-GB" sz="1798" i="1">
                                      <a:latin typeface="Cambria Math" panose="02040503050406030204" pitchFamily="18" charset="0"/>
                                    </a:rPr>
                                    <m:t>𝑗</m:t>
                                  </m:r>
                                </m:sub>
                              </m:sSub>
                            </m:e>
                          </m:d>
                        </m:e>
                      </m:nary>
                    </m:oMath>
                  </m:oMathPara>
                </a14:m>
                <a:endParaRPr lang="en-GB" sz="1798" dirty="0"/>
              </a:p>
            </p:txBody>
          </p:sp>
        </mc:Choice>
        <mc:Fallback xmlns="">
          <p:sp>
            <p:nvSpPr>
              <p:cNvPr id="11" name="Rectangle 10">
                <a:extLst>
                  <a:ext uri="{FF2B5EF4-FFF2-40B4-BE49-F238E27FC236}">
                    <a16:creationId xmlns:a16="http://schemas.microsoft.com/office/drawing/2014/main" id="{453C4582-EAAA-F847-8CE4-D2F8BB453A64}"/>
                  </a:ext>
                </a:extLst>
              </p:cNvPr>
              <p:cNvSpPr>
                <a:spLocks noRot="1" noChangeAspect="1" noMove="1" noResize="1" noEditPoints="1" noAdjustHandles="1" noChangeArrowheads="1" noChangeShapeType="1" noTextEdit="1"/>
              </p:cNvSpPr>
              <p:nvPr/>
            </p:nvSpPr>
            <p:spPr>
              <a:xfrm>
                <a:off x="611675" y="2344486"/>
                <a:ext cx="6204468" cy="795031"/>
              </a:xfrm>
              <a:prstGeom prst="rect">
                <a:avLst/>
              </a:prstGeom>
              <a:blipFill>
                <a:blip r:embed="rId6"/>
                <a:stretch>
                  <a:fillRect t="-119048" b="-16031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BE03A6FA-F5CE-6540-8D6C-6DCDCB50D3D8}"/>
                  </a:ext>
                </a:extLst>
              </p:cNvPr>
              <p:cNvSpPr/>
              <p:nvPr/>
            </p:nvSpPr>
            <p:spPr>
              <a:xfrm>
                <a:off x="1884227" y="5198803"/>
                <a:ext cx="3113763" cy="71073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GB" sz="1798" i="1" smtClean="0">
                              <a:latin typeface="Cambria Math" panose="02040503050406030204" pitchFamily="18" charset="0"/>
                              <a:ea typeface="Cambria Math" panose="02040503050406030204" pitchFamily="18" charset="0"/>
                            </a:rPr>
                          </m:ctrlPr>
                        </m:sSubSupPr>
                        <m:e>
                          <m:r>
                            <a:rPr lang="en-GB" sz="1798" i="1">
                              <a:latin typeface="Cambria Math" panose="02040503050406030204" pitchFamily="18" charset="0"/>
                              <a:ea typeface="Cambria Math" panose="02040503050406030204" pitchFamily="18" charset="0"/>
                            </a:rPr>
                            <m:t>𝜃</m:t>
                          </m:r>
                        </m:e>
                        <m:sub>
                          <m:r>
                            <a:rPr lang="en-GB" sz="1798" i="1">
                              <a:latin typeface="Cambria Math" panose="02040503050406030204" pitchFamily="18" charset="0"/>
                              <a:ea typeface="Cambria Math" panose="02040503050406030204" pitchFamily="18" charset="0"/>
                            </a:rPr>
                            <m:t>𝐹</m:t>
                          </m:r>
                          <m:r>
                            <a:rPr lang="en-GB" sz="1798" i="1">
                              <a:latin typeface="Cambria Math" panose="02040503050406030204" pitchFamily="18" charset="0"/>
                              <a:ea typeface="Cambria Math" panose="02040503050406030204" pitchFamily="18" charset="0"/>
                            </a:rPr>
                            <m:t>1</m:t>
                          </m:r>
                        </m:sub>
                        <m:sup>
                          <m:d>
                            <m:dPr>
                              <m:ctrlPr>
                                <a:rPr lang="en-GB" sz="1798" i="1">
                                  <a:latin typeface="Cambria Math" panose="02040503050406030204" pitchFamily="18" charset="0"/>
                                  <a:ea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1</m:t>
                              </m:r>
                            </m:e>
                          </m:d>
                        </m:sup>
                      </m:sSubSup>
                      <m:r>
                        <a:rPr lang="en-GB" sz="1798" i="1">
                          <a:latin typeface="Cambria Math" panose="02040503050406030204" pitchFamily="18" charset="0"/>
                          <a:ea typeface="Cambria Math" panose="02040503050406030204" pitchFamily="18" charset="0"/>
                        </a:rPr>
                        <m:t>=</m:t>
                      </m:r>
                      <m:f>
                        <m:fPr>
                          <m:ctrlPr>
                            <a:rPr lang="en-GB" sz="1798" i="1">
                              <a:latin typeface="Cambria Math" panose="02040503050406030204" pitchFamily="18" charset="0"/>
                            </a:rPr>
                          </m:ctrlPr>
                        </m:fPr>
                        <m:num>
                          <m:acc>
                            <m:accPr>
                              <m:chr m:val="̂"/>
                              <m:ctrlPr>
                                <a:rPr lang="en-GB" sz="1798" i="1">
                                  <a:latin typeface="Cambria Math" panose="02040503050406030204" pitchFamily="18" charset="0"/>
                                </a:rPr>
                              </m:ctrlPr>
                            </m:accPr>
                            <m:e>
                              <m:r>
                                <a:rPr lang="en-GB" sz="1798" i="1">
                                  <a:latin typeface="Cambria Math" panose="02040503050406030204" pitchFamily="18" charset="0"/>
                                </a:rPr>
                                <m:t>𝑁</m:t>
                              </m:r>
                            </m:e>
                          </m:acc>
                          <m:d>
                            <m:dPr>
                              <m:ctrlPr>
                                <a:rPr lang="en-GB" sz="1798" i="1">
                                  <a:latin typeface="Cambria Math" panose="02040503050406030204" pitchFamily="18" charset="0"/>
                                </a:rPr>
                              </m:ctrlPr>
                            </m:dPr>
                            <m:e>
                              <m:r>
                                <a:rPr lang="en-GB" sz="1798" i="1">
                                  <a:latin typeface="Cambria Math" panose="02040503050406030204" pitchFamily="18" charset="0"/>
                                </a:rPr>
                                <m:t>𝐵</m:t>
                              </m:r>
                              <m:r>
                                <a:rPr lang="en-GB" sz="1798" i="1">
                                  <a:latin typeface="Cambria Math" panose="02040503050406030204" pitchFamily="18" charset="0"/>
                                </a:rPr>
                                <m:t>=1, </m:t>
                              </m:r>
                              <m:r>
                                <a:rPr lang="en-GB" sz="1798" i="1">
                                  <a:latin typeface="Cambria Math" panose="02040503050406030204" pitchFamily="18" charset="0"/>
                                </a:rPr>
                                <m:t>𝐹</m:t>
                              </m:r>
                              <m:r>
                                <a:rPr lang="en-GB" sz="1798" i="1">
                                  <a:latin typeface="Cambria Math" panose="02040503050406030204" pitchFamily="18" charset="0"/>
                                </a:rPr>
                                <m:t>=</m:t>
                              </m:r>
                              <m:r>
                                <a:rPr lang="en-GB" sz="1798" i="1">
                                  <a:latin typeface="Cambria Math" panose="02040503050406030204" pitchFamily="18" charset="0"/>
                                </a:rPr>
                                <m:t>𝑐h𝑒𝑟𝑟𝑦</m:t>
                              </m:r>
                            </m:e>
                          </m:d>
                        </m:num>
                        <m:den>
                          <m:acc>
                            <m:accPr>
                              <m:chr m:val="̂"/>
                              <m:ctrlPr>
                                <a:rPr lang="en-GB" sz="1798" i="1">
                                  <a:latin typeface="Cambria Math" panose="02040503050406030204" pitchFamily="18" charset="0"/>
                                </a:rPr>
                              </m:ctrlPr>
                            </m:accPr>
                            <m:e>
                              <m:r>
                                <a:rPr lang="en-GB" sz="1798" i="1">
                                  <a:latin typeface="Cambria Math" panose="02040503050406030204" pitchFamily="18" charset="0"/>
                                </a:rPr>
                                <m:t>𝑁</m:t>
                              </m:r>
                            </m:e>
                          </m:acc>
                          <m:d>
                            <m:dPr>
                              <m:ctrlPr>
                                <a:rPr lang="en-GB" sz="1798" i="1">
                                  <a:latin typeface="Cambria Math" panose="02040503050406030204" pitchFamily="18" charset="0"/>
                                </a:rPr>
                              </m:ctrlPr>
                            </m:dPr>
                            <m:e>
                              <m:r>
                                <a:rPr lang="en-GB" sz="1798" i="1">
                                  <a:latin typeface="Cambria Math" panose="02040503050406030204" pitchFamily="18" charset="0"/>
                                </a:rPr>
                                <m:t>𝐵</m:t>
                              </m:r>
                              <m:r>
                                <a:rPr lang="en-GB" sz="1798" i="1">
                                  <a:latin typeface="Cambria Math" panose="02040503050406030204" pitchFamily="18" charset="0"/>
                                </a:rPr>
                                <m:t>=1</m:t>
                              </m:r>
                            </m:e>
                          </m:d>
                        </m:den>
                      </m:f>
                    </m:oMath>
                  </m:oMathPara>
                </a14:m>
                <a:endParaRPr lang="en-GB" sz="1798" dirty="0"/>
              </a:p>
            </p:txBody>
          </p:sp>
        </mc:Choice>
        <mc:Fallback xmlns="">
          <p:sp>
            <p:nvSpPr>
              <p:cNvPr id="12" name="Rectangle 11">
                <a:extLst>
                  <a:ext uri="{FF2B5EF4-FFF2-40B4-BE49-F238E27FC236}">
                    <a16:creationId xmlns:a16="http://schemas.microsoft.com/office/drawing/2014/main" id="{BE03A6FA-F5CE-6540-8D6C-6DCDCB50D3D8}"/>
                  </a:ext>
                </a:extLst>
              </p:cNvPr>
              <p:cNvSpPr>
                <a:spLocks noRot="1" noChangeAspect="1" noMove="1" noResize="1" noEditPoints="1" noAdjustHandles="1" noChangeArrowheads="1" noChangeShapeType="1" noTextEdit="1"/>
              </p:cNvSpPr>
              <p:nvPr/>
            </p:nvSpPr>
            <p:spPr>
              <a:xfrm>
                <a:off x="1884227" y="5198803"/>
                <a:ext cx="3113763" cy="710737"/>
              </a:xfrm>
              <a:prstGeom prst="rect">
                <a:avLst/>
              </a:prstGeom>
              <a:blipFill>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3" name="Rectangle 22">
                <a:extLst>
                  <a:ext uri="{FF2B5EF4-FFF2-40B4-BE49-F238E27FC236}">
                    <a16:creationId xmlns:a16="http://schemas.microsoft.com/office/drawing/2014/main" id="{70D1A289-A01B-BE46-8060-642249552337}"/>
                  </a:ext>
                </a:extLst>
              </p:cNvPr>
              <p:cNvSpPr/>
              <p:nvPr/>
            </p:nvSpPr>
            <p:spPr>
              <a:xfrm>
                <a:off x="7800059" y="531147"/>
                <a:ext cx="3476633" cy="1072190"/>
              </a:xfrm>
              <a:prstGeom prst="rect">
                <a:avLst/>
              </a:prstGeom>
            </p:spPr>
            <p:txBody>
              <a:bodyPr wrap="square">
                <a:spAutoFit/>
              </a:bodyPr>
              <a:lstStyle/>
              <a:p>
                <a:pPr marL="7930" lvl="1"/>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ea typeface="Cambria Math" panose="02040503050406030204" pitchFamily="18" charset="0"/>
                            </a:rPr>
                          </m:ctrlPr>
                        </m:sSupPr>
                        <m:e>
                          <m:r>
                            <a:rPr lang="en-GB" sz="1798" i="1">
                              <a:latin typeface="Cambria Math" panose="02040503050406030204" pitchFamily="18" charset="0"/>
                              <a:ea typeface="Cambria Math" panose="02040503050406030204" pitchFamily="18" charset="0"/>
                            </a:rPr>
                            <m:t>𝜃</m:t>
                          </m:r>
                        </m:e>
                        <m:sup>
                          <m:d>
                            <m:dPr>
                              <m:ctrlPr>
                                <a:rPr lang="en-GB" sz="1798" i="1">
                                  <a:latin typeface="Cambria Math" panose="02040503050406030204" pitchFamily="18" charset="0"/>
                                  <a:ea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0</m:t>
                              </m:r>
                            </m:e>
                          </m:d>
                        </m:sup>
                      </m:sSup>
                      <m:r>
                        <a:rPr lang="en-GB" sz="1798" i="1">
                          <a:latin typeface="Cambria Math" panose="02040503050406030204" pitchFamily="18" charset="0"/>
                          <a:ea typeface="Cambria Math" panose="02040503050406030204" pitchFamily="18" charset="0"/>
                        </a:rPr>
                        <m:t> =0.6</m:t>
                      </m:r>
                    </m:oMath>
                  </m:oMathPara>
                </a14:m>
                <a:endParaRPr lang="en-GB" sz="1798" dirty="0">
                  <a:ea typeface="Cambria Math" panose="02040503050406030204" pitchFamily="18" charset="0"/>
                </a:endParaRPr>
              </a:p>
              <a:p>
                <a:pPr marL="7930" lvl="1"/>
                <a14:m>
                  <m:oMathPara xmlns:m="http://schemas.openxmlformats.org/officeDocument/2006/math">
                    <m:oMathParaPr>
                      <m:jc m:val="centerGroup"/>
                    </m:oMathParaPr>
                    <m:oMath xmlns:m="http://schemas.openxmlformats.org/officeDocument/2006/math">
                      <m:sSubSup>
                        <m:sSubSupPr>
                          <m:ctrlPr>
                            <a:rPr lang="en-GB" sz="1798" i="1">
                              <a:latin typeface="Cambria Math" panose="02040503050406030204" pitchFamily="18" charset="0"/>
                              <a:ea typeface="Cambria Math" panose="02040503050406030204" pitchFamily="18" charset="0"/>
                            </a:rPr>
                          </m:ctrlPr>
                        </m:sSubSupPr>
                        <m:e>
                          <m:r>
                            <a:rPr lang="en-GB" sz="1798" i="1">
                              <a:latin typeface="Cambria Math" panose="02040503050406030204" pitchFamily="18" charset="0"/>
                              <a:ea typeface="Cambria Math" panose="02040503050406030204" pitchFamily="18" charset="0"/>
                            </a:rPr>
                            <m:t>𝜃</m:t>
                          </m:r>
                        </m:e>
                        <m:sub>
                          <m:r>
                            <a:rPr lang="en-GB" sz="1798" i="1">
                              <a:latin typeface="Cambria Math" panose="02040503050406030204" pitchFamily="18" charset="0"/>
                              <a:ea typeface="Cambria Math" panose="02040503050406030204" pitchFamily="18" charset="0"/>
                            </a:rPr>
                            <m:t>𝐹</m:t>
                          </m:r>
                          <m:r>
                            <a:rPr lang="en-GB" sz="1798" i="1">
                              <a:latin typeface="Cambria Math" panose="02040503050406030204" pitchFamily="18" charset="0"/>
                              <a:ea typeface="Cambria Math" panose="02040503050406030204" pitchFamily="18" charset="0"/>
                            </a:rPr>
                            <m:t>1</m:t>
                          </m:r>
                        </m:sub>
                        <m:sup>
                          <m:d>
                            <m:dPr>
                              <m:ctrlPr>
                                <a:rPr lang="en-GB" sz="1798" i="1">
                                  <a:latin typeface="Cambria Math" panose="02040503050406030204" pitchFamily="18" charset="0"/>
                                  <a:ea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0</m:t>
                              </m:r>
                            </m:e>
                          </m:d>
                        </m:sup>
                      </m:sSubSup>
                      <m:r>
                        <a:rPr lang="en-GB" sz="1798" i="1">
                          <a:latin typeface="Cambria Math" panose="02040503050406030204" pitchFamily="18" charset="0"/>
                          <a:ea typeface="Cambria Math" panose="02040503050406030204" pitchFamily="18" charset="0"/>
                        </a:rPr>
                        <m:t>=</m:t>
                      </m:r>
                      <m:sSubSup>
                        <m:sSubSupPr>
                          <m:ctrlPr>
                            <a:rPr lang="en-GB" sz="1798" i="1">
                              <a:latin typeface="Cambria Math" panose="02040503050406030204" pitchFamily="18" charset="0"/>
                              <a:ea typeface="Cambria Math" panose="02040503050406030204" pitchFamily="18" charset="0"/>
                            </a:rPr>
                          </m:ctrlPr>
                        </m:sSubSupPr>
                        <m:e>
                          <m:r>
                            <a:rPr lang="en-GB" sz="1798" i="1">
                              <a:latin typeface="Cambria Math" panose="02040503050406030204" pitchFamily="18" charset="0"/>
                              <a:ea typeface="Cambria Math" panose="02040503050406030204" pitchFamily="18" charset="0"/>
                            </a:rPr>
                            <m:t>𝜃</m:t>
                          </m:r>
                        </m:e>
                        <m:sub>
                          <m:r>
                            <a:rPr lang="en-GB" sz="1798" i="1">
                              <a:latin typeface="Cambria Math" panose="02040503050406030204" pitchFamily="18" charset="0"/>
                              <a:ea typeface="Cambria Math" panose="02040503050406030204" pitchFamily="18" charset="0"/>
                            </a:rPr>
                            <m:t>𝑊</m:t>
                          </m:r>
                          <m:r>
                            <a:rPr lang="en-GB" sz="1798" i="1">
                              <a:latin typeface="Cambria Math" panose="02040503050406030204" pitchFamily="18" charset="0"/>
                              <a:ea typeface="Cambria Math" panose="02040503050406030204" pitchFamily="18" charset="0"/>
                            </a:rPr>
                            <m:t>1</m:t>
                          </m:r>
                        </m:sub>
                        <m:sup>
                          <m:d>
                            <m:dPr>
                              <m:ctrlPr>
                                <a:rPr lang="en-GB" sz="1798" i="1">
                                  <a:latin typeface="Cambria Math" panose="02040503050406030204" pitchFamily="18" charset="0"/>
                                  <a:ea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0</m:t>
                              </m:r>
                            </m:e>
                          </m:d>
                        </m:sup>
                      </m:sSubSup>
                      <m:r>
                        <a:rPr lang="en-GB" sz="1798" i="1">
                          <a:latin typeface="Cambria Math" panose="02040503050406030204" pitchFamily="18" charset="0"/>
                          <a:ea typeface="Cambria Math" panose="02040503050406030204" pitchFamily="18" charset="0"/>
                        </a:rPr>
                        <m:t>=</m:t>
                      </m:r>
                      <m:sSubSup>
                        <m:sSubSupPr>
                          <m:ctrlPr>
                            <a:rPr lang="en-GB" sz="1798" i="1">
                              <a:latin typeface="Cambria Math" panose="02040503050406030204" pitchFamily="18" charset="0"/>
                              <a:ea typeface="Cambria Math" panose="02040503050406030204" pitchFamily="18" charset="0"/>
                            </a:rPr>
                          </m:ctrlPr>
                        </m:sSubSupPr>
                        <m:e>
                          <m:r>
                            <a:rPr lang="en-GB" sz="1798" i="1">
                              <a:latin typeface="Cambria Math" panose="02040503050406030204" pitchFamily="18" charset="0"/>
                              <a:ea typeface="Cambria Math" panose="02040503050406030204" pitchFamily="18" charset="0"/>
                            </a:rPr>
                            <m:t>𝜃</m:t>
                          </m:r>
                        </m:e>
                        <m:sub>
                          <m:r>
                            <a:rPr lang="en-GB" sz="1798" i="1">
                              <a:latin typeface="Cambria Math" panose="02040503050406030204" pitchFamily="18" charset="0"/>
                              <a:ea typeface="Cambria Math" panose="02040503050406030204" pitchFamily="18" charset="0"/>
                            </a:rPr>
                            <m:t>𝐻</m:t>
                          </m:r>
                          <m:r>
                            <a:rPr lang="en-GB" sz="1798" i="1">
                              <a:latin typeface="Cambria Math" panose="02040503050406030204" pitchFamily="18" charset="0"/>
                              <a:ea typeface="Cambria Math" panose="02040503050406030204" pitchFamily="18" charset="0"/>
                            </a:rPr>
                            <m:t>1</m:t>
                          </m:r>
                        </m:sub>
                        <m:sup>
                          <m:d>
                            <m:dPr>
                              <m:ctrlPr>
                                <a:rPr lang="en-GB" sz="1798" i="1">
                                  <a:latin typeface="Cambria Math" panose="02040503050406030204" pitchFamily="18" charset="0"/>
                                  <a:ea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0</m:t>
                              </m:r>
                            </m:e>
                          </m:d>
                        </m:sup>
                      </m:sSubSup>
                      <m:r>
                        <a:rPr lang="en-GB" sz="1798" i="1">
                          <a:latin typeface="Cambria Math" panose="02040503050406030204" pitchFamily="18" charset="0"/>
                          <a:ea typeface="Cambria Math" panose="02040503050406030204" pitchFamily="18" charset="0"/>
                        </a:rPr>
                        <m:t>=0.6</m:t>
                      </m:r>
                    </m:oMath>
                  </m:oMathPara>
                </a14:m>
                <a:endParaRPr lang="en-GB" sz="1798" dirty="0"/>
              </a:p>
              <a:p>
                <a:pPr marL="7930" lvl="1"/>
                <a14:m>
                  <m:oMathPara xmlns:m="http://schemas.openxmlformats.org/officeDocument/2006/math">
                    <m:oMathParaPr>
                      <m:jc m:val="centerGroup"/>
                    </m:oMathParaPr>
                    <m:oMath xmlns:m="http://schemas.openxmlformats.org/officeDocument/2006/math">
                      <m:sSubSup>
                        <m:sSubSupPr>
                          <m:ctrlPr>
                            <a:rPr lang="en-GB" sz="1798" i="1">
                              <a:latin typeface="Cambria Math" panose="02040503050406030204" pitchFamily="18" charset="0"/>
                              <a:ea typeface="Cambria Math" panose="02040503050406030204" pitchFamily="18" charset="0"/>
                            </a:rPr>
                          </m:ctrlPr>
                        </m:sSubSupPr>
                        <m:e>
                          <m:r>
                            <a:rPr lang="en-GB" sz="1798" i="1">
                              <a:latin typeface="Cambria Math" panose="02040503050406030204" pitchFamily="18" charset="0"/>
                              <a:ea typeface="Cambria Math" panose="02040503050406030204" pitchFamily="18" charset="0"/>
                            </a:rPr>
                            <m:t>𝜃</m:t>
                          </m:r>
                        </m:e>
                        <m:sub>
                          <m:r>
                            <a:rPr lang="en-GB" sz="1798" i="1">
                              <a:latin typeface="Cambria Math" panose="02040503050406030204" pitchFamily="18" charset="0"/>
                              <a:ea typeface="Cambria Math" panose="02040503050406030204" pitchFamily="18" charset="0"/>
                            </a:rPr>
                            <m:t>𝐹</m:t>
                          </m:r>
                          <m:r>
                            <a:rPr lang="en-GB" sz="1798" i="1">
                              <a:latin typeface="Cambria Math" panose="02040503050406030204" pitchFamily="18" charset="0"/>
                              <a:ea typeface="Cambria Math" panose="02040503050406030204" pitchFamily="18" charset="0"/>
                            </a:rPr>
                            <m:t>2</m:t>
                          </m:r>
                        </m:sub>
                        <m:sup>
                          <m:d>
                            <m:dPr>
                              <m:ctrlPr>
                                <a:rPr lang="en-GB" sz="1798" i="1">
                                  <a:latin typeface="Cambria Math" panose="02040503050406030204" pitchFamily="18" charset="0"/>
                                  <a:ea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0</m:t>
                              </m:r>
                            </m:e>
                          </m:d>
                        </m:sup>
                      </m:sSubSup>
                      <m:r>
                        <a:rPr lang="en-GB" sz="1798" i="1">
                          <a:latin typeface="Cambria Math" panose="02040503050406030204" pitchFamily="18" charset="0"/>
                          <a:ea typeface="Cambria Math" panose="02040503050406030204" pitchFamily="18" charset="0"/>
                        </a:rPr>
                        <m:t>=</m:t>
                      </m:r>
                      <m:sSubSup>
                        <m:sSubSupPr>
                          <m:ctrlPr>
                            <a:rPr lang="en-GB" sz="1798" i="1">
                              <a:latin typeface="Cambria Math" panose="02040503050406030204" pitchFamily="18" charset="0"/>
                              <a:ea typeface="Cambria Math" panose="02040503050406030204" pitchFamily="18" charset="0"/>
                            </a:rPr>
                          </m:ctrlPr>
                        </m:sSubSupPr>
                        <m:e>
                          <m:r>
                            <a:rPr lang="en-GB" sz="1798" i="1">
                              <a:latin typeface="Cambria Math" panose="02040503050406030204" pitchFamily="18" charset="0"/>
                              <a:ea typeface="Cambria Math" panose="02040503050406030204" pitchFamily="18" charset="0"/>
                            </a:rPr>
                            <m:t>𝜃</m:t>
                          </m:r>
                        </m:e>
                        <m:sub>
                          <m:r>
                            <a:rPr lang="en-GB" sz="1798" i="1">
                              <a:latin typeface="Cambria Math" panose="02040503050406030204" pitchFamily="18" charset="0"/>
                              <a:ea typeface="Cambria Math" panose="02040503050406030204" pitchFamily="18" charset="0"/>
                            </a:rPr>
                            <m:t>𝑊</m:t>
                          </m:r>
                          <m:r>
                            <a:rPr lang="en-GB" sz="1798" i="1">
                              <a:latin typeface="Cambria Math" panose="02040503050406030204" pitchFamily="18" charset="0"/>
                              <a:ea typeface="Cambria Math" panose="02040503050406030204" pitchFamily="18" charset="0"/>
                            </a:rPr>
                            <m:t>2</m:t>
                          </m:r>
                        </m:sub>
                        <m:sup>
                          <m:d>
                            <m:dPr>
                              <m:ctrlPr>
                                <a:rPr lang="en-GB" sz="1798" i="1">
                                  <a:latin typeface="Cambria Math" panose="02040503050406030204" pitchFamily="18" charset="0"/>
                                  <a:ea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0</m:t>
                              </m:r>
                            </m:e>
                          </m:d>
                        </m:sup>
                      </m:sSubSup>
                      <m:r>
                        <a:rPr lang="en-GB" sz="1798" i="1">
                          <a:latin typeface="Cambria Math" panose="02040503050406030204" pitchFamily="18" charset="0"/>
                          <a:ea typeface="Cambria Math" panose="02040503050406030204" pitchFamily="18" charset="0"/>
                        </a:rPr>
                        <m:t>=</m:t>
                      </m:r>
                      <m:sSubSup>
                        <m:sSubSupPr>
                          <m:ctrlPr>
                            <a:rPr lang="en-GB" sz="1798" i="1">
                              <a:latin typeface="Cambria Math" panose="02040503050406030204" pitchFamily="18" charset="0"/>
                              <a:ea typeface="Cambria Math" panose="02040503050406030204" pitchFamily="18" charset="0"/>
                            </a:rPr>
                          </m:ctrlPr>
                        </m:sSubSupPr>
                        <m:e>
                          <m:r>
                            <a:rPr lang="en-GB" sz="1798" i="1">
                              <a:latin typeface="Cambria Math" panose="02040503050406030204" pitchFamily="18" charset="0"/>
                              <a:ea typeface="Cambria Math" panose="02040503050406030204" pitchFamily="18" charset="0"/>
                            </a:rPr>
                            <m:t>𝜃</m:t>
                          </m:r>
                        </m:e>
                        <m:sub>
                          <m:r>
                            <a:rPr lang="en-GB" sz="1798" i="1">
                              <a:latin typeface="Cambria Math" panose="02040503050406030204" pitchFamily="18" charset="0"/>
                              <a:ea typeface="Cambria Math" panose="02040503050406030204" pitchFamily="18" charset="0"/>
                            </a:rPr>
                            <m:t>𝐻</m:t>
                          </m:r>
                          <m:r>
                            <a:rPr lang="en-GB" sz="1798" i="1">
                              <a:latin typeface="Cambria Math" panose="02040503050406030204" pitchFamily="18" charset="0"/>
                              <a:ea typeface="Cambria Math" panose="02040503050406030204" pitchFamily="18" charset="0"/>
                            </a:rPr>
                            <m:t>2</m:t>
                          </m:r>
                        </m:sub>
                        <m:sup>
                          <m:d>
                            <m:dPr>
                              <m:ctrlPr>
                                <a:rPr lang="en-GB" sz="1798" i="1">
                                  <a:latin typeface="Cambria Math" panose="02040503050406030204" pitchFamily="18" charset="0"/>
                                  <a:ea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0</m:t>
                              </m:r>
                            </m:e>
                          </m:d>
                        </m:sup>
                      </m:sSubSup>
                      <m:r>
                        <a:rPr lang="en-GB" sz="1798" i="1">
                          <a:latin typeface="Cambria Math" panose="02040503050406030204" pitchFamily="18" charset="0"/>
                          <a:ea typeface="Cambria Math" panose="02040503050406030204" pitchFamily="18" charset="0"/>
                        </a:rPr>
                        <m:t>=0.4</m:t>
                      </m:r>
                    </m:oMath>
                  </m:oMathPara>
                </a14:m>
                <a:endParaRPr lang="en-GB" sz="1798" dirty="0"/>
              </a:p>
            </p:txBody>
          </p:sp>
        </mc:Choice>
        <mc:Fallback xmlns="">
          <p:sp>
            <p:nvSpPr>
              <p:cNvPr id="23" name="Rectangle 22">
                <a:extLst>
                  <a:ext uri="{FF2B5EF4-FFF2-40B4-BE49-F238E27FC236}">
                    <a16:creationId xmlns:a16="http://schemas.microsoft.com/office/drawing/2014/main" id="{70D1A289-A01B-BE46-8060-642249552337}"/>
                  </a:ext>
                </a:extLst>
              </p:cNvPr>
              <p:cNvSpPr>
                <a:spLocks noRot="1" noChangeAspect="1" noMove="1" noResize="1" noEditPoints="1" noAdjustHandles="1" noChangeArrowheads="1" noChangeShapeType="1" noTextEdit="1"/>
              </p:cNvSpPr>
              <p:nvPr/>
            </p:nvSpPr>
            <p:spPr>
              <a:xfrm>
                <a:off x="7800059" y="531147"/>
                <a:ext cx="3476633" cy="1072190"/>
              </a:xfrm>
              <a:prstGeom prst="rect">
                <a:avLst/>
              </a:prstGeom>
              <a:blipFill>
                <a:blip r:embed="rId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graphicFrame>
            <p:nvGraphicFramePr>
              <p:cNvPr id="24" name="Table 23">
                <a:extLst>
                  <a:ext uri="{FF2B5EF4-FFF2-40B4-BE49-F238E27FC236}">
                    <a16:creationId xmlns:a16="http://schemas.microsoft.com/office/drawing/2014/main" id="{9C22088F-A88F-1949-B44E-A827A5A2ABC7}"/>
                  </a:ext>
                </a:extLst>
              </p:cNvPr>
              <p:cNvGraphicFramePr>
                <a:graphicFrameLocks noGrp="1"/>
              </p:cNvGraphicFramePr>
              <p:nvPr/>
            </p:nvGraphicFramePr>
            <p:xfrm>
              <a:off x="7329987" y="1661479"/>
              <a:ext cx="4416778" cy="1222728"/>
            </p:xfrm>
            <a:graphic>
              <a:graphicData uri="http://schemas.openxmlformats.org/drawingml/2006/table">
                <a:tbl>
                  <a:tblPr firstRow="1" bandRow="1">
                    <a:tableStyleId>{793D81CF-94F2-401A-BA57-92F5A7B2D0C5}</a:tableStyleId>
                  </a:tblPr>
                  <a:tblGrid>
                    <a:gridCol w="1108064">
                      <a:extLst>
                        <a:ext uri="{9D8B030D-6E8A-4147-A177-3AD203B41FA5}">
                          <a16:colId xmlns:a16="http://schemas.microsoft.com/office/drawing/2014/main" val="563986268"/>
                        </a:ext>
                      </a:extLst>
                    </a:gridCol>
                    <a:gridCol w="864288">
                      <a:extLst>
                        <a:ext uri="{9D8B030D-6E8A-4147-A177-3AD203B41FA5}">
                          <a16:colId xmlns:a16="http://schemas.microsoft.com/office/drawing/2014/main" val="4209704794"/>
                        </a:ext>
                      </a:extLst>
                    </a:gridCol>
                    <a:gridCol w="790069">
                      <a:extLst>
                        <a:ext uri="{9D8B030D-6E8A-4147-A177-3AD203B41FA5}">
                          <a16:colId xmlns:a16="http://schemas.microsoft.com/office/drawing/2014/main" val="4195741854"/>
                        </a:ext>
                      </a:extLst>
                    </a:gridCol>
                    <a:gridCol w="864288">
                      <a:extLst>
                        <a:ext uri="{9D8B030D-6E8A-4147-A177-3AD203B41FA5}">
                          <a16:colId xmlns:a16="http://schemas.microsoft.com/office/drawing/2014/main" val="727764260"/>
                        </a:ext>
                      </a:extLst>
                    </a:gridCol>
                    <a:gridCol w="790069">
                      <a:extLst>
                        <a:ext uri="{9D8B030D-6E8A-4147-A177-3AD203B41FA5}">
                          <a16:colId xmlns:a16="http://schemas.microsoft.com/office/drawing/2014/main" val="412493885"/>
                        </a:ext>
                      </a:extLst>
                    </a:gridCol>
                  </a:tblGrid>
                  <a:tr h="305682">
                    <a:tc rowSpan="2">
                      <a:txBody>
                        <a:bodyPr/>
                        <a:lstStyle/>
                        <a:p>
                          <a:pPr algn="ctr"/>
                          <a:r>
                            <a:rPr lang="de-DE" sz="1400" dirty="0"/>
                            <a:t>Data</a:t>
                          </a:r>
                        </a:p>
                      </a:txBody>
                      <a:tcPr marL="91345" marR="91345" marT="45672" marB="45672" anchor="ctr"/>
                    </a:tc>
                    <a:tc gridSpan="2">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𝑊</m:t>
                                </m:r>
                                <m:r>
                                  <a:rPr lang="de-DE" sz="1400" b="0" i="1" smtClean="0">
                                    <a:latin typeface="Cambria Math" panose="02040503050406030204" pitchFamily="18" charset="0"/>
                                  </a:rPr>
                                  <m:t>=</m:t>
                                </m:r>
                                <m:r>
                                  <a:rPr lang="de-DE" sz="1400" b="0" i="1" smtClean="0">
                                    <a:latin typeface="Cambria Math" panose="02040503050406030204" pitchFamily="18" charset="0"/>
                                  </a:rPr>
                                  <m:t>𝑟𝑒𝑑</m:t>
                                </m:r>
                              </m:oMath>
                            </m:oMathPara>
                          </a14:m>
                          <a:endParaRPr lang="de-DE" sz="1400" b="0" dirty="0"/>
                        </a:p>
                      </a:txBody>
                      <a:tcPr marL="91345" marR="91345" marT="45672" marB="45672"/>
                    </a:tc>
                    <a:tc hMerge="1">
                      <a:txBody>
                        <a:bodyPr/>
                        <a:lstStyle/>
                        <a:p>
                          <a:endParaRPr lang="de-DE" dirty="0"/>
                        </a:p>
                      </a:txBody>
                      <a:tcPr/>
                    </a:tc>
                    <a:tc gridSpan="2">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𝑊</m:t>
                                </m:r>
                                <m:r>
                                  <a:rPr lang="de-DE" sz="1400" b="0" i="1" smtClean="0">
                                    <a:latin typeface="Cambria Math" panose="02040503050406030204" pitchFamily="18" charset="0"/>
                                  </a:rPr>
                                  <m:t>=</m:t>
                                </m:r>
                                <m:r>
                                  <a:rPr lang="de-DE" sz="1400" b="0" i="1" smtClean="0">
                                    <a:latin typeface="Cambria Math" panose="02040503050406030204" pitchFamily="18" charset="0"/>
                                  </a:rPr>
                                  <m:t>𝑦𝑒𝑙𝑙𝑜𝑤</m:t>
                                </m:r>
                              </m:oMath>
                            </m:oMathPara>
                          </a14:m>
                          <a:endParaRPr lang="de-DE" sz="1400" b="0" dirty="0"/>
                        </a:p>
                      </a:txBody>
                      <a:tcPr marL="91345" marR="91345" marT="45672" marB="45672"/>
                    </a:tc>
                    <a:tc hMerge="1">
                      <a:txBody>
                        <a:bodyPr/>
                        <a:lstStyle/>
                        <a:p>
                          <a:endParaRPr lang="de-DE" dirty="0"/>
                        </a:p>
                      </a:txBody>
                      <a:tcPr/>
                    </a:tc>
                    <a:extLst>
                      <a:ext uri="{0D108BD9-81ED-4DB2-BD59-A6C34878D82A}">
                        <a16:rowId xmlns:a16="http://schemas.microsoft.com/office/drawing/2014/main" val="3031248550"/>
                      </a:ext>
                    </a:extLst>
                  </a:tr>
                  <a:tr h="305682">
                    <a:tc vMerge="1">
                      <a:txBody>
                        <a:bodyPr/>
                        <a:lstStyle/>
                        <a:p>
                          <a:endParaRPr lang="de-DE" sz="1400" dirty="0"/>
                        </a:p>
                      </a:txBody>
                      <a:tcPr>
                        <a:solidFill>
                          <a:schemeClr val="tx1"/>
                        </a:solidFill>
                      </a:tcPr>
                    </a:tc>
                    <a:tc>
                      <a:txBody>
                        <a:bodyPr/>
                        <a:lstStyle/>
                        <a:p>
                          <a:pPr/>
                          <a14:m>
                            <m:oMathPara xmlns:m="http://schemas.openxmlformats.org/officeDocument/2006/math">
                              <m:oMathParaPr>
                                <m:jc m:val="centerGroup"/>
                              </m:oMathParaPr>
                              <m:oMath xmlns:m="http://schemas.openxmlformats.org/officeDocument/2006/math">
                                <m:r>
                                  <a:rPr lang="de-DE" sz="1400" b="0" i="1" smtClean="0">
                                    <a:solidFill>
                                      <a:schemeClr val="bg1"/>
                                    </a:solidFill>
                                    <a:latin typeface="Cambria Math" panose="02040503050406030204" pitchFamily="18" charset="0"/>
                                  </a:rPr>
                                  <m:t>𝐻</m:t>
                                </m:r>
                                <m:r>
                                  <a:rPr lang="de-DE" sz="1400" b="0" i="1" smtClean="0">
                                    <a:solidFill>
                                      <a:schemeClr val="bg1"/>
                                    </a:solidFill>
                                    <a:latin typeface="Cambria Math" panose="02040503050406030204" pitchFamily="18" charset="0"/>
                                  </a:rPr>
                                  <m:t>=</m:t>
                                </m:r>
                                <m:r>
                                  <a:rPr lang="de-DE" sz="1400" b="0" i="1" smtClean="0">
                                    <a:solidFill>
                                      <a:schemeClr val="bg1"/>
                                    </a:solidFill>
                                    <a:latin typeface="Cambria Math" panose="02040503050406030204" pitchFamily="18" charset="0"/>
                                  </a:rPr>
                                  <m:t>𝑦𝑒𝑠</m:t>
                                </m:r>
                              </m:oMath>
                            </m:oMathPara>
                          </a14:m>
                          <a:endParaRPr lang="de-DE" sz="1400" dirty="0">
                            <a:solidFill>
                              <a:schemeClr val="bg1"/>
                            </a:solidFill>
                          </a:endParaRPr>
                        </a:p>
                      </a:txBody>
                      <a:tcPr marL="91345" marR="91345" marT="45672" marB="45672">
                        <a:solidFill>
                          <a:schemeClr val="tx1"/>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b="0" i="1" smtClean="0">
                                    <a:solidFill>
                                      <a:schemeClr val="bg1"/>
                                    </a:solidFill>
                                    <a:latin typeface="Cambria Math" panose="02040503050406030204" pitchFamily="18" charset="0"/>
                                  </a:rPr>
                                  <m:t>𝐻</m:t>
                                </m:r>
                                <m:r>
                                  <a:rPr lang="de-DE" sz="1400" b="0" i="1" smtClean="0">
                                    <a:solidFill>
                                      <a:schemeClr val="bg1"/>
                                    </a:solidFill>
                                    <a:latin typeface="Cambria Math" panose="02040503050406030204" pitchFamily="18" charset="0"/>
                                  </a:rPr>
                                  <m:t>=</m:t>
                                </m:r>
                                <m:r>
                                  <a:rPr lang="de-DE" sz="1400" b="0" i="1" smtClean="0">
                                    <a:solidFill>
                                      <a:schemeClr val="bg1"/>
                                    </a:solidFill>
                                    <a:latin typeface="Cambria Math" panose="02040503050406030204" pitchFamily="18" charset="0"/>
                                  </a:rPr>
                                  <m:t>𝑛𝑜</m:t>
                                </m:r>
                              </m:oMath>
                            </m:oMathPara>
                          </a14:m>
                          <a:endParaRPr lang="de-DE" sz="1400" dirty="0">
                            <a:solidFill>
                              <a:schemeClr val="bg1"/>
                            </a:solidFill>
                          </a:endParaRPr>
                        </a:p>
                      </a:txBody>
                      <a:tcPr marL="91345" marR="91345" marT="45672" marB="45672">
                        <a:solidFill>
                          <a:schemeClr val="tx1"/>
                        </a:solidFill>
                      </a:tcPr>
                    </a:tc>
                    <a:tc>
                      <a:txBody>
                        <a:bodyPr/>
                        <a:lstStyle/>
                        <a:p>
                          <a:pPr/>
                          <a14:m>
                            <m:oMathPara xmlns:m="http://schemas.openxmlformats.org/officeDocument/2006/math">
                              <m:oMathParaPr>
                                <m:jc m:val="centerGroup"/>
                              </m:oMathParaPr>
                              <m:oMath xmlns:m="http://schemas.openxmlformats.org/officeDocument/2006/math">
                                <m:r>
                                  <a:rPr lang="de-DE" sz="1400" b="0" i="1" smtClean="0">
                                    <a:solidFill>
                                      <a:schemeClr val="bg1"/>
                                    </a:solidFill>
                                    <a:latin typeface="Cambria Math" panose="02040503050406030204" pitchFamily="18" charset="0"/>
                                  </a:rPr>
                                  <m:t>𝐻</m:t>
                                </m:r>
                                <m:r>
                                  <a:rPr lang="de-DE" sz="1400" b="0" i="1" smtClean="0">
                                    <a:solidFill>
                                      <a:schemeClr val="bg1"/>
                                    </a:solidFill>
                                    <a:latin typeface="Cambria Math" panose="02040503050406030204" pitchFamily="18" charset="0"/>
                                  </a:rPr>
                                  <m:t>=</m:t>
                                </m:r>
                                <m:r>
                                  <a:rPr lang="de-DE" sz="1400" b="0" i="1" smtClean="0">
                                    <a:solidFill>
                                      <a:schemeClr val="bg1"/>
                                    </a:solidFill>
                                    <a:latin typeface="Cambria Math" panose="02040503050406030204" pitchFamily="18" charset="0"/>
                                  </a:rPr>
                                  <m:t>𝑦𝑒𝑠</m:t>
                                </m:r>
                              </m:oMath>
                            </m:oMathPara>
                          </a14:m>
                          <a:endParaRPr lang="de-DE" sz="1400" dirty="0">
                            <a:solidFill>
                              <a:schemeClr val="bg1"/>
                            </a:solidFill>
                          </a:endParaRPr>
                        </a:p>
                      </a:txBody>
                      <a:tcPr marL="91345" marR="91345" marT="45672" marB="45672">
                        <a:solidFill>
                          <a:schemeClr val="tx1"/>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b="0" i="1" smtClean="0">
                                    <a:solidFill>
                                      <a:schemeClr val="bg1"/>
                                    </a:solidFill>
                                    <a:latin typeface="Cambria Math" panose="02040503050406030204" pitchFamily="18" charset="0"/>
                                  </a:rPr>
                                  <m:t>𝐻</m:t>
                                </m:r>
                                <m:r>
                                  <a:rPr lang="de-DE" sz="1400" b="0" i="1" smtClean="0">
                                    <a:solidFill>
                                      <a:schemeClr val="bg1"/>
                                    </a:solidFill>
                                    <a:latin typeface="Cambria Math" panose="02040503050406030204" pitchFamily="18" charset="0"/>
                                  </a:rPr>
                                  <m:t>=</m:t>
                                </m:r>
                                <m:r>
                                  <a:rPr lang="de-DE" sz="1400" b="0" i="1" smtClean="0">
                                    <a:solidFill>
                                      <a:schemeClr val="bg1"/>
                                    </a:solidFill>
                                    <a:latin typeface="Cambria Math" panose="02040503050406030204" pitchFamily="18" charset="0"/>
                                  </a:rPr>
                                  <m:t>𝑛𝑜</m:t>
                                </m:r>
                              </m:oMath>
                            </m:oMathPara>
                          </a14:m>
                          <a:endParaRPr lang="de-DE" sz="1400" dirty="0">
                            <a:solidFill>
                              <a:schemeClr val="bg1"/>
                            </a:solidFill>
                          </a:endParaRPr>
                        </a:p>
                      </a:txBody>
                      <a:tcPr marL="91345" marR="91345" marT="45672" marB="45672">
                        <a:solidFill>
                          <a:schemeClr val="tx1"/>
                        </a:solidFill>
                      </a:tcPr>
                    </a:tc>
                    <a:extLst>
                      <a:ext uri="{0D108BD9-81ED-4DB2-BD59-A6C34878D82A}">
                        <a16:rowId xmlns:a16="http://schemas.microsoft.com/office/drawing/2014/main" val="1993784280"/>
                      </a:ext>
                    </a:extLst>
                  </a:tr>
                  <a:tr h="305682">
                    <a:tc>
                      <a:txBody>
                        <a:bodyPr/>
                        <a:lstStyle/>
                        <a:p>
                          <a:pPr/>
                          <a14:m>
                            <m:oMathPara xmlns:m="http://schemas.openxmlformats.org/officeDocument/2006/math">
                              <m:oMathParaPr>
                                <m:jc m:val="centerGroup"/>
                              </m:oMathParaPr>
                              <m:oMath xmlns:m="http://schemas.openxmlformats.org/officeDocument/2006/math">
                                <m:r>
                                  <a:rPr lang="de-DE" sz="1400" b="0" i="1" smtClean="0">
                                    <a:solidFill>
                                      <a:schemeClr val="bg1"/>
                                    </a:solidFill>
                                    <a:latin typeface="Cambria Math" panose="02040503050406030204" pitchFamily="18" charset="0"/>
                                  </a:rPr>
                                  <m:t>𝐹</m:t>
                                </m:r>
                                <m:r>
                                  <a:rPr lang="de-DE" sz="1400" b="0" i="1" smtClean="0">
                                    <a:solidFill>
                                      <a:schemeClr val="bg1"/>
                                    </a:solidFill>
                                    <a:latin typeface="Cambria Math" panose="02040503050406030204" pitchFamily="18" charset="0"/>
                                  </a:rPr>
                                  <m:t>=</m:t>
                                </m:r>
                                <m:r>
                                  <a:rPr lang="de-DE" sz="1400" b="0" i="1" smtClean="0">
                                    <a:solidFill>
                                      <a:schemeClr val="bg1"/>
                                    </a:solidFill>
                                    <a:latin typeface="Cambria Math" panose="02040503050406030204" pitchFamily="18" charset="0"/>
                                  </a:rPr>
                                  <m:t>𝑐h𝑒𝑟𝑟𝑦</m:t>
                                </m:r>
                              </m:oMath>
                            </m:oMathPara>
                          </a14:m>
                          <a:endParaRPr lang="de-DE" sz="1400" dirty="0">
                            <a:solidFill>
                              <a:schemeClr val="bg1"/>
                            </a:solidFill>
                          </a:endParaRPr>
                        </a:p>
                      </a:txBody>
                      <a:tcPr marL="91345" marR="91345" marT="45672" marB="45672">
                        <a:solidFill>
                          <a:schemeClr val="tx1"/>
                        </a:solidFill>
                      </a:tcPr>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273</m:t>
                                </m:r>
                              </m:oMath>
                            </m:oMathPara>
                          </a14:m>
                          <a:endParaRPr lang="de-DE"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93</m:t>
                                </m:r>
                              </m:oMath>
                            </m:oMathPara>
                          </a14:m>
                          <a:endParaRPr lang="de-DE"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104</m:t>
                                </m:r>
                              </m:oMath>
                            </m:oMathPara>
                          </a14:m>
                          <a:endParaRPr lang="de-DE"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90</m:t>
                                </m:r>
                              </m:oMath>
                            </m:oMathPara>
                          </a14:m>
                          <a:endParaRPr lang="de-DE" sz="1400" dirty="0"/>
                        </a:p>
                      </a:txBody>
                      <a:tcPr marL="91345" marR="91345" marT="45672" marB="45672"/>
                    </a:tc>
                    <a:extLst>
                      <a:ext uri="{0D108BD9-81ED-4DB2-BD59-A6C34878D82A}">
                        <a16:rowId xmlns:a16="http://schemas.microsoft.com/office/drawing/2014/main" val="769759906"/>
                      </a:ext>
                    </a:extLst>
                  </a:tr>
                  <a:tr h="305682">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b="0" i="1" smtClean="0">
                                    <a:solidFill>
                                      <a:schemeClr val="bg1"/>
                                    </a:solidFill>
                                    <a:latin typeface="Cambria Math" panose="02040503050406030204" pitchFamily="18" charset="0"/>
                                  </a:rPr>
                                  <m:t>𝐹</m:t>
                                </m:r>
                                <m:r>
                                  <a:rPr lang="de-DE" sz="1400" b="0" i="1" smtClean="0">
                                    <a:solidFill>
                                      <a:schemeClr val="bg1"/>
                                    </a:solidFill>
                                    <a:latin typeface="Cambria Math" panose="02040503050406030204" pitchFamily="18" charset="0"/>
                                  </a:rPr>
                                  <m:t>=</m:t>
                                </m:r>
                                <m:r>
                                  <a:rPr lang="de-DE" sz="1400" b="0" i="1" smtClean="0">
                                    <a:solidFill>
                                      <a:schemeClr val="bg1"/>
                                    </a:solidFill>
                                    <a:latin typeface="Cambria Math" panose="02040503050406030204" pitchFamily="18" charset="0"/>
                                  </a:rPr>
                                  <m:t>𝑙𝑖𝑚𝑒</m:t>
                                </m:r>
                              </m:oMath>
                            </m:oMathPara>
                          </a14:m>
                          <a:endParaRPr lang="de-DE" sz="1400" dirty="0">
                            <a:solidFill>
                              <a:schemeClr val="bg1"/>
                            </a:solidFill>
                          </a:endParaRPr>
                        </a:p>
                      </a:txBody>
                      <a:tcPr marL="91345" marR="91345" marT="45672" marB="45672">
                        <a:solidFill>
                          <a:schemeClr val="tx1"/>
                        </a:solidFill>
                      </a:tcPr>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79</m:t>
                                </m:r>
                              </m:oMath>
                            </m:oMathPara>
                          </a14:m>
                          <a:endParaRPr lang="de-DE"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100</m:t>
                                </m:r>
                              </m:oMath>
                            </m:oMathPara>
                          </a14:m>
                          <a:endParaRPr lang="de-DE"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94</m:t>
                                </m:r>
                              </m:oMath>
                            </m:oMathPara>
                          </a14:m>
                          <a:endParaRPr lang="de-DE"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167</m:t>
                                </m:r>
                              </m:oMath>
                            </m:oMathPara>
                          </a14:m>
                          <a:endParaRPr lang="de-DE" sz="1400" dirty="0"/>
                        </a:p>
                      </a:txBody>
                      <a:tcPr marL="91345" marR="91345" marT="45672" marB="45672"/>
                    </a:tc>
                    <a:extLst>
                      <a:ext uri="{0D108BD9-81ED-4DB2-BD59-A6C34878D82A}">
                        <a16:rowId xmlns:a16="http://schemas.microsoft.com/office/drawing/2014/main" val="430728185"/>
                      </a:ext>
                    </a:extLst>
                  </a:tr>
                </a:tbl>
              </a:graphicData>
            </a:graphic>
          </p:graphicFrame>
        </mc:Choice>
        <mc:Fallback xmlns="">
          <p:graphicFrame>
            <p:nvGraphicFramePr>
              <p:cNvPr id="24" name="Table 23">
                <a:extLst>
                  <a:ext uri="{FF2B5EF4-FFF2-40B4-BE49-F238E27FC236}">
                    <a16:creationId xmlns:a16="http://schemas.microsoft.com/office/drawing/2014/main" id="{9C22088F-A88F-1949-B44E-A827A5A2ABC7}"/>
                  </a:ext>
                </a:extLst>
              </p:cNvPr>
              <p:cNvGraphicFramePr>
                <a:graphicFrameLocks noGrp="1"/>
              </p:cNvGraphicFramePr>
              <p:nvPr>
                <p:extLst/>
              </p:nvPr>
            </p:nvGraphicFramePr>
            <p:xfrm>
              <a:off x="7329987" y="1661479"/>
              <a:ext cx="4416778" cy="1222728"/>
            </p:xfrm>
            <a:graphic>
              <a:graphicData uri="http://schemas.openxmlformats.org/drawingml/2006/table">
                <a:tbl>
                  <a:tblPr firstRow="1" bandRow="1">
                    <a:tableStyleId>{793D81CF-94F2-401A-BA57-92F5A7B2D0C5}</a:tableStyleId>
                  </a:tblPr>
                  <a:tblGrid>
                    <a:gridCol w="1108064">
                      <a:extLst>
                        <a:ext uri="{9D8B030D-6E8A-4147-A177-3AD203B41FA5}">
                          <a16:colId xmlns:a16="http://schemas.microsoft.com/office/drawing/2014/main" val="563986268"/>
                        </a:ext>
                      </a:extLst>
                    </a:gridCol>
                    <a:gridCol w="864288">
                      <a:extLst>
                        <a:ext uri="{9D8B030D-6E8A-4147-A177-3AD203B41FA5}">
                          <a16:colId xmlns:a16="http://schemas.microsoft.com/office/drawing/2014/main" val="4209704794"/>
                        </a:ext>
                      </a:extLst>
                    </a:gridCol>
                    <a:gridCol w="790069">
                      <a:extLst>
                        <a:ext uri="{9D8B030D-6E8A-4147-A177-3AD203B41FA5}">
                          <a16:colId xmlns:a16="http://schemas.microsoft.com/office/drawing/2014/main" val="4195741854"/>
                        </a:ext>
                      </a:extLst>
                    </a:gridCol>
                    <a:gridCol w="864288">
                      <a:extLst>
                        <a:ext uri="{9D8B030D-6E8A-4147-A177-3AD203B41FA5}">
                          <a16:colId xmlns:a16="http://schemas.microsoft.com/office/drawing/2014/main" val="727764260"/>
                        </a:ext>
                      </a:extLst>
                    </a:gridCol>
                    <a:gridCol w="790069">
                      <a:extLst>
                        <a:ext uri="{9D8B030D-6E8A-4147-A177-3AD203B41FA5}">
                          <a16:colId xmlns:a16="http://schemas.microsoft.com/office/drawing/2014/main" val="412493885"/>
                        </a:ext>
                      </a:extLst>
                    </a:gridCol>
                  </a:tblGrid>
                  <a:tr h="305682">
                    <a:tc rowSpan="2">
                      <a:txBody>
                        <a:bodyPr/>
                        <a:lstStyle/>
                        <a:p>
                          <a:pPr algn="ctr"/>
                          <a:r>
                            <a:rPr lang="de-DE" sz="1400" dirty="0"/>
                            <a:t>Data</a:t>
                          </a:r>
                        </a:p>
                      </a:txBody>
                      <a:tcPr marL="91345" marR="91345" marT="45672" marB="45672" anchor="ctr"/>
                    </a:tc>
                    <a:tc gridSpan="2">
                      <a:txBody>
                        <a:bodyPr/>
                        <a:lstStyle/>
                        <a:p>
                          <a:endParaRPr lang="en-US"/>
                        </a:p>
                      </a:txBody>
                      <a:tcPr marL="91345" marR="91345" marT="45672" marB="45672">
                        <a:blipFill>
                          <a:blip r:embed="rId9"/>
                          <a:stretch>
                            <a:fillRect l="-67176" r="-100000" b="-292000"/>
                          </a:stretch>
                        </a:blipFill>
                      </a:tcPr>
                    </a:tc>
                    <a:tc hMerge="1">
                      <a:txBody>
                        <a:bodyPr/>
                        <a:lstStyle/>
                        <a:p>
                          <a:endParaRPr lang="de-DE" dirty="0"/>
                        </a:p>
                      </a:txBody>
                      <a:tcPr/>
                    </a:tc>
                    <a:tc gridSpan="2">
                      <a:txBody>
                        <a:bodyPr/>
                        <a:lstStyle/>
                        <a:p>
                          <a:endParaRPr lang="en-US"/>
                        </a:p>
                      </a:txBody>
                      <a:tcPr marL="91345" marR="91345" marT="45672" marB="45672">
                        <a:blipFill>
                          <a:blip r:embed="rId9"/>
                          <a:stretch>
                            <a:fillRect l="-168462" r="-769" b="-292000"/>
                          </a:stretch>
                        </a:blipFill>
                      </a:tcPr>
                    </a:tc>
                    <a:tc hMerge="1">
                      <a:txBody>
                        <a:bodyPr/>
                        <a:lstStyle/>
                        <a:p>
                          <a:endParaRPr lang="de-DE" dirty="0"/>
                        </a:p>
                      </a:txBody>
                      <a:tcPr/>
                    </a:tc>
                    <a:extLst>
                      <a:ext uri="{0D108BD9-81ED-4DB2-BD59-A6C34878D82A}">
                        <a16:rowId xmlns:a16="http://schemas.microsoft.com/office/drawing/2014/main" val="3031248550"/>
                      </a:ext>
                    </a:extLst>
                  </a:tr>
                  <a:tr h="305682">
                    <a:tc vMerge="1">
                      <a:txBody>
                        <a:bodyPr/>
                        <a:lstStyle/>
                        <a:p>
                          <a:endParaRPr lang="de-DE" sz="1400" dirty="0"/>
                        </a:p>
                      </a:txBody>
                      <a:tcPr>
                        <a:solidFill>
                          <a:schemeClr val="tx1"/>
                        </a:solidFill>
                      </a:tcPr>
                    </a:tc>
                    <a:tc>
                      <a:txBody>
                        <a:bodyPr/>
                        <a:lstStyle/>
                        <a:p>
                          <a:endParaRPr lang="en-US"/>
                        </a:p>
                      </a:txBody>
                      <a:tcPr marL="91345" marR="91345" marT="45672" marB="45672">
                        <a:blipFill>
                          <a:blip r:embed="rId9"/>
                          <a:stretch>
                            <a:fillRect l="-129412" t="-104167" r="-285294" b="-204167"/>
                          </a:stretch>
                        </a:blipFill>
                      </a:tcPr>
                    </a:tc>
                    <a:tc>
                      <a:txBody>
                        <a:bodyPr/>
                        <a:lstStyle/>
                        <a:p>
                          <a:endParaRPr lang="en-US"/>
                        </a:p>
                      </a:txBody>
                      <a:tcPr marL="91345" marR="91345" marT="45672" marB="45672">
                        <a:blipFill>
                          <a:blip r:embed="rId9"/>
                          <a:stretch>
                            <a:fillRect l="-247619" t="-104167" r="-207937" b="-204167"/>
                          </a:stretch>
                        </a:blipFill>
                      </a:tcPr>
                    </a:tc>
                    <a:tc>
                      <a:txBody>
                        <a:bodyPr/>
                        <a:lstStyle/>
                        <a:p>
                          <a:endParaRPr lang="en-US"/>
                        </a:p>
                      </a:txBody>
                      <a:tcPr marL="91345" marR="91345" marT="45672" marB="45672">
                        <a:blipFill>
                          <a:blip r:embed="rId9"/>
                          <a:stretch>
                            <a:fillRect l="-322059" t="-104167" r="-92647" b="-204167"/>
                          </a:stretch>
                        </a:blipFill>
                      </a:tcPr>
                    </a:tc>
                    <a:tc>
                      <a:txBody>
                        <a:bodyPr/>
                        <a:lstStyle/>
                        <a:p>
                          <a:endParaRPr lang="en-US"/>
                        </a:p>
                      </a:txBody>
                      <a:tcPr marL="91345" marR="91345" marT="45672" marB="45672">
                        <a:blipFill>
                          <a:blip r:embed="rId9"/>
                          <a:stretch>
                            <a:fillRect l="-462903" t="-104167" r="-1613" b="-204167"/>
                          </a:stretch>
                        </a:blipFill>
                      </a:tcPr>
                    </a:tc>
                    <a:extLst>
                      <a:ext uri="{0D108BD9-81ED-4DB2-BD59-A6C34878D82A}">
                        <a16:rowId xmlns:a16="http://schemas.microsoft.com/office/drawing/2014/main" val="1993784280"/>
                      </a:ext>
                    </a:extLst>
                  </a:tr>
                  <a:tr h="305682">
                    <a:tc>
                      <a:txBody>
                        <a:bodyPr/>
                        <a:lstStyle/>
                        <a:p>
                          <a:endParaRPr lang="en-US"/>
                        </a:p>
                      </a:txBody>
                      <a:tcPr marL="91345" marR="91345" marT="45672" marB="45672">
                        <a:blipFill>
                          <a:blip r:embed="rId9"/>
                          <a:stretch>
                            <a:fillRect l="-1149" t="-196000" r="-301149" b="-96000"/>
                          </a:stretch>
                        </a:blipFill>
                      </a:tcPr>
                    </a:tc>
                    <a:tc>
                      <a:txBody>
                        <a:bodyPr/>
                        <a:lstStyle/>
                        <a:p>
                          <a:endParaRPr lang="en-US"/>
                        </a:p>
                      </a:txBody>
                      <a:tcPr marL="91345" marR="91345" marT="45672" marB="45672">
                        <a:blipFill>
                          <a:blip r:embed="rId9"/>
                          <a:stretch>
                            <a:fillRect l="-129412" t="-196000" r="-285294" b="-96000"/>
                          </a:stretch>
                        </a:blipFill>
                      </a:tcPr>
                    </a:tc>
                    <a:tc>
                      <a:txBody>
                        <a:bodyPr/>
                        <a:lstStyle/>
                        <a:p>
                          <a:endParaRPr lang="en-US"/>
                        </a:p>
                      </a:txBody>
                      <a:tcPr marL="91345" marR="91345" marT="45672" marB="45672">
                        <a:blipFill>
                          <a:blip r:embed="rId9"/>
                          <a:stretch>
                            <a:fillRect l="-247619" t="-196000" r="-207937" b="-96000"/>
                          </a:stretch>
                        </a:blipFill>
                      </a:tcPr>
                    </a:tc>
                    <a:tc>
                      <a:txBody>
                        <a:bodyPr/>
                        <a:lstStyle/>
                        <a:p>
                          <a:endParaRPr lang="en-US"/>
                        </a:p>
                      </a:txBody>
                      <a:tcPr marL="91345" marR="91345" marT="45672" marB="45672">
                        <a:blipFill>
                          <a:blip r:embed="rId9"/>
                          <a:stretch>
                            <a:fillRect l="-322059" t="-196000" r="-92647" b="-96000"/>
                          </a:stretch>
                        </a:blipFill>
                      </a:tcPr>
                    </a:tc>
                    <a:tc>
                      <a:txBody>
                        <a:bodyPr/>
                        <a:lstStyle/>
                        <a:p>
                          <a:endParaRPr lang="en-US"/>
                        </a:p>
                      </a:txBody>
                      <a:tcPr marL="91345" marR="91345" marT="45672" marB="45672">
                        <a:blipFill>
                          <a:blip r:embed="rId9"/>
                          <a:stretch>
                            <a:fillRect l="-462903" t="-196000" r="-1613" b="-96000"/>
                          </a:stretch>
                        </a:blipFill>
                      </a:tcPr>
                    </a:tc>
                    <a:extLst>
                      <a:ext uri="{0D108BD9-81ED-4DB2-BD59-A6C34878D82A}">
                        <a16:rowId xmlns:a16="http://schemas.microsoft.com/office/drawing/2014/main" val="769759906"/>
                      </a:ext>
                    </a:extLst>
                  </a:tr>
                  <a:tr h="305682">
                    <a:tc>
                      <a:txBody>
                        <a:bodyPr/>
                        <a:lstStyle/>
                        <a:p>
                          <a:endParaRPr lang="en-US"/>
                        </a:p>
                      </a:txBody>
                      <a:tcPr marL="91345" marR="91345" marT="45672" marB="45672">
                        <a:blipFill>
                          <a:blip r:embed="rId9"/>
                          <a:stretch>
                            <a:fillRect l="-1149" t="-308333" r="-301149"/>
                          </a:stretch>
                        </a:blipFill>
                      </a:tcPr>
                    </a:tc>
                    <a:tc>
                      <a:txBody>
                        <a:bodyPr/>
                        <a:lstStyle/>
                        <a:p>
                          <a:endParaRPr lang="en-US"/>
                        </a:p>
                      </a:txBody>
                      <a:tcPr marL="91345" marR="91345" marT="45672" marB="45672">
                        <a:blipFill>
                          <a:blip r:embed="rId9"/>
                          <a:stretch>
                            <a:fillRect l="-129412" t="-308333" r="-285294"/>
                          </a:stretch>
                        </a:blipFill>
                      </a:tcPr>
                    </a:tc>
                    <a:tc>
                      <a:txBody>
                        <a:bodyPr/>
                        <a:lstStyle/>
                        <a:p>
                          <a:endParaRPr lang="en-US"/>
                        </a:p>
                      </a:txBody>
                      <a:tcPr marL="91345" marR="91345" marT="45672" marB="45672">
                        <a:blipFill>
                          <a:blip r:embed="rId9"/>
                          <a:stretch>
                            <a:fillRect l="-247619" t="-308333" r="-207937"/>
                          </a:stretch>
                        </a:blipFill>
                      </a:tcPr>
                    </a:tc>
                    <a:tc>
                      <a:txBody>
                        <a:bodyPr/>
                        <a:lstStyle/>
                        <a:p>
                          <a:endParaRPr lang="en-US"/>
                        </a:p>
                      </a:txBody>
                      <a:tcPr marL="91345" marR="91345" marT="45672" marB="45672">
                        <a:blipFill>
                          <a:blip r:embed="rId9"/>
                          <a:stretch>
                            <a:fillRect l="-322059" t="-308333" r="-92647"/>
                          </a:stretch>
                        </a:blipFill>
                      </a:tcPr>
                    </a:tc>
                    <a:tc>
                      <a:txBody>
                        <a:bodyPr/>
                        <a:lstStyle/>
                        <a:p>
                          <a:endParaRPr lang="en-US"/>
                        </a:p>
                      </a:txBody>
                      <a:tcPr marL="91345" marR="91345" marT="45672" marB="45672">
                        <a:blipFill>
                          <a:blip r:embed="rId9"/>
                          <a:stretch>
                            <a:fillRect l="-462903" t="-308333" r="-1613"/>
                          </a:stretch>
                        </a:blipFill>
                      </a:tcPr>
                    </a:tc>
                    <a:extLst>
                      <a:ext uri="{0D108BD9-81ED-4DB2-BD59-A6C34878D82A}">
                        <a16:rowId xmlns:a16="http://schemas.microsoft.com/office/drawing/2014/main" val="430728185"/>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25" name="Table 24">
                <a:extLst>
                  <a:ext uri="{FF2B5EF4-FFF2-40B4-BE49-F238E27FC236}">
                    <a16:creationId xmlns:a16="http://schemas.microsoft.com/office/drawing/2014/main" id="{BB8B87DF-F536-8443-86F3-AAA3743588B2}"/>
                  </a:ext>
                </a:extLst>
              </p:cNvPr>
              <p:cNvGraphicFramePr>
                <a:graphicFrameLocks noGrp="1"/>
              </p:cNvGraphicFramePr>
              <p:nvPr/>
            </p:nvGraphicFramePr>
            <p:xfrm>
              <a:off x="10435722" y="3520003"/>
              <a:ext cx="934255" cy="611364"/>
            </p:xfrm>
            <a:graphic>
              <a:graphicData uri="http://schemas.openxmlformats.org/drawingml/2006/table">
                <a:tbl>
                  <a:tblPr firstRow="1" bandRow="1">
                    <a:tableStyleId>{793D81CF-94F2-401A-BA57-92F5A7B2D0C5}</a:tableStyleId>
                  </a:tblPr>
                  <a:tblGrid>
                    <a:gridCol w="934255">
                      <a:extLst>
                        <a:ext uri="{9D8B030D-6E8A-4147-A177-3AD203B41FA5}">
                          <a16:colId xmlns:a16="http://schemas.microsoft.com/office/drawing/2014/main" val="994587755"/>
                        </a:ext>
                      </a:extLst>
                    </a:gridCol>
                  </a:tblGrid>
                  <a:tr h="305682">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𝑃</m:t>
                                </m:r>
                                <m:d>
                                  <m:dPr>
                                    <m:ctrlPr>
                                      <a:rPr lang="de-DE" sz="1400" b="0" i="1" smtClean="0">
                                        <a:latin typeface="Cambria Math" panose="02040503050406030204" pitchFamily="18" charset="0"/>
                                      </a:rPr>
                                    </m:ctrlPr>
                                  </m:dPr>
                                  <m:e>
                                    <m:r>
                                      <a:rPr lang="de-DE" sz="1400" b="0" i="1" smtClean="0">
                                        <a:latin typeface="Cambria Math" panose="02040503050406030204" pitchFamily="18" charset="0"/>
                                      </a:rPr>
                                      <m:t>𝐵</m:t>
                                    </m:r>
                                    <m:r>
                                      <a:rPr lang="de-DE" sz="1400" b="0" i="1" smtClean="0">
                                        <a:latin typeface="Cambria Math" panose="02040503050406030204" pitchFamily="18" charset="0"/>
                                      </a:rPr>
                                      <m:t>=1</m:t>
                                    </m:r>
                                  </m:e>
                                </m:d>
                              </m:oMath>
                            </m:oMathPara>
                          </a14:m>
                          <a:endParaRPr lang="de-DE" sz="1400" b="0" dirty="0"/>
                        </a:p>
                      </a:txBody>
                      <a:tcPr marL="91345" marR="91345" marT="45672" marB="45672"/>
                    </a:tc>
                    <a:extLst>
                      <a:ext uri="{0D108BD9-81ED-4DB2-BD59-A6C34878D82A}">
                        <a16:rowId xmlns:a16="http://schemas.microsoft.com/office/drawing/2014/main" val="2794515281"/>
                      </a:ext>
                    </a:extLst>
                  </a:tr>
                  <a:tr h="305682">
                    <a:tc>
                      <a:txBody>
                        <a:bodyPr/>
                        <a:lstStyle/>
                        <a:p>
                          <a:pPr/>
                          <a14:m>
                            <m:oMathPara xmlns:m="http://schemas.openxmlformats.org/officeDocument/2006/math">
                              <m:oMathParaPr>
                                <m:jc m:val="centerGroup"/>
                              </m:oMathParaPr>
                              <m:oMath xmlns:m="http://schemas.openxmlformats.org/officeDocument/2006/math">
                                <m:r>
                                  <a:rPr lang="de-DE" sz="1400" i="1" smtClean="0">
                                    <a:latin typeface="Cambria Math" panose="02040503050406030204" pitchFamily="18" charset="0"/>
                                    <a:ea typeface="Cambria Math" panose="02040503050406030204" pitchFamily="18" charset="0"/>
                                  </a:rPr>
                                  <m:t>𝜃</m:t>
                                </m:r>
                              </m:oMath>
                            </m:oMathPara>
                          </a14:m>
                          <a:endParaRPr lang="de-DE" sz="1400" dirty="0"/>
                        </a:p>
                      </a:txBody>
                      <a:tcPr marL="91345" marR="91345" marT="45672" marB="45672"/>
                    </a:tc>
                    <a:extLst>
                      <a:ext uri="{0D108BD9-81ED-4DB2-BD59-A6C34878D82A}">
                        <a16:rowId xmlns:a16="http://schemas.microsoft.com/office/drawing/2014/main" val="3291229817"/>
                      </a:ext>
                    </a:extLst>
                  </a:tr>
                </a:tbl>
              </a:graphicData>
            </a:graphic>
          </p:graphicFrame>
        </mc:Choice>
        <mc:Fallback xmlns="">
          <p:graphicFrame>
            <p:nvGraphicFramePr>
              <p:cNvPr id="25" name="Table 24">
                <a:extLst>
                  <a:ext uri="{FF2B5EF4-FFF2-40B4-BE49-F238E27FC236}">
                    <a16:creationId xmlns:a16="http://schemas.microsoft.com/office/drawing/2014/main" id="{BB8B87DF-F536-8443-86F3-AAA3743588B2}"/>
                  </a:ext>
                </a:extLst>
              </p:cNvPr>
              <p:cNvGraphicFramePr>
                <a:graphicFrameLocks noGrp="1"/>
              </p:cNvGraphicFramePr>
              <p:nvPr>
                <p:extLst/>
              </p:nvPr>
            </p:nvGraphicFramePr>
            <p:xfrm>
              <a:off x="10435722" y="3520003"/>
              <a:ext cx="934255" cy="611364"/>
            </p:xfrm>
            <a:graphic>
              <a:graphicData uri="http://schemas.openxmlformats.org/drawingml/2006/table">
                <a:tbl>
                  <a:tblPr firstRow="1" bandRow="1">
                    <a:tableStyleId>{793D81CF-94F2-401A-BA57-92F5A7B2D0C5}</a:tableStyleId>
                  </a:tblPr>
                  <a:tblGrid>
                    <a:gridCol w="934255">
                      <a:extLst>
                        <a:ext uri="{9D8B030D-6E8A-4147-A177-3AD203B41FA5}">
                          <a16:colId xmlns:a16="http://schemas.microsoft.com/office/drawing/2014/main" val="994587755"/>
                        </a:ext>
                      </a:extLst>
                    </a:gridCol>
                  </a:tblGrid>
                  <a:tr h="305682">
                    <a:tc>
                      <a:txBody>
                        <a:bodyPr/>
                        <a:lstStyle/>
                        <a:p>
                          <a:endParaRPr lang="en-US"/>
                        </a:p>
                      </a:txBody>
                      <a:tcPr marL="91345" marR="91345" marT="45672" marB="45672">
                        <a:blipFill>
                          <a:blip r:embed="rId10"/>
                          <a:stretch>
                            <a:fillRect l="-1333" t="-4000" b="-96000"/>
                          </a:stretch>
                        </a:blipFill>
                      </a:tcPr>
                    </a:tc>
                    <a:extLst>
                      <a:ext uri="{0D108BD9-81ED-4DB2-BD59-A6C34878D82A}">
                        <a16:rowId xmlns:a16="http://schemas.microsoft.com/office/drawing/2014/main" val="2794515281"/>
                      </a:ext>
                    </a:extLst>
                  </a:tr>
                  <a:tr h="305682">
                    <a:tc>
                      <a:txBody>
                        <a:bodyPr/>
                        <a:lstStyle/>
                        <a:p>
                          <a:endParaRPr lang="en-US"/>
                        </a:p>
                      </a:txBody>
                      <a:tcPr marL="91345" marR="91345" marT="45672" marB="45672">
                        <a:blipFill>
                          <a:blip r:embed="rId10"/>
                          <a:stretch>
                            <a:fillRect l="-1333" t="-108333"/>
                          </a:stretch>
                        </a:blipFill>
                      </a:tcPr>
                    </a:tc>
                    <a:extLst>
                      <a:ext uri="{0D108BD9-81ED-4DB2-BD59-A6C34878D82A}">
                        <a16:rowId xmlns:a16="http://schemas.microsoft.com/office/drawing/2014/main" val="3291229817"/>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26" name="Table 25">
                <a:extLst>
                  <a:ext uri="{FF2B5EF4-FFF2-40B4-BE49-F238E27FC236}">
                    <a16:creationId xmlns:a16="http://schemas.microsoft.com/office/drawing/2014/main" id="{B63F4A1D-F7B8-BD4B-A728-F66BB2A7D67A}"/>
                  </a:ext>
                </a:extLst>
              </p:cNvPr>
              <p:cNvGraphicFramePr>
                <a:graphicFrameLocks noGrp="1"/>
              </p:cNvGraphicFramePr>
              <p:nvPr/>
            </p:nvGraphicFramePr>
            <p:xfrm>
              <a:off x="7109693" y="4981421"/>
              <a:ext cx="1620738" cy="917046"/>
            </p:xfrm>
            <a:graphic>
              <a:graphicData uri="http://schemas.openxmlformats.org/drawingml/2006/table">
                <a:tbl>
                  <a:tblPr firstRow="1" bandRow="1">
                    <a:tableStyleId>{793D81CF-94F2-401A-BA57-92F5A7B2D0C5}</a:tableStyleId>
                  </a:tblPr>
                  <a:tblGrid>
                    <a:gridCol w="342861">
                      <a:extLst>
                        <a:ext uri="{9D8B030D-6E8A-4147-A177-3AD203B41FA5}">
                          <a16:colId xmlns:a16="http://schemas.microsoft.com/office/drawing/2014/main" val="796263953"/>
                        </a:ext>
                      </a:extLst>
                    </a:gridCol>
                    <a:gridCol w="1277877">
                      <a:extLst>
                        <a:ext uri="{9D8B030D-6E8A-4147-A177-3AD203B41FA5}">
                          <a16:colId xmlns:a16="http://schemas.microsoft.com/office/drawing/2014/main" val="994587755"/>
                        </a:ext>
                      </a:extLst>
                    </a:gridCol>
                  </a:tblGrid>
                  <a:tr h="305682">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𝐵</m:t>
                                </m:r>
                              </m:oMath>
                            </m:oMathPara>
                          </a14:m>
                          <a:endParaRPr lang="de-DE" sz="1400" b="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𝑃</m:t>
                                </m:r>
                                <m:d>
                                  <m:dPr>
                                    <m:ctrlPr>
                                      <a:rPr lang="de-DE" sz="1400" b="0" i="1" smtClean="0">
                                        <a:latin typeface="Cambria Math" panose="02040503050406030204" pitchFamily="18" charset="0"/>
                                      </a:rPr>
                                    </m:ctrlPr>
                                  </m:dPr>
                                  <m:e>
                                    <m:r>
                                      <a:rPr lang="de-DE" sz="1400" b="0" i="1" smtClean="0">
                                        <a:latin typeface="Cambria Math" panose="02040503050406030204" pitchFamily="18" charset="0"/>
                                      </a:rPr>
                                      <m:t>𝑐h𝑒𝑟𝑟𝑦</m:t>
                                    </m:r>
                                    <m:r>
                                      <a:rPr lang="de-DE" sz="1400" b="0" i="1" smtClean="0">
                                        <a:latin typeface="Cambria Math" panose="02040503050406030204" pitchFamily="18" charset="0"/>
                                      </a:rPr>
                                      <m:t> | </m:t>
                                    </m:r>
                                    <m:r>
                                      <a:rPr lang="de-DE" sz="1400" b="0" i="1" smtClean="0">
                                        <a:latin typeface="Cambria Math" panose="02040503050406030204" pitchFamily="18" charset="0"/>
                                      </a:rPr>
                                      <m:t>𝐵</m:t>
                                    </m:r>
                                  </m:e>
                                </m:d>
                              </m:oMath>
                            </m:oMathPara>
                          </a14:m>
                          <a:endParaRPr lang="de-DE" sz="1400" b="0" dirty="0"/>
                        </a:p>
                      </a:txBody>
                      <a:tcPr marL="91345" marR="91345" marT="45672" marB="45672"/>
                    </a:tc>
                    <a:extLst>
                      <a:ext uri="{0D108BD9-81ED-4DB2-BD59-A6C34878D82A}">
                        <a16:rowId xmlns:a16="http://schemas.microsoft.com/office/drawing/2014/main" val="2794515281"/>
                      </a:ext>
                    </a:extLst>
                  </a:tr>
                  <a:tr h="305682">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1</m:t>
                                </m:r>
                              </m:oMath>
                            </m:oMathPara>
                          </a14:m>
                          <a:endParaRPr lang="de-DE"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ea typeface="Cambria Math" panose="02040503050406030204" pitchFamily="18" charset="0"/>
                                      </a:rPr>
                                    </m:ctrlPr>
                                  </m:sSubPr>
                                  <m:e>
                                    <m:r>
                                      <a:rPr lang="de-DE" sz="1400" i="1" smtClean="0">
                                        <a:latin typeface="Cambria Math" panose="02040503050406030204" pitchFamily="18" charset="0"/>
                                        <a:ea typeface="Cambria Math" panose="02040503050406030204" pitchFamily="18" charset="0"/>
                                      </a:rPr>
                                      <m:t>𝜃</m:t>
                                    </m:r>
                                  </m:e>
                                  <m:sub>
                                    <m:r>
                                      <a:rPr lang="de-DE" sz="1400" b="0" i="1" smtClean="0">
                                        <a:latin typeface="Cambria Math" panose="02040503050406030204" pitchFamily="18" charset="0"/>
                                        <a:ea typeface="Cambria Math" panose="02040503050406030204" pitchFamily="18" charset="0"/>
                                      </a:rPr>
                                      <m:t>𝐹</m:t>
                                    </m:r>
                                    <m:r>
                                      <a:rPr lang="de-DE" sz="1400" b="0" i="1" smtClean="0">
                                        <a:latin typeface="Cambria Math" panose="02040503050406030204" pitchFamily="18" charset="0"/>
                                        <a:ea typeface="Cambria Math" panose="02040503050406030204" pitchFamily="18" charset="0"/>
                                      </a:rPr>
                                      <m:t>1</m:t>
                                    </m:r>
                                  </m:sub>
                                </m:sSub>
                              </m:oMath>
                            </m:oMathPara>
                          </a14:m>
                          <a:endParaRPr lang="de-DE" sz="1400" dirty="0"/>
                        </a:p>
                      </a:txBody>
                      <a:tcPr marL="91345" marR="91345" marT="45672" marB="45672"/>
                    </a:tc>
                    <a:extLst>
                      <a:ext uri="{0D108BD9-81ED-4DB2-BD59-A6C34878D82A}">
                        <a16:rowId xmlns:a16="http://schemas.microsoft.com/office/drawing/2014/main" val="3291229817"/>
                      </a:ext>
                    </a:extLst>
                  </a:tr>
                  <a:tr h="305682">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2</m:t>
                                </m:r>
                              </m:oMath>
                            </m:oMathPara>
                          </a14:m>
                          <a:endParaRPr lang="de-DE" sz="1400" dirty="0"/>
                        </a:p>
                      </a:txBody>
                      <a:tcPr marL="91345" marR="91345" marT="45672" marB="45672"/>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ea typeface="Cambria Math" panose="02040503050406030204" pitchFamily="18" charset="0"/>
                                      </a:rPr>
                                    </m:ctrlPr>
                                  </m:sSubPr>
                                  <m:e>
                                    <m:r>
                                      <a:rPr lang="de-DE" sz="1400" i="1" smtClean="0">
                                        <a:latin typeface="Cambria Math" panose="02040503050406030204" pitchFamily="18" charset="0"/>
                                        <a:ea typeface="Cambria Math" panose="02040503050406030204" pitchFamily="18" charset="0"/>
                                      </a:rPr>
                                      <m:t>𝜃</m:t>
                                    </m:r>
                                  </m:e>
                                  <m:sub>
                                    <m:r>
                                      <a:rPr lang="de-DE" sz="1400" b="0" i="1" smtClean="0">
                                        <a:latin typeface="Cambria Math" panose="02040503050406030204" pitchFamily="18" charset="0"/>
                                        <a:ea typeface="Cambria Math" panose="02040503050406030204" pitchFamily="18" charset="0"/>
                                      </a:rPr>
                                      <m:t>𝐹</m:t>
                                    </m:r>
                                    <m:r>
                                      <a:rPr lang="de-DE" sz="1400" b="0" i="1" smtClean="0">
                                        <a:latin typeface="Cambria Math" panose="02040503050406030204" pitchFamily="18" charset="0"/>
                                        <a:ea typeface="Cambria Math" panose="02040503050406030204" pitchFamily="18" charset="0"/>
                                      </a:rPr>
                                      <m:t>2</m:t>
                                    </m:r>
                                  </m:sub>
                                </m:sSub>
                              </m:oMath>
                            </m:oMathPara>
                          </a14:m>
                          <a:endParaRPr lang="de-DE" sz="1400" dirty="0"/>
                        </a:p>
                      </a:txBody>
                      <a:tcPr marL="91345" marR="91345" marT="45672" marB="45672"/>
                    </a:tc>
                    <a:extLst>
                      <a:ext uri="{0D108BD9-81ED-4DB2-BD59-A6C34878D82A}">
                        <a16:rowId xmlns:a16="http://schemas.microsoft.com/office/drawing/2014/main" val="2499895101"/>
                      </a:ext>
                    </a:extLst>
                  </a:tr>
                </a:tbl>
              </a:graphicData>
            </a:graphic>
          </p:graphicFrame>
        </mc:Choice>
        <mc:Fallback xmlns="">
          <p:graphicFrame>
            <p:nvGraphicFramePr>
              <p:cNvPr id="26" name="Table 25">
                <a:extLst>
                  <a:ext uri="{FF2B5EF4-FFF2-40B4-BE49-F238E27FC236}">
                    <a16:creationId xmlns:a16="http://schemas.microsoft.com/office/drawing/2014/main" id="{B63F4A1D-F7B8-BD4B-A728-F66BB2A7D67A}"/>
                  </a:ext>
                </a:extLst>
              </p:cNvPr>
              <p:cNvGraphicFramePr>
                <a:graphicFrameLocks noGrp="1"/>
              </p:cNvGraphicFramePr>
              <p:nvPr>
                <p:extLst/>
              </p:nvPr>
            </p:nvGraphicFramePr>
            <p:xfrm>
              <a:off x="7109693" y="4981421"/>
              <a:ext cx="1620738" cy="917046"/>
            </p:xfrm>
            <a:graphic>
              <a:graphicData uri="http://schemas.openxmlformats.org/drawingml/2006/table">
                <a:tbl>
                  <a:tblPr firstRow="1" bandRow="1">
                    <a:tableStyleId>{793D81CF-94F2-401A-BA57-92F5A7B2D0C5}</a:tableStyleId>
                  </a:tblPr>
                  <a:tblGrid>
                    <a:gridCol w="342861">
                      <a:extLst>
                        <a:ext uri="{9D8B030D-6E8A-4147-A177-3AD203B41FA5}">
                          <a16:colId xmlns:a16="http://schemas.microsoft.com/office/drawing/2014/main" val="796263953"/>
                        </a:ext>
                      </a:extLst>
                    </a:gridCol>
                    <a:gridCol w="1277877">
                      <a:extLst>
                        <a:ext uri="{9D8B030D-6E8A-4147-A177-3AD203B41FA5}">
                          <a16:colId xmlns:a16="http://schemas.microsoft.com/office/drawing/2014/main" val="994587755"/>
                        </a:ext>
                      </a:extLst>
                    </a:gridCol>
                  </a:tblGrid>
                  <a:tr h="305682">
                    <a:tc>
                      <a:txBody>
                        <a:bodyPr/>
                        <a:lstStyle/>
                        <a:p>
                          <a:endParaRPr lang="en-US"/>
                        </a:p>
                      </a:txBody>
                      <a:tcPr marL="91345" marR="91345" marT="45672" marB="45672">
                        <a:blipFill>
                          <a:blip r:embed="rId11"/>
                          <a:stretch>
                            <a:fillRect t="-4167" r="-377778" b="-204167"/>
                          </a:stretch>
                        </a:blipFill>
                      </a:tcPr>
                    </a:tc>
                    <a:tc>
                      <a:txBody>
                        <a:bodyPr/>
                        <a:lstStyle/>
                        <a:p>
                          <a:endParaRPr lang="en-US"/>
                        </a:p>
                      </a:txBody>
                      <a:tcPr marL="91345" marR="91345" marT="45672" marB="45672">
                        <a:blipFill>
                          <a:blip r:embed="rId11"/>
                          <a:stretch>
                            <a:fillRect l="-26471" t="-4167" b="-204167"/>
                          </a:stretch>
                        </a:blipFill>
                      </a:tcPr>
                    </a:tc>
                    <a:extLst>
                      <a:ext uri="{0D108BD9-81ED-4DB2-BD59-A6C34878D82A}">
                        <a16:rowId xmlns:a16="http://schemas.microsoft.com/office/drawing/2014/main" val="2794515281"/>
                      </a:ext>
                    </a:extLst>
                  </a:tr>
                  <a:tr h="305682">
                    <a:tc>
                      <a:txBody>
                        <a:bodyPr/>
                        <a:lstStyle/>
                        <a:p>
                          <a:endParaRPr lang="en-US"/>
                        </a:p>
                      </a:txBody>
                      <a:tcPr marL="91345" marR="91345" marT="45672" marB="45672">
                        <a:blipFill>
                          <a:blip r:embed="rId11"/>
                          <a:stretch>
                            <a:fillRect t="-100000" r="-377778" b="-96000"/>
                          </a:stretch>
                        </a:blipFill>
                      </a:tcPr>
                    </a:tc>
                    <a:tc>
                      <a:txBody>
                        <a:bodyPr/>
                        <a:lstStyle/>
                        <a:p>
                          <a:endParaRPr lang="en-US"/>
                        </a:p>
                      </a:txBody>
                      <a:tcPr marL="91345" marR="91345" marT="45672" marB="45672">
                        <a:blipFill>
                          <a:blip r:embed="rId11"/>
                          <a:stretch>
                            <a:fillRect l="-26471" t="-100000" b="-96000"/>
                          </a:stretch>
                        </a:blipFill>
                      </a:tcPr>
                    </a:tc>
                    <a:extLst>
                      <a:ext uri="{0D108BD9-81ED-4DB2-BD59-A6C34878D82A}">
                        <a16:rowId xmlns:a16="http://schemas.microsoft.com/office/drawing/2014/main" val="3291229817"/>
                      </a:ext>
                    </a:extLst>
                  </a:tr>
                  <a:tr h="305682">
                    <a:tc>
                      <a:txBody>
                        <a:bodyPr/>
                        <a:lstStyle/>
                        <a:p>
                          <a:endParaRPr lang="en-US"/>
                        </a:p>
                      </a:txBody>
                      <a:tcPr marL="91345" marR="91345" marT="45672" marB="45672">
                        <a:blipFill>
                          <a:blip r:embed="rId11"/>
                          <a:stretch>
                            <a:fillRect t="-208333" r="-377778"/>
                          </a:stretch>
                        </a:blipFill>
                      </a:tcPr>
                    </a:tc>
                    <a:tc>
                      <a:txBody>
                        <a:bodyPr/>
                        <a:lstStyle/>
                        <a:p>
                          <a:endParaRPr lang="en-US"/>
                        </a:p>
                      </a:txBody>
                      <a:tcPr marL="91345" marR="91345" marT="45672" marB="45672">
                        <a:blipFill>
                          <a:blip r:embed="rId11"/>
                          <a:stretch>
                            <a:fillRect l="-26471" t="-208333"/>
                          </a:stretch>
                        </a:blipFill>
                      </a:tcPr>
                    </a:tc>
                    <a:extLst>
                      <a:ext uri="{0D108BD9-81ED-4DB2-BD59-A6C34878D82A}">
                        <a16:rowId xmlns:a16="http://schemas.microsoft.com/office/drawing/2014/main" val="2499895101"/>
                      </a:ext>
                    </a:extLst>
                  </a:tr>
                </a:tbl>
              </a:graphicData>
            </a:graphic>
          </p:graphicFrame>
        </mc:Fallback>
      </mc:AlternateContent>
      <p:grpSp>
        <p:nvGrpSpPr>
          <p:cNvPr id="27" name="Group 26">
            <a:extLst>
              <a:ext uri="{FF2B5EF4-FFF2-40B4-BE49-F238E27FC236}">
                <a16:creationId xmlns:a16="http://schemas.microsoft.com/office/drawing/2014/main" id="{494EDD7B-98F4-DE4A-828F-EAE1D27A3D74}"/>
              </a:ext>
            </a:extLst>
          </p:cNvPr>
          <p:cNvGrpSpPr/>
          <p:nvPr/>
        </p:nvGrpSpPr>
        <p:grpSpPr>
          <a:xfrm>
            <a:off x="7272736" y="3631132"/>
            <a:ext cx="4528029" cy="1258636"/>
            <a:chOff x="8509581" y="3636559"/>
            <a:chExt cx="4532746" cy="1259947"/>
          </a:xfrm>
        </p:grpSpPr>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5F51B4AB-E1D9-D44E-B579-B9C0209211CB}"/>
                    </a:ext>
                  </a:extLst>
                </p:cNvPr>
                <p:cNvSpPr txBox="1"/>
                <p:nvPr/>
              </p:nvSpPr>
              <p:spPr>
                <a:xfrm>
                  <a:off x="10129581" y="4506993"/>
                  <a:ext cx="1296000" cy="389513"/>
                </a:xfrm>
                <a:prstGeom prst="ellipse">
                  <a:avLst/>
                </a:prstGeom>
                <a:solidFill>
                  <a:schemeClr val="tx1">
                    <a:lumMod val="40000"/>
                    <a:lumOff val="60000"/>
                  </a:schemeClr>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1798" i="1" smtClean="0">
                            <a:latin typeface="Cambria Math" panose="02040503050406030204" pitchFamily="18" charset="0"/>
                          </a:rPr>
                          <m:t>𝑊𝑟𝑎𝑝𝑝𝑒𝑟</m:t>
                        </m:r>
                      </m:oMath>
                    </m:oMathPara>
                  </a14:m>
                  <a:endParaRPr lang="en-GB" sz="1798" dirty="0"/>
                </a:p>
              </p:txBody>
            </p:sp>
          </mc:Choice>
          <mc:Fallback xmlns="">
            <p:sp>
              <p:nvSpPr>
                <p:cNvPr id="28" name="TextBox 27">
                  <a:extLst>
                    <a:ext uri="{FF2B5EF4-FFF2-40B4-BE49-F238E27FC236}">
                      <a16:creationId xmlns:a16="http://schemas.microsoft.com/office/drawing/2014/main" id="{5F51B4AB-E1D9-D44E-B579-B9C0209211CB}"/>
                    </a:ext>
                  </a:extLst>
                </p:cNvPr>
                <p:cNvSpPr txBox="1">
                  <a:spLocks noRot="1" noChangeAspect="1" noMove="1" noResize="1" noEditPoints="1" noAdjustHandles="1" noChangeArrowheads="1" noChangeShapeType="1" noTextEdit="1"/>
                </p:cNvSpPr>
                <p:nvPr/>
              </p:nvSpPr>
              <p:spPr>
                <a:xfrm>
                  <a:off x="10129581" y="4506993"/>
                  <a:ext cx="1296000" cy="389513"/>
                </a:xfrm>
                <a:prstGeom prst="ellipse">
                  <a:avLst/>
                </a:prstGeom>
                <a:blipFill>
                  <a:blip r:embed="rId12"/>
                  <a:stretch>
                    <a:fillRect b="-6061"/>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C7D14896-1CA2-414F-ACDB-E015E451AF91}"/>
                    </a:ext>
                  </a:extLst>
                </p:cNvPr>
                <p:cNvSpPr txBox="1"/>
                <p:nvPr/>
              </p:nvSpPr>
              <p:spPr>
                <a:xfrm>
                  <a:off x="10129581" y="3636559"/>
                  <a:ext cx="1296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1798" i="1" smtClean="0">
                            <a:solidFill>
                              <a:srgbClr val="FFC000"/>
                            </a:solidFill>
                            <a:latin typeface="Cambria Math" panose="02040503050406030204" pitchFamily="18" charset="0"/>
                          </a:rPr>
                          <m:t>𝐵𝑎𝑔</m:t>
                        </m:r>
                      </m:oMath>
                    </m:oMathPara>
                  </a14:m>
                  <a:endParaRPr lang="en-GB" sz="1798" dirty="0"/>
                </a:p>
              </p:txBody>
            </p:sp>
          </mc:Choice>
          <mc:Fallback xmlns="">
            <p:sp>
              <p:nvSpPr>
                <p:cNvPr id="29" name="TextBox 28">
                  <a:extLst>
                    <a:ext uri="{FF2B5EF4-FFF2-40B4-BE49-F238E27FC236}">
                      <a16:creationId xmlns:a16="http://schemas.microsoft.com/office/drawing/2014/main" id="{C7D14896-1CA2-414F-ACDB-E015E451AF91}"/>
                    </a:ext>
                  </a:extLst>
                </p:cNvPr>
                <p:cNvSpPr txBox="1">
                  <a:spLocks noRot="1" noChangeAspect="1" noMove="1" noResize="1" noEditPoints="1" noAdjustHandles="1" noChangeArrowheads="1" noChangeShapeType="1" noTextEdit="1"/>
                </p:cNvSpPr>
                <p:nvPr/>
              </p:nvSpPr>
              <p:spPr>
                <a:xfrm>
                  <a:off x="10129581" y="3636559"/>
                  <a:ext cx="1296000" cy="389513"/>
                </a:xfrm>
                <a:prstGeom prst="ellipse">
                  <a:avLst/>
                </a:prstGeom>
                <a:blipFill>
                  <a:blip r:embed="rId13"/>
                  <a:stretch>
                    <a:fillRect b="-3030"/>
                  </a:stretch>
                </a:blipFill>
                <a:ln>
                  <a:solidFill>
                    <a:schemeClr val="tx1"/>
                  </a:solidFill>
                </a:ln>
              </p:spPr>
              <p:txBody>
                <a:bodyPr/>
                <a:lstStyle/>
                <a:p>
                  <a:r>
                    <a:rPr lang="de-DE">
                      <a:noFill/>
                    </a:rPr>
                    <a:t> </a:t>
                  </a:r>
                </a:p>
              </p:txBody>
            </p:sp>
          </mc:Fallback>
        </mc:AlternateContent>
        <p:cxnSp>
          <p:nvCxnSpPr>
            <p:cNvPr id="30" name="Straight Arrow Connector 29">
              <a:extLst>
                <a:ext uri="{FF2B5EF4-FFF2-40B4-BE49-F238E27FC236}">
                  <a16:creationId xmlns:a16="http://schemas.microsoft.com/office/drawing/2014/main" id="{5CC7E8CD-C103-0D40-AE15-17DDA02ECD82}"/>
                </a:ext>
              </a:extLst>
            </p:cNvPr>
            <p:cNvCxnSpPr>
              <a:cxnSpLocks/>
              <a:stCxn id="29" idx="4"/>
              <a:endCxn id="28" idx="0"/>
            </p:cNvCxnSpPr>
            <p:nvPr/>
          </p:nvCxnSpPr>
          <p:spPr>
            <a:xfrm>
              <a:off x="10777581" y="4026072"/>
              <a:ext cx="0" cy="48092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99BC7E95-8DA4-D047-A48F-516CF1244725}"/>
                    </a:ext>
                  </a:extLst>
                </p:cNvPr>
                <p:cNvSpPr txBox="1"/>
                <p:nvPr/>
              </p:nvSpPr>
              <p:spPr>
                <a:xfrm>
                  <a:off x="11746327" y="4506992"/>
                  <a:ext cx="1296000" cy="389513"/>
                </a:xfrm>
                <a:prstGeom prst="ellipse">
                  <a:avLst/>
                </a:prstGeom>
                <a:solidFill>
                  <a:schemeClr val="tx1">
                    <a:lumMod val="40000"/>
                    <a:lumOff val="60000"/>
                  </a:schemeClr>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1798" i="1" smtClean="0">
                            <a:latin typeface="Cambria Math" panose="02040503050406030204" pitchFamily="18" charset="0"/>
                          </a:rPr>
                          <m:t>𝐻𝑜𝑙𝑒</m:t>
                        </m:r>
                      </m:oMath>
                    </m:oMathPara>
                  </a14:m>
                  <a:endParaRPr lang="en-GB" sz="1798" dirty="0"/>
                </a:p>
              </p:txBody>
            </p:sp>
          </mc:Choice>
          <mc:Fallback xmlns="">
            <p:sp>
              <p:nvSpPr>
                <p:cNvPr id="31" name="TextBox 30">
                  <a:extLst>
                    <a:ext uri="{FF2B5EF4-FFF2-40B4-BE49-F238E27FC236}">
                      <a16:creationId xmlns:a16="http://schemas.microsoft.com/office/drawing/2014/main" id="{99BC7E95-8DA4-D047-A48F-516CF1244725}"/>
                    </a:ext>
                  </a:extLst>
                </p:cNvPr>
                <p:cNvSpPr txBox="1">
                  <a:spLocks noRot="1" noChangeAspect="1" noMove="1" noResize="1" noEditPoints="1" noAdjustHandles="1" noChangeArrowheads="1" noChangeShapeType="1" noTextEdit="1"/>
                </p:cNvSpPr>
                <p:nvPr/>
              </p:nvSpPr>
              <p:spPr>
                <a:xfrm>
                  <a:off x="11746327" y="4506992"/>
                  <a:ext cx="1296000" cy="389513"/>
                </a:xfrm>
                <a:prstGeom prst="ellipse">
                  <a:avLst/>
                </a:prstGeom>
                <a:blipFill>
                  <a:blip r:embed="rId14"/>
                  <a:stretch>
                    <a:fillRect/>
                  </a:stretch>
                </a:blipFill>
                <a:ln>
                  <a:solidFill>
                    <a:schemeClr val="tx1"/>
                  </a:solidFill>
                </a:ln>
              </p:spPr>
              <p:txBody>
                <a:bodyPr/>
                <a:lstStyle/>
                <a:p>
                  <a:r>
                    <a:rPr lang="de-DE">
                      <a:noFill/>
                    </a:rPr>
                    <a:t> </a:t>
                  </a:r>
                </a:p>
              </p:txBody>
            </p:sp>
          </mc:Fallback>
        </mc:AlternateContent>
        <p:cxnSp>
          <p:nvCxnSpPr>
            <p:cNvPr id="32" name="Straight Arrow Connector 31">
              <a:extLst>
                <a:ext uri="{FF2B5EF4-FFF2-40B4-BE49-F238E27FC236}">
                  <a16:creationId xmlns:a16="http://schemas.microsoft.com/office/drawing/2014/main" id="{B267E0FB-8F2B-4A42-BEAD-846682E64489}"/>
                </a:ext>
              </a:extLst>
            </p:cNvPr>
            <p:cNvCxnSpPr>
              <a:cxnSpLocks/>
              <a:stCxn id="29" idx="5"/>
              <a:endCxn id="31" idx="0"/>
            </p:cNvCxnSpPr>
            <p:nvPr/>
          </p:nvCxnSpPr>
          <p:spPr>
            <a:xfrm>
              <a:off x="11235786" y="3969029"/>
              <a:ext cx="1158541" cy="53796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9FAA38B3-ACBB-5740-9445-C4F9E135782D}"/>
                    </a:ext>
                  </a:extLst>
                </p:cNvPr>
                <p:cNvSpPr txBox="1"/>
                <p:nvPr/>
              </p:nvSpPr>
              <p:spPr>
                <a:xfrm>
                  <a:off x="8509581" y="4506993"/>
                  <a:ext cx="1296000" cy="389513"/>
                </a:xfrm>
                <a:prstGeom prst="ellipse">
                  <a:avLst/>
                </a:prstGeom>
                <a:solidFill>
                  <a:schemeClr val="tx1">
                    <a:lumMod val="40000"/>
                    <a:lumOff val="60000"/>
                  </a:schemeClr>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1798" i="1" smtClean="0">
                            <a:latin typeface="Cambria Math" panose="02040503050406030204" pitchFamily="18" charset="0"/>
                          </a:rPr>
                          <m:t>𝐹𝑙𝑎𝑣𝑜𝑢𝑟</m:t>
                        </m:r>
                      </m:oMath>
                    </m:oMathPara>
                  </a14:m>
                  <a:endParaRPr lang="en-GB" sz="1798" dirty="0"/>
                </a:p>
              </p:txBody>
            </p:sp>
          </mc:Choice>
          <mc:Fallback xmlns="">
            <p:sp>
              <p:nvSpPr>
                <p:cNvPr id="33" name="TextBox 32">
                  <a:extLst>
                    <a:ext uri="{FF2B5EF4-FFF2-40B4-BE49-F238E27FC236}">
                      <a16:creationId xmlns:a16="http://schemas.microsoft.com/office/drawing/2014/main" id="{9FAA38B3-ACBB-5740-9445-C4F9E135782D}"/>
                    </a:ext>
                  </a:extLst>
                </p:cNvPr>
                <p:cNvSpPr txBox="1">
                  <a:spLocks noRot="1" noChangeAspect="1" noMove="1" noResize="1" noEditPoints="1" noAdjustHandles="1" noChangeArrowheads="1" noChangeShapeType="1" noTextEdit="1"/>
                </p:cNvSpPr>
                <p:nvPr/>
              </p:nvSpPr>
              <p:spPr>
                <a:xfrm>
                  <a:off x="8509581" y="4506993"/>
                  <a:ext cx="1296000" cy="389513"/>
                </a:xfrm>
                <a:prstGeom prst="ellipse">
                  <a:avLst/>
                </a:prstGeom>
                <a:blipFill>
                  <a:blip r:embed="rId15"/>
                  <a:stretch>
                    <a:fillRect/>
                  </a:stretch>
                </a:blipFill>
                <a:ln>
                  <a:solidFill>
                    <a:schemeClr val="tx1"/>
                  </a:solidFill>
                </a:ln>
              </p:spPr>
              <p:txBody>
                <a:bodyPr/>
                <a:lstStyle/>
                <a:p>
                  <a:r>
                    <a:rPr lang="de-DE">
                      <a:noFill/>
                    </a:rPr>
                    <a:t> </a:t>
                  </a:r>
                </a:p>
              </p:txBody>
            </p:sp>
          </mc:Fallback>
        </mc:AlternateContent>
        <p:cxnSp>
          <p:nvCxnSpPr>
            <p:cNvPr id="34" name="Straight Arrow Connector 33">
              <a:extLst>
                <a:ext uri="{FF2B5EF4-FFF2-40B4-BE49-F238E27FC236}">
                  <a16:creationId xmlns:a16="http://schemas.microsoft.com/office/drawing/2014/main" id="{19328A2C-2B19-3C4C-BB38-5D24D0600523}"/>
                </a:ext>
              </a:extLst>
            </p:cNvPr>
            <p:cNvCxnSpPr>
              <a:cxnSpLocks/>
              <a:stCxn id="29" idx="3"/>
              <a:endCxn id="33" idx="0"/>
            </p:cNvCxnSpPr>
            <p:nvPr/>
          </p:nvCxnSpPr>
          <p:spPr>
            <a:xfrm flipH="1">
              <a:off x="9157581" y="3969029"/>
              <a:ext cx="1161795" cy="5379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graphicFrame>
            <p:nvGraphicFramePr>
              <p:cNvPr id="35" name="Table 34">
                <a:extLst>
                  <a:ext uri="{FF2B5EF4-FFF2-40B4-BE49-F238E27FC236}">
                    <a16:creationId xmlns:a16="http://schemas.microsoft.com/office/drawing/2014/main" id="{3ECC736E-4F74-EE47-9919-31C3F71C0714}"/>
                  </a:ext>
                </a:extLst>
              </p:cNvPr>
              <p:cNvGraphicFramePr>
                <a:graphicFrameLocks noGrp="1"/>
              </p:cNvGraphicFramePr>
              <p:nvPr/>
            </p:nvGraphicFramePr>
            <p:xfrm>
              <a:off x="8856747" y="4981421"/>
              <a:ext cx="1363259" cy="917046"/>
            </p:xfrm>
            <a:graphic>
              <a:graphicData uri="http://schemas.openxmlformats.org/drawingml/2006/table">
                <a:tbl>
                  <a:tblPr firstRow="1" bandRow="1">
                    <a:tableStyleId>{793D81CF-94F2-401A-BA57-92F5A7B2D0C5}</a:tableStyleId>
                  </a:tblPr>
                  <a:tblGrid>
                    <a:gridCol w="342861">
                      <a:extLst>
                        <a:ext uri="{9D8B030D-6E8A-4147-A177-3AD203B41FA5}">
                          <a16:colId xmlns:a16="http://schemas.microsoft.com/office/drawing/2014/main" val="796263953"/>
                        </a:ext>
                      </a:extLst>
                    </a:gridCol>
                    <a:gridCol w="1020398">
                      <a:extLst>
                        <a:ext uri="{9D8B030D-6E8A-4147-A177-3AD203B41FA5}">
                          <a16:colId xmlns:a16="http://schemas.microsoft.com/office/drawing/2014/main" val="994587755"/>
                        </a:ext>
                      </a:extLst>
                    </a:gridCol>
                  </a:tblGrid>
                  <a:tr h="305682">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𝐵</m:t>
                                </m:r>
                              </m:oMath>
                            </m:oMathPara>
                          </a14:m>
                          <a:endParaRPr lang="de-DE" sz="1400" b="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𝑃</m:t>
                                </m:r>
                                <m:d>
                                  <m:dPr>
                                    <m:ctrlPr>
                                      <a:rPr lang="de-DE" sz="1400" b="0" i="1" smtClean="0">
                                        <a:latin typeface="Cambria Math" panose="02040503050406030204" pitchFamily="18" charset="0"/>
                                      </a:rPr>
                                    </m:ctrlPr>
                                  </m:dPr>
                                  <m:e>
                                    <m:r>
                                      <a:rPr lang="de-DE" sz="1400" b="0" i="1" smtClean="0">
                                        <a:latin typeface="Cambria Math" panose="02040503050406030204" pitchFamily="18" charset="0"/>
                                      </a:rPr>
                                      <m:t>𝑟𝑒𝑑</m:t>
                                    </m:r>
                                    <m:r>
                                      <a:rPr lang="de-DE" sz="1400" b="0" i="1" smtClean="0">
                                        <a:latin typeface="Cambria Math" panose="02040503050406030204" pitchFamily="18" charset="0"/>
                                      </a:rPr>
                                      <m:t> | </m:t>
                                    </m:r>
                                    <m:r>
                                      <a:rPr lang="de-DE" sz="1400" b="0" i="1" smtClean="0">
                                        <a:latin typeface="Cambria Math" panose="02040503050406030204" pitchFamily="18" charset="0"/>
                                      </a:rPr>
                                      <m:t>𝐵</m:t>
                                    </m:r>
                                  </m:e>
                                </m:d>
                              </m:oMath>
                            </m:oMathPara>
                          </a14:m>
                          <a:endParaRPr lang="de-DE" sz="1400" b="0" dirty="0"/>
                        </a:p>
                      </a:txBody>
                      <a:tcPr marL="91345" marR="91345" marT="45672" marB="45672"/>
                    </a:tc>
                    <a:extLst>
                      <a:ext uri="{0D108BD9-81ED-4DB2-BD59-A6C34878D82A}">
                        <a16:rowId xmlns:a16="http://schemas.microsoft.com/office/drawing/2014/main" val="2794515281"/>
                      </a:ext>
                    </a:extLst>
                  </a:tr>
                  <a:tr h="305682">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1</m:t>
                                </m:r>
                              </m:oMath>
                            </m:oMathPara>
                          </a14:m>
                          <a:endParaRPr lang="de-DE"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ea typeface="Cambria Math" panose="02040503050406030204" pitchFamily="18" charset="0"/>
                                      </a:rPr>
                                    </m:ctrlPr>
                                  </m:sSubPr>
                                  <m:e>
                                    <m:r>
                                      <a:rPr lang="de-DE" sz="1400" i="1" smtClean="0">
                                        <a:latin typeface="Cambria Math" panose="02040503050406030204" pitchFamily="18" charset="0"/>
                                        <a:ea typeface="Cambria Math" panose="02040503050406030204" pitchFamily="18" charset="0"/>
                                      </a:rPr>
                                      <m:t>𝜃</m:t>
                                    </m:r>
                                  </m:e>
                                  <m:sub>
                                    <m:r>
                                      <a:rPr lang="de-DE" sz="1400" b="0" i="1" smtClean="0">
                                        <a:latin typeface="Cambria Math" panose="02040503050406030204" pitchFamily="18" charset="0"/>
                                        <a:ea typeface="Cambria Math" panose="02040503050406030204" pitchFamily="18" charset="0"/>
                                      </a:rPr>
                                      <m:t>𝑊</m:t>
                                    </m:r>
                                    <m:r>
                                      <a:rPr lang="de-DE" sz="1400" b="0" i="1" smtClean="0">
                                        <a:latin typeface="Cambria Math" panose="02040503050406030204" pitchFamily="18" charset="0"/>
                                        <a:ea typeface="Cambria Math" panose="02040503050406030204" pitchFamily="18" charset="0"/>
                                      </a:rPr>
                                      <m:t>1</m:t>
                                    </m:r>
                                  </m:sub>
                                </m:sSub>
                              </m:oMath>
                            </m:oMathPara>
                          </a14:m>
                          <a:endParaRPr lang="de-DE" sz="1400" dirty="0"/>
                        </a:p>
                      </a:txBody>
                      <a:tcPr marL="91345" marR="91345" marT="45672" marB="45672"/>
                    </a:tc>
                    <a:extLst>
                      <a:ext uri="{0D108BD9-81ED-4DB2-BD59-A6C34878D82A}">
                        <a16:rowId xmlns:a16="http://schemas.microsoft.com/office/drawing/2014/main" val="3291229817"/>
                      </a:ext>
                    </a:extLst>
                  </a:tr>
                  <a:tr h="305682">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2</m:t>
                                </m:r>
                              </m:oMath>
                            </m:oMathPara>
                          </a14:m>
                          <a:endParaRPr lang="de-DE" sz="1400" dirty="0"/>
                        </a:p>
                      </a:txBody>
                      <a:tcPr marL="91345" marR="91345" marT="45672" marB="45672"/>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ea typeface="Cambria Math" panose="02040503050406030204" pitchFamily="18" charset="0"/>
                                      </a:rPr>
                                    </m:ctrlPr>
                                  </m:sSubPr>
                                  <m:e>
                                    <m:r>
                                      <a:rPr lang="de-DE" sz="1400" i="1" smtClean="0">
                                        <a:latin typeface="Cambria Math" panose="02040503050406030204" pitchFamily="18" charset="0"/>
                                        <a:ea typeface="Cambria Math" panose="02040503050406030204" pitchFamily="18" charset="0"/>
                                      </a:rPr>
                                      <m:t>𝜃</m:t>
                                    </m:r>
                                  </m:e>
                                  <m:sub>
                                    <m:r>
                                      <a:rPr lang="de-DE" sz="1400" b="0" i="1" smtClean="0">
                                        <a:latin typeface="Cambria Math" panose="02040503050406030204" pitchFamily="18" charset="0"/>
                                        <a:ea typeface="Cambria Math" panose="02040503050406030204" pitchFamily="18" charset="0"/>
                                      </a:rPr>
                                      <m:t>𝑊</m:t>
                                    </m:r>
                                    <m:r>
                                      <a:rPr lang="de-DE" sz="1400" b="0" i="1" smtClean="0">
                                        <a:latin typeface="Cambria Math" panose="02040503050406030204" pitchFamily="18" charset="0"/>
                                        <a:ea typeface="Cambria Math" panose="02040503050406030204" pitchFamily="18" charset="0"/>
                                      </a:rPr>
                                      <m:t>2</m:t>
                                    </m:r>
                                  </m:sub>
                                </m:sSub>
                              </m:oMath>
                            </m:oMathPara>
                          </a14:m>
                          <a:endParaRPr lang="de-DE" sz="1400" dirty="0"/>
                        </a:p>
                      </a:txBody>
                      <a:tcPr marL="91345" marR="91345" marT="45672" marB="45672"/>
                    </a:tc>
                    <a:extLst>
                      <a:ext uri="{0D108BD9-81ED-4DB2-BD59-A6C34878D82A}">
                        <a16:rowId xmlns:a16="http://schemas.microsoft.com/office/drawing/2014/main" val="2499895101"/>
                      </a:ext>
                    </a:extLst>
                  </a:tr>
                </a:tbl>
              </a:graphicData>
            </a:graphic>
          </p:graphicFrame>
        </mc:Choice>
        <mc:Fallback xmlns="">
          <p:graphicFrame>
            <p:nvGraphicFramePr>
              <p:cNvPr id="35" name="Table 34">
                <a:extLst>
                  <a:ext uri="{FF2B5EF4-FFF2-40B4-BE49-F238E27FC236}">
                    <a16:creationId xmlns:a16="http://schemas.microsoft.com/office/drawing/2014/main" id="{3ECC736E-4F74-EE47-9919-31C3F71C0714}"/>
                  </a:ext>
                </a:extLst>
              </p:cNvPr>
              <p:cNvGraphicFramePr>
                <a:graphicFrameLocks noGrp="1"/>
              </p:cNvGraphicFramePr>
              <p:nvPr>
                <p:extLst/>
              </p:nvPr>
            </p:nvGraphicFramePr>
            <p:xfrm>
              <a:off x="8856747" y="4981421"/>
              <a:ext cx="1363259" cy="917046"/>
            </p:xfrm>
            <a:graphic>
              <a:graphicData uri="http://schemas.openxmlformats.org/drawingml/2006/table">
                <a:tbl>
                  <a:tblPr firstRow="1" bandRow="1">
                    <a:tableStyleId>{793D81CF-94F2-401A-BA57-92F5A7B2D0C5}</a:tableStyleId>
                  </a:tblPr>
                  <a:tblGrid>
                    <a:gridCol w="342861">
                      <a:extLst>
                        <a:ext uri="{9D8B030D-6E8A-4147-A177-3AD203B41FA5}">
                          <a16:colId xmlns:a16="http://schemas.microsoft.com/office/drawing/2014/main" val="796263953"/>
                        </a:ext>
                      </a:extLst>
                    </a:gridCol>
                    <a:gridCol w="1020398">
                      <a:extLst>
                        <a:ext uri="{9D8B030D-6E8A-4147-A177-3AD203B41FA5}">
                          <a16:colId xmlns:a16="http://schemas.microsoft.com/office/drawing/2014/main" val="994587755"/>
                        </a:ext>
                      </a:extLst>
                    </a:gridCol>
                  </a:tblGrid>
                  <a:tr h="305682">
                    <a:tc>
                      <a:txBody>
                        <a:bodyPr/>
                        <a:lstStyle/>
                        <a:p>
                          <a:endParaRPr lang="en-US"/>
                        </a:p>
                      </a:txBody>
                      <a:tcPr marL="91345" marR="91345" marT="45672" marB="45672">
                        <a:blipFill>
                          <a:blip r:embed="rId16"/>
                          <a:stretch>
                            <a:fillRect l="-3704" t="-4167" r="-300000" b="-204167"/>
                          </a:stretch>
                        </a:blipFill>
                      </a:tcPr>
                    </a:tc>
                    <a:tc>
                      <a:txBody>
                        <a:bodyPr/>
                        <a:lstStyle/>
                        <a:p>
                          <a:endParaRPr lang="en-US"/>
                        </a:p>
                      </a:txBody>
                      <a:tcPr marL="91345" marR="91345" marT="45672" marB="45672">
                        <a:blipFill>
                          <a:blip r:embed="rId16"/>
                          <a:stretch>
                            <a:fillRect l="-34568" t="-4167" b="-204167"/>
                          </a:stretch>
                        </a:blipFill>
                      </a:tcPr>
                    </a:tc>
                    <a:extLst>
                      <a:ext uri="{0D108BD9-81ED-4DB2-BD59-A6C34878D82A}">
                        <a16:rowId xmlns:a16="http://schemas.microsoft.com/office/drawing/2014/main" val="2794515281"/>
                      </a:ext>
                    </a:extLst>
                  </a:tr>
                  <a:tr h="305682">
                    <a:tc>
                      <a:txBody>
                        <a:bodyPr/>
                        <a:lstStyle/>
                        <a:p>
                          <a:endParaRPr lang="en-US"/>
                        </a:p>
                      </a:txBody>
                      <a:tcPr marL="91345" marR="91345" marT="45672" marB="45672">
                        <a:blipFill>
                          <a:blip r:embed="rId16"/>
                          <a:stretch>
                            <a:fillRect l="-3704" t="-100000" r="-300000" b="-96000"/>
                          </a:stretch>
                        </a:blipFill>
                      </a:tcPr>
                    </a:tc>
                    <a:tc>
                      <a:txBody>
                        <a:bodyPr/>
                        <a:lstStyle/>
                        <a:p>
                          <a:endParaRPr lang="en-US"/>
                        </a:p>
                      </a:txBody>
                      <a:tcPr marL="91345" marR="91345" marT="45672" marB="45672">
                        <a:blipFill>
                          <a:blip r:embed="rId16"/>
                          <a:stretch>
                            <a:fillRect l="-34568" t="-100000" b="-96000"/>
                          </a:stretch>
                        </a:blipFill>
                      </a:tcPr>
                    </a:tc>
                    <a:extLst>
                      <a:ext uri="{0D108BD9-81ED-4DB2-BD59-A6C34878D82A}">
                        <a16:rowId xmlns:a16="http://schemas.microsoft.com/office/drawing/2014/main" val="3291229817"/>
                      </a:ext>
                    </a:extLst>
                  </a:tr>
                  <a:tr h="305682">
                    <a:tc>
                      <a:txBody>
                        <a:bodyPr/>
                        <a:lstStyle/>
                        <a:p>
                          <a:endParaRPr lang="en-US"/>
                        </a:p>
                      </a:txBody>
                      <a:tcPr marL="91345" marR="91345" marT="45672" marB="45672">
                        <a:blipFill>
                          <a:blip r:embed="rId16"/>
                          <a:stretch>
                            <a:fillRect l="-3704" t="-208333" r="-300000"/>
                          </a:stretch>
                        </a:blipFill>
                      </a:tcPr>
                    </a:tc>
                    <a:tc>
                      <a:txBody>
                        <a:bodyPr/>
                        <a:lstStyle/>
                        <a:p>
                          <a:endParaRPr lang="en-US"/>
                        </a:p>
                      </a:txBody>
                      <a:tcPr marL="91345" marR="91345" marT="45672" marB="45672">
                        <a:blipFill>
                          <a:blip r:embed="rId16"/>
                          <a:stretch>
                            <a:fillRect l="-34568" t="-208333"/>
                          </a:stretch>
                        </a:blipFill>
                      </a:tcPr>
                    </a:tc>
                    <a:extLst>
                      <a:ext uri="{0D108BD9-81ED-4DB2-BD59-A6C34878D82A}">
                        <a16:rowId xmlns:a16="http://schemas.microsoft.com/office/drawing/2014/main" val="2499895101"/>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36" name="Table 35">
                <a:extLst>
                  <a:ext uri="{FF2B5EF4-FFF2-40B4-BE49-F238E27FC236}">
                    <a16:creationId xmlns:a16="http://schemas.microsoft.com/office/drawing/2014/main" id="{B38DFFC5-4527-FE46-9DDB-B11B9262BF74}"/>
                  </a:ext>
                </a:extLst>
              </p:cNvPr>
              <p:cNvGraphicFramePr>
                <a:graphicFrameLocks noGrp="1"/>
              </p:cNvGraphicFramePr>
              <p:nvPr/>
            </p:nvGraphicFramePr>
            <p:xfrm>
              <a:off x="10475204" y="4986292"/>
              <a:ext cx="1356471" cy="917046"/>
            </p:xfrm>
            <a:graphic>
              <a:graphicData uri="http://schemas.openxmlformats.org/drawingml/2006/table">
                <a:tbl>
                  <a:tblPr firstRow="1" bandRow="1">
                    <a:tableStyleId>{793D81CF-94F2-401A-BA57-92F5A7B2D0C5}</a:tableStyleId>
                  </a:tblPr>
                  <a:tblGrid>
                    <a:gridCol w="342861">
                      <a:extLst>
                        <a:ext uri="{9D8B030D-6E8A-4147-A177-3AD203B41FA5}">
                          <a16:colId xmlns:a16="http://schemas.microsoft.com/office/drawing/2014/main" val="796263953"/>
                        </a:ext>
                      </a:extLst>
                    </a:gridCol>
                    <a:gridCol w="1013610">
                      <a:extLst>
                        <a:ext uri="{9D8B030D-6E8A-4147-A177-3AD203B41FA5}">
                          <a16:colId xmlns:a16="http://schemas.microsoft.com/office/drawing/2014/main" val="994587755"/>
                        </a:ext>
                      </a:extLst>
                    </a:gridCol>
                  </a:tblGrid>
                  <a:tr h="305682">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𝐵</m:t>
                                </m:r>
                              </m:oMath>
                            </m:oMathPara>
                          </a14:m>
                          <a:endParaRPr lang="de-DE" sz="1400" b="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𝑃</m:t>
                                </m:r>
                                <m:d>
                                  <m:dPr>
                                    <m:ctrlPr>
                                      <a:rPr lang="de-DE" sz="1400" b="0" i="1" smtClean="0">
                                        <a:latin typeface="Cambria Math" panose="02040503050406030204" pitchFamily="18" charset="0"/>
                                      </a:rPr>
                                    </m:ctrlPr>
                                  </m:dPr>
                                  <m:e>
                                    <m:r>
                                      <a:rPr lang="de-DE" sz="1400" b="0" i="1" smtClean="0">
                                        <a:latin typeface="Cambria Math" panose="02040503050406030204" pitchFamily="18" charset="0"/>
                                      </a:rPr>
                                      <m:t>𝑦𝑒𝑠</m:t>
                                    </m:r>
                                    <m:r>
                                      <a:rPr lang="de-DE" sz="1400" b="0" i="1" smtClean="0">
                                        <a:latin typeface="Cambria Math" panose="02040503050406030204" pitchFamily="18" charset="0"/>
                                      </a:rPr>
                                      <m:t> | </m:t>
                                    </m:r>
                                    <m:r>
                                      <a:rPr lang="de-DE" sz="1400" b="0" i="1" smtClean="0">
                                        <a:latin typeface="Cambria Math" panose="02040503050406030204" pitchFamily="18" charset="0"/>
                                      </a:rPr>
                                      <m:t>𝐵</m:t>
                                    </m:r>
                                  </m:e>
                                </m:d>
                              </m:oMath>
                            </m:oMathPara>
                          </a14:m>
                          <a:endParaRPr lang="de-DE" sz="1400" b="0" dirty="0"/>
                        </a:p>
                      </a:txBody>
                      <a:tcPr marL="91345" marR="91345" marT="45672" marB="45672"/>
                    </a:tc>
                    <a:extLst>
                      <a:ext uri="{0D108BD9-81ED-4DB2-BD59-A6C34878D82A}">
                        <a16:rowId xmlns:a16="http://schemas.microsoft.com/office/drawing/2014/main" val="2794515281"/>
                      </a:ext>
                    </a:extLst>
                  </a:tr>
                  <a:tr h="305682">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1</m:t>
                                </m:r>
                              </m:oMath>
                            </m:oMathPara>
                          </a14:m>
                          <a:endParaRPr lang="de-DE"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ea typeface="Cambria Math" panose="02040503050406030204" pitchFamily="18" charset="0"/>
                                      </a:rPr>
                                    </m:ctrlPr>
                                  </m:sSubPr>
                                  <m:e>
                                    <m:r>
                                      <a:rPr lang="de-DE" sz="1400" i="1" smtClean="0">
                                        <a:latin typeface="Cambria Math" panose="02040503050406030204" pitchFamily="18" charset="0"/>
                                        <a:ea typeface="Cambria Math" panose="02040503050406030204" pitchFamily="18" charset="0"/>
                                      </a:rPr>
                                      <m:t>𝜃</m:t>
                                    </m:r>
                                  </m:e>
                                  <m:sub>
                                    <m:r>
                                      <a:rPr lang="de-DE" sz="1400" b="0" i="1" smtClean="0">
                                        <a:latin typeface="Cambria Math" panose="02040503050406030204" pitchFamily="18" charset="0"/>
                                        <a:ea typeface="Cambria Math" panose="02040503050406030204" pitchFamily="18" charset="0"/>
                                      </a:rPr>
                                      <m:t>𝐻</m:t>
                                    </m:r>
                                    <m:r>
                                      <a:rPr lang="de-DE" sz="1400" b="0" i="1" smtClean="0">
                                        <a:latin typeface="Cambria Math" panose="02040503050406030204" pitchFamily="18" charset="0"/>
                                        <a:ea typeface="Cambria Math" panose="02040503050406030204" pitchFamily="18" charset="0"/>
                                      </a:rPr>
                                      <m:t>1</m:t>
                                    </m:r>
                                  </m:sub>
                                </m:sSub>
                              </m:oMath>
                            </m:oMathPara>
                          </a14:m>
                          <a:endParaRPr lang="de-DE" sz="1400" dirty="0"/>
                        </a:p>
                      </a:txBody>
                      <a:tcPr marL="91345" marR="91345" marT="45672" marB="45672"/>
                    </a:tc>
                    <a:extLst>
                      <a:ext uri="{0D108BD9-81ED-4DB2-BD59-A6C34878D82A}">
                        <a16:rowId xmlns:a16="http://schemas.microsoft.com/office/drawing/2014/main" val="3291229817"/>
                      </a:ext>
                    </a:extLst>
                  </a:tr>
                  <a:tr h="305682">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2</m:t>
                                </m:r>
                              </m:oMath>
                            </m:oMathPara>
                          </a14:m>
                          <a:endParaRPr lang="de-DE" sz="1400" dirty="0"/>
                        </a:p>
                      </a:txBody>
                      <a:tcPr marL="91345" marR="91345" marT="45672" marB="45672"/>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ea typeface="Cambria Math" panose="02040503050406030204" pitchFamily="18" charset="0"/>
                                      </a:rPr>
                                    </m:ctrlPr>
                                  </m:sSubPr>
                                  <m:e>
                                    <m:r>
                                      <a:rPr lang="de-DE" sz="1400" i="1" smtClean="0">
                                        <a:latin typeface="Cambria Math" panose="02040503050406030204" pitchFamily="18" charset="0"/>
                                        <a:ea typeface="Cambria Math" panose="02040503050406030204" pitchFamily="18" charset="0"/>
                                      </a:rPr>
                                      <m:t>𝜃</m:t>
                                    </m:r>
                                  </m:e>
                                  <m:sub>
                                    <m:r>
                                      <a:rPr lang="de-DE" sz="1400" b="0" i="1" smtClean="0">
                                        <a:latin typeface="Cambria Math" panose="02040503050406030204" pitchFamily="18" charset="0"/>
                                        <a:ea typeface="Cambria Math" panose="02040503050406030204" pitchFamily="18" charset="0"/>
                                      </a:rPr>
                                      <m:t>𝐻</m:t>
                                    </m:r>
                                    <m:r>
                                      <a:rPr lang="de-DE" sz="1400" b="0" i="1" smtClean="0">
                                        <a:latin typeface="Cambria Math" panose="02040503050406030204" pitchFamily="18" charset="0"/>
                                        <a:ea typeface="Cambria Math" panose="02040503050406030204" pitchFamily="18" charset="0"/>
                                      </a:rPr>
                                      <m:t>2</m:t>
                                    </m:r>
                                  </m:sub>
                                </m:sSub>
                              </m:oMath>
                            </m:oMathPara>
                          </a14:m>
                          <a:endParaRPr lang="de-DE" sz="1400" dirty="0"/>
                        </a:p>
                      </a:txBody>
                      <a:tcPr marL="91345" marR="91345" marT="45672" marB="45672"/>
                    </a:tc>
                    <a:extLst>
                      <a:ext uri="{0D108BD9-81ED-4DB2-BD59-A6C34878D82A}">
                        <a16:rowId xmlns:a16="http://schemas.microsoft.com/office/drawing/2014/main" val="2499895101"/>
                      </a:ext>
                    </a:extLst>
                  </a:tr>
                </a:tbl>
              </a:graphicData>
            </a:graphic>
          </p:graphicFrame>
        </mc:Choice>
        <mc:Fallback xmlns="">
          <p:graphicFrame>
            <p:nvGraphicFramePr>
              <p:cNvPr id="36" name="Table 35">
                <a:extLst>
                  <a:ext uri="{FF2B5EF4-FFF2-40B4-BE49-F238E27FC236}">
                    <a16:creationId xmlns:a16="http://schemas.microsoft.com/office/drawing/2014/main" id="{B38DFFC5-4527-FE46-9DDB-B11B9262BF74}"/>
                  </a:ext>
                </a:extLst>
              </p:cNvPr>
              <p:cNvGraphicFramePr>
                <a:graphicFrameLocks noGrp="1"/>
              </p:cNvGraphicFramePr>
              <p:nvPr>
                <p:extLst/>
              </p:nvPr>
            </p:nvGraphicFramePr>
            <p:xfrm>
              <a:off x="10475204" y="4986292"/>
              <a:ext cx="1356471" cy="917046"/>
            </p:xfrm>
            <a:graphic>
              <a:graphicData uri="http://schemas.openxmlformats.org/drawingml/2006/table">
                <a:tbl>
                  <a:tblPr firstRow="1" bandRow="1">
                    <a:tableStyleId>{793D81CF-94F2-401A-BA57-92F5A7B2D0C5}</a:tableStyleId>
                  </a:tblPr>
                  <a:tblGrid>
                    <a:gridCol w="342861">
                      <a:extLst>
                        <a:ext uri="{9D8B030D-6E8A-4147-A177-3AD203B41FA5}">
                          <a16:colId xmlns:a16="http://schemas.microsoft.com/office/drawing/2014/main" val="796263953"/>
                        </a:ext>
                      </a:extLst>
                    </a:gridCol>
                    <a:gridCol w="1013610">
                      <a:extLst>
                        <a:ext uri="{9D8B030D-6E8A-4147-A177-3AD203B41FA5}">
                          <a16:colId xmlns:a16="http://schemas.microsoft.com/office/drawing/2014/main" val="994587755"/>
                        </a:ext>
                      </a:extLst>
                    </a:gridCol>
                  </a:tblGrid>
                  <a:tr h="305682">
                    <a:tc>
                      <a:txBody>
                        <a:bodyPr/>
                        <a:lstStyle/>
                        <a:p>
                          <a:endParaRPr lang="en-US"/>
                        </a:p>
                      </a:txBody>
                      <a:tcPr marL="91345" marR="91345" marT="45672" marB="45672">
                        <a:blipFill>
                          <a:blip r:embed="rId17"/>
                          <a:stretch>
                            <a:fillRect t="-4167" r="-300000" b="-208333"/>
                          </a:stretch>
                        </a:blipFill>
                      </a:tcPr>
                    </a:tc>
                    <a:tc>
                      <a:txBody>
                        <a:bodyPr/>
                        <a:lstStyle/>
                        <a:p>
                          <a:endParaRPr lang="en-US"/>
                        </a:p>
                      </a:txBody>
                      <a:tcPr marL="91345" marR="91345" marT="45672" marB="45672">
                        <a:blipFill>
                          <a:blip r:embed="rId17"/>
                          <a:stretch>
                            <a:fillRect l="-33333" t="-4167" b="-208333"/>
                          </a:stretch>
                        </a:blipFill>
                      </a:tcPr>
                    </a:tc>
                    <a:extLst>
                      <a:ext uri="{0D108BD9-81ED-4DB2-BD59-A6C34878D82A}">
                        <a16:rowId xmlns:a16="http://schemas.microsoft.com/office/drawing/2014/main" val="2794515281"/>
                      </a:ext>
                    </a:extLst>
                  </a:tr>
                  <a:tr h="305682">
                    <a:tc>
                      <a:txBody>
                        <a:bodyPr/>
                        <a:lstStyle/>
                        <a:p>
                          <a:endParaRPr lang="en-US"/>
                        </a:p>
                      </a:txBody>
                      <a:tcPr marL="91345" marR="91345" marT="45672" marB="45672">
                        <a:blipFill>
                          <a:blip r:embed="rId17"/>
                          <a:stretch>
                            <a:fillRect t="-100000" r="-300000" b="-100000"/>
                          </a:stretch>
                        </a:blipFill>
                      </a:tcPr>
                    </a:tc>
                    <a:tc>
                      <a:txBody>
                        <a:bodyPr/>
                        <a:lstStyle/>
                        <a:p>
                          <a:endParaRPr lang="en-US"/>
                        </a:p>
                      </a:txBody>
                      <a:tcPr marL="91345" marR="91345" marT="45672" marB="45672">
                        <a:blipFill>
                          <a:blip r:embed="rId17"/>
                          <a:stretch>
                            <a:fillRect l="-33333" t="-100000" b="-100000"/>
                          </a:stretch>
                        </a:blipFill>
                      </a:tcPr>
                    </a:tc>
                    <a:extLst>
                      <a:ext uri="{0D108BD9-81ED-4DB2-BD59-A6C34878D82A}">
                        <a16:rowId xmlns:a16="http://schemas.microsoft.com/office/drawing/2014/main" val="3291229817"/>
                      </a:ext>
                    </a:extLst>
                  </a:tr>
                  <a:tr h="305682">
                    <a:tc>
                      <a:txBody>
                        <a:bodyPr/>
                        <a:lstStyle/>
                        <a:p>
                          <a:endParaRPr lang="en-US"/>
                        </a:p>
                      </a:txBody>
                      <a:tcPr marL="91345" marR="91345" marT="45672" marB="45672">
                        <a:blipFill>
                          <a:blip r:embed="rId17"/>
                          <a:stretch>
                            <a:fillRect t="-208333" r="-300000" b="-4167"/>
                          </a:stretch>
                        </a:blipFill>
                      </a:tcPr>
                    </a:tc>
                    <a:tc>
                      <a:txBody>
                        <a:bodyPr/>
                        <a:lstStyle/>
                        <a:p>
                          <a:endParaRPr lang="en-US"/>
                        </a:p>
                      </a:txBody>
                      <a:tcPr marL="91345" marR="91345" marT="45672" marB="45672">
                        <a:blipFill>
                          <a:blip r:embed="rId17"/>
                          <a:stretch>
                            <a:fillRect l="-33333" t="-208333" b="-4167"/>
                          </a:stretch>
                        </a:blipFill>
                      </a:tcPr>
                    </a:tc>
                    <a:extLst>
                      <a:ext uri="{0D108BD9-81ED-4DB2-BD59-A6C34878D82A}">
                        <a16:rowId xmlns:a16="http://schemas.microsoft.com/office/drawing/2014/main" val="2499895101"/>
                      </a:ext>
                    </a:extLst>
                  </a:tr>
                </a:tbl>
              </a:graphicData>
            </a:graphic>
          </p:graphicFrame>
        </mc:Fallback>
      </mc:AlternateContent>
    </p:spTree>
    <p:extLst>
      <p:ext uri="{BB962C8B-B14F-4D97-AF65-F5344CB8AC3E}">
        <p14:creationId xmlns:p14="http://schemas.microsoft.com/office/powerpoint/2010/main" val="350338980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7" end="7"/>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3"/>
          <p:cNvSpPr>
            <a:spLocks noGrp="1" noChangeArrowheads="1"/>
          </p:cNvSpPr>
          <p:nvPr>
            <p:ph type="title"/>
          </p:nvPr>
        </p:nvSpPr>
        <p:spPr/>
        <p:txBody>
          <a:bodyPr/>
          <a:lstStyle/>
          <a:p>
            <a:r>
              <a:rPr lang="en-GB" dirty="0"/>
              <a:t>Learning Result</a:t>
            </a:r>
          </a:p>
        </p:txBody>
      </p:sp>
      <p:sp>
        <p:nvSpPr>
          <p:cNvPr id="2" name="Date Placeholder 1">
            <a:extLst>
              <a:ext uri="{FF2B5EF4-FFF2-40B4-BE49-F238E27FC236}">
                <a16:creationId xmlns:a16="http://schemas.microsoft.com/office/drawing/2014/main" id="{4112C21E-09A3-9D41-8B7F-7735F83F2303}"/>
              </a:ext>
            </a:extLst>
          </p:cNvPr>
          <p:cNvSpPr>
            <a:spLocks noGrp="1"/>
          </p:cNvSpPr>
          <p:nvPr>
            <p:ph type="dt" sz="half" idx="2"/>
          </p:nvPr>
        </p:nvSpPr>
        <p:spPr/>
        <p:txBody>
          <a:bodyPr/>
          <a:lstStyle/>
          <a:p>
            <a:r>
              <a:rPr lang="en-GB"/>
              <a:t>Lifted Learning</a:t>
            </a:r>
            <a:endParaRPr lang="en-GB" dirty="0"/>
          </a:p>
        </p:txBody>
      </p:sp>
      <p:sp>
        <p:nvSpPr>
          <p:cNvPr id="4" name="Footer Placeholder 3">
            <a:extLst>
              <a:ext uri="{FF2B5EF4-FFF2-40B4-BE49-F238E27FC236}">
                <a16:creationId xmlns:a16="http://schemas.microsoft.com/office/drawing/2014/main" id="{AB9D4D27-2BE4-0F4A-98B6-0164E0C9D10D}"/>
              </a:ext>
            </a:extLst>
          </p:cNvPr>
          <p:cNvSpPr>
            <a:spLocks noGrp="1"/>
          </p:cNvSpPr>
          <p:nvPr>
            <p:ph type="ftr" sz="quarter" idx="3"/>
          </p:nvPr>
        </p:nvSpPr>
        <p:spPr/>
        <p:txBody>
          <a:bodyPr/>
          <a:lstStyle/>
          <a:p>
            <a:r>
              <a:rPr lang="en-GB" dirty="0"/>
              <a:t>T. Braun - StaRAI</a:t>
            </a:r>
          </a:p>
        </p:txBody>
      </p:sp>
      <p:sp>
        <p:nvSpPr>
          <p:cNvPr id="8" name="Foliennummernplatzhalter 3"/>
          <p:cNvSpPr>
            <a:spLocks noGrp="1"/>
          </p:cNvSpPr>
          <p:nvPr>
            <p:ph type="sldNum" sz="quarter" idx="4"/>
          </p:nvPr>
        </p:nvSpPr>
        <p:spPr/>
        <p:txBody>
          <a:bodyPr/>
          <a:lstStyle/>
          <a:p>
            <a:fld id="{A4C577E2-95DD-1F4B-A688-E8FB02007787}" type="slidenum">
              <a:rPr lang="en-GB" smtClean="0"/>
              <a:pPr/>
              <a:t>142</a:t>
            </a:fld>
            <a:endParaRPr lang="en-GB" dirty="0"/>
          </a:p>
        </p:txBody>
      </p:sp>
      <mc:AlternateContent xmlns:mc="http://schemas.openxmlformats.org/markup-compatibility/2006" xmlns:a14="http://schemas.microsoft.com/office/drawing/2010/main">
        <mc:Choice Requires="a14">
          <p:sp>
            <p:nvSpPr>
              <p:cNvPr id="10" name="Content Placeholder 9">
                <a:extLst>
                  <a:ext uri="{FF2B5EF4-FFF2-40B4-BE49-F238E27FC236}">
                    <a16:creationId xmlns:a16="http://schemas.microsoft.com/office/drawing/2014/main" id="{50E26B16-1432-304A-938D-E00B86480D8B}"/>
                  </a:ext>
                </a:extLst>
              </p:cNvPr>
              <p:cNvSpPr>
                <a:spLocks noGrp="1"/>
              </p:cNvSpPr>
              <p:nvPr>
                <p:ph idx="1"/>
              </p:nvPr>
            </p:nvSpPr>
            <p:spPr>
              <a:xfrm>
                <a:off x="359625" y="1666902"/>
                <a:ext cx="6750069" cy="4236435"/>
              </a:xfrm>
            </p:spPr>
            <p:txBody>
              <a:bodyPr/>
              <a:lstStyle/>
              <a:p>
                <a:r>
                  <a:rPr lang="en-GB" dirty="0"/>
                  <a:t>After a full cycle through all parameters:</a:t>
                </a:r>
              </a:p>
              <a:p>
                <a:pPr lvl="1"/>
                <a14:m>
                  <m:oMath xmlns:m="http://schemas.openxmlformats.org/officeDocument/2006/math">
                    <m:sSup>
                      <m:sSupPr>
                        <m:ctrlPr>
                          <a:rPr lang="en-GB"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𝜃</m:t>
                        </m:r>
                      </m:e>
                      <m:sup>
                        <m:d>
                          <m:dPr>
                            <m:ctrlPr>
                              <a:rPr lang="en-GB" b="0" i="1">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1</m:t>
                            </m:r>
                          </m:e>
                        </m:d>
                      </m:sup>
                    </m:sSup>
                    <m:r>
                      <a:rPr lang="en-GB" i="1">
                        <a:latin typeface="Cambria Math" panose="02040503050406030204" pitchFamily="18" charset="0"/>
                        <a:ea typeface="Cambria Math" panose="02040503050406030204" pitchFamily="18" charset="0"/>
                      </a:rPr>
                      <m:t>=0.6</m:t>
                    </m:r>
                    <m:r>
                      <a:rPr lang="en-GB" b="0" i="1" smtClean="0">
                        <a:latin typeface="Cambria Math" panose="02040503050406030204" pitchFamily="18" charset="0"/>
                        <a:ea typeface="Cambria Math" panose="02040503050406030204" pitchFamily="18" charset="0"/>
                      </a:rPr>
                      <m:t>124</m:t>
                    </m:r>
                  </m:oMath>
                </a14:m>
                <a:endParaRPr lang="en-GB" i="1" dirty="0">
                  <a:latin typeface="Cambria Math" panose="02040503050406030204" pitchFamily="18" charset="0"/>
                  <a:ea typeface="Cambria Math" panose="02040503050406030204" pitchFamily="18" charset="0"/>
                </a:endParaRPr>
              </a:p>
              <a:p>
                <a:pPr lvl="1"/>
                <a14:m>
                  <m:oMath xmlns:m="http://schemas.openxmlformats.org/officeDocument/2006/math">
                    <m:sSubSup>
                      <m:sSubSupPr>
                        <m:ctrlPr>
                          <a:rPr lang="en-GB" i="1">
                            <a:latin typeface="Cambria Math" panose="02040503050406030204" pitchFamily="18" charset="0"/>
                            <a:ea typeface="Cambria Math" panose="02040503050406030204" pitchFamily="18" charset="0"/>
                          </a:rPr>
                        </m:ctrlPr>
                      </m:sSubSupPr>
                      <m:e>
                        <m:r>
                          <a:rPr lang="en-GB" i="1">
                            <a:latin typeface="Cambria Math" panose="02040503050406030204" pitchFamily="18" charset="0"/>
                            <a:ea typeface="Cambria Math" panose="02040503050406030204" pitchFamily="18" charset="0"/>
                          </a:rPr>
                          <m:t>𝜃</m:t>
                        </m:r>
                      </m:e>
                      <m:sub>
                        <m:r>
                          <a:rPr lang="en-GB" i="1">
                            <a:latin typeface="Cambria Math" panose="02040503050406030204" pitchFamily="18" charset="0"/>
                            <a:ea typeface="Cambria Math" panose="02040503050406030204" pitchFamily="18" charset="0"/>
                          </a:rPr>
                          <m:t>𝐹</m:t>
                        </m:r>
                        <m:r>
                          <a:rPr lang="en-GB" i="1">
                            <a:latin typeface="Cambria Math" panose="02040503050406030204" pitchFamily="18" charset="0"/>
                            <a:ea typeface="Cambria Math" panose="02040503050406030204" pitchFamily="18" charset="0"/>
                          </a:rPr>
                          <m:t>1</m:t>
                        </m:r>
                      </m:sub>
                      <m:sup>
                        <m:d>
                          <m:dPr>
                            <m:ctrlPr>
                              <a:rPr lang="en-GB" b="0" i="1">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1</m:t>
                            </m:r>
                          </m:e>
                        </m:d>
                      </m:sup>
                    </m:sSubSup>
                    <m:r>
                      <a:rPr lang="en-GB" i="1">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0.6684, </m:t>
                    </m:r>
                    <m:sSubSup>
                      <m:sSubSupPr>
                        <m:ctrlPr>
                          <a:rPr lang="en-GB" i="1">
                            <a:latin typeface="Cambria Math" panose="02040503050406030204" pitchFamily="18" charset="0"/>
                            <a:ea typeface="Cambria Math" panose="02040503050406030204" pitchFamily="18" charset="0"/>
                          </a:rPr>
                        </m:ctrlPr>
                      </m:sSubSupPr>
                      <m:e>
                        <m:r>
                          <a:rPr lang="en-GB" i="1">
                            <a:latin typeface="Cambria Math" panose="02040503050406030204" pitchFamily="18" charset="0"/>
                            <a:ea typeface="Cambria Math" panose="02040503050406030204" pitchFamily="18" charset="0"/>
                          </a:rPr>
                          <m:t>𝜃</m:t>
                        </m:r>
                      </m:e>
                      <m:sub>
                        <m:r>
                          <a:rPr lang="en-GB" i="1">
                            <a:latin typeface="Cambria Math" panose="02040503050406030204" pitchFamily="18" charset="0"/>
                            <a:ea typeface="Cambria Math" panose="02040503050406030204" pitchFamily="18" charset="0"/>
                          </a:rPr>
                          <m:t>𝑊</m:t>
                        </m:r>
                        <m:r>
                          <a:rPr lang="en-GB" i="1">
                            <a:latin typeface="Cambria Math" panose="02040503050406030204" pitchFamily="18" charset="0"/>
                            <a:ea typeface="Cambria Math" panose="02040503050406030204" pitchFamily="18" charset="0"/>
                          </a:rPr>
                          <m:t>1</m:t>
                        </m:r>
                      </m:sub>
                      <m:sup>
                        <m:d>
                          <m:dPr>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1</m:t>
                            </m:r>
                          </m:e>
                        </m:d>
                      </m:sup>
                    </m:sSubSup>
                    <m:r>
                      <a:rPr lang="en-GB" i="1">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0.6483, </m:t>
                    </m:r>
                    <m:sSubSup>
                      <m:sSubSupPr>
                        <m:ctrlPr>
                          <a:rPr lang="en-GB" i="1">
                            <a:latin typeface="Cambria Math" panose="02040503050406030204" pitchFamily="18" charset="0"/>
                            <a:ea typeface="Cambria Math" panose="02040503050406030204" pitchFamily="18" charset="0"/>
                          </a:rPr>
                        </m:ctrlPr>
                      </m:sSubSupPr>
                      <m:e>
                        <m:r>
                          <a:rPr lang="en-GB" i="1">
                            <a:latin typeface="Cambria Math" panose="02040503050406030204" pitchFamily="18" charset="0"/>
                            <a:ea typeface="Cambria Math" panose="02040503050406030204" pitchFamily="18" charset="0"/>
                          </a:rPr>
                          <m:t>𝜃</m:t>
                        </m:r>
                      </m:e>
                      <m:sub>
                        <m:r>
                          <a:rPr lang="en-GB" i="1">
                            <a:latin typeface="Cambria Math" panose="02040503050406030204" pitchFamily="18" charset="0"/>
                            <a:ea typeface="Cambria Math" panose="02040503050406030204" pitchFamily="18" charset="0"/>
                          </a:rPr>
                          <m:t>𝐻</m:t>
                        </m:r>
                        <m:r>
                          <a:rPr lang="en-GB" i="1">
                            <a:latin typeface="Cambria Math" panose="02040503050406030204" pitchFamily="18" charset="0"/>
                            <a:ea typeface="Cambria Math" panose="02040503050406030204" pitchFamily="18" charset="0"/>
                          </a:rPr>
                          <m:t>1</m:t>
                        </m:r>
                      </m:sub>
                      <m:sup>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1</m:t>
                            </m:r>
                          </m:e>
                        </m:d>
                      </m:sup>
                    </m:sSubSup>
                    <m:r>
                      <a:rPr lang="en-GB" i="1">
                        <a:latin typeface="Cambria Math" panose="02040503050406030204" pitchFamily="18" charset="0"/>
                        <a:ea typeface="Cambria Math" panose="02040503050406030204" pitchFamily="18" charset="0"/>
                      </a:rPr>
                      <m:t>=0.6</m:t>
                    </m:r>
                    <m:r>
                      <a:rPr lang="en-GB" b="0" i="1" smtClean="0">
                        <a:latin typeface="Cambria Math" panose="02040503050406030204" pitchFamily="18" charset="0"/>
                        <a:ea typeface="Cambria Math" panose="02040503050406030204" pitchFamily="18" charset="0"/>
                      </a:rPr>
                      <m:t>58</m:t>
                    </m:r>
                  </m:oMath>
                </a14:m>
                <a:endParaRPr lang="en-GB" i="1" dirty="0">
                  <a:latin typeface="Cambria Math" panose="02040503050406030204" pitchFamily="18" charset="0"/>
                  <a:ea typeface="Cambria Math" panose="02040503050406030204" pitchFamily="18" charset="0"/>
                </a:endParaRPr>
              </a:p>
              <a:p>
                <a:pPr lvl="1"/>
                <a14:m>
                  <m:oMath xmlns:m="http://schemas.openxmlformats.org/officeDocument/2006/math">
                    <m:sSubSup>
                      <m:sSubSupPr>
                        <m:ctrlPr>
                          <a:rPr lang="en-GB" i="1">
                            <a:latin typeface="Cambria Math" panose="02040503050406030204" pitchFamily="18" charset="0"/>
                            <a:ea typeface="Cambria Math" panose="02040503050406030204" pitchFamily="18" charset="0"/>
                          </a:rPr>
                        </m:ctrlPr>
                      </m:sSubSupPr>
                      <m:e>
                        <m:r>
                          <a:rPr lang="en-GB" i="1">
                            <a:latin typeface="Cambria Math" panose="02040503050406030204" pitchFamily="18" charset="0"/>
                            <a:ea typeface="Cambria Math" panose="02040503050406030204" pitchFamily="18" charset="0"/>
                          </a:rPr>
                          <m:t>𝜃</m:t>
                        </m:r>
                      </m:e>
                      <m:sub>
                        <m:r>
                          <a:rPr lang="en-GB" i="1">
                            <a:latin typeface="Cambria Math" panose="02040503050406030204" pitchFamily="18" charset="0"/>
                            <a:ea typeface="Cambria Math" panose="02040503050406030204" pitchFamily="18" charset="0"/>
                          </a:rPr>
                          <m:t>𝐹</m:t>
                        </m:r>
                        <m:r>
                          <a:rPr lang="en-GB" i="1">
                            <a:latin typeface="Cambria Math" panose="02040503050406030204" pitchFamily="18" charset="0"/>
                            <a:ea typeface="Cambria Math" panose="02040503050406030204" pitchFamily="18" charset="0"/>
                          </a:rPr>
                          <m:t>2</m:t>
                        </m:r>
                      </m:sub>
                      <m:sup>
                        <m:d>
                          <m:dPr>
                            <m:ctrlPr>
                              <a:rPr lang="en-GB" b="0" i="1">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1</m:t>
                            </m:r>
                          </m:e>
                        </m:d>
                      </m:sup>
                    </m:sSubSup>
                    <m:r>
                      <a:rPr lang="en-GB" i="1">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0.3887,</m:t>
                    </m:r>
                    <m:sSubSup>
                      <m:sSubSupPr>
                        <m:ctrlPr>
                          <a:rPr lang="en-GB" i="1">
                            <a:latin typeface="Cambria Math" panose="02040503050406030204" pitchFamily="18" charset="0"/>
                            <a:ea typeface="Cambria Math" panose="02040503050406030204" pitchFamily="18" charset="0"/>
                          </a:rPr>
                        </m:ctrlPr>
                      </m:sSubSupPr>
                      <m:e>
                        <m:r>
                          <a:rPr lang="en-GB" i="1">
                            <a:latin typeface="Cambria Math" panose="02040503050406030204" pitchFamily="18" charset="0"/>
                            <a:ea typeface="Cambria Math" panose="02040503050406030204" pitchFamily="18" charset="0"/>
                          </a:rPr>
                          <m:t>𝜃</m:t>
                        </m:r>
                      </m:e>
                      <m:sub>
                        <m:r>
                          <a:rPr lang="en-GB" i="1">
                            <a:latin typeface="Cambria Math" panose="02040503050406030204" pitchFamily="18" charset="0"/>
                            <a:ea typeface="Cambria Math" panose="02040503050406030204" pitchFamily="18" charset="0"/>
                          </a:rPr>
                          <m:t>𝑊</m:t>
                        </m:r>
                        <m:r>
                          <a:rPr lang="en-GB" i="1">
                            <a:latin typeface="Cambria Math" panose="02040503050406030204" pitchFamily="18" charset="0"/>
                            <a:ea typeface="Cambria Math" panose="02040503050406030204" pitchFamily="18" charset="0"/>
                          </a:rPr>
                          <m:t>2</m:t>
                        </m:r>
                      </m:sub>
                      <m:sup>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1</m:t>
                            </m:r>
                          </m:e>
                        </m:d>
                      </m:sup>
                    </m:sSubSup>
                    <m:r>
                      <a:rPr lang="en-GB" i="1">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0.3817,</m:t>
                    </m:r>
                    <m:sSubSup>
                      <m:sSubSupPr>
                        <m:ctrlPr>
                          <a:rPr lang="en-GB" i="1">
                            <a:latin typeface="Cambria Math" panose="02040503050406030204" pitchFamily="18" charset="0"/>
                            <a:ea typeface="Cambria Math" panose="02040503050406030204" pitchFamily="18" charset="0"/>
                          </a:rPr>
                        </m:ctrlPr>
                      </m:sSubSupPr>
                      <m:e>
                        <m:r>
                          <a:rPr lang="en-GB" i="1">
                            <a:latin typeface="Cambria Math" panose="02040503050406030204" pitchFamily="18" charset="0"/>
                            <a:ea typeface="Cambria Math" panose="02040503050406030204" pitchFamily="18" charset="0"/>
                          </a:rPr>
                          <m:t>𝜃</m:t>
                        </m:r>
                      </m:e>
                      <m:sub>
                        <m:r>
                          <a:rPr lang="en-GB" i="1">
                            <a:latin typeface="Cambria Math" panose="02040503050406030204" pitchFamily="18" charset="0"/>
                            <a:ea typeface="Cambria Math" panose="02040503050406030204" pitchFamily="18" charset="0"/>
                          </a:rPr>
                          <m:t>𝐻</m:t>
                        </m:r>
                        <m:r>
                          <a:rPr lang="en-GB" i="1">
                            <a:latin typeface="Cambria Math" panose="02040503050406030204" pitchFamily="18" charset="0"/>
                            <a:ea typeface="Cambria Math" panose="02040503050406030204" pitchFamily="18" charset="0"/>
                          </a:rPr>
                          <m:t>2</m:t>
                        </m:r>
                      </m:sub>
                      <m:sup>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1</m:t>
                            </m:r>
                          </m:e>
                        </m:d>
                      </m:sup>
                    </m:sSubSup>
                    <m:r>
                      <a:rPr lang="en-GB" i="1">
                        <a:latin typeface="Cambria Math" panose="02040503050406030204" pitchFamily="18" charset="0"/>
                        <a:ea typeface="Cambria Math" panose="02040503050406030204" pitchFamily="18" charset="0"/>
                      </a:rPr>
                      <m:t>=0</m:t>
                    </m:r>
                    <m:r>
                      <a:rPr lang="en-GB" b="0" i="1" smtClean="0">
                        <a:latin typeface="Cambria Math" panose="02040503050406030204" pitchFamily="18" charset="0"/>
                        <a:ea typeface="Cambria Math" panose="02040503050406030204" pitchFamily="18" charset="0"/>
                      </a:rPr>
                      <m:t>.3827</m:t>
                    </m:r>
                  </m:oMath>
                </a14:m>
                <a:endParaRPr lang="en-GB" dirty="0"/>
              </a:p>
              <a:p>
                <a:r>
                  <a:rPr lang="en-GB" dirty="0"/>
                  <a:t>For any set of parameters, compute log likelihood as we did before</a:t>
                </a:r>
              </a:p>
            </p:txBody>
          </p:sp>
        </mc:Choice>
        <mc:Fallback xmlns="">
          <p:sp>
            <p:nvSpPr>
              <p:cNvPr id="10" name="Content Placeholder 9">
                <a:extLst>
                  <a:ext uri="{FF2B5EF4-FFF2-40B4-BE49-F238E27FC236}">
                    <a16:creationId xmlns:a16="http://schemas.microsoft.com/office/drawing/2014/main" id="{50E26B16-1432-304A-938D-E00B86480D8B}"/>
                  </a:ext>
                </a:extLst>
              </p:cNvPr>
              <p:cNvSpPr>
                <a:spLocks noGrp="1" noRot="1" noChangeAspect="1" noMove="1" noResize="1" noEditPoints="1" noAdjustHandles="1" noChangeArrowheads="1" noChangeShapeType="1" noTextEdit="1"/>
              </p:cNvSpPr>
              <p:nvPr>
                <p:ph idx="1"/>
              </p:nvPr>
            </p:nvSpPr>
            <p:spPr>
              <a:xfrm>
                <a:off x="359625" y="1666902"/>
                <a:ext cx="6750069" cy="4236435"/>
              </a:xfrm>
              <a:blipFill>
                <a:blip r:embed="rId3"/>
                <a:stretch>
                  <a:fillRect l="-2439" t="-2687" r="-300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graphicFrame>
            <p:nvGraphicFramePr>
              <p:cNvPr id="19" name="Table 18">
                <a:extLst>
                  <a:ext uri="{FF2B5EF4-FFF2-40B4-BE49-F238E27FC236}">
                    <a16:creationId xmlns:a16="http://schemas.microsoft.com/office/drawing/2014/main" id="{9E072329-46B8-7242-A799-96649078FE9E}"/>
                  </a:ext>
                </a:extLst>
              </p:cNvPr>
              <p:cNvGraphicFramePr>
                <a:graphicFrameLocks noGrp="1"/>
              </p:cNvGraphicFramePr>
              <p:nvPr/>
            </p:nvGraphicFramePr>
            <p:xfrm>
              <a:off x="7329987" y="1661479"/>
              <a:ext cx="4416778" cy="1222728"/>
            </p:xfrm>
            <a:graphic>
              <a:graphicData uri="http://schemas.openxmlformats.org/drawingml/2006/table">
                <a:tbl>
                  <a:tblPr firstRow="1" bandRow="1">
                    <a:tableStyleId>{793D81CF-94F2-401A-BA57-92F5A7B2D0C5}</a:tableStyleId>
                  </a:tblPr>
                  <a:tblGrid>
                    <a:gridCol w="1108064">
                      <a:extLst>
                        <a:ext uri="{9D8B030D-6E8A-4147-A177-3AD203B41FA5}">
                          <a16:colId xmlns:a16="http://schemas.microsoft.com/office/drawing/2014/main" val="563986268"/>
                        </a:ext>
                      </a:extLst>
                    </a:gridCol>
                    <a:gridCol w="864288">
                      <a:extLst>
                        <a:ext uri="{9D8B030D-6E8A-4147-A177-3AD203B41FA5}">
                          <a16:colId xmlns:a16="http://schemas.microsoft.com/office/drawing/2014/main" val="4209704794"/>
                        </a:ext>
                      </a:extLst>
                    </a:gridCol>
                    <a:gridCol w="790069">
                      <a:extLst>
                        <a:ext uri="{9D8B030D-6E8A-4147-A177-3AD203B41FA5}">
                          <a16:colId xmlns:a16="http://schemas.microsoft.com/office/drawing/2014/main" val="4195741854"/>
                        </a:ext>
                      </a:extLst>
                    </a:gridCol>
                    <a:gridCol w="864288">
                      <a:extLst>
                        <a:ext uri="{9D8B030D-6E8A-4147-A177-3AD203B41FA5}">
                          <a16:colId xmlns:a16="http://schemas.microsoft.com/office/drawing/2014/main" val="727764260"/>
                        </a:ext>
                      </a:extLst>
                    </a:gridCol>
                    <a:gridCol w="790069">
                      <a:extLst>
                        <a:ext uri="{9D8B030D-6E8A-4147-A177-3AD203B41FA5}">
                          <a16:colId xmlns:a16="http://schemas.microsoft.com/office/drawing/2014/main" val="412493885"/>
                        </a:ext>
                      </a:extLst>
                    </a:gridCol>
                  </a:tblGrid>
                  <a:tr h="305682">
                    <a:tc rowSpan="2">
                      <a:txBody>
                        <a:bodyPr/>
                        <a:lstStyle/>
                        <a:p>
                          <a:pPr algn="ctr"/>
                          <a:r>
                            <a:rPr lang="de-DE" sz="1400" dirty="0"/>
                            <a:t>Data</a:t>
                          </a:r>
                        </a:p>
                      </a:txBody>
                      <a:tcPr marL="91345" marR="91345" marT="45672" marB="45672" anchor="ctr"/>
                    </a:tc>
                    <a:tc gridSpan="2">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𝑊</m:t>
                                </m:r>
                                <m:r>
                                  <a:rPr lang="de-DE" sz="1400" b="0" i="1" smtClean="0">
                                    <a:latin typeface="Cambria Math" panose="02040503050406030204" pitchFamily="18" charset="0"/>
                                  </a:rPr>
                                  <m:t>=</m:t>
                                </m:r>
                                <m:r>
                                  <a:rPr lang="de-DE" sz="1400" b="0" i="1" smtClean="0">
                                    <a:latin typeface="Cambria Math" panose="02040503050406030204" pitchFamily="18" charset="0"/>
                                  </a:rPr>
                                  <m:t>𝑟𝑒𝑑</m:t>
                                </m:r>
                              </m:oMath>
                            </m:oMathPara>
                          </a14:m>
                          <a:endParaRPr lang="de-DE" sz="1400" b="0" dirty="0"/>
                        </a:p>
                      </a:txBody>
                      <a:tcPr marL="91345" marR="91345" marT="45672" marB="45672"/>
                    </a:tc>
                    <a:tc hMerge="1">
                      <a:txBody>
                        <a:bodyPr/>
                        <a:lstStyle/>
                        <a:p>
                          <a:endParaRPr lang="de-DE" dirty="0"/>
                        </a:p>
                      </a:txBody>
                      <a:tcPr/>
                    </a:tc>
                    <a:tc gridSpan="2">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𝑊</m:t>
                                </m:r>
                                <m:r>
                                  <a:rPr lang="de-DE" sz="1400" b="0" i="1" smtClean="0">
                                    <a:latin typeface="Cambria Math" panose="02040503050406030204" pitchFamily="18" charset="0"/>
                                  </a:rPr>
                                  <m:t>=</m:t>
                                </m:r>
                                <m:r>
                                  <a:rPr lang="de-DE" sz="1400" b="0" i="1" smtClean="0">
                                    <a:latin typeface="Cambria Math" panose="02040503050406030204" pitchFamily="18" charset="0"/>
                                  </a:rPr>
                                  <m:t>𝑦𝑒𝑙𝑙𝑜𝑤</m:t>
                                </m:r>
                              </m:oMath>
                            </m:oMathPara>
                          </a14:m>
                          <a:endParaRPr lang="de-DE" sz="1400" b="0" dirty="0"/>
                        </a:p>
                      </a:txBody>
                      <a:tcPr marL="91345" marR="91345" marT="45672" marB="45672"/>
                    </a:tc>
                    <a:tc hMerge="1">
                      <a:txBody>
                        <a:bodyPr/>
                        <a:lstStyle/>
                        <a:p>
                          <a:endParaRPr lang="de-DE" dirty="0"/>
                        </a:p>
                      </a:txBody>
                      <a:tcPr/>
                    </a:tc>
                    <a:extLst>
                      <a:ext uri="{0D108BD9-81ED-4DB2-BD59-A6C34878D82A}">
                        <a16:rowId xmlns:a16="http://schemas.microsoft.com/office/drawing/2014/main" val="3031248550"/>
                      </a:ext>
                    </a:extLst>
                  </a:tr>
                  <a:tr h="305682">
                    <a:tc vMerge="1">
                      <a:txBody>
                        <a:bodyPr/>
                        <a:lstStyle/>
                        <a:p>
                          <a:endParaRPr lang="de-DE" sz="1400" dirty="0"/>
                        </a:p>
                      </a:txBody>
                      <a:tcPr>
                        <a:solidFill>
                          <a:schemeClr val="tx1"/>
                        </a:solidFill>
                      </a:tcPr>
                    </a:tc>
                    <a:tc>
                      <a:txBody>
                        <a:bodyPr/>
                        <a:lstStyle/>
                        <a:p>
                          <a:pPr/>
                          <a14:m>
                            <m:oMathPara xmlns:m="http://schemas.openxmlformats.org/officeDocument/2006/math">
                              <m:oMathParaPr>
                                <m:jc m:val="centerGroup"/>
                              </m:oMathParaPr>
                              <m:oMath xmlns:m="http://schemas.openxmlformats.org/officeDocument/2006/math">
                                <m:r>
                                  <a:rPr lang="de-DE" sz="1400" b="0" i="1" smtClean="0">
                                    <a:solidFill>
                                      <a:schemeClr val="bg1"/>
                                    </a:solidFill>
                                    <a:latin typeface="Cambria Math" panose="02040503050406030204" pitchFamily="18" charset="0"/>
                                  </a:rPr>
                                  <m:t>𝐻</m:t>
                                </m:r>
                                <m:r>
                                  <a:rPr lang="de-DE" sz="1400" b="0" i="1" smtClean="0">
                                    <a:solidFill>
                                      <a:schemeClr val="bg1"/>
                                    </a:solidFill>
                                    <a:latin typeface="Cambria Math" panose="02040503050406030204" pitchFamily="18" charset="0"/>
                                  </a:rPr>
                                  <m:t>=</m:t>
                                </m:r>
                                <m:r>
                                  <a:rPr lang="de-DE" sz="1400" b="0" i="1" smtClean="0">
                                    <a:solidFill>
                                      <a:schemeClr val="bg1"/>
                                    </a:solidFill>
                                    <a:latin typeface="Cambria Math" panose="02040503050406030204" pitchFamily="18" charset="0"/>
                                  </a:rPr>
                                  <m:t>𝑦𝑒𝑠</m:t>
                                </m:r>
                              </m:oMath>
                            </m:oMathPara>
                          </a14:m>
                          <a:endParaRPr lang="de-DE" sz="1400" dirty="0">
                            <a:solidFill>
                              <a:schemeClr val="bg1"/>
                            </a:solidFill>
                          </a:endParaRPr>
                        </a:p>
                      </a:txBody>
                      <a:tcPr marL="91345" marR="91345" marT="45672" marB="45672">
                        <a:solidFill>
                          <a:schemeClr val="tx1"/>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b="0" i="1" smtClean="0">
                                    <a:solidFill>
                                      <a:schemeClr val="bg1"/>
                                    </a:solidFill>
                                    <a:latin typeface="Cambria Math" panose="02040503050406030204" pitchFamily="18" charset="0"/>
                                  </a:rPr>
                                  <m:t>𝐻</m:t>
                                </m:r>
                                <m:r>
                                  <a:rPr lang="de-DE" sz="1400" b="0" i="1" smtClean="0">
                                    <a:solidFill>
                                      <a:schemeClr val="bg1"/>
                                    </a:solidFill>
                                    <a:latin typeface="Cambria Math" panose="02040503050406030204" pitchFamily="18" charset="0"/>
                                  </a:rPr>
                                  <m:t>=</m:t>
                                </m:r>
                                <m:r>
                                  <a:rPr lang="de-DE" sz="1400" b="0" i="1" smtClean="0">
                                    <a:solidFill>
                                      <a:schemeClr val="bg1"/>
                                    </a:solidFill>
                                    <a:latin typeface="Cambria Math" panose="02040503050406030204" pitchFamily="18" charset="0"/>
                                  </a:rPr>
                                  <m:t>𝑛𝑜</m:t>
                                </m:r>
                              </m:oMath>
                            </m:oMathPara>
                          </a14:m>
                          <a:endParaRPr lang="de-DE" sz="1400" dirty="0">
                            <a:solidFill>
                              <a:schemeClr val="bg1"/>
                            </a:solidFill>
                          </a:endParaRPr>
                        </a:p>
                      </a:txBody>
                      <a:tcPr marL="91345" marR="91345" marT="45672" marB="45672">
                        <a:solidFill>
                          <a:schemeClr val="tx1"/>
                        </a:solidFill>
                      </a:tcPr>
                    </a:tc>
                    <a:tc>
                      <a:txBody>
                        <a:bodyPr/>
                        <a:lstStyle/>
                        <a:p>
                          <a:pPr/>
                          <a14:m>
                            <m:oMathPara xmlns:m="http://schemas.openxmlformats.org/officeDocument/2006/math">
                              <m:oMathParaPr>
                                <m:jc m:val="centerGroup"/>
                              </m:oMathParaPr>
                              <m:oMath xmlns:m="http://schemas.openxmlformats.org/officeDocument/2006/math">
                                <m:r>
                                  <a:rPr lang="de-DE" sz="1400" b="0" i="1" smtClean="0">
                                    <a:solidFill>
                                      <a:schemeClr val="bg1"/>
                                    </a:solidFill>
                                    <a:latin typeface="Cambria Math" panose="02040503050406030204" pitchFamily="18" charset="0"/>
                                  </a:rPr>
                                  <m:t>𝐻</m:t>
                                </m:r>
                                <m:r>
                                  <a:rPr lang="de-DE" sz="1400" b="0" i="1" smtClean="0">
                                    <a:solidFill>
                                      <a:schemeClr val="bg1"/>
                                    </a:solidFill>
                                    <a:latin typeface="Cambria Math" panose="02040503050406030204" pitchFamily="18" charset="0"/>
                                  </a:rPr>
                                  <m:t>=</m:t>
                                </m:r>
                                <m:r>
                                  <a:rPr lang="de-DE" sz="1400" b="0" i="1" smtClean="0">
                                    <a:solidFill>
                                      <a:schemeClr val="bg1"/>
                                    </a:solidFill>
                                    <a:latin typeface="Cambria Math" panose="02040503050406030204" pitchFamily="18" charset="0"/>
                                  </a:rPr>
                                  <m:t>𝑦𝑒𝑠</m:t>
                                </m:r>
                              </m:oMath>
                            </m:oMathPara>
                          </a14:m>
                          <a:endParaRPr lang="de-DE" sz="1400" dirty="0">
                            <a:solidFill>
                              <a:schemeClr val="bg1"/>
                            </a:solidFill>
                          </a:endParaRPr>
                        </a:p>
                      </a:txBody>
                      <a:tcPr marL="91345" marR="91345" marT="45672" marB="45672">
                        <a:solidFill>
                          <a:schemeClr val="tx1"/>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b="0" i="1" smtClean="0">
                                    <a:solidFill>
                                      <a:schemeClr val="bg1"/>
                                    </a:solidFill>
                                    <a:latin typeface="Cambria Math" panose="02040503050406030204" pitchFamily="18" charset="0"/>
                                  </a:rPr>
                                  <m:t>𝐻</m:t>
                                </m:r>
                                <m:r>
                                  <a:rPr lang="de-DE" sz="1400" b="0" i="1" smtClean="0">
                                    <a:solidFill>
                                      <a:schemeClr val="bg1"/>
                                    </a:solidFill>
                                    <a:latin typeface="Cambria Math" panose="02040503050406030204" pitchFamily="18" charset="0"/>
                                  </a:rPr>
                                  <m:t>=</m:t>
                                </m:r>
                                <m:r>
                                  <a:rPr lang="de-DE" sz="1400" b="0" i="1" smtClean="0">
                                    <a:solidFill>
                                      <a:schemeClr val="bg1"/>
                                    </a:solidFill>
                                    <a:latin typeface="Cambria Math" panose="02040503050406030204" pitchFamily="18" charset="0"/>
                                  </a:rPr>
                                  <m:t>𝑛𝑜</m:t>
                                </m:r>
                              </m:oMath>
                            </m:oMathPara>
                          </a14:m>
                          <a:endParaRPr lang="de-DE" sz="1400" dirty="0">
                            <a:solidFill>
                              <a:schemeClr val="bg1"/>
                            </a:solidFill>
                          </a:endParaRPr>
                        </a:p>
                      </a:txBody>
                      <a:tcPr marL="91345" marR="91345" marT="45672" marB="45672">
                        <a:solidFill>
                          <a:schemeClr val="tx1"/>
                        </a:solidFill>
                      </a:tcPr>
                    </a:tc>
                    <a:extLst>
                      <a:ext uri="{0D108BD9-81ED-4DB2-BD59-A6C34878D82A}">
                        <a16:rowId xmlns:a16="http://schemas.microsoft.com/office/drawing/2014/main" val="1993784280"/>
                      </a:ext>
                    </a:extLst>
                  </a:tr>
                  <a:tr h="305682">
                    <a:tc>
                      <a:txBody>
                        <a:bodyPr/>
                        <a:lstStyle/>
                        <a:p>
                          <a:pPr/>
                          <a14:m>
                            <m:oMathPara xmlns:m="http://schemas.openxmlformats.org/officeDocument/2006/math">
                              <m:oMathParaPr>
                                <m:jc m:val="centerGroup"/>
                              </m:oMathParaPr>
                              <m:oMath xmlns:m="http://schemas.openxmlformats.org/officeDocument/2006/math">
                                <m:r>
                                  <a:rPr lang="de-DE" sz="1400" b="0" i="1" smtClean="0">
                                    <a:solidFill>
                                      <a:schemeClr val="bg1"/>
                                    </a:solidFill>
                                    <a:latin typeface="Cambria Math" panose="02040503050406030204" pitchFamily="18" charset="0"/>
                                  </a:rPr>
                                  <m:t>𝐹</m:t>
                                </m:r>
                                <m:r>
                                  <a:rPr lang="de-DE" sz="1400" b="0" i="1" smtClean="0">
                                    <a:solidFill>
                                      <a:schemeClr val="bg1"/>
                                    </a:solidFill>
                                    <a:latin typeface="Cambria Math" panose="02040503050406030204" pitchFamily="18" charset="0"/>
                                  </a:rPr>
                                  <m:t>=</m:t>
                                </m:r>
                                <m:r>
                                  <a:rPr lang="de-DE" sz="1400" b="0" i="1" smtClean="0">
                                    <a:solidFill>
                                      <a:schemeClr val="bg1"/>
                                    </a:solidFill>
                                    <a:latin typeface="Cambria Math" panose="02040503050406030204" pitchFamily="18" charset="0"/>
                                  </a:rPr>
                                  <m:t>𝑐h𝑒𝑟𝑟𝑦</m:t>
                                </m:r>
                              </m:oMath>
                            </m:oMathPara>
                          </a14:m>
                          <a:endParaRPr lang="de-DE" sz="1400" dirty="0">
                            <a:solidFill>
                              <a:schemeClr val="bg1"/>
                            </a:solidFill>
                          </a:endParaRPr>
                        </a:p>
                      </a:txBody>
                      <a:tcPr marL="91345" marR="91345" marT="45672" marB="45672">
                        <a:solidFill>
                          <a:schemeClr val="tx1"/>
                        </a:solidFill>
                      </a:tcPr>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273</m:t>
                                </m:r>
                              </m:oMath>
                            </m:oMathPara>
                          </a14:m>
                          <a:endParaRPr lang="de-DE"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93</m:t>
                                </m:r>
                              </m:oMath>
                            </m:oMathPara>
                          </a14:m>
                          <a:endParaRPr lang="de-DE"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104</m:t>
                                </m:r>
                              </m:oMath>
                            </m:oMathPara>
                          </a14:m>
                          <a:endParaRPr lang="de-DE"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90</m:t>
                                </m:r>
                              </m:oMath>
                            </m:oMathPara>
                          </a14:m>
                          <a:endParaRPr lang="de-DE" sz="1400" dirty="0"/>
                        </a:p>
                      </a:txBody>
                      <a:tcPr marL="91345" marR="91345" marT="45672" marB="45672"/>
                    </a:tc>
                    <a:extLst>
                      <a:ext uri="{0D108BD9-81ED-4DB2-BD59-A6C34878D82A}">
                        <a16:rowId xmlns:a16="http://schemas.microsoft.com/office/drawing/2014/main" val="769759906"/>
                      </a:ext>
                    </a:extLst>
                  </a:tr>
                  <a:tr h="305682">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b="0" i="1" smtClean="0">
                                    <a:solidFill>
                                      <a:schemeClr val="bg1"/>
                                    </a:solidFill>
                                    <a:latin typeface="Cambria Math" panose="02040503050406030204" pitchFamily="18" charset="0"/>
                                  </a:rPr>
                                  <m:t>𝐹</m:t>
                                </m:r>
                                <m:r>
                                  <a:rPr lang="de-DE" sz="1400" b="0" i="1" smtClean="0">
                                    <a:solidFill>
                                      <a:schemeClr val="bg1"/>
                                    </a:solidFill>
                                    <a:latin typeface="Cambria Math" panose="02040503050406030204" pitchFamily="18" charset="0"/>
                                  </a:rPr>
                                  <m:t>=</m:t>
                                </m:r>
                                <m:r>
                                  <a:rPr lang="de-DE" sz="1400" b="0" i="1" smtClean="0">
                                    <a:solidFill>
                                      <a:schemeClr val="bg1"/>
                                    </a:solidFill>
                                    <a:latin typeface="Cambria Math" panose="02040503050406030204" pitchFamily="18" charset="0"/>
                                  </a:rPr>
                                  <m:t>𝑙𝑖𝑚𝑒</m:t>
                                </m:r>
                              </m:oMath>
                            </m:oMathPara>
                          </a14:m>
                          <a:endParaRPr lang="de-DE" sz="1400" dirty="0">
                            <a:solidFill>
                              <a:schemeClr val="bg1"/>
                            </a:solidFill>
                          </a:endParaRPr>
                        </a:p>
                      </a:txBody>
                      <a:tcPr marL="91345" marR="91345" marT="45672" marB="45672">
                        <a:solidFill>
                          <a:schemeClr val="tx1"/>
                        </a:solidFill>
                      </a:tcPr>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79</m:t>
                                </m:r>
                              </m:oMath>
                            </m:oMathPara>
                          </a14:m>
                          <a:endParaRPr lang="de-DE"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100</m:t>
                                </m:r>
                              </m:oMath>
                            </m:oMathPara>
                          </a14:m>
                          <a:endParaRPr lang="de-DE"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94</m:t>
                                </m:r>
                              </m:oMath>
                            </m:oMathPara>
                          </a14:m>
                          <a:endParaRPr lang="de-DE"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167</m:t>
                                </m:r>
                              </m:oMath>
                            </m:oMathPara>
                          </a14:m>
                          <a:endParaRPr lang="de-DE" sz="1400" dirty="0"/>
                        </a:p>
                      </a:txBody>
                      <a:tcPr marL="91345" marR="91345" marT="45672" marB="45672"/>
                    </a:tc>
                    <a:extLst>
                      <a:ext uri="{0D108BD9-81ED-4DB2-BD59-A6C34878D82A}">
                        <a16:rowId xmlns:a16="http://schemas.microsoft.com/office/drawing/2014/main" val="430728185"/>
                      </a:ext>
                    </a:extLst>
                  </a:tr>
                </a:tbl>
              </a:graphicData>
            </a:graphic>
          </p:graphicFrame>
        </mc:Choice>
        <mc:Fallback xmlns="">
          <p:graphicFrame>
            <p:nvGraphicFramePr>
              <p:cNvPr id="19" name="Table 18">
                <a:extLst>
                  <a:ext uri="{FF2B5EF4-FFF2-40B4-BE49-F238E27FC236}">
                    <a16:creationId xmlns:a16="http://schemas.microsoft.com/office/drawing/2014/main" id="{9E072329-46B8-7242-A799-96649078FE9E}"/>
                  </a:ext>
                </a:extLst>
              </p:cNvPr>
              <p:cNvGraphicFramePr>
                <a:graphicFrameLocks noGrp="1"/>
              </p:cNvGraphicFramePr>
              <p:nvPr>
                <p:extLst/>
              </p:nvPr>
            </p:nvGraphicFramePr>
            <p:xfrm>
              <a:off x="7329987" y="1661479"/>
              <a:ext cx="4416778" cy="1222728"/>
            </p:xfrm>
            <a:graphic>
              <a:graphicData uri="http://schemas.openxmlformats.org/drawingml/2006/table">
                <a:tbl>
                  <a:tblPr firstRow="1" bandRow="1">
                    <a:tableStyleId>{793D81CF-94F2-401A-BA57-92F5A7B2D0C5}</a:tableStyleId>
                  </a:tblPr>
                  <a:tblGrid>
                    <a:gridCol w="1108064">
                      <a:extLst>
                        <a:ext uri="{9D8B030D-6E8A-4147-A177-3AD203B41FA5}">
                          <a16:colId xmlns:a16="http://schemas.microsoft.com/office/drawing/2014/main" val="563986268"/>
                        </a:ext>
                      </a:extLst>
                    </a:gridCol>
                    <a:gridCol w="864288">
                      <a:extLst>
                        <a:ext uri="{9D8B030D-6E8A-4147-A177-3AD203B41FA5}">
                          <a16:colId xmlns:a16="http://schemas.microsoft.com/office/drawing/2014/main" val="4209704794"/>
                        </a:ext>
                      </a:extLst>
                    </a:gridCol>
                    <a:gridCol w="790069">
                      <a:extLst>
                        <a:ext uri="{9D8B030D-6E8A-4147-A177-3AD203B41FA5}">
                          <a16:colId xmlns:a16="http://schemas.microsoft.com/office/drawing/2014/main" val="4195741854"/>
                        </a:ext>
                      </a:extLst>
                    </a:gridCol>
                    <a:gridCol w="864288">
                      <a:extLst>
                        <a:ext uri="{9D8B030D-6E8A-4147-A177-3AD203B41FA5}">
                          <a16:colId xmlns:a16="http://schemas.microsoft.com/office/drawing/2014/main" val="727764260"/>
                        </a:ext>
                      </a:extLst>
                    </a:gridCol>
                    <a:gridCol w="790069">
                      <a:extLst>
                        <a:ext uri="{9D8B030D-6E8A-4147-A177-3AD203B41FA5}">
                          <a16:colId xmlns:a16="http://schemas.microsoft.com/office/drawing/2014/main" val="412493885"/>
                        </a:ext>
                      </a:extLst>
                    </a:gridCol>
                  </a:tblGrid>
                  <a:tr h="305682">
                    <a:tc rowSpan="2">
                      <a:txBody>
                        <a:bodyPr/>
                        <a:lstStyle/>
                        <a:p>
                          <a:pPr algn="ctr"/>
                          <a:r>
                            <a:rPr lang="de-DE" sz="1400" dirty="0"/>
                            <a:t>Data</a:t>
                          </a:r>
                        </a:p>
                      </a:txBody>
                      <a:tcPr marL="91345" marR="91345" marT="45672" marB="45672" anchor="ctr"/>
                    </a:tc>
                    <a:tc gridSpan="2">
                      <a:txBody>
                        <a:bodyPr/>
                        <a:lstStyle/>
                        <a:p>
                          <a:endParaRPr lang="en-US"/>
                        </a:p>
                      </a:txBody>
                      <a:tcPr marL="91345" marR="91345" marT="45672" marB="45672">
                        <a:blipFill>
                          <a:blip r:embed="rId4"/>
                          <a:stretch>
                            <a:fillRect l="-67176" r="-100000" b="-292000"/>
                          </a:stretch>
                        </a:blipFill>
                      </a:tcPr>
                    </a:tc>
                    <a:tc hMerge="1">
                      <a:txBody>
                        <a:bodyPr/>
                        <a:lstStyle/>
                        <a:p>
                          <a:endParaRPr lang="de-DE" dirty="0"/>
                        </a:p>
                      </a:txBody>
                      <a:tcPr/>
                    </a:tc>
                    <a:tc gridSpan="2">
                      <a:txBody>
                        <a:bodyPr/>
                        <a:lstStyle/>
                        <a:p>
                          <a:endParaRPr lang="en-US"/>
                        </a:p>
                      </a:txBody>
                      <a:tcPr marL="91345" marR="91345" marT="45672" marB="45672">
                        <a:blipFill>
                          <a:blip r:embed="rId4"/>
                          <a:stretch>
                            <a:fillRect l="-168462" r="-769" b="-292000"/>
                          </a:stretch>
                        </a:blipFill>
                      </a:tcPr>
                    </a:tc>
                    <a:tc hMerge="1">
                      <a:txBody>
                        <a:bodyPr/>
                        <a:lstStyle/>
                        <a:p>
                          <a:endParaRPr lang="de-DE" dirty="0"/>
                        </a:p>
                      </a:txBody>
                      <a:tcPr/>
                    </a:tc>
                    <a:extLst>
                      <a:ext uri="{0D108BD9-81ED-4DB2-BD59-A6C34878D82A}">
                        <a16:rowId xmlns:a16="http://schemas.microsoft.com/office/drawing/2014/main" val="3031248550"/>
                      </a:ext>
                    </a:extLst>
                  </a:tr>
                  <a:tr h="305682">
                    <a:tc vMerge="1">
                      <a:txBody>
                        <a:bodyPr/>
                        <a:lstStyle/>
                        <a:p>
                          <a:endParaRPr lang="de-DE" sz="1400" dirty="0"/>
                        </a:p>
                      </a:txBody>
                      <a:tcPr>
                        <a:solidFill>
                          <a:schemeClr val="tx1"/>
                        </a:solidFill>
                      </a:tcPr>
                    </a:tc>
                    <a:tc>
                      <a:txBody>
                        <a:bodyPr/>
                        <a:lstStyle/>
                        <a:p>
                          <a:endParaRPr lang="en-US"/>
                        </a:p>
                      </a:txBody>
                      <a:tcPr marL="91345" marR="91345" marT="45672" marB="45672">
                        <a:blipFill>
                          <a:blip r:embed="rId4"/>
                          <a:stretch>
                            <a:fillRect l="-129412" t="-104167" r="-285294" b="-204167"/>
                          </a:stretch>
                        </a:blipFill>
                      </a:tcPr>
                    </a:tc>
                    <a:tc>
                      <a:txBody>
                        <a:bodyPr/>
                        <a:lstStyle/>
                        <a:p>
                          <a:endParaRPr lang="en-US"/>
                        </a:p>
                      </a:txBody>
                      <a:tcPr marL="91345" marR="91345" marT="45672" marB="45672">
                        <a:blipFill>
                          <a:blip r:embed="rId4"/>
                          <a:stretch>
                            <a:fillRect l="-247619" t="-104167" r="-207937" b="-204167"/>
                          </a:stretch>
                        </a:blipFill>
                      </a:tcPr>
                    </a:tc>
                    <a:tc>
                      <a:txBody>
                        <a:bodyPr/>
                        <a:lstStyle/>
                        <a:p>
                          <a:endParaRPr lang="en-US"/>
                        </a:p>
                      </a:txBody>
                      <a:tcPr marL="91345" marR="91345" marT="45672" marB="45672">
                        <a:blipFill>
                          <a:blip r:embed="rId4"/>
                          <a:stretch>
                            <a:fillRect l="-322059" t="-104167" r="-92647" b="-204167"/>
                          </a:stretch>
                        </a:blipFill>
                      </a:tcPr>
                    </a:tc>
                    <a:tc>
                      <a:txBody>
                        <a:bodyPr/>
                        <a:lstStyle/>
                        <a:p>
                          <a:endParaRPr lang="en-US"/>
                        </a:p>
                      </a:txBody>
                      <a:tcPr marL="91345" marR="91345" marT="45672" marB="45672">
                        <a:blipFill>
                          <a:blip r:embed="rId4"/>
                          <a:stretch>
                            <a:fillRect l="-462903" t="-104167" r="-1613" b="-204167"/>
                          </a:stretch>
                        </a:blipFill>
                      </a:tcPr>
                    </a:tc>
                    <a:extLst>
                      <a:ext uri="{0D108BD9-81ED-4DB2-BD59-A6C34878D82A}">
                        <a16:rowId xmlns:a16="http://schemas.microsoft.com/office/drawing/2014/main" val="1993784280"/>
                      </a:ext>
                    </a:extLst>
                  </a:tr>
                  <a:tr h="305682">
                    <a:tc>
                      <a:txBody>
                        <a:bodyPr/>
                        <a:lstStyle/>
                        <a:p>
                          <a:endParaRPr lang="en-US"/>
                        </a:p>
                      </a:txBody>
                      <a:tcPr marL="91345" marR="91345" marT="45672" marB="45672">
                        <a:blipFill>
                          <a:blip r:embed="rId4"/>
                          <a:stretch>
                            <a:fillRect l="-1149" t="-196000" r="-301149" b="-96000"/>
                          </a:stretch>
                        </a:blipFill>
                      </a:tcPr>
                    </a:tc>
                    <a:tc>
                      <a:txBody>
                        <a:bodyPr/>
                        <a:lstStyle/>
                        <a:p>
                          <a:endParaRPr lang="en-US"/>
                        </a:p>
                      </a:txBody>
                      <a:tcPr marL="91345" marR="91345" marT="45672" marB="45672">
                        <a:blipFill>
                          <a:blip r:embed="rId4"/>
                          <a:stretch>
                            <a:fillRect l="-129412" t="-196000" r="-285294" b="-96000"/>
                          </a:stretch>
                        </a:blipFill>
                      </a:tcPr>
                    </a:tc>
                    <a:tc>
                      <a:txBody>
                        <a:bodyPr/>
                        <a:lstStyle/>
                        <a:p>
                          <a:endParaRPr lang="en-US"/>
                        </a:p>
                      </a:txBody>
                      <a:tcPr marL="91345" marR="91345" marT="45672" marB="45672">
                        <a:blipFill>
                          <a:blip r:embed="rId4"/>
                          <a:stretch>
                            <a:fillRect l="-247619" t="-196000" r="-207937" b="-96000"/>
                          </a:stretch>
                        </a:blipFill>
                      </a:tcPr>
                    </a:tc>
                    <a:tc>
                      <a:txBody>
                        <a:bodyPr/>
                        <a:lstStyle/>
                        <a:p>
                          <a:endParaRPr lang="en-US"/>
                        </a:p>
                      </a:txBody>
                      <a:tcPr marL="91345" marR="91345" marT="45672" marB="45672">
                        <a:blipFill>
                          <a:blip r:embed="rId4"/>
                          <a:stretch>
                            <a:fillRect l="-322059" t="-196000" r="-92647" b="-96000"/>
                          </a:stretch>
                        </a:blipFill>
                      </a:tcPr>
                    </a:tc>
                    <a:tc>
                      <a:txBody>
                        <a:bodyPr/>
                        <a:lstStyle/>
                        <a:p>
                          <a:endParaRPr lang="en-US"/>
                        </a:p>
                      </a:txBody>
                      <a:tcPr marL="91345" marR="91345" marT="45672" marB="45672">
                        <a:blipFill>
                          <a:blip r:embed="rId4"/>
                          <a:stretch>
                            <a:fillRect l="-462903" t="-196000" r="-1613" b="-96000"/>
                          </a:stretch>
                        </a:blipFill>
                      </a:tcPr>
                    </a:tc>
                    <a:extLst>
                      <a:ext uri="{0D108BD9-81ED-4DB2-BD59-A6C34878D82A}">
                        <a16:rowId xmlns:a16="http://schemas.microsoft.com/office/drawing/2014/main" val="769759906"/>
                      </a:ext>
                    </a:extLst>
                  </a:tr>
                  <a:tr h="305682">
                    <a:tc>
                      <a:txBody>
                        <a:bodyPr/>
                        <a:lstStyle/>
                        <a:p>
                          <a:endParaRPr lang="en-US"/>
                        </a:p>
                      </a:txBody>
                      <a:tcPr marL="91345" marR="91345" marT="45672" marB="45672">
                        <a:blipFill>
                          <a:blip r:embed="rId4"/>
                          <a:stretch>
                            <a:fillRect l="-1149" t="-308333" r="-301149"/>
                          </a:stretch>
                        </a:blipFill>
                      </a:tcPr>
                    </a:tc>
                    <a:tc>
                      <a:txBody>
                        <a:bodyPr/>
                        <a:lstStyle/>
                        <a:p>
                          <a:endParaRPr lang="en-US"/>
                        </a:p>
                      </a:txBody>
                      <a:tcPr marL="91345" marR="91345" marT="45672" marB="45672">
                        <a:blipFill>
                          <a:blip r:embed="rId4"/>
                          <a:stretch>
                            <a:fillRect l="-129412" t="-308333" r="-285294"/>
                          </a:stretch>
                        </a:blipFill>
                      </a:tcPr>
                    </a:tc>
                    <a:tc>
                      <a:txBody>
                        <a:bodyPr/>
                        <a:lstStyle/>
                        <a:p>
                          <a:endParaRPr lang="en-US"/>
                        </a:p>
                      </a:txBody>
                      <a:tcPr marL="91345" marR="91345" marT="45672" marB="45672">
                        <a:blipFill>
                          <a:blip r:embed="rId4"/>
                          <a:stretch>
                            <a:fillRect l="-247619" t="-308333" r="-207937"/>
                          </a:stretch>
                        </a:blipFill>
                      </a:tcPr>
                    </a:tc>
                    <a:tc>
                      <a:txBody>
                        <a:bodyPr/>
                        <a:lstStyle/>
                        <a:p>
                          <a:endParaRPr lang="en-US"/>
                        </a:p>
                      </a:txBody>
                      <a:tcPr marL="91345" marR="91345" marT="45672" marB="45672">
                        <a:blipFill>
                          <a:blip r:embed="rId4"/>
                          <a:stretch>
                            <a:fillRect l="-322059" t="-308333" r="-92647"/>
                          </a:stretch>
                        </a:blipFill>
                      </a:tcPr>
                    </a:tc>
                    <a:tc>
                      <a:txBody>
                        <a:bodyPr/>
                        <a:lstStyle/>
                        <a:p>
                          <a:endParaRPr lang="en-US"/>
                        </a:p>
                      </a:txBody>
                      <a:tcPr marL="91345" marR="91345" marT="45672" marB="45672">
                        <a:blipFill>
                          <a:blip r:embed="rId4"/>
                          <a:stretch>
                            <a:fillRect l="-462903" t="-308333" r="-1613"/>
                          </a:stretch>
                        </a:blipFill>
                      </a:tcPr>
                    </a:tc>
                    <a:extLst>
                      <a:ext uri="{0D108BD9-81ED-4DB2-BD59-A6C34878D82A}">
                        <a16:rowId xmlns:a16="http://schemas.microsoft.com/office/drawing/2014/main" val="430728185"/>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20" name="Table 19">
                <a:extLst>
                  <a:ext uri="{FF2B5EF4-FFF2-40B4-BE49-F238E27FC236}">
                    <a16:creationId xmlns:a16="http://schemas.microsoft.com/office/drawing/2014/main" id="{C85236AB-A3E7-724A-870B-0F9B55476D22}"/>
                  </a:ext>
                </a:extLst>
              </p:cNvPr>
              <p:cNvGraphicFramePr>
                <a:graphicFrameLocks noGrp="1"/>
              </p:cNvGraphicFramePr>
              <p:nvPr/>
            </p:nvGraphicFramePr>
            <p:xfrm>
              <a:off x="10435722" y="3520003"/>
              <a:ext cx="934255" cy="611364"/>
            </p:xfrm>
            <a:graphic>
              <a:graphicData uri="http://schemas.openxmlformats.org/drawingml/2006/table">
                <a:tbl>
                  <a:tblPr firstRow="1" bandRow="1">
                    <a:tableStyleId>{793D81CF-94F2-401A-BA57-92F5A7B2D0C5}</a:tableStyleId>
                  </a:tblPr>
                  <a:tblGrid>
                    <a:gridCol w="934255">
                      <a:extLst>
                        <a:ext uri="{9D8B030D-6E8A-4147-A177-3AD203B41FA5}">
                          <a16:colId xmlns:a16="http://schemas.microsoft.com/office/drawing/2014/main" val="994587755"/>
                        </a:ext>
                      </a:extLst>
                    </a:gridCol>
                  </a:tblGrid>
                  <a:tr h="305682">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𝑃</m:t>
                                </m:r>
                                <m:d>
                                  <m:dPr>
                                    <m:ctrlPr>
                                      <a:rPr lang="de-DE" sz="1400" b="0" i="1" smtClean="0">
                                        <a:latin typeface="Cambria Math" panose="02040503050406030204" pitchFamily="18" charset="0"/>
                                      </a:rPr>
                                    </m:ctrlPr>
                                  </m:dPr>
                                  <m:e>
                                    <m:r>
                                      <a:rPr lang="de-DE" sz="1400" b="0" i="1" smtClean="0">
                                        <a:latin typeface="Cambria Math" panose="02040503050406030204" pitchFamily="18" charset="0"/>
                                      </a:rPr>
                                      <m:t>𝐵</m:t>
                                    </m:r>
                                    <m:r>
                                      <a:rPr lang="de-DE" sz="1400" b="0" i="1" smtClean="0">
                                        <a:latin typeface="Cambria Math" panose="02040503050406030204" pitchFamily="18" charset="0"/>
                                      </a:rPr>
                                      <m:t>=1</m:t>
                                    </m:r>
                                  </m:e>
                                </m:d>
                              </m:oMath>
                            </m:oMathPara>
                          </a14:m>
                          <a:endParaRPr lang="de-DE" sz="1400" b="0" dirty="0"/>
                        </a:p>
                      </a:txBody>
                      <a:tcPr marL="91345" marR="91345" marT="45672" marB="45672"/>
                    </a:tc>
                    <a:extLst>
                      <a:ext uri="{0D108BD9-81ED-4DB2-BD59-A6C34878D82A}">
                        <a16:rowId xmlns:a16="http://schemas.microsoft.com/office/drawing/2014/main" val="2794515281"/>
                      </a:ext>
                    </a:extLst>
                  </a:tr>
                  <a:tr h="305682">
                    <a:tc>
                      <a:txBody>
                        <a:bodyPr/>
                        <a:lstStyle/>
                        <a:p>
                          <a:pPr/>
                          <a14:m>
                            <m:oMathPara xmlns:m="http://schemas.openxmlformats.org/officeDocument/2006/math">
                              <m:oMathParaPr>
                                <m:jc m:val="centerGroup"/>
                              </m:oMathParaPr>
                              <m:oMath xmlns:m="http://schemas.openxmlformats.org/officeDocument/2006/math">
                                <m:r>
                                  <a:rPr lang="de-DE" sz="1400" i="1" smtClean="0">
                                    <a:latin typeface="Cambria Math" panose="02040503050406030204" pitchFamily="18" charset="0"/>
                                    <a:ea typeface="Cambria Math" panose="02040503050406030204" pitchFamily="18" charset="0"/>
                                  </a:rPr>
                                  <m:t>𝜃</m:t>
                                </m:r>
                              </m:oMath>
                            </m:oMathPara>
                          </a14:m>
                          <a:endParaRPr lang="de-DE" sz="1400" dirty="0"/>
                        </a:p>
                      </a:txBody>
                      <a:tcPr marL="91345" marR="91345" marT="45672" marB="45672"/>
                    </a:tc>
                    <a:extLst>
                      <a:ext uri="{0D108BD9-81ED-4DB2-BD59-A6C34878D82A}">
                        <a16:rowId xmlns:a16="http://schemas.microsoft.com/office/drawing/2014/main" val="3291229817"/>
                      </a:ext>
                    </a:extLst>
                  </a:tr>
                </a:tbl>
              </a:graphicData>
            </a:graphic>
          </p:graphicFrame>
        </mc:Choice>
        <mc:Fallback xmlns="">
          <p:graphicFrame>
            <p:nvGraphicFramePr>
              <p:cNvPr id="20" name="Table 19">
                <a:extLst>
                  <a:ext uri="{FF2B5EF4-FFF2-40B4-BE49-F238E27FC236}">
                    <a16:creationId xmlns:a16="http://schemas.microsoft.com/office/drawing/2014/main" id="{C85236AB-A3E7-724A-870B-0F9B55476D22}"/>
                  </a:ext>
                </a:extLst>
              </p:cNvPr>
              <p:cNvGraphicFramePr>
                <a:graphicFrameLocks noGrp="1"/>
              </p:cNvGraphicFramePr>
              <p:nvPr>
                <p:extLst/>
              </p:nvPr>
            </p:nvGraphicFramePr>
            <p:xfrm>
              <a:off x="10435722" y="3520003"/>
              <a:ext cx="934255" cy="611364"/>
            </p:xfrm>
            <a:graphic>
              <a:graphicData uri="http://schemas.openxmlformats.org/drawingml/2006/table">
                <a:tbl>
                  <a:tblPr firstRow="1" bandRow="1">
                    <a:tableStyleId>{793D81CF-94F2-401A-BA57-92F5A7B2D0C5}</a:tableStyleId>
                  </a:tblPr>
                  <a:tblGrid>
                    <a:gridCol w="934255">
                      <a:extLst>
                        <a:ext uri="{9D8B030D-6E8A-4147-A177-3AD203B41FA5}">
                          <a16:colId xmlns:a16="http://schemas.microsoft.com/office/drawing/2014/main" val="994587755"/>
                        </a:ext>
                      </a:extLst>
                    </a:gridCol>
                  </a:tblGrid>
                  <a:tr h="305682">
                    <a:tc>
                      <a:txBody>
                        <a:bodyPr/>
                        <a:lstStyle/>
                        <a:p>
                          <a:endParaRPr lang="en-US"/>
                        </a:p>
                      </a:txBody>
                      <a:tcPr marL="91345" marR="91345" marT="45672" marB="45672">
                        <a:blipFill>
                          <a:blip r:embed="rId5"/>
                          <a:stretch>
                            <a:fillRect l="-1333" t="-4000" b="-96000"/>
                          </a:stretch>
                        </a:blipFill>
                      </a:tcPr>
                    </a:tc>
                    <a:extLst>
                      <a:ext uri="{0D108BD9-81ED-4DB2-BD59-A6C34878D82A}">
                        <a16:rowId xmlns:a16="http://schemas.microsoft.com/office/drawing/2014/main" val="2794515281"/>
                      </a:ext>
                    </a:extLst>
                  </a:tr>
                  <a:tr h="305682">
                    <a:tc>
                      <a:txBody>
                        <a:bodyPr/>
                        <a:lstStyle/>
                        <a:p>
                          <a:endParaRPr lang="en-US"/>
                        </a:p>
                      </a:txBody>
                      <a:tcPr marL="91345" marR="91345" marT="45672" marB="45672">
                        <a:blipFill>
                          <a:blip r:embed="rId5"/>
                          <a:stretch>
                            <a:fillRect l="-1333" t="-108333"/>
                          </a:stretch>
                        </a:blipFill>
                      </a:tcPr>
                    </a:tc>
                    <a:extLst>
                      <a:ext uri="{0D108BD9-81ED-4DB2-BD59-A6C34878D82A}">
                        <a16:rowId xmlns:a16="http://schemas.microsoft.com/office/drawing/2014/main" val="3291229817"/>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21" name="Table 20">
                <a:extLst>
                  <a:ext uri="{FF2B5EF4-FFF2-40B4-BE49-F238E27FC236}">
                    <a16:creationId xmlns:a16="http://schemas.microsoft.com/office/drawing/2014/main" id="{AA8213B6-2634-6640-BCB0-CA00733AF333}"/>
                  </a:ext>
                </a:extLst>
              </p:cNvPr>
              <p:cNvGraphicFramePr>
                <a:graphicFrameLocks noGrp="1"/>
              </p:cNvGraphicFramePr>
              <p:nvPr/>
            </p:nvGraphicFramePr>
            <p:xfrm>
              <a:off x="7109693" y="4981421"/>
              <a:ext cx="1620738" cy="917046"/>
            </p:xfrm>
            <a:graphic>
              <a:graphicData uri="http://schemas.openxmlformats.org/drawingml/2006/table">
                <a:tbl>
                  <a:tblPr firstRow="1" bandRow="1">
                    <a:tableStyleId>{793D81CF-94F2-401A-BA57-92F5A7B2D0C5}</a:tableStyleId>
                  </a:tblPr>
                  <a:tblGrid>
                    <a:gridCol w="342861">
                      <a:extLst>
                        <a:ext uri="{9D8B030D-6E8A-4147-A177-3AD203B41FA5}">
                          <a16:colId xmlns:a16="http://schemas.microsoft.com/office/drawing/2014/main" val="796263953"/>
                        </a:ext>
                      </a:extLst>
                    </a:gridCol>
                    <a:gridCol w="1277877">
                      <a:extLst>
                        <a:ext uri="{9D8B030D-6E8A-4147-A177-3AD203B41FA5}">
                          <a16:colId xmlns:a16="http://schemas.microsoft.com/office/drawing/2014/main" val="994587755"/>
                        </a:ext>
                      </a:extLst>
                    </a:gridCol>
                  </a:tblGrid>
                  <a:tr h="305682">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𝐵</m:t>
                                </m:r>
                              </m:oMath>
                            </m:oMathPara>
                          </a14:m>
                          <a:endParaRPr lang="de-DE" sz="1400" b="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𝑃</m:t>
                                </m:r>
                                <m:d>
                                  <m:dPr>
                                    <m:ctrlPr>
                                      <a:rPr lang="de-DE" sz="1400" b="0" i="1" smtClean="0">
                                        <a:latin typeface="Cambria Math" panose="02040503050406030204" pitchFamily="18" charset="0"/>
                                      </a:rPr>
                                    </m:ctrlPr>
                                  </m:dPr>
                                  <m:e>
                                    <m:r>
                                      <a:rPr lang="de-DE" sz="1400" b="0" i="1" smtClean="0">
                                        <a:latin typeface="Cambria Math" panose="02040503050406030204" pitchFamily="18" charset="0"/>
                                      </a:rPr>
                                      <m:t>𝑐h𝑒𝑟𝑟𝑦</m:t>
                                    </m:r>
                                    <m:r>
                                      <a:rPr lang="de-DE" sz="1400" b="0" i="1" smtClean="0">
                                        <a:latin typeface="Cambria Math" panose="02040503050406030204" pitchFamily="18" charset="0"/>
                                      </a:rPr>
                                      <m:t> | </m:t>
                                    </m:r>
                                    <m:r>
                                      <a:rPr lang="de-DE" sz="1400" b="0" i="1" smtClean="0">
                                        <a:latin typeface="Cambria Math" panose="02040503050406030204" pitchFamily="18" charset="0"/>
                                      </a:rPr>
                                      <m:t>𝐵</m:t>
                                    </m:r>
                                  </m:e>
                                </m:d>
                              </m:oMath>
                            </m:oMathPara>
                          </a14:m>
                          <a:endParaRPr lang="de-DE" sz="1400" b="0" dirty="0"/>
                        </a:p>
                      </a:txBody>
                      <a:tcPr marL="91345" marR="91345" marT="45672" marB="45672"/>
                    </a:tc>
                    <a:extLst>
                      <a:ext uri="{0D108BD9-81ED-4DB2-BD59-A6C34878D82A}">
                        <a16:rowId xmlns:a16="http://schemas.microsoft.com/office/drawing/2014/main" val="2794515281"/>
                      </a:ext>
                    </a:extLst>
                  </a:tr>
                  <a:tr h="305682">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1</m:t>
                                </m:r>
                              </m:oMath>
                            </m:oMathPara>
                          </a14:m>
                          <a:endParaRPr lang="de-DE"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ea typeface="Cambria Math" panose="02040503050406030204" pitchFamily="18" charset="0"/>
                                      </a:rPr>
                                    </m:ctrlPr>
                                  </m:sSubPr>
                                  <m:e>
                                    <m:r>
                                      <a:rPr lang="de-DE" sz="1400" i="1" smtClean="0">
                                        <a:latin typeface="Cambria Math" panose="02040503050406030204" pitchFamily="18" charset="0"/>
                                        <a:ea typeface="Cambria Math" panose="02040503050406030204" pitchFamily="18" charset="0"/>
                                      </a:rPr>
                                      <m:t>𝜃</m:t>
                                    </m:r>
                                  </m:e>
                                  <m:sub>
                                    <m:r>
                                      <a:rPr lang="de-DE" sz="1400" b="0" i="1" smtClean="0">
                                        <a:latin typeface="Cambria Math" panose="02040503050406030204" pitchFamily="18" charset="0"/>
                                        <a:ea typeface="Cambria Math" panose="02040503050406030204" pitchFamily="18" charset="0"/>
                                      </a:rPr>
                                      <m:t>𝐹</m:t>
                                    </m:r>
                                    <m:r>
                                      <a:rPr lang="de-DE" sz="1400" b="0" i="1" smtClean="0">
                                        <a:latin typeface="Cambria Math" panose="02040503050406030204" pitchFamily="18" charset="0"/>
                                        <a:ea typeface="Cambria Math" panose="02040503050406030204" pitchFamily="18" charset="0"/>
                                      </a:rPr>
                                      <m:t>1</m:t>
                                    </m:r>
                                  </m:sub>
                                </m:sSub>
                              </m:oMath>
                            </m:oMathPara>
                          </a14:m>
                          <a:endParaRPr lang="de-DE" sz="1400" dirty="0"/>
                        </a:p>
                      </a:txBody>
                      <a:tcPr marL="91345" marR="91345" marT="45672" marB="45672"/>
                    </a:tc>
                    <a:extLst>
                      <a:ext uri="{0D108BD9-81ED-4DB2-BD59-A6C34878D82A}">
                        <a16:rowId xmlns:a16="http://schemas.microsoft.com/office/drawing/2014/main" val="3291229817"/>
                      </a:ext>
                    </a:extLst>
                  </a:tr>
                  <a:tr h="305682">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2</m:t>
                                </m:r>
                              </m:oMath>
                            </m:oMathPara>
                          </a14:m>
                          <a:endParaRPr lang="de-DE" sz="1400" dirty="0"/>
                        </a:p>
                      </a:txBody>
                      <a:tcPr marL="91345" marR="91345" marT="45672" marB="45672"/>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ea typeface="Cambria Math" panose="02040503050406030204" pitchFamily="18" charset="0"/>
                                      </a:rPr>
                                    </m:ctrlPr>
                                  </m:sSubPr>
                                  <m:e>
                                    <m:r>
                                      <a:rPr lang="de-DE" sz="1400" i="1" smtClean="0">
                                        <a:latin typeface="Cambria Math" panose="02040503050406030204" pitchFamily="18" charset="0"/>
                                        <a:ea typeface="Cambria Math" panose="02040503050406030204" pitchFamily="18" charset="0"/>
                                      </a:rPr>
                                      <m:t>𝜃</m:t>
                                    </m:r>
                                  </m:e>
                                  <m:sub>
                                    <m:r>
                                      <a:rPr lang="de-DE" sz="1400" b="0" i="1" smtClean="0">
                                        <a:latin typeface="Cambria Math" panose="02040503050406030204" pitchFamily="18" charset="0"/>
                                        <a:ea typeface="Cambria Math" panose="02040503050406030204" pitchFamily="18" charset="0"/>
                                      </a:rPr>
                                      <m:t>𝐹</m:t>
                                    </m:r>
                                    <m:r>
                                      <a:rPr lang="de-DE" sz="1400" b="0" i="1" smtClean="0">
                                        <a:latin typeface="Cambria Math" panose="02040503050406030204" pitchFamily="18" charset="0"/>
                                        <a:ea typeface="Cambria Math" panose="02040503050406030204" pitchFamily="18" charset="0"/>
                                      </a:rPr>
                                      <m:t>2</m:t>
                                    </m:r>
                                  </m:sub>
                                </m:sSub>
                              </m:oMath>
                            </m:oMathPara>
                          </a14:m>
                          <a:endParaRPr lang="de-DE" sz="1400" dirty="0"/>
                        </a:p>
                      </a:txBody>
                      <a:tcPr marL="91345" marR="91345" marT="45672" marB="45672"/>
                    </a:tc>
                    <a:extLst>
                      <a:ext uri="{0D108BD9-81ED-4DB2-BD59-A6C34878D82A}">
                        <a16:rowId xmlns:a16="http://schemas.microsoft.com/office/drawing/2014/main" val="2499895101"/>
                      </a:ext>
                    </a:extLst>
                  </a:tr>
                </a:tbl>
              </a:graphicData>
            </a:graphic>
          </p:graphicFrame>
        </mc:Choice>
        <mc:Fallback xmlns="">
          <p:graphicFrame>
            <p:nvGraphicFramePr>
              <p:cNvPr id="21" name="Table 20">
                <a:extLst>
                  <a:ext uri="{FF2B5EF4-FFF2-40B4-BE49-F238E27FC236}">
                    <a16:creationId xmlns:a16="http://schemas.microsoft.com/office/drawing/2014/main" id="{AA8213B6-2634-6640-BCB0-CA00733AF333}"/>
                  </a:ext>
                </a:extLst>
              </p:cNvPr>
              <p:cNvGraphicFramePr>
                <a:graphicFrameLocks noGrp="1"/>
              </p:cNvGraphicFramePr>
              <p:nvPr>
                <p:extLst/>
              </p:nvPr>
            </p:nvGraphicFramePr>
            <p:xfrm>
              <a:off x="7109693" y="4981421"/>
              <a:ext cx="1620738" cy="917046"/>
            </p:xfrm>
            <a:graphic>
              <a:graphicData uri="http://schemas.openxmlformats.org/drawingml/2006/table">
                <a:tbl>
                  <a:tblPr firstRow="1" bandRow="1">
                    <a:tableStyleId>{793D81CF-94F2-401A-BA57-92F5A7B2D0C5}</a:tableStyleId>
                  </a:tblPr>
                  <a:tblGrid>
                    <a:gridCol w="342861">
                      <a:extLst>
                        <a:ext uri="{9D8B030D-6E8A-4147-A177-3AD203B41FA5}">
                          <a16:colId xmlns:a16="http://schemas.microsoft.com/office/drawing/2014/main" val="796263953"/>
                        </a:ext>
                      </a:extLst>
                    </a:gridCol>
                    <a:gridCol w="1277877">
                      <a:extLst>
                        <a:ext uri="{9D8B030D-6E8A-4147-A177-3AD203B41FA5}">
                          <a16:colId xmlns:a16="http://schemas.microsoft.com/office/drawing/2014/main" val="994587755"/>
                        </a:ext>
                      </a:extLst>
                    </a:gridCol>
                  </a:tblGrid>
                  <a:tr h="305682">
                    <a:tc>
                      <a:txBody>
                        <a:bodyPr/>
                        <a:lstStyle/>
                        <a:p>
                          <a:endParaRPr lang="en-US"/>
                        </a:p>
                      </a:txBody>
                      <a:tcPr marL="91345" marR="91345" marT="45672" marB="45672">
                        <a:blipFill>
                          <a:blip r:embed="rId6"/>
                          <a:stretch>
                            <a:fillRect t="-4167" r="-377778" b="-204167"/>
                          </a:stretch>
                        </a:blipFill>
                      </a:tcPr>
                    </a:tc>
                    <a:tc>
                      <a:txBody>
                        <a:bodyPr/>
                        <a:lstStyle/>
                        <a:p>
                          <a:endParaRPr lang="en-US"/>
                        </a:p>
                      </a:txBody>
                      <a:tcPr marL="91345" marR="91345" marT="45672" marB="45672">
                        <a:blipFill>
                          <a:blip r:embed="rId6"/>
                          <a:stretch>
                            <a:fillRect l="-26471" t="-4167" b="-204167"/>
                          </a:stretch>
                        </a:blipFill>
                      </a:tcPr>
                    </a:tc>
                    <a:extLst>
                      <a:ext uri="{0D108BD9-81ED-4DB2-BD59-A6C34878D82A}">
                        <a16:rowId xmlns:a16="http://schemas.microsoft.com/office/drawing/2014/main" val="2794515281"/>
                      </a:ext>
                    </a:extLst>
                  </a:tr>
                  <a:tr h="305682">
                    <a:tc>
                      <a:txBody>
                        <a:bodyPr/>
                        <a:lstStyle/>
                        <a:p>
                          <a:endParaRPr lang="en-US"/>
                        </a:p>
                      </a:txBody>
                      <a:tcPr marL="91345" marR="91345" marT="45672" marB="45672">
                        <a:blipFill>
                          <a:blip r:embed="rId6"/>
                          <a:stretch>
                            <a:fillRect t="-100000" r="-377778" b="-96000"/>
                          </a:stretch>
                        </a:blipFill>
                      </a:tcPr>
                    </a:tc>
                    <a:tc>
                      <a:txBody>
                        <a:bodyPr/>
                        <a:lstStyle/>
                        <a:p>
                          <a:endParaRPr lang="en-US"/>
                        </a:p>
                      </a:txBody>
                      <a:tcPr marL="91345" marR="91345" marT="45672" marB="45672">
                        <a:blipFill>
                          <a:blip r:embed="rId6"/>
                          <a:stretch>
                            <a:fillRect l="-26471" t="-100000" b="-96000"/>
                          </a:stretch>
                        </a:blipFill>
                      </a:tcPr>
                    </a:tc>
                    <a:extLst>
                      <a:ext uri="{0D108BD9-81ED-4DB2-BD59-A6C34878D82A}">
                        <a16:rowId xmlns:a16="http://schemas.microsoft.com/office/drawing/2014/main" val="3291229817"/>
                      </a:ext>
                    </a:extLst>
                  </a:tr>
                  <a:tr h="305682">
                    <a:tc>
                      <a:txBody>
                        <a:bodyPr/>
                        <a:lstStyle/>
                        <a:p>
                          <a:endParaRPr lang="en-US"/>
                        </a:p>
                      </a:txBody>
                      <a:tcPr marL="91345" marR="91345" marT="45672" marB="45672">
                        <a:blipFill>
                          <a:blip r:embed="rId6"/>
                          <a:stretch>
                            <a:fillRect t="-208333" r="-377778"/>
                          </a:stretch>
                        </a:blipFill>
                      </a:tcPr>
                    </a:tc>
                    <a:tc>
                      <a:txBody>
                        <a:bodyPr/>
                        <a:lstStyle/>
                        <a:p>
                          <a:endParaRPr lang="en-US"/>
                        </a:p>
                      </a:txBody>
                      <a:tcPr marL="91345" marR="91345" marT="45672" marB="45672">
                        <a:blipFill>
                          <a:blip r:embed="rId6"/>
                          <a:stretch>
                            <a:fillRect l="-26471" t="-208333"/>
                          </a:stretch>
                        </a:blipFill>
                      </a:tcPr>
                    </a:tc>
                    <a:extLst>
                      <a:ext uri="{0D108BD9-81ED-4DB2-BD59-A6C34878D82A}">
                        <a16:rowId xmlns:a16="http://schemas.microsoft.com/office/drawing/2014/main" val="2499895101"/>
                      </a:ext>
                    </a:extLst>
                  </a:tr>
                </a:tbl>
              </a:graphicData>
            </a:graphic>
          </p:graphicFrame>
        </mc:Fallback>
      </mc:AlternateContent>
      <p:grpSp>
        <p:nvGrpSpPr>
          <p:cNvPr id="22" name="Group 21">
            <a:extLst>
              <a:ext uri="{FF2B5EF4-FFF2-40B4-BE49-F238E27FC236}">
                <a16:creationId xmlns:a16="http://schemas.microsoft.com/office/drawing/2014/main" id="{A771724A-132C-D749-B3CF-5084CE1D96DF}"/>
              </a:ext>
            </a:extLst>
          </p:cNvPr>
          <p:cNvGrpSpPr/>
          <p:nvPr/>
        </p:nvGrpSpPr>
        <p:grpSpPr>
          <a:xfrm>
            <a:off x="7272736" y="3631132"/>
            <a:ext cx="4528029" cy="1258636"/>
            <a:chOff x="8509581" y="3636559"/>
            <a:chExt cx="4532746" cy="1259947"/>
          </a:xfrm>
        </p:grpSpPr>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52E5F112-F731-9A45-8D14-C129B20635C4}"/>
                    </a:ext>
                  </a:extLst>
                </p:cNvPr>
                <p:cNvSpPr txBox="1"/>
                <p:nvPr/>
              </p:nvSpPr>
              <p:spPr>
                <a:xfrm>
                  <a:off x="10129581" y="4506993"/>
                  <a:ext cx="1296000" cy="389513"/>
                </a:xfrm>
                <a:prstGeom prst="ellipse">
                  <a:avLst/>
                </a:prstGeom>
                <a:solidFill>
                  <a:schemeClr val="tx1">
                    <a:lumMod val="40000"/>
                    <a:lumOff val="60000"/>
                  </a:schemeClr>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1798" i="1" smtClean="0">
                            <a:latin typeface="Cambria Math" panose="02040503050406030204" pitchFamily="18" charset="0"/>
                          </a:rPr>
                          <m:t>𝑊𝑟𝑎𝑝𝑝𝑒𝑟</m:t>
                        </m:r>
                      </m:oMath>
                    </m:oMathPara>
                  </a14:m>
                  <a:endParaRPr lang="en-GB" sz="1798" dirty="0"/>
                </a:p>
              </p:txBody>
            </p:sp>
          </mc:Choice>
          <mc:Fallback xmlns="">
            <p:sp>
              <p:nvSpPr>
                <p:cNvPr id="23" name="TextBox 22">
                  <a:extLst>
                    <a:ext uri="{FF2B5EF4-FFF2-40B4-BE49-F238E27FC236}">
                      <a16:creationId xmlns:a16="http://schemas.microsoft.com/office/drawing/2014/main" id="{52E5F112-F731-9A45-8D14-C129B20635C4}"/>
                    </a:ext>
                  </a:extLst>
                </p:cNvPr>
                <p:cNvSpPr txBox="1">
                  <a:spLocks noRot="1" noChangeAspect="1" noMove="1" noResize="1" noEditPoints="1" noAdjustHandles="1" noChangeArrowheads="1" noChangeShapeType="1" noTextEdit="1"/>
                </p:cNvSpPr>
                <p:nvPr/>
              </p:nvSpPr>
              <p:spPr>
                <a:xfrm>
                  <a:off x="10129581" y="4506993"/>
                  <a:ext cx="1296000" cy="389513"/>
                </a:xfrm>
                <a:prstGeom prst="ellipse">
                  <a:avLst/>
                </a:prstGeom>
                <a:blipFill>
                  <a:blip r:embed="rId7"/>
                  <a:stretch>
                    <a:fillRect b="-6061"/>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D2D744CC-1C67-CD48-9092-210EB6CD1DB9}"/>
                    </a:ext>
                  </a:extLst>
                </p:cNvPr>
                <p:cNvSpPr txBox="1"/>
                <p:nvPr/>
              </p:nvSpPr>
              <p:spPr>
                <a:xfrm>
                  <a:off x="10129581" y="3636559"/>
                  <a:ext cx="1296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1798" i="1" smtClean="0">
                            <a:solidFill>
                              <a:srgbClr val="FFC000"/>
                            </a:solidFill>
                            <a:latin typeface="Cambria Math" panose="02040503050406030204" pitchFamily="18" charset="0"/>
                          </a:rPr>
                          <m:t>𝐵𝑎𝑔</m:t>
                        </m:r>
                      </m:oMath>
                    </m:oMathPara>
                  </a14:m>
                  <a:endParaRPr lang="en-GB" sz="1798" dirty="0"/>
                </a:p>
              </p:txBody>
            </p:sp>
          </mc:Choice>
          <mc:Fallback xmlns="">
            <p:sp>
              <p:nvSpPr>
                <p:cNvPr id="24" name="TextBox 23">
                  <a:extLst>
                    <a:ext uri="{FF2B5EF4-FFF2-40B4-BE49-F238E27FC236}">
                      <a16:creationId xmlns:a16="http://schemas.microsoft.com/office/drawing/2014/main" id="{D2D744CC-1C67-CD48-9092-210EB6CD1DB9}"/>
                    </a:ext>
                  </a:extLst>
                </p:cNvPr>
                <p:cNvSpPr txBox="1">
                  <a:spLocks noRot="1" noChangeAspect="1" noMove="1" noResize="1" noEditPoints="1" noAdjustHandles="1" noChangeArrowheads="1" noChangeShapeType="1" noTextEdit="1"/>
                </p:cNvSpPr>
                <p:nvPr/>
              </p:nvSpPr>
              <p:spPr>
                <a:xfrm>
                  <a:off x="10129581" y="3636559"/>
                  <a:ext cx="1296000" cy="389513"/>
                </a:xfrm>
                <a:prstGeom prst="ellipse">
                  <a:avLst/>
                </a:prstGeom>
                <a:blipFill>
                  <a:blip r:embed="rId8"/>
                  <a:stretch>
                    <a:fillRect b="-3030"/>
                  </a:stretch>
                </a:blipFill>
                <a:ln>
                  <a:solidFill>
                    <a:schemeClr val="tx1"/>
                  </a:solidFill>
                </a:ln>
              </p:spPr>
              <p:txBody>
                <a:bodyPr/>
                <a:lstStyle/>
                <a:p>
                  <a:r>
                    <a:rPr lang="de-DE">
                      <a:noFill/>
                    </a:rPr>
                    <a:t> </a:t>
                  </a:r>
                </a:p>
              </p:txBody>
            </p:sp>
          </mc:Fallback>
        </mc:AlternateContent>
        <p:cxnSp>
          <p:nvCxnSpPr>
            <p:cNvPr id="25" name="Straight Arrow Connector 24">
              <a:extLst>
                <a:ext uri="{FF2B5EF4-FFF2-40B4-BE49-F238E27FC236}">
                  <a16:creationId xmlns:a16="http://schemas.microsoft.com/office/drawing/2014/main" id="{20588653-433D-A642-909C-D6F3C405BB31}"/>
                </a:ext>
              </a:extLst>
            </p:cNvPr>
            <p:cNvCxnSpPr>
              <a:cxnSpLocks/>
              <a:stCxn id="24" idx="4"/>
              <a:endCxn id="23" idx="0"/>
            </p:cNvCxnSpPr>
            <p:nvPr/>
          </p:nvCxnSpPr>
          <p:spPr>
            <a:xfrm>
              <a:off x="10777581" y="4026072"/>
              <a:ext cx="0" cy="48092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B698B3DF-7167-8A49-979B-9891E3472260}"/>
                    </a:ext>
                  </a:extLst>
                </p:cNvPr>
                <p:cNvSpPr txBox="1"/>
                <p:nvPr/>
              </p:nvSpPr>
              <p:spPr>
                <a:xfrm>
                  <a:off x="11746327" y="4506992"/>
                  <a:ext cx="1296000" cy="389513"/>
                </a:xfrm>
                <a:prstGeom prst="ellipse">
                  <a:avLst/>
                </a:prstGeom>
                <a:solidFill>
                  <a:schemeClr val="tx1">
                    <a:lumMod val="40000"/>
                    <a:lumOff val="60000"/>
                  </a:schemeClr>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1798" i="1" smtClean="0">
                            <a:latin typeface="Cambria Math" panose="02040503050406030204" pitchFamily="18" charset="0"/>
                          </a:rPr>
                          <m:t>𝐻𝑜𝑙𝑒</m:t>
                        </m:r>
                      </m:oMath>
                    </m:oMathPara>
                  </a14:m>
                  <a:endParaRPr lang="en-GB" sz="1798" dirty="0"/>
                </a:p>
              </p:txBody>
            </p:sp>
          </mc:Choice>
          <mc:Fallback xmlns="">
            <p:sp>
              <p:nvSpPr>
                <p:cNvPr id="26" name="TextBox 25">
                  <a:extLst>
                    <a:ext uri="{FF2B5EF4-FFF2-40B4-BE49-F238E27FC236}">
                      <a16:creationId xmlns:a16="http://schemas.microsoft.com/office/drawing/2014/main" id="{B698B3DF-7167-8A49-979B-9891E3472260}"/>
                    </a:ext>
                  </a:extLst>
                </p:cNvPr>
                <p:cNvSpPr txBox="1">
                  <a:spLocks noRot="1" noChangeAspect="1" noMove="1" noResize="1" noEditPoints="1" noAdjustHandles="1" noChangeArrowheads="1" noChangeShapeType="1" noTextEdit="1"/>
                </p:cNvSpPr>
                <p:nvPr/>
              </p:nvSpPr>
              <p:spPr>
                <a:xfrm>
                  <a:off x="11746327" y="4506992"/>
                  <a:ext cx="1296000" cy="389513"/>
                </a:xfrm>
                <a:prstGeom prst="ellipse">
                  <a:avLst/>
                </a:prstGeom>
                <a:blipFill>
                  <a:blip r:embed="rId9"/>
                  <a:stretch>
                    <a:fillRect/>
                  </a:stretch>
                </a:blipFill>
                <a:ln>
                  <a:solidFill>
                    <a:schemeClr val="tx1"/>
                  </a:solidFill>
                </a:ln>
              </p:spPr>
              <p:txBody>
                <a:bodyPr/>
                <a:lstStyle/>
                <a:p>
                  <a:r>
                    <a:rPr lang="de-DE">
                      <a:noFill/>
                    </a:rPr>
                    <a:t> </a:t>
                  </a:r>
                </a:p>
              </p:txBody>
            </p:sp>
          </mc:Fallback>
        </mc:AlternateContent>
        <p:cxnSp>
          <p:nvCxnSpPr>
            <p:cNvPr id="27" name="Straight Arrow Connector 26">
              <a:extLst>
                <a:ext uri="{FF2B5EF4-FFF2-40B4-BE49-F238E27FC236}">
                  <a16:creationId xmlns:a16="http://schemas.microsoft.com/office/drawing/2014/main" id="{24B60767-A4A2-1A40-9FA7-74EFD4FA4172}"/>
                </a:ext>
              </a:extLst>
            </p:cNvPr>
            <p:cNvCxnSpPr>
              <a:cxnSpLocks/>
              <a:stCxn id="24" idx="5"/>
              <a:endCxn id="26" idx="0"/>
            </p:cNvCxnSpPr>
            <p:nvPr/>
          </p:nvCxnSpPr>
          <p:spPr>
            <a:xfrm>
              <a:off x="11235786" y="3969029"/>
              <a:ext cx="1158541" cy="53796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F012174A-013C-C546-8611-501088BD5493}"/>
                    </a:ext>
                  </a:extLst>
                </p:cNvPr>
                <p:cNvSpPr txBox="1"/>
                <p:nvPr/>
              </p:nvSpPr>
              <p:spPr>
                <a:xfrm>
                  <a:off x="8509581" y="4506993"/>
                  <a:ext cx="1296000" cy="389513"/>
                </a:xfrm>
                <a:prstGeom prst="ellipse">
                  <a:avLst/>
                </a:prstGeom>
                <a:solidFill>
                  <a:schemeClr val="tx1">
                    <a:lumMod val="40000"/>
                    <a:lumOff val="60000"/>
                  </a:schemeClr>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1798" i="1" smtClean="0">
                            <a:latin typeface="Cambria Math" panose="02040503050406030204" pitchFamily="18" charset="0"/>
                          </a:rPr>
                          <m:t>𝐹𝑙𝑎𝑣𝑜𝑢𝑟</m:t>
                        </m:r>
                      </m:oMath>
                    </m:oMathPara>
                  </a14:m>
                  <a:endParaRPr lang="en-GB" sz="1798" dirty="0"/>
                </a:p>
              </p:txBody>
            </p:sp>
          </mc:Choice>
          <mc:Fallback xmlns="">
            <p:sp>
              <p:nvSpPr>
                <p:cNvPr id="28" name="TextBox 27">
                  <a:extLst>
                    <a:ext uri="{FF2B5EF4-FFF2-40B4-BE49-F238E27FC236}">
                      <a16:creationId xmlns:a16="http://schemas.microsoft.com/office/drawing/2014/main" id="{F012174A-013C-C546-8611-501088BD5493}"/>
                    </a:ext>
                  </a:extLst>
                </p:cNvPr>
                <p:cNvSpPr txBox="1">
                  <a:spLocks noRot="1" noChangeAspect="1" noMove="1" noResize="1" noEditPoints="1" noAdjustHandles="1" noChangeArrowheads="1" noChangeShapeType="1" noTextEdit="1"/>
                </p:cNvSpPr>
                <p:nvPr/>
              </p:nvSpPr>
              <p:spPr>
                <a:xfrm>
                  <a:off x="8509581" y="4506993"/>
                  <a:ext cx="1296000" cy="389513"/>
                </a:xfrm>
                <a:prstGeom prst="ellipse">
                  <a:avLst/>
                </a:prstGeom>
                <a:blipFill>
                  <a:blip r:embed="rId10"/>
                  <a:stretch>
                    <a:fillRect/>
                  </a:stretch>
                </a:blipFill>
                <a:ln>
                  <a:solidFill>
                    <a:schemeClr val="tx1"/>
                  </a:solidFill>
                </a:ln>
              </p:spPr>
              <p:txBody>
                <a:bodyPr/>
                <a:lstStyle/>
                <a:p>
                  <a:r>
                    <a:rPr lang="de-DE">
                      <a:noFill/>
                    </a:rPr>
                    <a:t> </a:t>
                  </a:r>
                </a:p>
              </p:txBody>
            </p:sp>
          </mc:Fallback>
        </mc:AlternateContent>
        <p:cxnSp>
          <p:nvCxnSpPr>
            <p:cNvPr id="29" name="Straight Arrow Connector 28">
              <a:extLst>
                <a:ext uri="{FF2B5EF4-FFF2-40B4-BE49-F238E27FC236}">
                  <a16:creationId xmlns:a16="http://schemas.microsoft.com/office/drawing/2014/main" id="{CFFA242F-C6A9-9E47-AD7F-A493DA862DEA}"/>
                </a:ext>
              </a:extLst>
            </p:cNvPr>
            <p:cNvCxnSpPr>
              <a:cxnSpLocks/>
              <a:stCxn id="24" idx="3"/>
              <a:endCxn id="28" idx="0"/>
            </p:cNvCxnSpPr>
            <p:nvPr/>
          </p:nvCxnSpPr>
          <p:spPr>
            <a:xfrm flipH="1">
              <a:off x="9157581" y="3969029"/>
              <a:ext cx="1161795" cy="5379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graphicFrame>
            <p:nvGraphicFramePr>
              <p:cNvPr id="30" name="Table 29">
                <a:extLst>
                  <a:ext uri="{FF2B5EF4-FFF2-40B4-BE49-F238E27FC236}">
                    <a16:creationId xmlns:a16="http://schemas.microsoft.com/office/drawing/2014/main" id="{C98E6122-FEC9-824A-9BDF-2892DDA58307}"/>
                  </a:ext>
                </a:extLst>
              </p:cNvPr>
              <p:cNvGraphicFramePr>
                <a:graphicFrameLocks noGrp="1"/>
              </p:cNvGraphicFramePr>
              <p:nvPr/>
            </p:nvGraphicFramePr>
            <p:xfrm>
              <a:off x="8856747" y="4981421"/>
              <a:ext cx="1363259" cy="917046"/>
            </p:xfrm>
            <a:graphic>
              <a:graphicData uri="http://schemas.openxmlformats.org/drawingml/2006/table">
                <a:tbl>
                  <a:tblPr firstRow="1" bandRow="1">
                    <a:tableStyleId>{793D81CF-94F2-401A-BA57-92F5A7B2D0C5}</a:tableStyleId>
                  </a:tblPr>
                  <a:tblGrid>
                    <a:gridCol w="342861">
                      <a:extLst>
                        <a:ext uri="{9D8B030D-6E8A-4147-A177-3AD203B41FA5}">
                          <a16:colId xmlns:a16="http://schemas.microsoft.com/office/drawing/2014/main" val="796263953"/>
                        </a:ext>
                      </a:extLst>
                    </a:gridCol>
                    <a:gridCol w="1020398">
                      <a:extLst>
                        <a:ext uri="{9D8B030D-6E8A-4147-A177-3AD203B41FA5}">
                          <a16:colId xmlns:a16="http://schemas.microsoft.com/office/drawing/2014/main" val="994587755"/>
                        </a:ext>
                      </a:extLst>
                    </a:gridCol>
                  </a:tblGrid>
                  <a:tr h="305682">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𝐵</m:t>
                                </m:r>
                              </m:oMath>
                            </m:oMathPara>
                          </a14:m>
                          <a:endParaRPr lang="de-DE" sz="1400" b="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𝑃</m:t>
                                </m:r>
                                <m:d>
                                  <m:dPr>
                                    <m:ctrlPr>
                                      <a:rPr lang="de-DE" sz="1400" b="0" i="1" smtClean="0">
                                        <a:latin typeface="Cambria Math" panose="02040503050406030204" pitchFamily="18" charset="0"/>
                                      </a:rPr>
                                    </m:ctrlPr>
                                  </m:dPr>
                                  <m:e>
                                    <m:r>
                                      <a:rPr lang="de-DE" sz="1400" b="0" i="1" smtClean="0">
                                        <a:latin typeface="Cambria Math" panose="02040503050406030204" pitchFamily="18" charset="0"/>
                                      </a:rPr>
                                      <m:t>𝑟𝑒𝑑</m:t>
                                    </m:r>
                                    <m:r>
                                      <a:rPr lang="de-DE" sz="1400" b="0" i="1" smtClean="0">
                                        <a:latin typeface="Cambria Math" panose="02040503050406030204" pitchFamily="18" charset="0"/>
                                      </a:rPr>
                                      <m:t> | </m:t>
                                    </m:r>
                                    <m:r>
                                      <a:rPr lang="de-DE" sz="1400" b="0" i="1" smtClean="0">
                                        <a:latin typeface="Cambria Math" panose="02040503050406030204" pitchFamily="18" charset="0"/>
                                      </a:rPr>
                                      <m:t>𝐵</m:t>
                                    </m:r>
                                  </m:e>
                                </m:d>
                              </m:oMath>
                            </m:oMathPara>
                          </a14:m>
                          <a:endParaRPr lang="de-DE" sz="1400" b="0" dirty="0"/>
                        </a:p>
                      </a:txBody>
                      <a:tcPr marL="91345" marR="91345" marT="45672" marB="45672"/>
                    </a:tc>
                    <a:extLst>
                      <a:ext uri="{0D108BD9-81ED-4DB2-BD59-A6C34878D82A}">
                        <a16:rowId xmlns:a16="http://schemas.microsoft.com/office/drawing/2014/main" val="2794515281"/>
                      </a:ext>
                    </a:extLst>
                  </a:tr>
                  <a:tr h="305682">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1</m:t>
                                </m:r>
                              </m:oMath>
                            </m:oMathPara>
                          </a14:m>
                          <a:endParaRPr lang="de-DE"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ea typeface="Cambria Math" panose="02040503050406030204" pitchFamily="18" charset="0"/>
                                      </a:rPr>
                                    </m:ctrlPr>
                                  </m:sSubPr>
                                  <m:e>
                                    <m:r>
                                      <a:rPr lang="de-DE" sz="1400" i="1" smtClean="0">
                                        <a:latin typeface="Cambria Math" panose="02040503050406030204" pitchFamily="18" charset="0"/>
                                        <a:ea typeface="Cambria Math" panose="02040503050406030204" pitchFamily="18" charset="0"/>
                                      </a:rPr>
                                      <m:t>𝜃</m:t>
                                    </m:r>
                                  </m:e>
                                  <m:sub>
                                    <m:r>
                                      <a:rPr lang="de-DE" sz="1400" b="0" i="1" smtClean="0">
                                        <a:latin typeface="Cambria Math" panose="02040503050406030204" pitchFamily="18" charset="0"/>
                                        <a:ea typeface="Cambria Math" panose="02040503050406030204" pitchFamily="18" charset="0"/>
                                      </a:rPr>
                                      <m:t>𝑊</m:t>
                                    </m:r>
                                    <m:r>
                                      <a:rPr lang="de-DE" sz="1400" b="0" i="1" smtClean="0">
                                        <a:latin typeface="Cambria Math" panose="02040503050406030204" pitchFamily="18" charset="0"/>
                                        <a:ea typeface="Cambria Math" panose="02040503050406030204" pitchFamily="18" charset="0"/>
                                      </a:rPr>
                                      <m:t>1</m:t>
                                    </m:r>
                                  </m:sub>
                                </m:sSub>
                              </m:oMath>
                            </m:oMathPara>
                          </a14:m>
                          <a:endParaRPr lang="de-DE" sz="1400" dirty="0"/>
                        </a:p>
                      </a:txBody>
                      <a:tcPr marL="91345" marR="91345" marT="45672" marB="45672"/>
                    </a:tc>
                    <a:extLst>
                      <a:ext uri="{0D108BD9-81ED-4DB2-BD59-A6C34878D82A}">
                        <a16:rowId xmlns:a16="http://schemas.microsoft.com/office/drawing/2014/main" val="3291229817"/>
                      </a:ext>
                    </a:extLst>
                  </a:tr>
                  <a:tr h="305682">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2</m:t>
                                </m:r>
                              </m:oMath>
                            </m:oMathPara>
                          </a14:m>
                          <a:endParaRPr lang="de-DE" sz="1400" dirty="0"/>
                        </a:p>
                      </a:txBody>
                      <a:tcPr marL="91345" marR="91345" marT="45672" marB="45672"/>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ea typeface="Cambria Math" panose="02040503050406030204" pitchFamily="18" charset="0"/>
                                      </a:rPr>
                                    </m:ctrlPr>
                                  </m:sSubPr>
                                  <m:e>
                                    <m:r>
                                      <a:rPr lang="de-DE" sz="1400" i="1" smtClean="0">
                                        <a:latin typeface="Cambria Math" panose="02040503050406030204" pitchFamily="18" charset="0"/>
                                        <a:ea typeface="Cambria Math" panose="02040503050406030204" pitchFamily="18" charset="0"/>
                                      </a:rPr>
                                      <m:t>𝜃</m:t>
                                    </m:r>
                                  </m:e>
                                  <m:sub>
                                    <m:r>
                                      <a:rPr lang="de-DE" sz="1400" b="0" i="1" smtClean="0">
                                        <a:latin typeface="Cambria Math" panose="02040503050406030204" pitchFamily="18" charset="0"/>
                                        <a:ea typeface="Cambria Math" panose="02040503050406030204" pitchFamily="18" charset="0"/>
                                      </a:rPr>
                                      <m:t>𝑊</m:t>
                                    </m:r>
                                    <m:r>
                                      <a:rPr lang="de-DE" sz="1400" b="0" i="1" smtClean="0">
                                        <a:latin typeface="Cambria Math" panose="02040503050406030204" pitchFamily="18" charset="0"/>
                                        <a:ea typeface="Cambria Math" panose="02040503050406030204" pitchFamily="18" charset="0"/>
                                      </a:rPr>
                                      <m:t>2</m:t>
                                    </m:r>
                                  </m:sub>
                                </m:sSub>
                              </m:oMath>
                            </m:oMathPara>
                          </a14:m>
                          <a:endParaRPr lang="de-DE" sz="1400" dirty="0"/>
                        </a:p>
                      </a:txBody>
                      <a:tcPr marL="91345" marR="91345" marT="45672" marB="45672"/>
                    </a:tc>
                    <a:extLst>
                      <a:ext uri="{0D108BD9-81ED-4DB2-BD59-A6C34878D82A}">
                        <a16:rowId xmlns:a16="http://schemas.microsoft.com/office/drawing/2014/main" val="2499895101"/>
                      </a:ext>
                    </a:extLst>
                  </a:tr>
                </a:tbl>
              </a:graphicData>
            </a:graphic>
          </p:graphicFrame>
        </mc:Choice>
        <mc:Fallback xmlns="">
          <p:graphicFrame>
            <p:nvGraphicFramePr>
              <p:cNvPr id="30" name="Table 29">
                <a:extLst>
                  <a:ext uri="{FF2B5EF4-FFF2-40B4-BE49-F238E27FC236}">
                    <a16:creationId xmlns:a16="http://schemas.microsoft.com/office/drawing/2014/main" id="{C98E6122-FEC9-824A-9BDF-2892DDA58307}"/>
                  </a:ext>
                </a:extLst>
              </p:cNvPr>
              <p:cNvGraphicFramePr>
                <a:graphicFrameLocks noGrp="1"/>
              </p:cNvGraphicFramePr>
              <p:nvPr>
                <p:extLst/>
              </p:nvPr>
            </p:nvGraphicFramePr>
            <p:xfrm>
              <a:off x="8856747" y="4981421"/>
              <a:ext cx="1363259" cy="917046"/>
            </p:xfrm>
            <a:graphic>
              <a:graphicData uri="http://schemas.openxmlformats.org/drawingml/2006/table">
                <a:tbl>
                  <a:tblPr firstRow="1" bandRow="1">
                    <a:tableStyleId>{793D81CF-94F2-401A-BA57-92F5A7B2D0C5}</a:tableStyleId>
                  </a:tblPr>
                  <a:tblGrid>
                    <a:gridCol w="342861">
                      <a:extLst>
                        <a:ext uri="{9D8B030D-6E8A-4147-A177-3AD203B41FA5}">
                          <a16:colId xmlns:a16="http://schemas.microsoft.com/office/drawing/2014/main" val="796263953"/>
                        </a:ext>
                      </a:extLst>
                    </a:gridCol>
                    <a:gridCol w="1020398">
                      <a:extLst>
                        <a:ext uri="{9D8B030D-6E8A-4147-A177-3AD203B41FA5}">
                          <a16:colId xmlns:a16="http://schemas.microsoft.com/office/drawing/2014/main" val="994587755"/>
                        </a:ext>
                      </a:extLst>
                    </a:gridCol>
                  </a:tblGrid>
                  <a:tr h="305682">
                    <a:tc>
                      <a:txBody>
                        <a:bodyPr/>
                        <a:lstStyle/>
                        <a:p>
                          <a:endParaRPr lang="en-US"/>
                        </a:p>
                      </a:txBody>
                      <a:tcPr marL="91345" marR="91345" marT="45672" marB="45672">
                        <a:blipFill>
                          <a:blip r:embed="rId11"/>
                          <a:stretch>
                            <a:fillRect l="-3704" t="-4167" r="-300000" b="-204167"/>
                          </a:stretch>
                        </a:blipFill>
                      </a:tcPr>
                    </a:tc>
                    <a:tc>
                      <a:txBody>
                        <a:bodyPr/>
                        <a:lstStyle/>
                        <a:p>
                          <a:endParaRPr lang="en-US"/>
                        </a:p>
                      </a:txBody>
                      <a:tcPr marL="91345" marR="91345" marT="45672" marB="45672">
                        <a:blipFill>
                          <a:blip r:embed="rId11"/>
                          <a:stretch>
                            <a:fillRect l="-34568" t="-4167" b="-204167"/>
                          </a:stretch>
                        </a:blipFill>
                      </a:tcPr>
                    </a:tc>
                    <a:extLst>
                      <a:ext uri="{0D108BD9-81ED-4DB2-BD59-A6C34878D82A}">
                        <a16:rowId xmlns:a16="http://schemas.microsoft.com/office/drawing/2014/main" val="2794515281"/>
                      </a:ext>
                    </a:extLst>
                  </a:tr>
                  <a:tr h="305682">
                    <a:tc>
                      <a:txBody>
                        <a:bodyPr/>
                        <a:lstStyle/>
                        <a:p>
                          <a:endParaRPr lang="en-US"/>
                        </a:p>
                      </a:txBody>
                      <a:tcPr marL="91345" marR="91345" marT="45672" marB="45672">
                        <a:blipFill>
                          <a:blip r:embed="rId11"/>
                          <a:stretch>
                            <a:fillRect l="-3704" t="-100000" r="-300000" b="-96000"/>
                          </a:stretch>
                        </a:blipFill>
                      </a:tcPr>
                    </a:tc>
                    <a:tc>
                      <a:txBody>
                        <a:bodyPr/>
                        <a:lstStyle/>
                        <a:p>
                          <a:endParaRPr lang="en-US"/>
                        </a:p>
                      </a:txBody>
                      <a:tcPr marL="91345" marR="91345" marT="45672" marB="45672">
                        <a:blipFill>
                          <a:blip r:embed="rId11"/>
                          <a:stretch>
                            <a:fillRect l="-34568" t="-100000" b="-96000"/>
                          </a:stretch>
                        </a:blipFill>
                      </a:tcPr>
                    </a:tc>
                    <a:extLst>
                      <a:ext uri="{0D108BD9-81ED-4DB2-BD59-A6C34878D82A}">
                        <a16:rowId xmlns:a16="http://schemas.microsoft.com/office/drawing/2014/main" val="3291229817"/>
                      </a:ext>
                    </a:extLst>
                  </a:tr>
                  <a:tr h="305682">
                    <a:tc>
                      <a:txBody>
                        <a:bodyPr/>
                        <a:lstStyle/>
                        <a:p>
                          <a:endParaRPr lang="en-US"/>
                        </a:p>
                      </a:txBody>
                      <a:tcPr marL="91345" marR="91345" marT="45672" marB="45672">
                        <a:blipFill>
                          <a:blip r:embed="rId11"/>
                          <a:stretch>
                            <a:fillRect l="-3704" t="-208333" r="-300000"/>
                          </a:stretch>
                        </a:blipFill>
                      </a:tcPr>
                    </a:tc>
                    <a:tc>
                      <a:txBody>
                        <a:bodyPr/>
                        <a:lstStyle/>
                        <a:p>
                          <a:endParaRPr lang="en-US"/>
                        </a:p>
                      </a:txBody>
                      <a:tcPr marL="91345" marR="91345" marT="45672" marB="45672">
                        <a:blipFill>
                          <a:blip r:embed="rId11"/>
                          <a:stretch>
                            <a:fillRect l="-34568" t="-208333"/>
                          </a:stretch>
                        </a:blipFill>
                      </a:tcPr>
                    </a:tc>
                    <a:extLst>
                      <a:ext uri="{0D108BD9-81ED-4DB2-BD59-A6C34878D82A}">
                        <a16:rowId xmlns:a16="http://schemas.microsoft.com/office/drawing/2014/main" val="2499895101"/>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31" name="Table 30">
                <a:extLst>
                  <a:ext uri="{FF2B5EF4-FFF2-40B4-BE49-F238E27FC236}">
                    <a16:creationId xmlns:a16="http://schemas.microsoft.com/office/drawing/2014/main" id="{525BE072-932E-F64C-80D5-F41140176861}"/>
                  </a:ext>
                </a:extLst>
              </p:cNvPr>
              <p:cNvGraphicFramePr>
                <a:graphicFrameLocks noGrp="1"/>
              </p:cNvGraphicFramePr>
              <p:nvPr/>
            </p:nvGraphicFramePr>
            <p:xfrm>
              <a:off x="10475204" y="4986292"/>
              <a:ext cx="1356471" cy="917046"/>
            </p:xfrm>
            <a:graphic>
              <a:graphicData uri="http://schemas.openxmlformats.org/drawingml/2006/table">
                <a:tbl>
                  <a:tblPr firstRow="1" bandRow="1">
                    <a:tableStyleId>{793D81CF-94F2-401A-BA57-92F5A7B2D0C5}</a:tableStyleId>
                  </a:tblPr>
                  <a:tblGrid>
                    <a:gridCol w="342861">
                      <a:extLst>
                        <a:ext uri="{9D8B030D-6E8A-4147-A177-3AD203B41FA5}">
                          <a16:colId xmlns:a16="http://schemas.microsoft.com/office/drawing/2014/main" val="796263953"/>
                        </a:ext>
                      </a:extLst>
                    </a:gridCol>
                    <a:gridCol w="1013610">
                      <a:extLst>
                        <a:ext uri="{9D8B030D-6E8A-4147-A177-3AD203B41FA5}">
                          <a16:colId xmlns:a16="http://schemas.microsoft.com/office/drawing/2014/main" val="994587755"/>
                        </a:ext>
                      </a:extLst>
                    </a:gridCol>
                  </a:tblGrid>
                  <a:tr h="305682">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𝐵</m:t>
                                </m:r>
                              </m:oMath>
                            </m:oMathPara>
                          </a14:m>
                          <a:endParaRPr lang="de-DE" sz="1400" b="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𝑃</m:t>
                                </m:r>
                                <m:d>
                                  <m:dPr>
                                    <m:ctrlPr>
                                      <a:rPr lang="de-DE" sz="1400" b="0" i="1" smtClean="0">
                                        <a:latin typeface="Cambria Math" panose="02040503050406030204" pitchFamily="18" charset="0"/>
                                      </a:rPr>
                                    </m:ctrlPr>
                                  </m:dPr>
                                  <m:e>
                                    <m:r>
                                      <a:rPr lang="de-DE" sz="1400" b="0" i="1" smtClean="0">
                                        <a:latin typeface="Cambria Math" panose="02040503050406030204" pitchFamily="18" charset="0"/>
                                      </a:rPr>
                                      <m:t>𝑦𝑒𝑠</m:t>
                                    </m:r>
                                    <m:r>
                                      <a:rPr lang="de-DE" sz="1400" b="0" i="1" smtClean="0">
                                        <a:latin typeface="Cambria Math" panose="02040503050406030204" pitchFamily="18" charset="0"/>
                                      </a:rPr>
                                      <m:t> | </m:t>
                                    </m:r>
                                    <m:r>
                                      <a:rPr lang="de-DE" sz="1400" b="0" i="1" smtClean="0">
                                        <a:latin typeface="Cambria Math" panose="02040503050406030204" pitchFamily="18" charset="0"/>
                                      </a:rPr>
                                      <m:t>𝐵</m:t>
                                    </m:r>
                                  </m:e>
                                </m:d>
                              </m:oMath>
                            </m:oMathPara>
                          </a14:m>
                          <a:endParaRPr lang="de-DE" sz="1400" b="0" dirty="0"/>
                        </a:p>
                      </a:txBody>
                      <a:tcPr marL="91345" marR="91345" marT="45672" marB="45672"/>
                    </a:tc>
                    <a:extLst>
                      <a:ext uri="{0D108BD9-81ED-4DB2-BD59-A6C34878D82A}">
                        <a16:rowId xmlns:a16="http://schemas.microsoft.com/office/drawing/2014/main" val="2794515281"/>
                      </a:ext>
                    </a:extLst>
                  </a:tr>
                  <a:tr h="305682">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1</m:t>
                                </m:r>
                              </m:oMath>
                            </m:oMathPara>
                          </a14:m>
                          <a:endParaRPr lang="de-DE" sz="1400" dirty="0"/>
                        </a:p>
                      </a:txBody>
                      <a:tcPr marL="91345" marR="91345" marT="45672" marB="45672"/>
                    </a:tc>
                    <a:tc>
                      <a:txBody>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ea typeface="Cambria Math" panose="02040503050406030204" pitchFamily="18" charset="0"/>
                                      </a:rPr>
                                    </m:ctrlPr>
                                  </m:sSubPr>
                                  <m:e>
                                    <m:r>
                                      <a:rPr lang="de-DE" sz="1400" i="1" smtClean="0">
                                        <a:latin typeface="Cambria Math" panose="02040503050406030204" pitchFamily="18" charset="0"/>
                                        <a:ea typeface="Cambria Math" panose="02040503050406030204" pitchFamily="18" charset="0"/>
                                      </a:rPr>
                                      <m:t>𝜃</m:t>
                                    </m:r>
                                  </m:e>
                                  <m:sub>
                                    <m:r>
                                      <a:rPr lang="de-DE" sz="1400" b="0" i="1" smtClean="0">
                                        <a:latin typeface="Cambria Math" panose="02040503050406030204" pitchFamily="18" charset="0"/>
                                        <a:ea typeface="Cambria Math" panose="02040503050406030204" pitchFamily="18" charset="0"/>
                                      </a:rPr>
                                      <m:t>𝐻</m:t>
                                    </m:r>
                                    <m:r>
                                      <a:rPr lang="de-DE" sz="1400" b="0" i="1" smtClean="0">
                                        <a:latin typeface="Cambria Math" panose="02040503050406030204" pitchFamily="18" charset="0"/>
                                        <a:ea typeface="Cambria Math" panose="02040503050406030204" pitchFamily="18" charset="0"/>
                                      </a:rPr>
                                      <m:t>1</m:t>
                                    </m:r>
                                  </m:sub>
                                </m:sSub>
                              </m:oMath>
                            </m:oMathPara>
                          </a14:m>
                          <a:endParaRPr lang="de-DE" sz="1400" dirty="0"/>
                        </a:p>
                      </a:txBody>
                      <a:tcPr marL="91345" marR="91345" marT="45672" marB="45672"/>
                    </a:tc>
                    <a:extLst>
                      <a:ext uri="{0D108BD9-81ED-4DB2-BD59-A6C34878D82A}">
                        <a16:rowId xmlns:a16="http://schemas.microsoft.com/office/drawing/2014/main" val="3291229817"/>
                      </a:ext>
                    </a:extLst>
                  </a:tr>
                  <a:tr h="305682">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2</m:t>
                                </m:r>
                              </m:oMath>
                            </m:oMathPara>
                          </a14:m>
                          <a:endParaRPr lang="de-DE" sz="1400" dirty="0"/>
                        </a:p>
                      </a:txBody>
                      <a:tcPr marL="91345" marR="91345" marT="45672" marB="45672"/>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ea typeface="Cambria Math" panose="02040503050406030204" pitchFamily="18" charset="0"/>
                                      </a:rPr>
                                    </m:ctrlPr>
                                  </m:sSubPr>
                                  <m:e>
                                    <m:r>
                                      <a:rPr lang="de-DE" sz="1400" i="1" smtClean="0">
                                        <a:latin typeface="Cambria Math" panose="02040503050406030204" pitchFamily="18" charset="0"/>
                                        <a:ea typeface="Cambria Math" panose="02040503050406030204" pitchFamily="18" charset="0"/>
                                      </a:rPr>
                                      <m:t>𝜃</m:t>
                                    </m:r>
                                  </m:e>
                                  <m:sub>
                                    <m:r>
                                      <a:rPr lang="de-DE" sz="1400" b="0" i="1" smtClean="0">
                                        <a:latin typeface="Cambria Math" panose="02040503050406030204" pitchFamily="18" charset="0"/>
                                        <a:ea typeface="Cambria Math" panose="02040503050406030204" pitchFamily="18" charset="0"/>
                                      </a:rPr>
                                      <m:t>𝐻</m:t>
                                    </m:r>
                                    <m:r>
                                      <a:rPr lang="de-DE" sz="1400" b="0" i="1" smtClean="0">
                                        <a:latin typeface="Cambria Math" panose="02040503050406030204" pitchFamily="18" charset="0"/>
                                        <a:ea typeface="Cambria Math" panose="02040503050406030204" pitchFamily="18" charset="0"/>
                                      </a:rPr>
                                      <m:t>2</m:t>
                                    </m:r>
                                  </m:sub>
                                </m:sSub>
                              </m:oMath>
                            </m:oMathPara>
                          </a14:m>
                          <a:endParaRPr lang="de-DE" sz="1400" dirty="0"/>
                        </a:p>
                      </a:txBody>
                      <a:tcPr marL="91345" marR="91345" marT="45672" marB="45672"/>
                    </a:tc>
                    <a:extLst>
                      <a:ext uri="{0D108BD9-81ED-4DB2-BD59-A6C34878D82A}">
                        <a16:rowId xmlns:a16="http://schemas.microsoft.com/office/drawing/2014/main" val="2499895101"/>
                      </a:ext>
                    </a:extLst>
                  </a:tr>
                </a:tbl>
              </a:graphicData>
            </a:graphic>
          </p:graphicFrame>
        </mc:Choice>
        <mc:Fallback xmlns="">
          <p:graphicFrame>
            <p:nvGraphicFramePr>
              <p:cNvPr id="31" name="Table 30">
                <a:extLst>
                  <a:ext uri="{FF2B5EF4-FFF2-40B4-BE49-F238E27FC236}">
                    <a16:creationId xmlns:a16="http://schemas.microsoft.com/office/drawing/2014/main" id="{525BE072-932E-F64C-80D5-F41140176861}"/>
                  </a:ext>
                </a:extLst>
              </p:cNvPr>
              <p:cNvGraphicFramePr>
                <a:graphicFrameLocks noGrp="1"/>
              </p:cNvGraphicFramePr>
              <p:nvPr>
                <p:extLst/>
              </p:nvPr>
            </p:nvGraphicFramePr>
            <p:xfrm>
              <a:off x="10475204" y="4986292"/>
              <a:ext cx="1356471" cy="917046"/>
            </p:xfrm>
            <a:graphic>
              <a:graphicData uri="http://schemas.openxmlformats.org/drawingml/2006/table">
                <a:tbl>
                  <a:tblPr firstRow="1" bandRow="1">
                    <a:tableStyleId>{793D81CF-94F2-401A-BA57-92F5A7B2D0C5}</a:tableStyleId>
                  </a:tblPr>
                  <a:tblGrid>
                    <a:gridCol w="342861">
                      <a:extLst>
                        <a:ext uri="{9D8B030D-6E8A-4147-A177-3AD203B41FA5}">
                          <a16:colId xmlns:a16="http://schemas.microsoft.com/office/drawing/2014/main" val="796263953"/>
                        </a:ext>
                      </a:extLst>
                    </a:gridCol>
                    <a:gridCol w="1013610">
                      <a:extLst>
                        <a:ext uri="{9D8B030D-6E8A-4147-A177-3AD203B41FA5}">
                          <a16:colId xmlns:a16="http://schemas.microsoft.com/office/drawing/2014/main" val="994587755"/>
                        </a:ext>
                      </a:extLst>
                    </a:gridCol>
                  </a:tblGrid>
                  <a:tr h="305682">
                    <a:tc>
                      <a:txBody>
                        <a:bodyPr/>
                        <a:lstStyle/>
                        <a:p>
                          <a:endParaRPr lang="en-US"/>
                        </a:p>
                      </a:txBody>
                      <a:tcPr marL="91345" marR="91345" marT="45672" marB="45672">
                        <a:blipFill>
                          <a:blip r:embed="rId12"/>
                          <a:stretch>
                            <a:fillRect t="-4167" r="-300000" b="-208333"/>
                          </a:stretch>
                        </a:blipFill>
                      </a:tcPr>
                    </a:tc>
                    <a:tc>
                      <a:txBody>
                        <a:bodyPr/>
                        <a:lstStyle/>
                        <a:p>
                          <a:endParaRPr lang="en-US"/>
                        </a:p>
                      </a:txBody>
                      <a:tcPr marL="91345" marR="91345" marT="45672" marB="45672">
                        <a:blipFill>
                          <a:blip r:embed="rId12"/>
                          <a:stretch>
                            <a:fillRect l="-33333" t="-4167" b="-208333"/>
                          </a:stretch>
                        </a:blipFill>
                      </a:tcPr>
                    </a:tc>
                    <a:extLst>
                      <a:ext uri="{0D108BD9-81ED-4DB2-BD59-A6C34878D82A}">
                        <a16:rowId xmlns:a16="http://schemas.microsoft.com/office/drawing/2014/main" val="2794515281"/>
                      </a:ext>
                    </a:extLst>
                  </a:tr>
                  <a:tr h="305682">
                    <a:tc>
                      <a:txBody>
                        <a:bodyPr/>
                        <a:lstStyle/>
                        <a:p>
                          <a:endParaRPr lang="en-US"/>
                        </a:p>
                      </a:txBody>
                      <a:tcPr marL="91345" marR="91345" marT="45672" marB="45672">
                        <a:blipFill>
                          <a:blip r:embed="rId12"/>
                          <a:stretch>
                            <a:fillRect t="-100000" r="-300000" b="-100000"/>
                          </a:stretch>
                        </a:blipFill>
                      </a:tcPr>
                    </a:tc>
                    <a:tc>
                      <a:txBody>
                        <a:bodyPr/>
                        <a:lstStyle/>
                        <a:p>
                          <a:endParaRPr lang="en-US"/>
                        </a:p>
                      </a:txBody>
                      <a:tcPr marL="91345" marR="91345" marT="45672" marB="45672">
                        <a:blipFill>
                          <a:blip r:embed="rId12"/>
                          <a:stretch>
                            <a:fillRect l="-33333" t="-100000" b="-100000"/>
                          </a:stretch>
                        </a:blipFill>
                      </a:tcPr>
                    </a:tc>
                    <a:extLst>
                      <a:ext uri="{0D108BD9-81ED-4DB2-BD59-A6C34878D82A}">
                        <a16:rowId xmlns:a16="http://schemas.microsoft.com/office/drawing/2014/main" val="3291229817"/>
                      </a:ext>
                    </a:extLst>
                  </a:tr>
                  <a:tr h="305682">
                    <a:tc>
                      <a:txBody>
                        <a:bodyPr/>
                        <a:lstStyle/>
                        <a:p>
                          <a:endParaRPr lang="en-US"/>
                        </a:p>
                      </a:txBody>
                      <a:tcPr marL="91345" marR="91345" marT="45672" marB="45672">
                        <a:blipFill>
                          <a:blip r:embed="rId12"/>
                          <a:stretch>
                            <a:fillRect t="-208333" r="-300000" b="-4167"/>
                          </a:stretch>
                        </a:blipFill>
                      </a:tcPr>
                    </a:tc>
                    <a:tc>
                      <a:txBody>
                        <a:bodyPr/>
                        <a:lstStyle/>
                        <a:p>
                          <a:endParaRPr lang="en-US"/>
                        </a:p>
                      </a:txBody>
                      <a:tcPr marL="91345" marR="91345" marT="45672" marB="45672">
                        <a:blipFill>
                          <a:blip r:embed="rId12"/>
                          <a:stretch>
                            <a:fillRect l="-33333" t="-208333" b="-4167"/>
                          </a:stretch>
                        </a:blipFill>
                      </a:tcPr>
                    </a:tc>
                    <a:extLst>
                      <a:ext uri="{0D108BD9-81ED-4DB2-BD59-A6C34878D82A}">
                        <a16:rowId xmlns:a16="http://schemas.microsoft.com/office/drawing/2014/main" val="2499895101"/>
                      </a:ext>
                    </a:extLst>
                  </a:tr>
                </a:tbl>
              </a:graphicData>
            </a:graphic>
          </p:graphicFrame>
        </mc:Fallback>
      </mc:AlternateContent>
      <mc:AlternateContent xmlns:mc="http://schemas.openxmlformats.org/markup-compatibility/2006" xmlns:a14="http://schemas.microsoft.com/office/drawing/2010/main">
        <mc:Choice Requires="a14">
          <p:sp>
            <p:nvSpPr>
              <p:cNvPr id="32" name="Rectangle 31">
                <a:extLst>
                  <a:ext uri="{FF2B5EF4-FFF2-40B4-BE49-F238E27FC236}">
                    <a16:creationId xmlns:a16="http://schemas.microsoft.com/office/drawing/2014/main" id="{9200C184-4EC5-E346-A039-847D962FA658}"/>
                  </a:ext>
                </a:extLst>
              </p:cNvPr>
              <p:cNvSpPr/>
              <p:nvPr/>
            </p:nvSpPr>
            <p:spPr>
              <a:xfrm>
                <a:off x="7800059" y="531147"/>
                <a:ext cx="3476633" cy="1072190"/>
              </a:xfrm>
              <a:prstGeom prst="rect">
                <a:avLst/>
              </a:prstGeom>
            </p:spPr>
            <p:txBody>
              <a:bodyPr wrap="square">
                <a:spAutoFit/>
              </a:bodyPr>
              <a:lstStyle/>
              <a:p>
                <a:pPr marL="7930" lvl="1"/>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ea typeface="Cambria Math" panose="02040503050406030204" pitchFamily="18" charset="0"/>
                            </a:rPr>
                          </m:ctrlPr>
                        </m:sSupPr>
                        <m:e>
                          <m:r>
                            <a:rPr lang="en-GB" sz="1798" i="1">
                              <a:latin typeface="Cambria Math" panose="02040503050406030204" pitchFamily="18" charset="0"/>
                              <a:ea typeface="Cambria Math" panose="02040503050406030204" pitchFamily="18" charset="0"/>
                            </a:rPr>
                            <m:t>𝜃</m:t>
                          </m:r>
                        </m:e>
                        <m:sup>
                          <m:d>
                            <m:dPr>
                              <m:ctrlPr>
                                <a:rPr lang="en-GB" sz="1798" i="1">
                                  <a:latin typeface="Cambria Math" panose="02040503050406030204" pitchFamily="18" charset="0"/>
                                  <a:ea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0</m:t>
                              </m:r>
                            </m:e>
                          </m:d>
                        </m:sup>
                      </m:sSup>
                      <m:r>
                        <a:rPr lang="en-GB" sz="1798" i="1">
                          <a:latin typeface="Cambria Math" panose="02040503050406030204" pitchFamily="18" charset="0"/>
                          <a:ea typeface="Cambria Math" panose="02040503050406030204" pitchFamily="18" charset="0"/>
                        </a:rPr>
                        <m:t> =0.6</m:t>
                      </m:r>
                    </m:oMath>
                  </m:oMathPara>
                </a14:m>
                <a:endParaRPr lang="en-GB" sz="1798" dirty="0">
                  <a:ea typeface="Cambria Math" panose="02040503050406030204" pitchFamily="18" charset="0"/>
                </a:endParaRPr>
              </a:p>
              <a:p>
                <a:pPr marL="7930" lvl="1"/>
                <a14:m>
                  <m:oMathPara xmlns:m="http://schemas.openxmlformats.org/officeDocument/2006/math">
                    <m:oMathParaPr>
                      <m:jc m:val="centerGroup"/>
                    </m:oMathParaPr>
                    <m:oMath xmlns:m="http://schemas.openxmlformats.org/officeDocument/2006/math">
                      <m:sSubSup>
                        <m:sSubSupPr>
                          <m:ctrlPr>
                            <a:rPr lang="en-GB" sz="1798" i="1">
                              <a:latin typeface="Cambria Math" panose="02040503050406030204" pitchFamily="18" charset="0"/>
                              <a:ea typeface="Cambria Math" panose="02040503050406030204" pitchFamily="18" charset="0"/>
                            </a:rPr>
                          </m:ctrlPr>
                        </m:sSubSupPr>
                        <m:e>
                          <m:r>
                            <a:rPr lang="en-GB" sz="1798" i="1">
                              <a:latin typeface="Cambria Math" panose="02040503050406030204" pitchFamily="18" charset="0"/>
                              <a:ea typeface="Cambria Math" panose="02040503050406030204" pitchFamily="18" charset="0"/>
                            </a:rPr>
                            <m:t>𝜃</m:t>
                          </m:r>
                        </m:e>
                        <m:sub>
                          <m:r>
                            <a:rPr lang="en-GB" sz="1798" i="1">
                              <a:latin typeface="Cambria Math" panose="02040503050406030204" pitchFamily="18" charset="0"/>
                              <a:ea typeface="Cambria Math" panose="02040503050406030204" pitchFamily="18" charset="0"/>
                            </a:rPr>
                            <m:t>𝐹</m:t>
                          </m:r>
                          <m:r>
                            <a:rPr lang="en-GB" sz="1798" i="1">
                              <a:latin typeface="Cambria Math" panose="02040503050406030204" pitchFamily="18" charset="0"/>
                              <a:ea typeface="Cambria Math" panose="02040503050406030204" pitchFamily="18" charset="0"/>
                            </a:rPr>
                            <m:t>1</m:t>
                          </m:r>
                        </m:sub>
                        <m:sup>
                          <m:d>
                            <m:dPr>
                              <m:ctrlPr>
                                <a:rPr lang="en-GB" sz="1798" i="1">
                                  <a:latin typeface="Cambria Math" panose="02040503050406030204" pitchFamily="18" charset="0"/>
                                  <a:ea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0</m:t>
                              </m:r>
                            </m:e>
                          </m:d>
                        </m:sup>
                      </m:sSubSup>
                      <m:r>
                        <a:rPr lang="en-GB" sz="1798" i="1">
                          <a:latin typeface="Cambria Math" panose="02040503050406030204" pitchFamily="18" charset="0"/>
                          <a:ea typeface="Cambria Math" panose="02040503050406030204" pitchFamily="18" charset="0"/>
                        </a:rPr>
                        <m:t>=</m:t>
                      </m:r>
                      <m:sSubSup>
                        <m:sSubSupPr>
                          <m:ctrlPr>
                            <a:rPr lang="en-GB" sz="1798" i="1">
                              <a:latin typeface="Cambria Math" panose="02040503050406030204" pitchFamily="18" charset="0"/>
                              <a:ea typeface="Cambria Math" panose="02040503050406030204" pitchFamily="18" charset="0"/>
                            </a:rPr>
                          </m:ctrlPr>
                        </m:sSubSupPr>
                        <m:e>
                          <m:r>
                            <a:rPr lang="en-GB" sz="1798" i="1">
                              <a:latin typeface="Cambria Math" panose="02040503050406030204" pitchFamily="18" charset="0"/>
                              <a:ea typeface="Cambria Math" panose="02040503050406030204" pitchFamily="18" charset="0"/>
                            </a:rPr>
                            <m:t>𝜃</m:t>
                          </m:r>
                        </m:e>
                        <m:sub>
                          <m:r>
                            <a:rPr lang="en-GB" sz="1798" i="1">
                              <a:latin typeface="Cambria Math" panose="02040503050406030204" pitchFamily="18" charset="0"/>
                              <a:ea typeface="Cambria Math" panose="02040503050406030204" pitchFamily="18" charset="0"/>
                            </a:rPr>
                            <m:t>𝑊</m:t>
                          </m:r>
                          <m:r>
                            <a:rPr lang="en-GB" sz="1798" i="1">
                              <a:latin typeface="Cambria Math" panose="02040503050406030204" pitchFamily="18" charset="0"/>
                              <a:ea typeface="Cambria Math" panose="02040503050406030204" pitchFamily="18" charset="0"/>
                            </a:rPr>
                            <m:t>1</m:t>
                          </m:r>
                        </m:sub>
                        <m:sup>
                          <m:d>
                            <m:dPr>
                              <m:ctrlPr>
                                <a:rPr lang="en-GB" sz="1798" i="1">
                                  <a:latin typeface="Cambria Math" panose="02040503050406030204" pitchFamily="18" charset="0"/>
                                  <a:ea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0</m:t>
                              </m:r>
                            </m:e>
                          </m:d>
                        </m:sup>
                      </m:sSubSup>
                      <m:r>
                        <a:rPr lang="en-GB" sz="1798" i="1">
                          <a:latin typeface="Cambria Math" panose="02040503050406030204" pitchFamily="18" charset="0"/>
                          <a:ea typeface="Cambria Math" panose="02040503050406030204" pitchFamily="18" charset="0"/>
                        </a:rPr>
                        <m:t>=</m:t>
                      </m:r>
                      <m:sSubSup>
                        <m:sSubSupPr>
                          <m:ctrlPr>
                            <a:rPr lang="en-GB" sz="1798" i="1">
                              <a:latin typeface="Cambria Math" panose="02040503050406030204" pitchFamily="18" charset="0"/>
                              <a:ea typeface="Cambria Math" panose="02040503050406030204" pitchFamily="18" charset="0"/>
                            </a:rPr>
                          </m:ctrlPr>
                        </m:sSubSupPr>
                        <m:e>
                          <m:r>
                            <a:rPr lang="en-GB" sz="1798" i="1">
                              <a:latin typeface="Cambria Math" panose="02040503050406030204" pitchFamily="18" charset="0"/>
                              <a:ea typeface="Cambria Math" panose="02040503050406030204" pitchFamily="18" charset="0"/>
                            </a:rPr>
                            <m:t>𝜃</m:t>
                          </m:r>
                        </m:e>
                        <m:sub>
                          <m:r>
                            <a:rPr lang="en-GB" sz="1798" i="1">
                              <a:latin typeface="Cambria Math" panose="02040503050406030204" pitchFamily="18" charset="0"/>
                              <a:ea typeface="Cambria Math" panose="02040503050406030204" pitchFamily="18" charset="0"/>
                            </a:rPr>
                            <m:t>𝐻</m:t>
                          </m:r>
                          <m:r>
                            <a:rPr lang="en-GB" sz="1798" i="1">
                              <a:latin typeface="Cambria Math" panose="02040503050406030204" pitchFamily="18" charset="0"/>
                              <a:ea typeface="Cambria Math" panose="02040503050406030204" pitchFamily="18" charset="0"/>
                            </a:rPr>
                            <m:t>1</m:t>
                          </m:r>
                        </m:sub>
                        <m:sup>
                          <m:d>
                            <m:dPr>
                              <m:ctrlPr>
                                <a:rPr lang="en-GB" sz="1798" i="1">
                                  <a:latin typeface="Cambria Math" panose="02040503050406030204" pitchFamily="18" charset="0"/>
                                  <a:ea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0</m:t>
                              </m:r>
                            </m:e>
                          </m:d>
                        </m:sup>
                      </m:sSubSup>
                      <m:r>
                        <a:rPr lang="en-GB" sz="1798" i="1">
                          <a:latin typeface="Cambria Math" panose="02040503050406030204" pitchFamily="18" charset="0"/>
                          <a:ea typeface="Cambria Math" panose="02040503050406030204" pitchFamily="18" charset="0"/>
                        </a:rPr>
                        <m:t>=0.6</m:t>
                      </m:r>
                    </m:oMath>
                  </m:oMathPara>
                </a14:m>
                <a:endParaRPr lang="en-GB" sz="1798" dirty="0"/>
              </a:p>
              <a:p>
                <a:pPr marL="7930" lvl="1"/>
                <a14:m>
                  <m:oMathPara xmlns:m="http://schemas.openxmlformats.org/officeDocument/2006/math">
                    <m:oMathParaPr>
                      <m:jc m:val="centerGroup"/>
                    </m:oMathParaPr>
                    <m:oMath xmlns:m="http://schemas.openxmlformats.org/officeDocument/2006/math">
                      <m:sSubSup>
                        <m:sSubSupPr>
                          <m:ctrlPr>
                            <a:rPr lang="en-GB" sz="1798" i="1">
                              <a:latin typeface="Cambria Math" panose="02040503050406030204" pitchFamily="18" charset="0"/>
                              <a:ea typeface="Cambria Math" panose="02040503050406030204" pitchFamily="18" charset="0"/>
                            </a:rPr>
                          </m:ctrlPr>
                        </m:sSubSupPr>
                        <m:e>
                          <m:r>
                            <a:rPr lang="en-GB" sz="1798" i="1">
                              <a:latin typeface="Cambria Math" panose="02040503050406030204" pitchFamily="18" charset="0"/>
                              <a:ea typeface="Cambria Math" panose="02040503050406030204" pitchFamily="18" charset="0"/>
                            </a:rPr>
                            <m:t>𝜃</m:t>
                          </m:r>
                        </m:e>
                        <m:sub>
                          <m:r>
                            <a:rPr lang="en-GB" sz="1798" i="1">
                              <a:latin typeface="Cambria Math" panose="02040503050406030204" pitchFamily="18" charset="0"/>
                              <a:ea typeface="Cambria Math" panose="02040503050406030204" pitchFamily="18" charset="0"/>
                            </a:rPr>
                            <m:t>𝐹</m:t>
                          </m:r>
                          <m:r>
                            <a:rPr lang="en-GB" sz="1798" i="1">
                              <a:latin typeface="Cambria Math" panose="02040503050406030204" pitchFamily="18" charset="0"/>
                              <a:ea typeface="Cambria Math" panose="02040503050406030204" pitchFamily="18" charset="0"/>
                            </a:rPr>
                            <m:t>2</m:t>
                          </m:r>
                        </m:sub>
                        <m:sup>
                          <m:d>
                            <m:dPr>
                              <m:ctrlPr>
                                <a:rPr lang="en-GB" sz="1798" i="1">
                                  <a:latin typeface="Cambria Math" panose="02040503050406030204" pitchFamily="18" charset="0"/>
                                  <a:ea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0</m:t>
                              </m:r>
                            </m:e>
                          </m:d>
                        </m:sup>
                      </m:sSubSup>
                      <m:r>
                        <a:rPr lang="en-GB" sz="1798" i="1">
                          <a:latin typeface="Cambria Math" panose="02040503050406030204" pitchFamily="18" charset="0"/>
                          <a:ea typeface="Cambria Math" panose="02040503050406030204" pitchFamily="18" charset="0"/>
                        </a:rPr>
                        <m:t>=</m:t>
                      </m:r>
                      <m:sSubSup>
                        <m:sSubSupPr>
                          <m:ctrlPr>
                            <a:rPr lang="en-GB" sz="1798" i="1">
                              <a:latin typeface="Cambria Math" panose="02040503050406030204" pitchFamily="18" charset="0"/>
                              <a:ea typeface="Cambria Math" panose="02040503050406030204" pitchFamily="18" charset="0"/>
                            </a:rPr>
                          </m:ctrlPr>
                        </m:sSubSupPr>
                        <m:e>
                          <m:r>
                            <a:rPr lang="en-GB" sz="1798" i="1">
                              <a:latin typeface="Cambria Math" panose="02040503050406030204" pitchFamily="18" charset="0"/>
                              <a:ea typeface="Cambria Math" panose="02040503050406030204" pitchFamily="18" charset="0"/>
                            </a:rPr>
                            <m:t>𝜃</m:t>
                          </m:r>
                        </m:e>
                        <m:sub>
                          <m:r>
                            <a:rPr lang="en-GB" sz="1798" i="1">
                              <a:latin typeface="Cambria Math" panose="02040503050406030204" pitchFamily="18" charset="0"/>
                              <a:ea typeface="Cambria Math" panose="02040503050406030204" pitchFamily="18" charset="0"/>
                            </a:rPr>
                            <m:t>𝑊</m:t>
                          </m:r>
                          <m:r>
                            <a:rPr lang="en-GB" sz="1798" i="1">
                              <a:latin typeface="Cambria Math" panose="02040503050406030204" pitchFamily="18" charset="0"/>
                              <a:ea typeface="Cambria Math" panose="02040503050406030204" pitchFamily="18" charset="0"/>
                            </a:rPr>
                            <m:t>2</m:t>
                          </m:r>
                        </m:sub>
                        <m:sup>
                          <m:d>
                            <m:dPr>
                              <m:ctrlPr>
                                <a:rPr lang="en-GB" sz="1798" i="1">
                                  <a:latin typeface="Cambria Math" panose="02040503050406030204" pitchFamily="18" charset="0"/>
                                  <a:ea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0</m:t>
                              </m:r>
                            </m:e>
                          </m:d>
                        </m:sup>
                      </m:sSubSup>
                      <m:r>
                        <a:rPr lang="en-GB" sz="1798" i="1">
                          <a:latin typeface="Cambria Math" panose="02040503050406030204" pitchFamily="18" charset="0"/>
                          <a:ea typeface="Cambria Math" panose="02040503050406030204" pitchFamily="18" charset="0"/>
                        </a:rPr>
                        <m:t>=</m:t>
                      </m:r>
                      <m:sSubSup>
                        <m:sSubSupPr>
                          <m:ctrlPr>
                            <a:rPr lang="en-GB" sz="1798" i="1">
                              <a:latin typeface="Cambria Math" panose="02040503050406030204" pitchFamily="18" charset="0"/>
                              <a:ea typeface="Cambria Math" panose="02040503050406030204" pitchFamily="18" charset="0"/>
                            </a:rPr>
                          </m:ctrlPr>
                        </m:sSubSupPr>
                        <m:e>
                          <m:r>
                            <a:rPr lang="en-GB" sz="1798" i="1">
                              <a:latin typeface="Cambria Math" panose="02040503050406030204" pitchFamily="18" charset="0"/>
                              <a:ea typeface="Cambria Math" panose="02040503050406030204" pitchFamily="18" charset="0"/>
                            </a:rPr>
                            <m:t>𝜃</m:t>
                          </m:r>
                        </m:e>
                        <m:sub>
                          <m:r>
                            <a:rPr lang="en-GB" sz="1798" i="1">
                              <a:latin typeface="Cambria Math" panose="02040503050406030204" pitchFamily="18" charset="0"/>
                              <a:ea typeface="Cambria Math" panose="02040503050406030204" pitchFamily="18" charset="0"/>
                            </a:rPr>
                            <m:t>𝐻</m:t>
                          </m:r>
                          <m:r>
                            <a:rPr lang="en-GB" sz="1798" i="1">
                              <a:latin typeface="Cambria Math" panose="02040503050406030204" pitchFamily="18" charset="0"/>
                              <a:ea typeface="Cambria Math" panose="02040503050406030204" pitchFamily="18" charset="0"/>
                            </a:rPr>
                            <m:t>2</m:t>
                          </m:r>
                        </m:sub>
                        <m:sup>
                          <m:d>
                            <m:dPr>
                              <m:ctrlPr>
                                <a:rPr lang="en-GB" sz="1798" i="1">
                                  <a:latin typeface="Cambria Math" panose="02040503050406030204" pitchFamily="18" charset="0"/>
                                  <a:ea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0</m:t>
                              </m:r>
                            </m:e>
                          </m:d>
                        </m:sup>
                      </m:sSubSup>
                      <m:r>
                        <a:rPr lang="en-GB" sz="1798" i="1">
                          <a:latin typeface="Cambria Math" panose="02040503050406030204" pitchFamily="18" charset="0"/>
                          <a:ea typeface="Cambria Math" panose="02040503050406030204" pitchFamily="18" charset="0"/>
                        </a:rPr>
                        <m:t>=0.4</m:t>
                      </m:r>
                    </m:oMath>
                  </m:oMathPara>
                </a14:m>
                <a:endParaRPr lang="en-GB" sz="1798" dirty="0"/>
              </a:p>
            </p:txBody>
          </p:sp>
        </mc:Choice>
        <mc:Fallback xmlns="">
          <p:sp>
            <p:nvSpPr>
              <p:cNvPr id="32" name="Rectangle 31">
                <a:extLst>
                  <a:ext uri="{FF2B5EF4-FFF2-40B4-BE49-F238E27FC236}">
                    <a16:creationId xmlns:a16="http://schemas.microsoft.com/office/drawing/2014/main" id="{9200C184-4EC5-E346-A039-847D962FA658}"/>
                  </a:ext>
                </a:extLst>
              </p:cNvPr>
              <p:cNvSpPr>
                <a:spLocks noRot="1" noChangeAspect="1" noMove="1" noResize="1" noEditPoints="1" noAdjustHandles="1" noChangeArrowheads="1" noChangeShapeType="1" noTextEdit="1"/>
              </p:cNvSpPr>
              <p:nvPr/>
            </p:nvSpPr>
            <p:spPr>
              <a:xfrm>
                <a:off x="7800059" y="531147"/>
                <a:ext cx="3476633" cy="1072190"/>
              </a:xfrm>
              <a:prstGeom prst="rect">
                <a:avLst/>
              </a:prstGeom>
              <a:blipFill>
                <a:blip r:embed="rId13"/>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3610929980"/>
      </p:ext>
    </p:extLst>
  </p:cSld>
  <p:clrMapOvr>
    <a:masterClrMapping/>
  </p:clrMapOvr>
  <p:transition spd="med"/>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3"/>
          <p:cNvSpPr>
            <a:spLocks noGrp="1" noChangeArrowheads="1"/>
          </p:cNvSpPr>
          <p:nvPr>
            <p:ph type="title"/>
          </p:nvPr>
        </p:nvSpPr>
        <p:spPr/>
        <p:txBody>
          <a:bodyPr/>
          <a:lstStyle/>
          <a:p>
            <a:r>
              <a:rPr lang="en-GB" dirty="0"/>
              <a:t>Learning Result</a:t>
            </a:r>
          </a:p>
        </p:txBody>
      </p:sp>
      <mc:AlternateContent xmlns:mc="http://schemas.openxmlformats.org/markup-compatibility/2006" xmlns:a14="http://schemas.microsoft.com/office/drawing/2010/main">
        <mc:Choice Requires="a14">
          <p:sp>
            <p:nvSpPr>
              <p:cNvPr id="16" name="Content Placeholder 15">
                <a:extLst>
                  <a:ext uri="{FF2B5EF4-FFF2-40B4-BE49-F238E27FC236}">
                    <a16:creationId xmlns:a16="http://schemas.microsoft.com/office/drawing/2014/main" id="{71965575-A66D-174D-8379-B172390776A0}"/>
                  </a:ext>
                </a:extLst>
              </p:cNvPr>
              <p:cNvSpPr>
                <a:spLocks noGrp="1"/>
              </p:cNvSpPr>
              <p:nvPr>
                <p:ph idx="1"/>
              </p:nvPr>
            </p:nvSpPr>
            <p:spPr>
              <a:xfrm>
                <a:off x="359625" y="1666902"/>
                <a:ext cx="8416457" cy="4236435"/>
              </a:xfrm>
            </p:spPr>
            <p:txBody>
              <a:bodyPr/>
              <a:lstStyle/>
              <a:p>
                <a:r>
                  <a:rPr lang="en-GB" dirty="0"/>
                  <a:t>Log likelihood of parameters:</a:t>
                </a:r>
              </a:p>
              <a:p>
                <a:pPr marL="258503" lvl="1" indent="0">
                  <a:buNone/>
                </a:pPr>
                <a14:m>
                  <m:oMathPara xmlns:m="http://schemas.openxmlformats.org/officeDocument/2006/math">
                    <m:oMathParaPr>
                      <m:jc m:val="centerGroup"/>
                    </m:oMathParaPr>
                    <m:oMath xmlns:m="http://schemas.openxmlformats.org/officeDocument/2006/math">
                      <m:r>
                        <a:rPr lang="en-GB" sz="1798" i="1">
                          <a:latin typeface="Cambria Math" panose="02040503050406030204" pitchFamily="18" charset="0"/>
                        </a:rPr>
                        <m:t>𝑃</m:t>
                      </m:r>
                      <m:d>
                        <m:dPr>
                          <m:ctrlPr>
                            <a:rPr lang="en-GB" sz="1798" b="0" i="1" smtClean="0">
                              <a:latin typeface="Cambria Math" panose="02040503050406030204" pitchFamily="18" charset="0"/>
                            </a:rPr>
                          </m:ctrlPr>
                        </m:dPr>
                        <m:e>
                          <m:r>
                            <a:rPr lang="en-GB" sz="1798" b="1" i="1">
                              <a:latin typeface="Cambria Math" panose="02040503050406030204" pitchFamily="18" charset="0"/>
                            </a:rPr>
                            <m:t>𝒅</m:t>
                          </m:r>
                        </m:e>
                        <m:e>
                          <m:sSub>
                            <m:sSubPr>
                              <m:ctrlPr>
                                <a:rPr lang="en-GB" sz="1798" i="1">
                                  <a:latin typeface="Cambria Math" panose="02040503050406030204" pitchFamily="18" charset="0"/>
                                </a:rPr>
                              </m:ctrlPr>
                            </m:sSubPr>
                            <m:e>
                              <m:r>
                                <a:rPr lang="en-GB" sz="1798" i="1">
                                  <a:latin typeface="Cambria Math" panose="02040503050406030204" pitchFamily="18" charset="0"/>
                                </a:rPr>
                                <m:t>h</m:t>
                              </m:r>
                            </m:e>
                            <m:sub>
                              <m:sSup>
                                <m:sSupPr>
                                  <m:ctrlPr>
                                    <a:rPr lang="en-GB" sz="1798" i="1">
                                      <a:latin typeface="Cambria Math" panose="02040503050406030204" pitchFamily="18" charset="0"/>
                                      <a:ea typeface="Cambria Math" panose="02040503050406030204" pitchFamily="18" charset="0"/>
                                    </a:rPr>
                                  </m:ctrlPr>
                                </m:sSupPr>
                                <m:e>
                                  <m:r>
                                    <a:rPr lang="en-GB" sz="1798" i="1">
                                      <a:latin typeface="Cambria Math" panose="02040503050406030204" pitchFamily="18" charset="0"/>
                                      <a:ea typeface="Cambria Math" panose="02040503050406030204" pitchFamily="18" charset="0"/>
                                    </a:rPr>
                                    <m:t>𝜃</m:t>
                                  </m:r>
                                </m:e>
                                <m:sup>
                                  <m:d>
                                    <m:dPr>
                                      <m:ctrlPr>
                                        <a:rPr lang="en-GB" sz="1798" i="1">
                                          <a:latin typeface="Cambria Math" panose="02040503050406030204" pitchFamily="18" charset="0"/>
                                          <a:ea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𝑡</m:t>
                                      </m:r>
                                    </m:e>
                                  </m:d>
                                </m:sup>
                              </m:sSup>
                              <m:sSubSup>
                                <m:sSubSupPr>
                                  <m:ctrlPr>
                                    <a:rPr lang="en-GB" sz="1798" i="1">
                                      <a:latin typeface="Cambria Math" panose="02040503050406030204" pitchFamily="18" charset="0"/>
                                      <a:ea typeface="Cambria Math" panose="02040503050406030204" pitchFamily="18" charset="0"/>
                                    </a:rPr>
                                  </m:ctrlPr>
                                </m:sSubSupPr>
                                <m:e>
                                  <m:r>
                                    <a:rPr lang="en-GB" sz="1798" i="1">
                                      <a:latin typeface="Cambria Math" panose="02040503050406030204" pitchFamily="18" charset="0"/>
                                      <a:ea typeface="Cambria Math" panose="02040503050406030204" pitchFamily="18" charset="0"/>
                                    </a:rPr>
                                    <m:t>𝜃</m:t>
                                  </m:r>
                                </m:e>
                                <m:sub>
                                  <m:r>
                                    <a:rPr lang="en-GB" sz="1798" i="1">
                                      <a:latin typeface="Cambria Math" panose="02040503050406030204" pitchFamily="18" charset="0"/>
                                      <a:ea typeface="Cambria Math" panose="02040503050406030204" pitchFamily="18" charset="0"/>
                                    </a:rPr>
                                    <m:t>𝐹</m:t>
                                  </m:r>
                                  <m:r>
                                    <a:rPr lang="en-GB" sz="1798" i="1">
                                      <a:latin typeface="Cambria Math" panose="02040503050406030204" pitchFamily="18" charset="0"/>
                                      <a:ea typeface="Cambria Math" panose="02040503050406030204" pitchFamily="18" charset="0"/>
                                    </a:rPr>
                                    <m:t>1</m:t>
                                  </m:r>
                                </m:sub>
                                <m:sup>
                                  <m:d>
                                    <m:dPr>
                                      <m:ctrlPr>
                                        <a:rPr lang="en-GB" sz="1798" i="1">
                                          <a:latin typeface="Cambria Math" panose="02040503050406030204" pitchFamily="18" charset="0"/>
                                          <a:ea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𝑡</m:t>
                                      </m:r>
                                    </m:e>
                                  </m:d>
                                </m:sup>
                              </m:sSubSup>
                              <m:sSubSup>
                                <m:sSubSupPr>
                                  <m:ctrlPr>
                                    <a:rPr lang="en-GB" sz="1798" i="1">
                                      <a:latin typeface="Cambria Math" panose="02040503050406030204" pitchFamily="18" charset="0"/>
                                      <a:ea typeface="Cambria Math" panose="02040503050406030204" pitchFamily="18" charset="0"/>
                                    </a:rPr>
                                  </m:ctrlPr>
                                </m:sSubSupPr>
                                <m:e>
                                  <m:r>
                                    <a:rPr lang="en-GB" sz="1798" i="1">
                                      <a:latin typeface="Cambria Math" panose="02040503050406030204" pitchFamily="18" charset="0"/>
                                      <a:ea typeface="Cambria Math" panose="02040503050406030204" pitchFamily="18" charset="0"/>
                                    </a:rPr>
                                    <m:t>𝜃</m:t>
                                  </m:r>
                                </m:e>
                                <m:sub>
                                  <m:r>
                                    <a:rPr lang="en-GB" sz="1798" i="1">
                                      <a:latin typeface="Cambria Math" panose="02040503050406030204" pitchFamily="18" charset="0"/>
                                      <a:ea typeface="Cambria Math" panose="02040503050406030204" pitchFamily="18" charset="0"/>
                                    </a:rPr>
                                    <m:t>𝑊</m:t>
                                  </m:r>
                                  <m:r>
                                    <a:rPr lang="en-GB" sz="1798" i="1">
                                      <a:latin typeface="Cambria Math" panose="02040503050406030204" pitchFamily="18" charset="0"/>
                                      <a:ea typeface="Cambria Math" panose="02040503050406030204" pitchFamily="18" charset="0"/>
                                    </a:rPr>
                                    <m:t>1</m:t>
                                  </m:r>
                                </m:sub>
                                <m:sup>
                                  <m:d>
                                    <m:dPr>
                                      <m:ctrlPr>
                                        <a:rPr lang="en-GB" sz="1798" i="1">
                                          <a:latin typeface="Cambria Math" panose="02040503050406030204" pitchFamily="18" charset="0"/>
                                          <a:ea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𝑡</m:t>
                                      </m:r>
                                    </m:e>
                                  </m:d>
                                </m:sup>
                              </m:sSubSup>
                              <m:sSubSup>
                                <m:sSubSupPr>
                                  <m:ctrlPr>
                                    <a:rPr lang="en-GB" sz="1798" i="1">
                                      <a:latin typeface="Cambria Math" panose="02040503050406030204" pitchFamily="18" charset="0"/>
                                      <a:ea typeface="Cambria Math" panose="02040503050406030204" pitchFamily="18" charset="0"/>
                                    </a:rPr>
                                  </m:ctrlPr>
                                </m:sSubSupPr>
                                <m:e>
                                  <m:r>
                                    <a:rPr lang="en-GB" sz="1798" i="1">
                                      <a:latin typeface="Cambria Math" panose="02040503050406030204" pitchFamily="18" charset="0"/>
                                      <a:ea typeface="Cambria Math" panose="02040503050406030204" pitchFamily="18" charset="0"/>
                                    </a:rPr>
                                    <m:t>𝜃</m:t>
                                  </m:r>
                                </m:e>
                                <m:sub>
                                  <m:r>
                                    <a:rPr lang="en-GB" sz="1798" i="1">
                                      <a:latin typeface="Cambria Math" panose="02040503050406030204" pitchFamily="18" charset="0"/>
                                      <a:ea typeface="Cambria Math" panose="02040503050406030204" pitchFamily="18" charset="0"/>
                                    </a:rPr>
                                    <m:t>𝐻</m:t>
                                  </m:r>
                                  <m:r>
                                    <a:rPr lang="en-GB" sz="1798" i="1">
                                      <a:latin typeface="Cambria Math" panose="02040503050406030204" pitchFamily="18" charset="0"/>
                                      <a:ea typeface="Cambria Math" panose="02040503050406030204" pitchFamily="18" charset="0"/>
                                    </a:rPr>
                                    <m:t>1</m:t>
                                  </m:r>
                                </m:sub>
                                <m:sup>
                                  <m:d>
                                    <m:dPr>
                                      <m:ctrlPr>
                                        <a:rPr lang="en-GB" sz="1798" i="1">
                                          <a:latin typeface="Cambria Math" panose="02040503050406030204" pitchFamily="18" charset="0"/>
                                          <a:ea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𝑡</m:t>
                                      </m:r>
                                    </m:e>
                                  </m:d>
                                </m:sup>
                              </m:sSubSup>
                              <m:sSubSup>
                                <m:sSubSupPr>
                                  <m:ctrlPr>
                                    <a:rPr lang="en-GB" sz="1798" i="1">
                                      <a:latin typeface="Cambria Math" panose="02040503050406030204" pitchFamily="18" charset="0"/>
                                      <a:ea typeface="Cambria Math" panose="02040503050406030204" pitchFamily="18" charset="0"/>
                                    </a:rPr>
                                  </m:ctrlPr>
                                </m:sSubSupPr>
                                <m:e>
                                  <m:r>
                                    <a:rPr lang="en-GB" sz="1798" i="1">
                                      <a:latin typeface="Cambria Math" panose="02040503050406030204" pitchFamily="18" charset="0"/>
                                      <a:ea typeface="Cambria Math" panose="02040503050406030204" pitchFamily="18" charset="0"/>
                                    </a:rPr>
                                    <m:t>𝜃</m:t>
                                  </m:r>
                                </m:e>
                                <m:sub>
                                  <m:r>
                                    <a:rPr lang="en-GB" sz="1798" i="1">
                                      <a:latin typeface="Cambria Math" panose="02040503050406030204" pitchFamily="18" charset="0"/>
                                      <a:ea typeface="Cambria Math" panose="02040503050406030204" pitchFamily="18" charset="0"/>
                                    </a:rPr>
                                    <m:t>𝐹</m:t>
                                  </m:r>
                                  <m:r>
                                    <a:rPr lang="en-GB" sz="1798" i="1">
                                      <a:latin typeface="Cambria Math" panose="02040503050406030204" pitchFamily="18" charset="0"/>
                                      <a:ea typeface="Cambria Math" panose="02040503050406030204" pitchFamily="18" charset="0"/>
                                    </a:rPr>
                                    <m:t>2</m:t>
                                  </m:r>
                                </m:sub>
                                <m:sup>
                                  <m:d>
                                    <m:dPr>
                                      <m:ctrlPr>
                                        <a:rPr lang="en-GB" sz="1798" i="1">
                                          <a:latin typeface="Cambria Math" panose="02040503050406030204" pitchFamily="18" charset="0"/>
                                          <a:ea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𝑡</m:t>
                                      </m:r>
                                    </m:e>
                                  </m:d>
                                </m:sup>
                              </m:sSubSup>
                              <m:sSubSup>
                                <m:sSubSupPr>
                                  <m:ctrlPr>
                                    <a:rPr lang="en-GB" sz="1798" i="1">
                                      <a:latin typeface="Cambria Math" panose="02040503050406030204" pitchFamily="18" charset="0"/>
                                      <a:ea typeface="Cambria Math" panose="02040503050406030204" pitchFamily="18" charset="0"/>
                                    </a:rPr>
                                  </m:ctrlPr>
                                </m:sSubSupPr>
                                <m:e>
                                  <m:r>
                                    <a:rPr lang="en-GB" sz="1798" i="1">
                                      <a:latin typeface="Cambria Math" panose="02040503050406030204" pitchFamily="18" charset="0"/>
                                      <a:ea typeface="Cambria Math" panose="02040503050406030204" pitchFamily="18" charset="0"/>
                                    </a:rPr>
                                    <m:t>𝜃</m:t>
                                  </m:r>
                                </m:e>
                                <m:sub>
                                  <m:r>
                                    <a:rPr lang="en-GB" sz="1798" i="1">
                                      <a:latin typeface="Cambria Math" panose="02040503050406030204" pitchFamily="18" charset="0"/>
                                      <a:ea typeface="Cambria Math" panose="02040503050406030204" pitchFamily="18" charset="0"/>
                                    </a:rPr>
                                    <m:t>𝑊</m:t>
                                  </m:r>
                                  <m:r>
                                    <a:rPr lang="en-GB" sz="1798" i="1">
                                      <a:latin typeface="Cambria Math" panose="02040503050406030204" pitchFamily="18" charset="0"/>
                                      <a:ea typeface="Cambria Math" panose="02040503050406030204" pitchFamily="18" charset="0"/>
                                    </a:rPr>
                                    <m:t>2</m:t>
                                  </m:r>
                                </m:sub>
                                <m:sup>
                                  <m:d>
                                    <m:dPr>
                                      <m:ctrlPr>
                                        <a:rPr lang="en-GB" sz="1798" i="1">
                                          <a:latin typeface="Cambria Math" panose="02040503050406030204" pitchFamily="18" charset="0"/>
                                          <a:ea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𝑡</m:t>
                                      </m:r>
                                    </m:e>
                                  </m:d>
                                </m:sup>
                              </m:sSubSup>
                              <m:sSubSup>
                                <m:sSubSupPr>
                                  <m:ctrlPr>
                                    <a:rPr lang="en-GB" sz="1798" i="1">
                                      <a:latin typeface="Cambria Math" panose="02040503050406030204" pitchFamily="18" charset="0"/>
                                      <a:ea typeface="Cambria Math" panose="02040503050406030204" pitchFamily="18" charset="0"/>
                                    </a:rPr>
                                  </m:ctrlPr>
                                </m:sSubSupPr>
                                <m:e>
                                  <m:r>
                                    <a:rPr lang="en-GB" sz="1798" i="1">
                                      <a:latin typeface="Cambria Math" panose="02040503050406030204" pitchFamily="18" charset="0"/>
                                      <a:ea typeface="Cambria Math" panose="02040503050406030204" pitchFamily="18" charset="0"/>
                                    </a:rPr>
                                    <m:t>𝜃</m:t>
                                  </m:r>
                                </m:e>
                                <m:sub>
                                  <m:r>
                                    <a:rPr lang="en-GB" sz="1798" i="1">
                                      <a:latin typeface="Cambria Math" panose="02040503050406030204" pitchFamily="18" charset="0"/>
                                      <a:ea typeface="Cambria Math" panose="02040503050406030204" pitchFamily="18" charset="0"/>
                                    </a:rPr>
                                    <m:t>𝐻</m:t>
                                  </m:r>
                                  <m:r>
                                    <a:rPr lang="en-GB" sz="1798" i="1">
                                      <a:latin typeface="Cambria Math" panose="02040503050406030204" pitchFamily="18" charset="0"/>
                                      <a:ea typeface="Cambria Math" panose="02040503050406030204" pitchFamily="18" charset="0"/>
                                    </a:rPr>
                                    <m:t>2</m:t>
                                  </m:r>
                                </m:sub>
                                <m:sup>
                                  <m:d>
                                    <m:dPr>
                                      <m:ctrlPr>
                                        <a:rPr lang="en-GB" sz="1798" i="1">
                                          <a:latin typeface="Cambria Math" panose="02040503050406030204" pitchFamily="18" charset="0"/>
                                          <a:ea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𝑡</m:t>
                                      </m:r>
                                    </m:e>
                                  </m:d>
                                </m:sup>
                              </m:sSubSup>
                            </m:sub>
                          </m:sSub>
                        </m:e>
                      </m:d>
                      <m:r>
                        <a:rPr lang="en-GB" sz="1798" i="1">
                          <a:latin typeface="Cambria Math" panose="02040503050406030204" pitchFamily="18" charset="0"/>
                        </a:rPr>
                        <m:t>=</m:t>
                      </m:r>
                      <m:nary>
                        <m:naryPr>
                          <m:chr m:val="∏"/>
                          <m:ctrlPr>
                            <a:rPr lang="en-GB" sz="1798" i="1" smtClean="0">
                              <a:latin typeface="Cambria Math" panose="02040503050406030204" pitchFamily="18" charset="0"/>
                            </a:rPr>
                          </m:ctrlPr>
                        </m:naryPr>
                        <m:sub>
                          <m:r>
                            <m:rPr>
                              <m:brk m:alnAt="23"/>
                            </m:rPr>
                            <a:rPr lang="en-GB" sz="1798" i="1">
                              <a:latin typeface="Cambria Math" panose="02040503050406030204" pitchFamily="18" charset="0"/>
                            </a:rPr>
                            <m:t>𝑗</m:t>
                          </m:r>
                          <m:r>
                            <a:rPr lang="en-GB" sz="1798" i="1">
                              <a:latin typeface="Cambria Math" panose="02040503050406030204" pitchFamily="18" charset="0"/>
                            </a:rPr>
                            <m:t>=1</m:t>
                          </m:r>
                        </m:sub>
                        <m:sup>
                          <m:r>
                            <a:rPr lang="en-GB" sz="1798" i="1">
                              <a:latin typeface="Cambria Math" panose="02040503050406030204" pitchFamily="18" charset="0"/>
                            </a:rPr>
                            <m:t>𝑁</m:t>
                          </m:r>
                        </m:sup>
                        <m:e>
                          <m:r>
                            <a:rPr lang="en-GB" sz="1798" i="1">
                              <a:latin typeface="Cambria Math" panose="02040503050406030204" pitchFamily="18" charset="0"/>
                            </a:rPr>
                            <m:t>𝑃</m:t>
                          </m:r>
                          <m:d>
                            <m:dPr>
                              <m:ctrlPr>
                                <a:rPr lang="en-GB" sz="1798" b="0" i="1" smtClean="0">
                                  <a:latin typeface="Cambria Math" panose="02040503050406030204" pitchFamily="18" charset="0"/>
                                </a:rPr>
                              </m:ctrlPr>
                            </m:dPr>
                            <m:e>
                              <m:sSub>
                                <m:sSubPr>
                                  <m:ctrlPr>
                                    <a:rPr lang="en-GB" sz="1798" i="1">
                                      <a:latin typeface="Cambria Math" panose="02040503050406030204" pitchFamily="18" charset="0"/>
                                    </a:rPr>
                                  </m:ctrlPr>
                                </m:sSubPr>
                                <m:e>
                                  <m:r>
                                    <a:rPr lang="en-GB" sz="1798" i="1">
                                      <a:latin typeface="Cambria Math" panose="02040503050406030204" pitchFamily="18" charset="0"/>
                                    </a:rPr>
                                    <m:t>𝑑</m:t>
                                  </m:r>
                                </m:e>
                                <m:sub>
                                  <m:r>
                                    <a:rPr lang="en-GB" sz="1798" i="1">
                                      <a:latin typeface="Cambria Math" panose="02040503050406030204" pitchFamily="18" charset="0"/>
                                    </a:rPr>
                                    <m:t>𝑗</m:t>
                                  </m:r>
                                </m:sub>
                              </m:sSub>
                            </m:e>
                            <m:e>
                              <m:sSub>
                                <m:sSubPr>
                                  <m:ctrlPr>
                                    <a:rPr lang="en-GB" sz="1798" i="1">
                                      <a:latin typeface="Cambria Math" panose="02040503050406030204" pitchFamily="18" charset="0"/>
                                    </a:rPr>
                                  </m:ctrlPr>
                                </m:sSubPr>
                                <m:e>
                                  <m:r>
                                    <a:rPr lang="en-GB" sz="1798" i="1">
                                      <a:latin typeface="Cambria Math" panose="02040503050406030204" pitchFamily="18" charset="0"/>
                                    </a:rPr>
                                    <m:t>h</m:t>
                                  </m:r>
                                </m:e>
                                <m:sub>
                                  <m:sSup>
                                    <m:sSupPr>
                                      <m:ctrlPr>
                                        <a:rPr lang="en-GB" sz="1798" i="1">
                                          <a:latin typeface="Cambria Math" panose="02040503050406030204" pitchFamily="18" charset="0"/>
                                          <a:ea typeface="Cambria Math" panose="02040503050406030204" pitchFamily="18" charset="0"/>
                                        </a:rPr>
                                      </m:ctrlPr>
                                    </m:sSupPr>
                                    <m:e>
                                      <m:r>
                                        <a:rPr lang="en-GB" sz="1798" i="1">
                                          <a:latin typeface="Cambria Math" panose="02040503050406030204" pitchFamily="18" charset="0"/>
                                          <a:ea typeface="Cambria Math" panose="02040503050406030204" pitchFamily="18" charset="0"/>
                                        </a:rPr>
                                        <m:t>𝜃</m:t>
                                      </m:r>
                                    </m:e>
                                    <m:sup>
                                      <m:d>
                                        <m:dPr>
                                          <m:ctrlPr>
                                            <a:rPr lang="en-GB" sz="1798" i="1">
                                              <a:latin typeface="Cambria Math" panose="02040503050406030204" pitchFamily="18" charset="0"/>
                                              <a:ea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𝑡</m:t>
                                          </m:r>
                                        </m:e>
                                      </m:d>
                                    </m:sup>
                                  </m:sSup>
                                  <m:sSubSup>
                                    <m:sSubSupPr>
                                      <m:ctrlPr>
                                        <a:rPr lang="en-GB" sz="1798" i="1">
                                          <a:latin typeface="Cambria Math" panose="02040503050406030204" pitchFamily="18" charset="0"/>
                                          <a:ea typeface="Cambria Math" panose="02040503050406030204" pitchFamily="18" charset="0"/>
                                        </a:rPr>
                                      </m:ctrlPr>
                                    </m:sSubSupPr>
                                    <m:e>
                                      <m:r>
                                        <a:rPr lang="en-GB" sz="1798" i="1">
                                          <a:latin typeface="Cambria Math" panose="02040503050406030204" pitchFamily="18" charset="0"/>
                                          <a:ea typeface="Cambria Math" panose="02040503050406030204" pitchFamily="18" charset="0"/>
                                        </a:rPr>
                                        <m:t>𝜃</m:t>
                                      </m:r>
                                    </m:e>
                                    <m:sub>
                                      <m:r>
                                        <a:rPr lang="en-GB" sz="1798" i="1">
                                          <a:latin typeface="Cambria Math" panose="02040503050406030204" pitchFamily="18" charset="0"/>
                                          <a:ea typeface="Cambria Math" panose="02040503050406030204" pitchFamily="18" charset="0"/>
                                        </a:rPr>
                                        <m:t>𝐹</m:t>
                                      </m:r>
                                      <m:r>
                                        <a:rPr lang="en-GB" sz="1798" i="1">
                                          <a:latin typeface="Cambria Math" panose="02040503050406030204" pitchFamily="18" charset="0"/>
                                          <a:ea typeface="Cambria Math" panose="02040503050406030204" pitchFamily="18" charset="0"/>
                                        </a:rPr>
                                        <m:t>1</m:t>
                                      </m:r>
                                    </m:sub>
                                    <m:sup>
                                      <m:d>
                                        <m:dPr>
                                          <m:ctrlPr>
                                            <a:rPr lang="en-GB" sz="1798" i="1">
                                              <a:latin typeface="Cambria Math" panose="02040503050406030204" pitchFamily="18" charset="0"/>
                                              <a:ea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𝑡</m:t>
                                          </m:r>
                                        </m:e>
                                      </m:d>
                                    </m:sup>
                                  </m:sSubSup>
                                  <m:sSubSup>
                                    <m:sSubSupPr>
                                      <m:ctrlPr>
                                        <a:rPr lang="en-GB" sz="1798" i="1">
                                          <a:latin typeface="Cambria Math" panose="02040503050406030204" pitchFamily="18" charset="0"/>
                                          <a:ea typeface="Cambria Math" panose="02040503050406030204" pitchFamily="18" charset="0"/>
                                        </a:rPr>
                                      </m:ctrlPr>
                                    </m:sSubSupPr>
                                    <m:e>
                                      <m:r>
                                        <a:rPr lang="en-GB" sz="1798" i="1">
                                          <a:latin typeface="Cambria Math" panose="02040503050406030204" pitchFamily="18" charset="0"/>
                                          <a:ea typeface="Cambria Math" panose="02040503050406030204" pitchFamily="18" charset="0"/>
                                        </a:rPr>
                                        <m:t>𝜃</m:t>
                                      </m:r>
                                    </m:e>
                                    <m:sub>
                                      <m:r>
                                        <a:rPr lang="en-GB" sz="1798" i="1">
                                          <a:latin typeface="Cambria Math" panose="02040503050406030204" pitchFamily="18" charset="0"/>
                                          <a:ea typeface="Cambria Math" panose="02040503050406030204" pitchFamily="18" charset="0"/>
                                        </a:rPr>
                                        <m:t>𝑊</m:t>
                                      </m:r>
                                      <m:r>
                                        <a:rPr lang="en-GB" sz="1798" i="1">
                                          <a:latin typeface="Cambria Math" panose="02040503050406030204" pitchFamily="18" charset="0"/>
                                          <a:ea typeface="Cambria Math" panose="02040503050406030204" pitchFamily="18" charset="0"/>
                                        </a:rPr>
                                        <m:t>1</m:t>
                                      </m:r>
                                    </m:sub>
                                    <m:sup>
                                      <m:d>
                                        <m:dPr>
                                          <m:ctrlPr>
                                            <a:rPr lang="en-GB" sz="1798" i="1">
                                              <a:latin typeface="Cambria Math" panose="02040503050406030204" pitchFamily="18" charset="0"/>
                                              <a:ea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𝑡</m:t>
                                          </m:r>
                                        </m:e>
                                      </m:d>
                                    </m:sup>
                                  </m:sSubSup>
                                  <m:sSubSup>
                                    <m:sSubSupPr>
                                      <m:ctrlPr>
                                        <a:rPr lang="en-GB" sz="1798" i="1">
                                          <a:latin typeface="Cambria Math" panose="02040503050406030204" pitchFamily="18" charset="0"/>
                                          <a:ea typeface="Cambria Math" panose="02040503050406030204" pitchFamily="18" charset="0"/>
                                        </a:rPr>
                                      </m:ctrlPr>
                                    </m:sSubSupPr>
                                    <m:e>
                                      <m:r>
                                        <a:rPr lang="en-GB" sz="1798" i="1">
                                          <a:latin typeface="Cambria Math" panose="02040503050406030204" pitchFamily="18" charset="0"/>
                                          <a:ea typeface="Cambria Math" panose="02040503050406030204" pitchFamily="18" charset="0"/>
                                        </a:rPr>
                                        <m:t>𝜃</m:t>
                                      </m:r>
                                    </m:e>
                                    <m:sub>
                                      <m:r>
                                        <a:rPr lang="en-GB" sz="1798" i="1">
                                          <a:latin typeface="Cambria Math" panose="02040503050406030204" pitchFamily="18" charset="0"/>
                                          <a:ea typeface="Cambria Math" panose="02040503050406030204" pitchFamily="18" charset="0"/>
                                        </a:rPr>
                                        <m:t>𝐻</m:t>
                                      </m:r>
                                      <m:r>
                                        <a:rPr lang="en-GB" sz="1798" i="1">
                                          <a:latin typeface="Cambria Math" panose="02040503050406030204" pitchFamily="18" charset="0"/>
                                          <a:ea typeface="Cambria Math" panose="02040503050406030204" pitchFamily="18" charset="0"/>
                                        </a:rPr>
                                        <m:t>1</m:t>
                                      </m:r>
                                    </m:sub>
                                    <m:sup>
                                      <m:d>
                                        <m:dPr>
                                          <m:ctrlPr>
                                            <a:rPr lang="en-GB" sz="1798" i="1">
                                              <a:latin typeface="Cambria Math" panose="02040503050406030204" pitchFamily="18" charset="0"/>
                                              <a:ea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𝑡</m:t>
                                          </m:r>
                                        </m:e>
                                      </m:d>
                                    </m:sup>
                                  </m:sSubSup>
                                  <m:sSubSup>
                                    <m:sSubSupPr>
                                      <m:ctrlPr>
                                        <a:rPr lang="en-GB" sz="1798" i="1">
                                          <a:latin typeface="Cambria Math" panose="02040503050406030204" pitchFamily="18" charset="0"/>
                                          <a:ea typeface="Cambria Math" panose="02040503050406030204" pitchFamily="18" charset="0"/>
                                        </a:rPr>
                                      </m:ctrlPr>
                                    </m:sSubSupPr>
                                    <m:e>
                                      <m:r>
                                        <a:rPr lang="en-GB" sz="1798" i="1">
                                          <a:latin typeface="Cambria Math" panose="02040503050406030204" pitchFamily="18" charset="0"/>
                                          <a:ea typeface="Cambria Math" panose="02040503050406030204" pitchFamily="18" charset="0"/>
                                        </a:rPr>
                                        <m:t>𝜃</m:t>
                                      </m:r>
                                    </m:e>
                                    <m:sub>
                                      <m:r>
                                        <a:rPr lang="en-GB" sz="1798" i="1">
                                          <a:latin typeface="Cambria Math" panose="02040503050406030204" pitchFamily="18" charset="0"/>
                                          <a:ea typeface="Cambria Math" panose="02040503050406030204" pitchFamily="18" charset="0"/>
                                        </a:rPr>
                                        <m:t>𝐹</m:t>
                                      </m:r>
                                      <m:r>
                                        <a:rPr lang="en-GB" sz="1798" i="1">
                                          <a:latin typeface="Cambria Math" panose="02040503050406030204" pitchFamily="18" charset="0"/>
                                          <a:ea typeface="Cambria Math" panose="02040503050406030204" pitchFamily="18" charset="0"/>
                                        </a:rPr>
                                        <m:t>2</m:t>
                                      </m:r>
                                    </m:sub>
                                    <m:sup>
                                      <m:d>
                                        <m:dPr>
                                          <m:ctrlPr>
                                            <a:rPr lang="en-GB" sz="1798" i="1">
                                              <a:latin typeface="Cambria Math" panose="02040503050406030204" pitchFamily="18" charset="0"/>
                                              <a:ea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𝑡</m:t>
                                          </m:r>
                                        </m:e>
                                      </m:d>
                                    </m:sup>
                                  </m:sSubSup>
                                  <m:sSubSup>
                                    <m:sSubSupPr>
                                      <m:ctrlPr>
                                        <a:rPr lang="en-GB" sz="1798" i="1">
                                          <a:latin typeface="Cambria Math" panose="02040503050406030204" pitchFamily="18" charset="0"/>
                                          <a:ea typeface="Cambria Math" panose="02040503050406030204" pitchFamily="18" charset="0"/>
                                        </a:rPr>
                                      </m:ctrlPr>
                                    </m:sSubSupPr>
                                    <m:e>
                                      <m:r>
                                        <a:rPr lang="en-GB" sz="1798" i="1">
                                          <a:latin typeface="Cambria Math" panose="02040503050406030204" pitchFamily="18" charset="0"/>
                                          <a:ea typeface="Cambria Math" panose="02040503050406030204" pitchFamily="18" charset="0"/>
                                        </a:rPr>
                                        <m:t>𝜃</m:t>
                                      </m:r>
                                    </m:e>
                                    <m:sub>
                                      <m:r>
                                        <a:rPr lang="en-GB" sz="1798" i="1">
                                          <a:latin typeface="Cambria Math" panose="02040503050406030204" pitchFamily="18" charset="0"/>
                                          <a:ea typeface="Cambria Math" panose="02040503050406030204" pitchFamily="18" charset="0"/>
                                        </a:rPr>
                                        <m:t>𝑊</m:t>
                                      </m:r>
                                      <m:r>
                                        <a:rPr lang="en-GB" sz="1798" i="1">
                                          <a:latin typeface="Cambria Math" panose="02040503050406030204" pitchFamily="18" charset="0"/>
                                          <a:ea typeface="Cambria Math" panose="02040503050406030204" pitchFamily="18" charset="0"/>
                                        </a:rPr>
                                        <m:t>2</m:t>
                                      </m:r>
                                    </m:sub>
                                    <m:sup>
                                      <m:d>
                                        <m:dPr>
                                          <m:ctrlPr>
                                            <a:rPr lang="en-GB" sz="1798" i="1">
                                              <a:latin typeface="Cambria Math" panose="02040503050406030204" pitchFamily="18" charset="0"/>
                                              <a:ea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𝑡</m:t>
                                          </m:r>
                                        </m:e>
                                      </m:d>
                                    </m:sup>
                                  </m:sSubSup>
                                  <m:sSubSup>
                                    <m:sSubSupPr>
                                      <m:ctrlPr>
                                        <a:rPr lang="en-GB" sz="1798" i="1">
                                          <a:latin typeface="Cambria Math" panose="02040503050406030204" pitchFamily="18" charset="0"/>
                                          <a:ea typeface="Cambria Math" panose="02040503050406030204" pitchFamily="18" charset="0"/>
                                        </a:rPr>
                                      </m:ctrlPr>
                                    </m:sSubSupPr>
                                    <m:e>
                                      <m:r>
                                        <a:rPr lang="en-GB" sz="1798" i="1">
                                          <a:latin typeface="Cambria Math" panose="02040503050406030204" pitchFamily="18" charset="0"/>
                                          <a:ea typeface="Cambria Math" panose="02040503050406030204" pitchFamily="18" charset="0"/>
                                        </a:rPr>
                                        <m:t>𝜃</m:t>
                                      </m:r>
                                    </m:e>
                                    <m:sub>
                                      <m:r>
                                        <a:rPr lang="en-GB" sz="1798" i="1">
                                          <a:latin typeface="Cambria Math" panose="02040503050406030204" pitchFamily="18" charset="0"/>
                                          <a:ea typeface="Cambria Math" panose="02040503050406030204" pitchFamily="18" charset="0"/>
                                        </a:rPr>
                                        <m:t>𝐻</m:t>
                                      </m:r>
                                      <m:r>
                                        <a:rPr lang="en-GB" sz="1798" i="1">
                                          <a:latin typeface="Cambria Math" panose="02040503050406030204" pitchFamily="18" charset="0"/>
                                          <a:ea typeface="Cambria Math" panose="02040503050406030204" pitchFamily="18" charset="0"/>
                                        </a:rPr>
                                        <m:t>2</m:t>
                                      </m:r>
                                    </m:sub>
                                    <m:sup>
                                      <m:d>
                                        <m:dPr>
                                          <m:ctrlPr>
                                            <a:rPr lang="en-GB" sz="1798" i="1">
                                              <a:latin typeface="Cambria Math" panose="02040503050406030204" pitchFamily="18" charset="0"/>
                                              <a:ea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𝑡</m:t>
                                          </m:r>
                                        </m:e>
                                      </m:d>
                                    </m:sup>
                                  </m:sSubSup>
                                </m:sub>
                              </m:sSub>
                            </m:e>
                          </m:d>
                        </m:e>
                      </m:nary>
                    </m:oMath>
                  </m:oMathPara>
                </a14:m>
                <a:endParaRPr lang="en-GB" sz="1798" i="1" dirty="0">
                  <a:latin typeface="Cambria Math" panose="02040503050406030204" pitchFamily="18" charset="0"/>
                </a:endParaRPr>
              </a:p>
              <a:p>
                <a:pPr marL="258503" lvl="1" indent="0">
                  <a:buNone/>
                </a:pPr>
                <a14:m>
                  <m:oMathPara xmlns:m="http://schemas.openxmlformats.org/officeDocument/2006/math">
                    <m:oMathParaPr>
                      <m:jc m:val="centerGroup"/>
                    </m:oMathParaPr>
                    <m:oMath xmlns:m="http://schemas.openxmlformats.org/officeDocument/2006/math">
                      <m:r>
                        <a:rPr lang="en-GB" sz="1798" i="1">
                          <a:latin typeface="Cambria Math" panose="02040503050406030204" pitchFamily="18" charset="0"/>
                          <a:ea typeface="Cambria Math" panose="02040503050406030204" pitchFamily="18" charset="0"/>
                        </a:rPr>
                        <m:t>⇒</m:t>
                      </m:r>
                      <m:func>
                        <m:funcPr>
                          <m:ctrlPr>
                            <a:rPr lang="en-GB" sz="1798" i="1">
                              <a:latin typeface="Cambria Math" panose="02040503050406030204" pitchFamily="18" charset="0"/>
                              <a:ea typeface="Cambria Math" panose="02040503050406030204" pitchFamily="18" charset="0"/>
                            </a:rPr>
                          </m:ctrlPr>
                        </m:funcPr>
                        <m:fName>
                          <m:r>
                            <m:rPr>
                              <m:sty m:val="p"/>
                            </m:rPr>
                            <a:rPr lang="en-GB" sz="1798">
                              <a:latin typeface="Cambria Math" panose="02040503050406030204" pitchFamily="18" charset="0"/>
                              <a:ea typeface="Cambria Math" panose="02040503050406030204" pitchFamily="18" charset="0"/>
                            </a:rPr>
                            <m:t>log</m:t>
                          </m:r>
                        </m:fName>
                        <m:e>
                          <m:r>
                            <a:rPr lang="en-GB" sz="1798" i="1">
                              <a:latin typeface="Cambria Math" panose="02040503050406030204" pitchFamily="18" charset="0"/>
                              <a:ea typeface="Cambria Math" panose="02040503050406030204" pitchFamily="18" charset="0"/>
                            </a:rPr>
                            <m:t>𝑃</m:t>
                          </m:r>
                          <m:d>
                            <m:dPr>
                              <m:ctrlPr>
                                <a:rPr lang="en-GB" sz="1798" i="1">
                                  <a:latin typeface="Cambria Math" panose="02040503050406030204" pitchFamily="18" charset="0"/>
                                  <a:ea typeface="Cambria Math" panose="02040503050406030204" pitchFamily="18" charset="0"/>
                                </a:rPr>
                              </m:ctrlPr>
                            </m:dPr>
                            <m:e>
                              <m:r>
                                <a:rPr lang="en-GB" sz="1798" b="1" i="1">
                                  <a:latin typeface="Cambria Math" panose="02040503050406030204" pitchFamily="18" charset="0"/>
                                  <a:ea typeface="Cambria Math" panose="02040503050406030204" pitchFamily="18" charset="0"/>
                                </a:rPr>
                                <m:t>𝒅</m:t>
                              </m:r>
                              <m:r>
                                <a:rPr lang="en-GB" sz="1798" i="1">
                                  <a:latin typeface="Cambria Math" panose="02040503050406030204" pitchFamily="18" charset="0"/>
                                  <a:ea typeface="Cambria Math" panose="02040503050406030204" pitchFamily="18" charset="0"/>
                                </a:rPr>
                                <m:t>,</m:t>
                              </m:r>
                              <m:sSub>
                                <m:sSubPr>
                                  <m:ctrlPr>
                                    <a:rPr lang="en-GB" sz="1798" i="1">
                                      <a:latin typeface="Cambria Math" panose="02040503050406030204" pitchFamily="18" charset="0"/>
                                      <a:ea typeface="Cambria Math" panose="02040503050406030204" pitchFamily="18" charset="0"/>
                                    </a:rPr>
                                  </m:ctrlPr>
                                </m:sSubPr>
                                <m:e>
                                  <m:r>
                                    <a:rPr lang="en-GB" sz="1798" i="1">
                                      <a:latin typeface="Cambria Math" panose="02040503050406030204" pitchFamily="18" charset="0"/>
                                      <a:ea typeface="Cambria Math" panose="02040503050406030204" pitchFamily="18" charset="0"/>
                                    </a:rPr>
                                    <m:t>h</m:t>
                                  </m:r>
                                </m:e>
                                <m:sub>
                                  <m:r>
                                    <a:rPr lang="en-GB" sz="1798" b="1" i="1">
                                      <a:latin typeface="Cambria Math" panose="02040503050406030204" pitchFamily="18" charset="0"/>
                                      <a:ea typeface="Cambria Math" panose="02040503050406030204" pitchFamily="18" charset="0"/>
                                    </a:rPr>
                                    <m:t>𝜽</m:t>
                                  </m:r>
                                </m:sub>
                              </m:sSub>
                            </m:e>
                          </m:d>
                          <m:r>
                            <a:rPr lang="en-GB" sz="1798" i="1">
                              <a:latin typeface="Cambria Math" panose="02040503050406030204" pitchFamily="18" charset="0"/>
                              <a:ea typeface="Cambria Math" panose="02040503050406030204" pitchFamily="18" charset="0"/>
                            </a:rPr>
                            <m:t>=</m:t>
                          </m:r>
                          <m:nary>
                            <m:naryPr>
                              <m:chr m:val="∑"/>
                              <m:ctrlPr>
                                <a:rPr lang="en-GB" sz="1798" i="1">
                                  <a:latin typeface="Cambria Math" panose="02040503050406030204" pitchFamily="18" charset="0"/>
                                  <a:ea typeface="Cambria Math" panose="02040503050406030204" pitchFamily="18" charset="0"/>
                                </a:rPr>
                              </m:ctrlPr>
                            </m:naryPr>
                            <m:sub>
                              <m:r>
                                <m:rPr>
                                  <m:brk m:alnAt="23"/>
                                </m:rPr>
                                <a:rPr lang="en-GB" sz="1798" i="1">
                                  <a:latin typeface="Cambria Math" panose="02040503050406030204" pitchFamily="18" charset="0"/>
                                  <a:ea typeface="Cambria Math" panose="02040503050406030204" pitchFamily="18" charset="0"/>
                                </a:rPr>
                                <m:t>𝑗</m:t>
                              </m:r>
                              <m:r>
                                <a:rPr lang="en-GB" sz="1798" i="1">
                                  <a:latin typeface="Cambria Math" panose="02040503050406030204" pitchFamily="18" charset="0"/>
                                  <a:ea typeface="Cambria Math" panose="02040503050406030204" pitchFamily="18" charset="0"/>
                                </a:rPr>
                                <m:t>=1</m:t>
                              </m:r>
                            </m:sub>
                            <m:sup>
                              <m:r>
                                <a:rPr lang="en-GB" sz="1798" i="1">
                                  <a:latin typeface="Cambria Math" panose="02040503050406030204" pitchFamily="18" charset="0"/>
                                  <a:ea typeface="Cambria Math" panose="02040503050406030204" pitchFamily="18" charset="0"/>
                                </a:rPr>
                                <m:t>𝑁</m:t>
                              </m:r>
                            </m:sup>
                            <m:e>
                              <m:func>
                                <m:funcPr>
                                  <m:ctrlPr>
                                    <a:rPr lang="en-GB" sz="1798" i="1">
                                      <a:latin typeface="Cambria Math" panose="02040503050406030204" pitchFamily="18" charset="0"/>
                                      <a:ea typeface="Cambria Math" panose="02040503050406030204" pitchFamily="18" charset="0"/>
                                    </a:rPr>
                                  </m:ctrlPr>
                                </m:funcPr>
                                <m:fName>
                                  <m:r>
                                    <m:rPr>
                                      <m:sty m:val="p"/>
                                    </m:rPr>
                                    <a:rPr lang="en-GB" sz="1798">
                                      <a:latin typeface="Cambria Math" panose="02040503050406030204" pitchFamily="18" charset="0"/>
                                      <a:ea typeface="Cambria Math" panose="02040503050406030204" pitchFamily="18" charset="0"/>
                                    </a:rPr>
                                    <m:t>log</m:t>
                                  </m:r>
                                </m:fName>
                                <m:e>
                                  <m:r>
                                    <a:rPr lang="en-GB" sz="1798" i="1">
                                      <a:latin typeface="Cambria Math" panose="02040503050406030204" pitchFamily="18" charset="0"/>
                                    </a:rPr>
                                    <m:t>𝑃</m:t>
                                  </m:r>
                                  <m:d>
                                    <m:dPr>
                                      <m:ctrlPr>
                                        <a:rPr lang="en-GB" sz="1798" i="1">
                                          <a:latin typeface="Cambria Math" panose="02040503050406030204" pitchFamily="18" charset="0"/>
                                        </a:rPr>
                                      </m:ctrlPr>
                                    </m:dPr>
                                    <m:e>
                                      <m:sSub>
                                        <m:sSubPr>
                                          <m:ctrlPr>
                                            <a:rPr lang="en-GB" sz="1798" i="1">
                                              <a:latin typeface="Cambria Math" panose="02040503050406030204" pitchFamily="18" charset="0"/>
                                            </a:rPr>
                                          </m:ctrlPr>
                                        </m:sSubPr>
                                        <m:e>
                                          <m:r>
                                            <a:rPr lang="en-GB" sz="1798" i="1">
                                              <a:latin typeface="Cambria Math" panose="02040503050406030204" pitchFamily="18" charset="0"/>
                                            </a:rPr>
                                            <m:t>𝑑</m:t>
                                          </m:r>
                                        </m:e>
                                        <m:sub>
                                          <m:r>
                                            <a:rPr lang="en-GB" sz="1798" i="1">
                                              <a:latin typeface="Cambria Math" panose="02040503050406030204" pitchFamily="18" charset="0"/>
                                            </a:rPr>
                                            <m:t>𝑗</m:t>
                                          </m:r>
                                        </m:sub>
                                      </m:sSub>
                                    </m:e>
                                    <m:e>
                                      <m:sSub>
                                        <m:sSubPr>
                                          <m:ctrlPr>
                                            <a:rPr lang="en-GB" sz="1798" i="1">
                                              <a:latin typeface="Cambria Math" panose="02040503050406030204" pitchFamily="18" charset="0"/>
                                            </a:rPr>
                                          </m:ctrlPr>
                                        </m:sSubPr>
                                        <m:e>
                                          <m:r>
                                            <a:rPr lang="en-GB" sz="1798" i="1">
                                              <a:latin typeface="Cambria Math" panose="02040503050406030204" pitchFamily="18" charset="0"/>
                                            </a:rPr>
                                            <m:t>h</m:t>
                                          </m:r>
                                        </m:e>
                                        <m:sub>
                                          <m:sSup>
                                            <m:sSupPr>
                                              <m:ctrlPr>
                                                <a:rPr lang="en-GB" sz="1798" i="1">
                                                  <a:latin typeface="Cambria Math" panose="02040503050406030204" pitchFamily="18" charset="0"/>
                                                  <a:ea typeface="Cambria Math" panose="02040503050406030204" pitchFamily="18" charset="0"/>
                                                </a:rPr>
                                              </m:ctrlPr>
                                            </m:sSupPr>
                                            <m:e>
                                              <m:r>
                                                <a:rPr lang="en-GB" sz="1798" i="1">
                                                  <a:latin typeface="Cambria Math" panose="02040503050406030204" pitchFamily="18" charset="0"/>
                                                  <a:ea typeface="Cambria Math" panose="02040503050406030204" pitchFamily="18" charset="0"/>
                                                </a:rPr>
                                                <m:t>𝜃</m:t>
                                              </m:r>
                                            </m:e>
                                            <m:sup>
                                              <m:d>
                                                <m:dPr>
                                                  <m:ctrlPr>
                                                    <a:rPr lang="en-GB" sz="1798" i="1">
                                                      <a:latin typeface="Cambria Math" panose="02040503050406030204" pitchFamily="18" charset="0"/>
                                                      <a:ea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𝑡</m:t>
                                                  </m:r>
                                                </m:e>
                                              </m:d>
                                            </m:sup>
                                          </m:sSup>
                                          <m:sSubSup>
                                            <m:sSubSupPr>
                                              <m:ctrlPr>
                                                <a:rPr lang="en-GB" sz="1798" i="1">
                                                  <a:latin typeface="Cambria Math" panose="02040503050406030204" pitchFamily="18" charset="0"/>
                                                  <a:ea typeface="Cambria Math" panose="02040503050406030204" pitchFamily="18" charset="0"/>
                                                </a:rPr>
                                              </m:ctrlPr>
                                            </m:sSubSupPr>
                                            <m:e>
                                              <m:r>
                                                <a:rPr lang="en-GB" sz="1798" i="1">
                                                  <a:latin typeface="Cambria Math" panose="02040503050406030204" pitchFamily="18" charset="0"/>
                                                  <a:ea typeface="Cambria Math" panose="02040503050406030204" pitchFamily="18" charset="0"/>
                                                </a:rPr>
                                                <m:t>𝜃</m:t>
                                              </m:r>
                                            </m:e>
                                            <m:sub>
                                              <m:r>
                                                <a:rPr lang="en-GB" sz="1798" i="1">
                                                  <a:latin typeface="Cambria Math" panose="02040503050406030204" pitchFamily="18" charset="0"/>
                                                  <a:ea typeface="Cambria Math" panose="02040503050406030204" pitchFamily="18" charset="0"/>
                                                </a:rPr>
                                                <m:t>𝐹</m:t>
                                              </m:r>
                                              <m:r>
                                                <a:rPr lang="en-GB" sz="1798" i="1">
                                                  <a:latin typeface="Cambria Math" panose="02040503050406030204" pitchFamily="18" charset="0"/>
                                                  <a:ea typeface="Cambria Math" panose="02040503050406030204" pitchFamily="18" charset="0"/>
                                                </a:rPr>
                                                <m:t>1</m:t>
                                              </m:r>
                                            </m:sub>
                                            <m:sup>
                                              <m:d>
                                                <m:dPr>
                                                  <m:ctrlPr>
                                                    <a:rPr lang="en-GB" sz="1798" i="1">
                                                      <a:latin typeface="Cambria Math" panose="02040503050406030204" pitchFamily="18" charset="0"/>
                                                      <a:ea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𝑡</m:t>
                                                  </m:r>
                                                </m:e>
                                              </m:d>
                                            </m:sup>
                                          </m:sSubSup>
                                          <m:sSubSup>
                                            <m:sSubSupPr>
                                              <m:ctrlPr>
                                                <a:rPr lang="en-GB" sz="1798" i="1">
                                                  <a:latin typeface="Cambria Math" panose="02040503050406030204" pitchFamily="18" charset="0"/>
                                                  <a:ea typeface="Cambria Math" panose="02040503050406030204" pitchFamily="18" charset="0"/>
                                                </a:rPr>
                                              </m:ctrlPr>
                                            </m:sSubSupPr>
                                            <m:e>
                                              <m:r>
                                                <a:rPr lang="en-GB" sz="1798" i="1">
                                                  <a:latin typeface="Cambria Math" panose="02040503050406030204" pitchFamily="18" charset="0"/>
                                                  <a:ea typeface="Cambria Math" panose="02040503050406030204" pitchFamily="18" charset="0"/>
                                                </a:rPr>
                                                <m:t>𝜃</m:t>
                                              </m:r>
                                            </m:e>
                                            <m:sub>
                                              <m:r>
                                                <a:rPr lang="en-GB" sz="1798" i="1">
                                                  <a:latin typeface="Cambria Math" panose="02040503050406030204" pitchFamily="18" charset="0"/>
                                                  <a:ea typeface="Cambria Math" panose="02040503050406030204" pitchFamily="18" charset="0"/>
                                                </a:rPr>
                                                <m:t>𝑊</m:t>
                                              </m:r>
                                              <m:r>
                                                <a:rPr lang="en-GB" sz="1798" i="1">
                                                  <a:latin typeface="Cambria Math" panose="02040503050406030204" pitchFamily="18" charset="0"/>
                                                  <a:ea typeface="Cambria Math" panose="02040503050406030204" pitchFamily="18" charset="0"/>
                                                </a:rPr>
                                                <m:t>1</m:t>
                                              </m:r>
                                            </m:sub>
                                            <m:sup>
                                              <m:d>
                                                <m:dPr>
                                                  <m:ctrlPr>
                                                    <a:rPr lang="en-GB" sz="1798" i="1">
                                                      <a:latin typeface="Cambria Math" panose="02040503050406030204" pitchFamily="18" charset="0"/>
                                                      <a:ea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𝑡</m:t>
                                                  </m:r>
                                                </m:e>
                                              </m:d>
                                            </m:sup>
                                          </m:sSubSup>
                                          <m:sSubSup>
                                            <m:sSubSupPr>
                                              <m:ctrlPr>
                                                <a:rPr lang="en-GB" sz="1798" i="1">
                                                  <a:latin typeface="Cambria Math" panose="02040503050406030204" pitchFamily="18" charset="0"/>
                                                  <a:ea typeface="Cambria Math" panose="02040503050406030204" pitchFamily="18" charset="0"/>
                                                </a:rPr>
                                              </m:ctrlPr>
                                            </m:sSubSupPr>
                                            <m:e>
                                              <m:r>
                                                <a:rPr lang="en-GB" sz="1798" i="1">
                                                  <a:latin typeface="Cambria Math" panose="02040503050406030204" pitchFamily="18" charset="0"/>
                                                  <a:ea typeface="Cambria Math" panose="02040503050406030204" pitchFamily="18" charset="0"/>
                                                </a:rPr>
                                                <m:t>𝜃</m:t>
                                              </m:r>
                                            </m:e>
                                            <m:sub>
                                              <m:r>
                                                <a:rPr lang="en-GB" sz="1798" i="1">
                                                  <a:latin typeface="Cambria Math" panose="02040503050406030204" pitchFamily="18" charset="0"/>
                                                  <a:ea typeface="Cambria Math" panose="02040503050406030204" pitchFamily="18" charset="0"/>
                                                </a:rPr>
                                                <m:t>𝐻</m:t>
                                              </m:r>
                                              <m:r>
                                                <a:rPr lang="en-GB" sz="1798" i="1">
                                                  <a:latin typeface="Cambria Math" panose="02040503050406030204" pitchFamily="18" charset="0"/>
                                                  <a:ea typeface="Cambria Math" panose="02040503050406030204" pitchFamily="18" charset="0"/>
                                                </a:rPr>
                                                <m:t>1</m:t>
                                              </m:r>
                                            </m:sub>
                                            <m:sup>
                                              <m:d>
                                                <m:dPr>
                                                  <m:ctrlPr>
                                                    <a:rPr lang="en-GB" sz="1798" i="1">
                                                      <a:latin typeface="Cambria Math" panose="02040503050406030204" pitchFamily="18" charset="0"/>
                                                      <a:ea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𝑡</m:t>
                                                  </m:r>
                                                </m:e>
                                              </m:d>
                                            </m:sup>
                                          </m:sSubSup>
                                          <m:sSubSup>
                                            <m:sSubSupPr>
                                              <m:ctrlPr>
                                                <a:rPr lang="en-GB" sz="1798" i="1">
                                                  <a:latin typeface="Cambria Math" panose="02040503050406030204" pitchFamily="18" charset="0"/>
                                                  <a:ea typeface="Cambria Math" panose="02040503050406030204" pitchFamily="18" charset="0"/>
                                                </a:rPr>
                                              </m:ctrlPr>
                                            </m:sSubSupPr>
                                            <m:e>
                                              <m:r>
                                                <a:rPr lang="en-GB" sz="1798" i="1">
                                                  <a:latin typeface="Cambria Math" panose="02040503050406030204" pitchFamily="18" charset="0"/>
                                                  <a:ea typeface="Cambria Math" panose="02040503050406030204" pitchFamily="18" charset="0"/>
                                                </a:rPr>
                                                <m:t>𝜃</m:t>
                                              </m:r>
                                            </m:e>
                                            <m:sub>
                                              <m:r>
                                                <a:rPr lang="en-GB" sz="1798" i="1">
                                                  <a:latin typeface="Cambria Math" panose="02040503050406030204" pitchFamily="18" charset="0"/>
                                                  <a:ea typeface="Cambria Math" panose="02040503050406030204" pitchFamily="18" charset="0"/>
                                                </a:rPr>
                                                <m:t>𝐹</m:t>
                                              </m:r>
                                              <m:r>
                                                <a:rPr lang="en-GB" sz="1798" i="1">
                                                  <a:latin typeface="Cambria Math" panose="02040503050406030204" pitchFamily="18" charset="0"/>
                                                  <a:ea typeface="Cambria Math" panose="02040503050406030204" pitchFamily="18" charset="0"/>
                                                </a:rPr>
                                                <m:t>2</m:t>
                                              </m:r>
                                            </m:sub>
                                            <m:sup>
                                              <m:d>
                                                <m:dPr>
                                                  <m:ctrlPr>
                                                    <a:rPr lang="en-GB" sz="1798" i="1">
                                                      <a:latin typeface="Cambria Math" panose="02040503050406030204" pitchFamily="18" charset="0"/>
                                                      <a:ea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𝑡</m:t>
                                                  </m:r>
                                                </m:e>
                                              </m:d>
                                            </m:sup>
                                          </m:sSubSup>
                                          <m:sSubSup>
                                            <m:sSubSupPr>
                                              <m:ctrlPr>
                                                <a:rPr lang="en-GB" sz="1798" i="1">
                                                  <a:latin typeface="Cambria Math" panose="02040503050406030204" pitchFamily="18" charset="0"/>
                                                  <a:ea typeface="Cambria Math" panose="02040503050406030204" pitchFamily="18" charset="0"/>
                                                </a:rPr>
                                              </m:ctrlPr>
                                            </m:sSubSupPr>
                                            <m:e>
                                              <m:r>
                                                <a:rPr lang="en-GB" sz="1798" i="1">
                                                  <a:latin typeface="Cambria Math" panose="02040503050406030204" pitchFamily="18" charset="0"/>
                                                  <a:ea typeface="Cambria Math" panose="02040503050406030204" pitchFamily="18" charset="0"/>
                                                </a:rPr>
                                                <m:t>𝜃</m:t>
                                              </m:r>
                                            </m:e>
                                            <m:sub>
                                              <m:r>
                                                <a:rPr lang="en-GB" sz="1798" i="1">
                                                  <a:latin typeface="Cambria Math" panose="02040503050406030204" pitchFamily="18" charset="0"/>
                                                  <a:ea typeface="Cambria Math" panose="02040503050406030204" pitchFamily="18" charset="0"/>
                                                </a:rPr>
                                                <m:t>𝑊</m:t>
                                              </m:r>
                                              <m:r>
                                                <a:rPr lang="en-GB" sz="1798" i="1">
                                                  <a:latin typeface="Cambria Math" panose="02040503050406030204" pitchFamily="18" charset="0"/>
                                                  <a:ea typeface="Cambria Math" panose="02040503050406030204" pitchFamily="18" charset="0"/>
                                                </a:rPr>
                                                <m:t>2</m:t>
                                              </m:r>
                                            </m:sub>
                                            <m:sup>
                                              <m:d>
                                                <m:dPr>
                                                  <m:ctrlPr>
                                                    <a:rPr lang="en-GB" sz="1798" i="1">
                                                      <a:latin typeface="Cambria Math" panose="02040503050406030204" pitchFamily="18" charset="0"/>
                                                      <a:ea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𝑡</m:t>
                                                  </m:r>
                                                </m:e>
                                              </m:d>
                                            </m:sup>
                                          </m:sSubSup>
                                          <m:sSubSup>
                                            <m:sSubSupPr>
                                              <m:ctrlPr>
                                                <a:rPr lang="en-GB" sz="1798" i="1">
                                                  <a:latin typeface="Cambria Math" panose="02040503050406030204" pitchFamily="18" charset="0"/>
                                                  <a:ea typeface="Cambria Math" panose="02040503050406030204" pitchFamily="18" charset="0"/>
                                                </a:rPr>
                                              </m:ctrlPr>
                                            </m:sSubSupPr>
                                            <m:e>
                                              <m:r>
                                                <a:rPr lang="en-GB" sz="1798" i="1">
                                                  <a:latin typeface="Cambria Math" panose="02040503050406030204" pitchFamily="18" charset="0"/>
                                                  <a:ea typeface="Cambria Math" panose="02040503050406030204" pitchFamily="18" charset="0"/>
                                                </a:rPr>
                                                <m:t>𝜃</m:t>
                                              </m:r>
                                            </m:e>
                                            <m:sub>
                                              <m:r>
                                                <a:rPr lang="en-GB" sz="1798" i="1">
                                                  <a:latin typeface="Cambria Math" panose="02040503050406030204" pitchFamily="18" charset="0"/>
                                                  <a:ea typeface="Cambria Math" panose="02040503050406030204" pitchFamily="18" charset="0"/>
                                                </a:rPr>
                                                <m:t>𝐻</m:t>
                                              </m:r>
                                              <m:r>
                                                <a:rPr lang="en-GB" sz="1798" i="1">
                                                  <a:latin typeface="Cambria Math" panose="02040503050406030204" pitchFamily="18" charset="0"/>
                                                  <a:ea typeface="Cambria Math" panose="02040503050406030204" pitchFamily="18" charset="0"/>
                                                </a:rPr>
                                                <m:t>2</m:t>
                                              </m:r>
                                            </m:sub>
                                            <m:sup>
                                              <m:d>
                                                <m:dPr>
                                                  <m:ctrlPr>
                                                    <a:rPr lang="en-GB" sz="1798" i="1">
                                                      <a:latin typeface="Cambria Math" panose="02040503050406030204" pitchFamily="18" charset="0"/>
                                                      <a:ea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𝑡</m:t>
                                                  </m:r>
                                                </m:e>
                                              </m:d>
                                            </m:sup>
                                          </m:sSubSup>
                                        </m:sub>
                                      </m:sSub>
                                    </m:e>
                                  </m:d>
                                </m:e>
                              </m:func>
                            </m:e>
                          </m:nary>
                        </m:e>
                      </m:func>
                    </m:oMath>
                  </m:oMathPara>
                </a14:m>
                <a:endParaRPr lang="en-GB" sz="1798" dirty="0"/>
              </a:p>
              <a:p>
                <a:pPr lvl="1"/>
                <a:r>
                  <a:rPr lang="en-GB" dirty="0"/>
                  <a:t>One can show that this value increases with each EM cycle (</a:t>
                </a:r>
                <a:r>
                  <a:rPr lang="en-GB" dirty="0">
                    <a:solidFill>
                      <a:schemeClr val="accent1"/>
                    </a:solidFill>
                  </a:rPr>
                  <a:t>convergence</a:t>
                </a:r>
                <a:r>
                  <a:rPr lang="en-GB" dirty="0"/>
                  <a:t>)</a:t>
                </a:r>
              </a:p>
              <a:p>
                <a:pPr lvl="2"/>
                <a:r>
                  <a:rPr lang="en-GB" dirty="0"/>
                  <a:t>Example candy factory: Log likelihood </a:t>
                </a:r>
                <a14:m>
                  <m:oMath xmlns:m="http://schemas.openxmlformats.org/officeDocument/2006/math">
                    <m:r>
                      <a:rPr lang="en-GB" b="0" i="1" smtClean="0">
                        <a:latin typeface="Cambria Math" panose="02040503050406030204" pitchFamily="18" charset="0"/>
                      </a:rPr>
                      <m:t>𝐿</m:t>
                    </m:r>
                    <m:r>
                      <a:rPr lang="en-GB" b="0" i="1" smtClean="0">
                        <a:latin typeface="Cambria Math" panose="02040503050406030204" pitchFamily="18" charset="0"/>
                      </a:rPr>
                      <m:t>=</m:t>
                    </m:r>
                    <m:func>
                      <m:funcPr>
                        <m:ctrlPr>
                          <a:rPr lang="en-GB" b="0" i="1" smtClean="0">
                            <a:latin typeface="Cambria Math" panose="02040503050406030204" pitchFamily="18" charset="0"/>
                          </a:rPr>
                        </m:ctrlPr>
                      </m:funcPr>
                      <m:fName>
                        <m:r>
                          <m:rPr>
                            <m:sty m:val="p"/>
                          </m:rPr>
                          <a:rPr lang="en-GB" b="0" i="0" smtClean="0">
                            <a:latin typeface="Cambria Math" panose="02040503050406030204" pitchFamily="18" charset="0"/>
                          </a:rPr>
                          <m:t>log</m:t>
                        </m:r>
                      </m:fName>
                      <m:e>
                        <m:r>
                          <a:rPr lang="en-GB" b="0" i="1" smtClean="0">
                            <a:latin typeface="Cambria Math" panose="02040503050406030204" pitchFamily="18" charset="0"/>
                          </a:rPr>
                          <m:t>𝑃</m:t>
                        </m:r>
                        <m:d>
                          <m:dPr>
                            <m:ctrlPr>
                              <a:rPr lang="en-GB" b="0" i="1" smtClean="0">
                                <a:latin typeface="Cambria Math" panose="02040503050406030204" pitchFamily="18" charset="0"/>
                              </a:rPr>
                            </m:ctrlPr>
                          </m:dPr>
                          <m:e>
                            <m:r>
                              <a:rPr lang="en-GB" b="0" i="1" smtClean="0">
                                <a:latin typeface="Cambria Math" panose="02040503050406030204" pitchFamily="18" charset="0"/>
                              </a:rPr>
                              <m:t>𝑑</m:t>
                            </m:r>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h</m:t>
                                </m:r>
                              </m:e>
                              <m:sub>
                                <m:r>
                                  <a:rPr lang="en-GB" b="1" i="1" smtClean="0">
                                    <a:latin typeface="Cambria Math" panose="02040503050406030204" pitchFamily="18" charset="0"/>
                                    <a:ea typeface="Cambria Math" panose="02040503050406030204" pitchFamily="18" charset="0"/>
                                  </a:rPr>
                                  <m:t>𝜽</m:t>
                                </m:r>
                              </m:sub>
                            </m:sSub>
                          </m:e>
                        </m:d>
                      </m:e>
                    </m:func>
                  </m:oMath>
                </a14:m>
                <a:r>
                  <a:rPr lang="en-GB" dirty="0"/>
                  <a:t> increases with each iteration [figure right]</a:t>
                </a:r>
              </a:p>
              <a:p>
                <a:pPr lvl="1"/>
                <a:r>
                  <a:rPr lang="en-GB" dirty="0"/>
                  <a:t>EM with ML can get stuck in </a:t>
                </a:r>
                <a:r>
                  <a:rPr lang="en-GB" dirty="0">
                    <a:solidFill>
                      <a:srgbClr val="FFC000"/>
                    </a:solidFill>
                  </a:rPr>
                  <a:t>local maxima</a:t>
                </a:r>
                <a:endParaRPr lang="en-GB" dirty="0"/>
              </a:p>
              <a:p>
                <a:pPr lvl="2"/>
                <a:r>
                  <a:rPr lang="en-GB" dirty="0"/>
                  <a:t>Possible fix: start with different initial values, use MAP learning</a:t>
                </a:r>
              </a:p>
            </p:txBody>
          </p:sp>
        </mc:Choice>
        <mc:Fallback xmlns="">
          <p:sp>
            <p:nvSpPr>
              <p:cNvPr id="16" name="Content Placeholder 15">
                <a:extLst>
                  <a:ext uri="{FF2B5EF4-FFF2-40B4-BE49-F238E27FC236}">
                    <a16:creationId xmlns:a16="http://schemas.microsoft.com/office/drawing/2014/main" id="{71965575-A66D-174D-8379-B172390776A0}"/>
                  </a:ext>
                </a:extLst>
              </p:cNvPr>
              <p:cNvSpPr>
                <a:spLocks noGrp="1" noRot="1" noChangeAspect="1" noMove="1" noResize="1" noEditPoints="1" noAdjustHandles="1" noChangeArrowheads="1" noChangeShapeType="1" noTextEdit="1"/>
              </p:cNvSpPr>
              <p:nvPr>
                <p:ph idx="1"/>
              </p:nvPr>
            </p:nvSpPr>
            <p:spPr>
              <a:xfrm>
                <a:off x="359625" y="1666902"/>
                <a:ext cx="8416457" cy="4236435"/>
              </a:xfrm>
              <a:blipFill>
                <a:blip r:embed="rId3"/>
                <a:stretch>
                  <a:fillRect l="-1958" t="-14030"/>
                </a:stretch>
              </a:blipFill>
            </p:spPr>
            <p:txBody>
              <a:bodyPr/>
              <a:lstStyle/>
              <a:p>
                <a:r>
                  <a:rPr lang="en-GB">
                    <a:noFill/>
                  </a:rPr>
                  <a:t> </a:t>
                </a:r>
              </a:p>
            </p:txBody>
          </p:sp>
        </mc:Fallback>
      </mc:AlternateContent>
      <p:sp>
        <p:nvSpPr>
          <p:cNvPr id="4" name="Date Placeholder 3">
            <a:extLst>
              <a:ext uri="{FF2B5EF4-FFF2-40B4-BE49-F238E27FC236}">
                <a16:creationId xmlns:a16="http://schemas.microsoft.com/office/drawing/2014/main" id="{E03D609E-6EE8-7D46-BA23-A0B6CB7021AF}"/>
              </a:ext>
            </a:extLst>
          </p:cNvPr>
          <p:cNvSpPr>
            <a:spLocks noGrp="1"/>
          </p:cNvSpPr>
          <p:nvPr>
            <p:ph type="dt" sz="half" idx="2"/>
          </p:nvPr>
        </p:nvSpPr>
        <p:spPr/>
        <p:txBody>
          <a:bodyPr/>
          <a:lstStyle/>
          <a:p>
            <a:r>
              <a:rPr lang="en-GB"/>
              <a:t>Lifted Learning</a:t>
            </a:r>
            <a:endParaRPr lang="en-GB" dirty="0"/>
          </a:p>
        </p:txBody>
      </p:sp>
      <p:sp>
        <p:nvSpPr>
          <p:cNvPr id="6" name="Footer Placeholder 5">
            <a:extLst>
              <a:ext uri="{FF2B5EF4-FFF2-40B4-BE49-F238E27FC236}">
                <a16:creationId xmlns:a16="http://schemas.microsoft.com/office/drawing/2014/main" id="{E6814526-3DF9-8E4E-B0BF-EA4524AC9AE8}"/>
              </a:ext>
            </a:extLst>
          </p:cNvPr>
          <p:cNvSpPr>
            <a:spLocks noGrp="1"/>
          </p:cNvSpPr>
          <p:nvPr>
            <p:ph type="ftr" sz="quarter" idx="3"/>
          </p:nvPr>
        </p:nvSpPr>
        <p:spPr/>
        <p:txBody>
          <a:bodyPr/>
          <a:lstStyle/>
          <a:p>
            <a:r>
              <a:rPr lang="en-GB" dirty="0"/>
              <a:t>T. Braun - StaRAI</a:t>
            </a:r>
          </a:p>
        </p:txBody>
      </p:sp>
      <p:sp>
        <p:nvSpPr>
          <p:cNvPr id="8" name="Foliennummernplatzhalter 3"/>
          <p:cNvSpPr>
            <a:spLocks noGrp="1"/>
          </p:cNvSpPr>
          <p:nvPr>
            <p:ph type="sldNum" sz="quarter" idx="4"/>
          </p:nvPr>
        </p:nvSpPr>
        <p:spPr/>
        <p:txBody>
          <a:bodyPr/>
          <a:lstStyle/>
          <a:p>
            <a:fld id="{A4C577E2-95DD-1F4B-A688-E8FB02007787}" type="slidenum">
              <a:rPr lang="en-GB" smtClean="0"/>
              <a:pPr/>
              <a:t>143</a:t>
            </a:fld>
            <a:endParaRPr lang="en-GB" dirty="0"/>
          </a:p>
        </p:txBody>
      </p:sp>
      <p:pic>
        <p:nvPicPr>
          <p:cNvPr id="11" name="Bild 8" descr="candy-progress64.pd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753265" y="2911209"/>
            <a:ext cx="3044828" cy="2128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DDDB08EA-6427-0C42-AACF-5E23CB218653}"/>
              </a:ext>
            </a:extLst>
          </p:cNvPr>
          <p:cNvSpPr txBox="1"/>
          <p:nvPr/>
        </p:nvSpPr>
        <p:spPr>
          <a:xfrm>
            <a:off x="-2145879" y="4744800"/>
            <a:ext cx="184539" cy="368948"/>
          </a:xfrm>
          <a:prstGeom prst="rect">
            <a:avLst/>
          </a:prstGeom>
          <a:noFill/>
        </p:spPr>
        <p:txBody>
          <a:bodyPr wrap="none" rtlCol="0">
            <a:spAutoFit/>
          </a:bodyPr>
          <a:lstStyle/>
          <a:p>
            <a:endParaRPr lang="en-GB" sz="1798" dirty="0"/>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C2D5269D-B169-244C-AE81-94329FA6C60A}"/>
                  </a:ext>
                </a:extLst>
              </p:cNvPr>
              <p:cNvSpPr txBox="1"/>
              <p:nvPr/>
            </p:nvSpPr>
            <p:spPr>
              <a:xfrm>
                <a:off x="8941868" y="1825061"/>
                <a:ext cx="2583024" cy="674418"/>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14:m>
                  <m:oMath xmlns:m="http://schemas.openxmlformats.org/officeDocument/2006/math">
                    <m:r>
                      <a:rPr lang="en-GB" sz="1798" i="1" smtClean="0">
                        <a:latin typeface="Cambria Math" panose="02040503050406030204" pitchFamily="18" charset="0"/>
                      </a:rPr>
                      <m:t>𝐿</m:t>
                    </m:r>
                  </m:oMath>
                </a14:m>
                <a:r>
                  <a:rPr lang="en-GB" sz="1798" dirty="0"/>
                  <a:t> in iterated model (over </a:t>
                </a:r>
                <a14:m>
                  <m:oMath xmlns:m="http://schemas.openxmlformats.org/officeDocument/2006/math">
                    <m:sSup>
                      <m:sSupPr>
                        <m:ctrlPr>
                          <a:rPr lang="en-GB" sz="1598" i="1">
                            <a:latin typeface="Cambria Math" panose="02040503050406030204" pitchFamily="18" charset="0"/>
                            <a:ea typeface="Cambria Math" panose="02040503050406030204" pitchFamily="18" charset="0"/>
                          </a:rPr>
                        </m:ctrlPr>
                      </m:sSupPr>
                      <m:e>
                        <m:r>
                          <a:rPr lang="en-GB" sz="1598" i="1">
                            <a:latin typeface="Cambria Math" panose="02040503050406030204" pitchFamily="18" charset="0"/>
                            <a:ea typeface="Cambria Math" panose="02040503050406030204" pitchFamily="18" charset="0"/>
                          </a:rPr>
                          <m:t>𝜃</m:t>
                        </m:r>
                      </m:e>
                      <m:sup>
                        <m:d>
                          <m:dPr>
                            <m:ctrlPr>
                              <a:rPr lang="en-GB" sz="1598" i="1">
                                <a:latin typeface="Cambria Math" panose="02040503050406030204" pitchFamily="18" charset="0"/>
                                <a:ea typeface="Cambria Math" panose="02040503050406030204" pitchFamily="18" charset="0"/>
                              </a:rPr>
                            </m:ctrlPr>
                          </m:dPr>
                          <m:e>
                            <m:r>
                              <a:rPr lang="en-GB" sz="1598" i="1">
                                <a:latin typeface="Cambria Math" panose="02040503050406030204" pitchFamily="18" charset="0"/>
                                <a:ea typeface="Cambria Math" panose="02040503050406030204" pitchFamily="18" charset="0"/>
                              </a:rPr>
                              <m:t>𝑡</m:t>
                            </m:r>
                          </m:e>
                        </m:d>
                      </m:sup>
                    </m:sSup>
                    <m:sSubSup>
                      <m:sSubSupPr>
                        <m:ctrlPr>
                          <a:rPr lang="en-GB" sz="1598" i="1">
                            <a:latin typeface="Cambria Math" panose="02040503050406030204" pitchFamily="18" charset="0"/>
                            <a:ea typeface="Cambria Math" panose="02040503050406030204" pitchFamily="18" charset="0"/>
                          </a:rPr>
                        </m:ctrlPr>
                      </m:sSubSupPr>
                      <m:e>
                        <m:r>
                          <a:rPr lang="en-GB" sz="1598" i="1">
                            <a:latin typeface="Cambria Math" panose="02040503050406030204" pitchFamily="18" charset="0"/>
                            <a:ea typeface="Cambria Math" panose="02040503050406030204" pitchFamily="18" charset="0"/>
                          </a:rPr>
                          <m:t>𝜃</m:t>
                        </m:r>
                      </m:e>
                      <m:sub>
                        <m:r>
                          <a:rPr lang="en-GB" sz="1598" i="1">
                            <a:latin typeface="Cambria Math" panose="02040503050406030204" pitchFamily="18" charset="0"/>
                            <a:ea typeface="Cambria Math" panose="02040503050406030204" pitchFamily="18" charset="0"/>
                          </a:rPr>
                          <m:t>𝐹</m:t>
                        </m:r>
                        <m:r>
                          <a:rPr lang="en-GB" sz="1598" i="1">
                            <a:latin typeface="Cambria Math" panose="02040503050406030204" pitchFamily="18" charset="0"/>
                            <a:ea typeface="Cambria Math" panose="02040503050406030204" pitchFamily="18" charset="0"/>
                          </a:rPr>
                          <m:t>1</m:t>
                        </m:r>
                      </m:sub>
                      <m:sup>
                        <m:d>
                          <m:dPr>
                            <m:ctrlPr>
                              <a:rPr lang="en-GB" sz="1598" i="1">
                                <a:latin typeface="Cambria Math" panose="02040503050406030204" pitchFamily="18" charset="0"/>
                                <a:ea typeface="Cambria Math" panose="02040503050406030204" pitchFamily="18" charset="0"/>
                              </a:rPr>
                            </m:ctrlPr>
                          </m:dPr>
                          <m:e>
                            <m:r>
                              <a:rPr lang="en-GB" sz="1598" i="1">
                                <a:latin typeface="Cambria Math" panose="02040503050406030204" pitchFamily="18" charset="0"/>
                                <a:ea typeface="Cambria Math" panose="02040503050406030204" pitchFamily="18" charset="0"/>
                              </a:rPr>
                              <m:t>𝑡</m:t>
                            </m:r>
                          </m:e>
                        </m:d>
                      </m:sup>
                    </m:sSubSup>
                    <m:sSubSup>
                      <m:sSubSupPr>
                        <m:ctrlPr>
                          <a:rPr lang="en-GB" sz="1598" i="1">
                            <a:latin typeface="Cambria Math" panose="02040503050406030204" pitchFamily="18" charset="0"/>
                            <a:ea typeface="Cambria Math" panose="02040503050406030204" pitchFamily="18" charset="0"/>
                          </a:rPr>
                        </m:ctrlPr>
                      </m:sSubSupPr>
                      <m:e>
                        <m:r>
                          <a:rPr lang="en-GB" sz="1598" i="1">
                            <a:latin typeface="Cambria Math" panose="02040503050406030204" pitchFamily="18" charset="0"/>
                            <a:ea typeface="Cambria Math" panose="02040503050406030204" pitchFamily="18" charset="0"/>
                          </a:rPr>
                          <m:t>𝜃</m:t>
                        </m:r>
                      </m:e>
                      <m:sub>
                        <m:r>
                          <a:rPr lang="en-GB" sz="1598" i="1">
                            <a:latin typeface="Cambria Math" panose="02040503050406030204" pitchFamily="18" charset="0"/>
                            <a:ea typeface="Cambria Math" panose="02040503050406030204" pitchFamily="18" charset="0"/>
                          </a:rPr>
                          <m:t>𝑊</m:t>
                        </m:r>
                        <m:r>
                          <a:rPr lang="en-GB" sz="1598" i="1">
                            <a:latin typeface="Cambria Math" panose="02040503050406030204" pitchFamily="18" charset="0"/>
                            <a:ea typeface="Cambria Math" panose="02040503050406030204" pitchFamily="18" charset="0"/>
                          </a:rPr>
                          <m:t>1</m:t>
                        </m:r>
                      </m:sub>
                      <m:sup>
                        <m:d>
                          <m:dPr>
                            <m:ctrlPr>
                              <a:rPr lang="en-GB" sz="1598" i="1">
                                <a:latin typeface="Cambria Math" panose="02040503050406030204" pitchFamily="18" charset="0"/>
                                <a:ea typeface="Cambria Math" panose="02040503050406030204" pitchFamily="18" charset="0"/>
                              </a:rPr>
                            </m:ctrlPr>
                          </m:dPr>
                          <m:e>
                            <m:r>
                              <a:rPr lang="en-GB" sz="1598" i="1">
                                <a:latin typeface="Cambria Math" panose="02040503050406030204" pitchFamily="18" charset="0"/>
                                <a:ea typeface="Cambria Math" panose="02040503050406030204" pitchFamily="18" charset="0"/>
                              </a:rPr>
                              <m:t>𝑡</m:t>
                            </m:r>
                          </m:e>
                        </m:d>
                      </m:sup>
                    </m:sSubSup>
                    <m:sSubSup>
                      <m:sSubSupPr>
                        <m:ctrlPr>
                          <a:rPr lang="en-GB" sz="1598" i="1">
                            <a:latin typeface="Cambria Math" panose="02040503050406030204" pitchFamily="18" charset="0"/>
                            <a:ea typeface="Cambria Math" panose="02040503050406030204" pitchFamily="18" charset="0"/>
                          </a:rPr>
                        </m:ctrlPr>
                      </m:sSubSupPr>
                      <m:e>
                        <m:r>
                          <a:rPr lang="en-GB" sz="1598" i="1">
                            <a:latin typeface="Cambria Math" panose="02040503050406030204" pitchFamily="18" charset="0"/>
                            <a:ea typeface="Cambria Math" panose="02040503050406030204" pitchFamily="18" charset="0"/>
                          </a:rPr>
                          <m:t>𝜃</m:t>
                        </m:r>
                      </m:e>
                      <m:sub>
                        <m:r>
                          <a:rPr lang="en-GB" sz="1598" i="1">
                            <a:latin typeface="Cambria Math" panose="02040503050406030204" pitchFamily="18" charset="0"/>
                            <a:ea typeface="Cambria Math" panose="02040503050406030204" pitchFamily="18" charset="0"/>
                          </a:rPr>
                          <m:t>𝐻</m:t>
                        </m:r>
                        <m:r>
                          <a:rPr lang="en-GB" sz="1598" i="1">
                            <a:latin typeface="Cambria Math" panose="02040503050406030204" pitchFamily="18" charset="0"/>
                            <a:ea typeface="Cambria Math" panose="02040503050406030204" pitchFamily="18" charset="0"/>
                          </a:rPr>
                          <m:t>1</m:t>
                        </m:r>
                      </m:sub>
                      <m:sup>
                        <m:d>
                          <m:dPr>
                            <m:ctrlPr>
                              <a:rPr lang="en-GB" sz="1598" i="1">
                                <a:latin typeface="Cambria Math" panose="02040503050406030204" pitchFamily="18" charset="0"/>
                                <a:ea typeface="Cambria Math" panose="02040503050406030204" pitchFamily="18" charset="0"/>
                              </a:rPr>
                            </m:ctrlPr>
                          </m:dPr>
                          <m:e>
                            <m:r>
                              <a:rPr lang="en-GB" sz="1598" i="1">
                                <a:latin typeface="Cambria Math" panose="02040503050406030204" pitchFamily="18" charset="0"/>
                                <a:ea typeface="Cambria Math" panose="02040503050406030204" pitchFamily="18" charset="0"/>
                              </a:rPr>
                              <m:t>𝑡</m:t>
                            </m:r>
                          </m:e>
                        </m:d>
                      </m:sup>
                    </m:sSubSup>
                    <m:sSubSup>
                      <m:sSubSupPr>
                        <m:ctrlPr>
                          <a:rPr lang="en-GB" sz="1598" i="1">
                            <a:latin typeface="Cambria Math" panose="02040503050406030204" pitchFamily="18" charset="0"/>
                            <a:ea typeface="Cambria Math" panose="02040503050406030204" pitchFamily="18" charset="0"/>
                          </a:rPr>
                        </m:ctrlPr>
                      </m:sSubSupPr>
                      <m:e>
                        <m:r>
                          <a:rPr lang="en-GB" sz="1598" i="1">
                            <a:latin typeface="Cambria Math" panose="02040503050406030204" pitchFamily="18" charset="0"/>
                            <a:ea typeface="Cambria Math" panose="02040503050406030204" pitchFamily="18" charset="0"/>
                          </a:rPr>
                          <m:t>𝜃</m:t>
                        </m:r>
                      </m:e>
                      <m:sub>
                        <m:r>
                          <a:rPr lang="en-GB" sz="1598" i="1">
                            <a:latin typeface="Cambria Math" panose="02040503050406030204" pitchFamily="18" charset="0"/>
                            <a:ea typeface="Cambria Math" panose="02040503050406030204" pitchFamily="18" charset="0"/>
                          </a:rPr>
                          <m:t>𝐹</m:t>
                        </m:r>
                        <m:r>
                          <a:rPr lang="en-GB" sz="1598" i="1">
                            <a:latin typeface="Cambria Math" panose="02040503050406030204" pitchFamily="18" charset="0"/>
                            <a:ea typeface="Cambria Math" panose="02040503050406030204" pitchFamily="18" charset="0"/>
                          </a:rPr>
                          <m:t>2</m:t>
                        </m:r>
                      </m:sub>
                      <m:sup>
                        <m:d>
                          <m:dPr>
                            <m:ctrlPr>
                              <a:rPr lang="en-GB" sz="1598" i="1">
                                <a:latin typeface="Cambria Math" panose="02040503050406030204" pitchFamily="18" charset="0"/>
                                <a:ea typeface="Cambria Math" panose="02040503050406030204" pitchFamily="18" charset="0"/>
                              </a:rPr>
                            </m:ctrlPr>
                          </m:dPr>
                          <m:e>
                            <m:r>
                              <a:rPr lang="en-GB" sz="1598" i="1">
                                <a:latin typeface="Cambria Math" panose="02040503050406030204" pitchFamily="18" charset="0"/>
                                <a:ea typeface="Cambria Math" panose="02040503050406030204" pitchFamily="18" charset="0"/>
                              </a:rPr>
                              <m:t>𝑡</m:t>
                            </m:r>
                          </m:e>
                        </m:d>
                      </m:sup>
                    </m:sSubSup>
                    <m:sSubSup>
                      <m:sSubSupPr>
                        <m:ctrlPr>
                          <a:rPr lang="en-GB" sz="1598" i="1">
                            <a:latin typeface="Cambria Math" panose="02040503050406030204" pitchFamily="18" charset="0"/>
                            <a:ea typeface="Cambria Math" panose="02040503050406030204" pitchFamily="18" charset="0"/>
                          </a:rPr>
                        </m:ctrlPr>
                      </m:sSubSupPr>
                      <m:e>
                        <m:r>
                          <a:rPr lang="en-GB" sz="1598" i="1">
                            <a:latin typeface="Cambria Math" panose="02040503050406030204" pitchFamily="18" charset="0"/>
                            <a:ea typeface="Cambria Math" panose="02040503050406030204" pitchFamily="18" charset="0"/>
                          </a:rPr>
                          <m:t>𝜃</m:t>
                        </m:r>
                      </m:e>
                      <m:sub>
                        <m:r>
                          <a:rPr lang="en-GB" sz="1598" i="1">
                            <a:latin typeface="Cambria Math" panose="02040503050406030204" pitchFamily="18" charset="0"/>
                            <a:ea typeface="Cambria Math" panose="02040503050406030204" pitchFamily="18" charset="0"/>
                          </a:rPr>
                          <m:t>𝑊</m:t>
                        </m:r>
                        <m:r>
                          <a:rPr lang="en-GB" sz="1598" i="1">
                            <a:latin typeface="Cambria Math" panose="02040503050406030204" pitchFamily="18" charset="0"/>
                            <a:ea typeface="Cambria Math" panose="02040503050406030204" pitchFamily="18" charset="0"/>
                          </a:rPr>
                          <m:t>2</m:t>
                        </m:r>
                      </m:sub>
                      <m:sup>
                        <m:d>
                          <m:dPr>
                            <m:ctrlPr>
                              <a:rPr lang="en-GB" sz="1598" i="1">
                                <a:latin typeface="Cambria Math" panose="02040503050406030204" pitchFamily="18" charset="0"/>
                                <a:ea typeface="Cambria Math" panose="02040503050406030204" pitchFamily="18" charset="0"/>
                              </a:rPr>
                            </m:ctrlPr>
                          </m:dPr>
                          <m:e>
                            <m:r>
                              <a:rPr lang="en-GB" sz="1598" i="1">
                                <a:latin typeface="Cambria Math" panose="02040503050406030204" pitchFamily="18" charset="0"/>
                                <a:ea typeface="Cambria Math" panose="02040503050406030204" pitchFamily="18" charset="0"/>
                              </a:rPr>
                              <m:t>𝑡</m:t>
                            </m:r>
                          </m:e>
                        </m:d>
                      </m:sup>
                    </m:sSubSup>
                    <m:sSubSup>
                      <m:sSubSupPr>
                        <m:ctrlPr>
                          <a:rPr lang="en-GB" sz="1598" i="1">
                            <a:latin typeface="Cambria Math" panose="02040503050406030204" pitchFamily="18" charset="0"/>
                            <a:ea typeface="Cambria Math" panose="02040503050406030204" pitchFamily="18" charset="0"/>
                          </a:rPr>
                        </m:ctrlPr>
                      </m:sSubSupPr>
                      <m:e>
                        <m:r>
                          <a:rPr lang="en-GB" sz="1598" i="1">
                            <a:latin typeface="Cambria Math" panose="02040503050406030204" pitchFamily="18" charset="0"/>
                            <a:ea typeface="Cambria Math" panose="02040503050406030204" pitchFamily="18" charset="0"/>
                          </a:rPr>
                          <m:t>𝜃</m:t>
                        </m:r>
                      </m:e>
                      <m:sub>
                        <m:r>
                          <a:rPr lang="en-GB" sz="1598" i="1">
                            <a:latin typeface="Cambria Math" panose="02040503050406030204" pitchFamily="18" charset="0"/>
                            <a:ea typeface="Cambria Math" panose="02040503050406030204" pitchFamily="18" charset="0"/>
                          </a:rPr>
                          <m:t>𝐻</m:t>
                        </m:r>
                        <m:r>
                          <a:rPr lang="en-GB" sz="1598" i="1">
                            <a:latin typeface="Cambria Math" panose="02040503050406030204" pitchFamily="18" charset="0"/>
                            <a:ea typeface="Cambria Math" panose="02040503050406030204" pitchFamily="18" charset="0"/>
                          </a:rPr>
                          <m:t>2</m:t>
                        </m:r>
                      </m:sub>
                      <m:sup>
                        <m:d>
                          <m:dPr>
                            <m:ctrlPr>
                              <a:rPr lang="en-GB" sz="1598" i="1">
                                <a:latin typeface="Cambria Math" panose="02040503050406030204" pitchFamily="18" charset="0"/>
                                <a:ea typeface="Cambria Math" panose="02040503050406030204" pitchFamily="18" charset="0"/>
                              </a:rPr>
                            </m:ctrlPr>
                          </m:dPr>
                          <m:e>
                            <m:r>
                              <a:rPr lang="en-GB" sz="1598" i="1">
                                <a:latin typeface="Cambria Math" panose="02040503050406030204" pitchFamily="18" charset="0"/>
                                <a:ea typeface="Cambria Math" panose="02040503050406030204" pitchFamily="18" charset="0"/>
                              </a:rPr>
                              <m:t>𝑡</m:t>
                            </m:r>
                          </m:e>
                        </m:d>
                      </m:sup>
                    </m:sSubSup>
                  </m:oMath>
                </a14:m>
                <a:r>
                  <a:rPr lang="en-GB" sz="1798" dirty="0"/>
                  <a:t>) </a:t>
                </a:r>
              </a:p>
            </p:txBody>
          </p:sp>
        </mc:Choice>
        <mc:Fallback xmlns="">
          <p:sp>
            <p:nvSpPr>
              <p:cNvPr id="17" name="TextBox 16">
                <a:extLst>
                  <a:ext uri="{FF2B5EF4-FFF2-40B4-BE49-F238E27FC236}">
                    <a16:creationId xmlns:a16="http://schemas.microsoft.com/office/drawing/2014/main" id="{C2D5269D-B169-244C-AE81-94329FA6C60A}"/>
                  </a:ext>
                </a:extLst>
              </p:cNvPr>
              <p:cNvSpPr txBox="1">
                <a:spLocks noRot="1" noChangeAspect="1" noMove="1" noResize="1" noEditPoints="1" noAdjustHandles="1" noChangeArrowheads="1" noChangeShapeType="1" noTextEdit="1"/>
              </p:cNvSpPr>
              <p:nvPr/>
            </p:nvSpPr>
            <p:spPr>
              <a:xfrm>
                <a:off x="8941868" y="1825061"/>
                <a:ext cx="2583024" cy="674418"/>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A76139D-FAC2-D940-924B-CAF047E7F6CF}"/>
                  </a:ext>
                </a:extLst>
              </p:cNvPr>
              <p:cNvSpPr txBox="1"/>
              <p:nvPr/>
            </p:nvSpPr>
            <p:spPr>
              <a:xfrm>
                <a:off x="9200074" y="5257887"/>
                <a:ext cx="2278809" cy="645658"/>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14:m>
                  <m:oMath xmlns:m="http://schemas.openxmlformats.org/officeDocument/2006/math">
                    <m:r>
                      <a:rPr lang="en-GB" sz="1798" i="1" smtClean="0">
                        <a:latin typeface="Cambria Math" panose="02040503050406030204" pitchFamily="18" charset="0"/>
                      </a:rPr>
                      <m:t>𝐿</m:t>
                    </m:r>
                  </m:oMath>
                </a14:m>
                <a:r>
                  <a:rPr lang="en-GB" sz="1798" dirty="0"/>
                  <a:t> in true model (over  </a:t>
                </a:r>
                <a14:m>
                  <m:oMath xmlns:m="http://schemas.openxmlformats.org/officeDocument/2006/math">
                    <m:r>
                      <a:rPr lang="en-GB" sz="1598" i="1">
                        <a:latin typeface="Cambria Math" panose="02040503050406030204" pitchFamily="18" charset="0"/>
                        <a:ea typeface="Cambria Math" panose="02040503050406030204" pitchFamily="18" charset="0"/>
                      </a:rPr>
                      <m:t>𝜃</m:t>
                    </m:r>
                    <m:sSub>
                      <m:sSubPr>
                        <m:ctrlPr>
                          <a:rPr lang="en-GB" sz="1598" i="1">
                            <a:latin typeface="Cambria Math" panose="02040503050406030204" pitchFamily="18" charset="0"/>
                            <a:ea typeface="Cambria Math" panose="02040503050406030204" pitchFamily="18" charset="0"/>
                          </a:rPr>
                        </m:ctrlPr>
                      </m:sSubPr>
                      <m:e>
                        <m:r>
                          <a:rPr lang="en-GB" sz="1598" i="1">
                            <a:latin typeface="Cambria Math" panose="02040503050406030204" pitchFamily="18" charset="0"/>
                            <a:ea typeface="Cambria Math" panose="02040503050406030204" pitchFamily="18" charset="0"/>
                          </a:rPr>
                          <m:t>𝜃</m:t>
                        </m:r>
                      </m:e>
                      <m:sub>
                        <m:r>
                          <a:rPr lang="en-GB" sz="1598" i="1">
                            <a:latin typeface="Cambria Math" panose="02040503050406030204" pitchFamily="18" charset="0"/>
                            <a:ea typeface="Cambria Math" panose="02040503050406030204" pitchFamily="18" charset="0"/>
                          </a:rPr>
                          <m:t>𝐹</m:t>
                        </m:r>
                        <m:r>
                          <a:rPr lang="en-GB" sz="1598" i="1">
                            <a:latin typeface="Cambria Math" panose="02040503050406030204" pitchFamily="18" charset="0"/>
                            <a:ea typeface="Cambria Math" panose="02040503050406030204" pitchFamily="18" charset="0"/>
                          </a:rPr>
                          <m:t>1</m:t>
                        </m:r>
                      </m:sub>
                    </m:sSub>
                    <m:sSub>
                      <m:sSubPr>
                        <m:ctrlPr>
                          <a:rPr lang="en-GB" sz="1598" i="1">
                            <a:latin typeface="Cambria Math" panose="02040503050406030204" pitchFamily="18" charset="0"/>
                            <a:ea typeface="Cambria Math" panose="02040503050406030204" pitchFamily="18" charset="0"/>
                          </a:rPr>
                        </m:ctrlPr>
                      </m:sSubPr>
                      <m:e>
                        <m:r>
                          <a:rPr lang="en-GB" sz="1598" i="1">
                            <a:latin typeface="Cambria Math" panose="02040503050406030204" pitchFamily="18" charset="0"/>
                            <a:ea typeface="Cambria Math" panose="02040503050406030204" pitchFamily="18" charset="0"/>
                          </a:rPr>
                          <m:t>𝜃</m:t>
                        </m:r>
                      </m:e>
                      <m:sub>
                        <m:r>
                          <a:rPr lang="en-GB" sz="1598" i="1">
                            <a:latin typeface="Cambria Math" panose="02040503050406030204" pitchFamily="18" charset="0"/>
                            <a:ea typeface="Cambria Math" panose="02040503050406030204" pitchFamily="18" charset="0"/>
                          </a:rPr>
                          <m:t>𝑊</m:t>
                        </m:r>
                        <m:r>
                          <a:rPr lang="en-GB" sz="1598" i="1">
                            <a:latin typeface="Cambria Math" panose="02040503050406030204" pitchFamily="18" charset="0"/>
                            <a:ea typeface="Cambria Math" panose="02040503050406030204" pitchFamily="18" charset="0"/>
                          </a:rPr>
                          <m:t>1</m:t>
                        </m:r>
                      </m:sub>
                    </m:sSub>
                    <m:sSub>
                      <m:sSubPr>
                        <m:ctrlPr>
                          <a:rPr lang="en-GB" sz="1598" i="1">
                            <a:latin typeface="Cambria Math" panose="02040503050406030204" pitchFamily="18" charset="0"/>
                            <a:ea typeface="Cambria Math" panose="02040503050406030204" pitchFamily="18" charset="0"/>
                          </a:rPr>
                        </m:ctrlPr>
                      </m:sSubPr>
                      <m:e>
                        <m:r>
                          <a:rPr lang="en-GB" sz="1598" i="1">
                            <a:latin typeface="Cambria Math" panose="02040503050406030204" pitchFamily="18" charset="0"/>
                            <a:ea typeface="Cambria Math" panose="02040503050406030204" pitchFamily="18" charset="0"/>
                          </a:rPr>
                          <m:t>𝜃</m:t>
                        </m:r>
                      </m:e>
                      <m:sub>
                        <m:r>
                          <a:rPr lang="en-GB" sz="1598" i="1">
                            <a:latin typeface="Cambria Math" panose="02040503050406030204" pitchFamily="18" charset="0"/>
                            <a:ea typeface="Cambria Math" panose="02040503050406030204" pitchFamily="18" charset="0"/>
                          </a:rPr>
                          <m:t>𝐻</m:t>
                        </m:r>
                        <m:r>
                          <a:rPr lang="en-GB" sz="1598" i="1">
                            <a:latin typeface="Cambria Math" panose="02040503050406030204" pitchFamily="18" charset="0"/>
                            <a:ea typeface="Cambria Math" panose="02040503050406030204" pitchFamily="18" charset="0"/>
                          </a:rPr>
                          <m:t>1</m:t>
                        </m:r>
                      </m:sub>
                    </m:sSub>
                    <m:sSub>
                      <m:sSubPr>
                        <m:ctrlPr>
                          <a:rPr lang="en-GB" sz="1598" i="1">
                            <a:latin typeface="Cambria Math" panose="02040503050406030204" pitchFamily="18" charset="0"/>
                            <a:ea typeface="Cambria Math" panose="02040503050406030204" pitchFamily="18" charset="0"/>
                          </a:rPr>
                        </m:ctrlPr>
                      </m:sSubPr>
                      <m:e>
                        <m:r>
                          <a:rPr lang="en-GB" sz="1598" i="1">
                            <a:latin typeface="Cambria Math" panose="02040503050406030204" pitchFamily="18" charset="0"/>
                            <a:ea typeface="Cambria Math" panose="02040503050406030204" pitchFamily="18" charset="0"/>
                          </a:rPr>
                          <m:t>𝜃</m:t>
                        </m:r>
                      </m:e>
                      <m:sub>
                        <m:r>
                          <a:rPr lang="en-GB" sz="1598" i="1">
                            <a:latin typeface="Cambria Math" panose="02040503050406030204" pitchFamily="18" charset="0"/>
                            <a:ea typeface="Cambria Math" panose="02040503050406030204" pitchFamily="18" charset="0"/>
                          </a:rPr>
                          <m:t>𝐹</m:t>
                        </m:r>
                        <m:r>
                          <a:rPr lang="en-GB" sz="1598" i="1">
                            <a:latin typeface="Cambria Math" panose="02040503050406030204" pitchFamily="18" charset="0"/>
                            <a:ea typeface="Cambria Math" panose="02040503050406030204" pitchFamily="18" charset="0"/>
                          </a:rPr>
                          <m:t>2</m:t>
                        </m:r>
                      </m:sub>
                    </m:sSub>
                    <m:sSub>
                      <m:sSubPr>
                        <m:ctrlPr>
                          <a:rPr lang="en-GB" sz="1598" i="1">
                            <a:latin typeface="Cambria Math" panose="02040503050406030204" pitchFamily="18" charset="0"/>
                            <a:ea typeface="Cambria Math" panose="02040503050406030204" pitchFamily="18" charset="0"/>
                          </a:rPr>
                        </m:ctrlPr>
                      </m:sSubPr>
                      <m:e>
                        <m:r>
                          <a:rPr lang="en-GB" sz="1598" i="1">
                            <a:latin typeface="Cambria Math" panose="02040503050406030204" pitchFamily="18" charset="0"/>
                            <a:ea typeface="Cambria Math" panose="02040503050406030204" pitchFamily="18" charset="0"/>
                          </a:rPr>
                          <m:t>𝜃</m:t>
                        </m:r>
                      </m:e>
                      <m:sub>
                        <m:r>
                          <a:rPr lang="en-GB" sz="1598" i="1">
                            <a:latin typeface="Cambria Math" panose="02040503050406030204" pitchFamily="18" charset="0"/>
                            <a:ea typeface="Cambria Math" panose="02040503050406030204" pitchFamily="18" charset="0"/>
                          </a:rPr>
                          <m:t>𝑊</m:t>
                        </m:r>
                        <m:r>
                          <a:rPr lang="en-GB" sz="1598" i="1">
                            <a:latin typeface="Cambria Math" panose="02040503050406030204" pitchFamily="18" charset="0"/>
                            <a:ea typeface="Cambria Math" panose="02040503050406030204" pitchFamily="18" charset="0"/>
                          </a:rPr>
                          <m:t>2</m:t>
                        </m:r>
                      </m:sub>
                    </m:sSub>
                    <m:sSub>
                      <m:sSubPr>
                        <m:ctrlPr>
                          <a:rPr lang="en-GB" sz="1598" i="1">
                            <a:latin typeface="Cambria Math" panose="02040503050406030204" pitchFamily="18" charset="0"/>
                            <a:ea typeface="Cambria Math" panose="02040503050406030204" pitchFamily="18" charset="0"/>
                          </a:rPr>
                        </m:ctrlPr>
                      </m:sSubPr>
                      <m:e>
                        <m:r>
                          <a:rPr lang="en-GB" sz="1598" i="1">
                            <a:latin typeface="Cambria Math" panose="02040503050406030204" pitchFamily="18" charset="0"/>
                            <a:ea typeface="Cambria Math" panose="02040503050406030204" pitchFamily="18" charset="0"/>
                          </a:rPr>
                          <m:t>𝜃</m:t>
                        </m:r>
                      </m:e>
                      <m:sub>
                        <m:r>
                          <a:rPr lang="en-GB" sz="1598" i="1">
                            <a:latin typeface="Cambria Math" panose="02040503050406030204" pitchFamily="18" charset="0"/>
                            <a:ea typeface="Cambria Math" panose="02040503050406030204" pitchFamily="18" charset="0"/>
                          </a:rPr>
                          <m:t>𝐻</m:t>
                        </m:r>
                        <m:r>
                          <a:rPr lang="en-GB" sz="1598" i="1">
                            <a:latin typeface="Cambria Math" panose="02040503050406030204" pitchFamily="18" charset="0"/>
                            <a:ea typeface="Cambria Math" panose="02040503050406030204" pitchFamily="18" charset="0"/>
                          </a:rPr>
                          <m:t>2</m:t>
                        </m:r>
                      </m:sub>
                    </m:sSub>
                  </m:oMath>
                </a14:m>
                <a:r>
                  <a:rPr lang="en-GB" sz="1798" dirty="0"/>
                  <a:t>) </a:t>
                </a:r>
              </a:p>
            </p:txBody>
          </p:sp>
        </mc:Choice>
        <mc:Fallback xmlns="">
          <p:sp>
            <p:nvSpPr>
              <p:cNvPr id="24" name="TextBox 23">
                <a:extLst>
                  <a:ext uri="{FF2B5EF4-FFF2-40B4-BE49-F238E27FC236}">
                    <a16:creationId xmlns:a16="http://schemas.microsoft.com/office/drawing/2014/main" id="{4A76139D-FAC2-D940-924B-CAF047E7F6CF}"/>
                  </a:ext>
                </a:extLst>
              </p:cNvPr>
              <p:cNvSpPr txBox="1">
                <a:spLocks noRot="1" noChangeAspect="1" noMove="1" noResize="1" noEditPoints="1" noAdjustHandles="1" noChangeArrowheads="1" noChangeShapeType="1" noTextEdit="1"/>
              </p:cNvSpPr>
              <p:nvPr/>
            </p:nvSpPr>
            <p:spPr>
              <a:xfrm>
                <a:off x="9200074" y="5257887"/>
                <a:ext cx="2278809" cy="645658"/>
              </a:xfrm>
              <a:prstGeom prst="rect">
                <a:avLst/>
              </a:prstGeom>
              <a:blipFill>
                <a:blip r:embed="rId6"/>
                <a:stretch>
                  <a:fillRect/>
                </a:stretch>
              </a:blipFill>
            </p:spPr>
            <p:txBody>
              <a:bodyPr/>
              <a:lstStyle/>
              <a:p>
                <a:r>
                  <a:rPr lang="en-GB">
                    <a:noFill/>
                  </a:rPr>
                  <a:t> </a:t>
                </a:r>
              </a:p>
            </p:txBody>
          </p:sp>
        </mc:Fallback>
      </mc:AlternateContent>
      <p:cxnSp>
        <p:nvCxnSpPr>
          <p:cNvPr id="19" name="Straight Arrow Connector 18">
            <a:extLst>
              <a:ext uri="{FF2B5EF4-FFF2-40B4-BE49-F238E27FC236}">
                <a16:creationId xmlns:a16="http://schemas.microsoft.com/office/drawing/2014/main" id="{E380DB2C-53D7-A747-A173-7DC7BB7DBFCA}"/>
              </a:ext>
            </a:extLst>
          </p:cNvPr>
          <p:cNvCxnSpPr>
            <a:cxnSpLocks/>
            <a:stCxn id="24" idx="0"/>
          </p:cNvCxnSpPr>
          <p:nvPr/>
        </p:nvCxnSpPr>
        <p:spPr>
          <a:xfrm flipV="1">
            <a:off x="10339479" y="3161131"/>
            <a:ext cx="397755" cy="20967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A1ABCFFA-48E0-E245-8D71-4CACD7467948}"/>
              </a:ext>
            </a:extLst>
          </p:cNvPr>
          <p:cNvCxnSpPr>
            <a:cxnSpLocks/>
            <a:stCxn id="17" idx="2"/>
          </p:cNvCxnSpPr>
          <p:nvPr/>
        </p:nvCxnSpPr>
        <p:spPr>
          <a:xfrm flipH="1">
            <a:off x="9976572" y="2499479"/>
            <a:ext cx="256808" cy="5717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7777664"/>
      </p:ext>
    </p:extLst>
  </p:cSld>
  <p:clrMapOvr>
    <a:masterClrMapping/>
  </p:clrMapOvr>
  <p:transition spd="med"/>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2"/>
          <p:cNvSpPr>
            <a:spLocks noGrp="1" noChangeArrowheads="1"/>
          </p:cNvSpPr>
          <p:nvPr>
            <p:ph type="title"/>
          </p:nvPr>
        </p:nvSpPr>
        <p:spPr/>
        <p:txBody>
          <a:bodyPr/>
          <a:lstStyle/>
          <a:p>
            <a:r>
              <a:rPr lang="en-GB"/>
              <a:t>EM: Discussion</a:t>
            </a:r>
          </a:p>
        </p:txBody>
      </p:sp>
      <p:sp>
        <p:nvSpPr>
          <p:cNvPr id="2" name="Date Placeholder 1">
            <a:extLst>
              <a:ext uri="{FF2B5EF4-FFF2-40B4-BE49-F238E27FC236}">
                <a16:creationId xmlns:a16="http://schemas.microsoft.com/office/drawing/2014/main" id="{D5D156D9-2EB7-954F-9239-8C8BDCDC978D}"/>
              </a:ext>
            </a:extLst>
          </p:cNvPr>
          <p:cNvSpPr>
            <a:spLocks noGrp="1"/>
          </p:cNvSpPr>
          <p:nvPr>
            <p:ph type="dt" sz="half" idx="2"/>
          </p:nvPr>
        </p:nvSpPr>
        <p:spPr/>
        <p:txBody>
          <a:bodyPr/>
          <a:lstStyle/>
          <a:p>
            <a:r>
              <a:rPr lang="en-GB"/>
              <a:t>Lifted Learning</a:t>
            </a:r>
          </a:p>
        </p:txBody>
      </p:sp>
      <p:sp>
        <p:nvSpPr>
          <p:cNvPr id="4" name="Footer Placeholder 3">
            <a:extLst>
              <a:ext uri="{FF2B5EF4-FFF2-40B4-BE49-F238E27FC236}">
                <a16:creationId xmlns:a16="http://schemas.microsoft.com/office/drawing/2014/main" id="{BEA3D593-AE16-0248-B634-65368F3CD9CB}"/>
              </a:ext>
            </a:extLst>
          </p:cNvPr>
          <p:cNvSpPr>
            <a:spLocks noGrp="1"/>
          </p:cNvSpPr>
          <p:nvPr>
            <p:ph type="ftr" sz="quarter" idx="3"/>
          </p:nvPr>
        </p:nvSpPr>
        <p:spPr/>
        <p:txBody>
          <a:bodyPr/>
          <a:lstStyle/>
          <a:p>
            <a:r>
              <a:rPr lang="en-GB"/>
              <a:t>T. Braun - StaRAI</a:t>
            </a:r>
          </a:p>
        </p:txBody>
      </p:sp>
      <p:sp>
        <p:nvSpPr>
          <p:cNvPr id="7" name="Foliennummernplatzhalter 3"/>
          <p:cNvSpPr>
            <a:spLocks noGrp="1"/>
          </p:cNvSpPr>
          <p:nvPr>
            <p:ph type="sldNum" sz="quarter" idx="4"/>
          </p:nvPr>
        </p:nvSpPr>
        <p:spPr/>
        <p:txBody>
          <a:bodyPr/>
          <a:lstStyle/>
          <a:p>
            <a:fld id="{A4C577E2-95DD-1F4B-A688-E8FB02007787}" type="slidenum">
              <a:rPr lang="en-GB" smtClean="0"/>
              <a:pPr/>
              <a:t>144</a:t>
            </a:fld>
            <a:endParaRPr lang="en-GB"/>
          </a:p>
        </p:txBody>
      </p:sp>
      <mc:AlternateContent xmlns:mc="http://schemas.openxmlformats.org/markup-compatibility/2006" xmlns:a14="http://schemas.microsoft.com/office/drawing/2010/main">
        <mc:Choice Requires="a14">
          <p:sp>
            <p:nvSpPr>
              <p:cNvPr id="10" name="Content Placeholder 9">
                <a:extLst>
                  <a:ext uri="{FF2B5EF4-FFF2-40B4-BE49-F238E27FC236}">
                    <a16:creationId xmlns:a16="http://schemas.microsoft.com/office/drawing/2014/main" id="{43E384D2-5C62-DD48-B90D-BAD778664279}"/>
                  </a:ext>
                </a:extLst>
              </p:cNvPr>
              <p:cNvSpPr>
                <a:spLocks noGrp="1"/>
              </p:cNvSpPr>
              <p:nvPr>
                <p:ph idx="1"/>
              </p:nvPr>
            </p:nvSpPr>
            <p:spPr/>
            <p:txBody>
              <a:bodyPr/>
              <a:lstStyle/>
              <a:p>
                <a:r>
                  <a:rPr lang="en-GB" dirty="0"/>
                  <a:t>For more complex BNs, the algorithm is basically the same</a:t>
                </a:r>
              </a:p>
              <a:p>
                <a:pPr lvl="1"/>
                <a:r>
                  <a:rPr lang="en-GB" dirty="0"/>
                  <a:t>In general, compute CPD entries for each random variable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𝑅</m:t>
                        </m:r>
                      </m:e>
                      <m:sub>
                        <m:r>
                          <a:rPr lang="en-GB" b="0" i="1" smtClean="0">
                            <a:latin typeface="Cambria Math" panose="02040503050406030204" pitchFamily="18" charset="0"/>
                          </a:rPr>
                          <m:t>𝑖</m:t>
                        </m:r>
                      </m:sub>
                    </m:sSub>
                  </m:oMath>
                </a14:m>
                <a:r>
                  <a:rPr lang="en-GB" dirty="0"/>
                  <a:t> given its parent values </a:t>
                </a:r>
                <a14:m>
                  <m:oMath xmlns:m="http://schemas.openxmlformats.org/officeDocument/2006/math">
                    <m:r>
                      <m:rPr>
                        <m:sty m:val="p"/>
                      </m:rPr>
                      <a:rPr lang="en-GB" b="0" i="0" smtClean="0">
                        <a:latin typeface="Cambria Math" panose="02040503050406030204" pitchFamily="18" charset="0"/>
                      </a:rPr>
                      <m:t>pa</m:t>
                    </m:r>
                    <m:d>
                      <m:dPr>
                        <m:ctrlPr>
                          <a:rPr lang="en-GB" b="0" i="1" smtClean="0">
                            <a:latin typeface="Cambria Math" panose="02040503050406030204" pitchFamily="18" charset="0"/>
                          </a:rPr>
                        </m:ctrlPr>
                      </m:d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𝑅</m:t>
                            </m:r>
                          </m:e>
                          <m:sub>
                            <m:r>
                              <a:rPr lang="en-GB" b="0" i="1" smtClean="0">
                                <a:latin typeface="Cambria Math" panose="02040503050406030204" pitchFamily="18" charset="0"/>
                              </a:rPr>
                              <m:t>𝑖</m:t>
                            </m:r>
                          </m:sub>
                        </m:sSub>
                      </m:e>
                    </m:d>
                  </m:oMath>
                </a14:m>
                <a:endParaRPr lang="en-GB" dirty="0"/>
              </a:p>
              <a:p>
                <a:pPr marL="258503" lvl="1" indent="0">
                  <a:buNone/>
                </a:pPr>
                <a:endParaRPr lang="en-GB" sz="599" i="1" dirty="0">
                  <a:latin typeface="Cambria Math" panose="02040503050406030204" pitchFamily="18" charset="0"/>
                  <a:ea typeface="Cambria Math" panose="02040503050406030204" pitchFamily="18" charset="0"/>
                </a:endParaRPr>
              </a:p>
              <a:p>
                <a:pPr marL="258503" lvl="1" indent="0">
                  <a:buNone/>
                </a:pPr>
                <a14:m>
                  <m:oMathPara xmlns:m="http://schemas.openxmlformats.org/officeDocument/2006/math">
                    <m:oMathParaPr>
                      <m:jc m:val="centerGroup"/>
                    </m:oMathParaPr>
                    <m:oMath xmlns:m="http://schemas.openxmlformats.org/officeDocument/2006/math">
                      <m:sSub>
                        <m:sSubPr>
                          <m:ctrlPr>
                            <a:rPr lang="en-GB" b="0"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𝜃</m:t>
                          </m:r>
                        </m:e>
                        <m:sub>
                          <m:r>
                            <a:rPr lang="en-GB" b="0" i="1" smtClean="0">
                              <a:latin typeface="Cambria Math" panose="02040503050406030204" pitchFamily="18" charset="0"/>
                              <a:ea typeface="Cambria Math" panose="02040503050406030204" pitchFamily="18" charset="0"/>
                            </a:rPr>
                            <m:t>𝑖𝑗𝑘</m:t>
                          </m:r>
                        </m:sub>
                      </m:sSub>
                      <m:r>
                        <a:rPr lang="en-GB" b="0" i="1" smtClean="0">
                          <a:latin typeface="Cambria Math" panose="02040503050406030204" pitchFamily="18" charset="0"/>
                          <a:ea typeface="Cambria Math" panose="02040503050406030204" pitchFamily="18" charset="0"/>
                        </a:rPr>
                        <m:t>=</m:t>
                      </m:r>
                      <m:r>
                        <a:rPr lang="en-GB" i="1" smtClean="0">
                          <a:latin typeface="Cambria Math" panose="02040503050406030204" pitchFamily="18" charset="0"/>
                        </a:rPr>
                        <m:t>𝑃</m:t>
                      </m:r>
                      <m:d>
                        <m:dPr>
                          <m:ctrlPr>
                            <a:rPr lang="en-GB" i="1" smtClean="0">
                              <a:latin typeface="Cambria Math" panose="02040503050406030204" pitchFamily="18" charset="0"/>
                            </a:rPr>
                          </m:ctrlPr>
                        </m:dPr>
                        <m:e>
                          <m:sSub>
                            <m:sSubPr>
                              <m:ctrlPr>
                                <a:rPr lang="en-GB" i="1" smtClean="0">
                                  <a:latin typeface="Cambria Math" panose="02040503050406030204" pitchFamily="18" charset="0"/>
                                </a:rPr>
                              </m:ctrlPr>
                            </m:sSubPr>
                            <m:e>
                              <m:r>
                                <a:rPr lang="en-GB" i="1" smtClean="0">
                                  <a:latin typeface="Cambria Math" panose="02040503050406030204" pitchFamily="18" charset="0"/>
                                </a:rPr>
                                <m:t>𝑅</m:t>
                              </m:r>
                            </m:e>
                            <m:sub>
                              <m:r>
                                <a:rPr lang="en-GB" i="1" smtClean="0">
                                  <a:latin typeface="Cambria Math" panose="02040503050406030204" pitchFamily="18" charset="0"/>
                                </a:rPr>
                                <m:t>𝑖</m:t>
                              </m:r>
                            </m:sub>
                          </m:sSub>
                          <m:r>
                            <a:rPr lang="en-GB" i="1" smtClean="0">
                              <a:latin typeface="Cambria Math" panose="02040503050406030204" pitchFamily="18" charset="0"/>
                            </a:rPr>
                            <m:t>=</m:t>
                          </m:r>
                          <m:sSub>
                            <m:sSubPr>
                              <m:ctrlPr>
                                <a:rPr lang="en-GB" i="1" smtClean="0">
                                  <a:latin typeface="Cambria Math" panose="02040503050406030204" pitchFamily="18" charset="0"/>
                                </a:rPr>
                              </m:ctrlPr>
                            </m:sSubPr>
                            <m:e>
                              <m:r>
                                <a:rPr lang="en-GB" i="1" smtClean="0">
                                  <a:latin typeface="Cambria Math" panose="02040503050406030204" pitchFamily="18" charset="0"/>
                                </a:rPr>
                                <m:t>𝑟</m:t>
                              </m:r>
                            </m:e>
                            <m:sub>
                              <m:r>
                                <a:rPr lang="en-GB" i="1" smtClean="0">
                                  <a:latin typeface="Cambria Math" panose="02040503050406030204" pitchFamily="18" charset="0"/>
                                </a:rPr>
                                <m:t>𝑖𝑗</m:t>
                              </m:r>
                            </m:sub>
                          </m:sSub>
                          <m:r>
                            <a:rPr lang="en-GB" b="0" i="0" smtClean="0">
                              <a:latin typeface="Cambria Math" panose="02040503050406030204" pitchFamily="18" charset="0"/>
                            </a:rPr>
                            <m:t> | </m:t>
                          </m:r>
                          <m:r>
                            <m:rPr>
                              <m:sty m:val="p"/>
                            </m:rPr>
                            <a:rPr lang="en-GB" smtClean="0">
                              <a:latin typeface="Cambria Math" panose="02040503050406030204" pitchFamily="18" charset="0"/>
                            </a:rPr>
                            <m:t>Pa</m:t>
                          </m:r>
                          <m:d>
                            <m:dPr>
                              <m:ctrlPr>
                                <a:rPr lang="en-GB" i="1" smtClean="0">
                                  <a:latin typeface="Cambria Math" panose="02040503050406030204" pitchFamily="18" charset="0"/>
                                </a:rPr>
                              </m:ctrlPr>
                            </m:dPr>
                            <m:e>
                              <m:sSub>
                                <m:sSubPr>
                                  <m:ctrlPr>
                                    <a:rPr lang="en-GB" i="1" smtClean="0">
                                      <a:latin typeface="Cambria Math" panose="02040503050406030204" pitchFamily="18" charset="0"/>
                                    </a:rPr>
                                  </m:ctrlPr>
                                </m:sSubPr>
                                <m:e>
                                  <m:r>
                                    <a:rPr lang="en-GB" i="1" smtClean="0">
                                      <a:latin typeface="Cambria Math" panose="02040503050406030204" pitchFamily="18" charset="0"/>
                                    </a:rPr>
                                    <m:t>𝑅</m:t>
                                  </m:r>
                                </m:e>
                                <m:sub>
                                  <m:r>
                                    <a:rPr lang="en-GB" i="1" smtClean="0">
                                      <a:latin typeface="Cambria Math" panose="02040503050406030204" pitchFamily="18" charset="0"/>
                                    </a:rPr>
                                    <m:t>𝑖</m:t>
                                  </m:r>
                                </m:sub>
                              </m:sSub>
                            </m:e>
                          </m:d>
                          <m:r>
                            <a:rPr lang="en-GB" i="1" smtClean="0">
                              <a:latin typeface="Cambria Math" panose="02040503050406030204" pitchFamily="18" charset="0"/>
                            </a:rPr>
                            <m:t>=</m:t>
                          </m:r>
                          <m:sSub>
                            <m:sSubPr>
                              <m:ctrlPr>
                                <a:rPr lang="en-GB" i="1" smtClean="0">
                                  <a:latin typeface="Cambria Math" panose="02040503050406030204" pitchFamily="18" charset="0"/>
                                </a:rPr>
                              </m:ctrlPr>
                            </m:sSubPr>
                            <m:e>
                              <m:r>
                                <m:rPr>
                                  <m:sty m:val="p"/>
                                </m:rPr>
                                <a:rPr lang="en-GB" smtClean="0">
                                  <a:latin typeface="Cambria Math" panose="02040503050406030204" pitchFamily="18" charset="0"/>
                                </a:rPr>
                                <m:t>pa</m:t>
                              </m:r>
                            </m:e>
                            <m:sub>
                              <m:r>
                                <a:rPr lang="en-GB" i="1" smtClean="0">
                                  <a:latin typeface="Cambria Math" panose="02040503050406030204" pitchFamily="18" charset="0"/>
                                </a:rPr>
                                <m:t>𝑘</m:t>
                              </m:r>
                            </m:sub>
                          </m:sSub>
                        </m:e>
                      </m:d>
                    </m:oMath>
                  </m:oMathPara>
                </a14:m>
                <a:endParaRPr lang="en-GB" i="1" dirty="0">
                  <a:latin typeface="Cambria Math" panose="02040503050406030204" pitchFamily="18" charset="0"/>
                </a:endParaRPr>
              </a:p>
              <a:p>
                <a:pPr marL="258503" lvl="1" indent="0">
                  <a:buNone/>
                </a:pPr>
                <a:br>
                  <a:rPr lang="en-GB" sz="1099" i="1" dirty="0">
                    <a:latin typeface="Cambria Math" panose="02040503050406030204" pitchFamily="18" charset="0"/>
                  </a:rPr>
                </a:b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𝜃</m:t>
                          </m:r>
                        </m:e>
                        <m:sub>
                          <m:r>
                            <a:rPr lang="en-GB" i="1" smtClean="0">
                              <a:latin typeface="Cambria Math" panose="02040503050406030204" pitchFamily="18" charset="0"/>
                              <a:ea typeface="Cambria Math" panose="02040503050406030204" pitchFamily="18" charset="0"/>
                            </a:rPr>
                            <m:t>𝑖𝑗𝑘</m:t>
                          </m:r>
                        </m:sub>
                      </m:sSub>
                      <m:r>
                        <a:rPr lang="en-GB" i="1" smtClean="0">
                          <a:latin typeface="Cambria Math" panose="02040503050406030204" pitchFamily="18" charset="0"/>
                          <a:ea typeface="Cambria Math" panose="02040503050406030204" pitchFamily="18" charset="0"/>
                        </a:rPr>
                        <m:t>=</m:t>
                      </m:r>
                      <m:f>
                        <m:fPr>
                          <m:ctrlPr>
                            <a:rPr lang="en-GB" b="0" i="1" smtClean="0">
                              <a:latin typeface="Cambria Math" panose="02040503050406030204" pitchFamily="18" charset="0"/>
                              <a:ea typeface="Cambria Math" panose="02040503050406030204" pitchFamily="18" charset="0"/>
                            </a:rPr>
                          </m:ctrlPr>
                        </m:fPr>
                        <m:num>
                          <m:acc>
                            <m:accPr>
                              <m:chr m:val="̂"/>
                              <m:ctrlPr>
                                <a:rPr lang="en-GB" i="1" smtClean="0">
                                  <a:latin typeface="Cambria Math" panose="02040503050406030204" pitchFamily="18" charset="0"/>
                                  <a:ea typeface="Cambria Math" panose="02040503050406030204" pitchFamily="18" charset="0"/>
                                </a:rPr>
                              </m:ctrlPr>
                            </m:accPr>
                            <m:e>
                              <m:r>
                                <a:rPr lang="en-GB" b="0" i="1" smtClean="0">
                                  <a:latin typeface="Cambria Math" panose="02040503050406030204" pitchFamily="18" charset="0"/>
                                  <a:ea typeface="Cambria Math" panose="02040503050406030204" pitchFamily="18" charset="0"/>
                                </a:rPr>
                                <m:t>𝑁</m:t>
                              </m:r>
                            </m:e>
                          </m:acc>
                          <m:d>
                            <m:dPr>
                              <m:ctrlPr>
                                <a:rPr lang="en-GB" b="0" i="1" smtClean="0">
                                  <a:latin typeface="Cambria Math" panose="02040503050406030204" pitchFamily="18" charset="0"/>
                                  <a:ea typeface="Cambria Math" panose="02040503050406030204" pitchFamily="18" charset="0"/>
                                </a:rPr>
                              </m:ctrlPr>
                            </m:dPr>
                            <m:e>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𝑅</m:t>
                                  </m:r>
                                </m:e>
                                <m:sub>
                                  <m:r>
                                    <a:rPr lang="en-GB" b="0" i="1" smtClean="0">
                                      <a:latin typeface="Cambria Math" panose="02040503050406030204" pitchFamily="18" charset="0"/>
                                      <a:ea typeface="Cambria Math" panose="02040503050406030204" pitchFamily="18" charset="0"/>
                                    </a:rPr>
                                    <m:t>𝑖</m:t>
                                  </m:r>
                                </m:sub>
                              </m:sSub>
                              <m:r>
                                <a:rPr lang="en-GB" b="0" i="1" smtClean="0">
                                  <a:latin typeface="Cambria Math" panose="02040503050406030204" pitchFamily="18" charset="0"/>
                                  <a:ea typeface="Cambria Math" panose="02040503050406030204" pitchFamily="18" charset="0"/>
                                </a:rPr>
                                <m:t>=</m:t>
                              </m:r>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𝑟</m:t>
                                  </m:r>
                                </m:e>
                                <m:sub>
                                  <m:r>
                                    <a:rPr lang="en-GB" b="0" i="1" smtClean="0">
                                      <a:latin typeface="Cambria Math" panose="02040503050406030204" pitchFamily="18" charset="0"/>
                                      <a:ea typeface="Cambria Math" panose="02040503050406030204" pitchFamily="18" charset="0"/>
                                    </a:rPr>
                                    <m:t>𝑖𝑗</m:t>
                                  </m:r>
                                </m:sub>
                              </m:sSub>
                              <m:r>
                                <a:rPr lang="en-GB" b="0" i="1" smtClean="0">
                                  <a:latin typeface="Cambria Math" panose="02040503050406030204" pitchFamily="18" charset="0"/>
                                  <a:ea typeface="Cambria Math" panose="02040503050406030204" pitchFamily="18" charset="0"/>
                                </a:rPr>
                                <m:t>,</m:t>
                              </m:r>
                              <m:r>
                                <m:rPr>
                                  <m:sty m:val="p"/>
                                </m:rPr>
                                <a:rPr lang="en-GB" smtClean="0">
                                  <a:latin typeface="Cambria Math" panose="02040503050406030204" pitchFamily="18" charset="0"/>
                                </a:rPr>
                                <m:t>Pa</m:t>
                              </m:r>
                              <m:d>
                                <m:dPr>
                                  <m:ctrlPr>
                                    <a:rPr lang="en-GB" i="1" smtClean="0">
                                      <a:latin typeface="Cambria Math" panose="02040503050406030204" pitchFamily="18" charset="0"/>
                                    </a:rPr>
                                  </m:ctrlPr>
                                </m:dPr>
                                <m:e>
                                  <m:sSub>
                                    <m:sSubPr>
                                      <m:ctrlPr>
                                        <a:rPr lang="en-GB" i="1" smtClean="0">
                                          <a:latin typeface="Cambria Math" panose="02040503050406030204" pitchFamily="18" charset="0"/>
                                        </a:rPr>
                                      </m:ctrlPr>
                                    </m:sSubPr>
                                    <m:e>
                                      <m:r>
                                        <a:rPr lang="en-GB" i="1" smtClean="0">
                                          <a:latin typeface="Cambria Math" panose="02040503050406030204" pitchFamily="18" charset="0"/>
                                        </a:rPr>
                                        <m:t>𝑅</m:t>
                                      </m:r>
                                    </m:e>
                                    <m:sub>
                                      <m:r>
                                        <a:rPr lang="en-GB" i="1" smtClean="0">
                                          <a:latin typeface="Cambria Math" panose="02040503050406030204" pitchFamily="18" charset="0"/>
                                        </a:rPr>
                                        <m:t>𝑖</m:t>
                                      </m:r>
                                    </m:sub>
                                  </m:sSub>
                                </m:e>
                              </m:d>
                              <m:r>
                                <a:rPr lang="en-GB" i="1" smtClean="0">
                                  <a:latin typeface="Cambria Math" panose="02040503050406030204" pitchFamily="18" charset="0"/>
                                </a:rPr>
                                <m:t>=</m:t>
                              </m:r>
                              <m:sSub>
                                <m:sSubPr>
                                  <m:ctrlPr>
                                    <a:rPr lang="en-GB" i="1" smtClean="0">
                                      <a:latin typeface="Cambria Math" panose="02040503050406030204" pitchFamily="18" charset="0"/>
                                    </a:rPr>
                                  </m:ctrlPr>
                                </m:sSubPr>
                                <m:e>
                                  <m:r>
                                    <m:rPr>
                                      <m:sty m:val="p"/>
                                    </m:rPr>
                                    <a:rPr lang="en-GB" smtClean="0">
                                      <a:latin typeface="Cambria Math" panose="02040503050406030204" pitchFamily="18" charset="0"/>
                                    </a:rPr>
                                    <m:t>pa</m:t>
                                  </m:r>
                                </m:e>
                                <m:sub>
                                  <m:r>
                                    <a:rPr lang="en-GB" i="1" smtClean="0">
                                      <a:latin typeface="Cambria Math" panose="02040503050406030204" pitchFamily="18" charset="0"/>
                                    </a:rPr>
                                    <m:t>𝑘</m:t>
                                  </m:r>
                                </m:sub>
                              </m:sSub>
                            </m:e>
                          </m:d>
                        </m:num>
                        <m:den>
                          <m:acc>
                            <m:accPr>
                              <m:chr m:val="̂"/>
                              <m:ctrlPr>
                                <a:rPr lang="en-GB" i="1" smtClean="0">
                                  <a:latin typeface="Cambria Math" panose="02040503050406030204" pitchFamily="18" charset="0"/>
                                  <a:ea typeface="Cambria Math" panose="02040503050406030204" pitchFamily="18" charset="0"/>
                                </a:rPr>
                              </m:ctrlPr>
                            </m:accPr>
                            <m:e>
                              <m:r>
                                <a:rPr lang="en-GB" i="1" smtClean="0">
                                  <a:latin typeface="Cambria Math" panose="02040503050406030204" pitchFamily="18" charset="0"/>
                                  <a:ea typeface="Cambria Math" panose="02040503050406030204" pitchFamily="18" charset="0"/>
                                </a:rPr>
                                <m:t>𝑁</m:t>
                              </m:r>
                            </m:e>
                          </m:acc>
                          <m:d>
                            <m:dPr>
                              <m:ctrlPr>
                                <a:rPr lang="en-GB" i="1" smtClean="0">
                                  <a:latin typeface="Cambria Math" panose="02040503050406030204" pitchFamily="18" charset="0"/>
                                  <a:ea typeface="Cambria Math" panose="02040503050406030204" pitchFamily="18" charset="0"/>
                                </a:rPr>
                              </m:ctrlPr>
                            </m:dPr>
                            <m:e>
                              <m:r>
                                <m:rPr>
                                  <m:sty m:val="p"/>
                                </m:rPr>
                                <a:rPr lang="en-GB" smtClean="0">
                                  <a:latin typeface="Cambria Math" panose="02040503050406030204" pitchFamily="18" charset="0"/>
                                </a:rPr>
                                <m:t>Pa</m:t>
                              </m:r>
                              <m:d>
                                <m:dPr>
                                  <m:ctrlPr>
                                    <a:rPr lang="en-GB" i="1" smtClean="0">
                                      <a:latin typeface="Cambria Math" panose="02040503050406030204" pitchFamily="18" charset="0"/>
                                    </a:rPr>
                                  </m:ctrlPr>
                                </m:dPr>
                                <m:e>
                                  <m:sSub>
                                    <m:sSubPr>
                                      <m:ctrlPr>
                                        <a:rPr lang="en-GB" i="1" smtClean="0">
                                          <a:latin typeface="Cambria Math" panose="02040503050406030204" pitchFamily="18" charset="0"/>
                                        </a:rPr>
                                      </m:ctrlPr>
                                    </m:sSubPr>
                                    <m:e>
                                      <m:r>
                                        <a:rPr lang="en-GB" i="1" smtClean="0">
                                          <a:latin typeface="Cambria Math" panose="02040503050406030204" pitchFamily="18" charset="0"/>
                                        </a:rPr>
                                        <m:t>𝑅</m:t>
                                      </m:r>
                                    </m:e>
                                    <m:sub>
                                      <m:r>
                                        <a:rPr lang="en-GB" i="1" smtClean="0">
                                          <a:latin typeface="Cambria Math" panose="02040503050406030204" pitchFamily="18" charset="0"/>
                                        </a:rPr>
                                        <m:t>𝑖</m:t>
                                      </m:r>
                                    </m:sub>
                                  </m:sSub>
                                </m:e>
                              </m:d>
                              <m:r>
                                <a:rPr lang="en-GB" i="1" smtClean="0">
                                  <a:latin typeface="Cambria Math" panose="02040503050406030204" pitchFamily="18" charset="0"/>
                                </a:rPr>
                                <m:t>=</m:t>
                              </m:r>
                              <m:sSub>
                                <m:sSubPr>
                                  <m:ctrlPr>
                                    <a:rPr lang="en-GB" i="1" smtClean="0">
                                      <a:latin typeface="Cambria Math" panose="02040503050406030204" pitchFamily="18" charset="0"/>
                                    </a:rPr>
                                  </m:ctrlPr>
                                </m:sSubPr>
                                <m:e>
                                  <m:r>
                                    <m:rPr>
                                      <m:sty m:val="p"/>
                                    </m:rPr>
                                    <a:rPr lang="en-GB" smtClean="0">
                                      <a:latin typeface="Cambria Math" panose="02040503050406030204" pitchFamily="18" charset="0"/>
                                    </a:rPr>
                                    <m:t>pa</m:t>
                                  </m:r>
                                </m:e>
                                <m:sub>
                                  <m:r>
                                    <a:rPr lang="en-GB" i="1" smtClean="0">
                                      <a:latin typeface="Cambria Math" panose="02040503050406030204" pitchFamily="18" charset="0"/>
                                    </a:rPr>
                                    <m:t>𝑘</m:t>
                                  </m:r>
                                </m:sub>
                              </m:sSub>
                            </m:e>
                          </m:d>
                        </m:den>
                      </m:f>
                    </m:oMath>
                  </m:oMathPara>
                </a14:m>
                <a:endParaRPr lang="en-GB" dirty="0"/>
              </a:p>
              <a:p>
                <a:pPr marL="258503" lvl="1" indent="0">
                  <a:buNone/>
                </a:pPr>
                <a:endParaRPr lang="en-GB" sz="599" dirty="0"/>
              </a:p>
              <a:p>
                <a:pPr lvl="1"/>
                <a:r>
                  <a:rPr lang="en-GB" dirty="0"/>
                  <a:t>Expected counts computed by summing over samples, after having computed all necessary </a:t>
                </a:r>
                <a14:m>
                  <m:oMath xmlns:m="http://schemas.openxmlformats.org/officeDocument/2006/math">
                    <m:r>
                      <a:rPr lang="en-GB" i="1" smtClean="0">
                        <a:latin typeface="Cambria Math" panose="02040503050406030204" pitchFamily="18" charset="0"/>
                      </a:rPr>
                      <m:t>𝑃</m:t>
                    </m:r>
                    <m:d>
                      <m:dPr>
                        <m:ctrlPr>
                          <a:rPr lang="en-GB" i="1" smtClean="0">
                            <a:latin typeface="Cambria Math" panose="02040503050406030204" pitchFamily="18" charset="0"/>
                          </a:rPr>
                        </m:ctrlPr>
                      </m:d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𝑅</m:t>
                            </m:r>
                          </m:e>
                          <m:sub>
                            <m:r>
                              <a:rPr lang="en-GB" i="1" smtClean="0">
                                <a:latin typeface="Cambria Math" panose="02040503050406030204" pitchFamily="18" charset="0"/>
                              </a:rPr>
                              <m:t>𝑖</m:t>
                            </m:r>
                          </m:sub>
                        </m:sSub>
                        <m:r>
                          <a:rPr lang="en-GB"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𝑟</m:t>
                            </m:r>
                          </m:e>
                          <m:sub>
                            <m:r>
                              <a:rPr lang="en-GB" b="0" i="1" smtClean="0">
                                <a:latin typeface="Cambria Math" panose="02040503050406030204" pitchFamily="18" charset="0"/>
                              </a:rPr>
                              <m:t>𝑖𝑗</m:t>
                            </m:r>
                          </m:sub>
                        </m:sSub>
                        <m:r>
                          <a:rPr lang="en-GB" b="0" i="1" smtClean="0">
                            <a:latin typeface="Cambria Math" panose="02040503050406030204" pitchFamily="18" charset="0"/>
                          </a:rPr>
                          <m:t>,</m:t>
                        </m:r>
                        <m:r>
                          <m:rPr>
                            <m:sty m:val="p"/>
                          </m:rPr>
                          <a:rPr lang="en-GB" i="0" smtClean="0">
                            <a:latin typeface="Cambria Math" panose="02040503050406030204" pitchFamily="18" charset="0"/>
                          </a:rPr>
                          <m:t>Pa</m:t>
                        </m:r>
                        <m:d>
                          <m:dPr>
                            <m:ctrlPr>
                              <a:rPr lang="en-GB" b="0" i="1" smtClean="0">
                                <a:latin typeface="Cambria Math" panose="02040503050406030204" pitchFamily="18" charset="0"/>
                              </a:rPr>
                            </m:ctrlPr>
                          </m:d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𝑅</m:t>
                                </m:r>
                              </m:e>
                              <m:sub>
                                <m:r>
                                  <a:rPr lang="en-GB" b="0" i="1" smtClean="0">
                                    <a:latin typeface="Cambria Math" panose="02040503050406030204" pitchFamily="18" charset="0"/>
                                  </a:rPr>
                                  <m:t>𝑖</m:t>
                                </m:r>
                              </m:sub>
                            </m:sSub>
                          </m:e>
                        </m:d>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m:rPr>
                                <m:sty m:val="p"/>
                              </m:rPr>
                              <a:rPr lang="en-GB" b="0" i="0" smtClean="0">
                                <a:latin typeface="Cambria Math" panose="02040503050406030204" pitchFamily="18" charset="0"/>
                              </a:rPr>
                              <m:t>pa</m:t>
                            </m:r>
                          </m:e>
                          <m:sub>
                            <m:r>
                              <a:rPr lang="en-GB" b="0" i="1" smtClean="0">
                                <a:latin typeface="Cambria Math" panose="02040503050406030204" pitchFamily="18" charset="0"/>
                              </a:rPr>
                              <m:t>𝑖𝑘</m:t>
                            </m:r>
                          </m:sub>
                        </m:sSub>
                      </m:e>
                    </m:d>
                  </m:oMath>
                </a14:m>
                <a:r>
                  <a:rPr lang="en-GB" dirty="0"/>
                  <a:t> using any BN inference algorithm (e.g., VE, JT, sampling-based)</a:t>
                </a:r>
              </a:p>
              <a:p>
                <a:r>
                  <a:rPr lang="en-GB" dirty="0"/>
                  <a:t>Inference can be intractable</a:t>
                </a:r>
              </a:p>
              <a:p>
                <a:pPr lvl="1"/>
                <a:r>
                  <a:rPr lang="en-GB" dirty="0"/>
                  <a:t>Fix: Use sampling algorithms for E step</a:t>
                </a:r>
              </a:p>
            </p:txBody>
          </p:sp>
        </mc:Choice>
        <mc:Fallback xmlns="">
          <p:sp>
            <p:nvSpPr>
              <p:cNvPr id="10" name="Content Placeholder 9">
                <a:extLst>
                  <a:ext uri="{FF2B5EF4-FFF2-40B4-BE49-F238E27FC236}">
                    <a16:creationId xmlns:a16="http://schemas.microsoft.com/office/drawing/2014/main" id="{43E384D2-5C62-DD48-B90D-BAD778664279}"/>
                  </a:ext>
                </a:extLst>
              </p:cNvPr>
              <p:cNvSpPr>
                <a:spLocks noGrp="1" noRot="1" noChangeAspect="1" noMove="1" noResize="1" noEditPoints="1" noAdjustHandles="1" noChangeArrowheads="1" noChangeShapeType="1" noTextEdit="1"/>
              </p:cNvSpPr>
              <p:nvPr>
                <p:ph idx="1"/>
              </p:nvPr>
            </p:nvSpPr>
            <p:spPr>
              <a:blipFill>
                <a:blip r:embed="rId3"/>
                <a:stretch>
                  <a:fillRect l="-1436" t="-2687"/>
                </a:stretch>
              </a:blipFill>
            </p:spPr>
            <p:txBody>
              <a:bodyPr/>
              <a:lstStyle/>
              <a:p>
                <a:r>
                  <a:rPr lang="en-GB">
                    <a:noFill/>
                  </a:rPr>
                  <a:t> </a:t>
                </a:r>
              </a:p>
            </p:txBody>
          </p:sp>
        </mc:Fallback>
      </mc:AlternateContent>
    </p:spTree>
    <p:extLst>
      <p:ext uri="{BB962C8B-B14F-4D97-AF65-F5344CB8AC3E}">
        <p14:creationId xmlns:p14="http://schemas.microsoft.com/office/powerpoint/2010/main" val="2528140836"/>
      </p:ext>
    </p:extLst>
  </p:cSld>
  <p:clrMapOvr>
    <a:masterClrMapping/>
  </p:clrMapOvr>
  <p:transition spd="med"/>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E777C-1D13-BA44-A3A8-E5838A726107}"/>
              </a:ext>
            </a:extLst>
          </p:cNvPr>
          <p:cNvSpPr>
            <a:spLocks noGrp="1"/>
          </p:cNvSpPr>
          <p:nvPr>
            <p:ph type="title"/>
          </p:nvPr>
        </p:nvSpPr>
        <p:spPr/>
        <p:txBody>
          <a:bodyPr/>
          <a:lstStyle/>
          <a:p>
            <a:r>
              <a:rPr lang="en-GB" dirty="0"/>
              <a:t>Undirected Models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CD041BB-9A61-3A43-B5EB-7986CCE7789E}"/>
                  </a:ext>
                </a:extLst>
              </p:cNvPr>
              <p:cNvSpPr>
                <a:spLocks noGrp="1"/>
              </p:cNvSpPr>
              <p:nvPr>
                <p:ph idx="1"/>
              </p:nvPr>
            </p:nvSpPr>
            <p:spPr/>
            <p:txBody>
              <a:bodyPr>
                <a:normAutofit/>
              </a:bodyPr>
              <a:lstStyle/>
              <a:p>
                <a:r>
                  <a:rPr lang="en-GB" dirty="0"/>
                  <a:t>BNs have the advantage of a normalisation constant of </a:t>
                </a:r>
                <a14:m>
                  <m:oMath xmlns:m="http://schemas.openxmlformats.org/officeDocument/2006/math">
                    <m:r>
                      <a:rPr lang="de-DE" b="0" i="1" dirty="0" smtClean="0">
                        <a:latin typeface="Cambria Math" panose="02040503050406030204" pitchFamily="18" charset="0"/>
                      </a:rPr>
                      <m:t>𝑍</m:t>
                    </m:r>
                    <m:r>
                      <a:rPr lang="de-DE" b="0" i="1" dirty="0" smtClean="0">
                        <a:latin typeface="Cambria Math" panose="02040503050406030204" pitchFamily="18" charset="0"/>
                      </a:rPr>
                      <m:t>=1</m:t>
                    </m:r>
                  </m:oMath>
                </a14:m>
                <a:endParaRPr lang="en-GB" dirty="0"/>
              </a:p>
              <a:p>
                <a:pPr lvl="1"/>
                <a:r>
                  <a:rPr lang="en-GB" dirty="0"/>
                  <a:t>Parameter estimation reduces to estimating parameters of local CPTs</a:t>
                </a:r>
              </a:p>
              <a:p>
                <a:pPr lvl="1"/>
                <a:r>
                  <a:rPr lang="en-GB" dirty="0"/>
                  <a:t>Undirected models do not have this advantage</a:t>
                </a:r>
              </a:p>
              <a:p>
                <a:pPr marL="0" lvl="1" indent="0">
                  <a:buNone/>
                </a:pPr>
                <a14:m>
                  <m:oMathPara xmlns:m="http://schemas.openxmlformats.org/officeDocument/2006/math">
                    <m:oMathParaPr>
                      <m:jc m:val="centerGroup"/>
                    </m:oMathParaPr>
                    <m:oMath xmlns:m="http://schemas.openxmlformats.org/officeDocument/2006/math">
                      <m:sSub>
                        <m:sSubPr>
                          <m:ctrlPr>
                            <a:rPr lang="de-DE" i="1" smtClean="0">
                              <a:solidFill>
                                <a:schemeClr val="tx1"/>
                              </a:solidFill>
                              <a:latin typeface="Cambria Math" panose="02040503050406030204" pitchFamily="18" charset="0"/>
                            </a:rPr>
                          </m:ctrlPr>
                        </m:sSubPr>
                        <m:e>
                          <m:r>
                            <a:rPr lang="de-DE" i="1">
                              <a:solidFill>
                                <a:schemeClr val="tx1"/>
                              </a:solidFill>
                              <a:latin typeface="Cambria Math" panose="02040503050406030204" pitchFamily="18" charset="0"/>
                            </a:rPr>
                            <m:t>𝑃</m:t>
                          </m:r>
                        </m:e>
                        <m:sub>
                          <m:r>
                            <a:rPr lang="de-DE" i="1">
                              <a:solidFill>
                                <a:schemeClr val="tx1"/>
                              </a:solidFill>
                              <a:latin typeface="Cambria Math" panose="02040503050406030204" pitchFamily="18" charset="0"/>
                            </a:rPr>
                            <m:t>𝐹</m:t>
                          </m:r>
                        </m:sub>
                      </m:sSub>
                      <m:r>
                        <a:rPr lang="de-DE" i="1">
                          <a:solidFill>
                            <a:schemeClr val="tx1"/>
                          </a:solidFill>
                          <a:latin typeface="Cambria Math" panose="02040503050406030204" pitchFamily="18" charset="0"/>
                        </a:rPr>
                        <m:t>= </m:t>
                      </m:r>
                      <m:f>
                        <m:fPr>
                          <m:ctrlPr>
                            <a:rPr lang="de-DE" i="1">
                              <a:solidFill>
                                <a:schemeClr val="tx1"/>
                              </a:solidFill>
                              <a:latin typeface="Cambria Math" panose="02040503050406030204" pitchFamily="18" charset="0"/>
                            </a:rPr>
                          </m:ctrlPr>
                        </m:fPr>
                        <m:num>
                          <m:r>
                            <a:rPr lang="de-DE" i="1">
                              <a:solidFill>
                                <a:schemeClr val="tx1"/>
                              </a:solidFill>
                              <a:latin typeface="Cambria Math" panose="02040503050406030204" pitchFamily="18" charset="0"/>
                            </a:rPr>
                            <m:t>1</m:t>
                          </m:r>
                        </m:num>
                        <m:den>
                          <m:r>
                            <a:rPr lang="de-DE" i="1">
                              <a:solidFill>
                                <a:schemeClr val="tx1"/>
                              </a:solidFill>
                              <a:latin typeface="Cambria Math" panose="02040503050406030204" pitchFamily="18" charset="0"/>
                            </a:rPr>
                            <m:t>𝑍</m:t>
                          </m:r>
                        </m:den>
                      </m:f>
                      <m:nary>
                        <m:naryPr>
                          <m:chr m:val="∏"/>
                          <m:ctrlPr>
                            <a:rPr lang="de-DE" i="1">
                              <a:solidFill>
                                <a:schemeClr val="tx1"/>
                              </a:solidFill>
                              <a:latin typeface="Cambria Math" panose="02040503050406030204" pitchFamily="18" charset="0"/>
                            </a:rPr>
                          </m:ctrlPr>
                        </m:naryPr>
                        <m:sub>
                          <m:r>
                            <m:rPr>
                              <m:brk m:alnAt="23"/>
                            </m:rPr>
                            <a:rPr lang="de-DE" i="1">
                              <a:solidFill>
                                <a:schemeClr val="tx1"/>
                              </a:solidFill>
                              <a:latin typeface="Cambria Math" panose="02040503050406030204" pitchFamily="18" charset="0"/>
                            </a:rPr>
                            <m:t>𝑖</m:t>
                          </m:r>
                          <m:r>
                            <a:rPr lang="de-DE" i="1">
                              <a:solidFill>
                                <a:schemeClr val="tx1"/>
                              </a:solidFill>
                              <a:latin typeface="Cambria Math" panose="02040503050406030204" pitchFamily="18" charset="0"/>
                            </a:rPr>
                            <m:t>=1</m:t>
                          </m:r>
                        </m:sub>
                        <m:sup>
                          <m:r>
                            <a:rPr lang="de-DE" i="1">
                              <a:solidFill>
                                <a:schemeClr val="tx1"/>
                              </a:solidFill>
                              <a:latin typeface="Cambria Math" panose="02040503050406030204" pitchFamily="18" charset="0"/>
                            </a:rPr>
                            <m:t>𝑛</m:t>
                          </m:r>
                        </m:sup>
                        <m:e>
                          <m:sSub>
                            <m:sSubPr>
                              <m:ctrlPr>
                                <a:rPr lang="de-DE" i="1" dirty="0">
                                  <a:solidFill>
                                    <a:schemeClr val="tx1"/>
                                  </a:solidFill>
                                  <a:latin typeface="Cambria Math" panose="02040503050406030204" pitchFamily="18" charset="0"/>
                                  <a:ea typeface="Cambria Math" panose="02040503050406030204" pitchFamily="18" charset="0"/>
                                </a:rPr>
                              </m:ctrlPr>
                            </m:sSubPr>
                            <m:e>
                              <m:r>
                                <a:rPr lang="de-DE" i="1" dirty="0">
                                  <a:solidFill>
                                    <a:schemeClr val="tx1"/>
                                  </a:solidFill>
                                  <a:latin typeface="Cambria Math" panose="02040503050406030204" pitchFamily="18" charset="0"/>
                                  <a:ea typeface="Cambria Math" panose="02040503050406030204" pitchFamily="18" charset="0"/>
                                </a:rPr>
                                <m:t>𝜙</m:t>
                              </m:r>
                            </m:e>
                            <m:sub>
                              <m:r>
                                <a:rPr lang="de-DE" i="1" dirty="0">
                                  <a:solidFill>
                                    <a:schemeClr val="tx1"/>
                                  </a:solidFill>
                                  <a:latin typeface="Cambria Math" panose="02040503050406030204" pitchFamily="18" charset="0"/>
                                  <a:ea typeface="Cambria Math" panose="02040503050406030204" pitchFamily="18" charset="0"/>
                                </a:rPr>
                                <m:t>𝑖</m:t>
                              </m:r>
                            </m:sub>
                          </m:sSub>
                          <m:d>
                            <m:dPr>
                              <m:ctrlPr>
                                <a:rPr lang="de-DE" i="1" dirty="0">
                                  <a:solidFill>
                                    <a:schemeClr val="tx1"/>
                                  </a:solidFill>
                                  <a:latin typeface="Cambria Math" panose="02040503050406030204" pitchFamily="18" charset="0"/>
                                  <a:ea typeface="Cambria Math" panose="02040503050406030204" pitchFamily="18" charset="0"/>
                                </a:rPr>
                              </m:ctrlPr>
                            </m:dPr>
                            <m:e>
                              <m:sSub>
                                <m:sSubPr>
                                  <m:ctrlPr>
                                    <a:rPr lang="de-DE" i="1" dirty="0">
                                      <a:solidFill>
                                        <a:schemeClr val="tx1"/>
                                      </a:solidFill>
                                      <a:latin typeface="Cambria Math" panose="02040503050406030204" pitchFamily="18" charset="0"/>
                                      <a:ea typeface="Cambria Math" panose="02040503050406030204" pitchFamily="18" charset="0"/>
                                    </a:rPr>
                                  </m:ctrlPr>
                                </m:sSubPr>
                                <m:e>
                                  <m:r>
                                    <a:rPr lang="de-DE" i="1" dirty="0">
                                      <a:solidFill>
                                        <a:schemeClr val="tx1"/>
                                      </a:solidFill>
                                      <a:latin typeface="Cambria Math" panose="02040503050406030204" pitchFamily="18" charset="0"/>
                                      <a:ea typeface="Cambria Math" panose="02040503050406030204" pitchFamily="18" charset="0"/>
                                    </a:rPr>
                                    <m:t>𝑅</m:t>
                                  </m:r>
                                </m:e>
                                <m:sub>
                                  <m:r>
                                    <a:rPr lang="de-DE" i="1" dirty="0">
                                      <a:solidFill>
                                        <a:schemeClr val="tx1"/>
                                      </a:solidFill>
                                      <a:latin typeface="Cambria Math" panose="02040503050406030204" pitchFamily="18" charset="0"/>
                                      <a:ea typeface="Cambria Math" panose="02040503050406030204" pitchFamily="18" charset="0"/>
                                    </a:rPr>
                                    <m:t>1</m:t>
                                  </m:r>
                                </m:sub>
                              </m:sSub>
                              <m:r>
                                <a:rPr lang="de-DE" i="1" dirty="0">
                                  <a:solidFill>
                                    <a:schemeClr val="tx1"/>
                                  </a:solidFill>
                                  <a:latin typeface="Cambria Math" panose="02040503050406030204" pitchFamily="18" charset="0"/>
                                  <a:ea typeface="Cambria Math" panose="02040503050406030204" pitchFamily="18" charset="0"/>
                                </a:rPr>
                                <m:t>,…, </m:t>
                              </m:r>
                              <m:sSub>
                                <m:sSubPr>
                                  <m:ctrlPr>
                                    <a:rPr lang="de-DE" i="1" dirty="0">
                                      <a:solidFill>
                                        <a:schemeClr val="tx1"/>
                                      </a:solidFill>
                                      <a:latin typeface="Cambria Math" panose="02040503050406030204" pitchFamily="18" charset="0"/>
                                      <a:ea typeface="Cambria Math" panose="02040503050406030204" pitchFamily="18" charset="0"/>
                                    </a:rPr>
                                  </m:ctrlPr>
                                </m:sSubPr>
                                <m:e>
                                  <m:r>
                                    <a:rPr lang="de-DE" i="1" dirty="0">
                                      <a:solidFill>
                                        <a:schemeClr val="tx1"/>
                                      </a:solidFill>
                                      <a:latin typeface="Cambria Math" panose="02040503050406030204" pitchFamily="18" charset="0"/>
                                      <a:ea typeface="Cambria Math" panose="02040503050406030204" pitchFamily="18" charset="0"/>
                                    </a:rPr>
                                    <m:t>𝑅</m:t>
                                  </m:r>
                                </m:e>
                                <m:sub>
                                  <m:r>
                                    <a:rPr lang="de-DE" i="1" dirty="0">
                                      <a:solidFill>
                                        <a:schemeClr val="tx1"/>
                                      </a:solidFill>
                                      <a:latin typeface="Cambria Math" panose="02040503050406030204" pitchFamily="18" charset="0"/>
                                      <a:ea typeface="Cambria Math" panose="02040503050406030204" pitchFamily="18" charset="0"/>
                                    </a:rPr>
                                    <m:t>𝑘</m:t>
                                  </m:r>
                                </m:sub>
                              </m:sSub>
                            </m:e>
                          </m:d>
                        </m:e>
                      </m:nary>
                    </m:oMath>
                  </m:oMathPara>
                </a14:m>
                <a:endParaRPr lang="de-DE" dirty="0">
                  <a:solidFill>
                    <a:schemeClr val="accent1"/>
                  </a:solidFill>
                </a:endParaRPr>
              </a:p>
              <a:p>
                <a:pPr marL="0" lvl="1" indent="0">
                  <a:buNone/>
                </a:pPr>
                <a14:m>
                  <m:oMathPara xmlns:m="http://schemas.openxmlformats.org/officeDocument/2006/math">
                    <m:oMathParaPr>
                      <m:jc m:val="centerGroup"/>
                    </m:oMathParaPr>
                    <m:oMath xmlns:m="http://schemas.openxmlformats.org/officeDocument/2006/math">
                      <m:r>
                        <a:rPr lang="de-DE" i="1" smtClean="0">
                          <a:solidFill>
                            <a:srgbClr val="FFC000"/>
                          </a:solidFill>
                          <a:latin typeface="Cambria Math" panose="02040503050406030204" pitchFamily="18" charset="0"/>
                        </a:rPr>
                        <m:t>𝑍</m:t>
                      </m:r>
                      <m:r>
                        <a:rPr lang="de-DE" i="1" smtClean="0">
                          <a:solidFill>
                            <a:srgbClr val="FFC000"/>
                          </a:solidFill>
                          <a:latin typeface="Cambria Math" panose="02040503050406030204" pitchFamily="18" charset="0"/>
                        </a:rPr>
                        <m:t>=</m:t>
                      </m:r>
                      <m:nary>
                        <m:naryPr>
                          <m:chr m:val="∑"/>
                          <m:supHide m:val="on"/>
                          <m:ctrlPr>
                            <a:rPr lang="de-DE" i="1">
                              <a:solidFill>
                                <a:srgbClr val="FFC000"/>
                              </a:solidFill>
                              <a:latin typeface="Cambria Math" panose="02040503050406030204" pitchFamily="18" charset="0"/>
                            </a:rPr>
                          </m:ctrlPr>
                        </m:naryPr>
                        <m:sub>
                          <m:sSub>
                            <m:sSubPr>
                              <m:ctrlPr>
                                <a:rPr lang="de-DE" i="1">
                                  <a:solidFill>
                                    <a:srgbClr val="FFC000"/>
                                  </a:solidFill>
                                  <a:latin typeface="Cambria Math" panose="02040503050406030204" pitchFamily="18" charset="0"/>
                                </a:rPr>
                              </m:ctrlPr>
                            </m:sSubPr>
                            <m:e>
                              <m:r>
                                <a:rPr lang="de-DE" i="1">
                                  <a:solidFill>
                                    <a:srgbClr val="FFC000"/>
                                  </a:solidFill>
                                  <a:latin typeface="Cambria Math" panose="02040503050406030204" pitchFamily="18" charset="0"/>
                                </a:rPr>
                                <m:t>𝑟</m:t>
                              </m:r>
                            </m:e>
                            <m:sub>
                              <m:r>
                                <a:rPr lang="de-DE" i="1">
                                  <a:solidFill>
                                    <a:srgbClr val="FFC000"/>
                                  </a:solidFill>
                                  <a:latin typeface="Cambria Math" panose="02040503050406030204" pitchFamily="18" charset="0"/>
                                </a:rPr>
                                <m:t>1</m:t>
                              </m:r>
                            </m:sub>
                          </m:sSub>
                          <m:r>
                            <a:rPr lang="de-DE" i="1">
                              <a:solidFill>
                                <a:srgbClr val="FFC000"/>
                              </a:solidFill>
                              <a:latin typeface="Cambria Math" panose="02040503050406030204" pitchFamily="18" charset="0"/>
                            </a:rPr>
                            <m:t>∈</m:t>
                          </m:r>
                          <m:r>
                            <a:rPr lang="de-DE" b="0" i="1" smtClean="0">
                              <a:solidFill>
                                <a:srgbClr val="FFC000"/>
                              </a:solidFill>
                              <a:latin typeface="Cambria Math" panose="02040503050406030204" pitchFamily="18" charset="0"/>
                            </a:rPr>
                            <m:t>𝑟𝑎𝑛</m:t>
                          </m:r>
                          <m:r>
                            <a:rPr lang="de-DE" i="1">
                              <a:solidFill>
                                <a:srgbClr val="FFC000"/>
                              </a:solidFill>
                              <a:latin typeface="Cambria Math" panose="02040503050406030204" pitchFamily="18" charset="0"/>
                            </a:rPr>
                            <m:t>(</m:t>
                          </m:r>
                          <m:sSub>
                            <m:sSubPr>
                              <m:ctrlPr>
                                <a:rPr lang="de-DE" i="1">
                                  <a:solidFill>
                                    <a:srgbClr val="FFC000"/>
                                  </a:solidFill>
                                  <a:latin typeface="Cambria Math" panose="02040503050406030204" pitchFamily="18" charset="0"/>
                                  <a:ea typeface="Cambria Math" panose="02040503050406030204" pitchFamily="18" charset="0"/>
                                </a:rPr>
                              </m:ctrlPr>
                            </m:sSubPr>
                            <m:e>
                              <m:r>
                                <a:rPr lang="de-DE" i="1">
                                  <a:solidFill>
                                    <a:srgbClr val="FFC000"/>
                                  </a:solidFill>
                                  <a:latin typeface="Cambria Math" panose="02040503050406030204" pitchFamily="18" charset="0"/>
                                </a:rPr>
                                <m:t>𝑅</m:t>
                              </m:r>
                            </m:e>
                            <m:sub>
                              <m:r>
                                <a:rPr lang="de-DE" i="1">
                                  <a:solidFill>
                                    <a:srgbClr val="FFC000"/>
                                  </a:solidFill>
                                  <a:latin typeface="Cambria Math" panose="02040503050406030204" pitchFamily="18" charset="0"/>
                                </a:rPr>
                                <m:t>1</m:t>
                              </m:r>
                            </m:sub>
                          </m:sSub>
                          <m:r>
                            <a:rPr lang="de-DE" i="1">
                              <a:solidFill>
                                <a:srgbClr val="FFC000"/>
                              </a:solidFill>
                              <a:latin typeface="Cambria Math" panose="02040503050406030204" pitchFamily="18" charset="0"/>
                            </a:rPr>
                            <m:t>)</m:t>
                          </m:r>
                        </m:sub>
                        <m:sup/>
                        <m:e>
                          <m:nary>
                            <m:naryPr>
                              <m:chr m:val="∑"/>
                              <m:supHide m:val="on"/>
                              <m:ctrlPr>
                                <a:rPr lang="de-DE" i="1">
                                  <a:solidFill>
                                    <a:srgbClr val="FFC000"/>
                                  </a:solidFill>
                                  <a:latin typeface="Cambria Math" panose="02040503050406030204" pitchFamily="18" charset="0"/>
                                </a:rPr>
                              </m:ctrlPr>
                            </m:naryPr>
                            <m:sub>
                              <m:sSub>
                                <m:sSubPr>
                                  <m:ctrlPr>
                                    <a:rPr lang="de-DE" i="1">
                                      <a:solidFill>
                                        <a:srgbClr val="FFC000"/>
                                      </a:solidFill>
                                      <a:latin typeface="Cambria Math" panose="02040503050406030204" pitchFamily="18" charset="0"/>
                                    </a:rPr>
                                  </m:ctrlPr>
                                </m:sSubPr>
                                <m:e>
                                  <m:r>
                                    <a:rPr lang="de-DE" i="1">
                                      <a:solidFill>
                                        <a:srgbClr val="FFC000"/>
                                      </a:solidFill>
                                      <a:latin typeface="Cambria Math" panose="02040503050406030204" pitchFamily="18" charset="0"/>
                                    </a:rPr>
                                    <m:t>𝑟</m:t>
                                  </m:r>
                                </m:e>
                                <m:sub>
                                  <m:r>
                                    <a:rPr lang="de-DE" i="1">
                                      <a:solidFill>
                                        <a:srgbClr val="FFC000"/>
                                      </a:solidFill>
                                      <a:latin typeface="Cambria Math" panose="02040503050406030204" pitchFamily="18" charset="0"/>
                                    </a:rPr>
                                    <m:t>𝑛</m:t>
                                  </m:r>
                                </m:sub>
                              </m:sSub>
                              <m:r>
                                <a:rPr lang="de-DE" i="1">
                                  <a:solidFill>
                                    <a:srgbClr val="FFC000"/>
                                  </a:solidFill>
                                  <a:latin typeface="Cambria Math" panose="02040503050406030204" pitchFamily="18" charset="0"/>
                                </a:rPr>
                                <m:t>∈</m:t>
                              </m:r>
                              <m:r>
                                <a:rPr lang="de-DE" b="0" i="1" smtClean="0">
                                  <a:solidFill>
                                    <a:srgbClr val="FFC000"/>
                                  </a:solidFill>
                                  <a:latin typeface="Cambria Math" panose="02040503050406030204" pitchFamily="18" charset="0"/>
                                  <a:ea typeface="Cambria Math" panose="02040503050406030204" pitchFamily="18" charset="0"/>
                                </a:rPr>
                                <m:t>𝑟𝑎𝑛</m:t>
                              </m:r>
                              <m:r>
                                <a:rPr lang="de-DE" i="1">
                                  <a:solidFill>
                                    <a:srgbClr val="FFC000"/>
                                  </a:solidFill>
                                  <a:latin typeface="Cambria Math" panose="02040503050406030204" pitchFamily="18" charset="0"/>
                                </a:rPr>
                                <m:t>(</m:t>
                              </m:r>
                              <m:sSub>
                                <m:sSubPr>
                                  <m:ctrlPr>
                                    <a:rPr lang="de-DE" i="1">
                                      <a:solidFill>
                                        <a:srgbClr val="FFC000"/>
                                      </a:solidFill>
                                      <a:latin typeface="Cambria Math" panose="02040503050406030204" pitchFamily="18" charset="0"/>
                                      <a:ea typeface="Cambria Math" panose="02040503050406030204" pitchFamily="18" charset="0"/>
                                    </a:rPr>
                                  </m:ctrlPr>
                                </m:sSubPr>
                                <m:e>
                                  <m:r>
                                    <a:rPr lang="de-DE" i="1">
                                      <a:solidFill>
                                        <a:srgbClr val="FFC000"/>
                                      </a:solidFill>
                                      <a:latin typeface="Cambria Math" panose="02040503050406030204" pitchFamily="18" charset="0"/>
                                    </a:rPr>
                                    <m:t>𝑅</m:t>
                                  </m:r>
                                </m:e>
                                <m:sub>
                                  <m:r>
                                    <a:rPr lang="de-DE" i="1">
                                      <a:solidFill>
                                        <a:srgbClr val="FFC000"/>
                                      </a:solidFill>
                                      <a:latin typeface="Cambria Math" panose="02040503050406030204" pitchFamily="18" charset="0"/>
                                    </a:rPr>
                                    <m:t>𝑛</m:t>
                                  </m:r>
                                </m:sub>
                              </m:sSub>
                              <m:r>
                                <a:rPr lang="de-DE" i="1">
                                  <a:solidFill>
                                    <a:srgbClr val="FFC000"/>
                                  </a:solidFill>
                                  <a:latin typeface="Cambria Math" panose="02040503050406030204" pitchFamily="18" charset="0"/>
                                </a:rPr>
                                <m:t>)</m:t>
                              </m:r>
                            </m:sub>
                            <m:sup/>
                            <m:e>
                              <m:nary>
                                <m:naryPr>
                                  <m:chr m:val="∏"/>
                                  <m:ctrlPr>
                                    <a:rPr lang="de-DE" i="1">
                                      <a:solidFill>
                                        <a:srgbClr val="FFC000"/>
                                      </a:solidFill>
                                      <a:latin typeface="Cambria Math" panose="02040503050406030204" pitchFamily="18" charset="0"/>
                                    </a:rPr>
                                  </m:ctrlPr>
                                </m:naryPr>
                                <m:sub>
                                  <m:r>
                                    <m:rPr>
                                      <m:brk m:alnAt="23"/>
                                    </m:rPr>
                                    <a:rPr lang="de-DE" i="1">
                                      <a:solidFill>
                                        <a:srgbClr val="FFC000"/>
                                      </a:solidFill>
                                      <a:latin typeface="Cambria Math" panose="02040503050406030204" pitchFamily="18" charset="0"/>
                                    </a:rPr>
                                    <m:t>𝑖</m:t>
                                  </m:r>
                                  <m:r>
                                    <a:rPr lang="de-DE" i="1">
                                      <a:solidFill>
                                        <a:srgbClr val="FFC000"/>
                                      </a:solidFill>
                                      <a:latin typeface="Cambria Math" panose="02040503050406030204" pitchFamily="18" charset="0"/>
                                    </a:rPr>
                                    <m:t>=1</m:t>
                                  </m:r>
                                </m:sub>
                                <m:sup>
                                  <m:r>
                                    <a:rPr lang="de-DE" i="1">
                                      <a:solidFill>
                                        <a:srgbClr val="FFC000"/>
                                      </a:solidFill>
                                      <a:latin typeface="Cambria Math" panose="02040503050406030204" pitchFamily="18" charset="0"/>
                                    </a:rPr>
                                    <m:t>𝑘</m:t>
                                  </m:r>
                                </m:sup>
                                <m:e>
                                  <m:sSub>
                                    <m:sSubPr>
                                      <m:ctrlPr>
                                        <a:rPr lang="de-DE" i="1" dirty="0">
                                          <a:solidFill>
                                            <a:srgbClr val="FFC000"/>
                                          </a:solidFill>
                                          <a:latin typeface="Cambria Math" panose="02040503050406030204" pitchFamily="18" charset="0"/>
                                          <a:ea typeface="Cambria Math" panose="02040503050406030204" pitchFamily="18" charset="0"/>
                                        </a:rPr>
                                      </m:ctrlPr>
                                    </m:sSubPr>
                                    <m:e>
                                      <m:r>
                                        <a:rPr lang="de-DE" i="1" dirty="0">
                                          <a:solidFill>
                                            <a:srgbClr val="FFC000"/>
                                          </a:solidFill>
                                          <a:latin typeface="Cambria Math" panose="02040503050406030204" pitchFamily="18" charset="0"/>
                                          <a:ea typeface="Cambria Math" panose="02040503050406030204" pitchFamily="18" charset="0"/>
                                        </a:rPr>
                                        <m:t>𝜙</m:t>
                                      </m:r>
                                    </m:e>
                                    <m:sub>
                                      <m:r>
                                        <a:rPr lang="de-DE" i="1" dirty="0">
                                          <a:solidFill>
                                            <a:srgbClr val="FFC000"/>
                                          </a:solidFill>
                                          <a:latin typeface="Cambria Math" panose="02040503050406030204" pitchFamily="18" charset="0"/>
                                          <a:ea typeface="Cambria Math" panose="02040503050406030204" pitchFamily="18" charset="0"/>
                                        </a:rPr>
                                        <m:t>𝑖</m:t>
                                      </m:r>
                                    </m:sub>
                                  </m:sSub>
                                  <m:d>
                                    <m:dPr>
                                      <m:ctrlPr>
                                        <a:rPr lang="de-DE" i="1" dirty="0">
                                          <a:solidFill>
                                            <a:srgbClr val="FFC000"/>
                                          </a:solidFill>
                                          <a:latin typeface="Cambria Math" panose="02040503050406030204" pitchFamily="18" charset="0"/>
                                          <a:ea typeface="Cambria Math" panose="02040503050406030204" pitchFamily="18" charset="0"/>
                                        </a:rPr>
                                      </m:ctrlPr>
                                    </m:dPr>
                                    <m:e>
                                      <m:sSub>
                                        <m:sSubPr>
                                          <m:ctrlPr>
                                            <a:rPr lang="de-DE" i="1" dirty="0">
                                              <a:solidFill>
                                                <a:srgbClr val="FFC000"/>
                                              </a:solidFill>
                                              <a:latin typeface="Cambria Math" panose="02040503050406030204" pitchFamily="18" charset="0"/>
                                              <a:ea typeface="Cambria Math" panose="02040503050406030204" pitchFamily="18" charset="0"/>
                                            </a:rPr>
                                          </m:ctrlPr>
                                        </m:sSubPr>
                                        <m:e>
                                          <m:r>
                                            <a:rPr lang="de-DE" i="1" dirty="0">
                                              <a:solidFill>
                                                <a:srgbClr val="FFC000"/>
                                              </a:solidFill>
                                              <a:latin typeface="Cambria Math" panose="02040503050406030204" pitchFamily="18" charset="0"/>
                                              <a:ea typeface="Cambria Math" panose="02040503050406030204" pitchFamily="18" charset="0"/>
                                            </a:rPr>
                                            <m:t>𝑟</m:t>
                                          </m:r>
                                        </m:e>
                                        <m:sub>
                                          <m:r>
                                            <a:rPr lang="de-DE" i="1" dirty="0">
                                              <a:solidFill>
                                                <a:srgbClr val="FFC000"/>
                                              </a:solidFill>
                                              <a:latin typeface="Cambria Math" panose="02040503050406030204" pitchFamily="18" charset="0"/>
                                              <a:ea typeface="Cambria Math" panose="02040503050406030204" pitchFamily="18" charset="0"/>
                                            </a:rPr>
                                            <m:t>1</m:t>
                                          </m:r>
                                        </m:sub>
                                      </m:sSub>
                                      <m:r>
                                        <a:rPr lang="de-DE" i="1" dirty="0">
                                          <a:solidFill>
                                            <a:srgbClr val="FFC000"/>
                                          </a:solidFill>
                                          <a:latin typeface="Cambria Math" panose="02040503050406030204" pitchFamily="18" charset="0"/>
                                          <a:ea typeface="Cambria Math" panose="02040503050406030204" pitchFamily="18" charset="0"/>
                                        </a:rPr>
                                        <m:t>,…, </m:t>
                                      </m:r>
                                      <m:sSub>
                                        <m:sSubPr>
                                          <m:ctrlPr>
                                            <a:rPr lang="de-DE" i="1" dirty="0">
                                              <a:solidFill>
                                                <a:srgbClr val="FFC000"/>
                                              </a:solidFill>
                                              <a:latin typeface="Cambria Math" panose="02040503050406030204" pitchFamily="18" charset="0"/>
                                              <a:ea typeface="Cambria Math" panose="02040503050406030204" pitchFamily="18" charset="0"/>
                                            </a:rPr>
                                          </m:ctrlPr>
                                        </m:sSubPr>
                                        <m:e>
                                          <m:r>
                                            <a:rPr lang="de-DE" i="1" dirty="0">
                                              <a:solidFill>
                                                <a:srgbClr val="FFC000"/>
                                              </a:solidFill>
                                              <a:latin typeface="Cambria Math" panose="02040503050406030204" pitchFamily="18" charset="0"/>
                                              <a:ea typeface="Cambria Math" panose="02040503050406030204" pitchFamily="18" charset="0"/>
                                            </a:rPr>
                                            <m:t>𝑟</m:t>
                                          </m:r>
                                        </m:e>
                                        <m:sub>
                                          <m:r>
                                            <a:rPr lang="de-DE" i="1" dirty="0">
                                              <a:solidFill>
                                                <a:srgbClr val="FFC000"/>
                                              </a:solidFill>
                                              <a:latin typeface="Cambria Math" panose="02040503050406030204" pitchFamily="18" charset="0"/>
                                              <a:ea typeface="Cambria Math" panose="02040503050406030204" pitchFamily="18" charset="0"/>
                                            </a:rPr>
                                            <m:t>𝑘</m:t>
                                          </m:r>
                                        </m:sub>
                                      </m:sSub>
                                    </m:e>
                                  </m:d>
                                </m:e>
                              </m:nary>
                            </m:e>
                          </m:nary>
                        </m:e>
                      </m:nary>
                    </m:oMath>
                  </m:oMathPara>
                </a14:m>
                <a:endParaRPr lang="en-GB" dirty="0"/>
              </a:p>
              <a:p>
                <a:pPr lvl="2"/>
                <a:endParaRPr lang="de-DE" i="1" dirty="0">
                  <a:latin typeface="Cambria Math" panose="02040503050406030204" pitchFamily="18" charset="0"/>
                </a:endParaRPr>
              </a:p>
              <a:p>
                <a:pPr lvl="2"/>
                <a14:m>
                  <m:oMath xmlns:m="http://schemas.openxmlformats.org/officeDocument/2006/math">
                    <m:r>
                      <a:rPr lang="de-DE" i="1" dirty="0" smtClean="0">
                        <a:solidFill>
                          <a:srgbClr val="FFC000"/>
                        </a:solidFill>
                        <a:latin typeface="Cambria Math" panose="02040503050406030204" pitchFamily="18" charset="0"/>
                      </a:rPr>
                      <m:t>𝑍</m:t>
                    </m:r>
                  </m:oMath>
                </a14:m>
                <a:r>
                  <a:rPr lang="en-GB" dirty="0">
                    <a:solidFill>
                      <a:srgbClr val="FFC000"/>
                    </a:solidFill>
                  </a:rPr>
                  <a:t> combines all variables in model in one function</a:t>
                </a:r>
              </a:p>
              <a:p>
                <a:pPr lvl="1"/>
                <a:endParaRPr lang="en-GB" dirty="0"/>
              </a:p>
            </p:txBody>
          </p:sp>
        </mc:Choice>
        <mc:Fallback xmlns="">
          <p:sp>
            <p:nvSpPr>
              <p:cNvPr id="3" name="Content Placeholder 2">
                <a:extLst>
                  <a:ext uri="{FF2B5EF4-FFF2-40B4-BE49-F238E27FC236}">
                    <a16:creationId xmlns:a16="http://schemas.microsoft.com/office/drawing/2014/main" id="{9CD041BB-9A61-3A43-B5EB-7986CCE7789E}"/>
                  </a:ext>
                </a:extLst>
              </p:cNvPr>
              <p:cNvSpPr>
                <a:spLocks noGrp="1" noRot="1" noChangeAspect="1" noMove="1" noResize="1" noEditPoints="1" noAdjustHandles="1" noChangeArrowheads="1" noChangeShapeType="1" noTextEdit="1"/>
              </p:cNvSpPr>
              <p:nvPr>
                <p:ph idx="1"/>
              </p:nvPr>
            </p:nvSpPr>
            <p:spPr>
              <a:blipFill>
                <a:blip r:embed="rId2"/>
                <a:stretch>
                  <a:fillRect l="-1436" t="-2985" b="-5075"/>
                </a:stretch>
              </a:blipFill>
            </p:spPr>
            <p:txBody>
              <a:bodyPr/>
              <a:lstStyle/>
              <a:p>
                <a:r>
                  <a:rPr lang="en-GB">
                    <a:noFill/>
                  </a:rPr>
                  <a:t> </a:t>
                </a:r>
              </a:p>
            </p:txBody>
          </p:sp>
        </mc:Fallback>
      </mc:AlternateContent>
      <p:sp>
        <p:nvSpPr>
          <p:cNvPr id="4" name="Date Placeholder 3">
            <a:extLst>
              <a:ext uri="{FF2B5EF4-FFF2-40B4-BE49-F238E27FC236}">
                <a16:creationId xmlns:a16="http://schemas.microsoft.com/office/drawing/2014/main" id="{ECC90309-2582-DB48-A1AF-58C6ADF9DD50}"/>
              </a:ext>
            </a:extLst>
          </p:cNvPr>
          <p:cNvSpPr>
            <a:spLocks noGrp="1"/>
          </p:cNvSpPr>
          <p:nvPr>
            <p:ph type="dt" sz="half" idx="2"/>
          </p:nvPr>
        </p:nvSpPr>
        <p:spPr/>
        <p:txBody>
          <a:bodyPr/>
          <a:lstStyle/>
          <a:p>
            <a:r>
              <a:rPr lang="en-GB"/>
              <a:t>Lifted Learning</a:t>
            </a:r>
            <a:endParaRPr lang="en-US" dirty="0"/>
          </a:p>
        </p:txBody>
      </p:sp>
      <p:sp>
        <p:nvSpPr>
          <p:cNvPr id="6" name="Footer Placeholder 5">
            <a:extLst>
              <a:ext uri="{FF2B5EF4-FFF2-40B4-BE49-F238E27FC236}">
                <a16:creationId xmlns:a16="http://schemas.microsoft.com/office/drawing/2014/main" id="{AE04F3AB-9E05-1C44-B687-A2385BFA2B48}"/>
              </a:ext>
            </a:extLst>
          </p:cNvPr>
          <p:cNvSpPr>
            <a:spLocks noGrp="1"/>
          </p:cNvSpPr>
          <p:nvPr>
            <p:ph type="ftr" sz="quarter" idx="3"/>
          </p:nvPr>
        </p:nvSpPr>
        <p:spPr/>
        <p:txBody>
          <a:bodyPr/>
          <a:lstStyle/>
          <a:p>
            <a:r>
              <a:rPr lang="en-GB"/>
              <a:t>T. Braun - StaRAI</a:t>
            </a:r>
          </a:p>
        </p:txBody>
      </p:sp>
      <p:sp>
        <p:nvSpPr>
          <p:cNvPr id="5" name="Slide Number Placeholder 4">
            <a:extLst>
              <a:ext uri="{FF2B5EF4-FFF2-40B4-BE49-F238E27FC236}">
                <a16:creationId xmlns:a16="http://schemas.microsoft.com/office/drawing/2014/main" id="{F1875802-7015-454E-AC4F-49C7163A0CC0}"/>
              </a:ext>
            </a:extLst>
          </p:cNvPr>
          <p:cNvSpPr>
            <a:spLocks noGrp="1"/>
          </p:cNvSpPr>
          <p:nvPr>
            <p:ph type="sldNum" sz="quarter" idx="4"/>
          </p:nvPr>
        </p:nvSpPr>
        <p:spPr/>
        <p:txBody>
          <a:bodyPr/>
          <a:lstStyle/>
          <a:p>
            <a:fld id="{67C9959E-8E6B-B04C-9955-EA096F41CA7A}" type="slidenum">
              <a:rPr lang="en-GB" smtClean="0"/>
              <a:t>145</a:t>
            </a:fld>
            <a:endParaRPr lang="en-GB"/>
          </a:p>
        </p:txBody>
      </p:sp>
    </p:spTree>
    <p:extLst>
      <p:ext uri="{BB962C8B-B14F-4D97-AF65-F5344CB8AC3E}">
        <p14:creationId xmlns:p14="http://schemas.microsoft.com/office/powerpoint/2010/main" val="311719312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8A64C-6C6D-3946-BD8A-C0F3C80D49FC}"/>
              </a:ext>
            </a:extLst>
          </p:cNvPr>
          <p:cNvSpPr>
            <a:spLocks noGrp="1"/>
          </p:cNvSpPr>
          <p:nvPr>
            <p:ph type="title"/>
          </p:nvPr>
        </p:nvSpPr>
        <p:spPr/>
        <p:txBody>
          <a:bodyPr>
            <a:normAutofit/>
          </a:bodyPr>
          <a:lstStyle/>
          <a:p>
            <a:r>
              <a:rPr lang="en-GB" dirty="0"/>
              <a:t>ML Procedure for Undirected Models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89C3964-7879-8244-97C9-AFA9E52874B5}"/>
                  </a:ext>
                </a:extLst>
              </p:cNvPr>
              <p:cNvSpPr>
                <a:spLocks noGrp="1"/>
              </p:cNvSpPr>
              <p:nvPr>
                <p:ph idx="1"/>
              </p:nvPr>
            </p:nvSpPr>
            <p:spPr/>
            <p:txBody>
              <a:bodyPr>
                <a:normAutofit/>
              </a:bodyPr>
              <a:lstStyle/>
              <a:p>
                <a:r>
                  <a:rPr lang="en-GB" dirty="0"/>
                  <a:t>Given a model </a:t>
                </a:r>
                <a14:m>
                  <m:oMath xmlns:m="http://schemas.openxmlformats.org/officeDocument/2006/math">
                    <m:r>
                      <a:rPr lang="en-GB" i="1" dirty="0" smtClean="0">
                        <a:latin typeface="Cambria Math" panose="02040503050406030204" pitchFamily="18" charset="0"/>
                      </a:rPr>
                      <m:t>𝐹</m:t>
                    </m:r>
                    <m:r>
                      <a:rPr lang="de-DE" b="0" i="1" dirty="0" smtClean="0">
                        <a:latin typeface="Cambria Math" panose="02040503050406030204" pitchFamily="18" charset="0"/>
                      </a:rPr>
                      <m:t>=</m:t>
                    </m:r>
                    <m:sSubSup>
                      <m:sSubSupPr>
                        <m:ctrlPr>
                          <a:rPr lang="de-DE" b="0" i="1" smtClean="0">
                            <a:latin typeface="Cambria Math" panose="02040503050406030204" pitchFamily="18" charset="0"/>
                          </a:rPr>
                        </m:ctrlPr>
                      </m:sSubSupPr>
                      <m:e>
                        <m:d>
                          <m:dPr>
                            <m:begChr m:val="{"/>
                            <m:endChr m:val="}"/>
                            <m:ctrlPr>
                              <a:rPr lang="de-DE" b="0" i="1" smtClean="0">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𝑓</m:t>
                                </m:r>
                              </m:e>
                              <m:sub>
                                <m:r>
                                  <a:rPr lang="de-DE" b="0" i="1" smtClean="0">
                                    <a:latin typeface="Cambria Math" panose="02040503050406030204" pitchFamily="18" charset="0"/>
                                  </a:rPr>
                                  <m:t>𝑖</m:t>
                                </m:r>
                              </m:sub>
                            </m:sSub>
                          </m:e>
                        </m:d>
                      </m:e>
                      <m:sub>
                        <m:r>
                          <a:rPr lang="de-DE" b="0" i="1" smtClean="0">
                            <a:latin typeface="Cambria Math" panose="02040503050406030204" pitchFamily="18" charset="0"/>
                          </a:rPr>
                          <m:t>𝑖</m:t>
                        </m:r>
                        <m:r>
                          <a:rPr lang="de-DE" b="0" i="1" smtClean="0">
                            <a:latin typeface="Cambria Math" panose="02040503050406030204" pitchFamily="18" charset="0"/>
                          </a:rPr>
                          <m:t>=1</m:t>
                        </m:r>
                      </m:sub>
                      <m:sup>
                        <m:r>
                          <a:rPr lang="de-DE" b="0" i="1" smtClean="0">
                            <a:latin typeface="Cambria Math" panose="02040503050406030204" pitchFamily="18" charset="0"/>
                          </a:rPr>
                          <m:t>𝑛</m:t>
                        </m:r>
                      </m:sup>
                    </m:sSubSup>
                  </m:oMath>
                </a14:m>
                <a:r>
                  <a:rPr lang="en-GB" dirty="0"/>
                  <a:t> with </a:t>
                </a:r>
                <a14:m>
                  <m:oMath xmlns:m="http://schemas.openxmlformats.org/officeDocument/2006/math">
                    <m:r>
                      <a:rPr lang="de-DE" b="0" i="1" dirty="0" smtClean="0">
                        <a:latin typeface="Cambria Math" panose="02040503050406030204" pitchFamily="18" charset="0"/>
                      </a:rPr>
                      <m:t>𝑙</m:t>
                    </m:r>
                  </m:oMath>
                </a14:m>
                <a:r>
                  <a:rPr lang="en-GB" dirty="0"/>
                  <a:t> random variables </a:t>
                </a:r>
                <a14:m>
                  <m:oMath xmlns:m="http://schemas.openxmlformats.org/officeDocument/2006/math">
                    <m:r>
                      <a:rPr lang="de-DE" b="0" i="1" dirty="0" smtClean="0">
                        <a:latin typeface="Cambria Math" panose="02040503050406030204" pitchFamily="18" charset="0"/>
                        <a:ea typeface="Cambria Math" panose="02040503050406030204" pitchFamily="18" charset="0"/>
                      </a:rPr>
                      <m:t>𝑅</m:t>
                    </m:r>
                    <m:r>
                      <a:rPr lang="de-DE"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𝑟𝑣</m:t>
                    </m:r>
                    <m:d>
                      <m:dPr>
                        <m:ctrlPr>
                          <a:rPr lang="de-DE" i="1" dirty="0">
                            <a:latin typeface="Cambria Math" panose="02040503050406030204" pitchFamily="18" charset="0"/>
                            <a:ea typeface="Cambria Math" panose="02040503050406030204" pitchFamily="18" charset="0"/>
                          </a:rPr>
                        </m:ctrlPr>
                      </m:dPr>
                      <m:e>
                        <m:r>
                          <a:rPr lang="de-DE" i="1" dirty="0">
                            <a:latin typeface="Cambria Math" panose="02040503050406030204" pitchFamily="18" charset="0"/>
                            <a:ea typeface="Cambria Math" panose="02040503050406030204" pitchFamily="18" charset="0"/>
                          </a:rPr>
                          <m:t>𝐹</m:t>
                        </m:r>
                      </m:e>
                    </m:d>
                  </m:oMath>
                </a14:m>
                <a:r>
                  <a:rPr lang="en-GB" dirty="0"/>
                  <a:t> with range values</a:t>
                </a:r>
                <a:r>
                  <a:rPr lang="de-DE" dirty="0"/>
                  <a:t> </a:t>
                </a:r>
                <a14:m>
                  <m:oMath xmlns:m="http://schemas.openxmlformats.org/officeDocument/2006/math">
                    <m:r>
                      <a:rPr lang="de-DE" b="0" i="1" dirty="0" smtClean="0">
                        <a:latin typeface="Cambria Math" panose="02040503050406030204" pitchFamily="18" charset="0"/>
                      </a:rPr>
                      <m:t>𝑟</m:t>
                    </m:r>
                    <m:r>
                      <a:rPr lang="de-DE" i="1" dirty="0">
                        <a:latin typeface="Cambria Math" panose="02040503050406030204" pitchFamily="18" charset="0"/>
                        <a:ea typeface="Cambria Math" panose="02040503050406030204" pitchFamily="18" charset="0"/>
                      </a:rPr>
                      <m:t>∈</m:t>
                    </m:r>
                    <m:r>
                      <a:rPr lang="de-DE" b="0" i="1" dirty="0" smtClean="0">
                        <a:latin typeface="Cambria Math" panose="02040503050406030204" pitchFamily="18" charset="0"/>
                        <a:ea typeface="Cambria Math" panose="02040503050406030204" pitchFamily="18" charset="0"/>
                      </a:rPr>
                      <m:t>𝑟𝑎𝑛</m:t>
                    </m:r>
                    <m:d>
                      <m:dPr>
                        <m:ctrlPr>
                          <a:rPr lang="de-DE" i="1" dirty="0">
                            <a:latin typeface="Cambria Math" panose="02040503050406030204" pitchFamily="18" charset="0"/>
                            <a:ea typeface="Cambria Math" panose="02040503050406030204" pitchFamily="18" charset="0"/>
                          </a:rPr>
                        </m:ctrlPr>
                      </m:dPr>
                      <m:e>
                        <m:r>
                          <a:rPr lang="de-DE" b="0" i="1" dirty="0" smtClean="0">
                            <a:latin typeface="Cambria Math" panose="02040503050406030204" pitchFamily="18" charset="0"/>
                            <a:ea typeface="Cambria Math" panose="02040503050406030204" pitchFamily="18" charset="0"/>
                          </a:rPr>
                          <m:t>𝑅</m:t>
                        </m:r>
                      </m:e>
                    </m:d>
                  </m:oMath>
                </a14:m>
                <a:endParaRPr lang="en-GB" dirty="0"/>
              </a:p>
              <a:p>
                <a:pPr lvl="1"/>
                <a:r>
                  <a:rPr lang="en-GB" dirty="0"/>
                  <a:t>Let </a:t>
                </a:r>
                <a14:m>
                  <m:oMath xmlns:m="http://schemas.openxmlformats.org/officeDocument/2006/math">
                    <m:r>
                      <a:rPr lang="de-DE" b="0" i="1" dirty="0" smtClean="0">
                        <a:latin typeface="Cambria Math" panose="02040503050406030204" pitchFamily="18" charset="0"/>
                        <a:ea typeface="Cambria Math" panose="02040503050406030204" pitchFamily="18" charset="0"/>
                      </a:rPr>
                      <m:t>𝑊</m:t>
                    </m:r>
                    <m:r>
                      <a:rPr lang="de-DE" b="0" i="1" dirty="0" smtClean="0">
                        <a:latin typeface="Cambria Math" panose="02040503050406030204" pitchFamily="18" charset="0"/>
                        <a:ea typeface="Cambria Math" panose="02040503050406030204" pitchFamily="18" charset="0"/>
                      </a:rPr>
                      <m:t>=</m:t>
                    </m:r>
                    <m:sSubSup>
                      <m:sSubSupPr>
                        <m:ctrlPr>
                          <a:rPr lang="de-DE" i="1" dirty="0" smtClean="0">
                            <a:latin typeface="Cambria Math" panose="02040503050406030204" pitchFamily="18" charset="0"/>
                            <a:ea typeface="Cambria Math" panose="02040503050406030204" pitchFamily="18" charset="0"/>
                          </a:rPr>
                        </m:ctrlPr>
                      </m:sSubSupPr>
                      <m:e>
                        <m:r>
                          <a:rPr lang="de-DE" i="1" dirty="0" smtClean="0">
                            <a:latin typeface="Cambria Math" panose="02040503050406030204" pitchFamily="18" charset="0"/>
                            <a:ea typeface="Cambria Math" panose="02040503050406030204" pitchFamily="18" charset="0"/>
                          </a:rPr>
                          <m:t>×</m:t>
                        </m:r>
                      </m:e>
                      <m:sub>
                        <m:r>
                          <a:rPr lang="de-DE" b="0" i="1" dirty="0" smtClean="0">
                            <a:latin typeface="Cambria Math" panose="02040503050406030204" pitchFamily="18" charset="0"/>
                            <a:ea typeface="Cambria Math" panose="02040503050406030204" pitchFamily="18" charset="0"/>
                          </a:rPr>
                          <m:t>𝑖</m:t>
                        </m:r>
                        <m:r>
                          <a:rPr lang="de-DE" b="0" i="1" dirty="0" smtClean="0">
                            <a:latin typeface="Cambria Math" panose="02040503050406030204" pitchFamily="18" charset="0"/>
                            <a:ea typeface="Cambria Math" panose="02040503050406030204" pitchFamily="18" charset="0"/>
                          </a:rPr>
                          <m:t>=1</m:t>
                        </m:r>
                      </m:sub>
                      <m:sup>
                        <m:r>
                          <a:rPr lang="de-DE" b="0" i="1" dirty="0" smtClean="0">
                            <a:latin typeface="Cambria Math" panose="02040503050406030204" pitchFamily="18" charset="0"/>
                            <a:ea typeface="Cambria Math" panose="02040503050406030204" pitchFamily="18" charset="0"/>
                          </a:rPr>
                          <m:t>𝑙</m:t>
                        </m:r>
                      </m:sup>
                    </m:sSubSup>
                    <m:r>
                      <a:rPr lang="de-DE" b="0" i="1" dirty="0" smtClean="0">
                        <a:latin typeface="Cambria Math" panose="02040503050406030204" pitchFamily="18" charset="0"/>
                        <a:ea typeface="Cambria Math" panose="02040503050406030204" pitchFamily="18" charset="0"/>
                      </a:rPr>
                      <m:t>𝑟𝑎𝑛</m:t>
                    </m:r>
                    <m:d>
                      <m:dPr>
                        <m:ctrlPr>
                          <a:rPr lang="de-DE" i="1" dirty="0">
                            <a:latin typeface="Cambria Math" panose="02040503050406030204" pitchFamily="18" charset="0"/>
                            <a:ea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𝑅</m:t>
                            </m:r>
                          </m:e>
                          <m:sub>
                            <m:r>
                              <a:rPr lang="de-DE" b="0" i="1" dirty="0" smtClean="0">
                                <a:latin typeface="Cambria Math" panose="02040503050406030204" pitchFamily="18" charset="0"/>
                                <a:ea typeface="Cambria Math" panose="02040503050406030204" pitchFamily="18" charset="0"/>
                              </a:rPr>
                              <m:t>𝑖</m:t>
                            </m:r>
                          </m:sub>
                        </m:sSub>
                      </m:e>
                    </m:d>
                  </m:oMath>
                </a14:m>
                <a:r>
                  <a:rPr lang="en-GB" dirty="0"/>
                  <a:t> denote the set of possible worlds</a:t>
                </a:r>
              </a:p>
              <a:p>
                <a:pPr lvl="2"/>
                <a:r>
                  <a:rPr lang="en-GB" dirty="0"/>
                  <a:t>With </a:t>
                </a:r>
                <a14:m>
                  <m:oMath xmlns:m="http://schemas.openxmlformats.org/officeDocument/2006/math">
                    <m:r>
                      <a:rPr lang="de-DE" b="1" i="1" dirty="0">
                        <a:latin typeface="Cambria Math" panose="02040503050406030204" pitchFamily="18" charset="0"/>
                      </a:rPr>
                      <m:t>𝒓</m:t>
                    </m:r>
                    <m:r>
                      <a:rPr lang="de-DE" b="0" i="1" dirty="0" smtClean="0">
                        <a:latin typeface="Cambria Math" panose="02040503050406030204" pitchFamily="18" charset="0"/>
                      </a:rPr>
                      <m:t>=</m:t>
                    </m:r>
                    <m:d>
                      <m:dPr>
                        <m:ctrlPr>
                          <a:rPr lang="de-DE" i="1" dirty="0" smtClean="0">
                            <a:latin typeface="Cambria Math" panose="02040503050406030204" pitchFamily="18" charset="0"/>
                          </a:rPr>
                        </m:ctrlPr>
                      </m:dPr>
                      <m:e>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𝑟</m:t>
                            </m:r>
                          </m:e>
                          <m:sub>
                            <m:r>
                              <a:rPr lang="de-DE" b="0" i="1" dirty="0" smtClean="0">
                                <a:latin typeface="Cambria Math" panose="02040503050406030204" pitchFamily="18" charset="0"/>
                              </a:rPr>
                              <m:t>1</m:t>
                            </m:r>
                          </m:sub>
                        </m:sSub>
                        <m:r>
                          <a:rPr lang="de-DE" b="0" i="1" dirty="0" smtClean="0">
                            <a:latin typeface="Cambria Math" panose="02040503050406030204" pitchFamily="18" charset="0"/>
                          </a:rPr>
                          <m:t>,…,</m:t>
                        </m:r>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𝑟</m:t>
                            </m:r>
                          </m:e>
                          <m:sub>
                            <m:r>
                              <a:rPr lang="de-DE" b="0" i="1" dirty="0" smtClean="0">
                                <a:latin typeface="Cambria Math" panose="02040503050406030204" pitchFamily="18" charset="0"/>
                              </a:rPr>
                              <m:t>𝑙</m:t>
                            </m:r>
                          </m:sub>
                        </m:sSub>
                      </m:e>
                    </m:d>
                  </m:oMath>
                </a14:m>
                <a:r>
                  <a:rPr lang="en-GB" dirty="0"/>
                  <a:t> referring to a single world (compound event for </a:t>
                </a:r>
                <a14:m>
                  <m:oMath xmlns:m="http://schemas.openxmlformats.org/officeDocument/2006/math">
                    <m:r>
                      <a:rPr lang="de-DE" i="1" dirty="0">
                        <a:latin typeface="Cambria Math" panose="02040503050406030204" pitchFamily="18" charset="0"/>
                        <a:ea typeface="Cambria Math" panose="02040503050406030204" pitchFamily="18" charset="0"/>
                      </a:rPr>
                      <m:t>𝑟𝑣</m:t>
                    </m:r>
                    <m:d>
                      <m:dPr>
                        <m:ctrlPr>
                          <a:rPr lang="de-DE" i="1" dirty="0">
                            <a:latin typeface="Cambria Math" panose="02040503050406030204" pitchFamily="18" charset="0"/>
                            <a:ea typeface="Cambria Math" panose="02040503050406030204" pitchFamily="18" charset="0"/>
                          </a:rPr>
                        </m:ctrlPr>
                      </m:dPr>
                      <m:e>
                        <m:r>
                          <a:rPr lang="de-DE" i="1" dirty="0">
                            <a:latin typeface="Cambria Math" panose="02040503050406030204" pitchFamily="18" charset="0"/>
                            <a:ea typeface="Cambria Math" panose="02040503050406030204" pitchFamily="18" charset="0"/>
                          </a:rPr>
                          <m:t>𝐹</m:t>
                        </m:r>
                      </m:e>
                    </m:d>
                  </m:oMath>
                </a14:m>
                <a:r>
                  <a:rPr lang="en-GB" dirty="0"/>
                  <a:t>)</a:t>
                </a:r>
              </a:p>
              <a:p>
                <a:pPr lvl="2"/>
                <a:r>
                  <a:rPr lang="en-GB" dirty="0">
                    <a:ea typeface="Cambria Math" panose="02040503050406030204" pitchFamily="18" charset="0"/>
                  </a:rPr>
                  <a:t>Let </a:t>
                </a:r>
                <a14:m>
                  <m:oMath xmlns:m="http://schemas.openxmlformats.org/officeDocument/2006/math">
                    <m:sSub>
                      <m:sSubPr>
                        <m:ctrlPr>
                          <a:rPr lang="en-GB" i="1">
                            <a:latin typeface="Cambria Math" panose="02040503050406030204" pitchFamily="18" charset="0"/>
                            <a:ea typeface="Cambria Math" panose="02040503050406030204" pitchFamily="18" charset="0"/>
                          </a:rPr>
                        </m:ctrlPr>
                      </m:sSubPr>
                      <m:e>
                        <m:r>
                          <a:rPr lang="en-GB" b="1" i="1">
                            <a:latin typeface="Cambria Math" panose="02040503050406030204" pitchFamily="18" charset="0"/>
                            <a:ea typeface="Cambria Math" panose="02040503050406030204" pitchFamily="18" charset="0"/>
                          </a:rPr>
                          <m:t>𝒓</m:t>
                        </m:r>
                      </m:e>
                      <m:sub>
                        <m:r>
                          <a:rPr lang="de-DE" b="0" i="1" dirty="0" smtClean="0">
                            <a:latin typeface="Cambria Math" panose="02040503050406030204" pitchFamily="18" charset="0"/>
                            <a:ea typeface="Cambria Math" panose="02040503050406030204" pitchFamily="18" charset="0"/>
                          </a:rPr>
                          <m:t>𝛼</m:t>
                        </m:r>
                      </m:sub>
                    </m:sSub>
                  </m:oMath>
                </a14:m>
                <a:r>
                  <a:rPr lang="en-GB" dirty="0">
                    <a:ea typeface="Cambria Math" panose="02040503050406030204" pitchFamily="18" charset="0"/>
                  </a:rPr>
                  <a:t> denote the projection of </a:t>
                </a:r>
                <a14:m>
                  <m:oMath xmlns:m="http://schemas.openxmlformats.org/officeDocument/2006/math">
                    <m:r>
                      <a:rPr lang="de-DE" b="1" i="1" dirty="0">
                        <a:latin typeface="Cambria Math" panose="02040503050406030204" pitchFamily="18" charset="0"/>
                      </a:rPr>
                      <m:t>𝒓</m:t>
                    </m:r>
                  </m:oMath>
                </a14:m>
                <a:r>
                  <a:rPr lang="en-GB" dirty="0">
                    <a:ea typeface="Cambria Math" panose="02040503050406030204" pitchFamily="18" charset="0"/>
                  </a:rPr>
                  <a:t> onto the random variables of some entity </a:t>
                </a:r>
                <a14:m>
                  <m:oMath xmlns:m="http://schemas.openxmlformats.org/officeDocument/2006/math">
                    <m:r>
                      <a:rPr lang="de-DE" i="1" dirty="0">
                        <a:latin typeface="Cambria Math" panose="02040503050406030204" pitchFamily="18" charset="0"/>
                        <a:ea typeface="Cambria Math" panose="02040503050406030204" pitchFamily="18" charset="0"/>
                      </a:rPr>
                      <m:t>𝛼</m:t>
                    </m:r>
                  </m:oMath>
                </a14:m>
                <a:endParaRPr lang="en-GB" dirty="0">
                  <a:ea typeface="Cambria Math" panose="02040503050406030204" pitchFamily="18" charset="0"/>
                </a:endParaRPr>
              </a:p>
              <a:p>
                <a:pPr lvl="3"/>
                <a:r>
                  <a:rPr lang="en-GB" dirty="0">
                    <a:ea typeface="Cambria Math" panose="02040503050406030204" pitchFamily="18" charset="0"/>
                  </a:rPr>
                  <a:t>E.g., </a:t>
                </a:r>
                <a14:m>
                  <m:oMath xmlns:m="http://schemas.openxmlformats.org/officeDocument/2006/math">
                    <m:sSub>
                      <m:sSubPr>
                        <m:ctrlPr>
                          <a:rPr lang="en-GB" i="1">
                            <a:latin typeface="Cambria Math" panose="02040503050406030204" pitchFamily="18" charset="0"/>
                            <a:ea typeface="Cambria Math" panose="02040503050406030204" pitchFamily="18" charset="0"/>
                          </a:rPr>
                        </m:ctrlPr>
                      </m:sSubPr>
                      <m:e>
                        <m:r>
                          <a:rPr lang="en-GB" b="1" i="1">
                            <a:latin typeface="Cambria Math" panose="02040503050406030204" pitchFamily="18" charset="0"/>
                            <a:ea typeface="Cambria Math" panose="02040503050406030204" pitchFamily="18" charset="0"/>
                          </a:rPr>
                          <m:t>𝒓</m:t>
                        </m:r>
                      </m:e>
                      <m:sub>
                        <m:r>
                          <a:rPr lang="de-DE" i="1" smtClean="0">
                            <a:latin typeface="Cambria Math" panose="02040503050406030204" pitchFamily="18" charset="0"/>
                            <a:ea typeface="Cambria Math" panose="02040503050406030204" pitchFamily="18" charset="0"/>
                          </a:rPr>
                          <m:t>𝑓</m:t>
                        </m:r>
                      </m:sub>
                    </m:sSub>
                    <m:r>
                      <a:rPr lang="de-DE" b="0" i="1" dirty="0" smtClean="0">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𝜋</m:t>
                        </m:r>
                      </m:e>
                      <m:sub>
                        <m:r>
                          <a:rPr lang="en-GB" i="1">
                            <a:latin typeface="Cambria Math" panose="02040503050406030204" pitchFamily="18" charset="0"/>
                            <a:ea typeface="Cambria Math" panose="02040503050406030204" pitchFamily="18" charset="0"/>
                          </a:rPr>
                          <m:t>𝑟𝑣</m:t>
                        </m:r>
                        <m:d>
                          <m:dPr>
                            <m:ctrlPr>
                              <a:rPr lang="en-GB" i="1">
                                <a:latin typeface="Cambria Math" panose="02040503050406030204" pitchFamily="18" charset="0"/>
                                <a:ea typeface="Cambria Math" panose="02040503050406030204" pitchFamily="18" charset="0"/>
                              </a:rPr>
                            </m:ctrlPr>
                          </m:dPr>
                          <m:e>
                            <m:r>
                              <a:rPr lang="de-DE" i="1" smtClean="0">
                                <a:latin typeface="Cambria Math" panose="02040503050406030204" pitchFamily="18" charset="0"/>
                                <a:ea typeface="Cambria Math" panose="02040503050406030204" pitchFamily="18" charset="0"/>
                              </a:rPr>
                              <m:t>𝑓</m:t>
                            </m:r>
                          </m:e>
                        </m:d>
                      </m:sub>
                    </m:sSub>
                    <m:d>
                      <m:dPr>
                        <m:ctrlPr>
                          <a:rPr lang="en-GB" i="1">
                            <a:latin typeface="Cambria Math" panose="02040503050406030204" pitchFamily="18" charset="0"/>
                            <a:ea typeface="Cambria Math" panose="02040503050406030204" pitchFamily="18" charset="0"/>
                          </a:rPr>
                        </m:ctrlPr>
                      </m:dPr>
                      <m:e>
                        <m:r>
                          <a:rPr lang="de-DE" b="1" i="1" dirty="0">
                            <a:latin typeface="Cambria Math" panose="02040503050406030204" pitchFamily="18" charset="0"/>
                          </a:rPr>
                          <m:t>𝒓</m:t>
                        </m:r>
                      </m:e>
                    </m:d>
                  </m:oMath>
                </a14:m>
                <a:r>
                  <a:rPr lang="en-GB" dirty="0"/>
                  <a:t>: project </a:t>
                </a:r>
                <a14:m>
                  <m:oMath xmlns:m="http://schemas.openxmlformats.org/officeDocument/2006/math">
                    <m:r>
                      <a:rPr lang="de-DE" b="1" i="1" dirty="0">
                        <a:latin typeface="Cambria Math" panose="02040503050406030204" pitchFamily="18" charset="0"/>
                      </a:rPr>
                      <m:t>𝒓</m:t>
                    </m:r>
                  </m:oMath>
                </a14:m>
                <a:r>
                  <a:rPr lang="en-GB" dirty="0"/>
                  <a:t> onto the random variables in </a:t>
                </a:r>
                <a14:m>
                  <m:oMath xmlns:m="http://schemas.openxmlformats.org/officeDocument/2006/math">
                    <m:r>
                      <a:rPr lang="de-DE" b="0" i="1" dirty="0" smtClean="0">
                        <a:latin typeface="Cambria Math" panose="02040503050406030204" pitchFamily="18" charset="0"/>
                      </a:rPr>
                      <m:t>𝑓</m:t>
                    </m:r>
                  </m:oMath>
                </a14:m>
                <a:endParaRPr lang="en-GB" dirty="0"/>
              </a:p>
              <a:p>
                <a:pPr lvl="1"/>
                <a:r>
                  <a:rPr lang="en-GB" dirty="0"/>
                  <a:t>Let </a:t>
                </a:r>
                <a14:m>
                  <m:oMath xmlns:m="http://schemas.openxmlformats.org/officeDocument/2006/math">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𝜙</m:t>
                        </m:r>
                      </m:e>
                      <m:sub>
                        <m:r>
                          <a:rPr lang="de-DE" i="1" dirty="0">
                            <a:latin typeface="Cambria Math" panose="02040503050406030204" pitchFamily="18" charset="0"/>
                            <a:ea typeface="Cambria Math" panose="02040503050406030204" pitchFamily="18" charset="0"/>
                          </a:rPr>
                          <m:t>𝑓</m:t>
                        </m:r>
                      </m:sub>
                    </m:sSub>
                  </m:oMath>
                </a14:m>
                <a:r>
                  <a:rPr lang="en-GB" dirty="0"/>
                  <a:t> refer to the potential function of </a:t>
                </a:r>
                <a14:m>
                  <m:oMath xmlns:m="http://schemas.openxmlformats.org/officeDocument/2006/math">
                    <m:r>
                      <a:rPr lang="de-DE" b="0" i="1" dirty="0" smtClean="0">
                        <a:latin typeface="Cambria Math" panose="02040503050406030204" pitchFamily="18" charset="0"/>
                        <a:ea typeface="Cambria Math" panose="02040503050406030204" pitchFamily="18" charset="0"/>
                      </a:rPr>
                      <m:t>𝑓</m:t>
                    </m:r>
                  </m:oMath>
                </a14:m>
                <a:endParaRPr lang="en-GB" dirty="0"/>
              </a:p>
              <a:p>
                <a:r>
                  <a:rPr lang="en-GB" dirty="0"/>
                  <a:t>Given a data set </a:t>
                </a:r>
                <a14:m>
                  <m:oMath xmlns:m="http://schemas.openxmlformats.org/officeDocument/2006/math">
                    <m:r>
                      <a:rPr lang="en-GB" i="1" dirty="0">
                        <a:latin typeface="Cambria Math" panose="02040503050406030204" pitchFamily="18" charset="0"/>
                      </a:rPr>
                      <m:t>𝐷</m:t>
                    </m:r>
                  </m:oMath>
                </a14:m>
                <a:r>
                  <a:rPr lang="en-GB" dirty="0"/>
                  <a:t> with </a:t>
                </a:r>
                <a14:m>
                  <m:oMath xmlns:m="http://schemas.openxmlformats.org/officeDocument/2006/math">
                    <m:r>
                      <a:rPr lang="en-GB" i="1" dirty="0" smtClean="0">
                        <a:latin typeface="Cambria Math" panose="02040503050406030204" pitchFamily="18" charset="0"/>
                      </a:rPr>
                      <m:t>𝑘</m:t>
                    </m:r>
                  </m:oMath>
                </a14:m>
                <a:r>
                  <a:rPr lang="en-GB" dirty="0"/>
                  <a:t> compound events for </a:t>
                </a:r>
                <a14:m>
                  <m:oMath xmlns:m="http://schemas.openxmlformats.org/officeDocument/2006/math">
                    <m:r>
                      <a:rPr lang="de-DE" i="1" dirty="0">
                        <a:latin typeface="Cambria Math" panose="02040503050406030204" pitchFamily="18" charset="0"/>
                        <a:ea typeface="Cambria Math" panose="02040503050406030204" pitchFamily="18" charset="0"/>
                      </a:rPr>
                      <m:t>𝑟𝑣</m:t>
                    </m:r>
                    <m:d>
                      <m:dPr>
                        <m:ctrlPr>
                          <a:rPr lang="de-DE" i="1" dirty="0">
                            <a:latin typeface="Cambria Math" panose="02040503050406030204" pitchFamily="18" charset="0"/>
                            <a:ea typeface="Cambria Math" panose="02040503050406030204" pitchFamily="18" charset="0"/>
                          </a:rPr>
                        </m:ctrlPr>
                      </m:dPr>
                      <m:e>
                        <m:r>
                          <a:rPr lang="de-DE" i="1" dirty="0">
                            <a:latin typeface="Cambria Math" panose="02040503050406030204" pitchFamily="18" charset="0"/>
                            <a:ea typeface="Cambria Math" panose="02040503050406030204" pitchFamily="18" charset="0"/>
                          </a:rPr>
                          <m:t>𝐹</m:t>
                        </m:r>
                      </m:e>
                    </m:d>
                  </m:oMath>
                </a14:m>
                <a:r>
                  <a:rPr lang="en-GB" dirty="0"/>
                  <a:t> (i.e., complete data)</a:t>
                </a:r>
              </a:p>
              <a:p>
                <a:pPr lvl="1"/>
                <a:r>
                  <a:rPr lang="en-GB" b="0" dirty="0"/>
                  <a:t>Let</a:t>
                </a:r>
                <a:r>
                  <a:rPr lang="de-DE" b="0" dirty="0"/>
                  <a:t> </a:t>
                </a:r>
                <a14:m>
                  <m:oMath xmlns:m="http://schemas.openxmlformats.org/officeDocument/2006/math">
                    <m:r>
                      <a:rPr lang="de-DE" b="0" i="1" smtClean="0">
                        <a:latin typeface="Cambria Math" panose="02040503050406030204" pitchFamily="18" charset="0"/>
                      </a:rPr>
                      <m:t>#</m:t>
                    </m:r>
                    <m:d>
                      <m:dPr>
                        <m:ctrlPr>
                          <a:rPr lang="de-DE" b="0" i="1" smtClean="0">
                            <a:latin typeface="Cambria Math" panose="02040503050406030204" pitchFamily="18" charset="0"/>
                          </a:rPr>
                        </m:ctrlPr>
                      </m:dPr>
                      <m:e>
                        <m:r>
                          <a:rPr lang="de-DE" b="1" i="1" dirty="0" smtClean="0">
                            <a:latin typeface="Cambria Math" panose="02040503050406030204" pitchFamily="18" charset="0"/>
                          </a:rPr>
                          <m:t>𝒓</m:t>
                        </m:r>
                      </m:e>
                    </m:d>
                  </m:oMath>
                </a14:m>
                <a:r>
                  <a:rPr lang="en-GB" dirty="0"/>
                  <a:t> denote how often </a:t>
                </a:r>
                <a14:m>
                  <m:oMath xmlns:m="http://schemas.openxmlformats.org/officeDocument/2006/math">
                    <m:r>
                      <a:rPr lang="de-DE" b="1" i="1" dirty="0">
                        <a:latin typeface="Cambria Math" panose="02040503050406030204" pitchFamily="18" charset="0"/>
                      </a:rPr>
                      <m:t>𝒓</m:t>
                    </m:r>
                  </m:oMath>
                </a14:m>
                <a:r>
                  <a:rPr lang="en-GB" dirty="0"/>
                  <a:t> has been observed in </a:t>
                </a:r>
                <a14:m>
                  <m:oMath xmlns:m="http://schemas.openxmlformats.org/officeDocument/2006/math">
                    <m:r>
                      <a:rPr lang="en-GB" i="1" dirty="0">
                        <a:latin typeface="Cambria Math" panose="02040503050406030204" pitchFamily="18" charset="0"/>
                      </a:rPr>
                      <m:t>𝐷</m:t>
                    </m:r>
                  </m:oMath>
                </a14:m>
                <a:endParaRPr lang="de-DE" dirty="0"/>
              </a:p>
              <a:p>
                <a:pPr lvl="1"/>
                <a:r>
                  <a:rPr lang="en-GB" dirty="0"/>
                  <a:t>Could write </a:t>
                </a:r>
                <a14:m>
                  <m:oMath xmlns:m="http://schemas.openxmlformats.org/officeDocument/2006/math">
                    <m:r>
                      <a:rPr lang="en-GB" i="1" dirty="0">
                        <a:latin typeface="Cambria Math" panose="02040503050406030204" pitchFamily="18" charset="0"/>
                      </a:rPr>
                      <m:t>𝐷</m:t>
                    </m:r>
                  </m:oMath>
                </a14:m>
                <a:r>
                  <a:rPr lang="en-GB" dirty="0"/>
                  <a:t> as multi-set, i.e., </a:t>
                </a:r>
                <a14:m>
                  <m:oMath xmlns:m="http://schemas.openxmlformats.org/officeDocument/2006/math">
                    <m:r>
                      <a:rPr lang="de-DE" b="0" i="1" dirty="0" smtClean="0">
                        <a:latin typeface="Cambria Math" panose="02040503050406030204" pitchFamily="18" charset="0"/>
                      </a:rPr>
                      <m:t>𝐷</m:t>
                    </m:r>
                    <m:r>
                      <a:rPr lang="de-DE" b="0" i="0" dirty="0" smtClean="0">
                        <a:latin typeface="Cambria Math" panose="02040503050406030204" pitchFamily="18" charset="0"/>
                      </a:rPr>
                      <m:t>=</m:t>
                    </m:r>
                    <m:sSubSup>
                      <m:sSubSupPr>
                        <m:ctrlPr>
                          <a:rPr lang="de-DE" b="0" i="1" dirty="0" smtClean="0">
                            <a:latin typeface="Cambria Math" panose="02040503050406030204" pitchFamily="18" charset="0"/>
                          </a:rPr>
                        </m:ctrlPr>
                      </m:sSubSupPr>
                      <m:e>
                        <m:d>
                          <m:dPr>
                            <m:begChr m:val="{"/>
                            <m:endChr m:val="}"/>
                            <m:ctrlPr>
                              <a:rPr lang="de-DE" b="0" i="1" dirty="0" smtClean="0">
                                <a:latin typeface="Cambria Math" panose="02040503050406030204" pitchFamily="18" charset="0"/>
                              </a:rPr>
                            </m:ctrlPr>
                          </m:dPr>
                          <m:e>
                            <m:sSub>
                              <m:sSubPr>
                                <m:ctrlPr>
                                  <a:rPr lang="de-DE" b="0" i="1" dirty="0" smtClean="0">
                                    <a:latin typeface="Cambria Math" panose="02040503050406030204" pitchFamily="18" charset="0"/>
                                  </a:rPr>
                                </m:ctrlPr>
                              </m:sSubPr>
                              <m:e>
                                <m:d>
                                  <m:dPr>
                                    <m:ctrlPr>
                                      <a:rPr lang="de-DE" b="0" i="1" dirty="0" smtClean="0">
                                        <a:latin typeface="Cambria Math" panose="02040503050406030204" pitchFamily="18" charset="0"/>
                                      </a:rPr>
                                    </m:ctrlPr>
                                  </m:dPr>
                                  <m:e>
                                    <m:r>
                                      <a:rPr lang="de-DE" b="1" i="1" dirty="0">
                                        <a:latin typeface="Cambria Math" panose="02040503050406030204" pitchFamily="18" charset="0"/>
                                      </a:rPr>
                                      <m:t>𝒓</m:t>
                                    </m:r>
                                    <m:r>
                                      <a:rPr lang="de-DE" b="0" i="1" dirty="0" smtClean="0">
                                        <a:latin typeface="Cambria Math" panose="02040503050406030204" pitchFamily="18" charset="0"/>
                                      </a:rPr>
                                      <m:t>,#</m:t>
                                    </m:r>
                                    <m:d>
                                      <m:dPr>
                                        <m:ctrlPr>
                                          <a:rPr lang="de-DE" b="0" i="1" dirty="0" smtClean="0">
                                            <a:latin typeface="Cambria Math" panose="02040503050406030204" pitchFamily="18" charset="0"/>
                                          </a:rPr>
                                        </m:ctrlPr>
                                      </m:dPr>
                                      <m:e>
                                        <m:r>
                                          <a:rPr lang="de-DE" b="1" i="1" dirty="0">
                                            <a:latin typeface="Cambria Math" panose="02040503050406030204" pitchFamily="18" charset="0"/>
                                          </a:rPr>
                                          <m:t>𝒓</m:t>
                                        </m:r>
                                      </m:e>
                                    </m:d>
                                  </m:e>
                                </m:d>
                              </m:e>
                              <m:sub>
                                <m:r>
                                  <a:rPr lang="de-DE" b="0" i="1" dirty="0" smtClean="0">
                                    <a:latin typeface="Cambria Math" panose="02040503050406030204" pitchFamily="18" charset="0"/>
                                  </a:rPr>
                                  <m:t>𝑖</m:t>
                                </m:r>
                              </m:sub>
                            </m:sSub>
                          </m:e>
                        </m:d>
                      </m:e>
                      <m:sub>
                        <m:r>
                          <a:rPr lang="de-DE" b="0" i="1" dirty="0" smtClean="0">
                            <a:latin typeface="Cambria Math" panose="02040503050406030204" pitchFamily="18" charset="0"/>
                          </a:rPr>
                          <m:t>𝑖</m:t>
                        </m:r>
                        <m:r>
                          <a:rPr lang="de-DE" b="0" i="1" dirty="0" smtClean="0">
                            <a:latin typeface="Cambria Math" panose="02040503050406030204" pitchFamily="18" charset="0"/>
                          </a:rPr>
                          <m:t>=1</m:t>
                        </m:r>
                      </m:sub>
                      <m:sup>
                        <m:r>
                          <a:rPr lang="de-DE" b="0" i="1" dirty="0" smtClean="0">
                            <a:latin typeface="Cambria Math" panose="02040503050406030204" pitchFamily="18" charset="0"/>
                          </a:rPr>
                          <m:t>𝑚</m:t>
                        </m:r>
                      </m:sup>
                    </m:sSubSup>
                  </m:oMath>
                </a14:m>
                <a:endParaRPr lang="en-GB" dirty="0"/>
              </a:p>
              <a:p>
                <a:endParaRPr lang="en-GB" dirty="0"/>
              </a:p>
            </p:txBody>
          </p:sp>
        </mc:Choice>
        <mc:Fallback xmlns="">
          <p:sp>
            <p:nvSpPr>
              <p:cNvPr id="3" name="Content Placeholder 2">
                <a:extLst>
                  <a:ext uri="{FF2B5EF4-FFF2-40B4-BE49-F238E27FC236}">
                    <a16:creationId xmlns:a16="http://schemas.microsoft.com/office/drawing/2014/main" id="{789C3964-7879-8244-97C9-AFA9E52874B5}"/>
                  </a:ext>
                </a:extLst>
              </p:cNvPr>
              <p:cNvSpPr>
                <a:spLocks noGrp="1" noRot="1" noChangeAspect="1" noMove="1" noResize="1" noEditPoints="1" noAdjustHandles="1" noChangeArrowheads="1" noChangeShapeType="1" noTextEdit="1"/>
              </p:cNvSpPr>
              <p:nvPr>
                <p:ph idx="1"/>
              </p:nvPr>
            </p:nvSpPr>
            <p:spPr>
              <a:blipFill>
                <a:blip r:embed="rId2"/>
                <a:stretch>
                  <a:fillRect l="-1436" t="-2687"/>
                </a:stretch>
              </a:blipFill>
            </p:spPr>
            <p:txBody>
              <a:bodyPr/>
              <a:lstStyle/>
              <a:p>
                <a:r>
                  <a:rPr lang="en-GB">
                    <a:noFill/>
                  </a:rPr>
                  <a:t> </a:t>
                </a:r>
              </a:p>
            </p:txBody>
          </p:sp>
        </mc:Fallback>
      </mc:AlternateContent>
      <p:sp>
        <p:nvSpPr>
          <p:cNvPr id="5" name="Date Placeholder 4">
            <a:extLst>
              <a:ext uri="{FF2B5EF4-FFF2-40B4-BE49-F238E27FC236}">
                <a16:creationId xmlns:a16="http://schemas.microsoft.com/office/drawing/2014/main" id="{D1EFFFC0-816D-CF41-B084-579CCEBFD90E}"/>
              </a:ext>
            </a:extLst>
          </p:cNvPr>
          <p:cNvSpPr>
            <a:spLocks noGrp="1"/>
          </p:cNvSpPr>
          <p:nvPr>
            <p:ph type="dt" sz="half" idx="2"/>
          </p:nvPr>
        </p:nvSpPr>
        <p:spPr/>
        <p:txBody>
          <a:bodyPr/>
          <a:lstStyle/>
          <a:p>
            <a:r>
              <a:rPr lang="en-GB"/>
              <a:t>Lifted Learning</a:t>
            </a:r>
            <a:endParaRPr lang="en-US" dirty="0"/>
          </a:p>
        </p:txBody>
      </p:sp>
      <p:sp>
        <p:nvSpPr>
          <p:cNvPr id="6" name="Footer Placeholder 5">
            <a:extLst>
              <a:ext uri="{FF2B5EF4-FFF2-40B4-BE49-F238E27FC236}">
                <a16:creationId xmlns:a16="http://schemas.microsoft.com/office/drawing/2014/main" id="{701DB842-2A30-A049-9FB7-6AD400F569E6}"/>
              </a:ext>
            </a:extLst>
          </p:cNvPr>
          <p:cNvSpPr>
            <a:spLocks noGrp="1"/>
          </p:cNvSpPr>
          <p:nvPr>
            <p:ph type="ftr" sz="quarter" idx="3"/>
          </p:nvPr>
        </p:nvSpPr>
        <p:spPr/>
        <p:txBody>
          <a:bodyPr/>
          <a:lstStyle/>
          <a:p>
            <a:r>
              <a:rPr lang="en-GB"/>
              <a:t>T. Braun - StaRAI</a:t>
            </a:r>
          </a:p>
        </p:txBody>
      </p:sp>
      <p:sp>
        <p:nvSpPr>
          <p:cNvPr id="4" name="Slide Number Placeholder 3">
            <a:extLst>
              <a:ext uri="{FF2B5EF4-FFF2-40B4-BE49-F238E27FC236}">
                <a16:creationId xmlns:a16="http://schemas.microsoft.com/office/drawing/2014/main" id="{AA339661-3992-7142-AAF1-BAD98FA3EF61}"/>
              </a:ext>
            </a:extLst>
          </p:cNvPr>
          <p:cNvSpPr>
            <a:spLocks noGrp="1"/>
          </p:cNvSpPr>
          <p:nvPr>
            <p:ph type="sldNum" sz="quarter" idx="4"/>
          </p:nvPr>
        </p:nvSpPr>
        <p:spPr/>
        <p:txBody>
          <a:bodyPr/>
          <a:lstStyle/>
          <a:p>
            <a:fld id="{67C9959E-8E6B-B04C-9955-EA096F41CA7A}" type="slidenum">
              <a:rPr lang="en-GB" smtClean="0"/>
              <a:t>146</a:t>
            </a:fld>
            <a:endParaRPr lang="en-GB"/>
          </a:p>
        </p:txBody>
      </p:sp>
    </p:spTree>
    <p:extLst>
      <p:ext uri="{BB962C8B-B14F-4D97-AF65-F5344CB8AC3E}">
        <p14:creationId xmlns:p14="http://schemas.microsoft.com/office/powerpoint/2010/main" val="288582402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8A64C-6C6D-3946-BD8A-C0F3C80D49FC}"/>
              </a:ext>
            </a:extLst>
          </p:cNvPr>
          <p:cNvSpPr>
            <a:spLocks noGrp="1"/>
          </p:cNvSpPr>
          <p:nvPr>
            <p:ph type="title"/>
          </p:nvPr>
        </p:nvSpPr>
        <p:spPr/>
        <p:txBody>
          <a:bodyPr>
            <a:normAutofit/>
          </a:bodyPr>
          <a:lstStyle/>
          <a:p>
            <a:r>
              <a:rPr lang="en-GB" dirty="0"/>
              <a:t>ML Procedure for Undirected Models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89C3964-7879-8244-97C9-AFA9E52874B5}"/>
                  </a:ext>
                </a:extLst>
              </p:cNvPr>
              <p:cNvSpPr>
                <a:spLocks noGrp="1"/>
              </p:cNvSpPr>
              <p:nvPr>
                <p:ph idx="1"/>
              </p:nvPr>
            </p:nvSpPr>
            <p:spPr/>
            <p:txBody>
              <a:bodyPr>
                <a:normAutofit/>
              </a:bodyPr>
              <a:lstStyle/>
              <a:p>
                <a:pPr marL="514350" indent="-514350">
                  <a:buFont typeface="+mj-lt"/>
                  <a:buAutoNum type="arabicPeriod"/>
                </a:pPr>
                <a:r>
                  <a:rPr lang="en-GB" dirty="0"/>
                  <a:t>Express the likelihood </a:t>
                </a:r>
                <a14:m>
                  <m:oMath xmlns:m="http://schemas.openxmlformats.org/officeDocument/2006/math">
                    <m:r>
                      <a:rPr lang="de-DE" i="1">
                        <a:latin typeface="Cambria Math" panose="02040503050406030204" pitchFamily="18" charset="0"/>
                      </a:rPr>
                      <m:t>𝑃</m:t>
                    </m:r>
                    <m:d>
                      <m:dPr>
                        <m:ctrlPr>
                          <a:rPr lang="de-DE" i="1">
                            <a:latin typeface="Cambria Math" panose="02040503050406030204" pitchFamily="18" charset="0"/>
                          </a:rPr>
                        </m:ctrlPr>
                      </m:dPr>
                      <m:e>
                        <m:r>
                          <a:rPr lang="de-DE" i="1">
                            <a:latin typeface="Cambria Math" panose="02040503050406030204" pitchFamily="18" charset="0"/>
                          </a:rPr>
                          <m:t>𝐷</m:t>
                        </m:r>
                        <m:r>
                          <a:rPr lang="de-DE" i="1">
                            <a:latin typeface="Cambria Math" panose="02040503050406030204" pitchFamily="18" charset="0"/>
                          </a:rPr>
                          <m:t>|</m:t>
                        </m:r>
                        <m:r>
                          <a:rPr lang="de-DE" i="1">
                            <a:latin typeface="Cambria Math" panose="02040503050406030204" pitchFamily="18" charset="0"/>
                            <a:ea typeface="Cambria Math" panose="02040503050406030204" pitchFamily="18" charset="0"/>
                          </a:rPr>
                          <m:t>𝜃</m:t>
                        </m:r>
                      </m:e>
                    </m:d>
                  </m:oMath>
                </a14:m>
                <a:r>
                  <a:rPr lang="en-GB" dirty="0"/>
                  <a:t> of the data </a:t>
                </a:r>
                <a14:m>
                  <m:oMath xmlns:m="http://schemas.openxmlformats.org/officeDocument/2006/math">
                    <m:r>
                      <a:rPr lang="en-GB" i="1" dirty="0">
                        <a:latin typeface="Cambria Math" panose="02040503050406030204" pitchFamily="18" charset="0"/>
                      </a:rPr>
                      <m:t>𝐷</m:t>
                    </m:r>
                  </m:oMath>
                </a14:m>
                <a:r>
                  <a:rPr lang="en-GB" dirty="0"/>
                  <a:t> as a function of the parameters </a:t>
                </a:r>
                <a14:m>
                  <m:oMath xmlns:m="http://schemas.openxmlformats.org/officeDocument/2006/math">
                    <m:r>
                      <a:rPr lang="de-DE" i="1">
                        <a:latin typeface="Cambria Math" panose="02040503050406030204" pitchFamily="18" charset="0"/>
                        <a:ea typeface="Cambria Math" panose="02040503050406030204" pitchFamily="18" charset="0"/>
                      </a:rPr>
                      <m:t>𝜃</m:t>
                    </m:r>
                  </m:oMath>
                </a14:m>
                <a:r>
                  <a:rPr lang="en-GB" dirty="0"/>
                  <a:t> to be learned</a:t>
                </a:r>
              </a:p>
              <a:p>
                <a:pPr lvl="1"/>
                <a14:m>
                  <m:oMath xmlns:m="http://schemas.openxmlformats.org/officeDocument/2006/math">
                    <m:r>
                      <a:rPr lang="de-DE" i="1">
                        <a:latin typeface="Cambria Math" panose="02040503050406030204" pitchFamily="18" charset="0"/>
                        <a:ea typeface="Cambria Math" panose="02040503050406030204" pitchFamily="18" charset="0"/>
                      </a:rPr>
                      <m:t>𝜃</m:t>
                    </m:r>
                  </m:oMath>
                </a14:m>
                <a:r>
                  <a:rPr lang="en-GB" dirty="0"/>
                  <a:t> refers to the potentials in the factors of </a:t>
                </a:r>
                <a14:m>
                  <m:oMath xmlns:m="http://schemas.openxmlformats.org/officeDocument/2006/math">
                    <m:r>
                      <a:rPr lang="en-GB" i="1" dirty="0">
                        <a:latin typeface="Cambria Math" panose="02040503050406030204" pitchFamily="18" charset="0"/>
                      </a:rPr>
                      <m:t>𝐹</m:t>
                    </m:r>
                  </m:oMath>
                </a14:m>
                <a:endParaRPr lang="en-GB" dirty="0"/>
              </a:p>
              <a:p>
                <a:pPr marL="0" indent="0">
                  <a:buNone/>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𝑃</m:t>
                      </m:r>
                      <m:d>
                        <m:dPr>
                          <m:ctrlPr>
                            <a:rPr lang="de-DE" i="1">
                              <a:latin typeface="Cambria Math" panose="02040503050406030204" pitchFamily="18" charset="0"/>
                            </a:rPr>
                          </m:ctrlPr>
                        </m:dPr>
                        <m:e>
                          <m:r>
                            <a:rPr lang="de-DE" i="1">
                              <a:latin typeface="Cambria Math" panose="02040503050406030204" pitchFamily="18" charset="0"/>
                            </a:rPr>
                            <m:t>𝐷</m:t>
                          </m:r>
                          <m:r>
                            <a:rPr lang="de-DE" i="1">
                              <a:latin typeface="Cambria Math" panose="02040503050406030204" pitchFamily="18" charset="0"/>
                            </a:rPr>
                            <m:t>|</m:t>
                          </m:r>
                          <m:r>
                            <a:rPr lang="de-DE" i="1">
                              <a:latin typeface="Cambria Math" panose="02040503050406030204" pitchFamily="18" charset="0"/>
                              <a:ea typeface="Cambria Math" panose="02040503050406030204" pitchFamily="18" charset="0"/>
                            </a:rPr>
                            <m:t>𝜃</m:t>
                          </m:r>
                        </m:e>
                      </m:d>
                      <m:r>
                        <a:rPr lang="de-DE" i="1">
                          <a:latin typeface="Cambria Math" panose="02040503050406030204" pitchFamily="18" charset="0"/>
                        </a:rPr>
                        <m:t>=</m:t>
                      </m:r>
                      <m:nary>
                        <m:naryPr>
                          <m:chr m:val="∏"/>
                          <m:supHide m:val="on"/>
                          <m:ctrlPr>
                            <a:rPr lang="de-DE" i="1">
                              <a:latin typeface="Cambria Math" panose="02040503050406030204" pitchFamily="18" charset="0"/>
                            </a:rPr>
                          </m:ctrlPr>
                        </m:naryPr>
                        <m:sub>
                          <m:r>
                            <a:rPr lang="de-DE" b="1" i="1" dirty="0">
                              <a:latin typeface="Cambria Math" panose="02040503050406030204" pitchFamily="18" charset="0"/>
                            </a:rPr>
                            <m:t>𝒓</m:t>
                          </m:r>
                          <m:r>
                            <a:rPr lang="de-DE" b="1" i="1" dirty="0" smtClean="0">
                              <a:latin typeface="Cambria Math" panose="02040503050406030204" pitchFamily="18" charset="0"/>
                              <a:ea typeface="Cambria Math" panose="02040503050406030204" pitchFamily="18" charset="0"/>
                            </a:rPr>
                            <m:t>∈</m:t>
                          </m:r>
                          <m:r>
                            <a:rPr lang="de-DE" b="0" i="1" dirty="0" smtClean="0">
                              <a:latin typeface="Cambria Math" panose="02040503050406030204" pitchFamily="18" charset="0"/>
                              <a:ea typeface="Cambria Math" panose="02040503050406030204" pitchFamily="18" charset="0"/>
                            </a:rPr>
                            <m:t>𝑊</m:t>
                          </m:r>
                        </m:sub>
                        <m:sup/>
                        <m:e>
                          <m:r>
                            <a:rPr lang="de-DE" i="1">
                              <a:latin typeface="Cambria Math" panose="02040503050406030204" pitchFamily="18" charset="0"/>
                            </a:rPr>
                            <m:t>𝑃</m:t>
                          </m:r>
                          <m:sSup>
                            <m:sSupPr>
                              <m:ctrlPr>
                                <a:rPr lang="de-DE" i="1">
                                  <a:latin typeface="Cambria Math" panose="02040503050406030204" pitchFamily="18" charset="0"/>
                                  <a:ea typeface="Cambria Math" panose="02040503050406030204" pitchFamily="18" charset="0"/>
                                </a:rPr>
                              </m:ctrlPr>
                            </m:sSupPr>
                            <m:e>
                              <m:d>
                                <m:dPr>
                                  <m:ctrlPr>
                                    <a:rPr lang="de-DE" i="1">
                                      <a:latin typeface="Cambria Math" panose="02040503050406030204" pitchFamily="18" charset="0"/>
                                    </a:rPr>
                                  </m:ctrlPr>
                                </m:dPr>
                                <m:e>
                                  <m:r>
                                    <a:rPr lang="de-DE" b="1" i="1" dirty="0">
                                      <a:latin typeface="Cambria Math" panose="02040503050406030204" pitchFamily="18" charset="0"/>
                                    </a:rPr>
                                    <m:t>𝒓</m:t>
                                  </m:r>
                                  <m:r>
                                    <a:rPr lang="de-DE" i="1" dirty="0">
                                      <a:latin typeface="Cambria Math" panose="02040503050406030204" pitchFamily="18" charset="0"/>
                                    </a:rPr>
                                    <m:t>|</m:t>
                                  </m:r>
                                  <m:r>
                                    <a:rPr lang="de-DE" i="1">
                                      <a:latin typeface="Cambria Math" panose="02040503050406030204" pitchFamily="18" charset="0"/>
                                      <a:ea typeface="Cambria Math" panose="02040503050406030204" pitchFamily="18" charset="0"/>
                                    </a:rPr>
                                    <m:t>𝜃</m:t>
                                  </m:r>
                                </m:e>
                              </m:d>
                            </m:e>
                            <m:sup>
                              <m:r>
                                <a:rPr lang="de-DE" i="1">
                                  <a:latin typeface="Cambria Math" panose="02040503050406030204" pitchFamily="18" charset="0"/>
                                </a:rPr>
                                <m:t>#</m:t>
                              </m:r>
                              <m:d>
                                <m:dPr>
                                  <m:ctrlPr>
                                    <a:rPr lang="de-DE" i="1">
                                      <a:latin typeface="Cambria Math" panose="02040503050406030204" pitchFamily="18" charset="0"/>
                                    </a:rPr>
                                  </m:ctrlPr>
                                </m:dPr>
                                <m:e>
                                  <m:r>
                                    <a:rPr lang="de-DE" b="1" i="1" dirty="0">
                                      <a:latin typeface="Cambria Math" panose="02040503050406030204" pitchFamily="18" charset="0"/>
                                    </a:rPr>
                                    <m:t>𝒓</m:t>
                                  </m:r>
                                </m:e>
                              </m:d>
                            </m:sup>
                          </m:sSup>
                        </m:e>
                      </m:nary>
                    </m:oMath>
                  </m:oMathPara>
                </a14:m>
                <a:endParaRPr lang="en-GB" dirty="0"/>
              </a:p>
              <a:p>
                <a:pPr lvl="1"/>
                <a:r>
                  <a:rPr lang="en-GB" dirty="0"/>
                  <a:t>In this formulation, </a:t>
                </a:r>
                <a14:m>
                  <m:oMath xmlns:m="http://schemas.openxmlformats.org/officeDocument/2006/math">
                    <m:r>
                      <a:rPr lang="de-DE" i="1">
                        <a:latin typeface="Cambria Math" panose="02040503050406030204" pitchFamily="18" charset="0"/>
                      </a:rPr>
                      <m:t>𝑃</m:t>
                    </m:r>
                    <m:d>
                      <m:dPr>
                        <m:ctrlPr>
                          <a:rPr lang="de-DE" i="1">
                            <a:latin typeface="Cambria Math" panose="02040503050406030204" pitchFamily="18" charset="0"/>
                          </a:rPr>
                        </m:ctrlPr>
                      </m:dPr>
                      <m:e>
                        <m:r>
                          <a:rPr lang="de-DE" i="1">
                            <a:latin typeface="Cambria Math" panose="02040503050406030204" pitchFamily="18" charset="0"/>
                          </a:rPr>
                          <m:t>𝐷</m:t>
                        </m:r>
                        <m:r>
                          <a:rPr lang="de-DE" i="1">
                            <a:latin typeface="Cambria Math" panose="02040503050406030204" pitchFamily="18" charset="0"/>
                          </a:rPr>
                          <m:t>|</m:t>
                        </m:r>
                        <m:r>
                          <a:rPr lang="de-DE" i="1">
                            <a:latin typeface="Cambria Math" panose="02040503050406030204" pitchFamily="18" charset="0"/>
                            <a:ea typeface="Cambria Math" panose="02040503050406030204" pitchFamily="18" charset="0"/>
                          </a:rPr>
                          <m:t>𝜃</m:t>
                        </m:r>
                      </m:e>
                    </m:d>
                  </m:oMath>
                </a14:m>
                <a:r>
                  <a:rPr lang="en-GB" dirty="0"/>
                  <a:t> can become zero if an </a:t>
                </a:r>
                <a14:m>
                  <m:oMath xmlns:m="http://schemas.openxmlformats.org/officeDocument/2006/math">
                    <m:r>
                      <a:rPr lang="de-DE" b="1" i="1" dirty="0">
                        <a:latin typeface="Cambria Math" panose="02040503050406030204" pitchFamily="18" charset="0"/>
                      </a:rPr>
                      <m:t>𝒓</m:t>
                    </m:r>
                    <m:r>
                      <a:rPr lang="de-DE" b="1"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𝑊</m:t>
                    </m:r>
                  </m:oMath>
                </a14:m>
                <a:r>
                  <a:rPr lang="en-GB" dirty="0"/>
                  <a:t> has not been observed</a:t>
                </a:r>
              </a:p>
              <a:p>
                <a:pPr lvl="2"/>
                <a:r>
                  <a:rPr lang="en-GB" dirty="0"/>
                  <a:t>E.g., initialise all counts to </a:t>
                </a:r>
                <a14:m>
                  <m:oMath xmlns:m="http://schemas.openxmlformats.org/officeDocument/2006/math">
                    <m:r>
                      <a:rPr lang="en-GB" i="1" dirty="0" smtClean="0">
                        <a:latin typeface="Cambria Math" panose="02040503050406030204" pitchFamily="18" charset="0"/>
                      </a:rPr>
                      <m:t>1</m:t>
                    </m:r>
                  </m:oMath>
                </a14:m>
                <a:r>
                  <a:rPr lang="en-GB" dirty="0"/>
                  <a:t> to circumvent problem</a:t>
                </a:r>
              </a:p>
              <a:p>
                <a:pPr marL="534988" indent="0">
                  <a:buNone/>
                </a:pPr>
                <a:r>
                  <a:rPr lang="en-GB" dirty="0"/>
                  <a:t>and take the logarithm</a:t>
                </a:r>
              </a:p>
              <a:p>
                <a:pPr marL="0" indent="0">
                  <a:buNone/>
                </a:pPr>
                <a14:m>
                  <m:oMathPara xmlns:m="http://schemas.openxmlformats.org/officeDocument/2006/math">
                    <m:oMathParaPr>
                      <m:jc m:val="centerGroup"/>
                    </m:oMathParaPr>
                    <m:oMath xmlns:m="http://schemas.openxmlformats.org/officeDocument/2006/math">
                      <m:func>
                        <m:funcPr>
                          <m:ctrlPr>
                            <a:rPr lang="de-DE" i="1">
                              <a:latin typeface="Cambria Math" panose="02040503050406030204" pitchFamily="18" charset="0"/>
                              <a:ea typeface="Cambria Math" panose="02040503050406030204" pitchFamily="18" charset="0"/>
                            </a:rPr>
                          </m:ctrlPr>
                        </m:funcPr>
                        <m:fName>
                          <m:r>
                            <m:rPr>
                              <m:sty m:val="p"/>
                            </m:rPr>
                            <a:rPr lang="de-DE">
                              <a:latin typeface="Cambria Math" panose="02040503050406030204" pitchFamily="18" charset="0"/>
                              <a:ea typeface="Cambria Math" panose="02040503050406030204" pitchFamily="18" charset="0"/>
                            </a:rPr>
                            <m:t>log</m:t>
                          </m:r>
                        </m:fName>
                        <m:e>
                          <m:r>
                            <a:rPr lang="de-DE" i="1">
                              <a:latin typeface="Cambria Math" panose="02040503050406030204" pitchFamily="18" charset="0"/>
                              <a:ea typeface="Cambria Math" panose="02040503050406030204" pitchFamily="18" charset="0"/>
                            </a:rPr>
                            <m:t>𝑃</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𝐷</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𝜃</m:t>
                              </m:r>
                            </m:e>
                          </m:d>
                        </m:e>
                      </m:func>
                      <m:r>
                        <m:rPr>
                          <m:aln/>
                        </m:rPr>
                        <a:rPr lang="de-DE" i="1">
                          <a:latin typeface="Cambria Math" panose="02040503050406030204" pitchFamily="18" charset="0"/>
                          <a:ea typeface="Cambria Math" panose="02040503050406030204" pitchFamily="18" charset="0"/>
                        </a:rPr>
                        <m:t>=</m:t>
                      </m:r>
                      <m:func>
                        <m:funcPr>
                          <m:ctrlPr>
                            <a:rPr lang="de-DE" i="1">
                              <a:latin typeface="Cambria Math" panose="02040503050406030204" pitchFamily="18" charset="0"/>
                              <a:ea typeface="Cambria Math" panose="02040503050406030204" pitchFamily="18" charset="0"/>
                            </a:rPr>
                          </m:ctrlPr>
                        </m:funcPr>
                        <m:fName>
                          <m:r>
                            <m:rPr>
                              <m:sty m:val="p"/>
                            </m:rPr>
                            <a:rPr lang="de-DE">
                              <a:latin typeface="Cambria Math" panose="02040503050406030204" pitchFamily="18" charset="0"/>
                              <a:ea typeface="Cambria Math" panose="02040503050406030204" pitchFamily="18" charset="0"/>
                            </a:rPr>
                            <m:t>log</m:t>
                          </m:r>
                        </m:fName>
                        <m:e>
                          <m:nary>
                            <m:naryPr>
                              <m:chr m:val="∏"/>
                              <m:supHide m:val="on"/>
                              <m:ctrlPr>
                                <a:rPr lang="de-DE" i="1">
                                  <a:latin typeface="Cambria Math" panose="02040503050406030204" pitchFamily="18" charset="0"/>
                                </a:rPr>
                              </m:ctrlPr>
                            </m:naryPr>
                            <m:sub>
                              <m:r>
                                <a:rPr lang="de-DE" b="1" i="1" dirty="0">
                                  <a:latin typeface="Cambria Math" panose="02040503050406030204" pitchFamily="18" charset="0"/>
                                </a:rPr>
                                <m:t>𝒓</m:t>
                              </m:r>
                              <m:r>
                                <a:rPr lang="de-DE" b="1"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𝑊</m:t>
                              </m:r>
                            </m:sub>
                            <m:sup/>
                            <m:e>
                              <m:r>
                                <a:rPr lang="de-DE" i="1">
                                  <a:latin typeface="Cambria Math" panose="02040503050406030204" pitchFamily="18" charset="0"/>
                                </a:rPr>
                                <m:t>𝑃</m:t>
                              </m:r>
                              <m:sSup>
                                <m:sSupPr>
                                  <m:ctrlPr>
                                    <a:rPr lang="de-DE" i="1">
                                      <a:latin typeface="Cambria Math" panose="02040503050406030204" pitchFamily="18" charset="0"/>
                                      <a:ea typeface="Cambria Math" panose="02040503050406030204" pitchFamily="18" charset="0"/>
                                    </a:rPr>
                                  </m:ctrlPr>
                                </m:sSupPr>
                                <m:e>
                                  <m:d>
                                    <m:dPr>
                                      <m:ctrlPr>
                                        <a:rPr lang="de-DE" i="1">
                                          <a:latin typeface="Cambria Math" panose="02040503050406030204" pitchFamily="18" charset="0"/>
                                        </a:rPr>
                                      </m:ctrlPr>
                                    </m:dPr>
                                    <m:e>
                                      <m:r>
                                        <a:rPr lang="de-DE" b="1" i="1" dirty="0">
                                          <a:latin typeface="Cambria Math" panose="02040503050406030204" pitchFamily="18" charset="0"/>
                                        </a:rPr>
                                        <m:t>𝒓</m:t>
                                      </m:r>
                                      <m:r>
                                        <a:rPr lang="de-DE" i="1" dirty="0">
                                          <a:latin typeface="Cambria Math" panose="02040503050406030204" pitchFamily="18" charset="0"/>
                                        </a:rPr>
                                        <m:t>|</m:t>
                                      </m:r>
                                      <m:r>
                                        <a:rPr lang="de-DE" i="1">
                                          <a:latin typeface="Cambria Math" panose="02040503050406030204" pitchFamily="18" charset="0"/>
                                          <a:ea typeface="Cambria Math" panose="02040503050406030204" pitchFamily="18" charset="0"/>
                                        </a:rPr>
                                        <m:t>𝜃</m:t>
                                      </m:r>
                                    </m:e>
                                  </m:d>
                                </m:e>
                                <m:sup>
                                  <m:r>
                                    <a:rPr lang="de-DE" i="1">
                                      <a:latin typeface="Cambria Math" panose="02040503050406030204" pitchFamily="18" charset="0"/>
                                    </a:rPr>
                                    <m:t>#</m:t>
                                  </m:r>
                                  <m:d>
                                    <m:dPr>
                                      <m:ctrlPr>
                                        <a:rPr lang="de-DE" i="1">
                                          <a:latin typeface="Cambria Math" panose="02040503050406030204" pitchFamily="18" charset="0"/>
                                        </a:rPr>
                                      </m:ctrlPr>
                                    </m:dPr>
                                    <m:e>
                                      <m:r>
                                        <a:rPr lang="de-DE" b="1" i="1" dirty="0">
                                          <a:latin typeface="Cambria Math" panose="02040503050406030204" pitchFamily="18" charset="0"/>
                                        </a:rPr>
                                        <m:t>𝒓</m:t>
                                      </m:r>
                                    </m:e>
                                  </m:d>
                                </m:sup>
                              </m:sSup>
                            </m:e>
                          </m:nary>
                        </m:e>
                      </m:func>
                    </m:oMath>
                  </m:oMathPara>
                </a14:m>
                <a:endParaRPr lang="en-GB" dirty="0"/>
              </a:p>
            </p:txBody>
          </p:sp>
        </mc:Choice>
        <mc:Fallback xmlns="">
          <p:sp>
            <p:nvSpPr>
              <p:cNvPr id="3" name="Content Placeholder 2">
                <a:extLst>
                  <a:ext uri="{FF2B5EF4-FFF2-40B4-BE49-F238E27FC236}">
                    <a16:creationId xmlns:a16="http://schemas.microsoft.com/office/drawing/2014/main" id="{789C3964-7879-8244-97C9-AFA9E52874B5}"/>
                  </a:ext>
                </a:extLst>
              </p:cNvPr>
              <p:cNvSpPr>
                <a:spLocks noGrp="1" noRot="1" noChangeAspect="1" noMove="1" noResize="1" noEditPoints="1" noAdjustHandles="1" noChangeArrowheads="1" noChangeShapeType="1" noTextEdit="1"/>
              </p:cNvSpPr>
              <p:nvPr>
                <p:ph idx="1"/>
              </p:nvPr>
            </p:nvSpPr>
            <p:spPr>
              <a:blipFill>
                <a:blip r:embed="rId2"/>
                <a:stretch>
                  <a:fillRect l="-1547" t="-9254" b="-31642"/>
                </a:stretch>
              </a:blipFill>
            </p:spPr>
            <p:txBody>
              <a:bodyPr/>
              <a:lstStyle/>
              <a:p>
                <a:r>
                  <a:rPr lang="en-GB">
                    <a:noFill/>
                  </a:rPr>
                  <a:t> </a:t>
                </a:r>
              </a:p>
            </p:txBody>
          </p:sp>
        </mc:Fallback>
      </mc:AlternateContent>
      <p:sp>
        <p:nvSpPr>
          <p:cNvPr id="5" name="Date Placeholder 4">
            <a:extLst>
              <a:ext uri="{FF2B5EF4-FFF2-40B4-BE49-F238E27FC236}">
                <a16:creationId xmlns:a16="http://schemas.microsoft.com/office/drawing/2014/main" id="{8F635A81-B586-1A4A-9387-57FE2B77D3BD}"/>
              </a:ext>
            </a:extLst>
          </p:cNvPr>
          <p:cNvSpPr>
            <a:spLocks noGrp="1"/>
          </p:cNvSpPr>
          <p:nvPr>
            <p:ph type="dt" sz="half" idx="2"/>
          </p:nvPr>
        </p:nvSpPr>
        <p:spPr/>
        <p:txBody>
          <a:bodyPr/>
          <a:lstStyle/>
          <a:p>
            <a:r>
              <a:rPr lang="en-GB"/>
              <a:t>Lifted Learning</a:t>
            </a:r>
            <a:endParaRPr lang="en-US" dirty="0"/>
          </a:p>
        </p:txBody>
      </p:sp>
      <p:sp>
        <p:nvSpPr>
          <p:cNvPr id="6" name="Footer Placeholder 5">
            <a:extLst>
              <a:ext uri="{FF2B5EF4-FFF2-40B4-BE49-F238E27FC236}">
                <a16:creationId xmlns:a16="http://schemas.microsoft.com/office/drawing/2014/main" id="{AEDC3416-C317-5D47-9301-0B007E79AA37}"/>
              </a:ext>
            </a:extLst>
          </p:cNvPr>
          <p:cNvSpPr>
            <a:spLocks noGrp="1"/>
          </p:cNvSpPr>
          <p:nvPr>
            <p:ph type="ftr" sz="quarter" idx="3"/>
          </p:nvPr>
        </p:nvSpPr>
        <p:spPr/>
        <p:txBody>
          <a:bodyPr/>
          <a:lstStyle/>
          <a:p>
            <a:r>
              <a:rPr lang="en-GB"/>
              <a:t>T. Braun - StaRAI</a:t>
            </a:r>
          </a:p>
        </p:txBody>
      </p:sp>
      <p:sp>
        <p:nvSpPr>
          <p:cNvPr id="4" name="Slide Number Placeholder 3">
            <a:extLst>
              <a:ext uri="{FF2B5EF4-FFF2-40B4-BE49-F238E27FC236}">
                <a16:creationId xmlns:a16="http://schemas.microsoft.com/office/drawing/2014/main" id="{AA339661-3992-7142-AAF1-BAD98FA3EF61}"/>
              </a:ext>
            </a:extLst>
          </p:cNvPr>
          <p:cNvSpPr>
            <a:spLocks noGrp="1"/>
          </p:cNvSpPr>
          <p:nvPr>
            <p:ph type="sldNum" sz="quarter" idx="4"/>
          </p:nvPr>
        </p:nvSpPr>
        <p:spPr/>
        <p:txBody>
          <a:bodyPr/>
          <a:lstStyle/>
          <a:p>
            <a:fld id="{67C9959E-8E6B-B04C-9955-EA096F41CA7A}" type="slidenum">
              <a:rPr lang="en-GB" smtClean="0"/>
              <a:t>147</a:t>
            </a:fld>
            <a:endParaRPr lang="en-GB"/>
          </a:p>
        </p:txBody>
      </p:sp>
    </p:spTree>
    <p:extLst>
      <p:ext uri="{BB962C8B-B14F-4D97-AF65-F5344CB8AC3E}">
        <p14:creationId xmlns:p14="http://schemas.microsoft.com/office/powerpoint/2010/main" val="124197091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8A64C-6C6D-3946-BD8A-C0F3C80D49FC}"/>
              </a:ext>
            </a:extLst>
          </p:cNvPr>
          <p:cNvSpPr>
            <a:spLocks noGrp="1"/>
          </p:cNvSpPr>
          <p:nvPr>
            <p:ph type="title"/>
          </p:nvPr>
        </p:nvSpPr>
        <p:spPr/>
        <p:txBody>
          <a:bodyPr>
            <a:noAutofit/>
          </a:bodyPr>
          <a:lstStyle/>
          <a:p>
            <a:r>
              <a:rPr lang="en-GB" dirty="0"/>
              <a:t>ML Procedure for </a:t>
            </a:r>
            <a:br>
              <a:rPr lang="en-GB" dirty="0"/>
            </a:br>
            <a:r>
              <a:rPr lang="en-GB" dirty="0"/>
              <a:t>Undirected Models</a:t>
            </a:r>
          </a:p>
        </p:txBody>
      </p:sp>
      <p:sp>
        <p:nvSpPr>
          <p:cNvPr id="3" name="Date Placeholder 2">
            <a:extLst>
              <a:ext uri="{FF2B5EF4-FFF2-40B4-BE49-F238E27FC236}">
                <a16:creationId xmlns:a16="http://schemas.microsoft.com/office/drawing/2014/main" id="{A2124DB1-B6C3-3548-8D8D-B355A50862C0}"/>
              </a:ext>
            </a:extLst>
          </p:cNvPr>
          <p:cNvSpPr>
            <a:spLocks noGrp="1"/>
          </p:cNvSpPr>
          <p:nvPr>
            <p:ph type="dt" sz="half" idx="2"/>
          </p:nvPr>
        </p:nvSpPr>
        <p:spPr/>
        <p:txBody>
          <a:bodyPr/>
          <a:lstStyle/>
          <a:p>
            <a:r>
              <a:rPr lang="en-GB"/>
              <a:t>Lifted Learning</a:t>
            </a:r>
            <a:endParaRPr lang="en-US" dirty="0"/>
          </a:p>
        </p:txBody>
      </p:sp>
      <p:sp>
        <p:nvSpPr>
          <p:cNvPr id="5" name="Footer Placeholder 4">
            <a:extLst>
              <a:ext uri="{FF2B5EF4-FFF2-40B4-BE49-F238E27FC236}">
                <a16:creationId xmlns:a16="http://schemas.microsoft.com/office/drawing/2014/main" id="{973257EB-BEE6-D148-BD71-3F066A24D3FC}"/>
              </a:ext>
            </a:extLst>
          </p:cNvPr>
          <p:cNvSpPr>
            <a:spLocks noGrp="1"/>
          </p:cNvSpPr>
          <p:nvPr>
            <p:ph type="ftr" sz="quarter" idx="3"/>
          </p:nvPr>
        </p:nvSpPr>
        <p:spPr/>
        <p:txBody>
          <a:bodyPr/>
          <a:lstStyle/>
          <a:p>
            <a:r>
              <a:rPr lang="en-GB"/>
              <a:t>T. Braun - StaRAI</a:t>
            </a:r>
          </a:p>
        </p:txBody>
      </p:sp>
      <p:sp>
        <p:nvSpPr>
          <p:cNvPr id="4" name="Slide Number Placeholder 3">
            <a:extLst>
              <a:ext uri="{FF2B5EF4-FFF2-40B4-BE49-F238E27FC236}">
                <a16:creationId xmlns:a16="http://schemas.microsoft.com/office/drawing/2014/main" id="{AA339661-3992-7142-AAF1-BAD98FA3EF61}"/>
              </a:ext>
            </a:extLst>
          </p:cNvPr>
          <p:cNvSpPr>
            <a:spLocks noGrp="1"/>
          </p:cNvSpPr>
          <p:nvPr>
            <p:ph type="sldNum" sz="quarter" idx="4"/>
          </p:nvPr>
        </p:nvSpPr>
        <p:spPr/>
        <p:txBody>
          <a:bodyPr/>
          <a:lstStyle/>
          <a:p>
            <a:fld id="{67C9959E-8E6B-B04C-9955-EA096F41CA7A}" type="slidenum">
              <a:rPr lang="en-GB" smtClean="0"/>
              <a:pPr/>
              <a:t>148</a:t>
            </a:fld>
            <a:endParaRPr lang="en-GB"/>
          </a:p>
        </p:txBody>
      </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BF9A3776-EA36-0C47-A9CD-230AF455B4B1}"/>
                  </a:ext>
                </a:extLst>
              </p:cNvPr>
              <p:cNvSpPr/>
              <p:nvPr/>
            </p:nvSpPr>
            <p:spPr>
              <a:xfrm>
                <a:off x="3596254" y="750512"/>
                <a:ext cx="3481796" cy="76437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func>
                        <m:funcPr>
                          <m:ctrlPr>
                            <a:rPr lang="de-DE" i="1">
                              <a:latin typeface="Cambria Math" panose="02040503050406030204" pitchFamily="18" charset="0"/>
                              <a:ea typeface="Cambria Math" panose="02040503050406030204" pitchFamily="18" charset="0"/>
                            </a:rPr>
                          </m:ctrlPr>
                        </m:funcPr>
                        <m:fName>
                          <m:r>
                            <m:rPr>
                              <m:sty m:val="p"/>
                            </m:rPr>
                            <a:rPr lang="de-DE">
                              <a:latin typeface="Cambria Math" panose="02040503050406030204" pitchFamily="18" charset="0"/>
                              <a:ea typeface="Cambria Math" panose="02040503050406030204" pitchFamily="18" charset="0"/>
                            </a:rPr>
                            <m:t>log</m:t>
                          </m:r>
                        </m:fName>
                        <m:e>
                          <m:r>
                            <a:rPr lang="de-DE" i="1">
                              <a:latin typeface="Cambria Math" panose="02040503050406030204" pitchFamily="18" charset="0"/>
                              <a:ea typeface="Cambria Math" panose="02040503050406030204" pitchFamily="18" charset="0"/>
                            </a:rPr>
                            <m:t>𝑃</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𝐷</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𝜃</m:t>
                              </m:r>
                            </m:e>
                          </m:d>
                        </m:e>
                      </m:func>
                      <m:r>
                        <m:rPr>
                          <m:aln/>
                        </m:rPr>
                        <a:rPr lang="de-DE" i="1">
                          <a:latin typeface="Cambria Math" panose="02040503050406030204" pitchFamily="18" charset="0"/>
                          <a:ea typeface="Cambria Math" panose="02040503050406030204" pitchFamily="18" charset="0"/>
                        </a:rPr>
                        <m:t>=</m:t>
                      </m:r>
                      <m:func>
                        <m:funcPr>
                          <m:ctrlPr>
                            <a:rPr lang="de-DE" i="1">
                              <a:latin typeface="Cambria Math" panose="02040503050406030204" pitchFamily="18" charset="0"/>
                              <a:ea typeface="Cambria Math" panose="02040503050406030204" pitchFamily="18" charset="0"/>
                            </a:rPr>
                          </m:ctrlPr>
                        </m:funcPr>
                        <m:fName>
                          <m:r>
                            <m:rPr>
                              <m:sty m:val="p"/>
                            </m:rPr>
                            <a:rPr lang="de-DE">
                              <a:latin typeface="Cambria Math" panose="02040503050406030204" pitchFamily="18" charset="0"/>
                              <a:ea typeface="Cambria Math" panose="02040503050406030204" pitchFamily="18" charset="0"/>
                            </a:rPr>
                            <m:t>log</m:t>
                          </m:r>
                        </m:fName>
                        <m:e>
                          <m:nary>
                            <m:naryPr>
                              <m:chr m:val="∏"/>
                              <m:supHide m:val="on"/>
                              <m:ctrlPr>
                                <a:rPr lang="de-DE" i="1">
                                  <a:latin typeface="Cambria Math" panose="02040503050406030204" pitchFamily="18" charset="0"/>
                                </a:rPr>
                              </m:ctrlPr>
                            </m:naryPr>
                            <m:sub>
                              <m:r>
                                <a:rPr lang="de-DE" b="1" i="1" dirty="0">
                                  <a:latin typeface="Cambria Math" panose="02040503050406030204" pitchFamily="18" charset="0"/>
                                </a:rPr>
                                <m:t>𝒓</m:t>
                              </m:r>
                              <m:r>
                                <a:rPr lang="de-DE" b="1"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𝑊</m:t>
                              </m:r>
                            </m:sub>
                            <m:sup/>
                            <m:e>
                              <m:r>
                                <a:rPr lang="de-DE" i="1">
                                  <a:latin typeface="Cambria Math" panose="02040503050406030204" pitchFamily="18" charset="0"/>
                                </a:rPr>
                                <m:t>𝑃</m:t>
                              </m:r>
                              <m:sSup>
                                <m:sSupPr>
                                  <m:ctrlPr>
                                    <a:rPr lang="de-DE" i="1">
                                      <a:latin typeface="Cambria Math" panose="02040503050406030204" pitchFamily="18" charset="0"/>
                                      <a:ea typeface="Cambria Math" panose="02040503050406030204" pitchFamily="18" charset="0"/>
                                    </a:rPr>
                                  </m:ctrlPr>
                                </m:sSupPr>
                                <m:e>
                                  <m:d>
                                    <m:dPr>
                                      <m:ctrlPr>
                                        <a:rPr lang="de-DE" i="1">
                                          <a:latin typeface="Cambria Math" panose="02040503050406030204" pitchFamily="18" charset="0"/>
                                        </a:rPr>
                                      </m:ctrlPr>
                                    </m:dPr>
                                    <m:e>
                                      <m:r>
                                        <a:rPr lang="de-DE" b="1" i="1" dirty="0">
                                          <a:latin typeface="Cambria Math" panose="02040503050406030204" pitchFamily="18" charset="0"/>
                                        </a:rPr>
                                        <m:t>𝒓</m:t>
                                      </m:r>
                                      <m:r>
                                        <a:rPr lang="de-DE" i="1" dirty="0">
                                          <a:latin typeface="Cambria Math" panose="02040503050406030204" pitchFamily="18" charset="0"/>
                                        </a:rPr>
                                        <m:t>|</m:t>
                                      </m:r>
                                      <m:r>
                                        <a:rPr lang="de-DE" i="1">
                                          <a:latin typeface="Cambria Math" panose="02040503050406030204" pitchFamily="18" charset="0"/>
                                          <a:ea typeface="Cambria Math" panose="02040503050406030204" pitchFamily="18" charset="0"/>
                                        </a:rPr>
                                        <m:t>𝜃</m:t>
                                      </m:r>
                                    </m:e>
                                  </m:d>
                                </m:e>
                                <m:sup>
                                  <m:r>
                                    <a:rPr lang="de-DE" i="1">
                                      <a:latin typeface="Cambria Math" panose="02040503050406030204" pitchFamily="18" charset="0"/>
                                    </a:rPr>
                                    <m:t>#</m:t>
                                  </m:r>
                                  <m:d>
                                    <m:dPr>
                                      <m:ctrlPr>
                                        <a:rPr lang="de-DE" i="1">
                                          <a:latin typeface="Cambria Math" panose="02040503050406030204" pitchFamily="18" charset="0"/>
                                        </a:rPr>
                                      </m:ctrlPr>
                                    </m:dPr>
                                    <m:e>
                                      <m:r>
                                        <a:rPr lang="de-DE" b="1" i="1" dirty="0">
                                          <a:latin typeface="Cambria Math" panose="02040503050406030204" pitchFamily="18" charset="0"/>
                                        </a:rPr>
                                        <m:t>𝒓</m:t>
                                      </m:r>
                                    </m:e>
                                  </m:d>
                                </m:sup>
                              </m:sSup>
                            </m:e>
                          </m:nary>
                        </m:e>
                      </m:func>
                    </m:oMath>
                  </m:oMathPara>
                </a14:m>
                <a:endParaRPr lang="en-GB" dirty="0"/>
              </a:p>
            </p:txBody>
          </p:sp>
        </mc:Choice>
        <mc:Fallback xmlns="">
          <p:sp>
            <p:nvSpPr>
              <p:cNvPr id="8" name="Rectangle 7">
                <a:extLst>
                  <a:ext uri="{FF2B5EF4-FFF2-40B4-BE49-F238E27FC236}">
                    <a16:creationId xmlns:a16="http://schemas.microsoft.com/office/drawing/2014/main" id="{BF9A3776-EA36-0C47-A9CD-230AF455B4B1}"/>
                  </a:ext>
                </a:extLst>
              </p:cNvPr>
              <p:cNvSpPr>
                <a:spLocks noRot="1" noChangeAspect="1" noMove="1" noResize="1" noEditPoints="1" noAdjustHandles="1" noChangeArrowheads="1" noChangeShapeType="1" noTextEdit="1"/>
              </p:cNvSpPr>
              <p:nvPr/>
            </p:nvSpPr>
            <p:spPr>
              <a:xfrm>
                <a:off x="3596254" y="750512"/>
                <a:ext cx="3481796" cy="764376"/>
              </a:xfrm>
              <a:prstGeom prst="rect">
                <a:avLst/>
              </a:prstGeom>
              <a:blipFill>
                <a:blip r:embed="rId2"/>
                <a:stretch>
                  <a:fillRect t="-119672" b="-16885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4F45F655-3D23-CC43-AA0A-A03AD693393A}"/>
                  </a:ext>
                </a:extLst>
              </p:cNvPr>
              <p:cNvSpPr/>
              <p:nvPr/>
            </p:nvSpPr>
            <p:spPr>
              <a:xfrm>
                <a:off x="4560643" y="1480198"/>
                <a:ext cx="5865223" cy="79585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m:rPr>
                          <m:aln/>
                        </m:rPr>
                        <a:rPr lang="de-DE" i="1">
                          <a:latin typeface="Cambria Math" panose="02040503050406030204" pitchFamily="18" charset="0"/>
                          <a:ea typeface="Cambria Math" panose="02040503050406030204" pitchFamily="18" charset="0"/>
                        </a:rPr>
                        <m:t>=</m:t>
                      </m:r>
                      <m:nary>
                        <m:naryPr>
                          <m:chr m:val="∑"/>
                          <m:supHide m:val="on"/>
                          <m:ctrlPr>
                            <a:rPr lang="de-DE" i="1">
                              <a:latin typeface="Cambria Math" panose="02040503050406030204" pitchFamily="18" charset="0"/>
                              <a:ea typeface="Cambria Math" panose="02040503050406030204" pitchFamily="18" charset="0"/>
                            </a:rPr>
                          </m:ctrlPr>
                        </m:naryPr>
                        <m:sub>
                          <m:r>
                            <a:rPr lang="de-DE" b="1" i="1" dirty="0">
                              <a:latin typeface="Cambria Math" panose="02040503050406030204" pitchFamily="18" charset="0"/>
                            </a:rPr>
                            <m:t>𝒓</m:t>
                          </m:r>
                          <m:r>
                            <a:rPr lang="de-DE" b="1"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𝑊</m:t>
                          </m:r>
                        </m:sub>
                        <m:sup/>
                        <m:e>
                          <m:r>
                            <a:rPr lang="de-DE" i="1">
                              <a:latin typeface="Cambria Math" panose="02040503050406030204" pitchFamily="18" charset="0"/>
                              <a:ea typeface="Cambria Math" panose="02040503050406030204" pitchFamily="18" charset="0"/>
                            </a:rPr>
                            <m:t>#</m:t>
                          </m:r>
                          <m:d>
                            <m:dPr>
                              <m:ctrlPr>
                                <a:rPr lang="de-DE" i="1">
                                  <a:latin typeface="Cambria Math" panose="02040503050406030204" pitchFamily="18" charset="0"/>
                                  <a:ea typeface="Cambria Math" panose="02040503050406030204" pitchFamily="18" charset="0"/>
                                </a:rPr>
                              </m:ctrlPr>
                            </m:dPr>
                            <m:e>
                              <m:r>
                                <a:rPr lang="de-DE" b="1" i="1" dirty="0">
                                  <a:latin typeface="Cambria Math" panose="02040503050406030204" pitchFamily="18" charset="0"/>
                                </a:rPr>
                                <m:t>𝒓</m:t>
                              </m:r>
                            </m:e>
                          </m:d>
                          <m:func>
                            <m:funcPr>
                              <m:ctrlPr>
                                <a:rPr lang="de-DE" i="1">
                                  <a:latin typeface="Cambria Math" panose="02040503050406030204" pitchFamily="18" charset="0"/>
                                  <a:ea typeface="Cambria Math" panose="02040503050406030204" pitchFamily="18" charset="0"/>
                                </a:rPr>
                              </m:ctrlPr>
                            </m:funcPr>
                            <m:fName>
                              <m:r>
                                <m:rPr>
                                  <m:sty m:val="p"/>
                                </m:rPr>
                                <a:rPr lang="de-DE">
                                  <a:latin typeface="Cambria Math" panose="02040503050406030204" pitchFamily="18" charset="0"/>
                                  <a:ea typeface="Cambria Math" panose="02040503050406030204" pitchFamily="18" charset="0"/>
                                </a:rPr>
                                <m:t>log</m:t>
                              </m:r>
                            </m:fName>
                            <m:e>
                              <m:r>
                                <a:rPr lang="de-DE" i="1">
                                  <a:latin typeface="Cambria Math" panose="02040503050406030204" pitchFamily="18" charset="0"/>
                                </a:rPr>
                                <m:t>𝑃</m:t>
                              </m:r>
                              <m:d>
                                <m:dPr>
                                  <m:ctrlPr>
                                    <a:rPr lang="de-DE" i="1">
                                      <a:latin typeface="Cambria Math" panose="02040503050406030204" pitchFamily="18" charset="0"/>
                                    </a:rPr>
                                  </m:ctrlPr>
                                </m:dPr>
                                <m:e>
                                  <m:r>
                                    <a:rPr lang="de-DE" b="1" i="1" dirty="0">
                                      <a:latin typeface="Cambria Math" panose="02040503050406030204" pitchFamily="18" charset="0"/>
                                    </a:rPr>
                                    <m:t>𝒓</m:t>
                                  </m:r>
                                  <m:r>
                                    <a:rPr lang="de-DE" i="1" dirty="0">
                                      <a:latin typeface="Cambria Math" panose="02040503050406030204" pitchFamily="18" charset="0"/>
                                    </a:rPr>
                                    <m:t>|</m:t>
                                  </m:r>
                                  <m:r>
                                    <a:rPr lang="de-DE" i="1">
                                      <a:latin typeface="Cambria Math" panose="02040503050406030204" pitchFamily="18" charset="0"/>
                                      <a:ea typeface="Cambria Math" panose="02040503050406030204" pitchFamily="18" charset="0"/>
                                    </a:rPr>
                                    <m:t>𝜃</m:t>
                                  </m:r>
                                </m:e>
                              </m:d>
                            </m:e>
                          </m:func>
                        </m:e>
                      </m:nary>
                      <m:r>
                        <m:rPr>
                          <m:aln/>
                        </m:rPr>
                        <a:rPr lang="de-DE" i="1">
                          <a:latin typeface="Cambria Math" panose="02040503050406030204" pitchFamily="18" charset="0"/>
                          <a:ea typeface="Cambria Math" panose="02040503050406030204" pitchFamily="18" charset="0"/>
                        </a:rPr>
                        <m:t>=</m:t>
                      </m:r>
                      <m:nary>
                        <m:naryPr>
                          <m:chr m:val="∑"/>
                          <m:supHide m:val="on"/>
                          <m:ctrlPr>
                            <a:rPr lang="de-DE" i="1">
                              <a:latin typeface="Cambria Math" panose="02040503050406030204" pitchFamily="18" charset="0"/>
                              <a:ea typeface="Cambria Math" panose="02040503050406030204" pitchFamily="18" charset="0"/>
                            </a:rPr>
                          </m:ctrlPr>
                        </m:naryPr>
                        <m:sub>
                          <m:r>
                            <a:rPr lang="de-DE" b="1" i="1" dirty="0">
                              <a:latin typeface="Cambria Math" panose="02040503050406030204" pitchFamily="18" charset="0"/>
                            </a:rPr>
                            <m:t>𝒓</m:t>
                          </m:r>
                          <m:r>
                            <a:rPr lang="de-DE" b="1"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𝑊</m:t>
                          </m:r>
                        </m:sub>
                        <m:sup/>
                        <m:e>
                          <m:r>
                            <a:rPr lang="de-DE" i="1">
                              <a:latin typeface="Cambria Math" panose="02040503050406030204" pitchFamily="18" charset="0"/>
                              <a:ea typeface="Cambria Math" panose="02040503050406030204" pitchFamily="18" charset="0"/>
                            </a:rPr>
                            <m:t>#</m:t>
                          </m:r>
                          <m:d>
                            <m:dPr>
                              <m:ctrlPr>
                                <a:rPr lang="de-DE" i="1">
                                  <a:latin typeface="Cambria Math" panose="02040503050406030204" pitchFamily="18" charset="0"/>
                                  <a:ea typeface="Cambria Math" panose="02040503050406030204" pitchFamily="18" charset="0"/>
                                </a:rPr>
                              </m:ctrlPr>
                            </m:dPr>
                            <m:e>
                              <m:r>
                                <a:rPr lang="de-DE" b="1" i="1" dirty="0">
                                  <a:latin typeface="Cambria Math" panose="02040503050406030204" pitchFamily="18" charset="0"/>
                                </a:rPr>
                                <m:t>𝒓</m:t>
                              </m:r>
                            </m:e>
                          </m:d>
                          <m:func>
                            <m:funcPr>
                              <m:ctrlPr>
                                <a:rPr lang="de-DE" i="1">
                                  <a:latin typeface="Cambria Math" panose="02040503050406030204" pitchFamily="18" charset="0"/>
                                  <a:ea typeface="Cambria Math" panose="02040503050406030204" pitchFamily="18" charset="0"/>
                                </a:rPr>
                              </m:ctrlPr>
                            </m:funcPr>
                            <m:fName>
                              <m:r>
                                <m:rPr>
                                  <m:sty m:val="p"/>
                                </m:rPr>
                                <a:rPr lang="de-DE">
                                  <a:latin typeface="Cambria Math" panose="02040503050406030204" pitchFamily="18" charset="0"/>
                                  <a:ea typeface="Cambria Math" panose="02040503050406030204" pitchFamily="18" charset="0"/>
                                </a:rPr>
                                <m:t>log</m:t>
                              </m:r>
                            </m:fName>
                            <m:e>
                              <m:d>
                                <m:dPr>
                                  <m:ctrlPr>
                                    <a:rPr lang="de-DE" i="1">
                                      <a:latin typeface="Cambria Math" panose="02040503050406030204" pitchFamily="18" charset="0"/>
                                    </a:rPr>
                                  </m:ctrlPr>
                                </m:dPr>
                                <m:e>
                                  <m:f>
                                    <m:fPr>
                                      <m:ctrlPr>
                                        <a:rPr lang="de-DE" i="1">
                                          <a:latin typeface="Cambria Math" panose="02040503050406030204" pitchFamily="18" charset="0"/>
                                        </a:rPr>
                                      </m:ctrlPr>
                                    </m:fPr>
                                    <m:num>
                                      <m:r>
                                        <a:rPr lang="de-DE" i="1">
                                          <a:latin typeface="Cambria Math" panose="02040503050406030204" pitchFamily="18" charset="0"/>
                                        </a:rPr>
                                        <m:t>1</m:t>
                                      </m:r>
                                    </m:num>
                                    <m:den>
                                      <m:r>
                                        <a:rPr lang="de-DE" i="1">
                                          <a:latin typeface="Cambria Math" panose="02040503050406030204" pitchFamily="18" charset="0"/>
                                        </a:rPr>
                                        <m:t>𝑍</m:t>
                                      </m:r>
                                    </m:den>
                                  </m:f>
                                  <m:nary>
                                    <m:naryPr>
                                      <m:chr m:val="∏"/>
                                      <m:supHide m:val="on"/>
                                      <m:ctrlPr>
                                        <a:rPr lang="de-DE" i="1">
                                          <a:latin typeface="Cambria Math" panose="02040503050406030204" pitchFamily="18" charset="0"/>
                                        </a:rPr>
                                      </m:ctrlPr>
                                    </m:naryPr>
                                    <m:sub>
                                      <m:r>
                                        <a:rPr lang="de-DE" i="1">
                                          <a:latin typeface="Cambria Math" panose="02040503050406030204" pitchFamily="18" charset="0"/>
                                        </a:rPr>
                                        <m:t>𝑓</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𝐹</m:t>
                                      </m:r>
                                    </m:sub>
                                    <m:sup/>
                                    <m:e>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𝜙</m:t>
                                          </m:r>
                                        </m:e>
                                        <m:sub>
                                          <m:r>
                                            <a:rPr lang="de-DE" i="1" dirty="0">
                                              <a:latin typeface="Cambria Math" panose="02040503050406030204" pitchFamily="18" charset="0"/>
                                              <a:ea typeface="Cambria Math" panose="02040503050406030204" pitchFamily="18" charset="0"/>
                                            </a:rPr>
                                            <m:t>𝑓</m:t>
                                          </m:r>
                                        </m:sub>
                                      </m:sSub>
                                      <m:d>
                                        <m:dPr>
                                          <m:ctrlPr>
                                            <a:rPr lang="de-DE" i="1" dirty="0">
                                              <a:latin typeface="Cambria Math" panose="02040503050406030204" pitchFamily="18" charset="0"/>
                                              <a:ea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𝒓</m:t>
                                              </m:r>
                                            </m:e>
                                            <m:sub>
                                              <m:r>
                                                <a:rPr lang="de-DE" i="1" dirty="0">
                                                  <a:latin typeface="Cambria Math" panose="02040503050406030204" pitchFamily="18" charset="0"/>
                                                  <a:ea typeface="Cambria Math" panose="02040503050406030204" pitchFamily="18" charset="0"/>
                                                </a:rPr>
                                                <m:t>𝑓</m:t>
                                              </m:r>
                                            </m:sub>
                                          </m:sSub>
                                        </m:e>
                                      </m:d>
                                    </m:e>
                                  </m:nary>
                                </m:e>
                              </m:d>
                            </m:e>
                          </m:func>
                        </m:e>
                      </m:nary>
                    </m:oMath>
                  </m:oMathPara>
                </a14:m>
                <a:endParaRPr lang="en-GB" dirty="0"/>
              </a:p>
            </p:txBody>
          </p:sp>
        </mc:Choice>
        <mc:Fallback xmlns="">
          <p:sp>
            <p:nvSpPr>
              <p:cNvPr id="9" name="Rectangle 8">
                <a:extLst>
                  <a:ext uri="{FF2B5EF4-FFF2-40B4-BE49-F238E27FC236}">
                    <a16:creationId xmlns:a16="http://schemas.microsoft.com/office/drawing/2014/main" id="{4F45F655-3D23-CC43-AA0A-A03AD693393A}"/>
                  </a:ext>
                </a:extLst>
              </p:cNvPr>
              <p:cNvSpPr>
                <a:spLocks noRot="1" noChangeAspect="1" noMove="1" noResize="1" noEditPoints="1" noAdjustHandles="1" noChangeArrowheads="1" noChangeShapeType="1" noTextEdit="1"/>
              </p:cNvSpPr>
              <p:nvPr/>
            </p:nvSpPr>
            <p:spPr>
              <a:xfrm>
                <a:off x="4560643" y="1480198"/>
                <a:ext cx="5865223" cy="795859"/>
              </a:xfrm>
              <a:prstGeom prst="rect">
                <a:avLst/>
              </a:prstGeom>
              <a:blipFill>
                <a:blip r:embed="rId3"/>
                <a:stretch>
                  <a:fillRect l="-4104" t="-119048" b="-16031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52741C01-73D0-A344-A9E2-500CC7FCA3C4}"/>
                  </a:ext>
                </a:extLst>
              </p:cNvPr>
              <p:cNvSpPr/>
              <p:nvPr/>
            </p:nvSpPr>
            <p:spPr>
              <a:xfrm>
                <a:off x="4709320" y="2175193"/>
                <a:ext cx="4182533" cy="79585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m:rPr>
                          <m:aln/>
                        </m:rPr>
                        <a:rPr lang="de-DE" i="1">
                          <a:latin typeface="Cambria Math" panose="02040503050406030204" pitchFamily="18" charset="0"/>
                          <a:ea typeface="Cambria Math" panose="02040503050406030204" pitchFamily="18" charset="0"/>
                        </a:rPr>
                        <m:t>=</m:t>
                      </m:r>
                      <m:nary>
                        <m:naryPr>
                          <m:chr m:val="∑"/>
                          <m:supHide m:val="on"/>
                          <m:ctrlPr>
                            <a:rPr lang="de-DE" i="1">
                              <a:latin typeface="Cambria Math" panose="02040503050406030204" pitchFamily="18" charset="0"/>
                              <a:ea typeface="Cambria Math" panose="02040503050406030204" pitchFamily="18" charset="0"/>
                            </a:rPr>
                          </m:ctrlPr>
                        </m:naryPr>
                        <m:sub>
                          <m:r>
                            <a:rPr lang="de-DE" b="1" i="1" dirty="0">
                              <a:latin typeface="Cambria Math" panose="02040503050406030204" pitchFamily="18" charset="0"/>
                            </a:rPr>
                            <m:t>𝒓</m:t>
                          </m:r>
                          <m:r>
                            <a:rPr lang="de-DE" b="1"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𝑊</m:t>
                          </m:r>
                        </m:sub>
                        <m:sup/>
                        <m:e>
                          <m:r>
                            <a:rPr lang="de-DE" i="1">
                              <a:latin typeface="Cambria Math" panose="02040503050406030204" pitchFamily="18" charset="0"/>
                              <a:ea typeface="Cambria Math" panose="02040503050406030204" pitchFamily="18" charset="0"/>
                            </a:rPr>
                            <m:t>#</m:t>
                          </m:r>
                          <m:d>
                            <m:dPr>
                              <m:ctrlPr>
                                <a:rPr lang="de-DE" i="1">
                                  <a:latin typeface="Cambria Math" panose="02040503050406030204" pitchFamily="18" charset="0"/>
                                  <a:ea typeface="Cambria Math" panose="02040503050406030204" pitchFamily="18" charset="0"/>
                                </a:rPr>
                              </m:ctrlPr>
                            </m:dPr>
                            <m:e>
                              <m:r>
                                <a:rPr lang="de-DE" b="1" i="1" dirty="0">
                                  <a:latin typeface="Cambria Math" panose="02040503050406030204" pitchFamily="18" charset="0"/>
                                </a:rPr>
                                <m:t>𝒓</m:t>
                              </m:r>
                            </m:e>
                          </m:d>
                          <m:d>
                            <m:dPr>
                              <m:ctrlPr>
                                <a:rPr lang="de-DE" i="1" dirty="0">
                                  <a:latin typeface="Cambria Math" panose="02040503050406030204" pitchFamily="18" charset="0"/>
                                </a:rPr>
                              </m:ctrlPr>
                            </m:dPr>
                            <m:e>
                              <m:func>
                                <m:funcPr>
                                  <m:ctrlPr>
                                    <a:rPr lang="de-DE" i="1">
                                      <a:latin typeface="Cambria Math" panose="02040503050406030204" pitchFamily="18" charset="0"/>
                                      <a:ea typeface="Cambria Math" panose="02040503050406030204" pitchFamily="18" charset="0"/>
                                    </a:rPr>
                                  </m:ctrlPr>
                                </m:funcPr>
                                <m:fName>
                                  <m:r>
                                    <m:rPr>
                                      <m:sty m:val="p"/>
                                    </m:rPr>
                                    <a:rPr lang="de-DE">
                                      <a:latin typeface="Cambria Math" panose="02040503050406030204" pitchFamily="18" charset="0"/>
                                      <a:ea typeface="Cambria Math" panose="02040503050406030204" pitchFamily="18" charset="0"/>
                                    </a:rPr>
                                    <m:t>log</m:t>
                                  </m:r>
                                </m:fName>
                                <m:e>
                                  <m:d>
                                    <m:dPr>
                                      <m:ctrlPr>
                                        <a:rPr lang="de-DE" i="1">
                                          <a:latin typeface="Cambria Math" panose="02040503050406030204" pitchFamily="18" charset="0"/>
                                        </a:rPr>
                                      </m:ctrlPr>
                                    </m:dPr>
                                    <m:e>
                                      <m:f>
                                        <m:fPr>
                                          <m:ctrlPr>
                                            <a:rPr lang="de-DE" i="1">
                                              <a:latin typeface="Cambria Math" panose="02040503050406030204" pitchFamily="18" charset="0"/>
                                            </a:rPr>
                                          </m:ctrlPr>
                                        </m:fPr>
                                        <m:num>
                                          <m:r>
                                            <a:rPr lang="de-DE" i="1">
                                              <a:latin typeface="Cambria Math" panose="02040503050406030204" pitchFamily="18" charset="0"/>
                                            </a:rPr>
                                            <m:t>1</m:t>
                                          </m:r>
                                        </m:num>
                                        <m:den>
                                          <m:r>
                                            <a:rPr lang="de-DE" i="1">
                                              <a:latin typeface="Cambria Math" panose="02040503050406030204" pitchFamily="18" charset="0"/>
                                            </a:rPr>
                                            <m:t>𝑍</m:t>
                                          </m:r>
                                        </m:den>
                                      </m:f>
                                    </m:e>
                                  </m:d>
                                </m:e>
                              </m:func>
                              <m:r>
                                <a:rPr lang="de-DE" i="1" dirty="0">
                                  <a:latin typeface="Cambria Math" panose="02040503050406030204" pitchFamily="18" charset="0"/>
                                  <a:ea typeface="Cambria Math" panose="02040503050406030204" pitchFamily="18" charset="0"/>
                                </a:rPr>
                                <m:t>+</m:t>
                              </m:r>
                              <m:func>
                                <m:funcPr>
                                  <m:ctrlPr>
                                    <a:rPr lang="de-DE" i="1" dirty="0">
                                      <a:latin typeface="Cambria Math" panose="02040503050406030204" pitchFamily="18" charset="0"/>
                                      <a:ea typeface="Cambria Math" panose="02040503050406030204" pitchFamily="18" charset="0"/>
                                    </a:rPr>
                                  </m:ctrlPr>
                                </m:funcPr>
                                <m:fName>
                                  <m:r>
                                    <m:rPr>
                                      <m:sty m:val="p"/>
                                    </m:rPr>
                                    <a:rPr lang="de-DE" dirty="0">
                                      <a:latin typeface="Cambria Math" panose="02040503050406030204" pitchFamily="18" charset="0"/>
                                      <a:ea typeface="Cambria Math" panose="02040503050406030204" pitchFamily="18" charset="0"/>
                                    </a:rPr>
                                    <m:t>log</m:t>
                                  </m:r>
                                </m:fName>
                                <m:e>
                                  <m:nary>
                                    <m:naryPr>
                                      <m:chr m:val="∏"/>
                                      <m:supHide m:val="on"/>
                                      <m:ctrlPr>
                                        <a:rPr lang="de-DE" i="1">
                                          <a:latin typeface="Cambria Math" panose="02040503050406030204" pitchFamily="18" charset="0"/>
                                        </a:rPr>
                                      </m:ctrlPr>
                                    </m:naryPr>
                                    <m:sub>
                                      <m:r>
                                        <a:rPr lang="de-DE" i="1">
                                          <a:latin typeface="Cambria Math" panose="02040503050406030204" pitchFamily="18" charset="0"/>
                                        </a:rPr>
                                        <m:t>𝑓</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𝐹</m:t>
                                      </m:r>
                                    </m:sub>
                                    <m:sup/>
                                    <m:e>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𝜙</m:t>
                                          </m:r>
                                        </m:e>
                                        <m:sub>
                                          <m:r>
                                            <a:rPr lang="de-DE" i="1" dirty="0">
                                              <a:latin typeface="Cambria Math" panose="02040503050406030204" pitchFamily="18" charset="0"/>
                                              <a:ea typeface="Cambria Math" panose="02040503050406030204" pitchFamily="18" charset="0"/>
                                            </a:rPr>
                                            <m:t>𝑓</m:t>
                                          </m:r>
                                        </m:sub>
                                      </m:sSub>
                                      <m:d>
                                        <m:dPr>
                                          <m:ctrlPr>
                                            <a:rPr lang="de-DE" i="1" dirty="0">
                                              <a:latin typeface="Cambria Math" panose="02040503050406030204" pitchFamily="18" charset="0"/>
                                              <a:ea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𝒓</m:t>
                                              </m:r>
                                            </m:e>
                                            <m:sub>
                                              <m:r>
                                                <a:rPr lang="de-DE" i="1" dirty="0">
                                                  <a:latin typeface="Cambria Math" panose="02040503050406030204" pitchFamily="18" charset="0"/>
                                                  <a:ea typeface="Cambria Math" panose="02040503050406030204" pitchFamily="18" charset="0"/>
                                                </a:rPr>
                                                <m:t>𝑓</m:t>
                                              </m:r>
                                            </m:sub>
                                          </m:sSub>
                                        </m:e>
                                      </m:d>
                                    </m:e>
                                  </m:nary>
                                </m:e>
                              </m:func>
                            </m:e>
                          </m:d>
                        </m:e>
                      </m:nary>
                    </m:oMath>
                  </m:oMathPara>
                </a14:m>
                <a:endParaRPr lang="en-GB" dirty="0"/>
              </a:p>
            </p:txBody>
          </p:sp>
        </mc:Choice>
        <mc:Fallback xmlns="">
          <p:sp>
            <p:nvSpPr>
              <p:cNvPr id="10" name="Rectangle 9">
                <a:extLst>
                  <a:ext uri="{FF2B5EF4-FFF2-40B4-BE49-F238E27FC236}">
                    <a16:creationId xmlns:a16="http://schemas.microsoft.com/office/drawing/2014/main" id="{52741C01-73D0-A344-A9E2-500CC7FCA3C4}"/>
                  </a:ext>
                </a:extLst>
              </p:cNvPr>
              <p:cNvSpPr>
                <a:spLocks noRot="1" noChangeAspect="1" noMove="1" noResize="1" noEditPoints="1" noAdjustHandles="1" noChangeArrowheads="1" noChangeShapeType="1" noTextEdit="1"/>
              </p:cNvSpPr>
              <p:nvPr/>
            </p:nvSpPr>
            <p:spPr>
              <a:xfrm>
                <a:off x="4709320" y="2175193"/>
                <a:ext cx="4182533" cy="795859"/>
              </a:xfrm>
              <a:prstGeom prst="rect">
                <a:avLst/>
              </a:prstGeom>
              <a:blipFill>
                <a:blip r:embed="rId4"/>
                <a:stretch>
                  <a:fillRect l="-9394" t="-115625" b="-15781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FD74ED8F-6901-994E-97E5-686889176E6C}"/>
                  </a:ext>
                </a:extLst>
              </p:cNvPr>
              <p:cNvSpPr/>
              <p:nvPr/>
            </p:nvSpPr>
            <p:spPr>
              <a:xfrm>
                <a:off x="4824464" y="2930368"/>
                <a:ext cx="5025731" cy="795859"/>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m:rPr>
                          <m:aln/>
                        </m:rPr>
                        <a:rPr lang="de-DE" i="1">
                          <a:latin typeface="Cambria Math" panose="02040503050406030204" pitchFamily="18" charset="0"/>
                          <a:ea typeface="Cambria Math" panose="02040503050406030204" pitchFamily="18" charset="0"/>
                        </a:rPr>
                        <m:t>=</m:t>
                      </m:r>
                      <m:nary>
                        <m:naryPr>
                          <m:chr m:val="∑"/>
                          <m:supHide m:val="on"/>
                          <m:ctrlPr>
                            <a:rPr lang="de-DE" i="1">
                              <a:latin typeface="Cambria Math" panose="02040503050406030204" pitchFamily="18" charset="0"/>
                              <a:ea typeface="Cambria Math" panose="02040503050406030204" pitchFamily="18" charset="0"/>
                            </a:rPr>
                          </m:ctrlPr>
                        </m:naryPr>
                        <m:sub>
                          <m:r>
                            <a:rPr lang="de-DE" b="1" i="1" dirty="0">
                              <a:latin typeface="Cambria Math" panose="02040503050406030204" pitchFamily="18" charset="0"/>
                            </a:rPr>
                            <m:t>𝒓</m:t>
                          </m:r>
                          <m:r>
                            <a:rPr lang="de-DE" b="1"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𝑊</m:t>
                          </m:r>
                        </m:sub>
                        <m:sup/>
                        <m:e>
                          <m:r>
                            <a:rPr lang="de-DE" i="1">
                              <a:latin typeface="Cambria Math" panose="02040503050406030204" pitchFamily="18" charset="0"/>
                              <a:ea typeface="Cambria Math" panose="02040503050406030204" pitchFamily="18" charset="0"/>
                            </a:rPr>
                            <m:t>#</m:t>
                          </m:r>
                          <m:d>
                            <m:dPr>
                              <m:ctrlPr>
                                <a:rPr lang="de-DE" i="1">
                                  <a:latin typeface="Cambria Math" panose="02040503050406030204" pitchFamily="18" charset="0"/>
                                  <a:ea typeface="Cambria Math" panose="02040503050406030204" pitchFamily="18" charset="0"/>
                                </a:rPr>
                              </m:ctrlPr>
                            </m:dPr>
                            <m:e>
                              <m:r>
                                <a:rPr lang="de-DE" b="1" i="1" dirty="0">
                                  <a:latin typeface="Cambria Math" panose="02040503050406030204" pitchFamily="18" charset="0"/>
                                </a:rPr>
                                <m:t>𝒓</m:t>
                              </m:r>
                            </m:e>
                          </m:d>
                          <m:d>
                            <m:dPr>
                              <m:ctrlPr>
                                <a:rPr lang="de-DE" i="1" dirty="0">
                                  <a:latin typeface="Cambria Math" panose="02040503050406030204" pitchFamily="18" charset="0"/>
                                </a:rPr>
                              </m:ctrlPr>
                            </m:dPr>
                            <m:e>
                              <m:r>
                                <a:rPr lang="de-DE" i="1" dirty="0">
                                  <a:latin typeface="Cambria Math" panose="02040503050406030204" pitchFamily="18" charset="0"/>
                                </a:rPr>
                                <m:t>−</m:t>
                              </m:r>
                              <m:func>
                                <m:funcPr>
                                  <m:ctrlPr>
                                    <a:rPr lang="de-DE" i="1">
                                      <a:latin typeface="Cambria Math" panose="02040503050406030204" pitchFamily="18" charset="0"/>
                                      <a:ea typeface="Cambria Math" panose="02040503050406030204" pitchFamily="18" charset="0"/>
                                    </a:rPr>
                                  </m:ctrlPr>
                                </m:funcPr>
                                <m:fName>
                                  <m:r>
                                    <m:rPr>
                                      <m:sty m:val="p"/>
                                    </m:rPr>
                                    <a:rPr lang="de-DE">
                                      <a:latin typeface="Cambria Math" panose="02040503050406030204" pitchFamily="18" charset="0"/>
                                      <a:ea typeface="Cambria Math" panose="02040503050406030204" pitchFamily="18" charset="0"/>
                                    </a:rPr>
                                    <m:t>log</m:t>
                                  </m:r>
                                </m:fName>
                                <m:e>
                                  <m:d>
                                    <m:dPr>
                                      <m:ctrlPr>
                                        <a:rPr lang="de-DE" i="1">
                                          <a:latin typeface="Cambria Math" panose="02040503050406030204" pitchFamily="18" charset="0"/>
                                        </a:rPr>
                                      </m:ctrlPr>
                                    </m:dPr>
                                    <m:e>
                                      <m:r>
                                        <a:rPr lang="de-DE" i="1">
                                          <a:latin typeface="Cambria Math" panose="02040503050406030204" pitchFamily="18" charset="0"/>
                                        </a:rPr>
                                        <m:t>𝑍</m:t>
                                      </m:r>
                                    </m:e>
                                  </m:d>
                                </m:e>
                              </m:func>
                              <m:r>
                                <a:rPr lang="de-DE" i="1" dirty="0">
                                  <a:latin typeface="Cambria Math" panose="02040503050406030204" pitchFamily="18" charset="0"/>
                                  <a:ea typeface="Cambria Math" panose="02040503050406030204" pitchFamily="18" charset="0"/>
                                </a:rPr>
                                <m:t>+</m:t>
                              </m:r>
                              <m:nary>
                                <m:naryPr>
                                  <m:chr m:val="∑"/>
                                  <m:supHide m:val="on"/>
                                  <m:ctrlPr>
                                    <a:rPr lang="de-DE" i="1" dirty="0">
                                      <a:latin typeface="Cambria Math" panose="02040503050406030204" pitchFamily="18" charset="0"/>
                                      <a:ea typeface="Cambria Math" panose="02040503050406030204" pitchFamily="18" charset="0"/>
                                    </a:rPr>
                                  </m:ctrlPr>
                                </m:naryPr>
                                <m:sub>
                                  <m:r>
                                    <m:rPr>
                                      <m:brk m:alnAt="7"/>
                                    </m:rPr>
                                    <a:rPr lang="de-DE" i="1" dirty="0">
                                      <a:latin typeface="Cambria Math" panose="02040503050406030204" pitchFamily="18" charset="0"/>
                                      <a:ea typeface="Cambria Math" panose="02040503050406030204" pitchFamily="18" charset="0"/>
                                    </a:rPr>
                                    <m:t>𝑓</m:t>
                                  </m:r>
                                  <m:r>
                                    <a:rPr lang="de-DE"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𝐹</m:t>
                                  </m:r>
                                </m:sub>
                                <m:sup/>
                                <m:e>
                                  <m:func>
                                    <m:funcPr>
                                      <m:ctrlPr>
                                        <a:rPr lang="de-DE" i="1" dirty="0">
                                          <a:latin typeface="Cambria Math" panose="02040503050406030204" pitchFamily="18" charset="0"/>
                                          <a:ea typeface="Cambria Math" panose="02040503050406030204" pitchFamily="18" charset="0"/>
                                        </a:rPr>
                                      </m:ctrlPr>
                                    </m:funcPr>
                                    <m:fName>
                                      <m:r>
                                        <m:rPr>
                                          <m:sty m:val="p"/>
                                        </m:rPr>
                                        <a:rPr lang="de-DE" dirty="0">
                                          <a:latin typeface="Cambria Math" panose="02040503050406030204" pitchFamily="18" charset="0"/>
                                          <a:ea typeface="Cambria Math" panose="02040503050406030204" pitchFamily="18" charset="0"/>
                                        </a:rPr>
                                        <m:t>log</m:t>
                                      </m:r>
                                    </m:fName>
                                    <m:e>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𝜙</m:t>
                                          </m:r>
                                        </m:e>
                                        <m:sub>
                                          <m:r>
                                            <a:rPr lang="de-DE" i="1" dirty="0">
                                              <a:latin typeface="Cambria Math" panose="02040503050406030204" pitchFamily="18" charset="0"/>
                                              <a:ea typeface="Cambria Math" panose="02040503050406030204" pitchFamily="18" charset="0"/>
                                            </a:rPr>
                                            <m:t>𝑓</m:t>
                                          </m:r>
                                        </m:sub>
                                      </m:sSub>
                                      <m:d>
                                        <m:dPr>
                                          <m:ctrlPr>
                                            <a:rPr lang="de-DE" i="1" dirty="0">
                                              <a:latin typeface="Cambria Math" panose="02040503050406030204" pitchFamily="18" charset="0"/>
                                              <a:ea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𝒓</m:t>
                                              </m:r>
                                            </m:e>
                                            <m:sub>
                                              <m:r>
                                                <a:rPr lang="de-DE" i="1" dirty="0">
                                                  <a:latin typeface="Cambria Math" panose="02040503050406030204" pitchFamily="18" charset="0"/>
                                                  <a:ea typeface="Cambria Math" panose="02040503050406030204" pitchFamily="18" charset="0"/>
                                                </a:rPr>
                                                <m:t>𝑓</m:t>
                                              </m:r>
                                            </m:sub>
                                          </m:sSub>
                                        </m:e>
                                      </m:d>
                                    </m:e>
                                  </m:func>
                                </m:e>
                              </m:nary>
                            </m:e>
                          </m:d>
                        </m:e>
                      </m:nary>
                    </m:oMath>
                  </m:oMathPara>
                </a14:m>
                <a:endParaRPr lang="en-GB" dirty="0"/>
              </a:p>
            </p:txBody>
          </p:sp>
        </mc:Choice>
        <mc:Fallback xmlns="">
          <p:sp>
            <p:nvSpPr>
              <p:cNvPr id="11" name="Rectangle 10">
                <a:extLst>
                  <a:ext uri="{FF2B5EF4-FFF2-40B4-BE49-F238E27FC236}">
                    <a16:creationId xmlns:a16="http://schemas.microsoft.com/office/drawing/2014/main" id="{FD74ED8F-6901-994E-97E5-686889176E6C}"/>
                  </a:ext>
                </a:extLst>
              </p:cNvPr>
              <p:cNvSpPr>
                <a:spLocks noRot="1" noChangeAspect="1" noMove="1" noResize="1" noEditPoints="1" noAdjustHandles="1" noChangeArrowheads="1" noChangeShapeType="1" noTextEdit="1"/>
              </p:cNvSpPr>
              <p:nvPr/>
            </p:nvSpPr>
            <p:spPr>
              <a:xfrm>
                <a:off x="4824464" y="2930368"/>
                <a:ext cx="5025731" cy="795859"/>
              </a:xfrm>
              <a:prstGeom prst="rect">
                <a:avLst/>
              </a:prstGeom>
              <a:blipFill>
                <a:blip r:embed="rId5"/>
                <a:stretch>
                  <a:fillRect l="-10076" t="-117460" b="-16031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EC26DD74-DA0A-3241-BC9F-1FE393A983C8}"/>
                  </a:ext>
                </a:extLst>
              </p:cNvPr>
              <p:cNvSpPr/>
              <p:nvPr/>
            </p:nvSpPr>
            <p:spPr>
              <a:xfrm>
                <a:off x="4824464" y="3625363"/>
                <a:ext cx="5046133" cy="795859"/>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m:rPr>
                          <m:aln/>
                        </m:rPr>
                        <a:rPr lang="de-DE" i="1">
                          <a:latin typeface="Cambria Math" panose="02040503050406030204" pitchFamily="18" charset="0"/>
                          <a:ea typeface="Cambria Math" panose="02040503050406030204" pitchFamily="18" charset="0"/>
                        </a:rPr>
                        <m:t>=</m:t>
                      </m:r>
                      <m:d>
                        <m:dPr>
                          <m:ctrlPr>
                            <a:rPr lang="de-DE" i="1">
                              <a:latin typeface="Cambria Math" panose="02040503050406030204" pitchFamily="18" charset="0"/>
                              <a:ea typeface="Cambria Math" panose="02040503050406030204" pitchFamily="18" charset="0"/>
                            </a:rPr>
                          </m:ctrlPr>
                        </m:dPr>
                        <m:e>
                          <m:nary>
                            <m:naryPr>
                              <m:chr m:val="∑"/>
                              <m:supHide m:val="on"/>
                              <m:ctrlPr>
                                <a:rPr lang="de-DE" i="1">
                                  <a:latin typeface="Cambria Math" panose="02040503050406030204" pitchFamily="18" charset="0"/>
                                  <a:ea typeface="Cambria Math" panose="02040503050406030204" pitchFamily="18" charset="0"/>
                                </a:rPr>
                              </m:ctrlPr>
                            </m:naryPr>
                            <m:sub>
                              <m:r>
                                <a:rPr lang="de-DE" b="1" i="1" dirty="0">
                                  <a:latin typeface="Cambria Math" panose="02040503050406030204" pitchFamily="18" charset="0"/>
                                </a:rPr>
                                <m:t>𝒓</m:t>
                              </m:r>
                              <m:r>
                                <a:rPr lang="de-DE" b="1"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𝑊</m:t>
                              </m:r>
                            </m:sub>
                            <m:sup/>
                            <m:e>
                              <m:r>
                                <a:rPr lang="de-DE" i="1">
                                  <a:latin typeface="Cambria Math" panose="02040503050406030204" pitchFamily="18" charset="0"/>
                                  <a:ea typeface="Cambria Math" panose="02040503050406030204" pitchFamily="18" charset="0"/>
                                </a:rPr>
                                <m:t>#</m:t>
                              </m:r>
                              <m:d>
                                <m:dPr>
                                  <m:ctrlPr>
                                    <a:rPr lang="de-DE" i="1">
                                      <a:latin typeface="Cambria Math" panose="02040503050406030204" pitchFamily="18" charset="0"/>
                                      <a:ea typeface="Cambria Math" panose="02040503050406030204" pitchFamily="18" charset="0"/>
                                    </a:rPr>
                                  </m:ctrlPr>
                                </m:dPr>
                                <m:e>
                                  <m:r>
                                    <a:rPr lang="de-DE" b="1" i="1" dirty="0">
                                      <a:latin typeface="Cambria Math" panose="02040503050406030204" pitchFamily="18" charset="0"/>
                                    </a:rPr>
                                    <m:t>𝒓</m:t>
                                  </m:r>
                                </m:e>
                              </m:d>
                              <m:nary>
                                <m:naryPr>
                                  <m:chr m:val="∑"/>
                                  <m:supHide m:val="on"/>
                                  <m:ctrlPr>
                                    <a:rPr lang="de-DE" i="1" dirty="0">
                                      <a:latin typeface="Cambria Math" panose="02040503050406030204" pitchFamily="18" charset="0"/>
                                      <a:ea typeface="Cambria Math" panose="02040503050406030204" pitchFamily="18" charset="0"/>
                                    </a:rPr>
                                  </m:ctrlPr>
                                </m:naryPr>
                                <m:sub>
                                  <m:r>
                                    <m:rPr>
                                      <m:brk m:alnAt="7"/>
                                    </m:rPr>
                                    <a:rPr lang="de-DE" i="1" dirty="0">
                                      <a:latin typeface="Cambria Math" panose="02040503050406030204" pitchFamily="18" charset="0"/>
                                      <a:ea typeface="Cambria Math" panose="02040503050406030204" pitchFamily="18" charset="0"/>
                                    </a:rPr>
                                    <m:t>𝑓</m:t>
                                  </m:r>
                                  <m:r>
                                    <a:rPr lang="de-DE"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𝐹</m:t>
                                  </m:r>
                                </m:sub>
                                <m:sup/>
                                <m:e>
                                  <m:func>
                                    <m:funcPr>
                                      <m:ctrlPr>
                                        <a:rPr lang="de-DE" i="1" dirty="0">
                                          <a:latin typeface="Cambria Math" panose="02040503050406030204" pitchFamily="18" charset="0"/>
                                          <a:ea typeface="Cambria Math" panose="02040503050406030204" pitchFamily="18" charset="0"/>
                                        </a:rPr>
                                      </m:ctrlPr>
                                    </m:funcPr>
                                    <m:fName>
                                      <m:r>
                                        <m:rPr>
                                          <m:sty m:val="p"/>
                                        </m:rPr>
                                        <a:rPr lang="de-DE" dirty="0">
                                          <a:latin typeface="Cambria Math" panose="02040503050406030204" pitchFamily="18" charset="0"/>
                                          <a:ea typeface="Cambria Math" panose="02040503050406030204" pitchFamily="18" charset="0"/>
                                        </a:rPr>
                                        <m:t>log</m:t>
                                      </m:r>
                                    </m:fName>
                                    <m:e>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𝜙</m:t>
                                          </m:r>
                                        </m:e>
                                        <m:sub>
                                          <m:r>
                                            <a:rPr lang="de-DE" i="1" dirty="0">
                                              <a:latin typeface="Cambria Math" panose="02040503050406030204" pitchFamily="18" charset="0"/>
                                              <a:ea typeface="Cambria Math" panose="02040503050406030204" pitchFamily="18" charset="0"/>
                                            </a:rPr>
                                            <m:t>𝑓</m:t>
                                          </m:r>
                                        </m:sub>
                                      </m:sSub>
                                      <m:d>
                                        <m:dPr>
                                          <m:ctrlPr>
                                            <a:rPr lang="de-DE" i="1" dirty="0">
                                              <a:latin typeface="Cambria Math" panose="02040503050406030204" pitchFamily="18" charset="0"/>
                                              <a:ea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𝒓</m:t>
                                              </m:r>
                                            </m:e>
                                            <m:sub>
                                              <m:r>
                                                <a:rPr lang="de-DE" i="1" dirty="0">
                                                  <a:latin typeface="Cambria Math" panose="02040503050406030204" pitchFamily="18" charset="0"/>
                                                  <a:ea typeface="Cambria Math" panose="02040503050406030204" pitchFamily="18" charset="0"/>
                                                </a:rPr>
                                                <m:t>𝑓</m:t>
                                              </m:r>
                                            </m:sub>
                                          </m:sSub>
                                        </m:e>
                                      </m:d>
                                    </m:e>
                                  </m:func>
                                </m:e>
                              </m:nary>
                            </m:e>
                          </m:nary>
                        </m:e>
                      </m:d>
                      <m:r>
                        <a:rPr lang="de-DE" i="1" dirty="0">
                          <a:latin typeface="Cambria Math" panose="02040503050406030204" pitchFamily="18" charset="0"/>
                        </a:rPr>
                        <m:t>−</m:t>
                      </m:r>
                      <m:nary>
                        <m:naryPr>
                          <m:chr m:val="∑"/>
                          <m:supHide m:val="on"/>
                          <m:ctrlPr>
                            <a:rPr lang="de-DE" i="1" dirty="0">
                              <a:latin typeface="Cambria Math" panose="02040503050406030204" pitchFamily="18" charset="0"/>
                            </a:rPr>
                          </m:ctrlPr>
                        </m:naryPr>
                        <m:sub>
                          <m:r>
                            <a:rPr lang="de-DE" b="1" i="1" dirty="0">
                              <a:latin typeface="Cambria Math" panose="02040503050406030204" pitchFamily="18" charset="0"/>
                            </a:rPr>
                            <m:t>𝒓</m:t>
                          </m:r>
                          <m:r>
                            <a:rPr lang="de-DE" b="1"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𝑊</m:t>
                          </m:r>
                        </m:sub>
                        <m:sup/>
                        <m:e>
                          <m:r>
                            <a:rPr lang="de-DE" i="1">
                              <a:latin typeface="Cambria Math" panose="02040503050406030204" pitchFamily="18" charset="0"/>
                              <a:ea typeface="Cambria Math" panose="02040503050406030204" pitchFamily="18" charset="0"/>
                            </a:rPr>
                            <m:t>#</m:t>
                          </m:r>
                          <m:d>
                            <m:dPr>
                              <m:ctrlPr>
                                <a:rPr lang="de-DE" i="1">
                                  <a:latin typeface="Cambria Math" panose="02040503050406030204" pitchFamily="18" charset="0"/>
                                  <a:ea typeface="Cambria Math" panose="02040503050406030204" pitchFamily="18" charset="0"/>
                                </a:rPr>
                              </m:ctrlPr>
                            </m:dPr>
                            <m:e>
                              <m:r>
                                <a:rPr lang="de-DE" b="1" i="1" dirty="0">
                                  <a:latin typeface="Cambria Math" panose="02040503050406030204" pitchFamily="18" charset="0"/>
                                </a:rPr>
                                <m:t>𝒓</m:t>
                              </m:r>
                            </m:e>
                          </m:d>
                          <m:func>
                            <m:funcPr>
                              <m:ctrlPr>
                                <a:rPr lang="de-DE" i="1">
                                  <a:latin typeface="Cambria Math" panose="02040503050406030204" pitchFamily="18" charset="0"/>
                                  <a:ea typeface="Cambria Math" panose="02040503050406030204" pitchFamily="18" charset="0"/>
                                </a:rPr>
                              </m:ctrlPr>
                            </m:funcPr>
                            <m:fName>
                              <m:r>
                                <m:rPr>
                                  <m:sty m:val="p"/>
                                </m:rPr>
                                <a:rPr lang="de-DE">
                                  <a:latin typeface="Cambria Math" panose="02040503050406030204" pitchFamily="18" charset="0"/>
                                  <a:ea typeface="Cambria Math" panose="02040503050406030204" pitchFamily="18" charset="0"/>
                                </a:rPr>
                                <m:t>log</m:t>
                              </m:r>
                            </m:fName>
                            <m:e>
                              <m:d>
                                <m:dPr>
                                  <m:ctrlPr>
                                    <a:rPr lang="de-DE" i="1">
                                      <a:latin typeface="Cambria Math" panose="02040503050406030204" pitchFamily="18" charset="0"/>
                                    </a:rPr>
                                  </m:ctrlPr>
                                </m:dPr>
                                <m:e>
                                  <m:r>
                                    <a:rPr lang="de-DE" i="1">
                                      <a:latin typeface="Cambria Math" panose="02040503050406030204" pitchFamily="18" charset="0"/>
                                    </a:rPr>
                                    <m:t>𝑍</m:t>
                                  </m:r>
                                </m:e>
                              </m:d>
                            </m:e>
                          </m:func>
                        </m:e>
                      </m:nary>
                    </m:oMath>
                  </m:oMathPara>
                </a14:m>
                <a:endParaRPr lang="en-GB" dirty="0"/>
              </a:p>
            </p:txBody>
          </p:sp>
        </mc:Choice>
        <mc:Fallback xmlns="">
          <p:sp>
            <p:nvSpPr>
              <p:cNvPr id="12" name="Rectangle 11">
                <a:extLst>
                  <a:ext uri="{FF2B5EF4-FFF2-40B4-BE49-F238E27FC236}">
                    <a16:creationId xmlns:a16="http://schemas.microsoft.com/office/drawing/2014/main" id="{EC26DD74-DA0A-3241-BC9F-1FE393A983C8}"/>
                  </a:ext>
                </a:extLst>
              </p:cNvPr>
              <p:cNvSpPr>
                <a:spLocks noRot="1" noChangeAspect="1" noMove="1" noResize="1" noEditPoints="1" noAdjustHandles="1" noChangeArrowheads="1" noChangeShapeType="1" noTextEdit="1"/>
              </p:cNvSpPr>
              <p:nvPr/>
            </p:nvSpPr>
            <p:spPr>
              <a:xfrm>
                <a:off x="4824464" y="3625363"/>
                <a:ext cx="5046133" cy="795859"/>
              </a:xfrm>
              <a:prstGeom prst="rect">
                <a:avLst/>
              </a:prstGeom>
              <a:blipFill>
                <a:blip r:embed="rId6"/>
                <a:stretch>
                  <a:fillRect l="-7538" t="-115625" b="-15781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C699B35B-4C0F-9D4E-A27A-D347085E6485}"/>
                  </a:ext>
                </a:extLst>
              </p:cNvPr>
              <p:cNvSpPr/>
              <p:nvPr/>
            </p:nvSpPr>
            <p:spPr>
              <a:xfrm>
                <a:off x="4824464" y="4317342"/>
                <a:ext cx="4817533" cy="795859"/>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m:rPr>
                          <m:aln/>
                        </m:rPr>
                        <a:rPr lang="de-DE" i="1">
                          <a:latin typeface="Cambria Math" panose="02040503050406030204" pitchFamily="18" charset="0"/>
                          <a:ea typeface="Cambria Math" panose="02040503050406030204" pitchFamily="18" charset="0"/>
                        </a:rPr>
                        <m:t>=</m:t>
                      </m:r>
                      <m:d>
                        <m:dPr>
                          <m:ctrlPr>
                            <a:rPr lang="de-DE" i="1">
                              <a:latin typeface="Cambria Math" panose="02040503050406030204" pitchFamily="18" charset="0"/>
                              <a:ea typeface="Cambria Math" panose="02040503050406030204" pitchFamily="18" charset="0"/>
                            </a:rPr>
                          </m:ctrlPr>
                        </m:dPr>
                        <m:e>
                          <m:nary>
                            <m:naryPr>
                              <m:chr m:val="∑"/>
                              <m:supHide m:val="on"/>
                              <m:ctrlPr>
                                <a:rPr lang="de-DE" i="1">
                                  <a:latin typeface="Cambria Math" panose="02040503050406030204" pitchFamily="18" charset="0"/>
                                  <a:ea typeface="Cambria Math" panose="02040503050406030204" pitchFamily="18" charset="0"/>
                                </a:rPr>
                              </m:ctrlPr>
                            </m:naryPr>
                            <m:sub>
                              <m:r>
                                <a:rPr lang="de-DE" b="1" i="1" dirty="0">
                                  <a:latin typeface="Cambria Math" panose="02040503050406030204" pitchFamily="18" charset="0"/>
                                </a:rPr>
                                <m:t>𝒓</m:t>
                              </m:r>
                              <m:r>
                                <a:rPr lang="de-DE" b="1"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𝑊</m:t>
                              </m:r>
                            </m:sub>
                            <m:sup/>
                            <m:e>
                              <m:r>
                                <a:rPr lang="de-DE" i="1">
                                  <a:latin typeface="Cambria Math" panose="02040503050406030204" pitchFamily="18" charset="0"/>
                                  <a:ea typeface="Cambria Math" panose="02040503050406030204" pitchFamily="18" charset="0"/>
                                </a:rPr>
                                <m:t>#</m:t>
                              </m:r>
                              <m:d>
                                <m:dPr>
                                  <m:ctrlPr>
                                    <a:rPr lang="de-DE" i="1">
                                      <a:latin typeface="Cambria Math" panose="02040503050406030204" pitchFamily="18" charset="0"/>
                                      <a:ea typeface="Cambria Math" panose="02040503050406030204" pitchFamily="18" charset="0"/>
                                    </a:rPr>
                                  </m:ctrlPr>
                                </m:dPr>
                                <m:e>
                                  <m:r>
                                    <a:rPr lang="de-DE" b="1" i="1" dirty="0">
                                      <a:latin typeface="Cambria Math" panose="02040503050406030204" pitchFamily="18" charset="0"/>
                                    </a:rPr>
                                    <m:t>𝒓</m:t>
                                  </m:r>
                                </m:e>
                              </m:d>
                              <m:nary>
                                <m:naryPr>
                                  <m:chr m:val="∑"/>
                                  <m:supHide m:val="on"/>
                                  <m:ctrlPr>
                                    <a:rPr lang="de-DE" i="1" dirty="0">
                                      <a:latin typeface="Cambria Math" panose="02040503050406030204" pitchFamily="18" charset="0"/>
                                      <a:ea typeface="Cambria Math" panose="02040503050406030204" pitchFamily="18" charset="0"/>
                                    </a:rPr>
                                  </m:ctrlPr>
                                </m:naryPr>
                                <m:sub>
                                  <m:r>
                                    <m:rPr>
                                      <m:brk m:alnAt="7"/>
                                    </m:rPr>
                                    <a:rPr lang="de-DE" i="1" dirty="0">
                                      <a:latin typeface="Cambria Math" panose="02040503050406030204" pitchFamily="18" charset="0"/>
                                      <a:ea typeface="Cambria Math" panose="02040503050406030204" pitchFamily="18" charset="0"/>
                                    </a:rPr>
                                    <m:t>𝑓</m:t>
                                  </m:r>
                                  <m:r>
                                    <a:rPr lang="de-DE"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𝐹</m:t>
                                  </m:r>
                                </m:sub>
                                <m:sup/>
                                <m:e>
                                  <m:func>
                                    <m:funcPr>
                                      <m:ctrlPr>
                                        <a:rPr lang="de-DE" i="1" dirty="0">
                                          <a:latin typeface="Cambria Math" panose="02040503050406030204" pitchFamily="18" charset="0"/>
                                          <a:ea typeface="Cambria Math" panose="02040503050406030204" pitchFamily="18" charset="0"/>
                                        </a:rPr>
                                      </m:ctrlPr>
                                    </m:funcPr>
                                    <m:fName>
                                      <m:r>
                                        <m:rPr>
                                          <m:sty m:val="p"/>
                                        </m:rPr>
                                        <a:rPr lang="de-DE" dirty="0">
                                          <a:latin typeface="Cambria Math" panose="02040503050406030204" pitchFamily="18" charset="0"/>
                                          <a:ea typeface="Cambria Math" panose="02040503050406030204" pitchFamily="18" charset="0"/>
                                        </a:rPr>
                                        <m:t>log</m:t>
                                      </m:r>
                                    </m:fName>
                                    <m:e>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𝜙</m:t>
                                          </m:r>
                                        </m:e>
                                        <m:sub>
                                          <m:r>
                                            <a:rPr lang="de-DE" i="1" dirty="0">
                                              <a:latin typeface="Cambria Math" panose="02040503050406030204" pitchFamily="18" charset="0"/>
                                              <a:ea typeface="Cambria Math" panose="02040503050406030204" pitchFamily="18" charset="0"/>
                                            </a:rPr>
                                            <m:t>𝑓</m:t>
                                          </m:r>
                                        </m:sub>
                                      </m:sSub>
                                      <m:d>
                                        <m:dPr>
                                          <m:ctrlPr>
                                            <a:rPr lang="de-DE" i="1" dirty="0">
                                              <a:latin typeface="Cambria Math" panose="02040503050406030204" pitchFamily="18" charset="0"/>
                                              <a:ea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𝒓</m:t>
                                              </m:r>
                                            </m:e>
                                            <m:sub>
                                              <m:r>
                                                <a:rPr lang="de-DE" i="1" dirty="0">
                                                  <a:latin typeface="Cambria Math" panose="02040503050406030204" pitchFamily="18" charset="0"/>
                                                  <a:ea typeface="Cambria Math" panose="02040503050406030204" pitchFamily="18" charset="0"/>
                                                </a:rPr>
                                                <m:t>𝑓</m:t>
                                              </m:r>
                                            </m:sub>
                                          </m:sSub>
                                        </m:e>
                                      </m:d>
                                    </m:e>
                                  </m:func>
                                </m:e>
                              </m:nary>
                            </m:e>
                          </m:nary>
                        </m:e>
                      </m:d>
                      <m:r>
                        <a:rPr lang="de-DE" i="1" dirty="0">
                          <a:latin typeface="Cambria Math" panose="02040503050406030204" pitchFamily="18" charset="0"/>
                        </a:rPr>
                        <m:t>−</m:t>
                      </m:r>
                      <m:r>
                        <a:rPr lang="de-DE" i="1" dirty="0">
                          <a:latin typeface="Cambria Math" panose="02040503050406030204" pitchFamily="18" charset="0"/>
                        </a:rPr>
                        <m:t>𝑘</m:t>
                      </m:r>
                      <m:func>
                        <m:funcPr>
                          <m:ctrlPr>
                            <a:rPr lang="de-DE" i="1">
                              <a:latin typeface="Cambria Math" panose="02040503050406030204" pitchFamily="18" charset="0"/>
                              <a:ea typeface="Cambria Math" panose="02040503050406030204" pitchFamily="18" charset="0"/>
                            </a:rPr>
                          </m:ctrlPr>
                        </m:funcPr>
                        <m:fName>
                          <m:r>
                            <m:rPr>
                              <m:sty m:val="p"/>
                            </m:rPr>
                            <a:rPr lang="de-DE">
                              <a:latin typeface="Cambria Math" panose="02040503050406030204" pitchFamily="18" charset="0"/>
                              <a:ea typeface="Cambria Math" panose="02040503050406030204" pitchFamily="18" charset="0"/>
                            </a:rPr>
                            <m:t>log</m:t>
                          </m:r>
                        </m:fName>
                        <m:e>
                          <m:d>
                            <m:dPr>
                              <m:ctrlPr>
                                <a:rPr lang="de-DE" i="1">
                                  <a:latin typeface="Cambria Math" panose="02040503050406030204" pitchFamily="18" charset="0"/>
                                </a:rPr>
                              </m:ctrlPr>
                            </m:dPr>
                            <m:e>
                              <m:r>
                                <a:rPr lang="de-DE" i="1">
                                  <a:latin typeface="Cambria Math" panose="02040503050406030204" pitchFamily="18" charset="0"/>
                                </a:rPr>
                                <m:t>𝑍</m:t>
                              </m:r>
                            </m:e>
                          </m:d>
                        </m:e>
                      </m:func>
                    </m:oMath>
                  </m:oMathPara>
                </a14:m>
                <a:endParaRPr lang="en-GB" dirty="0"/>
              </a:p>
            </p:txBody>
          </p:sp>
        </mc:Choice>
        <mc:Fallback xmlns="">
          <p:sp>
            <p:nvSpPr>
              <p:cNvPr id="13" name="Rectangle 12">
                <a:extLst>
                  <a:ext uri="{FF2B5EF4-FFF2-40B4-BE49-F238E27FC236}">
                    <a16:creationId xmlns:a16="http://schemas.microsoft.com/office/drawing/2014/main" id="{C699B35B-4C0F-9D4E-A27A-D347085E6485}"/>
                  </a:ext>
                </a:extLst>
              </p:cNvPr>
              <p:cNvSpPr>
                <a:spLocks noRot="1" noChangeAspect="1" noMove="1" noResize="1" noEditPoints="1" noAdjustHandles="1" noChangeArrowheads="1" noChangeShapeType="1" noTextEdit="1"/>
              </p:cNvSpPr>
              <p:nvPr/>
            </p:nvSpPr>
            <p:spPr>
              <a:xfrm>
                <a:off x="4824464" y="4317342"/>
                <a:ext cx="4817533" cy="795859"/>
              </a:xfrm>
              <a:prstGeom prst="rect">
                <a:avLst/>
              </a:prstGeom>
              <a:blipFill>
                <a:blip r:embed="rId7"/>
                <a:stretch>
                  <a:fillRect l="-7895" t="-115625" b="-15781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80FF8A01-3FE3-8C49-8488-0C76C83111CF}"/>
                  </a:ext>
                </a:extLst>
              </p:cNvPr>
              <p:cNvSpPr/>
              <p:nvPr/>
            </p:nvSpPr>
            <p:spPr>
              <a:xfrm>
                <a:off x="4824464" y="5012337"/>
                <a:ext cx="5477933" cy="853311"/>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m:rPr>
                          <m:aln/>
                        </m:rPr>
                        <a:rPr lang="de-DE" i="1">
                          <a:latin typeface="Cambria Math" panose="02040503050406030204" pitchFamily="18" charset="0"/>
                        </a:rPr>
                        <m:t>=</m:t>
                      </m:r>
                      <m:d>
                        <m:dPr>
                          <m:ctrlPr>
                            <a:rPr lang="de-DE" i="1">
                              <a:latin typeface="Cambria Math" panose="02040503050406030204" pitchFamily="18" charset="0"/>
                              <a:ea typeface="Cambria Math" panose="02040503050406030204" pitchFamily="18" charset="0"/>
                            </a:rPr>
                          </m:ctrlPr>
                        </m:dPr>
                        <m:e>
                          <m:nary>
                            <m:naryPr>
                              <m:chr m:val="∑"/>
                              <m:supHide m:val="on"/>
                              <m:ctrlPr>
                                <a:rPr lang="de-DE" i="1">
                                  <a:latin typeface="Cambria Math" panose="02040503050406030204" pitchFamily="18" charset="0"/>
                                  <a:ea typeface="Cambria Math" panose="02040503050406030204" pitchFamily="18" charset="0"/>
                                </a:rPr>
                              </m:ctrlPr>
                            </m:naryPr>
                            <m:sub>
                              <m:r>
                                <a:rPr lang="de-DE" i="1" dirty="0">
                                  <a:latin typeface="Cambria Math" panose="02040503050406030204" pitchFamily="18" charset="0"/>
                                </a:rPr>
                                <m:t>𝑓</m:t>
                              </m:r>
                              <m:r>
                                <a:rPr lang="de-DE" b="1"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𝐹</m:t>
                              </m:r>
                            </m:sub>
                            <m:sup/>
                            <m:e>
                              <m:nary>
                                <m:naryPr>
                                  <m:chr m:val="∑"/>
                                  <m:supHide m:val="on"/>
                                  <m:ctrlPr>
                                    <a:rPr lang="de-DE" i="1" dirty="0">
                                      <a:latin typeface="Cambria Math" panose="02040503050406030204" pitchFamily="18" charset="0"/>
                                      <a:ea typeface="Cambria Math" panose="02040503050406030204" pitchFamily="18" charset="0"/>
                                    </a:rPr>
                                  </m:ctrlPr>
                                </m:naryPr>
                                <m:sub>
                                  <m:sSub>
                                    <m:sSubPr>
                                      <m:ctrlPr>
                                        <a:rPr lang="de-DE" b="1" i="1" dirty="0">
                                          <a:latin typeface="Cambria Math" panose="02040503050406030204" pitchFamily="18" charset="0"/>
                                        </a:rPr>
                                      </m:ctrlPr>
                                    </m:sSubPr>
                                    <m:e>
                                      <m:r>
                                        <a:rPr lang="de-DE" b="1" i="1" dirty="0">
                                          <a:latin typeface="Cambria Math" panose="02040503050406030204" pitchFamily="18" charset="0"/>
                                        </a:rPr>
                                        <m:t>𝒓</m:t>
                                      </m:r>
                                    </m:e>
                                    <m:sub>
                                      <m:r>
                                        <a:rPr lang="de-DE" i="1" dirty="0">
                                          <a:latin typeface="Cambria Math" panose="02040503050406030204" pitchFamily="18" charset="0"/>
                                        </a:rPr>
                                        <m:t>𝑓</m:t>
                                      </m:r>
                                    </m:sub>
                                  </m:sSub>
                                  <m:r>
                                    <a:rPr lang="de-DE"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ℛ</m:t>
                                  </m:r>
                                  <m:d>
                                    <m:dPr>
                                      <m:ctrlPr>
                                        <a:rPr lang="de-DE" i="1" dirty="0">
                                          <a:latin typeface="Cambria Math" panose="02040503050406030204" pitchFamily="18" charset="0"/>
                                          <a:ea typeface="Cambria Math" panose="02040503050406030204" pitchFamily="18" charset="0"/>
                                        </a:rPr>
                                      </m:ctrlPr>
                                    </m:dPr>
                                    <m:e>
                                      <m:r>
                                        <a:rPr lang="de-DE" i="1" dirty="0">
                                          <a:latin typeface="Cambria Math" panose="02040503050406030204" pitchFamily="18" charset="0"/>
                                          <a:ea typeface="Cambria Math" panose="02040503050406030204" pitchFamily="18" charset="0"/>
                                        </a:rPr>
                                        <m:t>𝑟𝑣</m:t>
                                      </m:r>
                                      <m:d>
                                        <m:dPr>
                                          <m:ctrlPr>
                                            <a:rPr lang="de-DE" i="1" dirty="0">
                                              <a:latin typeface="Cambria Math" panose="02040503050406030204" pitchFamily="18" charset="0"/>
                                              <a:ea typeface="Cambria Math" panose="02040503050406030204" pitchFamily="18" charset="0"/>
                                            </a:rPr>
                                          </m:ctrlPr>
                                        </m:dPr>
                                        <m:e>
                                          <m:r>
                                            <a:rPr lang="de-DE" i="1" dirty="0">
                                              <a:latin typeface="Cambria Math" panose="02040503050406030204" pitchFamily="18" charset="0"/>
                                              <a:ea typeface="Cambria Math" panose="02040503050406030204" pitchFamily="18" charset="0"/>
                                            </a:rPr>
                                            <m:t>𝑓</m:t>
                                          </m:r>
                                        </m:e>
                                      </m:d>
                                    </m:e>
                                  </m:d>
                                </m:sub>
                                <m:sup/>
                                <m:e>
                                  <m:r>
                                    <a:rPr lang="de-DE" i="1">
                                      <a:latin typeface="Cambria Math" panose="02040503050406030204" pitchFamily="18" charset="0"/>
                                      <a:ea typeface="Cambria Math" panose="02040503050406030204" pitchFamily="18" charset="0"/>
                                    </a:rPr>
                                    <m:t>#</m:t>
                                  </m:r>
                                  <m:d>
                                    <m:dPr>
                                      <m:ctrlPr>
                                        <a:rPr lang="de-DE" i="1">
                                          <a:latin typeface="Cambria Math" panose="02040503050406030204" pitchFamily="18" charset="0"/>
                                          <a:ea typeface="Cambria Math" panose="02040503050406030204" pitchFamily="18" charset="0"/>
                                        </a:rPr>
                                      </m:ctrlPr>
                                    </m:dPr>
                                    <m:e>
                                      <m:sSub>
                                        <m:sSubPr>
                                          <m:ctrlPr>
                                            <a:rPr lang="de-DE" b="1" i="1" dirty="0">
                                              <a:latin typeface="Cambria Math" panose="02040503050406030204" pitchFamily="18" charset="0"/>
                                            </a:rPr>
                                          </m:ctrlPr>
                                        </m:sSubPr>
                                        <m:e>
                                          <m:r>
                                            <a:rPr lang="de-DE" b="1" i="1" dirty="0">
                                              <a:latin typeface="Cambria Math" panose="02040503050406030204" pitchFamily="18" charset="0"/>
                                            </a:rPr>
                                            <m:t>𝒓</m:t>
                                          </m:r>
                                        </m:e>
                                        <m:sub>
                                          <m:r>
                                            <a:rPr lang="de-DE" i="1" dirty="0">
                                              <a:latin typeface="Cambria Math" panose="02040503050406030204" pitchFamily="18" charset="0"/>
                                            </a:rPr>
                                            <m:t>𝑓</m:t>
                                          </m:r>
                                        </m:sub>
                                      </m:sSub>
                                    </m:e>
                                  </m:d>
                                  <m:func>
                                    <m:funcPr>
                                      <m:ctrlPr>
                                        <a:rPr lang="de-DE" i="1" dirty="0">
                                          <a:latin typeface="Cambria Math" panose="02040503050406030204" pitchFamily="18" charset="0"/>
                                          <a:ea typeface="Cambria Math" panose="02040503050406030204" pitchFamily="18" charset="0"/>
                                        </a:rPr>
                                      </m:ctrlPr>
                                    </m:funcPr>
                                    <m:fName>
                                      <m:r>
                                        <m:rPr>
                                          <m:sty m:val="p"/>
                                        </m:rPr>
                                        <a:rPr lang="de-DE" dirty="0">
                                          <a:latin typeface="Cambria Math" panose="02040503050406030204" pitchFamily="18" charset="0"/>
                                          <a:ea typeface="Cambria Math" panose="02040503050406030204" pitchFamily="18" charset="0"/>
                                        </a:rPr>
                                        <m:t>log</m:t>
                                      </m:r>
                                    </m:fName>
                                    <m:e>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𝜙</m:t>
                                          </m:r>
                                        </m:e>
                                        <m:sub>
                                          <m:r>
                                            <a:rPr lang="de-DE" i="1" dirty="0">
                                              <a:latin typeface="Cambria Math" panose="02040503050406030204" pitchFamily="18" charset="0"/>
                                              <a:ea typeface="Cambria Math" panose="02040503050406030204" pitchFamily="18" charset="0"/>
                                            </a:rPr>
                                            <m:t>𝑓</m:t>
                                          </m:r>
                                        </m:sub>
                                      </m:sSub>
                                      <m:d>
                                        <m:dPr>
                                          <m:ctrlPr>
                                            <a:rPr lang="de-DE" i="1" dirty="0">
                                              <a:latin typeface="Cambria Math" panose="02040503050406030204" pitchFamily="18" charset="0"/>
                                              <a:ea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𝒓</m:t>
                                              </m:r>
                                            </m:e>
                                            <m:sub>
                                              <m:r>
                                                <a:rPr lang="de-DE" i="1" dirty="0">
                                                  <a:latin typeface="Cambria Math" panose="02040503050406030204" pitchFamily="18" charset="0"/>
                                                  <a:ea typeface="Cambria Math" panose="02040503050406030204" pitchFamily="18" charset="0"/>
                                                </a:rPr>
                                                <m:t>𝑓</m:t>
                                              </m:r>
                                            </m:sub>
                                          </m:sSub>
                                        </m:e>
                                      </m:d>
                                    </m:e>
                                  </m:func>
                                </m:e>
                              </m:nary>
                            </m:e>
                          </m:nary>
                        </m:e>
                      </m:d>
                      <m:r>
                        <a:rPr lang="de-DE" i="1" dirty="0">
                          <a:latin typeface="Cambria Math" panose="02040503050406030204" pitchFamily="18" charset="0"/>
                        </a:rPr>
                        <m:t>−</m:t>
                      </m:r>
                      <m:r>
                        <a:rPr lang="de-DE" i="1" dirty="0">
                          <a:latin typeface="Cambria Math" panose="02040503050406030204" pitchFamily="18" charset="0"/>
                        </a:rPr>
                        <m:t>𝑘</m:t>
                      </m:r>
                      <m:func>
                        <m:funcPr>
                          <m:ctrlPr>
                            <a:rPr lang="de-DE" i="1">
                              <a:latin typeface="Cambria Math" panose="02040503050406030204" pitchFamily="18" charset="0"/>
                              <a:ea typeface="Cambria Math" panose="02040503050406030204" pitchFamily="18" charset="0"/>
                            </a:rPr>
                          </m:ctrlPr>
                        </m:funcPr>
                        <m:fName>
                          <m:r>
                            <m:rPr>
                              <m:sty m:val="p"/>
                            </m:rPr>
                            <a:rPr lang="de-DE">
                              <a:latin typeface="Cambria Math" panose="02040503050406030204" pitchFamily="18" charset="0"/>
                              <a:ea typeface="Cambria Math" panose="02040503050406030204" pitchFamily="18" charset="0"/>
                            </a:rPr>
                            <m:t>log</m:t>
                          </m:r>
                        </m:fName>
                        <m:e>
                          <m:d>
                            <m:dPr>
                              <m:ctrlPr>
                                <a:rPr lang="de-DE" i="1">
                                  <a:latin typeface="Cambria Math" panose="02040503050406030204" pitchFamily="18" charset="0"/>
                                </a:rPr>
                              </m:ctrlPr>
                            </m:dPr>
                            <m:e>
                              <m:r>
                                <a:rPr lang="de-DE" i="1">
                                  <a:latin typeface="Cambria Math" panose="02040503050406030204" pitchFamily="18" charset="0"/>
                                </a:rPr>
                                <m:t>𝑍</m:t>
                              </m:r>
                            </m:e>
                          </m:d>
                        </m:e>
                      </m:func>
                    </m:oMath>
                  </m:oMathPara>
                </a14:m>
                <a:endParaRPr lang="en-GB" dirty="0"/>
              </a:p>
            </p:txBody>
          </p:sp>
        </mc:Choice>
        <mc:Fallback xmlns="">
          <p:sp>
            <p:nvSpPr>
              <p:cNvPr id="14" name="Rectangle 13">
                <a:extLst>
                  <a:ext uri="{FF2B5EF4-FFF2-40B4-BE49-F238E27FC236}">
                    <a16:creationId xmlns:a16="http://schemas.microsoft.com/office/drawing/2014/main" id="{80FF8A01-3FE3-8C49-8488-0C76C83111CF}"/>
                  </a:ext>
                </a:extLst>
              </p:cNvPr>
              <p:cNvSpPr>
                <a:spLocks noRot="1" noChangeAspect="1" noMove="1" noResize="1" noEditPoints="1" noAdjustHandles="1" noChangeArrowheads="1" noChangeShapeType="1" noTextEdit="1"/>
              </p:cNvSpPr>
              <p:nvPr/>
            </p:nvSpPr>
            <p:spPr>
              <a:xfrm>
                <a:off x="4824464" y="5012337"/>
                <a:ext cx="5477933" cy="853311"/>
              </a:xfrm>
              <a:prstGeom prst="rect">
                <a:avLst/>
              </a:prstGeom>
              <a:blipFill>
                <a:blip r:embed="rId8"/>
                <a:stretch>
                  <a:fillRect l="-7176" t="-108824" b="-14117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42AEE359-5265-7548-8313-BFC147A85928}"/>
                  </a:ext>
                </a:extLst>
              </p:cNvPr>
              <p:cNvSpPr txBox="1"/>
              <p:nvPr/>
            </p:nvSpPr>
            <p:spPr>
              <a:xfrm>
                <a:off x="8725009" y="915553"/>
                <a:ext cx="3154774" cy="411331"/>
              </a:xfrm>
              <a:prstGeom prst="rect">
                <a:avLst/>
              </a:prstGeom>
              <a:noFill/>
            </p:spPr>
            <p:txBody>
              <a:bodyPr wrap="none" rtlCol="0">
                <a:spAutoFit/>
              </a:bodyPr>
              <a:lstStyle/>
              <a:p>
                <a14:m>
                  <m:oMath xmlns:m="http://schemas.openxmlformats.org/officeDocument/2006/math">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𝜙</m:t>
                        </m:r>
                      </m:e>
                      <m:sub>
                        <m:r>
                          <a:rPr lang="de-DE" i="1" dirty="0">
                            <a:latin typeface="Cambria Math" panose="02040503050406030204" pitchFamily="18" charset="0"/>
                            <a:ea typeface="Cambria Math" panose="02040503050406030204" pitchFamily="18" charset="0"/>
                          </a:rPr>
                          <m:t>𝑓</m:t>
                        </m:r>
                      </m:sub>
                    </m:sSub>
                    <m:d>
                      <m:dPr>
                        <m:ctrlPr>
                          <a:rPr lang="de-DE" i="1" dirty="0">
                            <a:latin typeface="Cambria Math" panose="02040503050406030204" pitchFamily="18" charset="0"/>
                            <a:ea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𝒓</m:t>
                            </m:r>
                          </m:e>
                          <m:sub>
                            <m:r>
                              <a:rPr lang="de-DE" i="1" dirty="0">
                                <a:latin typeface="Cambria Math" panose="02040503050406030204" pitchFamily="18" charset="0"/>
                                <a:ea typeface="Cambria Math" panose="02040503050406030204" pitchFamily="18" charset="0"/>
                              </a:rPr>
                              <m:t>𝑓</m:t>
                            </m:r>
                          </m:sub>
                        </m:sSub>
                      </m:e>
                    </m:d>
                    <m:r>
                      <a:rPr lang="de-DE" i="1" dirty="0">
                        <a:latin typeface="Cambria Math" panose="02040503050406030204" pitchFamily="18" charset="0"/>
                        <a:ea typeface="Cambria Math" panose="02040503050406030204" pitchFamily="18" charset="0"/>
                      </a:rPr>
                      <m:t> </m:t>
                    </m:r>
                  </m:oMath>
                </a14:m>
                <a:r>
                  <a:rPr lang="en-GB" dirty="0"/>
                  <a:t>refers to parameter </a:t>
                </a:r>
                <a14:m>
                  <m:oMath xmlns:m="http://schemas.openxmlformats.org/officeDocument/2006/math">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𝜃</m:t>
                    </m:r>
                  </m:oMath>
                </a14:m>
                <a:endParaRPr lang="en-GB" dirty="0"/>
              </a:p>
            </p:txBody>
          </p:sp>
        </mc:Choice>
        <mc:Fallback xmlns="">
          <p:sp>
            <p:nvSpPr>
              <p:cNvPr id="15" name="TextBox 14">
                <a:extLst>
                  <a:ext uri="{FF2B5EF4-FFF2-40B4-BE49-F238E27FC236}">
                    <a16:creationId xmlns:a16="http://schemas.microsoft.com/office/drawing/2014/main" id="{42AEE359-5265-7548-8313-BFC147A85928}"/>
                  </a:ext>
                </a:extLst>
              </p:cNvPr>
              <p:cNvSpPr txBox="1">
                <a:spLocks noRot="1" noChangeAspect="1" noMove="1" noResize="1" noEditPoints="1" noAdjustHandles="1" noChangeArrowheads="1" noChangeShapeType="1" noTextEdit="1"/>
              </p:cNvSpPr>
              <p:nvPr/>
            </p:nvSpPr>
            <p:spPr>
              <a:xfrm>
                <a:off x="8725009" y="915553"/>
                <a:ext cx="3154774" cy="411331"/>
              </a:xfrm>
              <a:prstGeom prst="rect">
                <a:avLst/>
              </a:prstGeom>
              <a:blipFill>
                <a:blip r:embed="rId9"/>
                <a:stretch>
                  <a:fillRect l="-402" b="-18750"/>
                </a:stretch>
              </a:blipFill>
            </p:spPr>
            <p:txBody>
              <a:bodyPr/>
              <a:lstStyle/>
              <a:p>
                <a:r>
                  <a:rPr lang="en-GB">
                    <a:noFill/>
                  </a:rPr>
                  <a:t> </a:t>
                </a:r>
              </a:p>
            </p:txBody>
          </p:sp>
        </mc:Fallback>
      </mc:AlternateContent>
      <p:cxnSp>
        <p:nvCxnSpPr>
          <p:cNvPr id="17" name="Straight Arrow Connector 16">
            <a:extLst>
              <a:ext uri="{FF2B5EF4-FFF2-40B4-BE49-F238E27FC236}">
                <a16:creationId xmlns:a16="http://schemas.microsoft.com/office/drawing/2014/main" id="{879FF919-8B6B-E741-AC8B-D75A288AA747}"/>
              </a:ext>
            </a:extLst>
          </p:cNvPr>
          <p:cNvCxnSpPr>
            <a:stCxn id="15" idx="2"/>
          </p:cNvCxnSpPr>
          <p:nvPr/>
        </p:nvCxnSpPr>
        <p:spPr>
          <a:xfrm flipH="1">
            <a:off x="9730052" y="1326883"/>
            <a:ext cx="572344" cy="3470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2953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8A64C-6C6D-3946-BD8A-C0F3C80D49FC}"/>
              </a:ext>
            </a:extLst>
          </p:cNvPr>
          <p:cNvSpPr>
            <a:spLocks noGrp="1"/>
          </p:cNvSpPr>
          <p:nvPr>
            <p:ph type="title"/>
          </p:nvPr>
        </p:nvSpPr>
        <p:spPr/>
        <p:txBody>
          <a:bodyPr>
            <a:normAutofit/>
          </a:bodyPr>
          <a:lstStyle/>
          <a:p>
            <a:r>
              <a:rPr lang="en-GB"/>
              <a:t>ML Procedure for Undirected Models</a:t>
            </a:r>
            <a:endParaRPr lang="en-GB" dirty="0"/>
          </a:p>
        </p:txBody>
      </p:sp>
      <mc:AlternateContent xmlns:mc="http://schemas.openxmlformats.org/markup-compatibility/2006" xmlns:a14="http://schemas.microsoft.com/office/drawing/2010/main">
        <mc:Choice Requires="a14">
          <p:sp>
            <p:nvSpPr>
              <p:cNvPr id="9" name="Content Placeholder 8">
                <a:extLst>
                  <a:ext uri="{FF2B5EF4-FFF2-40B4-BE49-F238E27FC236}">
                    <a16:creationId xmlns:a16="http://schemas.microsoft.com/office/drawing/2014/main" id="{9F856EB9-6F20-C04F-BDE2-E2E209ADD20C}"/>
                  </a:ext>
                </a:extLst>
              </p:cNvPr>
              <p:cNvSpPr>
                <a:spLocks noGrp="1"/>
              </p:cNvSpPr>
              <p:nvPr>
                <p:ph idx="1"/>
              </p:nvPr>
            </p:nvSpPr>
            <p:spPr/>
            <p:txBody>
              <a:bodyPr/>
              <a:lstStyle/>
              <a:p>
                <a:pPr marL="514350" indent="-514350">
                  <a:buFont typeface="+mj-lt"/>
                  <a:buAutoNum type="arabicPeriod" startAt="2"/>
                </a:pPr>
                <a:r>
                  <a:rPr lang="en-GB" dirty="0"/>
                  <a:t>Take the derivative of the log likelihood with respect to each parameter, i.e., </a:t>
                </a:r>
                <a14:m>
                  <m:oMath xmlns:m="http://schemas.openxmlformats.org/officeDocument/2006/math">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𝜙</m:t>
                        </m:r>
                      </m:e>
                      <m:sub>
                        <m:r>
                          <a:rPr lang="de-DE" i="1" dirty="0">
                            <a:latin typeface="Cambria Math" panose="02040503050406030204" pitchFamily="18" charset="0"/>
                            <a:ea typeface="Cambria Math" panose="02040503050406030204" pitchFamily="18" charset="0"/>
                          </a:rPr>
                          <m:t>𝑓</m:t>
                        </m:r>
                      </m:sub>
                    </m:sSub>
                    <m:d>
                      <m:dPr>
                        <m:ctrlPr>
                          <a:rPr lang="de-DE" i="1" dirty="0">
                            <a:latin typeface="Cambria Math" panose="02040503050406030204" pitchFamily="18" charset="0"/>
                            <a:ea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𝒓</m:t>
                            </m:r>
                          </m:e>
                          <m:sub>
                            <m:r>
                              <a:rPr lang="de-DE" i="1" dirty="0">
                                <a:latin typeface="Cambria Math" panose="02040503050406030204" pitchFamily="18" charset="0"/>
                                <a:ea typeface="Cambria Math" panose="02040503050406030204" pitchFamily="18" charset="0"/>
                              </a:rPr>
                              <m:t>𝑓</m:t>
                            </m:r>
                          </m:sub>
                        </m:sSub>
                      </m:e>
                    </m:d>
                  </m:oMath>
                </a14:m>
                <a:endParaRPr lang="en-GB" dirty="0"/>
              </a:p>
              <a:p>
                <a:endParaRPr lang="en-GB" dirty="0"/>
              </a:p>
              <a:p>
                <a:endParaRPr lang="en-GB" dirty="0"/>
              </a:p>
              <a:p>
                <a:pPr lvl="1"/>
                <a:r>
                  <a:rPr lang="en-GB" dirty="0"/>
                  <a:t>Derivation of </a:t>
                </a:r>
                <a14:m>
                  <m:oMath xmlns:m="http://schemas.openxmlformats.org/officeDocument/2006/math">
                    <m:sSub>
                      <m:sSubPr>
                        <m:ctrlPr>
                          <a:rPr lang="de-DE" i="1" dirty="0">
                            <a:solidFill>
                              <a:schemeClr val="accent1"/>
                            </a:solidFill>
                            <a:latin typeface="Cambria Math" panose="02040503050406030204" pitchFamily="18" charset="0"/>
                          </a:rPr>
                        </m:ctrlPr>
                      </m:sSubPr>
                      <m:e>
                        <m:r>
                          <a:rPr lang="en-GB" i="1" dirty="0">
                            <a:solidFill>
                              <a:schemeClr val="accent1"/>
                            </a:solidFill>
                            <a:latin typeface="Cambria Math" panose="02040503050406030204" pitchFamily="18" charset="0"/>
                          </a:rPr>
                          <m:t>𝑙</m:t>
                        </m:r>
                      </m:e>
                      <m:sub>
                        <m:r>
                          <a:rPr lang="de-DE" i="1" dirty="0">
                            <a:solidFill>
                              <a:schemeClr val="accent1"/>
                            </a:solidFill>
                            <a:latin typeface="Cambria Math" panose="02040503050406030204" pitchFamily="18" charset="0"/>
                          </a:rPr>
                          <m:t>1</m:t>
                        </m:r>
                      </m:sub>
                    </m:sSub>
                  </m:oMath>
                </a14:m>
                <a:endParaRPr lang="en-GB" dirty="0">
                  <a:solidFill>
                    <a:schemeClr val="accent1"/>
                  </a:solidFill>
                </a:endParaRPr>
              </a:p>
              <a:p>
                <a:pPr lvl="1"/>
                <a:endParaRPr lang="en-GB" dirty="0"/>
              </a:p>
              <a:p>
                <a:pPr lvl="1"/>
                <a:endParaRPr lang="en-GB" dirty="0"/>
              </a:p>
            </p:txBody>
          </p:sp>
        </mc:Choice>
        <mc:Fallback xmlns="">
          <p:sp>
            <p:nvSpPr>
              <p:cNvPr id="9" name="Content Placeholder 8">
                <a:extLst>
                  <a:ext uri="{FF2B5EF4-FFF2-40B4-BE49-F238E27FC236}">
                    <a16:creationId xmlns:a16="http://schemas.microsoft.com/office/drawing/2014/main" id="{9F856EB9-6F20-C04F-BDE2-E2E209ADD20C}"/>
                  </a:ext>
                </a:extLst>
              </p:cNvPr>
              <p:cNvSpPr>
                <a:spLocks noGrp="1" noRot="1" noChangeAspect="1" noMove="1" noResize="1" noEditPoints="1" noAdjustHandles="1" noChangeArrowheads="1" noChangeShapeType="1" noTextEdit="1"/>
              </p:cNvSpPr>
              <p:nvPr>
                <p:ph idx="1"/>
              </p:nvPr>
            </p:nvSpPr>
            <p:spPr>
              <a:blipFill>
                <a:blip r:embed="rId2"/>
                <a:stretch>
                  <a:fillRect l="-1608" t="-2020"/>
                </a:stretch>
              </a:blipFill>
            </p:spPr>
            <p:txBody>
              <a:bodyPr/>
              <a:lstStyle/>
              <a:p>
                <a:r>
                  <a:rPr lang="en-GB">
                    <a:noFill/>
                  </a:rPr>
                  <a:t> </a:t>
                </a:r>
              </a:p>
            </p:txBody>
          </p:sp>
        </mc:Fallback>
      </mc:AlternateContent>
      <p:sp>
        <p:nvSpPr>
          <p:cNvPr id="3" name="Date Placeholder 2">
            <a:extLst>
              <a:ext uri="{FF2B5EF4-FFF2-40B4-BE49-F238E27FC236}">
                <a16:creationId xmlns:a16="http://schemas.microsoft.com/office/drawing/2014/main" id="{EEB1DB9E-C431-4E42-905B-52B1F4974E4A}"/>
              </a:ext>
            </a:extLst>
          </p:cNvPr>
          <p:cNvSpPr>
            <a:spLocks noGrp="1"/>
          </p:cNvSpPr>
          <p:nvPr>
            <p:ph type="dt" sz="half" idx="2"/>
          </p:nvPr>
        </p:nvSpPr>
        <p:spPr/>
        <p:txBody>
          <a:bodyPr/>
          <a:lstStyle/>
          <a:p>
            <a:r>
              <a:rPr lang="en-GB"/>
              <a:t>Lifted Learning</a:t>
            </a:r>
            <a:endParaRPr lang="en-US" dirty="0"/>
          </a:p>
        </p:txBody>
      </p:sp>
      <p:sp>
        <p:nvSpPr>
          <p:cNvPr id="5" name="Footer Placeholder 4">
            <a:extLst>
              <a:ext uri="{FF2B5EF4-FFF2-40B4-BE49-F238E27FC236}">
                <a16:creationId xmlns:a16="http://schemas.microsoft.com/office/drawing/2014/main" id="{1DD0A1B3-7735-4840-A035-8EAF7C655E1D}"/>
              </a:ext>
            </a:extLst>
          </p:cNvPr>
          <p:cNvSpPr>
            <a:spLocks noGrp="1"/>
          </p:cNvSpPr>
          <p:nvPr>
            <p:ph type="ftr" sz="quarter" idx="3"/>
          </p:nvPr>
        </p:nvSpPr>
        <p:spPr/>
        <p:txBody>
          <a:bodyPr/>
          <a:lstStyle/>
          <a:p>
            <a:r>
              <a:rPr lang="en-GB"/>
              <a:t>T. Braun - StaRAI</a:t>
            </a:r>
          </a:p>
        </p:txBody>
      </p:sp>
      <p:sp>
        <p:nvSpPr>
          <p:cNvPr id="4" name="Slide Number Placeholder 3">
            <a:extLst>
              <a:ext uri="{FF2B5EF4-FFF2-40B4-BE49-F238E27FC236}">
                <a16:creationId xmlns:a16="http://schemas.microsoft.com/office/drawing/2014/main" id="{AA339661-3992-7142-AAF1-BAD98FA3EF61}"/>
              </a:ext>
            </a:extLst>
          </p:cNvPr>
          <p:cNvSpPr>
            <a:spLocks noGrp="1"/>
          </p:cNvSpPr>
          <p:nvPr>
            <p:ph type="sldNum" sz="quarter" idx="4"/>
          </p:nvPr>
        </p:nvSpPr>
        <p:spPr/>
        <p:txBody>
          <a:bodyPr/>
          <a:lstStyle/>
          <a:p>
            <a:fld id="{67C9959E-8E6B-B04C-9955-EA096F41CA7A}" type="slidenum">
              <a:rPr lang="en-GB" smtClean="0"/>
              <a:pPr/>
              <a:t>149</a:t>
            </a:fld>
            <a:endParaRPr lang="en-GB"/>
          </a:p>
        </p:txBody>
      </p:sp>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3FB887EE-FB15-C844-834D-71B52AA2BBC0}"/>
                  </a:ext>
                </a:extLst>
              </p:cNvPr>
              <p:cNvSpPr/>
              <p:nvPr/>
            </p:nvSpPr>
            <p:spPr>
              <a:xfrm>
                <a:off x="2692401" y="1988098"/>
                <a:ext cx="6151877" cy="853375"/>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func>
                        <m:funcPr>
                          <m:ctrlPr>
                            <a:rPr lang="de-DE" i="1">
                              <a:latin typeface="Cambria Math" panose="02040503050406030204" pitchFamily="18" charset="0"/>
                              <a:ea typeface="Cambria Math" panose="02040503050406030204" pitchFamily="18" charset="0"/>
                            </a:rPr>
                          </m:ctrlPr>
                        </m:funcPr>
                        <m:fName>
                          <m:r>
                            <m:rPr>
                              <m:sty m:val="p"/>
                            </m:rPr>
                            <a:rPr lang="de-DE">
                              <a:latin typeface="Cambria Math" panose="02040503050406030204" pitchFamily="18" charset="0"/>
                              <a:ea typeface="Cambria Math" panose="02040503050406030204" pitchFamily="18" charset="0"/>
                            </a:rPr>
                            <m:t>log</m:t>
                          </m:r>
                        </m:fName>
                        <m:e>
                          <m:r>
                            <a:rPr lang="de-DE" i="1">
                              <a:latin typeface="Cambria Math" panose="02040503050406030204" pitchFamily="18" charset="0"/>
                              <a:ea typeface="Cambria Math" panose="02040503050406030204" pitchFamily="18" charset="0"/>
                            </a:rPr>
                            <m:t>𝑃</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𝐷</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𝜃</m:t>
                              </m:r>
                            </m:e>
                          </m:d>
                        </m:e>
                      </m:func>
                      <m:r>
                        <m:rPr>
                          <m:aln/>
                        </m:rPr>
                        <a:rPr lang="de-DE" i="1">
                          <a:latin typeface="Cambria Math" panose="02040503050406030204" pitchFamily="18" charset="0"/>
                          <a:ea typeface="Cambria Math" panose="02040503050406030204" pitchFamily="18" charset="0"/>
                        </a:rPr>
                        <m:t>=</m:t>
                      </m:r>
                      <m:d>
                        <m:dPr>
                          <m:ctrlPr>
                            <a:rPr lang="de-DE" i="1">
                              <a:latin typeface="Cambria Math" panose="02040503050406030204" pitchFamily="18" charset="0"/>
                              <a:ea typeface="Cambria Math" panose="02040503050406030204" pitchFamily="18" charset="0"/>
                            </a:rPr>
                          </m:ctrlPr>
                        </m:dPr>
                        <m:e>
                          <m:nary>
                            <m:naryPr>
                              <m:chr m:val="∑"/>
                              <m:supHide m:val="on"/>
                              <m:ctrlPr>
                                <a:rPr lang="de-DE" i="1">
                                  <a:latin typeface="Cambria Math" panose="02040503050406030204" pitchFamily="18" charset="0"/>
                                  <a:ea typeface="Cambria Math" panose="02040503050406030204" pitchFamily="18" charset="0"/>
                                </a:rPr>
                              </m:ctrlPr>
                            </m:naryPr>
                            <m:sub>
                              <m:r>
                                <a:rPr lang="de-DE" i="1" dirty="0">
                                  <a:latin typeface="Cambria Math" panose="02040503050406030204" pitchFamily="18" charset="0"/>
                                </a:rPr>
                                <m:t>𝑓</m:t>
                              </m:r>
                              <m:r>
                                <a:rPr lang="de-DE" b="1"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𝐹</m:t>
                              </m:r>
                            </m:sub>
                            <m:sup/>
                            <m:e>
                              <m:nary>
                                <m:naryPr>
                                  <m:chr m:val="∑"/>
                                  <m:supHide m:val="on"/>
                                  <m:ctrlPr>
                                    <a:rPr lang="de-DE" i="1" dirty="0">
                                      <a:latin typeface="Cambria Math" panose="02040503050406030204" pitchFamily="18" charset="0"/>
                                      <a:ea typeface="Cambria Math" panose="02040503050406030204" pitchFamily="18" charset="0"/>
                                    </a:rPr>
                                  </m:ctrlPr>
                                </m:naryPr>
                                <m:sub>
                                  <m:sSub>
                                    <m:sSubPr>
                                      <m:ctrlPr>
                                        <a:rPr lang="de-DE" b="1" i="1" dirty="0">
                                          <a:latin typeface="Cambria Math" panose="02040503050406030204" pitchFamily="18" charset="0"/>
                                        </a:rPr>
                                      </m:ctrlPr>
                                    </m:sSubPr>
                                    <m:e>
                                      <m:r>
                                        <a:rPr lang="de-DE" b="1" i="1" dirty="0">
                                          <a:latin typeface="Cambria Math" panose="02040503050406030204" pitchFamily="18" charset="0"/>
                                        </a:rPr>
                                        <m:t>𝒓</m:t>
                                      </m:r>
                                    </m:e>
                                    <m:sub>
                                      <m:r>
                                        <a:rPr lang="de-DE" i="1" dirty="0">
                                          <a:latin typeface="Cambria Math" panose="02040503050406030204" pitchFamily="18" charset="0"/>
                                        </a:rPr>
                                        <m:t>𝑓</m:t>
                                      </m:r>
                                    </m:sub>
                                  </m:sSub>
                                  <m:r>
                                    <a:rPr lang="de-DE"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ℛ</m:t>
                                  </m:r>
                                  <m:d>
                                    <m:dPr>
                                      <m:ctrlPr>
                                        <a:rPr lang="de-DE" i="1" dirty="0">
                                          <a:latin typeface="Cambria Math" panose="02040503050406030204" pitchFamily="18" charset="0"/>
                                          <a:ea typeface="Cambria Math" panose="02040503050406030204" pitchFamily="18" charset="0"/>
                                        </a:rPr>
                                      </m:ctrlPr>
                                    </m:dPr>
                                    <m:e>
                                      <m:r>
                                        <a:rPr lang="de-DE" i="1" dirty="0">
                                          <a:latin typeface="Cambria Math" panose="02040503050406030204" pitchFamily="18" charset="0"/>
                                          <a:ea typeface="Cambria Math" panose="02040503050406030204" pitchFamily="18" charset="0"/>
                                        </a:rPr>
                                        <m:t>𝑟𝑣</m:t>
                                      </m:r>
                                      <m:d>
                                        <m:dPr>
                                          <m:ctrlPr>
                                            <a:rPr lang="de-DE" i="1" dirty="0">
                                              <a:latin typeface="Cambria Math" panose="02040503050406030204" pitchFamily="18" charset="0"/>
                                              <a:ea typeface="Cambria Math" panose="02040503050406030204" pitchFamily="18" charset="0"/>
                                            </a:rPr>
                                          </m:ctrlPr>
                                        </m:dPr>
                                        <m:e>
                                          <m:r>
                                            <a:rPr lang="de-DE" i="1" dirty="0">
                                              <a:latin typeface="Cambria Math" panose="02040503050406030204" pitchFamily="18" charset="0"/>
                                              <a:ea typeface="Cambria Math" panose="02040503050406030204" pitchFamily="18" charset="0"/>
                                            </a:rPr>
                                            <m:t>𝑓</m:t>
                                          </m:r>
                                        </m:e>
                                      </m:d>
                                    </m:e>
                                  </m:d>
                                </m:sub>
                                <m:sup/>
                                <m:e>
                                  <m:r>
                                    <a:rPr lang="de-DE" i="1">
                                      <a:solidFill>
                                        <a:schemeClr val="accent1"/>
                                      </a:solidFill>
                                      <a:latin typeface="Cambria Math" panose="02040503050406030204" pitchFamily="18" charset="0"/>
                                      <a:ea typeface="Cambria Math" panose="02040503050406030204" pitchFamily="18" charset="0"/>
                                    </a:rPr>
                                    <m:t>#</m:t>
                                  </m:r>
                                  <m:d>
                                    <m:dPr>
                                      <m:ctrlPr>
                                        <a:rPr lang="de-DE" i="1">
                                          <a:solidFill>
                                            <a:schemeClr val="accent1"/>
                                          </a:solidFill>
                                          <a:latin typeface="Cambria Math" panose="02040503050406030204" pitchFamily="18" charset="0"/>
                                          <a:ea typeface="Cambria Math" panose="02040503050406030204" pitchFamily="18" charset="0"/>
                                        </a:rPr>
                                      </m:ctrlPr>
                                    </m:dPr>
                                    <m:e>
                                      <m:sSub>
                                        <m:sSubPr>
                                          <m:ctrlPr>
                                            <a:rPr lang="de-DE" b="1" i="1" dirty="0">
                                              <a:solidFill>
                                                <a:schemeClr val="accent1"/>
                                              </a:solidFill>
                                              <a:latin typeface="Cambria Math" panose="02040503050406030204" pitchFamily="18" charset="0"/>
                                            </a:rPr>
                                          </m:ctrlPr>
                                        </m:sSubPr>
                                        <m:e>
                                          <m:r>
                                            <a:rPr lang="de-DE" b="1" i="1" dirty="0">
                                              <a:solidFill>
                                                <a:schemeClr val="accent1"/>
                                              </a:solidFill>
                                              <a:latin typeface="Cambria Math" panose="02040503050406030204" pitchFamily="18" charset="0"/>
                                            </a:rPr>
                                            <m:t>𝒓</m:t>
                                          </m:r>
                                        </m:e>
                                        <m:sub>
                                          <m:r>
                                            <a:rPr lang="de-DE" i="1" dirty="0">
                                              <a:solidFill>
                                                <a:schemeClr val="accent1"/>
                                              </a:solidFill>
                                              <a:latin typeface="Cambria Math" panose="02040503050406030204" pitchFamily="18" charset="0"/>
                                            </a:rPr>
                                            <m:t>𝑓</m:t>
                                          </m:r>
                                        </m:sub>
                                      </m:sSub>
                                    </m:e>
                                  </m:d>
                                  <m:func>
                                    <m:funcPr>
                                      <m:ctrlPr>
                                        <a:rPr lang="de-DE" i="1" dirty="0">
                                          <a:solidFill>
                                            <a:schemeClr val="accent1"/>
                                          </a:solidFill>
                                          <a:latin typeface="Cambria Math" panose="02040503050406030204" pitchFamily="18" charset="0"/>
                                          <a:ea typeface="Cambria Math" panose="02040503050406030204" pitchFamily="18" charset="0"/>
                                        </a:rPr>
                                      </m:ctrlPr>
                                    </m:funcPr>
                                    <m:fName>
                                      <m:r>
                                        <m:rPr>
                                          <m:sty m:val="p"/>
                                        </m:rPr>
                                        <a:rPr lang="de-DE" dirty="0">
                                          <a:solidFill>
                                            <a:schemeClr val="accent1"/>
                                          </a:solidFill>
                                          <a:latin typeface="Cambria Math" panose="02040503050406030204" pitchFamily="18" charset="0"/>
                                          <a:ea typeface="Cambria Math" panose="02040503050406030204" pitchFamily="18" charset="0"/>
                                        </a:rPr>
                                        <m:t>log</m:t>
                                      </m:r>
                                    </m:fName>
                                    <m:e>
                                      <m:sSub>
                                        <m:sSubPr>
                                          <m:ctrlPr>
                                            <a:rPr lang="de-DE" i="1" dirty="0">
                                              <a:solidFill>
                                                <a:schemeClr val="accent1"/>
                                              </a:solidFill>
                                              <a:latin typeface="Cambria Math" panose="02040503050406030204" pitchFamily="18" charset="0"/>
                                              <a:ea typeface="Cambria Math" panose="02040503050406030204" pitchFamily="18" charset="0"/>
                                            </a:rPr>
                                          </m:ctrlPr>
                                        </m:sSubPr>
                                        <m:e>
                                          <m:r>
                                            <a:rPr lang="de-DE" i="1" dirty="0">
                                              <a:solidFill>
                                                <a:schemeClr val="accent1"/>
                                              </a:solidFill>
                                              <a:latin typeface="Cambria Math" panose="02040503050406030204" pitchFamily="18" charset="0"/>
                                              <a:ea typeface="Cambria Math" panose="02040503050406030204" pitchFamily="18" charset="0"/>
                                            </a:rPr>
                                            <m:t>𝜙</m:t>
                                          </m:r>
                                        </m:e>
                                        <m:sub>
                                          <m:r>
                                            <a:rPr lang="de-DE" i="1" dirty="0">
                                              <a:solidFill>
                                                <a:schemeClr val="accent1"/>
                                              </a:solidFill>
                                              <a:latin typeface="Cambria Math" panose="02040503050406030204" pitchFamily="18" charset="0"/>
                                              <a:ea typeface="Cambria Math" panose="02040503050406030204" pitchFamily="18" charset="0"/>
                                            </a:rPr>
                                            <m:t>𝑓</m:t>
                                          </m:r>
                                        </m:sub>
                                      </m:sSub>
                                      <m:d>
                                        <m:dPr>
                                          <m:ctrlPr>
                                            <a:rPr lang="de-DE" i="1" dirty="0">
                                              <a:solidFill>
                                                <a:schemeClr val="accent1"/>
                                              </a:solidFill>
                                              <a:latin typeface="Cambria Math" panose="02040503050406030204" pitchFamily="18" charset="0"/>
                                              <a:ea typeface="Cambria Math" panose="02040503050406030204" pitchFamily="18" charset="0"/>
                                            </a:rPr>
                                          </m:ctrlPr>
                                        </m:dPr>
                                        <m:e>
                                          <m:sSub>
                                            <m:sSubPr>
                                              <m:ctrlPr>
                                                <a:rPr lang="de-DE" i="1" dirty="0">
                                                  <a:solidFill>
                                                    <a:schemeClr val="accent1"/>
                                                  </a:solidFill>
                                                  <a:latin typeface="Cambria Math" panose="02040503050406030204" pitchFamily="18" charset="0"/>
                                                  <a:ea typeface="Cambria Math" panose="02040503050406030204" pitchFamily="18" charset="0"/>
                                                </a:rPr>
                                              </m:ctrlPr>
                                            </m:sSubPr>
                                            <m:e>
                                              <m:r>
                                                <a:rPr lang="de-DE" b="1" i="1" dirty="0">
                                                  <a:solidFill>
                                                    <a:schemeClr val="accent1"/>
                                                  </a:solidFill>
                                                  <a:latin typeface="Cambria Math" panose="02040503050406030204" pitchFamily="18" charset="0"/>
                                                  <a:ea typeface="Cambria Math" panose="02040503050406030204" pitchFamily="18" charset="0"/>
                                                </a:rPr>
                                                <m:t>𝒓</m:t>
                                              </m:r>
                                            </m:e>
                                            <m:sub>
                                              <m:r>
                                                <a:rPr lang="de-DE" i="1" dirty="0">
                                                  <a:solidFill>
                                                    <a:schemeClr val="accent1"/>
                                                  </a:solidFill>
                                                  <a:latin typeface="Cambria Math" panose="02040503050406030204" pitchFamily="18" charset="0"/>
                                                  <a:ea typeface="Cambria Math" panose="02040503050406030204" pitchFamily="18" charset="0"/>
                                                </a:rPr>
                                                <m:t>𝑓</m:t>
                                              </m:r>
                                            </m:sub>
                                          </m:sSub>
                                        </m:e>
                                      </m:d>
                                    </m:e>
                                  </m:func>
                                </m:e>
                              </m:nary>
                            </m:e>
                          </m:nary>
                        </m:e>
                      </m:d>
                      <m:r>
                        <a:rPr lang="de-DE" i="1" dirty="0">
                          <a:latin typeface="Cambria Math" panose="02040503050406030204" pitchFamily="18" charset="0"/>
                        </a:rPr>
                        <m:t>−</m:t>
                      </m:r>
                      <m:r>
                        <a:rPr lang="de-DE" i="1" dirty="0" smtClean="0">
                          <a:solidFill>
                            <a:srgbClr val="FFC000"/>
                          </a:solidFill>
                          <a:latin typeface="Cambria Math" panose="02040503050406030204" pitchFamily="18" charset="0"/>
                        </a:rPr>
                        <m:t>𝑘</m:t>
                      </m:r>
                      <m:func>
                        <m:funcPr>
                          <m:ctrlPr>
                            <a:rPr lang="de-DE" i="1">
                              <a:solidFill>
                                <a:srgbClr val="FFC000"/>
                              </a:solidFill>
                              <a:latin typeface="Cambria Math" panose="02040503050406030204" pitchFamily="18" charset="0"/>
                              <a:ea typeface="Cambria Math" panose="02040503050406030204" pitchFamily="18" charset="0"/>
                            </a:rPr>
                          </m:ctrlPr>
                        </m:funcPr>
                        <m:fName>
                          <m:r>
                            <m:rPr>
                              <m:sty m:val="p"/>
                            </m:rPr>
                            <a:rPr lang="de-DE">
                              <a:solidFill>
                                <a:srgbClr val="FFC000"/>
                              </a:solidFill>
                              <a:latin typeface="Cambria Math" panose="02040503050406030204" pitchFamily="18" charset="0"/>
                              <a:ea typeface="Cambria Math" panose="02040503050406030204" pitchFamily="18" charset="0"/>
                            </a:rPr>
                            <m:t>log</m:t>
                          </m:r>
                        </m:fName>
                        <m:e>
                          <m:d>
                            <m:dPr>
                              <m:ctrlPr>
                                <a:rPr lang="de-DE" i="1">
                                  <a:solidFill>
                                    <a:srgbClr val="FFC000"/>
                                  </a:solidFill>
                                  <a:latin typeface="Cambria Math" panose="02040503050406030204" pitchFamily="18" charset="0"/>
                                </a:rPr>
                              </m:ctrlPr>
                            </m:dPr>
                            <m:e>
                              <m:r>
                                <a:rPr lang="de-DE" i="1">
                                  <a:solidFill>
                                    <a:srgbClr val="FFC000"/>
                                  </a:solidFill>
                                  <a:latin typeface="Cambria Math" panose="02040503050406030204" pitchFamily="18" charset="0"/>
                                </a:rPr>
                                <m:t>𝑍</m:t>
                              </m:r>
                            </m:e>
                          </m:d>
                        </m:e>
                      </m:func>
                    </m:oMath>
                  </m:oMathPara>
                </a14:m>
                <a:endParaRPr lang="en-GB" dirty="0"/>
              </a:p>
            </p:txBody>
          </p:sp>
        </mc:Choice>
        <mc:Fallback xmlns="">
          <p:sp>
            <p:nvSpPr>
              <p:cNvPr id="10" name="Rectangle 9">
                <a:extLst>
                  <a:ext uri="{FF2B5EF4-FFF2-40B4-BE49-F238E27FC236}">
                    <a16:creationId xmlns:a16="http://schemas.microsoft.com/office/drawing/2014/main" id="{3FB887EE-FB15-C844-834D-71B52AA2BBC0}"/>
                  </a:ext>
                </a:extLst>
              </p:cNvPr>
              <p:cNvSpPr>
                <a:spLocks noRot="1" noChangeAspect="1" noMove="1" noResize="1" noEditPoints="1" noAdjustHandles="1" noChangeArrowheads="1" noChangeShapeType="1" noTextEdit="1"/>
              </p:cNvSpPr>
              <p:nvPr/>
            </p:nvSpPr>
            <p:spPr>
              <a:xfrm>
                <a:off x="2692401" y="1988098"/>
                <a:ext cx="6151877" cy="853375"/>
              </a:xfrm>
              <a:prstGeom prst="rect">
                <a:avLst/>
              </a:prstGeom>
              <a:blipFill>
                <a:blip r:embed="rId3"/>
                <a:stretch>
                  <a:fillRect l="-206" t="-108824" b="-14117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E11ADF27-2416-2241-898B-17D264057201}"/>
                  </a:ext>
                </a:extLst>
              </p:cNvPr>
              <p:cNvSpPr/>
              <p:nvPr/>
            </p:nvSpPr>
            <p:spPr>
              <a:xfrm>
                <a:off x="2912534" y="3672654"/>
                <a:ext cx="6151877" cy="718915"/>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f>
                        <m:fPr>
                          <m:ctrlPr>
                            <a:rPr lang="de-DE" i="1">
                              <a:latin typeface="Cambria Math" panose="02040503050406030204" pitchFamily="18" charset="0"/>
                              <a:ea typeface="Cambria Math" panose="02040503050406030204" pitchFamily="18" charset="0"/>
                            </a:rPr>
                          </m:ctrlPr>
                        </m:fPr>
                        <m:num>
                          <m:r>
                            <a:rPr lang="de-DE" i="1">
                              <a:latin typeface="Cambria Math" panose="02040503050406030204" pitchFamily="18" charset="0"/>
                              <a:ea typeface="Cambria Math" panose="02040503050406030204" pitchFamily="18" charset="0"/>
                            </a:rPr>
                            <m:t>𝜕</m:t>
                          </m:r>
                          <m:sSub>
                            <m:sSubPr>
                              <m:ctrlPr>
                                <a:rPr lang="de-DE" i="1">
                                  <a:solidFill>
                                    <a:schemeClr val="accent1"/>
                                  </a:solidFill>
                                  <a:latin typeface="Cambria Math" panose="02040503050406030204" pitchFamily="18" charset="0"/>
                                  <a:ea typeface="Cambria Math" panose="02040503050406030204" pitchFamily="18" charset="0"/>
                                </a:rPr>
                              </m:ctrlPr>
                            </m:sSubPr>
                            <m:e>
                              <m:r>
                                <a:rPr lang="de-DE" i="1">
                                  <a:solidFill>
                                    <a:schemeClr val="accent1"/>
                                  </a:solidFill>
                                  <a:latin typeface="Cambria Math" panose="02040503050406030204" pitchFamily="18" charset="0"/>
                                  <a:ea typeface="Cambria Math" panose="02040503050406030204" pitchFamily="18" charset="0"/>
                                </a:rPr>
                                <m:t>𝑙</m:t>
                              </m:r>
                            </m:e>
                            <m:sub>
                              <m:r>
                                <a:rPr lang="de-DE" i="1">
                                  <a:solidFill>
                                    <a:schemeClr val="accent1"/>
                                  </a:solidFill>
                                  <a:latin typeface="Cambria Math" panose="02040503050406030204" pitchFamily="18" charset="0"/>
                                  <a:ea typeface="Cambria Math" panose="02040503050406030204" pitchFamily="18" charset="0"/>
                                </a:rPr>
                                <m:t>1</m:t>
                              </m:r>
                            </m:sub>
                          </m:sSub>
                        </m:num>
                        <m:den>
                          <m:r>
                            <a:rPr lang="de-DE" i="1">
                              <a:latin typeface="Cambria Math" panose="02040503050406030204" pitchFamily="18" charset="0"/>
                              <a:ea typeface="Cambria Math" panose="02040503050406030204" pitchFamily="18" charset="0"/>
                            </a:rPr>
                            <m:t>𝜕</m:t>
                          </m:r>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𝜙</m:t>
                              </m:r>
                            </m:e>
                            <m:sub>
                              <m:r>
                                <a:rPr lang="de-DE" i="1" dirty="0">
                                  <a:latin typeface="Cambria Math" panose="02040503050406030204" pitchFamily="18" charset="0"/>
                                  <a:ea typeface="Cambria Math" panose="02040503050406030204" pitchFamily="18" charset="0"/>
                                </a:rPr>
                                <m:t>𝑓</m:t>
                              </m:r>
                            </m:sub>
                          </m:sSub>
                          <m:d>
                            <m:dPr>
                              <m:ctrlPr>
                                <a:rPr lang="de-DE" i="1" dirty="0">
                                  <a:latin typeface="Cambria Math" panose="02040503050406030204" pitchFamily="18" charset="0"/>
                                  <a:ea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𝒓</m:t>
                                  </m:r>
                                </m:e>
                                <m:sub>
                                  <m:r>
                                    <a:rPr lang="de-DE" i="1" dirty="0">
                                      <a:latin typeface="Cambria Math" panose="02040503050406030204" pitchFamily="18" charset="0"/>
                                      <a:ea typeface="Cambria Math" panose="02040503050406030204" pitchFamily="18" charset="0"/>
                                    </a:rPr>
                                    <m:t>𝑓</m:t>
                                  </m:r>
                                </m:sub>
                              </m:sSub>
                            </m:e>
                          </m:d>
                        </m:den>
                      </m:f>
                      <m:r>
                        <m:rPr>
                          <m:aln/>
                        </m:rP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m:t>
                      </m:r>
                      <m:d>
                        <m:dPr>
                          <m:ctrlPr>
                            <a:rPr lang="de-DE" i="1">
                              <a:latin typeface="Cambria Math" panose="02040503050406030204" pitchFamily="18" charset="0"/>
                              <a:ea typeface="Cambria Math" panose="02040503050406030204" pitchFamily="18" charset="0"/>
                            </a:rPr>
                          </m:ctrlPr>
                        </m:dPr>
                        <m:e>
                          <m:sSub>
                            <m:sSubPr>
                              <m:ctrlPr>
                                <a:rPr lang="de-DE" b="1" i="1" dirty="0">
                                  <a:latin typeface="Cambria Math" panose="02040503050406030204" pitchFamily="18" charset="0"/>
                                </a:rPr>
                              </m:ctrlPr>
                            </m:sSubPr>
                            <m:e>
                              <m:r>
                                <a:rPr lang="de-DE" b="1" i="1" dirty="0">
                                  <a:latin typeface="Cambria Math" panose="02040503050406030204" pitchFamily="18" charset="0"/>
                                </a:rPr>
                                <m:t>𝒓</m:t>
                              </m:r>
                            </m:e>
                            <m:sub>
                              <m:r>
                                <a:rPr lang="de-DE" i="1" dirty="0">
                                  <a:latin typeface="Cambria Math" panose="02040503050406030204" pitchFamily="18" charset="0"/>
                                </a:rPr>
                                <m:t>𝑓</m:t>
                              </m:r>
                            </m:sub>
                          </m:sSub>
                        </m:e>
                      </m:d>
                      <m:r>
                        <a:rPr lang="de-DE" i="1" dirty="0">
                          <a:latin typeface="Cambria Math" panose="02040503050406030204" pitchFamily="18" charset="0"/>
                          <a:ea typeface="Cambria Math" panose="02040503050406030204" pitchFamily="18" charset="0"/>
                        </a:rPr>
                        <m:t>∙</m:t>
                      </m:r>
                      <m:f>
                        <m:fPr>
                          <m:ctrlPr>
                            <a:rPr lang="de-DE" i="1" dirty="0">
                              <a:latin typeface="Cambria Math" panose="02040503050406030204" pitchFamily="18" charset="0"/>
                              <a:ea typeface="Cambria Math" panose="02040503050406030204" pitchFamily="18" charset="0"/>
                            </a:rPr>
                          </m:ctrlPr>
                        </m:fPr>
                        <m:num>
                          <m:r>
                            <a:rPr lang="de-DE" i="1" dirty="0">
                              <a:latin typeface="Cambria Math" panose="02040503050406030204" pitchFamily="18" charset="0"/>
                              <a:ea typeface="Cambria Math" panose="02040503050406030204" pitchFamily="18" charset="0"/>
                            </a:rPr>
                            <m:t>1</m:t>
                          </m:r>
                        </m:num>
                        <m:den>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𝜙</m:t>
                              </m:r>
                            </m:e>
                            <m:sub>
                              <m:r>
                                <a:rPr lang="de-DE" i="1" dirty="0">
                                  <a:latin typeface="Cambria Math" panose="02040503050406030204" pitchFamily="18" charset="0"/>
                                  <a:ea typeface="Cambria Math" panose="02040503050406030204" pitchFamily="18" charset="0"/>
                                </a:rPr>
                                <m:t>𝑓</m:t>
                              </m:r>
                            </m:sub>
                          </m:sSub>
                          <m:d>
                            <m:dPr>
                              <m:ctrlPr>
                                <a:rPr lang="de-DE" i="1" dirty="0">
                                  <a:latin typeface="Cambria Math" panose="02040503050406030204" pitchFamily="18" charset="0"/>
                                  <a:ea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𝒓</m:t>
                                  </m:r>
                                </m:e>
                                <m:sub>
                                  <m:r>
                                    <a:rPr lang="de-DE" i="1" dirty="0">
                                      <a:latin typeface="Cambria Math" panose="02040503050406030204" pitchFamily="18" charset="0"/>
                                      <a:ea typeface="Cambria Math" panose="02040503050406030204" pitchFamily="18" charset="0"/>
                                    </a:rPr>
                                    <m:t>𝑓</m:t>
                                  </m:r>
                                </m:sub>
                              </m:sSub>
                            </m:e>
                          </m:d>
                        </m:den>
                      </m:f>
                    </m:oMath>
                  </m:oMathPara>
                </a14:m>
                <a:endParaRPr lang="en-GB" dirty="0"/>
              </a:p>
            </p:txBody>
          </p:sp>
        </mc:Choice>
        <mc:Fallback xmlns="">
          <p:sp>
            <p:nvSpPr>
              <p:cNvPr id="11" name="Rectangle 10">
                <a:extLst>
                  <a:ext uri="{FF2B5EF4-FFF2-40B4-BE49-F238E27FC236}">
                    <a16:creationId xmlns:a16="http://schemas.microsoft.com/office/drawing/2014/main" id="{E11ADF27-2416-2241-898B-17D264057201}"/>
                  </a:ext>
                </a:extLst>
              </p:cNvPr>
              <p:cNvSpPr>
                <a:spLocks noRot="1" noChangeAspect="1" noMove="1" noResize="1" noEditPoints="1" noAdjustHandles="1" noChangeArrowheads="1" noChangeShapeType="1" noTextEdit="1"/>
              </p:cNvSpPr>
              <p:nvPr/>
            </p:nvSpPr>
            <p:spPr>
              <a:xfrm>
                <a:off x="2912534" y="3672654"/>
                <a:ext cx="6151877" cy="718915"/>
              </a:xfrm>
              <a:prstGeom prst="rect">
                <a:avLst/>
              </a:prstGeom>
              <a:blipFill>
                <a:blip r:embed="rId4"/>
                <a:stretch>
                  <a:fillRect b="-344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257C19D9-194C-C44D-80AB-056CE85139FB}"/>
                  </a:ext>
                </a:extLst>
              </p:cNvPr>
              <p:cNvSpPr txBox="1"/>
              <p:nvPr/>
            </p:nvSpPr>
            <p:spPr>
              <a:xfrm>
                <a:off x="6244639" y="2722606"/>
                <a:ext cx="41171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i="1" dirty="0">
                              <a:solidFill>
                                <a:schemeClr val="accent1"/>
                              </a:solidFill>
                              <a:latin typeface="Cambria Math" panose="02040503050406030204" pitchFamily="18" charset="0"/>
                            </a:rPr>
                          </m:ctrlPr>
                        </m:sSubPr>
                        <m:e>
                          <m:r>
                            <a:rPr lang="en-GB" i="1" dirty="0">
                              <a:solidFill>
                                <a:schemeClr val="accent1"/>
                              </a:solidFill>
                              <a:latin typeface="Cambria Math" panose="02040503050406030204" pitchFamily="18" charset="0"/>
                            </a:rPr>
                            <m:t>𝑙</m:t>
                          </m:r>
                        </m:e>
                        <m:sub>
                          <m:r>
                            <a:rPr lang="de-DE" i="1" dirty="0">
                              <a:solidFill>
                                <a:schemeClr val="accent1"/>
                              </a:solidFill>
                              <a:latin typeface="Cambria Math" panose="02040503050406030204" pitchFamily="18" charset="0"/>
                            </a:rPr>
                            <m:t>1</m:t>
                          </m:r>
                        </m:sub>
                      </m:sSub>
                    </m:oMath>
                  </m:oMathPara>
                </a14:m>
                <a:endParaRPr lang="en-GB" dirty="0">
                  <a:solidFill>
                    <a:schemeClr val="accent1"/>
                  </a:solidFill>
                </a:endParaRPr>
              </a:p>
            </p:txBody>
          </p:sp>
        </mc:Choice>
        <mc:Fallback xmlns="">
          <p:sp>
            <p:nvSpPr>
              <p:cNvPr id="12" name="TextBox 11">
                <a:extLst>
                  <a:ext uri="{FF2B5EF4-FFF2-40B4-BE49-F238E27FC236}">
                    <a16:creationId xmlns:a16="http://schemas.microsoft.com/office/drawing/2014/main" id="{257C19D9-194C-C44D-80AB-056CE85139FB}"/>
                  </a:ext>
                </a:extLst>
              </p:cNvPr>
              <p:cNvSpPr txBox="1">
                <a:spLocks noRot="1" noChangeAspect="1" noMove="1" noResize="1" noEditPoints="1" noAdjustHandles="1" noChangeArrowheads="1" noChangeShapeType="1" noTextEdit="1"/>
              </p:cNvSpPr>
              <p:nvPr/>
            </p:nvSpPr>
            <p:spPr>
              <a:xfrm>
                <a:off x="6244639" y="2722606"/>
                <a:ext cx="411715" cy="369332"/>
              </a:xfrm>
              <a:prstGeom prst="rect">
                <a:avLst/>
              </a:prstGeom>
              <a:blipFill>
                <a:blip r:embed="rId5"/>
                <a:stretch>
                  <a:fillRect/>
                </a:stretch>
              </a:blipFill>
            </p:spPr>
            <p:txBody>
              <a:bodyPr/>
              <a:lstStyle/>
              <a:p>
                <a:r>
                  <a:rPr lang="en-GB">
                    <a:noFill/>
                  </a:rPr>
                  <a:t> </a:t>
                </a:r>
              </a:p>
            </p:txBody>
          </p:sp>
        </mc:Fallback>
      </mc:AlternateContent>
      <p:sp>
        <p:nvSpPr>
          <p:cNvPr id="13" name="Right Brace 12">
            <a:extLst>
              <a:ext uri="{FF2B5EF4-FFF2-40B4-BE49-F238E27FC236}">
                <a16:creationId xmlns:a16="http://schemas.microsoft.com/office/drawing/2014/main" id="{5472EFD1-F690-7E43-8271-210D6E4634C5}"/>
              </a:ext>
            </a:extLst>
          </p:cNvPr>
          <p:cNvSpPr/>
          <p:nvPr/>
        </p:nvSpPr>
        <p:spPr>
          <a:xfrm rot="5400000">
            <a:off x="6311856" y="1741474"/>
            <a:ext cx="277283" cy="1695539"/>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97EAE824-0BC7-FE4A-A459-5801EC29DD0E}"/>
                  </a:ext>
                </a:extLst>
              </p:cNvPr>
              <p:cNvSpPr txBox="1"/>
              <p:nvPr/>
            </p:nvSpPr>
            <p:spPr>
              <a:xfrm>
                <a:off x="7879073" y="2722606"/>
                <a:ext cx="41703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i="1" dirty="0" smtClean="0">
                              <a:solidFill>
                                <a:srgbClr val="FFC000"/>
                              </a:solidFill>
                              <a:latin typeface="Cambria Math" panose="02040503050406030204" pitchFamily="18" charset="0"/>
                            </a:rPr>
                          </m:ctrlPr>
                        </m:sSubPr>
                        <m:e>
                          <m:r>
                            <a:rPr lang="en-GB" i="1" dirty="0">
                              <a:solidFill>
                                <a:srgbClr val="FFC000"/>
                              </a:solidFill>
                              <a:latin typeface="Cambria Math" panose="02040503050406030204" pitchFamily="18" charset="0"/>
                            </a:rPr>
                            <m:t>𝑙</m:t>
                          </m:r>
                        </m:e>
                        <m:sub>
                          <m:r>
                            <a:rPr lang="de-DE" i="1" dirty="0">
                              <a:solidFill>
                                <a:srgbClr val="FFC000"/>
                              </a:solidFill>
                              <a:latin typeface="Cambria Math" panose="02040503050406030204" pitchFamily="18" charset="0"/>
                            </a:rPr>
                            <m:t>2</m:t>
                          </m:r>
                        </m:sub>
                      </m:sSub>
                    </m:oMath>
                  </m:oMathPara>
                </a14:m>
                <a:endParaRPr lang="en-GB" dirty="0">
                  <a:solidFill>
                    <a:srgbClr val="FFC000"/>
                  </a:solidFill>
                </a:endParaRPr>
              </a:p>
            </p:txBody>
          </p:sp>
        </mc:Choice>
        <mc:Fallback xmlns="">
          <p:sp>
            <p:nvSpPr>
              <p:cNvPr id="14" name="TextBox 13">
                <a:extLst>
                  <a:ext uri="{FF2B5EF4-FFF2-40B4-BE49-F238E27FC236}">
                    <a16:creationId xmlns:a16="http://schemas.microsoft.com/office/drawing/2014/main" id="{97EAE824-0BC7-FE4A-A459-5801EC29DD0E}"/>
                  </a:ext>
                </a:extLst>
              </p:cNvPr>
              <p:cNvSpPr txBox="1">
                <a:spLocks noRot="1" noChangeAspect="1" noMove="1" noResize="1" noEditPoints="1" noAdjustHandles="1" noChangeArrowheads="1" noChangeShapeType="1" noTextEdit="1"/>
              </p:cNvSpPr>
              <p:nvPr/>
            </p:nvSpPr>
            <p:spPr>
              <a:xfrm>
                <a:off x="7879073" y="2722606"/>
                <a:ext cx="417037" cy="369332"/>
              </a:xfrm>
              <a:prstGeom prst="rect">
                <a:avLst/>
              </a:prstGeom>
              <a:blipFill>
                <a:blip r:embed="rId6"/>
                <a:stretch>
                  <a:fillRect/>
                </a:stretch>
              </a:blipFill>
            </p:spPr>
            <p:txBody>
              <a:bodyPr/>
              <a:lstStyle/>
              <a:p>
                <a:r>
                  <a:rPr lang="en-GB">
                    <a:noFill/>
                  </a:rPr>
                  <a:t> </a:t>
                </a:r>
              </a:p>
            </p:txBody>
          </p:sp>
        </mc:Fallback>
      </mc:AlternateContent>
      <p:sp>
        <p:nvSpPr>
          <p:cNvPr id="15" name="Right Brace 14">
            <a:extLst>
              <a:ext uri="{FF2B5EF4-FFF2-40B4-BE49-F238E27FC236}">
                <a16:creationId xmlns:a16="http://schemas.microsoft.com/office/drawing/2014/main" id="{9EB361E5-9376-C540-9118-82CE37B42A2D}"/>
              </a:ext>
            </a:extLst>
          </p:cNvPr>
          <p:cNvSpPr/>
          <p:nvPr/>
        </p:nvSpPr>
        <p:spPr>
          <a:xfrm rot="5400000">
            <a:off x="7948951" y="2172451"/>
            <a:ext cx="277283" cy="833584"/>
          </a:xfrm>
          <a:prstGeom prst="rightBrace">
            <a:avLst/>
          </a:prstGeom>
          <a:ln w="28575">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6BF5A900-8135-5D48-9F64-CA1E64BB4BD5}"/>
                  </a:ext>
                </a:extLst>
              </p:cNvPr>
              <p:cNvSpPr txBox="1"/>
              <p:nvPr/>
            </p:nvSpPr>
            <p:spPr>
              <a:xfrm>
                <a:off x="2768601" y="5355886"/>
                <a:ext cx="2245999" cy="411331"/>
              </a:xfrm>
              <a:prstGeom prst="rect">
                <a:avLst/>
              </a:prstGeom>
              <a:noFill/>
            </p:spPr>
            <p:txBody>
              <a:bodyPr wrap="none" rtlCol="0">
                <a:spAutoFit/>
              </a:bodyPr>
              <a:lstStyle/>
              <a:p>
                <a:r>
                  <a:rPr lang="en-GB" dirty="0"/>
                  <a:t>constant w.r.t. </a:t>
                </a:r>
                <a14:m>
                  <m:oMath xmlns:m="http://schemas.openxmlformats.org/officeDocument/2006/math">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𝜙</m:t>
                        </m:r>
                      </m:e>
                      <m:sub>
                        <m:r>
                          <a:rPr lang="de-DE" i="1" dirty="0">
                            <a:latin typeface="Cambria Math" panose="02040503050406030204" pitchFamily="18" charset="0"/>
                            <a:ea typeface="Cambria Math" panose="02040503050406030204" pitchFamily="18" charset="0"/>
                          </a:rPr>
                          <m:t>𝑓</m:t>
                        </m:r>
                      </m:sub>
                    </m:sSub>
                    <m:d>
                      <m:dPr>
                        <m:ctrlPr>
                          <a:rPr lang="de-DE" i="1" dirty="0">
                            <a:latin typeface="Cambria Math" panose="02040503050406030204" pitchFamily="18" charset="0"/>
                            <a:ea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𝒓</m:t>
                            </m:r>
                          </m:e>
                          <m:sub>
                            <m:r>
                              <a:rPr lang="de-DE" i="1" dirty="0">
                                <a:latin typeface="Cambria Math" panose="02040503050406030204" pitchFamily="18" charset="0"/>
                                <a:ea typeface="Cambria Math" panose="02040503050406030204" pitchFamily="18" charset="0"/>
                              </a:rPr>
                              <m:t>𝑓</m:t>
                            </m:r>
                          </m:sub>
                        </m:sSub>
                      </m:e>
                    </m:d>
                  </m:oMath>
                </a14:m>
                <a:endParaRPr lang="en-GB" dirty="0"/>
              </a:p>
            </p:txBody>
          </p:sp>
        </mc:Choice>
        <mc:Fallback xmlns="">
          <p:sp>
            <p:nvSpPr>
              <p:cNvPr id="16" name="TextBox 15">
                <a:extLst>
                  <a:ext uri="{FF2B5EF4-FFF2-40B4-BE49-F238E27FC236}">
                    <a16:creationId xmlns:a16="http://schemas.microsoft.com/office/drawing/2014/main" id="{6BF5A900-8135-5D48-9F64-CA1E64BB4BD5}"/>
                  </a:ext>
                </a:extLst>
              </p:cNvPr>
              <p:cNvSpPr txBox="1">
                <a:spLocks noRot="1" noChangeAspect="1" noMove="1" noResize="1" noEditPoints="1" noAdjustHandles="1" noChangeArrowheads="1" noChangeShapeType="1" noTextEdit="1"/>
              </p:cNvSpPr>
              <p:nvPr/>
            </p:nvSpPr>
            <p:spPr>
              <a:xfrm>
                <a:off x="2768601" y="5355886"/>
                <a:ext cx="2245999" cy="411331"/>
              </a:xfrm>
              <a:prstGeom prst="rect">
                <a:avLst/>
              </a:prstGeom>
              <a:blipFill>
                <a:blip r:embed="rId7"/>
                <a:stretch>
                  <a:fillRect l="-1685" b="-1818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F74C50AB-A19B-5849-A648-7A05F10123DD}"/>
                  </a:ext>
                </a:extLst>
              </p:cNvPr>
              <p:cNvSpPr/>
              <p:nvPr/>
            </p:nvSpPr>
            <p:spPr>
              <a:xfrm>
                <a:off x="6935333" y="4212181"/>
                <a:ext cx="3138103" cy="1759136"/>
              </a:xfrm>
              <a:prstGeom prst="rect">
                <a:avLst/>
              </a:prstGeom>
            </p:spPr>
            <p:txBody>
              <a:bodyPr wrap="none">
                <a:spAutoFit/>
              </a:bodyPr>
              <a:lstStyle/>
              <a:p>
                <a:r>
                  <a:rPr lang="en-GB" dirty="0">
                    <a:ea typeface="Cambria Math" panose="02040503050406030204" pitchFamily="18" charset="0"/>
                  </a:rPr>
                  <a:t>Derivation of </a:t>
                </a:r>
                <a14:m>
                  <m:oMath xmlns:m="http://schemas.openxmlformats.org/officeDocument/2006/math">
                    <m:r>
                      <m:rPr>
                        <m:sty m:val="p"/>
                      </m:rPr>
                      <a:rPr lang="en-GB">
                        <a:latin typeface="Cambria Math" panose="02040503050406030204" pitchFamily="18" charset="0"/>
                        <a:ea typeface="Cambria Math" panose="02040503050406030204" pitchFamily="18" charset="0"/>
                      </a:rPr>
                      <m:t>log</m:t>
                    </m:r>
                  </m:oMath>
                </a14:m>
                <a:r>
                  <a:rPr lang="en-GB" dirty="0">
                    <a:ea typeface="Cambria Math" panose="02040503050406030204" pitchFamily="18" charset="0"/>
                  </a:rPr>
                  <a:t>:</a:t>
                </a:r>
              </a:p>
              <a:p>
                <a:pPr/>
                <a14:m>
                  <m:oMathPara xmlns:m="http://schemas.openxmlformats.org/officeDocument/2006/math">
                    <m:oMathParaPr>
                      <m:jc m:val="centerGroup"/>
                    </m:oMathParaPr>
                    <m:oMath xmlns:m="http://schemas.openxmlformats.org/officeDocument/2006/math">
                      <m:f>
                        <m:fPr>
                          <m:ctrlPr>
                            <a:rPr lang="en-GB" i="1">
                              <a:latin typeface="Cambria Math" panose="02040503050406030204" pitchFamily="18" charset="0"/>
                              <a:ea typeface="Cambria Math" panose="02040503050406030204" pitchFamily="18" charset="0"/>
                            </a:rPr>
                          </m:ctrlPr>
                        </m:fPr>
                        <m:num>
                          <m:r>
                            <a:rPr lang="en-GB" i="1">
                              <a:latin typeface="Cambria Math" panose="02040503050406030204" pitchFamily="18" charset="0"/>
                              <a:ea typeface="Cambria Math" panose="02040503050406030204" pitchFamily="18" charset="0"/>
                            </a:rPr>
                            <m:t>𝜕</m:t>
                          </m:r>
                          <m:func>
                            <m:funcPr>
                              <m:ctrlPr>
                                <a:rPr lang="en-GB" i="1">
                                  <a:latin typeface="Cambria Math" panose="02040503050406030204" pitchFamily="18" charset="0"/>
                                  <a:ea typeface="Cambria Math" panose="02040503050406030204" pitchFamily="18" charset="0"/>
                                </a:rPr>
                              </m:ctrlPr>
                            </m:funcPr>
                            <m:fName>
                              <m:r>
                                <m:rPr>
                                  <m:sty m:val="p"/>
                                </m:rPr>
                                <a:rPr lang="en-GB">
                                  <a:latin typeface="Cambria Math" panose="02040503050406030204" pitchFamily="18" charset="0"/>
                                  <a:ea typeface="Cambria Math" panose="02040503050406030204" pitchFamily="18" charset="0"/>
                                </a:rPr>
                                <m:t>log</m:t>
                              </m:r>
                            </m:fName>
                            <m:e>
                              <m:r>
                                <a:rPr lang="en-GB" i="1">
                                  <a:latin typeface="Cambria Math" panose="02040503050406030204" pitchFamily="18" charset="0"/>
                                  <a:ea typeface="Cambria Math" panose="02040503050406030204" pitchFamily="18" charset="0"/>
                                </a:rPr>
                                <m:t>𝑓</m:t>
                              </m:r>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𝑥</m:t>
                                  </m:r>
                                </m:e>
                              </m:d>
                            </m:e>
                          </m:func>
                        </m:num>
                        <m:den>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𝑥</m:t>
                          </m:r>
                        </m:den>
                      </m:f>
                      <m:r>
                        <a:rPr lang="en-GB" i="1">
                          <a:latin typeface="Cambria Math" panose="02040503050406030204" pitchFamily="18" charset="0"/>
                          <a:ea typeface="Cambria Math" panose="02040503050406030204" pitchFamily="18" charset="0"/>
                        </a:rPr>
                        <m:t>=</m:t>
                      </m:r>
                      <m:f>
                        <m:fPr>
                          <m:ctrlPr>
                            <a:rPr lang="en-GB" i="1">
                              <a:latin typeface="Cambria Math" panose="02040503050406030204" pitchFamily="18" charset="0"/>
                              <a:ea typeface="Cambria Math" panose="02040503050406030204" pitchFamily="18" charset="0"/>
                            </a:rPr>
                          </m:ctrlPr>
                        </m:fPr>
                        <m:num>
                          <m:r>
                            <a:rPr lang="en-GB" i="1">
                              <a:latin typeface="Cambria Math" panose="02040503050406030204" pitchFamily="18" charset="0"/>
                              <a:ea typeface="Cambria Math" panose="02040503050406030204" pitchFamily="18" charset="0"/>
                            </a:rPr>
                            <m:t>1</m:t>
                          </m:r>
                        </m:num>
                        <m:den>
                          <m:r>
                            <a:rPr lang="en-GB" i="1">
                              <a:latin typeface="Cambria Math" panose="02040503050406030204" pitchFamily="18" charset="0"/>
                              <a:ea typeface="Cambria Math" panose="02040503050406030204" pitchFamily="18" charset="0"/>
                            </a:rPr>
                            <m:t>𝑓</m:t>
                          </m:r>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𝑥</m:t>
                              </m:r>
                            </m:e>
                          </m:d>
                        </m:den>
                      </m:f>
                      <m:r>
                        <a:rPr lang="en-GB" i="1">
                          <a:latin typeface="Cambria Math" panose="02040503050406030204" pitchFamily="18" charset="0"/>
                          <a:ea typeface="Cambria Math" panose="02040503050406030204" pitchFamily="18" charset="0"/>
                        </a:rPr>
                        <m:t>∙</m:t>
                      </m:r>
                      <m:f>
                        <m:fPr>
                          <m:ctrlPr>
                            <a:rPr lang="en-GB" i="1">
                              <a:latin typeface="Cambria Math" panose="02040503050406030204" pitchFamily="18" charset="0"/>
                              <a:ea typeface="Cambria Math" panose="02040503050406030204" pitchFamily="18" charset="0"/>
                            </a:rPr>
                          </m:ctrlPr>
                        </m:fPr>
                        <m:num>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𝑓</m:t>
                          </m:r>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𝑥</m:t>
                              </m:r>
                            </m:e>
                          </m:d>
                        </m:num>
                        <m:den>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𝑥</m:t>
                          </m:r>
                        </m:den>
                      </m:f>
                    </m:oMath>
                  </m:oMathPara>
                </a14:m>
                <a:endParaRPr lang="en-GB" dirty="0">
                  <a:ea typeface="Cambria Math" panose="02040503050406030204" pitchFamily="18" charset="0"/>
                </a:endParaRPr>
              </a:p>
              <a:p>
                <a:pPr/>
                <a:r>
                  <a:rPr lang="en-GB" dirty="0">
                    <a:ea typeface="Cambria Math" panose="02040503050406030204" pitchFamily="18" charset="0"/>
                  </a:rPr>
                  <a:t>E.g., if </a:t>
                </a:r>
                <a14:m>
                  <m:oMath xmlns:m="http://schemas.openxmlformats.org/officeDocument/2006/math">
                    <m:r>
                      <a:rPr lang="en-GB" i="1">
                        <a:latin typeface="Cambria Math" panose="02040503050406030204" pitchFamily="18" charset="0"/>
                        <a:ea typeface="Cambria Math" panose="02040503050406030204" pitchFamily="18" charset="0"/>
                      </a:rPr>
                      <m:t>𝑓</m:t>
                    </m:r>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𝑥</m:t>
                        </m:r>
                      </m:e>
                    </m:d>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𝑥</m:t>
                    </m:r>
                  </m:oMath>
                </a14:m>
                <a:r>
                  <a:rPr lang="en-GB" dirty="0">
                    <a:ea typeface="Cambria Math" panose="02040503050406030204" pitchFamily="18" charset="0"/>
                  </a:rPr>
                  <a:t>:</a:t>
                </a:r>
                <a:br>
                  <a:rPr lang="en-GB" dirty="0">
                    <a:ea typeface="Cambria Math" panose="02040503050406030204" pitchFamily="18" charset="0"/>
                  </a:rPr>
                </a:br>
                <a14:m>
                  <m:oMathPara xmlns:m="http://schemas.openxmlformats.org/officeDocument/2006/math">
                    <m:oMathParaPr>
                      <m:jc m:val="centerGroup"/>
                    </m:oMathParaPr>
                    <m:oMath xmlns:m="http://schemas.openxmlformats.org/officeDocument/2006/math">
                      <m:f>
                        <m:fPr>
                          <m:ctrlPr>
                            <a:rPr lang="en-GB" i="1">
                              <a:latin typeface="Cambria Math" panose="02040503050406030204" pitchFamily="18" charset="0"/>
                              <a:ea typeface="Cambria Math" panose="02040503050406030204" pitchFamily="18" charset="0"/>
                            </a:rPr>
                          </m:ctrlPr>
                        </m:fPr>
                        <m:num>
                          <m:r>
                            <a:rPr lang="en-GB" i="1">
                              <a:latin typeface="Cambria Math" panose="02040503050406030204" pitchFamily="18" charset="0"/>
                              <a:ea typeface="Cambria Math" panose="02040503050406030204" pitchFamily="18" charset="0"/>
                            </a:rPr>
                            <m:t>𝜕</m:t>
                          </m:r>
                          <m:func>
                            <m:funcPr>
                              <m:ctrlPr>
                                <a:rPr lang="en-GB" i="1">
                                  <a:latin typeface="Cambria Math" panose="02040503050406030204" pitchFamily="18" charset="0"/>
                                  <a:ea typeface="Cambria Math" panose="02040503050406030204" pitchFamily="18" charset="0"/>
                                </a:rPr>
                              </m:ctrlPr>
                            </m:funcPr>
                            <m:fName>
                              <m:r>
                                <m:rPr>
                                  <m:sty m:val="p"/>
                                </m:rPr>
                                <a:rPr lang="en-GB">
                                  <a:latin typeface="Cambria Math" panose="02040503050406030204" pitchFamily="18" charset="0"/>
                                  <a:ea typeface="Cambria Math" panose="02040503050406030204" pitchFamily="18" charset="0"/>
                                </a:rPr>
                                <m:t>log</m:t>
                              </m:r>
                            </m:fName>
                            <m:e>
                              <m:r>
                                <a:rPr lang="de-DE" i="1">
                                  <a:latin typeface="Cambria Math" panose="02040503050406030204" pitchFamily="18" charset="0"/>
                                  <a:ea typeface="Cambria Math" panose="02040503050406030204" pitchFamily="18" charset="0"/>
                                </a:rPr>
                                <m:t>𝑥</m:t>
                              </m:r>
                            </m:e>
                          </m:func>
                        </m:num>
                        <m:den>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𝑥</m:t>
                          </m:r>
                        </m:den>
                      </m:f>
                      <m:r>
                        <a:rPr lang="en-GB" i="1">
                          <a:latin typeface="Cambria Math" panose="02040503050406030204" pitchFamily="18" charset="0"/>
                          <a:ea typeface="Cambria Math" panose="02040503050406030204" pitchFamily="18" charset="0"/>
                        </a:rPr>
                        <m:t>=</m:t>
                      </m:r>
                      <m:f>
                        <m:fPr>
                          <m:ctrlPr>
                            <a:rPr lang="en-GB" i="1">
                              <a:latin typeface="Cambria Math" panose="02040503050406030204" pitchFamily="18" charset="0"/>
                              <a:ea typeface="Cambria Math" panose="02040503050406030204" pitchFamily="18" charset="0"/>
                            </a:rPr>
                          </m:ctrlPr>
                        </m:fPr>
                        <m:num>
                          <m:r>
                            <a:rPr lang="en-GB" i="1">
                              <a:latin typeface="Cambria Math" panose="02040503050406030204" pitchFamily="18" charset="0"/>
                              <a:ea typeface="Cambria Math" panose="02040503050406030204" pitchFamily="18" charset="0"/>
                            </a:rPr>
                            <m:t>1</m:t>
                          </m:r>
                        </m:num>
                        <m:den>
                          <m:r>
                            <a:rPr lang="de-DE" i="1">
                              <a:latin typeface="Cambria Math" panose="02040503050406030204" pitchFamily="18" charset="0"/>
                              <a:ea typeface="Cambria Math" panose="02040503050406030204" pitchFamily="18" charset="0"/>
                            </a:rPr>
                            <m:t>𝑥</m:t>
                          </m:r>
                        </m:den>
                      </m:f>
                      <m:r>
                        <a:rPr lang="en-GB" i="1">
                          <a:latin typeface="Cambria Math" panose="02040503050406030204" pitchFamily="18" charset="0"/>
                          <a:ea typeface="Cambria Math" panose="02040503050406030204" pitchFamily="18" charset="0"/>
                        </a:rPr>
                        <m:t>∙</m:t>
                      </m:r>
                      <m:f>
                        <m:fPr>
                          <m:ctrlPr>
                            <a:rPr lang="en-GB" i="1">
                              <a:latin typeface="Cambria Math" panose="02040503050406030204" pitchFamily="18" charset="0"/>
                              <a:ea typeface="Cambria Math" panose="02040503050406030204" pitchFamily="18" charset="0"/>
                            </a:rPr>
                          </m:ctrlPr>
                        </m:fPr>
                        <m:num>
                          <m:r>
                            <a:rPr lang="en-GB"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𝑥</m:t>
                          </m:r>
                        </m:num>
                        <m:den>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𝑥</m:t>
                          </m:r>
                        </m:den>
                      </m:f>
                      <m:r>
                        <a:rPr lang="de-DE" i="1">
                          <a:latin typeface="Cambria Math" panose="02040503050406030204" pitchFamily="18" charset="0"/>
                          <a:ea typeface="Cambria Math" panose="02040503050406030204" pitchFamily="18" charset="0"/>
                        </a:rPr>
                        <m:t>=</m:t>
                      </m:r>
                      <m:f>
                        <m:fPr>
                          <m:ctrlPr>
                            <a:rPr lang="en-GB" i="1">
                              <a:latin typeface="Cambria Math" panose="02040503050406030204" pitchFamily="18" charset="0"/>
                              <a:ea typeface="Cambria Math" panose="02040503050406030204" pitchFamily="18" charset="0"/>
                            </a:rPr>
                          </m:ctrlPr>
                        </m:fPr>
                        <m:num>
                          <m:r>
                            <a:rPr lang="en-GB" i="1">
                              <a:latin typeface="Cambria Math" panose="02040503050406030204" pitchFamily="18" charset="0"/>
                              <a:ea typeface="Cambria Math" panose="02040503050406030204" pitchFamily="18" charset="0"/>
                            </a:rPr>
                            <m:t>1</m:t>
                          </m:r>
                        </m:num>
                        <m:den>
                          <m:r>
                            <a:rPr lang="de-DE" i="1">
                              <a:latin typeface="Cambria Math" panose="02040503050406030204" pitchFamily="18" charset="0"/>
                              <a:ea typeface="Cambria Math" panose="02040503050406030204" pitchFamily="18" charset="0"/>
                            </a:rPr>
                            <m:t>𝑥</m:t>
                          </m:r>
                        </m:den>
                      </m:f>
                      <m:r>
                        <a:rPr lang="en-GB"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1=</m:t>
                      </m:r>
                      <m:f>
                        <m:fPr>
                          <m:ctrlPr>
                            <a:rPr lang="de-DE" i="1">
                              <a:latin typeface="Cambria Math" panose="02040503050406030204" pitchFamily="18" charset="0"/>
                              <a:ea typeface="Cambria Math" panose="02040503050406030204" pitchFamily="18" charset="0"/>
                            </a:rPr>
                          </m:ctrlPr>
                        </m:fPr>
                        <m:num>
                          <m:r>
                            <a:rPr lang="de-DE" i="1">
                              <a:latin typeface="Cambria Math" panose="02040503050406030204" pitchFamily="18" charset="0"/>
                              <a:ea typeface="Cambria Math" panose="02040503050406030204" pitchFamily="18" charset="0"/>
                            </a:rPr>
                            <m:t>1</m:t>
                          </m:r>
                        </m:num>
                        <m:den>
                          <m:r>
                            <a:rPr lang="de-DE" i="1">
                              <a:latin typeface="Cambria Math" panose="02040503050406030204" pitchFamily="18" charset="0"/>
                              <a:ea typeface="Cambria Math" panose="02040503050406030204" pitchFamily="18" charset="0"/>
                            </a:rPr>
                            <m:t>𝑥</m:t>
                          </m:r>
                        </m:den>
                      </m:f>
                    </m:oMath>
                  </m:oMathPara>
                </a14:m>
                <a:endParaRPr lang="en-GB" dirty="0"/>
              </a:p>
            </p:txBody>
          </p:sp>
        </mc:Choice>
        <mc:Fallback xmlns="">
          <p:sp>
            <p:nvSpPr>
              <p:cNvPr id="17" name="Rectangle 16">
                <a:extLst>
                  <a:ext uri="{FF2B5EF4-FFF2-40B4-BE49-F238E27FC236}">
                    <a16:creationId xmlns:a16="http://schemas.microsoft.com/office/drawing/2014/main" id="{F74C50AB-A19B-5849-A648-7A05F10123DD}"/>
                  </a:ext>
                </a:extLst>
              </p:cNvPr>
              <p:cNvSpPr>
                <a:spLocks noRot="1" noChangeAspect="1" noMove="1" noResize="1" noEditPoints="1" noAdjustHandles="1" noChangeArrowheads="1" noChangeShapeType="1" noTextEdit="1"/>
              </p:cNvSpPr>
              <p:nvPr/>
            </p:nvSpPr>
            <p:spPr>
              <a:xfrm>
                <a:off x="6935333" y="4212181"/>
                <a:ext cx="3138103" cy="1759136"/>
              </a:xfrm>
              <a:prstGeom prst="rect">
                <a:avLst/>
              </a:prstGeom>
              <a:blipFill>
                <a:blip r:embed="rId8"/>
                <a:stretch>
                  <a:fillRect l="-1613" t="-1439" b="-719"/>
                </a:stretch>
              </a:blipFill>
            </p:spPr>
            <p:txBody>
              <a:bodyPr/>
              <a:lstStyle/>
              <a:p>
                <a:r>
                  <a:rPr lang="en-GB">
                    <a:noFill/>
                  </a:rPr>
                  <a:t> </a:t>
                </a:r>
              </a:p>
            </p:txBody>
          </p:sp>
        </mc:Fallback>
      </mc:AlternateContent>
      <p:cxnSp>
        <p:nvCxnSpPr>
          <p:cNvPr id="20" name="Straight Arrow Connector 19">
            <a:extLst>
              <a:ext uri="{FF2B5EF4-FFF2-40B4-BE49-F238E27FC236}">
                <a16:creationId xmlns:a16="http://schemas.microsoft.com/office/drawing/2014/main" id="{EFB7E2ED-3960-3F47-A2F2-13112E8DFF2E}"/>
              </a:ext>
            </a:extLst>
          </p:cNvPr>
          <p:cNvCxnSpPr>
            <a:cxnSpLocks/>
            <a:stCxn id="17" idx="1"/>
          </p:cNvCxnSpPr>
          <p:nvPr/>
        </p:nvCxnSpPr>
        <p:spPr>
          <a:xfrm flipH="1" flipV="1">
            <a:off x="5602728" y="4212181"/>
            <a:ext cx="1332605" cy="87956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65660C0F-92DE-364F-8C1F-1301CA58FAF1}"/>
              </a:ext>
            </a:extLst>
          </p:cNvPr>
          <p:cNvCxnSpPr>
            <a:cxnSpLocks/>
            <a:stCxn id="16" idx="0"/>
          </p:cNvCxnSpPr>
          <p:nvPr/>
        </p:nvCxnSpPr>
        <p:spPr>
          <a:xfrm flipV="1">
            <a:off x="3891601" y="4212181"/>
            <a:ext cx="454133" cy="114370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9138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p:txBody>
          <a:bodyPr/>
          <a:lstStyle/>
          <a:p>
            <a:r>
              <a:rPr lang="en-GB"/>
              <a:t>Model selection</a:t>
            </a:r>
          </a:p>
        </p:txBody>
      </p:sp>
      <p:sp>
        <p:nvSpPr>
          <p:cNvPr id="358403" name="Rectangle 3"/>
          <p:cNvSpPr>
            <a:spLocks noGrp="1" noChangeArrowheads="1"/>
          </p:cNvSpPr>
          <p:nvPr>
            <p:ph idx="1"/>
          </p:nvPr>
        </p:nvSpPr>
        <p:spPr/>
        <p:txBody>
          <a:bodyPr>
            <a:normAutofit/>
          </a:bodyPr>
          <a:lstStyle/>
          <a:p>
            <a:r>
              <a:rPr lang="en-GB" dirty="0"/>
              <a:t>Goal: Select the best network structure</a:t>
            </a:r>
          </a:p>
          <a:p>
            <a:r>
              <a:rPr lang="en-GB" dirty="0"/>
              <a:t>Input: Training data, scoring function</a:t>
            </a:r>
          </a:p>
          <a:p>
            <a:r>
              <a:rPr lang="en-GB" dirty="0"/>
              <a:t>Output: A network that maximises the score</a:t>
            </a:r>
          </a:p>
          <a:p>
            <a:pPr lvl="1"/>
            <a:endParaRPr lang="en-GB" dirty="0"/>
          </a:p>
          <a:p>
            <a:pPr marL="361950" indent="-361950">
              <a:buFont typeface="+mj-lt"/>
              <a:buAutoNum type="arabicPeriod"/>
            </a:pPr>
            <a:r>
              <a:rPr lang="en-GB" dirty="0"/>
              <a:t>Perform heuristic search for model candidates</a:t>
            </a:r>
          </a:p>
          <a:p>
            <a:pPr marL="361950" indent="-361950">
              <a:buFont typeface="+mj-lt"/>
              <a:buAutoNum type="arabicPeriod"/>
            </a:pPr>
            <a:r>
              <a:rPr lang="en-GB" dirty="0"/>
              <a:t>Perform EM for parameters</a:t>
            </a:r>
          </a:p>
          <a:p>
            <a:pPr lvl="1"/>
            <a:r>
              <a:rPr lang="en-GB" dirty="0"/>
              <a:t>If complete data </a:t>
            </a:r>
            <a:br>
              <a:rPr lang="en-GB" dirty="0"/>
            </a:br>
            <a:r>
              <a:rPr lang="en-GB" dirty="0"/>
              <a:t>➝ all variables known</a:t>
            </a:r>
            <a:br>
              <a:rPr lang="en-GB" dirty="0"/>
            </a:br>
            <a:r>
              <a:rPr lang="en-GB" dirty="0"/>
              <a:t>➝ MLE instead of EM</a:t>
            </a:r>
          </a:p>
          <a:p>
            <a:pPr marL="361950" indent="-361950">
              <a:buFont typeface="+mj-lt"/>
              <a:buAutoNum type="arabicPeriod"/>
            </a:pPr>
            <a:r>
              <a:rPr lang="en-GB" dirty="0"/>
              <a:t>Score each model</a:t>
            </a:r>
          </a:p>
          <a:p>
            <a:pPr marL="361950" indent="-361950">
              <a:buFont typeface="+mj-lt"/>
              <a:buAutoNum type="arabicPeriod"/>
            </a:pPr>
            <a:r>
              <a:rPr lang="en-GB" dirty="0"/>
              <a:t>Pick model with highest score</a:t>
            </a:r>
          </a:p>
          <a:p>
            <a:endParaRPr lang="en-GB" dirty="0"/>
          </a:p>
        </p:txBody>
      </p:sp>
      <p:sp>
        <p:nvSpPr>
          <p:cNvPr id="2" name="Date Placeholder 1">
            <a:extLst>
              <a:ext uri="{FF2B5EF4-FFF2-40B4-BE49-F238E27FC236}">
                <a16:creationId xmlns:a16="http://schemas.microsoft.com/office/drawing/2014/main" id="{C338CEF3-73F7-1944-9F68-7FD9C649A202}"/>
              </a:ext>
            </a:extLst>
          </p:cNvPr>
          <p:cNvSpPr>
            <a:spLocks noGrp="1"/>
          </p:cNvSpPr>
          <p:nvPr>
            <p:ph type="dt" sz="half" idx="2"/>
          </p:nvPr>
        </p:nvSpPr>
        <p:spPr/>
        <p:txBody>
          <a:bodyPr/>
          <a:lstStyle/>
          <a:p>
            <a:r>
              <a:rPr lang="en-GB"/>
              <a:t>Lifted Learning</a:t>
            </a:r>
          </a:p>
        </p:txBody>
      </p:sp>
      <p:sp>
        <p:nvSpPr>
          <p:cNvPr id="3" name="Footer Placeholder 2">
            <a:extLst>
              <a:ext uri="{FF2B5EF4-FFF2-40B4-BE49-F238E27FC236}">
                <a16:creationId xmlns:a16="http://schemas.microsoft.com/office/drawing/2014/main" id="{AE22BBB4-2ED5-CA48-8537-0F6A4EFD8271}"/>
              </a:ext>
            </a:extLst>
          </p:cNvPr>
          <p:cNvSpPr>
            <a:spLocks noGrp="1"/>
          </p:cNvSpPr>
          <p:nvPr>
            <p:ph type="ftr" sz="quarter" idx="3"/>
          </p:nvPr>
        </p:nvSpPr>
        <p:spPr/>
        <p:txBody>
          <a:bodyPr/>
          <a:lstStyle/>
          <a:p>
            <a:r>
              <a:rPr lang="en-GB"/>
              <a:t>T. Braun - StaRAI</a:t>
            </a:r>
          </a:p>
        </p:txBody>
      </p:sp>
      <p:sp>
        <p:nvSpPr>
          <p:cNvPr id="55" name="Slide Number Placeholder 54">
            <a:extLst>
              <a:ext uri="{FF2B5EF4-FFF2-40B4-BE49-F238E27FC236}">
                <a16:creationId xmlns:a16="http://schemas.microsoft.com/office/drawing/2014/main" id="{14A1D6E2-9517-D743-87DD-F867AF3876A8}"/>
              </a:ext>
            </a:extLst>
          </p:cNvPr>
          <p:cNvSpPr>
            <a:spLocks noGrp="1"/>
          </p:cNvSpPr>
          <p:nvPr>
            <p:ph type="sldNum" sz="quarter" idx="4"/>
          </p:nvPr>
        </p:nvSpPr>
        <p:spPr/>
        <p:txBody>
          <a:bodyPr/>
          <a:lstStyle/>
          <a:p>
            <a:fld id="{67C9959E-8E6B-B04C-9955-EA096F41CA7A}" type="slidenum">
              <a:rPr lang="en-GB" smtClean="0"/>
              <a:t>15</a:t>
            </a:fld>
            <a:endParaRPr lang="en-GB"/>
          </a:p>
        </p:txBody>
      </p:sp>
      <p:pic>
        <p:nvPicPr>
          <p:cNvPr id="8" name="Picture 7">
            <a:extLst>
              <a:ext uri="{FF2B5EF4-FFF2-40B4-BE49-F238E27FC236}">
                <a16:creationId xmlns:a16="http://schemas.microsoft.com/office/drawing/2014/main" id="{A4C8E276-00D7-1B41-83D7-26A92FE57923}"/>
              </a:ext>
            </a:extLst>
          </p:cNvPr>
          <p:cNvPicPr>
            <a:picLocks noChangeAspect="1"/>
          </p:cNvPicPr>
          <p:nvPr/>
        </p:nvPicPr>
        <p:blipFill>
          <a:blip r:embed="rId2"/>
          <a:stretch>
            <a:fillRect/>
          </a:stretch>
        </p:blipFill>
        <p:spPr>
          <a:xfrm>
            <a:off x="7040544" y="2658841"/>
            <a:ext cx="4803456" cy="3247073"/>
          </a:xfrm>
          <a:prstGeom prst="rect">
            <a:avLst/>
          </a:prstGeom>
        </p:spPr>
      </p:pic>
    </p:spTree>
    <p:extLst>
      <p:ext uri="{BB962C8B-B14F-4D97-AF65-F5344CB8AC3E}">
        <p14:creationId xmlns:p14="http://schemas.microsoft.com/office/powerpoint/2010/main" val="2428446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840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840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5840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5840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5840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8A64C-6C6D-3946-BD8A-C0F3C80D49FC}"/>
              </a:ext>
            </a:extLst>
          </p:cNvPr>
          <p:cNvSpPr>
            <a:spLocks noGrp="1"/>
          </p:cNvSpPr>
          <p:nvPr>
            <p:ph type="title"/>
          </p:nvPr>
        </p:nvSpPr>
        <p:spPr/>
        <p:txBody>
          <a:bodyPr>
            <a:normAutofit/>
          </a:bodyPr>
          <a:lstStyle/>
          <a:p>
            <a:r>
              <a:rPr lang="en-GB"/>
              <a:t>ML Procedure for Undirected Models</a:t>
            </a:r>
            <a:endParaRPr lang="en-GB" dirty="0"/>
          </a:p>
        </p:txBody>
      </p:sp>
      <mc:AlternateContent xmlns:mc="http://schemas.openxmlformats.org/markup-compatibility/2006" xmlns:a14="http://schemas.microsoft.com/office/drawing/2010/main">
        <mc:Choice Requires="a14">
          <p:sp>
            <p:nvSpPr>
              <p:cNvPr id="9" name="Content Placeholder 8">
                <a:extLst>
                  <a:ext uri="{FF2B5EF4-FFF2-40B4-BE49-F238E27FC236}">
                    <a16:creationId xmlns:a16="http://schemas.microsoft.com/office/drawing/2014/main" id="{9F856EB9-6F20-C04F-BDE2-E2E209ADD20C}"/>
                  </a:ext>
                </a:extLst>
              </p:cNvPr>
              <p:cNvSpPr>
                <a:spLocks noGrp="1"/>
              </p:cNvSpPr>
              <p:nvPr>
                <p:ph idx="1"/>
              </p:nvPr>
            </p:nvSpPr>
            <p:spPr/>
            <p:txBody>
              <a:bodyPr/>
              <a:lstStyle/>
              <a:p>
                <a:pPr lvl="1"/>
                <a:r>
                  <a:rPr lang="en-GB" dirty="0"/>
                  <a:t>Derivation of </a:t>
                </a:r>
                <a14:m>
                  <m:oMath xmlns:m="http://schemas.openxmlformats.org/officeDocument/2006/math">
                    <m:sSub>
                      <m:sSubPr>
                        <m:ctrlPr>
                          <a:rPr lang="de-DE" i="1" dirty="0" smtClean="0">
                            <a:solidFill>
                              <a:srgbClr val="FFC000"/>
                            </a:solidFill>
                            <a:latin typeface="Cambria Math" panose="02040503050406030204" pitchFamily="18" charset="0"/>
                          </a:rPr>
                        </m:ctrlPr>
                      </m:sSubPr>
                      <m:e>
                        <m:r>
                          <a:rPr lang="en-GB" i="1" dirty="0">
                            <a:solidFill>
                              <a:srgbClr val="FFC000"/>
                            </a:solidFill>
                            <a:latin typeface="Cambria Math" panose="02040503050406030204" pitchFamily="18" charset="0"/>
                          </a:rPr>
                          <m:t>𝑙</m:t>
                        </m:r>
                      </m:e>
                      <m:sub>
                        <m:r>
                          <a:rPr lang="de-DE" i="1" dirty="0">
                            <a:solidFill>
                              <a:srgbClr val="FFC000"/>
                            </a:solidFill>
                            <a:latin typeface="Cambria Math" panose="02040503050406030204" pitchFamily="18" charset="0"/>
                          </a:rPr>
                          <m:t>2</m:t>
                        </m:r>
                      </m:sub>
                    </m:sSub>
                    <m:r>
                      <a:rPr lang="de-DE" b="0" i="1" dirty="0" smtClean="0">
                        <a:solidFill>
                          <a:srgbClr val="FFC000"/>
                        </a:solidFill>
                        <a:latin typeface="Cambria Math" panose="02040503050406030204" pitchFamily="18" charset="0"/>
                      </a:rPr>
                      <m:t>=</m:t>
                    </m:r>
                    <m:r>
                      <a:rPr lang="de-DE" i="1" dirty="0">
                        <a:solidFill>
                          <a:srgbClr val="FFC000"/>
                        </a:solidFill>
                        <a:latin typeface="Cambria Math" panose="02040503050406030204" pitchFamily="18" charset="0"/>
                      </a:rPr>
                      <m:t>𝑘</m:t>
                    </m:r>
                    <m:func>
                      <m:funcPr>
                        <m:ctrlPr>
                          <a:rPr lang="de-DE" i="1">
                            <a:solidFill>
                              <a:srgbClr val="FFC000"/>
                            </a:solidFill>
                            <a:latin typeface="Cambria Math" panose="02040503050406030204" pitchFamily="18" charset="0"/>
                            <a:ea typeface="Cambria Math" panose="02040503050406030204" pitchFamily="18" charset="0"/>
                          </a:rPr>
                        </m:ctrlPr>
                      </m:funcPr>
                      <m:fName>
                        <m:r>
                          <m:rPr>
                            <m:sty m:val="p"/>
                          </m:rPr>
                          <a:rPr lang="de-DE">
                            <a:solidFill>
                              <a:srgbClr val="FFC000"/>
                            </a:solidFill>
                            <a:latin typeface="Cambria Math" panose="02040503050406030204" pitchFamily="18" charset="0"/>
                            <a:ea typeface="Cambria Math" panose="02040503050406030204" pitchFamily="18" charset="0"/>
                          </a:rPr>
                          <m:t>log</m:t>
                        </m:r>
                      </m:fName>
                      <m:e>
                        <m:d>
                          <m:dPr>
                            <m:ctrlPr>
                              <a:rPr lang="de-DE" i="1">
                                <a:solidFill>
                                  <a:srgbClr val="FFC000"/>
                                </a:solidFill>
                                <a:latin typeface="Cambria Math" panose="02040503050406030204" pitchFamily="18" charset="0"/>
                              </a:rPr>
                            </m:ctrlPr>
                          </m:dPr>
                          <m:e>
                            <m:r>
                              <a:rPr lang="de-DE" i="1">
                                <a:solidFill>
                                  <a:srgbClr val="FFC000"/>
                                </a:solidFill>
                                <a:latin typeface="Cambria Math" panose="02040503050406030204" pitchFamily="18" charset="0"/>
                              </a:rPr>
                              <m:t>𝑍</m:t>
                            </m:r>
                          </m:e>
                        </m:d>
                      </m:e>
                    </m:func>
                  </m:oMath>
                </a14:m>
                <a:endParaRPr lang="en-GB" dirty="0"/>
              </a:p>
              <a:p>
                <a:endParaRPr lang="en-GB" dirty="0"/>
              </a:p>
            </p:txBody>
          </p:sp>
        </mc:Choice>
        <mc:Fallback xmlns="">
          <p:sp>
            <p:nvSpPr>
              <p:cNvPr id="9" name="Content Placeholder 8">
                <a:extLst>
                  <a:ext uri="{FF2B5EF4-FFF2-40B4-BE49-F238E27FC236}">
                    <a16:creationId xmlns:a16="http://schemas.microsoft.com/office/drawing/2014/main" id="{9F856EB9-6F20-C04F-BDE2-E2E209ADD20C}"/>
                  </a:ext>
                </a:extLst>
              </p:cNvPr>
              <p:cNvSpPr>
                <a:spLocks noGrp="1" noRot="1" noChangeAspect="1" noMove="1" noResize="1" noEditPoints="1" noAdjustHandles="1" noChangeArrowheads="1" noChangeShapeType="1" noTextEdit="1"/>
              </p:cNvSpPr>
              <p:nvPr>
                <p:ph idx="1"/>
              </p:nvPr>
            </p:nvSpPr>
            <p:spPr>
              <a:blipFill>
                <a:blip r:embed="rId2"/>
                <a:stretch>
                  <a:fillRect t="-2687"/>
                </a:stretch>
              </a:blipFill>
            </p:spPr>
            <p:txBody>
              <a:bodyPr/>
              <a:lstStyle/>
              <a:p>
                <a:r>
                  <a:rPr lang="en-GB">
                    <a:noFill/>
                  </a:rPr>
                  <a:t> </a:t>
                </a:r>
              </a:p>
            </p:txBody>
          </p:sp>
        </mc:Fallback>
      </mc:AlternateContent>
      <p:sp>
        <p:nvSpPr>
          <p:cNvPr id="3" name="Date Placeholder 2">
            <a:extLst>
              <a:ext uri="{FF2B5EF4-FFF2-40B4-BE49-F238E27FC236}">
                <a16:creationId xmlns:a16="http://schemas.microsoft.com/office/drawing/2014/main" id="{DE825594-B9DD-E948-8DB9-5919C647B671}"/>
              </a:ext>
            </a:extLst>
          </p:cNvPr>
          <p:cNvSpPr>
            <a:spLocks noGrp="1"/>
          </p:cNvSpPr>
          <p:nvPr>
            <p:ph type="dt" sz="half" idx="2"/>
          </p:nvPr>
        </p:nvSpPr>
        <p:spPr/>
        <p:txBody>
          <a:bodyPr/>
          <a:lstStyle/>
          <a:p>
            <a:r>
              <a:rPr lang="en-GB"/>
              <a:t>Lifted Learning</a:t>
            </a:r>
            <a:endParaRPr lang="en-US" dirty="0"/>
          </a:p>
        </p:txBody>
      </p:sp>
      <p:sp>
        <p:nvSpPr>
          <p:cNvPr id="8" name="Footer Placeholder 7">
            <a:extLst>
              <a:ext uri="{FF2B5EF4-FFF2-40B4-BE49-F238E27FC236}">
                <a16:creationId xmlns:a16="http://schemas.microsoft.com/office/drawing/2014/main" id="{0DC06D1E-A6F6-F047-8EB0-3C87CA592C19}"/>
              </a:ext>
            </a:extLst>
          </p:cNvPr>
          <p:cNvSpPr>
            <a:spLocks noGrp="1"/>
          </p:cNvSpPr>
          <p:nvPr>
            <p:ph type="ftr" sz="quarter" idx="3"/>
          </p:nvPr>
        </p:nvSpPr>
        <p:spPr/>
        <p:txBody>
          <a:bodyPr/>
          <a:lstStyle/>
          <a:p>
            <a:r>
              <a:rPr lang="en-GB"/>
              <a:t>T. Braun - StaRAI</a:t>
            </a:r>
          </a:p>
        </p:txBody>
      </p:sp>
      <p:sp>
        <p:nvSpPr>
          <p:cNvPr id="4" name="Slide Number Placeholder 3">
            <a:extLst>
              <a:ext uri="{FF2B5EF4-FFF2-40B4-BE49-F238E27FC236}">
                <a16:creationId xmlns:a16="http://schemas.microsoft.com/office/drawing/2014/main" id="{AA339661-3992-7142-AAF1-BAD98FA3EF61}"/>
              </a:ext>
            </a:extLst>
          </p:cNvPr>
          <p:cNvSpPr>
            <a:spLocks noGrp="1"/>
          </p:cNvSpPr>
          <p:nvPr>
            <p:ph type="sldNum" sz="quarter" idx="4"/>
          </p:nvPr>
        </p:nvSpPr>
        <p:spPr/>
        <p:txBody>
          <a:bodyPr/>
          <a:lstStyle/>
          <a:p>
            <a:fld id="{67C9959E-8E6B-B04C-9955-EA096F41CA7A}" type="slidenum">
              <a:rPr lang="en-GB" smtClean="0"/>
              <a:pPr/>
              <a:t>150</a:t>
            </a:fld>
            <a:endParaRPr lang="en-GB"/>
          </a:p>
        </p:txBody>
      </p:sp>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F10E3BDA-DD03-1645-8B25-53782BE7823C}"/>
                  </a:ext>
                </a:extLst>
              </p:cNvPr>
              <p:cNvSpPr/>
              <p:nvPr/>
            </p:nvSpPr>
            <p:spPr>
              <a:xfrm>
                <a:off x="486834" y="2049582"/>
                <a:ext cx="7577667" cy="764568"/>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f>
                        <m:fPr>
                          <m:ctrlPr>
                            <a:rPr lang="de-DE" i="1">
                              <a:latin typeface="Cambria Math" panose="02040503050406030204" pitchFamily="18" charset="0"/>
                              <a:ea typeface="Cambria Math" panose="02040503050406030204" pitchFamily="18" charset="0"/>
                            </a:rPr>
                          </m:ctrlPr>
                        </m:fPr>
                        <m:num>
                          <m:r>
                            <a:rPr lang="de-DE" i="1">
                              <a:latin typeface="Cambria Math" panose="02040503050406030204" pitchFamily="18" charset="0"/>
                              <a:ea typeface="Cambria Math" panose="02040503050406030204" pitchFamily="18" charset="0"/>
                            </a:rPr>
                            <m:t>𝜕</m:t>
                          </m:r>
                          <m:sSub>
                            <m:sSubPr>
                              <m:ctrlPr>
                                <a:rPr lang="de-DE" i="1" smtClean="0">
                                  <a:solidFill>
                                    <a:srgbClr val="FFC000"/>
                                  </a:solidFill>
                                  <a:latin typeface="Cambria Math" panose="02040503050406030204" pitchFamily="18" charset="0"/>
                                  <a:ea typeface="Cambria Math" panose="02040503050406030204" pitchFamily="18" charset="0"/>
                                </a:rPr>
                              </m:ctrlPr>
                            </m:sSubPr>
                            <m:e>
                              <m:r>
                                <a:rPr lang="de-DE" i="1">
                                  <a:solidFill>
                                    <a:srgbClr val="FFC000"/>
                                  </a:solidFill>
                                  <a:latin typeface="Cambria Math" panose="02040503050406030204" pitchFamily="18" charset="0"/>
                                  <a:ea typeface="Cambria Math" panose="02040503050406030204" pitchFamily="18" charset="0"/>
                                </a:rPr>
                                <m:t>𝑙</m:t>
                              </m:r>
                            </m:e>
                            <m:sub>
                              <m:r>
                                <a:rPr lang="de-DE" i="1">
                                  <a:solidFill>
                                    <a:srgbClr val="FFC000"/>
                                  </a:solidFill>
                                  <a:latin typeface="Cambria Math" panose="02040503050406030204" pitchFamily="18" charset="0"/>
                                  <a:ea typeface="Cambria Math" panose="02040503050406030204" pitchFamily="18" charset="0"/>
                                </a:rPr>
                                <m:t>2</m:t>
                              </m:r>
                            </m:sub>
                          </m:sSub>
                        </m:num>
                        <m:den>
                          <m:r>
                            <a:rPr lang="de-DE" i="1">
                              <a:latin typeface="Cambria Math" panose="02040503050406030204" pitchFamily="18" charset="0"/>
                              <a:ea typeface="Cambria Math" panose="02040503050406030204" pitchFamily="18" charset="0"/>
                            </a:rPr>
                            <m:t>𝜕</m:t>
                          </m:r>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𝜙</m:t>
                              </m:r>
                            </m:e>
                            <m:sub>
                              <m:r>
                                <a:rPr lang="de-DE" i="1" dirty="0">
                                  <a:latin typeface="Cambria Math" panose="02040503050406030204" pitchFamily="18" charset="0"/>
                                  <a:ea typeface="Cambria Math" panose="02040503050406030204" pitchFamily="18" charset="0"/>
                                </a:rPr>
                                <m:t>𝑓</m:t>
                              </m:r>
                            </m:sub>
                          </m:sSub>
                          <m:d>
                            <m:dPr>
                              <m:ctrlPr>
                                <a:rPr lang="de-DE" i="1" dirty="0">
                                  <a:latin typeface="Cambria Math" panose="02040503050406030204" pitchFamily="18" charset="0"/>
                                  <a:ea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𝒓</m:t>
                                  </m:r>
                                </m:e>
                                <m:sub>
                                  <m:r>
                                    <a:rPr lang="de-DE" i="1" dirty="0">
                                      <a:latin typeface="Cambria Math" panose="02040503050406030204" pitchFamily="18" charset="0"/>
                                      <a:ea typeface="Cambria Math" panose="02040503050406030204" pitchFamily="18" charset="0"/>
                                    </a:rPr>
                                    <m:t>𝑓</m:t>
                                  </m:r>
                                </m:sub>
                              </m:sSub>
                            </m:e>
                          </m:d>
                        </m:den>
                      </m:f>
                      <m:r>
                        <m:rPr>
                          <m:aln/>
                        </m:rP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𝑘</m:t>
                      </m:r>
                      <m:r>
                        <a:rPr lang="de-DE" i="1">
                          <a:latin typeface="Cambria Math" panose="02040503050406030204" pitchFamily="18" charset="0"/>
                          <a:ea typeface="Cambria Math" panose="02040503050406030204" pitchFamily="18" charset="0"/>
                        </a:rPr>
                        <m:t>∙</m:t>
                      </m:r>
                      <m:f>
                        <m:fPr>
                          <m:ctrlPr>
                            <a:rPr lang="de-DE" i="1" dirty="0">
                              <a:latin typeface="Cambria Math" panose="02040503050406030204" pitchFamily="18" charset="0"/>
                              <a:ea typeface="Cambria Math" panose="02040503050406030204" pitchFamily="18" charset="0"/>
                            </a:rPr>
                          </m:ctrlPr>
                        </m:fPr>
                        <m:num>
                          <m:r>
                            <a:rPr lang="de-DE" i="1" dirty="0">
                              <a:latin typeface="Cambria Math" panose="02040503050406030204" pitchFamily="18" charset="0"/>
                              <a:ea typeface="Cambria Math" panose="02040503050406030204" pitchFamily="18" charset="0"/>
                            </a:rPr>
                            <m:t>1</m:t>
                          </m:r>
                        </m:num>
                        <m:den>
                          <m:r>
                            <a:rPr lang="de-DE" i="1" dirty="0">
                              <a:latin typeface="Cambria Math" panose="02040503050406030204" pitchFamily="18" charset="0"/>
                              <a:ea typeface="Cambria Math" panose="02040503050406030204" pitchFamily="18" charset="0"/>
                            </a:rPr>
                            <m:t>𝑍</m:t>
                          </m:r>
                        </m:den>
                      </m:f>
                      <m:r>
                        <a:rPr lang="de-DE" i="1" dirty="0">
                          <a:latin typeface="Cambria Math" panose="02040503050406030204" pitchFamily="18" charset="0"/>
                          <a:ea typeface="Cambria Math" panose="02040503050406030204" pitchFamily="18" charset="0"/>
                        </a:rPr>
                        <m:t>∙</m:t>
                      </m:r>
                      <m:f>
                        <m:fPr>
                          <m:ctrlPr>
                            <a:rPr lang="de-DE" i="1">
                              <a:latin typeface="Cambria Math" panose="02040503050406030204" pitchFamily="18" charset="0"/>
                              <a:ea typeface="Cambria Math" panose="02040503050406030204" pitchFamily="18" charset="0"/>
                            </a:rPr>
                          </m:ctrlPr>
                        </m:fPr>
                        <m:num>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𝑍</m:t>
                          </m:r>
                        </m:num>
                        <m:den>
                          <m:r>
                            <a:rPr lang="de-DE" i="1">
                              <a:latin typeface="Cambria Math" panose="02040503050406030204" pitchFamily="18" charset="0"/>
                              <a:ea typeface="Cambria Math" panose="02040503050406030204" pitchFamily="18" charset="0"/>
                            </a:rPr>
                            <m:t>𝜕</m:t>
                          </m:r>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𝜙</m:t>
                              </m:r>
                            </m:e>
                            <m:sub>
                              <m:r>
                                <a:rPr lang="de-DE" i="1" dirty="0">
                                  <a:latin typeface="Cambria Math" panose="02040503050406030204" pitchFamily="18" charset="0"/>
                                  <a:ea typeface="Cambria Math" panose="02040503050406030204" pitchFamily="18" charset="0"/>
                                </a:rPr>
                                <m:t>𝑓</m:t>
                              </m:r>
                            </m:sub>
                          </m:sSub>
                          <m:d>
                            <m:dPr>
                              <m:ctrlPr>
                                <a:rPr lang="de-DE" i="1" dirty="0">
                                  <a:latin typeface="Cambria Math" panose="02040503050406030204" pitchFamily="18" charset="0"/>
                                  <a:ea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𝒓</m:t>
                                  </m:r>
                                </m:e>
                                <m:sub>
                                  <m:r>
                                    <a:rPr lang="de-DE" i="1" dirty="0">
                                      <a:latin typeface="Cambria Math" panose="02040503050406030204" pitchFamily="18" charset="0"/>
                                      <a:ea typeface="Cambria Math" panose="02040503050406030204" pitchFamily="18" charset="0"/>
                                    </a:rPr>
                                    <m:t>𝑓</m:t>
                                  </m:r>
                                </m:sub>
                              </m:sSub>
                            </m:e>
                          </m:d>
                        </m:den>
                      </m:f>
                      <m:r>
                        <a:rPr lang="de-DE"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𝑘</m:t>
                      </m:r>
                      <m:r>
                        <a:rPr lang="de-DE" i="1" dirty="0">
                          <a:latin typeface="Cambria Math" panose="02040503050406030204" pitchFamily="18" charset="0"/>
                          <a:ea typeface="Cambria Math" panose="02040503050406030204" pitchFamily="18" charset="0"/>
                        </a:rPr>
                        <m:t>∙</m:t>
                      </m:r>
                      <m:f>
                        <m:fPr>
                          <m:ctrlPr>
                            <a:rPr lang="de-DE" i="1" dirty="0">
                              <a:latin typeface="Cambria Math" panose="02040503050406030204" pitchFamily="18" charset="0"/>
                              <a:ea typeface="Cambria Math" panose="02040503050406030204" pitchFamily="18" charset="0"/>
                            </a:rPr>
                          </m:ctrlPr>
                        </m:fPr>
                        <m:num>
                          <m:r>
                            <a:rPr lang="de-DE" i="1" dirty="0">
                              <a:latin typeface="Cambria Math" panose="02040503050406030204" pitchFamily="18" charset="0"/>
                              <a:ea typeface="Cambria Math" panose="02040503050406030204" pitchFamily="18" charset="0"/>
                            </a:rPr>
                            <m:t>1</m:t>
                          </m:r>
                        </m:num>
                        <m:den>
                          <m:r>
                            <a:rPr lang="de-DE" i="1" dirty="0">
                              <a:latin typeface="Cambria Math" panose="02040503050406030204" pitchFamily="18" charset="0"/>
                              <a:ea typeface="Cambria Math" panose="02040503050406030204" pitchFamily="18" charset="0"/>
                            </a:rPr>
                            <m:t>𝑍</m:t>
                          </m:r>
                        </m:den>
                      </m:f>
                      <m:r>
                        <a:rPr lang="de-DE" i="1" dirty="0">
                          <a:latin typeface="Cambria Math" panose="02040503050406030204" pitchFamily="18" charset="0"/>
                          <a:ea typeface="Cambria Math" panose="02040503050406030204" pitchFamily="18" charset="0"/>
                        </a:rPr>
                        <m:t>∙</m:t>
                      </m:r>
                      <m:f>
                        <m:fPr>
                          <m:ctrlPr>
                            <a:rPr lang="de-DE" i="1">
                              <a:solidFill>
                                <a:schemeClr val="accent1"/>
                              </a:solidFill>
                              <a:latin typeface="Cambria Math" panose="02040503050406030204" pitchFamily="18" charset="0"/>
                              <a:ea typeface="Cambria Math" panose="02040503050406030204" pitchFamily="18" charset="0"/>
                            </a:rPr>
                          </m:ctrlPr>
                        </m:fPr>
                        <m:num>
                          <m:r>
                            <a:rPr lang="de-DE" i="1">
                              <a:solidFill>
                                <a:schemeClr val="accent1"/>
                              </a:solidFill>
                              <a:latin typeface="Cambria Math" panose="02040503050406030204" pitchFamily="18" charset="0"/>
                              <a:ea typeface="Cambria Math" panose="02040503050406030204" pitchFamily="18" charset="0"/>
                            </a:rPr>
                            <m:t>𝜕</m:t>
                          </m:r>
                        </m:num>
                        <m:den>
                          <m:r>
                            <a:rPr lang="de-DE" i="1">
                              <a:solidFill>
                                <a:schemeClr val="accent1"/>
                              </a:solidFill>
                              <a:latin typeface="Cambria Math" panose="02040503050406030204" pitchFamily="18" charset="0"/>
                              <a:ea typeface="Cambria Math" panose="02040503050406030204" pitchFamily="18" charset="0"/>
                            </a:rPr>
                            <m:t>𝜕</m:t>
                          </m:r>
                          <m:sSub>
                            <m:sSubPr>
                              <m:ctrlPr>
                                <a:rPr lang="de-DE" i="1" dirty="0">
                                  <a:solidFill>
                                    <a:schemeClr val="accent1"/>
                                  </a:solidFill>
                                  <a:latin typeface="Cambria Math" panose="02040503050406030204" pitchFamily="18" charset="0"/>
                                  <a:ea typeface="Cambria Math" panose="02040503050406030204" pitchFamily="18" charset="0"/>
                                </a:rPr>
                              </m:ctrlPr>
                            </m:sSubPr>
                            <m:e>
                              <m:r>
                                <a:rPr lang="de-DE" i="1" dirty="0">
                                  <a:solidFill>
                                    <a:schemeClr val="accent1"/>
                                  </a:solidFill>
                                  <a:latin typeface="Cambria Math" panose="02040503050406030204" pitchFamily="18" charset="0"/>
                                  <a:ea typeface="Cambria Math" panose="02040503050406030204" pitchFamily="18" charset="0"/>
                                </a:rPr>
                                <m:t>𝜙</m:t>
                              </m:r>
                            </m:e>
                            <m:sub>
                              <m:r>
                                <a:rPr lang="de-DE" i="1" dirty="0">
                                  <a:solidFill>
                                    <a:schemeClr val="accent1"/>
                                  </a:solidFill>
                                  <a:latin typeface="Cambria Math" panose="02040503050406030204" pitchFamily="18" charset="0"/>
                                  <a:ea typeface="Cambria Math" panose="02040503050406030204" pitchFamily="18" charset="0"/>
                                </a:rPr>
                                <m:t>𝑓</m:t>
                              </m:r>
                            </m:sub>
                          </m:sSub>
                          <m:d>
                            <m:dPr>
                              <m:ctrlPr>
                                <a:rPr lang="de-DE" i="1" dirty="0">
                                  <a:solidFill>
                                    <a:schemeClr val="accent1"/>
                                  </a:solidFill>
                                  <a:latin typeface="Cambria Math" panose="02040503050406030204" pitchFamily="18" charset="0"/>
                                  <a:ea typeface="Cambria Math" panose="02040503050406030204" pitchFamily="18" charset="0"/>
                                </a:rPr>
                              </m:ctrlPr>
                            </m:dPr>
                            <m:e>
                              <m:sSub>
                                <m:sSubPr>
                                  <m:ctrlPr>
                                    <a:rPr lang="de-DE" i="1" dirty="0">
                                      <a:solidFill>
                                        <a:schemeClr val="accent1"/>
                                      </a:solidFill>
                                      <a:latin typeface="Cambria Math" panose="02040503050406030204" pitchFamily="18" charset="0"/>
                                      <a:ea typeface="Cambria Math" panose="02040503050406030204" pitchFamily="18" charset="0"/>
                                    </a:rPr>
                                  </m:ctrlPr>
                                </m:sSubPr>
                                <m:e>
                                  <m:r>
                                    <a:rPr lang="de-DE" b="1" i="1" dirty="0">
                                      <a:solidFill>
                                        <a:schemeClr val="accent1"/>
                                      </a:solidFill>
                                      <a:latin typeface="Cambria Math" panose="02040503050406030204" pitchFamily="18" charset="0"/>
                                      <a:ea typeface="Cambria Math" panose="02040503050406030204" pitchFamily="18" charset="0"/>
                                    </a:rPr>
                                    <m:t>𝒓</m:t>
                                  </m:r>
                                </m:e>
                                <m:sub>
                                  <m:r>
                                    <a:rPr lang="de-DE" i="1" dirty="0">
                                      <a:solidFill>
                                        <a:schemeClr val="accent1"/>
                                      </a:solidFill>
                                      <a:latin typeface="Cambria Math" panose="02040503050406030204" pitchFamily="18" charset="0"/>
                                      <a:ea typeface="Cambria Math" panose="02040503050406030204" pitchFamily="18" charset="0"/>
                                    </a:rPr>
                                    <m:t>𝑓</m:t>
                                  </m:r>
                                </m:sub>
                              </m:sSub>
                            </m:e>
                          </m:d>
                        </m:den>
                      </m:f>
                      <m:r>
                        <a:rPr lang="de-DE" i="1" dirty="0">
                          <a:solidFill>
                            <a:schemeClr val="accent1"/>
                          </a:solidFill>
                          <a:latin typeface="Cambria Math" panose="02040503050406030204" pitchFamily="18" charset="0"/>
                          <a:ea typeface="Cambria Math" panose="02040503050406030204" pitchFamily="18" charset="0"/>
                        </a:rPr>
                        <m:t>∙</m:t>
                      </m:r>
                      <m:nary>
                        <m:naryPr>
                          <m:chr m:val="∑"/>
                          <m:supHide m:val="on"/>
                          <m:ctrlPr>
                            <a:rPr lang="de-DE" i="1">
                              <a:solidFill>
                                <a:schemeClr val="accent1"/>
                              </a:solidFill>
                              <a:latin typeface="Cambria Math" panose="02040503050406030204" pitchFamily="18" charset="0"/>
                            </a:rPr>
                          </m:ctrlPr>
                        </m:naryPr>
                        <m:sub>
                          <m:r>
                            <a:rPr lang="de-DE" b="1" i="1">
                              <a:solidFill>
                                <a:schemeClr val="accent1"/>
                              </a:solidFill>
                              <a:latin typeface="Cambria Math" panose="02040503050406030204" pitchFamily="18" charset="0"/>
                            </a:rPr>
                            <m:t>𝒔</m:t>
                          </m:r>
                          <m:r>
                            <a:rPr lang="de-DE" i="1">
                              <a:solidFill>
                                <a:schemeClr val="accent1"/>
                              </a:solidFill>
                              <a:latin typeface="Cambria Math" panose="02040503050406030204" pitchFamily="18" charset="0"/>
                            </a:rPr>
                            <m:t>∈</m:t>
                          </m:r>
                          <m:r>
                            <a:rPr lang="de-DE" i="1">
                              <a:solidFill>
                                <a:schemeClr val="accent1"/>
                              </a:solidFill>
                              <a:latin typeface="Cambria Math" panose="02040503050406030204" pitchFamily="18" charset="0"/>
                              <a:ea typeface="Cambria Math" panose="02040503050406030204" pitchFamily="18" charset="0"/>
                            </a:rPr>
                            <m:t>𝑊</m:t>
                          </m:r>
                        </m:sub>
                        <m:sup/>
                        <m:e>
                          <m:nary>
                            <m:naryPr>
                              <m:chr m:val="∏"/>
                              <m:supHide m:val="on"/>
                              <m:ctrlPr>
                                <a:rPr lang="de-DE" i="1">
                                  <a:latin typeface="Cambria Math" panose="02040503050406030204" pitchFamily="18" charset="0"/>
                                </a:rPr>
                              </m:ctrlPr>
                            </m:naryPr>
                            <m:sub>
                              <m:r>
                                <a:rPr lang="de-DE" i="1">
                                  <a:latin typeface="Cambria Math" panose="02040503050406030204" pitchFamily="18" charset="0"/>
                                </a:rPr>
                                <m:t>𝑒</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𝐹</m:t>
                              </m:r>
                            </m:sub>
                            <m:sup/>
                            <m:e>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𝜙</m:t>
                                  </m:r>
                                </m:e>
                                <m:sub>
                                  <m:r>
                                    <a:rPr lang="de-DE" i="1" dirty="0">
                                      <a:latin typeface="Cambria Math" panose="02040503050406030204" pitchFamily="18" charset="0"/>
                                      <a:ea typeface="Cambria Math" panose="02040503050406030204" pitchFamily="18" charset="0"/>
                                    </a:rPr>
                                    <m:t>𝑒</m:t>
                                  </m:r>
                                </m:sub>
                              </m:sSub>
                              <m:d>
                                <m:dPr>
                                  <m:ctrlPr>
                                    <a:rPr lang="de-DE" i="1" dirty="0">
                                      <a:latin typeface="Cambria Math" panose="02040503050406030204" pitchFamily="18" charset="0"/>
                                      <a:ea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𝒔</m:t>
                                      </m:r>
                                    </m:e>
                                    <m:sub>
                                      <m:r>
                                        <a:rPr lang="de-DE" i="1" dirty="0">
                                          <a:latin typeface="Cambria Math" panose="02040503050406030204" pitchFamily="18" charset="0"/>
                                          <a:ea typeface="Cambria Math" panose="02040503050406030204" pitchFamily="18" charset="0"/>
                                        </a:rPr>
                                        <m:t>𝑒</m:t>
                                      </m:r>
                                    </m:sub>
                                  </m:sSub>
                                </m:e>
                              </m:d>
                            </m:e>
                          </m:nary>
                        </m:e>
                      </m:nary>
                    </m:oMath>
                  </m:oMathPara>
                </a14:m>
                <a:br>
                  <a:rPr lang="de-DE" dirty="0">
                    <a:ea typeface="Cambria Math" panose="02040503050406030204" pitchFamily="18" charset="0"/>
                  </a:rPr>
                </a:br>
                <a:endParaRPr lang="en-GB" dirty="0"/>
              </a:p>
            </p:txBody>
          </p:sp>
        </mc:Choice>
        <mc:Fallback xmlns="">
          <p:sp>
            <p:nvSpPr>
              <p:cNvPr id="18" name="Rectangle 17">
                <a:extLst>
                  <a:ext uri="{FF2B5EF4-FFF2-40B4-BE49-F238E27FC236}">
                    <a16:creationId xmlns:a16="http://schemas.microsoft.com/office/drawing/2014/main" id="{F10E3BDA-DD03-1645-8B25-53782BE7823C}"/>
                  </a:ext>
                </a:extLst>
              </p:cNvPr>
              <p:cNvSpPr>
                <a:spLocks noRot="1" noChangeAspect="1" noMove="1" noResize="1" noEditPoints="1" noAdjustHandles="1" noChangeArrowheads="1" noChangeShapeType="1" noTextEdit="1"/>
              </p:cNvSpPr>
              <p:nvPr/>
            </p:nvSpPr>
            <p:spPr>
              <a:xfrm>
                <a:off x="486834" y="2049582"/>
                <a:ext cx="7577667" cy="764568"/>
              </a:xfrm>
              <a:prstGeom prst="rect">
                <a:avLst/>
              </a:prstGeom>
              <a:blipFill>
                <a:blip r:embed="rId3"/>
                <a:stretch>
                  <a:fillRect t="-119355" b="-16612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955B6769-E6AB-AC42-A5A7-89BA5FE219C5}"/>
                  </a:ext>
                </a:extLst>
              </p:cNvPr>
              <p:cNvSpPr txBox="1"/>
              <p:nvPr/>
            </p:nvSpPr>
            <p:spPr>
              <a:xfrm>
                <a:off x="612454" y="2999018"/>
                <a:ext cx="4195501" cy="1583190"/>
              </a:xfrm>
              <a:prstGeom prst="rect">
                <a:avLst/>
              </a:prstGeom>
              <a:noFill/>
            </p:spPr>
            <p:txBody>
              <a:bodyPr wrap="square" rtlCol="0">
                <a:spAutoFit/>
              </a:bodyPr>
              <a:lstStyle/>
              <a:p>
                <a:r>
                  <a:rPr lang="en-GB" dirty="0"/>
                  <a:t>Only those summands that contain </a:t>
                </a:r>
                <a14:m>
                  <m:oMath xmlns:m="http://schemas.openxmlformats.org/officeDocument/2006/math">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𝜙</m:t>
                        </m:r>
                      </m:e>
                      <m:sub>
                        <m:r>
                          <a:rPr lang="en-GB" i="1">
                            <a:latin typeface="Cambria Math" panose="02040503050406030204" pitchFamily="18" charset="0"/>
                            <a:ea typeface="Cambria Math" panose="02040503050406030204" pitchFamily="18" charset="0"/>
                          </a:rPr>
                          <m:t>𝑓</m:t>
                        </m:r>
                      </m:sub>
                    </m:sSub>
                    <m:d>
                      <m:dPr>
                        <m:ctrlPr>
                          <a:rPr lang="en-GB" i="1">
                            <a:latin typeface="Cambria Math" panose="02040503050406030204" pitchFamily="18" charset="0"/>
                            <a:ea typeface="Cambria Math" panose="02040503050406030204" pitchFamily="18" charset="0"/>
                          </a:rPr>
                        </m:ctrlPr>
                      </m:dPr>
                      <m:e>
                        <m:sSub>
                          <m:sSubPr>
                            <m:ctrlPr>
                              <a:rPr lang="en-GB" i="1">
                                <a:latin typeface="Cambria Math" panose="02040503050406030204" pitchFamily="18" charset="0"/>
                                <a:ea typeface="Cambria Math" panose="02040503050406030204" pitchFamily="18" charset="0"/>
                              </a:rPr>
                            </m:ctrlPr>
                          </m:sSubPr>
                          <m:e>
                            <m:r>
                              <a:rPr lang="en-GB" b="1" i="1">
                                <a:latin typeface="Cambria Math" panose="02040503050406030204" pitchFamily="18" charset="0"/>
                                <a:ea typeface="Cambria Math" panose="02040503050406030204" pitchFamily="18" charset="0"/>
                              </a:rPr>
                              <m:t>𝒓</m:t>
                            </m:r>
                          </m:e>
                          <m:sub>
                            <m:r>
                              <a:rPr lang="en-GB" i="1">
                                <a:latin typeface="Cambria Math" panose="02040503050406030204" pitchFamily="18" charset="0"/>
                                <a:ea typeface="Cambria Math" panose="02040503050406030204" pitchFamily="18" charset="0"/>
                              </a:rPr>
                              <m:t>𝑓</m:t>
                            </m:r>
                          </m:sub>
                        </m:sSub>
                      </m:e>
                    </m:d>
                  </m:oMath>
                </a14:m>
                <a:r>
                  <a:rPr lang="en-GB" dirty="0"/>
                  <a:t> remain; derivation of the others returns </a:t>
                </a:r>
                <a14:m>
                  <m:oMath xmlns:m="http://schemas.openxmlformats.org/officeDocument/2006/math">
                    <m:r>
                      <a:rPr lang="en-GB" i="1" dirty="0">
                        <a:latin typeface="Cambria Math" panose="02040503050406030204" pitchFamily="18" charset="0"/>
                      </a:rPr>
                      <m:t>0</m:t>
                    </m:r>
                  </m:oMath>
                </a14:m>
                <a:r>
                  <a:rPr lang="en-GB" dirty="0"/>
                  <a:t>; use indicator function to denote this:</a:t>
                </a:r>
              </a:p>
              <a:p>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ea typeface="Cambria Math" panose="02040503050406030204" pitchFamily="18" charset="0"/>
                        </a:rPr>
                        <m:t>𝛿</m:t>
                      </m:r>
                      <m:d>
                        <m:dPr>
                          <m:ctrlPr>
                            <a:rPr lang="de-DE" i="1">
                              <a:latin typeface="Cambria Math" panose="02040503050406030204" pitchFamily="18" charset="0"/>
                              <a:ea typeface="Cambria Math" panose="02040503050406030204" pitchFamily="18" charset="0"/>
                            </a:rPr>
                          </m:ctrlPr>
                        </m:dPr>
                        <m:e>
                          <m:r>
                            <a:rPr lang="de-DE" b="1" i="1" dirty="0">
                              <a:latin typeface="Cambria Math" panose="02040503050406030204" pitchFamily="18" charset="0"/>
                              <a:ea typeface="Cambria Math" panose="02040503050406030204" pitchFamily="18" charset="0"/>
                            </a:rPr>
                            <m:t>𝒓</m:t>
                          </m:r>
                          <m:r>
                            <a:rPr lang="de-DE" i="1" dirty="0">
                              <a:latin typeface="Cambria Math" panose="02040503050406030204" pitchFamily="18" charset="0"/>
                              <a:ea typeface="Cambria Math" panose="02040503050406030204" pitchFamily="18" charset="0"/>
                            </a:rPr>
                            <m:t>,</m:t>
                          </m:r>
                          <m:r>
                            <a:rPr lang="de-DE" b="1" i="1" dirty="0">
                              <a:latin typeface="Cambria Math" panose="02040503050406030204" pitchFamily="18" charset="0"/>
                              <a:ea typeface="Cambria Math" panose="02040503050406030204" pitchFamily="18" charset="0"/>
                            </a:rPr>
                            <m:t>𝒔</m:t>
                          </m:r>
                        </m:e>
                      </m:d>
                      <m:r>
                        <a:rPr lang="de-DE" i="1" dirty="0">
                          <a:latin typeface="Cambria Math" panose="02040503050406030204" pitchFamily="18" charset="0"/>
                          <a:ea typeface="Cambria Math" panose="02040503050406030204" pitchFamily="18" charset="0"/>
                        </a:rPr>
                        <m:t>=</m:t>
                      </m:r>
                      <m:d>
                        <m:dPr>
                          <m:begChr m:val="{"/>
                          <m:endChr m:val=""/>
                          <m:ctrlPr>
                            <a:rPr lang="de-DE" i="1" dirty="0">
                              <a:latin typeface="Cambria Math" panose="02040503050406030204" pitchFamily="18" charset="0"/>
                              <a:ea typeface="Cambria Math" panose="02040503050406030204" pitchFamily="18" charset="0"/>
                            </a:rPr>
                          </m:ctrlPr>
                        </m:dPr>
                        <m:e>
                          <m:eqArr>
                            <m:eqArrPr>
                              <m:ctrlPr>
                                <a:rPr lang="de-DE" i="1" dirty="0">
                                  <a:latin typeface="Cambria Math" panose="02040503050406030204" pitchFamily="18" charset="0"/>
                                  <a:ea typeface="Cambria Math" panose="02040503050406030204" pitchFamily="18" charset="0"/>
                                </a:rPr>
                              </m:ctrlPr>
                            </m:eqArrPr>
                            <m:e>
                              <m:m>
                                <m:mPr>
                                  <m:mcs>
                                    <m:mc>
                                      <m:mcPr>
                                        <m:count m:val="2"/>
                                        <m:mcJc m:val="center"/>
                                      </m:mcPr>
                                    </m:mc>
                                  </m:mcs>
                                  <m:ctrlPr>
                                    <a:rPr lang="de-DE" i="1" dirty="0">
                                      <a:latin typeface="Cambria Math" panose="02040503050406030204" pitchFamily="18" charset="0"/>
                                      <a:ea typeface="Cambria Math" panose="02040503050406030204" pitchFamily="18" charset="0"/>
                                    </a:rPr>
                                  </m:ctrlPr>
                                </m:mPr>
                                <m:mr>
                                  <m:e>
                                    <m:r>
                                      <m:rPr>
                                        <m:brk m:alnAt="7"/>
                                      </m:rPr>
                                      <a:rPr lang="de-DE" i="1" dirty="0">
                                        <a:latin typeface="Cambria Math" panose="02040503050406030204" pitchFamily="18" charset="0"/>
                                        <a:ea typeface="Cambria Math" panose="02040503050406030204" pitchFamily="18" charset="0"/>
                                      </a:rPr>
                                      <m:t>1</m:t>
                                    </m:r>
                                  </m:e>
                                  <m:e>
                                    <m:r>
                                      <m:rPr>
                                        <m:nor/>
                                      </m:rPr>
                                      <a:rPr lang="de-DE" dirty="0">
                                        <a:ea typeface="Cambria Math" panose="02040503050406030204" pitchFamily="18" charset="0"/>
                                      </a:rPr>
                                      <m:t>if</m:t>
                                    </m:r>
                                    <m:r>
                                      <m:rPr>
                                        <m:nor/>
                                      </m:rPr>
                                      <a:rPr lang="de-DE" dirty="0">
                                        <a:ea typeface="Cambria Math" panose="02040503050406030204" pitchFamily="18" charset="0"/>
                                      </a:rPr>
                                      <m:t> </m:t>
                                    </m:r>
                                    <m:r>
                                      <a:rPr lang="de-DE" b="1" i="1" dirty="0">
                                        <a:latin typeface="Cambria Math" panose="02040503050406030204" pitchFamily="18" charset="0"/>
                                        <a:ea typeface="Cambria Math" panose="02040503050406030204" pitchFamily="18" charset="0"/>
                                      </a:rPr>
                                      <m:t>𝒓</m:t>
                                    </m:r>
                                    <m:r>
                                      <a:rPr lang="de-DE" i="1" dirty="0">
                                        <a:latin typeface="Cambria Math" panose="02040503050406030204" pitchFamily="18" charset="0"/>
                                        <a:ea typeface="Cambria Math" panose="02040503050406030204" pitchFamily="18" charset="0"/>
                                      </a:rPr>
                                      <m:t>=</m:t>
                                    </m:r>
                                    <m:r>
                                      <a:rPr lang="de-DE" b="1" i="1" dirty="0">
                                        <a:latin typeface="Cambria Math" panose="02040503050406030204" pitchFamily="18" charset="0"/>
                                        <a:ea typeface="Cambria Math" panose="02040503050406030204" pitchFamily="18" charset="0"/>
                                      </a:rPr>
                                      <m:t>𝒔</m:t>
                                    </m:r>
                                  </m:e>
                                </m:mr>
                              </m:m>
                              <m:r>
                                <a:rPr lang="de-DE" i="1" dirty="0">
                                  <a:latin typeface="Cambria Math" panose="02040503050406030204" pitchFamily="18" charset="0"/>
                                  <a:ea typeface="Cambria Math" panose="02040503050406030204" pitchFamily="18" charset="0"/>
                                </a:rPr>
                                <m:t>    </m:t>
                              </m:r>
                            </m:e>
                            <m:e>
                              <m:m>
                                <m:mPr>
                                  <m:mcs>
                                    <m:mc>
                                      <m:mcPr>
                                        <m:count m:val="2"/>
                                        <m:mcJc m:val="center"/>
                                      </m:mcPr>
                                    </m:mc>
                                  </m:mcs>
                                  <m:ctrlPr>
                                    <a:rPr lang="en-GB" i="1">
                                      <a:latin typeface="Cambria Math" panose="02040503050406030204" pitchFamily="18" charset="0"/>
                                    </a:rPr>
                                  </m:ctrlPr>
                                </m:mPr>
                                <m:mr>
                                  <m:e>
                                    <m:r>
                                      <m:rPr>
                                        <m:brk m:alnAt="7"/>
                                      </m:rPr>
                                      <a:rPr lang="de-DE" i="1">
                                        <a:latin typeface="Cambria Math" panose="02040503050406030204" pitchFamily="18" charset="0"/>
                                      </a:rPr>
                                      <m:t>0</m:t>
                                    </m:r>
                                  </m:e>
                                  <m:e>
                                    <m:r>
                                      <m:rPr>
                                        <m:nor/>
                                      </m:rPr>
                                      <a:rPr lang="de-DE"/>
                                      <m:t>otherwise</m:t>
                                    </m:r>
                                  </m:e>
                                </m:mr>
                              </m:m>
                            </m:e>
                          </m:eqArr>
                        </m:e>
                      </m:d>
                    </m:oMath>
                  </m:oMathPara>
                </a14:m>
                <a:endParaRPr lang="en-GB" dirty="0"/>
              </a:p>
            </p:txBody>
          </p:sp>
        </mc:Choice>
        <mc:Fallback xmlns="">
          <p:sp>
            <p:nvSpPr>
              <p:cNvPr id="5" name="TextBox 4">
                <a:extLst>
                  <a:ext uri="{FF2B5EF4-FFF2-40B4-BE49-F238E27FC236}">
                    <a16:creationId xmlns:a16="http://schemas.microsoft.com/office/drawing/2014/main" id="{955B6769-E6AB-AC42-A5A7-89BA5FE219C5}"/>
                  </a:ext>
                </a:extLst>
              </p:cNvPr>
              <p:cNvSpPr txBox="1">
                <a:spLocks noRot="1" noChangeAspect="1" noMove="1" noResize="1" noEditPoints="1" noAdjustHandles="1" noChangeArrowheads="1" noChangeShapeType="1" noTextEdit="1"/>
              </p:cNvSpPr>
              <p:nvPr/>
            </p:nvSpPr>
            <p:spPr>
              <a:xfrm>
                <a:off x="612454" y="2999018"/>
                <a:ext cx="4195501" cy="1583190"/>
              </a:xfrm>
              <a:prstGeom prst="rect">
                <a:avLst/>
              </a:prstGeom>
              <a:blipFill>
                <a:blip r:embed="rId4"/>
                <a:stretch>
                  <a:fillRect l="-1208" t="-31746" r="-302" b="-12381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8E4EA1F3-472C-1543-BB87-7D52AC7C97C0}"/>
                  </a:ext>
                </a:extLst>
              </p:cNvPr>
              <p:cNvSpPr/>
              <p:nvPr/>
            </p:nvSpPr>
            <p:spPr>
              <a:xfrm>
                <a:off x="6535616" y="2043588"/>
                <a:ext cx="4439870" cy="764505"/>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m:rPr>
                          <m:aln/>
                        </m:rPr>
                        <a:rPr lang="de-DE" i="1">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𝑘</m:t>
                      </m:r>
                      <m:r>
                        <a:rPr lang="de-DE" i="1" dirty="0">
                          <a:latin typeface="Cambria Math" panose="02040503050406030204" pitchFamily="18" charset="0"/>
                          <a:ea typeface="Cambria Math" panose="02040503050406030204" pitchFamily="18" charset="0"/>
                        </a:rPr>
                        <m:t>∙</m:t>
                      </m:r>
                      <m:f>
                        <m:fPr>
                          <m:ctrlPr>
                            <a:rPr lang="de-DE" i="1" dirty="0">
                              <a:latin typeface="Cambria Math" panose="02040503050406030204" pitchFamily="18" charset="0"/>
                              <a:ea typeface="Cambria Math" panose="02040503050406030204" pitchFamily="18" charset="0"/>
                            </a:rPr>
                          </m:ctrlPr>
                        </m:fPr>
                        <m:num>
                          <m:r>
                            <a:rPr lang="de-DE" i="1" dirty="0">
                              <a:latin typeface="Cambria Math" panose="02040503050406030204" pitchFamily="18" charset="0"/>
                              <a:ea typeface="Cambria Math" panose="02040503050406030204" pitchFamily="18" charset="0"/>
                            </a:rPr>
                            <m:t>1</m:t>
                          </m:r>
                        </m:num>
                        <m:den>
                          <m:r>
                            <a:rPr lang="de-DE" i="1" dirty="0">
                              <a:latin typeface="Cambria Math" panose="02040503050406030204" pitchFamily="18" charset="0"/>
                              <a:ea typeface="Cambria Math" panose="02040503050406030204" pitchFamily="18" charset="0"/>
                            </a:rPr>
                            <m:t>𝑍</m:t>
                          </m:r>
                        </m:den>
                      </m:f>
                      <m:r>
                        <a:rPr lang="de-DE" i="1" dirty="0">
                          <a:latin typeface="Cambria Math" panose="02040503050406030204" pitchFamily="18" charset="0"/>
                          <a:ea typeface="Cambria Math" panose="02040503050406030204" pitchFamily="18" charset="0"/>
                        </a:rPr>
                        <m:t>∙</m:t>
                      </m:r>
                      <m:nary>
                        <m:naryPr>
                          <m:chr m:val="∑"/>
                          <m:supHide m:val="on"/>
                          <m:ctrlPr>
                            <a:rPr lang="de-DE" i="1">
                              <a:solidFill>
                                <a:schemeClr val="accent1"/>
                              </a:solidFill>
                              <a:latin typeface="Cambria Math" panose="02040503050406030204" pitchFamily="18" charset="0"/>
                            </a:rPr>
                          </m:ctrlPr>
                        </m:naryPr>
                        <m:sub>
                          <m:r>
                            <a:rPr lang="de-DE" b="1" i="1">
                              <a:solidFill>
                                <a:schemeClr val="accent1"/>
                              </a:solidFill>
                              <a:latin typeface="Cambria Math" panose="02040503050406030204" pitchFamily="18" charset="0"/>
                            </a:rPr>
                            <m:t>𝒔</m:t>
                          </m:r>
                          <m:r>
                            <a:rPr lang="de-DE" i="1">
                              <a:solidFill>
                                <a:schemeClr val="accent1"/>
                              </a:solidFill>
                              <a:latin typeface="Cambria Math" panose="02040503050406030204" pitchFamily="18" charset="0"/>
                            </a:rPr>
                            <m:t>∈</m:t>
                          </m:r>
                          <m:r>
                            <a:rPr lang="de-DE" i="1">
                              <a:solidFill>
                                <a:schemeClr val="accent1"/>
                              </a:solidFill>
                              <a:latin typeface="Cambria Math" panose="02040503050406030204" pitchFamily="18" charset="0"/>
                              <a:ea typeface="Cambria Math" panose="02040503050406030204" pitchFamily="18" charset="0"/>
                            </a:rPr>
                            <m:t>𝑊</m:t>
                          </m:r>
                        </m:sub>
                        <m:sup/>
                        <m:e>
                          <m:r>
                            <a:rPr lang="de-DE" i="1">
                              <a:solidFill>
                                <a:schemeClr val="accent1"/>
                              </a:solidFill>
                              <a:latin typeface="Cambria Math" panose="02040503050406030204" pitchFamily="18" charset="0"/>
                              <a:ea typeface="Cambria Math" panose="02040503050406030204" pitchFamily="18" charset="0"/>
                            </a:rPr>
                            <m:t>𝛿</m:t>
                          </m:r>
                          <m:d>
                            <m:dPr>
                              <m:ctrlPr>
                                <a:rPr lang="de-DE" i="1">
                                  <a:solidFill>
                                    <a:schemeClr val="accent1"/>
                                  </a:solidFill>
                                  <a:latin typeface="Cambria Math" panose="02040503050406030204" pitchFamily="18" charset="0"/>
                                  <a:ea typeface="Cambria Math" panose="02040503050406030204" pitchFamily="18" charset="0"/>
                                </a:rPr>
                              </m:ctrlPr>
                            </m:dPr>
                            <m:e>
                              <m:sSub>
                                <m:sSubPr>
                                  <m:ctrlPr>
                                    <a:rPr lang="de-DE" i="1" dirty="0">
                                      <a:solidFill>
                                        <a:schemeClr val="accent1"/>
                                      </a:solidFill>
                                      <a:latin typeface="Cambria Math" panose="02040503050406030204" pitchFamily="18" charset="0"/>
                                      <a:ea typeface="Cambria Math" panose="02040503050406030204" pitchFamily="18" charset="0"/>
                                    </a:rPr>
                                  </m:ctrlPr>
                                </m:sSubPr>
                                <m:e>
                                  <m:r>
                                    <a:rPr lang="de-DE" b="1" i="1" dirty="0">
                                      <a:solidFill>
                                        <a:schemeClr val="accent1"/>
                                      </a:solidFill>
                                      <a:latin typeface="Cambria Math" panose="02040503050406030204" pitchFamily="18" charset="0"/>
                                      <a:ea typeface="Cambria Math" panose="02040503050406030204" pitchFamily="18" charset="0"/>
                                    </a:rPr>
                                    <m:t>𝒓</m:t>
                                  </m:r>
                                </m:e>
                                <m:sub>
                                  <m:r>
                                    <a:rPr lang="de-DE" i="1" dirty="0">
                                      <a:solidFill>
                                        <a:schemeClr val="accent1"/>
                                      </a:solidFill>
                                      <a:latin typeface="Cambria Math" panose="02040503050406030204" pitchFamily="18" charset="0"/>
                                      <a:ea typeface="Cambria Math" panose="02040503050406030204" pitchFamily="18" charset="0"/>
                                    </a:rPr>
                                    <m:t>𝑓</m:t>
                                  </m:r>
                                </m:sub>
                              </m:sSub>
                              <m:r>
                                <a:rPr lang="de-DE" i="1" dirty="0">
                                  <a:solidFill>
                                    <a:schemeClr val="accent1"/>
                                  </a:solidFill>
                                  <a:latin typeface="Cambria Math" panose="02040503050406030204" pitchFamily="18" charset="0"/>
                                  <a:ea typeface="Cambria Math" panose="02040503050406030204" pitchFamily="18" charset="0"/>
                                </a:rPr>
                                <m:t>,</m:t>
                              </m:r>
                              <m:sSub>
                                <m:sSubPr>
                                  <m:ctrlPr>
                                    <a:rPr lang="de-DE" i="1" dirty="0">
                                      <a:solidFill>
                                        <a:schemeClr val="accent1"/>
                                      </a:solidFill>
                                      <a:latin typeface="Cambria Math" panose="02040503050406030204" pitchFamily="18" charset="0"/>
                                      <a:ea typeface="Cambria Math" panose="02040503050406030204" pitchFamily="18" charset="0"/>
                                    </a:rPr>
                                  </m:ctrlPr>
                                </m:sSubPr>
                                <m:e>
                                  <m:r>
                                    <a:rPr lang="de-DE" b="1" i="1" dirty="0">
                                      <a:solidFill>
                                        <a:schemeClr val="accent1"/>
                                      </a:solidFill>
                                      <a:latin typeface="Cambria Math" panose="02040503050406030204" pitchFamily="18" charset="0"/>
                                      <a:ea typeface="Cambria Math" panose="02040503050406030204" pitchFamily="18" charset="0"/>
                                    </a:rPr>
                                    <m:t>𝒔</m:t>
                                  </m:r>
                                </m:e>
                                <m:sub>
                                  <m:r>
                                    <a:rPr lang="de-DE" i="1" dirty="0">
                                      <a:solidFill>
                                        <a:schemeClr val="accent1"/>
                                      </a:solidFill>
                                      <a:latin typeface="Cambria Math" panose="02040503050406030204" pitchFamily="18" charset="0"/>
                                      <a:ea typeface="Cambria Math" panose="02040503050406030204" pitchFamily="18" charset="0"/>
                                    </a:rPr>
                                    <m:t>𝑓</m:t>
                                  </m:r>
                                </m:sub>
                              </m:sSub>
                            </m:e>
                          </m:d>
                          <m:f>
                            <m:fPr>
                              <m:ctrlPr>
                                <a:rPr lang="de-DE" i="1">
                                  <a:solidFill>
                                    <a:schemeClr val="accent1"/>
                                  </a:solidFill>
                                  <a:latin typeface="Cambria Math" panose="02040503050406030204" pitchFamily="18" charset="0"/>
                                  <a:ea typeface="Cambria Math" panose="02040503050406030204" pitchFamily="18" charset="0"/>
                                </a:rPr>
                              </m:ctrlPr>
                            </m:fPr>
                            <m:num>
                              <m:r>
                                <a:rPr lang="de-DE" i="1">
                                  <a:solidFill>
                                    <a:schemeClr val="accent1"/>
                                  </a:solidFill>
                                  <a:latin typeface="Cambria Math" panose="02040503050406030204" pitchFamily="18" charset="0"/>
                                  <a:ea typeface="Cambria Math" panose="02040503050406030204" pitchFamily="18" charset="0"/>
                                </a:rPr>
                                <m:t>𝜕</m:t>
                              </m:r>
                            </m:num>
                            <m:den>
                              <m:r>
                                <a:rPr lang="de-DE" i="1">
                                  <a:solidFill>
                                    <a:schemeClr val="accent1"/>
                                  </a:solidFill>
                                  <a:latin typeface="Cambria Math" panose="02040503050406030204" pitchFamily="18" charset="0"/>
                                  <a:ea typeface="Cambria Math" panose="02040503050406030204" pitchFamily="18" charset="0"/>
                                </a:rPr>
                                <m:t>𝜕</m:t>
                              </m:r>
                              <m:sSub>
                                <m:sSubPr>
                                  <m:ctrlPr>
                                    <a:rPr lang="de-DE" i="1" dirty="0">
                                      <a:solidFill>
                                        <a:schemeClr val="accent1"/>
                                      </a:solidFill>
                                      <a:latin typeface="Cambria Math" panose="02040503050406030204" pitchFamily="18" charset="0"/>
                                      <a:ea typeface="Cambria Math" panose="02040503050406030204" pitchFamily="18" charset="0"/>
                                    </a:rPr>
                                  </m:ctrlPr>
                                </m:sSubPr>
                                <m:e>
                                  <m:r>
                                    <a:rPr lang="de-DE" i="1" dirty="0">
                                      <a:solidFill>
                                        <a:schemeClr val="accent1"/>
                                      </a:solidFill>
                                      <a:latin typeface="Cambria Math" panose="02040503050406030204" pitchFamily="18" charset="0"/>
                                      <a:ea typeface="Cambria Math" panose="02040503050406030204" pitchFamily="18" charset="0"/>
                                    </a:rPr>
                                    <m:t>𝜙</m:t>
                                  </m:r>
                                </m:e>
                                <m:sub>
                                  <m:r>
                                    <a:rPr lang="de-DE" i="1" dirty="0">
                                      <a:solidFill>
                                        <a:schemeClr val="accent1"/>
                                      </a:solidFill>
                                      <a:latin typeface="Cambria Math" panose="02040503050406030204" pitchFamily="18" charset="0"/>
                                      <a:ea typeface="Cambria Math" panose="02040503050406030204" pitchFamily="18" charset="0"/>
                                    </a:rPr>
                                    <m:t>𝑓</m:t>
                                  </m:r>
                                </m:sub>
                              </m:sSub>
                              <m:d>
                                <m:dPr>
                                  <m:ctrlPr>
                                    <a:rPr lang="de-DE" i="1" dirty="0">
                                      <a:solidFill>
                                        <a:schemeClr val="accent1"/>
                                      </a:solidFill>
                                      <a:latin typeface="Cambria Math" panose="02040503050406030204" pitchFamily="18" charset="0"/>
                                      <a:ea typeface="Cambria Math" panose="02040503050406030204" pitchFamily="18" charset="0"/>
                                    </a:rPr>
                                  </m:ctrlPr>
                                </m:dPr>
                                <m:e>
                                  <m:sSub>
                                    <m:sSubPr>
                                      <m:ctrlPr>
                                        <a:rPr lang="de-DE" i="1" dirty="0">
                                          <a:solidFill>
                                            <a:schemeClr val="accent1"/>
                                          </a:solidFill>
                                          <a:latin typeface="Cambria Math" panose="02040503050406030204" pitchFamily="18" charset="0"/>
                                          <a:ea typeface="Cambria Math" panose="02040503050406030204" pitchFamily="18" charset="0"/>
                                        </a:rPr>
                                      </m:ctrlPr>
                                    </m:sSubPr>
                                    <m:e>
                                      <m:r>
                                        <a:rPr lang="de-DE" b="1" i="1" dirty="0">
                                          <a:solidFill>
                                            <a:schemeClr val="accent1"/>
                                          </a:solidFill>
                                          <a:latin typeface="Cambria Math" panose="02040503050406030204" pitchFamily="18" charset="0"/>
                                          <a:ea typeface="Cambria Math" panose="02040503050406030204" pitchFamily="18" charset="0"/>
                                        </a:rPr>
                                        <m:t>𝒓</m:t>
                                      </m:r>
                                    </m:e>
                                    <m:sub>
                                      <m:r>
                                        <a:rPr lang="de-DE" i="1" dirty="0">
                                          <a:solidFill>
                                            <a:schemeClr val="accent1"/>
                                          </a:solidFill>
                                          <a:latin typeface="Cambria Math" panose="02040503050406030204" pitchFamily="18" charset="0"/>
                                          <a:ea typeface="Cambria Math" panose="02040503050406030204" pitchFamily="18" charset="0"/>
                                        </a:rPr>
                                        <m:t>𝑓</m:t>
                                      </m:r>
                                    </m:sub>
                                  </m:sSub>
                                </m:e>
                              </m:d>
                            </m:den>
                          </m:f>
                          <m:r>
                            <a:rPr lang="de-DE" i="1" dirty="0">
                              <a:solidFill>
                                <a:schemeClr val="accent1"/>
                              </a:solidFill>
                              <a:latin typeface="Cambria Math" panose="02040503050406030204" pitchFamily="18" charset="0"/>
                              <a:ea typeface="Cambria Math" panose="02040503050406030204" pitchFamily="18" charset="0"/>
                            </a:rPr>
                            <m:t>∙</m:t>
                          </m:r>
                          <m:nary>
                            <m:naryPr>
                              <m:chr m:val="∏"/>
                              <m:supHide m:val="on"/>
                              <m:ctrlPr>
                                <a:rPr lang="de-DE" i="1">
                                  <a:latin typeface="Cambria Math" panose="02040503050406030204" pitchFamily="18" charset="0"/>
                                </a:rPr>
                              </m:ctrlPr>
                            </m:naryPr>
                            <m:sub>
                              <m:r>
                                <a:rPr lang="de-DE" i="1">
                                  <a:latin typeface="Cambria Math" panose="02040503050406030204" pitchFamily="18" charset="0"/>
                                </a:rPr>
                                <m:t>𝑒</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𝐹</m:t>
                              </m:r>
                            </m:sub>
                            <m:sup/>
                            <m:e>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𝜙</m:t>
                                  </m:r>
                                </m:e>
                                <m:sub>
                                  <m:r>
                                    <a:rPr lang="de-DE" i="1" dirty="0">
                                      <a:latin typeface="Cambria Math" panose="02040503050406030204" pitchFamily="18" charset="0"/>
                                      <a:ea typeface="Cambria Math" panose="02040503050406030204" pitchFamily="18" charset="0"/>
                                    </a:rPr>
                                    <m:t>𝑒</m:t>
                                  </m:r>
                                </m:sub>
                              </m:sSub>
                              <m:d>
                                <m:dPr>
                                  <m:ctrlPr>
                                    <a:rPr lang="de-DE" i="1" dirty="0">
                                      <a:latin typeface="Cambria Math" panose="02040503050406030204" pitchFamily="18" charset="0"/>
                                      <a:ea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𝒔</m:t>
                                      </m:r>
                                    </m:e>
                                    <m:sub>
                                      <m:r>
                                        <a:rPr lang="de-DE" i="1" dirty="0">
                                          <a:latin typeface="Cambria Math" panose="02040503050406030204" pitchFamily="18" charset="0"/>
                                          <a:ea typeface="Cambria Math" panose="02040503050406030204" pitchFamily="18" charset="0"/>
                                        </a:rPr>
                                        <m:t>𝑒</m:t>
                                      </m:r>
                                    </m:sub>
                                  </m:sSub>
                                </m:e>
                              </m:d>
                            </m:e>
                          </m:nary>
                        </m:e>
                      </m:nary>
                    </m:oMath>
                  </m:oMathPara>
                </a14:m>
                <a:endParaRPr lang="en-GB" dirty="0"/>
              </a:p>
            </p:txBody>
          </p:sp>
        </mc:Choice>
        <mc:Fallback xmlns="">
          <p:sp>
            <p:nvSpPr>
              <p:cNvPr id="7" name="Rectangle 6">
                <a:extLst>
                  <a:ext uri="{FF2B5EF4-FFF2-40B4-BE49-F238E27FC236}">
                    <a16:creationId xmlns:a16="http://schemas.microsoft.com/office/drawing/2014/main" id="{8E4EA1F3-472C-1543-BB87-7D52AC7C97C0}"/>
                  </a:ext>
                </a:extLst>
              </p:cNvPr>
              <p:cNvSpPr>
                <a:spLocks noRot="1" noChangeAspect="1" noMove="1" noResize="1" noEditPoints="1" noAdjustHandles="1" noChangeArrowheads="1" noChangeShapeType="1" noTextEdit="1"/>
              </p:cNvSpPr>
              <p:nvPr/>
            </p:nvSpPr>
            <p:spPr>
              <a:xfrm>
                <a:off x="6535616" y="2043588"/>
                <a:ext cx="4439870" cy="764505"/>
              </a:xfrm>
              <a:prstGeom prst="rect">
                <a:avLst/>
              </a:prstGeom>
              <a:blipFill>
                <a:blip r:embed="rId5"/>
                <a:stretch>
                  <a:fillRect t="-121311" b="-168852"/>
                </a:stretch>
              </a:blipFill>
            </p:spPr>
            <p:txBody>
              <a:bodyPr/>
              <a:lstStyle/>
              <a:p>
                <a:r>
                  <a:rPr lang="en-GB">
                    <a:noFill/>
                  </a:rPr>
                  <a:t> </a:t>
                </a:r>
              </a:p>
            </p:txBody>
          </p:sp>
        </mc:Fallback>
      </mc:AlternateContent>
      <p:sp>
        <p:nvSpPr>
          <p:cNvPr id="19" name="Right Brace 18">
            <a:extLst>
              <a:ext uri="{FF2B5EF4-FFF2-40B4-BE49-F238E27FC236}">
                <a16:creationId xmlns:a16="http://schemas.microsoft.com/office/drawing/2014/main" id="{0DFB0CFD-D2D9-BE4D-AED1-66941AEE2AF4}"/>
              </a:ext>
            </a:extLst>
          </p:cNvPr>
          <p:cNvSpPr/>
          <p:nvPr/>
        </p:nvSpPr>
        <p:spPr>
          <a:xfrm rot="5400000">
            <a:off x="5141564" y="1593698"/>
            <a:ext cx="277283" cy="2510821"/>
          </a:xfrm>
          <a:prstGeom prst="rightBrace">
            <a:avLst>
              <a:gd name="adj1" fmla="val 8333"/>
              <a:gd name="adj2" fmla="val 83042"/>
            </a:avLst>
          </a:prstGeom>
          <a:ln w="285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chemeClr val="accent1"/>
              </a:solidFill>
            </a:endParaRP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B49ADD45-C5DD-CE41-ADFC-0D9A600BEEDC}"/>
                  </a:ext>
                </a:extLst>
              </p:cNvPr>
              <p:cNvSpPr txBox="1"/>
              <p:nvPr/>
            </p:nvSpPr>
            <p:spPr>
              <a:xfrm>
                <a:off x="5267536" y="3095180"/>
                <a:ext cx="2414379" cy="1284326"/>
              </a:xfrm>
              <a:prstGeom prst="rect">
                <a:avLst/>
              </a:prstGeom>
              <a:noFill/>
            </p:spPr>
            <p:txBody>
              <a:bodyPr wrap="square" rtlCol="0">
                <a:spAutoFit/>
              </a:bodyPr>
              <a:lstStyle/>
              <a:p>
                <a:r>
                  <a:rPr lang="en-GB" dirty="0"/>
                  <a:t>One of the </a:t>
                </a:r>
                <a14:m>
                  <m:oMath xmlns:m="http://schemas.openxmlformats.org/officeDocument/2006/math">
                    <m:r>
                      <a:rPr lang="de-DE" i="1">
                        <a:latin typeface="Cambria Math" panose="02040503050406030204" pitchFamily="18" charset="0"/>
                      </a:rPr>
                      <m:t>𝑒</m:t>
                    </m:r>
                  </m:oMath>
                </a14:m>
                <a:r>
                  <a:rPr lang="en-GB" dirty="0"/>
                  <a:t>’s is </a:t>
                </a:r>
                <a14:m>
                  <m:oMath xmlns:m="http://schemas.openxmlformats.org/officeDocument/2006/math">
                    <m:r>
                      <a:rPr lang="de-DE" i="1">
                        <a:latin typeface="Cambria Math" panose="02040503050406030204" pitchFamily="18" charset="0"/>
                      </a:rPr>
                      <m:t>𝑓</m:t>
                    </m:r>
                  </m:oMath>
                </a14:m>
                <a:r>
                  <a:rPr lang="en-GB" dirty="0"/>
                  <a:t>, i.e., </a:t>
                </a:r>
                <a14:m>
                  <m:oMath xmlns:m="http://schemas.openxmlformats.org/officeDocument/2006/math">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𝜙</m:t>
                        </m:r>
                      </m:e>
                      <m:sub>
                        <m:r>
                          <a:rPr lang="de-DE" i="1" dirty="0">
                            <a:latin typeface="Cambria Math" panose="02040503050406030204" pitchFamily="18" charset="0"/>
                            <a:ea typeface="Cambria Math" panose="02040503050406030204" pitchFamily="18" charset="0"/>
                          </a:rPr>
                          <m:t>𝑓</m:t>
                        </m:r>
                      </m:sub>
                    </m:sSub>
                    <m:d>
                      <m:dPr>
                        <m:ctrlPr>
                          <a:rPr lang="de-DE" i="1" dirty="0">
                            <a:latin typeface="Cambria Math" panose="02040503050406030204" pitchFamily="18" charset="0"/>
                            <a:ea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𝒓</m:t>
                            </m:r>
                          </m:e>
                          <m:sub>
                            <m:r>
                              <a:rPr lang="de-DE" i="1" dirty="0">
                                <a:latin typeface="Cambria Math" panose="02040503050406030204" pitchFamily="18" charset="0"/>
                                <a:ea typeface="Cambria Math" panose="02040503050406030204" pitchFamily="18" charset="0"/>
                              </a:rPr>
                              <m:t>𝑓</m:t>
                            </m:r>
                          </m:sub>
                        </m:sSub>
                      </m:e>
                    </m:d>
                    <m:r>
                      <a:rPr lang="de-DE" i="1" dirty="0">
                        <a:latin typeface="Cambria Math" panose="02040503050406030204" pitchFamily="18" charset="0"/>
                        <a:ea typeface="Cambria Math" panose="02040503050406030204" pitchFamily="18" charset="0"/>
                      </a:rPr>
                      <m:t>=</m:t>
                    </m:r>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𝜙</m:t>
                        </m:r>
                      </m:e>
                      <m:sub>
                        <m:r>
                          <a:rPr lang="de-DE" i="1" dirty="0">
                            <a:latin typeface="Cambria Math" panose="02040503050406030204" pitchFamily="18" charset="0"/>
                            <a:ea typeface="Cambria Math" panose="02040503050406030204" pitchFamily="18" charset="0"/>
                          </a:rPr>
                          <m:t>𝑒</m:t>
                        </m:r>
                      </m:sub>
                    </m:sSub>
                    <m:d>
                      <m:dPr>
                        <m:ctrlPr>
                          <a:rPr lang="de-DE" i="1" dirty="0">
                            <a:latin typeface="Cambria Math" panose="02040503050406030204" pitchFamily="18" charset="0"/>
                            <a:ea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𝒔</m:t>
                            </m:r>
                          </m:e>
                          <m:sub>
                            <m:r>
                              <a:rPr lang="de-DE" i="1" dirty="0">
                                <a:latin typeface="Cambria Math" panose="02040503050406030204" pitchFamily="18" charset="0"/>
                                <a:ea typeface="Cambria Math" panose="02040503050406030204" pitchFamily="18" charset="0"/>
                              </a:rPr>
                              <m:t>𝑒</m:t>
                            </m:r>
                          </m:sub>
                        </m:sSub>
                      </m:e>
                    </m:d>
                  </m:oMath>
                </a14:m>
                <a:r>
                  <a:rPr lang="en-GB" dirty="0"/>
                  <a:t> for one </a:t>
                </a:r>
                <a14:m>
                  <m:oMath xmlns:m="http://schemas.openxmlformats.org/officeDocument/2006/math">
                    <m:r>
                      <a:rPr lang="de-DE" i="1">
                        <a:latin typeface="Cambria Math" panose="02040503050406030204" pitchFamily="18" charset="0"/>
                      </a:rPr>
                      <m:t>𝑒</m:t>
                    </m:r>
                  </m:oMath>
                </a14:m>
                <a:r>
                  <a:rPr lang="en-GB" dirty="0"/>
                  <a:t>; the rest is constant w.r.t. </a:t>
                </a:r>
                <a14:m>
                  <m:oMath xmlns:m="http://schemas.openxmlformats.org/officeDocument/2006/math">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𝜙</m:t>
                        </m:r>
                      </m:e>
                      <m:sub>
                        <m:r>
                          <a:rPr lang="de-DE" i="1" dirty="0">
                            <a:latin typeface="Cambria Math" panose="02040503050406030204" pitchFamily="18" charset="0"/>
                            <a:ea typeface="Cambria Math" panose="02040503050406030204" pitchFamily="18" charset="0"/>
                          </a:rPr>
                          <m:t>𝑓</m:t>
                        </m:r>
                      </m:sub>
                    </m:sSub>
                    <m:d>
                      <m:dPr>
                        <m:ctrlPr>
                          <a:rPr lang="de-DE" i="1" dirty="0">
                            <a:latin typeface="Cambria Math" panose="02040503050406030204" pitchFamily="18" charset="0"/>
                            <a:ea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𝒓</m:t>
                            </m:r>
                          </m:e>
                          <m:sub>
                            <m:r>
                              <a:rPr lang="de-DE" i="1" dirty="0">
                                <a:latin typeface="Cambria Math" panose="02040503050406030204" pitchFamily="18" charset="0"/>
                                <a:ea typeface="Cambria Math" panose="02040503050406030204" pitchFamily="18" charset="0"/>
                              </a:rPr>
                              <m:t>𝑓</m:t>
                            </m:r>
                          </m:sub>
                        </m:sSub>
                      </m:e>
                    </m:d>
                  </m:oMath>
                </a14:m>
                <a:endParaRPr lang="en-GB" dirty="0"/>
              </a:p>
            </p:txBody>
          </p:sp>
        </mc:Choice>
        <mc:Fallback xmlns="">
          <p:sp>
            <p:nvSpPr>
              <p:cNvPr id="16" name="TextBox 15">
                <a:extLst>
                  <a:ext uri="{FF2B5EF4-FFF2-40B4-BE49-F238E27FC236}">
                    <a16:creationId xmlns:a16="http://schemas.microsoft.com/office/drawing/2014/main" id="{B49ADD45-C5DD-CE41-ADFC-0D9A600BEEDC}"/>
                  </a:ext>
                </a:extLst>
              </p:cNvPr>
              <p:cNvSpPr txBox="1">
                <a:spLocks noRot="1" noChangeAspect="1" noMove="1" noResize="1" noEditPoints="1" noAdjustHandles="1" noChangeArrowheads="1" noChangeShapeType="1" noTextEdit="1"/>
              </p:cNvSpPr>
              <p:nvPr/>
            </p:nvSpPr>
            <p:spPr>
              <a:xfrm>
                <a:off x="5267536" y="3095180"/>
                <a:ext cx="2414379" cy="1284326"/>
              </a:xfrm>
              <a:prstGeom prst="rect">
                <a:avLst/>
              </a:prstGeom>
              <a:blipFill>
                <a:blip r:embed="rId6"/>
                <a:stretch>
                  <a:fillRect l="-2094" t="-1961" b="-490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CF93DB9D-30E0-E349-A2C2-A03882EFEB23}"/>
                  </a:ext>
                </a:extLst>
              </p:cNvPr>
              <p:cNvSpPr/>
              <p:nvPr/>
            </p:nvSpPr>
            <p:spPr>
              <a:xfrm>
                <a:off x="7501314" y="2966131"/>
                <a:ext cx="4762077" cy="947824"/>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a:rPr lang="de-DE" i="1">
                          <a:solidFill>
                            <a:srgbClr val="FFC000"/>
                          </a:solidFill>
                          <a:latin typeface="Cambria Math" panose="02040503050406030204" pitchFamily="18" charset="0"/>
                          <a:ea typeface="Cambria Math" panose="02040503050406030204" pitchFamily="18" charset="0"/>
                        </a:rPr>
                        <m:t>=</m:t>
                      </m:r>
                      <m:f>
                        <m:fPr>
                          <m:ctrlPr>
                            <a:rPr lang="de-DE" i="1">
                              <a:solidFill>
                                <a:srgbClr val="FFC000"/>
                              </a:solidFill>
                              <a:latin typeface="Cambria Math" panose="02040503050406030204" pitchFamily="18" charset="0"/>
                              <a:ea typeface="Cambria Math" panose="02040503050406030204" pitchFamily="18" charset="0"/>
                            </a:rPr>
                          </m:ctrlPr>
                        </m:fPr>
                        <m:num>
                          <m:r>
                            <a:rPr lang="de-DE" i="1">
                              <a:solidFill>
                                <a:srgbClr val="FFC000"/>
                              </a:solidFill>
                              <a:latin typeface="Cambria Math" panose="02040503050406030204" pitchFamily="18" charset="0"/>
                              <a:ea typeface="Cambria Math" panose="02040503050406030204" pitchFamily="18" charset="0"/>
                            </a:rPr>
                            <m:t>𝜕</m:t>
                          </m:r>
                        </m:num>
                        <m:den>
                          <m:r>
                            <a:rPr lang="de-DE" i="1">
                              <a:solidFill>
                                <a:srgbClr val="FFC000"/>
                              </a:solidFill>
                              <a:latin typeface="Cambria Math" panose="02040503050406030204" pitchFamily="18" charset="0"/>
                              <a:ea typeface="Cambria Math" panose="02040503050406030204" pitchFamily="18" charset="0"/>
                            </a:rPr>
                            <m:t>𝜕</m:t>
                          </m:r>
                          <m:sSub>
                            <m:sSubPr>
                              <m:ctrlPr>
                                <a:rPr lang="de-DE" i="1" dirty="0">
                                  <a:solidFill>
                                    <a:srgbClr val="FFC000"/>
                                  </a:solidFill>
                                  <a:latin typeface="Cambria Math" panose="02040503050406030204" pitchFamily="18" charset="0"/>
                                  <a:ea typeface="Cambria Math" panose="02040503050406030204" pitchFamily="18" charset="0"/>
                                </a:rPr>
                              </m:ctrlPr>
                            </m:sSubPr>
                            <m:e>
                              <m:r>
                                <a:rPr lang="de-DE" i="1" dirty="0">
                                  <a:solidFill>
                                    <a:srgbClr val="FFC000"/>
                                  </a:solidFill>
                                  <a:latin typeface="Cambria Math" panose="02040503050406030204" pitchFamily="18" charset="0"/>
                                  <a:ea typeface="Cambria Math" panose="02040503050406030204" pitchFamily="18" charset="0"/>
                                </a:rPr>
                                <m:t>𝜙</m:t>
                              </m:r>
                            </m:e>
                            <m:sub>
                              <m:r>
                                <a:rPr lang="de-DE" i="1" dirty="0">
                                  <a:solidFill>
                                    <a:srgbClr val="FFC000"/>
                                  </a:solidFill>
                                  <a:latin typeface="Cambria Math" panose="02040503050406030204" pitchFamily="18" charset="0"/>
                                  <a:ea typeface="Cambria Math" panose="02040503050406030204" pitchFamily="18" charset="0"/>
                                </a:rPr>
                                <m:t>𝑓</m:t>
                              </m:r>
                            </m:sub>
                          </m:sSub>
                          <m:d>
                            <m:dPr>
                              <m:ctrlPr>
                                <a:rPr lang="de-DE" i="1" dirty="0">
                                  <a:solidFill>
                                    <a:srgbClr val="FFC000"/>
                                  </a:solidFill>
                                  <a:latin typeface="Cambria Math" panose="02040503050406030204" pitchFamily="18" charset="0"/>
                                  <a:ea typeface="Cambria Math" panose="02040503050406030204" pitchFamily="18" charset="0"/>
                                </a:rPr>
                              </m:ctrlPr>
                            </m:dPr>
                            <m:e>
                              <m:sSub>
                                <m:sSubPr>
                                  <m:ctrlPr>
                                    <a:rPr lang="de-DE" i="1" dirty="0">
                                      <a:solidFill>
                                        <a:srgbClr val="FFC000"/>
                                      </a:solidFill>
                                      <a:latin typeface="Cambria Math" panose="02040503050406030204" pitchFamily="18" charset="0"/>
                                      <a:ea typeface="Cambria Math" panose="02040503050406030204" pitchFamily="18" charset="0"/>
                                    </a:rPr>
                                  </m:ctrlPr>
                                </m:sSubPr>
                                <m:e>
                                  <m:r>
                                    <a:rPr lang="de-DE" b="1" i="1" dirty="0">
                                      <a:solidFill>
                                        <a:srgbClr val="FFC000"/>
                                      </a:solidFill>
                                      <a:latin typeface="Cambria Math" panose="02040503050406030204" pitchFamily="18" charset="0"/>
                                      <a:ea typeface="Cambria Math" panose="02040503050406030204" pitchFamily="18" charset="0"/>
                                    </a:rPr>
                                    <m:t>𝒓</m:t>
                                  </m:r>
                                </m:e>
                                <m:sub>
                                  <m:r>
                                    <a:rPr lang="de-DE" i="1" dirty="0">
                                      <a:solidFill>
                                        <a:srgbClr val="FFC000"/>
                                      </a:solidFill>
                                      <a:latin typeface="Cambria Math" panose="02040503050406030204" pitchFamily="18" charset="0"/>
                                      <a:ea typeface="Cambria Math" panose="02040503050406030204" pitchFamily="18" charset="0"/>
                                    </a:rPr>
                                    <m:t>𝑓</m:t>
                                  </m:r>
                                </m:sub>
                              </m:sSub>
                            </m:e>
                          </m:d>
                        </m:den>
                      </m:f>
                      <m:r>
                        <a:rPr lang="de-DE" i="1" dirty="0">
                          <a:solidFill>
                            <a:srgbClr val="FFC000"/>
                          </a:solidFill>
                          <a:latin typeface="Cambria Math" panose="02040503050406030204" pitchFamily="18" charset="0"/>
                          <a:ea typeface="Cambria Math" panose="02040503050406030204" pitchFamily="18" charset="0"/>
                        </a:rPr>
                        <m:t>∙</m:t>
                      </m:r>
                      <m:sSub>
                        <m:sSubPr>
                          <m:ctrlPr>
                            <a:rPr lang="de-DE" i="1" dirty="0">
                              <a:solidFill>
                                <a:srgbClr val="FFC000"/>
                              </a:solidFill>
                              <a:latin typeface="Cambria Math" panose="02040503050406030204" pitchFamily="18" charset="0"/>
                              <a:ea typeface="Cambria Math" panose="02040503050406030204" pitchFamily="18" charset="0"/>
                            </a:rPr>
                          </m:ctrlPr>
                        </m:sSubPr>
                        <m:e>
                          <m:r>
                            <a:rPr lang="de-DE" i="1" dirty="0">
                              <a:solidFill>
                                <a:srgbClr val="FFC000"/>
                              </a:solidFill>
                              <a:latin typeface="Cambria Math" panose="02040503050406030204" pitchFamily="18" charset="0"/>
                              <a:ea typeface="Cambria Math" panose="02040503050406030204" pitchFamily="18" charset="0"/>
                            </a:rPr>
                            <m:t>𝜙</m:t>
                          </m:r>
                        </m:e>
                        <m:sub>
                          <m:r>
                            <a:rPr lang="de-DE" i="1" dirty="0">
                              <a:solidFill>
                                <a:srgbClr val="FFC000"/>
                              </a:solidFill>
                              <a:latin typeface="Cambria Math" panose="02040503050406030204" pitchFamily="18" charset="0"/>
                              <a:ea typeface="Cambria Math" panose="02040503050406030204" pitchFamily="18" charset="0"/>
                            </a:rPr>
                            <m:t>𝑓</m:t>
                          </m:r>
                        </m:sub>
                      </m:sSub>
                      <m:d>
                        <m:dPr>
                          <m:ctrlPr>
                            <a:rPr lang="de-DE" i="1" dirty="0">
                              <a:solidFill>
                                <a:srgbClr val="FFC000"/>
                              </a:solidFill>
                              <a:latin typeface="Cambria Math" panose="02040503050406030204" pitchFamily="18" charset="0"/>
                              <a:ea typeface="Cambria Math" panose="02040503050406030204" pitchFamily="18" charset="0"/>
                            </a:rPr>
                          </m:ctrlPr>
                        </m:dPr>
                        <m:e>
                          <m:sSub>
                            <m:sSubPr>
                              <m:ctrlPr>
                                <a:rPr lang="de-DE" i="1" dirty="0">
                                  <a:solidFill>
                                    <a:srgbClr val="FFC000"/>
                                  </a:solidFill>
                                  <a:latin typeface="Cambria Math" panose="02040503050406030204" pitchFamily="18" charset="0"/>
                                  <a:ea typeface="Cambria Math" panose="02040503050406030204" pitchFamily="18" charset="0"/>
                                </a:rPr>
                              </m:ctrlPr>
                            </m:sSubPr>
                            <m:e>
                              <m:r>
                                <a:rPr lang="de-DE" b="1" i="1" dirty="0">
                                  <a:solidFill>
                                    <a:srgbClr val="FFC000"/>
                                  </a:solidFill>
                                  <a:latin typeface="Cambria Math" panose="02040503050406030204" pitchFamily="18" charset="0"/>
                                  <a:ea typeface="Cambria Math" panose="02040503050406030204" pitchFamily="18" charset="0"/>
                                </a:rPr>
                                <m:t>𝒔</m:t>
                              </m:r>
                            </m:e>
                            <m:sub>
                              <m:r>
                                <a:rPr lang="de-DE" i="1" dirty="0">
                                  <a:solidFill>
                                    <a:srgbClr val="FFC000"/>
                                  </a:solidFill>
                                  <a:latin typeface="Cambria Math" panose="02040503050406030204" pitchFamily="18" charset="0"/>
                                  <a:ea typeface="Cambria Math" panose="02040503050406030204" pitchFamily="18" charset="0"/>
                                </a:rPr>
                                <m:t>𝑓</m:t>
                              </m:r>
                            </m:sub>
                          </m:sSub>
                        </m:e>
                      </m:d>
                      <m:r>
                        <a:rPr lang="de-DE" i="1" dirty="0">
                          <a:solidFill>
                            <a:srgbClr val="FFC000"/>
                          </a:solidFill>
                          <a:latin typeface="Cambria Math" panose="02040503050406030204" pitchFamily="18" charset="0"/>
                          <a:ea typeface="Cambria Math" panose="02040503050406030204" pitchFamily="18" charset="0"/>
                        </a:rPr>
                        <m:t>∙</m:t>
                      </m:r>
                      <m:nary>
                        <m:naryPr>
                          <m:chr m:val="∏"/>
                          <m:supHide m:val="on"/>
                          <m:ctrlPr>
                            <a:rPr lang="de-DE" i="1">
                              <a:solidFill>
                                <a:srgbClr val="FFC000"/>
                              </a:solidFill>
                              <a:latin typeface="Cambria Math" panose="02040503050406030204" pitchFamily="18" charset="0"/>
                            </a:rPr>
                          </m:ctrlPr>
                        </m:naryPr>
                        <m:sub>
                          <m:eqArr>
                            <m:eqArrPr>
                              <m:ctrlPr>
                                <a:rPr lang="de-DE" i="1">
                                  <a:solidFill>
                                    <a:srgbClr val="FFC000"/>
                                  </a:solidFill>
                                  <a:latin typeface="Cambria Math" panose="02040503050406030204" pitchFamily="18" charset="0"/>
                                </a:rPr>
                              </m:ctrlPr>
                            </m:eqArrPr>
                            <m:e>
                              <m:r>
                                <a:rPr lang="de-DE" i="1">
                                  <a:solidFill>
                                    <a:srgbClr val="FFC000"/>
                                  </a:solidFill>
                                  <a:latin typeface="Cambria Math" panose="02040503050406030204" pitchFamily="18" charset="0"/>
                                </a:rPr>
                                <m:t>𝑒</m:t>
                              </m:r>
                              <m:r>
                                <a:rPr lang="de-DE" i="1">
                                  <a:solidFill>
                                    <a:srgbClr val="FFC000"/>
                                  </a:solidFill>
                                  <a:latin typeface="Cambria Math" panose="02040503050406030204" pitchFamily="18" charset="0"/>
                                  <a:ea typeface="Cambria Math" panose="02040503050406030204" pitchFamily="18" charset="0"/>
                                </a:rPr>
                                <m:t>∈</m:t>
                              </m:r>
                              <m:r>
                                <a:rPr lang="de-DE" i="1">
                                  <a:solidFill>
                                    <a:srgbClr val="FFC000"/>
                                  </a:solidFill>
                                  <a:latin typeface="Cambria Math" panose="02040503050406030204" pitchFamily="18" charset="0"/>
                                  <a:ea typeface="Cambria Math" panose="02040503050406030204" pitchFamily="18" charset="0"/>
                                </a:rPr>
                                <m:t>𝐹</m:t>
                              </m:r>
                            </m:e>
                            <m:e>
                              <m:r>
                                <a:rPr lang="de-DE" i="1">
                                  <a:solidFill>
                                    <a:srgbClr val="FFC000"/>
                                  </a:solidFill>
                                  <a:latin typeface="Cambria Math" panose="02040503050406030204" pitchFamily="18" charset="0"/>
                                  <a:ea typeface="Cambria Math" panose="02040503050406030204" pitchFamily="18" charset="0"/>
                                </a:rPr>
                                <m:t>𝑒</m:t>
                              </m:r>
                              <m:r>
                                <a:rPr lang="de-DE" i="1">
                                  <a:solidFill>
                                    <a:srgbClr val="FFC000"/>
                                  </a:solidFill>
                                  <a:latin typeface="Cambria Math" panose="02040503050406030204" pitchFamily="18" charset="0"/>
                                  <a:ea typeface="Cambria Math" panose="02040503050406030204" pitchFamily="18" charset="0"/>
                                </a:rPr>
                                <m:t>≠</m:t>
                              </m:r>
                              <m:r>
                                <a:rPr lang="de-DE" i="1">
                                  <a:solidFill>
                                    <a:srgbClr val="FFC000"/>
                                  </a:solidFill>
                                  <a:latin typeface="Cambria Math" panose="02040503050406030204" pitchFamily="18" charset="0"/>
                                  <a:ea typeface="Cambria Math" panose="02040503050406030204" pitchFamily="18" charset="0"/>
                                </a:rPr>
                                <m:t>𝑓</m:t>
                              </m:r>
                            </m:e>
                          </m:eqArr>
                        </m:sub>
                        <m:sup/>
                        <m:e>
                          <m:sSub>
                            <m:sSubPr>
                              <m:ctrlPr>
                                <a:rPr lang="de-DE" i="1" dirty="0">
                                  <a:solidFill>
                                    <a:srgbClr val="FFC000"/>
                                  </a:solidFill>
                                  <a:latin typeface="Cambria Math" panose="02040503050406030204" pitchFamily="18" charset="0"/>
                                  <a:ea typeface="Cambria Math" panose="02040503050406030204" pitchFamily="18" charset="0"/>
                                </a:rPr>
                              </m:ctrlPr>
                            </m:sSubPr>
                            <m:e>
                              <m:r>
                                <a:rPr lang="de-DE" i="1" dirty="0">
                                  <a:solidFill>
                                    <a:srgbClr val="FFC000"/>
                                  </a:solidFill>
                                  <a:latin typeface="Cambria Math" panose="02040503050406030204" pitchFamily="18" charset="0"/>
                                  <a:ea typeface="Cambria Math" panose="02040503050406030204" pitchFamily="18" charset="0"/>
                                </a:rPr>
                                <m:t>𝜙</m:t>
                              </m:r>
                            </m:e>
                            <m:sub>
                              <m:r>
                                <a:rPr lang="de-DE" i="1" dirty="0">
                                  <a:solidFill>
                                    <a:srgbClr val="FFC000"/>
                                  </a:solidFill>
                                  <a:latin typeface="Cambria Math" panose="02040503050406030204" pitchFamily="18" charset="0"/>
                                  <a:ea typeface="Cambria Math" panose="02040503050406030204" pitchFamily="18" charset="0"/>
                                </a:rPr>
                                <m:t>𝑒</m:t>
                              </m:r>
                            </m:sub>
                          </m:sSub>
                          <m:d>
                            <m:dPr>
                              <m:ctrlPr>
                                <a:rPr lang="de-DE" i="1" dirty="0">
                                  <a:solidFill>
                                    <a:srgbClr val="FFC000"/>
                                  </a:solidFill>
                                  <a:latin typeface="Cambria Math" panose="02040503050406030204" pitchFamily="18" charset="0"/>
                                  <a:ea typeface="Cambria Math" panose="02040503050406030204" pitchFamily="18" charset="0"/>
                                </a:rPr>
                              </m:ctrlPr>
                            </m:dPr>
                            <m:e>
                              <m:sSub>
                                <m:sSubPr>
                                  <m:ctrlPr>
                                    <a:rPr lang="de-DE" i="1" dirty="0">
                                      <a:solidFill>
                                        <a:srgbClr val="FFC000"/>
                                      </a:solidFill>
                                      <a:latin typeface="Cambria Math" panose="02040503050406030204" pitchFamily="18" charset="0"/>
                                      <a:ea typeface="Cambria Math" panose="02040503050406030204" pitchFamily="18" charset="0"/>
                                    </a:rPr>
                                  </m:ctrlPr>
                                </m:sSubPr>
                                <m:e>
                                  <m:r>
                                    <a:rPr lang="de-DE" b="1" i="1" dirty="0">
                                      <a:solidFill>
                                        <a:srgbClr val="FFC000"/>
                                      </a:solidFill>
                                      <a:latin typeface="Cambria Math" panose="02040503050406030204" pitchFamily="18" charset="0"/>
                                      <a:ea typeface="Cambria Math" panose="02040503050406030204" pitchFamily="18" charset="0"/>
                                    </a:rPr>
                                    <m:t>𝒔</m:t>
                                  </m:r>
                                </m:e>
                                <m:sub>
                                  <m:r>
                                    <a:rPr lang="de-DE" i="1" dirty="0">
                                      <a:solidFill>
                                        <a:srgbClr val="FFC000"/>
                                      </a:solidFill>
                                      <a:latin typeface="Cambria Math" panose="02040503050406030204" pitchFamily="18" charset="0"/>
                                      <a:ea typeface="Cambria Math" panose="02040503050406030204" pitchFamily="18" charset="0"/>
                                    </a:rPr>
                                    <m:t>𝑒</m:t>
                                  </m:r>
                                </m:sub>
                              </m:sSub>
                            </m:e>
                          </m:d>
                        </m:e>
                      </m:nary>
                      <m:r>
                        <a:rPr lang="de-DE" i="1" dirty="0">
                          <a:solidFill>
                            <a:srgbClr val="FFC000"/>
                          </a:solidFill>
                          <a:latin typeface="Cambria Math" panose="02040503050406030204" pitchFamily="18" charset="0"/>
                          <a:ea typeface="Cambria Math" panose="02040503050406030204" pitchFamily="18" charset="0"/>
                        </a:rPr>
                        <m:t>=</m:t>
                      </m:r>
                      <m:nary>
                        <m:naryPr>
                          <m:chr m:val="∏"/>
                          <m:supHide m:val="on"/>
                          <m:ctrlPr>
                            <a:rPr lang="de-DE" i="1">
                              <a:solidFill>
                                <a:srgbClr val="FFC000"/>
                              </a:solidFill>
                              <a:latin typeface="Cambria Math" panose="02040503050406030204" pitchFamily="18" charset="0"/>
                            </a:rPr>
                          </m:ctrlPr>
                        </m:naryPr>
                        <m:sub>
                          <m:eqArr>
                            <m:eqArrPr>
                              <m:ctrlPr>
                                <a:rPr lang="de-DE" i="1">
                                  <a:solidFill>
                                    <a:srgbClr val="FFC000"/>
                                  </a:solidFill>
                                  <a:latin typeface="Cambria Math" panose="02040503050406030204" pitchFamily="18" charset="0"/>
                                </a:rPr>
                              </m:ctrlPr>
                            </m:eqArrPr>
                            <m:e>
                              <m:r>
                                <a:rPr lang="de-DE" i="1">
                                  <a:solidFill>
                                    <a:srgbClr val="FFC000"/>
                                  </a:solidFill>
                                  <a:latin typeface="Cambria Math" panose="02040503050406030204" pitchFamily="18" charset="0"/>
                                </a:rPr>
                                <m:t>𝑒</m:t>
                              </m:r>
                              <m:r>
                                <a:rPr lang="de-DE" i="1">
                                  <a:solidFill>
                                    <a:srgbClr val="FFC000"/>
                                  </a:solidFill>
                                  <a:latin typeface="Cambria Math" panose="02040503050406030204" pitchFamily="18" charset="0"/>
                                  <a:ea typeface="Cambria Math" panose="02040503050406030204" pitchFamily="18" charset="0"/>
                                </a:rPr>
                                <m:t>∈</m:t>
                              </m:r>
                              <m:r>
                                <a:rPr lang="de-DE" i="1">
                                  <a:solidFill>
                                    <a:srgbClr val="FFC000"/>
                                  </a:solidFill>
                                  <a:latin typeface="Cambria Math" panose="02040503050406030204" pitchFamily="18" charset="0"/>
                                  <a:ea typeface="Cambria Math" panose="02040503050406030204" pitchFamily="18" charset="0"/>
                                </a:rPr>
                                <m:t>𝐹</m:t>
                              </m:r>
                            </m:e>
                            <m:e>
                              <m:r>
                                <a:rPr lang="de-DE" i="1">
                                  <a:solidFill>
                                    <a:srgbClr val="FFC000"/>
                                  </a:solidFill>
                                  <a:latin typeface="Cambria Math" panose="02040503050406030204" pitchFamily="18" charset="0"/>
                                  <a:ea typeface="Cambria Math" panose="02040503050406030204" pitchFamily="18" charset="0"/>
                                </a:rPr>
                                <m:t>𝑒</m:t>
                              </m:r>
                              <m:r>
                                <a:rPr lang="de-DE" i="1">
                                  <a:solidFill>
                                    <a:srgbClr val="FFC000"/>
                                  </a:solidFill>
                                  <a:latin typeface="Cambria Math" panose="02040503050406030204" pitchFamily="18" charset="0"/>
                                  <a:ea typeface="Cambria Math" panose="02040503050406030204" pitchFamily="18" charset="0"/>
                                </a:rPr>
                                <m:t>≠</m:t>
                              </m:r>
                              <m:r>
                                <a:rPr lang="de-DE" i="1">
                                  <a:solidFill>
                                    <a:srgbClr val="FFC000"/>
                                  </a:solidFill>
                                  <a:latin typeface="Cambria Math" panose="02040503050406030204" pitchFamily="18" charset="0"/>
                                  <a:ea typeface="Cambria Math" panose="02040503050406030204" pitchFamily="18" charset="0"/>
                                </a:rPr>
                                <m:t>𝑓</m:t>
                              </m:r>
                            </m:e>
                          </m:eqArr>
                        </m:sub>
                        <m:sup/>
                        <m:e>
                          <m:sSub>
                            <m:sSubPr>
                              <m:ctrlPr>
                                <a:rPr lang="de-DE" i="1" dirty="0">
                                  <a:solidFill>
                                    <a:srgbClr val="FFC000"/>
                                  </a:solidFill>
                                  <a:latin typeface="Cambria Math" panose="02040503050406030204" pitchFamily="18" charset="0"/>
                                  <a:ea typeface="Cambria Math" panose="02040503050406030204" pitchFamily="18" charset="0"/>
                                </a:rPr>
                              </m:ctrlPr>
                            </m:sSubPr>
                            <m:e>
                              <m:r>
                                <a:rPr lang="de-DE" i="1" dirty="0">
                                  <a:solidFill>
                                    <a:srgbClr val="FFC000"/>
                                  </a:solidFill>
                                  <a:latin typeface="Cambria Math" panose="02040503050406030204" pitchFamily="18" charset="0"/>
                                  <a:ea typeface="Cambria Math" panose="02040503050406030204" pitchFamily="18" charset="0"/>
                                </a:rPr>
                                <m:t>𝜙</m:t>
                              </m:r>
                            </m:e>
                            <m:sub>
                              <m:r>
                                <a:rPr lang="de-DE" i="1" dirty="0">
                                  <a:solidFill>
                                    <a:srgbClr val="FFC000"/>
                                  </a:solidFill>
                                  <a:latin typeface="Cambria Math" panose="02040503050406030204" pitchFamily="18" charset="0"/>
                                  <a:ea typeface="Cambria Math" panose="02040503050406030204" pitchFamily="18" charset="0"/>
                                </a:rPr>
                                <m:t>𝑒</m:t>
                              </m:r>
                            </m:sub>
                          </m:sSub>
                          <m:d>
                            <m:dPr>
                              <m:ctrlPr>
                                <a:rPr lang="de-DE" i="1" dirty="0">
                                  <a:solidFill>
                                    <a:srgbClr val="FFC000"/>
                                  </a:solidFill>
                                  <a:latin typeface="Cambria Math" panose="02040503050406030204" pitchFamily="18" charset="0"/>
                                  <a:ea typeface="Cambria Math" panose="02040503050406030204" pitchFamily="18" charset="0"/>
                                </a:rPr>
                              </m:ctrlPr>
                            </m:dPr>
                            <m:e>
                              <m:sSub>
                                <m:sSubPr>
                                  <m:ctrlPr>
                                    <a:rPr lang="de-DE" i="1" dirty="0">
                                      <a:solidFill>
                                        <a:srgbClr val="FFC000"/>
                                      </a:solidFill>
                                      <a:latin typeface="Cambria Math" panose="02040503050406030204" pitchFamily="18" charset="0"/>
                                      <a:ea typeface="Cambria Math" panose="02040503050406030204" pitchFamily="18" charset="0"/>
                                    </a:rPr>
                                  </m:ctrlPr>
                                </m:sSubPr>
                                <m:e>
                                  <m:r>
                                    <a:rPr lang="de-DE" b="1" i="1" dirty="0">
                                      <a:solidFill>
                                        <a:srgbClr val="FFC000"/>
                                      </a:solidFill>
                                      <a:latin typeface="Cambria Math" panose="02040503050406030204" pitchFamily="18" charset="0"/>
                                      <a:ea typeface="Cambria Math" panose="02040503050406030204" pitchFamily="18" charset="0"/>
                                    </a:rPr>
                                    <m:t>𝒔</m:t>
                                  </m:r>
                                </m:e>
                                <m:sub>
                                  <m:r>
                                    <a:rPr lang="de-DE" i="1" dirty="0">
                                      <a:solidFill>
                                        <a:srgbClr val="FFC000"/>
                                      </a:solidFill>
                                      <a:latin typeface="Cambria Math" panose="02040503050406030204" pitchFamily="18" charset="0"/>
                                      <a:ea typeface="Cambria Math" panose="02040503050406030204" pitchFamily="18" charset="0"/>
                                    </a:rPr>
                                    <m:t>𝑒</m:t>
                                  </m:r>
                                </m:sub>
                              </m:sSub>
                            </m:e>
                          </m:d>
                        </m:e>
                      </m:nary>
                    </m:oMath>
                  </m:oMathPara>
                </a14:m>
                <a:endParaRPr lang="en-GB" dirty="0">
                  <a:solidFill>
                    <a:srgbClr val="FFC000"/>
                  </a:solidFill>
                </a:endParaRPr>
              </a:p>
            </p:txBody>
          </p:sp>
        </mc:Choice>
        <mc:Fallback xmlns="">
          <p:sp>
            <p:nvSpPr>
              <p:cNvPr id="17" name="Rectangle 16">
                <a:extLst>
                  <a:ext uri="{FF2B5EF4-FFF2-40B4-BE49-F238E27FC236}">
                    <a16:creationId xmlns:a16="http://schemas.microsoft.com/office/drawing/2014/main" id="{CF93DB9D-30E0-E349-A2C2-A03882EFEB23}"/>
                  </a:ext>
                </a:extLst>
              </p:cNvPr>
              <p:cNvSpPr>
                <a:spLocks noRot="1" noChangeAspect="1" noMove="1" noResize="1" noEditPoints="1" noAdjustHandles="1" noChangeArrowheads="1" noChangeShapeType="1" noTextEdit="1"/>
              </p:cNvSpPr>
              <p:nvPr/>
            </p:nvSpPr>
            <p:spPr>
              <a:xfrm>
                <a:off x="7501314" y="2966131"/>
                <a:ext cx="4762077" cy="947824"/>
              </a:xfrm>
              <a:prstGeom prst="rect">
                <a:avLst/>
              </a:prstGeom>
              <a:blipFill>
                <a:blip r:embed="rId7"/>
                <a:stretch>
                  <a:fillRect t="-100000" b="-118667"/>
                </a:stretch>
              </a:blipFill>
            </p:spPr>
            <p:txBody>
              <a:bodyPr/>
              <a:lstStyle/>
              <a:p>
                <a:r>
                  <a:rPr lang="en-GB">
                    <a:noFill/>
                  </a:rPr>
                  <a:t> </a:t>
                </a:r>
              </a:p>
            </p:txBody>
          </p:sp>
        </mc:Fallback>
      </mc:AlternateContent>
      <p:sp>
        <p:nvSpPr>
          <p:cNvPr id="20" name="Right Brace 19">
            <a:extLst>
              <a:ext uri="{FF2B5EF4-FFF2-40B4-BE49-F238E27FC236}">
                <a16:creationId xmlns:a16="http://schemas.microsoft.com/office/drawing/2014/main" id="{12ECDCBE-DFE7-EB43-8519-A113A04018E2}"/>
              </a:ext>
            </a:extLst>
          </p:cNvPr>
          <p:cNvSpPr/>
          <p:nvPr/>
        </p:nvSpPr>
        <p:spPr>
          <a:xfrm rot="5400000">
            <a:off x="9652652" y="1789763"/>
            <a:ext cx="277283" cy="2087567"/>
          </a:xfrm>
          <a:prstGeom prst="rightBrace">
            <a:avLst/>
          </a:prstGeom>
          <a:ln w="28575">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rgbClr val="FFC000"/>
              </a:solidFill>
            </a:endParaRPr>
          </a:p>
        </p:txBody>
      </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17F4F79E-E25F-A040-86D5-84657A09C3EF}"/>
                  </a:ext>
                </a:extLst>
              </p:cNvPr>
              <p:cNvSpPr/>
              <p:nvPr/>
            </p:nvSpPr>
            <p:spPr>
              <a:xfrm>
                <a:off x="7475162" y="3851965"/>
                <a:ext cx="4610429" cy="993092"/>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a:rPr lang="de-DE" i="1" dirty="0">
                          <a:solidFill>
                            <a:srgbClr val="FFC000"/>
                          </a:solidFill>
                          <a:latin typeface="Cambria Math" panose="02040503050406030204" pitchFamily="18" charset="0"/>
                          <a:ea typeface="Cambria Math" panose="02040503050406030204" pitchFamily="18" charset="0"/>
                        </a:rPr>
                        <m:t>=</m:t>
                      </m:r>
                      <m:f>
                        <m:fPr>
                          <m:ctrlPr>
                            <a:rPr lang="de-DE" i="1">
                              <a:solidFill>
                                <a:srgbClr val="FFC000"/>
                              </a:solidFill>
                              <a:latin typeface="Cambria Math" panose="02040503050406030204" pitchFamily="18" charset="0"/>
                              <a:ea typeface="Cambria Math" panose="02040503050406030204" pitchFamily="18" charset="0"/>
                            </a:rPr>
                          </m:ctrlPr>
                        </m:fPr>
                        <m:num>
                          <m:sSub>
                            <m:sSubPr>
                              <m:ctrlPr>
                                <a:rPr lang="de-DE" i="1" dirty="0">
                                  <a:solidFill>
                                    <a:srgbClr val="FFC000"/>
                                  </a:solidFill>
                                  <a:latin typeface="Cambria Math" panose="02040503050406030204" pitchFamily="18" charset="0"/>
                                  <a:ea typeface="Cambria Math" panose="02040503050406030204" pitchFamily="18" charset="0"/>
                                </a:rPr>
                              </m:ctrlPr>
                            </m:sSubPr>
                            <m:e>
                              <m:r>
                                <a:rPr lang="de-DE" i="1" dirty="0">
                                  <a:solidFill>
                                    <a:srgbClr val="FFC000"/>
                                  </a:solidFill>
                                  <a:latin typeface="Cambria Math" panose="02040503050406030204" pitchFamily="18" charset="0"/>
                                  <a:ea typeface="Cambria Math" panose="02040503050406030204" pitchFamily="18" charset="0"/>
                                </a:rPr>
                                <m:t>𝜙</m:t>
                              </m:r>
                            </m:e>
                            <m:sub>
                              <m:r>
                                <a:rPr lang="de-DE" i="1" dirty="0">
                                  <a:solidFill>
                                    <a:srgbClr val="FFC000"/>
                                  </a:solidFill>
                                  <a:latin typeface="Cambria Math" panose="02040503050406030204" pitchFamily="18" charset="0"/>
                                  <a:ea typeface="Cambria Math" panose="02040503050406030204" pitchFamily="18" charset="0"/>
                                </a:rPr>
                                <m:t>𝑓</m:t>
                              </m:r>
                            </m:sub>
                          </m:sSub>
                          <m:d>
                            <m:dPr>
                              <m:ctrlPr>
                                <a:rPr lang="de-DE" i="1" dirty="0">
                                  <a:solidFill>
                                    <a:srgbClr val="FFC000"/>
                                  </a:solidFill>
                                  <a:latin typeface="Cambria Math" panose="02040503050406030204" pitchFamily="18" charset="0"/>
                                  <a:ea typeface="Cambria Math" panose="02040503050406030204" pitchFamily="18" charset="0"/>
                                </a:rPr>
                              </m:ctrlPr>
                            </m:dPr>
                            <m:e>
                              <m:sSub>
                                <m:sSubPr>
                                  <m:ctrlPr>
                                    <a:rPr lang="de-DE" i="1" dirty="0">
                                      <a:solidFill>
                                        <a:srgbClr val="FFC000"/>
                                      </a:solidFill>
                                      <a:latin typeface="Cambria Math" panose="02040503050406030204" pitchFamily="18" charset="0"/>
                                      <a:ea typeface="Cambria Math" panose="02040503050406030204" pitchFamily="18" charset="0"/>
                                    </a:rPr>
                                  </m:ctrlPr>
                                </m:sSubPr>
                                <m:e>
                                  <m:r>
                                    <a:rPr lang="de-DE" b="1" i="1" dirty="0">
                                      <a:solidFill>
                                        <a:srgbClr val="FFC000"/>
                                      </a:solidFill>
                                      <a:latin typeface="Cambria Math" panose="02040503050406030204" pitchFamily="18" charset="0"/>
                                      <a:ea typeface="Cambria Math" panose="02040503050406030204" pitchFamily="18" charset="0"/>
                                    </a:rPr>
                                    <m:t>𝒓</m:t>
                                  </m:r>
                                </m:e>
                                <m:sub>
                                  <m:r>
                                    <a:rPr lang="de-DE" i="1" dirty="0">
                                      <a:solidFill>
                                        <a:srgbClr val="FFC000"/>
                                      </a:solidFill>
                                      <a:latin typeface="Cambria Math" panose="02040503050406030204" pitchFamily="18" charset="0"/>
                                      <a:ea typeface="Cambria Math" panose="02040503050406030204" pitchFamily="18" charset="0"/>
                                    </a:rPr>
                                    <m:t>𝑓</m:t>
                                  </m:r>
                                </m:sub>
                              </m:sSub>
                            </m:e>
                          </m:d>
                        </m:num>
                        <m:den>
                          <m:sSub>
                            <m:sSubPr>
                              <m:ctrlPr>
                                <a:rPr lang="de-DE" i="1" dirty="0">
                                  <a:solidFill>
                                    <a:srgbClr val="FFC000"/>
                                  </a:solidFill>
                                  <a:latin typeface="Cambria Math" panose="02040503050406030204" pitchFamily="18" charset="0"/>
                                  <a:ea typeface="Cambria Math" panose="02040503050406030204" pitchFamily="18" charset="0"/>
                                </a:rPr>
                              </m:ctrlPr>
                            </m:sSubPr>
                            <m:e>
                              <m:r>
                                <a:rPr lang="de-DE" i="1" dirty="0">
                                  <a:solidFill>
                                    <a:srgbClr val="FFC000"/>
                                  </a:solidFill>
                                  <a:latin typeface="Cambria Math" panose="02040503050406030204" pitchFamily="18" charset="0"/>
                                  <a:ea typeface="Cambria Math" panose="02040503050406030204" pitchFamily="18" charset="0"/>
                                </a:rPr>
                                <m:t>𝜙</m:t>
                              </m:r>
                            </m:e>
                            <m:sub>
                              <m:r>
                                <a:rPr lang="de-DE" i="1" dirty="0">
                                  <a:solidFill>
                                    <a:srgbClr val="FFC000"/>
                                  </a:solidFill>
                                  <a:latin typeface="Cambria Math" panose="02040503050406030204" pitchFamily="18" charset="0"/>
                                  <a:ea typeface="Cambria Math" panose="02040503050406030204" pitchFamily="18" charset="0"/>
                                </a:rPr>
                                <m:t>𝑓</m:t>
                              </m:r>
                            </m:sub>
                          </m:sSub>
                          <m:d>
                            <m:dPr>
                              <m:ctrlPr>
                                <a:rPr lang="de-DE" i="1" dirty="0">
                                  <a:solidFill>
                                    <a:srgbClr val="FFC000"/>
                                  </a:solidFill>
                                  <a:latin typeface="Cambria Math" panose="02040503050406030204" pitchFamily="18" charset="0"/>
                                  <a:ea typeface="Cambria Math" panose="02040503050406030204" pitchFamily="18" charset="0"/>
                                </a:rPr>
                              </m:ctrlPr>
                            </m:dPr>
                            <m:e>
                              <m:sSub>
                                <m:sSubPr>
                                  <m:ctrlPr>
                                    <a:rPr lang="de-DE" i="1" dirty="0">
                                      <a:solidFill>
                                        <a:srgbClr val="FFC000"/>
                                      </a:solidFill>
                                      <a:latin typeface="Cambria Math" panose="02040503050406030204" pitchFamily="18" charset="0"/>
                                      <a:ea typeface="Cambria Math" panose="02040503050406030204" pitchFamily="18" charset="0"/>
                                    </a:rPr>
                                  </m:ctrlPr>
                                </m:sSubPr>
                                <m:e>
                                  <m:r>
                                    <a:rPr lang="de-DE" b="1" i="1" dirty="0">
                                      <a:solidFill>
                                        <a:srgbClr val="FFC000"/>
                                      </a:solidFill>
                                      <a:latin typeface="Cambria Math" panose="02040503050406030204" pitchFamily="18" charset="0"/>
                                      <a:ea typeface="Cambria Math" panose="02040503050406030204" pitchFamily="18" charset="0"/>
                                    </a:rPr>
                                    <m:t>𝒓</m:t>
                                  </m:r>
                                </m:e>
                                <m:sub>
                                  <m:r>
                                    <a:rPr lang="de-DE" i="1" dirty="0">
                                      <a:solidFill>
                                        <a:srgbClr val="FFC000"/>
                                      </a:solidFill>
                                      <a:latin typeface="Cambria Math" panose="02040503050406030204" pitchFamily="18" charset="0"/>
                                      <a:ea typeface="Cambria Math" panose="02040503050406030204" pitchFamily="18" charset="0"/>
                                    </a:rPr>
                                    <m:t>𝑓</m:t>
                                  </m:r>
                                </m:sub>
                              </m:sSub>
                            </m:e>
                          </m:d>
                        </m:den>
                      </m:f>
                      <m:r>
                        <a:rPr lang="de-DE" i="1" dirty="0">
                          <a:solidFill>
                            <a:srgbClr val="FFC000"/>
                          </a:solidFill>
                          <a:latin typeface="Cambria Math" panose="02040503050406030204" pitchFamily="18" charset="0"/>
                          <a:ea typeface="Cambria Math" panose="02040503050406030204" pitchFamily="18" charset="0"/>
                        </a:rPr>
                        <m:t>∙</m:t>
                      </m:r>
                      <m:nary>
                        <m:naryPr>
                          <m:chr m:val="∏"/>
                          <m:supHide m:val="on"/>
                          <m:ctrlPr>
                            <a:rPr lang="de-DE" i="1">
                              <a:solidFill>
                                <a:srgbClr val="FFC000"/>
                              </a:solidFill>
                              <a:latin typeface="Cambria Math" panose="02040503050406030204" pitchFamily="18" charset="0"/>
                            </a:rPr>
                          </m:ctrlPr>
                        </m:naryPr>
                        <m:sub>
                          <m:eqArr>
                            <m:eqArrPr>
                              <m:ctrlPr>
                                <a:rPr lang="de-DE" i="1">
                                  <a:solidFill>
                                    <a:srgbClr val="FFC000"/>
                                  </a:solidFill>
                                  <a:latin typeface="Cambria Math" panose="02040503050406030204" pitchFamily="18" charset="0"/>
                                </a:rPr>
                              </m:ctrlPr>
                            </m:eqArrPr>
                            <m:e>
                              <m:r>
                                <a:rPr lang="de-DE" i="1">
                                  <a:solidFill>
                                    <a:srgbClr val="FFC000"/>
                                  </a:solidFill>
                                  <a:latin typeface="Cambria Math" panose="02040503050406030204" pitchFamily="18" charset="0"/>
                                </a:rPr>
                                <m:t>𝑒</m:t>
                              </m:r>
                              <m:r>
                                <a:rPr lang="de-DE" i="1">
                                  <a:solidFill>
                                    <a:srgbClr val="FFC000"/>
                                  </a:solidFill>
                                  <a:latin typeface="Cambria Math" panose="02040503050406030204" pitchFamily="18" charset="0"/>
                                  <a:ea typeface="Cambria Math" panose="02040503050406030204" pitchFamily="18" charset="0"/>
                                </a:rPr>
                                <m:t>∈</m:t>
                              </m:r>
                              <m:r>
                                <a:rPr lang="de-DE" i="1">
                                  <a:solidFill>
                                    <a:srgbClr val="FFC000"/>
                                  </a:solidFill>
                                  <a:latin typeface="Cambria Math" panose="02040503050406030204" pitchFamily="18" charset="0"/>
                                  <a:ea typeface="Cambria Math" panose="02040503050406030204" pitchFamily="18" charset="0"/>
                                </a:rPr>
                                <m:t>𝐹</m:t>
                              </m:r>
                            </m:e>
                            <m:e>
                              <m:r>
                                <a:rPr lang="de-DE" i="1">
                                  <a:solidFill>
                                    <a:srgbClr val="FFC000"/>
                                  </a:solidFill>
                                  <a:latin typeface="Cambria Math" panose="02040503050406030204" pitchFamily="18" charset="0"/>
                                  <a:ea typeface="Cambria Math" panose="02040503050406030204" pitchFamily="18" charset="0"/>
                                </a:rPr>
                                <m:t>𝑒</m:t>
                              </m:r>
                              <m:r>
                                <a:rPr lang="de-DE" i="1">
                                  <a:solidFill>
                                    <a:srgbClr val="FFC000"/>
                                  </a:solidFill>
                                  <a:latin typeface="Cambria Math" panose="02040503050406030204" pitchFamily="18" charset="0"/>
                                  <a:ea typeface="Cambria Math" panose="02040503050406030204" pitchFamily="18" charset="0"/>
                                </a:rPr>
                                <m:t>≠</m:t>
                              </m:r>
                              <m:r>
                                <a:rPr lang="de-DE" i="1">
                                  <a:solidFill>
                                    <a:srgbClr val="FFC000"/>
                                  </a:solidFill>
                                  <a:latin typeface="Cambria Math" panose="02040503050406030204" pitchFamily="18" charset="0"/>
                                  <a:ea typeface="Cambria Math" panose="02040503050406030204" pitchFamily="18" charset="0"/>
                                </a:rPr>
                                <m:t>𝑓</m:t>
                              </m:r>
                            </m:e>
                          </m:eqArr>
                        </m:sub>
                        <m:sup/>
                        <m:e>
                          <m:sSub>
                            <m:sSubPr>
                              <m:ctrlPr>
                                <a:rPr lang="de-DE" i="1" dirty="0">
                                  <a:solidFill>
                                    <a:srgbClr val="FFC000"/>
                                  </a:solidFill>
                                  <a:latin typeface="Cambria Math" panose="02040503050406030204" pitchFamily="18" charset="0"/>
                                  <a:ea typeface="Cambria Math" panose="02040503050406030204" pitchFamily="18" charset="0"/>
                                </a:rPr>
                              </m:ctrlPr>
                            </m:sSubPr>
                            <m:e>
                              <m:r>
                                <a:rPr lang="de-DE" i="1" dirty="0">
                                  <a:solidFill>
                                    <a:srgbClr val="FFC000"/>
                                  </a:solidFill>
                                  <a:latin typeface="Cambria Math" panose="02040503050406030204" pitchFamily="18" charset="0"/>
                                  <a:ea typeface="Cambria Math" panose="02040503050406030204" pitchFamily="18" charset="0"/>
                                </a:rPr>
                                <m:t>𝜙</m:t>
                              </m:r>
                            </m:e>
                            <m:sub>
                              <m:r>
                                <a:rPr lang="de-DE" i="1" dirty="0">
                                  <a:solidFill>
                                    <a:srgbClr val="FFC000"/>
                                  </a:solidFill>
                                  <a:latin typeface="Cambria Math" panose="02040503050406030204" pitchFamily="18" charset="0"/>
                                  <a:ea typeface="Cambria Math" panose="02040503050406030204" pitchFamily="18" charset="0"/>
                                </a:rPr>
                                <m:t>𝑒</m:t>
                              </m:r>
                            </m:sub>
                          </m:sSub>
                          <m:d>
                            <m:dPr>
                              <m:ctrlPr>
                                <a:rPr lang="de-DE" i="1" dirty="0">
                                  <a:solidFill>
                                    <a:srgbClr val="FFC000"/>
                                  </a:solidFill>
                                  <a:latin typeface="Cambria Math" panose="02040503050406030204" pitchFamily="18" charset="0"/>
                                  <a:ea typeface="Cambria Math" panose="02040503050406030204" pitchFamily="18" charset="0"/>
                                </a:rPr>
                              </m:ctrlPr>
                            </m:dPr>
                            <m:e>
                              <m:sSub>
                                <m:sSubPr>
                                  <m:ctrlPr>
                                    <a:rPr lang="de-DE" i="1" dirty="0">
                                      <a:solidFill>
                                        <a:srgbClr val="FFC000"/>
                                      </a:solidFill>
                                      <a:latin typeface="Cambria Math" panose="02040503050406030204" pitchFamily="18" charset="0"/>
                                      <a:ea typeface="Cambria Math" panose="02040503050406030204" pitchFamily="18" charset="0"/>
                                    </a:rPr>
                                  </m:ctrlPr>
                                </m:sSubPr>
                                <m:e>
                                  <m:r>
                                    <a:rPr lang="de-DE" b="1" i="1" dirty="0">
                                      <a:solidFill>
                                        <a:srgbClr val="FFC000"/>
                                      </a:solidFill>
                                      <a:latin typeface="Cambria Math" panose="02040503050406030204" pitchFamily="18" charset="0"/>
                                      <a:ea typeface="Cambria Math" panose="02040503050406030204" pitchFamily="18" charset="0"/>
                                    </a:rPr>
                                    <m:t>𝒔</m:t>
                                  </m:r>
                                </m:e>
                                <m:sub>
                                  <m:r>
                                    <a:rPr lang="de-DE" i="1" dirty="0">
                                      <a:solidFill>
                                        <a:srgbClr val="FFC000"/>
                                      </a:solidFill>
                                      <a:latin typeface="Cambria Math" panose="02040503050406030204" pitchFamily="18" charset="0"/>
                                      <a:ea typeface="Cambria Math" panose="02040503050406030204" pitchFamily="18" charset="0"/>
                                    </a:rPr>
                                    <m:t>𝑒</m:t>
                                  </m:r>
                                </m:sub>
                              </m:sSub>
                            </m:e>
                          </m:d>
                        </m:e>
                      </m:nary>
                      <m:r>
                        <a:rPr lang="de-DE" i="1" dirty="0">
                          <a:solidFill>
                            <a:srgbClr val="FFC000"/>
                          </a:solidFill>
                          <a:latin typeface="Cambria Math" panose="02040503050406030204" pitchFamily="18" charset="0"/>
                          <a:ea typeface="Cambria Math" panose="02040503050406030204" pitchFamily="18" charset="0"/>
                        </a:rPr>
                        <m:t>=</m:t>
                      </m:r>
                      <m:f>
                        <m:fPr>
                          <m:ctrlPr>
                            <a:rPr lang="de-DE" i="1">
                              <a:solidFill>
                                <a:srgbClr val="FFC000"/>
                              </a:solidFill>
                              <a:latin typeface="Cambria Math" panose="02040503050406030204" pitchFamily="18" charset="0"/>
                              <a:ea typeface="Cambria Math" panose="02040503050406030204" pitchFamily="18" charset="0"/>
                            </a:rPr>
                          </m:ctrlPr>
                        </m:fPr>
                        <m:num>
                          <m:r>
                            <a:rPr lang="de-DE" i="1" dirty="0">
                              <a:solidFill>
                                <a:srgbClr val="FFC000"/>
                              </a:solidFill>
                              <a:latin typeface="Cambria Math" panose="02040503050406030204" pitchFamily="18" charset="0"/>
                              <a:ea typeface="Cambria Math" panose="02040503050406030204" pitchFamily="18" charset="0"/>
                            </a:rPr>
                            <m:t>1</m:t>
                          </m:r>
                        </m:num>
                        <m:den>
                          <m:sSub>
                            <m:sSubPr>
                              <m:ctrlPr>
                                <a:rPr lang="de-DE" i="1" dirty="0">
                                  <a:solidFill>
                                    <a:srgbClr val="FFC000"/>
                                  </a:solidFill>
                                  <a:latin typeface="Cambria Math" panose="02040503050406030204" pitchFamily="18" charset="0"/>
                                  <a:ea typeface="Cambria Math" panose="02040503050406030204" pitchFamily="18" charset="0"/>
                                </a:rPr>
                              </m:ctrlPr>
                            </m:sSubPr>
                            <m:e>
                              <m:r>
                                <a:rPr lang="de-DE" i="1" dirty="0">
                                  <a:solidFill>
                                    <a:srgbClr val="FFC000"/>
                                  </a:solidFill>
                                  <a:latin typeface="Cambria Math" panose="02040503050406030204" pitchFamily="18" charset="0"/>
                                  <a:ea typeface="Cambria Math" panose="02040503050406030204" pitchFamily="18" charset="0"/>
                                </a:rPr>
                                <m:t>𝜙</m:t>
                              </m:r>
                            </m:e>
                            <m:sub>
                              <m:r>
                                <a:rPr lang="de-DE" i="1" dirty="0">
                                  <a:solidFill>
                                    <a:srgbClr val="FFC000"/>
                                  </a:solidFill>
                                  <a:latin typeface="Cambria Math" panose="02040503050406030204" pitchFamily="18" charset="0"/>
                                  <a:ea typeface="Cambria Math" panose="02040503050406030204" pitchFamily="18" charset="0"/>
                                </a:rPr>
                                <m:t>𝑓</m:t>
                              </m:r>
                            </m:sub>
                          </m:sSub>
                          <m:d>
                            <m:dPr>
                              <m:ctrlPr>
                                <a:rPr lang="de-DE" i="1" dirty="0">
                                  <a:solidFill>
                                    <a:srgbClr val="FFC000"/>
                                  </a:solidFill>
                                  <a:latin typeface="Cambria Math" panose="02040503050406030204" pitchFamily="18" charset="0"/>
                                  <a:ea typeface="Cambria Math" panose="02040503050406030204" pitchFamily="18" charset="0"/>
                                </a:rPr>
                              </m:ctrlPr>
                            </m:dPr>
                            <m:e>
                              <m:sSub>
                                <m:sSubPr>
                                  <m:ctrlPr>
                                    <a:rPr lang="de-DE" i="1" dirty="0">
                                      <a:solidFill>
                                        <a:srgbClr val="FFC000"/>
                                      </a:solidFill>
                                      <a:latin typeface="Cambria Math" panose="02040503050406030204" pitchFamily="18" charset="0"/>
                                      <a:ea typeface="Cambria Math" panose="02040503050406030204" pitchFamily="18" charset="0"/>
                                    </a:rPr>
                                  </m:ctrlPr>
                                </m:sSubPr>
                                <m:e>
                                  <m:r>
                                    <a:rPr lang="de-DE" b="1" i="1" dirty="0">
                                      <a:solidFill>
                                        <a:srgbClr val="FFC000"/>
                                      </a:solidFill>
                                      <a:latin typeface="Cambria Math" panose="02040503050406030204" pitchFamily="18" charset="0"/>
                                      <a:ea typeface="Cambria Math" panose="02040503050406030204" pitchFamily="18" charset="0"/>
                                    </a:rPr>
                                    <m:t>𝒓</m:t>
                                  </m:r>
                                </m:e>
                                <m:sub>
                                  <m:r>
                                    <a:rPr lang="de-DE" i="1" dirty="0">
                                      <a:solidFill>
                                        <a:srgbClr val="FFC000"/>
                                      </a:solidFill>
                                      <a:latin typeface="Cambria Math" panose="02040503050406030204" pitchFamily="18" charset="0"/>
                                      <a:ea typeface="Cambria Math" panose="02040503050406030204" pitchFamily="18" charset="0"/>
                                    </a:rPr>
                                    <m:t>𝑓</m:t>
                                  </m:r>
                                </m:sub>
                              </m:sSub>
                            </m:e>
                          </m:d>
                        </m:den>
                      </m:f>
                      <m:r>
                        <a:rPr lang="de-DE" i="1" dirty="0">
                          <a:solidFill>
                            <a:srgbClr val="FFC000"/>
                          </a:solidFill>
                          <a:latin typeface="Cambria Math" panose="02040503050406030204" pitchFamily="18" charset="0"/>
                          <a:ea typeface="Cambria Math" panose="02040503050406030204" pitchFamily="18" charset="0"/>
                        </a:rPr>
                        <m:t>∙</m:t>
                      </m:r>
                      <m:nary>
                        <m:naryPr>
                          <m:chr m:val="∏"/>
                          <m:supHide m:val="on"/>
                          <m:ctrlPr>
                            <a:rPr lang="de-DE" i="1">
                              <a:solidFill>
                                <a:srgbClr val="FFC000"/>
                              </a:solidFill>
                              <a:latin typeface="Cambria Math" panose="02040503050406030204" pitchFamily="18" charset="0"/>
                            </a:rPr>
                          </m:ctrlPr>
                        </m:naryPr>
                        <m:sub>
                          <m:eqArr>
                            <m:eqArrPr>
                              <m:ctrlPr>
                                <a:rPr lang="de-DE" i="1">
                                  <a:solidFill>
                                    <a:srgbClr val="FFC000"/>
                                  </a:solidFill>
                                  <a:latin typeface="Cambria Math" panose="02040503050406030204" pitchFamily="18" charset="0"/>
                                </a:rPr>
                              </m:ctrlPr>
                            </m:eqArrPr>
                            <m:e>
                              <m:r>
                                <a:rPr lang="de-DE" i="1">
                                  <a:solidFill>
                                    <a:srgbClr val="FFC000"/>
                                  </a:solidFill>
                                  <a:latin typeface="Cambria Math" panose="02040503050406030204" pitchFamily="18" charset="0"/>
                                </a:rPr>
                                <m:t>𝑒</m:t>
                              </m:r>
                              <m:r>
                                <a:rPr lang="de-DE" i="1">
                                  <a:solidFill>
                                    <a:srgbClr val="FFC000"/>
                                  </a:solidFill>
                                  <a:latin typeface="Cambria Math" panose="02040503050406030204" pitchFamily="18" charset="0"/>
                                  <a:ea typeface="Cambria Math" panose="02040503050406030204" pitchFamily="18" charset="0"/>
                                </a:rPr>
                                <m:t>∈</m:t>
                              </m:r>
                              <m:r>
                                <a:rPr lang="de-DE" i="1">
                                  <a:solidFill>
                                    <a:srgbClr val="FFC000"/>
                                  </a:solidFill>
                                  <a:latin typeface="Cambria Math" panose="02040503050406030204" pitchFamily="18" charset="0"/>
                                  <a:ea typeface="Cambria Math" panose="02040503050406030204" pitchFamily="18" charset="0"/>
                                </a:rPr>
                                <m:t>𝐹</m:t>
                              </m:r>
                            </m:e>
                          </m:eqArr>
                        </m:sub>
                        <m:sup/>
                        <m:e>
                          <m:sSub>
                            <m:sSubPr>
                              <m:ctrlPr>
                                <a:rPr lang="de-DE" i="1" dirty="0">
                                  <a:solidFill>
                                    <a:srgbClr val="FFC000"/>
                                  </a:solidFill>
                                  <a:latin typeface="Cambria Math" panose="02040503050406030204" pitchFamily="18" charset="0"/>
                                  <a:ea typeface="Cambria Math" panose="02040503050406030204" pitchFamily="18" charset="0"/>
                                </a:rPr>
                              </m:ctrlPr>
                            </m:sSubPr>
                            <m:e>
                              <m:r>
                                <a:rPr lang="de-DE" i="1" dirty="0">
                                  <a:solidFill>
                                    <a:srgbClr val="FFC000"/>
                                  </a:solidFill>
                                  <a:latin typeface="Cambria Math" panose="02040503050406030204" pitchFamily="18" charset="0"/>
                                  <a:ea typeface="Cambria Math" panose="02040503050406030204" pitchFamily="18" charset="0"/>
                                </a:rPr>
                                <m:t>𝜙</m:t>
                              </m:r>
                            </m:e>
                            <m:sub>
                              <m:r>
                                <a:rPr lang="de-DE" i="1" dirty="0">
                                  <a:solidFill>
                                    <a:srgbClr val="FFC000"/>
                                  </a:solidFill>
                                  <a:latin typeface="Cambria Math" panose="02040503050406030204" pitchFamily="18" charset="0"/>
                                  <a:ea typeface="Cambria Math" panose="02040503050406030204" pitchFamily="18" charset="0"/>
                                </a:rPr>
                                <m:t>𝑒</m:t>
                              </m:r>
                            </m:sub>
                          </m:sSub>
                          <m:d>
                            <m:dPr>
                              <m:ctrlPr>
                                <a:rPr lang="de-DE" i="1" dirty="0">
                                  <a:solidFill>
                                    <a:srgbClr val="FFC000"/>
                                  </a:solidFill>
                                  <a:latin typeface="Cambria Math" panose="02040503050406030204" pitchFamily="18" charset="0"/>
                                  <a:ea typeface="Cambria Math" panose="02040503050406030204" pitchFamily="18" charset="0"/>
                                </a:rPr>
                              </m:ctrlPr>
                            </m:dPr>
                            <m:e>
                              <m:sSub>
                                <m:sSubPr>
                                  <m:ctrlPr>
                                    <a:rPr lang="de-DE" i="1" dirty="0">
                                      <a:solidFill>
                                        <a:srgbClr val="FFC000"/>
                                      </a:solidFill>
                                      <a:latin typeface="Cambria Math" panose="02040503050406030204" pitchFamily="18" charset="0"/>
                                      <a:ea typeface="Cambria Math" panose="02040503050406030204" pitchFamily="18" charset="0"/>
                                    </a:rPr>
                                  </m:ctrlPr>
                                </m:sSubPr>
                                <m:e>
                                  <m:r>
                                    <a:rPr lang="de-DE" b="1" i="1" dirty="0">
                                      <a:solidFill>
                                        <a:srgbClr val="FFC000"/>
                                      </a:solidFill>
                                      <a:latin typeface="Cambria Math" panose="02040503050406030204" pitchFamily="18" charset="0"/>
                                      <a:ea typeface="Cambria Math" panose="02040503050406030204" pitchFamily="18" charset="0"/>
                                    </a:rPr>
                                    <m:t>𝒔</m:t>
                                  </m:r>
                                </m:e>
                                <m:sub>
                                  <m:r>
                                    <a:rPr lang="de-DE" i="1" dirty="0">
                                      <a:solidFill>
                                        <a:srgbClr val="FFC000"/>
                                      </a:solidFill>
                                      <a:latin typeface="Cambria Math" panose="02040503050406030204" pitchFamily="18" charset="0"/>
                                      <a:ea typeface="Cambria Math" panose="02040503050406030204" pitchFamily="18" charset="0"/>
                                    </a:rPr>
                                    <m:t>𝑒</m:t>
                                  </m:r>
                                </m:sub>
                              </m:sSub>
                            </m:e>
                          </m:d>
                        </m:e>
                      </m:nary>
                    </m:oMath>
                  </m:oMathPara>
                </a14:m>
                <a:endParaRPr lang="en-GB" dirty="0">
                  <a:solidFill>
                    <a:srgbClr val="FFC000"/>
                  </a:solidFill>
                </a:endParaRPr>
              </a:p>
            </p:txBody>
          </p:sp>
        </mc:Choice>
        <mc:Fallback xmlns="">
          <p:sp>
            <p:nvSpPr>
              <p:cNvPr id="6" name="Rectangle 5">
                <a:extLst>
                  <a:ext uri="{FF2B5EF4-FFF2-40B4-BE49-F238E27FC236}">
                    <a16:creationId xmlns:a16="http://schemas.microsoft.com/office/drawing/2014/main" id="{17F4F79E-E25F-A040-86D5-84657A09C3EF}"/>
                  </a:ext>
                </a:extLst>
              </p:cNvPr>
              <p:cNvSpPr>
                <a:spLocks noRot="1" noChangeAspect="1" noMove="1" noResize="1" noEditPoints="1" noAdjustHandles="1" noChangeArrowheads="1" noChangeShapeType="1" noTextEdit="1"/>
              </p:cNvSpPr>
              <p:nvPr/>
            </p:nvSpPr>
            <p:spPr>
              <a:xfrm>
                <a:off x="7475162" y="3851965"/>
                <a:ext cx="4610429" cy="993092"/>
              </a:xfrm>
              <a:prstGeom prst="rect">
                <a:avLst/>
              </a:prstGeom>
              <a:blipFill>
                <a:blip r:embed="rId8"/>
                <a:stretch>
                  <a:fillRect t="-87500" b="-111250"/>
                </a:stretch>
              </a:blipFill>
            </p:spPr>
            <p:txBody>
              <a:bodyPr/>
              <a:lstStyle/>
              <a:p>
                <a:r>
                  <a:rPr lang="en-GB">
                    <a:noFill/>
                  </a:rPr>
                  <a:t> </a:t>
                </a:r>
              </a:p>
            </p:txBody>
          </p:sp>
        </mc:Fallback>
      </mc:AlternateContent>
    </p:spTree>
    <p:extLst>
      <p:ext uri="{BB962C8B-B14F-4D97-AF65-F5344CB8AC3E}">
        <p14:creationId xmlns:p14="http://schemas.microsoft.com/office/powerpoint/2010/main" val="2627666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9" grpId="0" animBg="1"/>
      <p:bldP spid="16" grpId="0"/>
      <p:bldP spid="17" grpId="0"/>
      <p:bldP spid="20" grpId="0" animBg="1"/>
      <p:bldP spid="6" grpId="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8A64C-6C6D-3946-BD8A-C0F3C80D49FC}"/>
              </a:ext>
            </a:extLst>
          </p:cNvPr>
          <p:cNvSpPr>
            <a:spLocks noGrp="1"/>
          </p:cNvSpPr>
          <p:nvPr>
            <p:ph type="title"/>
          </p:nvPr>
        </p:nvSpPr>
        <p:spPr/>
        <p:txBody>
          <a:bodyPr>
            <a:normAutofit/>
          </a:bodyPr>
          <a:lstStyle/>
          <a:p>
            <a:r>
              <a:rPr lang="en-GB"/>
              <a:t>ML Procedure for Undirected Models</a:t>
            </a:r>
            <a:endParaRPr lang="en-GB" dirty="0"/>
          </a:p>
        </p:txBody>
      </p:sp>
      <mc:AlternateContent xmlns:mc="http://schemas.openxmlformats.org/markup-compatibility/2006" xmlns:a14="http://schemas.microsoft.com/office/drawing/2010/main">
        <mc:Choice Requires="a14">
          <p:sp>
            <p:nvSpPr>
              <p:cNvPr id="9" name="Content Placeholder 8">
                <a:extLst>
                  <a:ext uri="{FF2B5EF4-FFF2-40B4-BE49-F238E27FC236}">
                    <a16:creationId xmlns:a16="http://schemas.microsoft.com/office/drawing/2014/main" id="{9F856EB9-6F20-C04F-BDE2-E2E209ADD20C}"/>
                  </a:ext>
                </a:extLst>
              </p:cNvPr>
              <p:cNvSpPr>
                <a:spLocks noGrp="1"/>
              </p:cNvSpPr>
              <p:nvPr>
                <p:ph idx="1"/>
              </p:nvPr>
            </p:nvSpPr>
            <p:spPr/>
            <p:txBody>
              <a:bodyPr/>
              <a:lstStyle/>
              <a:p>
                <a:pPr lvl="1"/>
                <a:r>
                  <a:rPr lang="en-GB" dirty="0"/>
                  <a:t>Derivation o</a:t>
                </a:r>
                <a:r>
                  <a:rPr lang="en-GB" dirty="0">
                    <a:solidFill>
                      <a:schemeClr val="tx1"/>
                    </a:solidFill>
                  </a:rPr>
                  <a:t>f </a:t>
                </a:r>
                <a14:m>
                  <m:oMath xmlns:m="http://schemas.openxmlformats.org/officeDocument/2006/math">
                    <m:sSub>
                      <m:sSubPr>
                        <m:ctrlPr>
                          <a:rPr lang="de-DE" i="1" dirty="0">
                            <a:solidFill>
                              <a:schemeClr val="tx1"/>
                            </a:solidFill>
                            <a:latin typeface="Cambria Math" panose="02040503050406030204" pitchFamily="18" charset="0"/>
                          </a:rPr>
                        </m:ctrlPr>
                      </m:sSubPr>
                      <m:e>
                        <m:r>
                          <a:rPr lang="en-GB" i="1" dirty="0">
                            <a:solidFill>
                              <a:schemeClr val="tx1"/>
                            </a:solidFill>
                            <a:latin typeface="Cambria Math" panose="02040503050406030204" pitchFamily="18" charset="0"/>
                          </a:rPr>
                          <m:t>𝑙</m:t>
                        </m:r>
                      </m:e>
                      <m:sub>
                        <m:r>
                          <a:rPr lang="de-DE" i="1" dirty="0">
                            <a:solidFill>
                              <a:schemeClr val="tx1"/>
                            </a:solidFill>
                            <a:latin typeface="Cambria Math" panose="02040503050406030204" pitchFamily="18" charset="0"/>
                          </a:rPr>
                          <m:t>2</m:t>
                        </m:r>
                      </m:sub>
                    </m:sSub>
                  </m:oMath>
                </a14:m>
                <a:endParaRPr lang="en-GB" dirty="0">
                  <a:solidFill>
                    <a:schemeClr val="tx1"/>
                  </a:solidFill>
                </a:endParaRPr>
              </a:p>
              <a:p>
                <a:endParaRPr lang="en-GB" dirty="0"/>
              </a:p>
            </p:txBody>
          </p:sp>
        </mc:Choice>
        <mc:Fallback xmlns="">
          <p:sp>
            <p:nvSpPr>
              <p:cNvPr id="9" name="Content Placeholder 8">
                <a:extLst>
                  <a:ext uri="{FF2B5EF4-FFF2-40B4-BE49-F238E27FC236}">
                    <a16:creationId xmlns:a16="http://schemas.microsoft.com/office/drawing/2014/main" id="{9F856EB9-6F20-C04F-BDE2-E2E209ADD20C}"/>
                  </a:ext>
                </a:extLst>
              </p:cNvPr>
              <p:cNvSpPr>
                <a:spLocks noGrp="1" noRot="1" noChangeAspect="1" noMove="1" noResize="1" noEditPoints="1" noAdjustHandles="1" noChangeArrowheads="1" noChangeShapeType="1" noTextEdit="1"/>
              </p:cNvSpPr>
              <p:nvPr>
                <p:ph idx="1"/>
              </p:nvPr>
            </p:nvSpPr>
            <p:spPr>
              <a:blipFill>
                <a:blip r:embed="rId2"/>
                <a:stretch>
                  <a:fillRect t="-1263"/>
                </a:stretch>
              </a:blipFill>
            </p:spPr>
            <p:txBody>
              <a:bodyPr/>
              <a:lstStyle/>
              <a:p>
                <a:r>
                  <a:rPr lang="en-GB">
                    <a:noFill/>
                  </a:rPr>
                  <a:t> </a:t>
                </a:r>
              </a:p>
            </p:txBody>
          </p:sp>
        </mc:Fallback>
      </mc:AlternateContent>
      <p:sp>
        <p:nvSpPr>
          <p:cNvPr id="3" name="Date Placeholder 2">
            <a:extLst>
              <a:ext uri="{FF2B5EF4-FFF2-40B4-BE49-F238E27FC236}">
                <a16:creationId xmlns:a16="http://schemas.microsoft.com/office/drawing/2014/main" id="{D0459110-67EB-BC4C-A609-822FA46FFEC9}"/>
              </a:ext>
            </a:extLst>
          </p:cNvPr>
          <p:cNvSpPr>
            <a:spLocks noGrp="1"/>
          </p:cNvSpPr>
          <p:nvPr>
            <p:ph type="dt" sz="half" idx="2"/>
          </p:nvPr>
        </p:nvSpPr>
        <p:spPr/>
        <p:txBody>
          <a:bodyPr/>
          <a:lstStyle/>
          <a:p>
            <a:r>
              <a:rPr lang="en-GB"/>
              <a:t>Lifted Learning</a:t>
            </a:r>
            <a:endParaRPr lang="en-US" dirty="0"/>
          </a:p>
        </p:txBody>
      </p:sp>
      <p:sp>
        <p:nvSpPr>
          <p:cNvPr id="5" name="Footer Placeholder 4">
            <a:extLst>
              <a:ext uri="{FF2B5EF4-FFF2-40B4-BE49-F238E27FC236}">
                <a16:creationId xmlns:a16="http://schemas.microsoft.com/office/drawing/2014/main" id="{54732460-AA39-1143-BDA5-ACF86EA05660}"/>
              </a:ext>
            </a:extLst>
          </p:cNvPr>
          <p:cNvSpPr>
            <a:spLocks noGrp="1"/>
          </p:cNvSpPr>
          <p:nvPr>
            <p:ph type="ftr" sz="quarter" idx="3"/>
          </p:nvPr>
        </p:nvSpPr>
        <p:spPr/>
        <p:txBody>
          <a:bodyPr/>
          <a:lstStyle/>
          <a:p>
            <a:r>
              <a:rPr lang="en-GB"/>
              <a:t>T. Braun - StaRAI</a:t>
            </a:r>
          </a:p>
        </p:txBody>
      </p:sp>
      <p:sp>
        <p:nvSpPr>
          <p:cNvPr id="4" name="Slide Number Placeholder 3">
            <a:extLst>
              <a:ext uri="{FF2B5EF4-FFF2-40B4-BE49-F238E27FC236}">
                <a16:creationId xmlns:a16="http://schemas.microsoft.com/office/drawing/2014/main" id="{AA339661-3992-7142-AAF1-BAD98FA3EF61}"/>
              </a:ext>
            </a:extLst>
          </p:cNvPr>
          <p:cNvSpPr>
            <a:spLocks noGrp="1"/>
          </p:cNvSpPr>
          <p:nvPr>
            <p:ph type="sldNum" sz="quarter" idx="4"/>
          </p:nvPr>
        </p:nvSpPr>
        <p:spPr/>
        <p:txBody>
          <a:bodyPr/>
          <a:lstStyle/>
          <a:p>
            <a:fld id="{67C9959E-8E6B-B04C-9955-EA096F41CA7A}" type="slidenum">
              <a:rPr lang="en-GB" smtClean="0"/>
              <a:pPr/>
              <a:t>151</a:t>
            </a:fld>
            <a:endParaRPr lang="en-GB"/>
          </a:p>
        </p:txBody>
      </p:sp>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F10E3BDA-DD03-1645-8B25-53782BE7823C}"/>
                  </a:ext>
                </a:extLst>
              </p:cNvPr>
              <p:cNvSpPr/>
              <p:nvPr/>
            </p:nvSpPr>
            <p:spPr>
              <a:xfrm>
                <a:off x="2895117" y="1777086"/>
                <a:ext cx="5266268" cy="769185"/>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f>
                        <m:fPr>
                          <m:ctrlPr>
                            <a:rPr lang="de-DE" i="1">
                              <a:latin typeface="Cambria Math" panose="02040503050406030204" pitchFamily="18" charset="0"/>
                              <a:ea typeface="Cambria Math" panose="02040503050406030204" pitchFamily="18" charset="0"/>
                            </a:rPr>
                          </m:ctrlPr>
                        </m:fPr>
                        <m:num>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𝑙</m:t>
                              </m:r>
                            </m:e>
                            <m:sub>
                              <m:r>
                                <a:rPr lang="de-DE" i="1">
                                  <a:latin typeface="Cambria Math" panose="02040503050406030204" pitchFamily="18" charset="0"/>
                                  <a:ea typeface="Cambria Math" panose="02040503050406030204" pitchFamily="18" charset="0"/>
                                </a:rPr>
                                <m:t>2</m:t>
                              </m:r>
                            </m:sub>
                          </m:sSub>
                        </m:num>
                        <m:den>
                          <m:r>
                            <a:rPr lang="de-DE" i="1">
                              <a:latin typeface="Cambria Math" panose="02040503050406030204" pitchFamily="18" charset="0"/>
                              <a:ea typeface="Cambria Math" panose="02040503050406030204" pitchFamily="18" charset="0"/>
                            </a:rPr>
                            <m:t>𝜕</m:t>
                          </m:r>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𝜙</m:t>
                              </m:r>
                            </m:e>
                            <m:sub>
                              <m:r>
                                <a:rPr lang="de-DE" i="1" dirty="0">
                                  <a:latin typeface="Cambria Math" panose="02040503050406030204" pitchFamily="18" charset="0"/>
                                  <a:ea typeface="Cambria Math" panose="02040503050406030204" pitchFamily="18" charset="0"/>
                                </a:rPr>
                                <m:t>𝑓</m:t>
                              </m:r>
                            </m:sub>
                          </m:sSub>
                          <m:d>
                            <m:dPr>
                              <m:ctrlPr>
                                <a:rPr lang="de-DE" i="1" dirty="0">
                                  <a:latin typeface="Cambria Math" panose="02040503050406030204" pitchFamily="18" charset="0"/>
                                  <a:ea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𝒓</m:t>
                                  </m:r>
                                </m:e>
                                <m:sub>
                                  <m:r>
                                    <a:rPr lang="de-DE" i="1" dirty="0">
                                      <a:latin typeface="Cambria Math" panose="02040503050406030204" pitchFamily="18" charset="0"/>
                                      <a:ea typeface="Cambria Math" panose="02040503050406030204" pitchFamily="18" charset="0"/>
                                    </a:rPr>
                                    <m:t>𝑓</m:t>
                                  </m:r>
                                </m:sub>
                              </m:sSub>
                            </m:e>
                          </m:d>
                        </m:den>
                      </m:f>
                      <m:r>
                        <m:rPr>
                          <m:aln/>
                        </m:rPr>
                        <a:rPr lang="de-DE" i="1">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𝑘</m:t>
                      </m:r>
                      <m:r>
                        <a:rPr lang="de-DE" i="1" dirty="0">
                          <a:latin typeface="Cambria Math" panose="02040503050406030204" pitchFamily="18" charset="0"/>
                          <a:ea typeface="Cambria Math" panose="02040503050406030204" pitchFamily="18" charset="0"/>
                        </a:rPr>
                        <m:t>∙</m:t>
                      </m:r>
                      <m:f>
                        <m:fPr>
                          <m:ctrlPr>
                            <a:rPr lang="de-DE" i="1" dirty="0">
                              <a:latin typeface="Cambria Math" panose="02040503050406030204" pitchFamily="18" charset="0"/>
                              <a:ea typeface="Cambria Math" panose="02040503050406030204" pitchFamily="18" charset="0"/>
                            </a:rPr>
                          </m:ctrlPr>
                        </m:fPr>
                        <m:num>
                          <m:r>
                            <a:rPr lang="de-DE" i="1" dirty="0">
                              <a:latin typeface="Cambria Math" panose="02040503050406030204" pitchFamily="18" charset="0"/>
                              <a:ea typeface="Cambria Math" panose="02040503050406030204" pitchFamily="18" charset="0"/>
                            </a:rPr>
                            <m:t>1</m:t>
                          </m:r>
                        </m:num>
                        <m:den>
                          <m:r>
                            <a:rPr lang="de-DE" i="1" dirty="0">
                              <a:latin typeface="Cambria Math" panose="02040503050406030204" pitchFamily="18" charset="0"/>
                              <a:ea typeface="Cambria Math" panose="02040503050406030204" pitchFamily="18" charset="0"/>
                            </a:rPr>
                            <m:t>𝑍</m:t>
                          </m:r>
                        </m:den>
                      </m:f>
                      <m:r>
                        <a:rPr lang="de-DE" i="1" dirty="0">
                          <a:latin typeface="Cambria Math" panose="02040503050406030204" pitchFamily="18" charset="0"/>
                          <a:ea typeface="Cambria Math" panose="02040503050406030204" pitchFamily="18" charset="0"/>
                        </a:rPr>
                        <m:t>∙</m:t>
                      </m:r>
                      <m:nary>
                        <m:naryPr>
                          <m:chr m:val="∑"/>
                          <m:supHide m:val="on"/>
                          <m:ctrlPr>
                            <a:rPr lang="de-DE" i="1">
                              <a:latin typeface="Cambria Math" panose="02040503050406030204" pitchFamily="18" charset="0"/>
                            </a:rPr>
                          </m:ctrlPr>
                        </m:naryPr>
                        <m:sub>
                          <m:r>
                            <a:rPr lang="de-DE" b="1" i="1">
                              <a:latin typeface="Cambria Math" panose="02040503050406030204" pitchFamily="18" charset="0"/>
                            </a:rPr>
                            <m:t>𝒔</m:t>
                          </m:r>
                          <m:r>
                            <a:rPr lang="de-DE" i="1">
                              <a:latin typeface="Cambria Math" panose="02040503050406030204" pitchFamily="18" charset="0"/>
                            </a:rPr>
                            <m:t>∈</m:t>
                          </m:r>
                          <m:r>
                            <a:rPr lang="de-DE" i="1">
                              <a:latin typeface="Cambria Math" panose="02040503050406030204" pitchFamily="18" charset="0"/>
                              <a:ea typeface="Cambria Math" panose="02040503050406030204" pitchFamily="18" charset="0"/>
                            </a:rPr>
                            <m:t>𝑊</m:t>
                          </m:r>
                        </m:sub>
                        <m:sup/>
                        <m:e>
                          <m:r>
                            <a:rPr lang="de-DE" i="1">
                              <a:latin typeface="Cambria Math" panose="02040503050406030204" pitchFamily="18" charset="0"/>
                              <a:ea typeface="Cambria Math" panose="02040503050406030204" pitchFamily="18" charset="0"/>
                            </a:rPr>
                            <m:t>𝛿</m:t>
                          </m:r>
                          <m:d>
                            <m:dPr>
                              <m:ctrlPr>
                                <a:rPr lang="de-DE" i="1">
                                  <a:latin typeface="Cambria Math" panose="02040503050406030204" pitchFamily="18" charset="0"/>
                                  <a:ea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𝒓</m:t>
                                  </m:r>
                                </m:e>
                                <m:sub>
                                  <m:r>
                                    <a:rPr lang="de-DE" i="1" dirty="0">
                                      <a:latin typeface="Cambria Math" panose="02040503050406030204" pitchFamily="18" charset="0"/>
                                      <a:ea typeface="Cambria Math" panose="02040503050406030204" pitchFamily="18" charset="0"/>
                                    </a:rPr>
                                    <m:t>𝑓</m:t>
                                  </m:r>
                                </m:sub>
                              </m:sSub>
                              <m:r>
                                <a:rPr lang="de-DE" i="1" dirty="0">
                                  <a:latin typeface="Cambria Math" panose="02040503050406030204" pitchFamily="18" charset="0"/>
                                  <a:ea typeface="Cambria Math" panose="02040503050406030204" pitchFamily="18" charset="0"/>
                                </a:rPr>
                                <m:t>,</m:t>
                              </m:r>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𝒔</m:t>
                                  </m:r>
                                </m:e>
                                <m:sub>
                                  <m:r>
                                    <a:rPr lang="de-DE" i="1" dirty="0">
                                      <a:latin typeface="Cambria Math" panose="02040503050406030204" pitchFamily="18" charset="0"/>
                                      <a:ea typeface="Cambria Math" panose="02040503050406030204" pitchFamily="18" charset="0"/>
                                    </a:rPr>
                                    <m:t>𝑓</m:t>
                                  </m:r>
                                </m:sub>
                              </m:sSub>
                            </m:e>
                          </m:d>
                          <m:f>
                            <m:fPr>
                              <m:ctrlPr>
                                <a:rPr lang="de-DE" i="1">
                                  <a:solidFill>
                                    <a:srgbClr val="FFC000"/>
                                  </a:solidFill>
                                  <a:latin typeface="Cambria Math" panose="02040503050406030204" pitchFamily="18" charset="0"/>
                                  <a:ea typeface="Cambria Math" panose="02040503050406030204" pitchFamily="18" charset="0"/>
                                </a:rPr>
                              </m:ctrlPr>
                            </m:fPr>
                            <m:num>
                              <m:r>
                                <a:rPr lang="de-DE" i="1" dirty="0">
                                  <a:solidFill>
                                    <a:srgbClr val="FFC000"/>
                                  </a:solidFill>
                                  <a:latin typeface="Cambria Math" panose="02040503050406030204" pitchFamily="18" charset="0"/>
                                  <a:ea typeface="Cambria Math" panose="02040503050406030204" pitchFamily="18" charset="0"/>
                                </a:rPr>
                                <m:t>1</m:t>
                              </m:r>
                            </m:num>
                            <m:den>
                              <m:sSub>
                                <m:sSubPr>
                                  <m:ctrlPr>
                                    <a:rPr lang="de-DE" i="1" dirty="0">
                                      <a:solidFill>
                                        <a:srgbClr val="FFC000"/>
                                      </a:solidFill>
                                      <a:latin typeface="Cambria Math" panose="02040503050406030204" pitchFamily="18" charset="0"/>
                                      <a:ea typeface="Cambria Math" panose="02040503050406030204" pitchFamily="18" charset="0"/>
                                    </a:rPr>
                                  </m:ctrlPr>
                                </m:sSubPr>
                                <m:e>
                                  <m:r>
                                    <a:rPr lang="de-DE" i="1" dirty="0">
                                      <a:solidFill>
                                        <a:srgbClr val="FFC000"/>
                                      </a:solidFill>
                                      <a:latin typeface="Cambria Math" panose="02040503050406030204" pitchFamily="18" charset="0"/>
                                      <a:ea typeface="Cambria Math" panose="02040503050406030204" pitchFamily="18" charset="0"/>
                                    </a:rPr>
                                    <m:t>𝜙</m:t>
                                  </m:r>
                                </m:e>
                                <m:sub>
                                  <m:r>
                                    <a:rPr lang="de-DE" i="1" dirty="0">
                                      <a:solidFill>
                                        <a:srgbClr val="FFC000"/>
                                      </a:solidFill>
                                      <a:latin typeface="Cambria Math" panose="02040503050406030204" pitchFamily="18" charset="0"/>
                                      <a:ea typeface="Cambria Math" panose="02040503050406030204" pitchFamily="18" charset="0"/>
                                    </a:rPr>
                                    <m:t>𝑓</m:t>
                                  </m:r>
                                </m:sub>
                              </m:sSub>
                              <m:d>
                                <m:dPr>
                                  <m:ctrlPr>
                                    <a:rPr lang="de-DE" i="1" dirty="0">
                                      <a:solidFill>
                                        <a:srgbClr val="FFC000"/>
                                      </a:solidFill>
                                      <a:latin typeface="Cambria Math" panose="02040503050406030204" pitchFamily="18" charset="0"/>
                                      <a:ea typeface="Cambria Math" panose="02040503050406030204" pitchFamily="18" charset="0"/>
                                    </a:rPr>
                                  </m:ctrlPr>
                                </m:dPr>
                                <m:e>
                                  <m:sSub>
                                    <m:sSubPr>
                                      <m:ctrlPr>
                                        <a:rPr lang="de-DE" i="1" dirty="0">
                                          <a:solidFill>
                                            <a:srgbClr val="FFC000"/>
                                          </a:solidFill>
                                          <a:latin typeface="Cambria Math" panose="02040503050406030204" pitchFamily="18" charset="0"/>
                                          <a:ea typeface="Cambria Math" panose="02040503050406030204" pitchFamily="18" charset="0"/>
                                        </a:rPr>
                                      </m:ctrlPr>
                                    </m:sSubPr>
                                    <m:e>
                                      <m:r>
                                        <a:rPr lang="de-DE" b="1" i="1" dirty="0">
                                          <a:solidFill>
                                            <a:srgbClr val="FFC000"/>
                                          </a:solidFill>
                                          <a:latin typeface="Cambria Math" panose="02040503050406030204" pitchFamily="18" charset="0"/>
                                          <a:ea typeface="Cambria Math" panose="02040503050406030204" pitchFamily="18" charset="0"/>
                                        </a:rPr>
                                        <m:t>𝒓</m:t>
                                      </m:r>
                                    </m:e>
                                    <m:sub>
                                      <m:r>
                                        <a:rPr lang="de-DE" i="1" dirty="0">
                                          <a:solidFill>
                                            <a:srgbClr val="FFC000"/>
                                          </a:solidFill>
                                          <a:latin typeface="Cambria Math" panose="02040503050406030204" pitchFamily="18" charset="0"/>
                                          <a:ea typeface="Cambria Math" panose="02040503050406030204" pitchFamily="18" charset="0"/>
                                        </a:rPr>
                                        <m:t>𝑓</m:t>
                                      </m:r>
                                    </m:sub>
                                  </m:sSub>
                                </m:e>
                              </m:d>
                            </m:den>
                          </m:f>
                          <m:r>
                            <a:rPr lang="de-DE" i="1" dirty="0">
                              <a:solidFill>
                                <a:srgbClr val="FFC000"/>
                              </a:solidFill>
                              <a:latin typeface="Cambria Math" panose="02040503050406030204" pitchFamily="18" charset="0"/>
                              <a:ea typeface="Cambria Math" panose="02040503050406030204" pitchFamily="18" charset="0"/>
                            </a:rPr>
                            <m:t>∙</m:t>
                          </m:r>
                          <m:nary>
                            <m:naryPr>
                              <m:chr m:val="∏"/>
                              <m:supHide m:val="on"/>
                              <m:ctrlPr>
                                <a:rPr lang="de-DE" i="1">
                                  <a:solidFill>
                                    <a:srgbClr val="FFC000"/>
                                  </a:solidFill>
                                  <a:latin typeface="Cambria Math" panose="02040503050406030204" pitchFamily="18" charset="0"/>
                                </a:rPr>
                              </m:ctrlPr>
                            </m:naryPr>
                            <m:sub>
                              <m:eqArr>
                                <m:eqArrPr>
                                  <m:ctrlPr>
                                    <a:rPr lang="de-DE" i="1">
                                      <a:solidFill>
                                        <a:srgbClr val="FFC000"/>
                                      </a:solidFill>
                                      <a:latin typeface="Cambria Math" panose="02040503050406030204" pitchFamily="18" charset="0"/>
                                    </a:rPr>
                                  </m:ctrlPr>
                                </m:eqArrPr>
                                <m:e>
                                  <m:r>
                                    <a:rPr lang="de-DE" i="1">
                                      <a:solidFill>
                                        <a:srgbClr val="FFC000"/>
                                      </a:solidFill>
                                      <a:latin typeface="Cambria Math" panose="02040503050406030204" pitchFamily="18" charset="0"/>
                                    </a:rPr>
                                    <m:t>𝑒</m:t>
                                  </m:r>
                                  <m:r>
                                    <a:rPr lang="de-DE" i="1">
                                      <a:solidFill>
                                        <a:srgbClr val="FFC000"/>
                                      </a:solidFill>
                                      <a:latin typeface="Cambria Math" panose="02040503050406030204" pitchFamily="18" charset="0"/>
                                      <a:ea typeface="Cambria Math" panose="02040503050406030204" pitchFamily="18" charset="0"/>
                                    </a:rPr>
                                    <m:t>∈</m:t>
                                  </m:r>
                                  <m:r>
                                    <a:rPr lang="de-DE" i="1">
                                      <a:solidFill>
                                        <a:srgbClr val="FFC000"/>
                                      </a:solidFill>
                                      <a:latin typeface="Cambria Math" panose="02040503050406030204" pitchFamily="18" charset="0"/>
                                      <a:ea typeface="Cambria Math" panose="02040503050406030204" pitchFamily="18" charset="0"/>
                                    </a:rPr>
                                    <m:t>𝐹</m:t>
                                  </m:r>
                                </m:e>
                              </m:eqArr>
                            </m:sub>
                            <m:sup/>
                            <m:e>
                              <m:sSub>
                                <m:sSubPr>
                                  <m:ctrlPr>
                                    <a:rPr lang="de-DE" i="1" dirty="0">
                                      <a:solidFill>
                                        <a:srgbClr val="FFC000"/>
                                      </a:solidFill>
                                      <a:latin typeface="Cambria Math" panose="02040503050406030204" pitchFamily="18" charset="0"/>
                                      <a:ea typeface="Cambria Math" panose="02040503050406030204" pitchFamily="18" charset="0"/>
                                    </a:rPr>
                                  </m:ctrlPr>
                                </m:sSubPr>
                                <m:e>
                                  <m:r>
                                    <a:rPr lang="de-DE" i="1" dirty="0">
                                      <a:solidFill>
                                        <a:srgbClr val="FFC000"/>
                                      </a:solidFill>
                                      <a:latin typeface="Cambria Math" panose="02040503050406030204" pitchFamily="18" charset="0"/>
                                      <a:ea typeface="Cambria Math" panose="02040503050406030204" pitchFamily="18" charset="0"/>
                                    </a:rPr>
                                    <m:t>𝜙</m:t>
                                  </m:r>
                                </m:e>
                                <m:sub>
                                  <m:r>
                                    <a:rPr lang="de-DE" i="1" dirty="0">
                                      <a:solidFill>
                                        <a:srgbClr val="FFC000"/>
                                      </a:solidFill>
                                      <a:latin typeface="Cambria Math" panose="02040503050406030204" pitchFamily="18" charset="0"/>
                                      <a:ea typeface="Cambria Math" panose="02040503050406030204" pitchFamily="18" charset="0"/>
                                    </a:rPr>
                                    <m:t>𝑒</m:t>
                                  </m:r>
                                </m:sub>
                              </m:sSub>
                              <m:d>
                                <m:dPr>
                                  <m:ctrlPr>
                                    <a:rPr lang="de-DE" i="1" dirty="0">
                                      <a:solidFill>
                                        <a:srgbClr val="FFC000"/>
                                      </a:solidFill>
                                      <a:latin typeface="Cambria Math" panose="02040503050406030204" pitchFamily="18" charset="0"/>
                                      <a:ea typeface="Cambria Math" panose="02040503050406030204" pitchFamily="18" charset="0"/>
                                    </a:rPr>
                                  </m:ctrlPr>
                                </m:dPr>
                                <m:e>
                                  <m:sSub>
                                    <m:sSubPr>
                                      <m:ctrlPr>
                                        <a:rPr lang="de-DE" i="1" dirty="0">
                                          <a:solidFill>
                                            <a:srgbClr val="FFC000"/>
                                          </a:solidFill>
                                          <a:latin typeface="Cambria Math" panose="02040503050406030204" pitchFamily="18" charset="0"/>
                                          <a:ea typeface="Cambria Math" panose="02040503050406030204" pitchFamily="18" charset="0"/>
                                        </a:rPr>
                                      </m:ctrlPr>
                                    </m:sSubPr>
                                    <m:e>
                                      <m:r>
                                        <a:rPr lang="de-DE" b="1" i="1" dirty="0">
                                          <a:solidFill>
                                            <a:srgbClr val="FFC000"/>
                                          </a:solidFill>
                                          <a:latin typeface="Cambria Math" panose="02040503050406030204" pitchFamily="18" charset="0"/>
                                          <a:ea typeface="Cambria Math" panose="02040503050406030204" pitchFamily="18" charset="0"/>
                                        </a:rPr>
                                        <m:t>𝒔</m:t>
                                      </m:r>
                                    </m:e>
                                    <m:sub>
                                      <m:r>
                                        <a:rPr lang="de-DE" i="1" dirty="0">
                                          <a:solidFill>
                                            <a:srgbClr val="FFC000"/>
                                          </a:solidFill>
                                          <a:latin typeface="Cambria Math" panose="02040503050406030204" pitchFamily="18" charset="0"/>
                                          <a:ea typeface="Cambria Math" panose="02040503050406030204" pitchFamily="18" charset="0"/>
                                        </a:rPr>
                                        <m:t>𝑒</m:t>
                                      </m:r>
                                    </m:sub>
                                  </m:sSub>
                                </m:e>
                              </m:d>
                            </m:e>
                          </m:nary>
                        </m:e>
                      </m:nary>
                    </m:oMath>
                  </m:oMathPara>
                </a14:m>
                <a:endParaRPr lang="en-GB" dirty="0"/>
              </a:p>
            </p:txBody>
          </p:sp>
        </mc:Choice>
        <mc:Fallback xmlns="">
          <p:sp>
            <p:nvSpPr>
              <p:cNvPr id="18" name="Rectangle 17">
                <a:extLst>
                  <a:ext uri="{FF2B5EF4-FFF2-40B4-BE49-F238E27FC236}">
                    <a16:creationId xmlns:a16="http://schemas.microsoft.com/office/drawing/2014/main" id="{F10E3BDA-DD03-1645-8B25-53782BE7823C}"/>
                  </a:ext>
                </a:extLst>
              </p:cNvPr>
              <p:cNvSpPr>
                <a:spLocks noRot="1" noChangeAspect="1" noMove="1" noResize="1" noEditPoints="1" noAdjustHandles="1" noChangeArrowheads="1" noChangeShapeType="1" noTextEdit="1"/>
              </p:cNvSpPr>
              <p:nvPr/>
            </p:nvSpPr>
            <p:spPr>
              <a:xfrm>
                <a:off x="2895117" y="1777086"/>
                <a:ext cx="5266268" cy="769185"/>
              </a:xfrm>
              <a:prstGeom prst="rect">
                <a:avLst/>
              </a:prstGeom>
              <a:blipFill>
                <a:blip r:embed="rId3"/>
                <a:stretch>
                  <a:fillRect t="-121311" b="-16885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CC89BBB8-3180-6F4B-8262-F7EF24DC9775}"/>
                  </a:ext>
                </a:extLst>
              </p:cNvPr>
              <p:cNvSpPr/>
              <p:nvPr/>
            </p:nvSpPr>
            <p:spPr>
              <a:xfrm>
                <a:off x="3782453" y="2546271"/>
                <a:ext cx="4378933" cy="769185"/>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m:rPr>
                          <m:aln/>
                        </m:rPr>
                        <a:rPr lang="de-DE" i="1">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𝑘</m:t>
                      </m:r>
                      <m:r>
                        <a:rPr lang="de-DE" i="1" dirty="0">
                          <a:latin typeface="Cambria Math" panose="02040503050406030204" pitchFamily="18" charset="0"/>
                          <a:ea typeface="Cambria Math" panose="02040503050406030204" pitchFamily="18" charset="0"/>
                        </a:rPr>
                        <m:t>∙</m:t>
                      </m:r>
                      <m:f>
                        <m:fPr>
                          <m:ctrlPr>
                            <a:rPr lang="de-DE" i="1">
                              <a:latin typeface="Cambria Math" panose="02040503050406030204" pitchFamily="18" charset="0"/>
                              <a:ea typeface="Cambria Math" panose="02040503050406030204" pitchFamily="18" charset="0"/>
                            </a:rPr>
                          </m:ctrlPr>
                        </m:fPr>
                        <m:num>
                          <m:r>
                            <a:rPr lang="de-DE" i="1" dirty="0">
                              <a:latin typeface="Cambria Math" panose="02040503050406030204" pitchFamily="18" charset="0"/>
                              <a:ea typeface="Cambria Math" panose="02040503050406030204" pitchFamily="18" charset="0"/>
                            </a:rPr>
                            <m:t>1</m:t>
                          </m:r>
                        </m:num>
                        <m:den>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𝜙</m:t>
                              </m:r>
                            </m:e>
                            <m:sub>
                              <m:r>
                                <a:rPr lang="de-DE" i="1" dirty="0">
                                  <a:latin typeface="Cambria Math" panose="02040503050406030204" pitchFamily="18" charset="0"/>
                                  <a:ea typeface="Cambria Math" panose="02040503050406030204" pitchFamily="18" charset="0"/>
                                </a:rPr>
                                <m:t>𝑓</m:t>
                              </m:r>
                            </m:sub>
                          </m:sSub>
                          <m:d>
                            <m:dPr>
                              <m:ctrlPr>
                                <a:rPr lang="de-DE" i="1" dirty="0">
                                  <a:latin typeface="Cambria Math" panose="02040503050406030204" pitchFamily="18" charset="0"/>
                                  <a:ea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𝒓</m:t>
                                  </m:r>
                                </m:e>
                                <m:sub>
                                  <m:r>
                                    <a:rPr lang="de-DE" i="1" dirty="0">
                                      <a:latin typeface="Cambria Math" panose="02040503050406030204" pitchFamily="18" charset="0"/>
                                      <a:ea typeface="Cambria Math" panose="02040503050406030204" pitchFamily="18" charset="0"/>
                                    </a:rPr>
                                    <m:t>𝑓</m:t>
                                  </m:r>
                                </m:sub>
                              </m:sSub>
                            </m:e>
                          </m:d>
                        </m:den>
                      </m:f>
                      <m:r>
                        <a:rPr lang="de-DE" i="1" dirty="0">
                          <a:latin typeface="Cambria Math" panose="02040503050406030204" pitchFamily="18" charset="0"/>
                          <a:ea typeface="Cambria Math" panose="02040503050406030204" pitchFamily="18" charset="0"/>
                        </a:rPr>
                        <m:t>∙</m:t>
                      </m:r>
                      <m:nary>
                        <m:naryPr>
                          <m:chr m:val="∑"/>
                          <m:supHide m:val="on"/>
                          <m:ctrlPr>
                            <a:rPr lang="de-DE" i="1">
                              <a:latin typeface="Cambria Math" panose="02040503050406030204" pitchFamily="18" charset="0"/>
                            </a:rPr>
                          </m:ctrlPr>
                        </m:naryPr>
                        <m:sub>
                          <m:r>
                            <a:rPr lang="de-DE" b="1" i="1">
                              <a:latin typeface="Cambria Math" panose="02040503050406030204" pitchFamily="18" charset="0"/>
                            </a:rPr>
                            <m:t>𝒔</m:t>
                          </m:r>
                          <m:r>
                            <a:rPr lang="de-DE" i="1">
                              <a:latin typeface="Cambria Math" panose="02040503050406030204" pitchFamily="18" charset="0"/>
                            </a:rPr>
                            <m:t>∈</m:t>
                          </m:r>
                          <m:r>
                            <a:rPr lang="de-DE" i="1">
                              <a:latin typeface="Cambria Math" panose="02040503050406030204" pitchFamily="18" charset="0"/>
                              <a:ea typeface="Cambria Math" panose="02040503050406030204" pitchFamily="18" charset="0"/>
                            </a:rPr>
                            <m:t>𝑊</m:t>
                          </m:r>
                        </m:sub>
                        <m:sup/>
                        <m:e>
                          <m:r>
                            <a:rPr lang="de-DE" i="1">
                              <a:latin typeface="Cambria Math" panose="02040503050406030204" pitchFamily="18" charset="0"/>
                              <a:ea typeface="Cambria Math" panose="02040503050406030204" pitchFamily="18" charset="0"/>
                            </a:rPr>
                            <m:t>𝛿</m:t>
                          </m:r>
                          <m:d>
                            <m:dPr>
                              <m:ctrlPr>
                                <a:rPr lang="de-DE" i="1">
                                  <a:latin typeface="Cambria Math" panose="02040503050406030204" pitchFamily="18" charset="0"/>
                                  <a:ea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𝒓</m:t>
                                  </m:r>
                                </m:e>
                                <m:sub>
                                  <m:r>
                                    <a:rPr lang="de-DE" i="1" dirty="0">
                                      <a:latin typeface="Cambria Math" panose="02040503050406030204" pitchFamily="18" charset="0"/>
                                      <a:ea typeface="Cambria Math" panose="02040503050406030204" pitchFamily="18" charset="0"/>
                                    </a:rPr>
                                    <m:t>𝑓</m:t>
                                  </m:r>
                                </m:sub>
                              </m:sSub>
                              <m:r>
                                <a:rPr lang="de-DE" i="1" dirty="0">
                                  <a:latin typeface="Cambria Math" panose="02040503050406030204" pitchFamily="18" charset="0"/>
                                  <a:ea typeface="Cambria Math" panose="02040503050406030204" pitchFamily="18" charset="0"/>
                                </a:rPr>
                                <m:t>,</m:t>
                              </m:r>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𝒔</m:t>
                                  </m:r>
                                </m:e>
                                <m:sub>
                                  <m:r>
                                    <a:rPr lang="de-DE" i="1" dirty="0">
                                      <a:latin typeface="Cambria Math" panose="02040503050406030204" pitchFamily="18" charset="0"/>
                                      <a:ea typeface="Cambria Math" panose="02040503050406030204" pitchFamily="18" charset="0"/>
                                    </a:rPr>
                                    <m:t>𝑓</m:t>
                                  </m:r>
                                </m:sub>
                              </m:sSub>
                            </m:e>
                          </m:d>
                          <m:r>
                            <a:rPr lang="de-DE" i="1" dirty="0">
                              <a:latin typeface="Cambria Math" panose="02040503050406030204" pitchFamily="18" charset="0"/>
                              <a:ea typeface="Cambria Math" panose="02040503050406030204" pitchFamily="18" charset="0"/>
                            </a:rPr>
                            <m:t>∙</m:t>
                          </m:r>
                          <m:f>
                            <m:fPr>
                              <m:ctrlPr>
                                <a:rPr lang="de-DE" i="1" dirty="0" smtClean="0">
                                  <a:solidFill>
                                    <a:srgbClr val="7030A0"/>
                                  </a:solidFill>
                                  <a:latin typeface="Cambria Math" panose="02040503050406030204" pitchFamily="18" charset="0"/>
                                  <a:ea typeface="Cambria Math" panose="02040503050406030204" pitchFamily="18" charset="0"/>
                                </a:rPr>
                              </m:ctrlPr>
                            </m:fPr>
                            <m:num>
                              <m:r>
                                <a:rPr lang="de-DE" i="1" dirty="0">
                                  <a:solidFill>
                                    <a:srgbClr val="7030A0"/>
                                  </a:solidFill>
                                  <a:latin typeface="Cambria Math" panose="02040503050406030204" pitchFamily="18" charset="0"/>
                                  <a:ea typeface="Cambria Math" panose="02040503050406030204" pitchFamily="18" charset="0"/>
                                </a:rPr>
                                <m:t>1</m:t>
                              </m:r>
                            </m:num>
                            <m:den>
                              <m:r>
                                <a:rPr lang="de-DE" i="1" dirty="0">
                                  <a:solidFill>
                                    <a:srgbClr val="7030A0"/>
                                  </a:solidFill>
                                  <a:latin typeface="Cambria Math" panose="02040503050406030204" pitchFamily="18" charset="0"/>
                                  <a:ea typeface="Cambria Math" panose="02040503050406030204" pitchFamily="18" charset="0"/>
                                </a:rPr>
                                <m:t>𝑍</m:t>
                              </m:r>
                            </m:den>
                          </m:f>
                          <m:r>
                            <a:rPr lang="de-DE" i="1" dirty="0">
                              <a:solidFill>
                                <a:srgbClr val="7030A0"/>
                              </a:solidFill>
                              <a:latin typeface="Cambria Math" panose="02040503050406030204" pitchFamily="18" charset="0"/>
                              <a:ea typeface="Cambria Math" panose="02040503050406030204" pitchFamily="18" charset="0"/>
                            </a:rPr>
                            <m:t>∙</m:t>
                          </m:r>
                          <m:nary>
                            <m:naryPr>
                              <m:chr m:val="∏"/>
                              <m:supHide m:val="on"/>
                              <m:ctrlPr>
                                <a:rPr lang="de-DE" i="1">
                                  <a:solidFill>
                                    <a:srgbClr val="7030A0"/>
                                  </a:solidFill>
                                  <a:latin typeface="Cambria Math" panose="02040503050406030204" pitchFamily="18" charset="0"/>
                                </a:rPr>
                              </m:ctrlPr>
                            </m:naryPr>
                            <m:sub>
                              <m:eqArr>
                                <m:eqArrPr>
                                  <m:ctrlPr>
                                    <a:rPr lang="de-DE" i="1">
                                      <a:solidFill>
                                        <a:srgbClr val="7030A0"/>
                                      </a:solidFill>
                                      <a:latin typeface="Cambria Math" panose="02040503050406030204" pitchFamily="18" charset="0"/>
                                    </a:rPr>
                                  </m:ctrlPr>
                                </m:eqArrPr>
                                <m:e>
                                  <m:r>
                                    <a:rPr lang="de-DE" i="1">
                                      <a:solidFill>
                                        <a:srgbClr val="7030A0"/>
                                      </a:solidFill>
                                      <a:latin typeface="Cambria Math" panose="02040503050406030204" pitchFamily="18" charset="0"/>
                                    </a:rPr>
                                    <m:t>𝑒</m:t>
                                  </m:r>
                                  <m:r>
                                    <a:rPr lang="de-DE" i="1">
                                      <a:solidFill>
                                        <a:srgbClr val="7030A0"/>
                                      </a:solidFill>
                                      <a:latin typeface="Cambria Math" panose="02040503050406030204" pitchFamily="18" charset="0"/>
                                      <a:ea typeface="Cambria Math" panose="02040503050406030204" pitchFamily="18" charset="0"/>
                                    </a:rPr>
                                    <m:t>∈</m:t>
                                  </m:r>
                                  <m:r>
                                    <a:rPr lang="de-DE" i="1">
                                      <a:solidFill>
                                        <a:srgbClr val="7030A0"/>
                                      </a:solidFill>
                                      <a:latin typeface="Cambria Math" panose="02040503050406030204" pitchFamily="18" charset="0"/>
                                      <a:ea typeface="Cambria Math" panose="02040503050406030204" pitchFamily="18" charset="0"/>
                                    </a:rPr>
                                    <m:t>𝐹</m:t>
                                  </m:r>
                                </m:e>
                              </m:eqArr>
                            </m:sub>
                            <m:sup/>
                            <m:e>
                              <m:sSub>
                                <m:sSubPr>
                                  <m:ctrlPr>
                                    <a:rPr lang="de-DE" i="1" dirty="0">
                                      <a:solidFill>
                                        <a:srgbClr val="7030A0"/>
                                      </a:solidFill>
                                      <a:latin typeface="Cambria Math" panose="02040503050406030204" pitchFamily="18" charset="0"/>
                                      <a:ea typeface="Cambria Math" panose="02040503050406030204" pitchFamily="18" charset="0"/>
                                    </a:rPr>
                                  </m:ctrlPr>
                                </m:sSubPr>
                                <m:e>
                                  <m:r>
                                    <a:rPr lang="de-DE" i="1" dirty="0">
                                      <a:solidFill>
                                        <a:srgbClr val="7030A0"/>
                                      </a:solidFill>
                                      <a:latin typeface="Cambria Math" panose="02040503050406030204" pitchFamily="18" charset="0"/>
                                      <a:ea typeface="Cambria Math" panose="02040503050406030204" pitchFamily="18" charset="0"/>
                                    </a:rPr>
                                    <m:t>𝜙</m:t>
                                  </m:r>
                                </m:e>
                                <m:sub>
                                  <m:r>
                                    <a:rPr lang="de-DE" i="1" dirty="0">
                                      <a:solidFill>
                                        <a:srgbClr val="7030A0"/>
                                      </a:solidFill>
                                      <a:latin typeface="Cambria Math" panose="02040503050406030204" pitchFamily="18" charset="0"/>
                                      <a:ea typeface="Cambria Math" panose="02040503050406030204" pitchFamily="18" charset="0"/>
                                    </a:rPr>
                                    <m:t>𝑒</m:t>
                                  </m:r>
                                </m:sub>
                              </m:sSub>
                              <m:d>
                                <m:dPr>
                                  <m:ctrlPr>
                                    <a:rPr lang="de-DE" i="1" dirty="0">
                                      <a:solidFill>
                                        <a:srgbClr val="7030A0"/>
                                      </a:solidFill>
                                      <a:latin typeface="Cambria Math" panose="02040503050406030204" pitchFamily="18" charset="0"/>
                                      <a:ea typeface="Cambria Math" panose="02040503050406030204" pitchFamily="18" charset="0"/>
                                    </a:rPr>
                                  </m:ctrlPr>
                                </m:dPr>
                                <m:e>
                                  <m:sSub>
                                    <m:sSubPr>
                                      <m:ctrlPr>
                                        <a:rPr lang="de-DE" i="1" dirty="0">
                                          <a:solidFill>
                                            <a:srgbClr val="7030A0"/>
                                          </a:solidFill>
                                          <a:latin typeface="Cambria Math" panose="02040503050406030204" pitchFamily="18" charset="0"/>
                                          <a:ea typeface="Cambria Math" panose="02040503050406030204" pitchFamily="18" charset="0"/>
                                        </a:rPr>
                                      </m:ctrlPr>
                                    </m:sSubPr>
                                    <m:e>
                                      <m:r>
                                        <a:rPr lang="de-DE" b="1" i="1" dirty="0">
                                          <a:solidFill>
                                            <a:srgbClr val="7030A0"/>
                                          </a:solidFill>
                                          <a:latin typeface="Cambria Math" panose="02040503050406030204" pitchFamily="18" charset="0"/>
                                          <a:ea typeface="Cambria Math" panose="02040503050406030204" pitchFamily="18" charset="0"/>
                                        </a:rPr>
                                        <m:t>𝒔</m:t>
                                      </m:r>
                                    </m:e>
                                    <m:sub>
                                      <m:r>
                                        <a:rPr lang="de-DE" i="1" dirty="0">
                                          <a:solidFill>
                                            <a:srgbClr val="7030A0"/>
                                          </a:solidFill>
                                          <a:latin typeface="Cambria Math" panose="02040503050406030204" pitchFamily="18" charset="0"/>
                                          <a:ea typeface="Cambria Math" panose="02040503050406030204" pitchFamily="18" charset="0"/>
                                        </a:rPr>
                                        <m:t>𝑒</m:t>
                                      </m:r>
                                    </m:sub>
                                  </m:sSub>
                                </m:e>
                              </m:d>
                            </m:e>
                          </m:nary>
                        </m:e>
                      </m:nary>
                    </m:oMath>
                  </m:oMathPara>
                </a14:m>
                <a:endParaRPr lang="en-GB" dirty="0"/>
              </a:p>
            </p:txBody>
          </p:sp>
        </mc:Choice>
        <mc:Fallback xmlns="">
          <p:sp>
            <p:nvSpPr>
              <p:cNvPr id="16" name="Rectangle 15">
                <a:extLst>
                  <a:ext uri="{FF2B5EF4-FFF2-40B4-BE49-F238E27FC236}">
                    <a16:creationId xmlns:a16="http://schemas.microsoft.com/office/drawing/2014/main" id="{CC89BBB8-3180-6F4B-8262-F7EF24DC9775}"/>
                  </a:ext>
                </a:extLst>
              </p:cNvPr>
              <p:cNvSpPr>
                <a:spLocks noRot="1" noChangeAspect="1" noMove="1" noResize="1" noEditPoints="1" noAdjustHandles="1" noChangeArrowheads="1" noChangeShapeType="1" noTextEdit="1"/>
              </p:cNvSpPr>
              <p:nvPr/>
            </p:nvSpPr>
            <p:spPr>
              <a:xfrm>
                <a:off x="3782453" y="2546271"/>
                <a:ext cx="4378933" cy="769185"/>
              </a:xfrm>
              <a:prstGeom prst="rect">
                <a:avLst/>
              </a:prstGeom>
              <a:blipFill>
                <a:blip r:embed="rId4"/>
                <a:stretch>
                  <a:fillRect t="-119355" b="-16612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51839ACF-AF82-BA45-BCE0-355D4E0C0D08}"/>
                  </a:ext>
                </a:extLst>
              </p:cNvPr>
              <p:cNvSpPr/>
              <p:nvPr/>
            </p:nvSpPr>
            <p:spPr>
              <a:xfrm>
                <a:off x="3782453" y="3350610"/>
                <a:ext cx="4241351" cy="764505"/>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m:rPr>
                          <m:aln/>
                        </m:rPr>
                        <a:rPr lang="de-DE" i="1">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𝑘</m:t>
                      </m:r>
                      <m:r>
                        <a:rPr lang="de-DE" i="1" dirty="0">
                          <a:latin typeface="Cambria Math" panose="02040503050406030204" pitchFamily="18" charset="0"/>
                          <a:ea typeface="Cambria Math" panose="02040503050406030204" pitchFamily="18" charset="0"/>
                        </a:rPr>
                        <m:t>∙</m:t>
                      </m:r>
                      <m:f>
                        <m:fPr>
                          <m:ctrlPr>
                            <a:rPr lang="de-DE" i="1">
                              <a:latin typeface="Cambria Math" panose="02040503050406030204" pitchFamily="18" charset="0"/>
                              <a:ea typeface="Cambria Math" panose="02040503050406030204" pitchFamily="18" charset="0"/>
                            </a:rPr>
                          </m:ctrlPr>
                        </m:fPr>
                        <m:num>
                          <m:r>
                            <a:rPr lang="de-DE" i="1" dirty="0">
                              <a:latin typeface="Cambria Math" panose="02040503050406030204" pitchFamily="18" charset="0"/>
                              <a:ea typeface="Cambria Math" panose="02040503050406030204" pitchFamily="18" charset="0"/>
                            </a:rPr>
                            <m:t>1</m:t>
                          </m:r>
                        </m:num>
                        <m:den>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𝜙</m:t>
                              </m:r>
                            </m:e>
                            <m:sub>
                              <m:r>
                                <a:rPr lang="de-DE" i="1" dirty="0">
                                  <a:latin typeface="Cambria Math" panose="02040503050406030204" pitchFamily="18" charset="0"/>
                                  <a:ea typeface="Cambria Math" panose="02040503050406030204" pitchFamily="18" charset="0"/>
                                </a:rPr>
                                <m:t>𝑓</m:t>
                              </m:r>
                            </m:sub>
                          </m:sSub>
                          <m:d>
                            <m:dPr>
                              <m:ctrlPr>
                                <a:rPr lang="de-DE" i="1" dirty="0">
                                  <a:latin typeface="Cambria Math" panose="02040503050406030204" pitchFamily="18" charset="0"/>
                                  <a:ea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𝒓</m:t>
                                  </m:r>
                                </m:e>
                                <m:sub>
                                  <m:r>
                                    <a:rPr lang="de-DE" i="1" dirty="0">
                                      <a:latin typeface="Cambria Math" panose="02040503050406030204" pitchFamily="18" charset="0"/>
                                      <a:ea typeface="Cambria Math" panose="02040503050406030204" pitchFamily="18" charset="0"/>
                                    </a:rPr>
                                    <m:t>𝑓</m:t>
                                  </m:r>
                                </m:sub>
                              </m:sSub>
                            </m:e>
                          </m:d>
                        </m:den>
                      </m:f>
                      <m:r>
                        <a:rPr lang="de-DE" i="1" dirty="0">
                          <a:latin typeface="Cambria Math" panose="02040503050406030204" pitchFamily="18" charset="0"/>
                          <a:ea typeface="Cambria Math" panose="02040503050406030204" pitchFamily="18" charset="0"/>
                        </a:rPr>
                        <m:t>∙</m:t>
                      </m:r>
                      <m:nary>
                        <m:naryPr>
                          <m:chr m:val="∑"/>
                          <m:supHide m:val="on"/>
                          <m:ctrlPr>
                            <a:rPr lang="de-DE" i="1">
                              <a:latin typeface="Cambria Math" panose="02040503050406030204" pitchFamily="18" charset="0"/>
                            </a:rPr>
                          </m:ctrlPr>
                        </m:naryPr>
                        <m:sub>
                          <m:r>
                            <a:rPr lang="de-DE" b="1" i="1">
                              <a:latin typeface="Cambria Math" panose="02040503050406030204" pitchFamily="18" charset="0"/>
                            </a:rPr>
                            <m:t>𝒔</m:t>
                          </m:r>
                          <m:r>
                            <a:rPr lang="de-DE" i="1">
                              <a:latin typeface="Cambria Math" panose="02040503050406030204" pitchFamily="18" charset="0"/>
                            </a:rPr>
                            <m:t>∈</m:t>
                          </m:r>
                          <m:r>
                            <a:rPr lang="de-DE" i="1">
                              <a:latin typeface="Cambria Math" panose="02040503050406030204" pitchFamily="18" charset="0"/>
                              <a:ea typeface="Cambria Math" panose="02040503050406030204" pitchFamily="18" charset="0"/>
                            </a:rPr>
                            <m:t>𝑊</m:t>
                          </m:r>
                        </m:sub>
                        <m:sup/>
                        <m:e>
                          <m:r>
                            <a:rPr lang="de-DE" i="1">
                              <a:latin typeface="Cambria Math" panose="02040503050406030204" pitchFamily="18" charset="0"/>
                              <a:ea typeface="Cambria Math" panose="02040503050406030204" pitchFamily="18" charset="0"/>
                            </a:rPr>
                            <m:t>𝛿</m:t>
                          </m:r>
                          <m:d>
                            <m:dPr>
                              <m:ctrlPr>
                                <a:rPr lang="de-DE" i="1">
                                  <a:latin typeface="Cambria Math" panose="02040503050406030204" pitchFamily="18" charset="0"/>
                                  <a:ea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𝒓</m:t>
                                  </m:r>
                                </m:e>
                                <m:sub>
                                  <m:r>
                                    <a:rPr lang="de-DE" i="1" dirty="0">
                                      <a:latin typeface="Cambria Math" panose="02040503050406030204" pitchFamily="18" charset="0"/>
                                      <a:ea typeface="Cambria Math" panose="02040503050406030204" pitchFamily="18" charset="0"/>
                                    </a:rPr>
                                    <m:t>𝑓</m:t>
                                  </m:r>
                                </m:sub>
                              </m:sSub>
                              <m:r>
                                <a:rPr lang="de-DE" i="1" dirty="0">
                                  <a:latin typeface="Cambria Math" panose="02040503050406030204" pitchFamily="18" charset="0"/>
                                  <a:ea typeface="Cambria Math" panose="02040503050406030204" pitchFamily="18" charset="0"/>
                                </a:rPr>
                                <m:t>,</m:t>
                              </m:r>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𝒔</m:t>
                                  </m:r>
                                </m:e>
                                <m:sub>
                                  <m:r>
                                    <a:rPr lang="de-DE" i="1" dirty="0">
                                      <a:latin typeface="Cambria Math" panose="02040503050406030204" pitchFamily="18" charset="0"/>
                                      <a:ea typeface="Cambria Math" panose="02040503050406030204" pitchFamily="18" charset="0"/>
                                    </a:rPr>
                                    <m:t>𝑓</m:t>
                                  </m:r>
                                </m:sub>
                              </m:sSub>
                            </m:e>
                          </m:d>
                          <m:r>
                            <a:rPr lang="de-DE" i="1" dirty="0">
                              <a:latin typeface="Cambria Math" panose="02040503050406030204" pitchFamily="18" charset="0"/>
                              <a:ea typeface="Cambria Math" panose="02040503050406030204" pitchFamily="18" charset="0"/>
                            </a:rPr>
                            <m:t>∙</m:t>
                          </m:r>
                          <m:r>
                            <a:rPr lang="de-DE" i="1" dirty="0" smtClean="0">
                              <a:solidFill>
                                <a:srgbClr val="7030A0"/>
                              </a:solidFill>
                              <a:latin typeface="Cambria Math" panose="02040503050406030204" pitchFamily="18" charset="0"/>
                              <a:ea typeface="Cambria Math" panose="02040503050406030204" pitchFamily="18" charset="0"/>
                            </a:rPr>
                            <m:t>𝑃</m:t>
                          </m:r>
                          <m:d>
                            <m:dPr>
                              <m:ctrlPr>
                                <a:rPr lang="de-DE" i="1" dirty="0">
                                  <a:solidFill>
                                    <a:srgbClr val="7030A0"/>
                                  </a:solidFill>
                                  <a:latin typeface="Cambria Math" panose="02040503050406030204" pitchFamily="18" charset="0"/>
                                  <a:ea typeface="Cambria Math" panose="02040503050406030204" pitchFamily="18" charset="0"/>
                                </a:rPr>
                              </m:ctrlPr>
                            </m:dPr>
                            <m:e>
                              <m:r>
                                <a:rPr lang="de-DE" b="1" i="1" dirty="0">
                                  <a:solidFill>
                                    <a:srgbClr val="7030A0"/>
                                  </a:solidFill>
                                  <a:latin typeface="Cambria Math" panose="02040503050406030204" pitchFamily="18" charset="0"/>
                                  <a:ea typeface="Cambria Math" panose="02040503050406030204" pitchFamily="18" charset="0"/>
                                </a:rPr>
                                <m:t>𝒔</m:t>
                              </m:r>
                            </m:e>
                          </m:d>
                        </m:e>
                      </m:nary>
                    </m:oMath>
                  </m:oMathPara>
                </a14:m>
                <a:endParaRPr lang="en-GB" dirty="0"/>
              </a:p>
            </p:txBody>
          </p:sp>
        </mc:Choice>
        <mc:Fallback xmlns="">
          <p:sp>
            <p:nvSpPr>
              <p:cNvPr id="20" name="Rectangle 19">
                <a:extLst>
                  <a:ext uri="{FF2B5EF4-FFF2-40B4-BE49-F238E27FC236}">
                    <a16:creationId xmlns:a16="http://schemas.microsoft.com/office/drawing/2014/main" id="{51839ACF-AF82-BA45-BCE0-355D4E0C0D08}"/>
                  </a:ext>
                </a:extLst>
              </p:cNvPr>
              <p:cNvSpPr>
                <a:spLocks noRot="1" noChangeAspect="1" noMove="1" noResize="1" noEditPoints="1" noAdjustHandles="1" noChangeArrowheads="1" noChangeShapeType="1" noTextEdit="1"/>
              </p:cNvSpPr>
              <p:nvPr/>
            </p:nvSpPr>
            <p:spPr>
              <a:xfrm>
                <a:off x="3782453" y="3350610"/>
                <a:ext cx="4241351" cy="764505"/>
              </a:xfrm>
              <a:prstGeom prst="rect">
                <a:avLst/>
              </a:prstGeom>
              <a:blipFill>
                <a:blip r:embed="rId5"/>
                <a:stretch>
                  <a:fillRect t="-125000" b="-171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57FDBAB7-5CB5-B84B-BD41-2BD8D0883CF5}"/>
                  </a:ext>
                </a:extLst>
              </p:cNvPr>
              <p:cNvSpPr/>
              <p:nvPr/>
            </p:nvSpPr>
            <p:spPr>
              <a:xfrm>
                <a:off x="3782453" y="4150269"/>
                <a:ext cx="4378933" cy="712631"/>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m:rPr>
                          <m:aln/>
                        </m:rPr>
                        <a:rPr lang="de-DE" i="1">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𝑘</m:t>
                      </m:r>
                      <m:r>
                        <a:rPr lang="de-DE" i="1" dirty="0">
                          <a:latin typeface="Cambria Math" panose="02040503050406030204" pitchFamily="18" charset="0"/>
                          <a:ea typeface="Cambria Math" panose="02040503050406030204" pitchFamily="18" charset="0"/>
                        </a:rPr>
                        <m:t>∙</m:t>
                      </m:r>
                      <m:f>
                        <m:fPr>
                          <m:ctrlPr>
                            <a:rPr lang="de-DE" i="1">
                              <a:latin typeface="Cambria Math" panose="02040503050406030204" pitchFamily="18" charset="0"/>
                              <a:ea typeface="Cambria Math" panose="02040503050406030204" pitchFamily="18" charset="0"/>
                            </a:rPr>
                          </m:ctrlPr>
                        </m:fPr>
                        <m:num>
                          <m:r>
                            <a:rPr lang="de-DE" i="1" dirty="0">
                              <a:latin typeface="Cambria Math" panose="02040503050406030204" pitchFamily="18" charset="0"/>
                              <a:ea typeface="Cambria Math" panose="02040503050406030204" pitchFamily="18" charset="0"/>
                            </a:rPr>
                            <m:t>1</m:t>
                          </m:r>
                        </m:num>
                        <m:den>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𝜙</m:t>
                              </m:r>
                            </m:e>
                            <m:sub>
                              <m:r>
                                <a:rPr lang="de-DE" i="1" dirty="0">
                                  <a:latin typeface="Cambria Math" panose="02040503050406030204" pitchFamily="18" charset="0"/>
                                  <a:ea typeface="Cambria Math" panose="02040503050406030204" pitchFamily="18" charset="0"/>
                                </a:rPr>
                                <m:t>𝑓</m:t>
                              </m:r>
                            </m:sub>
                          </m:sSub>
                          <m:d>
                            <m:dPr>
                              <m:ctrlPr>
                                <a:rPr lang="de-DE" i="1" dirty="0">
                                  <a:latin typeface="Cambria Math" panose="02040503050406030204" pitchFamily="18" charset="0"/>
                                  <a:ea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𝒓</m:t>
                                  </m:r>
                                </m:e>
                                <m:sub>
                                  <m:r>
                                    <a:rPr lang="de-DE" i="1" dirty="0">
                                      <a:latin typeface="Cambria Math" panose="02040503050406030204" pitchFamily="18" charset="0"/>
                                      <a:ea typeface="Cambria Math" panose="02040503050406030204" pitchFamily="18" charset="0"/>
                                    </a:rPr>
                                    <m:t>𝑓</m:t>
                                  </m:r>
                                </m:sub>
                              </m:sSub>
                            </m:e>
                          </m:d>
                        </m:den>
                      </m:f>
                      <m:r>
                        <a:rPr lang="de-DE" i="1" dirty="0">
                          <a:latin typeface="Cambria Math" panose="02040503050406030204" pitchFamily="18" charset="0"/>
                          <a:ea typeface="Cambria Math" panose="02040503050406030204" pitchFamily="18" charset="0"/>
                        </a:rPr>
                        <m:t>∙</m:t>
                      </m:r>
                      <m:r>
                        <a:rPr lang="de-DE" i="1">
                          <a:latin typeface="Cambria Math" panose="02040503050406030204" pitchFamily="18" charset="0"/>
                        </a:rPr>
                        <m:t>𝑃</m:t>
                      </m:r>
                      <m:d>
                        <m:dPr>
                          <m:ctrlPr>
                            <a:rPr lang="de-DE" i="1">
                              <a:latin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𝒓</m:t>
                              </m:r>
                            </m:e>
                            <m:sub>
                              <m:r>
                                <a:rPr lang="de-DE" i="1" dirty="0">
                                  <a:latin typeface="Cambria Math" panose="02040503050406030204" pitchFamily="18" charset="0"/>
                                  <a:ea typeface="Cambria Math" panose="02040503050406030204" pitchFamily="18" charset="0"/>
                                </a:rPr>
                                <m:t>𝑓</m:t>
                              </m:r>
                            </m:sub>
                          </m:sSub>
                        </m:e>
                      </m:d>
                    </m:oMath>
                  </m:oMathPara>
                </a14:m>
                <a:endParaRPr lang="en-GB" dirty="0"/>
              </a:p>
            </p:txBody>
          </p:sp>
        </mc:Choice>
        <mc:Fallback xmlns="">
          <p:sp>
            <p:nvSpPr>
              <p:cNvPr id="21" name="Rectangle 20">
                <a:extLst>
                  <a:ext uri="{FF2B5EF4-FFF2-40B4-BE49-F238E27FC236}">
                    <a16:creationId xmlns:a16="http://schemas.microsoft.com/office/drawing/2014/main" id="{57FDBAB7-5CB5-B84B-BD41-2BD8D0883CF5}"/>
                  </a:ext>
                </a:extLst>
              </p:cNvPr>
              <p:cNvSpPr>
                <a:spLocks noRot="1" noChangeAspect="1" noMove="1" noResize="1" noEditPoints="1" noAdjustHandles="1" noChangeArrowheads="1" noChangeShapeType="1" noTextEdit="1"/>
              </p:cNvSpPr>
              <p:nvPr/>
            </p:nvSpPr>
            <p:spPr>
              <a:xfrm>
                <a:off x="3782453" y="4150269"/>
                <a:ext cx="4378933" cy="712631"/>
              </a:xfrm>
              <a:prstGeom prst="rect">
                <a:avLst/>
              </a:prstGeom>
              <a:blipFill>
                <a:blip r:embed="rId6"/>
                <a:stretch>
                  <a:fillRect b="-1754"/>
                </a:stretch>
              </a:blipFill>
            </p:spPr>
            <p:txBody>
              <a:bodyPr/>
              <a:lstStyle/>
              <a:p>
                <a:r>
                  <a:rPr lang="en-GB">
                    <a:noFill/>
                  </a:rPr>
                  <a:t> </a:t>
                </a:r>
              </a:p>
            </p:txBody>
          </p:sp>
        </mc:Fallback>
      </mc:AlternateContent>
    </p:spTree>
    <p:extLst>
      <p:ext uri="{BB962C8B-B14F-4D97-AF65-F5344CB8AC3E}">
        <p14:creationId xmlns:p14="http://schemas.microsoft.com/office/powerpoint/2010/main" val="567999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p:bldP spid="21"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8A64C-6C6D-3946-BD8A-C0F3C80D49FC}"/>
              </a:ext>
            </a:extLst>
          </p:cNvPr>
          <p:cNvSpPr>
            <a:spLocks noGrp="1"/>
          </p:cNvSpPr>
          <p:nvPr>
            <p:ph type="title"/>
          </p:nvPr>
        </p:nvSpPr>
        <p:spPr/>
        <p:txBody>
          <a:bodyPr>
            <a:normAutofit/>
          </a:bodyPr>
          <a:lstStyle/>
          <a:p>
            <a:r>
              <a:rPr lang="en-GB"/>
              <a:t>ML Procedure for Undirected Models</a:t>
            </a:r>
            <a:endParaRPr lang="en-GB" dirty="0"/>
          </a:p>
        </p:txBody>
      </p:sp>
      <mc:AlternateContent xmlns:mc="http://schemas.openxmlformats.org/markup-compatibility/2006" xmlns:a14="http://schemas.microsoft.com/office/drawing/2010/main">
        <mc:Choice Requires="a14">
          <p:sp>
            <p:nvSpPr>
              <p:cNvPr id="9" name="Content Placeholder 8">
                <a:extLst>
                  <a:ext uri="{FF2B5EF4-FFF2-40B4-BE49-F238E27FC236}">
                    <a16:creationId xmlns:a16="http://schemas.microsoft.com/office/drawing/2014/main" id="{9F856EB9-6F20-C04F-BDE2-E2E209ADD20C}"/>
                  </a:ext>
                </a:extLst>
              </p:cNvPr>
              <p:cNvSpPr>
                <a:spLocks noGrp="1"/>
              </p:cNvSpPr>
              <p:nvPr>
                <p:ph idx="1"/>
              </p:nvPr>
            </p:nvSpPr>
            <p:spPr/>
            <p:txBody>
              <a:bodyPr/>
              <a:lstStyle/>
              <a:p>
                <a:pPr marL="514350" indent="-514350">
                  <a:buFont typeface="+mj-lt"/>
                  <a:buAutoNum type="arabicPeriod" startAt="2"/>
                </a:pPr>
                <a:r>
                  <a:rPr lang="en-GB" dirty="0"/>
                  <a:t>Take the derivative of the log likelihood with respect to each parameter, i.e., </a:t>
                </a:r>
                <a14:m>
                  <m:oMath xmlns:m="http://schemas.openxmlformats.org/officeDocument/2006/math">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𝜙</m:t>
                        </m:r>
                      </m:e>
                      <m:sub>
                        <m:r>
                          <a:rPr lang="de-DE" i="1" dirty="0">
                            <a:latin typeface="Cambria Math" panose="02040503050406030204" pitchFamily="18" charset="0"/>
                            <a:ea typeface="Cambria Math" panose="02040503050406030204" pitchFamily="18" charset="0"/>
                          </a:rPr>
                          <m:t>𝑓</m:t>
                        </m:r>
                      </m:sub>
                    </m:sSub>
                    <m:d>
                      <m:dPr>
                        <m:ctrlPr>
                          <a:rPr lang="de-DE" i="1" dirty="0">
                            <a:latin typeface="Cambria Math" panose="02040503050406030204" pitchFamily="18" charset="0"/>
                            <a:ea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𝒓</m:t>
                            </m:r>
                          </m:e>
                          <m:sub>
                            <m:r>
                              <a:rPr lang="de-DE" i="1" dirty="0">
                                <a:latin typeface="Cambria Math" panose="02040503050406030204" pitchFamily="18" charset="0"/>
                                <a:ea typeface="Cambria Math" panose="02040503050406030204" pitchFamily="18" charset="0"/>
                              </a:rPr>
                              <m:t>𝑓</m:t>
                            </m:r>
                          </m:sub>
                        </m:sSub>
                      </m:e>
                    </m:d>
                  </m:oMath>
                </a14:m>
                <a:endParaRPr lang="en-GB" dirty="0"/>
              </a:p>
              <a:p>
                <a:endParaRPr lang="en-GB" dirty="0"/>
              </a:p>
              <a:p>
                <a:endParaRPr lang="en-GB" dirty="0"/>
              </a:p>
              <a:p>
                <a:pPr lvl="1"/>
                <a:r>
                  <a:rPr lang="en-GB" dirty="0"/>
                  <a:t>Derivative for each parameter </a:t>
                </a:r>
                <a14:m>
                  <m:oMath xmlns:m="http://schemas.openxmlformats.org/officeDocument/2006/math">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𝜙</m:t>
                        </m:r>
                      </m:e>
                      <m:sub>
                        <m:r>
                          <a:rPr lang="de-DE" i="1" dirty="0">
                            <a:latin typeface="Cambria Math" panose="02040503050406030204" pitchFamily="18" charset="0"/>
                            <a:ea typeface="Cambria Math" panose="02040503050406030204" pitchFamily="18" charset="0"/>
                          </a:rPr>
                          <m:t>𝑓</m:t>
                        </m:r>
                      </m:sub>
                    </m:sSub>
                    <m:d>
                      <m:dPr>
                        <m:ctrlPr>
                          <a:rPr lang="de-DE" i="1" dirty="0">
                            <a:latin typeface="Cambria Math" panose="02040503050406030204" pitchFamily="18" charset="0"/>
                            <a:ea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𝒓</m:t>
                            </m:r>
                          </m:e>
                          <m:sub>
                            <m:r>
                              <a:rPr lang="de-DE" i="1" dirty="0">
                                <a:latin typeface="Cambria Math" panose="02040503050406030204" pitchFamily="18" charset="0"/>
                                <a:ea typeface="Cambria Math" panose="02040503050406030204" pitchFamily="18" charset="0"/>
                              </a:rPr>
                              <m:t>𝑓</m:t>
                            </m:r>
                          </m:sub>
                        </m:sSub>
                      </m:e>
                    </m:d>
                  </m:oMath>
                </a14:m>
                <a:endParaRPr lang="en-GB" dirty="0"/>
              </a:p>
              <a:p>
                <a:endParaRPr lang="en-GB" dirty="0"/>
              </a:p>
            </p:txBody>
          </p:sp>
        </mc:Choice>
        <mc:Fallback xmlns="">
          <p:sp>
            <p:nvSpPr>
              <p:cNvPr id="9" name="Content Placeholder 8">
                <a:extLst>
                  <a:ext uri="{FF2B5EF4-FFF2-40B4-BE49-F238E27FC236}">
                    <a16:creationId xmlns:a16="http://schemas.microsoft.com/office/drawing/2014/main" id="{9F856EB9-6F20-C04F-BDE2-E2E209ADD20C}"/>
                  </a:ext>
                </a:extLst>
              </p:cNvPr>
              <p:cNvSpPr>
                <a:spLocks noGrp="1" noRot="1" noChangeAspect="1" noMove="1" noResize="1" noEditPoints="1" noAdjustHandles="1" noChangeArrowheads="1" noChangeShapeType="1" noTextEdit="1"/>
              </p:cNvSpPr>
              <p:nvPr>
                <p:ph idx="1"/>
              </p:nvPr>
            </p:nvSpPr>
            <p:spPr>
              <a:blipFill>
                <a:blip r:embed="rId2"/>
                <a:stretch>
                  <a:fillRect l="-1608" t="-2020"/>
                </a:stretch>
              </a:blipFill>
            </p:spPr>
            <p:txBody>
              <a:bodyPr/>
              <a:lstStyle/>
              <a:p>
                <a:r>
                  <a:rPr lang="en-GB">
                    <a:noFill/>
                  </a:rPr>
                  <a:t> </a:t>
                </a:r>
              </a:p>
            </p:txBody>
          </p:sp>
        </mc:Fallback>
      </mc:AlternateContent>
      <p:sp>
        <p:nvSpPr>
          <p:cNvPr id="3" name="Date Placeholder 2">
            <a:extLst>
              <a:ext uri="{FF2B5EF4-FFF2-40B4-BE49-F238E27FC236}">
                <a16:creationId xmlns:a16="http://schemas.microsoft.com/office/drawing/2014/main" id="{05B250B0-85C2-4D47-B13E-F21FCE8A33F7}"/>
              </a:ext>
            </a:extLst>
          </p:cNvPr>
          <p:cNvSpPr>
            <a:spLocks noGrp="1"/>
          </p:cNvSpPr>
          <p:nvPr>
            <p:ph type="dt" sz="half" idx="2"/>
          </p:nvPr>
        </p:nvSpPr>
        <p:spPr/>
        <p:txBody>
          <a:bodyPr/>
          <a:lstStyle/>
          <a:p>
            <a:r>
              <a:rPr lang="en-GB"/>
              <a:t>Lifted Learning</a:t>
            </a:r>
            <a:endParaRPr lang="en-US" dirty="0"/>
          </a:p>
        </p:txBody>
      </p:sp>
      <p:sp>
        <p:nvSpPr>
          <p:cNvPr id="5" name="Footer Placeholder 4">
            <a:extLst>
              <a:ext uri="{FF2B5EF4-FFF2-40B4-BE49-F238E27FC236}">
                <a16:creationId xmlns:a16="http://schemas.microsoft.com/office/drawing/2014/main" id="{0E31C48F-7C74-3046-BEE8-E644CED4886F}"/>
              </a:ext>
            </a:extLst>
          </p:cNvPr>
          <p:cNvSpPr>
            <a:spLocks noGrp="1"/>
          </p:cNvSpPr>
          <p:nvPr>
            <p:ph type="ftr" sz="quarter" idx="3"/>
          </p:nvPr>
        </p:nvSpPr>
        <p:spPr/>
        <p:txBody>
          <a:bodyPr/>
          <a:lstStyle/>
          <a:p>
            <a:r>
              <a:rPr lang="en-GB"/>
              <a:t>T. Braun - StaRAI</a:t>
            </a:r>
          </a:p>
        </p:txBody>
      </p:sp>
      <p:sp>
        <p:nvSpPr>
          <p:cNvPr id="4" name="Slide Number Placeholder 3">
            <a:extLst>
              <a:ext uri="{FF2B5EF4-FFF2-40B4-BE49-F238E27FC236}">
                <a16:creationId xmlns:a16="http://schemas.microsoft.com/office/drawing/2014/main" id="{AA339661-3992-7142-AAF1-BAD98FA3EF61}"/>
              </a:ext>
            </a:extLst>
          </p:cNvPr>
          <p:cNvSpPr>
            <a:spLocks noGrp="1"/>
          </p:cNvSpPr>
          <p:nvPr>
            <p:ph type="sldNum" sz="quarter" idx="4"/>
          </p:nvPr>
        </p:nvSpPr>
        <p:spPr/>
        <p:txBody>
          <a:bodyPr/>
          <a:lstStyle/>
          <a:p>
            <a:fld id="{67C9959E-8E6B-B04C-9955-EA096F41CA7A}" type="slidenum">
              <a:rPr lang="en-GB" smtClean="0"/>
              <a:pPr/>
              <a:t>152</a:t>
            </a:fld>
            <a:endParaRPr lang="en-GB"/>
          </a:p>
        </p:txBody>
      </p:sp>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3FB887EE-FB15-C844-834D-71B52AA2BBC0}"/>
                  </a:ext>
                </a:extLst>
              </p:cNvPr>
              <p:cNvSpPr/>
              <p:nvPr/>
            </p:nvSpPr>
            <p:spPr>
              <a:xfrm>
                <a:off x="2692401" y="1988098"/>
                <a:ext cx="6151877" cy="853375"/>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func>
                        <m:funcPr>
                          <m:ctrlPr>
                            <a:rPr lang="de-DE" i="1">
                              <a:latin typeface="Cambria Math" panose="02040503050406030204" pitchFamily="18" charset="0"/>
                              <a:ea typeface="Cambria Math" panose="02040503050406030204" pitchFamily="18" charset="0"/>
                            </a:rPr>
                          </m:ctrlPr>
                        </m:funcPr>
                        <m:fName>
                          <m:r>
                            <m:rPr>
                              <m:sty m:val="p"/>
                            </m:rPr>
                            <a:rPr lang="de-DE">
                              <a:latin typeface="Cambria Math" panose="02040503050406030204" pitchFamily="18" charset="0"/>
                              <a:ea typeface="Cambria Math" panose="02040503050406030204" pitchFamily="18" charset="0"/>
                            </a:rPr>
                            <m:t>log</m:t>
                          </m:r>
                        </m:fName>
                        <m:e>
                          <m:r>
                            <a:rPr lang="de-DE" i="1">
                              <a:latin typeface="Cambria Math" panose="02040503050406030204" pitchFamily="18" charset="0"/>
                              <a:ea typeface="Cambria Math" panose="02040503050406030204" pitchFamily="18" charset="0"/>
                            </a:rPr>
                            <m:t>𝑃</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𝐷</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𝜃</m:t>
                              </m:r>
                            </m:e>
                          </m:d>
                        </m:e>
                      </m:func>
                      <m:r>
                        <m:rPr>
                          <m:aln/>
                        </m:rPr>
                        <a:rPr lang="de-DE" i="1">
                          <a:latin typeface="Cambria Math" panose="02040503050406030204" pitchFamily="18" charset="0"/>
                          <a:ea typeface="Cambria Math" panose="02040503050406030204" pitchFamily="18" charset="0"/>
                        </a:rPr>
                        <m:t>=</m:t>
                      </m:r>
                      <m:d>
                        <m:dPr>
                          <m:ctrlPr>
                            <a:rPr lang="de-DE" i="1">
                              <a:latin typeface="Cambria Math" panose="02040503050406030204" pitchFamily="18" charset="0"/>
                              <a:ea typeface="Cambria Math" panose="02040503050406030204" pitchFamily="18" charset="0"/>
                            </a:rPr>
                          </m:ctrlPr>
                        </m:dPr>
                        <m:e>
                          <m:nary>
                            <m:naryPr>
                              <m:chr m:val="∑"/>
                              <m:supHide m:val="on"/>
                              <m:ctrlPr>
                                <a:rPr lang="de-DE" i="1">
                                  <a:latin typeface="Cambria Math" panose="02040503050406030204" pitchFamily="18" charset="0"/>
                                  <a:ea typeface="Cambria Math" panose="02040503050406030204" pitchFamily="18" charset="0"/>
                                </a:rPr>
                              </m:ctrlPr>
                            </m:naryPr>
                            <m:sub>
                              <m:r>
                                <a:rPr lang="de-DE" i="1" dirty="0">
                                  <a:latin typeface="Cambria Math" panose="02040503050406030204" pitchFamily="18" charset="0"/>
                                </a:rPr>
                                <m:t>𝑓</m:t>
                              </m:r>
                              <m:r>
                                <a:rPr lang="de-DE" b="1"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𝐹</m:t>
                              </m:r>
                            </m:sub>
                            <m:sup/>
                            <m:e>
                              <m:nary>
                                <m:naryPr>
                                  <m:chr m:val="∑"/>
                                  <m:supHide m:val="on"/>
                                  <m:ctrlPr>
                                    <a:rPr lang="de-DE" i="1" dirty="0">
                                      <a:latin typeface="Cambria Math" panose="02040503050406030204" pitchFamily="18" charset="0"/>
                                      <a:ea typeface="Cambria Math" panose="02040503050406030204" pitchFamily="18" charset="0"/>
                                    </a:rPr>
                                  </m:ctrlPr>
                                </m:naryPr>
                                <m:sub>
                                  <m:sSub>
                                    <m:sSubPr>
                                      <m:ctrlPr>
                                        <a:rPr lang="de-DE" b="1" i="1" dirty="0">
                                          <a:latin typeface="Cambria Math" panose="02040503050406030204" pitchFamily="18" charset="0"/>
                                        </a:rPr>
                                      </m:ctrlPr>
                                    </m:sSubPr>
                                    <m:e>
                                      <m:r>
                                        <a:rPr lang="de-DE" b="1" i="1" dirty="0">
                                          <a:latin typeface="Cambria Math" panose="02040503050406030204" pitchFamily="18" charset="0"/>
                                        </a:rPr>
                                        <m:t>𝒓</m:t>
                                      </m:r>
                                    </m:e>
                                    <m:sub>
                                      <m:r>
                                        <a:rPr lang="de-DE" i="1" dirty="0">
                                          <a:latin typeface="Cambria Math" panose="02040503050406030204" pitchFamily="18" charset="0"/>
                                        </a:rPr>
                                        <m:t>𝑓</m:t>
                                      </m:r>
                                    </m:sub>
                                  </m:sSub>
                                  <m:r>
                                    <a:rPr lang="de-DE"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ℛ</m:t>
                                  </m:r>
                                  <m:d>
                                    <m:dPr>
                                      <m:ctrlPr>
                                        <a:rPr lang="de-DE" i="1" dirty="0">
                                          <a:latin typeface="Cambria Math" panose="02040503050406030204" pitchFamily="18" charset="0"/>
                                          <a:ea typeface="Cambria Math" panose="02040503050406030204" pitchFamily="18" charset="0"/>
                                        </a:rPr>
                                      </m:ctrlPr>
                                    </m:dPr>
                                    <m:e>
                                      <m:r>
                                        <a:rPr lang="de-DE" i="1" dirty="0">
                                          <a:latin typeface="Cambria Math" panose="02040503050406030204" pitchFamily="18" charset="0"/>
                                          <a:ea typeface="Cambria Math" panose="02040503050406030204" pitchFamily="18" charset="0"/>
                                        </a:rPr>
                                        <m:t>𝑟𝑣</m:t>
                                      </m:r>
                                      <m:d>
                                        <m:dPr>
                                          <m:ctrlPr>
                                            <a:rPr lang="de-DE" i="1" dirty="0">
                                              <a:latin typeface="Cambria Math" panose="02040503050406030204" pitchFamily="18" charset="0"/>
                                              <a:ea typeface="Cambria Math" panose="02040503050406030204" pitchFamily="18" charset="0"/>
                                            </a:rPr>
                                          </m:ctrlPr>
                                        </m:dPr>
                                        <m:e>
                                          <m:r>
                                            <a:rPr lang="de-DE" i="1" dirty="0">
                                              <a:latin typeface="Cambria Math" panose="02040503050406030204" pitchFamily="18" charset="0"/>
                                              <a:ea typeface="Cambria Math" panose="02040503050406030204" pitchFamily="18" charset="0"/>
                                            </a:rPr>
                                            <m:t>𝑓</m:t>
                                          </m:r>
                                        </m:e>
                                      </m:d>
                                    </m:e>
                                  </m:d>
                                </m:sub>
                                <m:sup/>
                                <m:e>
                                  <m:r>
                                    <a:rPr lang="de-DE" i="1">
                                      <a:solidFill>
                                        <a:schemeClr val="accent1"/>
                                      </a:solidFill>
                                      <a:latin typeface="Cambria Math" panose="02040503050406030204" pitchFamily="18" charset="0"/>
                                      <a:ea typeface="Cambria Math" panose="02040503050406030204" pitchFamily="18" charset="0"/>
                                    </a:rPr>
                                    <m:t>#</m:t>
                                  </m:r>
                                  <m:d>
                                    <m:dPr>
                                      <m:ctrlPr>
                                        <a:rPr lang="de-DE" i="1">
                                          <a:solidFill>
                                            <a:schemeClr val="accent1"/>
                                          </a:solidFill>
                                          <a:latin typeface="Cambria Math" panose="02040503050406030204" pitchFamily="18" charset="0"/>
                                          <a:ea typeface="Cambria Math" panose="02040503050406030204" pitchFamily="18" charset="0"/>
                                        </a:rPr>
                                      </m:ctrlPr>
                                    </m:dPr>
                                    <m:e>
                                      <m:sSub>
                                        <m:sSubPr>
                                          <m:ctrlPr>
                                            <a:rPr lang="de-DE" b="1" i="1" dirty="0">
                                              <a:solidFill>
                                                <a:schemeClr val="accent1"/>
                                              </a:solidFill>
                                              <a:latin typeface="Cambria Math" panose="02040503050406030204" pitchFamily="18" charset="0"/>
                                            </a:rPr>
                                          </m:ctrlPr>
                                        </m:sSubPr>
                                        <m:e>
                                          <m:r>
                                            <a:rPr lang="de-DE" b="1" i="1" dirty="0">
                                              <a:solidFill>
                                                <a:schemeClr val="accent1"/>
                                              </a:solidFill>
                                              <a:latin typeface="Cambria Math" panose="02040503050406030204" pitchFamily="18" charset="0"/>
                                            </a:rPr>
                                            <m:t>𝒓</m:t>
                                          </m:r>
                                        </m:e>
                                        <m:sub>
                                          <m:r>
                                            <a:rPr lang="de-DE" i="1" dirty="0">
                                              <a:solidFill>
                                                <a:schemeClr val="accent1"/>
                                              </a:solidFill>
                                              <a:latin typeface="Cambria Math" panose="02040503050406030204" pitchFamily="18" charset="0"/>
                                            </a:rPr>
                                            <m:t>𝑓</m:t>
                                          </m:r>
                                        </m:sub>
                                      </m:sSub>
                                    </m:e>
                                  </m:d>
                                  <m:func>
                                    <m:funcPr>
                                      <m:ctrlPr>
                                        <a:rPr lang="de-DE" i="1" dirty="0">
                                          <a:solidFill>
                                            <a:schemeClr val="accent1"/>
                                          </a:solidFill>
                                          <a:latin typeface="Cambria Math" panose="02040503050406030204" pitchFamily="18" charset="0"/>
                                          <a:ea typeface="Cambria Math" panose="02040503050406030204" pitchFamily="18" charset="0"/>
                                        </a:rPr>
                                      </m:ctrlPr>
                                    </m:funcPr>
                                    <m:fName>
                                      <m:r>
                                        <m:rPr>
                                          <m:sty m:val="p"/>
                                        </m:rPr>
                                        <a:rPr lang="de-DE" dirty="0">
                                          <a:solidFill>
                                            <a:schemeClr val="accent1"/>
                                          </a:solidFill>
                                          <a:latin typeface="Cambria Math" panose="02040503050406030204" pitchFamily="18" charset="0"/>
                                          <a:ea typeface="Cambria Math" panose="02040503050406030204" pitchFamily="18" charset="0"/>
                                        </a:rPr>
                                        <m:t>log</m:t>
                                      </m:r>
                                    </m:fName>
                                    <m:e>
                                      <m:sSub>
                                        <m:sSubPr>
                                          <m:ctrlPr>
                                            <a:rPr lang="de-DE" i="1" dirty="0">
                                              <a:solidFill>
                                                <a:schemeClr val="accent1"/>
                                              </a:solidFill>
                                              <a:latin typeface="Cambria Math" panose="02040503050406030204" pitchFamily="18" charset="0"/>
                                              <a:ea typeface="Cambria Math" panose="02040503050406030204" pitchFamily="18" charset="0"/>
                                            </a:rPr>
                                          </m:ctrlPr>
                                        </m:sSubPr>
                                        <m:e>
                                          <m:r>
                                            <a:rPr lang="de-DE" i="1" dirty="0">
                                              <a:solidFill>
                                                <a:schemeClr val="accent1"/>
                                              </a:solidFill>
                                              <a:latin typeface="Cambria Math" panose="02040503050406030204" pitchFamily="18" charset="0"/>
                                              <a:ea typeface="Cambria Math" panose="02040503050406030204" pitchFamily="18" charset="0"/>
                                            </a:rPr>
                                            <m:t>𝜙</m:t>
                                          </m:r>
                                        </m:e>
                                        <m:sub>
                                          <m:r>
                                            <a:rPr lang="de-DE" i="1" dirty="0">
                                              <a:solidFill>
                                                <a:schemeClr val="accent1"/>
                                              </a:solidFill>
                                              <a:latin typeface="Cambria Math" panose="02040503050406030204" pitchFamily="18" charset="0"/>
                                              <a:ea typeface="Cambria Math" panose="02040503050406030204" pitchFamily="18" charset="0"/>
                                            </a:rPr>
                                            <m:t>𝑓</m:t>
                                          </m:r>
                                        </m:sub>
                                      </m:sSub>
                                      <m:d>
                                        <m:dPr>
                                          <m:ctrlPr>
                                            <a:rPr lang="de-DE" i="1" dirty="0">
                                              <a:solidFill>
                                                <a:schemeClr val="accent1"/>
                                              </a:solidFill>
                                              <a:latin typeface="Cambria Math" panose="02040503050406030204" pitchFamily="18" charset="0"/>
                                              <a:ea typeface="Cambria Math" panose="02040503050406030204" pitchFamily="18" charset="0"/>
                                            </a:rPr>
                                          </m:ctrlPr>
                                        </m:dPr>
                                        <m:e>
                                          <m:sSub>
                                            <m:sSubPr>
                                              <m:ctrlPr>
                                                <a:rPr lang="de-DE" i="1" dirty="0">
                                                  <a:solidFill>
                                                    <a:schemeClr val="accent1"/>
                                                  </a:solidFill>
                                                  <a:latin typeface="Cambria Math" panose="02040503050406030204" pitchFamily="18" charset="0"/>
                                                  <a:ea typeface="Cambria Math" panose="02040503050406030204" pitchFamily="18" charset="0"/>
                                                </a:rPr>
                                              </m:ctrlPr>
                                            </m:sSubPr>
                                            <m:e>
                                              <m:r>
                                                <a:rPr lang="de-DE" b="1" i="1" dirty="0">
                                                  <a:solidFill>
                                                    <a:schemeClr val="accent1"/>
                                                  </a:solidFill>
                                                  <a:latin typeface="Cambria Math" panose="02040503050406030204" pitchFamily="18" charset="0"/>
                                                  <a:ea typeface="Cambria Math" panose="02040503050406030204" pitchFamily="18" charset="0"/>
                                                </a:rPr>
                                                <m:t>𝒓</m:t>
                                              </m:r>
                                            </m:e>
                                            <m:sub>
                                              <m:r>
                                                <a:rPr lang="de-DE" i="1" dirty="0">
                                                  <a:solidFill>
                                                    <a:schemeClr val="accent1"/>
                                                  </a:solidFill>
                                                  <a:latin typeface="Cambria Math" panose="02040503050406030204" pitchFamily="18" charset="0"/>
                                                  <a:ea typeface="Cambria Math" panose="02040503050406030204" pitchFamily="18" charset="0"/>
                                                </a:rPr>
                                                <m:t>𝑓</m:t>
                                              </m:r>
                                            </m:sub>
                                          </m:sSub>
                                        </m:e>
                                      </m:d>
                                    </m:e>
                                  </m:func>
                                </m:e>
                              </m:nary>
                            </m:e>
                          </m:nary>
                        </m:e>
                      </m:d>
                      <m:r>
                        <a:rPr lang="de-DE" i="1" dirty="0">
                          <a:latin typeface="Cambria Math" panose="02040503050406030204" pitchFamily="18" charset="0"/>
                        </a:rPr>
                        <m:t>−</m:t>
                      </m:r>
                      <m:r>
                        <a:rPr lang="de-DE" i="1" dirty="0" smtClean="0">
                          <a:solidFill>
                            <a:srgbClr val="FFC000"/>
                          </a:solidFill>
                          <a:latin typeface="Cambria Math" panose="02040503050406030204" pitchFamily="18" charset="0"/>
                        </a:rPr>
                        <m:t>𝑘</m:t>
                      </m:r>
                      <m:func>
                        <m:funcPr>
                          <m:ctrlPr>
                            <a:rPr lang="de-DE" i="1">
                              <a:solidFill>
                                <a:srgbClr val="FFC000"/>
                              </a:solidFill>
                              <a:latin typeface="Cambria Math" panose="02040503050406030204" pitchFamily="18" charset="0"/>
                              <a:ea typeface="Cambria Math" panose="02040503050406030204" pitchFamily="18" charset="0"/>
                            </a:rPr>
                          </m:ctrlPr>
                        </m:funcPr>
                        <m:fName>
                          <m:r>
                            <m:rPr>
                              <m:sty m:val="p"/>
                            </m:rPr>
                            <a:rPr lang="de-DE">
                              <a:solidFill>
                                <a:srgbClr val="FFC000"/>
                              </a:solidFill>
                              <a:latin typeface="Cambria Math" panose="02040503050406030204" pitchFamily="18" charset="0"/>
                              <a:ea typeface="Cambria Math" panose="02040503050406030204" pitchFamily="18" charset="0"/>
                            </a:rPr>
                            <m:t>log</m:t>
                          </m:r>
                        </m:fName>
                        <m:e>
                          <m:d>
                            <m:dPr>
                              <m:ctrlPr>
                                <a:rPr lang="de-DE" i="1">
                                  <a:solidFill>
                                    <a:srgbClr val="FFC000"/>
                                  </a:solidFill>
                                  <a:latin typeface="Cambria Math" panose="02040503050406030204" pitchFamily="18" charset="0"/>
                                </a:rPr>
                              </m:ctrlPr>
                            </m:dPr>
                            <m:e>
                              <m:r>
                                <a:rPr lang="de-DE" i="1">
                                  <a:solidFill>
                                    <a:srgbClr val="FFC000"/>
                                  </a:solidFill>
                                  <a:latin typeface="Cambria Math" panose="02040503050406030204" pitchFamily="18" charset="0"/>
                                </a:rPr>
                                <m:t>𝑍</m:t>
                              </m:r>
                            </m:e>
                          </m:d>
                        </m:e>
                      </m:func>
                    </m:oMath>
                  </m:oMathPara>
                </a14:m>
                <a:endParaRPr lang="en-GB" dirty="0"/>
              </a:p>
            </p:txBody>
          </p:sp>
        </mc:Choice>
        <mc:Fallback xmlns="">
          <p:sp>
            <p:nvSpPr>
              <p:cNvPr id="10" name="Rectangle 9">
                <a:extLst>
                  <a:ext uri="{FF2B5EF4-FFF2-40B4-BE49-F238E27FC236}">
                    <a16:creationId xmlns:a16="http://schemas.microsoft.com/office/drawing/2014/main" id="{3FB887EE-FB15-C844-834D-71B52AA2BBC0}"/>
                  </a:ext>
                </a:extLst>
              </p:cNvPr>
              <p:cNvSpPr>
                <a:spLocks noRot="1" noChangeAspect="1" noMove="1" noResize="1" noEditPoints="1" noAdjustHandles="1" noChangeArrowheads="1" noChangeShapeType="1" noTextEdit="1"/>
              </p:cNvSpPr>
              <p:nvPr/>
            </p:nvSpPr>
            <p:spPr>
              <a:xfrm>
                <a:off x="2692401" y="1988098"/>
                <a:ext cx="6151877" cy="853375"/>
              </a:xfrm>
              <a:prstGeom prst="rect">
                <a:avLst/>
              </a:prstGeom>
              <a:blipFill>
                <a:blip r:embed="rId3"/>
                <a:stretch>
                  <a:fillRect l="-206" t="-108824" b="-14117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257C19D9-194C-C44D-80AB-056CE85139FB}"/>
                  </a:ext>
                </a:extLst>
              </p:cNvPr>
              <p:cNvSpPr txBox="1"/>
              <p:nvPr/>
            </p:nvSpPr>
            <p:spPr>
              <a:xfrm>
                <a:off x="6244639" y="2722606"/>
                <a:ext cx="41171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i="1" dirty="0">
                              <a:solidFill>
                                <a:schemeClr val="accent1"/>
                              </a:solidFill>
                              <a:latin typeface="Cambria Math" panose="02040503050406030204" pitchFamily="18" charset="0"/>
                            </a:rPr>
                          </m:ctrlPr>
                        </m:sSubPr>
                        <m:e>
                          <m:r>
                            <a:rPr lang="en-GB" i="1" dirty="0">
                              <a:solidFill>
                                <a:schemeClr val="accent1"/>
                              </a:solidFill>
                              <a:latin typeface="Cambria Math" panose="02040503050406030204" pitchFamily="18" charset="0"/>
                            </a:rPr>
                            <m:t>𝑙</m:t>
                          </m:r>
                        </m:e>
                        <m:sub>
                          <m:r>
                            <a:rPr lang="de-DE" i="1" dirty="0">
                              <a:solidFill>
                                <a:schemeClr val="accent1"/>
                              </a:solidFill>
                              <a:latin typeface="Cambria Math" panose="02040503050406030204" pitchFamily="18" charset="0"/>
                            </a:rPr>
                            <m:t>1</m:t>
                          </m:r>
                        </m:sub>
                      </m:sSub>
                    </m:oMath>
                  </m:oMathPara>
                </a14:m>
                <a:endParaRPr lang="en-GB" dirty="0">
                  <a:solidFill>
                    <a:schemeClr val="accent1"/>
                  </a:solidFill>
                </a:endParaRPr>
              </a:p>
            </p:txBody>
          </p:sp>
        </mc:Choice>
        <mc:Fallback xmlns="">
          <p:sp>
            <p:nvSpPr>
              <p:cNvPr id="12" name="TextBox 11">
                <a:extLst>
                  <a:ext uri="{FF2B5EF4-FFF2-40B4-BE49-F238E27FC236}">
                    <a16:creationId xmlns:a16="http://schemas.microsoft.com/office/drawing/2014/main" id="{257C19D9-194C-C44D-80AB-056CE85139FB}"/>
                  </a:ext>
                </a:extLst>
              </p:cNvPr>
              <p:cNvSpPr txBox="1">
                <a:spLocks noRot="1" noChangeAspect="1" noMove="1" noResize="1" noEditPoints="1" noAdjustHandles="1" noChangeArrowheads="1" noChangeShapeType="1" noTextEdit="1"/>
              </p:cNvSpPr>
              <p:nvPr/>
            </p:nvSpPr>
            <p:spPr>
              <a:xfrm>
                <a:off x="6244639" y="2722606"/>
                <a:ext cx="411715" cy="369332"/>
              </a:xfrm>
              <a:prstGeom prst="rect">
                <a:avLst/>
              </a:prstGeom>
              <a:blipFill>
                <a:blip r:embed="rId4"/>
                <a:stretch>
                  <a:fillRect/>
                </a:stretch>
              </a:blipFill>
            </p:spPr>
            <p:txBody>
              <a:bodyPr/>
              <a:lstStyle/>
              <a:p>
                <a:r>
                  <a:rPr lang="en-GB">
                    <a:noFill/>
                  </a:rPr>
                  <a:t> </a:t>
                </a:r>
              </a:p>
            </p:txBody>
          </p:sp>
        </mc:Fallback>
      </mc:AlternateContent>
      <p:sp>
        <p:nvSpPr>
          <p:cNvPr id="13" name="Right Brace 12">
            <a:extLst>
              <a:ext uri="{FF2B5EF4-FFF2-40B4-BE49-F238E27FC236}">
                <a16:creationId xmlns:a16="http://schemas.microsoft.com/office/drawing/2014/main" id="{5472EFD1-F690-7E43-8271-210D6E4634C5}"/>
              </a:ext>
            </a:extLst>
          </p:cNvPr>
          <p:cNvSpPr/>
          <p:nvPr/>
        </p:nvSpPr>
        <p:spPr>
          <a:xfrm rot="5400000">
            <a:off x="6311856" y="1741474"/>
            <a:ext cx="277283" cy="1695539"/>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97EAE824-0BC7-FE4A-A459-5801EC29DD0E}"/>
                  </a:ext>
                </a:extLst>
              </p:cNvPr>
              <p:cNvSpPr txBox="1"/>
              <p:nvPr/>
            </p:nvSpPr>
            <p:spPr>
              <a:xfrm>
                <a:off x="7879073" y="2722606"/>
                <a:ext cx="41703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i="1" dirty="0" smtClean="0">
                              <a:solidFill>
                                <a:srgbClr val="FFC000"/>
                              </a:solidFill>
                              <a:latin typeface="Cambria Math" panose="02040503050406030204" pitchFamily="18" charset="0"/>
                            </a:rPr>
                          </m:ctrlPr>
                        </m:sSubPr>
                        <m:e>
                          <m:r>
                            <a:rPr lang="en-GB" i="1" dirty="0">
                              <a:solidFill>
                                <a:srgbClr val="FFC000"/>
                              </a:solidFill>
                              <a:latin typeface="Cambria Math" panose="02040503050406030204" pitchFamily="18" charset="0"/>
                            </a:rPr>
                            <m:t>𝑙</m:t>
                          </m:r>
                        </m:e>
                        <m:sub>
                          <m:r>
                            <a:rPr lang="de-DE" i="1" dirty="0">
                              <a:solidFill>
                                <a:srgbClr val="FFC000"/>
                              </a:solidFill>
                              <a:latin typeface="Cambria Math" panose="02040503050406030204" pitchFamily="18" charset="0"/>
                            </a:rPr>
                            <m:t>2</m:t>
                          </m:r>
                        </m:sub>
                      </m:sSub>
                    </m:oMath>
                  </m:oMathPara>
                </a14:m>
                <a:endParaRPr lang="en-GB" dirty="0">
                  <a:solidFill>
                    <a:srgbClr val="FFC000"/>
                  </a:solidFill>
                </a:endParaRPr>
              </a:p>
            </p:txBody>
          </p:sp>
        </mc:Choice>
        <mc:Fallback xmlns="">
          <p:sp>
            <p:nvSpPr>
              <p:cNvPr id="14" name="TextBox 13">
                <a:extLst>
                  <a:ext uri="{FF2B5EF4-FFF2-40B4-BE49-F238E27FC236}">
                    <a16:creationId xmlns:a16="http://schemas.microsoft.com/office/drawing/2014/main" id="{97EAE824-0BC7-FE4A-A459-5801EC29DD0E}"/>
                  </a:ext>
                </a:extLst>
              </p:cNvPr>
              <p:cNvSpPr txBox="1">
                <a:spLocks noRot="1" noChangeAspect="1" noMove="1" noResize="1" noEditPoints="1" noAdjustHandles="1" noChangeArrowheads="1" noChangeShapeType="1" noTextEdit="1"/>
              </p:cNvSpPr>
              <p:nvPr/>
            </p:nvSpPr>
            <p:spPr>
              <a:xfrm>
                <a:off x="7879073" y="2722606"/>
                <a:ext cx="417037" cy="369332"/>
              </a:xfrm>
              <a:prstGeom prst="rect">
                <a:avLst/>
              </a:prstGeom>
              <a:blipFill>
                <a:blip r:embed="rId5"/>
                <a:stretch>
                  <a:fillRect/>
                </a:stretch>
              </a:blipFill>
            </p:spPr>
            <p:txBody>
              <a:bodyPr/>
              <a:lstStyle/>
              <a:p>
                <a:r>
                  <a:rPr lang="en-GB">
                    <a:noFill/>
                  </a:rPr>
                  <a:t> </a:t>
                </a:r>
              </a:p>
            </p:txBody>
          </p:sp>
        </mc:Fallback>
      </mc:AlternateContent>
      <p:sp>
        <p:nvSpPr>
          <p:cNvPr id="15" name="Right Brace 14">
            <a:extLst>
              <a:ext uri="{FF2B5EF4-FFF2-40B4-BE49-F238E27FC236}">
                <a16:creationId xmlns:a16="http://schemas.microsoft.com/office/drawing/2014/main" id="{9EB361E5-9376-C540-9118-82CE37B42A2D}"/>
              </a:ext>
            </a:extLst>
          </p:cNvPr>
          <p:cNvSpPr/>
          <p:nvPr/>
        </p:nvSpPr>
        <p:spPr>
          <a:xfrm rot="5400000">
            <a:off x="7948951" y="2172451"/>
            <a:ext cx="277283" cy="833584"/>
          </a:xfrm>
          <a:prstGeom prst="rightBrace">
            <a:avLst/>
          </a:prstGeom>
          <a:ln w="28575">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F10E3BDA-DD03-1645-8B25-53782BE7823C}"/>
                  </a:ext>
                </a:extLst>
              </p:cNvPr>
              <p:cNvSpPr/>
              <p:nvPr/>
            </p:nvSpPr>
            <p:spPr>
              <a:xfrm>
                <a:off x="2912534" y="3329752"/>
                <a:ext cx="7577667" cy="770147"/>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f>
                        <m:fPr>
                          <m:ctrlPr>
                            <a:rPr lang="de-DE" i="1">
                              <a:latin typeface="Cambria Math" panose="02040503050406030204" pitchFamily="18" charset="0"/>
                              <a:ea typeface="Cambria Math" panose="02040503050406030204" pitchFamily="18" charset="0"/>
                            </a:rPr>
                          </m:ctrlPr>
                        </m:fPr>
                        <m:num>
                          <m:r>
                            <a:rPr lang="de-DE" i="1">
                              <a:latin typeface="Cambria Math" panose="02040503050406030204" pitchFamily="18" charset="0"/>
                              <a:ea typeface="Cambria Math" panose="02040503050406030204" pitchFamily="18" charset="0"/>
                            </a:rPr>
                            <m:t>𝜕</m:t>
                          </m:r>
                          <m:sSub>
                            <m:sSubPr>
                              <m:ctrlPr>
                                <a:rPr lang="de-DE" i="1">
                                  <a:solidFill>
                                    <a:schemeClr val="accent1"/>
                                  </a:solidFill>
                                  <a:latin typeface="Cambria Math" panose="02040503050406030204" pitchFamily="18" charset="0"/>
                                  <a:ea typeface="Cambria Math" panose="02040503050406030204" pitchFamily="18" charset="0"/>
                                </a:rPr>
                              </m:ctrlPr>
                            </m:sSubPr>
                            <m:e>
                              <m:r>
                                <a:rPr lang="de-DE" i="1">
                                  <a:solidFill>
                                    <a:schemeClr val="accent1"/>
                                  </a:solidFill>
                                  <a:latin typeface="Cambria Math" panose="02040503050406030204" pitchFamily="18" charset="0"/>
                                  <a:ea typeface="Cambria Math" panose="02040503050406030204" pitchFamily="18" charset="0"/>
                                </a:rPr>
                                <m:t>𝑙</m:t>
                              </m:r>
                            </m:e>
                            <m:sub>
                              <m:r>
                                <a:rPr lang="de-DE" i="1">
                                  <a:solidFill>
                                    <a:schemeClr val="accent1"/>
                                  </a:solidFill>
                                  <a:latin typeface="Cambria Math" panose="02040503050406030204" pitchFamily="18" charset="0"/>
                                  <a:ea typeface="Cambria Math" panose="02040503050406030204" pitchFamily="18" charset="0"/>
                                </a:rPr>
                                <m:t>1</m:t>
                              </m:r>
                            </m:sub>
                          </m:sSub>
                        </m:num>
                        <m:den>
                          <m:r>
                            <a:rPr lang="de-DE" i="1">
                              <a:latin typeface="Cambria Math" panose="02040503050406030204" pitchFamily="18" charset="0"/>
                              <a:ea typeface="Cambria Math" panose="02040503050406030204" pitchFamily="18" charset="0"/>
                            </a:rPr>
                            <m:t>𝜕</m:t>
                          </m:r>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𝜙</m:t>
                              </m:r>
                            </m:e>
                            <m:sub>
                              <m:r>
                                <a:rPr lang="de-DE" i="1" dirty="0">
                                  <a:latin typeface="Cambria Math" panose="02040503050406030204" pitchFamily="18" charset="0"/>
                                  <a:ea typeface="Cambria Math" panose="02040503050406030204" pitchFamily="18" charset="0"/>
                                </a:rPr>
                                <m:t>𝑓</m:t>
                              </m:r>
                            </m:sub>
                          </m:sSub>
                          <m:d>
                            <m:dPr>
                              <m:ctrlPr>
                                <a:rPr lang="de-DE" i="1" dirty="0">
                                  <a:latin typeface="Cambria Math" panose="02040503050406030204" pitchFamily="18" charset="0"/>
                                  <a:ea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𝒓</m:t>
                                  </m:r>
                                </m:e>
                                <m:sub>
                                  <m:r>
                                    <a:rPr lang="de-DE" i="1" dirty="0">
                                      <a:latin typeface="Cambria Math" panose="02040503050406030204" pitchFamily="18" charset="0"/>
                                      <a:ea typeface="Cambria Math" panose="02040503050406030204" pitchFamily="18" charset="0"/>
                                    </a:rPr>
                                    <m:t>𝑓</m:t>
                                  </m:r>
                                </m:sub>
                              </m:sSub>
                            </m:e>
                          </m:d>
                        </m:den>
                      </m:f>
                      <m:r>
                        <m:rPr>
                          <m:aln/>
                        </m:rPr>
                        <a:rPr lang="de-DE" i="1">
                          <a:latin typeface="Cambria Math" panose="02040503050406030204" pitchFamily="18" charset="0"/>
                          <a:ea typeface="Cambria Math" panose="02040503050406030204" pitchFamily="18" charset="0"/>
                        </a:rPr>
                        <m:t>=</m:t>
                      </m:r>
                      <m:f>
                        <m:fPr>
                          <m:ctrlPr>
                            <a:rPr lang="de-DE" i="1" dirty="0">
                              <a:solidFill>
                                <a:schemeClr val="accent1"/>
                              </a:solidFill>
                              <a:latin typeface="Cambria Math" panose="02040503050406030204" pitchFamily="18" charset="0"/>
                              <a:ea typeface="Cambria Math" panose="02040503050406030204" pitchFamily="18" charset="0"/>
                            </a:rPr>
                          </m:ctrlPr>
                        </m:fPr>
                        <m:num>
                          <m:r>
                            <a:rPr lang="de-DE" i="1">
                              <a:solidFill>
                                <a:schemeClr val="accent1"/>
                              </a:solidFill>
                              <a:latin typeface="Cambria Math" panose="02040503050406030204" pitchFamily="18" charset="0"/>
                              <a:ea typeface="Cambria Math" panose="02040503050406030204" pitchFamily="18" charset="0"/>
                            </a:rPr>
                            <m:t>#</m:t>
                          </m:r>
                          <m:d>
                            <m:dPr>
                              <m:ctrlPr>
                                <a:rPr lang="de-DE" i="1">
                                  <a:solidFill>
                                    <a:schemeClr val="accent1"/>
                                  </a:solidFill>
                                  <a:latin typeface="Cambria Math" panose="02040503050406030204" pitchFamily="18" charset="0"/>
                                  <a:ea typeface="Cambria Math" panose="02040503050406030204" pitchFamily="18" charset="0"/>
                                </a:rPr>
                              </m:ctrlPr>
                            </m:dPr>
                            <m:e>
                              <m:sSub>
                                <m:sSubPr>
                                  <m:ctrlPr>
                                    <a:rPr lang="de-DE" b="1" i="1" dirty="0">
                                      <a:solidFill>
                                        <a:schemeClr val="accent1"/>
                                      </a:solidFill>
                                      <a:latin typeface="Cambria Math" panose="02040503050406030204" pitchFamily="18" charset="0"/>
                                    </a:rPr>
                                  </m:ctrlPr>
                                </m:sSubPr>
                                <m:e>
                                  <m:r>
                                    <a:rPr lang="de-DE" b="1" i="1" dirty="0">
                                      <a:solidFill>
                                        <a:schemeClr val="accent1"/>
                                      </a:solidFill>
                                      <a:latin typeface="Cambria Math" panose="02040503050406030204" pitchFamily="18" charset="0"/>
                                    </a:rPr>
                                    <m:t>𝒓</m:t>
                                  </m:r>
                                </m:e>
                                <m:sub>
                                  <m:r>
                                    <a:rPr lang="de-DE" i="1" dirty="0">
                                      <a:solidFill>
                                        <a:schemeClr val="accent1"/>
                                      </a:solidFill>
                                      <a:latin typeface="Cambria Math" panose="02040503050406030204" pitchFamily="18" charset="0"/>
                                    </a:rPr>
                                    <m:t>𝑓</m:t>
                                  </m:r>
                                </m:sub>
                              </m:sSub>
                            </m:e>
                          </m:d>
                        </m:num>
                        <m:den>
                          <m:sSub>
                            <m:sSubPr>
                              <m:ctrlPr>
                                <a:rPr lang="de-DE" i="1" dirty="0">
                                  <a:solidFill>
                                    <a:schemeClr val="accent1"/>
                                  </a:solidFill>
                                  <a:latin typeface="Cambria Math" panose="02040503050406030204" pitchFamily="18" charset="0"/>
                                  <a:ea typeface="Cambria Math" panose="02040503050406030204" pitchFamily="18" charset="0"/>
                                </a:rPr>
                              </m:ctrlPr>
                            </m:sSubPr>
                            <m:e>
                              <m:r>
                                <a:rPr lang="de-DE" i="1" dirty="0">
                                  <a:solidFill>
                                    <a:schemeClr val="accent1"/>
                                  </a:solidFill>
                                  <a:latin typeface="Cambria Math" panose="02040503050406030204" pitchFamily="18" charset="0"/>
                                  <a:ea typeface="Cambria Math" panose="02040503050406030204" pitchFamily="18" charset="0"/>
                                </a:rPr>
                                <m:t>𝜙</m:t>
                              </m:r>
                            </m:e>
                            <m:sub>
                              <m:r>
                                <a:rPr lang="de-DE" i="1" dirty="0">
                                  <a:solidFill>
                                    <a:schemeClr val="accent1"/>
                                  </a:solidFill>
                                  <a:latin typeface="Cambria Math" panose="02040503050406030204" pitchFamily="18" charset="0"/>
                                  <a:ea typeface="Cambria Math" panose="02040503050406030204" pitchFamily="18" charset="0"/>
                                </a:rPr>
                                <m:t>𝑓</m:t>
                              </m:r>
                            </m:sub>
                          </m:sSub>
                          <m:d>
                            <m:dPr>
                              <m:ctrlPr>
                                <a:rPr lang="de-DE" i="1" dirty="0">
                                  <a:solidFill>
                                    <a:schemeClr val="accent1"/>
                                  </a:solidFill>
                                  <a:latin typeface="Cambria Math" panose="02040503050406030204" pitchFamily="18" charset="0"/>
                                  <a:ea typeface="Cambria Math" panose="02040503050406030204" pitchFamily="18" charset="0"/>
                                </a:rPr>
                              </m:ctrlPr>
                            </m:dPr>
                            <m:e>
                              <m:sSub>
                                <m:sSubPr>
                                  <m:ctrlPr>
                                    <a:rPr lang="de-DE" i="1" dirty="0">
                                      <a:solidFill>
                                        <a:schemeClr val="accent1"/>
                                      </a:solidFill>
                                      <a:latin typeface="Cambria Math" panose="02040503050406030204" pitchFamily="18" charset="0"/>
                                      <a:ea typeface="Cambria Math" panose="02040503050406030204" pitchFamily="18" charset="0"/>
                                    </a:rPr>
                                  </m:ctrlPr>
                                </m:sSubPr>
                                <m:e>
                                  <m:r>
                                    <a:rPr lang="de-DE" b="1" i="1" dirty="0">
                                      <a:solidFill>
                                        <a:schemeClr val="accent1"/>
                                      </a:solidFill>
                                      <a:latin typeface="Cambria Math" panose="02040503050406030204" pitchFamily="18" charset="0"/>
                                      <a:ea typeface="Cambria Math" panose="02040503050406030204" pitchFamily="18" charset="0"/>
                                    </a:rPr>
                                    <m:t>𝒓</m:t>
                                  </m:r>
                                </m:e>
                                <m:sub>
                                  <m:r>
                                    <a:rPr lang="de-DE" i="1" dirty="0">
                                      <a:solidFill>
                                        <a:schemeClr val="accent1"/>
                                      </a:solidFill>
                                      <a:latin typeface="Cambria Math" panose="02040503050406030204" pitchFamily="18" charset="0"/>
                                      <a:ea typeface="Cambria Math" panose="02040503050406030204" pitchFamily="18" charset="0"/>
                                    </a:rPr>
                                    <m:t>𝑓</m:t>
                                  </m:r>
                                </m:sub>
                              </m:sSub>
                            </m:e>
                          </m:d>
                        </m:den>
                      </m:f>
                    </m:oMath>
                  </m:oMathPara>
                </a14:m>
                <a:endParaRPr lang="en-GB" dirty="0"/>
              </a:p>
            </p:txBody>
          </p:sp>
        </mc:Choice>
        <mc:Fallback xmlns="">
          <p:sp>
            <p:nvSpPr>
              <p:cNvPr id="18" name="Rectangle 17">
                <a:extLst>
                  <a:ext uri="{FF2B5EF4-FFF2-40B4-BE49-F238E27FC236}">
                    <a16:creationId xmlns:a16="http://schemas.microsoft.com/office/drawing/2014/main" id="{F10E3BDA-DD03-1645-8B25-53782BE7823C}"/>
                  </a:ext>
                </a:extLst>
              </p:cNvPr>
              <p:cNvSpPr>
                <a:spLocks noRot="1" noChangeAspect="1" noMove="1" noResize="1" noEditPoints="1" noAdjustHandles="1" noChangeArrowheads="1" noChangeShapeType="1" noTextEdit="1"/>
              </p:cNvSpPr>
              <p:nvPr/>
            </p:nvSpPr>
            <p:spPr>
              <a:xfrm>
                <a:off x="2912534" y="3329752"/>
                <a:ext cx="7577667" cy="770147"/>
              </a:xfrm>
              <a:prstGeom prst="rect">
                <a:avLst/>
              </a:prstGeom>
              <a:blipFill>
                <a:blip r:embed="rId6"/>
                <a:stretch>
                  <a:fillRect b="-161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716E584C-59D3-6845-B71D-2EA1F8A5B94D}"/>
                  </a:ext>
                </a:extLst>
              </p:cNvPr>
              <p:cNvSpPr/>
              <p:nvPr/>
            </p:nvSpPr>
            <p:spPr>
              <a:xfrm>
                <a:off x="2912534" y="4228055"/>
                <a:ext cx="6151877" cy="770147"/>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f>
                        <m:fPr>
                          <m:ctrlPr>
                            <a:rPr lang="de-DE" i="1">
                              <a:latin typeface="Cambria Math" panose="02040503050406030204" pitchFamily="18" charset="0"/>
                              <a:ea typeface="Cambria Math" panose="02040503050406030204" pitchFamily="18" charset="0"/>
                            </a:rPr>
                          </m:ctrlPr>
                        </m:fPr>
                        <m:num>
                          <m:r>
                            <a:rPr lang="de-DE" i="1">
                              <a:latin typeface="Cambria Math" panose="02040503050406030204" pitchFamily="18" charset="0"/>
                              <a:ea typeface="Cambria Math" panose="02040503050406030204" pitchFamily="18" charset="0"/>
                            </a:rPr>
                            <m:t>𝜕</m:t>
                          </m:r>
                          <m:sSub>
                            <m:sSubPr>
                              <m:ctrlPr>
                                <a:rPr lang="de-DE" i="1" smtClean="0">
                                  <a:solidFill>
                                    <a:srgbClr val="FFC000"/>
                                  </a:solidFill>
                                  <a:latin typeface="Cambria Math" panose="02040503050406030204" pitchFamily="18" charset="0"/>
                                  <a:ea typeface="Cambria Math" panose="02040503050406030204" pitchFamily="18" charset="0"/>
                                </a:rPr>
                              </m:ctrlPr>
                            </m:sSubPr>
                            <m:e>
                              <m:r>
                                <a:rPr lang="de-DE" i="1">
                                  <a:solidFill>
                                    <a:srgbClr val="FFC000"/>
                                  </a:solidFill>
                                  <a:latin typeface="Cambria Math" panose="02040503050406030204" pitchFamily="18" charset="0"/>
                                  <a:ea typeface="Cambria Math" panose="02040503050406030204" pitchFamily="18" charset="0"/>
                                </a:rPr>
                                <m:t>𝑙</m:t>
                              </m:r>
                            </m:e>
                            <m:sub>
                              <m:r>
                                <a:rPr lang="de-DE" i="1">
                                  <a:solidFill>
                                    <a:srgbClr val="FFC000"/>
                                  </a:solidFill>
                                  <a:latin typeface="Cambria Math" panose="02040503050406030204" pitchFamily="18" charset="0"/>
                                  <a:ea typeface="Cambria Math" panose="02040503050406030204" pitchFamily="18" charset="0"/>
                                </a:rPr>
                                <m:t>2</m:t>
                              </m:r>
                            </m:sub>
                          </m:sSub>
                        </m:num>
                        <m:den>
                          <m:r>
                            <a:rPr lang="de-DE" i="1">
                              <a:latin typeface="Cambria Math" panose="02040503050406030204" pitchFamily="18" charset="0"/>
                              <a:ea typeface="Cambria Math" panose="02040503050406030204" pitchFamily="18" charset="0"/>
                            </a:rPr>
                            <m:t>𝜕</m:t>
                          </m:r>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𝜙</m:t>
                              </m:r>
                            </m:e>
                            <m:sub>
                              <m:r>
                                <a:rPr lang="de-DE" i="1" dirty="0">
                                  <a:latin typeface="Cambria Math" panose="02040503050406030204" pitchFamily="18" charset="0"/>
                                  <a:ea typeface="Cambria Math" panose="02040503050406030204" pitchFamily="18" charset="0"/>
                                </a:rPr>
                                <m:t>𝑓</m:t>
                              </m:r>
                            </m:sub>
                          </m:sSub>
                          <m:d>
                            <m:dPr>
                              <m:ctrlPr>
                                <a:rPr lang="de-DE" i="1" dirty="0">
                                  <a:latin typeface="Cambria Math" panose="02040503050406030204" pitchFamily="18" charset="0"/>
                                  <a:ea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𝒓</m:t>
                                  </m:r>
                                </m:e>
                                <m:sub>
                                  <m:r>
                                    <a:rPr lang="de-DE" i="1" dirty="0">
                                      <a:latin typeface="Cambria Math" panose="02040503050406030204" pitchFamily="18" charset="0"/>
                                      <a:ea typeface="Cambria Math" panose="02040503050406030204" pitchFamily="18" charset="0"/>
                                    </a:rPr>
                                    <m:t>𝑓</m:t>
                                  </m:r>
                                </m:sub>
                              </m:sSub>
                            </m:e>
                          </m:d>
                        </m:den>
                      </m:f>
                      <m:r>
                        <a:rPr lang="de-DE" i="1">
                          <a:latin typeface="Cambria Math" panose="02040503050406030204" pitchFamily="18" charset="0"/>
                          <a:ea typeface="Cambria Math" panose="02040503050406030204" pitchFamily="18" charset="0"/>
                        </a:rPr>
                        <m:t>=</m:t>
                      </m:r>
                      <m:r>
                        <a:rPr lang="de-DE" i="1" dirty="0" smtClean="0">
                          <a:solidFill>
                            <a:srgbClr val="FFC000"/>
                          </a:solidFill>
                          <a:latin typeface="Cambria Math" panose="02040503050406030204" pitchFamily="18" charset="0"/>
                          <a:ea typeface="Cambria Math" panose="02040503050406030204" pitchFamily="18" charset="0"/>
                        </a:rPr>
                        <m:t>𝑘</m:t>
                      </m:r>
                      <m:r>
                        <a:rPr lang="de-DE" i="1" dirty="0" smtClean="0">
                          <a:solidFill>
                            <a:srgbClr val="FFC000"/>
                          </a:solidFill>
                          <a:latin typeface="Cambria Math" panose="02040503050406030204" pitchFamily="18" charset="0"/>
                          <a:ea typeface="Cambria Math" panose="02040503050406030204" pitchFamily="18" charset="0"/>
                        </a:rPr>
                        <m:t>∙</m:t>
                      </m:r>
                      <m:f>
                        <m:fPr>
                          <m:ctrlPr>
                            <a:rPr lang="de-DE" i="1">
                              <a:solidFill>
                                <a:srgbClr val="FFC000"/>
                              </a:solidFill>
                              <a:latin typeface="Cambria Math" panose="02040503050406030204" pitchFamily="18" charset="0"/>
                              <a:ea typeface="Cambria Math" panose="02040503050406030204" pitchFamily="18" charset="0"/>
                            </a:rPr>
                          </m:ctrlPr>
                        </m:fPr>
                        <m:num>
                          <m:r>
                            <a:rPr lang="de-DE" i="1">
                              <a:solidFill>
                                <a:srgbClr val="FFC000"/>
                              </a:solidFill>
                              <a:latin typeface="Cambria Math" panose="02040503050406030204" pitchFamily="18" charset="0"/>
                            </a:rPr>
                            <m:t>𝑃</m:t>
                          </m:r>
                          <m:d>
                            <m:dPr>
                              <m:ctrlPr>
                                <a:rPr lang="de-DE" i="1">
                                  <a:solidFill>
                                    <a:srgbClr val="FFC000"/>
                                  </a:solidFill>
                                  <a:latin typeface="Cambria Math" panose="02040503050406030204" pitchFamily="18" charset="0"/>
                                </a:rPr>
                              </m:ctrlPr>
                            </m:dPr>
                            <m:e>
                              <m:sSub>
                                <m:sSubPr>
                                  <m:ctrlPr>
                                    <a:rPr lang="de-DE" i="1" dirty="0">
                                      <a:solidFill>
                                        <a:srgbClr val="FFC000"/>
                                      </a:solidFill>
                                      <a:latin typeface="Cambria Math" panose="02040503050406030204" pitchFamily="18" charset="0"/>
                                      <a:ea typeface="Cambria Math" panose="02040503050406030204" pitchFamily="18" charset="0"/>
                                    </a:rPr>
                                  </m:ctrlPr>
                                </m:sSubPr>
                                <m:e>
                                  <m:r>
                                    <a:rPr lang="de-DE" b="1" i="1" dirty="0">
                                      <a:solidFill>
                                        <a:srgbClr val="FFC000"/>
                                      </a:solidFill>
                                      <a:latin typeface="Cambria Math" panose="02040503050406030204" pitchFamily="18" charset="0"/>
                                      <a:ea typeface="Cambria Math" panose="02040503050406030204" pitchFamily="18" charset="0"/>
                                    </a:rPr>
                                    <m:t>𝒓</m:t>
                                  </m:r>
                                </m:e>
                                <m:sub>
                                  <m:r>
                                    <a:rPr lang="de-DE" i="1" dirty="0">
                                      <a:solidFill>
                                        <a:srgbClr val="FFC000"/>
                                      </a:solidFill>
                                      <a:latin typeface="Cambria Math" panose="02040503050406030204" pitchFamily="18" charset="0"/>
                                      <a:ea typeface="Cambria Math" panose="02040503050406030204" pitchFamily="18" charset="0"/>
                                    </a:rPr>
                                    <m:t>𝑓</m:t>
                                  </m:r>
                                </m:sub>
                              </m:sSub>
                            </m:e>
                          </m:d>
                        </m:num>
                        <m:den>
                          <m:sSub>
                            <m:sSubPr>
                              <m:ctrlPr>
                                <a:rPr lang="de-DE" i="1" dirty="0">
                                  <a:solidFill>
                                    <a:srgbClr val="FFC000"/>
                                  </a:solidFill>
                                  <a:latin typeface="Cambria Math" panose="02040503050406030204" pitchFamily="18" charset="0"/>
                                  <a:ea typeface="Cambria Math" panose="02040503050406030204" pitchFamily="18" charset="0"/>
                                </a:rPr>
                              </m:ctrlPr>
                            </m:sSubPr>
                            <m:e>
                              <m:r>
                                <a:rPr lang="de-DE" i="1" dirty="0">
                                  <a:solidFill>
                                    <a:srgbClr val="FFC000"/>
                                  </a:solidFill>
                                  <a:latin typeface="Cambria Math" panose="02040503050406030204" pitchFamily="18" charset="0"/>
                                  <a:ea typeface="Cambria Math" panose="02040503050406030204" pitchFamily="18" charset="0"/>
                                </a:rPr>
                                <m:t>𝜙</m:t>
                              </m:r>
                            </m:e>
                            <m:sub>
                              <m:r>
                                <a:rPr lang="de-DE" i="1" dirty="0">
                                  <a:solidFill>
                                    <a:srgbClr val="FFC000"/>
                                  </a:solidFill>
                                  <a:latin typeface="Cambria Math" panose="02040503050406030204" pitchFamily="18" charset="0"/>
                                  <a:ea typeface="Cambria Math" panose="02040503050406030204" pitchFamily="18" charset="0"/>
                                </a:rPr>
                                <m:t>𝑓</m:t>
                              </m:r>
                            </m:sub>
                          </m:sSub>
                          <m:d>
                            <m:dPr>
                              <m:ctrlPr>
                                <a:rPr lang="de-DE" i="1" dirty="0">
                                  <a:solidFill>
                                    <a:srgbClr val="FFC000"/>
                                  </a:solidFill>
                                  <a:latin typeface="Cambria Math" panose="02040503050406030204" pitchFamily="18" charset="0"/>
                                  <a:ea typeface="Cambria Math" panose="02040503050406030204" pitchFamily="18" charset="0"/>
                                </a:rPr>
                              </m:ctrlPr>
                            </m:dPr>
                            <m:e>
                              <m:sSub>
                                <m:sSubPr>
                                  <m:ctrlPr>
                                    <a:rPr lang="de-DE" i="1" dirty="0">
                                      <a:solidFill>
                                        <a:srgbClr val="FFC000"/>
                                      </a:solidFill>
                                      <a:latin typeface="Cambria Math" panose="02040503050406030204" pitchFamily="18" charset="0"/>
                                      <a:ea typeface="Cambria Math" panose="02040503050406030204" pitchFamily="18" charset="0"/>
                                    </a:rPr>
                                  </m:ctrlPr>
                                </m:sSubPr>
                                <m:e>
                                  <m:r>
                                    <a:rPr lang="de-DE" b="1" i="1" dirty="0">
                                      <a:solidFill>
                                        <a:srgbClr val="FFC000"/>
                                      </a:solidFill>
                                      <a:latin typeface="Cambria Math" panose="02040503050406030204" pitchFamily="18" charset="0"/>
                                      <a:ea typeface="Cambria Math" panose="02040503050406030204" pitchFamily="18" charset="0"/>
                                    </a:rPr>
                                    <m:t>𝒓</m:t>
                                  </m:r>
                                </m:e>
                                <m:sub>
                                  <m:r>
                                    <a:rPr lang="de-DE" i="1" dirty="0">
                                      <a:solidFill>
                                        <a:srgbClr val="FFC000"/>
                                      </a:solidFill>
                                      <a:latin typeface="Cambria Math" panose="02040503050406030204" pitchFamily="18" charset="0"/>
                                      <a:ea typeface="Cambria Math" panose="02040503050406030204" pitchFamily="18" charset="0"/>
                                    </a:rPr>
                                    <m:t>𝑓</m:t>
                                  </m:r>
                                </m:sub>
                              </m:sSub>
                            </m:e>
                          </m:d>
                        </m:den>
                      </m:f>
                    </m:oMath>
                  </m:oMathPara>
                </a14:m>
                <a:endParaRPr lang="en-GB" dirty="0">
                  <a:solidFill>
                    <a:srgbClr val="C00000"/>
                  </a:solidFill>
                </a:endParaRPr>
              </a:p>
            </p:txBody>
          </p:sp>
        </mc:Choice>
        <mc:Fallback xmlns="">
          <p:sp>
            <p:nvSpPr>
              <p:cNvPr id="17" name="Rectangle 16">
                <a:extLst>
                  <a:ext uri="{FF2B5EF4-FFF2-40B4-BE49-F238E27FC236}">
                    <a16:creationId xmlns:a16="http://schemas.microsoft.com/office/drawing/2014/main" id="{716E584C-59D3-6845-B71D-2EA1F8A5B94D}"/>
                  </a:ext>
                </a:extLst>
              </p:cNvPr>
              <p:cNvSpPr>
                <a:spLocks noRot="1" noChangeAspect="1" noMove="1" noResize="1" noEditPoints="1" noAdjustHandles="1" noChangeArrowheads="1" noChangeShapeType="1" noTextEdit="1"/>
              </p:cNvSpPr>
              <p:nvPr/>
            </p:nvSpPr>
            <p:spPr>
              <a:xfrm>
                <a:off x="2912534" y="4228055"/>
                <a:ext cx="6151877" cy="770147"/>
              </a:xfrm>
              <a:prstGeom prst="rect">
                <a:avLst/>
              </a:prstGeom>
              <a:blipFill>
                <a:blip r:embed="rId7"/>
                <a:stretch>
                  <a:fillRect b="-161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C57DF37B-3A87-8541-99EC-7972893527D6}"/>
                  </a:ext>
                </a:extLst>
              </p:cNvPr>
              <p:cNvSpPr/>
              <p:nvPr/>
            </p:nvSpPr>
            <p:spPr>
              <a:xfrm>
                <a:off x="2912533" y="5126358"/>
                <a:ext cx="6151877" cy="770147"/>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f>
                        <m:fPr>
                          <m:ctrlPr>
                            <a:rPr lang="de-DE" i="1">
                              <a:latin typeface="Cambria Math" panose="02040503050406030204" pitchFamily="18" charset="0"/>
                              <a:ea typeface="Cambria Math" panose="02040503050406030204" pitchFamily="18" charset="0"/>
                            </a:rPr>
                          </m:ctrlPr>
                        </m:fPr>
                        <m:num>
                          <m:r>
                            <a:rPr lang="de-DE" i="1">
                              <a:latin typeface="Cambria Math" panose="02040503050406030204" pitchFamily="18" charset="0"/>
                              <a:ea typeface="Cambria Math" panose="02040503050406030204" pitchFamily="18" charset="0"/>
                            </a:rPr>
                            <m:t>𝜕</m:t>
                          </m:r>
                          <m:func>
                            <m:funcPr>
                              <m:ctrlPr>
                                <a:rPr lang="de-DE" i="1">
                                  <a:latin typeface="Cambria Math" panose="02040503050406030204" pitchFamily="18" charset="0"/>
                                  <a:ea typeface="Cambria Math" panose="02040503050406030204" pitchFamily="18" charset="0"/>
                                </a:rPr>
                              </m:ctrlPr>
                            </m:funcPr>
                            <m:fName>
                              <m:r>
                                <m:rPr>
                                  <m:sty m:val="p"/>
                                </m:rPr>
                                <a:rPr lang="de-DE">
                                  <a:latin typeface="Cambria Math" panose="02040503050406030204" pitchFamily="18" charset="0"/>
                                  <a:ea typeface="Cambria Math" panose="02040503050406030204" pitchFamily="18" charset="0"/>
                                </a:rPr>
                                <m:t>log</m:t>
                              </m:r>
                            </m:fName>
                            <m:e>
                              <m:r>
                                <a:rPr lang="de-DE" i="1">
                                  <a:latin typeface="Cambria Math" panose="02040503050406030204" pitchFamily="18" charset="0"/>
                                  <a:ea typeface="Cambria Math" panose="02040503050406030204" pitchFamily="18" charset="0"/>
                                </a:rPr>
                                <m:t>𝑃</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𝐷</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𝜃</m:t>
                                  </m:r>
                                </m:e>
                              </m:d>
                            </m:e>
                          </m:func>
                        </m:num>
                        <m:den>
                          <m:r>
                            <a:rPr lang="de-DE" i="1">
                              <a:latin typeface="Cambria Math" panose="02040503050406030204" pitchFamily="18" charset="0"/>
                              <a:ea typeface="Cambria Math" panose="02040503050406030204" pitchFamily="18" charset="0"/>
                            </a:rPr>
                            <m:t>𝜕</m:t>
                          </m:r>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𝜙</m:t>
                              </m:r>
                            </m:e>
                            <m:sub>
                              <m:r>
                                <a:rPr lang="de-DE" i="1" dirty="0">
                                  <a:latin typeface="Cambria Math" panose="02040503050406030204" pitchFamily="18" charset="0"/>
                                  <a:ea typeface="Cambria Math" panose="02040503050406030204" pitchFamily="18" charset="0"/>
                                </a:rPr>
                                <m:t>𝑓</m:t>
                              </m:r>
                            </m:sub>
                          </m:sSub>
                          <m:d>
                            <m:dPr>
                              <m:ctrlPr>
                                <a:rPr lang="de-DE" i="1" dirty="0">
                                  <a:latin typeface="Cambria Math" panose="02040503050406030204" pitchFamily="18" charset="0"/>
                                  <a:ea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𝒓</m:t>
                                  </m:r>
                                </m:e>
                                <m:sub>
                                  <m:r>
                                    <a:rPr lang="de-DE" i="1" dirty="0">
                                      <a:latin typeface="Cambria Math" panose="02040503050406030204" pitchFamily="18" charset="0"/>
                                      <a:ea typeface="Cambria Math" panose="02040503050406030204" pitchFamily="18" charset="0"/>
                                    </a:rPr>
                                    <m:t>𝑓</m:t>
                                  </m:r>
                                </m:sub>
                              </m:sSub>
                            </m:e>
                          </m:d>
                        </m:den>
                      </m:f>
                      <m:r>
                        <a:rPr lang="de-DE" i="1">
                          <a:latin typeface="Cambria Math" panose="02040503050406030204" pitchFamily="18" charset="0"/>
                          <a:ea typeface="Cambria Math" panose="02040503050406030204" pitchFamily="18" charset="0"/>
                        </a:rPr>
                        <m:t>=</m:t>
                      </m:r>
                      <m:f>
                        <m:fPr>
                          <m:ctrlPr>
                            <a:rPr lang="de-DE" i="1" dirty="0">
                              <a:solidFill>
                                <a:schemeClr val="accent1"/>
                              </a:solidFill>
                              <a:latin typeface="Cambria Math" panose="02040503050406030204" pitchFamily="18" charset="0"/>
                              <a:ea typeface="Cambria Math" panose="02040503050406030204" pitchFamily="18" charset="0"/>
                            </a:rPr>
                          </m:ctrlPr>
                        </m:fPr>
                        <m:num>
                          <m:r>
                            <a:rPr lang="de-DE" i="1">
                              <a:solidFill>
                                <a:schemeClr val="accent1"/>
                              </a:solidFill>
                              <a:latin typeface="Cambria Math" panose="02040503050406030204" pitchFamily="18" charset="0"/>
                              <a:ea typeface="Cambria Math" panose="02040503050406030204" pitchFamily="18" charset="0"/>
                            </a:rPr>
                            <m:t>#</m:t>
                          </m:r>
                          <m:d>
                            <m:dPr>
                              <m:ctrlPr>
                                <a:rPr lang="de-DE" i="1">
                                  <a:solidFill>
                                    <a:schemeClr val="accent1"/>
                                  </a:solidFill>
                                  <a:latin typeface="Cambria Math" panose="02040503050406030204" pitchFamily="18" charset="0"/>
                                  <a:ea typeface="Cambria Math" panose="02040503050406030204" pitchFamily="18" charset="0"/>
                                </a:rPr>
                              </m:ctrlPr>
                            </m:dPr>
                            <m:e>
                              <m:sSub>
                                <m:sSubPr>
                                  <m:ctrlPr>
                                    <a:rPr lang="de-DE" b="1" i="1" dirty="0">
                                      <a:solidFill>
                                        <a:schemeClr val="accent1"/>
                                      </a:solidFill>
                                      <a:latin typeface="Cambria Math" panose="02040503050406030204" pitchFamily="18" charset="0"/>
                                    </a:rPr>
                                  </m:ctrlPr>
                                </m:sSubPr>
                                <m:e>
                                  <m:r>
                                    <a:rPr lang="de-DE" b="1" i="1" dirty="0">
                                      <a:solidFill>
                                        <a:schemeClr val="accent1"/>
                                      </a:solidFill>
                                      <a:latin typeface="Cambria Math" panose="02040503050406030204" pitchFamily="18" charset="0"/>
                                    </a:rPr>
                                    <m:t>𝒓</m:t>
                                  </m:r>
                                </m:e>
                                <m:sub>
                                  <m:r>
                                    <a:rPr lang="de-DE" i="1" dirty="0">
                                      <a:solidFill>
                                        <a:schemeClr val="accent1"/>
                                      </a:solidFill>
                                      <a:latin typeface="Cambria Math" panose="02040503050406030204" pitchFamily="18" charset="0"/>
                                    </a:rPr>
                                    <m:t>𝑓</m:t>
                                  </m:r>
                                </m:sub>
                              </m:sSub>
                            </m:e>
                          </m:d>
                        </m:num>
                        <m:den>
                          <m:sSub>
                            <m:sSubPr>
                              <m:ctrlPr>
                                <a:rPr lang="de-DE" i="1" dirty="0">
                                  <a:solidFill>
                                    <a:schemeClr val="accent1"/>
                                  </a:solidFill>
                                  <a:latin typeface="Cambria Math" panose="02040503050406030204" pitchFamily="18" charset="0"/>
                                  <a:ea typeface="Cambria Math" panose="02040503050406030204" pitchFamily="18" charset="0"/>
                                </a:rPr>
                              </m:ctrlPr>
                            </m:sSubPr>
                            <m:e>
                              <m:r>
                                <a:rPr lang="de-DE" i="1" dirty="0">
                                  <a:solidFill>
                                    <a:schemeClr val="accent1"/>
                                  </a:solidFill>
                                  <a:latin typeface="Cambria Math" panose="02040503050406030204" pitchFamily="18" charset="0"/>
                                  <a:ea typeface="Cambria Math" panose="02040503050406030204" pitchFamily="18" charset="0"/>
                                </a:rPr>
                                <m:t>𝜙</m:t>
                              </m:r>
                            </m:e>
                            <m:sub>
                              <m:r>
                                <a:rPr lang="de-DE" i="1" dirty="0">
                                  <a:solidFill>
                                    <a:schemeClr val="accent1"/>
                                  </a:solidFill>
                                  <a:latin typeface="Cambria Math" panose="02040503050406030204" pitchFamily="18" charset="0"/>
                                  <a:ea typeface="Cambria Math" panose="02040503050406030204" pitchFamily="18" charset="0"/>
                                </a:rPr>
                                <m:t>𝑓</m:t>
                              </m:r>
                            </m:sub>
                          </m:sSub>
                          <m:d>
                            <m:dPr>
                              <m:ctrlPr>
                                <a:rPr lang="de-DE" i="1" dirty="0">
                                  <a:solidFill>
                                    <a:schemeClr val="accent1"/>
                                  </a:solidFill>
                                  <a:latin typeface="Cambria Math" panose="02040503050406030204" pitchFamily="18" charset="0"/>
                                  <a:ea typeface="Cambria Math" panose="02040503050406030204" pitchFamily="18" charset="0"/>
                                </a:rPr>
                              </m:ctrlPr>
                            </m:dPr>
                            <m:e>
                              <m:sSub>
                                <m:sSubPr>
                                  <m:ctrlPr>
                                    <a:rPr lang="de-DE" i="1" dirty="0">
                                      <a:solidFill>
                                        <a:schemeClr val="accent1"/>
                                      </a:solidFill>
                                      <a:latin typeface="Cambria Math" panose="02040503050406030204" pitchFamily="18" charset="0"/>
                                      <a:ea typeface="Cambria Math" panose="02040503050406030204" pitchFamily="18" charset="0"/>
                                    </a:rPr>
                                  </m:ctrlPr>
                                </m:sSubPr>
                                <m:e>
                                  <m:r>
                                    <a:rPr lang="de-DE" b="1" i="1" dirty="0">
                                      <a:solidFill>
                                        <a:schemeClr val="accent1"/>
                                      </a:solidFill>
                                      <a:latin typeface="Cambria Math" panose="02040503050406030204" pitchFamily="18" charset="0"/>
                                      <a:ea typeface="Cambria Math" panose="02040503050406030204" pitchFamily="18" charset="0"/>
                                    </a:rPr>
                                    <m:t>𝒓</m:t>
                                  </m:r>
                                </m:e>
                                <m:sub>
                                  <m:r>
                                    <a:rPr lang="de-DE" i="1" dirty="0">
                                      <a:solidFill>
                                        <a:schemeClr val="accent1"/>
                                      </a:solidFill>
                                      <a:latin typeface="Cambria Math" panose="02040503050406030204" pitchFamily="18" charset="0"/>
                                      <a:ea typeface="Cambria Math" panose="02040503050406030204" pitchFamily="18" charset="0"/>
                                    </a:rPr>
                                    <m:t>𝑓</m:t>
                                  </m:r>
                                </m:sub>
                              </m:sSub>
                            </m:e>
                          </m:d>
                        </m:den>
                      </m:f>
                      <m:r>
                        <a:rPr lang="de-DE" i="1" dirty="0">
                          <a:latin typeface="Cambria Math" panose="02040503050406030204" pitchFamily="18" charset="0"/>
                          <a:ea typeface="Cambria Math" panose="02040503050406030204" pitchFamily="18" charset="0"/>
                        </a:rPr>
                        <m:t>−</m:t>
                      </m:r>
                      <m:r>
                        <a:rPr lang="de-DE" i="1" dirty="0" smtClean="0">
                          <a:solidFill>
                            <a:srgbClr val="FFC000"/>
                          </a:solidFill>
                          <a:latin typeface="Cambria Math" panose="02040503050406030204" pitchFamily="18" charset="0"/>
                          <a:ea typeface="Cambria Math" panose="02040503050406030204" pitchFamily="18" charset="0"/>
                        </a:rPr>
                        <m:t>𝑘</m:t>
                      </m:r>
                      <m:r>
                        <a:rPr lang="de-DE" i="1" dirty="0" smtClean="0">
                          <a:solidFill>
                            <a:srgbClr val="FFC000"/>
                          </a:solidFill>
                          <a:latin typeface="Cambria Math" panose="02040503050406030204" pitchFamily="18" charset="0"/>
                          <a:ea typeface="Cambria Math" panose="02040503050406030204" pitchFamily="18" charset="0"/>
                        </a:rPr>
                        <m:t>∙</m:t>
                      </m:r>
                      <m:f>
                        <m:fPr>
                          <m:ctrlPr>
                            <a:rPr lang="de-DE" i="1">
                              <a:solidFill>
                                <a:srgbClr val="FFC000"/>
                              </a:solidFill>
                              <a:latin typeface="Cambria Math" panose="02040503050406030204" pitchFamily="18" charset="0"/>
                              <a:ea typeface="Cambria Math" panose="02040503050406030204" pitchFamily="18" charset="0"/>
                            </a:rPr>
                          </m:ctrlPr>
                        </m:fPr>
                        <m:num>
                          <m:r>
                            <a:rPr lang="de-DE" i="1">
                              <a:solidFill>
                                <a:srgbClr val="FFC000"/>
                              </a:solidFill>
                              <a:latin typeface="Cambria Math" panose="02040503050406030204" pitchFamily="18" charset="0"/>
                            </a:rPr>
                            <m:t>𝑃</m:t>
                          </m:r>
                          <m:d>
                            <m:dPr>
                              <m:ctrlPr>
                                <a:rPr lang="de-DE" i="1">
                                  <a:solidFill>
                                    <a:srgbClr val="FFC000"/>
                                  </a:solidFill>
                                  <a:latin typeface="Cambria Math" panose="02040503050406030204" pitchFamily="18" charset="0"/>
                                </a:rPr>
                              </m:ctrlPr>
                            </m:dPr>
                            <m:e>
                              <m:sSub>
                                <m:sSubPr>
                                  <m:ctrlPr>
                                    <a:rPr lang="de-DE" i="1" dirty="0">
                                      <a:solidFill>
                                        <a:srgbClr val="FFC000"/>
                                      </a:solidFill>
                                      <a:latin typeface="Cambria Math" panose="02040503050406030204" pitchFamily="18" charset="0"/>
                                      <a:ea typeface="Cambria Math" panose="02040503050406030204" pitchFamily="18" charset="0"/>
                                    </a:rPr>
                                  </m:ctrlPr>
                                </m:sSubPr>
                                <m:e>
                                  <m:r>
                                    <a:rPr lang="de-DE" b="1" i="1" dirty="0">
                                      <a:solidFill>
                                        <a:srgbClr val="FFC000"/>
                                      </a:solidFill>
                                      <a:latin typeface="Cambria Math" panose="02040503050406030204" pitchFamily="18" charset="0"/>
                                      <a:ea typeface="Cambria Math" panose="02040503050406030204" pitchFamily="18" charset="0"/>
                                    </a:rPr>
                                    <m:t>𝒓</m:t>
                                  </m:r>
                                </m:e>
                                <m:sub>
                                  <m:r>
                                    <a:rPr lang="de-DE" i="1" dirty="0">
                                      <a:solidFill>
                                        <a:srgbClr val="FFC000"/>
                                      </a:solidFill>
                                      <a:latin typeface="Cambria Math" panose="02040503050406030204" pitchFamily="18" charset="0"/>
                                      <a:ea typeface="Cambria Math" panose="02040503050406030204" pitchFamily="18" charset="0"/>
                                    </a:rPr>
                                    <m:t>𝑓</m:t>
                                  </m:r>
                                </m:sub>
                              </m:sSub>
                            </m:e>
                          </m:d>
                        </m:num>
                        <m:den>
                          <m:sSub>
                            <m:sSubPr>
                              <m:ctrlPr>
                                <a:rPr lang="de-DE" i="1" dirty="0">
                                  <a:solidFill>
                                    <a:srgbClr val="FFC000"/>
                                  </a:solidFill>
                                  <a:latin typeface="Cambria Math" panose="02040503050406030204" pitchFamily="18" charset="0"/>
                                  <a:ea typeface="Cambria Math" panose="02040503050406030204" pitchFamily="18" charset="0"/>
                                </a:rPr>
                              </m:ctrlPr>
                            </m:sSubPr>
                            <m:e>
                              <m:r>
                                <a:rPr lang="de-DE" i="1" dirty="0">
                                  <a:solidFill>
                                    <a:srgbClr val="FFC000"/>
                                  </a:solidFill>
                                  <a:latin typeface="Cambria Math" panose="02040503050406030204" pitchFamily="18" charset="0"/>
                                  <a:ea typeface="Cambria Math" panose="02040503050406030204" pitchFamily="18" charset="0"/>
                                </a:rPr>
                                <m:t>𝜙</m:t>
                              </m:r>
                            </m:e>
                            <m:sub>
                              <m:r>
                                <a:rPr lang="de-DE" i="1" dirty="0">
                                  <a:solidFill>
                                    <a:srgbClr val="FFC000"/>
                                  </a:solidFill>
                                  <a:latin typeface="Cambria Math" panose="02040503050406030204" pitchFamily="18" charset="0"/>
                                  <a:ea typeface="Cambria Math" panose="02040503050406030204" pitchFamily="18" charset="0"/>
                                </a:rPr>
                                <m:t>𝑓</m:t>
                              </m:r>
                            </m:sub>
                          </m:sSub>
                          <m:d>
                            <m:dPr>
                              <m:ctrlPr>
                                <a:rPr lang="de-DE" i="1" dirty="0">
                                  <a:solidFill>
                                    <a:srgbClr val="FFC000"/>
                                  </a:solidFill>
                                  <a:latin typeface="Cambria Math" panose="02040503050406030204" pitchFamily="18" charset="0"/>
                                  <a:ea typeface="Cambria Math" panose="02040503050406030204" pitchFamily="18" charset="0"/>
                                </a:rPr>
                              </m:ctrlPr>
                            </m:dPr>
                            <m:e>
                              <m:sSub>
                                <m:sSubPr>
                                  <m:ctrlPr>
                                    <a:rPr lang="de-DE" i="1" dirty="0">
                                      <a:solidFill>
                                        <a:srgbClr val="FFC000"/>
                                      </a:solidFill>
                                      <a:latin typeface="Cambria Math" panose="02040503050406030204" pitchFamily="18" charset="0"/>
                                      <a:ea typeface="Cambria Math" panose="02040503050406030204" pitchFamily="18" charset="0"/>
                                    </a:rPr>
                                  </m:ctrlPr>
                                </m:sSubPr>
                                <m:e>
                                  <m:r>
                                    <a:rPr lang="de-DE" b="1" i="1" dirty="0">
                                      <a:solidFill>
                                        <a:srgbClr val="FFC000"/>
                                      </a:solidFill>
                                      <a:latin typeface="Cambria Math" panose="02040503050406030204" pitchFamily="18" charset="0"/>
                                      <a:ea typeface="Cambria Math" panose="02040503050406030204" pitchFamily="18" charset="0"/>
                                    </a:rPr>
                                    <m:t>𝒓</m:t>
                                  </m:r>
                                </m:e>
                                <m:sub>
                                  <m:r>
                                    <a:rPr lang="de-DE" i="1" dirty="0">
                                      <a:solidFill>
                                        <a:srgbClr val="FFC000"/>
                                      </a:solidFill>
                                      <a:latin typeface="Cambria Math" panose="02040503050406030204" pitchFamily="18" charset="0"/>
                                      <a:ea typeface="Cambria Math" panose="02040503050406030204" pitchFamily="18" charset="0"/>
                                    </a:rPr>
                                    <m:t>𝑓</m:t>
                                  </m:r>
                                </m:sub>
                              </m:sSub>
                            </m:e>
                          </m:d>
                        </m:den>
                      </m:f>
                    </m:oMath>
                  </m:oMathPara>
                </a14:m>
                <a:endParaRPr lang="en-GB" dirty="0"/>
              </a:p>
            </p:txBody>
          </p:sp>
        </mc:Choice>
        <mc:Fallback xmlns="">
          <p:sp>
            <p:nvSpPr>
              <p:cNvPr id="19" name="Rectangle 18">
                <a:extLst>
                  <a:ext uri="{FF2B5EF4-FFF2-40B4-BE49-F238E27FC236}">
                    <a16:creationId xmlns:a16="http://schemas.microsoft.com/office/drawing/2014/main" id="{C57DF37B-3A87-8541-99EC-7972893527D6}"/>
                  </a:ext>
                </a:extLst>
              </p:cNvPr>
              <p:cNvSpPr>
                <a:spLocks noRot="1" noChangeAspect="1" noMove="1" noResize="1" noEditPoints="1" noAdjustHandles="1" noChangeArrowheads="1" noChangeShapeType="1" noTextEdit="1"/>
              </p:cNvSpPr>
              <p:nvPr/>
            </p:nvSpPr>
            <p:spPr>
              <a:xfrm>
                <a:off x="2912533" y="5126358"/>
                <a:ext cx="6151877" cy="770147"/>
              </a:xfrm>
              <a:prstGeom prst="rect">
                <a:avLst/>
              </a:prstGeom>
              <a:blipFill>
                <a:blip r:embed="rId8"/>
                <a:stretch>
                  <a:fillRect b="-3279"/>
                </a:stretch>
              </a:blipFill>
            </p:spPr>
            <p:txBody>
              <a:bodyPr/>
              <a:lstStyle/>
              <a:p>
                <a:r>
                  <a:rPr lang="en-GB">
                    <a:noFill/>
                  </a:rPr>
                  <a:t> </a:t>
                </a:r>
              </a:p>
            </p:txBody>
          </p:sp>
        </mc:Fallback>
      </mc:AlternateContent>
    </p:spTree>
    <p:extLst>
      <p:ext uri="{BB962C8B-B14F-4D97-AF65-F5344CB8AC3E}">
        <p14:creationId xmlns:p14="http://schemas.microsoft.com/office/powerpoint/2010/main" val="822469315"/>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8A64C-6C6D-3946-BD8A-C0F3C80D49FC}"/>
              </a:ext>
            </a:extLst>
          </p:cNvPr>
          <p:cNvSpPr>
            <a:spLocks noGrp="1"/>
          </p:cNvSpPr>
          <p:nvPr>
            <p:ph type="title"/>
          </p:nvPr>
        </p:nvSpPr>
        <p:spPr/>
        <p:txBody>
          <a:bodyPr>
            <a:normAutofit/>
          </a:bodyPr>
          <a:lstStyle/>
          <a:p>
            <a:r>
              <a:rPr lang="en-GB" dirty="0"/>
              <a:t>ML Procedure for Undirected Models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89C3964-7879-8244-97C9-AFA9E52874B5}"/>
                  </a:ext>
                </a:extLst>
              </p:cNvPr>
              <p:cNvSpPr>
                <a:spLocks noGrp="1"/>
              </p:cNvSpPr>
              <p:nvPr>
                <p:ph idx="1"/>
              </p:nvPr>
            </p:nvSpPr>
            <p:spPr/>
            <p:txBody>
              <a:bodyPr>
                <a:normAutofit/>
              </a:bodyPr>
              <a:lstStyle/>
              <a:p>
                <a:pPr marL="514350" indent="-514350">
                  <a:buFont typeface="+mj-lt"/>
                  <a:buAutoNum type="arabicPeriod" startAt="3"/>
                </a:pPr>
                <a:r>
                  <a:rPr lang="en-GB" dirty="0"/>
                  <a:t>Find the parameter value that makes the derivative equal to 0</a:t>
                </a:r>
              </a:p>
              <a:p>
                <a:endParaRPr lang="en-GB" dirty="0"/>
              </a:p>
              <a:p>
                <a:endParaRPr lang="en-GB" dirty="0"/>
              </a:p>
              <a:p>
                <a:endParaRPr lang="en-GB" dirty="0"/>
              </a:p>
              <a:p>
                <a:endParaRPr lang="en-GB" dirty="0"/>
              </a:p>
              <a:p>
                <a:endParaRPr lang="en-GB" dirty="0"/>
              </a:p>
              <a:p>
                <a:pPr lvl="1"/>
                <a:r>
                  <a:rPr lang="en-GB" dirty="0"/>
                  <a:t>States that the ML estimates should be in such a way that the model marginals </a:t>
                </a:r>
                <a14:m>
                  <m:oMath xmlns:m="http://schemas.openxmlformats.org/officeDocument/2006/math">
                    <m:r>
                      <a:rPr lang="de-DE" i="1">
                        <a:latin typeface="Cambria Math" panose="02040503050406030204" pitchFamily="18" charset="0"/>
                      </a:rPr>
                      <m:t>𝑃</m:t>
                    </m:r>
                    <m:d>
                      <m:dPr>
                        <m:ctrlPr>
                          <a:rPr lang="de-DE" i="1">
                            <a:latin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𝒓</m:t>
                            </m:r>
                          </m:e>
                          <m:sub>
                            <m:r>
                              <a:rPr lang="de-DE" i="1" dirty="0">
                                <a:latin typeface="Cambria Math" panose="02040503050406030204" pitchFamily="18" charset="0"/>
                                <a:ea typeface="Cambria Math" panose="02040503050406030204" pitchFamily="18" charset="0"/>
                              </a:rPr>
                              <m:t>𝑓</m:t>
                            </m:r>
                          </m:sub>
                        </m:sSub>
                      </m:e>
                    </m:d>
                  </m:oMath>
                </a14:m>
                <a:r>
                  <a:rPr lang="en-GB" dirty="0"/>
                  <a:t> are equal to the normalised empirical counts:</a:t>
                </a:r>
              </a:p>
              <a:p>
                <a:pPr marL="7938" lvl="2" indent="0">
                  <a:buNone/>
                </a:pPr>
                <a14:m>
                  <m:oMathPara xmlns:m="http://schemas.openxmlformats.org/officeDocument/2006/math">
                    <m:oMathParaPr>
                      <m:jc m:val="centerGroup"/>
                    </m:oMathParaPr>
                    <m:oMath xmlns:m="http://schemas.openxmlformats.org/officeDocument/2006/math">
                      <m:sSup>
                        <m:sSupPr>
                          <m:ctrlPr>
                            <a:rPr lang="de-DE" i="1" dirty="0" smtClean="0">
                              <a:solidFill>
                                <a:schemeClr val="accent1"/>
                              </a:solidFill>
                              <a:latin typeface="Cambria Math" panose="02040503050406030204" pitchFamily="18" charset="0"/>
                              <a:ea typeface="Cambria Math" panose="02040503050406030204" pitchFamily="18" charset="0"/>
                            </a:rPr>
                          </m:ctrlPr>
                        </m:sSupPr>
                        <m:e>
                          <m:r>
                            <a:rPr lang="de-DE" b="0" i="1" dirty="0">
                              <a:solidFill>
                                <a:schemeClr val="accent1"/>
                              </a:solidFill>
                              <a:latin typeface="Cambria Math" panose="02040503050406030204" pitchFamily="18" charset="0"/>
                              <a:ea typeface="Cambria Math" panose="02040503050406030204" pitchFamily="18" charset="0"/>
                            </a:rPr>
                            <m:t>𝑃</m:t>
                          </m:r>
                        </m:e>
                        <m:sup>
                          <m:r>
                            <a:rPr lang="de-DE" b="0" i="1" dirty="0" smtClean="0">
                              <a:solidFill>
                                <a:schemeClr val="accent1"/>
                              </a:solidFill>
                              <a:latin typeface="Cambria Math" panose="02040503050406030204" pitchFamily="18" charset="0"/>
                              <a:ea typeface="Cambria Math" panose="02040503050406030204" pitchFamily="18" charset="0"/>
                            </a:rPr>
                            <m:t>#</m:t>
                          </m:r>
                        </m:sup>
                      </m:sSup>
                      <m:d>
                        <m:dPr>
                          <m:ctrlPr>
                            <a:rPr lang="de-DE" i="1" dirty="0">
                              <a:solidFill>
                                <a:schemeClr val="accent1"/>
                              </a:solidFill>
                              <a:latin typeface="Cambria Math" panose="02040503050406030204" pitchFamily="18" charset="0"/>
                              <a:ea typeface="Cambria Math" panose="02040503050406030204" pitchFamily="18" charset="0"/>
                            </a:rPr>
                          </m:ctrlPr>
                        </m:dPr>
                        <m:e>
                          <m:sSub>
                            <m:sSubPr>
                              <m:ctrlPr>
                                <a:rPr lang="de-DE" i="1" dirty="0">
                                  <a:solidFill>
                                    <a:schemeClr val="accent1"/>
                                  </a:solidFill>
                                  <a:latin typeface="Cambria Math" panose="02040503050406030204" pitchFamily="18" charset="0"/>
                                </a:rPr>
                              </m:ctrlPr>
                            </m:sSubPr>
                            <m:e>
                              <m:r>
                                <a:rPr lang="de-DE" b="1" i="1" dirty="0">
                                  <a:solidFill>
                                    <a:schemeClr val="accent1"/>
                                  </a:solidFill>
                                  <a:latin typeface="Cambria Math" panose="02040503050406030204" pitchFamily="18" charset="0"/>
                                </a:rPr>
                                <m:t>𝒓</m:t>
                              </m:r>
                            </m:e>
                            <m:sub>
                              <m:r>
                                <a:rPr lang="de-DE" b="0" i="1" dirty="0">
                                  <a:solidFill>
                                    <a:schemeClr val="accent1"/>
                                  </a:solidFill>
                                  <a:latin typeface="Cambria Math" panose="02040503050406030204" pitchFamily="18" charset="0"/>
                                </a:rPr>
                                <m:t>𝑓</m:t>
                              </m:r>
                            </m:sub>
                          </m:sSub>
                        </m:e>
                      </m:d>
                      <m:r>
                        <a:rPr lang="de-DE" b="0" i="1" dirty="0" smtClean="0">
                          <a:solidFill>
                            <a:schemeClr val="accent1"/>
                          </a:solidFill>
                          <a:latin typeface="Cambria Math" panose="02040503050406030204" pitchFamily="18" charset="0"/>
                        </a:rPr>
                        <m:t>≝</m:t>
                      </m:r>
                      <m:f>
                        <m:fPr>
                          <m:ctrlPr>
                            <a:rPr lang="de-DE" i="1" dirty="0">
                              <a:solidFill>
                                <a:schemeClr val="accent1"/>
                              </a:solidFill>
                              <a:latin typeface="Cambria Math" panose="02040503050406030204" pitchFamily="18" charset="0"/>
                              <a:ea typeface="Cambria Math" panose="02040503050406030204" pitchFamily="18" charset="0"/>
                            </a:rPr>
                          </m:ctrlPr>
                        </m:fPr>
                        <m:num>
                          <m:r>
                            <a:rPr lang="de-DE" b="0" i="1" dirty="0">
                              <a:solidFill>
                                <a:schemeClr val="accent1"/>
                              </a:solidFill>
                              <a:latin typeface="Cambria Math" panose="02040503050406030204" pitchFamily="18" charset="0"/>
                              <a:ea typeface="Cambria Math" panose="02040503050406030204" pitchFamily="18" charset="0"/>
                            </a:rPr>
                            <m:t>#</m:t>
                          </m:r>
                          <m:d>
                            <m:dPr>
                              <m:ctrlPr>
                                <a:rPr lang="de-DE" i="1">
                                  <a:solidFill>
                                    <a:schemeClr val="accent1"/>
                                  </a:solidFill>
                                  <a:latin typeface="Cambria Math" panose="02040503050406030204" pitchFamily="18" charset="0"/>
                                  <a:ea typeface="Cambria Math" panose="02040503050406030204" pitchFamily="18" charset="0"/>
                                </a:rPr>
                              </m:ctrlPr>
                            </m:dPr>
                            <m:e>
                              <m:sSub>
                                <m:sSubPr>
                                  <m:ctrlPr>
                                    <a:rPr lang="de-DE" i="1" dirty="0">
                                      <a:solidFill>
                                        <a:schemeClr val="accent1"/>
                                      </a:solidFill>
                                      <a:latin typeface="Cambria Math" panose="02040503050406030204" pitchFamily="18" charset="0"/>
                                    </a:rPr>
                                  </m:ctrlPr>
                                </m:sSubPr>
                                <m:e>
                                  <m:r>
                                    <a:rPr lang="de-DE" b="1" i="1" dirty="0">
                                      <a:solidFill>
                                        <a:schemeClr val="accent1"/>
                                      </a:solidFill>
                                      <a:latin typeface="Cambria Math" panose="02040503050406030204" pitchFamily="18" charset="0"/>
                                    </a:rPr>
                                    <m:t>𝒓</m:t>
                                  </m:r>
                                </m:e>
                                <m:sub>
                                  <m:r>
                                    <a:rPr lang="de-DE" b="0" i="1" dirty="0">
                                      <a:solidFill>
                                        <a:schemeClr val="accent1"/>
                                      </a:solidFill>
                                      <a:latin typeface="Cambria Math" panose="02040503050406030204" pitchFamily="18" charset="0"/>
                                    </a:rPr>
                                    <m:t>𝑓</m:t>
                                  </m:r>
                                </m:sub>
                              </m:sSub>
                            </m:e>
                          </m:d>
                        </m:num>
                        <m:den>
                          <m:r>
                            <a:rPr lang="de-DE" b="0" i="1" dirty="0">
                              <a:solidFill>
                                <a:schemeClr val="accent1"/>
                              </a:solidFill>
                              <a:latin typeface="Cambria Math" panose="02040503050406030204" pitchFamily="18" charset="0"/>
                            </a:rPr>
                            <m:t>𝑘</m:t>
                          </m:r>
                        </m:den>
                      </m:f>
                      <m:r>
                        <a:rPr lang="de-DE" b="0" i="1" dirty="0" smtClean="0">
                          <a:solidFill>
                            <a:schemeClr val="accent1"/>
                          </a:solidFill>
                          <a:latin typeface="Cambria Math" panose="02040503050406030204" pitchFamily="18" charset="0"/>
                        </a:rPr>
                        <m:t>=</m:t>
                      </m:r>
                      <m:r>
                        <a:rPr lang="de-DE" b="0" i="1" dirty="0" smtClean="0">
                          <a:solidFill>
                            <a:schemeClr val="accent1"/>
                          </a:solidFill>
                          <a:latin typeface="Cambria Math" panose="02040503050406030204" pitchFamily="18" charset="0"/>
                        </a:rPr>
                        <m:t>𝑃</m:t>
                      </m:r>
                      <m:d>
                        <m:dPr>
                          <m:ctrlPr>
                            <a:rPr lang="de-DE" b="0" i="1" dirty="0" smtClean="0">
                              <a:solidFill>
                                <a:schemeClr val="accent1"/>
                              </a:solidFill>
                              <a:latin typeface="Cambria Math" panose="02040503050406030204" pitchFamily="18" charset="0"/>
                            </a:rPr>
                          </m:ctrlPr>
                        </m:dPr>
                        <m:e>
                          <m:sSub>
                            <m:sSubPr>
                              <m:ctrlPr>
                                <a:rPr lang="de-DE" i="1" dirty="0">
                                  <a:solidFill>
                                    <a:schemeClr val="accent1"/>
                                  </a:solidFill>
                                  <a:latin typeface="Cambria Math" panose="02040503050406030204" pitchFamily="18" charset="0"/>
                                </a:rPr>
                              </m:ctrlPr>
                            </m:sSubPr>
                            <m:e>
                              <m:r>
                                <a:rPr lang="de-DE" b="1" i="1" dirty="0">
                                  <a:solidFill>
                                    <a:schemeClr val="accent1"/>
                                  </a:solidFill>
                                  <a:latin typeface="Cambria Math" panose="02040503050406030204" pitchFamily="18" charset="0"/>
                                </a:rPr>
                                <m:t>𝒓</m:t>
                              </m:r>
                            </m:e>
                            <m:sub>
                              <m:r>
                                <a:rPr lang="de-DE" i="1" dirty="0">
                                  <a:solidFill>
                                    <a:schemeClr val="accent1"/>
                                  </a:solidFill>
                                  <a:latin typeface="Cambria Math" panose="02040503050406030204" pitchFamily="18" charset="0"/>
                                </a:rPr>
                                <m:t>𝑓</m:t>
                              </m:r>
                            </m:sub>
                          </m:sSub>
                        </m:e>
                      </m:d>
                    </m:oMath>
                  </m:oMathPara>
                </a14:m>
                <a:endParaRPr lang="en-GB" dirty="0"/>
              </a:p>
              <a:p>
                <a:pPr lvl="1"/>
                <a:r>
                  <a:rPr lang="en-GB" dirty="0"/>
                  <a:t>Does not state how to get the estimates</a:t>
                </a:r>
              </a:p>
              <a:p>
                <a:pPr lvl="1"/>
                <a:endParaRPr lang="en-GB" dirty="0"/>
              </a:p>
            </p:txBody>
          </p:sp>
        </mc:Choice>
        <mc:Fallback xmlns="">
          <p:sp>
            <p:nvSpPr>
              <p:cNvPr id="3" name="Content Placeholder 2">
                <a:extLst>
                  <a:ext uri="{FF2B5EF4-FFF2-40B4-BE49-F238E27FC236}">
                    <a16:creationId xmlns:a16="http://schemas.microsoft.com/office/drawing/2014/main" id="{789C3964-7879-8244-97C9-AFA9E52874B5}"/>
                  </a:ext>
                </a:extLst>
              </p:cNvPr>
              <p:cNvSpPr>
                <a:spLocks noGrp="1" noRot="1" noChangeAspect="1" noMove="1" noResize="1" noEditPoints="1" noAdjustHandles="1" noChangeArrowheads="1" noChangeShapeType="1" noTextEdit="1"/>
              </p:cNvSpPr>
              <p:nvPr>
                <p:ph idx="1"/>
              </p:nvPr>
            </p:nvSpPr>
            <p:spPr>
              <a:blipFill>
                <a:blip r:embed="rId2"/>
                <a:stretch>
                  <a:fillRect l="-1547" t="-2985" r="-442"/>
                </a:stretch>
              </a:blipFill>
            </p:spPr>
            <p:txBody>
              <a:bodyPr/>
              <a:lstStyle/>
              <a:p>
                <a:r>
                  <a:rPr lang="en-GB">
                    <a:noFill/>
                  </a:rPr>
                  <a:t> </a:t>
                </a:r>
              </a:p>
            </p:txBody>
          </p:sp>
        </mc:Fallback>
      </mc:AlternateContent>
      <p:sp>
        <p:nvSpPr>
          <p:cNvPr id="10" name="Date Placeholder 9">
            <a:extLst>
              <a:ext uri="{FF2B5EF4-FFF2-40B4-BE49-F238E27FC236}">
                <a16:creationId xmlns:a16="http://schemas.microsoft.com/office/drawing/2014/main" id="{49D9B051-6EFF-074B-8234-B33E7CD01199}"/>
              </a:ext>
            </a:extLst>
          </p:cNvPr>
          <p:cNvSpPr>
            <a:spLocks noGrp="1"/>
          </p:cNvSpPr>
          <p:nvPr>
            <p:ph type="dt" sz="half" idx="2"/>
          </p:nvPr>
        </p:nvSpPr>
        <p:spPr/>
        <p:txBody>
          <a:bodyPr/>
          <a:lstStyle/>
          <a:p>
            <a:r>
              <a:rPr lang="en-GB"/>
              <a:t>Lifted Learning</a:t>
            </a:r>
            <a:endParaRPr lang="en-US" dirty="0"/>
          </a:p>
        </p:txBody>
      </p:sp>
      <p:sp>
        <p:nvSpPr>
          <p:cNvPr id="11" name="Footer Placeholder 10">
            <a:extLst>
              <a:ext uri="{FF2B5EF4-FFF2-40B4-BE49-F238E27FC236}">
                <a16:creationId xmlns:a16="http://schemas.microsoft.com/office/drawing/2014/main" id="{ACAEF3B2-F66B-D441-8D44-35191A8E904C}"/>
              </a:ext>
            </a:extLst>
          </p:cNvPr>
          <p:cNvSpPr>
            <a:spLocks noGrp="1"/>
          </p:cNvSpPr>
          <p:nvPr>
            <p:ph type="ftr" sz="quarter" idx="3"/>
          </p:nvPr>
        </p:nvSpPr>
        <p:spPr/>
        <p:txBody>
          <a:bodyPr/>
          <a:lstStyle/>
          <a:p>
            <a:r>
              <a:rPr lang="en-GB"/>
              <a:t>T. Braun - StaRAI</a:t>
            </a:r>
          </a:p>
        </p:txBody>
      </p:sp>
      <p:sp>
        <p:nvSpPr>
          <p:cNvPr id="4" name="Slide Number Placeholder 3">
            <a:extLst>
              <a:ext uri="{FF2B5EF4-FFF2-40B4-BE49-F238E27FC236}">
                <a16:creationId xmlns:a16="http://schemas.microsoft.com/office/drawing/2014/main" id="{AA339661-3992-7142-AAF1-BAD98FA3EF61}"/>
              </a:ext>
            </a:extLst>
          </p:cNvPr>
          <p:cNvSpPr>
            <a:spLocks noGrp="1"/>
          </p:cNvSpPr>
          <p:nvPr>
            <p:ph type="sldNum" sz="quarter" idx="4"/>
          </p:nvPr>
        </p:nvSpPr>
        <p:spPr/>
        <p:txBody>
          <a:bodyPr/>
          <a:lstStyle/>
          <a:p>
            <a:fld id="{67C9959E-8E6B-B04C-9955-EA096F41CA7A}" type="slidenum">
              <a:rPr lang="en-GB" smtClean="0"/>
              <a:t>153</a:t>
            </a:fld>
            <a:endParaRPr lang="en-GB"/>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07D8FA40-E5B4-FE48-8B8E-C751203D022E}"/>
                  </a:ext>
                </a:extLst>
              </p:cNvPr>
              <p:cNvSpPr/>
              <p:nvPr/>
            </p:nvSpPr>
            <p:spPr>
              <a:xfrm>
                <a:off x="2669989" y="2020707"/>
                <a:ext cx="4162358" cy="770147"/>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f>
                        <m:fPr>
                          <m:ctrlPr>
                            <a:rPr lang="de-DE" i="1">
                              <a:latin typeface="Cambria Math" panose="02040503050406030204" pitchFamily="18" charset="0"/>
                              <a:ea typeface="Cambria Math" panose="02040503050406030204" pitchFamily="18" charset="0"/>
                            </a:rPr>
                          </m:ctrlPr>
                        </m:fPr>
                        <m:num>
                          <m:r>
                            <a:rPr lang="de-DE" i="1">
                              <a:latin typeface="Cambria Math" panose="02040503050406030204" pitchFamily="18" charset="0"/>
                              <a:ea typeface="Cambria Math" panose="02040503050406030204" pitchFamily="18" charset="0"/>
                            </a:rPr>
                            <m:t>𝜕</m:t>
                          </m:r>
                          <m:func>
                            <m:funcPr>
                              <m:ctrlPr>
                                <a:rPr lang="de-DE" i="1">
                                  <a:latin typeface="Cambria Math" panose="02040503050406030204" pitchFamily="18" charset="0"/>
                                  <a:ea typeface="Cambria Math" panose="02040503050406030204" pitchFamily="18" charset="0"/>
                                </a:rPr>
                              </m:ctrlPr>
                            </m:funcPr>
                            <m:fName>
                              <m:r>
                                <m:rPr>
                                  <m:sty m:val="p"/>
                                </m:rPr>
                                <a:rPr lang="de-DE">
                                  <a:latin typeface="Cambria Math" panose="02040503050406030204" pitchFamily="18" charset="0"/>
                                  <a:ea typeface="Cambria Math" panose="02040503050406030204" pitchFamily="18" charset="0"/>
                                </a:rPr>
                                <m:t>log</m:t>
                              </m:r>
                            </m:fName>
                            <m:e>
                              <m:r>
                                <a:rPr lang="de-DE" i="1">
                                  <a:latin typeface="Cambria Math" panose="02040503050406030204" pitchFamily="18" charset="0"/>
                                  <a:ea typeface="Cambria Math" panose="02040503050406030204" pitchFamily="18" charset="0"/>
                                </a:rPr>
                                <m:t>𝑃</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𝐷</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𝜃</m:t>
                                  </m:r>
                                </m:e>
                              </m:d>
                            </m:e>
                          </m:func>
                        </m:num>
                        <m:den>
                          <m:r>
                            <a:rPr lang="de-DE" i="1">
                              <a:latin typeface="Cambria Math" panose="02040503050406030204" pitchFamily="18" charset="0"/>
                              <a:ea typeface="Cambria Math" panose="02040503050406030204" pitchFamily="18" charset="0"/>
                            </a:rPr>
                            <m:t>𝜕</m:t>
                          </m:r>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𝜙</m:t>
                              </m:r>
                            </m:e>
                            <m:sub>
                              <m:r>
                                <a:rPr lang="de-DE" i="1" dirty="0">
                                  <a:latin typeface="Cambria Math" panose="02040503050406030204" pitchFamily="18" charset="0"/>
                                  <a:ea typeface="Cambria Math" panose="02040503050406030204" pitchFamily="18" charset="0"/>
                                </a:rPr>
                                <m:t>𝑓</m:t>
                              </m:r>
                            </m:sub>
                          </m:sSub>
                          <m:d>
                            <m:dPr>
                              <m:ctrlPr>
                                <a:rPr lang="de-DE" i="1" dirty="0">
                                  <a:latin typeface="Cambria Math" panose="02040503050406030204" pitchFamily="18" charset="0"/>
                                  <a:ea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𝒓</m:t>
                                  </m:r>
                                </m:e>
                                <m:sub>
                                  <m:r>
                                    <a:rPr lang="de-DE" i="1" dirty="0">
                                      <a:latin typeface="Cambria Math" panose="02040503050406030204" pitchFamily="18" charset="0"/>
                                      <a:ea typeface="Cambria Math" panose="02040503050406030204" pitchFamily="18" charset="0"/>
                                    </a:rPr>
                                    <m:t>𝑓</m:t>
                                  </m:r>
                                </m:sub>
                              </m:sSub>
                            </m:e>
                          </m:d>
                        </m:den>
                      </m:f>
                      <m:r>
                        <a:rPr lang="de-DE" i="1">
                          <a:latin typeface="Cambria Math" panose="02040503050406030204" pitchFamily="18" charset="0"/>
                          <a:ea typeface="Cambria Math" panose="02040503050406030204" pitchFamily="18" charset="0"/>
                        </a:rPr>
                        <m:t>=</m:t>
                      </m:r>
                      <m:f>
                        <m:fPr>
                          <m:ctrlPr>
                            <a:rPr lang="de-DE" i="1" dirty="0">
                              <a:latin typeface="Cambria Math" panose="02040503050406030204" pitchFamily="18" charset="0"/>
                              <a:ea typeface="Cambria Math" panose="02040503050406030204" pitchFamily="18" charset="0"/>
                            </a:rPr>
                          </m:ctrlPr>
                        </m:fPr>
                        <m:num>
                          <m:r>
                            <a:rPr lang="de-DE" i="1">
                              <a:latin typeface="Cambria Math" panose="02040503050406030204" pitchFamily="18" charset="0"/>
                              <a:ea typeface="Cambria Math" panose="02040503050406030204" pitchFamily="18" charset="0"/>
                            </a:rPr>
                            <m:t>#</m:t>
                          </m:r>
                          <m:d>
                            <m:dPr>
                              <m:ctrlPr>
                                <a:rPr lang="de-DE" i="1">
                                  <a:latin typeface="Cambria Math" panose="02040503050406030204" pitchFamily="18" charset="0"/>
                                  <a:ea typeface="Cambria Math" panose="02040503050406030204" pitchFamily="18" charset="0"/>
                                </a:rPr>
                              </m:ctrlPr>
                            </m:dPr>
                            <m:e>
                              <m:sSub>
                                <m:sSubPr>
                                  <m:ctrlPr>
                                    <a:rPr lang="de-DE" b="1" i="1" dirty="0">
                                      <a:latin typeface="Cambria Math" panose="02040503050406030204" pitchFamily="18" charset="0"/>
                                    </a:rPr>
                                  </m:ctrlPr>
                                </m:sSubPr>
                                <m:e>
                                  <m:r>
                                    <a:rPr lang="de-DE" b="1" i="1" dirty="0">
                                      <a:latin typeface="Cambria Math" panose="02040503050406030204" pitchFamily="18" charset="0"/>
                                    </a:rPr>
                                    <m:t>𝒓</m:t>
                                  </m:r>
                                </m:e>
                                <m:sub>
                                  <m:r>
                                    <a:rPr lang="de-DE" i="1" dirty="0">
                                      <a:latin typeface="Cambria Math" panose="02040503050406030204" pitchFamily="18" charset="0"/>
                                    </a:rPr>
                                    <m:t>𝑓</m:t>
                                  </m:r>
                                </m:sub>
                              </m:sSub>
                            </m:e>
                          </m:d>
                        </m:num>
                        <m:den>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𝜙</m:t>
                              </m:r>
                            </m:e>
                            <m:sub>
                              <m:r>
                                <a:rPr lang="de-DE" i="1" dirty="0">
                                  <a:latin typeface="Cambria Math" panose="02040503050406030204" pitchFamily="18" charset="0"/>
                                  <a:ea typeface="Cambria Math" panose="02040503050406030204" pitchFamily="18" charset="0"/>
                                </a:rPr>
                                <m:t>𝑓</m:t>
                              </m:r>
                            </m:sub>
                          </m:sSub>
                          <m:d>
                            <m:dPr>
                              <m:ctrlPr>
                                <a:rPr lang="de-DE" i="1" dirty="0">
                                  <a:latin typeface="Cambria Math" panose="02040503050406030204" pitchFamily="18" charset="0"/>
                                  <a:ea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𝒓</m:t>
                                  </m:r>
                                </m:e>
                                <m:sub>
                                  <m:r>
                                    <a:rPr lang="de-DE" i="1" dirty="0">
                                      <a:latin typeface="Cambria Math" panose="02040503050406030204" pitchFamily="18" charset="0"/>
                                      <a:ea typeface="Cambria Math" panose="02040503050406030204" pitchFamily="18" charset="0"/>
                                    </a:rPr>
                                    <m:t>𝑓</m:t>
                                  </m:r>
                                </m:sub>
                              </m:sSub>
                            </m:e>
                          </m:d>
                        </m:den>
                      </m:f>
                      <m:r>
                        <a:rPr lang="de-DE"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𝑘</m:t>
                      </m:r>
                      <m:r>
                        <a:rPr lang="de-DE" i="1" dirty="0">
                          <a:latin typeface="Cambria Math" panose="02040503050406030204" pitchFamily="18" charset="0"/>
                          <a:ea typeface="Cambria Math" panose="02040503050406030204" pitchFamily="18" charset="0"/>
                        </a:rPr>
                        <m:t>∙</m:t>
                      </m:r>
                      <m:f>
                        <m:fPr>
                          <m:ctrlPr>
                            <a:rPr lang="de-DE" i="1">
                              <a:latin typeface="Cambria Math" panose="02040503050406030204" pitchFamily="18" charset="0"/>
                              <a:ea typeface="Cambria Math" panose="02040503050406030204" pitchFamily="18" charset="0"/>
                            </a:rPr>
                          </m:ctrlPr>
                        </m:fPr>
                        <m:num>
                          <m:r>
                            <a:rPr lang="de-DE" i="1">
                              <a:latin typeface="Cambria Math" panose="02040503050406030204" pitchFamily="18" charset="0"/>
                            </a:rPr>
                            <m:t>𝑃</m:t>
                          </m:r>
                          <m:d>
                            <m:dPr>
                              <m:ctrlPr>
                                <a:rPr lang="de-DE" i="1">
                                  <a:latin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𝒓</m:t>
                                  </m:r>
                                </m:e>
                                <m:sub>
                                  <m:r>
                                    <a:rPr lang="de-DE" i="1" dirty="0">
                                      <a:latin typeface="Cambria Math" panose="02040503050406030204" pitchFamily="18" charset="0"/>
                                      <a:ea typeface="Cambria Math" panose="02040503050406030204" pitchFamily="18" charset="0"/>
                                    </a:rPr>
                                    <m:t>𝑓</m:t>
                                  </m:r>
                                </m:sub>
                              </m:sSub>
                            </m:e>
                          </m:d>
                        </m:num>
                        <m:den>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𝜙</m:t>
                              </m:r>
                            </m:e>
                            <m:sub>
                              <m:r>
                                <a:rPr lang="de-DE" i="1" dirty="0">
                                  <a:latin typeface="Cambria Math" panose="02040503050406030204" pitchFamily="18" charset="0"/>
                                  <a:ea typeface="Cambria Math" panose="02040503050406030204" pitchFamily="18" charset="0"/>
                                </a:rPr>
                                <m:t>𝑓</m:t>
                              </m:r>
                            </m:sub>
                          </m:sSub>
                          <m:d>
                            <m:dPr>
                              <m:ctrlPr>
                                <a:rPr lang="de-DE" i="1" dirty="0">
                                  <a:latin typeface="Cambria Math" panose="02040503050406030204" pitchFamily="18" charset="0"/>
                                  <a:ea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𝒓</m:t>
                                  </m:r>
                                </m:e>
                                <m:sub>
                                  <m:r>
                                    <a:rPr lang="de-DE" i="1" dirty="0">
                                      <a:latin typeface="Cambria Math" panose="02040503050406030204" pitchFamily="18" charset="0"/>
                                      <a:ea typeface="Cambria Math" panose="02040503050406030204" pitchFamily="18" charset="0"/>
                                    </a:rPr>
                                    <m:t>𝑓</m:t>
                                  </m:r>
                                </m:sub>
                              </m:sSub>
                            </m:e>
                          </m:d>
                        </m:den>
                      </m:f>
                      <m:r>
                        <a:rPr lang="de-DE" i="1" dirty="0">
                          <a:latin typeface="Cambria Math" panose="02040503050406030204" pitchFamily="18" charset="0"/>
                          <a:ea typeface="Cambria Math" panose="02040503050406030204" pitchFamily="18" charset="0"/>
                        </a:rPr>
                        <m:t>=0</m:t>
                      </m:r>
                    </m:oMath>
                  </m:oMathPara>
                </a14:m>
                <a:endParaRPr lang="en-GB" dirty="0"/>
              </a:p>
            </p:txBody>
          </p:sp>
        </mc:Choice>
        <mc:Fallback xmlns="">
          <p:sp>
            <p:nvSpPr>
              <p:cNvPr id="5" name="Rectangle 4">
                <a:extLst>
                  <a:ext uri="{FF2B5EF4-FFF2-40B4-BE49-F238E27FC236}">
                    <a16:creationId xmlns:a16="http://schemas.microsoft.com/office/drawing/2014/main" id="{07D8FA40-E5B4-FE48-8B8E-C751203D022E}"/>
                  </a:ext>
                </a:extLst>
              </p:cNvPr>
              <p:cNvSpPr>
                <a:spLocks noRot="1" noChangeAspect="1" noMove="1" noResize="1" noEditPoints="1" noAdjustHandles="1" noChangeArrowheads="1" noChangeShapeType="1" noTextEdit="1"/>
              </p:cNvSpPr>
              <p:nvPr/>
            </p:nvSpPr>
            <p:spPr>
              <a:xfrm>
                <a:off x="2669989" y="2020707"/>
                <a:ext cx="4162358" cy="770147"/>
              </a:xfrm>
              <a:prstGeom prst="rect">
                <a:avLst/>
              </a:prstGeom>
              <a:blipFill>
                <a:blip r:embed="rId3"/>
                <a:stretch>
                  <a:fillRect b="-161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4593DE98-79F4-C345-9D18-727EDD563628}"/>
                  </a:ext>
                </a:extLst>
              </p:cNvPr>
              <p:cNvSpPr/>
              <p:nvPr/>
            </p:nvSpPr>
            <p:spPr>
              <a:xfrm>
                <a:off x="6682838" y="2019055"/>
                <a:ext cx="2796470" cy="77014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dirty="0">
                          <a:latin typeface="Cambria Math" panose="02040503050406030204" pitchFamily="18" charset="0"/>
                          <a:ea typeface="Cambria Math" panose="02040503050406030204" pitchFamily="18" charset="0"/>
                        </a:rPr>
                        <m:t>→    </m:t>
                      </m:r>
                      <m:f>
                        <m:fPr>
                          <m:ctrlPr>
                            <a:rPr lang="de-DE" i="1" dirty="0">
                              <a:latin typeface="Cambria Math" panose="02040503050406030204" pitchFamily="18" charset="0"/>
                              <a:ea typeface="Cambria Math" panose="02040503050406030204" pitchFamily="18" charset="0"/>
                            </a:rPr>
                          </m:ctrlPr>
                        </m:fPr>
                        <m:num>
                          <m:r>
                            <a:rPr lang="de-DE" i="1">
                              <a:latin typeface="Cambria Math" panose="02040503050406030204" pitchFamily="18" charset="0"/>
                              <a:ea typeface="Cambria Math" panose="02040503050406030204" pitchFamily="18" charset="0"/>
                            </a:rPr>
                            <m:t>#</m:t>
                          </m:r>
                          <m:d>
                            <m:dPr>
                              <m:ctrlPr>
                                <a:rPr lang="de-DE" i="1">
                                  <a:latin typeface="Cambria Math" panose="02040503050406030204" pitchFamily="18" charset="0"/>
                                  <a:ea typeface="Cambria Math" panose="02040503050406030204" pitchFamily="18" charset="0"/>
                                </a:rPr>
                              </m:ctrlPr>
                            </m:dPr>
                            <m:e>
                              <m:sSub>
                                <m:sSubPr>
                                  <m:ctrlPr>
                                    <a:rPr lang="de-DE" b="1" i="1" dirty="0">
                                      <a:latin typeface="Cambria Math" panose="02040503050406030204" pitchFamily="18" charset="0"/>
                                    </a:rPr>
                                  </m:ctrlPr>
                                </m:sSubPr>
                                <m:e>
                                  <m:r>
                                    <a:rPr lang="de-DE" b="1" i="1" dirty="0">
                                      <a:latin typeface="Cambria Math" panose="02040503050406030204" pitchFamily="18" charset="0"/>
                                    </a:rPr>
                                    <m:t>𝒓</m:t>
                                  </m:r>
                                </m:e>
                                <m:sub>
                                  <m:r>
                                    <a:rPr lang="de-DE" i="1" dirty="0">
                                      <a:latin typeface="Cambria Math" panose="02040503050406030204" pitchFamily="18" charset="0"/>
                                    </a:rPr>
                                    <m:t>𝑓</m:t>
                                  </m:r>
                                </m:sub>
                              </m:sSub>
                            </m:e>
                          </m:d>
                        </m:num>
                        <m:den>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𝜙</m:t>
                              </m:r>
                            </m:e>
                            <m:sub>
                              <m:r>
                                <a:rPr lang="de-DE" i="1" dirty="0">
                                  <a:latin typeface="Cambria Math" panose="02040503050406030204" pitchFamily="18" charset="0"/>
                                  <a:ea typeface="Cambria Math" panose="02040503050406030204" pitchFamily="18" charset="0"/>
                                </a:rPr>
                                <m:t>𝑓</m:t>
                              </m:r>
                            </m:sub>
                          </m:sSub>
                          <m:d>
                            <m:dPr>
                              <m:ctrlPr>
                                <a:rPr lang="de-DE" i="1" dirty="0">
                                  <a:latin typeface="Cambria Math" panose="02040503050406030204" pitchFamily="18" charset="0"/>
                                  <a:ea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𝒓</m:t>
                                  </m:r>
                                </m:e>
                                <m:sub>
                                  <m:r>
                                    <a:rPr lang="de-DE" i="1" dirty="0">
                                      <a:latin typeface="Cambria Math" panose="02040503050406030204" pitchFamily="18" charset="0"/>
                                      <a:ea typeface="Cambria Math" panose="02040503050406030204" pitchFamily="18" charset="0"/>
                                    </a:rPr>
                                    <m:t>𝑓</m:t>
                                  </m:r>
                                </m:sub>
                              </m:sSub>
                            </m:e>
                          </m:d>
                        </m:den>
                      </m:f>
                      <m:r>
                        <a:rPr lang="de-DE"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𝑘</m:t>
                      </m:r>
                      <m:r>
                        <a:rPr lang="de-DE" i="1" dirty="0">
                          <a:latin typeface="Cambria Math" panose="02040503050406030204" pitchFamily="18" charset="0"/>
                          <a:ea typeface="Cambria Math" panose="02040503050406030204" pitchFamily="18" charset="0"/>
                        </a:rPr>
                        <m:t>∙</m:t>
                      </m:r>
                      <m:f>
                        <m:fPr>
                          <m:ctrlPr>
                            <a:rPr lang="de-DE" i="1">
                              <a:latin typeface="Cambria Math" panose="02040503050406030204" pitchFamily="18" charset="0"/>
                              <a:ea typeface="Cambria Math" panose="02040503050406030204" pitchFamily="18" charset="0"/>
                            </a:rPr>
                          </m:ctrlPr>
                        </m:fPr>
                        <m:num>
                          <m:r>
                            <a:rPr lang="de-DE" i="1">
                              <a:latin typeface="Cambria Math" panose="02040503050406030204" pitchFamily="18" charset="0"/>
                            </a:rPr>
                            <m:t>𝑃</m:t>
                          </m:r>
                          <m:d>
                            <m:dPr>
                              <m:ctrlPr>
                                <a:rPr lang="de-DE" i="1">
                                  <a:latin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𝒓</m:t>
                                  </m:r>
                                </m:e>
                                <m:sub>
                                  <m:r>
                                    <a:rPr lang="de-DE" i="1" dirty="0">
                                      <a:latin typeface="Cambria Math" panose="02040503050406030204" pitchFamily="18" charset="0"/>
                                      <a:ea typeface="Cambria Math" panose="02040503050406030204" pitchFamily="18" charset="0"/>
                                    </a:rPr>
                                    <m:t>𝑓</m:t>
                                  </m:r>
                                </m:sub>
                              </m:sSub>
                            </m:e>
                          </m:d>
                        </m:num>
                        <m:den>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𝜙</m:t>
                              </m:r>
                            </m:e>
                            <m:sub>
                              <m:r>
                                <a:rPr lang="de-DE" i="1" dirty="0">
                                  <a:latin typeface="Cambria Math" panose="02040503050406030204" pitchFamily="18" charset="0"/>
                                  <a:ea typeface="Cambria Math" panose="02040503050406030204" pitchFamily="18" charset="0"/>
                                </a:rPr>
                                <m:t>𝑓</m:t>
                              </m:r>
                            </m:sub>
                          </m:sSub>
                          <m:d>
                            <m:dPr>
                              <m:ctrlPr>
                                <a:rPr lang="de-DE" i="1" dirty="0">
                                  <a:latin typeface="Cambria Math" panose="02040503050406030204" pitchFamily="18" charset="0"/>
                                  <a:ea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𝒓</m:t>
                                  </m:r>
                                </m:e>
                                <m:sub>
                                  <m:r>
                                    <a:rPr lang="de-DE" i="1" dirty="0">
                                      <a:latin typeface="Cambria Math" panose="02040503050406030204" pitchFamily="18" charset="0"/>
                                      <a:ea typeface="Cambria Math" panose="02040503050406030204" pitchFamily="18" charset="0"/>
                                    </a:rPr>
                                    <m:t>𝑓</m:t>
                                  </m:r>
                                </m:sub>
                              </m:sSub>
                            </m:e>
                          </m:d>
                        </m:den>
                      </m:f>
                    </m:oMath>
                  </m:oMathPara>
                </a14:m>
                <a:endParaRPr lang="en-GB" dirty="0"/>
              </a:p>
            </p:txBody>
          </p:sp>
        </mc:Choice>
        <mc:Fallback xmlns="">
          <p:sp>
            <p:nvSpPr>
              <p:cNvPr id="6" name="Rectangle 5">
                <a:extLst>
                  <a:ext uri="{FF2B5EF4-FFF2-40B4-BE49-F238E27FC236}">
                    <a16:creationId xmlns:a16="http://schemas.microsoft.com/office/drawing/2014/main" id="{4593DE98-79F4-C345-9D18-727EDD563628}"/>
                  </a:ext>
                </a:extLst>
              </p:cNvPr>
              <p:cNvSpPr>
                <a:spLocks noRot="1" noChangeAspect="1" noMove="1" noResize="1" noEditPoints="1" noAdjustHandles="1" noChangeArrowheads="1" noChangeShapeType="1" noTextEdit="1"/>
              </p:cNvSpPr>
              <p:nvPr/>
            </p:nvSpPr>
            <p:spPr>
              <a:xfrm>
                <a:off x="6682838" y="2019055"/>
                <a:ext cx="2796470" cy="770147"/>
              </a:xfrm>
              <a:prstGeom prst="rect">
                <a:avLst/>
              </a:prstGeom>
              <a:blipFill>
                <a:blip r:embed="rId4"/>
                <a:stretch>
                  <a:fillRect b="-161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8E80CB35-E107-4441-9A1E-FB01F09D94C0}"/>
                  </a:ext>
                </a:extLst>
              </p:cNvPr>
              <p:cNvSpPr/>
              <p:nvPr/>
            </p:nvSpPr>
            <p:spPr>
              <a:xfrm>
                <a:off x="7315055" y="2844219"/>
                <a:ext cx="1995418" cy="411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ea typeface="Cambria Math" panose="02040503050406030204" pitchFamily="18" charset="0"/>
                        </a:rPr>
                        <m:t>#</m:t>
                      </m:r>
                      <m:d>
                        <m:dPr>
                          <m:ctrlPr>
                            <a:rPr lang="de-DE" i="1">
                              <a:latin typeface="Cambria Math" panose="02040503050406030204" pitchFamily="18" charset="0"/>
                              <a:ea typeface="Cambria Math" panose="02040503050406030204" pitchFamily="18" charset="0"/>
                            </a:rPr>
                          </m:ctrlPr>
                        </m:dPr>
                        <m:e>
                          <m:sSub>
                            <m:sSubPr>
                              <m:ctrlPr>
                                <a:rPr lang="de-DE" b="1" i="1" dirty="0">
                                  <a:latin typeface="Cambria Math" panose="02040503050406030204" pitchFamily="18" charset="0"/>
                                </a:rPr>
                              </m:ctrlPr>
                            </m:sSubPr>
                            <m:e>
                              <m:r>
                                <a:rPr lang="de-DE" b="1" i="1" dirty="0">
                                  <a:latin typeface="Cambria Math" panose="02040503050406030204" pitchFamily="18" charset="0"/>
                                </a:rPr>
                                <m:t>𝒓</m:t>
                              </m:r>
                            </m:e>
                            <m:sub>
                              <m:r>
                                <a:rPr lang="de-DE" i="1" dirty="0">
                                  <a:latin typeface="Cambria Math" panose="02040503050406030204" pitchFamily="18" charset="0"/>
                                </a:rPr>
                                <m:t>𝑓</m:t>
                              </m:r>
                            </m:sub>
                          </m:sSub>
                        </m:e>
                      </m:d>
                      <m:r>
                        <a:rPr lang="de-DE"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𝑘</m:t>
                      </m:r>
                      <m:r>
                        <a:rPr lang="de-DE" i="1" dirty="0">
                          <a:latin typeface="Cambria Math" panose="02040503050406030204" pitchFamily="18" charset="0"/>
                          <a:ea typeface="Cambria Math" panose="02040503050406030204" pitchFamily="18" charset="0"/>
                        </a:rPr>
                        <m:t>∙</m:t>
                      </m:r>
                      <m:r>
                        <a:rPr lang="de-DE" i="1">
                          <a:latin typeface="Cambria Math" panose="02040503050406030204" pitchFamily="18" charset="0"/>
                        </a:rPr>
                        <m:t>𝑃</m:t>
                      </m:r>
                      <m:d>
                        <m:dPr>
                          <m:ctrlPr>
                            <a:rPr lang="de-DE" i="1">
                              <a:latin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𝒓</m:t>
                              </m:r>
                            </m:e>
                            <m:sub>
                              <m:r>
                                <a:rPr lang="de-DE" i="1" dirty="0">
                                  <a:latin typeface="Cambria Math" panose="02040503050406030204" pitchFamily="18" charset="0"/>
                                  <a:ea typeface="Cambria Math" panose="02040503050406030204" pitchFamily="18" charset="0"/>
                                </a:rPr>
                                <m:t>𝑓</m:t>
                              </m:r>
                            </m:sub>
                          </m:sSub>
                        </m:e>
                      </m:d>
                    </m:oMath>
                  </m:oMathPara>
                </a14:m>
                <a:endParaRPr lang="en-GB" dirty="0"/>
              </a:p>
            </p:txBody>
          </p:sp>
        </mc:Choice>
        <mc:Fallback xmlns="">
          <p:sp>
            <p:nvSpPr>
              <p:cNvPr id="7" name="Rectangle 6">
                <a:extLst>
                  <a:ext uri="{FF2B5EF4-FFF2-40B4-BE49-F238E27FC236}">
                    <a16:creationId xmlns:a16="http://schemas.microsoft.com/office/drawing/2014/main" id="{8E80CB35-E107-4441-9A1E-FB01F09D94C0}"/>
                  </a:ext>
                </a:extLst>
              </p:cNvPr>
              <p:cNvSpPr>
                <a:spLocks noRot="1" noChangeAspect="1" noMove="1" noResize="1" noEditPoints="1" noAdjustHandles="1" noChangeArrowheads="1" noChangeShapeType="1" noTextEdit="1"/>
              </p:cNvSpPr>
              <p:nvPr/>
            </p:nvSpPr>
            <p:spPr>
              <a:xfrm>
                <a:off x="7315055" y="2844219"/>
                <a:ext cx="1995418" cy="411331"/>
              </a:xfrm>
              <a:prstGeom prst="rect">
                <a:avLst/>
              </a:prstGeom>
              <a:blipFill>
                <a:blip r:embed="rId5"/>
                <a:stretch>
                  <a:fillRect b="-909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46D22985-B463-8B40-BEA1-E81AC4D3DC87}"/>
                  </a:ext>
                </a:extLst>
              </p:cNvPr>
              <p:cNvSpPr/>
              <p:nvPr/>
            </p:nvSpPr>
            <p:spPr>
              <a:xfrm>
                <a:off x="7315056" y="3306466"/>
                <a:ext cx="1693733" cy="67024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de-DE" b="1" i="1" dirty="0">
                              <a:latin typeface="Cambria Math" panose="02040503050406030204" pitchFamily="18" charset="0"/>
                              <a:ea typeface="Cambria Math" panose="02040503050406030204" pitchFamily="18" charset="0"/>
                            </a:rPr>
                          </m:ctrlPr>
                        </m:fPr>
                        <m:num>
                          <m:r>
                            <a:rPr lang="de-DE" i="1" dirty="0">
                              <a:latin typeface="Cambria Math" panose="02040503050406030204" pitchFamily="18" charset="0"/>
                              <a:ea typeface="Cambria Math" panose="02040503050406030204" pitchFamily="18" charset="0"/>
                            </a:rPr>
                            <m:t>#</m:t>
                          </m:r>
                          <m:d>
                            <m:dPr>
                              <m:ctrlPr>
                                <a:rPr lang="de-DE" i="1">
                                  <a:latin typeface="Cambria Math" panose="02040503050406030204" pitchFamily="18" charset="0"/>
                                  <a:ea typeface="Cambria Math" panose="02040503050406030204" pitchFamily="18" charset="0"/>
                                </a:rPr>
                              </m:ctrlPr>
                            </m:dPr>
                            <m:e>
                              <m:sSub>
                                <m:sSubPr>
                                  <m:ctrlPr>
                                    <a:rPr lang="de-DE" b="1" i="1" dirty="0">
                                      <a:latin typeface="Cambria Math" panose="02040503050406030204" pitchFamily="18" charset="0"/>
                                    </a:rPr>
                                  </m:ctrlPr>
                                </m:sSubPr>
                                <m:e>
                                  <m:r>
                                    <a:rPr lang="de-DE" b="1" i="1" dirty="0">
                                      <a:latin typeface="Cambria Math" panose="02040503050406030204" pitchFamily="18" charset="0"/>
                                    </a:rPr>
                                    <m:t>𝒓</m:t>
                                  </m:r>
                                </m:e>
                                <m:sub>
                                  <m:r>
                                    <a:rPr lang="de-DE" i="1" dirty="0">
                                      <a:latin typeface="Cambria Math" panose="02040503050406030204" pitchFamily="18" charset="0"/>
                                    </a:rPr>
                                    <m:t>𝑓</m:t>
                                  </m:r>
                                </m:sub>
                              </m:sSub>
                            </m:e>
                          </m:d>
                        </m:num>
                        <m:den>
                          <m:r>
                            <a:rPr lang="de-DE" i="1" dirty="0">
                              <a:latin typeface="Cambria Math" panose="02040503050406030204" pitchFamily="18" charset="0"/>
                            </a:rPr>
                            <m:t>𝑘</m:t>
                          </m:r>
                        </m:den>
                      </m:f>
                      <m:r>
                        <a:rPr lang="de-DE" i="1" dirty="0">
                          <a:latin typeface="Cambria Math" panose="02040503050406030204" pitchFamily="18" charset="0"/>
                          <a:ea typeface="Cambria Math" panose="02040503050406030204" pitchFamily="18" charset="0"/>
                        </a:rPr>
                        <m:t>=</m:t>
                      </m:r>
                      <m:r>
                        <a:rPr lang="de-DE" i="1">
                          <a:latin typeface="Cambria Math" panose="02040503050406030204" pitchFamily="18" charset="0"/>
                        </a:rPr>
                        <m:t>𝑃</m:t>
                      </m:r>
                      <m:d>
                        <m:dPr>
                          <m:ctrlPr>
                            <a:rPr lang="de-DE" i="1">
                              <a:latin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𝒓</m:t>
                              </m:r>
                            </m:e>
                            <m:sub>
                              <m:r>
                                <a:rPr lang="de-DE" i="1" dirty="0">
                                  <a:latin typeface="Cambria Math" panose="02040503050406030204" pitchFamily="18" charset="0"/>
                                  <a:ea typeface="Cambria Math" panose="02040503050406030204" pitchFamily="18" charset="0"/>
                                </a:rPr>
                                <m:t>𝑓</m:t>
                              </m:r>
                            </m:sub>
                          </m:sSub>
                        </m:e>
                      </m:d>
                    </m:oMath>
                  </m:oMathPara>
                </a14:m>
                <a:endParaRPr lang="en-GB" dirty="0"/>
              </a:p>
            </p:txBody>
          </p:sp>
        </mc:Choice>
        <mc:Fallback xmlns="">
          <p:sp>
            <p:nvSpPr>
              <p:cNvPr id="8" name="Rectangle 7">
                <a:extLst>
                  <a:ext uri="{FF2B5EF4-FFF2-40B4-BE49-F238E27FC236}">
                    <a16:creationId xmlns:a16="http://schemas.microsoft.com/office/drawing/2014/main" id="{46D22985-B463-8B40-BEA1-E81AC4D3DC87}"/>
                  </a:ext>
                </a:extLst>
              </p:cNvPr>
              <p:cNvSpPr>
                <a:spLocks noRot="1" noChangeAspect="1" noMove="1" noResize="1" noEditPoints="1" noAdjustHandles="1" noChangeArrowheads="1" noChangeShapeType="1" noTextEdit="1"/>
              </p:cNvSpPr>
              <p:nvPr/>
            </p:nvSpPr>
            <p:spPr>
              <a:xfrm>
                <a:off x="7315056" y="3306466"/>
                <a:ext cx="1693733" cy="670248"/>
              </a:xfrm>
              <a:prstGeom prst="rect">
                <a:avLst/>
              </a:prstGeom>
              <a:blipFill>
                <a:blip r:embed="rId6"/>
                <a:stretch>
                  <a:fillRect b="-370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DF81DDB2-AD85-794E-BB11-6EFE9142575D}"/>
                  </a:ext>
                </a:extLst>
              </p:cNvPr>
              <p:cNvSpPr txBox="1"/>
              <p:nvPr/>
            </p:nvSpPr>
            <p:spPr>
              <a:xfrm>
                <a:off x="6506719" y="4700843"/>
                <a:ext cx="276037"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400" i="1" dirty="0">
                          <a:solidFill>
                            <a:schemeClr val="accent1"/>
                          </a:solidFill>
                          <a:latin typeface="Cambria Math" panose="02040503050406030204" pitchFamily="18" charset="0"/>
                        </a:rPr>
                        <m:t>!</m:t>
                      </m:r>
                    </m:oMath>
                  </m:oMathPara>
                </a14:m>
                <a:endParaRPr lang="en-GB" sz="2000" dirty="0">
                  <a:solidFill>
                    <a:schemeClr val="accent1"/>
                  </a:solidFill>
                </a:endParaRPr>
              </a:p>
            </p:txBody>
          </p:sp>
        </mc:Choice>
        <mc:Fallback xmlns="">
          <p:sp>
            <p:nvSpPr>
              <p:cNvPr id="9" name="TextBox 8">
                <a:extLst>
                  <a:ext uri="{FF2B5EF4-FFF2-40B4-BE49-F238E27FC236}">
                    <a16:creationId xmlns:a16="http://schemas.microsoft.com/office/drawing/2014/main" id="{DF81DDB2-AD85-794E-BB11-6EFE9142575D}"/>
                  </a:ext>
                </a:extLst>
              </p:cNvPr>
              <p:cNvSpPr txBox="1">
                <a:spLocks noRot="1" noChangeAspect="1" noMove="1" noResize="1" noEditPoints="1" noAdjustHandles="1" noChangeArrowheads="1" noChangeShapeType="1" noTextEdit="1"/>
              </p:cNvSpPr>
              <p:nvPr/>
            </p:nvSpPr>
            <p:spPr>
              <a:xfrm>
                <a:off x="6506719" y="4700843"/>
                <a:ext cx="276037" cy="307777"/>
              </a:xfrm>
              <a:prstGeom prst="rect">
                <a:avLst/>
              </a:prstGeom>
              <a:blipFill>
                <a:blip r:embed="rId7"/>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244046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32F78-911C-0D48-9B6C-952E330A6E02}"/>
              </a:ext>
            </a:extLst>
          </p:cNvPr>
          <p:cNvSpPr>
            <a:spLocks noGrp="1"/>
          </p:cNvSpPr>
          <p:nvPr>
            <p:ph type="title"/>
          </p:nvPr>
        </p:nvSpPr>
        <p:spPr/>
        <p:txBody>
          <a:bodyPr>
            <a:normAutofit/>
          </a:bodyPr>
          <a:lstStyle/>
          <a:p>
            <a:r>
              <a:rPr lang="en-GB" dirty="0"/>
              <a:t>Factors over Maximal Cliques</a:t>
            </a:r>
          </a:p>
        </p:txBody>
      </p:sp>
      <p:sp>
        <p:nvSpPr>
          <p:cNvPr id="3" name="Content Placeholder 2">
            <a:extLst>
              <a:ext uri="{FF2B5EF4-FFF2-40B4-BE49-F238E27FC236}">
                <a16:creationId xmlns:a16="http://schemas.microsoft.com/office/drawing/2014/main" id="{1A2924B7-EA97-6B43-86D6-BA6B5D9DB42F}"/>
              </a:ext>
            </a:extLst>
          </p:cNvPr>
          <p:cNvSpPr>
            <a:spLocks noGrp="1"/>
          </p:cNvSpPr>
          <p:nvPr>
            <p:ph idx="1"/>
          </p:nvPr>
        </p:nvSpPr>
        <p:spPr>
          <a:xfrm>
            <a:off x="359625" y="1665066"/>
            <a:ext cx="8048143" cy="4240848"/>
          </a:xfrm>
        </p:spPr>
        <p:txBody>
          <a:bodyPr>
            <a:normAutofit/>
          </a:bodyPr>
          <a:lstStyle/>
          <a:p>
            <a:r>
              <a:rPr lang="en-GB" dirty="0"/>
              <a:t>Markov net with potential functions over its maximal cliques</a:t>
            </a:r>
          </a:p>
          <a:p>
            <a:pPr lvl="1"/>
            <a:r>
              <a:rPr lang="en-GB" dirty="0"/>
              <a:t>Clique: set of nodes where every node is directly connected with every other node</a:t>
            </a:r>
          </a:p>
          <a:p>
            <a:pPr lvl="2"/>
            <a:r>
              <a:rPr lang="en-GB" dirty="0"/>
              <a:t>In factor graphs: Directly connected = appear in same factor</a:t>
            </a:r>
          </a:p>
          <a:p>
            <a:pPr lvl="1"/>
            <a:r>
              <a:rPr lang="en-GB" dirty="0"/>
              <a:t>Maximal clique</a:t>
            </a:r>
          </a:p>
          <a:p>
            <a:pPr lvl="2"/>
            <a:r>
              <a:rPr lang="en-GB" dirty="0"/>
              <a:t>There is no node in the graph that you could add to the clique with the clique remaining a clique</a:t>
            </a:r>
          </a:p>
          <a:p>
            <a:pPr lvl="1"/>
            <a:r>
              <a:rPr lang="en-GB" dirty="0"/>
              <a:t>Equivalent factor models</a:t>
            </a:r>
          </a:p>
          <a:p>
            <a:r>
              <a:rPr lang="en-GB" dirty="0"/>
              <a:t>Corresponding junction tree with the nodes of each clique as the clusters and one factor per cluster assigned as local model with its arguments making up the cluster</a:t>
            </a:r>
          </a:p>
          <a:p>
            <a:endParaRPr lang="en-GB" dirty="0"/>
          </a:p>
          <a:p>
            <a:endParaRPr lang="en-GB" dirty="0"/>
          </a:p>
        </p:txBody>
      </p:sp>
      <p:sp>
        <p:nvSpPr>
          <p:cNvPr id="6" name="Date Placeholder 5">
            <a:extLst>
              <a:ext uri="{FF2B5EF4-FFF2-40B4-BE49-F238E27FC236}">
                <a16:creationId xmlns:a16="http://schemas.microsoft.com/office/drawing/2014/main" id="{18D59938-1843-2E49-A430-DB17662AADFE}"/>
              </a:ext>
            </a:extLst>
          </p:cNvPr>
          <p:cNvSpPr>
            <a:spLocks noGrp="1"/>
          </p:cNvSpPr>
          <p:nvPr>
            <p:ph type="dt" sz="half" idx="2"/>
          </p:nvPr>
        </p:nvSpPr>
        <p:spPr/>
        <p:txBody>
          <a:bodyPr/>
          <a:lstStyle/>
          <a:p>
            <a:r>
              <a:rPr lang="en-GB"/>
              <a:t>Lifted Learning</a:t>
            </a:r>
            <a:endParaRPr lang="en-US" dirty="0"/>
          </a:p>
        </p:txBody>
      </p:sp>
      <p:sp>
        <p:nvSpPr>
          <p:cNvPr id="7" name="Footer Placeholder 6">
            <a:extLst>
              <a:ext uri="{FF2B5EF4-FFF2-40B4-BE49-F238E27FC236}">
                <a16:creationId xmlns:a16="http://schemas.microsoft.com/office/drawing/2014/main" id="{D5D65DE6-3020-C643-8E86-DBDFF69D336E}"/>
              </a:ext>
            </a:extLst>
          </p:cNvPr>
          <p:cNvSpPr>
            <a:spLocks noGrp="1"/>
          </p:cNvSpPr>
          <p:nvPr>
            <p:ph type="ftr" sz="quarter" idx="3"/>
          </p:nvPr>
        </p:nvSpPr>
        <p:spPr/>
        <p:txBody>
          <a:bodyPr/>
          <a:lstStyle/>
          <a:p>
            <a:r>
              <a:rPr lang="en-GB"/>
              <a:t>T. Braun - StaRAI</a:t>
            </a:r>
          </a:p>
        </p:txBody>
      </p:sp>
      <p:sp>
        <p:nvSpPr>
          <p:cNvPr id="4" name="Slide Number Placeholder 3">
            <a:extLst>
              <a:ext uri="{FF2B5EF4-FFF2-40B4-BE49-F238E27FC236}">
                <a16:creationId xmlns:a16="http://schemas.microsoft.com/office/drawing/2014/main" id="{4F923368-B9A3-BE46-96CC-5FBA4312B9B6}"/>
              </a:ext>
            </a:extLst>
          </p:cNvPr>
          <p:cNvSpPr>
            <a:spLocks noGrp="1"/>
          </p:cNvSpPr>
          <p:nvPr>
            <p:ph type="sldNum" sz="quarter" idx="4"/>
          </p:nvPr>
        </p:nvSpPr>
        <p:spPr/>
        <p:txBody>
          <a:bodyPr/>
          <a:lstStyle/>
          <a:p>
            <a:fld id="{67C9959E-8E6B-B04C-9955-EA096F41CA7A}" type="slidenum">
              <a:rPr lang="en-GB" smtClean="0"/>
              <a:t>154</a:t>
            </a:fld>
            <a:endParaRPr lang="en-GB"/>
          </a:p>
        </p:txBody>
      </p:sp>
      <p:grpSp>
        <p:nvGrpSpPr>
          <p:cNvPr id="9" name="Group 8">
            <a:extLst>
              <a:ext uri="{FF2B5EF4-FFF2-40B4-BE49-F238E27FC236}">
                <a16:creationId xmlns:a16="http://schemas.microsoft.com/office/drawing/2014/main" id="{FC10BFD9-3300-4A4D-8888-32D50E3C2915}"/>
              </a:ext>
            </a:extLst>
          </p:cNvPr>
          <p:cNvGrpSpPr/>
          <p:nvPr/>
        </p:nvGrpSpPr>
        <p:grpSpPr>
          <a:xfrm>
            <a:off x="8915035" y="999167"/>
            <a:ext cx="2551761" cy="1563173"/>
            <a:chOff x="6806696" y="3454016"/>
            <a:chExt cx="2551761" cy="1563173"/>
          </a:xfrm>
        </p:grpSpPr>
        <p:grpSp>
          <p:nvGrpSpPr>
            <p:cNvPr id="10" name="Group 9">
              <a:extLst>
                <a:ext uri="{FF2B5EF4-FFF2-40B4-BE49-F238E27FC236}">
                  <a16:creationId xmlns:a16="http://schemas.microsoft.com/office/drawing/2014/main" id="{976F2A54-BAFD-7643-AE15-96FA0CEA0969}"/>
                </a:ext>
              </a:extLst>
            </p:cNvPr>
            <p:cNvGrpSpPr/>
            <p:nvPr/>
          </p:nvGrpSpPr>
          <p:grpSpPr>
            <a:xfrm>
              <a:off x="6806696" y="3454016"/>
              <a:ext cx="2551761" cy="1146768"/>
              <a:chOff x="685857" y="3446111"/>
              <a:chExt cx="2551761" cy="1146768"/>
            </a:xfrm>
          </p:grpSpPr>
          <p:grpSp>
            <p:nvGrpSpPr>
              <p:cNvPr id="12" name="Group 11">
                <a:extLst>
                  <a:ext uri="{FF2B5EF4-FFF2-40B4-BE49-F238E27FC236}">
                    <a16:creationId xmlns:a16="http://schemas.microsoft.com/office/drawing/2014/main" id="{4A7C5A13-EA12-B040-A561-5C8F7BCE82C0}"/>
                  </a:ext>
                </a:extLst>
              </p:cNvPr>
              <p:cNvGrpSpPr/>
              <p:nvPr/>
            </p:nvGrpSpPr>
            <p:grpSpPr>
              <a:xfrm>
                <a:off x="685857" y="4203366"/>
                <a:ext cx="1329467" cy="389513"/>
                <a:chOff x="5409113" y="2979431"/>
                <a:chExt cx="1329467" cy="389513"/>
              </a:xfrm>
            </p:grpSpPr>
            <p:sp>
              <p:nvSpPr>
                <p:cNvPr id="21" name="TextBox 20">
                  <a:extLst>
                    <a:ext uri="{FF2B5EF4-FFF2-40B4-BE49-F238E27FC236}">
                      <a16:creationId xmlns:a16="http://schemas.microsoft.com/office/drawing/2014/main" id="{F3FA4D8B-45E3-A349-B3D9-4B57380C0B89}"/>
                    </a:ext>
                  </a:extLst>
                </p:cNvPr>
                <p:cNvSpPr txBox="1"/>
                <p:nvPr/>
              </p:nvSpPr>
              <p:spPr>
                <a:xfrm>
                  <a:off x="5415960" y="2979431"/>
                  <a:ext cx="1274390"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46C815E0-5CEB-724B-8BDA-13E3A804586E}"/>
                        </a:ext>
                      </a:extLst>
                    </p:cNvPr>
                    <p:cNvSpPr/>
                    <p:nvPr/>
                  </p:nvSpPr>
                  <p:spPr>
                    <a:xfrm>
                      <a:off x="5409113" y="2998508"/>
                      <a:ext cx="132946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a:latin typeface="Cambria Math" charset="0"/>
                              </a:rPr>
                              <m:t>𝑇𝑟𝑎𝑣𝑒𝑙</m:t>
                            </m:r>
                            <m:r>
                              <m:rPr>
                                <m:nor/>
                              </m:rPr>
                              <a:rPr lang="de-DE">
                                <a:latin typeface="Cambria Math" charset="0"/>
                              </a:rPr>
                              <m:t>.</m:t>
                            </m:r>
                            <m:r>
                              <a:rPr lang="de-DE" i="1">
                                <a:latin typeface="Cambria Math" charset="0"/>
                              </a:rPr>
                              <m:t>𝑒𝑣𝑒</m:t>
                            </m:r>
                          </m:oMath>
                        </m:oMathPara>
                      </a14:m>
                      <a:endParaRPr lang="en-GB" dirty="0"/>
                    </a:p>
                  </p:txBody>
                </p:sp>
              </mc:Choice>
              <mc:Fallback xmlns="">
                <p:sp>
                  <p:nvSpPr>
                    <p:cNvPr id="54" name="Rectangle 53">
                      <a:extLst>
                        <a:ext uri="{FF2B5EF4-FFF2-40B4-BE49-F238E27FC236}">
                          <a16:creationId xmlns:a16="http://schemas.microsoft.com/office/drawing/2014/main" id="{ED2F3929-5919-3D4E-A591-D4FBCBCD085B}"/>
                        </a:ext>
                      </a:extLst>
                    </p:cNvPr>
                    <p:cNvSpPr>
                      <a:spLocks noRot="1" noChangeAspect="1" noMove="1" noResize="1" noEditPoints="1" noAdjustHandles="1" noChangeArrowheads="1" noChangeShapeType="1" noTextEdit="1"/>
                    </p:cNvSpPr>
                    <p:nvPr/>
                  </p:nvSpPr>
                  <p:spPr>
                    <a:xfrm>
                      <a:off x="5409113" y="2998508"/>
                      <a:ext cx="1329467" cy="369332"/>
                    </a:xfrm>
                    <a:prstGeom prst="rect">
                      <a:avLst/>
                    </a:prstGeom>
                    <a:blipFill>
                      <a:blip r:embed="rId16"/>
                      <a:stretch>
                        <a:fillRect/>
                      </a:stretch>
                    </a:blipFill>
                  </p:spPr>
                  <p:txBody>
                    <a:bodyPr/>
                    <a:lstStyle/>
                    <a:p>
                      <a:r>
                        <a:rPr lang="en-GB">
                          <a:noFill/>
                        </a:rPr>
                        <a:t> </a:t>
                      </a:r>
                    </a:p>
                  </p:txBody>
                </p:sp>
              </mc:Fallback>
            </mc:AlternateContent>
          </p:grpSp>
          <p:grpSp>
            <p:nvGrpSpPr>
              <p:cNvPr id="13" name="Group 12">
                <a:extLst>
                  <a:ext uri="{FF2B5EF4-FFF2-40B4-BE49-F238E27FC236}">
                    <a16:creationId xmlns:a16="http://schemas.microsoft.com/office/drawing/2014/main" id="{B83A76B0-7BF2-2344-9998-8211E97A4E58}"/>
                  </a:ext>
                </a:extLst>
              </p:cNvPr>
              <p:cNvGrpSpPr/>
              <p:nvPr/>
            </p:nvGrpSpPr>
            <p:grpSpPr>
              <a:xfrm>
                <a:off x="1729496" y="3446111"/>
                <a:ext cx="724173" cy="389513"/>
                <a:chOff x="6545891" y="3371343"/>
                <a:chExt cx="724173" cy="389513"/>
              </a:xfrm>
            </p:grpSpPr>
            <p:sp>
              <p:nvSpPr>
                <p:cNvPr id="19" name="TextBox 18">
                  <a:extLst>
                    <a:ext uri="{FF2B5EF4-FFF2-40B4-BE49-F238E27FC236}">
                      <a16:creationId xmlns:a16="http://schemas.microsoft.com/office/drawing/2014/main" id="{FE7B7C94-BECD-3C43-B067-A1FF7CD7A8BF}"/>
                    </a:ext>
                  </a:extLst>
                </p:cNvPr>
                <p:cNvSpPr txBox="1"/>
                <p:nvPr/>
              </p:nvSpPr>
              <p:spPr>
                <a:xfrm>
                  <a:off x="6598869" y="3371343"/>
                  <a:ext cx="616690"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60701F42-7EF0-6444-8CE8-846B00BD1BBE}"/>
                        </a:ext>
                      </a:extLst>
                    </p:cNvPr>
                    <p:cNvSpPr/>
                    <p:nvPr/>
                  </p:nvSpPr>
                  <p:spPr>
                    <a:xfrm>
                      <a:off x="6545891" y="3387454"/>
                      <a:ext cx="72417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a:latin typeface="Cambria Math" charset="0"/>
                              </a:rPr>
                              <m:t>𝐸𝑝𝑖𝑑</m:t>
                            </m:r>
                          </m:oMath>
                        </m:oMathPara>
                      </a14:m>
                      <a:endParaRPr lang="en-GB" dirty="0"/>
                    </a:p>
                  </p:txBody>
                </p:sp>
              </mc:Choice>
              <mc:Fallback xmlns="">
                <p:sp>
                  <p:nvSpPr>
                    <p:cNvPr id="64" name="Rectangle 63">
                      <a:extLst>
                        <a:ext uri="{FF2B5EF4-FFF2-40B4-BE49-F238E27FC236}">
                          <a16:creationId xmlns:a16="http://schemas.microsoft.com/office/drawing/2014/main" id="{2768999B-82FF-504D-884E-130285304723}"/>
                        </a:ext>
                      </a:extLst>
                    </p:cNvPr>
                    <p:cNvSpPr>
                      <a:spLocks noRot="1" noChangeAspect="1" noMove="1" noResize="1" noEditPoints="1" noAdjustHandles="1" noChangeArrowheads="1" noChangeShapeType="1" noTextEdit="1"/>
                    </p:cNvSpPr>
                    <p:nvPr/>
                  </p:nvSpPr>
                  <p:spPr>
                    <a:xfrm>
                      <a:off x="6545891" y="3387454"/>
                      <a:ext cx="724173" cy="369332"/>
                    </a:xfrm>
                    <a:prstGeom prst="rect">
                      <a:avLst/>
                    </a:prstGeom>
                    <a:blipFill>
                      <a:blip r:embed="rId13"/>
                      <a:stretch>
                        <a:fillRect b="-13333"/>
                      </a:stretch>
                    </a:blipFill>
                  </p:spPr>
                  <p:txBody>
                    <a:bodyPr/>
                    <a:lstStyle/>
                    <a:p>
                      <a:r>
                        <a:rPr lang="en-GB">
                          <a:noFill/>
                        </a:rPr>
                        <a:t> </a:t>
                      </a:r>
                    </a:p>
                  </p:txBody>
                </p:sp>
              </mc:Fallback>
            </mc:AlternateContent>
          </p:grpSp>
          <p:grpSp>
            <p:nvGrpSpPr>
              <p:cNvPr id="14" name="Group 13">
                <a:extLst>
                  <a:ext uri="{FF2B5EF4-FFF2-40B4-BE49-F238E27FC236}">
                    <a16:creationId xmlns:a16="http://schemas.microsoft.com/office/drawing/2014/main" id="{2B678291-C42A-0842-8F61-67EB60E896AF}"/>
                  </a:ext>
                </a:extLst>
              </p:cNvPr>
              <p:cNvGrpSpPr/>
              <p:nvPr/>
            </p:nvGrpSpPr>
            <p:grpSpPr>
              <a:xfrm>
                <a:off x="2225583" y="4203366"/>
                <a:ext cx="1012035" cy="389513"/>
                <a:chOff x="5970830" y="5664879"/>
                <a:chExt cx="1012035" cy="389513"/>
              </a:xfrm>
            </p:grpSpPr>
            <p:sp>
              <p:nvSpPr>
                <p:cNvPr id="17" name="TextBox 16">
                  <a:extLst>
                    <a:ext uri="{FF2B5EF4-FFF2-40B4-BE49-F238E27FC236}">
                      <a16:creationId xmlns:a16="http://schemas.microsoft.com/office/drawing/2014/main" id="{3622BC55-4E3E-794B-AD81-73445F65A051}"/>
                    </a:ext>
                  </a:extLst>
                </p:cNvPr>
                <p:cNvSpPr txBox="1"/>
                <p:nvPr/>
              </p:nvSpPr>
              <p:spPr>
                <a:xfrm>
                  <a:off x="5970830" y="5664879"/>
                  <a:ext cx="1012035"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F39CAB5B-A1A2-5E46-B515-9CC6533EE396}"/>
                        </a:ext>
                      </a:extLst>
                    </p:cNvPr>
                    <p:cNvSpPr/>
                    <p:nvPr/>
                  </p:nvSpPr>
                  <p:spPr>
                    <a:xfrm>
                      <a:off x="5994065" y="5683956"/>
                      <a:ext cx="897107" cy="37043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i="1">
                                <a:latin typeface="Cambria Math" charset="0"/>
                              </a:rPr>
                              <m:t>𝑆𝑖𝑐𝑘</m:t>
                            </m:r>
                            <m:r>
                              <m:rPr>
                                <m:nor/>
                              </m:rPr>
                              <a:rPr lang="de-DE">
                                <a:latin typeface="Cambria Math" charset="0"/>
                              </a:rPr>
                              <m:t>.</m:t>
                            </m:r>
                            <m:r>
                              <a:rPr lang="de-DE" i="1">
                                <a:latin typeface="Cambria Math" charset="0"/>
                              </a:rPr>
                              <m:t>𝑒𝑣𝑒</m:t>
                            </m:r>
                          </m:oMath>
                        </m:oMathPara>
                      </a14:m>
                      <a:endParaRPr lang="en-GB" dirty="0"/>
                    </a:p>
                  </p:txBody>
                </p:sp>
              </mc:Choice>
              <mc:Fallback xmlns="">
                <p:sp>
                  <p:nvSpPr>
                    <p:cNvPr id="62" name="Rectangle 61">
                      <a:extLst>
                        <a:ext uri="{FF2B5EF4-FFF2-40B4-BE49-F238E27FC236}">
                          <a16:creationId xmlns:a16="http://schemas.microsoft.com/office/drawing/2014/main" id="{FA75CA91-B82C-254B-9977-6F0A397AD221}"/>
                        </a:ext>
                      </a:extLst>
                    </p:cNvPr>
                    <p:cNvSpPr>
                      <a:spLocks noRot="1" noChangeAspect="1" noMove="1" noResize="1" noEditPoints="1" noAdjustHandles="1" noChangeArrowheads="1" noChangeShapeType="1" noTextEdit="1"/>
                    </p:cNvSpPr>
                    <p:nvPr/>
                  </p:nvSpPr>
                  <p:spPr>
                    <a:xfrm>
                      <a:off x="5994065" y="5683956"/>
                      <a:ext cx="897107" cy="370436"/>
                    </a:xfrm>
                    <a:prstGeom prst="rect">
                      <a:avLst/>
                    </a:prstGeom>
                    <a:blipFill>
                      <a:blip r:embed="rId14"/>
                      <a:stretch>
                        <a:fillRect r="-6944"/>
                      </a:stretch>
                    </a:blipFill>
                  </p:spPr>
                  <p:txBody>
                    <a:bodyPr/>
                    <a:lstStyle/>
                    <a:p>
                      <a:r>
                        <a:rPr lang="en-GB">
                          <a:noFill/>
                        </a:rPr>
                        <a:t> </a:t>
                      </a:r>
                    </a:p>
                  </p:txBody>
                </p:sp>
              </mc:Fallback>
            </mc:AlternateContent>
          </p:grpSp>
          <p:cxnSp>
            <p:nvCxnSpPr>
              <p:cNvPr id="15" name="Straight Arrow Connector 14">
                <a:extLst>
                  <a:ext uri="{FF2B5EF4-FFF2-40B4-BE49-F238E27FC236}">
                    <a16:creationId xmlns:a16="http://schemas.microsoft.com/office/drawing/2014/main" id="{4E4D26D9-0E1D-4641-A750-E31083384F20}"/>
                  </a:ext>
                </a:extLst>
              </p:cNvPr>
              <p:cNvCxnSpPr>
                <a:cxnSpLocks/>
                <a:stCxn id="19" idx="3"/>
                <a:endCxn id="21" idx="0"/>
              </p:cNvCxnSpPr>
              <p:nvPr/>
            </p:nvCxnSpPr>
            <p:spPr>
              <a:xfrm flipH="1">
                <a:off x="1329899" y="3778581"/>
                <a:ext cx="542887" cy="424785"/>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1A3AFA2-306F-5341-BF39-CD88AA6E0253}"/>
                  </a:ext>
                </a:extLst>
              </p:cNvPr>
              <p:cNvCxnSpPr>
                <a:cxnSpLocks/>
                <a:stCxn id="19" idx="5"/>
                <a:endCxn id="17" idx="0"/>
              </p:cNvCxnSpPr>
              <p:nvPr/>
            </p:nvCxnSpPr>
            <p:spPr>
              <a:xfrm>
                <a:off x="2308852" y="3778581"/>
                <a:ext cx="422749" cy="424785"/>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sp>
          <p:nvSpPr>
            <p:cNvPr id="11" name="TextBox 10">
              <a:extLst>
                <a:ext uri="{FF2B5EF4-FFF2-40B4-BE49-F238E27FC236}">
                  <a16:creationId xmlns:a16="http://schemas.microsoft.com/office/drawing/2014/main" id="{5C490510-8FFA-254D-989F-02C51B02EE83}"/>
                </a:ext>
              </a:extLst>
            </p:cNvPr>
            <p:cNvSpPr txBox="1"/>
            <p:nvPr/>
          </p:nvSpPr>
          <p:spPr>
            <a:xfrm>
              <a:off x="7059419" y="4647857"/>
              <a:ext cx="2269276" cy="369332"/>
            </a:xfrm>
            <a:prstGeom prst="rect">
              <a:avLst/>
            </a:prstGeom>
            <a:noFill/>
          </p:spPr>
          <p:txBody>
            <a:bodyPr wrap="none" rtlCol="0">
              <a:spAutoFit/>
            </a:bodyPr>
            <a:lstStyle/>
            <a:p>
              <a:r>
                <a:rPr lang="en-GB" dirty="0"/>
                <a:t>Markov network (MN)</a:t>
              </a:r>
            </a:p>
          </p:txBody>
        </p:sp>
      </p:grpSp>
      <p:grpSp>
        <p:nvGrpSpPr>
          <p:cNvPr id="23" name="Group 22">
            <a:extLst>
              <a:ext uri="{FF2B5EF4-FFF2-40B4-BE49-F238E27FC236}">
                <a16:creationId xmlns:a16="http://schemas.microsoft.com/office/drawing/2014/main" id="{5E60AA65-DD95-6D48-A5EB-8129AA65D5B7}"/>
              </a:ext>
            </a:extLst>
          </p:cNvPr>
          <p:cNvGrpSpPr/>
          <p:nvPr/>
        </p:nvGrpSpPr>
        <p:grpSpPr>
          <a:xfrm>
            <a:off x="8920391" y="2626070"/>
            <a:ext cx="2551761" cy="1576658"/>
            <a:chOff x="5356733" y="4872541"/>
            <a:chExt cx="2551761" cy="1576658"/>
          </a:xfrm>
        </p:grpSpPr>
        <p:grpSp>
          <p:nvGrpSpPr>
            <p:cNvPr id="24" name="Group 23">
              <a:extLst>
                <a:ext uri="{FF2B5EF4-FFF2-40B4-BE49-F238E27FC236}">
                  <a16:creationId xmlns:a16="http://schemas.microsoft.com/office/drawing/2014/main" id="{BA295D27-E4A1-4241-8934-CD9B2CF1B87D}"/>
                </a:ext>
              </a:extLst>
            </p:cNvPr>
            <p:cNvGrpSpPr/>
            <p:nvPr/>
          </p:nvGrpSpPr>
          <p:grpSpPr>
            <a:xfrm>
              <a:off x="5356733" y="4872541"/>
              <a:ext cx="2551761" cy="1146768"/>
              <a:chOff x="5192586" y="3969104"/>
              <a:chExt cx="2551761" cy="1146768"/>
            </a:xfrm>
          </p:grpSpPr>
          <p:grpSp>
            <p:nvGrpSpPr>
              <p:cNvPr id="26" name="Group 25">
                <a:extLst>
                  <a:ext uri="{FF2B5EF4-FFF2-40B4-BE49-F238E27FC236}">
                    <a16:creationId xmlns:a16="http://schemas.microsoft.com/office/drawing/2014/main" id="{24F57862-7B49-F846-8AA1-B6A7A40103AE}"/>
                  </a:ext>
                </a:extLst>
              </p:cNvPr>
              <p:cNvGrpSpPr/>
              <p:nvPr/>
            </p:nvGrpSpPr>
            <p:grpSpPr>
              <a:xfrm>
                <a:off x="5192586" y="4726359"/>
                <a:ext cx="1329467" cy="389513"/>
                <a:chOff x="5409113" y="2979431"/>
                <a:chExt cx="1329467" cy="389513"/>
              </a:xfrm>
            </p:grpSpPr>
            <p:sp>
              <p:nvSpPr>
                <p:cNvPr id="39" name="TextBox 38">
                  <a:extLst>
                    <a:ext uri="{FF2B5EF4-FFF2-40B4-BE49-F238E27FC236}">
                      <a16:creationId xmlns:a16="http://schemas.microsoft.com/office/drawing/2014/main" id="{8C748E37-E308-8F4F-BF01-0C02C516CFB0}"/>
                    </a:ext>
                  </a:extLst>
                </p:cNvPr>
                <p:cNvSpPr txBox="1"/>
                <p:nvPr/>
              </p:nvSpPr>
              <p:spPr>
                <a:xfrm>
                  <a:off x="5415960" y="2979431"/>
                  <a:ext cx="1274390"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40" name="Rectangle 39">
                      <a:extLst>
                        <a:ext uri="{FF2B5EF4-FFF2-40B4-BE49-F238E27FC236}">
                          <a16:creationId xmlns:a16="http://schemas.microsoft.com/office/drawing/2014/main" id="{6B70DF0C-F19D-0242-99A2-ADCCC41D1F76}"/>
                        </a:ext>
                      </a:extLst>
                    </p:cNvPr>
                    <p:cNvSpPr/>
                    <p:nvPr/>
                  </p:nvSpPr>
                  <p:spPr>
                    <a:xfrm>
                      <a:off x="5409113" y="2998508"/>
                      <a:ext cx="132946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a:latin typeface="Cambria Math" charset="0"/>
                              </a:rPr>
                              <m:t>𝑇𝑟𝑎𝑣𝑒𝑙</m:t>
                            </m:r>
                            <m:r>
                              <m:rPr>
                                <m:nor/>
                              </m:rPr>
                              <a:rPr lang="de-DE">
                                <a:latin typeface="Cambria Math" charset="0"/>
                              </a:rPr>
                              <m:t>.</m:t>
                            </m:r>
                            <m:r>
                              <a:rPr lang="de-DE" i="1">
                                <a:latin typeface="Cambria Math" charset="0"/>
                              </a:rPr>
                              <m:t>𝑒𝑣𝑒</m:t>
                            </m:r>
                          </m:oMath>
                        </m:oMathPara>
                      </a14:m>
                      <a:endParaRPr lang="en-GB" dirty="0"/>
                    </a:p>
                  </p:txBody>
                </p:sp>
              </mc:Choice>
              <mc:Fallback xmlns="">
                <p:sp>
                  <p:nvSpPr>
                    <p:cNvPr id="16" name="Rectangle 15">
                      <a:extLst>
                        <a:ext uri="{FF2B5EF4-FFF2-40B4-BE49-F238E27FC236}">
                          <a16:creationId xmlns:a16="http://schemas.microsoft.com/office/drawing/2014/main" id="{2482EB6A-BCAB-524E-8FEA-A2E2AD1CD7A2}"/>
                        </a:ext>
                      </a:extLst>
                    </p:cNvPr>
                    <p:cNvSpPr>
                      <a:spLocks noRot="1" noChangeAspect="1" noMove="1" noResize="1" noEditPoints="1" noAdjustHandles="1" noChangeArrowheads="1" noChangeShapeType="1" noTextEdit="1"/>
                    </p:cNvSpPr>
                    <p:nvPr/>
                  </p:nvSpPr>
                  <p:spPr>
                    <a:xfrm>
                      <a:off x="5409113" y="2998508"/>
                      <a:ext cx="1329467" cy="369332"/>
                    </a:xfrm>
                    <a:prstGeom prst="rect">
                      <a:avLst/>
                    </a:prstGeom>
                    <a:blipFill>
                      <a:blip r:embed="rId15"/>
                      <a:stretch>
                        <a:fillRect/>
                      </a:stretch>
                    </a:blipFill>
                  </p:spPr>
                  <p:txBody>
                    <a:bodyPr/>
                    <a:lstStyle/>
                    <a:p>
                      <a:r>
                        <a:rPr lang="en-GB">
                          <a:noFill/>
                        </a:rPr>
                        <a:t> </a:t>
                      </a:r>
                    </a:p>
                  </p:txBody>
                </p:sp>
              </mc:Fallback>
            </mc:AlternateContent>
          </p:grpSp>
          <p:grpSp>
            <p:nvGrpSpPr>
              <p:cNvPr id="27" name="Group 26">
                <a:extLst>
                  <a:ext uri="{FF2B5EF4-FFF2-40B4-BE49-F238E27FC236}">
                    <a16:creationId xmlns:a16="http://schemas.microsoft.com/office/drawing/2014/main" id="{725AAD3C-8898-244E-B674-A42558E94760}"/>
                  </a:ext>
                </a:extLst>
              </p:cNvPr>
              <p:cNvGrpSpPr/>
              <p:nvPr/>
            </p:nvGrpSpPr>
            <p:grpSpPr>
              <a:xfrm>
                <a:off x="6236225" y="3969104"/>
                <a:ext cx="724173" cy="389513"/>
                <a:chOff x="6545891" y="3371343"/>
                <a:chExt cx="724173" cy="389513"/>
              </a:xfrm>
            </p:grpSpPr>
            <p:sp>
              <p:nvSpPr>
                <p:cNvPr id="37" name="TextBox 36">
                  <a:extLst>
                    <a:ext uri="{FF2B5EF4-FFF2-40B4-BE49-F238E27FC236}">
                      <a16:creationId xmlns:a16="http://schemas.microsoft.com/office/drawing/2014/main" id="{217C5DE0-4BA4-D241-B387-560161AB1C79}"/>
                    </a:ext>
                  </a:extLst>
                </p:cNvPr>
                <p:cNvSpPr txBox="1"/>
                <p:nvPr/>
              </p:nvSpPr>
              <p:spPr>
                <a:xfrm>
                  <a:off x="6598869" y="3371343"/>
                  <a:ext cx="616690"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38" name="Rectangle 37">
                      <a:extLst>
                        <a:ext uri="{FF2B5EF4-FFF2-40B4-BE49-F238E27FC236}">
                          <a16:creationId xmlns:a16="http://schemas.microsoft.com/office/drawing/2014/main" id="{D52DE644-95BF-2D4A-A05F-F94097DB5EC2}"/>
                        </a:ext>
                      </a:extLst>
                    </p:cNvPr>
                    <p:cNvSpPr/>
                    <p:nvPr/>
                  </p:nvSpPr>
                  <p:spPr>
                    <a:xfrm>
                      <a:off x="6545891" y="3387454"/>
                      <a:ext cx="72417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a:latin typeface="Cambria Math" charset="0"/>
                              </a:rPr>
                              <m:t>𝐸𝑝𝑖𝑑</m:t>
                            </m:r>
                          </m:oMath>
                        </m:oMathPara>
                      </a14:m>
                      <a:endParaRPr lang="en-GB" dirty="0"/>
                    </a:p>
                  </p:txBody>
                </p:sp>
              </mc:Choice>
              <mc:Fallback xmlns="">
                <p:sp>
                  <p:nvSpPr>
                    <p:cNvPr id="64" name="Rectangle 63">
                      <a:extLst>
                        <a:ext uri="{FF2B5EF4-FFF2-40B4-BE49-F238E27FC236}">
                          <a16:creationId xmlns:a16="http://schemas.microsoft.com/office/drawing/2014/main" id="{2768999B-82FF-504D-884E-130285304723}"/>
                        </a:ext>
                      </a:extLst>
                    </p:cNvPr>
                    <p:cNvSpPr>
                      <a:spLocks noRot="1" noChangeAspect="1" noMove="1" noResize="1" noEditPoints="1" noAdjustHandles="1" noChangeArrowheads="1" noChangeShapeType="1" noTextEdit="1"/>
                    </p:cNvSpPr>
                    <p:nvPr/>
                  </p:nvSpPr>
                  <p:spPr>
                    <a:xfrm>
                      <a:off x="6545891" y="3387454"/>
                      <a:ext cx="724173" cy="369332"/>
                    </a:xfrm>
                    <a:prstGeom prst="rect">
                      <a:avLst/>
                    </a:prstGeom>
                    <a:blipFill>
                      <a:blip r:embed="rId13"/>
                      <a:stretch>
                        <a:fillRect b="-13333"/>
                      </a:stretch>
                    </a:blipFill>
                  </p:spPr>
                  <p:txBody>
                    <a:bodyPr/>
                    <a:lstStyle/>
                    <a:p>
                      <a:r>
                        <a:rPr lang="en-GB">
                          <a:noFill/>
                        </a:rPr>
                        <a:t> </a:t>
                      </a:r>
                    </a:p>
                  </p:txBody>
                </p:sp>
              </mc:Fallback>
            </mc:AlternateContent>
          </p:grpSp>
          <p:grpSp>
            <p:nvGrpSpPr>
              <p:cNvPr id="28" name="Group 27">
                <a:extLst>
                  <a:ext uri="{FF2B5EF4-FFF2-40B4-BE49-F238E27FC236}">
                    <a16:creationId xmlns:a16="http://schemas.microsoft.com/office/drawing/2014/main" id="{AA1825D0-AF19-5C4D-BA96-2ED5D7A2769C}"/>
                  </a:ext>
                </a:extLst>
              </p:cNvPr>
              <p:cNvGrpSpPr/>
              <p:nvPr/>
            </p:nvGrpSpPr>
            <p:grpSpPr>
              <a:xfrm>
                <a:off x="6732312" y="4726359"/>
                <a:ext cx="1012035" cy="389513"/>
                <a:chOff x="5970830" y="5664879"/>
                <a:chExt cx="1012035" cy="389513"/>
              </a:xfrm>
            </p:grpSpPr>
            <p:sp>
              <p:nvSpPr>
                <p:cNvPr id="35" name="TextBox 34">
                  <a:extLst>
                    <a:ext uri="{FF2B5EF4-FFF2-40B4-BE49-F238E27FC236}">
                      <a16:creationId xmlns:a16="http://schemas.microsoft.com/office/drawing/2014/main" id="{FB1F7964-A215-C24E-86F5-18E1C769C3E0}"/>
                    </a:ext>
                  </a:extLst>
                </p:cNvPr>
                <p:cNvSpPr txBox="1"/>
                <p:nvPr/>
              </p:nvSpPr>
              <p:spPr>
                <a:xfrm>
                  <a:off x="5970830" y="5664879"/>
                  <a:ext cx="1012035" cy="389513"/>
                </a:xfrm>
                <a:prstGeom prst="ellipse">
                  <a:avLst/>
                </a:prstGeom>
                <a:noFill/>
                <a:ln>
                  <a:solidFill>
                    <a:schemeClr val="tx1"/>
                  </a:solidFill>
                </a:ln>
              </p:spPr>
              <p:txBody>
                <a:bodyPr wrap="squar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36" name="Rectangle 35">
                      <a:extLst>
                        <a:ext uri="{FF2B5EF4-FFF2-40B4-BE49-F238E27FC236}">
                          <a16:creationId xmlns:a16="http://schemas.microsoft.com/office/drawing/2014/main" id="{3288817F-A78B-5B44-B87A-76BC4C319294}"/>
                        </a:ext>
                      </a:extLst>
                    </p:cNvPr>
                    <p:cNvSpPr/>
                    <p:nvPr/>
                  </p:nvSpPr>
                  <p:spPr>
                    <a:xfrm>
                      <a:off x="5994065" y="5683956"/>
                      <a:ext cx="897107" cy="37043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i="1">
                                <a:latin typeface="Cambria Math" charset="0"/>
                              </a:rPr>
                              <m:t>𝑆𝑖𝑐𝑘</m:t>
                            </m:r>
                            <m:r>
                              <m:rPr>
                                <m:nor/>
                              </m:rPr>
                              <a:rPr lang="de-DE">
                                <a:latin typeface="Cambria Math" charset="0"/>
                              </a:rPr>
                              <m:t>.</m:t>
                            </m:r>
                            <m:r>
                              <a:rPr lang="de-DE" i="1">
                                <a:latin typeface="Cambria Math" charset="0"/>
                              </a:rPr>
                              <m:t>𝑒𝑣𝑒</m:t>
                            </m:r>
                          </m:oMath>
                        </m:oMathPara>
                      </a14:m>
                      <a:endParaRPr lang="en-GB" dirty="0"/>
                    </a:p>
                  </p:txBody>
                </p:sp>
              </mc:Choice>
              <mc:Fallback xmlns="">
                <p:sp>
                  <p:nvSpPr>
                    <p:cNvPr id="62" name="Rectangle 61">
                      <a:extLst>
                        <a:ext uri="{FF2B5EF4-FFF2-40B4-BE49-F238E27FC236}">
                          <a16:creationId xmlns:a16="http://schemas.microsoft.com/office/drawing/2014/main" id="{FA75CA91-B82C-254B-9977-6F0A397AD221}"/>
                        </a:ext>
                      </a:extLst>
                    </p:cNvPr>
                    <p:cNvSpPr>
                      <a:spLocks noRot="1" noChangeAspect="1" noMove="1" noResize="1" noEditPoints="1" noAdjustHandles="1" noChangeArrowheads="1" noChangeShapeType="1" noTextEdit="1"/>
                    </p:cNvSpPr>
                    <p:nvPr/>
                  </p:nvSpPr>
                  <p:spPr>
                    <a:xfrm>
                      <a:off x="5994065" y="5683956"/>
                      <a:ext cx="897107" cy="370436"/>
                    </a:xfrm>
                    <a:prstGeom prst="rect">
                      <a:avLst/>
                    </a:prstGeom>
                    <a:blipFill>
                      <a:blip r:embed="rId14"/>
                      <a:stretch>
                        <a:fillRect r="-6944"/>
                      </a:stretch>
                    </a:blipFill>
                  </p:spPr>
                  <p:txBody>
                    <a:bodyPr/>
                    <a:lstStyle/>
                    <a:p>
                      <a:r>
                        <a:rPr lang="en-GB">
                          <a:noFill/>
                        </a:rPr>
                        <a:t> </a:t>
                      </a:r>
                    </a:p>
                  </p:txBody>
                </p:sp>
              </mc:Fallback>
            </mc:AlternateContent>
          </p:grpSp>
          <p:sp>
            <p:nvSpPr>
              <p:cNvPr id="29" name="Rectangle 28">
                <a:extLst>
                  <a:ext uri="{FF2B5EF4-FFF2-40B4-BE49-F238E27FC236}">
                    <a16:creationId xmlns:a16="http://schemas.microsoft.com/office/drawing/2014/main" id="{FC228A9A-2489-C844-A9FF-258C41C63291}"/>
                  </a:ext>
                </a:extLst>
              </p:cNvPr>
              <p:cNvSpPr/>
              <p:nvPr/>
            </p:nvSpPr>
            <p:spPr>
              <a:xfrm>
                <a:off x="6989713" y="4420665"/>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0" name="Straight Connector 29">
                <a:extLst>
                  <a:ext uri="{FF2B5EF4-FFF2-40B4-BE49-F238E27FC236}">
                    <a16:creationId xmlns:a16="http://schemas.microsoft.com/office/drawing/2014/main" id="{99E893E7-3A9F-524F-903C-F4D4B4CC9133}"/>
                  </a:ext>
                </a:extLst>
              </p:cNvPr>
              <p:cNvCxnSpPr>
                <a:cxnSpLocks/>
                <a:stCxn id="37" idx="5"/>
                <a:endCxn id="29" idx="0"/>
              </p:cNvCxnSpPr>
              <p:nvPr/>
            </p:nvCxnSpPr>
            <p:spPr>
              <a:xfrm>
                <a:off x="6815581" y="4301574"/>
                <a:ext cx="246132" cy="1190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82DFBE2-F02E-AB4F-A1C9-D1E8C3D00ACB}"/>
                  </a:ext>
                </a:extLst>
              </p:cNvPr>
              <p:cNvCxnSpPr>
                <a:cxnSpLocks/>
                <a:stCxn id="29" idx="2"/>
                <a:endCxn id="35" idx="0"/>
              </p:cNvCxnSpPr>
              <p:nvPr/>
            </p:nvCxnSpPr>
            <p:spPr>
              <a:xfrm>
                <a:off x="7061713" y="4564665"/>
                <a:ext cx="176617" cy="1616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A00678BB-9913-F04A-8CF5-E9BD060240FE}"/>
                  </a:ext>
                </a:extLst>
              </p:cNvPr>
              <p:cNvSpPr/>
              <p:nvPr/>
            </p:nvSpPr>
            <p:spPr>
              <a:xfrm>
                <a:off x="6017041" y="4420665"/>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3" name="Straight Connector 32">
                <a:extLst>
                  <a:ext uri="{FF2B5EF4-FFF2-40B4-BE49-F238E27FC236}">
                    <a16:creationId xmlns:a16="http://schemas.microsoft.com/office/drawing/2014/main" id="{6ED7B808-30D3-9444-9471-1CD1B5C23847}"/>
                  </a:ext>
                </a:extLst>
              </p:cNvPr>
              <p:cNvCxnSpPr>
                <a:cxnSpLocks/>
                <a:stCxn id="37" idx="3"/>
                <a:endCxn id="32" idx="0"/>
              </p:cNvCxnSpPr>
              <p:nvPr/>
            </p:nvCxnSpPr>
            <p:spPr>
              <a:xfrm flipH="1">
                <a:off x="6089041" y="4301574"/>
                <a:ext cx="290474" cy="1190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9878A94-9584-6446-B034-72C36312403A}"/>
                  </a:ext>
                </a:extLst>
              </p:cNvPr>
              <p:cNvCxnSpPr>
                <a:cxnSpLocks/>
                <a:stCxn id="32" idx="2"/>
                <a:endCxn id="39" idx="0"/>
              </p:cNvCxnSpPr>
              <p:nvPr/>
            </p:nvCxnSpPr>
            <p:spPr>
              <a:xfrm flipH="1">
                <a:off x="5836628" y="4564665"/>
                <a:ext cx="252413" cy="1616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 name="TextBox 24">
              <a:extLst>
                <a:ext uri="{FF2B5EF4-FFF2-40B4-BE49-F238E27FC236}">
                  <a16:creationId xmlns:a16="http://schemas.microsoft.com/office/drawing/2014/main" id="{28154FBA-6C9D-C444-B45F-8903C130D9B5}"/>
                </a:ext>
              </a:extLst>
            </p:cNvPr>
            <p:cNvSpPr txBox="1"/>
            <p:nvPr/>
          </p:nvSpPr>
          <p:spPr>
            <a:xfrm>
              <a:off x="5796474" y="6079867"/>
              <a:ext cx="1804468" cy="369332"/>
            </a:xfrm>
            <a:prstGeom prst="rect">
              <a:avLst/>
            </a:prstGeom>
            <a:noFill/>
          </p:spPr>
          <p:txBody>
            <a:bodyPr wrap="none" rtlCol="0">
              <a:spAutoFit/>
            </a:bodyPr>
            <a:lstStyle/>
            <a:p>
              <a:r>
                <a:rPr lang="en-GB" dirty="0"/>
                <a:t>Factor graph (FG)</a:t>
              </a:r>
            </a:p>
          </p:txBody>
        </p:sp>
      </p:grpSp>
      <p:grpSp>
        <p:nvGrpSpPr>
          <p:cNvPr id="5" name="Group 4">
            <a:extLst>
              <a:ext uri="{FF2B5EF4-FFF2-40B4-BE49-F238E27FC236}">
                <a16:creationId xmlns:a16="http://schemas.microsoft.com/office/drawing/2014/main" id="{2E17F4C5-0660-3746-B6E6-9351E82BC542}"/>
              </a:ext>
            </a:extLst>
          </p:cNvPr>
          <p:cNvGrpSpPr/>
          <p:nvPr/>
        </p:nvGrpSpPr>
        <p:grpSpPr>
          <a:xfrm>
            <a:off x="8657328" y="4545925"/>
            <a:ext cx="3174347" cy="1359989"/>
            <a:chOff x="5799069" y="4799126"/>
            <a:chExt cx="3174347" cy="1359989"/>
          </a:xfrm>
        </p:grpSpPr>
        <p:grpSp>
          <p:nvGrpSpPr>
            <p:cNvPr id="41" name="Group 40">
              <a:extLst>
                <a:ext uri="{FF2B5EF4-FFF2-40B4-BE49-F238E27FC236}">
                  <a16:creationId xmlns:a16="http://schemas.microsoft.com/office/drawing/2014/main" id="{76B7FD6C-85BD-A749-8D7F-01CB631D6E16}"/>
                </a:ext>
              </a:extLst>
            </p:cNvPr>
            <p:cNvGrpSpPr/>
            <p:nvPr/>
          </p:nvGrpSpPr>
          <p:grpSpPr>
            <a:xfrm>
              <a:off x="5799069" y="4799126"/>
              <a:ext cx="3174347" cy="990657"/>
              <a:chOff x="1619794" y="5321651"/>
              <a:chExt cx="3174347" cy="990657"/>
            </a:xfrm>
          </p:grpSpPr>
          <p:grpSp>
            <p:nvGrpSpPr>
              <p:cNvPr id="42" name="Group 41">
                <a:extLst>
                  <a:ext uri="{FF2B5EF4-FFF2-40B4-BE49-F238E27FC236}">
                    <a16:creationId xmlns:a16="http://schemas.microsoft.com/office/drawing/2014/main" id="{6A9B2D4D-CA97-6A4E-9449-23CD15041611}"/>
                  </a:ext>
                </a:extLst>
              </p:cNvPr>
              <p:cNvGrpSpPr/>
              <p:nvPr/>
            </p:nvGrpSpPr>
            <p:grpSpPr>
              <a:xfrm>
                <a:off x="2165744" y="6035309"/>
                <a:ext cx="2085277" cy="276999"/>
                <a:chOff x="1955638" y="5629599"/>
                <a:chExt cx="2085277" cy="276999"/>
              </a:xfrm>
            </p:grpSpPr>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13842BC7-AF69-7441-9D4D-E76C4B60B026}"/>
                        </a:ext>
                      </a:extLst>
                    </p:cNvPr>
                    <p:cNvSpPr txBox="1"/>
                    <p:nvPr/>
                  </p:nvSpPr>
                  <p:spPr>
                    <a:xfrm>
                      <a:off x="3790077" y="5629599"/>
                      <a:ext cx="250838"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𝑓</m:t>
                                </m:r>
                              </m:e>
                              <m:sub>
                                <m:r>
                                  <a:rPr lang="de-DE" i="1">
                                    <a:latin typeface="Cambria Math" charset="0"/>
                                  </a:rPr>
                                  <m:t>2</m:t>
                                </m:r>
                              </m:sub>
                            </m:sSub>
                          </m:oMath>
                        </m:oMathPara>
                      </a14:m>
                      <a:endParaRPr lang="en-GB" dirty="0"/>
                    </a:p>
                  </p:txBody>
                </p:sp>
              </mc:Choice>
              <mc:Fallback xmlns="">
                <p:sp>
                  <p:nvSpPr>
                    <p:cNvPr id="53" name="TextBox 52">
                      <a:extLst>
                        <a:ext uri="{FF2B5EF4-FFF2-40B4-BE49-F238E27FC236}">
                          <a16:creationId xmlns:a16="http://schemas.microsoft.com/office/drawing/2014/main" id="{13842BC7-AF69-7441-9D4D-E76C4B60B026}"/>
                        </a:ext>
                      </a:extLst>
                    </p:cNvPr>
                    <p:cNvSpPr txBox="1">
                      <a:spLocks noRot="1" noChangeAspect="1" noMove="1" noResize="1" noEditPoints="1" noAdjustHandles="1" noChangeArrowheads="1" noChangeShapeType="1" noTextEdit="1"/>
                    </p:cNvSpPr>
                    <p:nvPr/>
                  </p:nvSpPr>
                  <p:spPr>
                    <a:xfrm>
                      <a:off x="3790077" y="5629599"/>
                      <a:ext cx="250838" cy="276999"/>
                    </a:xfrm>
                    <a:prstGeom prst="rect">
                      <a:avLst/>
                    </a:prstGeom>
                    <a:blipFill>
                      <a:blip r:embed="rId17"/>
                      <a:stretch>
                        <a:fillRect l="-28571" r="-4762" b="-3043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2F91A388-97A5-CE4B-A2EE-F3F6EB024899}"/>
                        </a:ext>
                      </a:extLst>
                    </p:cNvPr>
                    <p:cNvSpPr txBox="1"/>
                    <p:nvPr/>
                  </p:nvSpPr>
                  <p:spPr>
                    <a:xfrm>
                      <a:off x="1955638" y="5629599"/>
                      <a:ext cx="24551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𝑓</m:t>
                                </m:r>
                              </m:e>
                              <m:sub>
                                <m:r>
                                  <a:rPr lang="de-DE" i="1">
                                    <a:latin typeface="Cambria Math" charset="0"/>
                                  </a:rPr>
                                  <m:t>1</m:t>
                                </m:r>
                              </m:sub>
                            </m:sSub>
                          </m:oMath>
                        </m:oMathPara>
                      </a14:m>
                      <a:endParaRPr lang="en-GB" dirty="0"/>
                    </a:p>
                  </p:txBody>
                </p:sp>
              </mc:Choice>
              <mc:Fallback xmlns="">
                <p:sp>
                  <p:nvSpPr>
                    <p:cNvPr id="55" name="TextBox 54">
                      <a:extLst>
                        <a:ext uri="{FF2B5EF4-FFF2-40B4-BE49-F238E27FC236}">
                          <a16:creationId xmlns:a16="http://schemas.microsoft.com/office/drawing/2014/main" id="{2F91A388-97A5-CE4B-A2EE-F3F6EB024899}"/>
                        </a:ext>
                      </a:extLst>
                    </p:cNvPr>
                    <p:cNvSpPr txBox="1">
                      <a:spLocks noRot="1" noChangeAspect="1" noMove="1" noResize="1" noEditPoints="1" noAdjustHandles="1" noChangeArrowheads="1" noChangeShapeType="1" noTextEdit="1"/>
                    </p:cNvSpPr>
                    <p:nvPr/>
                  </p:nvSpPr>
                  <p:spPr>
                    <a:xfrm>
                      <a:off x="1955638" y="5629599"/>
                      <a:ext cx="245516" cy="276999"/>
                    </a:xfrm>
                    <a:prstGeom prst="rect">
                      <a:avLst/>
                    </a:prstGeom>
                    <a:blipFill>
                      <a:blip r:embed="rId18"/>
                      <a:stretch>
                        <a:fillRect l="-35000" r="-5000" b="-30435"/>
                      </a:stretch>
                    </a:blipFill>
                  </p:spPr>
                  <p:txBody>
                    <a:bodyPr/>
                    <a:lstStyle/>
                    <a:p>
                      <a:r>
                        <a:rPr lang="en-GB">
                          <a:noFill/>
                        </a:rPr>
                        <a:t> </a:t>
                      </a:r>
                    </a:p>
                  </p:txBody>
                </p:sp>
              </mc:Fallback>
            </mc:AlternateContent>
          </p:grpSp>
          <p:grpSp>
            <p:nvGrpSpPr>
              <p:cNvPr id="43" name="Group 42">
                <a:extLst>
                  <a:ext uri="{FF2B5EF4-FFF2-40B4-BE49-F238E27FC236}">
                    <a16:creationId xmlns:a16="http://schemas.microsoft.com/office/drawing/2014/main" id="{D0F3D266-D83E-614C-9E73-1C858EE3EC29}"/>
                  </a:ext>
                </a:extLst>
              </p:cNvPr>
              <p:cNvGrpSpPr/>
              <p:nvPr/>
            </p:nvGrpSpPr>
            <p:grpSpPr>
              <a:xfrm>
                <a:off x="1619794" y="5321651"/>
                <a:ext cx="3174347" cy="715089"/>
                <a:chOff x="1849097" y="5467386"/>
                <a:chExt cx="3174347" cy="715089"/>
              </a:xfrm>
            </p:grpSpPr>
            <p:grpSp>
              <p:nvGrpSpPr>
                <p:cNvPr id="44" name="Group 43">
                  <a:extLst>
                    <a:ext uri="{FF2B5EF4-FFF2-40B4-BE49-F238E27FC236}">
                      <a16:creationId xmlns:a16="http://schemas.microsoft.com/office/drawing/2014/main" id="{20CCC60F-DDF2-B145-AE5C-F2B4FE9569D4}"/>
                    </a:ext>
                  </a:extLst>
                </p:cNvPr>
                <p:cNvGrpSpPr/>
                <p:nvPr/>
              </p:nvGrpSpPr>
              <p:grpSpPr>
                <a:xfrm>
                  <a:off x="1849097" y="5467386"/>
                  <a:ext cx="3174347" cy="715089"/>
                  <a:chOff x="-341404" y="4954798"/>
                  <a:chExt cx="3174347" cy="715089"/>
                </a:xfrm>
              </p:grpSpPr>
              <p:cxnSp>
                <p:nvCxnSpPr>
                  <p:cNvPr id="48" name="Straight Connector 47">
                    <a:extLst>
                      <a:ext uri="{FF2B5EF4-FFF2-40B4-BE49-F238E27FC236}">
                        <a16:creationId xmlns:a16="http://schemas.microsoft.com/office/drawing/2014/main" id="{B9CCA7C5-F5C9-714A-A3B5-9B0E576F37C6}"/>
                      </a:ext>
                    </a:extLst>
                  </p:cNvPr>
                  <p:cNvCxnSpPr>
                    <a:cxnSpLocks/>
                    <a:stCxn id="52" idx="3"/>
                    <a:endCxn id="50" idx="1"/>
                  </p:cNvCxnSpPr>
                  <p:nvPr/>
                </p:nvCxnSpPr>
                <p:spPr>
                  <a:xfrm>
                    <a:off x="986190" y="5312343"/>
                    <a:ext cx="50967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6957F888-0A6A-B741-8F6D-430B81E88BE4}"/>
                          </a:ext>
                        </a:extLst>
                      </p:cNvPr>
                      <p:cNvSpPr txBox="1"/>
                      <p:nvPr/>
                    </p:nvSpPr>
                    <p:spPr>
                      <a:xfrm>
                        <a:off x="1495866" y="4954798"/>
                        <a:ext cx="1337077" cy="715089"/>
                      </a:xfrm>
                      <a:prstGeom prst="roundRect">
                        <a:avLst/>
                      </a:prstGeom>
                      <a:ln>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marL="15875" algn="ctr"/>
                        <a14:m>
                          <m:oMathPara xmlns:m="http://schemas.openxmlformats.org/officeDocument/2006/math">
                            <m:oMathParaPr>
                              <m:jc m:val="center"/>
                            </m:oMathParaPr>
                            <m:oMath xmlns:m="http://schemas.openxmlformats.org/officeDocument/2006/math">
                              <m:r>
                                <a:rPr lang="de-DE" i="1" dirty="0">
                                  <a:solidFill>
                                    <a:schemeClr val="tx1"/>
                                  </a:solidFill>
                                  <a:latin typeface="Cambria Math" panose="02040503050406030204" pitchFamily="18" charset="0"/>
                                </a:rPr>
                                <m:t>𝑆𝑖𝑐𝑘</m:t>
                              </m:r>
                              <m:d>
                                <m:dPr>
                                  <m:ctrlPr>
                                    <a:rPr lang="de-DE" i="1" dirty="0">
                                      <a:solidFill>
                                        <a:schemeClr val="tx1"/>
                                      </a:solidFill>
                                      <a:latin typeface="Cambria Math" panose="02040503050406030204" pitchFamily="18" charset="0"/>
                                    </a:rPr>
                                  </m:ctrlPr>
                                </m:dPr>
                                <m:e>
                                  <m:r>
                                    <a:rPr lang="de-DE" i="1" dirty="0">
                                      <a:solidFill>
                                        <a:schemeClr val="tx1"/>
                                      </a:solidFill>
                                      <a:latin typeface="Cambria Math" panose="02040503050406030204" pitchFamily="18" charset="0"/>
                                    </a:rPr>
                                    <m:t>𝑒𝑣𝑒</m:t>
                                  </m:r>
                                </m:e>
                              </m:d>
                            </m:oMath>
                            <m:oMath xmlns:m="http://schemas.openxmlformats.org/officeDocument/2006/math">
                              <m:r>
                                <a:rPr lang="de-DE" i="1" dirty="0">
                                  <a:solidFill>
                                    <a:schemeClr val="tx1"/>
                                  </a:solidFill>
                                  <a:latin typeface="Cambria Math" panose="02040503050406030204" pitchFamily="18" charset="0"/>
                                </a:rPr>
                                <m:t>𝐸𝑝𝑖𝑑</m:t>
                              </m:r>
                            </m:oMath>
                          </m:oMathPara>
                        </a14:m>
                        <a:endParaRPr lang="en-GB" dirty="0">
                          <a:solidFill>
                            <a:schemeClr val="tx1"/>
                          </a:solidFill>
                        </a:endParaRPr>
                      </a:p>
                    </p:txBody>
                  </p:sp>
                </mc:Choice>
                <mc:Fallback xmlns="">
                  <p:sp>
                    <p:nvSpPr>
                      <p:cNvPr id="50" name="TextBox 49">
                        <a:extLst>
                          <a:ext uri="{FF2B5EF4-FFF2-40B4-BE49-F238E27FC236}">
                            <a16:creationId xmlns:a16="http://schemas.microsoft.com/office/drawing/2014/main" id="{6957F888-0A6A-B741-8F6D-430B81E88BE4}"/>
                          </a:ext>
                        </a:extLst>
                      </p:cNvPr>
                      <p:cNvSpPr txBox="1">
                        <a:spLocks noRot="1" noChangeAspect="1" noMove="1" noResize="1" noEditPoints="1" noAdjustHandles="1" noChangeArrowheads="1" noChangeShapeType="1" noTextEdit="1"/>
                      </p:cNvSpPr>
                      <p:nvPr/>
                    </p:nvSpPr>
                    <p:spPr>
                      <a:xfrm>
                        <a:off x="1495866" y="4954798"/>
                        <a:ext cx="1337077" cy="715089"/>
                      </a:xfrm>
                      <a:prstGeom prst="roundRect">
                        <a:avLst/>
                      </a:prstGeom>
                      <a:blipFill>
                        <a:blip r:embed="rId19"/>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45310C2F-FD92-8A45-A3AF-19B6056EE27A}"/>
                          </a:ext>
                        </a:extLst>
                      </p:cNvPr>
                      <p:cNvSpPr txBox="1"/>
                      <p:nvPr/>
                    </p:nvSpPr>
                    <p:spPr>
                      <a:xfrm>
                        <a:off x="-341404" y="4954798"/>
                        <a:ext cx="1327594" cy="715089"/>
                      </a:xfrm>
                      <a:prstGeom prst="roundRect">
                        <a:avLst/>
                      </a:prstGeom>
                      <a:ln>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marL="49213" algn="ctr"/>
                        <a14:m>
                          <m:oMathPara xmlns:m="http://schemas.openxmlformats.org/officeDocument/2006/math">
                            <m:oMathParaPr>
                              <m:jc m:val="center"/>
                            </m:oMathParaPr>
                            <m:oMath xmlns:m="http://schemas.openxmlformats.org/officeDocument/2006/math">
                              <m:r>
                                <a:rPr lang="de-DE" i="1" dirty="0">
                                  <a:solidFill>
                                    <a:schemeClr val="tx1"/>
                                  </a:solidFill>
                                  <a:latin typeface="Cambria Math" panose="02040503050406030204" pitchFamily="18" charset="0"/>
                                </a:rPr>
                                <m:t>𝑇𝑟𝑎𝑣𝑒𝑙</m:t>
                              </m:r>
                              <m:r>
                                <a:rPr lang="de-DE" i="1" dirty="0">
                                  <a:solidFill>
                                    <a:schemeClr val="tx1"/>
                                  </a:solidFill>
                                  <a:latin typeface="Cambria Math" panose="02040503050406030204" pitchFamily="18" charset="0"/>
                                </a:rPr>
                                <m:t>.</m:t>
                              </m:r>
                              <m:r>
                                <a:rPr lang="de-DE" i="1" dirty="0">
                                  <a:solidFill>
                                    <a:schemeClr val="tx1"/>
                                  </a:solidFill>
                                  <a:latin typeface="Cambria Math" panose="02040503050406030204" pitchFamily="18" charset="0"/>
                                </a:rPr>
                                <m:t>𝑒𝑣𝑒</m:t>
                              </m:r>
                            </m:oMath>
                            <m:oMath xmlns:m="http://schemas.openxmlformats.org/officeDocument/2006/math">
                              <m:r>
                                <a:rPr lang="en-GB" i="1" dirty="0">
                                  <a:solidFill>
                                    <a:schemeClr val="tx1"/>
                                  </a:solidFill>
                                  <a:latin typeface="Cambria Math" charset="0"/>
                                </a:rPr>
                                <m:t>𝐸𝑝𝑖𝑑</m:t>
                              </m:r>
                            </m:oMath>
                          </m:oMathPara>
                        </a14:m>
                        <a:endParaRPr lang="en-GB" dirty="0">
                          <a:solidFill>
                            <a:schemeClr val="tx1"/>
                          </a:solidFill>
                        </a:endParaRPr>
                      </a:p>
                    </p:txBody>
                  </p:sp>
                </mc:Choice>
                <mc:Fallback xmlns="">
                  <p:sp>
                    <p:nvSpPr>
                      <p:cNvPr id="52" name="TextBox 51">
                        <a:extLst>
                          <a:ext uri="{FF2B5EF4-FFF2-40B4-BE49-F238E27FC236}">
                            <a16:creationId xmlns:a16="http://schemas.microsoft.com/office/drawing/2014/main" id="{45310C2F-FD92-8A45-A3AF-19B6056EE27A}"/>
                          </a:ext>
                        </a:extLst>
                      </p:cNvPr>
                      <p:cNvSpPr txBox="1">
                        <a:spLocks noRot="1" noChangeAspect="1" noMove="1" noResize="1" noEditPoints="1" noAdjustHandles="1" noChangeArrowheads="1" noChangeShapeType="1" noTextEdit="1"/>
                      </p:cNvSpPr>
                      <p:nvPr/>
                    </p:nvSpPr>
                    <p:spPr>
                      <a:xfrm>
                        <a:off x="-341404" y="4954798"/>
                        <a:ext cx="1327594" cy="715089"/>
                      </a:xfrm>
                      <a:prstGeom prst="roundRect">
                        <a:avLst/>
                      </a:prstGeom>
                      <a:blipFill>
                        <a:blip r:embed="rId20"/>
                        <a:stretch>
                          <a:fillRect/>
                        </a:stretch>
                      </a:blipFill>
                      <a:ln>
                        <a:solidFill>
                          <a:schemeClr val="tx1"/>
                        </a:solidFill>
                      </a:ln>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50F4A0ED-286D-8F45-AF0D-EF8F374CE87E}"/>
                        </a:ext>
                      </a:extLst>
                    </p:cNvPr>
                    <p:cNvSpPr txBox="1"/>
                    <p:nvPr/>
                  </p:nvSpPr>
                  <p:spPr>
                    <a:xfrm rot="5400000">
                      <a:off x="2893561" y="5898014"/>
                      <a:ext cx="270879" cy="295377"/>
                    </a:xfrm>
                    <a:prstGeom prst="round1Rect">
                      <a:avLst>
                        <a:gd name="adj" fmla="val 28634"/>
                      </a:avLst>
                    </a:prstGeom>
                    <a:solidFill>
                      <a:schemeClr val="tx1"/>
                    </a:solidFill>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
                              <m:sSubPr>
                                <m:ctrlPr>
                                  <a:rPr lang="de-DE" sz="1400" i="1">
                                    <a:solidFill>
                                      <a:schemeClr val="bg1"/>
                                    </a:solidFill>
                                    <a:latin typeface="Cambria Math" panose="02040503050406030204" pitchFamily="18" charset="0"/>
                                  </a:rPr>
                                </m:ctrlPr>
                              </m:sSubPr>
                              <m:e>
                                <m:r>
                                  <a:rPr lang="de-DE" sz="1400" b="1" i="1">
                                    <a:solidFill>
                                      <a:schemeClr val="bg1"/>
                                    </a:solidFill>
                                    <a:latin typeface="Cambria Math" panose="02040503050406030204" pitchFamily="18" charset="0"/>
                                  </a:rPr>
                                  <m:t>𝑪</m:t>
                                </m:r>
                              </m:e>
                              <m:sub>
                                <m:r>
                                  <a:rPr lang="de-DE" sz="1400" i="1">
                                    <a:solidFill>
                                      <a:schemeClr val="bg1"/>
                                    </a:solidFill>
                                    <a:latin typeface="Cambria Math" panose="02040503050406030204" pitchFamily="18" charset="0"/>
                                  </a:rPr>
                                  <m:t>1</m:t>
                                </m:r>
                              </m:sub>
                            </m:sSub>
                          </m:oMath>
                        </m:oMathPara>
                      </a14:m>
                      <a:endParaRPr lang="en-GB" sz="1400" dirty="0">
                        <a:solidFill>
                          <a:schemeClr val="bg1"/>
                        </a:solidFill>
                      </a:endParaRPr>
                    </a:p>
                  </p:txBody>
                </p:sp>
              </mc:Choice>
              <mc:Fallback xmlns="">
                <p:sp>
                  <p:nvSpPr>
                    <p:cNvPr id="40" name="TextBox 39">
                      <a:extLst>
                        <a:ext uri="{FF2B5EF4-FFF2-40B4-BE49-F238E27FC236}">
                          <a16:creationId xmlns:a16="http://schemas.microsoft.com/office/drawing/2014/main" id="{FC56B537-44C3-D442-91E7-071758629962}"/>
                        </a:ext>
                      </a:extLst>
                    </p:cNvPr>
                    <p:cNvSpPr txBox="1">
                      <a:spLocks noRot="1" noChangeAspect="1" noMove="1" noResize="1" noEditPoints="1" noAdjustHandles="1" noChangeArrowheads="1" noChangeShapeType="1" noTextEdit="1"/>
                    </p:cNvSpPr>
                    <p:nvPr/>
                  </p:nvSpPr>
                  <p:spPr>
                    <a:xfrm rot="5400000">
                      <a:off x="2893561" y="5898014"/>
                      <a:ext cx="270879" cy="295377"/>
                    </a:xfrm>
                    <a:prstGeom prst="round1Rect">
                      <a:avLst>
                        <a:gd name="adj" fmla="val 28634"/>
                      </a:avLst>
                    </a:prstGeom>
                    <a:blipFill>
                      <a:blip r:embed="rId4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9403A8C6-C8E7-D242-8522-A66F6F97F948}"/>
                        </a:ext>
                      </a:extLst>
                    </p:cNvPr>
                    <p:cNvSpPr txBox="1"/>
                    <p:nvPr/>
                  </p:nvSpPr>
                  <p:spPr>
                    <a:xfrm rot="5400000">
                      <a:off x="4740315" y="5898014"/>
                      <a:ext cx="270879" cy="295377"/>
                    </a:xfrm>
                    <a:prstGeom prst="round1Rect">
                      <a:avLst>
                        <a:gd name="adj" fmla="val 28634"/>
                      </a:avLst>
                    </a:prstGeom>
                    <a:solidFill>
                      <a:schemeClr val="tx1"/>
                    </a:solidFill>
                  </p:spPr>
                  <p:txBody>
                    <a:bodyPr vert="vert270" wrap="square" lIns="36000" tIns="0" rIns="0" bIns="0" rtlCol="0">
                      <a:noAutofit/>
                    </a:bodyPr>
                    <a:lstStyle/>
                    <a:p>
                      <a:pPr/>
                      <a14:m>
                        <m:oMathPara xmlns:m="http://schemas.openxmlformats.org/officeDocument/2006/math">
                          <m:oMathParaPr>
                            <m:jc m:val="centerGroup"/>
                          </m:oMathParaPr>
                          <m:oMath xmlns:m="http://schemas.openxmlformats.org/officeDocument/2006/math">
                            <m:sSub>
                              <m:sSubPr>
                                <m:ctrlPr>
                                  <a:rPr lang="de-DE" sz="1400" i="1">
                                    <a:solidFill>
                                      <a:schemeClr val="bg1"/>
                                    </a:solidFill>
                                    <a:latin typeface="Cambria Math" panose="02040503050406030204" pitchFamily="18" charset="0"/>
                                  </a:rPr>
                                </m:ctrlPr>
                              </m:sSubPr>
                              <m:e>
                                <m:r>
                                  <a:rPr lang="de-DE" sz="1400" b="1" i="1">
                                    <a:solidFill>
                                      <a:schemeClr val="bg1"/>
                                    </a:solidFill>
                                    <a:latin typeface="Cambria Math" panose="02040503050406030204" pitchFamily="18" charset="0"/>
                                  </a:rPr>
                                  <m:t>𝑪</m:t>
                                </m:r>
                              </m:e>
                              <m:sub>
                                <m:r>
                                  <a:rPr lang="de-DE" sz="1400" i="1">
                                    <a:solidFill>
                                      <a:schemeClr val="bg1"/>
                                    </a:solidFill>
                                    <a:latin typeface="Cambria Math" panose="02040503050406030204" pitchFamily="18" charset="0"/>
                                  </a:rPr>
                                  <m:t>2</m:t>
                                </m:r>
                              </m:sub>
                            </m:sSub>
                          </m:oMath>
                        </m:oMathPara>
                      </a14:m>
                      <a:endParaRPr lang="en-GB" sz="1400" dirty="0">
                        <a:solidFill>
                          <a:schemeClr val="bg1"/>
                        </a:solidFill>
                      </a:endParaRPr>
                    </a:p>
                  </p:txBody>
                </p:sp>
              </mc:Choice>
              <mc:Fallback xmlns="">
                <p:sp>
                  <p:nvSpPr>
                    <p:cNvPr id="46" name="TextBox 45">
                      <a:extLst>
                        <a:ext uri="{FF2B5EF4-FFF2-40B4-BE49-F238E27FC236}">
                          <a16:creationId xmlns:a16="http://schemas.microsoft.com/office/drawing/2014/main" id="{9403A8C6-C8E7-D242-8522-A66F6F97F948}"/>
                        </a:ext>
                      </a:extLst>
                    </p:cNvPr>
                    <p:cNvSpPr txBox="1">
                      <a:spLocks noRot="1" noChangeAspect="1" noMove="1" noResize="1" noEditPoints="1" noAdjustHandles="1" noChangeArrowheads="1" noChangeShapeType="1" noTextEdit="1"/>
                    </p:cNvSpPr>
                    <p:nvPr/>
                  </p:nvSpPr>
                  <p:spPr>
                    <a:xfrm rot="5400000">
                      <a:off x="4740315" y="5898014"/>
                      <a:ext cx="270879" cy="295377"/>
                    </a:xfrm>
                    <a:prstGeom prst="round1Rect">
                      <a:avLst>
                        <a:gd name="adj" fmla="val 28634"/>
                      </a:avLst>
                    </a:prstGeom>
                    <a:blipFill>
                      <a:blip r:embed="rId46"/>
                      <a:stretch>
                        <a:fillRect/>
                      </a:stretch>
                    </a:blipFill>
                  </p:spPr>
                  <p:txBody>
                    <a:bodyPr/>
                    <a:lstStyle/>
                    <a:p>
                      <a:r>
                        <a:rPr lang="en-GB">
                          <a:noFill/>
                        </a:rPr>
                        <a:t> </a:t>
                      </a:r>
                    </a:p>
                  </p:txBody>
                </p:sp>
              </mc:Fallback>
            </mc:AlternateContent>
          </p:grpSp>
        </p:grpSp>
        <p:sp>
          <p:nvSpPr>
            <p:cNvPr id="58" name="TextBox 57">
              <a:extLst>
                <a:ext uri="{FF2B5EF4-FFF2-40B4-BE49-F238E27FC236}">
                  <a16:creationId xmlns:a16="http://schemas.microsoft.com/office/drawing/2014/main" id="{3663D8E3-8B36-6A47-9373-187285BE997A}"/>
                </a:ext>
              </a:extLst>
            </p:cNvPr>
            <p:cNvSpPr txBox="1"/>
            <p:nvPr/>
          </p:nvSpPr>
          <p:spPr>
            <a:xfrm>
              <a:off x="6688045" y="5789783"/>
              <a:ext cx="1432123" cy="369332"/>
            </a:xfrm>
            <a:prstGeom prst="rect">
              <a:avLst/>
            </a:prstGeom>
            <a:noFill/>
          </p:spPr>
          <p:txBody>
            <a:bodyPr wrap="none" rtlCol="0">
              <a:spAutoFit/>
            </a:bodyPr>
            <a:lstStyle/>
            <a:p>
              <a:r>
                <a:rPr lang="en-GB" dirty="0"/>
                <a:t>Junction tree</a:t>
              </a:r>
            </a:p>
          </p:txBody>
        </p:sp>
      </p:grpSp>
    </p:spTree>
    <p:extLst>
      <p:ext uri="{BB962C8B-B14F-4D97-AF65-F5344CB8AC3E}">
        <p14:creationId xmlns:p14="http://schemas.microsoft.com/office/powerpoint/2010/main" val="4293789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32F78-911C-0D48-9B6C-952E330A6E02}"/>
              </a:ext>
            </a:extLst>
          </p:cNvPr>
          <p:cNvSpPr>
            <a:spLocks noGrp="1"/>
          </p:cNvSpPr>
          <p:nvPr>
            <p:ph type="title"/>
          </p:nvPr>
        </p:nvSpPr>
        <p:spPr/>
        <p:txBody>
          <a:bodyPr>
            <a:normAutofit/>
          </a:bodyPr>
          <a:lstStyle/>
          <a:p>
            <a:r>
              <a:rPr lang="en-GB" dirty="0"/>
              <a:t>Factors over Maximal Cliques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A2924B7-EA97-6B43-86D6-BA6B5D9DB42F}"/>
                  </a:ext>
                </a:extLst>
              </p:cNvPr>
              <p:cNvSpPr>
                <a:spLocks noGrp="1"/>
              </p:cNvSpPr>
              <p:nvPr>
                <p:ph idx="1"/>
              </p:nvPr>
            </p:nvSpPr>
            <p:spPr/>
            <p:txBody>
              <a:bodyPr>
                <a:normAutofit/>
              </a:bodyPr>
              <a:lstStyle/>
              <a:p>
                <a:r>
                  <a:rPr lang="en-GB" dirty="0"/>
                  <a:t>Factor model </a:t>
                </a:r>
                <a14:m>
                  <m:oMath xmlns:m="http://schemas.openxmlformats.org/officeDocument/2006/math">
                    <m:r>
                      <a:rPr lang="en-GB" i="1" dirty="0" smtClean="0">
                        <a:latin typeface="Cambria Math" panose="02040503050406030204" pitchFamily="18" charset="0"/>
                      </a:rPr>
                      <m:t>𝐹</m:t>
                    </m:r>
                    <m:r>
                      <a:rPr lang="de-DE" b="0" i="1" dirty="0" smtClean="0">
                        <a:latin typeface="Cambria Math" panose="02040503050406030204" pitchFamily="18" charset="0"/>
                      </a:rPr>
                      <m:t>=</m:t>
                    </m:r>
                    <m:sSubSup>
                      <m:sSubSupPr>
                        <m:ctrlPr>
                          <a:rPr lang="de-DE" b="0" i="1" dirty="0" smtClean="0">
                            <a:latin typeface="Cambria Math" panose="02040503050406030204" pitchFamily="18" charset="0"/>
                          </a:rPr>
                        </m:ctrlPr>
                      </m:sSubSupPr>
                      <m:e>
                        <m:d>
                          <m:dPr>
                            <m:begChr m:val="{"/>
                            <m:endChr m:val="}"/>
                            <m:ctrlPr>
                              <a:rPr lang="de-DE" b="0" i="1" dirty="0" smtClean="0">
                                <a:latin typeface="Cambria Math" panose="02040503050406030204" pitchFamily="18" charset="0"/>
                              </a:rPr>
                            </m:ctrlPr>
                          </m:dPr>
                          <m:e>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𝑓</m:t>
                                </m:r>
                              </m:e>
                              <m:sub>
                                <m:r>
                                  <a:rPr lang="de-DE" b="0" i="1" dirty="0" smtClean="0">
                                    <a:latin typeface="Cambria Math" panose="02040503050406030204" pitchFamily="18" charset="0"/>
                                  </a:rPr>
                                  <m:t>𝑖</m:t>
                                </m:r>
                              </m:sub>
                            </m:sSub>
                          </m:e>
                        </m:d>
                      </m:e>
                      <m:sub>
                        <m:r>
                          <a:rPr lang="de-DE" b="0" i="1" dirty="0" smtClean="0">
                            <a:latin typeface="Cambria Math" panose="02040503050406030204" pitchFamily="18" charset="0"/>
                          </a:rPr>
                          <m:t>𝑖</m:t>
                        </m:r>
                        <m:r>
                          <a:rPr lang="de-DE" b="0" i="1" dirty="0" smtClean="0">
                            <a:latin typeface="Cambria Math" panose="02040503050406030204" pitchFamily="18" charset="0"/>
                          </a:rPr>
                          <m:t>=1</m:t>
                        </m:r>
                      </m:sub>
                      <m:sup>
                        <m:r>
                          <a:rPr lang="de-DE" b="0" i="1" dirty="0" smtClean="0">
                            <a:latin typeface="Cambria Math" panose="02040503050406030204" pitchFamily="18" charset="0"/>
                          </a:rPr>
                          <m:t>𝑛</m:t>
                        </m:r>
                      </m:sup>
                    </m:sSubSup>
                  </m:oMath>
                </a14:m>
                <a:r>
                  <a:rPr lang="en-GB" dirty="0"/>
                  <a:t> with a junction tree </a:t>
                </a:r>
                <a14:m>
                  <m:oMath xmlns:m="http://schemas.openxmlformats.org/officeDocument/2006/math">
                    <m:d>
                      <m:dPr>
                        <m:ctrlPr>
                          <a:rPr lang="de-DE" b="0" i="1" dirty="0" smtClean="0">
                            <a:latin typeface="Cambria Math" panose="02040503050406030204" pitchFamily="18" charset="0"/>
                          </a:rPr>
                        </m:ctrlPr>
                      </m:dPr>
                      <m:e>
                        <m:r>
                          <a:rPr lang="de-DE" b="0" i="1" dirty="0" smtClean="0">
                            <a:latin typeface="Cambria Math" panose="02040503050406030204" pitchFamily="18" charset="0"/>
                          </a:rPr>
                          <m:t>𝑉</m:t>
                        </m:r>
                        <m:r>
                          <a:rPr lang="de-DE" b="0" i="1" dirty="0" smtClean="0">
                            <a:latin typeface="Cambria Math" panose="02040503050406030204" pitchFamily="18" charset="0"/>
                          </a:rPr>
                          <m:t>,</m:t>
                        </m:r>
                        <m:r>
                          <a:rPr lang="de-DE" b="0" i="1" dirty="0" smtClean="0">
                            <a:latin typeface="Cambria Math" panose="02040503050406030204" pitchFamily="18" charset="0"/>
                          </a:rPr>
                          <m:t>𝐸</m:t>
                        </m:r>
                      </m:e>
                    </m:d>
                  </m:oMath>
                </a14:m>
                <a:r>
                  <a:rPr lang="en-GB" dirty="0"/>
                  <a:t> where</a:t>
                </a:r>
                <a:r>
                  <a:rPr lang="de-DE" i="1" dirty="0">
                    <a:latin typeface="Cambria Math" panose="02040503050406030204" pitchFamily="18" charset="0"/>
                    <a:ea typeface="Cambria Math" panose="02040503050406030204" pitchFamily="18" charset="0"/>
                  </a:rPr>
                  <a:t> </a:t>
                </a:r>
                <a:r>
                  <a:rPr lang="en-GB" dirty="0"/>
                  <a:t>each </a:t>
                </a:r>
                <a14:m>
                  <m:oMath xmlns:m="http://schemas.openxmlformats.org/officeDocument/2006/math">
                    <m:sSub>
                      <m:sSubPr>
                        <m:ctrlPr>
                          <a:rPr lang="de-DE" i="1" dirty="0">
                            <a:latin typeface="Cambria Math" panose="02040503050406030204" pitchFamily="18" charset="0"/>
                          </a:rPr>
                        </m:ctrlPr>
                      </m:sSubPr>
                      <m:e>
                        <m:r>
                          <a:rPr lang="en-GB" b="1" i="1" dirty="0">
                            <a:latin typeface="Cambria Math" panose="02040503050406030204" pitchFamily="18" charset="0"/>
                          </a:rPr>
                          <m:t>𝑪</m:t>
                        </m:r>
                      </m:e>
                      <m:sub>
                        <m:r>
                          <a:rPr lang="de-DE" i="1" dirty="0">
                            <a:latin typeface="Cambria Math" panose="02040503050406030204" pitchFamily="18" charset="0"/>
                          </a:rPr>
                          <m:t>𝑖</m:t>
                        </m:r>
                      </m:sub>
                    </m:sSub>
                  </m:oMath>
                </a14:m>
                <a:r>
                  <a:rPr lang="en-GB" dirty="0"/>
                  <a:t> has one factor </a:t>
                </a:r>
                <a14:m>
                  <m:oMath xmlns:m="http://schemas.openxmlformats.org/officeDocument/2006/math">
                    <m:sSub>
                      <m:sSubPr>
                        <m:ctrlPr>
                          <a:rPr lang="de-DE" i="1" dirty="0">
                            <a:latin typeface="Cambria Math" panose="02040503050406030204" pitchFamily="18" charset="0"/>
                          </a:rPr>
                        </m:ctrlPr>
                      </m:sSubPr>
                      <m:e>
                        <m:r>
                          <a:rPr lang="de-DE" i="1" dirty="0">
                            <a:latin typeface="Cambria Math" panose="02040503050406030204" pitchFamily="18" charset="0"/>
                          </a:rPr>
                          <m:t>𝑓</m:t>
                        </m:r>
                      </m:e>
                      <m:sub>
                        <m:r>
                          <a:rPr lang="de-DE" i="1" dirty="0">
                            <a:latin typeface="Cambria Math" panose="02040503050406030204" pitchFamily="18" charset="0"/>
                          </a:rPr>
                          <m:t>𝑖</m:t>
                        </m:r>
                      </m:sub>
                    </m:sSub>
                  </m:oMath>
                </a14:m>
                <a:r>
                  <a:rPr lang="en-GB" dirty="0"/>
                  <a:t> assigned</a:t>
                </a:r>
              </a:p>
              <a:p>
                <a:pPr lvl="1"/>
                <a:r>
                  <a:rPr lang="en-GB" dirty="0"/>
                  <a:t>Like in </a:t>
                </a:r>
                <a:r>
                  <a:rPr lang="en-GB" dirty="0" err="1"/>
                  <a:t>Hugin</a:t>
                </a:r>
                <a:endParaRPr lang="en-GB" dirty="0"/>
              </a:p>
              <a:p>
                <a:r>
                  <a:rPr lang="en-GB" dirty="0"/>
                  <a:t>Full joint represented:</a:t>
                </a:r>
              </a:p>
              <a:p>
                <a:pPr marL="457200" lvl="1" indent="0">
                  <a:buNone/>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𝑃</m:t>
                          </m:r>
                        </m:e>
                        <m:sub>
                          <m:r>
                            <a:rPr lang="de-DE" b="0" i="1" smtClean="0">
                              <a:latin typeface="Cambria Math" panose="02040503050406030204" pitchFamily="18" charset="0"/>
                            </a:rPr>
                            <m:t>𝐹</m:t>
                          </m:r>
                        </m:sub>
                      </m:sSub>
                      <m:r>
                        <a:rPr lang="de-DE" b="0" i="1" smtClean="0">
                          <a:latin typeface="Cambria Math" panose="02040503050406030204" pitchFamily="18" charset="0"/>
                        </a:rPr>
                        <m:t>=</m:t>
                      </m:r>
                      <m:f>
                        <m:fPr>
                          <m:ctrlPr>
                            <a:rPr lang="de-DE" b="0" i="1" smtClean="0">
                              <a:latin typeface="Cambria Math" panose="02040503050406030204" pitchFamily="18" charset="0"/>
                            </a:rPr>
                          </m:ctrlPr>
                        </m:fPr>
                        <m:num>
                          <m:r>
                            <a:rPr lang="de-DE" b="0" i="1" smtClean="0">
                              <a:latin typeface="Cambria Math" panose="02040503050406030204" pitchFamily="18" charset="0"/>
                            </a:rPr>
                            <m:t>1</m:t>
                          </m:r>
                        </m:num>
                        <m:den>
                          <m:r>
                            <a:rPr lang="de-DE" b="0" i="1" smtClean="0">
                              <a:latin typeface="Cambria Math" panose="02040503050406030204" pitchFamily="18" charset="0"/>
                            </a:rPr>
                            <m:t>𝑍</m:t>
                          </m:r>
                        </m:den>
                      </m:f>
                      <m:nary>
                        <m:naryPr>
                          <m:chr m:val="∏"/>
                          <m:supHide m:val="on"/>
                          <m:ctrlPr>
                            <a:rPr lang="de-DE" b="0" i="1" smtClean="0">
                              <a:latin typeface="Cambria Math" panose="02040503050406030204" pitchFamily="18" charset="0"/>
                            </a:rPr>
                          </m:ctrlPr>
                        </m:naryPr>
                        <m:sub>
                          <m:r>
                            <m:rPr>
                              <m:brk m:alnAt="7"/>
                            </m:rPr>
                            <a:rPr lang="de-DE" b="0" i="1" smtClean="0">
                              <a:latin typeface="Cambria Math" panose="02040503050406030204" pitchFamily="18" charset="0"/>
                            </a:rPr>
                            <m:t>𝑓</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𝐹</m:t>
                          </m:r>
                        </m:sub>
                        <m:sup/>
                        <m:e>
                          <m:r>
                            <a:rPr lang="de-DE" b="0" i="1" smtClean="0">
                              <a:latin typeface="Cambria Math" panose="02040503050406030204" pitchFamily="18" charset="0"/>
                            </a:rPr>
                            <m:t>𝑓</m:t>
                          </m:r>
                        </m:e>
                      </m:nary>
                      <m:r>
                        <a:rPr lang="de-DE" b="0" i="1" smtClean="0">
                          <a:latin typeface="Cambria Math" panose="02040503050406030204" pitchFamily="18" charset="0"/>
                        </a:rPr>
                        <m:t>=</m:t>
                      </m:r>
                      <m:f>
                        <m:fPr>
                          <m:ctrlPr>
                            <a:rPr lang="de-DE" i="1">
                              <a:latin typeface="Cambria Math" panose="02040503050406030204" pitchFamily="18" charset="0"/>
                            </a:rPr>
                          </m:ctrlPr>
                        </m:fPr>
                        <m:num>
                          <m:r>
                            <a:rPr lang="de-DE" i="1">
                              <a:latin typeface="Cambria Math" panose="02040503050406030204" pitchFamily="18" charset="0"/>
                            </a:rPr>
                            <m:t>1</m:t>
                          </m:r>
                        </m:num>
                        <m:den>
                          <m:r>
                            <a:rPr lang="de-DE" i="1">
                              <a:latin typeface="Cambria Math" panose="02040503050406030204" pitchFamily="18" charset="0"/>
                            </a:rPr>
                            <m:t>𝑍</m:t>
                          </m:r>
                        </m:den>
                      </m:f>
                      <m:nary>
                        <m:naryPr>
                          <m:chr m:val="∏"/>
                          <m:supHide m:val="on"/>
                          <m:ctrlPr>
                            <a:rPr lang="de-DE" i="1">
                              <a:latin typeface="Cambria Math" panose="02040503050406030204" pitchFamily="18" charset="0"/>
                            </a:rPr>
                          </m:ctrlPr>
                        </m:naryPr>
                        <m:sub>
                          <m:sSub>
                            <m:sSubPr>
                              <m:ctrlPr>
                                <a:rPr lang="de-DE" i="1" dirty="0">
                                  <a:latin typeface="Cambria Math" panose="02040503050406030204" pitchFamily="18" charset="0"/>
                                </a:rPr>
                              </m:ctrlPr>
                            </m:sSubPr>
                            <m:e>
                              <m:r>
                                <a:rPr lang="en-GB" b="1" i="1" dirty="0">
                                  <a:latin typeface="Cambria Math" panose="02040503050406030204" pitchFamily="18" charset="0"/>
                                </a:rPr>
                                <m:t>𝑪</m:t>
                              </m:r>
                            </m:e>
                            <m:sub>
                              <m:r>
                                <a:rPr lang="de-DE" i="1" dirty="0">
                                  <a:latin typeface="Cambria Math" panose="02040503050406030204" pitchFamily="18" charset="0"/>
                                </a:rPr>
                                <m:t>𝑖</m:t>
                              </m:r>
                            </m:sub>
                          </m:sSub>
                          <m:r>
                            <a:rPr lang="de-DE" i="1" dirty="0" smtClean="0">
                              <a:latin typeface="Cambria Math" panose="02040503050406030204" pitchFamily="18" charset="0"/>
                              <a:ea typeface="Cambria Math" panose="02040503050406030204" pitchFamily="18" charset="0"/>
                            </a:rPr>
                            <m:t>∈</m:t>
                          </m:r>
                          <m:r>
                            <a:rPr lang="de-DE" b="0" i="1" dirty="0" smtClean="0">
                              <a:latin typeface="Cambria Math" panose="02040503050406030204" pitchFamily="18" charset="0"/>
                              <a:ea typeface="Cambria Math" panose="02040503050406030204" pitchFamily="18" charset="0"/>
                            </a:rPr>
                            <m:t>𝑉</m:t>
                          </m:r>
                        </m:sub>
                        <m:sup/>
                        <m:e>
                          <m:sSub>
                            <m:sSubPr>
                              <m:ctrlPr>
                                <a:rPr lang="de-DE" b="0" i="1" smtClean="0">
                                  <a:latin typeface="Cambria Math" panose="02040503050406030204" pitchFamily="18" charset="0"/>
                                </a:rPr>
                              </m:ctrlPr>
                            </m:sSubPr>
                            <m:e>
                              <m:r>
                                <a:rPr lang="de-DE" i="1">
                                  <a:latin typeface="Cambria Math" panose="02040503050406030204" pitchFamily="18" charset="0"/>
                                </a:rPr>
                                <m:t>𝑓</m:t>
                              </m:r>
                            </m:e>
                            <m:sub>
                              <m:r>
                                <a:rPr lang="de-DE" b="0" i="1" smtClean="0">
                                  <a:latin typeface="Cambria Math" panose="02040503050406030204" pitchFamily="18" charset="0"/>
                                </a:rPr>
                                <m:t>𝑖</m:t>
                              </m:r>
                            </m:sub>
                          </m:sSub>
                        </m:e>
                      </m:nary>
                      <m:r>
                        <a:rPr lang="de-DE" b="0" i="1" smtClean="0">
                          <a:latin typeface="Cambria Math" panose="02040503050406030204" pitchFamily="18" charset="0"/>
                        </a:rPr>
                        <m:t>=</m:t>
                      </m:r>
                      <m:f>
                        <m:fPr>
                          <m:ctrlPr>
                            <a:rPr lang="de-DE" b="0" i="1" smtClean="0">
                              <a:solidFill>
                                <a:schemeClr val="accent1"/>
                              </a:solidFill>
                              <a:latin typeface="Cambria Math" panose="02040503050406030204" pitchFamily="18" charset="0"/>
                            </a:rPr>
                          </m:ctrlPr>
                        </m:fPr>
                        <m:num>
                          <m:nary>
                            <m:naryPr>
                              <m:chr m:val="∏"/>
                              <m:supHide m:val="on"/>
                              <m:ctrlPr>
                                <a:rPr lang="de-DE" i="1">
                                  <a:solidFill>
                                    <a:schemeClr val="accent1"/>
                                  </a:solidFill>
                                  <a:latin typeface="Cambria Math" panose="02040503050406030204" pitchFamily="18" charset="0"/>
                                </a:rPr>
                              </m:ctrlPr>
                            </m:naryPr>
                            <m:sub>
                              <m:sSub>
                                <m:sSubPr>
                                  <m:ctrlPr>
                                    <a:rPr lang="de-DE" i="1" dirty="0">
                                      <a:solidFill>
                                        <a:schemeClr val="accent1"/>
                                      </a:solidFill>
                                      <a:latin typeface="Cambria Math" panose="02040503050406030204" pitchFamily="18" charset="0"/>
                                    </a:rPr>
                                  </m:ctrlPr>
                                </m:sSubPr>
                                <m:e>
                                  <m:r>
                                    <a:rPr lang="en-GB" b="1" i="1" dirty="0">
                                      <a:solidFill>
                                        <a:schemeClr val="accent1"/>
                                      </a:solidFill>
                                      <a:latin typeface="Cambria Math" panose="02040503050406030204" pitchFamily="18" charset="0"/>
                                    </a:rPr>
                                    <m:t>𝑪</m:t>
                                  </m:r>
                                </m:e>
                                <m:sub>
                                  <m:r>
                                    <a:rPr lang="de-DE" i="1" dirty="0">
                                      <a:solidFill>
                                        <a:schemeClr val="accent1"/>
                                      </a:solidFill>
                                      <a:latin typeface="Cambria Math" panose="02040503050406030204" pitchFamily="18" charset="0"/>
                                    </a:rPr>
                                    <m:t>𝑖</m:t>
                                  </m:r>
                                </m:sub>
                              </m:sSub>
                              <m:r>
                                <a:rPr lang="de-DE" i="1" dirty="0">
                                  <a:solidFill>
                                    <a:schemeClr val="accent1"/>
                                  </a:solidFill>
                                  <a:latin typeface="Cambria Math" panose="02040503050406030204" pitchFamily="18" charset="0"/>
                                  <a:ea typeface="Cambria Math" panose="02040503050406030204" pitchFamily="18" charset="0"/>
                                </a:rPr>
                                <m:t>∈</m:t>
                              </m:r>
                              <m:r>
                                <a:rPr lang="de-DE" i="1" dirty="0">
                                  <a:solidFill>
                                    <a:schemeClr val="accent1"/>
                                  </a:solidFill>
                                  <a:latin typeface="Cambria Math" panose="02040503050406030204" pitchFamily="18" charset="0"/>
                                  <a:ea typeface="Cambria Math" panose="02040503050406030204" pitchFamily="18" charset="0"/>
                                </a:rPr>
                                <m:t>𝑉</m:t>
                              </m:r>
                            </m:sub>
                            <m:sup/>
                            <m:e>
                              <m:r>
                                <a:rPr lang="de-DE" b="0" i="1" smtClean="0">
                                  <a:solidFill>
                                    <a:schemeClr val="accent1"/>
                                  </a:solidFill>
                                  <a:latin typeface="Cambria Math" panose="02040503050406030204" pitchFamily="18" charset="0"/>
                                </a:rPr>
                                <m:t>𝑃</m:t>
                              </m:r>
                              <m:d>
                                <m:dPr>
                                  <m:ctrlPr>
                                    <a:rPr lang="de-DE" b="0" i="1" smtClean="0">
                                      <a:solidFill>
                                        <a:schemeClr val="accent1"/>
                                      </a:solidFill>
                                      <a:latin typeface="Cambria Math" panose="02040503050406030204" pitchFamily="18" charset="0"/>
                                    </a:rPr>
                                  </m:ctrlPr>
                                </m:dPr>
                                <m:e>
                                  <m:sSub>
                                    <m:sSubPr>
                                      <m:ctrlPr>
                                        <a:rPr lang="de-DE" i="1" dirty="0">
                                          <a:solidFill>
                                            <a:schemeClr val="accent1"/>
                                          </a:solidFill>
                                          <a:latin typeface="Cambria Math" panose="02040503050406030204" pitchFamily="18" charset="0"/>
                                        </a:rPr>
                                      </m:ctrlPr>
                                    </m:sSubPr>
                                    <m:e>
                                      <m:r>
                                        <a:rPr lang="en-GB" b="1" i="1" dirty="0">
                                          <a:solidFill>
                                            <a:schemeClr val="accent1"/>
                                          </a:solidFill>
                                          <a:latin typeface="Cambria Math" panose="02040503050406030204" pitchFamily="18" charset="0"/>
                                        </a:rPr>
                                        <m:t>𝑪</m:t>
                                      </m:r>
                                    </m:e>
                                    <m:sub>
                                      <m:r>
                                        <a:rPr lang="de-DE" i="1" dirty="0">
                                          <a:solidFill>
                                            <a:schemeClr val="accent1"/>
                                          </a:solidFill>
                                          <a:latin typeface="Cambria Math" panose="02040503050406030204" pitchFamily="18" charset="0"/>
                                        </a:rPr>
                                        <m:t>𝑖</m:t>
                                      </m:r>
                                    </m:sub>
                                  </m:sSub>
                                </m:e>
                              </m:d>
                            </m:e>
                          </m:nary>
                        </m:num>
                        <m:den>
                          <m:nary>
                            <m:naryPr>
                              <m:chr m:val="∏"/>
                              <m:supHide m:val="on"/>
                              <m:ctrlPr>
                                <a:rPr lang="de-DE" i="1">
                                  <a:solidFill>
                                    <a:schemeClr val="accent1"/>
                                  </a:solidFill>
                                  <a:latin typeface="Cambria Math" panose="02040503050406030204" pitchFamily="18" charset="0"/>
                                </a:rPr>
                              </m:ctrlPr>
                            </m:naryPr>
                            <m:sub>
                              <m:d>
                                <m:dPr>
                                  <m:begChr m:val="{"/>
                                  <m:endChr m:val="}"/>
                                  <m:ctrlPr>
                                    <a:rPr lang="de-DE" b="0" i="1" dirty="0" smtClean="0">
                                      <a:solidFill>
                                        <a:schemeClr val="accent1"/>
                                      </a:solidFill>
                                      <a:latin typeface="Cambria Math" panose="02040503050406030204" pitchFamily="18" charset="0"/>
                                    </a:rPr>
                                  </m:ctrlPr>
                                </m:dPr>
                                <m:e>
                                  <m:r>
                                    <a:rPr lang="de-DE" b="0" i="1" dirty="0" smtClean="0">
                                      <a:solidFill>
                                        <a:schemeClr val="accent1"/>
                                      </a:solidFill>
                                      <a:latin typeface="Cambria Math" panose="02040503050406030204" pitchFamily="18" charset="0"/>
                                    </a:rPr>
                                    <m:t>𝑖</m:t>
                                  </m:r>
                                  <m:r>
                                    <a:rPr lang="de-DE" b="0" i="1" dirty="0" smtClean="0">
                                      <a:solidFill>
                                        <a:schemeClr val="accent1"/>
                                      </a:solidFill>
                                      <a:latin typeface="Cambria Math" panose="02040503050406030204" pitchFamily="18" charset="0"/>
                                    </a:rPr>
                                    <m:t>,</m:t>
                                  </m:r>
                                  <m:r>
                                    <a:rPr lang="de-DE" b="0" i="1" dirty="0" smtClean="0">
                                      <a:solidFill>
                                        <a:schemeClr val="accent1"/>
                                      </a:solidFill>
                                      <a:latin typeface="Cambria Math" panose="02040503050406030204" pitchFamily="18" charset="0"/>
                                    </a:rPr>
                                    <m:t>𝑗</m:t>
                                  </m:r>
                                </m:e>
                              </m:d>
                              <m:r>
                                <a:rPr lang="de-DE" i="1" dirty="0">
                                  <a:solidFill>
                                    <a:schemeClr val="accent1"/>
                                  </a:solidFill>
                                  <a:latin typeface="Cambria Math" panose="02040503050406030204" pitchFamily="18" charset="0"/>
                                  <a:ea typeface="Cambria Math" panose="02040503050406030204" pitchFamily="18" charset="0"/>
                                </a:rPr>
                                <m:t>∈</m:t>
                              </m:r>
                              <m:r>
                                <a:rPr lang="de-DE" b="0" i="1" dirty="0" smtClean="0">
                                  <a:solidFill>
                                    <a:schemeClr val="accent1"/>
                                  </a:solidFill>
                                  <a:latin typeface="Cambria Math" panose="02040503050406030204" pitchFamily="18" charset="0"/>
                                  <a:ea typeface="Cambria Math" panose="02040503050406030204" pitchFamily="18" charset="0"/>
                                </a:rPr>
                                <m:t>𝐸</m:t>
                              </m:r>
                            </m:sub>
                            <m:sup/>
                            <m:e>
                              <m:r>
                                <a:rPr lang="de-DE" i="1">
                                  <a:solidFill>
                                    <a:schemeClr val="accent1"/>
                                  </a:solidFill>
                                  <a:latin typeface="Cambria Math" panose="02040503050406030204" pitchFamily="18" charset="0"/>
                                </a:rPr>
                                <m:t>𝑃</m:t>
                              </m:r>
                              <m:d>
                                <m:dPr>
                                  <m:ctrlPr>
                                    <a:rPr lang="de-DE" i="1">
                                      <a:solidFill>
                                        <a:schemeClr val="accent1"/>
                                      </a:solidFill>
                                      <a:latin typeface="Cambria Math" panose="02040503050406030204" pitchFamily="18" charset="0"/>
                                    </a:rPr>
                                  </m:ctrlPr>
                                </m:dPr>
                                <m:e>
                                  <m:sSub>
                                    <m:sSubPr>
                                      <m:ctrlPr>
                                        <a:rPr lang="de-DE" b="0" i="1" dirty="0" smtClean="0">
                                          <a:solidFill>
                                            <a:schemeClr val="accent1"/>
                                          </a:solidFill>
                                          <a:latin typeface="Cambria Math" panose="02040503050406030204" pitchFamily="18" charset="0"/>
                                        </a:rPr>
                                      </m:ctrlPr>
                                    </m:sSubPr>
                                    <m:e>
                                      <m:r>
                                        <a:rPr lang="de-DE" b="1" i="1" dirty="0" smtClean="0">
                                          <a:solidFill>
                                            <a:schemeClr val="accent1"/>
                                          </a:solidFill>
                                          <a:latin typeface="Cambria Math" panose="02040503050406030204" pitchFamily="18" charset="0"/>
                                        </a:rPr>
                                        <m:t>𝑺</m:t>
                                      </m:r>
                                    </m:e>
                                    <m:sub>
                                      <m:r>
                                        <a:rPr lang="de-DE" b="0" i="1" dirty="0" smtClean="0">
                                          <a:solidFill>
                                            <a:schemeClr val="accent1"/>
                                          </a:solidFill>
                                          <a:latin typeface="Cambria Math" panose="02040503050406030204" pitchFamily="18" charset="0"/>
                                        </a:rPr>
                                        <m:t>𝑖𝑗</m:t>
                                      </m:r>
                                    </m:sub>
                                  </m:sSub>
                                </m:e>
                              </m:d>
                            </m:e>
                          </m:nary>
                        </m:den>
                      </m:f>
                    </m:oMath>
                  </m:oMathPara>
                </a14:m>
                <a:endParaRPr lang="de-DE" b="0" i="1" dirty="0">
                  <a:latin typeface="Cambria Math" panose="02040503050406030204" pitchFamily="18" charset="0"/>
                </a:endParaRPr>
              </a:p>
              <a:p>
                <a:pPr lvl="1"/>
                <a:r>
                  <a:rPr lang="en-GB" b="0" dirty="0"/>
                  <a:t>For a world </a:t>
                </a:r>
                <a14:m>
                  <m:oMath xmlns:m="http://schemas.openxmlformats.org/officeDocument/2006/math">
                    <m:r>
                      <a:rPr lang="en-GB" b="1" i="1">
                        <a:latin typeface="Cambria Math" panose="02040503050406030204" pitchFamily="18" charset="0"/>
                      </a:rPr>
                      <m:t>𝒓</m:t>
                    </m:r>
                  </m:oMath>
                </a14:m>
                <a:r>
                  <a:rPr lang="en-GB" b="0" dirty="0"/>
                  <a:t>,</a:t>
                </a:r>
              </a:p>
              <a:p>
                <a:pPr marL="457200" lvl="1" indent="0">
                  <a:buNone/>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𝑃</m:t>
                      </m:r>
                      <m:d>
                        <m:dPr>
                          <m:ctrlPr>
                            <a:rPr lang="de-DE" b="0" i="1" smtClean="0">
                              <a:latin typeface="Cambria Math" panose="02040503050406030204" pitchFamily="18" charset="0"/>
                            </a:rPr>
                          </m:ctrlPr>
                        </m:dPr>
                        <m:e>
                          <m:r>
                            <a:rPr lang="de-DE" b="1" i="1" smtClean="0">
                              <a:latin typeface="Cambria Math" panose="02040503050406030204" pitchFamily="18" charset="0"/>
                            </a:rPr>
                            <m:t>𝒓</m:t>
                          </m:r>
                        </m:e>
                      </m:d>
                      <m:r>
                        <a:rPr lang="de-DE" b="0" i="1" smtClean="0">
                          <a:latin typeface="Cambria Math" panose="02040503050406030204" pitchFamily="18" charset="0"/>
                        </a:rPr>
                        <m:t>=</m:t>
                      </m:r>
                      <m:f>
                        <m:fPr>
                          <m:ctrlPr>
                            <a:rPr lang="de-DE" i="1" smtClean="0">
                              <a:latin typeface="Cambria Math" panose="02040503050406030204" pitchFamily="18" charset="0"/>
                            </a:rPr>
                          </m:ctrlPr>
                        </m:fPr>
                        <m:num>
                          <m:nary>
                            <m:naryPr>
                              <m:chr m:val="∏"/>
                              <m:supHide m:val="on"/>
                              <m:ctrlPr>
                                <a:rPr lang="de-DE" i="1">
                                  <a:latin typeface="Cambria Math" panose="02040503050406030204" pitchFamily="18" charset="0"/>
                                </a:rPr>
                              </m:ctrlPr>
                            </m:naryPr>
                            <m:sub>
                              <m:sSub>
                                <m:sSubPr>
                                  <m:ctrlPr>
                                    <a:rPr lang="de-DE" i="1" dirty="0">
                                      <a:latin typeface="Cambria Math" panose="02040503050406030204" pitchFamily="18" charset="0"/>
                                    </a:rPr>
                                  </m:ctrlPr>
                                </m:sSubPr>
                                <m:e>
                                  <m:r>
                                    <a:rPr lang="en-GB" b="1" i="1" dirty="0">
                                      <a:latin typeface="Cambria Math" panose="02040503050406030204" pitchFamily="18" charset="0"/>
                                    </a:rPr>
                                    <m:t>𝑪</m:t>
                                  </m:r>
                                </m:e>
                                <m:sub>
                                  <m:r>
                                    <a:rPr lang="de-DE" i="1" dirty="0">
                                      <a:latin typeface="Cambria Math" panose="02040503050406030204" pitchFamily="18" charset="0"/>
                                    </a:rPr>
                                    <m:t>𝑖</m:t>
                                  </m:r>
                                </m:sub>
                              </m:sSub>
                              <m:r>
                                <a:rPr lang="de-DE"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𝑉</m:t>
                              </m:r>
                            </m:sub>
                            <m:sup/>
                            <m:e>
                              <m:r>
                                <a:rPr lang="de-DE" i="1">
                                  <a:latin typeface="Cambria Math" panose="02040503050406030204" pitchFamily="18" charset="0"/>
                                </a:rPr>
                                <m:t>𝑃</m:t>
                              </m:r>
                              <m:d>
                                <m:dPr>
                                  <m:ctrlPr>
                                    <a:rPr lang="de-DE" i="1">
                                      <a:latin typeface="Cambria Math" panose="02040503050406030204" pitchFamily="18" charset="0"/>
                                    </a:rPr>
                                  </m:ctrlPr>
                                </m:dPr>
                                <m:e>
                                  <m:sSub>
                                    <m:sSubPr>
                                      <m:ctrlPr>
                                        <a:rPr lang="de-DE" i="1" dirty="0">
                                          <a:latin typeface="Cambria Math" panose="02040503050406030204" pitchFamily="18" charset="0"/>
                                        </a:rPr>
                                      </m:ctrlPr>
                                    </m:sSubPr>
                                    <m:e>
                                      <m:r>
                                        <a:rPr lang="de-DE" b="1" i="1" dirty="0" smtClean="0">
                                          <a:latin typeface="Cambria Math" panose="02040503050406030204" pitchFamily="18" charset="0"/>
                                        </a:rPr>
                                        <m:t>𝒓</m:t>
                                      </m:r>
                                    </m:e>
                                    <m:sub>
                                      <m:r>
                                        <a:rPr lang="de-DE" i="1" dirty="0">
                                          <a:latin typeface="Cambria Math" panose="02040503050406030204" pitchFamily="18" charset="0"/>
                                        </a:rPr>
                                        <m:t>𝑖</m:t>
                                      </m:r>
                                    </m:sub>
                                  </m:sSub>
                                </m:e>
                              </m:d>
                            </m:e>
                          </m:nary>
                        </m:num>
                        <m:den>
                          <m:nary>
                            <m:naryPr>
                              <m:chr m:val="∏"/>
                              <m:supHide m:val="on"/>
                              <m:ctrlPr>
                                <a:rPr lang="de-DE" i="1">
                                  <a:latin typeface="Cambria Math" panose="02040503050406030204" pitchFamily="18" charset="0"/>
                                </a:rPr>
                              </m:ctrlPr>
                            </m:naryPr>
                            <m:sub>
                              <m:d>
                                <m:dPr>
                                  <m:begChr m:val="{"/>
                                  <m:endChr m:val="}"/>
                                  <m:ctrlPr>
                                    <a:rPr lang="de-DE" i="1" dirty="0">
                                      <a:latin typeface="Cambria Math" panose="02040503050406030204" pitchFamily="18" charset="0"/>
                                    </a:rPr>
                                  </m:ctrlPr>
                                </m:dPr>
                                <m:e>
                                  <m:r>
                                    <a:rPr lang="de-DE" i="1" dirty="0">
                                      <a:latin typeface="Cambria Math" panose="02040503050406030204" pitchFamily="18" charset="0"/>
                                    </a:rPr>
                                    <m:t>𝑖</m:t>
                                  </m:r>
                                  <m:r>
                                    <a:rPr lang="de-DE" i="1" dirty="0">
                                      <a:latin typeface="Cambria Math" panose="02040503050406030204" pitchFamily="18" charset="0"/>
                                    </a:rPr>
                                    <m:t>,</m:t>
                                  </m:r>
                                  <m:r>
                                    <a:rPr lang="de-DE" i="1" dirty="0">
                                      <a:latin typeface="Cambria Math" panose="02040503050406030204" pitchFamily="18" charset="0"/>
                                    </a:rPr>
                                    <m:t>𝑗</m:t>
                                  </m:r>
                                </m:e>
                              </m:d>
                              <m:r>
                                <a:rPr lang="de-DE"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𝐸</m:t>
                              </m:r>
                            </m:sub>
                            <m:sup/>
                            <m:e>
                              <m:r>
                                <a:rPr lang="de-DE" i="1">
                                  <a:latin typeface="Cambria Math" panose="02040503050406030204" pitchFamily="18" charset="0"/>
                                </a:rPr>
                                <m:t>𝑃</m:t>
                              </m:r>
                              <m:d>
                                <m:dPr>
                                  <m:ctrlPr>
                                    <a:rPr lang="de-DE" i="1">
                                      <a:latin typeface="Cambria Math" panose="02040503050406030204" pitchFamily="18" charset="0"/>
                                    </a:rPr>
                                  </m:ctrlPr>
                                </m:dPr>
                                <m:e>
                                  <m:sSub>
                                    <m:sSubPr>
                                      <m:ctrlPr>
                                        <a:rPr lang="de-DE" i="1" dirty="0">
                                          <a:latin typeface="Cambria Math" panose="02040503050406030204" pitchFamily="18" charset="0"/>
                                        </a:rPr>
                                      </m:ctrlPr>
                                    </m:sSubPr>
                                    <m:e>
                                      <m:r>
                                        <a:rPr lang="de-DE" b="1" i="1" dirty="0" smtClean="0">
                                          <a:latin typeface="Cambria Math" panose="02040503050406030204" pitchFamily="18" charset="0"/>
                                        </a:rPr>
                                        <m:t>𝒓</m:t>
                                      </m:r>
                                    </m:e>
                                    <m:sub>
                                      <m:r>
                                        <a:rPr lang="de-DE" i="1" dirty="0">
                                          <a:latin typeface="Cambria Math" panose="02040503050406030204" pitchFamily="18" charset="0"/>
                                        </a:rPr>
                                        <m:t>𝑖𝑗</m:t>
                                      </m:r>
                                    </m:sub>
                                  </m:sSub>
                                </m:e>
                              </m:d>
                            </m:e>
                          </m:nary>
                        </m:den>
                      </m:f>
                      <m:r>
                        <a:rPr lang="de-DE" b="0" i="1" dirty="0" smtClean="0">
                          <a:latin typeface="Cambria Math" panose="02040503050406030204" pitchFamily="18" charset="0"/>
                        </a:rPr>
                        <m:t>=</m:t>
                      </m:r>
                      <m:f>
                        <m:fPr>
                          <m:ctrlPr>
                            <a:rPr lang="de-DE" i="1">
                              <a:latin typeface="Cambria Math" panose="02040503050406030204" pitchFamily="18" charset="0"/>
                            </a:rPr>
                          </m:ctrlPr>
                        </m:fPr>
                        <m:num>
                          <m:nary>
                            <m:naryPr>
                              <m:chr m:val="∏"/>
                              <m:supHide m:val="on"/>
                              <m:ctrlPr>
                                <a:rPr lang="de-DE" i="1">
                                  <a:latin typeface="Cambria Math" panose="02040503050406030204" pitchFamily="18" charset="0"/>
                                </a:rPr>
                              </m:ctrlPr>
                            </m:naryPr>
                            <m:sub>
                              <m:r>
                                <a:rPr lang="de-DE" i="1" dirty="0" smtClean="0">
                                  <a:latin typeface="Cambria Math" panose="02040503050406030204" pitchFamily="18" charset="0"/>
                                </a:rPr>
                                <m:t>𝑓</m:t>
                              </m:r>
                              <m:r>
                                <a:rPr lang="de-DE" i="1" dirty="0" smtClean="0">
                                  <a:latin typeface="Cambria Math" panose="02040503050406030204" pitchFamily="18" charset="0"/>
                                  <a:ea typeface="Cambria Math" panose="02040503050406030204" pitchFamily="18" charset="0"/>
                                </a:rPr>
                                <m:t>∈</m:t>
                              </m:r>
                              <m:r>
                                <a:rPr lang="de-DE" b="0" i="1" dirty="0" smtClean="0">
                                  <a:latin typeface="Cambria Math" panose="02040503050406030204" pitchFamily="18" charset="0"/>
                                  <a:ea typeface="Cambria Math" panose="02040503050406030204" pitchFamily="18" charset="0"/>
                                </a:rPr>
                                <m:t>𝐹</m:t>
                              </m:r>
                            </m:sub>
                            <m:sup/>
                            <m:e>
                              <m:r>
                                <a:rPr lang="de-DE" i="1">
                                  <a:latin typeface="Cambria Math" panose="02040503050406030204" pitchFamily="18" charset="0"/>
                                </a:rPr>
                                <m:t>𝑃</m:t>
                              </m:r>
                              <m:d>
                                <m:dPr>
                                  <m:ctrlPr>
                                    <a:rPr lang="de-DE" i="1">
                                      <a:latin typeface="Cambria Math" panose="02040503050406030204" pitchFamily="18" charset="0"/>
                                    </a:rPr>
                                  </m:ctrlPr>
                                </m:dPr>
                                <m:e>
                                  <m:sSub>
                                    <m:sSubPr>
                                      <m:ctrlPr>
                                        <a:rPr lang="de-DE" i="1" dirty="0">
                                          <a:latin typeface="Cambria Math" panose="02040503050406030204" pitchFamily="18" charset="0"/>
                                        </a:rPr>
                                      </m:ctrlPr>
                                    </m:sSubPr>
                                    <m:e>
                                      <m:r>
                                        <a:rPr lang="de-DE" b="1" i="1" dirty="0">
                                          <a:latin typeface="Cambria Math" panose="02040503050406030204" pitchFamily="18" charset="0"/>
                                        </a:rPr>
                                        <m:t>𝒓</m:t>
                                      </m:r>
                                    </m:e>
                                    <m:sub>
                                      <m:r>
                                        <a:rPr lang="de-DE" b="0" i="1" dirty="0" smtClean="0">
                                          <a:latin typeface="Cambria Math" panose="02040503050406030204" pitchFamily="18" charset="0"/>
                                        </a:rPr>
                                        <m:t>𝑓</m:t>
                                      </m:r>
                                    </m:sub>
                                  </m:sSub>
                                </m:e>
                              </m:d>
                            </m:e>
                          </m:nary>
                        </m:num>
                        <m:den>
                          <m:nary>
                            <m:naryPr>
                              <m:chr m:val="∏"/>
                              <m:supHide m:val="on"/>
                              <m:ctrlPr>
                                <a:rPr lang="de-DE" i="1">
                                  <a:latin typeface="Cambria Math" panose="02040503050406030204" pitchFamily="18" charset="0"/>
                                </a:rPr>
                              </m:ctrlPr>
                            </m:naryPr>
                            <m:sub>
                              <m:d>
                                <m:dPr>
                                  <m:begChr m:val="{"/>
                                  <m:endChr m:val="}"/>
                                  <m:ctrlPr>
                                    <a:rPr lang="de-DE" i="1" dirty="0">
                                      <a:latin typeface="Cambria Math" panose="02040503050406030204" pitchFamily="18" charset="0"/>
                                    </a:rPr>
                                  </m:ctrlPr>
                                </m:dPr>
                                <m:e>
                                  <m:r>
                                    <a:rPr lang="de-DE" i="1" dirty="0">
                                      <a:latin typeface="Cambria Math" panose="02040503050406030204" pitchFamily="18" charset="0"/>
                                    </a:rPr>
                                    <m:t>𝑖</m:t>
                                  </m:r>
                                  <m:r>
                                    <a:rPr lang="de-DE" i="1" dirty="0">
                                      <a:latin typeface="Cambria Math" panose="02040503050406030204" pitchFamily="18" charset="0"/>
                                    </a:rPr>
                                    <m:t>,</m:t>
                                  </m:r>
                                  <m:r>
                                    <a:rPr lang="de-DE" i="1" dirty="0">
                                      <a:latin typeface="Cambria Math" panose="02040503050406030204" pitchFamily="18" charset="0"/>
                                    </a:rPr>
                                    <m:t>𝑗</m:t>
                                  </m:r>
                                </m:e>
                              </m:d>
                              <m:r>
                                <a:rPr lang="de-DE"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𝐸</m:t>
                              </m:r>
                            </m:sub>
                            <m:sup/>
                            <m:e>
                              <m:r>
                                <a:rPr lang="de-DE" i="1">
                                  <a:latin typeface="Cambria Math" panose="02040503050406030204" pitchFamily="18" charset="0"/>
                                </a:rPr>
                                <m:t>𝑃</m:t>
                              </m:r>
                              <m:d>
                                <m:dPr>
                                  <m:ctrlPr>
                                    <a:rPr lang="de-DE" i="1">
                                      <a:latin typeface="Cambria Math" panose="02040503050406030204" pitchFamily="18" charset="0"/>
                                    </a:rPr>
                                  </m:ctrlPr>
                                </m:dPr>
                                <m:e>
                                  <m:sSub>
                                    <m:sSubPr>
                                      <m:ctrlPr>
                                        <a:rPr lang="de-DE" i="1" dirty="0">
                                          <a:latin typeface="Cambria Math" panose="02040503050406030204" pitchFamily="18" charset="0"/>
                                        </a:rPr>
                                      </m:ctrlPr>
                                    </m:sSubPr>
                                    <m:e>
                                      <m:r>
                                        <a:rPr lang="de-DE" b="1" i="1" dirty="0">
                                          <a:latin typeface="Cambria Math" panose="02040503050406030204" pitchFamily="18" charset="0"/>
                                        </a:rPr>
                                        <m:t>𝒓</m:t>
                                      </m:r>
                                    </m:e>
                                    <m:sub>
                                      <m:r>
                                        <a:rPr lang="de-DE" i="1" dirty="0">
                                          <a:latin typeface="Cambria Math" panose="02040503050406030204" pitchFamily="18" charset="0"/>
                                        </a:rPr>
                                        <m:t>𝑖𝑗</m:t>
                                      </m:r>
                                    </m:sub>
                                  </m:sSub>
                                </m:e>
                              </m:d>
                            </m:e>
                          </m:nary>
                        </m:den>
                      </m:f>
                    </m:oMath>
                  </m:oMathPara>
                </a14:m>
                <a:endParaRPr lang="en-GB" dirty="0"/>
              </a:p>
              <a:p>
                <a:pPr lvl="1"/>
                <a:endParaRPr lang="en-GB" dirty="0">
                  <a:solidFill>
                    <a:schemeClr val="tx1"/>
                  </a:solidFill>
                </a:endParaRPr>
              </a:p>
            </p:txBody>
          </p:sp>
        </mc:Choice>
        <mc:Fallback xmlns="">
          <p:sp>
            <p:nvSpPr>
              <p:cNvPr id="3" name="Content Placeholder 2">
                <a:extLst>
                  <a:ext uri="{FF2B5EF4-FFF2-40B4-BE49-F238E27FC236}">
                    <a16:creationId xmlns:a16="http://schemas.microsoft.com/office/drawing/2014/main" id="{1A2924B7-EA97-6B43-86D6-BA6B5D9DB42F}"/>
                  </a:ext>
                </a:extLst>
              </p:cNvPr>
              <p:cNvSpPr>
                <a:spLocks noGrp="1" noRot="1" noChangeAspect="1" noMove="1" noResize="1" noEditPoints="1" noAdjustHandles="1" noChangeArrowheads="1" noChangeShapeType="1" noTextEdit="1"/>
              </p:cNvSpPr>
              <p:nvPr>
                <p:ph idx="1"/>
              </p:nvPr>
            </p:nvSpPr>
            <p:spPr>
              <a:blipFill>
                <a:blip r:embed="rId2"/>
                <a:stretch>
                  <a:fillRect l="-1436" t="-2687"/>
                </a:stretch>
              </a:blipFill>
            </p:spPr>
            <p:txBody>
              <a:bodyPr/>
              <a:lstStyle/>
              <a:p>
                <a:r>
                  <a:rPr lang="en-GB">
                    <a:noFill/>
                  </a:rPr>
                  <a:t> </a:t>
                </a:r>
              </a:p>
            </p:txBody>
          </p:sp>
        </mc:Fallback>
      </mc:AlternateContent>
      <p:sp>
        <p:nvSpPr>
          <p:cNvPr id="5" name="Date Placeholder 4">
            <a:extLst>
              <a:ext uri="{FF2B5EF4-FFF2-40B4-BE49-F238E27FC236}">
                <a16:creationId xmlns:a16="http://schemas.microsoft.com/office/drawing/2014/main" id="{9FBA2A43-94E4-4646-8B39-8898D333A077}"/>
              </a:ext>
            </a:extLst>
          </p:cNvPr>
          <p:cNvSpPr>
            <a:spLocks noGrp="1"/>
          </p:cNvSpPr>
          <p:nvPr>
            <p:ph type="dt" sz="half" idx="2"/>
          </p:nvPr>
        </p:nvSpPr>
        <p:spPr/>
        <p:txBody>
          <a:bodyPr/>
          <a:lstStyle/>
          <a:p>
            <a:r>
              <a:rPr lang="en-GB"/>
              <a:t>Lifted Learning</a:t>
            </a:r>
            <a:endParaRPr lang="en-US" dirty="0"/>
          </a:p>
        </p:txBody>
      </p:sp>
      <p:sp>
        <p:nvSpPr>
          <p:cNvPr id="6" name="Footer Placeholder 5">
            <a:extLst>
              <a:ext uri="{FF2B5EF4-FFF2-40B4-BE49-F238E27FC236}">
                <a16:creationId xmlns:a16="http://schemas.microsoft.com/office/drawing/2014/main" id="{8C105F3B-61BC-3047-80C6-F8E3EC8DC1F3}"/>
              </a:ext>
            </a:extLst>
          </p:cNvPr>
          <p:cNvSpPr>
            <a:spLocks noGrp="1"/>
          </p:cNvSpPr>
          <p:nvPr>
            <p:ph type="ftr" sz="quarter" idx="3"/>
          </p:nvPr>
        </p:nvSpPr>
        <p:spPr/>
        <p:txBody>
          <a:bodyPr/>
          <a:lstStyle/>
          <a:p>
            <a:r>
              <a:rPr lang="en-GB"/>
              <a:t>T. Braun - StaRAI</a:t>
            </a:r>
          </a:p>
        </p:txBody>
      </p:sp>
      <p:sp>
        <p:nvSpPr>
          <p:cNvPr id="4" name="Slide Number Placeholder 3">
            <a:extLst>
              <a:ext uri="{FF2B5EF4-FFF2-40B4-BE49-F238E27FC236}">
                <a16:creationId xmlns:a16="http://schemas.microsoft.com/office/drawing/2014/main" id="{4F923368-B9A3-BE46-96CC-5FBA4312B9B6}"/>
              </a:ext>
            </a:extLst>
          </p:cNvPr>
          <p:cNvSpPr>
            <a:spLocks noGrp="1"/>
          </p:cNvSpPr>
          <p:nvPr>
            <p:ph type="sldNum" sz="quarter" idx="4"/>
          </p:nvPr>
        </p:nvSpPr>
        <p:spPr/>
        <p:txBody>
          <a:bodyPr/>
          <a:lstStyle/>
          <a:p>
            <a:fld id="{67C9959E-8E6B-B04C-9955-EA096F41CA7A}" type="slidenum">
              <a:rPr lang="en-GB" smtClean="0"/>
              <a:t>155</a:t>
            </a:fld>
            <a:endParaRPr lang="en-GB" dirty="0"/>
          </a:p>
        </p:txBody>
      </p:sp>
    </p:spTree>
    <p:extLst>
      <p:ext uri="{BB962C8B-B14F-4D97-AF65-F5344CB8AC3E}">
        <p14:creationId xmlns:p14="http://schemas.microsoft.com/office/powerpoint/2010/main" val="2242850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32F78-911C-0D48-9B6C-952E330A6E02}"/>
              </a:ext>
            </a:extLst>
          </p:cNvPr>
          <p:cNvSpPr>
            <a:spLocks noGrp="1"/>
          </p:cNvSpPr>
          <p:nvPr>
            <p:ph type="title"/>
          </p:nvPr>
        </p:nvSpPr>
        <p:spPr/>
        <p:txBody>
          <a:bodyPr>
            <a:normAutofit/>
          </a:bodyPr>
          <a:lstStyle/>
          <a:p>
            <a:r>
              <a:rPr lang="en-GB" dirty="0"/>
              <a:t>Factors over Maximal Cliques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A2924B7-EA97-6B43-86D6-BA6B5D9DB42F}"/>
                  </a:ext>
                </a:extLst>
              </p:cNvPr>
              <p:cNvSpPr>
                <a:spLocks noGrp="1"/>
              </p:cNvSpPr>
              <p:nvPr>
                <p:ph idx="1"/>
              </p:nvPr>
            </p:nvSpPr>
            <p:spPr/>
            <p:txBody>
              <a:bodyPr>
                <a:noAutofit/>
              </a:bodyPr>
              <a:lstStyle/>
              <a:p>
                <a:pPr marL="266700" lvl="1" indent="0">
                  <a:buNone/>
                </a:pPr>
                <a14:m>
                  <m:oMathPara xmlns:m="http://schemas.openxmlformats.org/officeDocument/2006/math">
                    <m:oMathParaPr>
                      <m:jc m:val="left"/>
                    </m:oMathParaPr>
                    <m:oMath xmlns:m="http://schemas.openxmlformats.org/officeDocument/2006/math">
                      <m:r>
                        <a:rPr lang="de-DE" b="0" i="1" smtClean="0">
                          <a:latin typeface="Cambria Math" panose="02040503050406030204" pitchFamily="18" charset="0"/>
                        </a:rPr>
                        <m:t>𝑃</m:t>
                      </m:r>
                      <m:d>
                        <m:dPr>
                          <m:ctrlPr>
                            <a:rPr lang="de-DE" b="0" i="1" smtClean="0">
                              <a:latin typeface="Cambria Math" panose="02040503050406030204" pitchFamily="18" charset="0"/>
                            </a:rPr>
                          </m:ctrlPr>
                        </m:dPr>
                        <m:e>
                          <m:r>
                            <a:rPr lang="de-DE" b="1" i="1" smtClean="0">
                              <a:latin typeface="Cambria Math" panose="02040503050406030204" pitchFamily="18" charset="0"/>
                            </a:rPr>
                            <m:t>𝒓</m:t>
                          </m:r>
                        </m:e>
                      </m:d>
                      <m:r>
                        <a:rPr lang="de-DE" b="0" i="1" smtClean="0">
                          <a:latin typeface="Cambria Math" panose="02040503050406030204" pitchFamily="18" charset="0"/>
                        </a:rPr>
                        <m:t>=</m:t>
                      </m:r>
                      <m:f>
                        <m:fPr>
                          <m:ctrlPr>
                            <a:rPr lang="de-DE" i="1" smtClean="0">
                              <a:latin typeface="Cambria Math" panose="02040503050406030204" pitchFamily="18" charset="0"/>
                            </a:rPr>
                          </m:ctrlPr>
                        </m:fPr>
                        <m:num>
                          <m:nary>
                            <m:naryPr>
                              <m:chr m:val="∏"/>
                              <m:supHide m:val="on"/>
                              <m:ctrlPr>
                                <a:rPr lang="de-DE" i="1">
                                  <a:latin typeface="Cambria Math" panose="02040503050406030204" pitchFamily="18" charset="0"/>
                                </a:rPr>
                              </m:ctrlPr>
                            </m:naryPr>
                            <m:sub>
                              <m:sSub>
                                <m:sSubPr>
                                  <m:ctrlPr>
                                    <a:rPr lang="de-DE" i="1" dirty="0">
                                      <a:latin typeface="Cambria Math" panose="02040503050406030204" pitchFamily="18" charset="0"/>
                                    </a:rPr>
                                  </m:ctrlPr>
                                </m:sSubPr>
                                <m:e>
                                  <m:r>
                                    <a:rPr lang="en-GB" b="1" i="1" dirty="0">
                                      <a:latin typeface="Cambria Math" panose="02040503050406030204" pitchFamily="18" charset="0"/>
                                    </a:rPr>
                                    <m:t>𝑪</m:t>
                                  </m:r>
                                </m:e>
                                <m:sub>
                                  <m:r>
                                    <a:rPr lang="de-DE" i="1" dirty="0">
                                      <a:latin typeface="Cambria Math" panose="02040503050406030204" pitchFamily="18" charset="0"/>
                                    </a:rPr>
                                    <m:t>𝑖</m:t>
                                  </m:r>
                                </m:sub>
                              </m:sSub>
                              <m:r>
                                <a:rPr lang="de-DE"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𝑉</m:t>
                              </m:r>
                            </m:sub>
                            <m:sup/>
                            <m:e>
                              <m:r>
                                <a:rPr lang="de-DE" i="1">
                                  <a:latin typeface="Cambria Math" panose="02040503050406030204" pitchFamily="18" charset="0"/>
                                </a:rPr>
                                <m:t>𝑃</m:t>
                              </m:r>
                              <m:d>
                                <m:dPr>
                                  <m:ctrlPr>
                                    <a:rPr lang="de-DE" i="1">
                                      <a:latin typeface="Cambria Math" panose="02040503050406030204" pitchFamily="18" charset="0"/>
                                    </a:rPr>
                                  </m:ctrlPr>
                                </m:dPr>
                                <m:e>
                                  <m:sSub>
                                    <m:sSubPr>
                                      <m:ctrlPr>
                                        <a:rPr lang="de-DE" i="1" dirty="0">
                                          <a:latin typeface="Cambria Math" panose="02040503050406030204" pitchFamily="18" charset="0"/>
                                        </a:rPr>
                                      </m:ctrlPr>
                                    </m:sSubPr>
                                    <m:e>
                                      <m:r>
                                        <a:rPr lang="de-DE" b="1" i="1" dirty="0" smtClean="0">
                                          <a:latin typeface="Cambria Math" panose="02040503050406030204" pitchFamily="18" charset="0"/>
                                        </a:rPr>
                                        <m:t>𝒓</m:t>
                                      </m:r>
                                    </m:e>
                                    <m:sub>
                                      <m:r>
                                        <a:rPr lang="de-DE" i="1" dirty="0">
                                          <a:latin typeface="Cambria Math" panose="02040503050406030204" pitchFamily="18" charset="0"/>
                                        </a:rPr>
                                        <m:t>𝑖</m:t>
                                      </m:r>
                                    </m:sub>
                                  </m:sSub>
                                </m:e>
                              </m:d>
                            </m:e>
                          </m:nary>
                        </m:num>
                        <m:den>
                          <m:nary>
                            <m:naryPr>
                              <m:chr m:val="∏"/>
                              <m:supHide m:val="on"/>
                              <m:ctrlPr>
                                <a:rPr lang="de-DE" i="1">
                                  <a:latin typeface="Cambria Math" panose="02040503050406030204" pitchFamily="18" charset="0"/>
                                </a:rPr>
                              </m:ctrlPr>
                            </m:naryPr>
                            <m:sub>
                              <m:d>
                                <m:dPr>
                                  <m:begChr m:val="{"/>
                                  <m:endChr m:val="}"/>
                                  <m:ctrlPr>
                                    <a:rPr lang="de-DE" i="1" dirty="0">
                                      <a:latin typeface="Cambria Math" panose="02040503050406030204" pitchFamily="18" charset="0"/>
                                    </a:rPr>
                                  </m:ctrlPr>
                                </m:dPr>
                                <m:e>
                                  <m:r>
                                    <a:rPr lang="de-DE" i="1" dirty="0">
                                      <a:latin typeface="Cambria Math" panose="02040503050406030204" pitchFamily="18" charset="0"/>
                                    </a:rPr>
                                    <m:t>𝑖</m:t>
                                  </m:r>
                                  <m:r>
                                    <a:rPr lang="de-DE" i="1" dirty="0">
                                      <a:latin typeface="Cambria Math" panose="02040503050406030204" pitchFamily="18" charset="0"/>
                                    </a:rPr>
                                    <m:t>,</m:t>
                                  </m:r>
                                  <m:r>
                                    <a:rPr lang="de-DE" i="1" dirty="0">
                                      <a:latin typeface="Cambria Math" panose="02040503050406030204" pitchFamily="18" charset="0"/>
                                    </a:rPr>
                                    <m:t>𝑗</m:t>
                                  </m:r>
                                </m:e>
                              </m:d>
                              <m:r>
                                <a:rPr lang="de-DE"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𝐸</m:t>
                              </m:r>
                            </m:sub>
                            <m:sup/>
                            <m:e>
                              <m:r>
                                <a:rPr lang="de-DE" i="1">
                                  <a:latin typeface="Cambria Math" panose="02040503050406030204" pitchFamily="18" charset="0"/>
                                </a:rPr>
                                <m:t>𝑃</m:t>
                              </m:r>
                              <m:d>
                                <m:dPr>
                                  <m:ctrlPr>
                                    <a:rPr lang="de-DE" i="1">
                                      <a:latin typeface="Cambria Math" panose="02040503050406030204" pitchFamily="18" charset="0"/>
                                    </a:rPr>
                                  </m:ctrlPr>
                                </m:dPr>
                                <m:e>
                                  <m:sSub>
                                    <m:sSubPr>
                                      <m:ctrlPr>
                                        <a:rPr lang="de-DE" i="1" dirty="0">
                                          <a:latin typeface="Cambria Math" panose="02040503050406030204" pitchFamily="18" charset="0"/>
                                        </a:rPr>
                                      </m:ctrlPr>
                                    </m:sSubPr>
                                    <m:e>
                                      <m:r>
                                        <a:rPr lang="de-DE" b="1" i="1" dirty="0" smtClean="0">
                                          <a:latin typeface="Cambria Math" panose="02040503050406030204" pitchFamily="18" charset="0"/>
                                        </a:rPr>
                                        <m:t>𝒓</m:t>
                                      </m:r>
                                    </m:e>
                                    <m:sub>
                                      <m:r>
                                        <a:rPr lang="de-DE" i="1" dirty="0">
                                          <a:latin typeface="Cambria Math" panose="02040503050406030204" pitchFamily="18" charset="0"/>
                                        </a:rPr>
                                        <m:t>𝑖𝑗</m:t>
                                      </m:r>
                                    </m:sub>
                                  </m:sSub>
                                </m:e>
                              </m:d>
                            </m:e>
                          </m:nary>
                        </m:den>
                      </m:f>
                      <m:r>
                        <a:rPr lang="de-DE" b="0" i="1" dirty="0" smtClean="0">
                          <a:latin typeface="Cambria Math" panose="02040503050406030204" pitchFamily="18" charset="0"/>
                        </a:rPr>
                        <m:t>=</m:t>
                      </m:r>
                      <m:f>
                        <m:fPr>
                          <m:ctrlPr>
                            <a:rPr lang="de-DE" i="1">
                              <a:latin typeface="Cambria Math" panose="02040503050406030204" pitchFamily="18" charset="0"/>
                            </a:rPr>
                          </m:ctrlPr>
                        </m:fPr>
                        <m:num>
                          <m:nary>
                            <m:naryPr>
                              <m:chr m:val="∏"/>
                              <m:supHide m:val="on"/>
                              <m:ctrlPr>
                                <a:rPr lang="de-DE" i="1" smtClean="0">
                                  <a:solidFill>
                                    <a:schemeClr val="tx1"/>
                                  </a:solidFill>
                                  <a:latin typeface="Cambria Math" panose="02040503050406030204" pitchFamily="18" charset="0"/>
                                </a:rPr>
                              </m:ctrlPr>
                            </m:naryPr>
                            <m:sub>
                              <m:r>
                                <a:rPr lang="de-DE" i="1" dirty="0" smtClean="0">
                                  <a:solidFill>
                                    <a:schemeClr val="tx1"/>
                                  </a:solidFill>
                                  <a:latin typeface="Cambria Math" panose="02040503050406030204" pitchFamily="18" charset="0"/>
                                </a:rPr>
                                <m:t>𝑓</m:t>
                              </m:r>
                              <m:r>
                                <a:rPr lang="de-DE" i="1" dirty="0" smtClean="0">
                                  <a:solidFill>
                                    <a:schemeClr val="tx1"/>
                                  </a:solidFill>
                                  <a:latin typeface="Cambria Math" panose="02040503050406030204" pitchFamily="18" charset="0"/>
                                  <a:ea typeface="Cambria Math" panose="02040503050406030204" pitchFamily="18" charset="0"/>
                                </a:rPr>
                                <m:t>∈</m:t>
                              </m:r>
                              <m:r>
                                <a:rPr lang="de-DE" b="0" i="1" dirty="0" smtClean="0">
                                  <a:solidFill>
                                    <a:schemeClr val="tx1"/>
                                  </a:solidFill>
                                  <a:latin typeface="Cambria Math" panose="02040503050406030204" pitchFamily="18" charset="0"/>
                                  <a:ea typeface="Cambria Math" panose="02040503050406030204" pitchFamily="18" charset="0"/>
                                </a:rPr>
                                <m:t>𝐹</m:t>
                              </m:r>
                            </m:sub>
                            <m:sup/>
                            <m:e>
                              <m:r>
                                <a:rPr lang="de-DE" i="1" smtClean="0">
                                  <a:solidFill>
                                    <a:schemeClr val="accent1"/>
                                  </a:solidFill>
                                  <a:latin typeface="Cambria Math" panose="02040503050406030204" pitchFamily="18" charset="0"/>
                                </a:rPr>
                                <m:t>𝑃</m:t>
                              </m:r>
                              <m:d>
                                <m:dPr>
                                  <m:ctrlPr>
                                    <a:rPr lang="de-DE" i="1">
                                      <a:solidFill>
                                        <a:schemeClr val="accent1"/>
                                      </a:solidFill>
                                      <a:latin typeface="Cambria Math" panose="02040503050406030204" pitchFamily="18" charset="0"/>
                                    </a:rPr>
                                  </m:ctrlPr>
                                </m:dPr>
                                <m:e>
                                  <m:sSub>
                                    <m:sSubPr>
                                      <m:ctrlPr>
                                        <a:rPr lang="de-DE" i="1" dirty="0">
                                          <a:solidFill>
                                            <a:schemeClr val="accent1"/>
                                          </a:solidFill>
                                          <a:latin typeface="Cambria Math" panose="02040503050406030204" pitchFamily="18" charset="0"/>
                                        </a:rPr>
                                      </m:ctrlPr>
                                    </m:sSubPr>
                                    <m:e>
                                      <m:r>
                                        <a:rPr lang="de-DE" b="1" i="1" dirty="0">
                                          <a:solidFill>
                                            <a:schemeClr val="accent1"/>
                                          </a:solidFill>
                                          <a:latin typeface="Cambria Math" panose="02040503050406030204" pitchFamily="18" charset="0"/>
                                        </a:rPr>
                                        <m:t>𝒓</m:t>
                                      </m:r>
                                    </m:e>
                                    <m:sub>
                                      <m:r>
                                        <a:rPr lang="de-DE" b="0" i="1" dirty="0" smtClean="0">
                                          <a:solidFill>
                                            <a:schemeClr val="accent1"/>
                                          </a:solidFill>
                                          <a:latin typeface="Cambria Math" panose="02040503050406030204" pitchFamily="18" charset="0"/>
                                        </a:rPr>
                                        <m:t>𝑓</m:t>
                                      </m:r>
                                    </m:sub>
                                  </m:sSub>
                                </m:e>
                              </m:d>
                            </m:e>
                          </m:nary>
                        </m:num>
                        <m:den>
                          <m:nary>
                            <m:naryPr>
                              <m:chr m:val="∏"/>
                              <m:supHide m:val="on"/>
                              <m:ctrlPr>
                                <a:rPr lang="de-DE" i="1">
                                  <a:latin typeface="Cambria Math" panose="02040503050406030204" pitchFamily="18" charset="0"/>
                                </a:rPr>
                              </m:ctrlPr>
                            </m:naryPr>
                            <m:sub>
                              <m:d>
                                <m:dPr>
                                  <m:begChr m:val="{"/>
                                  <m:endChr m:val="}"/>
                                  <m:ctrlPr>
                                    <a:rPr lang="de-DE" i="1" dirty="0">
                                      <a:latin typeface="Cambria Math" panose="02040503050406030204" pitchFamily="18" charset="0"/>
                                    </a:rPr>
                                  </m:ctrlPr>
                                </m:dPr>
                                <m:e>
                                  <m:r>
                                    <a:rPr lang="de-DE" i="1" dirty="0">
                                      <a:latin typeface="Cambria Math" panose="02040503050406030204" pitchFamily="18" charset="0"/>
                                    </a:rPr>
                                    <m:t>𝑖</m:t>
                                  </m:r>
                                  <m:r>
                                    <a:rPr lang="de-DE" i="1" dirty="0">
                                      <a:latin typeface="Cambria Math" panose="02040503050406030204" pitchFamily="18" charset="0"/>
                                    </a:rPr>
                                    <m:t>,</m:t>
                                  </m:r>
                                  <m:r>
                                    <a:rPr lang="de-DE" i="1" dirty="0">
                                      <a:latin typeface="Cambria Math" panose="02040503050406030204" pitchFamily="18" charset="0"/>
                                    </a:rPr>
                                    <m:t>𝑗</m:t>
                                  </m:r>
                                </m:e>
                              </m:d>
                              <m:r>
                                <a:rPr lang="de-DE"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𝐸</m:t>
                              </m:r>
                            </m:sub>
                            <m:sup/>
                            <m:e>
                              <m:r>
                                <a:rPr lang="de-DE" i="1" smtClean="0">
                                  <a:solidFill>
                                    <a:srgbClr val="FFC000"/>
                                  </a:solidFill>
                                  <a:latin typeface="Cambria Math" panose="02040503050406030204" pitchFamily="18" charset="0"/>
                                </a:rPr>
                                <m:t>𝑃</m:t>
                              </m:r>
                              <m:d>
                                <m:dPr>
                                  <m:ctrlPr>
                                    <a:rPr lang="de-DE" i="1">
                                      <a:solidFill>
                                        <a:srgbClr val="FFC000"/>
                                      </a:solidFill>
                                      <a:latin typeface="Cambria Math" panose="02040503050406030204" pitchFamily="18" charset="0"/>
                                    </a:rPr>
                                  </m:ctrlPr>
                                </m:dPr>
                                <m:e>
                                  <m:sSub>
                                    <m:sSubPr>
                                      <m:ctrlPr>
                                        <a:rPr lang="de-DE" i="1" dirty="0">
                                          <a:solidFill>
                                            <a:srgbClr val="FFC000"/>
                                          </a:solidFill>
                                          <a:latin typeface="Cambria Math" panose="02040503050406030204" pitchFamily="18" charset="0"/>
                                        </a:rPr>
                                      </m:ctrlPr>
                                    </m:sSubPr>
                                    <m:e>
                                      <m:r>
                                        <a:rPr lang="de-DE" b="1" i="1" dirty="0">
                                          <a:solidFill>
                                            <a:srgbClr val="FFC000"/>
                                          </a:solidFill>
                                          <a:latin typeface="Cambria Math" panose="02040503050406030204" pitchFamily="18" charset="0"/>
                                        </a:rPr>
                                        <m:t>𝒓</m:t>
                                      </m:r>
                                    </m:e>
                                    <m:sub>
                                      <m:r>
                                        <a:rPr lang="de-DE" i="1" dirty="0">
                                          <a:solidFill>
                                            <a:srgbClr val="FFC000"/>
                                          </a:solidFill>
                                          <a:latin typeface="Cambria Math" panose="02040503050406030204" pitchFamily="18" charset="0"/>
                                        </a:rPr>
                                        <m:t>𝑖𝑗</m:t>
                                      </m:r>
                                    </m:sub>
                                  </m:sSub>
                                </m:e>
                              </m:d>
                            </m:e>
                          </m:nary>
                        </m:den>
                      </m:f>
                    </m:oMath>
                  </m:oMathPara>
                </a14:m>
                <a:endParaRPr lang="en-GB" dirty="0"/>
              </a:p>
              <a:p>
                <a:r>
                  <a:rPr lang="en-GB" dirty="0"/>
                  <a:t>Set factors to be the normalised empirical counts </a:t>
                </a:r>
                <a14:m>
                  <m:oMath xmlns:m="http://schemas.openxmlformats.org/officeDocument/2006/math">
                    <m:sSup>
                      <m:sSupPr>
                        <m:ctrlPr>
                          <a:rPr lang="de-DE" i="1" dirty="0" smtClean="0">
                            <a:solidFill>
                              <a:schemeClr val="accent1"/>
                            </a:solidFill>
                            <a:latin typeface="Cambria Math" panose="02040503050406030204" pitchFamily="18" charset="0"/>
                            <a:ea typeface="Cambria Math" panose="02040503050406030204" pitchFamily="18" charset="0"/>
                          </a:rPr>
                        </m:ctrlPr>
                      </m:sSupPr>
                      <m:e>
                        <m:r>
                          <a:rPr lang="de-DE" i="1" dirty="0">
                            <a:solidFill>
                              <a:schemeClr val="accent1"/>
                            </a:solidFill>
                            <a:latin typeface="Cambria Math" panose="02040503050406030204" pitchFamily="18" charset="0"/>
                            <a:ea typeface="Cambria Math" panose="02040503050406030204" pitchFamily="18" charset="0"/>
                          </a:rPr>
                          <m:t>𝑃</m:t>
                        </m:r>
                      </m:e>
                      <m:sup>
                        <m:r>
                          <a:rPr lang="de-DE" i="1" dirty="0">
                            <a:solidFill>
                              <a:schemeClr val="accent1"/>
                            </a:solidFill>
                            <a:latin typeface="Cambria Math" panose="02040503050406030204" pitchFamily="18" charset="0"/>
                            <a:ea typeface="Cambria Math" panose="02040503050406030204" pitchFamily="18" charset="0"/>
                          </a:rPr>
                          <m:t>#</m:t>
                        </m:r>
                      </m:sup>
                    </m:sSup>
                    <m:d>
                      <m:dPr>
                        <m:ctrlPr>
                          <a:rPr lang="de-DE" i="1" dirty="0">
                            <a:solidFill>
                              <a:schemeClr val="accent1"/>
                            </a:solidFill>
                            <a:latin typeface="Cambria Math" panose="02040503050406030204" pitchFamily="18" charset="0"/>
                            <a:ea typeface="Cambria Math" panose="02040503050406030204" pitchFamily="18" charset="0"/>
                          </a:rPr>
                        </m:ctrlPr>
                      </m:dPr>
                      <m:e>
                        <m:sSub>
                          <m:sSubPr>
                            <m:ctrlPr>
                              <a:rPr lang="de-DE" i="1" dirty="0">
                                <a:solidFill>
                                  <a:schemeClr val="accent1"/>
                                </a:solidFill>
                                <a:latin typeface="Cambria Math" panose="02040503050406030204" pitchFamily="18" charset="0"/>
                              </a:rPr>
                            </m:ctrlPr>
                          </m:sSubPr>
                          <m:e>
                            <m:r>
                              <a:rPr lang="de-DE" b="1" i="1" dirty="0">
                                <a:solidFill>
                                  <a:schemeClr val="accent1"/>
                                </a:solidFill>
                                <a:latin typeface="Cambria Math" panose="02040503050406030204" pitchFamily="18" charset="0"/>
                              </a:rPr>
                              <m:t>𝒓</m:t>
                            </m:r>
                          </m:e>
                          <m:sub>
                            <m:r>
                              <a:rPr lang="de-DE" i="1" dirty="0">
                                <a:solidFill>
                                  <a:schemeClr val="accent1"/>
                                </a:solidFill>
                                <a:latin typeface="Cambria Math" panose="02040503050406030204" pitchFamily="18" charset="0"/>
                              </a:rPr>
                              <m:t>𝑓</m:t>
                            </m:r>
                          </m:sub>
                        </m:sSub>
                      </m:e>
                    </m:d>
                  </m:oMath>
                </a14:m>
                <a:r>
                  <a:rPr lang="en-GB" dirty="0"/>
                  <a:t> and, for each separator, pick one neighbour and divide the factor by the normalised empirical count of the separator </a:t>
                </a:r>
                <a14:m>
                  <m:oMath xmlns:m="http://schemas.openxmlformats.org/officeDocument/2006/math">
                    <m:sSup>
                      <m:sSupPr>
                        <m:ctrlPr>
                          <a:rPr lang="de-DE" i="1" smtClean="0">
                            <a:solidFill>
                              <a:srgbClr val="FFC000"/>
                            </a:solidFill>
                            <a:latin typeface="Cambria Math" panose="02040503050406030204" pitchFamily="18" charset="0"/>
                            <a:ea typeface="Cambria Math" panose="02040503050406030204" pitchFamily="18" charset="0"/>
                          </a:rPr>
                        </m:ctrlPr>
                      </m:sSupPr>
                      <m:e>
                        <m:r>
                          <a:rPr lang="de-DE" i="1">
                            <a:solidFill>
                              <a:srgbClr val="FFC000"/>
                            </a:solidFill>
                            <a:latin typeface="Cambria Math" panose="02040503050406030204" pitchFamily="18" charset="0"/>
                            <a:ea typeface="Cambria Math" panose="02040503050406030204" pitchFamily="18" charset="0"/>
                          </a:rPr>
                          <m:t>𝑃</m:t>
                        </m:r>
                      </m:e>
                      <m:sup>
                        <m:r>
                          <a:rPr lang="de-DE" i="1">
                            <a:solidFill>
                              <a:srgbClr val="FFC000"/>
                            </a:solidFill>
                            <a:latin typeface="Cambria Math" panose="02040503050406030204" pitchFamily="18" charset="0"/>
                            <a:ea typeface="Cambria Math" panose="02040503050406030204" pitchFamily="18" charset="0"/>
                          </a:rPr>
                          <m:t>#</m:t>
                        </m:r>
                      </m:sup>
                    </m:sSup>
                    <m:d>
                      <m:dPr>
                        <m:ctrlPr>
                          <a:rPr lang="de-DE" i="1">
                            <a:solidFill>
                              <a:srgbClr val="FFC000"/>
                            </a:solidFill>
                            <a:latin typeface="Cambria Math" panose="02040503050406030204" pitchFamily="18" charset="0"/>
                            <a:ea typeface="Cambria Math" panose="02040503050406030204" pitchFamily="18" charset="0"/>
                          </a:rPr>
                        </m:ctrlPr>
                      </m:dPr>
                      <m:e>
                        <m:sSub>
                          <m:sSubPr>
                            <m:ctrlPr>
                              <a:rPr lang="de-DE" i="1" dirty="0">
                                <a:solidFill>
                                  <a:srgbClr val="FFC000"/>
                                </a:solidFill>
                                <a:latin typeface="Cambria Math" panose="02040503050406030204" pitchFamily="18" charset="0"/>
                              </a:rPr>
                            </m:ctrlPr>
                          </m:sSubPr>
                          <m:e>
                            <m:r>
                              <a:rPr lang="de-DE" b="1" i="1" dirty="0">
                                <a:solidFill>
                                  <a:srgbClr val="FFC000"/>
                                </a:solidFill>
                                <a:latin typeface="Cambria Math" panose="02040503050406030204" pitchFamily="18" charset="0"/>
                              </a:rPr>
                              <m:t>𝒓</m:t>
                            </m:r>
                          </m:e>
                          <m:sub>
                            <m:r>
                              <a:rPr lang="de-DE" i="1" dirty="0">
                                <a:solidFill>
                                  <a:srgbClr val="FFC000"/>
                                </a:solidFill>
                                <a:latin typeface="Cambria Math" panose="02040503050406030204" pitchFamily="18" charset="0"/>
                              </a:rPr>
                              <m:t>𝑖𝑗</m:t>
                            </m:r>
                          </m:sub>
                        </m:sSub>
                      </m:e>
                    </m:d>
                  </m:oMath>
                </a14:m>
                <a:r>
                  <a:rPr lang="en-GB" dirty="0"/>
                  <a:t>, i.e.,</a:t>
                </a:r>
              </a:p>
              <a:p>
                <a:pPr lvl="1"/>
                <a:r>
                  <a:rPr lang="en-GB" dirty="0"/>
                  <a:t>For each </a:t>
                </a:r>
                <a14:m>
                  <m:oMath xmlns:m="http://schemas.openxmlformats.org/officeDocument/2006/math">
                    <m:r>
                      <m:rPr>
                        <m:brk m:alnAt="7"/>
                      </m:rPr>
                      <a:rPr lang="de-DE" i="1">
                        <a:latin typeface="Cambria Math" panose="02040503050406030204" pitchFamily="18" charset="0"/>
                      </a:rPr>
                      <m:t>𝑓</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𝐹</m:t>
                    </m:r>
                  </m:oMath>
                </a14:m>
                <a:r>
                  <a:rPr lang="en-GB" dirty="0"/>
                  <a:t>,</a:t>
                </a:r>
              </a:p>
              <a:p>
                <a:pPr lvl="2"/>
                <a:r>
                  <a:rPr lang="de-DE" b="0" dirty="0">
                    <a:ea typeface="Cambria Math" panose="02040503050406030204" pitchFamily="18" charset="0"/>
                  </a:rPr>
                  <a:t>Set </a:t>
                </a:r>
                <a14:m>
                  <m:oMath xmlns:m="http://schemas.openxmlformats.org/officeDocument/2006/math">
                    <m:sSub>
                      <m:sSubPr>
                        <m:ctrlPr>
                          <a:rPr lang="de-DE" b="0"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𝜙</m:t>
                        </m:r>
                      </m:e>
                      <m:sub>
                        <m:r>
                          <a:rPr lang="de-DE" b="0" i="1" smtClean="0">
                            <a:latin typeface="Cambria Math" panose="02040503050406030204" pitchFamily="18" charset="0"/>
                            <a:ea typeface="Cambria Math" panose="02040503050406030204" pitchFamily="18" charset="0"/>
                          </a:rPr>
                          <m:t>𝑓</m:t>
                        </m:r>
                      </m:sub>
                    </m:sSub>
                    <m:d>
                      <m:dPr>
                        <m:ctrlPr>
                          <a:rPr lang="de-DE" b="0" i="1" smtClean="0">
                            <a:latin typeface="Cambria Math" panose="02040503050406030204" pitchFamily="18" charset="0"/>
                            <a:ea typeface="Cambria Math" panose="02040503050406030204" pitchFamily="18" charset="0"/>
                          </a:rPr>
                        </m:ctrlPr>
                      </m:dPr>
                      <m:e>
                        <m:sSub>
                          <m:sSubPr>
                            <m:ctrlPr>
                              <a:rPr lang="de-DE" i="1" dirty="0">
                                <a:latin typeface="Cambria Math" panose="02040503050406030204" pitchFamily="18" charset="0"/>
                              </a:rPr>
                            </m:ctrlPr>
                          </m:sSubPr>
                          <m:e>
                            <m:r>
                              <a:rPr lang="de-DE" b="1" i="1" dirty="0">
                                <a:latin typeface="Cambria Math" panose="02040503050406030204" pitchFamily="18" charset="0"/>
                              </a:rPr>
                              <m:t>𝒓</m:t>
                            </m:r>
                          </m:e>
                          <m:sub>
                            <m:r>
                              <a:rPr lang="de-DE" i="1" dirty="0">
                                <a:latin typeface="Cambria Math" panose="02040503050406030204" pitchFamily="18" charset="0"/>
                              </a:rPr>
                              <m:t>𝑓</m:t>
                            </m:r>
                          </m:sub>
                        </m:sSub>
                      </m:e>
                    </m:d>
                    <m:r>
                      <a:rPr lang="de-DE" i="1">
                        <a:latin typeface="Cambria Math" panose="02040503050406030204" pitchFamily="18" charset="0"/>
                        <a:ea typeface="Cambria Math" panose="02040503050406030204" pitchFamily="18" charset="0"/>
                      </a:rPr>
                      <m:t>←</m:t>
                    </m:r>
                    <m:sSup>
                      <m:sSupPr>
                        <m:ctrlPr>
                          <a:rPr lang="de-DE" i="1" dirty="0">
                            <a:latin typeface="Cambria Math" panose="02040503050406030204" pitchFamily="18" charset="0"/>
                            <a:ea typeface="Cambria Math" panose="02040503050406030204" pitchFamily="18" charset="0"/>
                          </a:rPr>
                        </m:ctrlPr>
                      </m:sSupPr>
                      <m:e>
                        <m:r>
                          <a:rPr lang="de-DE" i="1" dirty="0">
                            <a:latin typeface="Cambria Math" panose="02040503050406030204" pitchFamily="18" charset="0"/>
                            <a:ea typeface="Cambria Math" panose="02040503050406030204" pitchFamily="18" charset="0"/>
                          </a:rPr>
                          <m:t>𝑃</m:t>
                        </m:r>
                      </m:e>
                      <m:sup>
                        <m:r>
                          <a:rPr lang="de-DE" i="1" dirty="0">
                            <a:latin typeface="Cambria Math" panose="02040503050406030204" pitchFamily="18" charset="0"/>
                            <a:ea typeface="Cambria Math" panose="02040503050406030204" pitchFamily="18" charset="0"/>
                          </a:rPr>
                          <m:t>#</m:t>
                        </m:r>
                      </m:sup>
                    </m:sSup>
                    <m:d>
                      <m:dPr>
                        <m:ctrlPr>
                          <a:rPr lang="de-DE" i="1" dirty="0">
                            <a:latin typeface="Cambria Math" panose="02040503050406030204" pitchFamily="18" charset="0"/>
                            <a:ea typeface="Cambria Math" panose="02040503050406030204" pitchFamily="18" charset="0"/>
                          </a:rPr>
                        </m:ctrlPr>
                      </m:dPr>
                      <m:e>
                        <m:sSub>
                          <m:sSubPr>
                            <m:ctrlPr>
                              <a:rPr lang="de-DE" i="1" dirty="0">
                                <a:latin typeface="Cambria Math" panose="02040503050406030204" pitchFamily="18" charset="0"/>
                              </a:rPr>
                            </m:ctrlPr>
                          </m:sSubPr>
                          <m:e>
                            <m:r>
                              <a:rPr lang="de-DE" b="1" i="1" dirty="0">
                                <a:latin typeface="Cambria Math" panose="02040503050406030204" pitchFamily="18" charset="0"/>
                              </a:rPr>
                              <m:t>𝒓</m:t>
                            </m:r>
                          </m:e>
                          <m:sub>
                            <m:r>
                              <a:rPr lang="de-DE" i="1" dirty="0">
                                <a:latin typeface="Cambria Math" panose="02040503050406030204" pitchFamily="18" charset="0"/>
                              </a:rPr>
                              <m:t>𝑓</m:t>
                            </m:r>
                          </m:sub>
                        </m:sSub>
                      </m:e>
                    </m:d>
                  </m:oMath>
                </a14:m>
                <a:endParaRPr lang="en-GB" dirty="0"/>
              </a:p>
              <a:p>
                <a:pPr lvl="1"/>
                <a:r>
                  <a:rPr lang="en-GB" dirty="0">
                    <a:solidFill>
                      <a:schemeClr val="tx1"/>
                    </a:solidFill>
                  </a:rPr>
                  <a:t>For each </a:t>
                </a:r>
                <a14:m>
                  <m:oMath xmlns:m="http://schemas.openxmlformats.org/officeDocument/2006/math">
                    <m:d>
                      <m:dPr>
                        <m:begChr m:val="{"/>
                        <m:endChr m:val="}"/>
                        <m:ctrlPr>
                          <a:rPr lang="de-DE" i="1" dirty="0">
                            <a:latin typeface="Cambria Math" panose="02040503050406030204" pitchFamily="18" charset="0"/>
                          </a:rPr>
                        </m:ctrlPr>
                      </m:dPr>
                      <m:e>
                        <m:r>
                          <a:rPr lang="de-DE" i="1" dirty="0">
                            <a:latin typeface="Cambria Math" panose="02040503050406030204" pitchFamily="18" charset="0"/>
                          </a:rPr>
                          <m:t>𝑖</m:t>
                        </m:r>
                        <m:r>
                          <a:rPr lang="de-DE" i="1" dirty="0">
                            <a:latin typeface="Cambria Math" panose="02040503050406030204" pitchFamily="18" charset="0"/>
                          </a:rPr>
                          <m:t>,</m:t>
                        </m:r>
                        <m:r>
                          <a:rPr lang="de-DE" i="1" dirty="0">
                            <a:latin typeface="Cambria Math" panose="02040503050406030204" pitchFamily="18" charset="0"/>
                          </a:rPr>
                          <m:t>𝑗</m:t>
                        </m:r>
                      </m:e>
                    </m:d>
                    <m:r>
                      <a:rPr lang="de-DE"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𝐸</m:t>
                    </m:r>
                  </m:oMath>
                </a14:m>
                <a:r>
                  <a:rPr lang="en-GB" dirty="0">
                    <a:solidFill>
                      <a:schemeClr val="tx1"/>
                    </a:solidFill>
                  </a:rPr>
                  <a:t>, i.e., </a:t>
                </a:r>
                <a:r>
                  <a:rPr lang="en-GB" dirty="0"/>
                  <a:t>separator </a:t>
                </a:r>
                <a14:m>
                  <m:oMath xmlns:m="http://schemas.openxmlformats.org/officeDocument/2006/math">
                    <m:sSub>
                      <m:sSubPr>
                        <m:ctrlPr>
                          <a:rPr lang="de-DE" b="0" i="1" dirty="0" smtClean="0">
                            <a:latin typeface="Cambria Math" panose="02040503050406030204" pitchFamily="18" charset="0"/>
                          </a:rPr>
                        </m:ctrlPr>
                      </m:sSubPr>
                      <m:e>
                        <m:r>
                          <a:rPr lang="en-GB" b="1" i="1" dirty="0" smtClean="0">
                            <a:latin typeface="Cambria Math" panose="02040503050406030204" pitchFamily="18" charset="0"/>
                          </a:rPr>
                          <m:t>𝑺</m:t>
                        </m:r>
                      </m:e>
                      <m:sub>
                        <m:r>
                          <a:rPr lang="de-DE" b="0" i="1" dirty="0" smtClean="0">
                            <a:latin typeface="Cambria Math" panose="02040503050406030204" pitchFamily="18" charset="0"/>
                          </a:rPr>
                          <m:t>𝑖𝑗</m:t>
                        </m:r>
                      </m:sub>
                    </m:sSub>
                  </m:oMath>
                </a14:m>
                <a:r>
                  <a:rPr lang="en-GB" dirty="0">
                    <a:solidFill>
                      <a:schemeClr val="tx1"/>
                    </a:solidFill>
                  </a:rPr>
                  <a:t>, </a:t>
                </a:r>
              </a:p>
              <a:p>
                <a:pPr lvl="2"/>
                <a:r>
                  <a:rPr lang="en-GB" dirty="0">
                    <a:solidFill>
                      <a:schemeClr val="tx1"/>
                    </a:solidFill>
                  </a:rPr>
                  <a:t>Choose </a:t>
                </a:r>
                <a14:m>
                  <m:oMath xmlns:m="http://schemas.openxmlformats.org/officeDocument/2006/math">
                    <m:r>
                      <a:rPr lang="de-DE" b="0" i="1" dirty="0" smtClean="0">
                        <a:solidFill>
                          <a:schemeClr val="tx1"/>
                        </a:solidFill>
                        <a:latin typeface="Cambria Math" panose="02040503050406030204" pitchFamily="18" charset="0"/>
                      </a:rPr>
                      <m:t>h</m:t>
                    </m:r>
                    <m:r>
                      <a:rPr lang="de-DE" b="0" i="1" dirty="0" smtClean="0">
                        <a:solidFill>
                          <a:schemeClr val="tx1"/>
                        </a:solidFill>
                        <a:latin typeface="Cambria Math" panose="02040503050406030204" pitchFamily="18" charset="0"/>
                        <a:ea typeface="Cambria Math" panose="02040503050406030204" pitchFamily="18" charset="0"/>
                      </a:rPr>
                      <m:t>∈</m:t>
                    </m:r>
                    <m:d>
                      <m:dPr>
                        <m:begChr m:val="{"/>
                        <m:endChr m:val="}"/>
                        <m:ctrlPr>
                          <a:rPr lang="de-DE" b="0" i="1" dirty="0" smtClean="0">
                            <a:solidFill>
                              <a:schemeClr val="tx1"/>
                            </a:solidFill>
                            <a:latin typeface="Cambria Math" panose="02040503050406030204" pitchFamily="18" charset="0"/>
                            <a:ea typeface="Cambria Math" panose="02040503050406030204" pitchFamily="18" charset="0"/>
                          </a:rPr>
                        </m:ctrlPr>
                      </m:dPr>
                      <m:e>
                        <m:r>
                          <a:rPr lang="de-DE" b="0" i="1" dirty="0" smtClean="0">
                            <a:solidFill>
                              <a:schemeClr val="tx1"/>
                            </a:solidFill>
                            <a:latin typeface="Cambria Math" panose="02040503050406030204" pitchFamily="18" charset="0"/>
                            <a:ea typeface="Cambria Math" panose="02040503050406030204" pitchFamily="18" charset="0"/>
                          </a:rPr>
                          <m:t>𝑖</m:t>
                        </m:r>
                        <m:r>
                          <a:rPr lang="de-DE" b="0" i="1" dirty="0" smtClean="0">
                            <a:solidFill>
                              <a:schemeClr val="tx1"/>
                            </a:solidFill>
                            <a:latin typeface="Cambria Math" panose="02040503050406030204" pitchFamily="18" charset="0"/>
                            <a:ea typeface="Cambria Math" panose="02040503050406030204" pitchFamily="18" charset="0"/>
                          </a:rPr>
                          <m:t>,</m:t>
                        </m:r>
                        <m:r>
                          <a:rPr lang="de-DE" b="0" i="1" dirty="0" smtClean="0">
                            <a:solidFill>
                              <a:schemeClr val="tx1"/>
                            </a:solidFill>
                            <a:latin typeface="Cambria Math" panose="02040503050406030204" pitchFamily="18" charset="0"/>
                            <a:ea typeface="Cambria Math" panose="02040503050406030204" pitchFamily="18" charset="0"/>
                          </a:rPr>
                          <m:t>𝑗</m:t>
                        </m:r>
                      </m:e>
                    </m:d>
                  </m:oMath>
                </a14:m>
                <a:r>
                  <a:rPr lang="en-GB" dirty="0">
                    <a:solidFill>
                      <a:schemeClr val="tx1"/>
                    </a:solidFill>
                  </a:rPr>
                  <a:t> at random</a:t>
                </a:r>
              </a:p>
              <a:p>
                <a:pPr lvl="2"/>
                <a:r>
                  <a:rPr lang="en-GB" dirty="0">
                    <a:solidFill>
                      <a:schemeClr val="tx1"/>
                    </a:solidFill>
                  </a:rPr>
                  <a:t>Set </a:t>
                </a:r>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𝜙</m:t>
                        </m:r>
                      </m:e>
                      <m:sub>
                        <m:r>
                          <a:rPr lang="de-DE" b="0" i="1" smtClean="0">
                            <a:latin typeface="Cambria Math" panose="02040503050406030204" pitchFamily="18" charset="0"/>
                            <a:ea typeface="Cambria Math" panose="02040503050406030204" pitchFamily="18" charset="0"/>
                          </a:rPr>
                          <m:t>h</m:t>
                        </m:r>
                      </m:sub>
                    </m:sSub>
                    <m:d>
                      <m:dPr>
                        <m:ctrlPr>
                          <a:rPr lang="de-DE" i="1">
                            <a:latin typeface="Cambria Math" panose="02040503050406030204" pitchFamily="18" charset="0"/>
                            <a:ea typeface="Cambria Math" panose="02040503050406030204" pitchFamily="18" charset="0"/>
                          </a:rPr>
                        </m:ctrlPr>
                      </m:dPr>
                      <m:e>
                        <m:sSub>
                          <m:sSubPr>
                            <m:ctrlPr>
                              <a:rPr lang="de-DE" i="1" dirty="0">
                                <a:latin typeface="Cambria Math" panose="02040503050406030204" pitchFamily="18" charset="0"/>
                              </a:rPr>
                            </m:ctrlPr>
                          </m:sSubPr>
                          <m:e>
                            <m:r>
                              <a:rPr lang="de-DE" b="1" i="1" dirty="0">
                                <a:latin typeface="Cambria Math" panose="02040503050406030204" pitchFamily="18" charset="0"/>
                              </a:rPr>
                              <m:t>𝒓</m:t>
                            </m:r>
                          </m:e>
                          <m:sub>
                            <m:r>
                              <a:rPr lang="de-DE" b="0" i="1" dirty="0" smtClean="0">
                                <a:latin typeface="Cambria Math" panose="02040503050406030204" pitchFamily="18" charset="0"/>
                              </a:rPr>
                              <m:t>h</m:t>
                            </m:r>
                          </m:sub>
                        </m:sSub>
                      </m:e>
                    </m:d>
                    <m:r>
                      <a:rPr lang="de-DE" i="1">
                        <a:latin typeface="Cambria Math" panose="02040503050406030204" pitchFamily="18" charset="0"/>
                        <a:ea typeface="Cambria Math" panose="02040503050406030204" pitchFamily="18" charset="0"/>
                      </a:rPr>
                      <m:t>←</m:t>
                    </m:r>
                    <m:f>
                      <m:fPr>
                        <m:ctrlPr>
                          <a:rPr lang="de-DE" i="1" dirty="0">
                            <a:latin typeface="Cambria Math" panose="02040503050406030204" pitchFamily="18" charset="0"/>
                            <a:ea typeface="Cambria Math" panose="02040503050406030204" pitchFamily="18" charset="0"/>
                          </a:rPr>
                        </m:ctrlPr>
                      </m:fPr>
                      <m:num>
                        <m:sSub>
                          <m:sSubPr>
                            <m:ctrlPr>
                              <a:rPr lang="de-DE"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𝜙</m:t>
                            </m:r>
                          </m:e>
                          <m:sub>
                            <m:r>
                              <a:rPr lang="de-DE" b="0" i="1" smtClean="0">
                                <a:latin typeface="Cambria Math" panose="02040503050406030204" pitchFamily="18" charset="0"/>
                                <a:ea typeface="Cambria Math" panose="02040503050406030204" pitchFamily="18" charset="0"/>
                              </a:rPr>
                              <m:t>h</m:t>
                            </m:r>
                          </m:sub>
                        </m:sSub>
                        <m:d>
                          <m:dPr>
                            <m:ctrlPr>
                              <a:rPr lang="de-DE" i="1">
                                <a:latin typeface="Cambria Math" panose="02040503050406030204" pitchFamily="18" charset="0"/>
                                <a:ea typeface="Cambria Math" panose="02040503050406030204" pitchFamily="18" charset="0"/>
                              </a:rPr>
                            </m:ctrlPr>
                          </m:dPr>
                          <m:e>
                            <m:sSub>
                              <m:sSubPr>
                                <m:ctrlPr>
                                  <a:rPr lang="de-DE" i="1" dirty="0">
                                    <a:latin typeface="Cambria Math" panose="02040503050406030204" pitchFamily="18" charset="0"/>
                                  </a:rPr>
                                </m:ctrlPr>
                              </m:sSubPr>
                              <m:e>
                                <m:r>
                                  <a:rPr lang="de-DE" b="1" i="1" dirty="0">
                                    <a:latin typeface="Cambria Math" panose="02040503050406030204" pitchFamily="18" charset="0"/>
                                  </a:rPr>
                                  <m:t>𝒓</m:t>
                                </m:r>
                              </m:e>
                              <m:sub>
                                <m:r>
                                  <a:rPr lang="de-DE" b="0" i="1" dirty="0" smtClean="0">
                                    <a:latin typeface="Cambria Math" panose="02040503050406030204" pitchFamily="18" charset="0"/>
                                  </a:rPr>
                                  <m:t>h</m:t>
                                </m:r>
                              </m:sub>
                            </m:sSub>
                          </m:e>
                        </m:d>
                      </m:num>
                      <m:den>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𝑃</m:t>
                            </m:r>
                          </m:e>
                          <m:sup>
                            <m:r>
                              <a:rPr lang="de-DE" b="0" i="1" smtClean="0">
                                <a:latin typeface="Cambria Math" panose="02040503050406030204" pitchFamily="18" charset="0"/>
                                <a:ea typeface="Cambria Math" panose="02040503050406030204" pitchFamily="18" charset="0"/>
                              </a:rPr>
                              <m:t>#</m:t>
                            </m:r>
                          </m:sup>
                        </m:sSup>
                        <m:d>
                          <m:dPr>
                            <m:ctrlPr>
                              <a:rPr lang="de-DE" i="1">
                                <a:latin typeface="Cambria Math" panose="02040503050406030204" pitchFamily="18" charset="0"/>
                                <a:ea typeface="Cambria Math" panose="02040503050406030204" pitchFamily="18" charset="0"/>
                              </a:rPr>
                            </m:ctrlPr>
                          </m:dPr>
                          <m:e>
                            <m:sSub>
                              <m:sSubPr>
                                <m:ctrlPr>
                                  <a:rPr lang="de-DE" i="1" dirty="0">
                                    <a:latin typeface="Cambria Math" panose="02040503050406030204" pitchFamily="18" charset="0"/>
                                  </a:rPr>
                                </m:ctrlPr>
                              </m:sSubPr>
                              <m:e>
                                <m:r>
                                  <a:rPr lang="de-DE" b="1" i="1" dirty="0">
                                    <a:latin typeface="Cambria Math" panose="02040503050406030204" pitchFamily="18" charset="0"/>
                                  </a:rPr>
                                  <m:t>𝒓</m:t>
                                </m:r>
                              </m:e>
                              <m:sub>
                                <m:r>
                                  <a:rPr lang="de-DE" b="0" i="1" dirty="0" smtClean="0">
                                    <a:latin typeface="Cambria Math" panose="02040503050406030204" pitchFamily="18" charset="0"/>
                                  </a:rPr>
                                  <m:t>𝑖𝑗</m:t>
                                </m:r>
                              </m:sub>
                            </m:sSub>
                          </m:e>
                        </m:d>
                      </m:den>
                    </m:f>
                  </m:oMath>
                </a14:m>
                <a:endParaRPr lang="en-GB" dirty="0">
                  <a:solidFill>
                    <a:schemeClr val="tx1"/>
                  </a:solidFill>
                </a:endParaRPr>
              </a:p>
              <a:p>
                <a:r>
                  <a:rPr lang="en-GB" dirty="0"/>
                  <a:t>Enforces </a:t>
                </a:r>
                <a14:m>
                  <m:oMath xmlns:m="http://schemas.openxmlformats.org/officeDocument/2006/math">
                    <m:r>
                      <a:rPr lang="en-GB" i="1" dirty="0" smtClean="0">
                        <a:latin typeface="Cambria Math" panose="02040503050406030204" pitchFamily="18" charset="0"/>
                      </a:rPr>
                      <m:t>𝑍</m:t>
                    </m:r>
                    <m:r>
                      <a:rPr lang="de-DE" b="0" i="1" dirty="0" smtClean="0">
                        <a:latin typeface="Cambria Math" panose="02040503050406030204" pitchFamily="18" charset="0"/>
                      </a:rPr>
                      <m:t>=1</m:t>
                    </m:r>
                  </m:oMath>
                </a14:m>
                <a:r>
                  <a:rPr lang="en-GB" dirty="0">
                    <a:solidFill>
                      <a:schemeClr val="tx1"/>
                    </a:solidFill>
                  </a:rPr>
                  <a:t> as we have now probability distributions in the factors</a:t>
                </a:r>
              </a:p>
            </p:txBody>
          </p:sp>
        </mc:Choice>
        <mc:Fallback xmlns="">
          <p:sp>
            <p:nvSpPr>
              <p:cNvPr id="3" name="Content Placeholder 2">
                <a:extLst>
                  <a:ext uri="{FF2B5EF4-FFF2-40B4-BE49-F238E27FC236}">
                    <a16:creationId xmlns:a16="http://schemas.microsoft.com/office/drawing/2014/main" id="{1A2924B7-EA97-6B43-86D6-BA6B5D9DB42F}"/>
                  </a:ext>
                </a:extLst>
              </p:cNvPr>
              <p:cNvSpPr>
                <a:spLocks noGrp="1" noRot="1" noChangeAspect="1" noMove="1" noResize="1" noEditPoints="1" noAdjustHandles="1" noChangeArrowheads="1" noChangeShapeType="1" noTextEdit="1"/>
              </p:cNvSpPr>
              <p:nvPr>
                <p:ph idx="1"/>
              </p:nvPr>
            </p:nvSpPr>
            <p:spPr>
              <a:blipFill>
                <a:blip r:embed="rId2"/>
                <a:stretch>
                  <a:fillRect l="-1436" t="-14328" r="-1547" b="-5970"/>
                </a:stretch>
              </a:blipFill>
            </p:spPr>
            <p:txBody>
              <a:bodyPr/>
              <a:lstStyle/>
              <a:p>
                <a:r>
                  <a:rPr lang="en-GB">
                    <a:noFill/>
                  </a:rPr>
                  <a:t> </a:t>
                </a:r>
              </a:p>
            </p:txBody>
          </p:sp>
        </mc:Fallback>
      </mc:AlternateContent>
      <p:sp>
        <p:nvSpPr>
          <p:cNvPr id="8" name="Date Placeholder 7">
            <a:extLst>
              <a:ext uri="{FF2B5EF4-FFF2-40B4-BE49-F238E27FC236}">
                <a16:creationId xmlns:a16="http://schemas.microsoft.com/office/drawing/2014/main" id="{8232A3F0-C15E-804E-B372-5D0A4975D050}"/>
              </a:ext>
            </a:extLst>
          </p:cNvPr>
          <p:cNvSpPr>
            <a:spLocks noGrp="1"/>
          </p:cNvSpPr>
          <p:nvPr>
            <p:ph type="dt" sz="half" idx="2"/>
          </p:nvPr>
        </p:nvSpPr>
        <p:spPr/>
        <p:txBody>
          <a:bodyPr/>
          <a:lstStyle/>
          <a:p>
            <a:r>
              <a:rPr lang="en-GB"/>
              <a:t>Lifted Learning</a:t>
            </a:r>
            <a:endParaRPr lang="en-US" dirty="0"/>
          </a:p>
        </p:txBody>
      </p:sp>
      <p:sp>
        <p:nvSpPr>
          <p:cNvPr id="11" name="Footer Placeholder 10">
            <a:extLst>
              <a:ext uri="{FF2B5EF4-FFF2-40B4-BE49-F238E27FC236}">
                <a16:creationId xmlns:a16="http://schemas.microsoft.com/office/drawing/2014/main" id="{FE6092BF-D64A-9547-AEAF-7F4AEE96A186}"/>
              </a:ext>
            </a:extLst>
          </p:cNvPr>
          <p:cNvSpPr>
            <a:spLocks noGrp="1"/>
          </p:cNvSpPr>
          <p:nvPr>
            <p:ph type="ftr" sz="quarter" idx="3"/>
          </p:nvPr>
        </p:nvSpPr>
        <p:spPr/>
        <p:txBody>
          <a:bodyPr/>
          <a:lstStyle/>
          <a:p>
            <a:r>
              <a:rPr lang="en-GB"/>
              <a:t>T. Braun - StaRAI</a:t>
            </a:r>
          </a:p>
        </p:txBody>
      </p:sp>
      <p:sp>
        <p:nvSpPr>
          <p:cNvPr id="4" name="Slide Number Placeholder 3">
            <a:extLst>
              <a:ext uri="{FF2B5EF4-FFF2-40B4-BE49-F238E27FC236}">
                <a16:creationId xmlns:a16="http://schemas.microsoft.com/office/drawing/2014/main" id="{4F923368-B9A3-BE46-96CC-5FBA4312B9B6}"/>
              </a:ext>
            </a:extLst>
          </p:cNvPr>
          <p:cNvSpPr>
            <a:spLocks noGrp="1"/>
          </p:cNvSpPr>
          <p:nvPr>
            <p:ph type="sldNum" sz="quarter" idx="4"/>
          </p:nvPr>
        </p:nvSpPr>
        <p:spPr/>
        <p:txBody>
          <a:bodyPr/>
          <a:lstStyle/>
          <a:p>
            <a:fld id="{67C9959E-8E6B-B04C-9955-EA096F41CA7A}" type="slidenum">
              <a:rPr lang="en-GB" smtClean="0"/>
              <a:t>156</a:t>
            </a:fld>
            <a:endParaRPr lang="en-GB"/>
          </a:p>
        </p:txBody>
      </p:sp>
      <p:grpSp>
        <p:nvGrpSpPr>
          <p:cNvPr id="7" name="Group 6">
            <a:extLst>
              <a:ext uri="{FF2B5EF4-FFF2-40B4-BE49-F238E27FC236}">
                <a16:creationId xmlns:a16="http://schemas.microsoft.com/office/drawing/2014/main" id="{DE72AD20-8623-E149-9E66-ED982427B9E2}"/>
              </a:ext>
            </a:extLst>
          </p:cNvPr>
          <p:cNvGrpSpPr/>
          <p:nvPr/>
        </p:nvGrpSpPr>
        <p:grpSpPr>
          <a:xfrm>
            <a:off x="9113430" y="1665066"/>
            <a:ext cx="2718244" cy="670248"/>
            <a:chOff x="5505393" y="5338354"/>
            <a:chExt cx="2718244" cy="670248"/>
          </a:xfrm>
        </p:grpSpPr>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D6BC0F29-A475-E14D-959C-91A46DA4F891}"/>
                    </a:ext>
                  </a:extLst>
                </p:cNvPr>
                <p:cNvSpPr/>
                <p:nvPr/>
              </p:nvSpPr>
              <p:spPr>
                <a:xfrm>
                  <a:off x="5505393" y="5338354"/>
                  <a:ext cx="2718244" cy="670248"/>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pPr marL="7938" lvl="1"/>
                  <a14:m>
                    <m:oMathPara xmlns:m="http://schemas.openxmlformats.org/officeDocument/2006/math">
                      <m:oMathParaPr>
                        <m:jc m:val="centerGroup"/>
                      </m:oMathParaPr>
                      <m:oMath xmlns:m="http://schemas.openxmlformats.org/officeDocument/2006/math">
                        <m:sSup>
                          <m:sSupPr>
                            <m:ctrlPr>
                              <a:rPr lang="de-DE" i="1" dirty="0">
                                <a:solidFill>
                                  <a:schemeClr val="bg1"/>
                                </a:solidFill>
                                <a:latin typeface="Cambria Math" panose="02040503050406030204" pitchFamily="18" charset="0"/>
                                <a:ea typeface="Cambria Math" panose="02040503050406030204" pitchFamily="18" charset="0"/>
                              </a:rPr>
                            </m:ctrlPr>
                          </m:sSupPr>
                          <m:e>
                            <m:r>
                              <a:rPr lang="de-DE" i="1" dirty="0">
                                <a:solidFill>
                                  <a:schemeClr val="bg1"/>
                                </a:solidFill>
                                <a:latin typeface="Cambria Math" panose="02040503050406030204" pitchFamily="18" charset="0"/>
                                <a:ea typeface="Cambria Math" panose="02040503050406030204" pitchFamily="18" charset="0"/>
                              </a:rPr>
                              <m:t>𝑃</m:t>
                            </m:r>
                          </m:e>
                          <m:sup>
                            <m:r>
                              <a:rPr lang="de-DE" i="1" dirty="0">
                                <a:solidFill>
                                  <a:schemeClr val="bg1"/>
                                </a:solidFill>
                                <a:latin typeface="Cambria Math" panose="02040503050406030204" pitchFamily="18" charset="0"/>
                                <a:ea typeface="Cambria Math" panose="02040503050406030204" pitchFamily="18" charset="0"/>
                              </a:rPr>
                              <m:t>#</m:t>
                            </m:r>
                          </m:sup>
                        </m:sSup>
                        <m:d>
                          <m:dPr>
                            <m:ctrlPr>
                              <a:rPr lang="de-DE" i="1" dirty="0">
                                <a:solidFill>
                                  <a:schemeClr val="bg1"/>
                                </a:solidFill>
                                <a:latin typeface="Cambria Math" panose="02040503050406030204" pitchFamily="18" charset="0"/>
                                <a:ea typeface="Cambria Math" panose="02040503050406030204" pitchFamily="18" charset="0"/>
                              </a:rPr>
                            </m:ctrlPr>
                          </m:dPr>
                          <m:e>
                            <m:sSub>
                              <m:sSubPr>
                                <m:ctrlPr>
                                  <a:rPr lang="de-DE" i="1" dirty="0">
                                    <a:solidFill>
                                      <a:schemeClr val="bg1"/>
                                    </a:solidFill>
                                    <a:latin typeface="Cambria Math" panose="02040503050406030204" pitchFamily="18" charset="0"/>
                                  </a:rPr>
                                </m:ctrlPr>
                              </m:sSubPr>
                              <m:e>
                                <m:r>
                                  <a:rPr lang="de-DE" b="1" i="1" dirty="0">
                                    <a:solidFill>
                                      <a:schemeClr val="bg1"/>
                                    </a:solidFill>
                                    <a:latin typeface="Cambria Math" panose="02040503050406030204" pitchFamily="18" charset="0"/>
                                  </a:rPr>
                                  <m:t>𝒓</m:t>
                                </m:r>
                              </m:e>
                              <m:sub>
                                <m:r>
                                  <a:rPr lang="de-DE" i="1" dirty="0">
                                    <a:solidFill>
                                      <a:schemeClr val="bg1"/>
                                    </a:solidFill>
                                    <a:latin typeface="Cambria Math" panose="02040503050406030204" pitchFamily="18" charset="0"/>
                                  </a:rPr>
                                  <m:t>𝑓</m:t>
                                </m:r>
                              </m:sub>
                            </m:sSub>
                          </m:e>
                        </m:d>
                        <m:r>
                          <a:rPr lang="de-DE" i="1" dirty="0">
                            <a:solidFill>
                              <a:schemeClr val="bg1"/>
                            </a:solidFill>
                            <a:latin typeface="Cambria Math" panose="02040503050406030204" pitchFamily="18" charset="0"/>
                          </a:rPr>
                          <m:t>≝</m:t>
                        </m:r>
                        <m:f>
                          <m:fPr>
                            <m:ctrlPr>
                              <a:rPr lang="de-DE" i="1" dirty="0">
                                <a:solidFill>
                                  <a:schemeClr val="bg1"/>
                                </a:solidFill>
                                <a:latin typeface="Cambria Math" panose="02040503050406030204" pitchFamily="18" charset="0"/>
                                <a:ea typeface="Cambria Math" panose="02040503050406030204" pitchFamily="18" charset="0"/>
                              </a:rPr>
                            </m:ctrlPr>
                          </m:fPr>
                          <m:num>
                            <m:r>
                              <a:rPr lang="de-DE" i="1" dirty="0">
                                <a:solidFill>
                                  <a:schemeClr val="bg1"/>
                                </a:solidFill>
                                <a:latin typeface="Cambria Math" panose="02040503050406030204" pitchFamily="18" charset="0"/>
                                <a:ea typeface="Cambria Math" panose="02040503050406030204" pitchFamily="18" charset="0"/>
                              </a:rPr>
                              <m:t>#</m:t>
                            </m:r>
                            <m:d>
                              <m:dPr>
                                <m:ctrlPr>
                                  <a:rPr lang="de-DE" i="1">
                                    <a:solidFill>
                                      <a:schemeClr val="bg1"/>
                                    </a:solidFill>
                                    <a:latin typeface="Cambria Math" panose="02040503050406030204" pitchFamily="18" charset="0"/>
                                    <a:ea typeface="Cambria Math" panose="02040503050406030204" pitchFamily="18" charset="0"/>
                                  </a:rPr>
                                </m:ctrlPr>
                              </m:dPr>
                              <m:e>
                                <m:sSub>
                                  <m:sSubPr>
                                    <m:ctrlPr>
                                      <a:rPr lang="de-DE" i="1" dirty="0">
                                        <a:solidFill>
                                          <a:schemeClr val="bg1"/>
                                        </a:solidFill>
                                        <a:latin typeface="Cambria Math" panose="02040503050406030204" pitchFamily="18" charset="0"/>
                                      </a:rPr>
                                    </m:ctrlPr>
                                  </m:sSubPr>
                                  <m:e>
                                    <m:r>
                                      <a:rPr lang="de-DE" b="1" i="1" dirty="0">
                                        <a:solidFill>
                                          <a:schemeClr val="bg1"/>
                                        </a:solidFill>
                                        <a:latin typeface="Cambria Math" panose="02040503050406030204" pitchFamily="18" charset="0"/>
                                      </a:rPr>
                                      <m:t>𝒓</m:t>
                                    </m:r>
                                  </m:e>
                                  <m:sub>
                                    <m:r>
                                      <a:rPr lang="de-DE" i="1" dirty="0">
                                        <a:solidFill>
                                          <a:schemeClr val="bg1"/>
                                        </a:solidFill>
                                        <a:latin typeface="Cambria Math" panose="02040503050406030204" pitchFamily="18" charset="0"/>
                                      </a:rPr>
                                      <m:t>𝑓</m:t>
                                    </m:r>
                                  </m:sub>
                                </m:sSub>
                              </m:e>
                            </m:d>
                          </m:num>
                          <m:den>
                            <m:r>
                              <a:rPr lang="de-DE" i="1" dirty="0">
                                <a:solidFill>
                                  <a:schemeClr val="bg1"/>
                                </a:solidFill>
                                <a:latin typeface="Cambria Math" panose="02040503050406030204" pitchFamily="18" charset="0"/>
                              </a:rPr>
                              <m:t>𝑘</m:t>
                            </m:r>
                          </m:den>
                        </m:f>
                        <m:r>
                          <a:rPr lang="de-DE" i="1" dirty="0">
                            <a:solidFill>
                              <a:schemeClr val="bg1"/>
                            </a:solidFill>
                            <a:latin typeface="Cambria Math" panose="02040503050406030204" pitchFamily="18" charset="0"/>
                          </a:rPr>
                          <m:t>=</m:t>
                        </m:r>
                        <m:r>
                          <a:rPr lang="de-DE" i="1" dirty="0">
                            <a:solidFill>
                              <a:schemeClr val="bg1"/>
                            </a:solidFill>
                            <a:latin typeface="Cambria Math" panose="02040503050406030204" pitchFamily="18" charset="0"/>
                          </a:rPr>
                          <m:t>𝑃</m:t>
                        </m:r>
                        <m:d>
                          <m:dPr>
                            <m:ctrlPr>
                              <a:rPr lang="de-DE" i="1" dirty="0">
                                <a:solidFill>
                                  <a:schemeClr val="bg1"/>
                                </a:solidFill>
                                <a:latin typeface="Cambria Math" panose="02040503050406030204" pitchFamily="18" charset="0"/>
                              </a:rPr>
                            </m:ctrlPr>
                          </m:dPr>
                          <m:e>
                            <m:sSub>
                              <m:sSubPr>
                                <m:ctrlPr>
                                  <a:rPr lang="de-DE" i="1" dirty="0">
                                    <a:solidFill>
                                      <a:schemeClr val="bg1"/>
                                    </a:solidFill>
                                    <a:latin typeface="Cambria Math" panose="02040503050406030204" pitchFamily="18" charset="0"/>
                                  </a:rPr>
                                </m:ctrlPr>
                              </m:sSubPr>
                              <m:e>
                                <m:r>
                                  <a:rPr lang="de-DE" b="1" i="1" dirty="0">
                                    <a:solidFill>
                                      <a:schemeClr val="bg1"/>
                                    </a:solidFill>
                                    <a:latin typeface="Cambria Math" panose="02040503050406030204" pitchFamily="18" charset="0"/>
                                  </a:rPr>
                                  <m:t>𝒓</m:t>
                                </m:r>
                              </m:e>
                              <m:sub>
                                <m:r>
                                  <a:rPr lang="de-DE" i="1" dirty="0">
                                    <a:solidFill>
                                      <a:schemeClr val="bg1"/>
                                    </a:solidFill>
                                    <a:latin typeface="Cambria Math" panose="02040503050406030204" pitchFamily="18" charset="0"/>
                                  </a:rPr>
                                  <m:t>𝑓</m:t>
                                </m:r>
                              </m:sub>
                            </m:sSub>
                          </m:e>
                        </m:d>
                      </m:oMath>
                    </m:oMathPara>
                  </a14:m>
                  <a:endParaRPr lang="en-GB" dirty="0">
                    <a:solidFill>
                      <a:schemeClr val="bg1"/>
                    </a:solidFill>
                  </a:endParaRPr>
                </a:p>
              </p:txBody>
            </p:sp>
          </mc:Choice>
          <mc:Fallback xmlns="">
            <p:sp>
              <p:nvSpPr>
                <p:cNvPr id="6" name="Rectangle 5">
                  <a:extLst>
                    <a:ext uri="{FF2B5EF4-FFF2-40B4-BE49-F238E27FC236}">
                      <a16:creationId xmlns:a16="http://schemas.microsoft.com/office/drawing/2014/main" id="{D6BC0F29-A475-E14D-959C-91A46DA4F891}"/>
                    </a:ext>
                  </a:extLst>
                </p:cNvPr>
                <p:cNvSpPr>
                  <a:spLocks noRot="1" noChangeAspect="1" noMove="1" noResize="1" noEditPoints="1" noAdjustHandles="1" noChangeArrowheads="1" noChangeShapeType="1" noTextEdit="1"/>
                </p:cNvSpPr>
                <p:nvPr/>
              </p:nvSpPr>
              <p:spPr>
                <a:xfrm>
                  <a:off x="5505393" y="5338354"/>
                  <a:ext cx="2718244" cy="670248"/>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FCF7960-7EDF-B246-9AC7-3E86BABD08DF}"/>
                    </a:ext>
                  </a:extLst>
                </p:cNvPr>
                <p:cNvSpPr txBox="1"/>
                <p:nvPr/>
              </p:nvSpPr>
              <p:spPr>
                <a:xfrm>
                  <a:off x="7219404" y="5442857"/>
                  <a:ext cx="276037"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400" i="1" dirty="0">
                            <a:solidFill>
                              <a:schemeClr val="bg1"/>
                            </a:solidFill>
                            <a:latin typeface="Cambria Math" panose="02040503050406030204" pitchFamily="18" charset="0"/>
                          </a:rPr>
                          <m:t>!</m:t>
                        </m:r>
                      </m:oMath>
                    </m:oMathPara>
                  </a14:m>
                  <a:endParaRPr lang="en-GB" sz="2000" dirty="0">
                    <a:solidFill>
                      <a:schemeClr val="bg1"/>
                    </a:solidFill>
                  </a:endParaRPr>
                </a:p>
              </p:txBody>
            </p:sp>
          </mc:Choice>
          <mc:Fallback xmlns="">
            <p:sp>
              <p:nvSpPr>
                <p:cNvPr id="5" name="TextBox 4">
                  <a:extLst>
                    <a:ext uri="{FF2B5EF4-FFF2-40B4-BE49-F238E27FC236}">
                      <a16:creationId xmlns:a16="http://schemas.microsoft.com/office/drawing/2014/main" id="{FFCF7960-7EDF-B246-9AC7-3E86BABD08DF}"/>
                    </a:ext>
                  </a:extLst>
                </p:cNvPr>
                <p:cNvSpPr txBox="1">
                  <a:spLocks noRot="1" noChangeAspect="1" noMove="1" noResize="1" noEditPoints="1" noAdjustHandles="1" noChangeArrowheads="1" noChangeShapeType="1" noTextEdit="1"/>
                </p:cNvSpPr>
                <p:nvPr/>
              </p:nvSpPr>
              <p:spPr>
                <a:xfrm>
                  <a:off x="7219404" y="5442857"/>
                  <a:ext cx="276037" cy="307777"/>
                </a:xfrm>
                <a:prstGeom prst="rect">
                  <a:avLst/>
                </a:prstGeom>
                <a:blipFill>
                  <a:blip r:embed="rId4"/>
                  <a:stretch>
                    <a:fillRect/>
                  </a:stretch>
                </a:blipFill>
              </p:spPr>
              <p:txBody>
                <a:bodyPr/>
                <a:lstStyle/>
                <a:p>
                  <a:r>
                    <a:rPr lang="en-GB">
                      <a:noFill/>
                    </a:rPr>
                    <a:t> </a:t>
                  </a:r>
                </a:p>
              </p:txBody>
            </p:sp>
          </mc:Fallback>
        </mc:AlternateContent>
      </p:grpSp>
      <p:sp>
        <p:nvSpPr>
          <p:cNvPr id="9" name="Rectangle 8">
            <a:extLst>
              <a:ext uri="{FF2B5EF4-FFF2-40B4-BE49-F238E27FC236}">
                <a16:creationId xmlns:a16="http://schemas.microsoft.com/office/drawing/2014/main" id="{3C96CB52-7887-B040-85E0-EF4B5A86F968}"/>
              </a:ext>
            </a:extLst>
          </p:cNvPr>
          <p:cNvSpPr/>
          <p:nvPr/>
        </p:nvSpPr>
        <p:spPr>
          <a:xfrm>
            <a:off x="533400" y="3644900"/>
            <a:ext cx="11298274" cy="2006600"/>
          </a:xfrm>
          <a:prstGeom prst="rect">
            <a:avLst/>
          </a:prstGeom>
          <a:solidFill>
            <a:schemeClr val="accent1">
              <a:alpha val="15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31C1788-359B-8C4E-BC41-71AFEE2EBA1F}"/>
              </a:ext>
            </a:extLst>
          </p:cNvPr>
          <p:cNvSpPr/>
          <p:nvPr/>
        </p:nvSpPr>
        <p:spPr>
          <a:xfrm>
            <a:off x="10036092" y="5358428"/>
            <a:ext cx="1795582" cy="280186"/>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t>LearnMaxCliques</a:t>
            </a:r>
            <a:endParaRPr lang="en-GB" dirty="0"/>
          </a:p>
        </p:txBody>
      </p:sp>
    </p:spTree>
    <p:extLst>
      <p:ext uri="{BB962C8B-B14F-4D97-AF65-F5344CB8AC3E}">
        <p14:creationId xmlns:p14="http://schemas.microsoft.com/office/powerpoint/2010/main" val="140353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E777C-1D13-BA44-A3A8-E5838A726107}"/>
              </a:ext>
            </a:extLst>
          </p:cNvPr>
          <p:cNvSpPr>
            <a:spLocks noGrp="1"/>
          </p:cNvSpPr>
          <p:nvPr>
            <p:ph type="title"/>
          </p:nvPr>
        </p:nvSpPr>
        <p:spPr/>
        <p:txBody>
          <a:bodyPr/>
          <a:lstStyle/>
          <a:p>
            <a:r>
              <a:rPr lang="en-GB" dirty="0"/>
              <a:t>Learning with General Factors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CD041BB-9A61-3A43-B5EB-7986CCE7789E}"/>
                  </a:ext>
                </a:extLst>
              </p:cNvPr>
              <p:cNvSpPr>
                <a:spLocks noGrp="1"/>
              </p:cNvSpPr>
              <p:nvPr>
                <p:ph idx="1"/>
              </p:nvPr>
            </p:nvSpPr>
            <p:spPr/>
            <p:txBody>
              <a:bodyPr>
                <a:normAutofit/>
              </a:bodyPr>
              <a:lstStyle/>
              <a:p>
                <a:r>
                  <a:rPr lang="en-GB" dirty="0"/>
                  <a:t>If factors over non-maximal cliques, closed form solution not possible; fixed-point iteration:</a:t>
                </a:r>
              </a:p>
              <a:p>
                <a:endParaRPr lang="en-GB" dirty="0"/>
              </a:p>
              <a:p>
                <a:endParaRPr lang="en-GB" dirty="0"/>
              </a:p>
              <a:p>
                <a:pPr lvl="1"/>
                <a:r>
                  <a:rPr lang="en-GB" dirty="0"/>
                  <a:t>Update rule</a:t>
                </a:r>
              </a:p>
              <a:p>
                <a:pPr marL="457200" lvl="1" indent="0">
                  <a:buNone/>
                </a:pPr>
                <a14:m>
                  <m:oMath xmlns:m="http://schemas.openxmlformats.org/officeDocument/2006/math">
                    <m:sSubSup>
                      <m:sSubSupPr>
                        <m:ctrlPr>
                          <a:rPr lang="de-DE" i="1" dirty="0" smtClean="0">
                            <a:solidFill>
                              <a:schemeClr val="accent1"/>
                            </a:solidFill>
                            <a:latin typeface="Cambria Math" panose="02040503050406030204" pitchFamily="18" charset="0"/>
                            <a:ea typeface="Cambria Math" panose="02040503050406030204" pitchFamily="18" charset="0"/>
                          </a:rPr>
                        </m:ctrlPr>
                      </m:sSubSupPr>
                      <m:e>
                        <m:r>
                          <a:rPr lang="de-DE" i="1" dirty="0">
                            <a:solidFill>
                              <a:schemeClr val="accent1"/>
                            </a:solidFill>
                            <a:latin typeface="Cambria Math" panose="02040503050406030204" pitchFamily="18" charset="0"/>
                            <a:ea typeface="Cambria Math" panose="02040503050406030204" pitchFamily="18" charset="0"/>
                          </a:rPr>
                          <m:t>𝜙</m:t>
                        </m:r>
                      </m:e>
                      <m:sub>
                        <m:r>
                          <a:rPr lang="de-DE" i="1" dirty="0">
                            <a:solidFill>
                              <a:schemeClr val="accent1"/>
                            </a:solidFill>
                            <a:latin typeface="Cambria Math" panose="02040503050406030204" pitchFamily="18" charset="0"/>
                            <a:ea typeface="Cambria Math" panose="02040503050406030204" pitchFamily="18" charset="0"/>
                          </a:rPr>
                          <m:t>𝑓</m:t>
                        </m:r>
                      </m:sub>
                      <m:sup>
                        <m:r>
                          <a:rPr lang="de-DE" b="0" i="1" dirty="0" smtClean="0">
                            <a:solidFill>
                              <a:schemeClr val="accent1"/>
                            </a:solidFill>
                            <a:latin typeface="Cambria Math" panose="02040503050406030204" pitchFamily="18" charset="0"/>
                            <a:ea typeface="Cambria Math" panose="02040503050406030204" pitchFamily="18" charset="0"/>
                          </a:rPr>
                          <m:t>(</m:t>
                        </m:r>
                        <m:r>
                          <a:rPr lang="de-DE" b="0" i="1" dirty="0" smtClean="0">
                            <a:solidFill>
                              <a:schemeClr val="accent1"/>
                            </a:solidFill>
                            <a:latin typeface="Cambria Math" panose="02040503050406030204" pitchFamily="18" charset="0"/>
                            <a:ea typeface="Cambria Math" panose="02040503050406030204" pitchFamily="18" charset="0"/>
                          </a:rPr>
                          <m:t>𝑡</m:t>
                        </m:r>
                        <m:r>
                          <a:rPr lang="de-DE" b="0" i="1" dirty="0" smtClean="0">
                            <a:solidFill>
                              <a:schemeClr val="accent1"/>
                            </a:solidFill>
                            <a:latin typeface="Cambria Math" panose="02040503050406030204" pitchFamily="18" charset="0"/>
                            <a:ea typeface="Cambria Math" panose="02040503050406030204" pitchFamily="18" charset="0"/>
                          </a:rPr>
                          <m:t>+1)</m:t>
                        </m:r>
                      </m:sup>
                    </m:sSubSup>
                    <m:d>
                      <m:dPr>
                        <m:ctrlPr>
                          <a:rPr lang="de-DE" i="1" dirty="0">
                            <a:solidFill>
                              <a:schemeClr val="accent1"/>
                            </a:solidFill>
                            <a:latin typeface="Cambria Math" panose="02040503050406030204" pitchFamily="18" charset="0"/>
                            <a:ea typeface="Cambria Math" panose="02040503050406030204" pitchFamily="18" charset="0"/>
                          </a:rPr>
                        </m:ctrlPr>
                      </m:dPr>
                      <m:e>
                        <m:sSub>
                          <m:sSubPr>
                            <m:ctrlPr>
                              <a:rPr lang="de-DE" i="1" dirty="0">
                                <a:solidFill>
                                  <a:schemeClr val="accent1"/>
                                </a:solidFill>
                                <a:latin typeface="Cambria Math" panose="02040503050406030204" pitchFamily="18" charset="0"/>
                                <a:ea typeface="Cambria Math" panose="02040503050406030204" pitchFamily="18" charset="0"/>
                              </a:rPr>
                            </m:ctrlPr>
                          </m:sSubPr>
                          <m:e>
                            <m:r>
                              <a:rPr lang="de-DE" b="1" i="1" dirty="0">
                                <a:solidFill>
                                  <a:schemeClr val="accent1"/>
                                </a:solidFill>
                                <a:latin typeface="Cambria Math" panose="02040503050406030204" pitchFamily="18" charset="0"/>
                                <a:ea typeface="Cambria Math" panose="02040503050406030204" pitchFamily="18" charset="0"/>
                              </a:rPr>
                              <m:t>𝒓</m:t>
                            </m:r>
                          </m:e>
                          <m:sub>
                            <m:r>
                              <a:rPr lang="de-DE" i="1" dirty="0">
                                <a:solidFill>
                                  <a:schemeClr val="accent1"/>
                                </a:solidFill>
                                <a:latin typeface="Cambria Math" panose="02040503050406030204" pitchFamily="18" charset="0"/>
                                <a:ea typeface="Cambria Math" panose="02040503050406030204" pitchFamily="18" charset="0"/>
                              </a:rPr>
                              <m:t>𝑓</m:t>
                            </m:r>
                          </m:sub>
                        </m:sSub>
                      </m:e>
                    </m:d>
                    <m:r>
                      <a:rPr lang="de-DE" i="1" dirty="0">
                        <a:solidFill>
                          <a:schemeClr val="accent1"/>
                        </a:solidFill>
                        <a:latin typeface="Cambria Math" panose="02040503050406030204" pitchFamily="18" charset="0"/>
                        <a:ea typeface="Cambria Math" panose="02040503050406030204" pitchFamily="18" charset="0"/>
                      </a:rPr>
                      <m:t>←</m:t>
                    </m:r>
                    <m:sSubSup>
                      <m:sSubSupPr>
                        <m:ctrlPr>
                          <a:rPr lang="de-DE" i="1" dirty="0">
                            <a:solidFill>
                              <a:schemeClr val="accent1"/>
                            </a:solidFill>
                            <a:latin typeface="Cambria Math" panose="02040503050406030204" pitchFamily="18" charset="0"/>
                            <a:ea typeface="Cambria Math" panose="02040503050406030204" pitchFamily="18" charset="0"/>
                          </a:rPr>
                        </m:ctrlPr>
                      </m:sSubSupPr>
                      <m:e>
                        <m:r>
                          <a:rPr lang="de-DE" i="1" dirty="0">
                            <a:solidFill>
                              <a:schemeClr val="accent1"/>
                            </a:solidFill>
                            <a:latin typeface="Cambria Math" panose="02040503050406030204" pitchFamily="18" charset="0"/>
                            <a:ea typeface="Cambria Math" panose="02040503050406030204" pitchFamily="18" charset="0"/>
                          </a:rPr>
                          <m:t>𝜙</m:t>
                        </m:r>
                      </m:e>
                      <m:sub>
                        <m:r>
                          <a:rPr lang="de-DE" i="1" dirty="0">
                            <a:solidFill>
                              <a:schemeClr val="accent1"/>
                            </a:solidFill>
                            <a:latin typeface="Cambria Math" panose="02040503050406030204" pitchFamily="18" charset="0"/>
                            <a:ea typeface="Cambria Math" panose="02040503050406030204" pitchFamily="18" charset="0"/>
                          </a:rPr>
                          <m:t>𝑓</m:t>
                        </m:r>
                      </m:sub>
                      <m:sup>
                        <m:r>
                          <a:rPr lang="de-DE" b="0" i="1" dirty="0" smtClean="0">
                            <a:solidFill>
                              <a:schemeClr val="accent1"/>
                            </a:solidFill>
                            <a:latin typeface="Cambria Math" panose="02040503050406030204" pitchFamily="18" charset="0"/>
                            <a:ea typeface="Cambria Math" panose="02040503050406030204" pitchFamily="18" charset="0"/>
                          </a:rPr>
                          <m:t>𝑡</m:t>
                        </m:r>
                      </m:sup>
                    </m:sSubSup>
                    <m:d>
                      <m:dPr>
                        <m:ctrlPr>
                          <a:rPr lang="de-DE" i="1" dirty="0">
                            <a:solidFill>
                              <a:schemeClr val="accent1"/>
                            </a:solidFill>
                            <a:latin typeface="Cambria Math" panose="02040503050406030204" pitchFamily="18" charset="0"/>
                            <a:ea typeface="Cambria Math" panose="02040503050406030204" pitchFamily="18" charset="0"/>
                          </a:rPr>
                        </m:ctrlPr>
                      </m:dPr>
                      <m:e>
                        <m:sSub>
                          <m:sSubPr>
                            <m:ctrlPr>
                              <a:rPr lang="de-DE" i="1" dirty="0">
                                <a:solidFill>
                                  <a:schemeClr val="accent1"/>
                                </a:solidFill>
                                <a:latin typeface="Cambria Math" panose="02040503050406030204" pitchFamily="18" charset="0"/>
                                <a:ea typeface="Cambria Math" panose="02040503050406030204" pitchFamily="18" charset="0"/>
                              </a:rPr>
                            </m:ctrlPr>
                          </m:sSubPr>
                          <m:e>
                            <m:r>
                              <a:rPr lang="de-DE" b="1" i="1" dirty="0">
                                <a:solidFill>
                                  <a:schemeClr val="accent1"/>
                                </a:solidFill>
                                <a:latin typeface="Cambria Math" panose="02040503050406030204" pitchFamily="18" charset="0"/>
                                <a:ea typeface="Cambria Math" panose="02040503050406030204" pitchFamily="18" charset="0"/>
                              </a:rPr>
                              <m:t>𝒓</m:t>
                            </m:r>
                          </m:e>
                          <m:sub>
                            <m:r>
                              <a:rPr lang="de-DE" i="1" dirty="0">
                                <a:solidFill>
                                  <a:schemeClr val="accent1"/>
                                </a:solidFill>
                                <a:latin typeface="Cambria Math" panose="02040503050406030204" pitchFamily="18" charset="0"/>
                                <a:ea typeface="Cambria Math" panose="02040503050406030204" pitchFamily="18" charset="0"/>
                              </a:rPr>
                              <m:t>𝑓</m:t>
                            </m:r>
                          </m:sub>
                        </m:sSub>
                      </m:e>
                    </m:d>
                    <m:f>
                      <m:fPr>
                        <m:ctrlPr>
                          <a:rPr lang="de-DE" i="1">
                            <a:solidFill>
                              <a:schemeClr val="accent1"/>
                            </a:solidFill>
                            <a:latin typeface="Cambria Math" panose="02040503050406030204" pitchFamily="18" charset="0"/>
                            <a:ea typeface="Cambria Math" panose="02040503050406030204" pitchFamily="18" charset="0"/>
                          </a:rPr>
                        </m:ctrlPr>
                      </m:fPr>
                      <m:num>
                        <m:sSup>
                          <m:sSupPr>
                            <m:ctrlPr>
                              <a:rPr lang="de-DE" i="1" dirty="0">
                                <a:solidFill>
                                  <a:schemeClr val="accent1"/>
                                </a:solidFill>
                                <a:latin typeface="Cambria Math" panose="02040503050406030204" pitchFamily="18" charset="0"/>
                                <a:ea typeface="Cambria Math" panose="02040503050406030204" pitchFamily="18" charset="0"/>
                              </a:rPr>
                            </m:ctrlPr>
                          </m:sSupPr>
                          <m:e>
                            <m:r>
                              <a:rPr lang="de-DE" i="1" dirty="0">
                                <a:solidFill>
                                  <a:schemeClr val="accent1"/>
                                </a:solidFill>
                                <a:latin typeface="Cambria Math" panose="02040503050406030204" pitchFamily="18" charset="0"/>
                                <a:ea typeface="Cambria Math" panose="02040503050406030204" pitchFamily="18" charset="0"/>
                              </a:rPr>
                              <m:t>𝑃</m:t>
                            </m:r>
                          </m:e>
                          <m:sup>
                            <m:r>
                              <a:rPr lang="de-DE" i="1" dirty="0">
                                <a:solidFill>
                                  <a:schemeClr val="accent1"/>
                                </a:solidFill>
                                <a:latin typeface="Cambria Math" panose="02040503050406030204" pitchFamily="18" charset="0"/>
                                <a:ea typeface="Cambria Math" panose="02040503050406030204" pitchFamily="18" charset="0"/>
                              </a:rPr>
                              <m:t>#</m:t>
                            </m:r>
                          </m:sup>
                        </m:sSup>
                        <m:d>
                          <m:dPr>
                            <m:ctrlPr>
                              <a:rPr lang="de-DE" i="1">
                                <a:solidFill>
                                  <a:schemeClr val="accent1"/>
                                </a:solidFill>
                                <a:latin typeface="Cambria Math" panose="02040503050406030204" pitchFamily="18" charset="0"/>
                              </a:rPr>
                            </m:ctrlPr>
                          </m:dPr>
                          <m:e>
                            <m:sSub>
                              <m:sSubPr>
                                <m:ctrlPr>
                                  <a:rPr lang="de-DE" i="1" dirty="0">
                                    <a:solidFill>
                                      <a:schemeClr val="accent1"/>
                                    </a:solidFill>
                                    <a:latin typeface="Cambria Math" panose="02040503050406030204" pitchFamily="18" charset="0"/>
                                    <a:ea typeface="Cambria Math" panose="02040503050406030204" pitchFamily="18" charset="0"/>
                                  </a:rPr>
                                </m:ctrlPr>
                              </m:sSubPr>
                              <m:e>
                                <m:r>
                                  <a:rPr lang="de-DE" b="1" i="1" dirty="0">
                                    <a:solidFill>
                                      <a:schemeClr val="accent1"/>
                                    </a:solidFill>
                                    <a:latin typeface="Cambria Math" panose="02040503050406030204" pitchFamily="18" charset="0"/>
                                    <a:ea typeface="Cambria Math" panose="02040503050406030204" pitchFamily="18" charset="0"/>
                                  </a:rPr>
                                  <m:t>𝒓</m:t>
                                </m:r>
                              </m:e>
                              <m:sub>
                                <m:r>
                                  <a:rPr lang="de-DE" i="1" dirty="0">
                                    <a:solidFill>
                                      <a:schemeClr val="accent1"/>
                                    </a:solidFill>
                                    <a:latin typeface="Cambria Math" panose="02040503050406030204" pitchFamily="18" charset="0"/>
                                    <a:ea typeface="Cambria Math" panose="02040503050406030204" pitchFamily="18" charset="0"/>
                                  </a:rPr>
                                  <m:t>𝑓</m:t>
                                </m:r>
                              </m:sub>
                            </m:sSub>
                          </m:e>
                        </m:d>
                      </m:num>
                      <m:den>
                        <m:sSup>
                          <m:sSupPr>
                            <m:ctrlPr>
                              <a:rPr lang="de-DE" i="1" dirty="0" smtClean="0">
                                <a:solidFill>
                                  <a:schemeClr val="accent1"/>
                                </a:solidFill>
                                <a:latin typeface="Cambria Math" panose="02040503050406030204" pitchFamily="18" charset="0"/>
                                <a:ea typeface="Cambria Math" panose="02040503050406030204" pitchFamily="18" charset="0"/>
                              </a:rPr>
                            </m:ctrlPr>
                          </m:sSupPr>
                          <m:e>
                            <m:r>
                              <a:rPr lang="de-DE" i="1" dirty="0">
                                <a:solidFill>
                                  <a:schemeClr val="accent1"/>
                                </a:solidFill>
                                <a:latin typeface="Cambria Math" panose="02040503050406030204" pitchFamily="18" charset="0"/>
                                <a:ea typeface="Cambria Math" panose="02040503050406030204" pitchFamily="18" charset="0"/>
                              </a:rPr>
                              <m:t>𝑃</m:t>
                            </m:r>
                          </m:e>
                          <m:sup>
                            <m:r>
                              <a:rPr lang="de-DE" b="0" i="1" dirty="0" smtClean="0">
                                <a:solidFill>
                                  <a:schemeClr val="accent1"/>
                                </a:solidFill>
                                <a:latin typeface="Cambria Math" panose="02040503050406030204" pitchFamily="18" charset="0"/>
                                <a:ea typeface="Cambria Math" panose="02040503050406030204" pitchFamily="18" charset="0"/>
                              </a:rPr>
                              <m:t>𝑡</m:t>
                            </m:r>
                          </m:sup>
                        </m:sSup>
                        <m:d>
                          <m:dPr>
                            <m:ctrlPr>
                              <a:rPr lang="de-DE" i="1" dirty="0">
                                <a:solidFill>
                                  <a:schemeClr val="accent1"/>
                                </a:solidFill>
                                <a:latin typeface="Cambria Math" panose="02040503050406030204" pitchFamily="18" charset="0"/>
                                <a:ea typeface="Cambria Math" panose="02040503050406030204" pitchFamily="18" charset="0"/>
                              </a:rPr>
                            </m:ctrlPr>
                          </m:dPr>
                          <m:e>
                            <m:sSub>
                              <m:sSubPr>
                                <m:ctrlPr>
                                  <a:rPr lang="de-DE" i="1" dirty="0">
                                    <a:solidFill>
                                      <a:schemeClr val="accent1"/>
                                    </a:solidFill>
                                    <a:latin typeface="Cambria Math" panose="02040503050406030204" pitchFamily="18" charset="0"/>
                                  </a:rPr>
                                </m:ctrlPr>
                              </m:sSubPr>
                              <m:e>
                                <m:r>
                                  <a:rPr lang="de-DE" b="1" i="1" dirty="0">
                                    <a:solidFill>
                                      <a:schemeClr val="accent1"/>
                                    </a:solidFill>
                                    <a:latin typeface="Cambria Math" panose="02040503050406030204" pitchFamily="18" charset="0"/>
                                  </a:rPr>
                                  <m:t>𝒓</m:t>
                                </m:r>
                              </m:e>
                              <m:sub>
                                <m:r>
                                  <a:rPr lang="de-DE" i="1" dirty="0">
                                    <a:solidFill>
                                      <a:schemeClr val="accent1"/>
                                    </a:solidFill>
                                    <a:latin typeface="Cambria Math" panose="02040503050406030204" pitchFamily="18" charset="0"/>
                                  </a:rPr>
                                  <m:t>𝑓</m:t>
                                </m:r>
                              </m:sub>
                            </m:sSub>
                          </m:e>
                        </m:d>
                      </m:den>
                    </m:f>
                  </m:oMath>
                </a14:m>
                <a:r>
                  <a:rPr lang="en-GB" dirty="0">
                    <a:solidFill>
                      <a:schemeClr val="accent1"/>
                    </a:solidFill>
                  </a:rPr>
                  <a:t> </a:t>
                </a:r>
              </a:p>
              <a:p>
                <a:pPr lvl="2"/>
                <a14:m>
                  <m:oMath xmlns:m="http://schemas.openxmlformats.org/officeDocument/2006/math">
                    <m:sSubSup>
                      <m:sSubSupPr>
                        <m:ctrlPr>
                          <a:rPr lang="de-DE" i="1" dirty="0">
                            <a:solidFill>
                              <a:schemeClr val="accent1"/>
                            </a:solidFill>
                            <a:latin typeface="Cambria Math" panose="02040503050406030204" pitchFamily="18" charset="0"/>
                            <a:ea typeface="Cambria Math" panose="02040503050406030204" pitchFamily="18" charset="0"/>
                          </a:rPr>
                        </m:ctrlPr>
                      </m:sSubSupPr>
                      <m:e>
                        <m:r>
                          <a:rPr lang="de-DE" i="1" dirty="0">
                            <a:solidFill>
                              <a:schemeClr val="accent1"/>
                            </a:solidFill>
                            <a:latin typeface="Cambria Math" panose="02040503050406030204" pitchFamily="18" charset="0"/>
                            <a:ea typeface="Cambria Math" panose="02040503050406030204" pitchFamily="18" charset="0"/>
                          </a:rPr>
                          <m:t>𝜙</m:t>
                        </m:r>
                      </m:e>
                      <m:sub>
                        <m:r>
                          <a:rPr lang="de-DE" i="1" dirty="0">
                            <a:solidFill>
                              <a:schemeClr val="accent1"/>
                            </a:solidFill>
                            <a:latin typeface="Cambria Math" panose="02040503050406030204" pitchFamily="18" charset="0"/>
                            <a:ea typeface="Cambria Math" panose="02040503050406030204" pitchFamily="18" charset="0"/>
                          </a:rPr>
                          <m:t>𝑓</m:t>
                        </m:r>
                      </m:sub>
                      <m:sup>
                        <m:r>
                          <a:rPr lang="de-DE" i="1" dirty="0">
                            <a:solidFill>
                              <a:schemeClr val="accent1"/>
                            </a:solidFill>
                            <a:latin typeface="Cambria Math" panose="02040503050406030204" pitchFamily="18" charset="0"/>
                            <a:ea typeface="Cambria Math" panose="02040503050406030204" pitchFamily="18" charset="0"/>
                          </a:rPr>
                          <m:t>𝑡</m:t>
                        </m:r>
                      </m:sup>
                    </m:sSubSup>
                    <m:d>
                      <m:dPr>
                        <m:ctrlPr>
                          <a:rPr lang="en-GB" i="1" smtClean="0">
                            <a:solidFill>
                              <a:schemeClr val="accent1"/>
                            </a:solidFill>
                            <a:latin typeface="Cambria Math" panose="02040503050406030204" pitchFamily="18" charset="0"/>
                            <a:ea typeface="Cambria Math" panose="02040503050406030204" pitchFamily="18" charset="0"/>
                          </a:rPr>
                        </m:ctrlPr>
                      </m:dPr>
                      <m:e>
                        <m:sSub>
                          <m:sSubPr>
                            <m:ctrlPr>
                              <a:rPr lang="en-GB" i="1">
                                <a:solidFill>
                                  <a:schemeClr val="accent1"/>
                                </a:solidFill>
                                <a:latin typeface="Cambria Math" panose="02040503050406030204" pitchFamily="18" charset="0"/>
                                <a:ea typeface="Cambria Math" panose="02040503050406030204" pitchFamily="18" charset="0"/>
                              </a:rPr>
                            </m:ctrlPr>
                          </m:sSubPr>
                          <m:e>
                            <m:r>
                              <a:rPr lang="en-GB" b="1" i="1">
                                <a:solidFill>
                                  <a:schemeClr val="accent1"/>
                                </a:solidFill>
                                <a:latin typeface="Cambria Math" panose="02040503050406030204" pitchFamily="18" charset="0"/>
                                <a:ea typeface="Cambria Math" panose="02040503050406030204" pitchFamily="18" charset="0"/>
                              </a:rPr>
                              <m:t>𝒓</m:t>
                            </m:r>
                          </m:e>
                          <m:sub>
                            <m:r>
                              <a:rPr lang="en-GB" i="1">
                                <a:solidFill>
                                  <a:schemeClr val="accent1"/>
                                </a:solidFill>
                                <a:latin typeface="Cambria Math" panose="02040503050406030204" pitchFamily="18" charset="0"/>
                                <a:ea typeface="Cambria Math" panose="02040503050406030204" pitchFamily="18" charset="0"/>
                              </a:rPr>
                              <m:t>𝑓</m:t>
                            </m:r>
                          </m:sub>
                        </m:sSub>
                      </m:e>
                    </m:d>
                  </m:oMath>
                </a14:m>
                <a:r>
                  <a:rPr lang="en-GB" dirty="0">
                    <a:ea typeface="Cambria Math" panose="02040503050406030204" pitchFamily="18" charset="0"/>
                  </a:rPr>
                  <a:t> current potentials</a:t>
                </a:r>
              </a:p>
              <a:p>
                <a:pPr lvl="2"/>
                <a14:m>
                  <m:oMath xmlns:m="http://schemas.openxmlformats.org/officeDocument/2006/math">
                    <m:sSup>
                      <m:sSupPr>
                        <m:ctrlPr>
                          <a:rPr lang="de-DE" i="1" dirty="0">
                            <a:solidFill>
                              <a:schemeClr val="accent1"/>
                            </a:solidFill>
                            <a:latin typeface="Cambria Math" panose="02040503050406030204" pitchFamily="18" charset="0"/>
                            <a:ea typeface="Cambria Math" panose="02040503050406030204" pitchFamily="18" charset="0"/>
                          </a:rPr>
                        </m:ctrlPr>
                      </m:sSupPr>
                      <m:e>
                        <m:r>
                          <a:rPr lang="de-DE" i="1" dirty="0">
                            <a:solidFill>
                              <a:schemeClr val="accent1"/>
                            </a:solidFill>
                            <a:latin typeface="Cambria Math" panose="02040503050406030204" pitchFamily="18" charset="0"/>
                            <a:ea typeface="Cambria Math" panose="02040503050406030204" pitchFamily="18" charset="0"/>
                          </a:rPr>
                          <m:t>𝑃</m:t>
                        </m:r>
                      </m:e>
                      <m:sup>
                        <m:r>
                          <a:rPr lang="de-DE" i="1" dirty="0">
                            <a:solidFill>
                              <a:schemeClr val="accent1"/>
                            </a:solidFill>
                            <a:latin typeface="Cambria Math" panose="02040503050406030204" pitchFamily="18" charset="0"/>
                            <a:ea typeface="Cambria Math" panose="02040503050406030204" pitchFamily="18" charset="0"/>
                          </a:rPr>
                          <m:t>#</m:t>
                        </m:r>
                      </m:sup>
                    </m:sSup>
                    <m:d>
                      <m:dPr>
                        <m:ctrlPr>
                          <a:rPr lang="de-DE" i="1">
                            <a:solidFill>
                              <a:schemeClr val="accent1"/>
                            </a:solidFill>
                            <a:latin typeface="Cambria Math" panose="02040503050406030204" pitchFamily="18" charset="0"/>
                          </a:rPr>
                        </m:ctrlPr>
                      </m:dPr>
                      <m:e>
                        <m:sSub>
                          <m:sSubPr>
                            <m:ctrlPr>
                              <a:rPr lang="de-DE" i="1" dirty="0">
                                <a:solidFill>
                                  <a:schemeClr val="accent1"/>
                                </a:solidFill>
                                <a:latin typeface="Cambria Math" panose="02040503050406030204" pitchFamily="18" charset="0"/>
                                <a:ea typeface="Cambria Math" panose="02040503050406030204" pitchFamily="18" charset="0"/>
                              </a:rPr>
                            </m:ctrlPr>
                          </m:sSubPr>
                          <m:e>
                            <m:r>
                              <a:rPr lang="de-DE" b="1" i="1" dirty="0">
                                <a:solidFill>
                                  <a:schemeClr val="accent1"/>
                                </a:solidFill>
                                <a:latin typeface="Cambria Math" panose="02040503050406030204" pitchFamily="18" charset="0"/>
                                <a:ea typeface="Cambria Math" panose="02040503050406030204" pitchFamily="18" charset="0"/>
                              </a:rPr>
                              <m:t>𝒓</m:t>
                            </m:r>
                          </m:e>
                          <m:sub>
                            <m:r>
                              <a:rPr lang="de-DE" i="1" dirty="0">
                                <a:solidFill>
                                  <a:schemeClr val="accent1"/>
                                </a:solidFill>
                                <a:latin typeface="Cambria Math" panose="02040503050406030204" pitchFamily="18" charset="0"/>
                                <a:ea typeface="Cambria Math" panose="02040503050406030204" pitchFamily="18" charset="0"/>
                              </a:rPr>
                              <m:t>𝑓</m:t>
                            </m:r>
                          </m:sub>
                        </m:sSub>
                      </m:e>
                    </m:d>
                  </m:oMath>
                </a14:m>
                <a:r>
                  <a:rPr lang="en-GB" dirty="0"/>
                  <a:t> fixed</a:t>
                </a:r>
              </a:p>
              <a:p>
                <a:pPr lvl="2"/>
                <a14:m>
                  <m:oMath xmlns:m="http://schemas.openxmlformats.org/officeDocument/2006/math">
                    <m:sSup>
                      <m:sSupPr>
                        <m:ctrlPr>
                          <a:rPr lang="de-DE" i="1" dirty="0">
                            <a:solidFill>
                              <a:schemeClr val="accent1"/>
                            </a:solidFill>
                            <a:latin typeface="Cambria Math" panose="02040503050406030204" pitchFamily="18" charset="0"/>
                            <a:ea typeface="Cambria Math" panose="02040503050406030204" pitchFamily="18" charset="0"/>
                          </a:rPr>
                        </m:ctrlPr>
                      </m:sSupPr>
                      <m:e>
                        <m:r>
                          <a:rPr lang="de-DE" i="1" dirty="0">
                            <a:solidFill>
                              <a:schemeClr val="accent1"/>
                            </a:solidFill>
                            <a:latin typeface="Cambria Math" panose="02040503050406030204" pitchFamily="18" charset="0"/>
                            <a:ea typeface="Cambria Math" panose="02040503050406030204" pitchFamily="18" charset="0"/>
                          </a:rPr>
                          <m:t>𝑃</m:t>
                        </m:r>
                      </m:e>
                      <m:sup>
                        <m:r>
                          <a:rPr lang="de-DE" i="1" dirty="0">
                            <a:solidFill>
                              <a:schemeClr val="accent1"/>
                            </a:solidFill>
                            <a:latin typeface="Cambria Math" panose="02040503050406030204" pitchFamily="18" charset="0"/>
                            <a:ea typeface="Cambria Math" panose="02040503050406030204" pitchFamily="18" charset="0"/>
                          </a:rPr>
                          <m:t>𝑡</m:t>
                        </m:r>
                      </m:sup>
                    </m:sSup>
                    <m:d>
                      <m:dPr>
                        <m:ctrlPr>
                          <a:rPr lang="de-DE" i="1" dirty="0">
                            <a:solidFill>
                              <a:schemeClr val="accent1"/>
                            </a:solidFill>
                            <a:latin typeface="Cambria Math" panose="02040503050406030204" pitchFamily="18" charset="0"/>
                            <a:ea typeface="Cambria Math" panose="02040503050406030204" pitchFamily="18" charset="0"/>
                          </a:rPr>
                        </m:ctrlPr>
                      </m:dPr>
                      <m:e>
                        <m:sSub>
                          <m:sSubPr>
                            <m:ctrlPr>
                              <a:rPr lang="de-DE" i="1" dirty="0">
                                <a:solidFill>
                                  <a:schemeClr val="accent1"/>
                                </a:solidFill>
                                <a:latin typeface="Cambria Math" panose="02040503050406030204" pitchFamily="18" charset="0"/>
                              </a:rPr>
                            </m:ctrlPr>
                          </m:sSubPr>
                          <m:e>
                            <m:r>
                              <a:rPr lang="de-DE" b="1" i="1" dirty="0">
                                <a:solidFill>
                                  <a:schemeClr val="accent1"/>
                                </a:solidFill>
                                <a:latin typeface="Cambria Math" panose="02040503050406030204" pitchFamily="18" charset="0"/>
                              </a:rPr>
                              <m:t>𝒓</m:t>
                            </m:r>
                          </m:e>
                          <m:sub>
                            <m:r>
                              <a:rPr lang="de-DE" i="1" dirty="0">
                                <a:solidFill>
                                  <a:schemeClr val="accent1"/>
                                </a:solidFill>
                                <a:latin typeface="Cambria Math" panose="02040503050406030204" pitchFamily="18" charset="0"/>
                              </a:rPr>
                              <m:t>𝑓</m:t>
                            </m:r>
                          </m:sub>
                        </m:sSub>
                      </m:e>
                    </m:d>
                  </m:oMath>
                </a14:m>
                <a:r>
                  <a:rPr lang="en-GB" dirty="0"/>
                  <a:t> query to compute </a:t>
                </a:r>
                <a:br>
                  <a:rPr lang="en-GB" dirty="0"/>
                </a:br>
                <a:r>
                  <a:rPr lang="en-GB" dirty="0"/>
                  <a:t>on current </a:t>
                </a:r>
                <a14:m>
                  <m:oMath xmlns:m="http://schemas.openxmlformats.org/officeDocument/2006/math">
                    <m:sSubSup>
                      <m:sSubSupPr>
                        <m:ctrlPr>
                          <a:rPr lang="de-DE" i="1" dirty="0">
                            <a:solidFill>
                              <a:schemeClr val="accent1"/>
                            </a:solidFill>
                            <a:latin typeface="Cambria Math" panose="02040503050406030204" pitchFamily="18" charset="0"/>
                            <a:ea typeface="Cambria Math" panose="02040503050406030204" pitchFamily="18" charset="0"/>
                          </a:rPr>
                        </m:ctrlPr>
                      </m:sSubSupPr>
                      <m:e>
                        <m:r>
                          <a:rPr lang="de-DE" i="1" dirty="0">
                            <a:solidFill>
                              <a:schemeClr val="accent1"/>
                            </a:solidFill>
                            <a:latin typeface="Cambria Math" panose="02040503050406030204" pitchFamily="18" charset="0"/>
                            <a:ea typeface="Cambria Math" panose="02040503050406030204" pitchFamily="18" charset="0"/>
                          </a:rPr>
                          <m:t>𝜙</m:t>
                        </m:r>
                      </m:e>
                      <m:sub>
                        <m:r>
                          <a:rPr lang="de-DE" i="1" dirty="0">
                            <a:solidFill>
                              <a:schemeClr val="accent1"/>
                            </a:solidFill>
                            <a:latin typeface="Cambria Math" panose="02040503050406030204" pitchFamily="18" charset="0"/>
                            <a:ea typeface="Cambria Math" panose="02040503050406030204" pitchFamily="18" charset="0"/>
                          </a:rPr>
                          <m:t>𝑓</m:t>
                        </m:r>
                      </m:sub>
                      <m:sup>
                        <m:r>
                          <a:rPr lang="de-DE" i="1" dirty="0">
                            <a:solidFill>
                              <a:schemeClr val="accent1"/>
                            </a:solidFill>
                            <a:latin typeface="Cambria Math" panose="02040503050406030204" pitchFamily="18" charset="0"/>
                            <a:ea typeface="Cambria Math" panose="02040503050406030204" pitchFamily="18" charset="0"/>
                          </a:rPr>
                          <m:t>𝑡</m:t>
                        </m:r>
                      </m:sup>
                    </m:sSubSup>
                    <m:d>
                      <m:dPr>
                        <m:ctrlPr>
                          <a:rPr lang="de-DE" i="1" dirty="0">
                            <a:solidFill>
                              <a:schemeClr val="accent1"/>
                            </a:solidFill>
                            <a:latin typeface="Cambria Math" panose="02040503050406030204" pitchFamily="18" charset="0"/>
                            <a:ea typeface="Cambria Math" panose="02040503050406030204" pitchFamily="18" charset="0"/>
                          </a:rPr>
                        </m:ctrlPr>
                      </m:dPr>
                      <m:e>
                        <m:sSub>
                          <m:sSubPr>
                            <m:ctrlPr>
                              <a:rPr lang="de-DE" i="1" dirty="0">
                                <a:solidFill>
                                  <a:schemeClr val="accent1"/>
                                </a:solidFill>
                                <a:latin typeface="Cambria Math" panose="02040503050406030204" pitchFamily="18" charset="0"/>
                                <a:ea typeface="Cambria Math" panose="02040503050406030204" pitchFamily="18" charset="0"/>
                              </a:rPr>
                            </m:ctrlPr>
                          </m:sSubPr>
                          <m:e>
                            <m:r>
                              <a:rPr lang="de-DE" b="1" i="1" dirty="0">
                                <a:solidFill>
                                  <a:schemeClr val="accent1"/>
                                </a:solidFill>
                                <a:latin typeface="Cambria Math" panose="02040503050406030204" pitchFamily="18" charset="0"/>
                                <a:ea typeface="Cambria Math" panose="02040503050406030204" pitchFamily="18" charset="0"/>
                              </a:rPr>
                              <m:t>𝒓</m:t>
                            </m:r>
                          </m:e>
                          <m:sub>
                            <m:r>
                              <a:rPr lang="de-DE" i="1" dirty="0">
                                <a:solidFill>
                                  <a:schemeClr val="accent1"/>
                                </a:solidFill>
                                <a:latin typeface="Cambria Math" panose="02040503050406030204" pitchFamily="18" charset="0"/>
                                <a:ea typeface="Cambria Math" panose="02040503050406030204" pitchFamily="18" charset="0"/>
                              </a:rPr>
                              <m:t>𝑓</m:t>
                            </m:r>
                          </m:sub>
                        </m:sSub>
                      </m:e>
                    </m:d>
                  </m:oMath>
                </a14:m>
                <a:endParaRPr lang="en-GB" dirty="0"/>
              </a:p>
              <a:p>
                <a:pPr lvl="2"/>
                <a:endParaRPr lang="en-GB" dirty="0"/>
              </a:p>
              <a:p>
                <a:endParaRPr lang="en-GB" dirty="0"/>
              </a:p>
              <a:p>
                <a:endParaRPr lang="en-GB" dirty="0"/>
              </a:p>
              <a:p>
                <a:endParaRPr lang="en-GB" dirty="0"/>
              </a:p>
              <a:p>
                <a:endParaRPr lang="en-GB" dirty="0"/>
              </a:p>
            </p:txBody>
          </p:sp>
        </mc:Choice>
        <mc:Fallback xmlns="">
          <p:sp>
            <p:nvSpPr>
              <p:cNvPr id="3" name="Content Placeholder 2">
                <a:extLst>
                  <a:ext uri="{FF2B5EF4-FFF2-40B4-BE49-F238E27FC236}">
                    <a16:creationId xmlns:a16="http://schemas.microsoft.com/office/drawing/2014/main" id="{9CD041BB-9A61-3A43-B5EB-7986CCE7789E}"/>
                  </a:ext>
                </a:extLst>
              </p:cNvPr>
              <p:cNvSpPr>
                <a:spLocks noGrp="1" noRot="1" noChangeAspect="1" noMove="1" noResize="1" noEditPoints="1" noAdjustHandles="1" noChangeArrowheads="1" noChangeShapeType="1" noTextEdit="1"/>
              </p:cNvSpPr>
              <p:nvPr>
                <p:ph idx="1"/>
              </p:nvPr>
            </p:nvSpPr>
            <p:spPr>
              <a:blipFill>
                <a:blip r:embed="rId2"/>
                <a:stretch>
                  <a:fillRect l="-1436" t="-2687"/>
                </a:stretch>
              </a:blipFill>
            </p:spPr>
            <p:txBody>
              <a:bodyPr/>
              <a:lstStyle/>
              <a:p>
                <a:r>
                  <a:rPr lang="en-GB">
                    <a:noFill/>
                  </a:rPr>
                  <a:t> </a:t>
                </a:r>
              </a:p>
            </p:txBody>
          </p:sp>
        </mc:Fallback>
      </mc:AlternateContent>
      <p:sp>
        <p:nvSpPr>
          <p:cNvPr id="4" name="Date Placeholder 3">
            <a:extLst>
              <a:ext uri="{FF2B5EF4-FFF2-40B4-BE49-F238E27FC236}">
                <a16:creationId xmlns:a16="http://schemas.microsoft.com/office/drawing/2014/main" id="{78E4C0EB-D754-084E-A7BD-8F57F7F5ADE4}"/>
              </a:ext>
            </a:extLst>
          </p:cNvPr>
          <p:cNvSpPr>
            <a:spLocks noGrp="1"/>
          </p:cNvSpPr>
          <p:nvPr>
            <p:ph type="dt" sz="half" idx="2"/>
          </p:nvPr>
        </p:nvSpPr>
        <p:spPr/>
        <p:txBody>
          <a:bodyPr/>
          <a:lstStyle/>
          <a:p>
            <a:r>
              <a:rPr lang="en-GB"/>
              <a:t>Lifted Learning</a:t>
            </a:r>
            <a:endParaRPr lang="en-US" dirty="0"/>
          </a:p>
        </p:txBody>
      </p:sp>
      <p:sp>
        <p:nvSpPr>
          <p:cNvPr id="12" name="Footer Placeholder 11">
            <a:extLst>
              <a:ext uri="{FF2B5EF4-FFF2-40B4-BE49-F238E27FC236}">
                <a16:creationId xmlns:a16="http://schemas.microsoft.com/office/drawing/2014/main" id="{225F5E7E-A4AF-CC44-BCAF-9BB67D3B8623}"/>
              </a:ext>
            </a:extLst>
          </p:cNvPr>
          <p:cNvSpPr>
            <a:spLocks noGrp="1"/>
          </p:cNvSpPr>
          <p:nvPr>
            <p:ph type="ftr" sz="quarter" idx="3"/>
          </p:nvPr>
        </p:nvSpPr>
        <p:spPr/>
        <p:txBody>
          <a:bodyPr/>
          <a:lstStyle/>
          <a:p>
            <a:r>
              <a:rPr lang="en-GB"/>
              <a:t>T. Braun - StaRAI</a:t>
            </a:r>
          </a:p>
        </p:txBody>
      </p:sp>
      <p:sp>
        <p:nvSpPr>
          <p:cNvPr id="5" name="Slide Number Placeholder 4">
            <a:extLst>
              <a:ext uri="{FF2B5EF4-FFF2-40B4-BE49-F238E27FC236}">
                <a16:creationId xmlns:a16="http://schemas.microsoft.com/office/drawing/2014/main" id="{F1875802-7015-454E-AC4F-49C7163A0CC0}"/>
              </a:ext>
            </a:extLst>
          </p:cNvPr>
          <p:cNvSpPr>
            <a:spLocks noGrp="1"/>
          </p:cNvSpPr>
          <p:nvPr>
            <p:ph type="sldNum" sz="quarter" idx="4"/>
          </p:nvPr>
        </p:nvSpPr>
        <p:spPr/>
        <p:txBody>
          <a:bodyPr/>
          <a:lstStyle/>
          <a:p>
            <a:fld id="{67C9959E-8E6B-B04C-9955-EA096F41CA7A}" type="slidenum">
              <a:rPr lang="en-GB" smtClean="0"/>
              <a:t>157</a:t>
            </a:fld>
            <a:endParaRPr lang="en-GB"/>
          </a:p>
        </p:txBody>
      </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67B743A5-CD3A-8742-91A8-1E0FE98B1449}"/>
                  </a:ext>
                </a:extLst>
              </p:cNvPr>
              <p:cNvSpPr/>
              <p:nvPr/>
            </p:nvSpPr>
            <p:spPr>
              <a:xfrm>
                <a:off x="2384241" y="1949945"/>
                <a:ext cx="4162358" cy="770147"/>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f>
                        <m:fPr>
                          <m:ctrlPr>
                            <a:rPr lang="de-DE" i="1">
                              <a:latin typeface="Cambria Math" panose="02040503050406030204" pitchFamily="18" charset="0"/>
                              <a:ea typeface="Cambria Math" panose="02040503050406030204" pitchFamily="18" charset="0"/>
                            </a:rPr>
                          </m:ctrlPr>
                        </m:fPr>
                        <m:num>
                          <m:r>
                            <a:rPr lang="de-DE" i="1">
                              <a:latin typeface="Cambria Math" panose="02040503050406030204" pitchFamily="18" charset="0"/>
                              <a:ea typeface="Cambria Math" panose="02040503050406030204" pitchFamily="18" charset="0"/>
                            </a:rPr>
                            <m:t>𝜕</m:t>
                          </m:r>
                          <m:func>
                            <m:funcPr>
                              <m:ctrlPr>
                                <a:rPr lang="de-DE" i="1">
                                  <a:latin typeface="Cambria Math" panose="02040503050406030204" pitchFamily="18" charset="0"/>
                                  <a:ea typeface="Cambria Math" panose="02040503050406030204" pitchFamily="18" charset="0"/>
                                </a:rPr>
                              </m:ctrlPr>
                            </m:funcPr>
                            <m:fName>
                              <m:r>
                                <m:rPr>
                                  <m:sty m:val="p"/>
                                </m:rPr>
                                <a:rPr lang="de-DE">
                                  <a:latin typeface="Cambria Math" panose="02040503050406030204" pitchFamily="18" charset="0"/>
                                  <a:ea typeface="Cambria Math" panose="02040503050406030204" pitchFamily="18" charset="0"/>
                                </a:rPr>
                                <m:t>log</m:t>
                              </m:r>
                            </m:fName>
                            <m:e>
                              <m:r>
                                <a:rPr lang="de-DE" i="1">
                                  <a:latin typeface="Cambria Math" panose="02040503050406030204" pitchFamily="18" charset="0"/>
                                  <a:ea typeface="Cambria Math" panose="02040503050406030204" pitchFamily="18" charset="0"/>
                                </a:rPr>
                                <m:t>𝑃</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𝐷</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𝜃</m:t>
                                  </m:r>
                                </m:e>
                              </m:d>
                            </m:e>
                          </m:func>
                        </m:num>
                        <m:den>
                          <m:r>
                            <a:rPr lang="de-DE" i="1">
                              <a:latin typeface="Cambria Math" panose="02040503050406030204" pitchFamily="18" charset="0"/>
                              <a:ea typeface="Cambria Math" panose="02040503050406030204" pitchFamily="18" charset="0"/>
                            </a:rPr>
                            <m:t>𝜕</m:t>
                          </m:r>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𝜙</m:t>
                              </m:r>
                            </m:e>
                            <m:sub>
                              <m:r>
                                <a:rPr lang="de-DE" i="1" dirty="0">
                                  <a:latin typeface="Cambria Math" panose="02040503050406030204" pitchFamily="18" charset="0"/>
                                  <a:ea typeface="Cambria Math" panose="02040503050406030204" pitchFamily="18" charset="0"/>
                                </a:rPr>
                                <m:t>𝑓</m:t>
                              </m:r>
                            </m:sub>
                          </m:sSub>
                          <m:d>
                            <m:dPr>
                              <m:ctrlPr>
                                <a:rPr lang="de-DE" i="1" dirty="0">
                                  <a:latin typeface="Cambria Math" panose="02040503050406030204" pitchFamily="18" charset="0"/>
                                  <a:ea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𝒓</m:t>
                                  </m:r>
                                </m:e>
                                <m:sub>
                                  <m:r>
                                    <a:rPr lang="de-DE" i="1" dirty="0">
                                      <a:latin typeface="Cambria Math" panose="02040503050406030204" pitchFamily="18" charset="0"/>
                                      <a:ea typeface="Cambria Math" panose="02040503050406030204" pitchFamily="18" charset="0"/>
                                    </a:rPr>
                                    <m:t>𝑓</m:t>
                                  </m:r>
                                </m:sub>
                              </m:sSub>
                            </m:e>
                          </m:d>
                        </m:den>
                      </m:f>
                      <m:r>
                        <a:rPr lang="de-DE" i="1">
                          <a:latin typeface="Cambria Math" panose="02040503050406030204" pitchFamily="18" charset="0"/>
                          <a:ea typeface="Cambria Math" panose="02040503050406030204" pitchFamily="18" charset="0"/>
                        </a:rPr>
                        <m:t>=</m:t>
                      </m:r>
                      <m:f>
                        <m:fPr>
                          <m:ctrlPr>
                            <a:rPr lang="de-DE" i="1" dirty="0">
                              <a:latin typeface="Cambria Math" panose="02040503050406030204" pitchFamily="18" charset="0"/>
                              <a:ea typeface="Cambria Math" panose="02040503050406030204" pitchFamily="18" charset="0"/>
                            </a:rPr>
                          </m:ctrlPr>
                        </m:fPr>
                        <m:num>
                          <m:r>
                            <a:rPr lang="de-DE" i="1">
                              <a:latin typeface="Cambria Math" panose="02040503050406030204" pitchFamily="18" charset="0"/>
                              <a:ea typeface="Cambria Math" panose="02040503050406030204" pitchFamily="18" charset="0"/>
                            </a:rPr>
                            <m:t>#</m:t>
                          </m:r>
                          <m:d>
                            <m:dPr>
                              <m:ctrlPr>
                                <a:rPr lang="de-DE" i="1">
                                  <a:latin typeface="Cambria Math" panose="02040503050406030204" pitchFamily="18" charset="0"/>
                                  <a:ea typeface="Cambria Math" panose="02040503050406030204" pitchFamily="18" charset="0"/>
                                </a:rPr>
                              </m:ctrlPr>
                            </m:dPr>
                            <m:e>
                              <m:sSub>
                                <m:sSubPr>
                                  <m:ctrlPr>
                                    <a:rPr lang="de-DE" b="1" i="1" dirty="0">
                                      <a:latin typeface="Cambria Math" panose="02040503050406030204" pitchFamily="18" charset="0"/>
                                    </a:rPr>
                                  </m:ctrlPr>
                                </m:sSubPr>
                                <m:e>
                                  <m:r>
                                    <a:rPr lang="de-DE" b="1" i="1" dirty="0">
                                      <a:latin typeface="Cambria Math" panose="02040503050406030204" pitchFamily="18" charset="0"/>
                                    </a:rPr>
                                    <m:t>𝒓</m:t>
                                  </m:r>
                                </m:e>
                                <m:sub>
                                  <m:r>
                                    <a:rPr lang="de-DE" i="1" dirty="0">
                                      <a:latin typeface="Cambria Math" panose="02040503050406030204" pitchFamily="18" charset="0"/>
                                    </a:rPr>
                                    <m:t>𝑓</m:t>
                                  </m:r>
                                </m:sub>
                              </m:sSub>
                            </m:e>
                          </m:d>
                        </m:num>
                        <m:den>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𝜙</m:t>
                              </m:r>
                            </m:e>
                            <m:sub>
                              <m:r>
                                <a:rPr lang="de-DE" i="1" dirty="0">
                                  <a:latin typeface="Cambria Math" panose="02040503050406030204" pitchFamily="18" charset="0"/>
                                  <a:ea typeface="Cambria Math" panose="02040503050406030204" pitchFamily="18" charset="0"/>
                                </a:rPr>
                                <m:t>𝑓</m:t>
                              </m:r>
                            </m:sub>
                          </m:sSub>
                          <m:d>
                            <m:dPr>
                              <m:ctrlPr>
                                <a:rPr lang="de-DE" i="1" dirty="0">
                                  <a:latin typeface="Cambria Math" panose="02040503050406030204" pitchFamily="18" charset="0"/>
                                  <a:ea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𝒓</m:t>
                                  </m:r>
                                </m:e>
                                <m:sub>
                                  <m:r>
                                    <a:rPr lang="de-DE" i="1" dirty="0">
                                      <a:latin typeface="Cambria Math" panose="02040503050406030204" pitchFamily="18" charset="0"/>
                                      <a:ea typeface="Cambria Math" panose="02040503050406030204" pitchFamily="18" charset="0"/>
                                    </a:rPr>
                                    <m:t>𝑓</m:t>
                                  </m:r>
                                </m:sub>
                              </m:sSub>
                            </m:e>
                          </m:d>
                        </m:den>
                      </m:f>
                      <m:r>
                        <a:rPr lang="de-DE"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𝑘</m:t>
                      </m:r>
                      <m:r>
                        <a:rPr lang="de-DE" i="1" dirty="0">
                          <a:latin typeface="Cambria Math" panose="02040503050406030204" pitchFamily="18" charset="0"/>
                          <a:ea typeface="Cambria Math" panose="02040503050406030204" pitchFamily="18" charset="0"/>
                        </a:rPr>
                        <m:t>∙</m:t>
                      </m:r>
                      <m:f>
                        <m:fPr>
                          <m:ctrlPr>
                            <a:rPr lang="de-DE" i="1">
                              <a:latin typeface="Cambria Math" panose="02040503050406030204" pitchFamily="18" charset="0"/>
                              <a:ea typeface="Cambria Math" panose="02040503050406030204" pitchFamily="18" charset="0"/>
                            </a:rPr>
                          </m:ctrlPr>
                        </m:fPr>
                        <m:num>
                          <m:r>
                            <a:rPr lang="de-DE" i="1">
                              <a:latin typeface="Cambria Math" panose="02040503050406030204" pitchFamily="18" charset="0"/>
                            </a:rPr>
                            <m:t>𝑃</m:t>
                          </m:r>
                          <m:d>
                            <m:dPr>
                              <m:ctrlPr>
                                <a:rPr lang="de-DE" i="1">
                                  <a:latin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𝒓</m:t>
                                  </m:r>
                                </m:e>
                                <m:sub>
                                  <m:r>
                                    <a:rPr lang="de-DE" i="1" dirty="0">
                                      <a:latin typeface="Cambria Math" panose="02040503050406030204" pitchFamily="18" charset="0"/>
                                      <a:ea typeface="Cambria Math" panose="02040503050406030204" pitchFamily="18" charset="0"/>
                                    </a:rPr>
                                    <m:t>𝑓</m:t>
                                  </m:r>
                                </m:sub>
                              </m:sSub>
                            </m:e>
                          </m:d>
                        </m:num>
                        <m:den>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𝜙</m:t>
                              </m:r>
                            </m:e>
                            <m:sub>
                              <m:r>
                                <a:rPr lang="de-DE" i="1" dirty="0">
                                  <a:latin typeface="Cambria Math" panose="02040503050406030204" pitchFamily="18" charset="0"/>
                                  <a:ea typeface="Cambria Math" panose="02040503050406030204" pitchFamily="18" charset="0"/>
                                </a:rPr>
                                <m:t>𝑓</m:t>
                              </m:r>
                            </m:sub>
                          </m:sSub>
                          <m:d>
                            <m:dPr>
                              <m:ctrlPr>
                                <a:rPr lang="de-DE" i="1" dirty="0">
                                  <a:latin typeface="Cambria Math" panose="02040503050406030204" pitchFamily="18" charset="0"/>
                                  <a:ea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𝒓</m:t>
                                  </m:r>
                                </m:e>
                                <m:sub>
                                  <m:r>
                                    <a:rPr lang="de-DE" i="1" dirty="0">
                                      <a:latin typeface="Cambria Math" panose="02040503050406030204" pitchFamily="18" charset="0"/>
                                      <a:ea typeface="Cambria Math" panose="02040503050406030204" pitchFamily="18" charset="0"/>
                                    </a:rPr>
                                    <m:t>𝑓</m:t>
                                  </m:r>
                                </m:sub>
                              </m:sSub>
                            </m:e>
                          </m:d>
                        </m:den>
                      </m:f>
                      <m:r>
                        <a:rPr lang="de-DE" i="1" dirty="0">
                          <a:latin typeface="Cambria Math" panose="02040503050406030204" pitchFamily="18" charset="0"/>
                          <a:ea typeface="Cambria Math" panose="02040503050406030204" pitchFamily="18" charset="0"/>
                        </a:rPr>
                        <m:t>=0</m:t>
                      </m:r>
                    </m:oMath>
                  </m:oMathPara>
                </a14:m>
                <a:endParaRPr lang="en-GB" dirty="0"/>
              </a:p>
            </p:txBody>
          </p:sp>
        </mc:Choice>
        <mc:Fallback xmlns="">
          <p:sp>
            <p:nvSpPr>
              <p:cNvPr id="6" name="Rectangle 5">
                <a:extLst>
                  <a:ext uri="{FF2B5EF4-FFF2-40B4-BE49-F238E27FC236}">
                    <a16:creationId xmlns:a16="http://schemas.microsoft.com/office/drawing/2014/main" id="{67B743A5-CD3A-8742-91A8-1E0FE98B1449}"/>
                  </a:ext>
                </a:extLst>
              </p:cNvPr>
              <p:cNvSpPr>
                <a:spLocks noRot="1" noChangeAspect="1" noMove="1" noResize="1" noEditPoints="1" noAdjustHandles="1" noChangeArrowheads="1" noChangeShapeType="1" noTextEdit="1"/>
              </p:cNvSpPr>
              <p:nvPr/>
            </p:nvSpPr>
            <p:spPr>
              <a:xfrm>
                <a:off x="2384241" y="1949945"/>
                <a:ext cx="4162358" cy="770147"/>
              </a:xfrm>
              <a:prstGeom prst="rect">
                <a:avLst/>
              </a:prstGeom>
              <a:blipFill>
                <a:blip r:embed="rId3"/>
                <a:stretch>
                  <a:fillRect b="-327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756A08A2-A04F-9A42-A2E7-59368A5A80B4}"/>
                  </a:ext>
                </a:extLst>
              </p:cNvPr>
              <p:cNvSpPr/>
              <p:nvPr/>
            </p:nvSpPr>
            <p:spPr>
              <a:xfrm>
                <a:off x="6486292" y="1943759"/>
                <a:ext cx="2745175" cy="77014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dirty="0">
                          <a:latin typeface="Cambria Math" panose="02040503050406030204" pitchFamily="18" charset="0"/>
                          <a:ea typeface="Cambria Math" panose="02040503050406030204" pitchFamily="18" charset="0"/>
                        </a:rPr>
                        <m:t>→     </m:t>
                      </m:r>
                      <m:f>
                        <m:fPr>
                          <m:ctrlPr>
                            <a:rPr lang="de-DE" i="1" dirty="0">
                              <a:latin typeface="Cambria Math" panose="02040503050406030204" pitchFamily="18" charset="0"/>
                              <a:ea typeface="Cambria Math" panose="02040503050406030204" pitchFamily="18" charset="0"/>
                            </a:rPr>
                          </m:ctrlPr>
                        </m:fPr>
                        <m:num>
                          <m:r>
                            <a:rPr lang="de-DE" i="1">
                              <a:latin typeface="Cambria Math" panose="02040503050406030204" pitchFamily="18" charset="0"/>
                              <a:ea typeface="Cambria Math" panose="02040503050406030204" pitchFamily="18" charset="0"/>
                            </a:rPr>
                            <m:t>#</m:t>
                          </m:r>
                          <m:d>
                            <m:dPr>
                              <m:ctrlPr>
                                <a:rPr lang="de-DE" i="1">
                                  <a:latin typeface="Cambria Math" panose="02040503050406030204" pitchFamily="18" charset="0"/>
                                  <a:ea typeface="Cambria Math" panose="02040503050406030204" pitchFamily="18" charset="0"/>
                                </a:rPr>
                              </m:ctrlPr>
                            </m:dPr>
                            <m:e>
                              <m:sSub>
                                <m:sSubPr>
                                  <m:ctrlPr>
                                    <a:rPr lang="de-DE" b="1" i="1" dirty="0">
                                      <a:latin typeface="Cambria Math" panose="02040503050406030204" pitchFamily="18" charset="0"/>
                                    </a:rPr>
                                  </m:ctrlPr>
                                </m:sSubPr>
                                <m:e>
                                  <m:r>
                                    <a:rPr lang="de-DE" b="1" i="1" dirty="0">
                                      <a:latin typeface="Cambria Math" panose="02040503050406030204" pitchFamily="18" charset="0"/>
                                    </a:rPr>
                                    <m:t>𝒓</m:t>
                                  </m:r>
                                </m:e>
                                <m:sub>
                                  <m:r>
                                    <a:rPr lang="de-DE" i="1" dirty="0">
                                      <a:latin typeface="Cambria Math" panose="02040503050406030204" pitchFamily="18" charset="0"/>
                                    </a:rPr>
                                    <m:t>𝑓</m:t>
                                  </m:r>
                                </m:sub>
                              </m:sSub>
                            </m:e>
                          </m:d>
                        </m:num>
                        <m:den>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𝜙</m:t>
                              </m:r>
                            </m:e>
                            <m:sub>
                              <m:r>
                                <a:rPr lang="de-DE" i="1" dirty="0">
                                  <a:latin typeface="Cambria Math" panose="02040503050406030204" pitchFamily="18" charset="0"/>
                                  <a:ea typeface="Cambria Math" panose="02040503050406030204" pitchFamily="18" charset="0"/>
                                </a:rPr>
                                <m:t>𝑓</m:t>
                              </m:r>
                            </m:sub>
                          </m:sSub>
                          <m:d>
                            <m:dPr>
                              <m:ctrlPr>
                                <a:rPr lang="de-DE" i="1" dirty="0">
                                  <a:latin typeface="Cambria Math" panose="02040503050406030204" pitchFamily="18" charset="0"/>
                                  <a:ea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𝒓</m:t>
                                  </m:r>
                                </m:e>
                                <m:sub>
                                  <m:r>
                                    <a:rPr lang="de-DE" i="1" dirty="0">
                                      <a:latin typeface="Cambria Math" panose="02040503050406030204" pitchFamily="18" charset="0"/>
                                      <a:ea typeface="Cambria Math" panose="02040503050406030204" pitchFamily="18" charset="0"/>
                                    </a:rPr>
                                    <m:t>𝑓</m:t>
                                  </m:r>
                                </m:sub>
                              </m:sSub>
                            </m:e>
                          </m:d>
                        </m:den>
                      </m:f>
                      <m:r>
                        <a:rPr lang="de-DE"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𝑘</m:t>
                      </m:r>
                      <m:r>
                        <a:rPr lang="de-DE" i="1" dirty="0">
                          <a:latin typeface="Cambria Math" panose="02040503050406030204" pitchFamily="18" charset="0"/>
                          <a:ea typeface="Cambria Math" panose="02040503050406030204" pitchFamily="18" charset="0"/>
                        </a:rPr>
                        <m:t>∙</m:t>
                      </m:r>
                      <m:f>
                        <m:fPr>
                          <m:ctrlPr>
                            <a:rPr lang="de-DE" i="1">
                              <a:latin typeface="Cambria Math" panose="02040503050406030204" pitchFamily="18" charset="0"/>
                              <a:ea typeface="Cambria Math" panose="02040503050406030204" pitchFamily="18" charset="0"/>
                            </a:rPr>
                          </m:ctrlPr>
                        </m:fPr>
                        <m:num>
                          <m:r>
                            <a:rPr lang="de-DE" i="1">
                              <a:latin typeface="Cambria Math" panose="02040503050406030204" pitchFamily="18" charset="0"/>
                            </a:rPr>
                            <m:t>𝑃</m:t>
                          </m:r>
                          <m:d>
                            <m:dPr>
                              <m:ctrlPr>
                                <a:rPr lang="de-DE" i="1">
                                  <a:latin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𝒓</m:t>
                                  </m:r>
                                </m:e>
                                <m:sub>
                                  <m:r>
                                    <a:rPr lang="de-DE" i="1" dirty="0">
                                      <a:latin typeface="Cambria Math" panose="02040503050406030204" pitchFamily="18" charset="0"/>
                                      <a:ea typeface="Cambria Math" panose="02040503050406030204" pitchFamily="18" charset="0"/>
                                    </a:rPr>
                                    <m:t>𝑓</m:t>
                                  </m:r>
                                </m:sub>
                              </m:sSub>
                            </m:e>
                          </m:d>
                        </m:num>
                        <m:den>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𝜙</m:t>
                              </m:r>
                            </m:e>
                            <m:sub>
                              <m:r>
                                <a:rPr lang="de-DE" i="1" dirty="0">
                                  <a:latin typeface="Cambria Math" panose="02040503050406030204" pitchFamily="18" charset="0"/>
                                  <a:ea typeface="Cambria Math" panose="02040503050406030204" pitchFamily="18" charset="0"/>
                                </a:rPr>
                                <m:t>𝑓</m:t>
                              </m:r>
                            </m:sub>
                          </m:sSub>
                          <m:d>
                            <m:dPr>
                              <m:ctrlPr>
                                <a:rPr lang="de-DE" i="1" dirty="0">
                                  <a:latin typeface="Cambria Math" panose="02040503050406030204" pitchFamily="18" charset="0"/>
                                  <a:ea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𝒓</m:t>
                                  </m:r>
                                </m:e>
                                <m:sub>
                                  <m:r>
                                    <a:rPr lang="de-DE" i="1" dirty="0">
                                      <a:latin typeface="Cambria Math" panose="02040503050406030204" pitchFamily="18" charset="0"/>
                                      <a:ea typeface="Cambria Math" panose="02040503050406030204" pitchFamily="18" charset="0"/>
                                    </a:rPr>
                                    <m:t>𝑓</m:t>
                                  </m:r>
                                </m:sub>
                              </m:sSub>
                            </m:e>
                          </m:d>
                        </m:den>
                      </m:f>
                    </m:oMath>
                  </m:oMathPara>
                </a14:m>
                <a:endParaRPr lang="en-GB" dirty="0"/>
              </a:p>
            </p:txBody>
          </p:sp>
        </mc:Choice>
        <mc:Fallback xmlns="">
          <p:sp>
            <p:nvSpPr>
              <p:cNvPr id="7" name="Rectangle 6">
                <a:extLst>
                  <a:ext uri="{FF2B5EF4-FFF2-40B4-BE49-F238E27FC236}">
                    <a16:creationId xmlns:a16="http://schemas.microsoft.com/office/drawing/2014/main" id="{756A08A2-A04F-9A42-A2E7-59368A5A80B4}"/>
                  </a:ext>
                </a:extLst>
              </p:cNvPr>
              <p:cNvSpPr>
                <a:spLocks noRot="1" noChangeAspect="1" noMove="1" noResize="1" noEditPoints="1" noAdjustHandles="1" noChangeArrowheads="1" noChangeShapeType="1" noTextEdit="1"/>
              </p:cNvSpPr>
              <p:nvPr/>
            </p:nvSpPr>
            <p:spPr>
              <a:xfrm>
                <a:off x="6486292" y="1943759"/>
                <a:ext cx="2745175" cy="770147"/>
              </a:xfrm>
              <a:prstGeom prst="rect">
                <a:avLst/>
              </a:prstGeom>
              <a:blipFill>
                <a:blip r:embed="rId4"/>
                <a:stretch>
                  <a:fillRect b="-161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35A643BC-C11D-8C44-ABA8-D59998CA363B}"/>
                  </a:ext>
                </a:extLst>
              </p:cNvPr>
              <p:cNvSpPr/>
              <p:nvPr/>
            </p:nvSpPr>
            <p:spPr>
              <a:xfrm>
                <a:off x="7000856" y="2713906"/>
                <a:ext cx="2230611" cy="77014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de-DE" i="1" dirty="0">
                              <a:latin typeface="Cambria Math" panose="02040503050406030204" pitchFamily="18" charset="0"/>
                              <a:ea typeface="Cambria Math" panose="02040503050406030204" pitchFamily="18" charset="0"/>
                            </a:rPr>
                          </m:ctrlPr>
                        </m:fPr>
                        <m:num>
                          <m:r>
                            <a:rPr lang="de-DE" i="1">
                              <a:latin typeface="Cambria Math" panose="02040503050406030204" pitchFamily="18" charset="0"/>
                              <a:ea typeface="Cambria Math" panose="02040503050406030204" pitchFamily="18" charset="0"/>
                            </a:rPr>
                            <m:t>#</m:t>
                          </m:r>
                          <m:d>
                            <m:dPr>
                              <m:ctrlPr>
                                <a:rPr lang="de-DE" i="1">
                                  <a:latin typeface="Cambria Math" panose="02040503050406030204" pitchFamily="18" charset="0"/>
                                  <a:ea typeface="Cambria Math" panose="02040503050406030204" pitchFamily="18" charset="0"/>
                                </a:rPr>
                              </m:ctrlPr>
                            </m:dPr>
                            <m:e>
                              <m:sSub>
                                <m:sSubPr>
                                  <m:ctrlPr>
                                    <a:rPr lang="de-DE" b="1" i="1" dirty="0">
                                      <a:latin typeface="Cambria Math" panose="02040503050406030204" pitchFamily="18" charset="0"/>
                                    </a:rPr>
                                  </m:ctrlPr>
                                </m:sSubPr>
                                <m:e>
                                  <m:r>
                                    <a:rPr lang="de-DE" b="1" i="1" dirty="0">
                                      <a:latin typeface="Cambria Math" panose="02040503050406030204" pitchFamily="18" charset="0"/>
                                    </a:rPr>
                                    <m:t>𝒓</m:t>
                                  </m:r>
                                </m:e>
                                <m:sub>
                                  <m:r>
                                    <a:rPr lang="de-DE" i="1" dirty="0">
                                      <a:latin typeface="Cambria Math" panose="02040503050406030204" pitchFamily="18" charset="0"/>
                                    </a:rPr>
                                    <m:t>𝑓</m:t>
                                  </m:r>
                                </m:sub>
                              </m:sSub>
                            </m:e>
                          </m:d>
                        </m:num>
                        <m:den>
                          <m:r>
                            <a:rPr lang="de-DE" i="1" dirty="0">
                              <a:latin typeface="Cambria Math" panose="02040503050406030204" pitchFamily="18" charset="0"/>
                              <a:ea typeface="Cambria Math" panose="02040503050406030204" pitchFamily="18" charset="0"/>
                            </a:rPr>
                            <m:t>𝑘</m:t>
                          </m:r>
                          <m:r>
                            <a:rPr lang="de-DE" i="1" dirty="0">
                              <a:latin typeface="Cambria Math" panose="02040503050406030204" pitchFamily="18" charset="0"/>
                              <a:ea typeface="Cambria Math" panose="02040503050406030204" pitchFamily="18" charset="0"/>
                            </a:rPr>
                            <m:t>∙</m:t>
                          </m:r>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𝜙</m:t>
                              </m:r>
                            </m:e>
                            <m:sub>
                              <m:r>
                                <a:rPr lang="de-DE" i="1" dirty="0">
                                  <a:latin typeface="Cambria Math" panose="02040503050406030204" pitchFamily="18" charset="0"/>
                                  <a:ea typeface="Cambria Math" panose="02040503050406030204" pitchFamily="18" charset="0"/>
                                </a:rPr>
                                <m:t>𝑓</m:t>
                              </m:r>
                            </m:sub>
                          </m:sSub>
                          <m:d>
                            <m:dPr>
                              <m:ctrlPr>
                                <a:rPr lang="de-DE" i="1" dirty="0">
                                  <a:latin typeface="Cambria Math" panose="02040503050406030204" pitchFamily="18" charset="0"/>
                                  <a:ea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𝒓</m:t>
                                  </m:r>
                                </m:e>
                                <m:sub>
                                  <m:r>
                                    <a:rPr lang="de-DE" i="1" dirty="0">
                                      <a:latin typeface="Cambria Math" panose="02040503050406030204" pitchFamily="18" charset="0"/>
                                      <a:ea typeface="Cambria Math" panose="02040503050406030204" pitchFamily="18" charset="0"/>
                                    </a:rPr>
                                    <m:t>𝑓</m:t>
                                  </m:r>
                                </m:sub>
                              </m:sSub>
                            </m:e>
                          </m:d>
                        </m:den>
                      </m:f>
                      <m:r>
                        <a:rPr lang="de-DE" i="1" dirty="0">
                          <a:latin typeface="Cambria Math" panose="02040503050406030204" pitchFamily="18" charset="0"/>
                          <a:ea typeface="Cambria Math" panose="02040503050406030204" pitchFamily="18" charset="0"/>
                        </a:rPr>
                        <m:t>=</m:t>
                      </m:r>
                      <m:f>
                        <m:fPr>
                          <m:ctrlPr>
                            <a:rPr lang="de-DE" i="1">
                              <a:latin typeface="Cambria Math" panose="02040503050406030204" pitchFamily="18" charset="0"/>
                              <a:ea typeface="Cambria Math" panose="02040503050406030204" pitchFamily="18" charset="0"/>
                            </a:rPr>
                          </m:ctrlPr>
                        </m:fPr>
                        <m:num>
                          <m:r>
                            <a:rPr lang="de-DE" i="1">
                              <a:latin typeface="Cambria Math" panose="02040503050406030204" pitchFamily="18" charset="0"/>
                            </a:rPr>
                            <m:t>𝑃</m:t>
                          </m:r>
                          <m:d>
                            <m:dPr>
                              <m:ctrlPr>
                                <a:rPr lang="de-DE" i="1">
                                  <a:latin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𝒓</m:t>
                                  </m:r>
                                </m:e>
                                <m:sub>
                                  <m:r>
                                    <a:rPr lang="de-DE" i="1" dirty="0">
                                      <a:latin typeface="Cambria Math" panose="02040503050406030204" pitchFamily="18" charset="0"/>
                                      <a:ea typeface="Cambria Math" panose="02040503050406030204" pitchFamily="18" charset="0"/>
                                    </a:rPr>
                                    <m:t>𝑓</m:t>
                                  </m:r>
                                </m:sub>
                              </m:sSub>
                            </m:e>
                          </m:d>
                        </m:num>
                        <m:den>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𝜙</m:t>
                              </m:r>
                            </m:e>
                            <m:sub>
                              <m:r>
                                <a:rPr lang="de-DE" i="1" dirty="0">
                                  <a:latin typeface="Cambria Math" panose="02040503050406030204" pitchFamily="18" charset="0"/>
                                  <a:ea typeface="Cambria Math" panose="02040503050406030204" pitchFamily="18" charset="0"/>
                                </a:rPr>
                                <m:t>𝑓</m:t>
                              </m:r>
                            </m:sub>
                          </m:sSub>
                          <m:d>
                            <m:dPr>
                              <m:ctrlPr>
                                <a:rPr lang="de-DE" i="1" dirty="0">
                                  <a:latin typeface="Cambria Math" panose="02040503050406030204" pitchFamily="18" charset="0"/>
                                  <a:ea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𝒓</m:t>
                                  </m:r>
                                </m:e>
                                <m:sub>
                                  <m:r>
                                    <a:rPr lang="de-DE" i="1" dirty="0">
                                      <a:latin typeface="Cambria Math" panose="02040503050406030204" pitchFamily="18" charset="0"/>
                                      <a:ea typeface="Cambria Math" panose="02040503050406030204" pitchFamily="18" charset="0"/>
                                    </a:rPr>
                                    <m:t>𝑓</m:t>
                                  </m:r>
                                </m:sub>
                              </m:sSub>
                            </m:e>
                          </m:d>
                        </m:den>
                      </m:f>
                    </m:oMath>
                  </m:oMathPara>
                </a14:m>
                <a:endParaRPr lang="en-GB" dirty="0"/>
              </a:p>
            </p:txBody>
          </p:sp>
        </mc:Choice>
        <mc:Fallback xmlns="">
          <p:sp>
            <p:nvSpPr>
              <p:cNvPr id="8" name="Rectangle 7">
                <a:extLst>
                  <a:ext uri="{FF2B5EF4-FFF2-40B4-BE49-F238E27FC236}">
                    <a16:creationId xmlns:a16="http://schemas.microsoft.com/office/drawing/2014/main" id="{35A643BC-C11D-8C44-ABA8-D59998CA363B}"/>
                  </a:ext>
                </a:extLst>
              </p:cNvPr>
              <p:cNvSpPr>
                <a:spLocks noRot="1" noChangeAspect="1" noMove="1" noResize="1" noEditPoints="1" noAdjustHandles="1" noChangeArrowheads="1" noChangeShapeType="1" noTextEdit="1"/>
              </p:cNvSpPr>
              <p:nvPr/>
            </p:nvSpPr>
            <p:spPr>
              <a:xfrm>
                <a:off x="7000856" y="2713906"/>
                <a:ext cx="2230611" cy="770147"/>
              </a:xfrm>
              <a:prstGeom prst="rect">
                <a:avLst/>
              </a:prstGeom>
              <a:blipFill>
                <a:blip r:embed="rId5"/>
                <a:stretch>
                  <a:fillRect b="-327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1E78FB45-ED60-614C-ACB3-5DEA7483E7C7}"/>
                  </a:ext>
                </a:extLst>
              </p:cNvPr>
              <p:cNvSpPr/>
              <p:nvPr/>
            </p:nvSpPr>
            <p:spPr>
              <a:xfrm>
                <a:off x="7000856" y="3484053"/>
                <a:ext cx="1928925" cy="77014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de-DE" i="1" dirty="0">
                              <a:latin typeface="Cambria Math" panose="02040503050406030204" pitchFamily="18" charset="0"/>
                              <a:ea typeface="Cambria Math" panose="02040503050406030204" pitchFamily="18" charset="0"/>
                            </a:rPr>
                          </m:ctrlPr>
                        </m:fPr>
                        <m:num>
                          <m:sSup>
                            <m:sSupPr>
                              <m:ctrlPr>
                                <a:rPr lang="de-DE" i="1" dirty="0">
                                  <a:latin typeface="Cambria Math" panose="02040503050406030204" pitchFamily="18" charset="0"/>
                                  <a:ea typeface="Cambria Math" panose="02040503050406030204" pitchFamily="18" charset="0"/>
                                </a:rPr>
                              </m:ctrlPr>
                            </m:sSupPr>
                            <m:e>
                              <m:r>
                                <a:rPr lang="de-DE" i="1" dirty="0">
                                  <a:latin typeface="Cambria Math" panose="02040503050406030204" pitchFamily="18" charset="0"/>
                                  <a:ea typeface="Cambria Math" panose="02040503050406030204" pitchFamily="18" charset="0"/>
                                </a:rPr>
                                <m:t>𝑃</m:t>
                              </m:r>
                            </m:e>
                            <m:sup>
                              <m:r>
                                <a:rPr lang="de-DE" i="1" dirty="0">
                                  <a:latin typeface="Cambria Math" panose="02040503050406030204" pitchFamily="18" charset="0"/>
                                  <a:ea typeface="Cambria Math" panose="02040503050406030204" pitchFamily="18" charset="0"/>
                                </a:rPr>
                                <m:t>#</m:t>
                              </m:r>
                            </m:sup>
                          </m:sSup>
                          <m:d>
                            <m:dPr>
                              <m:ctrlPr>
                                <a:rPr lang="de-DE" i="1" dirty="0">
                                  <a:latin typeface="Cambria Math" panose="02040503050406030204" pitchFamily="18" charset="0"/>
                                  <a:ea typeface="Cambria Math" panose="02040503050406030204" pitchFamily="18" charset="0"/>
                                </a:rPr>
                              </m:ctrlPr>
                            </m:dPr>
                            <m:e>
                              <m:sSub>
                                <m:sSubPr>
                                  <m:ctrlPr>
                                    <a:rPr lang="de-DE" i="1" dirty="0">
                                      <a:latin typeface="Cambria Math" panose="02040503050406030204" pitchFamily="18" charset="0"/>
                                    </a:rPr>
                                  </m:ctrlPr>
                                </m:sSubPr>
                                <m:e>
                                  <m:r>
                                    <a:rPr lang="de-DE" b="1" i="1" dirty="0">
                                      <a:latin typeface="Cambria Math" panose="02040503050406030204" pitchFamily="18" charset="0"/>
                                    </a:rPr>
                                    <m:t>𝒓</m:t>
                                  </m:r>
                                </m:e>
                                <m:sub>
                                  <m:r>
                                    <a:rPr lang="de-DE" i="1" dirty="0">
                                      <a:latin typeface="Cambria Math" panose="02040503050406030204" pitchFamily="18" charset="0"/>
                                    </a:rPr>
                                    <m:t>𝑓</m:t>
                                  </m:r>
                                </m:sub>
                              </m:sSub>
                            </m:e>
                          </m:d>
                        </m:num>
                        <m:den>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𝜙</m:t>
                              </m:r>
                            </m:e>
                            <m:sub>
                              <m:r>
                                <a:rPr lang="de-DE" i="1" dirty="0">
                                  <a:latin typeface="Cambria Math" panose="02040503050406030204" pitchFamily="18" charset="0"/>
                                  <a:ea typeface="Cambria Math" panose="02040503050406030204" pitchFamily="18" charset="0"/>
                                </a:rPr>
                                <m:t>𝑓</m:t>
                              </m:r>
                            </m:sub>
                          </m:sSub>
                          <m:d>
                            <m:dPr>
                              <m:ctrlPr>
                                <a:rPr lang="de-DE" i="1" dirty="0">
                                  <a:latin typeface="Cambria Math" panose="02040503050406030204" pitchFamily="18" charset="0"/>
                                  <a:ea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𝒓</m:t>
                                  </m:r>
                                </m:e>
                                <m:sub>
                                  <m:r>
                                    <a:rPr lang="de-DE" i="1" dirty="0">
                                      <a:latin typeface="Cambria Math" panose="02040503050406030204" pitchFamily="18" charset="0"/>
                                      <a:ea typeface="Cambria Math" panose="02040503050406030204" pitchFamily="18" charset="0"/>
                                    </a:rPr>
                                    <m:t>𝑓</m:t>
                                  </m:r>
                                </m:sub>
                              </m:sSub>
                            </m:e>
                          </m:d>
                        </m:den>
                      </m:f>
                      <m:r>
                        <a:rPr lang="de-DE" i="1" dirty="0">
                          <a:latin typeface="Cambria Math" panose="02040503050406030204" pitchFamily="18" charset="0"/>
                          <a:ea typeface="Cambria Math" panose="02040503050406030204" pitchFamily="18" charset="0"/>
                        </a:rPr>
                        <m:t>=</m:t>
                      </m:r>
                      <m:f>
                        <m:fPr>
                          <m:ctrlPr>
                            <a:rPr lang="de-DE" i="1">
                              <a:latin typeface="Cambria Math" panose="02040503050406030204" pitchFamily="18" charset="0"/>
                              <a:ea typeface="Cambria Math" panose="02040503050406030204" pitchFamily="18" charset="0"/>
                            </a:rPr>
                          </m:ctrlPr>
                        </m:fPr>
                        <m:num>
                          <m:r>
                            <a:rPr lang="de-DE" i="1">
                              <a:latin typeface="Cambria Math" panose="02040503050406030204" pitchFamily="18" charset="0"/>
                            </a:rPr>
                            <m:t>𝑃</m:t>
                          </m:r>
                          <m:d>
                            <m:dPr>
                              <m:ctrlPr>
                                <a:rPr lang="de-DE" i="1">
                                  <a:latin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𝒓</m:t>
                                  </m:r>
                                </m:e>
                                <m:sub>
                                  <m:r>
                                    <a:rPr lang="de-DE" i="1" dirty="0">
                                      <a:latin typeface="Cambria Math" panose="02040503050406030204" pitchFamily="18" charset="0"/>
                                      <a:ea typeface="Cambria Math" panose="02040503050406030204" pitchFamily="18" charset="0"/>
                                    </a:rPr>
                                    <m:t>𝑓</m:t>
                                  </m:r>
                                </m:sub>
                              </m:sSub>
                            </m:e>
                          </m:d>
                        </m:num>
                        <m:den>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𝜙</m:t>
                              </m:r>
                            </m:e>
                            <m:sub>
                              <m:r>
                                <a:rPr lang="de-DE" i="1" dirty="0">
                                  <a:latin typeface="Cambria Math" panose="02040503050406030204" pitchFamily="18" charset="0"/>
                                  <a:ea typeface="Cambria Math" panose="02040503050406030204" pitchFamily="18" charset="0"/>
                                </a:rPr>
                                <m:t>𝑓</m:t>
                              </m:r>
                            </m:sub>
                          </m:sSub>
                          <m:d>
                            <m:dPr>
                              <m:ctrlPr>
                                <a:rPr lang="de-DE" i="1" dirty="0">
                                  <a:latin typeface="Cambria Math" panose="02040503050406030204" pitchFamily="18" charset="0"/>
                                  <a:ea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𝒓</m:t>
                                  </m:r>
                                </m:e>
                                <m:sub>
                                  <m:r>
                                    <a:rPr lang="de-DE" i="1" dirty="0">
                                      <a:latin typeface="Cambria Math" panose="02040503050406030204" pitchFamily="18" charset="0"/>
                                      <a:ea typeface="Cambria Math" panose="02040503050406030204" pitchFamily="18" charset="0"/>
                                    </a:rPr>
                                    <m:t>𝑓</m:t>
                                  </m:r>
                                </m:sub>
                              </m:sSub>
                            </m:e>
                          </m:d>
                        </m:den>
                      </m:f>
                    </m:oMath>
                  </m:oMathPara>
                </a14:m>
                <a:endParaRPr lang="en-GB" dirty="0"/>
              </a:p>
            </p:txBody>
          </p:sp>
        </mc:Choice>
        <mc:Fallback xmlns="">
          <p:sp>
            <p:nvSpPr>
              <p:cNvPr id="9" name="Rectangle 8">
                <a:extLst>
                  <a:ext uri="{FF2B5EF4-FFF2-40B4-BE49-F238E27FC236}">
                    <a16:creationId xmlns:a16="http://schemas.microsoft.com/office/drawing/2014/main" id="{1E78FB45-ED60-614C-ACB3-5DEA7483E7C7}"/>
                  </a:ext>
                </a:extLst>
              </p:cNvPr>
              <p:cNvSpPr>
                <a:spLocks noRot="1" noChangeAspect="1" noMove="1" noResize="1" noEditPoints="1" noAdjustHandles="1" noChangeArrowheads="1" noChangeShapeType="1" noTextEdit="1"/>
              </p:cNvSpPr>
              <p:nvPr/>
            </p:nvSpPr>
            <p:spPr>
              <a:xfrm>
                <a:off x="7000856" y="3484053"/>
                <a:ext cx="1928925" cy="770147"/>
              </a:xfrm>
              <a:prstGeom prst="rect">
                <a:avLst/>
              </a:prstGeom>
              <a:blipFill>
                <a:blip r:embed="rId6"/>
                <a:stretch>
                  <a:fillRect b="-161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23B3AE3F-C1AB-7143-9DF8-B16AA8CE023B}"/>
                  </a:ext>
                </a:extLst>
              </p:cNvPr>
              <p:cNvSpPr/>
              <p:nvPr/>
            </p:nvSpPr>
            <p:spPr>
              <a:xfrm>
                <a:off x="7000855" y="5024347"/>
                <a:ext cx="2661370" cy="77014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dirty="0">
                              <a:solidFill>
                                <a:schemeClr val="accent1"/>
                              </a:solidFill>
                              <a:latin typeface="Cambria Math" panose="02040503050406030204" pitchFamily="18" charset="0"/>
                              <a:ea typeface="Cambria Math" panose="02040503050406030204" pitchFamily="18" charset="0"/>
                            </a:rPr>
                          </m:ctrlPr>
                        </m:sSubPr>
                        <m:e>
                          <m:r>
                            <a:rPr lang="de-DE" i="1" dirty="0">
                              <a:solidFill>
                                <a:schemeClr val="accent1"/>
                              </a:solidFill>
                              <a:latin typeface="Cambria Math" panose="02040503050406030204" pitchFamily="18" charset="0"/>
                              <a:ea typeface="Cambria Math" panose="02040503050406030204" pitchFamily="18" charset="0"/>
                            </a:rPr>
                            <m:t>𝜙</m:t>
                          </m:r>
                        </m:e>
                        <m:sub>
                          <m:r>
                            <a:rPr lang="de-DE" i="1" dirty="0">
                              <a:solidFill>
                                <a:schemeClr val="accent1"/>
                              </a:solidFill>
                              <a:latin typeface="Cambria Math" panose="02040503050406030204" pitchFamily="18" charset="0"/>
                              <a:ea typeface="Cambria Math" panose="02040503050406030204" pitchFamily="18" charset="0"/>
                            </a:rPr>
                            <m:t>𝑓</m:t>
                          </m:r>
                        </m:sub>
                      </m:sSub>
                      <m:d>
                        <m:dPr>
                          <m:ctrlPr>
                            <a:rPr lang="de-DE" i="1" dirty="0">
                              <a:solidFill>
                                <a:schemeClr val="accent1"/>
                              </a:solidFill>
                              <a:latin typeface="Cambria Math" panose="02040503050406030204" pitchFamily="18" charset="0"/>
                              <a:ea typeface="Cambria Math" panose="02040503050406030204" pitchFamily="18" charset="0"/>
                            </a:rPr>
                          </m:ctrlPr>
                        </m:dPr>
                        <m:e>
                          <m:sSub>
                            <m:sSubPr>
                              <m:ctrlPr>
                                <a:rPr lang="de-DE" i="1" dirty="0">
                                  <a:solidFill>
                                    <a:schemeClr val="accent1"/>
                                  </a:solidFill>
                                  <a:latin typeface="Cambria Math" panose="02040503050406030204" pitchFamily="18" charset="0"/>
                                  <a:ea typeface="Cambria Math" panose="02040503050406030204" pitchFamily="18" charset="0"/>
                                </a:rPr>
                              </m:ctrlPr>
                            </m:sSubPr>
                            <m:e>
                              <m:r>
                                <a:rPr lang="de-DE" b="1" i="1" dirty="0">
                                  <a:solidFill>
                                    <a:schemeClr val="accent1"/>
                                  </a:solidFill>
                                  <a:latin typeface="Cambria Math" panose="02040503050406030204" pitchFamily="18" charset="0"/>
                                  <a:ea typeface="Cambria Math" panose="02040503050406030204" pitchFamily="18" charset="0"/>
                                </a:rPr>
                                <m:t>𝒓</m:t>
                              </m:r>
                            </m:e>
                            <m:sub>
                              <m:r>
                                <a:rPr lang="de-DE" i="1" dirty="0">
                                  <a:solidFill>
                                    <a:schemeClr val="accent1"/>
                                  </a:solidFill>
                                  <a:latin typeface="Cambria Math" panose="02040503050406030204" pitchFamily="18" charset="0"/>
                                  <a:ea typeface="Cambria Math" panose="02040503050406030204" pitchFamily="18" charset="0"/>
                                </a:rPr>
                                <m:t>𝑓</m:t>
                              </m:r>
                            </m:sub>
                          </m:sSub>
                        </m:e>
                      </m:d>
                      <m:r>
                        <a:rPr lang="de-DE" i="1" dirty="0">
                          <a:solidFill>
                            <a:schemeClr val="accent1"/>
                          </a:solidFill>
                          <a:latin typeface="Cambria Math" panose="02040503050406030204" pitchFamily="18" charset="0"/>
                          <a:ea typeface="Cambria Math" panose="02040503050406030204" pitchFamily="18" charset="0"/>
                        </a:rPr>
                        <m:t>=</m:t>
                      </m:r>
                      <m:sSub>
                        <m:sSubPr>
                          <m:ctrlPr>
                            <a:rPr lang="de-DE" i="1" dirty="0">
                              <a:solidFill>
                                <a:schemeClr val="accent1"/>
                              </a:solidFill>
                              <a:latin typeface="Cambria Math" panose="02040503050406030204" pitchFamily="18" charset="0"/>
                              <a:ea typeface="Cambria Math" panose="02040503050406030204" pitchFamily="18" charset="0"/>
                            </a:rPr>
                          </m:ctrlPr>
                        </m:sSubPr>
                        <m:e>
                          <m:r>
                            <a:rPr lang="de-DE" i="1" dirty="0">
                              <a:solidFill>
                                <a:schemeClr val="accent1"/>
                              </a:solidFill>
                              <a:latin typeface="Cambria Math" panose="02040503050406030204" pitchFamily="18" charset="0"/>
                              <a:ea typeface="Cambria Math" panose="02040503050406030204" pitchFamily="18" charset="0"/>
                            </a:rPr>
                            <m:t>𝜙</m:t>
                          </m:r>
                        </m:e>
                        <m:sub>
                          <m:r>
                            <a:rPr lang="de-DE" i="1" dirty="0">
                              <a:solidFill>
                                <a:schemeClr val="accent1"/>
                              </a:solidFill>
                              <a:latin typeface="Cambria Math" panose="02040503050406030204" pitchFamily="18" charset="0"/>
                              <a:ea typeface="Cambria Math" panose="02040503050406030204" pitchFamily="18" charset="0"/>
                            </a:rPr>
                            <m:t>𝑓</m:t>
                          </m:r>
                        </m:sub>
                      </m:sSub>
                      <m:d>
                        <m:dPr>
                          <m:ctrlPr>
                            <a:rPr lang="de-DE" i="1" dirty="0">
                              <a:solidFill>
                                <a:schemeClr val="accent1"/>
                              </a:solidFill>
                              <a:latin typeface="Cambria Math" panose="02040503050406030204" pitchFamily="18" charset="0"/>
                              <a:ea typeface="Cambria Math" panose="02040503050406030204" pitchFamily="18" charset="0"/>
                            </a:rPr>
                          </m:ctrlPr>
                        </m:dPr>
                        <m:e>
                          <m:sSub>
                            <m:sSubPr>
                              <m:ctrlPr>
                                <a:rPr lang="de-DE" i="1" dirty="0">
                                  <a:solidFill>
                                    <a:schemeClr val="accent1"/>
                                  </a:solidFill>
                                  <a:latin typeface="Cambria Math" panose="02040503050406030204" pitchFamily="18" charset="0"/>
                                  <a:ea typeface="Cambria Math" panose="02040503050406030204" pitchFamily="18" charset="0"/>
                                </a:rPr>
                              </m:ctrlPr>
                            </m:sSubPr>
                            <m:e>
                              <m:r>
                                <a:rPr lang="de-DE" b="1" i="1" dirty="0">
                                  <a:solidFill>
                                    <a:schemeClr val="accent1"/>
                                  </a:solidFill>
                                  <a:latin typeface="Cambria Math" panose="02040503050406030204" pitchFamily="18" charset="0"/>
                                  <a:ea typeface="Cambria Math" panose="02040503050406030204" pitchFamily="18" charset="0"/>
                                </a:rPr>
                                <m:t>𝒓</m:t>
                              </m:r>
                            </m:e>
                            <m:sub>
                              <m:r>
                                <a:rPr lang="de-DE" i="1" dirty="0">
                                  <a:solidFill>
                                    <a:schemeClr val="accent1"/>
                                  </a:solidFill>
                                  <a:latin typeface="Cambria Math" panose="02040503050406030204" pitchFamily="18" charset="0"/>
                                  <a:ea typeface="Cambria Math" panose="02040503050406030204" pitchFamily="18" charset="0"/>
                                </a:rPr>
                                <m:t>𝑓</m:t>
                              </m:r>
                            </m:sub>
                          </m:sSub>
                        </m:e>
                      </m:d>
                      <m:f>
                        <m:fPr>
                          <m:ctrlPr>
                            <a:rPr lang="de-DE" i="1">
                              <a:solidFill>
                                <a:schemeClr val="accent1"/>
                              </a:solidFill>
                              <a:latin typeface="Cambria Math" panose="02040503050406030204" pitchFamily="18" charset="0"/>
                              <a:ea typeface="Cambria Math" panose="02040503050406030204" pitchFamily="18" charset="0"/>
                            </a:rPr>
                          </m:ctrlPr>
                        </m:fPr>
                        <m:num>
                          <m:sSup>
                            <m:sSupPr>
                              <m:ctrlPr>
                                <a:rPr lang="de-DE" i="1" dirty="0">
                                  <a:solidFill>
                                    <a:schemeClr val="accent1"/>
                                  </a:solidFill>
                                  <a:latin typeface="Cambria Math" panose="02040503050406030204" pitchFamily="18" charset="0"/>
                                  <a:ea typeface="Cambria Math" panose="02040503050406030204" pitchFamily="18" charset="0"/>
                                </a:rPr>
                              </m:ctrlPr>
                            </m:sSupPr>
                            <m:e>
                              <m:r>
                                <a:rPr lang="de-DE" i="1" dirty="0">
                                  <a:solidFill>
                                    <a:schemeClr val="accent1"/>
                                  </a:solidFill>
                                  <a:latin typeface="Cambria Math" panose="02040503050406030204" pitchFamily="18" charset="0"/>
                                  <a:ea typeface="Cambria Math" panose="02040503050406030204" pitchFamily="18" charset="0"/>
                                </a:rPr>
                                <m:t>𝑃</m:t>
                              </m:r>
                            </m:e>
                            <m:sup>
                              <m:r>
                                <a:rPr lang="de-DE" i="1" dirty="0">
                                  <a:solidFill>
                                    <a:schemeClr val="accent1"/>
                                  </a:solidFill>
                                  <a:latin typeface="Cambria Math" panose="02040503050406030204" pitchFamily="18" charset="0"/>
                                  <a:ea typeface="Cambria Math" panose="02040503050406030204" pitchFamily="18" charset="0"/>
                                </a:rPr>
                                <m:t>#</m:t>
                              </m:r>
                            </m:sup>
                          </m:sSup>
                          <m:d>
                            <m:dPr>
                              <m:ctrlPr>
                                <a:rPr lang="de-DE" i="1">
                                  <a:solidFill>
                                    <a:schemeClr val="accent1"/>
                                  </a:solidFill>
                                  <a:latin typeface="Cambria Math" panose="02040503050406030204" pitchFamily="18" charset="0"/>
                                </a:rPr>
                              </m:ctrlPr>
                            </m:dPr>
                            <m:e>
                              <m:sSub>
                                <m:sSubPr>
                                  <m:ctrlPr>
                                    <a:rPr lang="de-DE" i="1" dirty="0">
                                      <a:solidFill>
                                        <a:schemeClr val="accent1"/>
                                      </a:solidFill>
                                      <a:latin typeface="Cambria Math" panose="02040503050406030204" pitchFamily="18" charset="0"/>
                                      <a:ea typeface="Cambria Math" panose="02040503050406030204" pitchFamily="18" charset="0"/>
                                    </a:rPr>
                                  </m:ctrlPr>
                                </m:sSubPr>
                                <m:e>
                                  <m:r>
                                    <a:rPr lang="de-DE" b="1" i="1" dirty="0">
                                      <a:solidFill>
                                        <a:schemeClr val="accent1"/>
                                      </a:solidFill>
                                      <a:latin typeface="Cambria Math" panose="02040503050406030204" pitchFamily="18" charset="0"/>
                                      <a:ea typeface="Cambria Math" panose="02040503050406030204" pitchFamily="18" charset="0"/>
                                    </a:rPr>
                                    <m:t>𝒓</m:t>
                                  </m:r>
                                </m:e>
                                <m:sub>
                                  <m:r>
                                    <a:rPr lang="de-DE" i="1" dirty="0">
                                      <a:solidFill>
                                        <a:schemeClr val="accent1"/>
                                      </a:solidFill>
                                      <a:latin typeface="Cambria Math" panose="02040503050406030204" pitchFamily="18" charset="0"/>
                                      <a:ea typeface="Cambria Math" panose="02040503050406030204" pitchFamily="18" charset="0"/>
                                    </a:rPr>
                                    <m:t>𝑓</m:t>
                                  </m:r>
                                </m:sub>
                              </m:sSub>
                            </m:e>
                          </m:d>
                        </m:num>
                        <m:den>
                          <m:r>
                            <a:rPr lang="de-DE" i="1" dirty="0">
                              <a:solidFill>
                                <a:schemeClr val="accent1"/>
                              </a:solidFill>
                              <a:latin typeface="Cambria Math" panose="02040503050406030204" pitchFamily="18" charset="0"/>
                              <a:ea typeface="Cambria Math" panose="02040503050406030204" pitchFamily="18" charset="0"/>
                            </a:rPr>
                            <m:t>𝑃</m:t>
                          </m:r>
                          <m:d>
                            <m:dPr>
                              <m:ctrlPr>
                                <a:rPr lang="de-DE" i="1" dirty="0">
                                  <a:solidFill>
                                    <a:schemeClr val="accent1"/>
                                  </a:solidFill>
                                  <a:latin typeface="Cambria Math" panose="02040503050406030204" pitchFamily="18" charset="0"/>
                                  <a:ea typeface="Cambria Math" panose="02040503050406030204" pitchFamily="18" charset="0"/>
                                </a:rPr>
                              </m:ctrlPr>
                            </m:dPr>
                            <m:e>
                              <m:sSub>
                                <m:sSubPr>
                                  <m:ctrlPr>
                                    <a:rPr lang="de-DE" i="1" dirty="0">
                                      <a:solidFill>
                                        <a:schemeClr val="accent1"/>
                                      </a:solidFill>
                                      <a:latin typeface="Cambria Math" panose="02040503050406030204" pitchFamily="18" charset="0"/>
                                    </a:rPr>
                                  </m:ctrlPr>
                                </m:sSubPr>
                                <m:e>
                                  <m:r>
                                    <a:rPr lang="de-DE" b="1" i="1" dirty="0">
                                      <a:solidFill>
                                        <a:schemeClr val="accent1"/>
                                      </a:solidFill>
                                      <a:latin typeface="Cambria Math" panose="02040503050406030204" pitchFamily="18" charset="0"/>
                                    </a:rPr>
                                    <m:t>𝒓</m:t>
                                  </m:r>
                                </m:e>
                                <m:sub>
                                  <m:r>
                                    <a:rPr lang="de-DE" i="1" dirty="0">
                                      <a:solidFill>
                                        <a:schemeClr val="accent1"/>
                                      </a:solidFill>
                                      <a:latin typeface="Cambria Math" panose="02040503050406030204" pitchFamily="18" charset="0"/>
                                    </a:rPr>
                                    <m:t>𝑓</m:t>
                                  </m:r>
                                </m:sub>
                              </m:sSub>
                            </m:e>
                          </m:d>
                        </m:den>
                      </m:f>
                    </m:oMath>
                  </m:oMathPara>
                </a14:m>
                <a:endParaRPr lang="en-GB" dirty="0">
                  <a:solidFill>
                    <a:schemeClr val="accent1"/>
                  </a:solidFill>
                </a:endParaRPr>
              </a:p>
            </p:txBody>
          </p:sp>
        </mc:Choice>
        <mc:Fallback xmlns="">
          <p:sp>
            <p:nvSpPr>
              <p:cNvPr id="10" name="Rectangle 9">
                <a:extLst>
                  <a:ext uri="{FF2B5EF4-FFF2-40B4-BE49-F238E27FC236}">
                    <a16:creationId xmlns:a16="http://schemas.microsoft.com/office/drawing/2014/main" id="{23B3AE3F-C1AB-7143-9DF8-B16AA8CE023B}"/>
                  </a:ext>
                </a:extLst>
              </p:cNvPr>
              <p:cNvSpPr>
                <a:spLocks noRot="1" noChangeAspect="1" noMove="1" noResize="1" noEditPoints="1" noAdjustHandles="1" noChangeArrowheads="1" noChangeShapeType="1" noTextEdit="1"/>
              </p:cNvSpPr>
              <p:nvPr/>
            </p:nvSpPr>
            <p:spPr>
              <a:xfrm>
                <a:off x="7000855" y="5024347"/>
                <a:ext cx="2661370" cy="770147"/>
              </a:xfrm>
              <a:prstGeom prst="rect">
                <a:avLst/>
              </a:prstGeom>
              <a:blipFill>
                <a:blip r:embed="rId7"/>
                <a:stretch>
                  <a:fillRect b="-1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71FB201D-AB53-3C43-BB05-747274A5CC4C}"/>
                  </a:ext>
                </a:extLst>
              </p:cNvPr>
              <p:cNvSpPr/>
              <p:nvPr/>
            </p:nvSpPr>
            <p:spPr>
              <a:xfrm>
                <a:off x="7000855" y="4254200"/>
                <a:ext cx="1928926" cy="77014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de-DE" i="1" dirty="0">
                              <a:latin typeface="Cambria Math" panose="02040503050406030204" pitchFamily="18" charset="0"/>
                              <a:ea typeface="Cambria Math" panose="02040503050406030204" pitchFamily="18" charset="0"/>
                            </a:rPr>
                          </m:ctrlPr>
                        </m:fPr>
                        <m:num>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𝜙</m:t>
                              </m:r>
                            </m:e>
                            <m:sub>
                              <m:r>
                                <a:rPr lang="de-DE" i="1" dirty="0">
                                  <a:latin typeface="Cambria Math" panose="02040503050406030204" pitchFamily="18" charset="0"/>
                                  <a:ea typeface="Cambria Math" panose="02040503050406030204" pitchFamily="18" charset="0"/>
                                </a:rPr>
                                <m:t>𝑓</m:t>
                              </m:r>
                            </m:sub>
                          </m:sSub>
                          <m:d>
                            <m:dPr>
                              <m:ctrlPr>
                                <a:rPr lang="de-DE" i="1" dirty="0">
                                  <a:latin typeface="Cambria Math" panose="02040503050406030204" pitchFamily="18" charset="0"/>
                                  <a:ea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𝒓</m:t>
                                  </m:r>
                                </m:e>
                                <m:sub>
                                  <m:r>
                                    <a:rPr lang="de-DE" i="1" dirty="0">
                                      <a:latin typeface="Cambria Math" panose="02040503050406030204" pitchFamily="18" charset="0"/>
                                      <a:ea typeface="Cambria Math" panose="02040503050406030204" pitchFamily="18" charset="0"/>
                                    </a:rPr>
                                    <m:t>𝑓</m:t>
                                  </m:r>
                                </m:sub>
                              </m:sSub>
                            </m:e>
                          </m:d>
                        </m:num>
                        <m:den>
                          <m:sSup>
                            <m:sSupPr>
                              <m:ctrlPr>
                                <a:rPr lang="de-DE" i="1" dirty="0">
                                  <a:latin typeface="Cambria Math" panose="02040503050406030204" pitchFamily="18" charset="0"/>
                                  <a:ea typeface="Cambria Math" panose="02040503050406030204" pitchFamily="18" charset="0"/>
                                </a:rPr>
                              </m:ctrlPr>
                            </m:sSupPr>
                            <m:e>
                              <m:r>
                                <a:rPr lang="de-DE" i="1" dirty="0">
                                  <a:latin typeface="Cambria Math" panose="02040503050406030204" pitchFamily="18" charset="0"/>
                                  <a:ea typeface="Cambria Math" panose="02040503050406030204" pitchFamily="18" charset="0"/>
                                </a:rPr>
                                <m:t>𝑃</m:t>
                              </m:r>
                            </m:e>
                            <m:sup>
                              <m:r>
                                <a:rPr lang="de-DE" i="1" dirty="0">
                                  <a:latin typeface="Cambria Math" panose="02040503050406030204" pitchFamily="18" charset="0"/>
                                  <a:ea typeface="Cambria Math" panose="02040503050406030204" pitchFamily="18" charset="0"/>
                                </a:rPr>
                                <m:t>#</m:t>
                              </m:r>
                            </m:sup>
                          </m:sSup>
                          <m:d>
                            <m:dPr>
                              <m:ctrlPr>
                                <a:rPr lang="de-DE" i="1" dirty="0">
                                  <a:latin typeface="Cambria Math" panose="02040503050406030204" pitchFamily="18" charset="0"/>
                                  <a:ea typeface="Cambria Math" panose="02040503050406030204" pitchFamily="18" charset="0"/>
                                </a:rPr>
                              </m:ctrlPr>
                            </m:dPr>
                            <m:e>
                              <m:sSub>
                                <m:sSubPr>
                                  <m:ctrlPr>
                                    <a:rPr lang="de-DE" i="1" dirty="0">
                                      <a:latin typeface="Cambria Math" panose="02040503050406030204" pitchFamily="18" charset="0"/>
                                    </a:rPr>
                                  </m:ctrlPr>
                                </m:sSubPr>
                                <m:e>
                                  <m:r>
                                    <a:rPr lang="de-DE" b="1" i="1" dirty="0">
                                      <a:latin typeface="Cambria Math" panose="02040503050406030204" pitchFamily="18" charset="0"/>
                                    </a:rPr>
                                    <m:t>𝒓</m:t>
                                  </m:r>
                                </m:e>
                                <m:sub>
                                  <m:r>
                                    <a:rPr lang="de-DE" i="1" dirty="0">
                                      <a:latin typeface="Cambria Math" panose="02040503050406030204" pitchFamily="18" charset="0"/>
                                    </a:rPr>
                                    <m:t>𝑓</m:t>
                                  </m:r>
                                </m:sub>
                              </m:sSub>
                            </m:e>
                          </m:d>
                        </m:den>
                      </m:f>
                      <m:r>
                        <a:rPr lang="de-DE" i="1" dirty="0">
                          <a:latin typeface="Cambria Math" panose="02040503050406030204" pitchFamily="18" charset="0"/>
                          <a:ea typeface="Cambria Math" panose="02040503050406030204" pitchFamily="18" charset="0"/>
                        </a:rPr>
                        <m:t>=</m:t>
                      </m:r>
                      <m:f>
                        <m:fPr>
                          <m:ctrlPr>
                            <a:rPr lang="de-DE" i="1">
                              <a:latin typeface="Cambria Math" panose="02040503050406030204" pitchFamily="18" charset="0"/>
                              <a:ea typeface="Cambria Math" panose="02040503050406030204" pitchFamily="18" charset="0"/>
                            </a:rPr>
                          </m:ctrlPr>
                        </m:fPr>
                        <m:num>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𝜙</m:t>
                              </m:r>
                            </m:e>
                            <m:sub>
                              <m:r>
                                <a:rPr lang="de-DE" i="1" dirty="0">
                                  <a:latin typeface="Cambria Math" panose="02040503050406030204" pitchFamily="18" charset="0"/>
                                  <a:ea typeface="Cambria Math" panose="02040503050406030204" pitchFamily="18" charset="0"/>
                                </a:rPr>
                                <m:t>𝑓</m:t>
                              </m:r>
                            </m:sub>
                          </m:sSub>
                          <m:d>
                            <m:dPr>
                              <m:ctrlPr>
                                <a:rPr lang="de-DE" i="1" dirty="0">
                                  <a:latin typeface="Cambria Math" panose="02040503050406030204" pitchFamily="18" charset="0"/>
                                  <a:ea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𝒓</m:t>
                                  </m:r>
                                </m:e>
                                <m:sub>
                                  <m:r>
                                    <a:rPr lang="de-DE" i="1" dirty="0">
                                      <a:latin typeface="Cambria Math" panose="02040503050406030204" pitchFamily="18" charset="0"/>
                                      <a:ea typeface="Cambria Math" panose="02040503050406030204" pitchFamily="18" charset="0"/>
                                    </a:rPr>
                                    <m:t>𝑓</m:t>
                                  </m:r>
                                </m:sub>
                              </m:sSub>
                            </m:e>
                          </m:d>
                        </m:num>
                        <m:den>
                          <m:r>
                            <a:rPr lang="de-DE" i="1">
                              <a:latin typeface="Cambria Math" panose="02040503050406030204" pitchFamily="18" charset="0"/>
                            </a:rPr>
                            <m:t>𝑃</m:t>
                          </m:r>
                          <m:d>
                            <m:dPr>
                              <m:ctrlPr>
                                <a:rPr lang="de-DE" i="1">
                                  <a:latin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𝒓</m:t>
                                  </m:r>
                                </m:e>
                                <m:sub>
                                  <m:r>
                                    <a:rPr lang="de-DE" i="1" dirty="0">
                                      <a:latin typeface="Cambria Math" panose="02040503050406030204" pitchFamily="18" charset="0"/>
                                      <a:ea typeface="Cambria Math" panose="02040503050406030204" pitchFamily="18" charset="0"/>
                                    </a:rPr>
                                    <m:t>𝑓</m:t>
                                  </m:r>
                                </m:sub>
                              </m:sSub>
                            </m:e>
                          </m:d>
                        </m:den>
                      </m:f>
                    </m:oMath>
                  </m:oMathPara>
                </a14:m>
                <a:endParaRPr lang="en-GB" dirty="0"/>
              </a:p>
            </p:txBody>
          </p:sp>
        </mc:Choice>
        <mc:Fallback xmlns="">
          <p:sp>
            <p:nvSpPr>
              <p:cNvPr id="11" name="Rectangle 10">
                <a:extLst>
                  <a:ext uri="{FF2B5EF4-FFF2-40B4-BE49-F238E27FC236}">
                    <a16:creationId xmlns:a16="http://schemas.microsoft.com/office/drawing/2014/main" id="{71FB201D-AB53-3C43-BB05-747274A5CC4C}"/>
                  </a:ext>
                </a:extLst>
              </p:cNvPr>
              <p:cNvSpPr>
                <a:spLocks noRot="1" noChangeAspect="1" noMove="1" noResize="1" noEditPoints="1" noAdjustHandles="1" noChangeArrowheads="1" noChangeShapeType="1" noTextEdit="1"/>
              </p:cNvSpPr>
              <p:nvPr/>
            </p:nvSpPr>
            <p:spPr>
              <a:xfrm>
                <a:off x="7000855" y="4254200"/>
                <a:ext cx="1928926" cy="770147"/>
              </a:xfrm>
              <a:prstGeom prst="rect">
                <a:avLst/>
              </a:prstGeom>
              <a:blipFill>
                <a:blip r:embed="rId8"/>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2963651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E777C-1D13-BA44-A3A8-E5838A726107}"/>
              </a:ext>
            </a:extLst>
          </p:cNvPr>
          <p:cNvSpPr>
            <a:spLocks noGrp="1"/>
          </p:cNvSpPr>
          <p:nvPr>
            <p:ph type="title"/>
          </p:nvPr>
        </p:nvSpPr>
        <p:spPr/>
        <p:txBody>
          <a:bodyPr/>
          <a:lstStyle/>
          <a:p>
            <a:r>
              <a:rPr lang="en-GB" dirty="0"/>
              <a:t>Iterative proportional fitting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CD041BB-9A61-3A43-B5EB-7986CCE7789E}"/>
                  </a:ext>
                </a:extLst>
              </p:cNvPr>
              <p:cNvSpPr>
                <a:spLocks noGrp="1"/>
              </p:cNvSpPr>
              <p:nvPr>
                <p:ph idx="1"/>
              </p:nvPr>
            </p:nvSpPr>
            <p:spPr/>
            <p:txBody>
              <a:bodyPr>
                <a:noAutofit/>
              </a:bodyPr>
              <a:lstStyle/>
              <a:p>
                <a:r>
                  <a:rPr lang="en-GB" dirty="0"/>
                  <a:t>Initialise all factors with </a:t>
                </a:r>
                <a14:m>
                  <m:oMath xmlns:m="http://schemas.openxmlformats.org/officeDocument/2006/math">
                    <m:r>
                      <a:rPr lang="en-GB" i="1" dirty="0" smtClean="0">
                        <a:latin typeface="Cambria Math" panose="02040503050406030204" pitchFamily="18" charset="0"/>
                      </a:rPr>
                      <m:t>𝑡</m:t>
                    </m:r>
                    <m:r>
                      <a:rPr lang="de-DE" b="0" i="1" dirty="0" smtClean="0">
                        <a:latin typeface="Cambria Math" panose="02040503050406030204" pitchFamily="18" charset="0"/>
                      </a:rPr>
                      <m:t>=0</m:t>
                    </m:r>
                  </m:oMath>
                </a14:m>
                <a:r>
                  <a:rPr lang="en-GB" dirty="0"/>
                  <a:t> uniformly, e.g., all potentials </a:t>
                </a:r>
                <a14:m>
                  <m:oMath xmlns:m="http://schemas.openxmlformats.org/officeDocument/2006/math">
                    <m:r>
                      <a:rPr lang="en-GB" i="1" dirty="0" smtClean="0">
                        <a:latin typeface="Cambria Math" panose="02040503050406030204" pitchFamily="18" charset="0"/>
                      </a:rPr>
                      <m:t>1</m:t>
                    </m:r>
                  </m:oMath>
                </a14:m>
                <a:endParaRPr lang="en-GB" dirty="0"/>
              </a:p>
              <a:p>
                <a:r>
                  <a:rPr lang="en-GB" b="1" dirty="0"/>
                  <a:t>for</a:t>
                </a:r>
                <a:r>
                  <a:rPr lang="en-GB" dirty="0"/>
                  <a:t> </a:t>
                </a:r>
                <a14:m>
                  <m:oMath xmlns:m="http://schemas.openxmlformats.org/officeDocument/2006/math">
                    <m:r>
                      <a:rPr lang="de-DE" b="0" i="1" dirty="0" smtClean="0">
                        <a:latin typeface="Cambria Math" panose="02040503050406030204" pitchFamily="18" charset="0"/>
                      </a:rPr>
                      <m:t>𝑡</m:t>
                    </m:r>
                    <m:r>
                      <a:rPr lang="de-DE" b="0" i="1" dirty="0" smtClean="0">
                        <a:latin typeface="Cambria Math" panose="02040503050406030204" pitchFamily="18" charset="0"/>
                      </a:rPr>
                      <m:t>=1,2, …</m:t>
                    </m:r>
                  </m:oMath>
                </a14:m>
                <a:r>
                  <a:rPr lang="en-GB" b="1" dirty="0"/>
                  <a:t> do</a:t>
                </a:r>
              </a:p>
              <a:p>
                <a:pPr lvl="1"/>
                <a:r>
                  <a:rPr lang="en-GB" b="1" dirty="0"/>
                  <a:t>if</a:t>
                </a:r>
                <a:r>
                  <a:rPr lang="en-GB" dirty="0"/>
                  <a:t> convergence criterion does not hold </a:t>
                </a:r>
                <a:r>
                  <a:rPr lang="en-GB" b="1" dirty="0"/>
                  <a:t>then</a:t>
                </a:r>
              </a:p>
              <a:p>
                <a:pPr lvl="2"/>
                <a:r>
                  <a:rPr lang="en-GB" b="1" dirty="0"/>
                  <a:t>for</a:t>
                </a:r>
                <a:r>
                  <a:rPr lang="en-GB" dirty="0"/>
                  <a:t> all </a:t>
                </a:r>
                <a14:m>
                  <m:oMath xmlns:m="http://schemas.openxmlformats.org/officeDocument/2006/math">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𝒓</m:t>
                        </m:r>
                      </m:e>
                      <m:sub>
                        <m:r>
                          <a:rPr lang="de-DE" i="1" dirty="0">
                            <a:latin typeface="Cambria Math" panose="02040503050406030204" pitchFamily="18" charset="0"/>
                            <a:ea typeface="Cambria Math" panose="02040503050406030204" pitchFamily="18" charset="0"/>
                          </a:rPr>
                          <m:t>𝑓</m:t>
                        </m:r>
                      </m:sub>
                    </m:sSub>
                    <m:r>
                      <a:rPr lang="en-GB" dirty="0">
                        <a:latin typeface="Cambria Math" panose="02040503050406030204" pitchFamily="18" charset="0"/>
                      </a:rPr>
                      <m:t>∈</m:t>
                    </m:r>
                    <m:r>
                      <a:rPr lang="en-GB" i="1" dirty="0" smtClean="0">
                        <a:latin typeface="Cambria Math" panose="02040503050406030204" pitchFamily="18" charset="0"/>
                        <a:ea typeface="Cambria Math" panose="02040503050406030204" pitchFamily="18" charset="0"/>
                      </a:rPr>
                      <m:t>ℛ</m:t>
                    </m:r>
                    <m:d>
                      <m:dPr>
                        <m:ctrlPr>
                          <a:rPr lang="de-DE" b="0" i="1" dirty="0" smtClean="0">
                            <a:latin typeface="Cambria Math" panose="02040503050406030204" pitchFamily="18" charset="0"/>
                            <a:ea typeface="Cambria Math" panose="02040503050406030204" pitchFamily="18" charset="0"/>
                          </a:rPr>
                        </m:ctrlPr>
                      </m:dPr>
                      <m:e>
                        <m:r>
                          <a:rPr lang="de-DE" b="0" i="1" dirty="0" smtClean="0">
                            <a:latin typeface="Cambria Math" panose="02040503050406030204" pitchFamily="18" charset="0"/>
                            <a:ea typeface="Cambria Math" panose="02040503050406030204" pitchFamily="18" charset="0"/>
                          </a:rPr>
                          <m:t>𝑟𝑣</m:t>
                        </m:r>
                        <m:d>
                          <m:dPr>
                            <m:ctrlPr>
                              <a:rPr lang="de-DE" b="0" i="1" dirty="0" smtClean="0">
                                <a:latin typeface="Cambria Math" panose="02040503050406030204" pitchFamily="18" charset="0"/>
                                <a:ea typeface="Cambria Math" panose="02040503050406030204" pitchFamily="18" charset="0"/>
                              </a:rPr>
                            </m:ctrlPr>
                          </m:dPr>
                          <m:e>
                            <m:r>
                              <a:rPr lang="de-DE" b="0" i="1" dirty="0" smtClean="0">
                                <a:latin typeface="Cambria Math" panose="02040503050406030204" pitchFamily="18" charset="0"/>
                                <a:ea typeface="Cambria Math" panose="02040503050406030204" pitchFamily="18" charset="0"/>
                              </a:rPr>
                              <m:t>𝑓</m:t>
                            </m:r>
                          </m:e>
                        </m:d>
                      </m:e>
                    </m:d>
                    <m:r>
                      <a:rPr lang="de-DE" b="0" i="1" dirty="0" smtClean="0">
                        <a:latin typeface="Cambria Math" panose="02040503050406030204" pitchFamily="18" charset="0"/>
                        <a:ea typeface="Cambria Math" panose="02040503050406030204" pitchFamily="18" charset="0"/>
                      </a:rPr>
                      <m:t>,</m:t>
                    </m:r>
                    <m:r>
                      <a:rPr lang="en-GB" i="1" dirty="0">
                        <a:latin typeface="Cambria Math" panose="02040503050406030204" pitchFamily="18" charset="0"/>
                      </a:rPr>
                      <m:t>𝑓</m:t>
                    </m:r>
                    <m:r>
                      <a:rPr lang="en-GB"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𝐹</m:t>
                    </m:r>
                  </m:oMath>
                </a14:m>
                <a:r>
                  <a:rPr lang="en-GB" dirty="0"/>
                  <a:t> </a:t>
                </a:r>
                <a:r>
                  <a:rPr lang="en-GB" b="1" dirty="0"/>
                  <a:t>do</a:t>
                </a:r>
              </a:p>
              <a:p>
                <a:pPr lvl="3"/>
                <a14:m>
                  <m:oMath xmlns:m="http://schemas.openxmlformats.org/officeDocument/2006/math">
                    <m:sSubSup>
                      <m:sSubSupPr>
                        <m:ctrlPr>
                          <a:rPr lang="de-DE" i="1" dirty="0" smtClean="0">
                            <a:solidFill>
                              <a:schemeClr val="tx1"/>
                            </a:solidFill>
                            <a:latin typeface="Cambria Math" panose="02040503050406030204" pitchFamily="18" charset="0"/>
                            <a:ea typeface="Cambria Math" panose="02040503050406030204" pitchFamily="18" charset="0"/>
                          </a:rPr>
                        </m:ctrlPr>
                      </m:sSubSupPr>
                      <m:e>
                        <m:r>
                          <a:rPr lang="de-DE" i="1" dirty="0">
                            <a:solidFill>
                              <a:schemeClr val="tx1"/>
                            </a:solidFill>
                            <a:latin typeface="Cambria Math" panose="02040503050406030204" pitchFamily="18" charset="0"/>
                            <a:ea typeface="Cambria Math" panose="02040503050406030204" pitchFamily="18" charset="0"/>
                          </a:rPr>
                          <m:t>𝜙</m:t>
                        </m:r>
                      </m:e>
                      <m:sub>
                        <m:r>
                          <a:rPr lang="de-DE" i="1" dirty="0">
                            <a:solidFill>
                              <a:schemeClr val="tx1"/>
                            </a:solidFill>
                            <a:latin typeface="Cambria Math" panose="02040503050406030204" pitchFamily="18" charset="0"/>
                            <a:ea typeface="Cambria Math" panose="02040503050406030204" pitchFamily="18" charset="0"/>
                          </a:rPr>
                          <m:t>𝑓</m:t>
                        </m:r>
                      </m:sub>
                      <m:sup>
                        <m:r>
                          <a:rPr lang="de-DE" i="1" dirty="0">
                            <a:solidFill>
                              <a:schemeClr val="tx1"/>
                            </a:solidFill>
                            <a:latin typeface="Cambria Math" panose="02040503050406030204" pitchFamily="18" charset="0"/>
                            <a:ea typeface="Cambria Math" panose="02040503050406030204" pitchFamily="18" charset="0"/>
                          </a:rPr>
                          <m:t>(</m:t>
                        </m:r>
                        <m:r>
                          <a:rPr lang="de-DE" i="1" dirty="0">
                            <a:solidFill>
                              <a:schemeClr val="tx1"/>
                            </a:solidFill>
                            <a:latin typeface="Cambria Math" panose="02040503050406030204" pitchFamily="18" charset="0"/>
                            <a:ea typeface="Cambria Math" panose="02040503050406030204" pitchFamily="18" charset="0"/>
                          </a:rPr>
                          <m:t>𝑡</m:t>
                        </m:r>
                        <m:r>
                          <a:rPr lang="de-DE" i="1" dirty="0">
                            <a:solidFill>
                              <a:schemeClr val="tx1"/>
                            </a:solidFill>
                            <a:latin typeface="Cambria Math" panose="02040503050406030204" pitchFamily="18" charset="0"/>
                            <a:ea typeface="Cambria Math" panose="02040503050406030204" pitchFamily="18" charset="0"/>
                          </a:rPr>
                          <m:t>+1)</m:t>
                        </m:r>
                      </m:sup>
                    </m:sSubSup>
                    <m:d>
                      <m:dPr>
                        <m:ctrlPr>
                          <a:rPr lang="de-DE" i="1" dirty="0">
                            <a:solidFill>
                              <a:schemeClr val="tx1"/>
                            </a:solidFill>
                            <a:latin typeface="Cambria Math" panose="02040503050406030204" pitchFamily="18" charset="0"/>
                            <a:ea typeface="Cambria Math" panose="02040503050406030204" pitchFamily="18" charset="0"/>
                          </a:rPr>
                        </m:ctrlPr>
                      </m:dPr>
                      <m:e>
                        <m:sSub>
                          <m:sSubPr>
                            <m:ctrlPr>
                              <a:rPr lang="de-DE" i="1" dirty="0">
                                <a:solidFill>
                                  <a:schemeClr val="tx1"/>
                                </a:solidFill>
                                <a:latin typeface="Cambria Math" panose="02040503050406030204" pitchFamily="18" charset="0"/>
                                <a:ea typeface="Cambria Math" panose="02040503050406030204" pitchFamily="18" charset="0"/>
                              </a:rPr>
                            </m:ctrlPr>
                          </m:sSubPr>
                          <m:e>
                            <m:r>
                              <a:rPr lang="de-DE" b="1" i="1" dirty="0">
                                <a:solidFill>
                                  <a:schemeClr val="tx1"/>
                                </a:solidFill>
                                <a:latin typeface="Cambria Math" panose="02040503050406030204" pitchFamily="18" charset="0"/>
                                <a:ea typeface="Cambria Math" panose="02040503050406030204" pitchFamily="18" charset="0"/>
                              </a:rPr>
                              <m:t>𝒓</m:t>
                            </m:r>
                          </m:e>
                          <m:sub>
                            <m:r>
                              <a:rPr lang="de-DE" i="1" dirty="0">
                                <a:solidFill>
                                  <a:schemeClr val="tx1"/>
                                </a:solidFill>
                                <a:latin typeface="Cambria Math" panose="02040503050406030204" pitchFamily="18" charset="0"/>
                                <a:ea typeface="Cambria Math" panose="02040503050406030204" pitchFamily="18" charset="0"/>
                              </a:rPr>
                              <m:t>𝑓</m:t>
                            </m:r>
                          </m:sub>
                        </m:sSub>
                      </m:e>
                    </m:d>
                    <m:r>
                      <a:rPr lang="de-DE" i="1" dirty="0" smtClean="0">
                        <a:solidFill>
                          <a:schemeClr val="tx1"/>
                        </a:solidFill>
                        <a:latin typeface="Cambria Math" panose="02040503050406030204" pitchFamily="18" charset="0"/>
                        <a:ea typeface="Cambria Math" panose="02040503050406030204" pitchFamily="18" charset="0"/>
                      </a:rPr>
                      <m:t>←</m:t>
                    </m:r>
                    <m:sSubSup>
                      <m:sSubSupPr>
                        <m:ctrlPr>
                          <a:rPr lang="de-DE" i="1" dirty="0">
                            <a:solidFill>
                              <a:schemeClr val="tx1"/>
                            </a:solidFill>
                            <a:latin typeface="Cambria Math" panose="02040503050406030204" pitchFamily="18" charset="0"/>
                            <a:ea typeface="Cambria Math" panose="02040503050406030204" pitchFamily="18" charset="0"/>
                          </a:rPr>
                        </m:ctrlPr>
                      </m:sSubSupPr>
                      <m:e>
                        <m:r>
                          <a:rPr lang="de-DE" i="1" dirty="0">
                            <a:solidFill>
                              <a:schemeClr val="tx1"/>
                            </a:solidFill>
                            <a:latin typeface="Cambria Math" panose="02040503050406030204" pitchFamily="18" charset="0"/>
                            <a:ea typeface="Cambria Math" panose="02040503050406030204" pitchFamily="18" charset="0"/>
                          </a:rPr>
                          <m:t>𝜙</m:t>
                        </m:r>
                      </m:e>
                      <m:sub>
                        <m:r>
                          <a:rPr lang="de-DE" i="1" dirty="0">
                            <a:solidFill>
                              <a:schemeClr val="tx1"/>
                            </a:solidFill>
                            <a:latin typeface="Cambria Math" panose="02040503050406030204" pitchFamily="18" charset="0"/>
                            <a:ea typeface="Cambria Math" panose="02040503050406030204" pitchFamily="18" charset="0"/>
                          </a:rPr>
                          <m:t>𝑓</m:t>
                        </m:r>
                      </m:sub>
                      <m:sup>
                        <m:r>
                          <a:rPr lang="de-DE" i="1" dirty="0">
                            <a:solidFill>
                              <a:schemeClr val="tx1"/>
                            </a:solidFill>
                            <a:latin typeface="Cambria Math" panose="02040503050406030204" pitchFamily="18" charset="0"/>
                            <a:ea typeface="Cambria Math" panose="02040503050406030204" pitchFamily="18" charset="0"/>
                          </a:rPr>
                          <m:t>𝑡</m:t>
                        </m:r>
                      </m:sup>
                    </m:sSubSup>
                    <m:d>
                      <m:dPr>
                        <m:ctrlPr>
                          <a:rPr lang="de-DE" i="1" dirty="0">
                            <a:solidFill>
                              <a:schemeClr val="tx1"/>
                            </a:solidFill>
                            <a:latin typeface="Cambria Math" panose="02040503050406030204" pitchFamily="18" charset="0"/>
                            <a:ea typeface="Cambria Math" panose="02040503050406030204" pitchFamily="18" charset="0"/>
                          </a:rPr>
                        </m:ctrlPr>
                      </m:dPr>
                      <m:e>
                        <m:sSub>
                          <m:sSubPr>
                            <m:ctrlPr>
                              <a:rPr lang="de-DE" i="1" dirty="0">
                                <a:solidFill>
                                  <a:schemeClr val="tx1"/>
                                </a:solidFill>
                                <a:latin typeface="Cambria Math" panose="02040503050406030204" pitchFamily="18" charset="0"/>
                                <a:ea typeface="Cambria Math" panose="02040503050406030204" pitchFamily="18" charset="0"/>
                              </a:rPr>
                            </m:ctrlPr>
                          </m:sSubPr>
                          <m:e>
                            <m:r>
                              <a:rPr lang="de-DE" b="1" i="1" dirty="0">
                                <a:solidFill>
                                  <a:schemeClr val="tx1"/>
                                </a:solidFill>
                                <a:latin typeface="Cambria Math" panose="02040503050406030204" pitchFamily="18" charset="0"/>
                                <a:ea typeface="Cambria Math" panose="02040503050406030204" pitchFamily="18" charset="0"/>
                              </a:rPr>
                              <m:t>𝒓</m:t>
                            </m:r>
                          </m:e>
                          <m:sub>
                            <m:r>
                              <a:rPr lang="de-DE" i="1" dirty="0">
                                <a:solidFill>
                                  <a:schemeClr val="tx1"/>
                                </a:solidFill>
                                <a:latin typeface="Cambria Math" panose="02040503050406030204" pitchFamily="18" charset="0"/>
                                <a:ea typeface="Cambria Math" panose="02040503050406030204" pitchFamily="18" charset="0"/>
                              </a:rPr>
                              <m:t>𝑓</m:t>
                            </m:r>
                          </m:sub>
                        </m:sSub>
                      </m:e>
                    </m:d>
                    <m:f>
                      <m:fPr>
                        <m:ctrlPr>
                          <a:rPr lang="de-DE" i="1">
                            <a:solidFill>
                              <a:schemeClr val="tx1"/>
                            </a:solidFill>
                            <a:latin typeface="Cambria Math" panose="02040503050406030204" pitchFamily="18" charset="0"/>
                            <a:ea typeface="Cambria Math" panose="02040503050406030204" pitchFamily="18" charset="0"/>
                          </a:rPr>
                        </m:ctrlPr>
                      </m:fPr>
                      <m:num>
                        <m:sSup>
                          <m:sSupPr>
                            <m:ctrlPr>
                              <a:rPr lang="de-DE" i="1" dirty="0">
                                <a:solidFill>
                                  <a:schemeClr val="tx1"/>
                                </a:solidFill>
                                <a:latin typeface="Cambria Math" panose="02040503050406030204" pitchFamily="18" charset="0"/>
                                <a:ea typeface="Cambria Math" panose="02040503050406030204" pitchFamily="18" charset="0"/>
                              </a:rPr>
                            </m:ctrlPr>
                          </m:sSupPr>
                          <m:e>
                            <m:r>
                              <a:rPr lang="de-DE" i="1" dirty="0">
                                <a:solidFill>
                                  <a:schemeClr val="tx1"/>
                                </a:solidFill>
                                <a:latin typeface="Cambria Math" panose="02040503050406030204" pitchFamily="18" charset="0"/>
                                <a:ea typeface="Cambria Math" panose="02040503050406030204" pitchFamily="18" charset="0"/>
                              </a:rPr>
                              <m:t>𝑃</m:t>
                            </m:r>
                          </m:e>
                          <m:sup>
                            <m:r>
                              <a:rPr lang="de-DE" i="1" dirty="0">
                                <a:solidFill>
                                  <a:schemeClr val="tx1"/>
                                </a:solidFill>
                                <a:latin typeface="Cambria Math" panose="02040503050406030204" pitchFamily="18" charset="0"/>
                                <a:ea typeface="Cambria Math" panose="02040503050406030204" pitchFamily="18" charset="0"/>
                              </a:rPr>
                              <m:t>#</m:t>
                            </m:r>
                          </m:sup>
                        </m:sSup>
                        <m:d>
                          <m:dPr>
                            <m:ctrlPr>
                              <a:rPr lang="de-DE" i="1">
                                <a:solidFill>
                                  <a:schemeClr val="tx1"/>
                                </a:solidFill>
                                <a:latin typeface="Cambria Math" panose="02040503050406030204" pitchFamily="18" charset="0"/>
                              </a:rPr>
                            </m:ctrlPr>
                          </m:dPr>
                          <m:e>
                            <m:sSub>
                              <m:sSubPr>
                                <m:ctrlPr>
                                  <a:rPr lang="de-DE" i="1" dirty="0">
                                    <a:solidFill>
                                      <a:schemeClr val="tx1"/>
                                    </a:solidFill>
                                    <a:latin typeface="Cambria Math" panose="02040503050406030204" pitchFamily="18" charset="0"/>
                                    <a:ea typeface="Cambria Math" panose="02040503050406030204" pitchFamily="18" charset="0"/>
                                  </a:rPr>
                                </m:ctrlPr>
                              </m:sSubPr>
                              <m:e>
                                <m:r>
                                  <a:rPr lang="de-DE" b="1" i="1" dirty="0">
                                    <a:solidFill>
                                      <a:schemeClr val="tx1"/>
                                    </a:solidFill>
                                    <a:latin typeface="Cambria Math" panose="02040503050406030204" pitchFamily="18" charset="0"/>
                                    <a:ea typeface="Cambria Math" panose="02040503050406030204" pitchFamily="18" charset="0"/>
                                  </a:rPr>
                                  <m:t>𝒓</m:t>
                                </m:r>
                              </m:e>
                              <m:sub>
                                <m:r>
                                  <a:rPr lang="de-DE" i="1" dirty="0">
                                    <a:solidFill>
                                      <a:schemeClr val="tx1"/>
                                    </a:solidFill>
                                    <a:latin typeface="Cambria Math" panose="02040503050406030204" pitchFamily="18" charset="0"/>
                                    <a:ea typeface="Cambria Math" panose="02040503050406030204" pitchFamily="18" charset="0"/>
                                  </a:rPr>
                                  <m:t>𝑓</m:t>
                                </m:r>
                              </m:sub>
                            </m:sSub>
                          </m:e>
                        </m:d>
                      </m:num>
                      <m:den>
                        <m:sSup>
                          <m:sSupPr>
                            <m:ctrlPr>
                              <a:rPr lang="de-DE" i="1" dirty="0">
                                <a:solidFill>
                                  <a:schemeClr val="tx1"/>
                                </a:solidFill>
                                <a:latin typeface="Cambria Math" panose="02040503050406030204" pitchFamily="18" charset="0"/>
                                <a:ea typeface="Cambria Math" panose="02040503050406030204" pitchFamily="18" charset="0"/>
                              </a:rPr>
                            </m:ctrlPr>
                          </m:sSupPr>
                          <m:e>
                            <m:r>
                              <a:rPr lang="de-DE" i="1" dirty="0">
                                <a:solidFill>
                                  <a:schemeClr val="tx1"/>
                                </a:solidFill>
                                <a:latin typeface="Cambria Math" panose="02040503050406030204" pitchFamily="18" charset="0"/>
                                <a:ea typeface="Cambria Math" panose="02040503050406030204" pitchFamily="18" charset="0"/>
                              </a:rPr>
                              <m:t>𝑃</m:t>
                            </m:r>
                          </m:e>
                          <m:sup>
                            <m:r>
                              <a:rPr lang="de-DE" i="1" dirty="0">
                                <a:solidFill>
                                  <a:schemeClr val="tx1"/>
                                </a:solidFill>
                                <a:latin typeface="Cambria Math" panose="02040503050406030204" pitchFamily="18" charset="0"/>
                                <a:ea typeface="Cambria Math" panose="02040503050406030204" pitchFamily="18" charset="0"/>
                              </a:rPr>
                              <m:t>𝑡</m:t>
                            </m:r>
                          </m:sup>
                        </m:sSup>
                        <m:d>
                          <m:dPr>
                            <m:ctrlPr>
                              <a:rPr lang="de-DE" i="1" dirty="0">
                                <a:solidFill>
                                  <a:schemeClr val="tx1"/>
                                </a:solidFill>
                                <a:latin typeface="Cambria Math" panose="02040503050406030204" pitchFamily="18" charset="0"/>
                                <a:ea typeface="Cambria Math" panose="02040503050406030204" pitchFamily="18" charset="0"/>
                              </a:rPr>
                            </m:ctrlPr>
                          </m:dPr>
                          <m:e>
                            <m:sSub>
                              <m:sSubPr>
                                <m:ctrlPr>
                                  <a:rPr lang="de-DE" i="1" dirty="0">
                                    <a:solidFill>
                                      <a:schemeClr val="tx1"/>
                                    </a:solidFill>
                                    <a:latin typeface="Cambria Math" panose="02040503050406030204" pitchFamily="18" charset="0"/>
                                  </a:rPr>
                                </m:ctrlPr>
                              </m:sSubPr>
                              <m:e>
                                <m:r>
                                  <a:rPr lang="de-DE" b="1" i="1" dirty="0">
                                    <a:solidFill>
                                      <a:schemeClr val="tx1"/>
                                    </a:solidFill>
                                    <a:latin typeface="Cambria Math" panose="02040503050406030204" pitchFamily="18" charset="0"/>
                                  </a:rPr>
                                  <m:t>𝒓</m:t>
                                </m:r>
                              </m:e>
                              <m:sub>
                                <m:r>
                                  <a:rPr lang="de-DE" i="1" dirty="0">
                                    <a:solidFill>
                                      <a:schemeClr val="tx1"/>
                                    </a:solidFill>
                                    <a:latin typeface="Cambria Math" panose="02040503050406030204" pitchFamily="18" charset="0"/>
                                  </a:rPr>
                                  <m:t>𝑓</m:t>
                                </m:r>
                              </m:sub>
                            </m:sSub>
                          </m:e>
                        </m:d>
                      </m:den>
                    </m:f>
                  </m:oMath>
                </a14:m>
                <a:endParaRPr lang="de-DE" dirty="0">
                  <a:solidFill>
                    <a:schemeClr val="tx1"/>
                  </a:solidFill>
                </a:endParaRPr>
              </a:p>
              <a:p>
                <a:pPr lvl="1"/>
                <a:r>
                  <a:rPr lang="en-GB" b="1" dirty="0"/>
                  <a:t>else break</a:t>
                </a:r>
                <a:endParaRPr lang="en-GB" b="1" dirty="0">
                  <a:solidFill>
                    <a:schemeClr val="tx1"/>
                  </a:solidFill>
                </a:endParaRPr>
              </a:p>
              <a:p>
                <a:r>
                  <a:rPr lang="en-GB" dirty="0"/>
                  <a:t>Convergence criterion, e.g., given error threshold</a:t>
                </a:r>
                <a:r>
                  <a:rPr lang="de-DE" dirty="0">
                    <a:ea typeface="Cambria Math" panose="02040503050406030204" pitchFamily="18" charset="0"/>
                  </a:rPr>
                  <a:t> </a:t>
                </a:r>
                <a14:m>
                  <m:oMath xmlns:m="http://schemas.openxmlformats.org/officeDocument/2006/math">
                    <m:r>
                      <a:rPr lang="de-DE" i="1" dirty="0">
                        <a:latin typeface="Cambria Math" panose="02040503050406030204" pitchFamily="18" charset="0"/>
                        <a:ea typeface="Cambria Math" panose="02040503050406030204" pitchFamily="18" charset="0"/>
                      </a:rPr>
                      <m:t>𝜀</m:t>
                    </m:r>
                  </m:oMath>
                </a14:m>
                <a:endParaRPr lang="en-GB" dirty="0"/>
              </a:p>
              <a:p>
                <a:pPr lvl="1"/>
                <a14:m>
                  <m:oMath xmlns:m="http://schemas.openxmlformats.org/officeDocument/2006/math">
                    <m:r>
                      <a:rPr lang="en-GB"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𝑓</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𝐹</m:t>
                    </m:r>
                    <m:r>
                      <a:rPr lang="de-DE" b="0" i="1" smtClean="0">
                        <a:latin typeface="Cambria Math" panose="02040503050406030204" pitchFamily="18" charset="0"/>
                        <a:ea typeface="Cambria Math" panose="02040503050406030204" pitchFamily="18" charset="0"/>
                      </a:rPr>
                      <m:t> :</m:t>
                    </m:r>
                    <m:sSubSup>
                      <m:sSubSupPr>
                        <m:ctrlPr>
                          <a:rPr lang="de-DE" i="1" dirty="0">
                            <a:latin typeface="Cambria Math" panose="02040503050406030204" pitchFamily="18" charset="0"/>
                            <a:ea typeface="Cambria Math" panose="02040503050406030204" pitchFamily="18" charset="0"/>
                          </a:rPr>
                        </m:ctrlPr>
                      </m:sSubSupPr>
                      <m:e>
                        <m:r>
                          <a:rPr lang="de-DE" i="1" dirty="0">
                            <a:latin typeface="Cambria Math" panose="02040503050406030204" pitchFamily="18" charset="0"/>
                            <a:ea typeface="Cambria Math" panose="02040503050406030204" pitchFamily="18" charset="0"/>
                          </a:rPr>
                          <m:t>𝜙</m:t>
                        </m:r>
                      </m:e>
                      <m:sub>
                        <m:r>
                          <a:rPr lang="de-DE" i="1" dirty="0">
                            <a:latin typeface="Cambria Math" panose="02040503050406030204" pitchFamily="18" charset="0"/>
                            <a:ea typeface="Cambria Math" panose="02040503050406030204" pitchFamily="18" charset="0"/>
                          </a:rPr>
                          <m:t>𝑓</m:t>
                        </m:r>
                      </m:sub>
                      <m:sup>
                        <m:d>
                          <m:dPr>
                            <m:ctrlPr>
                              <a:rPr lang="de-DE" i="1" dirty="0">
                                <a:latin typeface="Cambria Math" panose="02040503050406030204" pitchFamily="18" charset="0"/>
                                <a:ea typeface="Cambria Math" panose="02040503050406030204" pitchFamily="18" charset="0"/>
                              </a:rPr>
                            </m:ctrlPr>
                          </m:dPr>
                          <m:e>
                            <m:r>
                              <a:rPr lang="de-DE" i="1" dirty="0">
                                <a:latin typeface="Cambria Math" panose="02040503050406030204" pitchFamily="18" charset="0"/>
                                <a:ea typeface="Cambria Math" panose="02040503050406030204" pitchFamily="18" charset="0"/>
                              </a:rPr>
                              <m:t>𝑡</m:t>
                            </m:r>
                            <m:r>
                              <a:rPr lang="de-DE" i="1" dirty="0">
                                <a:latin typeface="Cambria Math" panose="02040503050406030204" pitchFamily="18" charset="0"/>
                                <a:ea typeface="Cambria Math" panose="02040503050406030204" pitchFamily="18" charset="0"/>
                              </a:rPr>
                              <m:t>+1</m:t>
                            </m:r>
                          </m:e>
                        </m:d>
                      </m:sup>
                    </m:sSubSup>
                    <m:d>
                      <m:dPr>
                        <m:ctrlPr>
                          <a:rPr lang="de-DE" i="1" dirty="0">
                            <a:latin typeface="Cambria Math" panose="02040503050406030204" pitchFamily="18" charset="0"/>
                            <a:ea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𝒓</m:t>
                            </m:r>
                          </m:e>
                          <m:sub>
                            <m:r>
                              <a:rPr lang="de-DE" i="1" dirty="0">
                                <a:latin typeface="Cambria Math" panose="02040503050406030204" pitchFamily="18" charset="0"/>
                                <a:ea typeface="Cambria Math" panose="02040503050406030204" pitchFamily="18" charset="0"/>
                              </a:rPr>
                              <m:t>𝑓</m:t>
                            </m:r>
                          </m:sub>
                        </m:sSub>
                      </m:e>
                    </m:d>
                    <m:r>
                      <a:rPr lang="de-DE" b="0" i="1" dirty="0" smtClean="0">
                        <a:latin typeface="Cambria Math" panose="02040503050406030204" pitchFamily="18" charset="0"/>
                        <a:ea typeface="Cambria Math" panose="02040503050406030204" pitchFamily="18" charset="0"/>
                      </a:rPr>
                      <m:t>−</m:t>
                    </m:r>
                    <m:sSubSup>
                      <m:sSubSupPr>
                        <m:ctrlPr>
                          <a:rPr lang="de-DE" i="1" dirty="0">
                            <a:latin typeface="Cambria Math" panose="02040503050406030204" pitchFamily="18" charset="0"/>
                            <a:ea typeface="Cambria Math" panose="02040503050406030204" pitchFamily="18" charset="0"/>
                          </a:rPr>
                        </m:ctrlPr>
                      </m:sSubSupPr>
                      <m:e>
                        <m:r>
                          <a:rPr lang="de-DE" i="1" dirty="0">
                            <a:latin typeface="Cambria Math" panose="02040503050406030204" pitchFamily="18" charset="0"/>
                            <a:ea typeface="Cambria Math" panose="02040503050406030204" pitchFamily="18" charset="0"/>
                          </a:rPr>
                          <m:t>𝜙</m:t>
                        </m:r>
                      </m:e>
                      <m:sub>
                        <m:r>
                          <a:rPr lang="de-DE" i="1" dirty="0">
                            <a:latin typeface="Cambria Math" panose="02040503050406030204" pitchFamily="18" charset="0"/>
                            <a:ea typeface="Cambria Math" panose="02040503050406030204" pitchFamily="18" charset="0"/>
                          </a:rPr>
                          <m:t>𝑓</m:t>
                        </m:r>
                      </m:sub>
                      <m:sup>
                        <m:r>
                          <a:rPr lang="de-DE" i="1" dirty="0">
                            <a:latin typeface="Cambria Math" panose="02040503050406030204" pitchFamily="18" charset="0"/>
                            <a:ea typeface="Cambria Math" panose="02040503050406030204" pitchFamily="18" charset="0"/>
                          </a:rPr>
                          <m:t>𝑡</m:t>
                        </m:r>
                      </m:sup>
                    </m:sSubSup>
                    <m:d>
                      <m:dPr>
                        <m:ctrlPr>
                          <a:rPr lang="de-DE" i="1" dirty="0">
                            <a:latin typeface="Cambria Math" panose="02040503050406030204" pitchFamily="18" charset="0"/>
                            <a:ea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𝒓</m:t>
                            </m:r>
                          </m:e>
                          <m:sub>
                            <m:r>
                              <a:rPr lang="de-DE" i="1" dirty="0">
                                <a:latin typeface="Cambria Math" panose="02040503050406030204" pitchFamily="18" charset="0"/>
                                <a:ea typeface="Cambria Math" panose="02040503050406030204" pitchFamily="18" charset="0"/>
                              </a:rPr>
                              <m:t>𝑓</m:t>
                            </m:r>
                          </m:sub>
                        </m:sSub>
                      </m:e>
                    </m:d>
                    <m:r>
                      <a:rPr lang="de-DE" b="0" i="1" dirty="0" smtClean="0">
                        <a:latin typeface="Cambria Math" panose="02040503050406030204" pitchFamily="18" charset="0"/>
                        <a:ea typeface="Cambria Math" panose="02040503050406030204" pitchFamily="18" charset="0"/>
                      </a:rPr>
                      <m:t>&lt;</m:t>
                    </m:r>
                    <m:r>
                      <a:rPr lang="de-DE" b="0" i="1" dirty="0" smtClean="0">
                        <a:latin typeface="Cambria Math" panose="02040503050406030204" pitchFamily="18" charset="0"/>
                        <a:ea typeface="Cambria Math" panose="02040503050406030204" pitchFamily="18" charset="0"/>
                      </a:rPr>
                      <m:t>𝜀</m:t>
                    </m:r>
                  </m:oMath>
                </a14:m>
                <a:endParaRPr lang="en-GB" dirty="0"/>
              </a:p>
              <a:p>
                <a:r>
                  <a:rPr lang="en-GB" dirty="0">
                    <a:solidFill>
                      <a:schemeClr val="tx1"/>
                    </a:solidFill>
                    <a:ea typeface="Cambria Math" panose="02040503050406030204" pitchFamily="18" charset="0"/>
                  </a:rPr>
                  <a:t>Many </a:t>
                </a:r>
                <a14:m>
                  <m:oMath xmlns:m="http://schemas.openxmlformats.org/officeDocument/2006/math">
                    <m:sSup>
                      <m:sSupPr>
                        <m:ctrlPr>
                          <a:rPr lang="en-GB" i="1" smtClean="0">
                            <a:solidFill>
                              <a:schemeClr val="accent1"/>
                            </a:solidFill>
                            <a:latin typeface="Cambria Math" panose="02040503050406030204" pitchFamily="18" charset="0"/>
                            <a:ea typeface="Cambria Math" panose="02040503050406030204" pitchFamily="18" charset="0"/>
                          </a:rPr>
                        </m:ctrlPr>
                      </m:sSupPr>
                      <m:e>
                        <m:r>
                          <a:rPr lang="en-GB" i="1" smtClean="0">
                            <a:solidFill>
                              <a:schemeClr val="accent1"/>
                            </a:solidFill>
                            <a:latin typeface="Cambria Math" panose="02040503050406030204" pitchFamily="18" charset="0"/>
                            <a:ea typeface="Cambria Math" panose="02040503050406030204" pitchFamily="18" charset="0"/>
                          </a:rPr>
                          <m:t>𝑃</m:t>
                        </m:r>
                      </m:e>
                      <m:sup>
                        <m:r>
                          <a:rPr lang="en-GB" i="1" smtClean="0">
                            <a:solidFill>
                              <a:schemeClr val="accent1"/>
                            </a:solidFill>
                            <a:latin typeface="Cambria Math" panose="02040503050406030204" pitchFamily="18" charset="0"/>
                            <a:ea typeface="Cambria Math" panose="02040503050406030204" pitchFamily="18" charset="0"/>
                          </a:rPr>
                          <m:t>𝑡</m:t>
                        </m:r>
                      </m:sup>
                    </m:sSup>
                    <m:d>
                      <m:dPr>
                        <m:ctrlPr>
                          <a:rPr lang="en-GB" i="1" smtClean="0">
                            <a:solidFill>
                              <a:schemeClr val="accent1"/>
                            </a:solidFill>
                            <a:latin typeface="Cambria Math" panose="02040503050406030204" pitchFamily="18" charset="0"/>
                            <a:ea typeface="Cambria Math" panose="02040503050406030204" pitchFamily="18" charset="0"/>
                          </a:rPr>
                        </m:ctrlPr>
                      </m:dPr>
                      <m:e>
                        <m:sSub>
                          <m:sSubPr>
                            <m:ctrlPr>
                              <a:rPr lang="en-GB" i="1" smtClean="0">
                                <a:solidFill>
                                  <a:schemeClr val="accent1"/>
                                </a:solidFill>
                                <a:latin typeface="Cambria Math" panose="02040503050406030204" pitchFamily="18" charset="0"/>
                              </a:rPr>
                            </m:ctrlPr>
                          </m:sSubPr>
                          <m:e>
                            <m:r>
                              <a:rPr lang="en-GB" b="1" i="1" smtClean="0">
                                <a:solidFill>
                                  <a:schemeClr val="accent1"/>
                                </a:solidFill>
                                <a:latin typeface="Cambria Math" panose="02040503050406030204" pitchFamily="18" charset="0"/>
                              </a:rPr>
                              <m:t>𝒓</m:t>
                            </m:r>
                          </m:e>
                          <m:sub>
                            <m:r>
                              <a:rPr lang="en-GB" i="1" smtClean="0">
                                <a:solidFill>
                                  <a:schemeClr val="accent1"/>
                                </a:solidFill>
                                <a:latin typeface="Cambria Math" panose="02040503050406030204" pitchFamily="18" charset="0"/>
                              </a:rPr>
                              <m:t>𝑓</m:t>
                            </m:r>
                          </m:sub>
                        </m:sSub>
                      </m:e>
                    </m:d>
                  </m:oMath>
                </a14:m>
                <a:r>
                  <a:rPr lang="en-GB" dirty="0">
                    <a:solidFill>
                      <a:schemeClr val="tx1"/>
                    </a:solidFill>
                  </a:rPr>
                  <a:t> queries to compute </a:t>
                </a:r>
                <a:r>
                  <a:rPr lang="en-GB" dirty="0"/>
                  <a:t>over all factors!</a:t>
                </a:r>
              </a:p>
              <a:p>
                <a:pPr lvl="1"/>
                <a:r>
                  <a:rPr lang="en-GB" dirty="0"/>
                  <a:t>Efficient execution using a junction tree (jtree)</a:t>
                </a:r>
              </a:p>
              <a:p>
                <a:pPr lvl="2"/>
                <a:r>
                  <a:rPr lang="en-GB" dirty="0"/>
                  <a:t>Jtree construction independent of parameters</a:t>
                </a:r>
              </a:p>
            </p:txBody>
          </p:sp>
        </mc:Choice>
        <mc:Fallback xmlns="">
          <p:sp>
            <p:nvSpPr>
              <p:cNvPr id="3" name="Content Placeholder 2">
                <a:extLst>
                  <a:ext uri="{FF2B5EF4-FFF2-40B4-BE49-F238E27FC236}">
                    <a16:creationId xmlns:a16="http://schemas.microsoft.com/office/drawing/2014/main" id="{9CD041BB-9A61-3A43-B5EB-7986CCE7789E}"/>
                  </a:ext>
                </a:extLst>
              </p:cNvPr>
              <p:cNvSpPr>
                <a:spLocks noGrp="1" noRot="1" noChangeAspect="1" noMove="1" noResize="1" noEditPoints="1" noAdjustHandles="1" noChangeArrowheads="1" noChangeShapeType="1" noTextEdit="1"/>
              </p:cNvSpPr>
              <p:nvPr>
                <p:ph idx="1"/>
              </p:nvPr>
            </p:nvSpPr>
            <p:spPr>
              <a:blipFill>
                <a:blip r:embed="rId2"/>
                <a:stretch>
                  <a:fillRect l="-1436" t="-2687" b="-6567"/>
                </a:stretch>
              </a:blipFill>
            </p:spPr>
            <p:txBody>
              <a:bodyPr/>
              <a:lstStyle/>
              <a:p>
                <a:r>
                  <a:rPr lang="en-GB">
                    <a:noFill/>
                  </a:rPr>
                  <a:t> </a:t>
                </a:r>
              </a:p>
            </p:txBody>
          </p:sp>
        </mc:Fallback>
      </mc:AlternateContent>
      <p:sp>
        <p:nvSpPr>
          <p:cNvPr id="8" name="Date Placeholder 7">
            <a:extLst>
              <a:ext uri="{FF2B5EF4-FFF2-40B4-BE49-F238E27FC236}">
                <a16:creationId xmlns:a16="http://schemas.microsoft.com/office/drawing/2014/main" id="{29BEA57E-9126-0745-936E-61FE7F112009}"/>
              </a:ext>
            </a:extLst>
          </p:cNvPr>
          <p:cNvSpPr>
            <a:spLocks noGrp="1"/>
          </p:cNvSpPr>
          <p:nvPr>
            <p:ph type="dt" sz="half" idx="2"/>
          </p:nvPr>
        </p:nvSpPr>
        <p:spPr/>
        <p:txBody>
          <a:bodyPr/>
          <a:lstStyle/>
          <a:p>
            <a:r>
              <a:rPr lang="en-GB"/>
              <a:t>Lifted Learning</a:t>
            </a:r>
            <a:endParaRPr lang="en-US" dirty="0"/>
          </a:p>
        </p:txBody>
      </p:sp>
      <p:sp>
        <p:nvSpPr>
          <p:cNvPr id="9" name="Footer Placeholder 8">
            <a:extLst>
              <a:ext uri="{FF2B5EF4-FFF2-40B4-BE49-F238E27FC236}">
                <a16:creationId xmlns:a16="http://schemas.microsoft.com/office/drawing/2014/main" id="{704F8316-E012-FD47-939F-BC63A6D3976A}"/>
              </a:ext>
            </a:extLst>
          </p:cNvPr>
          <p:cNvSpPr>
            <a:spLocks noGrp="1"/>
          </p:cNvSpPr>
          <p:nvPr>
            <p:ph type="ftr" sz="quarter" idx="3"/>
          </p:nvPr>
        </p:nvSpPr>
        <p:spPr/>
        <p:txBody>
          <a:bodyPr/>
          <a:lstStyle/>
          <a:p>
            <a:r>
              <a:rPr lang="en-GB"/>
              <a:t>T. Braun - StaRAI</a:t>
            </a:r>
          </a:p>
        </p:txBody>
      </p:sp>
      <p:sp>
        <p:nvSpPr>
          <p:cNvPr id="5" name="Slide Number Placeholder 4">
            <a:extLst>
              <a:ext uri="{FF2B5EF4-FFF2-40B4-BE49-F238E27FC236}">
                <a16:creationId xmlns:a16="http://schemas.microsoft.com/office/drawing/2014/main" id="{F1875802-7015-454E-AC4F-49C7163A0CC0}"/>
              </a:ext>
            </a:extLst>
          </p:cNvPr>
          <p:cNvSpPr>
            <a:spLocks noGrp="1"/>
          </p:cNvSpPr>
          <p:nvPr>
            <p:ph type="sldNum" sz="quarter" idx="4"/>
          </p:nvPr>
        </p:nvSpPr>
        <p:spPr/>
        <p:txBody>
          <a:bodyPr/>
          <a:lstStyle/>
          <a:p>
            <a:fld id="{67C9959E-8E6B-B04C-9955-EA096F41CA7A}" type="slidenum">
              <a:rPr lang="en-GB" smtClean="0"/>
              <a:t>158</a:t>
            </a:fld>
            <a:endParaRPr lang="en-GB"/>
          </a:p>
        </p:txBody>
      </p:sp>
      <p:sp>
        <p:nvSpPr>
          <p:cNvPr id="6" name="Rectangle 5">
            <a:extLst>
              <a:ext uri="{FF2B5EF4-FFF2-40B4-BE49-F238E27FC236}">
                <a16:creationId xmlns:a16="http://schemas.microsoft.com/office/drawing/2014/main" id="{66659BA2-AAAE-D74A-9F43-7518E48DECD5}"/>
              </a:ext>
            </a:extLst>
          </p:cNvPr>
          <p:cNvSpPr/>
          <p:nvPr/>
        </p:nvSpPr>
        <p:spPr>
          <a:xfrm>
            <a:off x="359625" y="1598242"/>
            <a:ext cx="11472050" cy="2465575"/>
          </a:xfrm>
          <a:prstGeom prst="rect">
            <a:avLst/>
          </a:prstGeom>
          <a:solidFill>
            <a:schemeClr val="accent1">
              <a:alpha val="15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812AB20C-951A-924D-A7DE-390294317478}"/>
              </a:ext>
            </a:extLst>
          </p:cNvPr>
          <p:cNvSpPr/>
          <p:nvPr/>
        </p:nvSpPr>
        <p:spPr>
          <a:xfrm>
            <a:off x="10036094" y="3785490"/>
            <a:ext cx="1795582" cy="280186"/>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IPF</a:t>
            </a:r>
          </a:p>
        </p:txBody>
      </p:sp>
      <p:sp>
        <p:nvSpPr>
          <p:cNvPr id="4" name="Rectangle 3">
            <a:extLst>
              <a:ext uri="{FF2B5EF4-FFF2-40B4-BE49-F238E27FC236}">
                <a16:creationId xmlns:a16="http://schemas.microsoft.com/office/drawing/2014/main" id="{61B4EE40-1ADE-274B-8EF8-018166333972}"/>
              </a:ext>
            </a:extLst>
          </p:cNvPr>
          <p:cNvSpPr/>
          <p:nvPr/>
        </p:nvSpPr>
        <p:spPr>
          <a:xfrm>
            <a:off x="3494288" y="6167478"/>
            <a:ext cx="6224479" cy="553998"/>
          </a:xfrm>
          <a:prstGeom prst="rect">
            <a:avLst/>
          </a:prstGeom>
        </p:spPr>
        <p:txBody>
          <a:bodyPr wrap="square">
            <a:spAutoFit/>
          </a:bodyPr>
          <a:lstStyle/>
          <a:p>
            <a:r>
              <a:rPr lang="en-GB" sz="1000" dirty="0" err="1">
                <a:solidFill>
                  <a:schemeClr val="tx1">
                    <a:lumMod val="60000"/>
                    <a:lumOff val="40000"/>
                  </a:schemeClr>
                </a:solidFill>
                <a:latin typeface="CMR10"/>
              </a:rPr>
              <a:t>Radim</a:t>
            </a:r>
            <a:r>
              <a:rPr lang="en-GB" sz="1000" dirty="0">
                <a:solidFill>
                  <a:schemeClr val="tx1">
                    <a:lumMod val="60000"/>
                    <a:lumOff val="40000"/>
                  </a:schemeClr>
                </a:solidFill>
                <a:latin typeface="CMR10"/>
              </a:rPr>
              <a:t> </a:t>
            </a:r>
            <a:r>
              <a:rPr lang="en-GB" sz="1000" dirty="0" err="1">
                <a:solidFill>
                  <a:schemeClr val="tx1">
                    <a:lumMod val="60000"/>
                    <a:lumOff val="40000"/>
                  </a:schemeClr>
                </a:solidFill>
                <a:latin typeface="CMR10"/>
              </a:rPr>
              <a:t>Jiroušek</a:t>
            </a:r>
            <a:r>
              <a:rPr lang="en-GB" sz="1000" dirty="0">
                <a:solidFill>
                  <a:schemeClr val="tx1">
                    <a:lumMod val="60000"/>
                    <a:lumOff val="40000"/>
                  </a:schemeClr>
                </a:solidFill>
                <a:latin typeface="CMR10"/>
              </a:rPr>
              <a:t>: Solution of the Marginal Problem and Decomposable Distributions. In: </a:t>
            </a:r>
            <a:r>
              <a:rPr lang="en-GB" sz="1000" i="1" dirty="0" err="1">
                <a:solidFill>
                  <a:schemeClr val="tx1">
                    <a:lumMod val="60000"/>
                    <a:lumOff val="40000"/>
                  </a:schemeClr>
                </a:solidFill>
                <a:latin typeface="CMR10"/>
              </a:rPr>
              <a:t>Kybernetika</a:t>
            </a:r>
            <a:r>
              <a:rPr lang="en-GB" sz="1000" i="1" dirty="0">
                <a:solidFill>
                  <a:schemeClr val="tx1">
                    <a:lumMod val="60000"/>
                    <a:lumOff val="40000"/>
                  </a:schemeClr>
                </a:solidFill>
                <a:latin typeface="CMR10"/>
              </a:rPr>
              <a:t> 27</a:t>
            </a:r>
            <a:r>
              <a:rPr lang="en-GB" sz="1000" dirty="0">
                <a:solidFill>
                  <a:schemeClr val="tx1">
                    <a:lumMod val="60000"/>
                    <a:lumOff val="40000"/>
                  </a:schemeClr>
                </a:solidFill>
                <a:latin typeface="CMR10"/>
              </a:rPr>
              <a:t>, 1991.</a:t>
            </a:r>
          </a:p>
          <a:p>
            <a:r>
              <a:rPr lang="en-GB" sz="1000" dirty="0" err="1">
                <a:solidFill>
                  <a:schemeClr val="tx1">
                    <a:lumMod val="60000"/>
                    <a:lumOff val="40000"/>
                  </a:schemeClr>
                </a:solidFill>
                <a:latin typeface="CMR10"/>
              </a:rPr>
              <a:t>Radim</a:t>
            </a:r>
            <a:r>
              <a:rPr lang="en-GB" sz="1000" dirty="0">
                <a:solidFill>
                  <a:schemeClr val="tx1">
                    <a:lumMod val="60000"/>
                    <a:lumOff val="40000"/>
                  </a:schemeClr>
                </a:solidFill>
                <a:latin typeface="CMR10"/>
              </a:rPr>
              <a:t> </a:t>
            </a:r>
            <a:r>
              <a:rPr lang="en-GB" sz="1000" dirty="0" err="1">
                <a:solidFill>
                  <a:schemeClr val="tx1">
                    <a:lumMod val="60000"/>
                    <a:lumOff val="40000"/>
                  </a:schemeClr>
                </a:solidFill>
                <a:latin typeface="CMR10"/>
              </a:rPr>
              <a:t>Jiroušek</a:t>
            </a:r>
            <a:r>
              <a:rPr lang="en-GB" sz="1000" dirty="0">
                <a:solidFill>
                  <a:schemeClr val="tx1">
                    <a:lumMod val="60000"/>
                    <a:lumOff val="40000"/>
                  </a:schemeClr>
                </a:solidFill>
                <a:latin typeface="CMR10"/>
              </a:rPr>
              <a:t> and Stanislav </a:t>
            </a:r>
            <a:r>
              <a:rPr lang="en-GB" sz="1000" dirty="0" err="1">
                <a:solidFill>
                  <a:schemeClr val="tx1">
                    <a:lumMod val="60000"/>
                    <a:lumOff val="40000"/>
                  </a:schemeClr>
                </a:solidFill>
                <a:latin typeface="CMR10"/>
              </a:rPr>
              <a:t>Přeučil</a:t>
            </a:r>
            <a:r>
              <a:rPr lang="en-GB" sz="1000" dirty="0">
                <a:solidFill>
                  <a:schemeClr val="tx1">
                    <a:lumMod val="60000"/>
                    <a:lumOff val="40000"/>
                  </a:schemeClr>
                </a:solidFill>
                <a:latin typeface="CMR10"/>
              </a:rPr>
              <a:t>: On the Effective Implementation of the Iterative Proportional Fitting Procedure. In: </a:t>
            </a:r>
            <a:r>
              <a:rPr lang="en-GB" sz="1000" i="1" dirty="0">
                <a:solidFill>
                  <a:schemeClr val="tx1">
                    <a:lumMod val="60000"/>
                    <a:lumOff val="40000"/>
                  </a:schemeClr>
                </a:solidFill>
                <a:latin typeface="CMR10"/>
              </a:rPr>
              <a:t>Computational Statistics &amp; Data Analysis 19</a:t>
            </a:r>
            <a:r>
              <a:rPr lang="en-GB" sz="1000" dirty="0">
                <a:solidFill>
                  <a:schemeClr val="tx1">
                    <a:lumMod val="60000"/>
                    <a:lumOff val="40000"/>
                  </a:schemeClr>
                </a:solidFill>
                <a:latin typeface="CMR10"/>
              </a:rPr>
              <a:t>, 1995.</a:t>
            </a:r>
            <a:endParaRPr lang="en-GB" sz="1000" dirty="0">
              <a:solidFill>
                <a:schemeClr val="tx1">
                  <a:lumMod val="60000"/>
                  <a:lumOff val="40000"/>
                </a:schemeClr>
              </a:solidFill>
            </a:endParaRPr>
          </a:p>
        </p:txBody>
      </p:sp>
    </p:spTree>
    <p:extLst>
      <p:ext uri="{BB962C8B-B14F-4D97-AF65-F5344CB8AC3E}">
        <p14:creationId xmlns:p14="http://schemas.microsoft.com/office/powerpoint/2010/main" val="3123651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6659BA2-AAAE-D74A-9F43-7518E48DECD5}"/>
              </a:ext>
            </a:extLst>
          </p:cNvPr>
          <p:cNvSpPr/>
          <p:nvPr/>
        </p:nvSpPr>
        <p:spPr>
          <a:xfrm>
            <a:off x="359625" y="1639666"/>
            <a:ext cx="11472050" cy="4037234"/>
          </a:xfrm>
          <a:prstGeom prst="rect">
            <a:avLst/>
          </a:prstGeom>
          <a:solidFill>
            <a:schemeClr val="accent1">
              <a:alpha val="15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E7E777C-1D13-BA44-A3A8-E5838A726107}"/>
              </a:ext>
            </a:extLst>
          </p:cNvPr>
          <p:cNvSpPr>
            <a:spLocks noGrp="1"/>
          </p:cNvSpPr>
          <p:nvPr>
            <p:ph type="title"/>
          </p:nvPr>
        </p:nvSpPr>
        <p:spPr/>
        <p:txBody>
          <a:bodyPr/>
          <a:lstStyle/>
          <a:p>
            <a:r>
              <a:rPr lang="en-GB" dirty="0"/>
              <a:t>IPF with Jtrees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CD041BB-9A61-3A43-B5EB-7986CCE7789E}"/>
                  </a:ext>
                </a:extLst>
              </p:cNvPr>
              <p:cNvSpPr>
                <a:spLocks noGrp="1"/>
              </p:cNvSpPr>
              <p:nvPr>
                <p:ph idx="1"/>
              </p:nvPr>
            </p:nvSpPr>
            <p:spPr/>
            <p:txBody>
              <a:bodyPr>
                <a:noAutofit/>
              </a:bodyPr>
              <a:lstStyle/>
              <a:p>
                <a:r>
                  <a:rPr lang="en-GB" dirty="0"/>
                  <a:t>Construct a jtree</a:t>
                </a:r>
              </a:p>
              <a:p>
                <a:r>
                  <a:rPr lang="en-GB" dirty="0"/>
                  <a:t>Initialise all factors and messages uniformly for </a:t>
                </a:r>
                <a14:m>
                  <m:oMath xmlns:m="http://schemas.openxmlformats.org/officeDocument/2006/math">
                    <m:r>
                      <a:rPr lang="en-GB" i="1" dirty="0" smtClean="0">
                        <a:latin typeface="Cambria Math" panose="02040503050406030204" pitchFamily="18" charset="0"/>
                      </a:rPr>
                      <m:t>𝑡</m:t>
                    </m:r>
                    <m:r>
                      <a:rPr lang="de-DE" b="0" i="1" dirty="0" smtClean="0">
                        <a:latin typeface="Cambria Math" panose="02040503050406030204" pitchFamily="18" charset="0"/>
                      </a:rPr>
                      <m:t>=0</m:t>
                    </m:r>
                  </m:oMath>
                </a14:m>
                <a:endParaRPr lang="en-GB" dirty="0"/>
              </a:p>
              <a:p>
                <a:r>
                  <a:rPr lang="en-GB" dirty="0"/>
                  <a:t>Pick a random cluster </a:t>
                </a:r>
                <a14:m>
                  <m:oMath xmlns:m="http://schemas.openxmlformats.org/officeDocument/2006/math">
                    <m:sSub>
                      <m:sSubPr>
                        <m:ctrlPr>
                          <a:rPr lang="de-DE" b="1" i="1" dirty="0" smtClean="0">
                            <a:latin typeface="Cambria Math" panose="02040503050406030204" pitchFamily="18" charset="0"/>
                          </a:rPr>
                        </m:ctrlPr>
                      </m:sSubPr>
                      <m:e>
                        <m:r>
                          <a:rPr lang="en-GB" b="1" i="1" dirty="0" smtClean="0">
                            <a:latin typeface="Cambria Math" panose="02040503050406030204" pitchFamily="18" charset="0"/>
                          </a:rPr>
                          <m:t>𝑪</m:t>
                        </m:r>
                      </m:e>
                      <m:sub>
                        <m:r>
                          <a:rPr lang="de-DE" b="0" i="1" dirty="0" smtClean="0">
                            <a:latin typeface="Cambria Math" panose="02040503050406030204" pitchFamily="18" charset="0"/>
                          </a:rPr>
                          <m:t>𝑖</m:t>
                        </m:r>
                      </m:sub>
                    </m:sSub>
                  </m:oMath>
                </a14:m>
                <a:r>
                  <a:rPr lang="en-GB" b="1" dirty="0"/>
                  <a:t> </a:t>
                </a:r>
                <a:r>
                  <a:rPr lang="en-GB" dirty="0"/>
                  <a:t>as the current cluster</a:t>
                </a:r>
              </a:p>
              <a:p>
                <a:r>
                  <a:rPr lang="en-GB" b="1" dirty="0"/>
                  <a:t>for</a:t>
                </a:r>
                <a:r>
                  <a:rPr lang="en-GB" dirty="0"/>
                  <a:t> </a:t>
                </a:r>
                <a14:m>
                  <m:oMath xmlns:m="http://schemas.openxmlformats.org/officeDocument/2006/math">
                    <m:r>
                      <a:rPr lang="de-DE" i="1" dirty="0">
                        <a:latin typeface="Cambria Math" panose="02040503050406030204" pitchFamily="18" charset="0"/>
                      </a:rPr>
                      <m:t>𝑡</m:t>
                    </m:r>
                    <m:r>
                      <a:rPr lang="de-DE" i="1" dirty="0">
                        <a:latin typeface="Cambria Math" panose="02040503050406030204" pitchFamily="18" charset="0"/>
                      </a:rPr>
                      <m:t>=1,2, …</m:t>
                    </m:r>
                  </m:oMath>
                </a14:m>
                <a:r>
                  <a:rPr lang="en-GB" b="1" dirty="0"/>
                  <a:t> do</a:t>
                </a:r>
              </a:p>
              <a:p>
                <a:pPr lvl="1"/>
                <a:r>
                  <a:rPr lang="en-GB" b="1" dirty="0"/>
                  <a:t>if</a:t>
                </a:r>
                <a:r>
                  <a:rPr lang="en-GB" dirty="0"/>
                  <a:t> convergence criterion does not hold </a:t>
                </a:r>
                <a:r>
                  <a:rPr lang="en-GB" b="1" dirty="0"/>
                  <a:t>then</a:t>
                </a:r>
              </a:p>
              <a:p>
                <a:pPr lvl="2"/>
                <a:r>
                  <a:rPr lang="en-GB" b="1" dirty="0"/>
                  <a:t>for</a:t>
                </a:r>
                <a:r>
                  <a:rPr lang="en-GB" dirty="0"/>
                  <a:t> all </a:t>
                </a:r>
                <a14:m>
                  <m:oMath xmlns:m="http://schemas.openxmlformats.org/officeDocument/2006/math">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𝒓</m:t>
                        </m:r>
                      </m:e>
                      <m:sub>
                        <m:r>
                          <a:rPr lang="de-DE" i="1" dirty="0">
                            <a:latin typeface="Cambria Math" panose="02040503050406030204" pitchFamily="18" charset="0"/>
                            <a:ea typeface="Cambria Math" panose="02040503050406030204" pitchFamily="18" charset="0"/>
                          </a:rPr>
                          <m:t>𝑓</m:t>
                        </m:r>
                      </m:sub>
                    </m:sSub>
                    <m:r>
                      <a:rPr lang="en-GB" dirty="0">
                        <a:latin typeface="Cambria Math" panose="02040503050406030204" pitchFamily="18" charset="0"/>
                      </a:rPr>
                      <m:t>∈</m:t>
                    </m:r>
                    <m:r>
                      <a:rPr lang="de-DE" b="0" i="1" dirty="0" smtClean="0">
                        <a:latin typeface="Cambria Math" panose="02040503050406030204" pitchFamily="18" charset="0"/>
                        <a:ea typeface="Cambria Math" panose="02040503050406030204" pitchFamily="18" charset="0"/>
                      </a:rPr>
                      <m:t>𝑟𝑎𝑛</m:t>
                    </m:r>
                    <m:d>
                      <m:dPr>
                        <m:ctrlPr>
                          <a:rPr lang="de-DE" i="1" dirty="0">
                            <a:latin typeface="Cambria Math" panose="02040503050406030204" pitchFamily="18" charset="0"/>
                            <a:ea typeface="Cambria Math" panose="02040503050406030204" pitchFamily="18" charset="0"/>
                          </a:rPr>
                        </m:ctrlPr>
                      </m:dPr>
                      <m:e>
                        <m:r>
                          <a:rPr lang="de-DE" i="1" dirty="0">
                            <a:latin typeface="Cambria Math" panose="02040503050406030204" pitchFamily="18" charset="0"/>
                            <a:ea typeface="Cambria Math" panose="02040503050406030204" pitchFamily="18" charset="0"/>
                          </a:rPr>
                          <m:t>𝑟𝑣</m:t>
                        </m:r>
                        <m:d>
                          <m:dPr>
                            <m:ctrlPr>
                              <a:rPr lang="de-DE" i="1" dirty="0">
                                <a:latin typeface="Cambria Math" panose="02040503050406030204" pitchFamily="18" charset="0"/>
                                <a:ea typeface="Cambria Math" panose="02040503050406030204" pitchFamily="18" charset="0"/>
                              </a:rPr>
                            </m:ctrlPr>
                          </m:dPr>
                          <m:e>
                            <m:r>
                              <a:rPr lang="de-DE" i="1" dirty="0">
                                <a:latin typeface="Cambria Math" panose="02040503050406030204" pitchFamily="18" charset="0"/>
                                <a:ea typeface="Cambria Math" panose="02040503050406030204" pitchFamily="18" charset="0"/>
                              </a:rPr>
                              <m:t>𝑓</m:t>
                            </m:r>
                          </m:e>
                        </m:d>
                      </m:e>
                    </m:d>
                    <m:r>
                      <a:rPr lang="de-DE" i="1" dirty="0">
                        <a:latin typeface="Cambria Math" panose="02040503050406030204" pitchFamily="18" charset="0"/>
                        <a:ea typeface="Cambria Math" panose="02040503050406030204" pitchFamily="18" charset="0"/>
                      </a:rPr>
                      <m:t>,</m:t>
                    </m:r>
                    <m:r>
                      <a:rPr lang="en-GB" i="1" dirty="0">
                        <a:latin typeface="Cambria Math" panose="02040503050406030204" pitchFamily="18" charset="0"/>
                      </a:rPr>
                      <m:t>𝑓</m:t>
                    </m:r>
                    <m:r>
                      <a:rPr lang="en-GB" i="1" dirty="0">
                        <a:latin typeface="Cambria Math" panose="02040503050406030204" pitchFamily="18" charset="0"/>
                        <a:ea typeface="Cambria Math" panose="02040503050406030204" pitchFamily="18" charset="0"/>
                      </a:rPr>
                      <m:t>∈</m:t>
                    </m:r>
                    <m:sSubSup>
                      <m:sSubSupPr>
                        <m:ctrlPr>
                          <a:rPr lang="de-DE" b="0" i="1" dirty="0" smtClean="0">
                            <a:latin typeface="Cambria Math" panose="02040503050406030204" pitchFamily="18" charset="0"/>
                            <a:ea typeface="Cambria Math" panose="02040503050406030204" pitchFamily="18" charset="0"/>
                          </a:rPr>
                        </m:ctrlPr>
                      </m:sSubSupPr>
                      <m:e>
                        <m:r>
                          <a:rPr lang="de-DE" b="0" i="1" dirty="0" smtClean="0">
                            <a:latin typeface="Cambria Math" panose="02040503050406030204" pitchFamily="18" charset="0"/>
                            <a:ea typeface="Cambria Math" panose="02040503050406030204" pitchFamily="18" charset="0"/>
                          </a:rPr>
                          <m:t>𝐹</m:t>
                        </m:r>
                      </m:e>
                      <m:sub>
                        <m:r>
                          <a:rPr lang="de-DE" b="0" i="1" dirty="0" smtClean="0">
                            <a:latin typeface="Cambria Math" panose="02040503050406030204" pitchFamily="18" charset="0"/>
                            <a:ea typeface="Cambria Math" panose="02040503050406030204" pitchFamily="18" charset="0"/>
                          </a:rPr>
                          <m:t>𝑖</m:t>
                        </m:r>
                      </m:sub>
                      <m:sup>
                        <m:r>
                          <a:rPr lang="de-DE" b="0" i="1" dirty="0" smtClean="0">
                            <a:latin typeface="Cambria Math" panose="02040503050406030204" pitchFamily="18" charset="0"/>
                            <a:ea typeface="Cambria Math" panose="02040503050406030204" pitchFamily="18" charset="0"/>
                          </a:rPr>
                          <m:t>𝑡</m:t>
                        </m:r>
                      </m:sup>
                    </m:sSubSup>
                  </m:oMath>
                </a14:m>
                <a:r>
                  <a:rPr lang="en-GB" dirty="0"/>
                  <a:t> </a:t>
                </a:r>
                <a:r>
                  <a:rPr lang="en-GB" b="1" dirty="0"/>
                  <a:t>do</a:t>
                </a:r>
              </a:p>
              <a:p>
                <a:pPr lvl="3"/>
                <a14:m>
                  <m:oMath xmlns:m="http://schemas.openxmlformats.org/officeDocument/2006/math">
                    <m:sSubSup>
                      <m:sSubSupPr>
                        <m:ctrlPr>
                          <a:rPr lang="de-DE" i="1" dirty="0">
                            <a:latin typeface="Cambria Math" panose="02040503050406030204" pitchFamily="18" charset="0"/>
                            <a:ea typeface="Cambria Math" panose="02040503050406030204" pitchFamily="18" charset="0"/>
                          </a:rPr>
                        </m:ctrlPr>
                      </m:sSubSupPr>
                      <m:e>
                        <m:r>
                          <a:rPr lang="de-DE" i="1" dirty="0">
                            <a:latin typeface="Cambria Math" panose="02040503050406030204" pitchFamily="18" charset="0"/>
                            <a:ea typeface="Cambria Math" panose="02040503050406030204" pitchFamily="18" charset="0"/>
                          </a:rPr>
                          <m:t>𝜙</m:t>
                        </m:r>
                      </m:e>
                      <m:sub>
                        <m:r>
                          <a:rPr lang="de-DE" i="1" dirty="0">
                            <a:latin typeface="Cambria Math" panose="02040503050406030204" pitchFamily="18" charset="0"/>
                            <a:ea typeface="Cambria Math" panose="02040503050406030204" pitchFamily="18" charset="0"/>
                          </a:rPr>
                          <m:t>𝑓</m:t>
                        </m:r>
                      </m:sub>
                      <m:sup>
                        <m:r>
                          <a:rPr lang="de-DE"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𝑡</m:t>
                        </m:r>
                        <m:r>
                          <a:rPr lang="de-DE" i="1" dirty="0">
                            <a:latin typeface="Cambria Math" panose="02040503050406030204" pitchFamily="18" charset="0"/>
                            <a:ea typeface="Cambria Math" panose="02040503050406030204" pitchFamily="18" charset="0"/>
                          </a:rPr>
                          <m:t>+1)</m:t>
                        </m:r>
                      </m:sup>
                    </m:sSubSup>
                    <m:d>
                      <m:dPr>
                        <m:ctrlPr>
                          <a:rPr lang="de-DE" i="1" dirty="0">
                            <a:latin typeface="Cambria Math" panose="02040503050406030204" pitchFamily="18" charset="0"/>
                            <a:ea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𝒓</m:t>
                            </m:r>
                          </m:e>
                          <m:sub>
                            <m:r>
                              <a:rPr lang="de-DE" i="1" dirty="0">
                                <a:latin typeface="Cambria Math" panose="02040503050406030204" pitchFamily="18" charset="0"/>
                                <a:ea typeface="Cambria Math" panose="02040503050406030204" pitchFamily="18" charset="0"/>
                              </a:rPr>
                              <m:t>𝑓</m:t>
                            </m:r>
                          </m:sub>
                        </m:sSub>
                      </m:e>
                    </m:d>
                    <m:r>
                      <a:rPr lang="de-DE" i="1" dirty="0">
                        <a:latin typeface="Cambria Math" panose="02040503050406030204" pitchFamily="18" charset="0"/>
                        <a:ea typeface="Cambria Math" panose="02040503050406030204" pitchFamily="18" charset="0"/>
                      </a:rPr>
                      <m:t>←</m:t>
                    </m:r>
                    <m:sSubSup>
                      <m:sSubSupPr>
                        <m:ctrlPr>
                          <a:rPr lang="de-DE" i="1" dirty="0">
                            <a:latin typeface="Cambria Math" panose="02040503050406030204" pitchFamily="18" charset="0"/>
                            <a:ea typeface="Cambria Math" panose="02040503050406030204" pitchFamily="18" charset="0"/>
                          </a:rPr>
                        </m:ctrlPr>
                      </m:sSubSupPr>
                      <m:e>
                        <m:r>
                          <a:rPr lang="de-DE" i="1" dirty="0">
                            <a:latin typeface="Cambria Math" panose="02040503050406030204" pitchFamily="18" charset="0"/>
                            <a:ea typeface="Cambria Math" panose="02040503050406030204" pitchFamily="18" charset="0"/>
                          </a:rPr>
                          <m:t>𝜙</m:t>
                        </m:r>
                      </m:e>
                      <m:sub>
                        <m:r>
                          <a:rPr lang="de-DE" i="1" dirty="0">
                            <a:latin typeface="Cambria Math" panose="02040503050406030204" pitchFamily="18" charset="0"/>
                            <a:ea typeface="Cambria Math" panose="02040503050406030204" pitchFamily="18" charset="0"/>
                          </a:rPr>
                          <m:t>𝑓</m:t>
                        </m:r>
                      </m:sub>
                      <m:sup>
                        <m:r>
                          <a:rPr lang="de-DE" i="1" dirty="0">
                            <a:latin typeface="Cambria Math" panose="02040503050406030204" pitchFamily="18" charset="0"/>
                            <a:ea typeface="Cambria Math" panose="02040503050406030204" pitchFamily="18" charset="0"/>
                          </a:rPr>
                          <m:t>𝑡</m:t>
                        </m:r>
                      </m:sup>
                    </m:sSubSup>
                    <m:d>
                      <m:dPr>
                        <m:ctrlPr>
                          <a:rPr lang="de-DE" i="1" dirty="0">
                            <a:latin typeface="Cambria Math" panose="02040503050406030204" pitchFamily="18" charset="0"/>
                            <a:ea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𝒓</m:t>
                            </m:r>
                          </m:e>
                          <m:sub>
                            <m:r>
                              <a:rPr lang="de-DE" i="1" dirty="0">
                                <a:latin typeface="Cambria Math" panose="02040503050406030204" pitchFamily="18" charset="0"/>
                                <a:ea typeface="Cambria Math" panose="02040503050406030204" pitchFamily="18" charset="0"/>
                              </a:rPr>
                              <m:t>𝑓</m:t>
                            </m:r>
                          </m:sub>
                        </m:sSub>
                      </m:e>
                    </m:d>
                    <m:f>
                      <m:fPr>
                        <m:ctrlPr>
                          <a:rPr lang="de-DE" i="1">
                            <a:latin typeface="Cambria Math" panose="02040503050406030204" pitchFamily="18" charset="0"/>
                            <a:ea typeface="Cambria Math" panose="02040503050406030204" pitchFamily="18" charset="0"/>
                          </a:rPr>
                        </m:ctrlPr>
                      </m:fPr>
                      <m:num>
                        <m:sSup>
                          <m:sSupPr>
                            <m:ctrlPr>
                              <a:rPr lang="de-DE" i="1" dirty="0">
                                <a:latin typeface="Cambria Math" panose="02040503050406030204" pitchFamily="18" charset="0"/>
                                <a:ea typeface="Cambria Math" panose="02040503050406030204" pitchFamily="18" charset="0"/>
                              </a:rPr>
                            </m:ctrlPr>
                          </m:sSupPr>
                          <m:e>
                            <m:r>
                              <a:rPr lang="de-DE" i="1" dirty="0">
                                <a:latin typeface="Cambria Math" panose="02040503050406030204" pitchFamily="18" charset="0"/>
                                <a:ea typeface="Cambria Math" panose="02040503050406030204" pitchFamily="18" charset="0"/>
                              </a:rPr>
                              <m:t>𝑃</m:t>
                            </m:r>
                          </m:e>
                          <m:sup>
                            <m:r>
                              <a:rPr lang="de-DE" i="1" dirty="0">
                                <a:latin typeface="Cambria Math" panose="02040503050406030204" pitchFamily="18" charset="0"/>
                                <a:ea typeface="Cambria Math" panose="02040503050406030204" pitchFamily="18" charset="0"/>
                              </a:rPr>
                              <m:t>#</m:t>
                            </m:r>
                          </m:sup>
                        </m:sSup>
                        <m:d>
                          <m:dPr>
                            <m:ctrlPr>
                              <a:rPr lang="de-DE" i="1">
                                <a:latin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𝒓</m:t>
                                </m:r>
                              </m:e>
                              <m:sub>
                                <m:r>
                                  <a:rPr lang="de-DE" i="1" dirty="0">
                                    <a:latin typeface="Cambria Math" panose="02040503050406030204" pitchFamily="18" charset="0"/>
                                    <a:ea typeface="Cambria Math" panose="02040503050406030204" pitchFamily="18" charset="0"/>
                                  </a:rPr>
                                  <m:t>𝑓</m:t>
                                </m:r>
                              </m:sub>
                            </m:sSub>
                          </m:e>
                        </m:d>
                      </m:num>
                      <m:den>
                        <m:sSup>
                          <m:sSupPr>
                            <m:ctrlPr>
                              <a:rPr lang="de-DE" i="1" dirty="0" smtClean="0">
                                <a:solidFill>
                                  <a:schemeClr val="accent1"/>
                                </a:solidFill>
                                <a:latin typeface="Cambria Math" panose="02040503050406030204" pitchFamily="18" charset="0"/>
                                <a:ea typeface="Cambria Math" panose="02040503050406030204" pitchFamily="18" charset="0"/>
                              </a:rPr>
                            </m:ctrlPr>
                          </m:sSupPr>
                          <m:e>
                            <m:r>
                              <a:rPr lang="de-DE" i="1" dirty="0">
                                <a:solidFill>
                                  <a:schemeClr val="accent1"/>
                                </a:solidFill>
                                <a:latin typeface="Cambria Math" panose="02040503050406030204" pitchFamily="18" charset="0"/>
                                <a:ea typeface="Cambria Math" panose="02040503050406030204" pitchFamily="18" charset="0"/>
                              </a:rPr>
                              <m:t>𝑃</m:t>
                            </m:r>
                          </m:e>
                          <m:sup>
                            <m:r>
                              <a:rPr lang="de-DE" i="1" dirty="0">
                                <a:solidFill>
                                  <a:schemeClr val="accent1"/>
                                </a:solidFill>
                                <a:latin typeface="Cambria Math" panose="02040503050406030204" pitchFamily="18" charset="0"/>
                                <a:ea typeface="Cambria Math" panose="02040503050406030204" pitchFamily="18" charset="0"/>
                              </a:rPr>
                              <m:t>𝑡</m:t>
                            </m:r>
                          </m:sup>
                        </m:sSup>
                        <m:d>
                          <m:dPr>
                            <m:ctrlPr>
                              <a:rPr lang="de-DE" i="1" dirty="0">
                                <a:solidFill>
                                  <a:schemeClr val="accent1"/>
                                </a:solidFill>
                                <a:latin typeface="Cambria Math" panose="02040503050406030204" pitchFamily="18" charset="0"/>
                                <a:ea typeface="Cambria Math" panose="02040503050406030204" pitchFamily="18" charset="0"/>
                              </a:rPr>
                            </m:ctrlPr>
                          </m:dPr>
                          <m:e>
                            <m:sSub>
                              <m:sSubPr>
                                <m:ctrlPr>
                                  <a:rPr lang="de-DE" i="1" dirty="0">
                                    <a:solidFill>
                                      <a:schemeClr val="accent1"/>
                                    </a:solidFill>
                                    <a:latin typeface="Cambria Math" panose="02040503050406030204" pitchFamily="18" charset="0"/>
                                  </a:rPr>
                                </m:ctrlPr>
                              </m:sSubPr>
                              <m:e>
                                <m:r>
                                  <a:rPr lang="de-DE" b="1" i="1" dirty="0">
                                    <a:solidFill>
                                      <a:schemeClr val="accent1"/>
                                    </a:solidFill>
                                    <a:latin typeface="Cambria Math" panose="02040503050406030204" pitchFamily="18" charset="0"/>
                                  </a:rPr>
                                  <m:t>𝒓</m:t>
                                </m:r>
                              </m:e>
                              <m:sub>
                                <m:r>
                                  <a:rPr lang="de-DE" i="1" dirty="0">
                                    <a:solidFill>
                                      <a:schemeClr val="accent1"/>
                                    </a:solidFill>
                                    <a:latin typeface="Cambria Math" panose="02040503050406030204" pitchFamily="18" charset="0"/>
                                  </a:rPr>
                                  <m:t>𝑓</m:t>
                                </m:r>
                              </m:sub>
                            </m:sSub>
                          </m:e>
                        </m:d>
                      </m:den>
                    </m:f>
                  </m:oMath>
                </a14:m>
                <a:endParaRPr lang="de-DE" dirty="0"/>
              </a:p>
              <a:p>
                <a:pPr lvl="1"/>
                <a:r>
                  <a:rPr lang="en-GB" b="1" dirty="0"/>
                  <a:t>else break</a:t>
                </a:r>
              </a:p>
              <a:p>
                <a:pPr lvl="1"/>
                <a:r>
                  <a:rPr lang="en-GB" dirty="0">
                    <a:solidFill>
                      <a:schemeClr val="tx1"/>
                    </a:solidFill>
                  </a:rPr>
                  <a:t>Choose a neighbour </a:t>
                </a:r>
                <a14:m>
                  <m:oMath xmlns:m="http://schemas.openxmlformats.org/officeDocument/2006/math">
                    <m:sSub>
                      <m:sSubPr>
                        <m:ctrlPr>
                          <a:rPr lang="de-DE" b="1" i="1" dirty="0">
                            <a:latin typeface="Cambria Math" panose="02040503050406030204" pitchFamily="18" charset="0"/>
                          </a:rPr>
                        </m:ctrlPr>
                      </m:sSubPr>
                      <m:e>
                        <m:r>
                          <a:rPr lang="en-GB" b="1" i="1" dirty="0">
                            <a:latin typeface="Cambria Math" panose="02040503050406030204" pitchFamily="18" charset="0"/>
                          </a:rPr>
                          <m:t>𝑪</m:t>
                        </m:r>
                      </m:e>
                      <m:sub>
                        <m:r>
                          <a:rPr lang="de-DE" b="0" i="1" dirty="0" smtClean="0">
                            <a:latin typeface="Cambria Math" panose="02040503050406030204" pitchFamily="18" charset="0"/>
                          </a:rPr>
                          <m:t>𝑗</m:t>
                        </m:r>
                      </m:sub>
                    </m:sSub>
                  </m:oMath>
                </a14:m>
                <a:r>
                  <a:rPr lang="en-GB" dirty="0">
                    <a:solidFill>
                      <a:schemeClr val="tx1"/>
                    </a:solidFill>
                  </a:rPr>
                  <a:t> as new current cluster at random</a:t>
                </a:r>
              </a:p>
              <a:p>
                <a:pPr lvl="1"/>
                <a:r>
                  <a:rPr lang="en-GB" dirty="0"/>
                  <a:t>Compute and send message </a:t>
                </a:r>
                <a14:m>
                  <m:oMath xmlns:m="http://schemas.openxmlformats.org/officeDocument/2006/math">
                    <m:sSubSup>
                      <m:sSubSupPr>
                        <m:ctrlPr>
                          <a:rPr lang="de-DE" i="1" dirty="0">
                            <a:latin typeface="Cambria Math" panose="02040503050406030204" pitchFamily="18" charset="0"/>
                          </a:rPr>
                        </m:ctrlPr>
                      </m:sSubSupPr>
                      <m:e>
                        <m:r>
                          <a:rPr lang="en-GB" i="1" dirty="0">
                            <a:latin typeface="Cambria Math" panose="02040503050406030204" pitchFamily="18" charset="0"/>
                          </a:rPr>
                          <m:t>𝑚</m:t>
                        </m:r>
                      </m:e>
                      <m:sub>
                        <m:r>
                          <a:rPr lang="de-DE" b="0" i="1" dirty="0" smtClean="0">
                            <a:latin typeface="Cambria Math" panose="02040503050406030204" pitchFamily="18" charset="0"/>
                          </a:rPr>
                          <m:t>𝑖𝑗</m:t>
                        </m:r>
                      </m:sub>
                      <m:sup>
                        <m:r>
                          <a:rPr lang="de-DE" i="1" dirty="0">
                            <a:latin typeface="Cambria Math" panose="02040503050406030204" pitchFamily="18" charset="0"/>
                          </a:rPr>
                          <m:t>𝑡</m:t>
                        </m:r>
                      </m:sup>
                    </m:sSubSup>
                  </m:oMath>
                </a14:m>
                <a:r>
                  <a:rPr lang="en-GB" dirty="0">
                    <a:solidFill>
                      <a:schemeClr val="tx1"/>
                    </a:solidFill>
                  </a:rPr>
                  <a:t> to </a:t>
                </a:r>
                <a14:m>
                  <m:oMath xmlns:m="http://schemas.openxmlformats.org/officeDocument/2006/math">
                    <m:sSub>
                      <m:sSubPr>
                        <m:ctrlPr>
                          <a:rPr lang="de-DE" b="1" i="1" dirty="0">
                            <a:latin typeface="Cambria Math" panose="02040503050406030204" pitchFamily="18" charset="0"/>
                          </a:rPr>
                        </m:ctrlPr>
                      </m:sSubPr>
                      <m:e>
                        <m:r>
                          <a:rPr lang="en-GB" b="1" i="1" dirty="0">
                            <a:latin typeface="Cambria Math" panose="02040503050406030204" pitchFamily="18" charset="0"/>
                          </a:rPr>
                          <m:t>𝑪</m:t>
                        </m:r>
                      </m:e>
                      <m:sub>
                        <m:r>
                          <a:rPr lang="de-DE" i="1" dirty="0">
                            <a:latin typeface="Cambria Math" panose="02040503050406030204" pitchFamily="18" charset="0"/>
                          </a:rPr>
                          <m:t>𝑗</m:t>
                        </m:r>
                      </m:sub>
                    </m:sSub>
                  </m:oMath>
                </a14:m>
                <a:endParaRPr lang="en-GB" dirty="0">
                  <a:solidFill>
                    <a:schemeClr val="tx1"/>
                  </a:solidFill>
                </a:endParaRPr>
              </a:p>
              <a:p>
                <a:endParaRPr lang="en-GB" dirty="0"/>
              </a:p>
            </p:txBody>
          </p:sp>
        </mc:Choice>
        <mc:Fallback xmlns="">
          <p:sp>
            <p:nvSpPr>
              <p:cNvPr id="3" name="Content Placeholder 2">
                <a:extLst>
                  <a:ext uri="{FF2B5EF4-FFF2-40B4-BE49-F238E27FC236}">
                    <a16:creationId xmlns:a16="http://schemas.microsoft.com/office/drawing/2014/main" id="{9CD041BB-9A61-3A43-B5EB-7986CCE7789E}"/>
                  </a:ext>
                </a:extLst>
              </p:cNvPr>
              <p:cNvSpPr>
                <a:spLocks noGrp="1" noRot="1" noChangeAspect="1" noMove="1" noResize="1" noEditPoints="1" noAdjustHandles="1" noChangeArrowheads="1" noChangeShapeType="1" noTextEdit="1"/>
              </p:cNvSpPr>
              <p:nvPr>
                <p:ph idx="1"/>
              </p:nvPr>
            </p:nvSpPr>
            <p:spPr>
              <a:blipFill>
                <a:blip r:embed="rId2"/>
                <a:stretch>
                  <a:fillRect l="-1436" t="-2687"/>
                </a:stretch>
              </a:blipFill>
            </p:spPr>
            <p:txBody>
              <a:bodyPr/>
              <a:lstStyle/>
              <a:p>
                <a:r>
                  <a:rPr lang="en-GB">
                    <a:noFill/>
                  </a:rPr>
                  <a:t> </a:t>
                </a:r>
              </a:p>
            </p:txBody>
          </p:sp>
        </mc:Fallback>
      </mc:AlternateContent>
      <p:sp>
        <p:nvSpPr>
          <p:cNvPr id="8" name="Date Placeholder 7">
            <a:extLst>
              <a:ext uri="{FF2B5EF4-FFF2-40B4-BE49-F238E27FC236}">
                <a16:creationId xmlns:a16="http://schemas.microsoft.com/office/drawing/2014/main" id="{BF763D3A-FC08-9F45-8B92-11D0183F1802}"/>
              </a:ext>
            </a:extLst>
          </p:cNvPr>
          <p:cNvSpPr>
            <a:spLocks noGrp="1"/>
          </p:cNvSpPr>
          <p:nvPr>
            <p:ph type="dt" sz="half" idx="2"/>
          </p:nvPr>
        </p:nvSpPr>
        <p:spPr/>
        <p:txBody>
          <a:bodyPr/>
          <a:lstStyle/>
          <a:p>
            <a:r>
              <a:rPr lang="en-GB"/>
              <a:t>Lifted Learning</a:t>
            </a:r>
            <a:endParaRPr lang="en-US" dirty="0"/>
          </a:p>
        </p:txBody>
      </p:sp>
      <p:sp>
        <p:nvSpPr>
          <p:cNvPr id="10" name="Footer Placeholder 9">
            <a:extLst>
              <a:ext uri="{FF2B5EF4-FFF2-40B4-BE49-F238E27FC236}">
                <a16:creationId xmlns:a16="http://schemas.microsoft.com/office/drawing/2014/main" id="{38469CF1-C4DB-E845-944D-F3F92C2B7933}"/>
              </a:ext>
            </a:extLst>
          </p:cNvPr>
          <p:cNvSpPr>
            <a:spLocks noGrp="1"/>
          </p:cNvSpPr>
          <p:nvPr>
            <p:ph type="ftr" sz="quarter" idx="3"/>
          </p:nvPr>
        </p:nvSpPr>
        <p:spPr/>
        <p:txBody>
          <a:bodyPr/>
          <a:lstStyle/>
          <a:p>
            <a:r>
              <a:rPr lang="en-GB"/>
              <a:t>T. Braun - StaRAI</a:t>
            </a:r>
          </a:p>
        </p:txBody>
      </p:sp>
      <p:sp>
        <p:nvSpPr>
          <p:cNvPr id="5" name="Slide Number Placeholder 4">
            <a:extLst>
              <a:ext uri="{FF2B5EF4-FFF2-40B4-BE49-F238E27FC236}">
                <a16:creationId xmlns:a16="http://schemas.microsoft.com/office/drawing/2014/main" id="{F1875802-7015-454E-AC4F-49C7163A0CC0}"/>
              </a:ext>
            </a:extLst>
          </p:cNvPr>
          <p:cNvSpPr>
            <a:spLocks noGrp="1"/>
          </p:cNvSpPr>
          <p:nvPr>
            <p:ph type="sldNum" sz="quarter" idx="4"/>
          </p:nvPr>
        </p:nvSpPr>
        <p:spPr/>
        <p:txBody>
          <a:bodyPr/>
          <a:lstStyle/>
          <a:p>
            <a:fld id="{67C9959E-8E6B-B04C-9955-EA096F41CA7A}" type="slidenum">
              <a:rPr lang="en-GB" smtClean="0"/>
              <a:t>159</a:t>
            </a:fld>
            <a:endParaRPr lang="en-GB"/>
          </a:p>
        </p:txBody>
      </p:sp>
      <p:sp>
        <p:nvSpPr>
          <p:cNvPr id="7" name="Rectangle 6">
            <a:extLst>
              <a:ext uri="{FF2B5EF4-FFF2-40B4-BE49-F238E27FC236}">
                <a16:creationId xmlns:a16="http://schemas.microsoft.com/office/drawing/2014/main" id="{812AB20C-951A-924D-A7DE-390294317478}"/>
              </a:ext>
            </a:extLst>
          </p:cNvPr>
          <p:cNvSpPr/>
          <p:nvPr/>
        </p:nvSpPr>
        <p:spPr>
          <a:xfrm>
            <a:off x="10036094" y="5389888"/>
            <a:ext cx="1795582" cy="280186"/>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IPF-JT</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11488549-1DC7-144B-BAC6-CF8260E47FB4}"/>
                  </a:ext>
                </a:extLst>
              </p:cNvPr>
              <p:cNvSpPr txBox="1"/>
              <p:nvPr/>
            </p:nvSpPr>
            <p:spPr>
              <a:xfrm>
                <a:off x="7643133" y="1746847"/>
                <a:ext cx="4101738" cy="967701"/>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de-DE" dirty="0">
                    <a:ea typeface="Cambria Math" panose="02040503050406030204" pitchFamily="18" charset="0"/>
                  </a:rPr>
                  <a:t>Compute </a:t>
                </a:r>
                <a14:m>
                  <m:oMath xmlns:m="http://schemas.openxmlformats.org/officeDocument/2006/math">
                    <m:sSup>
                      <m:sSupPr>
                        <m:ctrlPr>
                          <a:rPr lang="de-DE" i="1" dirty="0">
                            <a:latin typeface="Cambria Math" panose="02040503050406030204" pitchFamily="18" charset="0"/>
                            <a:ea typeface="Cambria Math" panose="02040503050406030204" pitchFamily="18" charset="0"/>
                          </a:rPr>
                        </m:ctrlPr>
                      </m:sSupPr>
                      <m:e>
                        <m:r>
                          <a:rPr lang="de-DE" i="1" dirty="0">
                            <a:latin typeface="Cambria Math" panose="02040503050406030204" pitchFamily="18" charset="0"/>
                            <a:ea typeface="Cambria Math" panose="02040503050406030204" pitchFamily="18" charset="0"/>
                          </a:rPr>
                          <m:t>𝑃</m:t>
                        </m:r>
                      </m:e>
                      <m:sup>
                        <m:r>
                          <a:rPr lang="de-DE" i="1" dirty="0">
                            <a:latin typeface="Cambria Math" panose="02040503050406030204" pitchFamily="18" charset="0"/>
                            <a:ea typeface="Cambria Math" panose="02040503050406030204" pitchFamily="18" charset="0"/>
                          </a:rPr>
                          <m:t>𝑡</m:t>
                        </m:r>
                      </m:sup>
                    </m:sSup>
                    <m:d>
                      <m:dPr>
                        <m:ctrlPr>
                          <a:rPr lang="de-DE" i="1" dirty="0">
                            <a:latin typeface="Cambria Math" panose="02040503050406030204" pitchFamily="18" charset="0"/>
                            <a:ea typeface="Cambria Math" panose="02040503050406030204" pitchFamily="18" charset="0"/>
                          </a:rPr>
                        </m:ctrlPr>
                      </m:dPr>
                      <m:e>
                        <m:sSub>
                          <m:sSubPr>
                            <m:ctrlPr>
                              <a:rPr lang="de-DE" i="1" dirty="0">
                                <a:latin typeface="Cambria Math" panose="02040503050406030204" pitchFamily="18" charset="0"/>
                              </a:rPr>
                            </m:ctrlPr>
                          </m:sSubPr>
                          <m:e>
                            <m:r>
                              <a:rPr lang="de-DE" b="1" i="1" dirty="0">
                                <a:latin typeface="Cambria Math" panose="02040503050406030204" pitchFamily="18" charset="0"/>
                              </a:rPr>
                              <m:t>𝒓</m:t>
                            </m:r>
                          </m:e>
                          <m:sub>
                            <m:r>
                              <a:rPr lang="de-DE" i="1" dirty="0">
                                <a:latin typeface="Cambria Math" panose="02040503050406030204" pitchFamily="18" charset="0"/>
                              </a:rPr>
                              <m:t>𝑓</m:t>
                            </m:r>
                          </m:sub>
                        </m:sSub>
                      </m:e>
                    </m:d>
                  </m:oMath>
                </a14:m>
                <a:r>
                  <a:rPr lang="en-GB" b="1" dirty="0"/>
                  <a:t> </a:t>
                </a:r>
                <a:r>
                  <a:rPr lang="en-GB" dirty="0"/>
                  <a:t>using current </a:t>
                </a:r>
                <a14:m>
                  <m:oMath xmlns:m="http://schemas.openxmlformats.org/officeDocument/2006/math">
                    <m:sSubSup>
                      <m:sSubSupPr>
                        <m:ctrlPr>
                          <a:rPr lang="de-DE" i="1" dirty="0">
                            <a:latin typeface="Cambria Math" panose="02040503050406030204" pitchFamily="18" charset="0"/>
                          </a:rPr>
                        </m:ctrlPr>
                      </m:sSubSupPr>
                      <m:e>
                        <m:r>
                          <a:rPr lang="en-GB" i="1" dirty="0">
                            <a:latin typeface="Cambria Math" panose="02040503050406030204" pitchFamily="18" charset="0"/>
                          </a:rPr>
                          <m:t>𝑚</m:t>
                        </m:r>
                      </m:e>
                      <m:sub>
                        <m:r>
                          <a:rPr lang="de-DE" i="1" dirty="0">
                            <a:latin typeface="Cambria Math" panose="02040503050406030204" pitchFamily="18" charset="0"/>
                          </a:rPr>
                          <m:t>𝑗𝑖</m:t>
                        </m:r>
                      </m:sub>
                      <m:sup>
                        <m:r>
                          <a:rPr lang="de-DE" i="1" dirty="0">
                            <a:latin typeface="Cambria Math" panose="02040503050406030204" pitchFamily="18" charset="0"/>
                          </a:rPr>
                          <m:t>𝑡</m:t>
                        </m:r>
                      </m:sup>
                    </m:sSubSup>
                  </m:oMath>
                </a14:m>
                <a:r>
                  <a:rPr lang="en-GB" dirty="0"/>
                  <a:t> and</a:t>
                </a:r>
                <a:r>
                  <a:rPr lang="de-DE" dirty="0">
                    <a:ea typeface="Cambria Math" panose="02040503050406030204" pitchFamily="18" charset="0"/>
                  </a:rPr>
                  <a:t> </a:t>
                </a:r>
                <a14:m>
                  <m:oMath xmlns:m="http://schemas.openxmlformats.org/officeDocument/2006/math">
                    <m:sSubSup>
                      <m:sSubSupPr>
                        <m:ctrlPr>
                          <a:rPr lang="de-DE" i="1" dirty="0">
                            <a:latin typeface="Cambria Math" panose="02040503050406030204" pitchFamily="18" charset="0"/>
                            <a:ea typeface="Cambria Math" panose="02040503050406030204" pitchFamily="18" charset="0"/>
                          </a:rPr>
                        </m:ctrlPr>
                      </m:sSubSupPr>
                      <m:e>
                        <m:r>
                          <a:rPr lang="de-DE" i="1" dirty="0">
                            <a:latin typeface="Cambria Math" panose="02040503050406030204" pitchFamily="18" charset="0"/>
                            <a:ea typeface="Cambria Math" panose="02040503050406030204" pitchFamily="18" charset="0"/>
                          </a:rPr>
                          <m:t>𝐹</m:t>
                        </m:r>
                      </m:e>
                      <m:sub>
                        <m:r>
                          <a:rPr lang="de-DE" i="1" dirty="0">
                            <a:latin typeface="Cambria Math" panose="02040503050406030204" pitchFamily="18" charset="0"/>
                            <a:ea typeface="Cambria Math" panose="02040503050406030204" pitchFamily="18" charset="0"/>
                          </a:rPr>
                          <m:t>𝑖</m:t>
                        </m:r>
                      </m:sub>
                      <m:sup>
                        <m:r>
                          <a:rPr lang="de-DE" i="1" dirty="0">
                            <a:latin typeface="Cambria Math" panose="02040503050406030204" pitchFamily="18" charset="0"/>
                            <a:ea typeface="Cambria Math" panose="02040503050406030204" pitchFamily="18" charset="0"/>
                          </a:rPr>
                          <m:t>𝑡</m:t>
                        </m:r>
                      </m:sup>
                    </m:sSubSup>
                  </m:oMath>
                </a14:m>
                <a:r>
                  <a:rPr lang="en-GB" dirty="0"/>
                  <a:t> </a:t>
                </a:r>
              </a:p>
              <a:p>
                <a:pPr marL="285750" indent="-285750">
                  <a:buFont typeface="Arial" panose="020B0604020202020204" pitchFamily="34" charset="0"/>
                  <a:buChar char="•"/>
                </a:pPr>
                <a:r>
                  <a:rPr lang="en-GB" dirty="0"/>
                  <a:t>Organise in a reasonable way over all local factors and assignments</a:t>
                </a:r>
              </a:p>
            </p:txBody>
          </p:sp>
        </mc:Choice>
        <mc:Fallback xmlns="">
          <p:sp>
            <p:nvSpPr>
              <p:cNvPr id="4" name="TextBox 3">
                <a:extLst>
                  <a:ext uri="{FF2B5EF4-FFF2-40B4-BE49-F238E27FC236}">
                    <a16:creationId xmlns:a16="http://schemas.microsoft.com/office/drawing/2014/main" id="{11488549-1DC7-144B-BAC6-CF8260E47FB4}"/>
                  </a:ext>
                </a:extLst>
              </p:cNvPr>
              <p:cNvSpPr txBox="1">
                <a:spLocks noRot="1" noChangeAspect="1" noMove="1" noResize="1" noEditPoints="1" noAdjustHandles="1" noChangeArrowheads="1" noChangeShapeType="1" noTextEdit="1"/>
              </p:cNvSpPr>
              <p:nvPr/>
            </p:nvSpPr>
            <p:spPr>
              <a:xfrm>
                <a:off x="7643133" y="1746847"/>
                <a:ext cx="4101738" cy="967701"/>
              </a:xfrm>
              <a:prstGeom prst="rect">
                <a:avLst/>
              </a:prstGeom>
              <a:blipFill>
                <a:blip r:embed="rId3"/>
                <a:stretch>
                  <a:fillRect/>
                </a:stretch>
              </a:blipFill>
            </p:spPr>
            <p:txBody>
              <a:bodyPr/>
              <a:lstStyle/>
              <a:p>
                <a:r>
                  <a:rPr lang="en-GB">
                    <a:noFill/>
                  </a:rPr>
                  <a:t> </a:t>
                </a:r>
              </a:p>
            </p:txBody>
          </p:sp>
        </mc:Fallback>
      </mc:AlternateContent>
      <p:cxnSp>
        <p:nvCxnSpPr>
          <p:cNvPr id="9" name="Straight Arrow Connector 8">
            <a:extLst>
              <a:ext uri="{FF2B5EF4-FFF2-40B4-BE49-F238E27FC236}">
                <a16:creationId xmlns:a16="http://schemas.microsoft.com/office/drawing/2014/main" id="{52958991-4F6D-B64C-91C2-BAAB8830139C}"/>
              </a:ext>
            </a:extLst>
          </p:cNvPr>
          <p:cNvCxnSpPr>
            <a:cxnSpLocks/>
            <a:stCxn id="4" idx="2"/>
          </p:cNvCxnSpPr>
          <p:nvPr/>
        </p:nvCxnSpPr>
        <p:spPr>
          <a:xfrm flipH="1">
            <a:off x="4102172" y="2714548"/>
            <a:ext cx="5591830" cy="1585663"/>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78B4200E-7E0C-2A4A-B5E2-C1F9C3FB676F}"/>
                  </a:ext>
                </a:extLst>
              </p:cNvPr>
              <p:cNvSpPr txBox="1"/>
              <p:nvPr/>
            </p:nvSpPr>
            <p:spPr>
              <a:xfrm>
                <a:off x="8028860" y="3555373"/>
                <a:ext cx="3379814" cy="1200329"/>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GB" dirty="0">
                    <a:ea typeface="Cambria Math" panose="02040503050406030204" pitchFamily="18" charset="0"/>
                  </a:rPr>
                  <a:t>No ordering prescribed; </a:t>
                </a:r>
                <a:r>
                  <a:rPr lang="en-GB" dirty="0"/>
                  <a:t>implicitly required that all </a:t>
                </a:r>
                <a14:m>
                  <m:oMath xmlns:m="http://schemas.openxmlformats.org/officeDocument/2006/math">
                    <m:sSub>
                      <m:sSubPr>
                        <m:ctrlPr>
                          <a:rPr lang="de-DE" b="1" i="1" dirty="0">
                            <a:latin typeface="Cambria Math" panose="02040503050406030204" pitchFamily="18" charset="0"/>
                          </a:rPr>
                        </m:ctrlPr>
                      </m:sSubPr>
                      <m:e>
                        <m:r>
                          <a:rPr lang="en-GB" b="1" i="1" dirty="0">
                            <a:latin typeface="Cambria Math" panose="02040503050406030204" pitchFamily="18" charset="0"/>
                          </a:rPr>
                          <m:t>𝑪</m:t>
                        </m:r>
                      </m:e>
                      <m:sub>
                        <m:r>
                          <a:rPr lang="de-DE" i="1" dirty="0">
                            <a:latin typeface="Cambria Math" panose="02040503050406030204" pitchFamily="18" charset="0"/>
                          </a:rPr>
                          <m:t>𝑖</m:t>
                        </m:r>
                      </m:sub>
                    </m:sSub>
                  </m:oMath>
                </a14:m>
                <a:r>
                  <a:rPr lang="en-GB" dirty="0"/>
                  <a:t> visited enough</a:t>
                </a:r>
              </a:p>
              <a:p>
                <a:pPr marL="285750" indent="-285750">
                  <a:buFont typeface="Arial" panose="020B0604020202020204" pitchFamily="34" charset="0"/>
                  <a:buChar char="•"/>
                </a:pPr>
                <a:r>
                  <a:rPr lang="en-GB" dirty="0"/>
                  <a:t>E.g., start at a leaf, traverse the clusters by depth first search</a:t>
                </a:r>
              </a:p>
            </p:txBody>
          </p:sp>
        </mc:Choice>
        <mc:Fallback xmlns="">
          <p:sp>
            <p:nvSpPr>
              <p:cNvPr id="16" name="TextBox 15">
                <a:extLst>
                  <a:ext uri="{FF2B5EF4-FFF2-40B4-BE49-F238E27FC236}">
                    <a16:creationId xmlns:a16="http://schemas.microsoft.com/office/drawing/2014/main" id="{78B4200E-7E0C-2A4A-B5E2-C1F9C3FB676F}"/>
                  </a:ext>
                </a:extLst>
              </p:cNvPr>
              <p:cNvSpPr txBox="1">
                <a:spLocks noRot="1" noChangeAspect="1" noMove="1" noResize="1" noEditPoints="1" noAdjustHandles="1" noChangeArrowheads="1" noChangeShapeType="1" noTextEdit="1"/>
              </p:cNvSpPr>
              <p:nvPr/>
            </p:nvSpPr>
            <p:spPr>
              <a:xfrm>
                <a:off x="8028860" y="3555373"/>
                <a:ext cx="3379814" cy="1200329"/>
              </a:xfrm>
              <a:prstGeom prst="rect">
                <a:avLst/>
              </a:prstGeom>
              <a:blipFill>
                <a:blip r:embed="rId4"/>
                <a:stretch>
                  <a:fillRect/>
                </a:stretch>
              </a:blipFill>
            </p:spPr>
            <p:txBody>
              <a:bodyPr/>
              <a:lstStyle/>
              <a:p>
                <a:r>
                  <a:rPr lang="en-GB">
                    <a:noFill/>
                  </a:rPr>
                  <a:t> </a:t>
                </a:r>
              </a:p>
            </p:txBody>
          </p:sp>
        </mc:Fallback>
      </mc:AlternateContent>
      <p:cxnSp>
        <p:nvCxnSpPr>
          <p:cNvPr id="17" name="Straight Arrow Connector 16">
            <a:extLst>
              <a:ext uri="{FF2B5EF4-FFF2-40B4-BE49-F238E27FC236}">
                <a16:creationId xmlns:a16="http://schemas.microsoft.com/office/drawing/2014/main" id="{BA87ABCE-694B-CD4C-9957-A43F6CDF36C0}"/>
              </a:ext>
            </a:extLst>
          </p:cNvPr>
          <p:cNvCxnSpPr>
            <a:cxnSpLocks/>
            <a:stCxn id="16" idx="1"/>
          </p:cNvCxnSpPr>
          <p:nvPr/>
        </p:nvCxnSpPr>
        <p:spPr>
          <a:xfrm flipH="1">
            <a:off x="7315200" y="4155538"/>
            <a:ext cx="713660" cy="759632"/>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EF57A426-5CD2-DE4A-AE87-F456C0E8075E}"/>
              </a:ext>
            </a:extLst>
          </p:cNvPr>
          <p:cNvSpPr/>
          <p:nvPr/>
        </p:nvSpPr>
        <p:spPr>
          <a:xfrm>
            <a:off x="3494288" y="6321366"/>
            <a:ext cx="6224479" cy="400110"/>
          </a:xfrm>
          <a:prstGeom prst="rect">
            <a:avLst/>
          </a:prstGeom>
        </p:spPr>
        <p:txBody>
          <a:bodyPr wrap="square">
            <a:spAutoFit/>
          </a:bodyPr>
          <a:lstStyle/>
          <a:p>
            <a:r>
              <a:rPr lang="en-GB" sz="1000" dirty="0">
                <a:solidFill>
                  <a:schemeClr val="tx1">
                    <a:lumMod val="60000"/>
                    <a:lumOff val="40000"/>
                  </a:schemeClr>
                </a:solidFill>
                <a:latin typeface="CMR10"/>
              </a:rPr>
              <a:t>Yee </a:t>
            </a:r>
            <a:r>
              <a:rPr lang="en-GB" sz="1000" dirty="0" err="1">
                <a:solidFill>
                  <a:schemeClr val="tx1">
                    <a:lumMod val="60000"/>
                    <a:lumOff val="40000"/>
                  </a:schemeClr>
                </a:solidFill>
                <a:latin typeface="CMR10"/>
              </a:rPr>
              <a:t>Whye</a:t>
            </a:r>
            <a:r>
              <a:rPr lang="en-GB" sz="1000" dirty="0">
                <a:solidFill>
                  <a:schemeClr val="tx1">
                    <a:lumMod val="60000"/>
                    <a:lumOff val="40000"/>
                  </a:schemeClr>
                </a:solidFill>
                <a:latin typeface="CMR10"/>
              </a:rPr>
              <a:t> </a:t>
            </a:r>
            <a:r>
              <a:rPr lang="en-GB" sz="1000" dirty="0" err="1">
                <a:solidFill>
                  <a:schemeClr val="tx1">
                    <a:lumMod val="60000"/>
                    <a:lumOff val="40000"/>
                  </a:schemeClr>
                </a:solidFill>
                <a:latin typeface="CMR10"/>
              </a:rPr>
              <a:t>Teh</a:t>
            </a:r>
            <a:r>
              <a:rPr lang="en-GB" sz="1000" dirty="0">
                <a:solidFill>
                  <a:schemeClr val="tx1">
                    <a:lumMod val="60000"/>
                    <a:lumOff val="40000"/>
                  </a:schemeClr>
                </a:solidFill>
                <a:latin typeface="CMR10"/>
              </a:rPr>
              <a:t> and Max Welling: On Improving the Efficiency of the Iterative Proportional Fitting Procedure. In: </a:t>
            </a:r>
            <a:r>
              <a:rPr lang="en-GB" sz="1000" i="1" dirty="0">
                <a:solidFill>
                  <a:schemeClr val="tx1">
                    <a:lumMod val="60000"/>
                    <a:lumOff val="40000"/>
                  </a:schemeClr>
                </a:solidFill>
                <a:latin typeface="CMR10"/>
              </a:rPr>
              <a:t>AISTATS-03 Proceedings of the Ninth International Workshop on Artificial Intelligence and Statistics</a:t>
            </a:r>
            <a:r>
              <a:rPr lang="en-GB" sz="1000" dirty="0">
                <a:solidFill>
                  <a:schemeClr val="tx1">
                    <a:lumMod val="60000"/>
                    <a:lumOff val="40000"/>
                  </a:schemeClr>
                </a:solidFill>
                <a:latin typeface="CMR10"/>
              </a:rPr>
              <a:t>, 2003.</a:t>
            </a:r>
            <a:endParaRPr lang="en-GB" sz="1000" dirty="0">
              <a:solidFill>
                <a:schemeClr val="tx1">
                  <a:lumMod val="60000"/>
                  <a:lumOff val="40000"/>
                </a:schemeClr>
              </a:solidFill>
            </a:endParaRPr>
          </a:p>
        </p:txBody>
      </p:sp>
    </p:spTree>
    <p:extLst>
      <p:ext uri="{BB962C8B-B14F-4D97-AF65-F5344CB8AC3E}">
        <p14:creationId xmlns:p14="http://schemas.microsoft.com/office/powerpoint/2010/main" val="1185884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AutoShape 2"/>
          <p:cNvSpPr>
            <a:spLocks noGrp="1" noChangeArrowheads="1"/>
          </p:cNvSpPr>
          <p:nvPr>
            <p:ph type="title"/>
          </p:nvPr>
        </p:nvSpPr>
        <p:spPr/>
        <p:txBody>
          <a:bodyPr/>
          <a:lstStyle/>
          <a:p>
            <a:r>
              <a:rPr lang="en-GB"/>
              <a:t>Local Search in Practice</a:t>
            </a:r>
          </a:p>
        </p:txBody>
      </p:sp>
      <p:sp>
        <p:nvSpPr>
          <p:cNvPr id="381989" name="Rectangle 37"/>
          <p:cNvSpPr>
            <a:spLocks noGrp="1" noChangeArrowheads="1"/>
          </p:cNvSpPr>
          <p:nvPr>
            <p:ph idx="1"/>
          </p:nvPr>
        </p:nvSpPr>
        <p:spPr>
          <a:xfrm>
            <a:off x="359626" y="1665066"/>
            <a:ext cx="3887254" cy="4240848"/>
          </a:xfrm>
        </p:spPr>
        <p:txBody>
          <a:bodyPr/>
          <a:lstStyle/>
          <a:p>
            <a:r>
              <a:rPr lang="en-GB"/>
              <a:t>Perform EM for each candidate graph</a:t>
            </a:r>
          </a:p>
          <a:p>
            <a:r>
              <a:rPr lang="en-GB"/>
              <a:t>Computationally expensive</a:t>
            </a:r>
          </a:p>
          <a:p>
            <a:pPr marL="550597" lvl="1" indent="-285750"/>
            <a:r>
              <a:rPr lang="en-GB"/>
              <a:t>Parameter optimisation via EM – non-trivial</a:t>
            </a:r>
          </a:p>
          <a:p>
            <a:pPr marL="550597" lvl="1" indent="-285750"/>
            <a:r>
              <a:rPr lang="en-GB"/>
              <a:t>Need to perform EM for all candidate structures</a:t>
            </a:r>
          </a:p>
          <a:p>
            <a:pPr marL="550597" lvl="1" indent="-285750"/>
            <a:r>
              <a:rPr lang="en-GB"/>
              <a:t>Spend time even on poor candidates</a:t>
            </a:r>
          </a:p>
          <a:p>
            <a:pPr marL="550597" lvl="1" indent="-285750"/>
            <a:r>
              <a:rPr lang="en-GB"/>
              <a:t>Data might be incomplete</a:t>
            </a:r>
          </a:p>
          <a:p>
            <a:endParaRPr lang="en-GB"/>
          </a:p>
        </p:txBody>
      </p:sp>
      <p:sp>
        <p:nvSpPr>
          <p:cNvPr id="2" name="Date Placeholder 1">
            <a:extLst>
              <a:ext uri="{FF2B5EF4-FFF2-40B4-BE49-F238E27FC236}">
                <a16:creationId xmlns:a16="http://schemas.microsoft.com/office/drawing/2014/main" id="{CDC203A9-2C3B-624B-B0F2-E853163AB9E6}"/>
              </a:ext>
            </a:extLst>
          </p:cNvPr>
          <p:cNvSpPr>
            <a:spLocks noGrp="1"/>
          </p:cNvSpPr>
          <p:nvPr>
            <p:ph type="dt" sz="half" idx="2"/>
          </p:nvPr>
        </p:nvSpPr>
        <p:spPr/>
        <p:txBody>
          <a:bodyPr/>
          <a:lstStyle/>
          <a:p>
            <a:r>
              <a:rPr lang="en-GB"/>
              <a:t>Lifted Learning</a:t>
            </a:r>
          </a:p>
        </p:txBody>
      </p:sp>
      <p:sp>
        <p:nvSpPr>
          <p:cNvPr id="4" name="Footer Placeholder 3">
            <a:extLst>
              <a:ext uri="{FF2B5EF4-FFF2-40B4-BE49-F238E27FC236}">
                <a16:creationId xmlns:a16="http://schemas.microsoft.com/office/drawing/2014/main" id="{003AF634-14DD-4B45-AAD7-54311B35DD70}"/>
              </a:ext>
            </a:extLst>
          </p:cNvPr>
          <p:cNvSpPr>
            <a:spLocks noGrp="1"/>
          </p:cNvSpPr>
          <p:nvPr>
            <p:ph type="ftr" sz="quarter" idx="3"/>
          </p:nvPr>
        </p:nvSpPr>
        <p:spPr/>
        <p:txBody>
          <a:bodyPr/>
          <a:lstStyle/>
          <a:p>
            <a:r>
              <a:rPr lang="en-GB"/>
              <a:t>T. Braun - StaRAI</a:t>
            </a:r>
          </a:p>
        </p:txBody>
      </p:sp>
      <p:sp>
        <p:nvSpPr>
          <p:cNvPr id="3" name="Slide Number Placeholder 2">
            <a:extLst>
              <a:ext uri="{FF2B5EF4-FFF2-40B4-BE49-F238E27FC236}">
                <a16:creationId xmlns:a16="http://schemas.microsoft.com/office/drawing/2014/main" id="{DC011C70-FA14-8C46-9F52-BB24E267DBA5}"/>
              </a:ext>
            </a:extLst>
          </p:cNvPr>
          <p:cNvSpPr>
            <a:spLocks noGrp="1"/>
          </p:cNvSpPr>
          <p:nvPr>
            <p:ph type="sldNum" sz="quarter" idx="4"/>
          </p:nvPr>
        </p:nvSpPr>
        <p:spPr/>
        <p:txBody>
          <a:bodyPr/>
          <a:lstStyle/>
          <a:p>
            <a:fld id="{67C9959E-8E6B-B04C-9955-EA096F41CA7A}" type="slidenum">
              <a:rPr lang="en-GB" smtClean="0"/>
              <a:pPr/>
              <a:t>16</a:t>
            </a:fld>
            <a:endParaRPr lang="en-GB"/>
          </a:p>
        </p:txBody>
      </p:sp>
      <p:sp>
        <p:nvSpPr>
          <p:cNvPr id="74" name="AutoShape 18">
            <a:extLst>
              <a:ext uri="{FF2B5EF4-FFF2-40B4-BE49-F238E27FC236}">
                <a16:creationId xmlns:a16="http://schemas.microsoft.com/office/drawing/2014/main" id="{09B6A29E-787C-DD46-8C35-CCB40531DCA2}"/>
              </a:ext>
            </a:extLst>
          </p:cNvPr>
          <p:cNvSpPr>
            <a:spLocks noChangeArrowheads="1"/>
          </p:cNvSpPr>
          <p:nvPr/>
        </p:nvSpPr>
        <p:spPr bwMode="auto">
          <a:xfrm>
            <a:off x="4488491" y="2105033"/>
            <a:ext cx="1646238" cy="830997"/>
          </a:xfrm>
          <a:prstGeom prst="rect">
            <a:avLst/>
          </a:prstGeom>
          <a:solidFill>
            <a:srgbClr val="FFC000"/>
          </a:solidFill>
          <a:ln>
            <a:headEnd type="none" w="sm" len="sm"/>
            <a:tailEnd type="none" w="sm" len="sm"/>
          </a:ln>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0">
            <a:schemeClr val="accent1"/>
          </a:lnRef>
          <a:fillRef idx="3">
            <a:schemeClr val="accent1"/>
          </a:fillRef>
          <a:effectRef idx="3">
            <a:schemeClr val="accent1"/>
          </a:effectRef>
          <a:fontRef idx="minor">
            <a:schemeClr val="lt1"/>
          </a:fontRef>
        </p:style>
        <p:txBody>
          <a:bodyPr anchor="ctr">
            <a:spAutoFit/>
          </a:bodyPr>
          <a:lstStyle/>
          <a:p>
            <a:pPr algn="ctr"/>
            <a:r>
              <a:rPr lang="de-DE" sz="1600">
                <a:latin typeface="Arial" charset="0"/>
              </a:rPr>
              <a:t>Parametrische Optimierung (EM)</a:t>
            </a:r>
            <a:endParaRPr lang="de-DE" sz="2400">
              <a:latin typeface="Arial" charset="0"/>
            </a:endParaRPr>
          </a:p>
        </p:txBody>
      </p:sp>
      <p:sp>
        <p:nvSpPr>
          <p:cNvPr id="75" name="AutoShape 19">
            <a:extLst>
              <a:ext uri="{FF2B5EF4-FFF2-40B4-BE49-F238E27FC236}">
                <a16:creationId xmlns:a16="http://schemas.microsoft.com/office/drawing/2014/main" id="{FCEAA365-D814-5543-9222-48841B304E0F}"/>
              </a:ext>
            </a:extLst>
          </p:cNvPr>
          <p:cNvSpPr>
            <a:spLocks noChangeArrowheads="1"/>
          </p:cNvSpPr>
          <p:nvPr/>
        </p:nvSpPr>
        <p:spPr bwMode="auto">
          <a:xfrm>
            <a:off x="4505940" y="1556569"/>
            <a:ext cx="1611339" cy="338554"/>
          </a:xfrm>
          <a:prstGeom prst="rect">
            <a:avLst/>
          </a:prstGeom>
          <a:ln>
            <a:headEnd type="none" w="sm" len="sm"/>
            <a:tailEnd type="none" w="sm" len="sm"/>
          </a:ln>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0">
            <a:schemeClr val="accent1"/>
          </a:lnRef>
          <a:fillRef idx="3">
            <a:schemeClr val="accent1"/>
          </a:fillRef>
          <a:effectRef idx="3">
            <a:schemeClr val="accent1"/>
          </a:effectRef>
          <a:fontRef idx="minor">
            <a:schemeClr val="lt1"/>
          </a:fontRef>
        </p:style>
        <p:txBody>
          <a:bodyPr wrap="none" anchor="ctr">
            <a:spAutoFit/>
          </a:bodyPr>
          <a:lstStyle/>
          <a:p>
            <a:pPr algn="ctr"/>
            <a:r>
              <a:rPr lang="de-DE" sz="1600">
                <a:latin typeface="Arial" charset="0"/>
              </a:rPr>
              <a:t>Parameterraum</a:t>
            </a:r>
            <a:endParaRPr lang="de-DE" sz="2400">
              <a:latin typeface="Arial" charset="0"/>
            </a:endParaRPr>
          </a:p>
        </p:txBody>
      </p:sp>
      <p:sp>
        <p:nvSpPr>
          <p:cNvPr id="76" name="AutoShape 20">
            <a:extLst>
              <a:ext uri="{FF2B5EF4-FFF2-40B4-BE49-F238E27FC236}">
                <a16:creationId xmlns:a16="http://schemas.microsoft.com/office/drawing/2014/main" id="{E1FB225A-FDC9-7644-97AE-BF82097B0B5A}"/>
              </a:ext>
            </a:extLst>
          </p:cNvPr>
          <p:cNvSpPr>
            <a:spLocks noChangeArrowheads="1"/>
          </p:cNvSpPr>
          <p:nvPr/>
        </p:nvSpPr>
        <p:spPr bwMode="auto">
          <a:xfrm>
            <a:off x="4392929" y="3255118"/>
            <a:ext cx="1837362" cy="338554"/>
          </a:xfrm>
          <a:prstGeom prst="rect">
            <a:avLst/>
          </a:prstGeom>
          <a:solidFill>
            <a:srgbClr val="FFC000"/>
          </a:solidFill>
          <a:ln>
            <a:headEnd type="none" w="sm" len="sm"/>
            <a:tailEnd type="none" w="sm" len="sm"/>
          </a:ln>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0">
            <a:schemeClr val="accent1"/>
          </a:lnRef>
          <a:fillRef idx="3">
            <a:schemeClr val="accent1"/>
          </a:fillRef>
          <a:effectRef idx="3">
            <a:schemeClr val="accent1"/>
          </a:effectRef>
          <a:fontRef idx="minor">
            <a:schemeClr val="lt1"/>
          </a:fontRef>
        </p:style>
        <p:txBody>
          <a:bodyPr wrap="none" anchor="ctr">
            <a:spAutoFit/>
          </a:bodyPr>
          <a:lstStyle/>
          <a:p>
            <a:pPr algn="ctr"/>
            <a:r>
              <a:rPr lang="de-DE" sz="1600">
                <a:latin typeface="Arial" charset="0"/>
              </a:rPr>
              <a:t>Lokales Maximum</a:t>
            </a:r>
          </a:p>
        </p:txBody>
      </p:sp>
      <p:grpSp>
        <p:nvGrpSpPr>
          <p:cNvPr id="77" name="Group 4">
            <a:extLst>
              <a:ext uri="{FF2B5EF4-FFF2-40B4-BE49-F238E27FC236}">
                <a16:creationId xmlns:a16="http://schemas.microsoft.com/office/drawing/2014/main" id="{2B825AF4-DE05-4E49-9794-5182C2E89BF5}"/>
              </a:ext>
            </a:extLst>
          </p:cNvPr>
          <p:cNvGrpSpPr>
            <a:grpSpLocks/>
          </p:cNvGrpSpPr>
          <p:nvPr/>
        </p:nvGrpSpPr>
        <p:grpSpPr bwMode="auto">
          <a:xfrm>
            <a:off x="7057949" y="1325768"/>
            <a:ext cx="1069976" cy="2200275"/>
            <a:chOff x="869" y="665"/>
            <a:chExt cx="674" cy="1386"/>
          </a:xfrm>
        </p:grpSpPr>
        <p:sp>
          <p:nvSpPr>
            <p:cNvPr id="106" name="Rectangle 5">
              <a:extLst>
                <a:ext uri="{FF2B5EF4-FFF2-40B4-BE49-F238E27FC236}">
                  <a16:creationId xmlns:a16="http://schemas.microsoft.com/office/drawing/2014/main" id="{64BA11AA-F044-CC44-BB04-CD0D4DF5FA3B}"/>
                </a:ext>
              </a:extLst>
            </p:cNvPr>
            <p:cNvSpPr>
              <a:spLocks noChangeArrowheads="1"/>
            </p:cNvSpPr>
            <p:nvPr/>
          </p:nvSpPr>
          <p:spPr bwMode="auto">
            <a:xfrm>
              <a:off x="869" y="897"/>
              <a:ext cx="674" cy="1154"/>
            </a:xfrm>
            <a:prstGeom prst="rect">
              <a:avLst/>
            </a:prstGeom>
            <a:solidFill>
              <a:schemeClr val="accent1">
                <a:lumMod val="20000"/>
                <a:lumOff val="80000"/>
              </a:schemeClr>
            </a:solidFill>
            <a:ln w="12700">
              <a:solidFill>
                <a:schemeClr val="accent1"/>
              </a:solidFill>
              <a:miter lim="800000"/>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de-DE" dirty="0"/>
            </a:p>
          </p:txBody>
        </p:sp>
        <mc:AlternateContent xmlns:mc="http://schemas.openxmlformats.org/markup-compatibility/2006" xmlns:a14="http://schemas.microsoft.com/office/drawing/2010/main">
          <mc:Choice Requires="a14">
            <p:sp>
              <p:nvSpPr>
                <p:cNvPr id="107" name="Text Box 6">
                  <a:extLst>
                    <a:ext uri="{FF2B5EF4-FFF2-40B4-BE49-F238E27FC236}">
                      <a16:creationId xmlns:a16="http://schemas.microsoft.com/office/drawing/2014/main" id="{29EAC3F8-E64D-064C-92B4-4BCEF4BB60AB}"/>
                    </a:ext>
                  </a:extLst>
                </p:cNvPr>
                <p:cNvSpPr txBox="1">
                  <a:spLocks noChangeArrowheads="1"/>
                </p:cNvSpPr>
                <p:nvPr/>
              </p:nvSpPr>
              <p:spPr bwMode="auto">
                <a:xfrm>
                  <a:off x="1093" y="665"/>
                  <a:ext cx="312" cy="233"/>
                </a:xfrm>
                <a:prstGeom prst="rect">
                  <a:avLst/>
                </a:prstGeom>
                <a:noFill/>
                <a:ln>
                  <a:noFill/>
                </a:ln>
                <a:effectLst/>
                <a:extLst>
                  <a:ext uri="{909E8E84-426E-40dd-AFC4-6F175D3DCCD1}">
                    <a14:hiddenFill xmlns="">
                      <a:solidFill>
                        <a:schemeClr val="bg2"/>
                      </a:solidFill>
                    </a14:hiddenFill>
                  </a:ext>
                  <a:ext uri="{91240B29-F687-4f45-9708-019B960494DF}">
                    <a14:hiddenLine xmlns="" w="12700">
                      <a:solidFill>
                        <a:schemeClr val="tx1"/>
                      </a:solidFill>
                      <a:miter lim="800000"/>
                      <a:headEnd type="none" w="sm" len="sm"/>
                      <a:tailEnd type="none" w="sm" len="sm"/>
                    </a14:hiddenLine>
                  </a:ext>
                  <a:ext uri="{AF507438-7753-43e0-B8FC-AC1667EBCBE1}">
                    <a14:hiddenEffects xmlns="">
                      <a:effectLst>
                        <a:outerShdw blurRad="63500" dist="38099" dir="2700000" algn="ctr" rotWithShape="0">
                          <a:schemeClr val="bg2">
                            <a:alpha val="74998"/>
                          </a:schemeClr>
                        </a:outerShdw>
                      </a:effectLst>
                    </a14:hiddenEffects>
                  </a:ext>
                </a:extLst>
              </p:spPr>
              <p:txBody>
                <a:bodyPr wrap="none">
                  <a:spAutoFit/>
                </a:bodyPr>
                <a:lstStyle/>
                <a:p>
                  <a:pPr algn="ctr"/>
                  <a14:m>
                    <m:oMathPara xmlns:m="http://schemas.openxmlformats.org/officeDocument/2006/math">
                      <m:oMathParaPr>
                        <m:jc m:val="centerGroup"/>
                      </m:oMathParaPr>
                      <m:oMath xmlns:m="http://schemas.openxmlformats.org/officeDocument/2006/math">
                        <m:sSub>
                          <m:sSubPr>
                            <m:ctrlPr>
                              <a:rPr lang="de-DE" i="1" dirty="0" smtClean="0">
                                <a:latin typeface="Cambria Math" panose="02040503050406030204" pitchFamily="18" charset="0"/>
                              </a:rPr>
                            </m:ctrlPr>
                          </m:sSubPr>
                          <m:e>
                            <m:r>
                              <a:rPr lang="en-US" i="1" dirty="0">
                                <a:latin typeface="Cambria Math" panose="02040503050406030204" pitchFamily="18" charset="0"/>
                              </a:rPr>
                              <m:t>𝐺</m:t>
                            </m:r>
                          </m:e>
                          <m:sub>
                            <m:r>
                              <a:rPr lang="de-DE" b="0" i="1" dirty="0" smtClean="0">
                                <a:latin typeface="Cambria Math" panose="02040503050406030204" pitchFamily="18" charset="0"/>
                              </a:rPr>
                              <m:t>1</m:t>
                            </m:r>
                          </m:sub>
                        </m:sSub>
                      </m:oMath>
                    </m:oMathPara>
                  </a14:m>
                  <a:endParaRPr lang="en-US" i="1" dirty="0">
                    <a:latin typeface="Comic Sans MS" charset="0"/>
                  </a:endParaRPr>
                </a:p>
              </p:txBody>
            </p:sp>
          </mc:Choice>
          <mc:Fallback xmlns="">
            <p:sp>
              <p:nvSpPr>
                <p:cNvPr id="46" name="Text Box 6">
                  <a:extLst>
                    <a:ext uri="{FF2B5EF4-FFF2-40B4-BE49-F238E27FC236}">
                      <a16:creationId xmlns:a16="http://schemas.microsoft.com/office/drawing/2014/main" id="{E7A9D29A-8734-C149-A2A9-80B3CF759F60}"/>
                    </a:ext>
                  </a:extLst>
                </p:cNvPr>
                <p:cNvSpPr txBox="1">
                  <a:spLocks noRot="1" noChangeAspect="1" noMove="1" noResize="1" noEditPoints="1" noAdjustHandles="1" noChangeArrowheads="1" noChangeShapeType="1" noTextEdit="1"/>
                </p:cNvSpPr>
                <p:nvPr/>
              </p:nvSpPr>
              <p:spPr bwMode="auto">
                <a:xfrm>
                  <a:off x="1093" y="665"/>
                  <a:ext cx="312" cy="233"/>
                </a:xfrm>
                <a:prstGeom prst="rect">
                  <a:avLst/>
                </a:prstGeom>
                <a:blipFill>
                  <a:blip r:embed="rId2"/>
                  <a:stretch>
                    <a:fillRect/>
                  </a:stretch>
                </a:blipFill>
                <a:ln>
                  <a:noFill/>
                </a:ln>
                <a:effectLst/>
                <a:extLst>
                  <a:ext uri="{909E8E84-426E-40dd-AFC4-6F175D3DCCD1}">
                    <a14:hiddenFill xmlns="" xmlns:a14="http://schemas.microsoft.com/office/drawing/2010/main">
                      <a:solidFill>
                        <a:schemeClr val="bg2"/>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r>
                    <a:rPr lang="de-DE">
                      <a:noFill/>
                    </a:rPr>
                    <a:t> </a:t>
                  </a:r>
                </a:p>
              </p:txBody>
            </p:sp>
          </mc:Fallback>
        </mc:AlternateContent>
      </p:grpSp>
      <p:grpSp>
        <p:nvGrpSpPr>
          <p:cNvPr id="78" name="Group 7">
            <a:extLst>
              <a:ext uri="{FF2B5EF4-FFF2-40B4-BE49-F238E27FC236}">
                <a16:creationId xmlns:a16="http://schemas.microsoft.com/office/drawing/2014/main" id="{88779521-5B52-D245-9FE3-FC58867B83D5}"/>
              </a:ext>
            </a:extLst>
          </p:cNvPr>
          <p:cNvGrpSpPr>
            <a:grpSpLocks/>
          </p:cNvGrpSpPr>
          <p:nvPr/>
        </p:nvGrpSpPr>
        <p:grpSpPr bwMode="auto">
          <a:xfrm>
            <a:off x="9553126" y="1322743"/>
            <a:ext cx="1069976" cy="2203450"/>
            <a:chOff x="748" y="1246"/>
            <a:chExt cx="674" cy="1388"/>
          </a:xfrm>
        </p:grpSpPr>
        <p:grpSp>
          <p:nvGrpSpPr>
            <p:cNvPr id="102" name="Group 8">
              <a:extLst>
                <a:ext uri="{FF2B5EF4-FFF2-40B4-BE49-F238E27FC236}">
                  <a16:creationId xmlns:a16="http://schemas.microsoft.com/office/drawing/2014/main" id="{46289596-6240-2B45-98E2-F7F34D25A1AA}"/>
                </a:ext>
              </a:extLst>
            </p:cNvPr>
            <p:cNvGrpSpPr>
              <a:grpSpLocks/>
            </p:cNvGrpSpPr>
            <p:nvPr/>
          </p:nvGrpSpPr>
          <p:grpSpPr bwMode="auto">
            <a:xfrm>
              <a:off x="748" y="1246"/>
              <a:ext cx="674" cy="1388"/>
              <a:chOff x="869" y="663"/>
              <a:chExt cx="674" cy="1388"/>
            </a:xfrm>
          </p:grpSpPr>
          <p:sp>
            <p:nvSpPr>
              <p:cNvPr id="104" name="Rectangle 9">
                <a:extLst>
                  <a:ext uri="{FF2B5EF4-FFF2-40B4-BE49-F238E27FC236}">
                    <a16:creationId xmlns:a16="http://schemas.microsoft.com/office/drawing/2014/main" id="{0965EBE3-3A6D-1F42-9ECF-E24D8C22FF0D}"/>
                  </a:ext>
                </a:extLst>
              </p:cNvPr>
              <p:cNvSpPr>
                <a:spLocks noChangeArrowheads="1"/>
              </p:cNvSpPr>
              <p:nvPr/>
            </p:nvSpPr>
            <p:spPr bwMode="auto">
              <a:xfrm>
                <a:off x="869" y="897"/>
                <a:ext cx="674" cy="1154"/>
              </a:xfrm>
              <a:prstGeom prst="rect">
                <a:avLst/>
              </a:prstGeom>
              <a:solidFill>
                <a:schemeClr val="accent1">
                  <a:lumMod val="20000"/>
                  <a:lumOff val="80000"/>
                </a:schemeClr>
              </a:solidFill>
              <a:ln w="12700">
                <a:solidFill>
                  <a:schemeClr val="accent1"/>
                </a:solidFill>
                <a:miter lim="800000"/>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de-DE" dirty="0"/>
              </a:p>
            </p:txBody>
          </p:sp>
          <mc:AlternateContent xmlns:mc="http://schemas.openxmlformats.org/markup-compatibility/2006" xmlns:a14="http://schemas.microsoft.com/office/drawing/2010/main">
            <mc:Choice Requires="a14">
              <p:sp>
                <p:nvSpPr>
                  <p:cNvPr id="105" name="Text Box 10">
                    <a:extLst>
                      <a:ext uri="{FF2B5EF4-FFF2-40B4-BE49-F238E27FC236}">
                        <a16:creationId xmlns:a16="http://schemas.microsoft.com/office/drawing/2014/main" id="{52CB73C2-870E-6F4E-848F-1AEB0C864050}"/>
                      </a:ext>
                    </a:extLst>
                  </p:cNvPr>
                  <p:cNvSpPr txBox="1">
                    <a:spLocks noChangeArrowheads="1"/>
                  </p:cNvSpPr>
                  <p:nvPr/>
                </p:nvSpPr>
                <p:spPr bwMode="auto">
                  <a:xfrm>
                    <a:off x="1046" y="663"/>
                    <a:ext cx="315" cy="233"/>
                  </a:xfrm>
                  <a:prstGeom prst="rect">
                    <a:avLst/>
                  </a:prstGeom>
                  <a:noFill/>
                  <a:ln>
                    <a:noFill/>
                  </a:ln>
                  <a:effectLst/>
                  <a:extLst>
                    <a:ext uri="{909E8E84-426E-40dd-AFC4-6F175D3DCCD1}">
                      <a14:hiddenFill xmlns="">
                        <a:solidFill>
                          <a:schemeClr val="bg2"/>
                        </a:solidFill>
                      </a14:hiddenFill>
                    </a:ext>
                    <a:ext uri="{91240B29-F687-4f45-9708-019B960494DF}">
                      <a14:hiddenLine xmlns="" w="12700">
                        <a:solidFill>
                          <a:schemeClr val="tx1"/>
                        </a:solidFill>
                        <a:miter lim="800000"/>
                        <a:headEnd type="none" w="sm" len="sm"/>
                        <a:tailEnd type="none" w="sm" len="sm"/>
                      </a14:hiddenLine>
                    </a:ext>
                    <a:ext uri="{AF507438-7753-43e0-B8FC-AC1667EBCBE1}">
                      <a14:hiddenEffects xmlns="">
                        <a:effectLst>
                          <a:outerShdw blurRad="63500" dist="38099" dir="2700000" algn="ctr" rotWithShape="0">
                            <a:schemeClr val="bg2">
                              <a:alpha val="74998"/>
                            </a:schemeClr>
                          </a:outerShdw>
                        </a:effectLst>
                      </a14:hiddenEffects>
                    </a:ext>
                  </a:extLst>
                </p:spPr>
                <p:txBody>
                  <a:bodyPr wrap="none">
                    <a:spAutoFit/>
                  </a:bodyPr>
                  <a:lstStyle/>
                  <a:p>
                    <a:pPr algn="ctr"/>
                    <a14:m>
                      <m:oMathPara xmlns:m="http://schemas.openxmlformats.org/officeDocument/2006/math">
                        <m:oMathParaPr>
                          <m:jc m:val="centerGroup"/>
                        </m:oMathParaPr>
                        <m:oMath xmlns:m="http://schemas.openxmlformats.org/officeDocument/2006/math">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𝐺</m:t>
                              </m:r>
                            </m:e>
                            <m:sub>
                              <m:r>
                                <a:rPr lang="de-DE" b="0" i="1" dirty="0" smtClean="0">
                                  <a:latin typeface="Cambria Math" panose="02040503050406030204" pitchFamily="18" charset="0"/>
                                </a:rPr>
                                <m:t>3</m:t>
                              </m:r>
                            </m:sub>
                          </m:sSub>
                        </m:oMath>
                      </m:oMathPara>
                    </a14:m>
                    <a:endParaRPr lang="en-US" i="1" dirty="0">
                      <a:latin typeface="Comic Sans MS" charset="0"/>
                    </a:endParaRPr>
                  </a:p>
                </p:txBody>
              </p:sp>
            </mc:Choice>
            <mc:Fallback xmlns="">
              <p:sp>
                <p:nvSpPr>
                  <p:cNvPr id="51" name="Text Box 10">
                    <a:extLst>
                      <a:ext uri="{FF2B5EF4-FFF2-40B4-BE49-F238E27FC236}">
                        <a16:creationId xmlns:a16="http://schemas.microsoft.com/office/drawing/2014/main" id="{9C60FCF7-6EB0-514F-A11C-8A59AD202855}"/>
                      </a:ext>
                    </a:extLst>
                  </p:cNvPr>
                  <p:cNvSpPr txBox="1">
                    <a:spLocks noRot="1" noChangeAspect="1" noMove="1" noResize="1" noEditPoints="1" noAdjustHandles="1" noChangeArrowheads="1" noChangeShapeType="1" noTextEdit="1"/>
                  </p:cNvSpPr>
                  <p:nvPr/>
                </p:nvSpPr>
                <p:spPr bwMode="auto">
                  <a:xfrm>
                    <a:off x="1046" y="663"/>
                    <a:ext cx="315" cy="233"/>
                  </a:xfrm>
                  <a:prstGeom prst="rect">
                    <a:avLst/>
                  </a:prstGeom>
                  <a:blipFill>
                    <a:blip r:embed="rId3"/>
                    <a:stretch>
                      <a:fillRect/>
                    </a:stretch>
                  </a:blipFill>
                  <a:ln>
                    <a:noFill/>
                  </a:ln>
                  <a:effectLst/>
                  <a:extLst>
                    <a:ext uri="{909E8E84-426E-40dd-AFC4-6F175D3DCCD1}">
                      <a14:hiddenFill xmlns="" xmlns:a14="http://schemas.microsoft.com/office/drawing/2010/main">
                        <a:solidFill>
                          <a:schemeClr val="bg2"/>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r>
                      <a:rPr lang="de-DE">
                        <a:noFill/>
                      </a:rPr>
                      <a:t> </a:t>
                    </a:r>
                  </a:p>
                </p:txBody>
              </p:sp>
            </mc:Fallback>
          </mc:AlternateContent>
        </p:grpSp>
        <p:sp>
          <p:nvSpPr>
            <p:cNvPr id="103" name="Freeform 11">
              <a:extLst>
                <a:ext uri="{FF2B5EF4-FFF2-40B4-BE49-F238E27FC236}">
                  <a16:creationId xmlns:a16="http://schemas.microsoft.com/office/drawing/2014/main" id="{7791D79A-167D-6B43-844B-C5939EF04F50}"/>
                </a:ext>
              </a:extLst>
            </p:cNvPr>
            <p:cNvSpPr>
              <a:spLocks/>
            </p:cNvSpPr>
            <p:nvPr/>
          </p:nvSpPr>
          <p:spPr bwMode="auto">
            <a:xfrm>
              <a:off x="821" y="1554"/>
              <a:ext cx="504" cy="884"/>
            </a:xfrm>
            <a:custGeom>
              <a:avLst/>
              <a:gdLst>
                <a:gd name="T0" fmla="*/ 0 w 504"/>
                <a:gd name="T1" fmla="*/ 0 h 884"/>
                <a:gd name="T2" fmla="*/ 149 w 504"/>
                <a:gd name="T3" fmla="*/ 18 h 884"/>
                <a:gd name="T4" fmla="*/ 189 w 504"/>
                <a:gd name="T5" fmla="*/ 63 h 884"/>
                <a:gd name="T6" fmla="*/ 86 w 504"/>
                <a:gd name="T7" fmla="*/ 195 h 884"/>
                <a:gd name="T8" fmla="*/ 138 w 504"/>
                <a:gd name="T9" fmla="*/ 275 h 884"/>
                <a:gd name="T10" fmla="*/ 343 w 504"/>
                <a:gd name="T11" fmla="*/ 115 h 884"/>
                <a:gd name="T12" fmla="*/ 492 w 504"/>
                <a:gd name="T13" fmla="*/ 269 h 884"/>
                <a:gd name="T14" fmla="*/ 269 w 504"/>
                <a:gd name="T15" fmla="*/ 400 h 884"/>
                <a:gd name="T16" fmla="*/ 395 w 504"/>
                <a:gd name="T17" fmla="*/ 492 h 884"/>
                <a:gd name="T18" fmla="*/ 400 w 504"/>
                <a:gd name="T19" fmla="*/ 635 h 884"/>
                <a:gd name="T20" fmla="*/ 155 w 504"/>
                <a:gd name="T21" fmla="*/ 509 h 884"/>
                <a:gd name="T22" fmla="*/ 75 w 504"/>
                <a:gd name="T23" fmla="*/ 840 h 884"/>
                <a:gd name="T24" fmla="*/ 286 w 504"/>
                <a:gd name="T25" fmla="*/ 772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4" h="884">
                  <a:moveTo>
                    <a:pt x="0" y="0"/>
                  </a:moveTo>
                  <a:cubicBezTo>
                    <a:pt x="50" y="7"/>
                    <a:pt x="99" y="12"/>
                    <a:pt x="149" y="18"/>
                  </a:cubicBezTo>
                  <a:cubicBezTo>
                    <a:pt x="177" y="26"/>
                    <a:pt x="178" y="35"/>
                    <a:pt x="189" y="63"/>
                  </a:cubicBezTo>
                  <a:cubicBezTo>
                    <a:pt x="179" y="92"/>
                    <a:pt x="100" y="166"/>
                    <a:pt x="86" y="195"/>
                  </a:cubicBezTo>
                  <a:cubicBezTo>
                    <a:pt x="77" y="230"/>
                    <a:pt x="117" y="253"/>
                    <a:pt x="138" y="275"/>
                  </a:cubicBezTo>
                  <a:cubicBezTo>
                    <a:pt x="162" y="294"/>
                    <a:pt x="320" y="96"/>
                    <a:pt x="343" y="115"/>
                  </a:cubicBezTo>
                  <a:cubicBezTo>
                    <a:pt x="402" y="114"/>
                    <a:pt x="504" y="222"/>
                    <a:pt x="492" y="269"/>
                  </a:cubicBezTo>
                  <a:cubicBezTo>
                    <a:pt x="480" y="316"/>
                    <a:pt x="285" y="363"/>
                    <a:pt x="269" y="400"/>
                  </a:cubicBezTo>
                  <a:cubicBezTo>
                    <a:pt x="272" y="415"/>
                    <a:pt x="398" y="476"/>
                    <a:pt x="395" y="492"/>
                  </a:cubicBezTo>
                  <a:cubicBezTo>
                    <a:pt x="391" y="517"/>
                    <a:pt x="452" y="608"/>
                    <a:pt x="400" y="635"/>
                  </a:cubicBezTo>
                  <a:cubicBezTo>
                    <a:pt x="348" y="662"/>
                    <a:pt x="188" y="510"/>
                    <a:pt x="155" y="509"/>
                  </a:cubicBezTo>
                  <a:cubicBezTo>
                    <a:pt x="122" y="508"/>
                    <a:pt x="64" y="818"/>
                    <a:pt x="75" y="840"/>
                  </a:cubicBezTo>
                  <a:cubicBezTo>
                    <a:pt x="97" y="884"/>
                    <a:pt x="242" y="786"/>
                    <a:pt x="286" y="772"/>
                  </a:cubicBezTo>
                </a:path>
              </a:pathLst>
            </a:custGeom>
            <a:noFill/>
            <a:ln w="28575" cap="flat" cmpd="sng">
              <a:solidFill>
                <a:srgbClr val="FFC000"/>
              </a:solidFill>
              <a:prstDash val="solid"/>
              <a:round/>
              <a:headEnd type="none" w="sm" len="sm"/>
              <a:tailEnd type="oval" w="med" len="med"/>
            </a:ln>
            <a:effectLst/>
            <a:extLst>
              <a:ext uri="{909E8E84-426E-40dd-AFC4-6F175D3DCCD1}">
                <a14:hiddenFill xmlns="" xmlns:a14="http://schemas.microsoft.com/office/drawing/2010/main">
                  <a:solidFill>
                    <a:schemeClr val="bg2"/>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spAutoFit/>
            </a:bodyPr>
            <a:lstStyle/>
            <a:p>
              <a:endParaRPr lang="de-DE" dirty="0"/>
            </a:p>
          </p:txBody>
        </p:sp>
      </p:grpSp>
      <p:grpSp>
        <p:nvGrpSpPr>
          <p:cNvPr id="79" name="Group 12">
            <a:extLst>
              <a:ext uri="{FF2B5EF4-FFF2-40B4-BE49-F238E27FC236}">
                <a16:creationId xmlns:a16="http://schemas.microsoft.com/office/drawing/2014/main" id="{0BA4A7F9-C61B-2448-976F-A449CC23019C}"/>
              </a:ext>
            </a:extLst>
          </p:cNvPr>
          <p:cNvGrpSpPr>
            <a:grpSpLocks/>
          </p:cNvGrpSpPr>
          <p:nvPr/>
        </p:nvGrpSpPr>
        <p:grpSpPr bwMode="auto">
          <a:xfrm>
            <a:off x="8319291" y="1325060"/>
            <a:ext cx="1069976" cy="2197101"/>
            <a:chOff x="2103" y="1250"/>
            <a:chExt cx="674" cy="1384"/>
          </a:xfrm>
        </p:grpSpPr>
        <p:grpSp>
          <p:nvGrpSpPr>
            <p:cNvPr id="98" name="Group 13">
              <a:extLst>
                <a:ext uri="{FF2B5EF4-FFF2-40B4-BE49-F238E27FC236}">
                  <a16:creationId xmlns:a16="http://schemas.microsoft.com/office/drawing/2014/main" id="{B13FA75F-B2CB-B047-BA07-4458BDA5D009}"/>
                </a:ext>
              </a:extLst>
            </p:cNvPr>
            <p:cNvGrpSpPr>
              <a:grpSpLocks/>
            </p:cNvGrpSpPr>
            <p:nvPr/>
          </p:nvGrpSpPr>
          <p:grpSpPr bwMode="auto">
            <a:xfrm>
              <a:off x="2103" y="1250"/>
              <a:ext cx="674" cy="1384"/>
              <a:chOff x="869" y="667"/>
              <a:chExt cx="674" cy="1384"/>
            </a:xfrm>
          </p:grpSpPr>
          <p:sp>
            <p:nvSpPr>
              <p:cNvPr id="100" name="Rectangle 14">
                <a:extLst>
                  <a:ext uri="{FF2B5EF4-FFF2-40B4-BE49-F238E27FC236}">
                    <a16:creationId xmlns:a16="http://schemas.microsoft.com/office/drawing/2014/main" id="{9C0EBDBE-772B-B148-BF24-FB167980FBD4}"/>
                  </a:ext>
                </a:extLst>
              </p:cNvPr>
              <p:cNvSpPr>
                <a:spLocks noChangeArrowheads="1"/>
              </p:cNvSpPr>
              <p:nvPr/>
            </p:nvSpPr>
            <p:spPr bwMode="auto">
              <a:xfrm>
                <a:off x="869" y="897"/>
                <a:ext cx="674" cy="1154"/>
              </a:xfrm>
              <a:prstGeom prst="rect">
                <a:avLst/>
              </a:prstGeom>
              <a:solidFill>
                <a:schemeClr val="accent1">
                  <a:lumMod val="20000"/>
                  <a:lumOff val="80000"/>
                </a:schemeClr>
              </a:solidFill>
              <a:ln w="12700">
                <a:solidFill>
                  <a:schemeClr val="accent1"/>
                </a:solidFill>
                <a:miter lim="800000"/>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de-DE" dirty="0"/>
              </a:p>
            </p:txBody>
          </p:sp>
          <mc:AlternateContent xmlns:mc="http://schemas.openxmlformats.org/markup-compatibility/2006" xmlns:a14="http://schemas.microsoft.com/office/drawing/2010/main">
            <mc:Choice Requires="a14">
              <p:sp>
                <p:nvSpPr>
                  <p:cNvPr id="101" name="Text Box 15">
                    <a:extLst>
                      <a:ext uri="{FF2B5EF4-FFF2-40B4-BE49-F238E27FC236}">
                        <a16:creationId xmlns:a16="http://schemas.microsoft.com/office/drawing/2014/main" id="{A1B21497-90EF-AF4E-8E13-2C4643A28378}"/>
                      </a:ext>
                    </a:extLst>
                  </p:cNvPr>
                  <p:cNvSpPr txBox="1">
                    <a:spLocks noChangeArrowheads="1"/>
                  </p:cNvSpPr>
                  <p:nvPr/>
                </p:nvSpPr>
                <p:spPr bwMode="auto">
                  <a:xfrm>
                    <a:off x="1048" y="667"/>
                    <a:ext cx="315" cy="233"/>
                  </a:xfrm>
                  <a:prstGeom prst="rect">
                    <a:avLst/>
                  </a:prstGeom>
                  <a:noFill/>
                  <a:ln>
                    <a:noFill/>
                  </a:ln>
                  <a:effectLst/>
                  <a:extLst>
                    <a:ext uri="{909E8E84-426E-40dd-AFC4-6F175D3DCCD1}">
                      <a14:hiddenFill xmlns="">
                        <a:solidFill>
                          <a:schemeClr val="bg2"/>
                        </a:solidFill>
                      </a14:hiddenFill>
                    </a:ext>
                    <a:ext uri="{91240B29-F687-4f45-9708-019B960494DF}">
                      <a14:hiddenLine xmlns="" w="12700">
                        <a:solidFill>
                          <a:schemeClr val="tx1"/>
                        </a:solidFill>
                        <a:miter lim="800000"/>
                        <a:headEnd type="none" w="sm" len="sm"/>
                        <a:tailEnd type="none" w="sm" len="sm"/>
                      </a14:hiddenLine>
                    </a:ext>
                    <a:ext uri="{AF507438-7753-43e0-B8FC-AC1667EBCBE1}">
                      <a14:hiddenEffects xmlns="">
                        <a:effectLst>
                          <a:outerShdw blurRad="63500" dist="38099" dir="2700000" algn="ctr" rotWithShape="0">
                            <a:schemeClr val="bg2">
                              <a:alpha val="74998"/>
                            </a:schemeClr>
                          </a:outerShdw>
                        </a:effectLst>
                      </a14:hiddenEffects>
                    </a:ext>
                  </a:extLst>
                </p:spPr>
                <p:txBody>
                  <a:bodyPr wrap="none">
                    <a:spAutoFit/>
                  </a:bodyPr>
                  <a:lstStyle/>
                  <a:p>
                    <a:pPr algn="ctr"/>
                    <a14:m>
                      <m:oMathPara xmlns:m="http://schemas.openxmlformats.org/officeDocument/2006/math">
                        <m:oMathParaPr>
                          <m:jc m:val="centerGroup"/>
                        </m:oMathParaPr>
                        <m:oMath xmlns:m="http://schemas.openxmlformats.org/officeDocument/2006/math">
                          <m:sSub>
                            <m:sSubPr>
                              <m:ctrlPr>
                                <a:rPr lang="de-DE" i="1" dirty="0" smtClean="0">
                                  <a:latin typeface="Cambria Math" panose="02040503050406030204" pitchFamily="18" charset="0"/>
                                </a:rPr>
                              </m:ctrlPr>
                            </m:sSubPr>
                            <m:e>
                              <m:r>
                                <a:rPr lang="en-US" i="1" dirty="0">
                                  <a:latin typeface="Cambria Math" panose="02040503050406030204" pitchFamily="18" charset="0"/>
                                </a:rPr>
                                <m:t>𝐺</m:t>
                              </m:r>
                            </m:e>
                            <m:sub>
                              <m:r>
                                <a:rPr lang="de-DE" b="0" i="1" dirty="0" smtClean="0">
                                  <a:latin typeface="Cambria Math" panose="02040503050406030204" pitchFamily="18" charset="0"/>
                                </a:rPr>
                                <m:t>2</m:t>
                              </m:r>
                            </m:sub>
                          </m:sSub>
                        </m:oMath>
                      </m:oMathPara>
                    </a14:m>
                    <a:endParaRPr lang="en-US" i="1" dirty="0">
                      <a:latin typeface="Comic Sans MS" charset="0"/>
                    </a:endParaRPr>
                  </a:p>
                </p:txBody>
              </p:sp>
            </mc:Choice>
            <mc:Fallback xmlns="">
              <p:sp>
                <p:nvSpPr>
                  <p:cNvPr id="56" name="Text Box 15">
                    <a:extLst>
                      <a:ext uri="{FF2B5EF4-FFF2-40B4-BE49-F238E27FC236}">
                        <a16:creationId xmlns:a16="http://schemas.microsoft.com/office/drawing/2014/main" id="{D1B4E5DA-9C4A-F543-8292-320A6854F703}"/>
                      </a:ext>
                    </a:extLst>
                  </p:cNvPr>
                  <p:cNvSpPr txBox="1">
                    <a:spLocks noRot="1" noChangeAspect="1" noMove="1" noResize="1" noEditPoints="1" noAdjustHandles="1" noChangeArrowheads="1" noChangeShapeType="1" noTextEdit="1"/>
                  </p:cNvSpPr>
                  <p:nvPr/>
                </p:nvSpPr>
                <p:spPr bwMode="auto">
                  <a:xfrm>
                    <a:off x="1048" y="667"/>
                    <a:ext cx="315" cy="233"/>
                  </a:xfrm>
                  <a:prstGeom prst="rect">
                    <a:avLst/>
                  </a:prstGeom>
                  <a:blipFill>
                    <a:blip r:embed="rId4"/>
                    <a:stretch>
                      <a:fillRect/>
                    </a:stretch>
                  </a:blipFill>
                  <a:ln>
                    <a:noFill/>
                  </a:ln>
                  <a:effectLst/>
                  <a:extLst>
                    <a:ext uri="{909E8E84-426E-40dd-AFC4-6F175D3DCCD1}">
                      <a14:hiddenFill xmlns="" xmlns:a14="http://schemas.microsoft.com/office/drawing/2010/main">
                        <a:solidFill>
                          <a:schemeClr val="bg2"/>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r>
                      <a:rPr lang="de-DE">
                        <a:noFill/>
                      </a:rPr>
                      <a:t> </a:t>
                    </a:r>
                  </a:p>
                </p:txBody>
              </p:sp>
            </mc:Fallback>
          </mc:AlternateContent>
        </p:grpSp>
        <p:sp>
          <p:nvSpPr>
            <p:cNvPr id="99" name="Freeform 16">
              <a:extLst>
                <a:ext uri="{FF2B5EF4-FFF2-40B4-BE49-F238E27FC236}">
                  <a16:creationId xmlns:a16="http://schemas.microsoft.com/office/drawing/2014/main" id="{86F98941-3348-0C4D-AF30-0B44E82CDD41}"/>
                </a:ext>
              </a:extLst>
            </p:cNvPr>
            <p:cNvSpPr>
              <a:spLocks/>
            </p:cNvSpPr>
            <p:nvPr/>
          </p:nvSpPr>
          <p:spPr bwMode="auto">
            <a:xfrm>
              <a:off x="2296" y="1591"/>
              <a:ext cx="360" cy="868"/>
            </a:xfrm>
            <a:custGeom>
              <a:avLst/>
              <a:gdLst>
                <a:gd name="T0" fmla="*/ 0 w 360"/>
                <a:gd name="T1" fmla="*/ 0 h 868"/>
                <a:gd name="T2" fmla="*/ 155 w 360"/>
                <a:gd name="T3" fmla="*/ 103 h 868"/>
                <a:gd name="T4" fmla="*/ 52 w 360"/>
                <a:gd name="T5" fmla="*/ 234 h 868"/>
                <a:gd name="T6" fmla="*/ 35 w 360"/>
                <a:gd name="T7" fmla="*/ 514 h 868"/>
                <a:gd name="T8" fmla="*/ 160 w 360"/>
                <a:gd name="T9" fmla="*/ 571 h 868"/>
                <a:gd name="T10" fmla="*/ 178 w 360"/>
                <a:gd name="T11" fmla="*/ 405 h 868"/>
                <a:gd name="T12" fmla="*/ 320 w 360"/>
                <a:gd name="T13" fmla="*/ 394 h 868"/>
                <a:gd name="T14" fmla="*/ 326 w 360"/>
                <a:gd name="T15" fmla="*/ 588 h 868"/>
                <a:gd name="T16" fmla="*/ 115 w 360"/>
                <a:gd name="T17" fmla="*/ 754 h 868"/>
                <a:gd name="T18" fmla="*/ 246 w 360"/>
                <a:gd name="T19" fmla="*/ 868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0" h="868">
                  <a:moveTo>
                    <a:pt x="0" y="0"/>
                  </a:moveTo>
                  <a:cubicBezTo>
                    <a:pt x="73" y="32"/>
                    <a:pt x="146" y="64"/>
                    <a:pt x="155" y="103"/>
                  </a:cubicBezTo>
                  <a:cubicBezTo>
                    <a:pt x="164" y="142"/>
                    <a:pt x="72" y="165"/>
                    <a:pt x="52" y="234"/>
                  </a:cubicBezTo>
                  <a:cubicBezTo>
                    <a:pt x="32" y="303"/>
                    <a:pt x="17" y="458"/>
                    <a:pt x="35" y="514"/>
                  </a:cubicBezTo>
                  <a:cubicBezTo>
                    <a:pt x="53" y="570"/>
                    <a:pt x="136" y="589"/>
                    <a:pt x="160" y="571"/>
                  </a:cubicBezTo>
                  <a:cubicBezTo>
                    <a:pt x="184" y="553"/>
                    <a:pt x="151" y="434"/>
                    <a:pt x="178" y="405"/>
                  </a:cubicBezTo>
                  <a:cubicBezTo>
                    <a:pt x="205" y="376"/>
                    <a:pt x="295" y="364"/>
                    <a:pt x="320" y="394"/>
                  </a:cubicBezTo>
                  <a:cubicBezTo>
                    <a:pt x="345" y="424"/>
                    <a:pt x="360" y="528"/>
                    <a:pt x="326" y="588"/>
                  </a:cubicBezTo>
                  <a:cubicBezTo>
                    <a:pt x="292" y="648"/>
                    <a:pt x="128" y="707"/>
                    <a:pt x="115" y="754"/>
                  </a:cubicBezTo>
                  <a:cubicBezTo>
                    <a:pt x="102" y="801"/>
                    <a:pt x="174" y="834"/>
                    <a:pt x="246" y="868"/>
                  </a:cubicBezTo>
                </a:path>
              </a:pathLst>
            </a:custGeom>
            <a:noFill/>
            <a:ln w="28575" cap="flat" cmpd="sng">
              <a:solidFill>
                <a:srgbClr val="FFC000"/>
              </a:solidFill>
              <a:prstDash val="solid"/>
              <a:round/>
              <a:headEnd type="none" w="sm" len="sm"/>
              <a:tailEnd type="oval" w="med" len="med"/>
            </a:ln>
            <a:effectLst/>
            <a:extLst>
              <a:ext uri="{909E8E84-426E-40dd-AFC4-6F175D3DCCD1}">
                <a14:hiddenFill xmlns="" xmlns:a14="http://schemas.microsoft.com/office/drawing/2010/main">
                  <a:solidFill>
                    <a:schemeClr val="bg2"/>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spAutoFit/>
            </a:bodyPr>
            <a:lstStyle/>
            <a:p>
              <a:endParaRPr lang="de-DE" dirty="0"/>
            </a:p>
          </p:txBody>
        </p:sp>
      </p:grpSp>
      <p:sp>
        <p:nvSpPr>
          <p:cNvPr id="80" name="Freeform 17">
            <a:extLst>
              <a:ext uri="{FF2B5EF4-FFF2-40B4-BE49-F238E27FC236}">
                <a16:creationId xmlns:a16="http://schemas.microsoft.com/office/drawing/2014/main" id="{2FC20384-31C4-2341-9271-07FF4B96F129}"/>
              </a:ext>
            </a:extLst>
          </p:cNvPr>
          <p:cNvSpPr>
            <a:spLocks/>
          </p:cNvSpPr>
          <p:nvPr/>
        </p:nvSpPr>
        <p:spPr bwMode="auto">
          <a:xfrm>
            <a:off x="7226223" y="1951242"/>
            <a:ext cx="869950" cy="1406525"/>
          </a:xfrm>
          <a:custGeom>
            <a:avLst/>
            <a:gdLst>
              <a:gd name="T0" fmla="*/ 45 w 548"/>
              <a:gd name="T1" fmla="*/ 0 h 886"/>
              <a:gd name="T2" fmla="*/ 302 w 548"/>
              <a:gd name="T3" fmla="*/ 52 h 886"/>
              <a:gd name="T4" fmla="*/ 193 w 548"/>
              <a:gd name="T5" fmla="*/ 172 h 886"/>
              <a:gd name="T6" fmla="*/ 113 w 548"/>
              <a:gd name="T7" fmla="*/ 183 h 886"/>
              <a:gd name="T8" fmla="*/ 67 w 548"/>
              <a:gd name="T9" fmla="*/ 132 h 886"/>
              <a:gd name="T10" fmla="*/ 5 w 548"/>
              <a:gd name="T11" fmla="*/ 258 h 886"/>
              <a:gd name="T12" fmla="*/ 39 w 548"/>
              <a:gd name="T13" fmla="*/ 423 h 886"/>
              <a:gd name="T14" fmla="*/ 170 w 548"/>
              <a:gd name="T15" fmla="*/ 378 h 886"/>
              <a:gd name="T16" fmla="*/ 250 w 548"/>
              <a:gd name="T17" fmla="*/ 360 h 886"/>
              <a:gd name="T18" fmla="*/ 227 w 548"/>
              <a:gd name="T19" fmla="*/ 498 h 886"/>
              <a:gd name="T20" fmla="*/ 85 w 548"/>
              <a:gd name="T21" fmla="*/ 652 h 886"/>
              <a:gd name="T22" fmla="*/ 245 w 548"/>
              <a:gd name="T23" fmla="*/ 800 h 886"/>
              <a:gd name="T24" fmla="*/ 365 w 548"/>
              <a:gd name="T25" fmla="*/ 698 h 886"/>
              <a:gd name="T26" fmla="*/ 456 w 548"/>
              <a:gd name="T27" fmla="*/ 520 h 886"/>
              <a:gd name="T28" fmla="*/ 445 w 548"/>
              <a:gd name="T29" fmla="*/ 372 h 886"/>
              <a:gd name="T30" fmla="*/ 542 w 548"/>
              <a:gd name="T31" fmla="*/ 480 h 886"/>
              <a:gd name="T32" fmla="*/ 479 w 548"/>
              <a:gd name="T33" fmla="*/ 692 h 886"/>
              <a:gd name="T34" fmla="*/ 382 w 548"/>
              <a:gd name="T35" fmla="*/ 852 h 886"/>
              <a:gd name="T36" fmla="*/ 456 w 548"/>
              <a:gd name="T37" fmla="*/ 886 h 8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48" h="886">
                <a:moveTo>
                  <a:pt x="45" y="0"/>
                </a:moveTo>
                <a:cubicBezTo>
                  <a:pt x="161" y="11"/>
                  <a:pt x="277" y="23"/>
                  <a:pt x="302" y="52"/>
                </a:cubicBezTo>
                <a:cubicBezTo>
                  <a:pt x="327" y="81"/>
                  <a:pt x="224" y="150"/>
                  <a:pt x="193" y="172"/>
                </a:cubicBezTo>
                <a:cubicBezTo>
                  <a:pt x="162" y="194"/>
                  <a:pt x="134" y="190"/>
                  <a:pt x="113" y="183"/>
                </a:cubicBezTo>
                <a:cubicBezTo>
                  <a:pt x="92" y="176"/>
                  <a:pt x="85" y="120"/>
                  <a:pt x="67" y="132"/>
                </a:cubicBezTo>
                <a:cubicBezTo>
                  <a:pt x="49" y="144"/>
                  <a:pt x="10" y="210"/>
                  <a:pt x="5" y="258"/>
                </a:cubicBezTo>
                <a:cubicBezTo>
                  <a:pt x="0" y="306"/>
                  <a:pt x="11" y="403"/>
                  <a:pt x="39" y="423"/>
                </a:cubicBezTo>
                <a:cubicBezTo>
                  <a:pt x="67" y="443"/>
                  <a:pt x="135" y="388"/>
                  <a:pt x="170" y="378"/>
                </a:cubicBezTo>
                <a:cubicBezTo>
                  <a:pt x="205" y="368"/>
                  <a:pt x="241" y="340"/>
                  <a:pt x="250" y="360"/>
                </a:cubicBezTo>
                <a:cubicBezTo>
                  <a:pt x="259" y="380"/>
                  <a:pt x="254" y="449"/>
                  <a:pt x="227" y="498"/>
                </a:cubicBezTo>
                <a:cubicBezTo>
                  <a:pt x="200" y="547"/>
                  <a:pt x="82" y="602"/>
                  <a:pt x="85" y="652"/>
                </a:cubicBezTo>
                <a:cubicBezTo>
                  <a:pt x="88" y="702"/>
                  <a:pt x="198" y="792"/>
                  <a:pt x="245" y="800"/>
                </a:cubicBezTo>
                <a:cubicBezTo>
                  <a:pt x="292" y="808"/>
                  <a:pt x="330" y="745"/>
                  <a:pt x="365" y="698"/>
                </a:cubicBezTo>
                <a:cubicBezTo>
                  <a:pt x="400" y="651"/>
                  <a:pt x="443" y="574"/>
                  <a:pt x="456" y="520"/>
                </a:cubicBezTo>
                <a:cubicBezTo>
                  <a:pt x="469" y="466"/>
                  <a:pt x="431" y="379"/>
                  <a:pt x="445" y="372"/>
                </a:cubicBezTo>
                <a:cubicBezTo>
                  <a:pt x="459" y="365"/>
                  <a:pt x="536" y="427"/>
                  <a:pt x="542" y="480"/>
                </a:cubicBezTo>
                <a:cubicBezTo>
                  <a:pt x="548" y="533"/>
                  <a:pt x="506" y="630"/>
                  <a:pt x="479" y="692"/>
                </a:cubicBezTo>
                <a:cubicBezTo>
                  <a:pt x="452" y="754"/>
                  <a:pt x="386" y="820"/>
                  <a:pt x="382" y="852"/>
                </a:cubicBezTo>
                <a:cubicBezTo>
                  <a:pt x="378" y="884"/>
                  <a:pt x="443" y="879"/>
                  <a:pt x="456" y="886"/>
                </a:cubicBezTo>
              </a:path>
            </a:pathLst>
          </a:custGeom>
          <a:noFill/>
          <a:ln w="28575" cap="flat" cmpd="sng">
            <a:solidFill>
              <a:srgbClr val="FFC000"/>
            </a:solidFill>
            <a:prstDash val="solid"/>
            <a:round/>
            <a:headEnd type="none" w="sm" len="sm"/>
            <a:tailEnd type="oval" w="med" len="med"/>
          </a:ln>
          <a:effectLst/>
          <a:extLst>
            <a:ext uri="{909E8E84-426E-40dd-AFC4-6F175D3DCCD1}">
              <a14:hiddenFill xmlns="" xmlns:a14="http://schemas.microsoft.com/office/drawing/2010/main">
                <a:solidFill>
                  <a:schemeClr val="bg2"/>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spAutoFit/>
          </a:bodyPr>
          <a:lstStyle/>
          <a:p>
            <a:endParaRPr lang="de-DE" dirty="0"/>
          </a:p>
        </p:txBody>
      </p:sp>
      <p:grpSp>
        <p:nvGrpSpPr>
          <p:cNvPr id="81" name="Group 21">
            <a:extLst>
              <a:ext uri="{FF2B5EF4-FFF2-40B4-BE49-F238E27FC236}">
                <a16:creationId xmlns:a16="http://schemas.microsoft.com/office/drawing/2014/main" id="{6CDCAF52-7148-624F-895E-87377859AF84}"/>
              </a:ext>
            </a:extLst>
          </p:cNvPr>
          <p:cNvGrpSpPr>
            <a:grpSpLocks/>
          </p:cNvGrpSpPr>
          <p:nvPr/>
        </p:nvGrpSpPr>
        <p:grpSpPr bwMode="auto">
          <a:xfrm>
            <a:off x="7057229" y="3679324"/>
            <a:ext cx="4786313" cy="2201863"/>
            <a:chOff x="1922" y="2797"/>
            <a:chExt cx="3015" cy="1387"/>
          </a:xfrm>
        </p:grpSpPr>
        <p:grpSp>
          <p:nvGrpSpPr>
            <p:cNvPr id="86" name="Group 22">
              <a:extLst>
                <a:ext uri="{FF2B5EF4-FFF2-40B4-BE49-F238E27FC236}">
                  <a16:creationId xmlns:a16="http://schemas.microsoft.com/office/drawing/2014/main" id="{F1466389-9D1D-3347-A5C4-407A20F2BD03}"/>
                </a:ext>
              </a:extLst>
            </p:cNvPr>
            <p:cNvGrpSpPr>
              <a:grpSpLocks/>
            </p:cNvGrpSpPr>
            <p:nvPr/>
          </p:nvGrpSpPr>
          <p:grpSpPr bwMode="auto">
            <a:xfrm>
              <a:off x="1922" y="2797"/>
              <a:ext cx="674" cy="1387"/>
              <a:chOff x="1710" y="640"/>
              <a:chExt cx="674" cy="1387"/>
            </a:xfrm>
          </p:grpSpPr>
          <p:sp>
            <p:nvSpPr>
              <p:cNvPr id="96" name="Rectangle 23">
                <a:extLst>
                  <a:ext uri="{FF2B5EF4-FFF2-40B4-BE49-F238E27FC236}">
                    <a16:creationId xmlns:a16="http://schemas.microsoft.com/office/drawing/2014/main" id="{570016A9-73FF-5E43-B25A-02D93E535B15}"/>
                  </a:ext>
                </a:extLst>
              </p:cNvPr>
              <p:cNvSpPr>
                <a:spLocks noChangeArrowheads="1"/>
              </p:cNvSpPr>
              <p:nvPr/>
            </p:nvSpPr>
            <p:spPr bwMode="auto">
              <a:xfrm>
                <a:off x="1710" y="873"/>
                <a:ext cx="674" cy="1154"/>
              </a:xfrm>
              <a:prstGeom prst="rect">
                <a:avLst/>
              </a:prstGeom>
              <a:solidFill>
                <a:schemeClr val="accent1">
                  <a:lumMod val="20000"/>
                  <a:lumOff val="80000"/>
                </a:schemeClr>
              </a:solidFill>
              <a:ln w="12700">
                <a:solidFill>
                  <a:schemeClr val="accent1"/>
                </a:solidFill>
                <a:miter lim="800000"/>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de-DE" dirty="0"/>
              </a:p>
            </p:txBody>
          </p:sp>
          <mc:AlternateContent xmlns:mc="http://schemas.openxmlformats.org/markup-compatibility/2006" xmlns:a14="http://schemas.microsoft.com/office/drawing/2010/main">
            <mc:Choice Requires="a14">
              <p:sp>
                <p:nvSpPr>
                  <p:cNvPr id="97" name="Text Box 24">
                    <a:extLst>
                      <a:ext uri="{FF2B5EF4-FFF2-40B4-BE49-F238E27FC236}">
                        <a16:creationId xmlns:a16="http://schemas.microsoft.com/office/drawing/2014/main" id="{5C9DDBBB-5B1C-3E46-89DE-5554B52C50C8}"/>
                      </a:ext>
                    </a:extLst>
                  </p:cNvPr>
                  <p:cNvSpPr txBox="1">
                    <a:spLocks noChangeArrowheads="1"/>
                  </p:cNvSpPr>
                  <p:nvPr/>
                </p:nvSpPr>
                <p:spPr bwMode="auto">
                  <a:xfrm>
                    <a:off x="1880" y="640"/>
                    <a:ext cx="311" cy="233"/>
                  </a:xfrm>
                  <a:prstGeom prst="rect">
                    <a:avLst/>
                  </a:prstGeom>
                  <a:noFill/>
                  <a:ln>
                    <a:noFill/>
                  </a:ln>
                  <a:effectLst/>
                  <a:extLst>
                    <a:ext uri="{909E8E84-426E-40dd-AFC4-6F175D3DCCD1}">
                      <a14:hiddenFill xmlns="">
                        <a:solidFill>
                          <a:schemeClr val="bg2"/>
                        </a:solidFill>
                      </a14:hiddenFill>
                    </a:ext>
                    <a:ext uri="{91240B29-F687-4f45-9708-019B960494DF}">
                      <a14:hiddenLine xmlns="" w="12700">
                        <a:solidFill>
                          <a:schemeClr val="tx1"/>
                        </a:solidFill>
                        <a:miter lim="800000"/>
                        <a:headEnd type="none" w="sm" len="sm"/>
                        <a:tailEnd type="none" w="sm" len="sm"/>
                      </a14:hiddenLine>
                    </a:ext>
                    <a:ext uri="{AF507438-7753-43e0-B8FC-AC1667EBCBE1}">
                      <a14:hiddenEffects xmlns="">
                        <a:effectLst>
                          <a:outerShdw blurRad="63500" dist="38099" dir="2700000" algn="ctr" rotWithShape="0">
                            <a:schemeClr val="bg2">
                              <a:alpha val="74998"/>
                            </a:schemeClr>
                          </a:outerShdw>
                        </a:effectLst>
                      </a14:hiddenEffects>
                    </a:ext>
                  </a:extLst>
                </p:spPr>
                <p:txBody>
                  <a:bodyPr wrap="none">
                    <a:spAutoFit/>
                  </a:bodyPr>
                  <a:lstStyle/>
                  <a:p>
                    <a:pPr algn="r"/>
                    <a14:m>
                      <m:oMathPara xmlns:m="http://schemas.openxmlformats.org/officeDocument/2006/math">
                        <m:oMathParaPr>
                          <m:jc m:val="centerGroup"/>
                        </m:oMathParaPr>
                        <m:oMath xmlns:m="http://schemas.openxmlformats.org/officeDocument/2006/math">
                          <m:sSub>
                            <m:sSubPr>
                              <m:ctrlPr>
                                <a:rPr lang="de-DE" i="1" dirty="0" smtClean="0">
                                  <a:latin typeface="Cambria Math" panose="02040503050406030204" pitchFamily="18" charset="0"/>
                                </a:rPr>
                              </m:ctrlPr>
                            </m:sSubPr>
                            <m:e>
                              <m:r>
                                <a:rPr lang="en-US" i="1" dirty="0">
                                  <a:latin typeface="Cambria Math" panose="02040503050406030204" pitchFamily="18" charset="0"/>
                                </a:rPr>
                                <m:t>𝐺</m:t>
                              </m:r>
                            </m:e>
                            <m:sub>
                              <m:r>
                                <a:rPr lang="de-DE" b="0" i="1" dirty="0" smtClean="0">
                                  <a:latin typeface="Cambria Math" panose="02040503050406030204" pitchFamily="18" charset="0"/>
                                </a:rPr>
                                <m:t>4</m:t>
                              </m:r>
                            </m:sub>
                          </m:sSub>
                        </m:oMath>
                      </m:oMathPara>
                    </a14:m>
                    <a:endParaRPr lang="en-US" i="1" dirty="0">
                      <a:latin typeface="Comic Sans MS" charset="0"/>
                    </a:endParaRPr>
                  </a:p>
                </p:txBody>
              </p:sp>
            </mc:Choice>
            <mc:Fallback xmlns="">
              <p:sp>
                <p:nvSpPr>
                  <p:cNvPr id="70" name="Text Box 24">
                    <a:extLst>
                      <a:ext uri="{FF2B5EF4-FFF2-40B4-BE49-F238E27FC236}">
                        <a16:creationId xmlns:a16="http://schemas.microsoft.com/office/drawing/2014/main" id="{FB87905E-6C1C-A842-AE5D-92DC6D80DA90}"/>
                      </a:ext>
                    </a:extLst>
                  </p:cNvPr>
                  <p:cNvSpPr txBox="1">
                    <a:spLocks noRot="1" noChangeAspect="1" noMove="1" noResize="1" noEditPoints="1" noAdjustHandles="1" noChangeArrowheads="1" noChangeShapeType="1" noTextEdit="1"/>
                  </p:cNvSpPr>
                  <p:nvPr/>
                </p:nvSpPr>
                <p:spPr bwMode="auto">
                  <a:xfrm>
                    <a:off x="1880" y="640"/>
                    <a:ext cx="311" cy="233"/>
                  </a:xfrm>
                  <a:prstGeom prst="rect">
                    <a:avLst/>
                  </a:prstGeom>
                  <a:blipFill>
                    <a:blip r:embed="rId5"/>
                    <a:stretch>
                      <a:fillRect/>
                    </a:stretch>
                  </a:blipFill>
                  <a:ln>
                    <a:noFill/>
                  </a:ln>
                  <a:effectLst/>
                  <a:extLst>
                    <a:ext uri="{909E8E84-426E-40dd-AFC4-6F175D3DCCD1}">
                      <a14:hiddenFill xmlns="" xmlns:a14="http://schemas.microsoft.com/office/drawing/2010/main">
                        <a:solidFill>
                          <a:schemeClr val="bg2"/>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r>
                      <a:rPr lang="de-DE">
                        <a:noFill/>
                      </a:rPr>
                      <a:t> </a:t>
                    </a:r>
                  </a:p>
                </p:txBody>
              </p:sp>
            </mc:Fallback>
          </mc:AlternateContent>
        </p:grpSp>
        <p:grpSp>
          <p:nvGrpSpPr>
            <p:cNvPr id="87" name="Group 25">
              <a:extLst>
                <a:ext uri="{FF2B5EF4-FFF2-40B4-BE49-F238E27FC236}">
                  <a16:creationId xmlns:a16="http://schemas.microsoft.com/office/drawing/2014/main" id="{8E249C82-A261-C24B-BC7C-FFEB19C81350}"/>
                </a:ext>
              </a:extLst>
            </p:cNvPr>
            <p:cNvGrpSpPr>
              <a:grpSpLocks/>
            </p:cNvGrpSpPr>
            <p:nvPr/>
          </p:nvGrpSpPr>
          <p:grpSpPr bwMode="auto">
            <a:xfrm>
              <a:off x="4263" y="2797"/>
              <a:ext cx="674" cy="1387"/>
              <a:chOff x="866" y="666"/>
              <a:chExt cx="674" cy="1387"/>
            </a:xfrm>
          </p:grpSpPr>
          <p:sp>
            <p:nvSpPr>
              <p:cNvPr id="94" name="Rectangle 26">
                <a:extLst>
                  <a:ext uri="{FF2B5EF4-FFF2-40B4-BE49-F238E27FC236}">
                    <a16:creationId xmlns:a16="http://schemas.microsoft.com/office/drawing/2014/main" id="{62D9B53F-8ECB-5F4A-B828-4CCDADFFD48A}"/>
                  </a:ext>
                </a:extLst>
              </p:cNvPr>
              <p:cNvSpPr>
                <a:spLocks noChangeArrowheads="1"/>
              </p:cNvSpPr>
              <p:nvPr/>
            </p:nvSpPr>
            <p:spPr bwMode="auto">
              <a:xfrm>
                <a:off x="866" y="899"/>
                <a:ext cx="674" cy="1154"/>
              </a:xfrm>
              <a:prstGeom prst="rect">
                <a:avLst/>
              </a:prstGeom>
              <a:solidFill>
                <a:schemeClr val="accent1">
                  <a:lumMod val="20000"/>
                  <a:lumOff val="80000"/>
                </a:schemeClr>
              </a:solidFill>
              <a:ln w="12700">
                <a:solidFill>
                  <a:schemeClr val="accent1"/>
                </a:solidFill>
                <a:miter lim="800000"/>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de-DE" dirty="0"/>
              </a:p>
            </p:txBody>
          </p:sp>
          <mc:AlternateContent xmlns:mc="http://schemas.openxmlformats.org/markup-compatibility/2006" xmlns:a14="http://schemas.microsoft.com/office/drawing/2010/main">
            <mc:Choice Requires="a14">
              <p:sp>
                <p:nvSpPr>
                  <p:cNvPr id="95" name="Text Box 27">
                    <a:extLst>
                      <a:ext uri="{FF2B5EF4-FFF2-40B4-BE49-F238E27FC236}">
                        <a16:creationId xmlns:a16="http://schemas.microsoft.com/office/drawing/2014/main" id="{90ED94DD-68A0-2B48-976F-119B75BE8BC6}"/>
                      </a:ext>
                    </a:extLst>
                  </p:cNvPr>
                  <p:cNvSpPr txBox="1">
                    <a:spLocks noChangeArrowheads="1"/>
                  </p:cNvSpPr>
                  <p:nvPr/>
                </p:nvSpPr>
                <p:spPr bwMode="auto">
                  <a:xfrm>
                    <a:off x="1039" y="666"/>
                    <a:ext cx="320" cy="233"/>
                  </a:xfrm>
                  <a:prstGeom prst="rect">
                    <a:avLst/>
                  </a:prstGeom>
                  <a:noFill/>
                  <a:ln>
                    <a:noFill/>
                  </a:ln>
                  <a:effectLst/>
                  <a:extLst>
                    <a:ext uri="{909E8E84-426E-40dd-AFC4-6F175D3DCCD1}">
                      <a14:hiddenFill xmlns="">
                        <a:solidFill>
                          <a:schemeClr val="bg2"/>
                        </a:solidFill>
                      </a14:hiddenFill>
                    </a:ext>
                    <a:ext uri="{91240B29-F687-4f45-9708-019B960494DF}">
                      <a14:hiddenLine xmlns="" w="12700">
                        <a:solidFill>
                          <a:schemeClr val="tx1"/>
                        </a:solidFill>
                        <a:miter lim="800000"/>
                        <a:headEnd type="none" w="sm" len="sm"/>
                        <a:tailEnd type="none" w="sm" len="sm"/>
                      </a14:hiddenLine>
                    </a:ext>
                    <a:ext uri="{AF507438-7753-43e0-B8FC-AC1667EBCBE1}">
                      <a14:hiddenEffects xmlns="">
                        <a:effectLst>
                          <a:outerShdw blurRad="63500" dist="38099" dir="2700000" algn="ctr" rotWithShape="0">
                            <a:schemeClr val="bg2">
                              <a:alpha val="74998"/>
                            </a:schemeClr>
                          </a:outerShdw>
                        </a:effectLst>
                      </a14:hiddenEffects>
                    </a:ext>
                  </a:extLst>
                </p:spPr>
                <p:txBody>
                  <a:bodyPr wrap="none">
                    <a:spAutoFit/>
                  </a:bodyPr>
                  <a:lstStyle/>
                  <a:p>
                    <a:pPr algn="r"/>
                    <a14:m>
                      <m:oMathPara xmlns:m="http://schemas.openxmlformats.org/officeDocument/2006/math">
                        <m:oMathParaPr>
                          <m:jc m:val="centerGroup"/>
                        </m:oMathParaPr>
                        <m:oMath xmlns:m="http://schemas.openxmlformats.org/officeDocument/2006/math">
                          <m:sSub>
                            <m:sSubPr>
                              <m:ctrlPr>
                                <a:rPr lang="de-DE" i="1" dirty="0" smtClean="0">
                                  <a:latin typeface="Cambria Math" panose="02040503050406030204" pitchFamily="18" charset="0"/>
                                </a:rPr>
                              </m:ctrlPr>
                            </m:sSubPr>
                            <m:e>
                              <m:r>
                                <a:rPr lang="en-US" i="1" dirty="0">
                                  <a:latin typeface="Cambria Math" panose="02040503050406030204" pitchFamily="18" charset="0"/>
                                </a:rPr>
                                <m:t>𝐺</m:t>
                              </m:r>
                            </m:e>
                            <m:sub>
                              <m:r>
                                <a:rPr lang="de-DE" b="0" i="1" dirty="0" smtClean="0">
                                  <a:latin typeface="Cambria Math" panose="02040503050406030204" pitchFamily="18" charset="0"/>
                                </a:rPr>
                                <m:t>𝑛</m:t>
                              </m:r>
                            </m:sub>
                          </m:sSub>
                        </m:oMath>
                      </m:oMathPara>
                    </a14:m>
                    <a:endParaRPr lang="en-US" i="1" dirty="0">
                      <a:latin typeface="Comic Sans MS" charset="0"/>
                    </a:endParaRPr>
                  </a:p>
                </p:txBody>
              </p:sp>
            </mc:Choice>
            <mc:Fallback xmlns="">
              <p:sp>
                <p:nvSpPr>
                  <p:cNvPr id="68" name="Text Box 27">
                    <a:extLst>
                      <a:ext uri="{FF2B5EF4-FFF2-40B4-BE49-F238E27FC236}">
                        <a16:creationId xmlns:a16="http://schemas.microsoft.com/office/drawing/2014/main" id="{046F6137-A934-F64F-B9B2-9C03E29D1687}"/>
                      </a:ext>
                    </a:extLst>
                  </p:cNvPr>
                  <p:cNvSpPr txBox="1">
                    <a:spLocks noRot="1" noChangeAspect="1" noMove="1" noResize="1" noEditPoints="1" noAdjustHandles="1" noChangeArrowheads="1" noChangeShapeType="1" noTextEdit="1"/>
                  </p:cNvSpPr>
                  <p:nvPr/>
                </p:nvSpPr>
                <p:spPr bwMode="auto">
                  <a:xfrm>
                    <a:off x="1039" y="666"/>
                    <a:ext cx="320" cy="233"/>
                  </a:xfrm>
                  <a:prstGeom prst="rect">
                    <a:avLst/>
                  </a:prstGeom>
                  <a:blipFill>
                    <a:blip r:embed="rId6"/>
                    <a:stretch>
                      <a:fillRect/>
                    </a:stretch>
                  </a:blipFill>
                  <a:ln>
                    <a:noFill/>
                  </a:ln>
                  <a:effectLst/>
                  <a:extLst>
                    <a:ext uri="{909E8E84-426E-40dd-AFC4-6F175D3DCCD1}">
                      <a14:hiddenFill xmlns="" xmlns:a14="http://schemas.microsoft.com/office/drawing/2010/main">
                        <a:solidFill>
                          <a:schemeClr val="bg2"/>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r>
                      <a:rPr lang="de-DE">
                        <a:noFill/>
                      </a:rPr>
                      <a:t> </a:t>
                    </a:r>
                  </a:p>
                </p:txBody>
              </p:sp>
            </mc:Fallback>
          </mc:AlternateContent>
        </p:grpSp>
        <p:sp>
          <p:nvSpPr>
            <p:cNvPr id="88" name="Freeform 28">
              <a:extLst>
                <a:ext uri="{FF2B5EF4-FFF2-40B4-BE49-F238E27FC236}">
                  <a16:creationId xmlns:a16="http://schemas.microsoft.com/office/drawing/2014/main" id="{B960F392-8541-9E43-92F8-125A39268B61}"/>
                </a:ext>
              </a:extLst>
            </p:cNvPr>
            <p:cNvSpPr>
              <a:spLocks/>
            </p:cNvSpPr>
            <p:nvPr/>
          </p:nvSpPr>
          <p:spPr bwMode="auto">
            <a:xfrm>
              <a:off x="1994" y="3161"/>
              <a:ext cx="508" cy="928"/>
            </a:xfrm>
            <a:custGeom>
              <a:avLst/>
              <a:gdLst>
                <a:gd name="T0" fmla="*/ 34 w 508"/>
                <a:gd name="T1" fmla="*/ 4 h 928"/>
                <a:gd name="T2" fmla="*/ 68 w 508"/>
                <a:gd name="T3" fmla="*/ 9 h 928"/>
                <a:gd name="T4" fmla="*/ 223 w 508"/>
                <a:gd name="T5" fmla="*/ 61 h 928"/>
                <a:gd name="T6" fmla="*/ 46 w 508"/>
                <a:gd name="T7" fmla="*/ 164 h 928"/>
                <a:gd name="T8" fmla="*/ 400 w 508"/>
                <a:gd name="T9" fmla="*/ 261 h 928"/>
                <a:gd name="T10" fmla="*/ 183 w 508"/>
                <a:gd name="T11" fmla="*/ 284 h 928"/>
                <a:gd name="T12" fmla="*/ 108 w 508"/>
                <a:gd name="T13" fmla="*/ 427 h 928"/>
                <a:gd name="T14" fmla="*/ 257 w 508"/>
                <a:gd name="T15" fmla="*/ 358 h 928"/>
                <a:gd name="T16" fmla="*/ 331 w 508"/>
                <a:gd name="T17" fmla="*/ 529 h 928"/>
                <a:gd name="T18" fmla="*/ 126 w 508"/>
                <a:gd name="T19" fmla="*/ 575 h 928"/>
                <a:gd name="T20" fmla="*/ 40 w 508"/>
                <a:gd name="T21" fmla="*/ 735 h 928"/>
                <a:gd name="T22" fmla="*/ 166 w 508"/>
                <a:gd name="T23" fmla="*/ 838 h 928"/>
                <a:gd name="T24" fmla="*/ 200 w 508"/>
                <a:gd name="T25" fmla="*/ 667 h 928"/>
                <a:gd name="T26" fmla="*/ 286 w 508"/>
                <a:gd name="T27" fmla="*/ 792 h 928"/>
                <a:gd name="T28" fmla="*/ 388 w 508"/>
                <a:gd name="T29" fmla="*/ 907 h 928"/>
                <a:gd name="T30" fmla="*/ 446 w 508"/>
                <a:gd name="T31" fmla="*/ 667 h 928"/>
                <a:gd name="T32" fmla="*/ 508 w 508"/>
                <a:gd name="T33" fmla="*/ 409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8" h="928">
                  <a:moveTo>
                    <a:pt x="34" y="4"/>
                  </a:moveTo>
                  <a:cubicBezTo>
                    <a:pt x="35" y="2"/>
                    <a:pt x="37" y="0"/>
                    <a:pt x="68" y="9"/>
                  </a:cubicBezTo>
                  <a:cubicBezTo>
                    <a:pt x="99" y="18"/>
                    <a:pt x="227" y="35"/>
                    <a:pt x="223" y="61"/>
                  </a:cubicBezTo>
                  <a:cubicBezTo>
                    <a:pt x="219" y="87"/>
                    <a:pt x="17" y="131"/>
                    <a:pt x="46" y="164"/>
                  </a:cubicBezTo>
                  <a:cubicBezTo>
                    <a:pt x="75" y="197"/>
                    <a:pt x="377" y="241"/>
                    <a:pt x="400" y="261"/>
                  </a:cubicBezTo>
                  <a:cubicBezTo>
                    <a:pt x="423" y="281"/>
                    <a:pt x="232" y="256"/>
                    <a:pt x="183" y="284"/>
                  </a:cubicBezTo>
                  <a:cubicBezTo>
                    <a:pt x="134" y="312"/>
                    <a:pt x="0" y="347"/>
                    <a:pt x="108" y="427"/>
                  </a:cubicBezTo>
                  <a:cubicBezTo>
                    <a:pt x="216" y="507"/>
                    <a:pt x="220" y="341"/>
                    <a:pt x="257" y="358"/>
                  </a:cubicBezTo>
                  <a:cubicBezTo>
                    <a:pt x="294" y="375"/>
                    <a:pt x="353" y="493"/>
                    <a:pt x="331" y="529"/>
                  </a:cubicBezTo>
                  <a:cubicBezTo>
                    <a:pt x="309" y="565"/>
                    <a:pt x="174" y="541"/>
                    <a:pt x="126" y="575"/>
                  </a:cubicBezTo>
                  <a:cubicBezTo>
                    <a:pt x="78" y="609"/>
                    <a:pt x="33" y="691"/>
                    <a:pt x="40" y="735"/>
                  </a:cubicBezTo>
                  <a:cubicBezTo>
                    <a:pt x="47" y="779"/>
                    <a:pt x="139" y="849"/>
                    <a:pt x="166" y="838"/>
                  </a:cubicBezTo>
                  <a:cubicBezTo>
                    <a:pt x="193" y="827"/>
                    <a:pt x="180" y="675"/>
                    <a:pt x="200" y="667"/>
                  </a:cubicBezTo>
                  <a:cubicBezTo>
                    <a:pt x="220" y="659"/>
                    <a:pt x="255" y="752"/>
                    <a:pt x="286" y="792"/>
                  </a:cubicBezTo>
                  <a:cubicBezTo>
                    <a:pt x="317" y="832"/>
                    <a:pt x="361" y="928"/>
                    <a:pt x="388" y="907"/>
                  </a:cubicBezTo>
                  <a:cubicBezTo>
                    <a:pt x="415" y="886"/>
                    <a:pt x="426" y="750"/>
                    <a:pt x="446" y="667"/>
                  </a:cubicBezTo>
                  <a:cubicBezTo>
                    <a:pt x="466" y="584"/>
                    <a:pt x="487" y="496"/>
                    <a:pt x="508" y="409"/>
                  </a:cubicBezTo>
                </a:path>
              </a:pathLst>
            </a:custGeom>
            <a:noFill/>
            <a:ln w="28575" cap="flat" cmpd="sng">
              <a:solidFill>
                <a:srgbClr val="FFC000"/>
              </a:solidFill>
              <a:prstDash val="solid"/>
              <a:round/>
              <a:headEnd type="none" w="sm" len="sm"/>
              <a:tailEnd type="oval" w="med" len="med"/>
            </a:ln>
            <a:effectLst/>
            <a:extLst>
              <a:ext uri="{909E8E84-426E-40dd-AFC4-6F175D3DCCD1}">
                <a14:hiddenFill xmlns="" xmlns:a14="http://schemas.microsoft.com/office/drawing/2010/main">
                  <a:solidFill>
                    <a:schemeClr val="bg2"/>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spAutoFit/>
            </a:bodyPr>
            <a:lstStyle/>
            <a:p>
              <a:endParaRPr lang="de-DE" dirty="0"/>
            </a:p>
          </p:txBody>
        </p:sp>
        <p:sp>
          <p:nvSpPr>
            <p:cNvPr id="89" name="Freeform 29">
              <a:extLst>
                <a:ext uri="{FF2B5EF4-FFF2-40B4-BE49-F238E27FC236}">
                  <a16:creationId xmlns:a16="http://schemas.microsoft.com/office/drawing/2014/main" id="{CDFDCB93-6651-0B4F-9B2A-CFDB54B7AAA7}"/>
                </a:ext>
              </a:extLst>
            </p:cNvPr>
            <p:cNvSpPr>
              <a:spLocks/>
            </p:cNvSpPr>
            <p:nvPr/>
          </p:nvSpPr>
          <p:spPr bwMode="auto">
            <a:xfrm>
              <a:off x="4386" y="3116"/>
              <a:ext cx="421" cy="934"/>
            </a:xfrm>
            <a:custGeom>
              <a:avLst/>
              <a:gdLst>
                <a:gd name="T0" fmla="*/ 15 w 421"/>
                <a:gd name="T1" fmla="*/ 94 h 934"/>
                <a:gd name="T2" fmla="*/ 187 w 421"/>
                <a:gd name="T3" fmla="*/ 9 h 934"/>
                <a:gd name="T4" fmla="*/ 301 w 421"/>
                <a:gd name="T5" fmla="*/ 37 h 934"/>
                <a:gd name="T6" fmla="*/ 101 w 421"/>
                <a:gd name="T7" fmla="*/ 221 h 934"/>
                <a:gd name="T8" fmla="*/ 10 w 421"/>
                <a:gd name="T9" fmla="*/ 409 h 934"/>
                <a:gd name="T10" fmla="*/ 158 w 421"/>
                <a:gd name="T11" fmla="*/ 489 h 934"/>
                <a:gd name="T12" fmla="*/ 227 w 421"/>
                <a:gd name="T13" fmla="*/ 392 h 934"/>
                <a:gd name="T14" fmla="*/ 369 w 421"/>
                <a:gd name="T15" fmla="*/ 381 h 934"/>
                <a:gd name="T16" fmla="*/ 375 w 421"/>
                <a:gd name="T17" fmla="*/ 649 h 934"/>
                <a:gd name="T18" fmla="*/ 164 w 421"/>
                <a:gd name="T19" fmla="*/ 741 h 934"/>
                <a:gd name="T20" fmla="*/ 421 w 421"/>
                <a:gd name="T21" fmla="*/ 934 h 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1" h="934">
                  <a:moveTo>
                    <a:pt x="15" y="94"/>
                  </a:moveTo>
                  <a:cubicBezTo>
                    <a:pt x="44" y="81"/>
                    <a:pt x="139" y="18"/>
                    <a:pt x="187" y="9"/>
                  </a:cubicBezTo>
                  <a:cubicBezTo>
                    <a:pt x="235" y="0"/>
                    <a:pt x="315" y="2"/>
                    <a:pt x="301" y="37"/>
                  </a:cubicBezTo>
                  <a:cubicBezTo>
                    <a:pt x="287" y="72"/>
                    <a:pt x="150" y="159"/>
                    <a:pt x="101" y="221"/>
                  </a:cubicBezTo>
                  <a:cubicBezTo>
                    <a:pt x="52" y="283"/>
                    <a:pt x="0" y="364"/>
                    <a:pt x="10" y="409"/>
                  </a:cubicBezTo>
                  <a:cubicBezTo>
                    <a:pt x="20" y="454"/>
                    <a:pt x="122" y="492"/>
                    <a:pt x="158" y="489"/>
                  </a:cubicBezTo>
                  <a:cubicBezTo>
                    <a:pt x="194" y="486"/>
                    <a:pt x="192" y="410"/>
                    <a:pt x="227" y="392"/>
                  </a:cubicBezTo>
                  <a:cubicBezTo>
                    <a:pt x="262" y="374"/>
                    <a:pt x="344" y="338"/>
                    <a:pt x="369" y="381"/>
                  </a:cubicBezTo>
                  <a:cubicBezTo>
                    <a:pt x="394" y="424"/>
                    <a:pt x="409" y="589"/>
                    <a:pt x="375" y="649"/>
                  </a:cubicBezTo>
                  <a:cubicBezTo>
                    <a:pt x="341" y="709"/>
                    <a:pt x="156" y="694"/>
                    <a:pt x="164" y="741"/>
                  </a:cubicBezTo>
                  <a:cubicBezTo>
                    <a:pt x="172" y="788"/>
                    <a:pt x="368" y="894"/>
                    <a:pt x="421" y="934"/>
                  </a:cubicBezTo>
                </a:path>
              </a:pathLst>
            </a:custGeom>
            <a:noFill/>
            <a:ln w="28575" cap="flat" cmpd="sng">
              <a:solidFill>
                <a:srgbClr val="FFC000"/>
              </a:solidFill>
              <a:prstDash val="solid"/>
              <a:round/>
              <a:headEnd type="none" w="sm" len="sm"/>
              <a:tailEnd type="oval" w="med" len="med"/>
            </a:ln>
            <a:effectLst/>
            <a:extLst>
              <a:ext uri="{909E8E84-426E-40dd-AFC4-6F175D3DCCD1}">
                <a14:hiddenFill xmlns="" xmlns:a14="http://schemas.microsoft.com/office/drawing/2010/main">
                  <a:solidFill>
                    <a:schemeClr val="bg2"/>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spAutoFit/>
            </a:bodyPr>
            <a:lstStyle/>
            <a:p>
              <a:endParaRPr lang="de-DE" dirty="0"/>
            </a:p>
          </p:txBody>
        </p:sp>
        <p:grpSp>
          <p:nvGrpSpPr>
            <p:cNvPr id="90" name="Group 30">
              <a:extLst>
                <a:ext uri="{FF2B5EF4-FFF2-40B4-BE49-F238E27FC236}">
                  <a16:creationId xmlns:a16="http://schemas.microsoft.com/office/drawing/2014/main" id="{B37958CB-AD51-E34A-808D-86787B741819}"/>
                </a:ext>
              </a:extLst>
            </p:cNvPr>
            <p:cNvGrpSpPr>
              <a:grpSpLocks/>
            </p:cNvGrpSpPr>
            <p:nvPr/>
          </p:nvGrpSpPr>
          <p:grpSpPr bwMode="auto">
            <a:xfrm>
              <a:off x="2893" y="3476"/>
              <a:ext cx="1073" cy="156"/>
              <a:chOff x="3003" y="2997"/>
              <a:chExt cx="1073" cy="156"/>
            </a:xfrm>
          </p:grpSpPr>
          <p:sp>
            <p:nvSpPr>
              <p:cNvPr id="91" name="Oval 31">
                <a:extLst>
                  <a:ext uri="{FF2B5EF4-FFF2-40B4-BE49-F238E27FC236}">
                    <a16:creationId xmlns:a16="http://schemas.microsoft.com/office/drawing/2014/main" id="{2A597DE6-5716-4545-825D-EE4AC5858809}"/>
                  </a:ext>
                </a:extLst>
              </p:cNvPr>
              <p:cNvSpPr>
                <a:spLocks noChangeArrowheads="1"/>
              </p:cNvSpPr>
              <p:nvPr/>
            </p:nvSpPr>
            <p:spPr bwMode="auto">
              <a:xfrm>
                <a:off x="3003" y="2997"/>
                <a:ext cx="160" cy="155"/>
              </a:xfrm>
              <a:prstGeom prst="ellipse">
                <a:avLst/>
              </a:prstGeom>
              <a:solidFill>
                <a:schemeClr val="tx1"/>
              </a:solidFill>
              <a:ln w="12700">
                <a:solidFill>
                  <a:schemeClr val="tx1"/>
                </a:solidFill>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de-DE" dirty="0"/>
              </a:p>
            </p:txBody>
          </p:sp>
          <p:sp>
            <p:nvSpPr>
              <p:cNvPr id="92" name="Oval 32">
                <a:extLst>
                  <a:ext uri="{FF2B5EF4-FFF2-40B4-BE49-F238E27FC236}">
                    <a16:creationId xmlns:a16="http://schemas.microsoft.com/office/drawing/2014/main" id="{009F98A5-0CBB-344E-BE9A-C08A52ED3B28}"/>
                  </a:ext>
                </a:extLst>
              </p:cNvPr>
              <p:cNvSpPr>
                <a:spLocks noChangeArrowheads="1"/>
              </p:cNvSpPr>
              <p:nvPr/>
            </p:nvSpPr>
            <p:spPr bwMode="auto">
              <a:xfrm>
                <a:off x="3460" y="2998"/>
                <a:ext cx="160" cy="155"/>
              </a:xfrm>
              <a:prstGeom prst="ellipse">
                <a:avLst/>
              </a:prstGeom>
              <a:solidFill>
                <a:schemeClr val="tx1"/>
              </a:solidFill>
              <a:ln w="12700">
                <a:solidFill>
                  <a:schemeClr val="tx1"/>
                </a:solidFill>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de-DE" dirty="0"/>
              </a:p>
            </p:txBody>
          </p:sp>
          <p:sp>
            <p:nvSpPr>
              <p:cNvPr id="93" name="Oval 33">
                <a:extLst>
                  <a:ext uri="{FF2B5EF4-FFF2-40B4-BE49-F238E27FC236}">
                    <a16:creationId xmlns:a16="http://schemas.microsoft.com/office/drawing/2014/main" id="{FF6E4AF6-AB4A-1E47-9750-898AEADB8E71}"/>
                  </a:ext>
                </a:extLst>
              </p:cNvPr>
              <p:cNvSpPr>
                <a:spLocks noChangeArrowheads="1"/>
              </p:cNvSpPr>
              <p:nvPr/>
            </p:nvSpPr>
            <p:spPr bwMode="auto">
              <a:xfrm>
                <a:off x="3916" y="2998"/>
                <a:ext cx="160" cy="155"/>
              </a:xfrm>
              <a:prstGeom prst="ellipse">
                <a:avLst/>
              </a:prstGeom>
              <a:solidFill>
                <a:schemeClr val="tx1"/>
              </a:solidFill>
              <a:ln w="12700">
                <a:solidFill>
                  <a:schemeClr val="tx1"/>
                </a:solidFill>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de-DE" dirty="0"/>
              </a:p>
            </p:txBody>
          </p:sp>
        </p:grpSp>
      </p:grpSp>
      <p:sp>
        <p:nvSpPr>
          <p:cNvPr id="82" name="Freeform 34">
            <a:extLst>
              <a:ext uri="{FF2B5EF4-FFF2-40B4-BE49-F238E27FC236}">
                <a16:creationId xmlns:a16="http://schemas.microsoft.com/office/drawing/2014/main" id="{79EC1D97-5B97-DA43-BDEC-5BD42A913226}"/>
              </a:ext>
            </a:extLst>
          </p:cNvPr>
          <p:cNvSpPr>
            <a:spLocks/>
          </p:cNvSpPr>
          <p:nvPr/>
        </p:nvSpPr>
        <p:spPr bwMode="auto">
          <a:xfrm flipH="1" flipV="1">
            <a:off x="7253211" y="1929811"/>
            <a:ext cx="55562" cy="42862"/>
          </a:xfrm>
          <a:custGeom>
            <a:avLst/>
            <a:gdLst>
              <a:gd name="T0" fmla="*/ 45 w 548"/>
              <a:gd name="T1" fmla="*/ 0 h 886"/>
              <a:gd name="T2" fmla="*/ 302 w 548"/>
              <a:gd name="T3" fmla="*/ 52 h 886"/>
              <a:gd name="T4" fmla="*/ 193 w 548"/>
              <a:gd name="T5" fmla="*/ 172 h 886"/>
              <a:gd name="T6" fmla="*/ 113 w 548"/>
              <a:gd name="T7" fmla="*/ 183 h 886"/>
              <a:gd name="T8" fmla="*/ 67 w 548"/>
              <a:gd name="T9" fmla="*/ 132 h 886"/>
              <a:gd name="T10" fmla="*/ 5 w 548"/>
              <a:gd name="T11" fmla="*/ 258 h 886"/>
              <a:gd name="T12" fmla="*/ 39 w 548"/>
              <a:gd name="T13" fmla="*/ 423 h 886"/>
              <a:gd name="T14" fmla="*/ 170 w 548"/>
              <a:gd name="T15" fmla="*/ 378 h 886"/>
              <a:gd name="T16" fmla="*/ 250 w 548"/>
              <a:gd name="T17" fmla="*/ 360 h 886"/>
              <a:gd name="T18" fmla="*/ 227 w 548"/>
              <a:gd name="T19" fmla="*/ 498 h 886"/>
              <a:gd name="T20" fmla="*/ 85 w 548"/>
              <a:gd name="T21" fmla="*/ 652 h 886"/>
              <a:gd name="T22" fmla="*/ 245 w 548"/>
              <a:gd name="T23" fmla="*/ 800 h 886"/>
              <a:gd name="T24" fmla="*/ 365 w 548"/>
              <a:gd name="T25" fmla="*/ 698 h 886"/>
              <a:gd name="T26" fmla="*/ 456 w 548"/>
              <a:gd name="T27" fmla="*/ 520 h 886"/>
              <a:gd name="T28" fmla="*/ 445 w 548"/>
              <a:gd name="T29" fmla="*/ 372 h 886"/>
              <a:gd name="T30" fmla="*/ 542 w 548"/>
              <a:gd name="T31" fmla="*/ 480 h 886"/>
              <a:gd name="T32" fmla="*/ 479 w 548"/>
              <a:gd name="T33" fmla="*/ 692 h 886"/>
              <a:gd name="T34" fmla="*/ 382 w 548"/>
              <a:gd name="T35" fmla="*/ 852 h 886"/>
              <a:gd name="T36" fmla="*/ 456 w 548"/>
              <a:gd name="T37" fmla="*/ 886 h 8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48" h="886">
                <a:moveTo>
                  <a:pt x="45" y="0"/>
                </a:moveTo>
                <a:cubicBezTo>
                  <a:pt x="161" y="11"/>
                  <a:pt x="277" y="23"/>
                  <a:pt x="302" y="52"/>
                </a:cubicBezTo>
                <a:cubicBezTo>
                  <a:pt x="327" y="81"/>
                  <a:pt x="224" y="150"/>
                  <a:pt x="193" y="172"/>
                </a:cubicBezTo>
                <a:cubicBezTo>
                  <a:pt x="162" y="194"/>
                  <a:pt x="134" y="190"/>
                  <a:pt x="113" y="183"/>
                </a:cubicBezTo>
                <a:cubicBezTo>
                  <a:pt x="92" y="176"/>
                  <a:pt x="85" y="120"/>
                  <a:pt x="67" y="132"/>
                </a:cubicBezTo>
                <a:cubicBezTo>
                  <a:pt x="49" y="144"/>
                  <a:pt x="10" y="210"/>
                  <a:pt x="5" y="258"/>
                </a:cubicBezTo>
                <a:cubicBezTo>
                  <a:pt x="0" y="306"/>
                  <a:pt x="11" y="403"/>
                  <a:pt x="39" y="423"/>
                </a:cubicBezTo>
                <a:cubicBezTo>
                  <a:pt x="67" y="443"/>
                  <a:pt x="135" y="388"/>
                  <a:pt x="170" y="378"/>
                </a:cubicBezTo>
                <a:cubicBezTo>
                  <a:pt x="205" y="368"/>
                  <a:pt x="241" y="340"/>
                  <a:pt x="250" y="360"/>
                </a:cubicBezTo>
                <a:cubicBezTo>
                  <a:pt x="259" y="380"/>
                  <a:pt x="254" y="449"/>
                  <a:pt x="227" y="498"/>
                </a:cubicBezTo>
                <a:cubicBezTo>
                  <a:pt x="200" y="547"/>
                  <a:pt x="82" y="602"/>
                  <a:pt x="85" y="652"/>
                </a:cubicBezTo>
                <a:cubicBezTo>
                  <a:pt x="88" y="702"/>
                  <a:pt x="198" y="792"/>
                  <a:pt x="245" y="800"/>
                </a:cubicBezTo>
                <a:cubicBezTo>
                  <a:pt x="292" y="808"/>
                  <a:pt x="330" y="745"/>
                  <a:pt x="365" y="698"/>
                </a:cubicBezTo>
                <a:cubicBezTo>
                  <a:pt x="400" y="651"/>
                  <a:pt x="443" y="574"/>
                  <a:pt x="456" y="520"/>
                </a:cubicBezTo>
                <a:cubicBezTo>
                  <a:pt x="469" y="466"/>
                  <a:pt x="431" y="379"/>
                  <a:pt x="445" y="372"/>
                </a:cubicBezTo>
                <a:cubicBezTo>
                  <a:pt x="459" y="365"/>
                  <a:pt x="536" y="427"/>
                  <a:pt x="542" y="480"/>
                </a:cubicBezTo>
                <a:cubicBezTo>
                  <a:pt x="548" y="533"/>
                  <a:pt x="506" y="630"/>
                  <a:pt x="479" y="692"/>
                </a:cubicBezTo>
                <a:cubicBezTo>
                  <a:pt x="452" y="754"/>
                  <a:pt x="386" y="820"/>
                  <a:pt x="382" y="852"/>
                </a:cubicBezTo>
                <a:cubicBezTo>
                  <a:pt x="378" y="884"/>
                  <a:pt x="443" y="879"/>
                  <a:pt x="456" y="886"/>
                </a:cubicBezTo>
              </a:path>
            </a:pathLst>
          </a:custGeom>
          <a:noFill/>
          <a:ln w="28575" cap="flat" cmpd="sng">
            <a:solidFill>
              <a:srgbClr val="FFC000"/>
            </a:solidFill>
            <a:prstDash val="solid"/>
            <a:round/>
            <a:headEnd type="none" w="sm" len="sm"/>
            <a:tailEnd type="none" w="med" len="med"/>
          </a:ln>
          <a:effectLst/>
          <a:extLst>
            <a:ext uri="{909E8E84-426E-40dd-AFC4-6F175D3DCCD1}">
              <a14:hiddenFill xmlns="" xmlns:a14="http://schemas.microsoft.com/office/drawing/2010/main">
                <a:solidFill>
                  <a:schemeClr val="bg2"/>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nchor="ctr">
            <a:spAutoFit/>
          </a:bodyPr>
          <a:lstStyle/>
          <a:p>
            <a:endParaRPr lang="de-DE" dirty="0"/>
          </a:p>
        </p:txBody>
      </p:sp>
      <p:cxnSp>
        <p:nvCxnSpPr>
          <p:cNvPr id="83" name="Straight Arrow Connector 82">
            <a:extLst>
              <a:ext uri="{FF2B5EF4-FFF2-40B4-BE49-F238E27FC236}">
                <a16:creationId xmlns:a16="http://schemas.microsoft.com/office/drawing/2014/main" id="{7D3F535E-CF0E-7C4B-A38B-0D23E0AB2785}"/>
              </a:ext>
            </a:extLst>
          </p:cNvPr>
          <p:cNvCxnSpPr>
            <a:cxnSpLocks/>
            <a:stCxn id="75" idx="3"/>
            <a:endCxn id="106" idx="1"/>
          </p:cNvCxnSpPr>
          <p:nvPr/>
        </p:nvCxnSpPr>
        <p:spPr>
          <a:xfrm>
            <a:off x="6117279" y="1725846"/>
            <a:ext cx="940669" cy="8842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DB0FB37C-9113-7B4F-9581-E8E101BB2083}"/>
              </a:ext>
            </a:extLst>
          </p:cNvPr>
          <p:cNvCxnSpPr>
            <a:cxnSpLocks/>
            <a:stCxn id="74" idx="3"/>
            <a:endCxn id="80" idx="10"/>
          </p:cNvCxnSpPr>
          <p:nvPr/>
        </p:nvCxnSpPr>
        <p:spPr>
          <a:xfrm>
            <a:off x="6134729" y="2520532"/>
            <a:ext cx="1226432" cy="465760"/>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1696F365-38E8-3041-A4E0-C50B9FF4D6E6}"/>
              </a:ext>
            </a:extLst>
          </p:cNvPr>
          <p:cNvCxnSpPr>
            <a:cxnSpLocks/>
            <a:stCxn id="76" idx="3"/>
            <a:endCxn id="80" idx="18"/>
          </p:cNvCxnSpPr>
          <p:nvPr/>
        </p:nvCxnSpPr>
        <p:spPr>
          <a:xfrm flipV="1">
            <a:off x="6230291" y="3357767"/>
            <a:ext cx="1719832" cy="66628"/>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8057648"/>
      </p:ext>
    </p:extLst>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C58E7-38EF-A842-BAB8-FF73FA06BCA5}"/>
              </a:ext>
            </a:extLst>
          </p:cNvPr>
          <p:cNvSpPr>
            <a:spLocks noGrp="1"/>
          </p:cNvSpPr>
          <p:nvPr>
            <p:ph type="title"/>
          </p:nvPr>
        </p:nvSpPr>
        <p:spPr/>
        <p:txBody>
          <a:bodyPr/>
          <a:lstStyle/>
          <a:p>
            <a:r>
              <a:rPr lang="en-GB" dirty="0"/>
              <a:t>Properties of IPF Updates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707BE60-CEDB-4F43-91AC-F75C6FE96A79}"/>
                  </a:ext>
                </a:extLst>
              </p:cNvPr>
              <p:cNvSpPr>
                <a:spLocks noGrp="1"/>
              </p:cNvSpPr>
              <p:nvPr>
                <p:ph idx="1"/>
              </p:nvPr>
            </p:nvSpPr>
            <p:spPr>
              <a:xfrm>
                <a:off x="359625" y="1665066"/>
                <a:ext cx="8988601" cy="4240848"/>
              </a:xfrm>
            </p:spPr>
            <p:txBody>
              <a:bodyPr>
                <a:normAutofit/>
              </a:bodyPr>
              <a:lstStyle/>
              <a:p>
                <a:r>
                  <a:rPr lang="en-GB" dirty="0">
                    <a:ea typeface="Cambria Math" panose="02040503050406030204" pitchFamily="18" charset="0"/>
                  </a:rPr>
                  <a:t>Reduces to one update per factor if factors are over maximal cliques</a:t>
                </a:r>
              </a:p>
              <a:p>
                <a:r>
                  <a:rPr lang="en-GB" dirty="0"/>
                  <a:t>Coordinate ascent algorithm</a:t>
                </a:r>
              </a:p>
              <a:p>
                <a:pPr lvl="1"/>
                <a:r>
                  <a:rPr lang="en-GB" dirty="0"/>
                  <a:t>Coordinates = parameters </a:t>
                </a:r>
                <a14:m>
                  <m:oMath xmlns:m="http://schemas.openxmlformats.org/officeDocument/2006/math">
                    <m:r>
                      <a:rPr lang="en-GB" i="1" smtClean="0">
                        <a:latin typeface="Cambria Math" panose="02040503050406030204" pitchFamily="18" charset="0"/>
                        <a:ea typeface="Cambria Math" panose="02040503050406030204" pitchFamily="18" charset="0"/>
                      </a:rPr>
                      <m:t>𝜃</m:t>
                    </m:r>
                  </m:oMath>
                </a14:m>
                <a:r>
                  <a:rPr lang="en-GB" dirty="0"/>
                  <a:t> in clusters</a:t>
                </a:r>
              </a:p>
              <a:p>
                <a:pPr lvl="1"/>
                <a:r>
                  <a:rPr lang="en-GB" dirty="0"/>
                  <a:t>At each step, the update increases the log-likelihood of the data </a:t>
                </a:r>
                <a14:m>
                  <m:oMath xmlns:m="http://schemas.openxmlformats.org/officeDocument/2006/math">
                    <m:func>
                      <m:funcPr>
                        <m:ctrlPr>
                          <a:rPr lang="de-DE" i="1">
                            <a:latin typeface="Cambria Math" panose="02040503050406030204" pitchFamily="18" charset="0"/>
                            <a:ea typeface="Cambria Math" panose="02040503050406030204" pitchFamily="18" charset="0"/>
                          </a:rPr>
                        </m:ctrlPr>
                      </m:funcPr>
                      <m:fName>
                        <m:r>
                          <m:rPr>
                            <m:sty m:val="p"/>
                          </m:rPr>
                          <a:rPr lang="de-DE">
                            <a:latin typeface="Cambria Math" panose="02040503050406030204" pitchFamily="18" charset="0"/>
                            <a:ea typeface="Cambria Math" panose="02040503050406030204" pitchFamily="18" charset="0"/>
                          </a:rPr>
                          <m:t>log</m:t>
                        </m:r>
                      </m:fName>
                      <m:e>
                        <m:r>
                          <a:rPr lang="de-DE" i="1">
                            <a:latin typeface="Cambria Math" panose="02040503050406030204" pitchFamily="18" charset="0"/>
                            <a:ea typeface="Cambria Math" panose="02040503050406030204" pitchFamily="18" charset="0"/>
                          </a:rPr>
                          <m:t>𝑃</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𝐷</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𝜃</m:t>
                            </m:r>
                          </m:e>
                        </m:d>
                      </m:e>
                    </m:func>
                    <m:r>
                      <a:rPr lang="de-DE" i="1">
                        <a:latin typeface="Cambria Math" panose="02040503050406030204" pitchFamily="18" charset="0"/>
                        <a:ea typeface="Cambria Math" panose="02040503050406030204" pitchFamily="18" charset="0"/>
                      </a:rPr>
                      <m:t> </m:t>
                    </m:r>
                  </m:oMath>
                </a14:m>
                <a:r>
                  <a:rPr lang="en-GB" dirty="0"/>
                  <a:t>and it will converge to a global maximum</a:t>
                </a:r>
              </a:p>
              <a:p>
                <a:r>
                  <a:rPr lang="en-GB" dirty="0"/>
                  <a:t>Maximising the log-likelihood is equivalent to minimising the KL divergence (cross entropy)</a:t>
                </a:r>
              </a:p>
              <a:p>
                <a:pPr marL="457200" lvl="1" indent="0">
                  <a:buNone/>
                </a:pPr>
                <a14:m>
                  <m:oMathPara xmlns:m="http://schemas.openxmlformats.org/officeDocument/2006/math">
                    <m:oMathParaPr>
                      <m:jc m:val="centerGroup"/>
                    </m:oMathParaPr>
                    <m:oMath xmlns:m="http://schemas.openxmlformats.org/officeDocument/2006/math">
                      <m:func>
                        <m:funcPr>
                          <m:ctrlPr>
                            <a:rPr lang="de-DE" b="0" i="1" smtClean="0">
                              <a:latin typeface="Cambria Math" panose="02040503050406030204" pitchFamily="18" charset="0"/>
                              <a:ea typeface="Cambria Math" panose="02040503050406030204" pitchFamily="18" charset="0"/>
                            </a:rPr>
                          </m:ctrlPr>
                        </m:funcPr>
                        <m:fName>
                          <m:r>
                            <m:rPr>
                              <m:sty m:val="p"/>
                            </m:rPr>
                            <a:rPr lang="de-DE" b="0" i="0" smtClean="0">
                              <a:latin typeface="Cambria Math" panose="02040503050406030204" pitchFamily="18" charset="0"/>
                              <a:ea typeface="Cambria Math" panose="02040503050406030204" pitchFamily="18" charset="0"/>
                            </a:rPr>
                            <m:t>max</m:t>
                          </m:r>
                        </m:fName>
                        <m:e>
                          <m:func>
                            <m:funcPr>
                              <m:ctrlPr>
                                <a:rPr lang="de-DE" i="1">
                                  <a:latin typeface="Cambria Math" panose="02040503050406030204" pitchFamily="18" charset="0"/>
                                  <a:ea typeface="Cambria Math" panose="02040503050406030204" pitchFamily="18" charset="0"/>
                                </a:rPr>
                              </m:ctrlPr>
                            </m:funcPr>
                            <m:fName>
                              <m:r>
                                <m:rPr>
                                  <m:sty m:val="p"/>
                                </m:rPr>
                                <a:rPr lang="de-DE">
                                  <a:latin typeface="Cambria Math" panose="02040503050406030204" pitchFamily="18" charset="0"/>
                                  <a:ea typeface="Cambria Math" panose="02040503050406030204" pitchFamily="18" charset="0"/>
                                </a:rPr>
                                <m:t>log</m:t>
                              </m:r>
                            </m:fName>
                            <m:e>
                              <m:r>
                                <a:rPr lang="de-DE" i="1">
                                  <a:latin typeface="Cambria Math" panose="02040503050406030204" pitchFamily="18" charset="0"/>
                                  <a:ea typeface="Cambria Math" panose="02040503050406030204" pitchFamily="18" charset="0"/>
                                </a:rPr>
                                <m:t>𝑃</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𝐷</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𝜃</m:t>
                                  </m:r>
                                </m:e>
                              </m:d>
                            </m:e>
                          </m:func>
                        </m:e>
                      </m:func>
                      <m:r>
                        <a:rPr lang="de-DE" b="0" i="1" smtClean="0">
                          <a:latin typeface="Cambria Math" panose="02040503050406030204" pitchFamily="18" charset="0"/>
                          <a:ea typeface="Cambria Math" panose="02040503050406030204" pitchFamily="18" charset="0"/>
                        </a:rPr>
                        <m:t>⇔</m:t>
                      </m:r>
                      <m:func>
                        <m:funcPr>
                          <m:ctrlPr>
                            <a:rPr lang="de-DE" b="0" i="1" smtClean="0">
                              <a:latin typeface="Cambria Math" panose="02040503050406030204" pitchFamily="18" charset="0"/>
                              <a:ea typeface="Cambria Math" panose="02040503050406030204" pitchFamily="18" charset="0"/>
                            </a:rPr>
                          </m:ctrlPr>
                        </m:funcPr>
                        <m:fName>
                          <m:r>
                            <m:rPr>
                              <m:sty m:val="p"/>
                            </m:rPr>
                            <a:rPr lang="de-DE" b="0" i="0" smtClean="0">
                              <a:latin typeface="Cambria Math" panose="02040503050406030204" pitchFamily="18" charset="0"/>
                              <a:ea typeface="Cambria Math" panose="02040503050406030204" pitchFamily="18" charset="0"/>
                            </a:rPr>
                            <m:t>min</m:t>
                          </m:r>
                        </m:fName>
                        <m:e>
                          <m:r>
                            <a:rPr lang="de-DE" b="0" i="1" smtClean="0">
                              <a:latin typeface="Cambria Math" panose="02040503050406030204" pitchFamily="18" charset="0"/>
                              <a:ea typeface="Cambria Math" panose="02040503050406030204" pitchFamily="18" charset="0"/>
                            </a:rPr>
                            <m:t>𝐾𝐿</m:t>
                          </m:r>
                          <m:d>
                            <m:dPr>
                              <m:ctrlPr>
                                <a:rPr lang="de-DE" b="0" i="1" smtClean="0">
                                  <a:latin typeface="Cambria Math" panose="02040503050406030204" pitchFamily="18" charset="0"/>
                                  <a:ea typeface="Cambria Math" panose="02040503050406030204" pitchFamily="18" charset="0"/>
                                </a:rPr>
                              </m:ctrlPr>
                            </m:dPr>
                            <m:e>
                              <m:sSup>
                                <m:sSupPr>
                                  <m:ctrlPr>
                                    <a:rPr lang="de-DE" i="1" dirty="0">
                                      <a:latin typeface="Cambria Math" panose="02040503050406030204" pitchFamily="18" charset="0"/>
                                      <a:ea typeface="Cambria Math" panose="02040503050406030204" pitchFamily="18" charset="0"/>
                                    </a:rPr>
                                  </m:ctrlPr>
                                </m:sSupPr>
                                <m:e>
                                  <m:r>
                                    <a:rPr lang="de-DE" i="1" dirty="0">
                                      <a:latin typeface="Cambria Math" panose="02040503050406030204" pitchFamily="18" charset="0"/>
                                      <a:ea typeface="Cambria Math" panose="02040503050406030204" pitchFamily="18" charset="0"/>
                                    </a:rPr>
                                    <m:t>𝑃</m:t>
                                  </m:r>
                                </m:e>
                                <m:sup>
                                  <m:r>
                                    <a:rPr lang="de-DE" i="1" dirty="0">
                                      <a:latin typeface="Cambria Math" panose="02040503050406030204" pitchFamily="18" charset="0"/>
                                      <a:ea typeface="Cambria Math" panose="02040503050406030204" pitchFamily="18" charset="0"/>
                                    </a:rPr>
                                    <m:t>#</m:t>
                                  </m:r>
                                </m:sup>
                              </m:sSup>
                              <m:d>
                                <m:dPr>
                                  <m:ctrlPr>
                                    <a:rPr lang="de-DE" i="1">
                                      <a:latin typeface="Cambria Math" panose="02040503050406030204" pitchFamily="18" charset="0"/>
                                    </a:rPr>
                                  </m:ctrlPr>
                                </m:dPr>
                                <m:e>
                                  <m:r>
                                    <a:rPr lang="de-DE" b="1" i="1" dirty="0">
                                      <a:latin typeface="Cambria Math" panose="02040503050406030204" pitchFamily="18" charset="0"/>
                                      <a:ea typeface="Cambria Math" panose="02040503050406030204" pitchFamily="18" charset="0"/>
                                    </a:rPr>
                                    <m:t>𝒓</m:t>
                                  </m:r>
                                </m:e>
                              </m:d>
                              <m:r>
                                <a:rPr lang="de-DE" i="1" dirty="0" smtClean="0">
                                  <a:latin typeface="Cambria Math" panose="02040503050406030204" pitchFamily="18" charset="0"/>
                                  <a:ea typeface="Cambria Math" panose="02040503050406030204" pitchFamily="18" charset="0"/>
                                </a:rPr>
                                <m:t>∥</m:t>
                              </m:r>
                              <m:r>
                                <a:rPr lang="de-DE" b="0" i="1" dirty="0" smtClean="0">
                                  <a:latin typeface="Cambria Math" panose="02040503050406030204" pitchFamily="18" charset="0"/>
                                  <a:ea typeface="Cambria Math" panose="02040503050406030204" pitchFamily="18" charset="0"/>
                                </a:rPr>
                                <m:t>𝑃</m:t>
                              </m:r>
                              <m:d>
                                <m:dPr>
                                  <m:ctrlPr>
                                    <a:rPr lang="de-DE" b="0" i="1" dirty="0" smtClean="0">
                                      <a:latin typeface="Cambria Math" panose="02040503050406030204" pitchFamily="18" charset="0"/>
                                      <a:ea typeface="Cambria Math" panose="02040503050406030204" pitchFamily="18" charset="0"/>
                                    </a:rPr>
                                  </m:ctrlPr>
                                </m:dPr>
                                <m:e>
                                  <m:r>
                                    <a:rPr lang="de-DE" b="1" i="1" dirty="0">
                                      <a:latin typeface="Cambria Math" panose="02040503050406030204" pitchFamily="18" charset="0"/>
                                      <a:ea typeface="Cambria Math" panose="02040503050406030204" pitchFamily="18" charset="0"/>
                                    </a:rPr>
                                    <m:t>𝒓</m:t>
                                  </m:r>
                                  <m:r>
                                    <a:rPr lang="de-DE" b="0" i="1" dirty="0" smtClean="0">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𝜃</m:t>
                                  </m:r>
                                </m:e>
                              </m:d>
                            </m:e>
                          </m:d>
                        </m:e>
                      </m:func>
                    </m:oMath>
                    <m:oMath xmlns:m="http://schemas.openxmlformats.org/officeDocument/2006/math">
                      <m:r>
                        <a:rPr lang="de-DE" i="1">
                          <a:latin typeface="Cambria Math" panose="02040503050406030204" pitchFamily="18" charset="0"/>
                          <a:ea typeface="Cambria Math" panose="02040503050406030204" pitchFamily="18" charset="0"/>
                        </a:rPr>
                        <m:t>𝐾𝐿</m:t>
                      </m:r>
                      <m:d>
                        <m:dPr>
                          <m:ctrlPr>
                            <a:rPr lang="de-DE" i="1">
                              <a:latin typeface="Cambria Math" panose="02040503050406030204" pitchFamily="18" charset="0"/>
                              <a:ea typeface="Cambria Math" panose="02040503050406030204" pitchFamily="18" charset="0"/>
                            </a:rPr>
                          </m:ctrlPr>
                        </m:dPr>
                        <m:e>
                          <m:sSup>
                            <m:sSupPr>
                              <m:ctrlPr>
                                <a:rPr lang="de-DE" i="1" dirty="0">
                                  <a:latin typeface="Cambria Math" panose="02040503050406030204" pitchFamily="18" charset="0"/>
                                  <a:ea typeface="Cambria Math" panose="02040503050406030204" pitchFamily="18" charset="0"/>
                                </a:rPr>
                              </m:ctrlPr>
                            </m:sSupPr>
                            <m:e>
                              <m:r>
                                <a:rPr lang="de-DE" i="1" dirty="0">
                                  <a:latin typeface="Cambria Math" panose="02040503050406030204" pitchFamily="18" charset="0"/>
                                  <a:ea typeface="Cambria Math" panose="02040503050406030204" pitchFamily="18" charset="0"/>
                                </a:rPr>
                                <m:t>𝑃</m:t>
                              </m:r>
                            </m:e>
                            <m:sup>
                              <m:r>
                                <a:rPr lang="de-DE" i="1" dirty="0">
                                  <a:latin typeface="Cambria Math" panose="02040503050406030204" pitchFamily="18" charset="0"/>
                                  <a:ea typeface="Cambria Math" panose="02040503050406030204" pitchFamily="18" charset="0"/>
                                </a:rPr>
                                <m:t>#</m:t>
                              </m:r>
                            </m:sup>
                          </m:sSup>
                          <m:d>
                            <m:dPr>
                              <m:ctrlPr>
                                <a:rPr lang="de-DE" i="1">
                                  <a:latin typeface="Cambria Math" panose="02040503050406030204" pitchFamily="18" charset="0"/>
                                </a:rPr>
                              </m:ctrlPr>
                            </m:dPr>
                            <m:e>
                              <m:r>
                                <a:rPr lang="de-DE" b="1" i="1" dirty="0">
                                  <a:latin typeface="Cambria Math" panose="02040503050406030204" pitchFamily="18" charset="0"/>
                                  <a:ea typeface="Cambria Math" panose="02040503050406030204" pitchFamily="18" charset="0"/>
                                </a:rPr>
                                <m:t>𝒓</m:t>
                              </m:r>
                            </m:e>
                          </m:d>
                          <m:r>
                            <a:rPr lang="de-DE"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𝑃</m:t>
                          </m:r>
                          <m:d>
                            <m:dPr>
                              <m:ctrlPr>
                                <a:rPr lang="de-DE" i="1" dirty="0">
                                  <a:latin typeface="Cambria Math" panose="02040503050406030204" pitchFamily="18" charset="0"/>
                                  <a:ea typeface="Cambria Math" panose="02040503050406030204" pitchFamily="18" charset="0"/>
                                </a:rPr>
                              </m:ctrlPr>
                            </m:dPr>
                            <m:e>
                              <m:r>
                                <a:rPr lang="de-DE" b="1" i="1" dirty="0">
                                  <a:latin typeface="Cambria Math" panose="02040503050406030204" pitchFamily="18" charset="0"/>
                                  <a:ea typeface="Cambria Math" panose="02040503050406030204" pitchFamily="18" charset="0"/>
                                </a:rPr>
                                <m:t>𝒓</m:t>
                              </m:r>
                              <m:r>
                                <a:rPr lang="de-DE" i="1" dirty="0">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𝜃</m:t>
                              </m:r>
                            </m:e>
                          </m:d>
                        </m:e>
                      </m:d>
                      <m:r>
                        <a:rPr lang="de-DE" b="0" i="1" smtClean="0">
                          <a:latin typeface="Cambria Math" panose="02040503050406030204" pitchFamily="18" charset="0"/>
                          <a:ea typeface="Cambria Math" panose="02040503050406030204" pitchFamily="18" charset="0"/>
                        </a:rPr>
                        <m:t>=</m:t>
                      </m:r>
                      <m:nary>
                        <m:naryPr>
                          <m:chr m:val="∑"/>
                          <m:supHide m:val="on"/>
                          <m:ctrlPr>
                            <a:rPr lang="de-DE" b="0" i="1" smtClean="0">
                              <a:latin typeface="Cambria Math" panose="02040503050406030204" pitchFamily="18" charset="0"/>
                              <a:ea typeface="Cambria Math" panose="02040503050406030204" pitchFamily="18" charset="0"/>
                            </a:rPr>
                          </m:ctrlPr>
                        </m:naryPr>
                        <m:sub>
                          <m:r>
                            <m:rPr>
                              <m:brk m:alnAt="7"/>
                            </m:rPr>
                            <a:rPr lang="de-DE" b="1" i="1" smtClean="0">
                              <a:latin typeface="Cambria Math" panose="02040503050406030204" pitchFamily="18" charset="0"/>
                              <a:ea typeface="Cambria Math" panose="02040503050406030204" pitchFamily="18" charset="0"/>
                            </a:rPr>
                            <m:t>𝒓</m:t>
                          </m:r>
                        </m:sub>
                        <m:sup/>
                        <m:e>
                          <m:sSup>
                            <m:sSupPr>
                              <m:ctrlPr>
                                <a:rPr lang="de-DE" i="1" dirty="0">
                                  <a:latin typeface="Cambria Math" panose="02040503050406030204" pitchFamily="18" charset="0"/>
                                  <a:ea typeface="Cambria Math" panose="02040503050406030204" pitchFamily="18" charset="0"/>
                                </a:rPr>
                              </m:ctrlPr>
                            </m:sSupPr>
                            <m:e>
                              <m:r>
                                <a:rPr lang="de-DE" i="1" dirty="0">
                                  <a:latin typeface="Cambria Math" panose="02040503050406030204" pitchFamily="18" charset="0"/>
                                  <a:ea typeface="Cambria Math" panose="02040503050406030204" pitchFamily="18" charset="0"/>
                                </a:rPr>
                                <m:t>𝑃</m:t>
                              </m:r>
                            </m:e>
                            <m:sup>
                              <m:r>
                                <a:rPr lang="de-DE" i="1" dirty="0">
                                  <a:latin typeface="Cambria Math" panose="02040503050406030204" pitchFamily="18" charset="0"/>
                                  <a:ea typeface="Cambria Math" panose="02040503050406030204" pitchFamily="18" charset="0"/>
                                </a:rPr>
                                <m:t>#</m:t>
                              </m:r>
                            </m:sup>
                          </m:sSup>
                          <m:d>
                            <m:dPr>
                              <m:ctrlPr>
                                <a:rPr lang="de-DE" i="1">
                                  <a:latin typeface="Cambria Math" panose="02040503050406030204" pitchFamily="18" charset="0"/>
                                </a:rPr>
                              </m:ctrlPr>
                            </m:dPr>
                            <m:e>
                              <m:r>
                                <a:rPr lang="de-DE" b="1" i="1" dirty="0">
                                  <a:latin typeface="Cambria Math" panose="02040503050406030204" pitchFamily="18" charset="0"/>
                                  <a:ea typeface="Cambria Math" panose="02040503050406030204" pitchFamily="18" charset="0"/>
                                </a:rPr>
                                <m:t>𝒓</m:t>
                              </m:r>
                            </m:e>
                          </m:d>
                          <m:func>
                            <m:funcPr>
                              <m:ctrlPr>
                                <a:rPr lang="de-DE" b="0" i="1" smtClean="0">
                                  <a:latin typeface="Cambria Math" panose="02040503050406030204" pitchFamily="18" charset="0"/>
                                  <a:ea typeface="Cambria Math" panose="02040503050406030204" pitchFamily="18" charset="0"/>
                                </a:rPr>
                              </m:ctrlPr>
                            </m:funcPr>
                            <m:fName>
                              <m:r>
                                <m:rPr>
                                  <m:sty m:val="p"/>
                                </m:rPr>
                                <a:rPr lang="de-DE" b="0" i="0" smtClean="0">
                                  <a:latin typeface="Cambria Math" panose="02040503050406030204" pitchFamily="18" charset="0"/>
                                  <a:ea typeface="Cambria Math" panose="02040503050406030204" pitchFamily="18" charset="0"/>
                                </a:rPr>
                                <m:t>log</m:t>
                              </m:r>
                            </m:fName>
                            <m:e>
                              <m:f>
                                <m:fPr>
                                  <m:ctrlPr>
                                    <a:rPr lang="de-DE" b="1" i="1" dirty="0">
                                      <a:latin typeface="Cambria Math" panose="02040503050406030204" pitchFamily="18" charset="0"/>
                                      <a:ea typeface="Cambria Math" panose="02040503050406030204" pitchFamily="18" charset="0"/>
                                    </a:rPr>
                                  </m:ctrlPr>
                                </m:fPr>
                                <m:num>
                                  <m:sSup>
                                    <m:sSupPr>
                                      <m:ctrlPr>
                                        <a:rPr lang="de-DE" i="1" dirty="0">
                                          <a:latin typeface="Cambria Math" panose="02040503050406030204" pitchFamily="18" charset="0"/>
                                          <a:ea typeface="Cambria Math" panose="02040503050406030204" pitchFamily="18" charset="0"/>
                                        </a:rPr>
                                      </m:ctrlPr>
                                    </m:sSupPr>
                                    <m:e>
                                      <m:r>
                                        <a:rPr lang="de-DE" i="1" dirty="0">
                                          <a:latin typeface="Cambria Math" panose="02040503050406030204" pitchFamily="18" charset="0"/>
                                          <a:ea typeface="Cambria Math" panose="02040503050406030204" pitchFamily="18" charset="0"/>
                                        </a:rPr>
                                        <m:t>𝑃</m:t>
                                      </m:r>
                                    </m:e>
                                    <m:sup>
                                      <m:r>
                                        <a:rPr lang="de-DE" i="1" dirty="0">
                                          <a:latin typeface="Cambria Math" panose="02040503050406030204" pitchFamily="18" charset="0"/>
                                          <a:ea typeface="Cambria Math" panose="02040503050406030204" pitchFamily="18" charset="0"/>
                                        </a:rPr>
                                        <m:t>#</m:t>
                                      </m:r>
                                    </m:sup>
                                  </m:sSup>
                                  <m:d>
                                    <m:dPr>
                                      <m:ctrlPr>
                                        <a:rPr lang="de-DE" i="1">
                                          <a:latin typeface="Cambria Math" panose="02040503050406030204" pitchFamily="18" charset="0"/>
                                        </a:rPr>
                                      </m:ctrlPr>
                                    </m:dPr>
                                    <m:e>
                                      <m:r>
                                        <a:rPr lang="de-DE" b="1" i="1" dirty="0">
                                          <a:latin typeface="Cambria Math" panose="02040503050406030204" pitchFamily="18" charset="0"/>
                                          <a:ea typeface="Cambria Math" panose="02040503050406030204" pitchFamily="18" charset="0"/>
                                        </a:rPr>
                                        <m:t>𝒓</m:t>
                                      </m:r>
                                    </m:e>
                                  </m:d>
                                </m:num>
                                <m:den>
                                  <m:r>
                                    <a:rPr lang="de-DE" i="1" dirty="0">
                                      <a:latin typeface="Cambria Math" panose="02040503050406030204" pitchFamily="18" charset="0"/>
                                      <a:ea typeface="Cambria Math" panose="02040503050406030204" pitchFamily="18" charset="0"/>
                                    </a:rPr>
                                    <m:t>𝑃</m:t>
                                  </m:r>
                                  <m:d>
                                    <m:dPr>
                                      <m:ctrlPr>
                                        <a:rPr lang="de-DE" i="1" dirty="0">
                                          <a:latin typeface="Cambria Math" panose="02040503050406030204" pitchFamily="18" charset="0"/>
                                          <a:ea typeface="Cambria Math" panose="02040503050406030204" pitchFamily="18" charset="0"/>
                                        </a:rPr>
                                      </m:ctrlPr>
                                    </m:dPr>
                                    <m:e>
                                      <m:r>
                                        <a:rPr lang="de-DE" b="1" i="1" dirty="0">
                                          <a:latin typeface="Cambria Math" panose="02040503050406030204" pitchFamily="18" charset="0"/>
                                          <a:ea typeface="Cambria Math" panose="02040503050406030204" pitchFamily="18" charset="0"/>
                                        </a:rPr>
                                        <m:t>𝒓</m:t>
                                      </m:r>
                                      <m:r>
                                        <a:rPr lang="de-DE" i="1" dirty="0">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𝜃</m:t>
                                      </m:r>
                                    </m:e>
                                  </m:d>
                                </m:den>
                              </m:f>
                            </m:e>
                          </m:func>
                        </m:e>
                      </m:nary>
                    </m:oMath>
                  </m:oMathPara>
                </a14:m>
                <a:endParaRPr lang="en-GB" dirty="0"/>
              </a:p>
              <a:p>
                <a:r>
                  <a:rPr lang="en-GB" dirty="0"/>
                  <a:t>Max-entropy principle for parameterisation: dual perspective to MLE</a:t>
                </a:r>
              </a:p>
            </p:txBody>
          </p:sp>
        </mc:Choice>
        <mc:Fallback xmlns="">
          <p:sp>
            <p:nvSpPr>
              <p:cNvPr id="3" name="Content Placeholder 2">
                <a:extLst>
                  <a:ext uri="{FF2B5EF4-FFF2-40B4-BE49-F238E27FC236}">
                    <a16:creationId xmlns:a16="http://schemas.microsoft.com/office/drawing/2014/main" id="{2707BE60-CEDB-4F43-91AC-F75C6FE96A79}"/>
                  </a:ext>
                </a:extLst>
              </p:cNvPr>
              <p:cNvSpPr>
                <a:spLocks noGrp="1" noRot="1" noChangeAspect="1" noMove="1" noResize="1" noEditPoints="1" noAdjustHandles="1" noChangeArrowheads="1" noChangeShapeType="1" noTextEdit="1"/>
              </p:cNvSpPr>
              <p:nvPr>
                <p:ph idx="1"/>
              </p:nvPr>
            </p:nvSpPr>
            <p:spPr>
              <a:xfrm>
                <a:off x="359625" y="1665066"/>
                <a:ext cx="8988601" cy="4240848"/>
              </a:xfrm>
              <a:blipFill>
                <a:blip r:embed="rId2"/>
                <a:stretch>
                  <a:fillRect l="-1834" t="-2687" b="-27463"/>
                </a:stretch>
              </a:blipFill>
            </p:spPr>
            <p:txBody>
              <a:bodyPr/>
              <a:lstStyle/>
              <a:p>
                <a:r>
                  <a:rPr lang="en-GB">
                    <a:noFill/>
                  </a:rPr>
                  <a:t> </a:t>
                </a:r>
              </a:p>
            </p:txBody>
          </p:sp>
        </mc:Fallback>
      </mc:AlternateContent>
      <p:sp>
        <p:nvSpPr>
          <p:cNvPr id="5" name="Date Placeholder 4">
            <a:extLst>
              <a:ext uri="{FF2B5EF4-FFF2-40B4-BE49-F238E27FC236}">
                <a16:creationId xmlns:a16="http://schemas.microsoft.com/office/drawing/2014/main" id="{43F5C9BA-5E07-1843-A0C9-E61CA687171D}"/>
              </a:ext>
            </a:extLst>
          </p:cNvPr>
          <p:cNvSpPr>
            <a:spLocks noGrp="1"/>
          </p:cNvSpPr>
          <p:nvPr>
            <p:ph type="dt" sz="half" idx="2"/>
          </p:nvPr>
        </p:nvSpPr>
        <p:spPr/>
        <p:txBody>
          <a:bodyPr/>
          <a:lstStyle/>
          <a:p>
            <a:r>
              <a:rPr lang="en-GB"/>
              <a:t>Lifted Learning</a:t>
            </a:r>
            <a:endParaRPr lang="en-US" dirty="0"/>
          </a:p>
        </p:txBody>
      </p:sp>
      <p:sp>
        <p:nvSpPr>
          <p:cNvPr id="6" name="Footer Placeholder 5">
            <a:extLst>
              <a:ext uri="{FF2B5EF4-FFF2-40B4-BE49-F238E27FC236}">
                <a16:creationId xmlns:a16="http://schemas.microsoft.com/office/drawing/2014/main" id="{841DBF52-B9B4-3B48-84F6-8F4F7DF5DFBA}"/>
              </a:ext>
            </a:extLst>
          </p:cNvPr>
          <p:cNvSpPr>
            <a:spLocks noGrp="1"/>
          </p:cNvSpPr>
          <p:nvPr>
            <p:ph type="ftr" sz="quarter" idx="3"/>
          </p:nvPr>
        </p:nvSpPr>
        <p:spPr/>
        <p:txBody>
          <a:bodyPr/>
          <a:lstStyle/>
          <a:p>
            <a:r>
              <a:rPr lang="en-GB"/>
              <a:t>T. Braun - StaRAI</a:t>
            </a:r>
          </a:p>
        </p:txBody>
      </p:sp>
      <p:sp>
        <p:nvSpPr>
          <p:cNvPr id="4" name="Slide Number Placeholder 3">
            <a:extLst>
              <a:ext uri="{FF2B5EF4-FFF2-40B4-BE49-F238E27FC236}">
                <a16:creationId xmlns:a16="http://schemas.microsoft.com/office/drawing/2014/main" id="{1206A60A-F036-DF43-8C57-049F3E231A32}"/>
              </a:ext>
            </a:extLst>
          </p:cNvPr>
          <p:cNvSpPr>
            <a:spLocks noGrp="1"/>
          </p:cNvSpPr>
          <p:nvPr>
            <p:ph type="sldNum" sz="quarter" idx="4"/>
          </p:nvPr>
        </p:nvSpPr>
        <p:spPr/>
        <p:txBody>
          <a:bodyPr/>
          <a:lstStyle/>
          <a:p>
            <a:fld id="{67C9959E-8E6B-B04C-9955-EA096F41CA7A}" type="slidenum">
              <a:rPr lang="en-GB" smtClean="0"/>
              <a:t>160</a:t>
            </a:fld>
            <a:endParaRPr lang="en-GB"/>
          </a:p>
        </p:txBody>
      </p:sp>
      <p:graphicFrame>
        <p:nvGraphicFramePr>
          <p:cNvPr id="8" name="Chart 7">
            <a:extLst>
              <a:ext uri="{FF2B5EF4-FFF2-40B4-BE49-F238E27FC236}">
                <a16:creationId xmlns:a16="http://schemas.microsoft.com/office/drawing/2014/main" id="{9E0F3AAC-711A-0C44-B25E-A8DAEA4D39E3}"/>
              </a:ext>
            </a:extLst>
          </p:cNvPr>
          <p:cNvGraphicFramePr>
            <a:graphicFrameLocks/>
          </p:cNvGraphicFramePr>
          <p:nvPr/>
        </p:nvGraphicFramePr>
        <p:xfrm>
          <a:off x="9348226" y="1443326"/>
          <a:ext cx="2378803" cy="212489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id="{6DC8A53F-EACD-DE4B-AED8-7E4B4D78B42A}"/>
              </a:ext>
            </a:extLst>
          </p:cNvPr>
          <p:cNvGraphicFramePr>
            <a:graphicFrameLocks/>
          </p:cNvGraphicFramePr>
          <p:nvPr/>
        </p:nvGraphicFramePr>
        <p:xfrm>
          <a:off x="9348226" y="3792175"/>
          <a:ext cx="2378803" cy="2113739"/>
        </p:xfrm>
        <a:graphic>
          <a:graphicData uri="http://schemas.openxmlformats.org/drawingml/2006/chart">
            <c:chart xmlns:c="http://schemas.openxmlformats.org/drawingml/2006/chart" xmlns:r="http://schemas.openxmlformats.org/officeDocument/2006/relationships" r:id="rId4"/>
          </a:graphicData>
        </a:graphic>
      </p:graphicFrame>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AD8D8426-9215-D944-81A0-1EF999FCF322}"/>
                  </a:ext>
                </a:extLst>
              </p:cNvPr>
              <p:cNvSpPr txBox="1"/>
              <p:nvPr/>
            </p:nvSpPr>
            <p:spPr>
              <a:xfrm>
                <a:off x="9827195" y="2317105"/>
                <a:ext cx="535210" cy="24897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de-DE" sz="1000" i="1" dirty="0">
                              <a:solidFill>
                                <a:schemeClr val="accent1"/>
                              </a:solidFill>
                              <a:latin typeface="Cambria Math" panose="02040503050406030204" pitchFamily="18" charset="0"/>
                              <a:ea typeface="Cambria Math" panose="02040503050406030204" pitchFamily="18" charset="0"/>
                            </a:rPr>
                          </m:ctrlPr>
                        </m:sSupPr>
                        <m:e>
                          <m:r>
                            <a:rPr lang="de-DE" sz="1000" i="1" dirty="0">
                              <a:solidFill>
                                <a:schemeClr val="accent1"/>
                              </a:solidFill>
                              <a:latin typeface="Cambria Math" panose="02040503050406030204" pitchFamily="18" charset="0"/>
                              <a:ea typeface="Cambria Math" panose="02040503050406030204" pitchFamily="18" charset="0"/>
                            </a:rPr>
                            <m:t>𝑃</m:t>
                          </m:r>
                        </m:e>
                        <m:sup>
                          <m:r>
                            <a:rPr lang="de-DE" sz="1000" i="1" dirty="0">
                              <a:solidFill>
                                <a:schemeClr val="accent1"/>
                              </a:solidFill>
                              <a:latin typeface="Cambria Math" panose="02040503050406030204" pitchFamily="18" charset="0"/>
                              <a:ea typeface="Cambria Math" panose="02040503050406030204" pitchFamily="18" charset="0"/>
                            </a:rPr>
                            <m:t>#</m:t>
                          </m:r>
                        </m:sup>
                      </m:sSup>
                      <m:d>
                        <m:dPr>
                          <m:ctrlPr>
                            <a:rPr lang="de-DE" sz="1000" i="1">
                              <a:solidFill>
                                <a:schemeClr val="accent1"/>
                              </a:solidFill>
                              <a:latin typeface="Cambria Math" panose="02040503050406030204" pitchFamily="18" charset="0"/>
                            </a:rPr>
                          </m:ctrlPr>
                        </m:dPr>
                        <m:e>
                          <m:r>
                            <a:rPr lang="de-DE" sz="1000" b="1" i="1" dirty="0">
                              <a:solidFill>
                                <a:schemeClr val="accent1"/>
                              </a:solidFill>
                              <a:latin typeface="Cambria Math" panose="02040503050406030204" pitchFamily="18" charset="0"/>
                              <a:ea typeface="Cambria Math" panose="02040503050406030204" pitchFamily="18" charset="0"/>
                            </a:rPr>
                            <m:t>𝒓</m:t>
                          </m:r>
                        </m:e>
                      </m:d>
                    </m:oMath>
                  </m:oMathPara>
                </a14:m>
                <a:endParaRPr lang="en-GB" sz="1000" dirty="0">
                  <a:solidFill>
                    <a:schemeClr val="accent1"/>
                  </a:solidFill>
                </a:endParaRPr>
              </a:p>
            </p:txBody>
          </p:sp>
        </mc:Choice>
        <mc:Fallback xmlns="">
          <p:sp>
            <p:nvSpPr>
              <p:cNvPr id="10" name="TextBox 9">
                <a:extLst>
                  <a:ext uri="{FF2B5EF4-FFF2-40B4-BE49-F238E27FC236}">
                    <a16:creationId xmlns:a16="http://schemas.microsoft.com/office/drawing/2014/main" id="{AD8D8426-9215-D944-81A0-1EF999FCF322}"/>
                  </a:ext>
                </a:extLst>
              </p:cNvPr>
              <p:cNvSpPr txBox="1">
                <a:spLocks noRot="1" noChangeAspect="1" noMove="1" noResize="1" noEditPoints="1" noAdjustHandles="1" noChangeArrowheads="1" noChangeShapeType="1" noTextEdit="1"/>
              </p:cNvSpPr>
              <p:nvPr/>
            </p:nvSpPr>
            <p:spPr>
              <a:xfrm>
                <a:off x="9827195" y="2317105"/>
                <a:ext cx="535210" cy="248979"/>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76C344D6-89CC-EC48-AD1B-4DA0CF4FFC6D}"/>
                  </a:ext>
                </a:extLst>
              </p:cNvPr>
              <p:cNvSpPr/>
              <p:nvPr/>
            </p:nvSpPr>
            <p:spPr>
              <a:xfrm>
                <a:off x="11023459" y="2472917"/>
                <a:ext cx="588174" cy="24622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000" i="1" dirty="0" smtClean="0">
                          <a:solidFill>
                            <a:srgbClr val="FFC000"/>
                          </a:solidFill>
                          <a:latin typeface="Cambria Math" panose="02040503050406030204" pitchFamily="18" charset="0"/>
                          <a:ea typeface="Cambria Math" panose="02040503050406030204" pitchFamily="18" charset="0"/>
                        </a:rPr>
                        <m:t>𝑃</m:t>
                      </m:r>
                      <m:d>
                        <m:dPr>
                          <m:ctrlPr>
                            <a:rPr lang="de-DE" sz="1000" i="1" dirty="0">
                              <a:solidFill>
                                <a:srgbClr val="FFC000"/>
                              </a:solidFill>
                              <a:latin typeface="Cambria Math" panose="02040503050406030204" pitchFamily="18" charset="0"/>
                              <a:ea typeface="Cambria Math" panose="02040503050406030204" pitchFamily="18" charset="0"/>
                            </a:rPr>
                          </m:ctrlPr>
                        </m:dPr>
                        <m:e>
                          <m:r>
                            <a:rPr lang="de-DE" sz="1000" b="1" i="1" dirty="0">
                              <a:solidFill>
                                <a:srgbClr val="FFC000"/>
                              </a:solidFill>
                              <a:latin typeface="Cambria Math" panose="02040503050406030204" pitchFamily="18" charset="0"/>
                              <a:ea typeface="Cambria Math" panose="02040503050406030204" pitchFamily="18" charset="0"/>
                            </a:rPr>
                            <m:t>𝒓</m:t>
                          </m:r>
                          <m:r>
                            <a:rPr lang="de-DE" sz="1000" i="1" dirty="0">
                              <a:solidFill>
                                <a:srgbClr val="FFC000"/>
                              </a:solidFill>
                              <a:latin typeface="Cambria Math" panose="02040503050406030204" pitchFamily="18" charset="0"/>
                              <a:ea typeface="Cambria Math" panose="02040503050406030204" pitchFamily="18" charset="0"/>
                            </a:rPr>
                            <m:t>|</m:t>
                          </m:r>
                          <m:r>
                            <a:rPr lang="de-DE" sz="1000" i="1">
                              <a:solidFill>
                                <a:srgbClr val="FFC000"/>
                              </a:solidFill>
                              <a:latin typeface="Cambria Math" panose="02040503050406030204" pitchFamily="18" charset="0"/>
                              <a:ea typeface="Cambria Math" panose="02040503050406030204" pitchFamily="18" charset="0"/>
                            </a:rPr>
                            <m:t>𝜃</m:t>
                          </m:r>
                        </m:e>
                      </m:d>
                    </m:oMath>
                  </m:oMathPara>
                </a14:m>
                <a:endParaRPr lang="en-GB" sz="1000" dirty="0">
                  <a:solidFill>
                    <a:srgbClr val="FFC000"/>
                  </a:solidFill>
                </a:endParaRPr>
              </a:p>
            </p:txBody>
          </p:sp>
        </mc:Choice>
        <mc:Fallback xmlns="">
          <p:sp>
            <p:nvSpPr>
              <p:cNvPr id="11" name="Rectangle 10">
                <a:extLst>
                  <a:ext uri="{FF2B5EF4-FFF2-40B4-BE49-F238E27FC236}">
                    <a16:creationId xmlns:a16="http://schemas.microsoft.com/office/drawing/2014/main" id="{76C344D6-89CC-EC48-AD1B-4DA0CF4FFC6D}"/>
                  </a:ext>
                </a:extLst>
              </p:cNvPr>
              <p:cNvSpPr>
                <a:spLocks noRot="1" noChangeAspect="1" noMove="1" noResize="1" noEditPoints="1" noAdjustHandles="1" noChangeArrowheads="1" noChangeShapeType="1" noTextEdit="1"/>
              </p:cNvSpPr>
              <p:nvPr/>
            </p:nvSpPr>
            <p:spPr>
              <a:xfrm>
                <a:off x="11023459" y="2472917"/>
                <a:ext cx="588174" cy="246221"/>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0E7C05CF-8C6B-7A49-B990-A75909BB0961}"/>
                  </a:ext>
                </a:extLst>
              </p:cNvPr>
              <p:cNvSpPr/>
              <p:nvPr/>
            </p:nvSpPr>
            <p:spPr>
              <a:xfrm>
                <a:off x="10482844" y="4421950"/>
                <a:ext cx="1348831" cy="32265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000" i="1">
                          <a:solidFill>
                            <a:schemeClr val="tx1">
                              <a:lumMod val="50000"/>
                              <a:lumOff val="50000"/>
                            </a:schemeClr>
                          </a:solidFill>
                          <a:latin typeface="Cambria Math" panose="02040503050406030204" pitchFamily="18" charset="0"/>
                          <a:ea typeface="Cambria Math" panose="02040503050406030204" pitchFamily="18" charset="0"/>
                        </a:rPr>
                        <m:t>𝐾𝐿</m:t>
                      </m:r>
                      <m:d>
                        <m:dPr>
                          <m:ctrlPr>
                            <a:rPr lang="de-DE" sz="1000" i="1">
                              <a:solidFill>
                                <a:schemeClr val="tx1">
                                  <a:lumMod val="50000"/>
                                  <a:lumOff val="50000"/>
                                </a:schemeClr>
                              </a:solidFill>
                              <a:latin typeface="Cambria Math" panose="02040503050406030204" pitchFamily="18" charset="0"/>
                              <a:ea typeface="Cambria Math" panose="02040503050406030204" pitchFamily="18" charset="0"/>
                            </a:rPr>
                          </m:ctrlPr>
                        </m:dPr>
                        <m:e>
                          <m:sSup>
                            <m:sSupPr>
                              <m:ctrlPr>
                                <a:rPr lang="de-DE" sz="1000" i="1" dirty="0">
                                  <a:solidFill>
                                    <a:schemeClr val="tx1">
                                      <a:lumMod val="50000"/>
                                      <a:lumOff val="50000"/>
                                    </a:schemeClr>
                                  </a:solidFill>
                                  <a:latin typeface="Cambria Math" panose="02040503050406030204" pitchFamily="18" charset="0"/>
                                  <a:ea typeface="Cambria Math" panose="02040503050406030204" pitchFamily="18" charset="0"/>
                                </a:rPr>
                              </m:ctrlPr>
                            </m:sSupPr>
                            <m:e>
                              <m:r>
                                <a:rPr lang="de-DE" sz="1000" i="1" dirty="0">
                                  <a:solidFill>
                                    <a:schemeClr val="tx1">
                                      <a:lumMod val="50000"/>
                                      <a:lumOff val="50000"/>
                                    </a:schemeClr>
                                  </a:solidFill>
                                  <a:latin typeface="Cambria Math" panose="02040503050406030204" pitchFamily="18" charset="0"/>
                                  <a:ea typeface="Cambria Math" panose="02040503050406030204" pitchFamily="18" charset="0"/>
                                </a:rPr>
                                <m:t>𝑃</m:t>
                              </m:r>
                            </m:e>
                            <m:sup>
                              <m:r>
                                <a:rPr lang="de-DE" sz="1000" i="1" dirty="0">
                                  <a:solidFill>
                                    <a:schemeClr val="tx1">
                                      <a:lumMod val="50000"/>
                                      <a:lumOff val="50000"/>
                                    </a:schemeClr>
                                  </a:solidFill>
                                  <a:latin typeface="Cambria Math" panose="02040503050406030204" pitchFamily="18" charset="0"/>
                                  <a:ea typeface="Cambria Math" panose="02040503050406030204" pitchFamily="18" charset="0"/>
                                </a:rPr>
                                <m:t>#</m:t>
                              </m:r>
                            </m:sup>
                          </m:sSup>
                          <m:d>
                            <m:dPr>
                              <m:ctrlPr>
                                <a:rPr lang="de-DE" sz="1000" i="1">
                                  <a:solidFill>
                                    <a:schemeClr val="tx1">
                                      <a:lumMod val="50000"/>
                                      <a:lumOff val="50000"/>
                                    </a:schemeClr>
                                  </a:solidFill>
                                  <a:latin typeface="Cambria Math" panose="02040503050406030204" pitchFamily="18" charset="0"/>
                                </a:rPr>
                              </m:ctrlPr>
                            </m:dPr>
                            <m:e>
                              <m:r>
                                <a:rPr lang="de-DE" sz="1000" b="1" i="1" dirty="0">
                                  <a:solidFill>
                                    <a:schemeClr val="tx1">
                                      <a:lumMod val="50000"/>
                                      <a:lumOff val="50000"/>
                                    </a:schemeClr>
                                  </a:solidFill>
                                  <a:latin typeface="Cambria Math" panose="02040503050406030204" pitchFamily="18" charset="0"/>
                                  <a:ea typeface="Cambria Math" panose="02040503050406030204" pitchFamily="18" charset="0"/>
                                </a:rPr>
                                <m:t>𝒓</m:t>
                              </m:r>
                            </m:e>
                          </m:d>
                          <m:r>
                            <a:rPr lang="de-DE" sz="1000" i="1" dirty="0">
                              <a:solidFill>
                                <a:schemeClr val="tx1">
                                  <a:lumMod val="50000"/>
                                  <a:lumOff val="50000"/>
                                </a:schemeClr>
                              </a:solidFill>
                              <a:latin typeface="Cambria Math" panose="02040503050406030204" pitchFamily="18" charset="0"/>
                              <a:ea typeface="Cambria Math" panose="02040503050406030204" pitchFamily="18" charset="0"/>
                            </a:rPr>
                            <m:t>∥</m:t>
                          </m:r>
                          <m:r>
                            <a:rPr lang="de-DE" sz="1000" i="1" dirty="0">
                              <a:solidFill>
                                <a:schemeClr val="tx1">
                                  <a:lumMod val="50000"/>
                                  <a:lumOff val="50000"/>
                                </a:schemeClr>
                              </a:solidFill>
                              <a:latin typeface="Cambria Math" panose="02040503050406030204" pitchFamily="18" charset="0"/>
                              <a:ea typeface="Cambria Math" panose="02040503050406030204" pitchFamily="18" charset="0"/>
                            </a:rPr>
                            <m:t>𝑃</m:t>
                          </m:r>
                          <m:d>
                            <m:dPr>
                              <m:ctrlPr>
                                <a:rPr lang="de-DE" sz="1000" i="1" dirty="0">
                                  <a:solidFill>
                                    <a:schemeClr val="tx1">
                                      <a:lumMod val="50000"/>
                                      <a:lumOff val="50000"/>
                                    </a:schemeClr>
                                  </a:solidFill>
                                  <a:latin typeface="Cambria Math" panose="02040503050406030204" pitchFamily="18" charset="0"/>
                                  <a:ea typeface="Cambria Math" panose="02040503050406030204" pitchFamily="18" charset="0"/>
                                </a:rPr>
                              </m:ctrlPr>
                            </m:dPr>
                            <m:e>
                              <m:r>
                                <a:rPr lang="de-DE" sz="1000" b="1" i="1" dirty="0">
                                  <a:solidFill>
                                    <a:schemeClr val="tx1">
                                      <a:lumMod val="50000"/>
                                      <a:lumOff val="50000"/>
                                    </a:schemeClr>
                                  </a:solidFill>
                                  <a:latin typeface="Cambria Math" panose="02040503050406030204" pitchFamily="18" charset="0"/>
                                  <a:ea typeface="Cambria Math" panose="02040503050406030204" pitchFamily="18" charset="0"/>
                                </a:rPr>
                                <m:t>𝒓</m:t>
                              </m:r>
                              <m:r>
                                <a:rPr lang="de-DE" sz="1000" i="1" dirty="0">
                                  <a:solidFill>
                                    <a:schemeClr val="tx1">
                                      <a:lumMod val="50000"/>
                                      <a:lumOff val="50000"/>
                                    </a:schemeClr>
                                  </a:solidFill>
                                  <a:latin typeface="Cambria Math" panose="02040503050406030204" pitchFamily="18" charset="0"/>
                                  <a:ea typeface="Cambria Math" panose="02040503050406030204" pitchFamily="18" charset="0"/>
                                </a:rPr>
                                <m:t>|</m:t>
                              </m:r>
                              <m:r>
                                <a:rPr lang="de-DE" sz="1000" i="1">
                                  <a:solidFill>
                                    <a:schemeClr val="tx1">
                                      <a:lumMod val="50000"/>
                                      <a:lumOff val="50000"/>
                                    </a:schemeClr>
                                  </a:solidFill>
                                  <a:latin typeface="Cambria Math" panose="02040503050406030204" pitchFamily="18" charset="0"/>
                                  <a:ea typeface="Cambria Math" panose="02040503050406030204" pitchFamily="18" charset="0"/>
                                </a:rPr>
                                <m:t>𝜃</m:t>
                              </m:r>
                            </m:e>
                          </m:d>
                        </m:e>
                      </m:d>
                    </m:oMath>
                  </m:oMathPara>
                </a14:m>
                <a:endParaRPr lang="en-GB" sz="1000" dirty="0">
                  <a:solidFill>
                    <a:schemeClr val="tx1">
                      <a:lumMod val="50000"/>
                      <a:lumOff val="50000"/>
                    </a:schemeClr>
                  </a:solidFill>
                </a:endParaRPr>
              </a:p>
            </p:txBody>
          </p:sp>
        </mc:Choice>
        <mc:Fallback xmlns="">
          <p:sp>
            <p:nvSpPr>
              <p:cNvPr id="12" name="Rectangle 11">
                <a:extLst>
                  <a:ext uri="{FF2B5EF4-FFF2-40B4-BE49-F238E27FC236}">
                    <a16:creationId xmlns:a16="http://schemas.microsoft.com/office/drawing/2014/main" id="{0E7C05CF-8C6B-7A49-B990-A75909BB0961}"/>
                  </a:ext>
                </a:extLst>
              </p:cNvPr>
              <p:cNvSpPr>
                <a:spLocks noRot="1" noChangeAspect="1" noMove="1" noResize="1" noEditPoints="1" noAdjustHandles="1" noChangeArrowheads="1" noChangeShapeType="1" noTextEdit="1"/>
              </p:cNvSpPr>
              <p:nvPr/>
            </p:nvSpPr>
            <p:spPr>
              <a:xfrm>
                <a:off x="10482844" y="4421950"/>
                <a:ext cx="1348831" cy="322652"/>
              </a:xfrm>
              <a:prstGeom prst="rect">
                <a:avLst/>
              </a:prstGeom>
              <a:blipFill>
                <a:blip r:embed="rId7"/>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1229874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P spid="12" grpId="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E777C-1D13-BA44-A3A8-E5838A726107}"/>
              </a:ext>
            </a:extLst>
          </p:cNvPr>
          <p:cNvSpPr>
            <a:spLocks noGrp="1"/>
          </p:cNvSpPr>
          <p:nvPr>
            <p:ph type="title"/>
          </p:nvPr>
        </p:nvSpPr>
        <p:spPr/>
        <p:txBody>
          <a:bodyPr/>
          <a:lstStyle/>
          <a:p>
            <a:r>
              <a:rPr lang="en-GB" dirty="0"/>
              <a:t>IPF with Incomplete Data</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CD041BB-9A61-3A43-B5EB-7986CCE7789E}"/>
                  </a:ext>
                </a:extLst>
              </p:cNvPr>
              <p:cNvSpPr>
                <a:spLocks noGrp="1"/>
              </p:cNvSpPr>
              <p:nvPr>
                <p:ph idx="1"/>
              </p:nvPr>
            </p:nvSpPr>
            <p:spPr/>
            <p:txBody>
              <a:bodyPr>
                <a:normAutofit/>
              </a:bodyPr>
              <a:lstStyle/>
              <a:p>
                <a:r>
                  <a:rPr lang="en-GB" dirty="0"/>
                  <a:t>Problem with incomplete data:</a:t>
                </a:r>
              </a:p>
              <a:p>
                <a:pPr lvl="1"/>
                <a:r>
                  <a:rPr lang="en-GB" dirty="0"/>
                  <a:t>Update rule </a:t>
                </a:r>
              </a:p>
              <a:p>
                <a:pPr marL="457200" lvl="1" indent="0">
                  <a:buNone/>
                </a:pPr>
                <a14:m>
                  <m:oMathPara xmlns:m="http://schemas.openxmlformats.org/officeDocument/2006/math">
                    <m:oMathParaPr>
                      <m:jc m:val="centerGroup"/>
                    </m:oMathParaPr>
                    <m:oMath xmlns:m="http://schemas.openxmlformats.org/officeDocument/2006/math">
                      <m:sSubSup>
                        <m:sSubSupPr>
                          <m:ctrlPr>
                            <a:rPr lang="de-DE" i="1" dirty="0" smtClean="0">
                              <a:solidFill>
                                <a:schemeClr val="tx1"/>
                              </a:solidFill>
                              <a:latin typeface="Cambria Math" panose="02040503050406030204" pitchFamily="18" charset="0"/>
                              <a:ea typeface="Cambria Math" panose="02040503050406030204" pitchFamily="18" charset="0"/>
                            </a:rPr>
                          </m:ctrlPr>
                        </m:sSubSupPr>
                        <m:e>
                          <m:r>
                            <a:rPr lang="de-DE" i="1" dirty="0">
                              <a:solidFill>
                                <a:schemeClr val="tx1"/>
                              </a:solidFill>
                              <a:latin typeface="Cambria Math" panose="02040503050406030204" pitchFamily="18" charset="0"/>
                              <a:ea typeface="Cambria Math" panose="02040503050406030204" pitchFamily="18" charset="0"/>
                            </a:rPr>
                            <m:t>𝜙</m:t>
                          </m:r>
                        </m:e>
                        <m:sub>
                          <m:r>
                            <a:rPr lang="de-DE" i="1" dirty="0">
                              <a:solidFill>
                                <a:schemeClr val="tx1"/>
                              </a:solidFill>
                              <a:latin typeface="Cambria Math" panose="02040503050406030204" pitchFamily="18" charset="0"/>
                              <a:ea typeface="Cambria Math" panose="02040503050406030204" pitchFamily="18" charset="0"/>
                            </a:rPr>
                            <m:t>𝑓</m:t>
                          </m:r>
                        </m:sub>
                        <m:sup>
                          <m:r>
                            <a:rPr lang="de-DE" i="1" dirty="0">
                              <a:solidFill>
                                <a:schemeClr val="tx1"/>
                              </a:solidFill>
                              <a:latin typeface="Cambria Math" panose="02040503050406030204" pitchFamily="18" charset="0"/>
                              <a:ea typeface="Cambria Math" panose="02040503050406030204" pitchFamily="18" charset="0"/>
                            </a:rPr>
                            <m:t>(</m:t>
                          </m:r>
                          <m:r>
                            <a:rPr lang="de-DE" i="1" dirty="0">
                              <a:solidFill>
                                <a:schemeClr val="tx1"/>
                              </a:solidFill>
                              <a:latin typeface="Cambria Math" panose="02040503050406030204" pitchFamily="18" charset="0"/>
                              <a:ea typeface="Cambria Math" panose="02040503050406030204" pitchFamily="18" charset="0"/>
                            </a:rPr>
                            <m:t>𝑡</m:t>
                          </m:r>
                          <m:r>
                            <a:rPr lang="de-DE" i="1" dirty="0">
                              <a:solidFill>
                                <a:schemeClr val="tx1"/>
                              </a:solidFill>
                              <a:latin typeface="Cambria Math" panose="02040503050406030204" pitchFamily="18" charset="0"/>
                              <a:ea typeface="Cambria Math" panose="02040503050406030204" pitchFamily="18" charset="0"/>
                            </a:rPr>
                            <m:t>+1)</m:t>
                          </m:r>
                        </m:sup>
                      </m:sSubSup>
                      <m:d>
                        <m:dPr>
                          <m:ctrlPr>
                            <a:rPr lang="de-DE" i="1" dirty="0">
                              <a:solidFill>
                                <a:schemeClr val="tx1"/>
                              </a:solidFill>
                              <a:latin typeface="Cambria Math" panose="02040503050406030204" pitchFamily="18" charset="0"/>
                              <a:ea typeface="Cambria Math" panose="02040503050406030204" pitchFamily="18" charset="0"/>
                            </a:rPr>
                          </m:ctrlPr>
                        </m:dPr>
                        <m:e>
                          <m:sSub>
                            <m:sSubPr>
                              <m:ctrlPr>
                                <a:rPr lang="de-DE" i="1" dirty="0">
                                  <a:solidFill>
                                    <a:schemeClr val="tx1"/>
                                  </a:solidFill>
                                  <a:latin typeface="Cambria Math" panose="02040503050406030204" pitchFamily="18" charset="0"/>
                                  <a:ea typeface="Cambria Math" panose="02040503050406030204" pitchFamily="18" charset="0"/>
                                </a:rPr>
                              </m:ctrlPr>
                            </m:sSubPr>
                            <m:e>
                              <m:r>
                                <a:rPr lang="de-DE" b="1" i="1" dirty="0">
                                  <a:solidFill>
                                    <a:schemeClr val="tx1"/>
                                  </a:solidFill>
                                  <a:latin typeface="Cambria Math" panose="02040503050406030204" pitchFamily="18" charset="0"/>
                                  <a:ea typeface="Cambria Math" panose="02040503050406030204" pitchFamily="18" charset="0"/>
                                </a:rPr>
                                <m:t>𝒓</m:t>
                              </m:r>
                            </m:e>
                            <m:sub>
                              <m:r>
                                <a:rPr lang="de-DE" i="1" dirty="0">
                                  <a:solidFill>
                                    <a:schemeClr val="tx1"/>
                                  </a:solidFill>
                                  <a:latin typeface="Cambria Math" panose="02040503050406030204" pitchFamily="18" charset="0"/>
                                  <a:ea typeface="Cambria Math" panose="02040503050406030204" pitchFamily="18" charset="0"/>
                                </a:rPr>
                                <m:t>𝑓</m:t>
                              </m:r>
                            </m:sub>
                          </m:sSub>
                        </m:e>
                      </m:d>
                      <m:r>
                        <a:rPr lang="de-DE" i="1" dirty="0">
                          <a:solidFill>
                            <a:schemeClr val="tx1"/>
                          </a:solidFill>
                          <a:latin typeface="Cambria Math" panose="02040503050406030204" pitchFamily="18" charset="0"/>
                          <a:ea typeface="Cambria Math" panose="02040503050406030204" pitchFamily="18" charset="0"/>
                        </a:rPr>
                        <m:t>←</m:t>
                      </m:r>
                      <m:sSubSup>
                        <m:sSubSupPr>
                          <m:ctrlPr>
                            <a:rPr lang="de-DE" i="1" dirty="0">
                              <a:solidFill>
                                <a:schemeClr val="tx1"/>
                              </a:solidFill>
                              <a:latin typeface="Cambria Math" panose="02040503050406030204" pitchFamily="18" charset="0"/>
                              <a:ea typeface="Cambria Math" panose="02040503050406030204" pitchFamily="18" charset="0"/>
                            </a:rPr>
                          </m:ctrlPr>
                        </m:sSubSupPr>
                        <m:e>
                          <m:r>
                            <a:rPr lang="de-DE" i="1" dirty="0">
                              <a:solidFill>
                                <a:schemeClr val="tx1"/>
                              </a:solidFill>
                              <a:latin typeface="Cambria Math" panose="02040503050406030204" pitchFamily="18" charset="0"/>
                              <a:ea typeface="Cambria Math" panose="02040503050406030204" pitchFamily="18" charset="0"/>
                            </a:rPr>
                            <m:t>𝜙</m:t>
                          </m:r>
                        </m:e>
                        <m:sub>
                          <m:r>
                            <a:rPr lang="de-DE" i="1" dirty="0">
                              <a:solidFill>
                                <a:schemeClr val="tx1"/>
                              </a:solidFill>
                              <a:latin typeface="Cambria Math" panose="02040503050406030204" pitchFamily="18" charset="0"/>
                              <a:ea typeface="Cambria Math" panose="02040503050406030204" pitchFamily="18" charset="0"/>
                            </a:rPr>
                            <m:t>𝑓</m:t>
                          </m:r>
                        </m:sub>
                        <m:sup>
                          <m:r>
                            <a:rPr lang="de-DE" i="1" dirty="0">
                              <a:solidFill>
                                <a:schemeClr val="tx1"/>
                              </a:solidFill>
                              <a:latin typeface="Cambria Math" panose="02040503050406030204" pitchFamily="18" charset="0"/>
                              <a:ea typeface="Cambria Math" panose="02040503050406030204" pitchFamily="18" charset="0"/>
                            </a:rPr>
                            <m:t>𝑡</m:t>
                          </m:r>
                        </m:sup>
                      </m:sSubSup>
                      <m:d>
                        <m:dPr>
                          <m:ctrlPr>
                            <a:rPr lang="de-DE" i="1" dirty="0">
                              <a:solidFill>
                                <a:schemeClr val="tx1"/>
                              </a:solidFill>
                              <a:latin typeface="Cambria Math" panose="02040503050406030204" pitchFamily="18" charset="0"/>
                              <a:ea typeface="Cambria Math" panose="02040503050406030204" pitchFamily="18" charset="0"/>
                            </a:rPr>
                          </m:ctrlPr>
                        </m:dPr>
                        <m:e>
                          <m:sSub>
                            <m:sSubPr>
                              <m:ctrlPr>
                                <a:rPr lang="de-DE" i="1" dirty="0">
                                  <a:solidFill>
                                    <a:schemeClr val="tx1"/>
                                  </a:solidFill>
                                  <a:latin typeface="Cambria Math" panose="02040503050406030204" pitchFamily="18" charset="0"/>
                                  <a:ea typeface="Cambria Math" panose="02040503050406030204" pitchFamily="18" charset="0"/>
                                </a:rPr>
                              </m:ctrlPr>
                            </m:sSubPr>
                            <m:e>
                              <m:r>
                                <a:rPr lang="de-DE" b="1" i="1" dirty="0">
                                  <a:solidFill>
                                    <a:schemeClr val="tx1"/>
                                  </a:solidFill>
                                  <a:latin typeface="Cambria Math" panose="02040503050406030204" pitchFamily="18" charset="0"/>
                                  <a:ea typeface="Cambria Math" panose="02040503050406030204" pitchFamily="18" charset="0"/>
                                </a:rPr>
                                <m:t>𝒓</m:t>
                              </m:r>
                            </m:e>
                            <m:sub>
                              <m:r>
                                <a:rPr lang="de-DE" i="1" dirty="0">
                                  <a:solidFill>
                                    <a:schemeClr val="tx1"/>
                                  </a:solidFill>
                                  <a:latin typeface="Cambria Math" panose="02040503050406030204" pitchFamily="18" charset="0"/>
                                  <a:ea typeface="Cambria Math" panose="02040503050406030204" pitchFamily="18" charset="0"/>
                                </a:rPr>
                                <m:t>𝑓</m:t>
                              </m:r>
                            </m:sub>
                          </m:sSub>
                        </m:e>
                      </m:d>
                      <m:f>
                        <m:fPr>
                          <m:ctrlPr>
                            <a:rPr lang="de-DE" i="1">
                              <a:solidFill>
                                <a:schemeClr val="tx1"/>
                              </a:solidFill>
                              <a:latin typeface="Cambria Math" panose="02040503050406030204" pitchFamily="18" charset="0"/>
                              <a:ea typeface="Cambria Math" panose="02040503050406030204" pitchFamily="18" charset="0"/>
                            </a:rPr>
                          </m:ctrlPr>
                        </m:fPr>
                        <m:num>
                          <m:sSup>
                            <m:sSupPr>
                              <m:ctrlPr>
                                <a:rPr lang="de-DE" i="1" dirty="0" smtClean="0">
                                  <a:solidFill>
                                    <a:srgbClr val="FFC000"/>
                                  </a:solidFill>
                                  <a:latin typeface="Cambria Math" panose="02040503050406030204" pitchFamily="18" charset="0"/>
                                  <a:ea typeface="Cambria Math" panose="02040503050406030204" pitchFamily="18" charset="0"/>
                                </a:rPr>
                              </m:ctrlPr>
                            </m:sSupPr>
                            <m:e>
                              <m:r>
                                <a:rPr lang="de-DE" i="1" dirty="0">
                                  <a:solidFill>
                                    <a:srgbClr val="FFC000"/>
                                  </a:solidFill>
                                  <a:latin typeface="Cambria Math" panose="02040503050406030204" pitchFamily="18" charset="0"/>
                                  <a:ea typeface="Cambria Math" panose="02040503050406030204" pitchFamily="18" charset="0"/>
                                </a:rPr>
                                <m:t>𝑃</m:t>
                              </m:r>
                            </m:e>
                            <m:sup>
                              <m:r>
                                <a:rPr lang="de-DE" i="1" dirty="0">
                                  <a:solidFill>
                                    <a:srgbClr val="FFC000"/>
                                  </a:solidFill>
                                  <a:latin typeface="Cambria Math" panose="02040503050406030204" pitchFamily="18" charset="0"/>
                                  <a:ea typeface="Cambria Math" panose="02040503050406030204" pitchFamily="18" charset="0"/>
                                </a:rPr>
                                <m:t>#</m:t>
                              </m:r>
                            </m:sup>
                          </m:sSup>
                          <m:d>
                            <m:dPr>
                              <m:ctrlPr>
                                <a:rPr lang="de-DE" i="1">
                                  <a:solidFill>
                                    <a:srgbClr val="FFC000"/>
                                  </a:solidFill>
                                  <a:latin typeface="Cambria Math" panose="02040503050406030204" pitchFamily="18" charset="0"/>
                                </a:rPr>
                              </m:ctrlPr>
                            </m:dPr>
                            <m:e>
                              <m:sSub>
                                <m:sSubPr>
                                  <m:ctrlPr>
                                    <a:rPr lang="de-DE" i="1" dirty="0">
                                      <a:solidFill>
                                        <a:srgbClr val="FFC000"/>
                                      </a:solidFill>
                                      <a:latin typeface="Cambria Math" panose="02040503050406030204" pitchFamily="18" charset="0"/>
                                      <a:ea typeface="Cambria Math" panose="02040503050406030204" pitchFamily="18" charset="0"/>
                                    </a:rPr>
                                  </m:ctrlPr>
                                </m:sSubPr>
                                <m:e>
                                  <m:r>
                                    <a:rPr lang="de-DE" b="1" i="1" dirty="0">
                                      <a:solidFill>
                                        <a:srgbClr val="FFC000"/>
                                      </a:solidFill>
                                      <a:latin typeface="Cambria Math" panose="02040503050406030204" pitchFamily="18" charset="0"/>
                                      <a:ea typeface="Cambria Math" panose="02040503050406030204" pitchFamily="18" charset="0"/>
                                    </a:rPr>
                                    <m:t>𝒓</m:t>
                                  </m:r>
                                </m:e>
                                <m:sub>
                                  <m:r>
                                    <a:rPr lang="de-DE" i="1" dirty="0">
                                      <a:solidFill>
                                        <a:srgbClr val="FFC000"/>
                                      </a:solidFill>
                                      <a:latin typeface="Cambria Math" panose="02040503050406030204" pitchFamily="18" charset="0"/>
                                      <a:ea typeface="Cambria Math" panose="02040503050406030204" pitchFamily="18" charset="0"/>
                                    </a:rPr>
                                    <m:t>𝑓</m:t>
                                  </m:r>
                                </m:sub>
                              </m:sSub>
                            </m:e>
                          </m:d>
                        </m:num>
                        <m:den>
                          <m:sSup>
                            <m:sSupPr>
                              <m:ctrlPr>
                                <a:rPr lang="de-DE" i="1" dirty="0">
                                  <a:solidFill>
                                    <a:schemeClr val="tx1"/>
                                  </a:solidFill>
                                  <a:latin typeface="Cambria Math" panose="02040503050406030204" pitchFamily="18" charset="0"/>
                                  <a:ea typeface="Cambria Math" panose="02040503050406030204" pitchFamily="18" charset="0"/>
                                </a:rPr>
                              </m:ctrlPr>
                            </m:sSupPr>
                            <m:e>
                              <m:r>
                                <a:rPr lang="de-DE" i="1" dirty="0">
                                  <a:solidFill>
                                    <a:schemeClr val="tx1"/>
                                  </a:solidFill>
                                  <a:latin typeface="Cambria Math" panose="02040503050406030204" pitchFamily="18" charset="0"/>
                                  <a:ea typeface="Cambria Math" panose="02040503050406030204" pitchFamily="18" charset="0"/>
                                </a:rPr>
                                <m:t>𝑃</m:t>
                              </m:r>
                            </m:e>
                            <m:sup>
                              <m:r>
                                <a:rPr lang="de-DE" i="1" dirty="0">
                                  <a:solidFill>
                                    <a:schemeClr val="tx1"/>
                                  </a:solidFill>
                                  <a:latin typeface="Cambria Math" panose="02040503050406030204" pitchFamily="18" charset="0"/>
                                  <a:ea typeface="Cambria Math" panose="02040503050406030204" pitchFamily="18" charset="0"/>
                                </a:rPr>
                                <m:t>𝑡</m:t>
                              </m:r>
                            </m:sup>
                          </m:sSup>
                          <m:d>
                            <m:dPr>
                              <m:ctrlPr>
                                <a:rPr lang="de-DE" i="1" dirty="0">
                                  <a:solidFill>
                                    <a:schemeClr val="tx1"/>
                                  </a:solidFill>
                                  <a:latin typeface="Cambria Math" panose="02040503050406030204" pitchFamily="18" charset="0"/>
                                  <a:ea typeface="Cambria Math" panose="02040503050406030204" pitchFamily="18" charset="0"/>
                                </a:rPr>
                              </m:ctrlPr>
                            </m:dPr>
                            <m:e>
                              <m:sSub>
                                <m:sSubPr>
                                  <m:ctrlPr>
                                    <a:rPr lang="de-DE" i="1" dirty="0">
                                      <a:solidFill>
                                        <a:schemeClr val="tx1"/>
                                      </a:solidFill>
                                      <a:latin typeface="Cambria Math" panose="02040503050406030204" pitchFamily="18" charset="0"/>
                                    </a:rPr>
                                  </m:ctrlPr>
                                </m:sSubPr>
                                <m:e>
                                  <m:r>
                                    <a:rPr lang="de-DE" b="1" i="1" dirty="0">
                                      <a:solidFill>
                                        <a:schemeClr val="tx1"/>
                                      </a:solidFill>
                                      <a:latin typeface="Cambria Math" panose="02040503050406030204" pitchFamily="18" charset="0"/>
                                    </a:rPr>
                                    <m:t>𝒓</m:t>
                                  </m:r>
                                </m:e>
                                <m:sub>
                                  <m:r>
                                    <a:rPr lang="de-DE" i="1" dirty="0">
                                      <a:solidFill>
                                        <a:schemeClr val="tx1"/>
                                      </a:solidFill>
                                      <a:latin typeface="Cambria Math" panose="02040503050406030204" pitchFamily="18" charset="0"/>
                                    </a:rPr>
                                    <m:t>𝑓</m:t>
                                  </m:r>
                                </m:sub>
                              </m:sSub>
                            </m:e>
                          </m:d>
                        </m:den>
                      </m:f>
                    </m:oMath>
                  </m:oMathPara>
                </a14:m>
                <a:endParaRPr lang="en-GB" dirty="0">
                  <a:solidFill>
                    <a:schemeClr val="tx1"/>
                  </a:solidFill>
                </a:endParaRPr>
              </a:p>
              <a:p>
                <a:pPr marL="538163" lvl="1" indent="-279400"/>
                <a:r>
                  <a:rPr lang="en-GB" dirty="0"/>
                  <a:t>Hidden variables do not have </a:t>
                </a:r>
                <a14:m>
                  <m:oMath xmlns:m="http://schemas.openxmlformats.org/officeDocument/2006/math">
                    <m:sSup>
                      <m:sSupPr>
                        <m:ctrlPr>
                          <a:rPr lang="de-DE" i="1" dirty="0" smtClean="0">
                            <a:solidFill>
                              <a:srgbClr val="FFC000"/>
                            </a:solidFill>
                            <a:latin typeface="Cambria Math" panose="02040503050406030204" pitchFamily="18" charset="0"/>
                            <a:ea typeface="Cambria Math" panose="02040503050406030204" pitchFamily="18" charset="0"/>
                          </a:rPr>
                        </m:ctrlPr>
                      </m:sSupPr>
                      <m:e>
                        <m:r>
                          <a:rPr lang="de-DE" i="1" dirty="0">
                            <a:solidFill>
                              <a:srgbClr val="FFC000"/>
                            </a:solidFill>
                            <a:latin typeface="Cambria Math" panose="02040503050406030204" pitchFamily="18" charset="0"/>
                            <a:ea typeface="Cambria Math" panose="02040503050406030204" pitchFamily="18" charset="0"/>
                          </a:rPr>
                          <m:t>𝑃</m:t>
                        </m:r>
                      </m:e>
                      <m:sup>
                        <m:r>
                          <a:rPr lang="de-DE" i="1" dirty="0">
                            <a:solidFill>
                              <a:srgbClr val="FFC000"/>
                            </a:solidFill>
                            <a:latin typeface="Cambria Math" panose="02040503050406030204" pitchFamily="18" charset="0"/>
                            <a:ea typeface="Cambria Math" panose="02040503050406030204" pitchFamily="18" charset="0"/>
                          </a:rPr>
                          <m:t>#</m:t>
                        </m:r>
                      </m:sup>
                    </m:sSup>
                    <m:d>
                      <m:dPr>
                        <m:ctrlPr>
                          <a:rPr lang="de-DE" i="1">
                            <a:solidFill>
                              <a:srgbClr val="FFC000"/>
                            </a:solidFill>
                            <a:latin typeface="Cambria Math" panose="02040503050406030204" pitchFamily="18" charset="0"/>
                          </a:rPr>
                        </m:ctrlPr>
                      </m:dPr>
                      <m:e>
                        <m:sSub>
                          <m:sSubPr>
                            <m:ctrlPr>
                              <a:rPr lang="de-DE" i="1" dirty="0">
                                <a:solidFill>
                                  <a:srgbClr val="FFC000"/>
                                </a:solidFill>
                                <a:latin typeface="Cambria Math" panose="02040503050406030204" pitchFamily="18" charset="0"/>
                                <a:ea typeface="Cambria Math" panose="02040503050406030204" pitchFamily="18" charset="0"/>
                              </a:rPr>
                            </m:ctrlPr>
                          </m:sSubPr>
                          <m:e>
                            <m:r>
                              <a:rPr lang="de-DE" b="1" i="1" dirty="0">
                                <a:solidFill>
                                  <a:srgbClr val="FFC000"/>
                                </a:solidFill>
                                <a:latin typeface="Cambria Math" panose="02040503050406030204" pitchFamily="18" charset="0"/>
                                <a:ea typeface="Cambria Math" panose="02040503050406030204" pitchFamily="18" charset="0"/>
                              </a:rPr>
                              <m:t>𝒓</m:t>
                            </m:r>
                          </m:e>
                          <m:sub>
                            <m:r>
                              <a:rPr lang="de-DE" i="1" dirty="0">
                                <a:solidFill>
                                  <a:srgbClr val="FFC000"/>
                                </a:solidFill>
                                <a:latin typeface="Cambria Math" panose="02040503050406030204" pitchFamily="18" charset="0"/>
                                <a:ea typeface="Cambria Math" panose="02040503050406030204" pitchFamily="18" charset="0"/>
                              </a:rPr>
                              <m:t>𝑓</m:t>
                            </m:r>
                          </m:sub>
                        </m:sSub>
                      </m:e>
                    </m:d>
                  </m:oMath>
                </a14:m>
                <a:endParaRPr lang="en-GB" dirty="0"/>
              </a:p>
              <a:p>
                <a:endParaRPr lang="en-GB" dirty="0"/>
              </a:p>
              <a:p>
                <a:r>
                  <a:rPr lang="en-GB" dirty="0">
                    <a:solidFill>
                      <a:schemeClr val="accent1"/>
                    </a:solidFill>
                  </a:rPr>
                  <a:t>EM-IPF</a:t>
                </a:r>
                <a:r>
                  <a:rPr lang="en-GB" dirty="0"/>
                  <a:t>: IPF procedure merged with EM scheme</a:t>
                </a:r>
              </a:p>
              <a:p>
                <a:pPr lvl="1"/>
                <a:r>
                  <a:rPr lang="en-GB" dirty="0">
                    <a:solidFill>
                      <a:schemeClr val="accent1"/>
                    </a:solidFill>
                  </a:rPr>
                  <a:t>E</a:t>
                </a:r>
                <a:r>
                  <a:rPr lang="en-GB" dirty="0"/>
                  <a:t> step: Calculate </a:t>
                </a:r>
                <a:r>
                  <a:rPr lang="en-GB" i="1" dirty="0"/>
                  <a:t>expected</a:t>
                </a:r>
                <a:r>
                  <a:rPr lang="en-GB" dirty="0"/>
                  <a:t> counts for hidden variables</a:t>
                </a:r>
              </a:p>
              <a:p>
                <a:pPr lvl="1"/>
                <a:r>
                  <a:rPr lang="en-GB" dirty="0">
                    <a:solidFill>
                      <a:schemeClr val="accent1"/>
                    </a:solidFill>
                  </a:rPr>
                  <a:t>M</a:t>
                </a:r>
                <a:r>
                  <a:rPr lang="en-GB" dirty="0"/>
                  <a:t> step: Update parameters </a:t>
                </a:r>
                <a14:m>
                  <m:oMath xmlns:m="http://schemas.openxmlformats.org/officeDocument/2006/math">
                    <m:sSubSup>
                      <m:sSubSupPr>
                        <m:ctrlPr>
                          <a:rPr lang="de-DE" i="1" dirty="0">
                            <a:latin typeface="Cambria Math" panose="02040503050406030204" pitchFamily="18" charset="0"/>
                            <a:ea typeface="Cambria Math" panose="02040503050406030204" pitchFamily="18" charset="0"/>
                          </a:rPr>
                        </m:ctrlPr>
                      </m:sSubSupPr>
                      <m:e>
                        <m:r>
                          <a:rPr lang="de-DE" i="1" dirty="0">
                            <a:latin typeface="Cambria Math" panose="02040503050406030204" pitchFamily="18" charset="0"/>
                            <a:ea typeface="Cambria Math" panose="02040503050406030204" pitchFamily="18" charset="0"/>
                          </a:rPr>
                          <m:t>𝜙</m:t>
                        </m:r>
                      </m:e>
                      <m:sub>
                        <m:r>
                          <a:rPr lang="de-DE" i="1" dirty="0">
                            <a:latin typeface="Cambria Math" panose="02040503050406030204" pitchFamily="18" charset="0"/>
                            <a:ea typeface="Cambria Math" panose="02040503050406030204" pitchFamily="18" charset="0"/>
                          </a:rPr>
                          <m:t>𝑓</m:t>
                        </m:r>
                      </m:sub>
                      <m:sup>
                        <m:d>
                          <m:dPr>
                            <m:ctrlPr>
                              <a:rPr lang="de-DE" i="1" dirty="0">
                                <a:latin typeface="Cambria Math" panose="02040503050406030204" pitchFamily="18" charset="0"/>
                                <a:ea typeface="Cambria Math" panose="02040503050406030204" pitchFamily="18" charset="0"/>
                              </a:rPr>
                            </m:ctrlPr>
                          </m:dPr>
                          <m:e>
                            <m:r>
                              <a:rPr lang="de-DE" i="1" dirty="0">
                                <a:latin typeface="Cambria Math" panose="02040503050406030204" pitchFamily="18" charset="0"/>
                                <a:ea typeface="Cambria Math" panose="02040503050406030204" pitchFamily="18" charset="0"/>
                              </a:rPr>
                              <m:t>𝑡</m:t>
                            </m:r>
                            <m:r>
                              <a:rPr lang="de-DE" i="1" dirty="0">
                                <a:latin typeface="Cambria Math" panose="02040503050406030204" pitchFamily="18" charset="0"/>
                                <a:ea typeface="Cambria Math" panose="02040503050406030204" pitchFamily="18" charset="0"/>
                              </a:rPr>
                              <m:t>+1</m:t>
                            </m:r>
                          </m:e>
                        </m:d>
                      </m:sup>
                    </m:sSubSup>
                    <m:d>
                      <m:dPr>
                        <m:ctrlPr>
                          <a:rPr lang="de-DE" i="1" dirty="0">
                            <a:latin typeface="Cambria Math" panose="02040503050406030204" pitchFamily="18" charset="0"/>
                            <a:ea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𝒓</m:t>
                            </m:r>
                          </m:e>
                          <m:sub>
                            <m:r>
                              <a:rPr lang="de-DE" i="1" dirty="0">
                                <a:latin typeface="Cambria Math" panose="02040503050406030204" pitchFamily="18" charset="0"/>
                                <a:ea typeface="Cambria Math" panose="02040503050406030204" pitchFamily="18" charset="0"/>
                              </a:rPr>
                              <m:t>𝑓</m:t>
                            </m:r>
                          </m:sub>
                        </m:sSub>
                      </m:e>
                    </m:d>
                  </m:oMath>
                </a14:m>
                <a:endParaRPr lang="en-GB" dirty="0"/>
              </a:p>
              <a:p>
                <a:pPr lvl="1"/>
                <a:r>
                  <a:rPr lang="en-GB" dirty="0"/>
                  <a:t>Could also use jtree for efficiency</a:t>
                </a:r>
              </a:p>
            </p:txBody>
          </p:sp>
        </mc:Choice>
        <mc:Fallback xmlns="">
          <p:sp>
            <p:nvSpPr>
              <p:cNvPr id="3" name="Content Placeholder 2">
                <a:extLst>
                  <a:ext uri="{FF2B5EF4-FFF2-40B4-BE49-F238E27FC236}">
                    <a16:creationId xmlns:a16="http://schemas.microsoft.com/office/drawing/2014/main" id="{9CD041BB-9A61-3A43-B5EB-7986CCE7789E}"/>
                  </a:ext>
                </a:extLst>
              </p:cNvPr>
              <p:cNvSpPr>
                <a:spLocks noGrp="1" noRot="1" noChangeAspect="1" noMove="1" noResize="1" noEditPoints="1" noAdjustHandles="1" noChangeArrowheads="1" noChangeShapeType="1" noTextEdit="1"/>
              </p:cNvSpPr>
              <p:nvPr>
                <p:ph idx="1"/>
              </p:nvPr>
            </p:nvSpPr>
            <p:spPr>
              <a:blipFill>
                <a:blip r:embed="rId2"/>
                <a:stretch>
                  <a:fillRect l="-1436" t="-2687"/>
                </a:stretch>
              </a:blipFill>
            </p:spPr>
            <p:txBody>
              <a:bodyPr/>
              <a:lstStyle/>
              <a:p>
                <a:r>
                  <a:rPr lang="en-GB">
                    <a:noFill/>
                  </a:rPr>
                  <a:t> </a:t>
                </a:r>
              </a:p>
            </p:txBody>
          </p:sp>
        </mc:Fallback>
      </mc:AlternateContent>
      <p:sp>
        <p:nvSpPr>
          <p:cNvPr id="4" name="Date Placeholder 3">
            <a:extLst>
              <a:ext uri="{FF2B5EF4-FFF2-40B4-BE49-F238E27FC236}">
                <a16:creationId xmlns:a16="http://schemas.microsoft.com/office/drawing/2014/main" id="{83F92D6E-D552-9B46-A488-760AE3D2C715}"/>
              </a:ext>
            </a:extLst>
          </p:cNvPr>
          <p:cNvSpPr>
            <a:spLocks noGrp="1"/>
          </p:cNvSpPr>
          <p:nvPr>
            <p:ph type="dt" sz="half" idx="2"/>
          </p:nvPr>
        </p:nvSpPr>
        <p:spPr/>
        <p:txBody>
          <a:bodyPr/>
          <a:lstStyle/>
          <a:p>
            <a:r>
              <a:rPr lang="en-GB"/>
              <a:t>Lifted Learning</a:t>
            </a:r>
            <a:endParaRPr lang="en-US" dirty="0"/>
          </a:p>
        </p:txBody>
      </p:sp>
      <p:sp>
        <p:nvSpPr>
          <p:cNvPr id="6" name="Footer Placeholder 5">
            <a:extLst>
              <a:ext uri="{FF2B5EF4-FFF2-40B4-BE49-F238E27FC236}">
                <a16:creationId xmlns:a16="http://schemas.microsoft.com/office/drawing/2014/main" id="{C10B2994-9B4D-F54E-9985-65D4C0DCB51F}"/>
              </a:ext>
            </a:extLst>
          </p:cNvPr>
          <p:cNvSpPr>
            <a:spLocks noGrp="1"/>
          </p:cNvSpPr>
          <p:nvPr>
            <p:ph type="ftr" sz="quarter" idx="3"/>
          </p:nvPr>
        </p:nvSpPr>
        <p:spPr/>
        <p:txBody>
          <a:bodyPr/>
          <a:lstStyle/>
          <a:p>
            <a:r>
              <a:rPr lang="en-GB"/>
              <a:t>T. Braun - StaRAI</a:t>
            </a:r>
          </a:p>
        </p:txBody>
      </p:sp>
      <p:sp>
        <p:nvSpPr>
          <p:cNvPr id="5" name="Slide Number Placeholder 4">
            <a:extLst>
              <a:ext uri="{FF2B5EF4-FFF2-40B4-BE49-F238E27FC236}">
                <a16:creationId xmlns:a16="http://schemas.microsoft.com/office/drawing/2014/main" id="{F1875802-7015-454E-AC4F-49C7163A0CC0}"/>
              </a:ext>
            </a:extLst>
          </p:cNvPr>
          <p:cNvSpPr>
            <a:spLocks noGrp="1"/>
          </p:cNvSpPr>
          <p:nvPr>
            <p:ph type="sldNum" sz="quarter" idx="4"/>
          </p:nvPr>
        </p:nvSpPr>
        <p:spPr/>
        <p:txBody>
          <a:bodyPr/>
          <a:lstStyle/>
          <a:p>
            <a:fld id="{67C9959E-8E6B-B04C-9955-EA096F41CA7A}" type="slidenum">
              <a:rPr lang="en-GB" smtClean="0"/>
              <a:t>161</a:t>
            </a:fld>
            <a:endParaRPr lang="en-GB"/>
          </a:p>
        </p:txBody>
      </p:sp>
    </p:spTree>
    <p:extLst>
      <p:ext uri="{BB962C8B-B14F-4D97-AF65-F5344CB8AC3E}">
        <p14:creationId xmlns:p14="http://schemas.microsoft.com/office/powerpoint/2010/main" val="22717561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AutoShape 2"/>
          <p:cNvSpPr>
            <a:spLocks noGrp="1" noChangeArrowheads="1"/>
          </p:cNvSpPr>
          <p:nvPr>
            <p:ph type="title"/>
          </p:nvPr>
        </p:nvSpPr>
        <p:spPr/>
        <p:txBody>
          <a:bodyPr>
            <a:normAutofit/>
          </a:bodyPr>
          <a:lstStyle/>
          <a:p>
            <a:r>
              <a:rPr lang="en-US" dirty="0"/>
              <a:t>Structure Learning: Incomplete Data</a:t>
            </a:r>
          </a:p>
        </p:txBody>
      </p:sp>
      <p:sp>
        <p:nvSpPr>
          <p:cNvPr id="384003" name="Rectangle 3"/>
          <p:cNvSpPr>
            <a:spLocks noGrp="1" noChangeArrowheads="1"/>
          </p:cNvSpPr>
          <p:nvPr>
            <p:ph idx="1"/>
          </p:nvPr>
        </p:nvSpPr>
        <p:spPr/>
        <p:txBody>
          <a:bodyPr>
            <a:normAutofit lnSpcReduction="10000"/>
          </a:bodyPr>
          <a:lstStyle/>
          <a:p>
            <a:r>
              <a:rPr lang="en-GB" dirty="0"/>
              <a:t>There might be hidden variables</a:t>
            </a:r>
          </a:p>
          <a:p>
            <a:pPr lvl="1"/>
            <a:r>
              <a:rPr lang="en-GB" dirty="0"/>
              <a:t>No data available for the hidden variables</a:t>
            </a:r>
          </a:p>
          <a:p>
            <a:pPr lvl="1"/>
            <a:r>
              <a:rPr lang="en-GB" dirty="0"/>
              <a:t>Search space becomes that much larger</a:t>
            </a:r>
          </a:p>
          <a:p>
            <a:endParaRPr lang="en-GB" dirty="0"/>
          </a:p>
          <a:p>
            <a:r>
              <a:rPr lang="en-GB" dirty="0"/>
              <a:t>Idea: </a:t>
            </a:r>
          </a:p>
          <a:p>
            <a:pPr lvl="1"/>
            <a:r>
              <a:rPr lang="en-GB" dirty="0"/>
              <a:t>Use current model to help evaluate new structures</a:t>
            </a:r>
          </a:p>
          <a:p>
            <a:r>
              <a:rPr lang="en-GB" dirty="0"/>
              <a:t>Outline:</a:t>
            </a:r>
          </a:p>
          <a:p>
            <a:pPr lvl="1"/>
            <a:r>
              <a:rPr lang="en-GB" dirty="0"/>
              <a:t>Perform search in (Structure, Parameters) space</a:t>
            </a:r>
          </a:p>
          <a:p>
            <a:pPr lvl="1"/>
            <a:r>
              <a:rPr lang="en-GB" dirty="0"/>
              <a:t>At each iteration, use current model for finding either:</a:t>
            </a:r>
          </a:p>
          <a:p>
            <a:pPr lvl="2"/>
            <a:r>
              <a:rPr lang="en-GB" dirty="0"/>
              <a:t>Better scoring parameters: </a:t>
            </a:r>
            <a:r>
              <a:rPr lang="en-GB" altLang="ja-JP" dirty="0"/>
              <a:t>“</a:t>
            </a:r>
            <a:r>
              <a:rPr lang="en-GB" dirty="0"/>
              <a:t>parametric</a:t>
            </a:r>
            <a:r>
              <a:rPr lang="en-GB" altLang="ja-JP" dirty="0"/>
              <a:t>”</a:t>
            </a:r>
            <a:r>
              <a:rPr lang="en-GB" dirty="0"/>
              <a:t> EM step</a:t>
            </a:r>
          </a:p>
          <a:p>
            <a:pPr marL="914400" lvl="2" indent="0">
              <a:buNone/>
            </a:pPr>
            <a:r>
              <a:rPr lang="en-GB" dirty="0"/>
              <a:t>or</a:t>
            </a:r>
          </a:p>
          <a:p>
            <a:pPr lvl="2"/>
            <a:r>
              <a:rPr lang="en-GB" dirty="0"/>
              <a:t>Better scoring structure: </a:t>
            </a:r>
            <a:r>
              <a:rPr lang="en-GB" altLang="ja-JP" dirty="0"/>
              <a:t>“</a:t>
            </a:r>
            <a:r>
              <a:rPr lang="en-GB" dirty="0"/>
              <a:t>structural</a:t>
            </a:r>
            <a:r>
              <a:rPr lang="en-GB" altLang="ja-JP" dirty="0"/>
              <a:t>”</a:t>
            </a:r>
            <a:r>
              <a:rPr lang="en-GB" dirty="0"/>
              <a:t> EM step</a:t>
            </a:r>
          </a:p>
        </p:txBody>
      </p:sp>
      <p:sp>
        <p:nvSpPr>
          <p:cNvPr id="2" name="Date Placeholder 1">
            <a:extLst>
              <a:ext uri="{FF2B5EF4-FFF2-40B4-BE49-F238E27FC236}">
                <a16:creationId xmlns:a16="http://schemas.microsoft.com/office/drawing/2014/main" id="{11BD8CD3-54A8-A94C-BBF1-DDAC54008EEB}"/>
              </a:ext>
            </a:extLst>
          </p:cNvPr>
          <p:cNvSpPr>
            <a:spLocks noGrp="1"/>
          </p:cNvSpPr>
          <p:nvPr>
            <p:ph type="dt" sz="half" idx="2"/>
          </p:nvPr>
        </p:nvSpPr>
        <p:spPr/>
        <p:txBody>
          <a:bodyPr/>
          <a:lstStyle/>
          <a:p>
            <a:r>
              <a:rPr lang="en-GB"/>
              <a:t>Lifted Learning</a:t>
            </a:r>
            <a:endParaRPr lang="en-US" dirty="0"/>
          </a:p>
        </p:txBody>
      </p:sp>
      <p:sp>
        <p:nvSpPr>
          <p:cNvPr id="4" name="Footer Placeholder 3">
            <a:extLst>
              <a:ext uri="{FF2B5EF4-FFF2-40B4-BE49-F238E27FC236}">
                <a16:creationId xmlns:a16="http://schemas.microsoft.com/office/drawing/2014/main" id="{709574CC-523B-E040-8B59-192E55B7F91F}"/>
              </a:ext>
            </a:extLst>
          </p:cNvPr>
          <p:cNvSpPr>
            <a:spLocks noGrp="1"/>
          </p:cNvSpPr>
          <p:nvPr>
            <p:ph type="ftr" sz="quarter" idx="3"/>
          </p:nvPr>
        </p:nvSpPr>
        <p:spPr/>
        <p:txBody>
          <a:bodyPr/>
          <a:lstStyle/>
          <a:p>
            <a:r>
              <a:rPr lang="en-GB"/>
              <a:t>T. Braun - StaRAI</a:t>
            </a:r>
          </a:p>
        </p:txBody>
      </p:sp>
      <p:sp>
        <p:nvSpPr>
          <p:cNvPr id="3" name="Slide Number Placeholder 2">
            <a:extLst>
              <a:ext uri="{FF2B5EF4-FFF2-40B4-BE49-F238E27FC236}">
                <a16:creationId xmlns:a16="http://schemas.microsoft.com/office/drawing/2014/main" id="{A826B84E-1A97-E04B-BFD7-6F0DD8BC5C33}"/>
              </a:ext>
            </a:extLst>
          </p:cNvPr>
          <p:cNvSpPr>
            <a:spLocks noGrp="1"/>
          </p:cNvSpPr>
          <p:nvPr>
            <p:ph type="sldNum" sz="quarter" idx="4"/>
          </p:nvPr>
        </p:nvSpPr>
        <p:spPr/>
        <p:txBody>
          <a:bodyPr/>
          <a:lstStyle/>
          <a:p>
            <a:fld id="{67C9959E-8E6B-B04C-9955-EA096F41CA7A}" type="slidenum">
              <a:rPr lang="en-GB" smtClean="0"/>
              <a:pPr/>
              <a:t>17</a:t>
            </a:fld>
            <a:endParaRPr lang="en-GB"/>
          </a:p>
        </p:txBody>
      </p:sp>
      <p:pic>
        <p:nvPicPr>
          <p:cNvPr id="7" name="Picture 6">
            <a:extLst>
              <a:ext uri="{FF2B5EF4-FFF2-40B4-BE49-F238E27FC236}">
                <a16:creationId xmlns:a16="http://schemas.microsoft.com/office/drawing/2014/main" id="{4486DE5B-9DEB-1843-99E5-88CF557A8FF1}"/>
              </a:ext>
            </a:extLst>
          </p:cNvPr>
          <p:cNvPicPr>
            <a:picLocks noChangeAspect="1"/>
          </p:cNvPicPr>
          <p:nvPr/>
        </p:nvPicPr>
        <p:blipFill>
          <a:blip r:embed="rId2"/>
          <a:stretch>
            <a:fillRect/>
          </a:stretch>
        </p:blipFill>
        <p:spPr>
          <a:xfrm>
            <a:off x="7040544" y="2658841"/>
            <a:ext cx="4803456" cy="3247073"/>
          </a:xfrm>
          <a:prstGeom prst="rect">
            <a:avLst/>
          </a:prstGeom>
        </p:spPr>
      </p:pic>
    </p:spTree>
    <p:extLst>
      <p:ext uri="{BB962C8B-B14F-4D97-AF65-F5344CB8AC3E}">
        <p14:creationId xmlns:p14="http://schemas.microsoft.com/office/powerpoint/2010/main" val="40047008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AutoShape 2"/>
          <p:cNvSpPr>
            <a:spLocks noGrp="1" noChangeArrowheads="1"/>
          </p:cNvSpPr>
          <p:nvPr>
            <p:ph type="title"/>
          </p:nvPr>
        </p:nvSpPr>
        <p:spPr/>
        <p:txBody>
          <a:bodyPr>
            <a:normAutofit/>
          </a:bodyPr>
          <a:lstStyle/>
          <a:p>
            <a:r>
              <a:rPr lang="en-GB"/>
              <a:t>EM</a:t>
            </a:r>
          </a:p>
        </p:txBody>
      </p:sp>
      <p:sp>
        <p:nvSpPr>
          <p:cNvPr id="5" name="Content Placeholder 4">
            <a:extLst>
              <a:ext uri="{FF2B5EF4-FFF2-40B4-BE49-F238E27FC236}">
                <a16:creationId xmlns:a16="http://schemas.microsoft.com/office/drawing/2014/main" id="{FF11CBBD-66C0-4944-B502-CDFC6F631440}"/>
              </a:ext>
            </a:extLst>
          </p:cNvPr>
          <p:cNvSpPr>
            <a:spLocks noGrp="1"/>
          </p:cNvSpPr>
          <p:nvPr>
            <p:ph idx="1"/>
          </p:nvPr>
        </p:nvSpPr>
        <p:spPr/>
        <p:txBody>
          <a:bodyPr/>
          <a:lstStyle/>
          <a:p>
            <a:r>
              <a:rPr lang="en-GB">
                <a:solidFill>
                  <a:schemeClr val="accent1"/>
                </a:solidFill>
              </a:rPr>
              <a:t>E</a:t>
            </a:r>
            <a:r>
              <a:rPr lang="en-GB">
                <a:solidFill>
                  <a:srgbClr val="FFC000"/>
                </a:solidFill>
              </a:rPr>
              <a:t>M</a:t>
            </a:r>
            <a:r>
              <a:rPr lang="en-GB"/>
              <a:t>-Algorithm: </a:t>
            </a:r>
            <a:br>
              <a:rPr lang="en-GB"/>
            </a:br>
            <a:r>
              <a:rPr lang="en-GB"/>
              <a:t>Iterate </a:t>
            </a:r>
            <a:br>
              <a:rPr lang="en-GB"/>
            </a:br>
            <a:r>
              <a:rPr lang="en-GB"/>
              <a:t>until convergence</a:t>
            </a:r>
          </a:p>
          <a:p>
            <a:endParaRPr lang="en-GB"/>
          </a:p>
        </p:txBody>
      </p:sp>
      <p:sp>
        <p:nvSpPr>
          <p:cNvPr id="2" name="Date Placeholder 1">
            <a:extLst>
              <a:ext uri="{FF2B5EF4-FFF2-40B4-BE49-F238E27FC236}">
                <a16:creationId xmlns:a16="http://schemas.microsoft.com/office/drawing/2014/main" id="{85684E8B-BC38-E14F-9038-6EB48D4CF108}"/>
              </a:ext>
            </a:extLst>
          </p:cNvPr>
          <p:cNvSpPr>
            <a:spLocks noGrp="1"/>
          </p:cNvSpPr>
          <p:nvPr>
            <p:ph type="dt" sz="half" idx="2"/>
          </p:nvPr>
        </p:nvSpPr>
        <p:spPr/>
        <p:txBody>
          <a:bodyPr/>
          <a:lstStyle/>
          <a:p>
            <a:r>
              <a:rPr lang="en-GB"/>
              <a:t>Lifted Learning</a:t>
            </a:r>
          </a:p>
        </p:txBody>
      </p:sp>
      <p:sp>
        <p:nvSpPr>
          <p:cNvPr id="4" name="Footer Placeholder 3">
            <a:extLst>
              <a:ext uri="{FF2B5EF4-FFF2-40B4-BE49-F238E27FC236}">
                <a16:creationId xmlns:a16="http://schemas.microsoft.com/office/drawing/2014/main" id="{A8C45BD3-5409-5244-8092-7AA6687D9A54}"/>
              </a:ext>
            </a:extLst>
          </p:cNvPr>
          <p:cNvSpPr>
            <a:spLocks noGrp="1"/>
          </p:cNvSpPr>
          <p:nvPr>
            <p:ph type="ftr" sz="quarter" idx="3"/>
          </p:nvPr>
        </p:nvSpPr>
        <p:spPr/>
        <p:txBody>
          <a:bodyPr/>
          <a:lstStyle/>
          <a:p>
            <a:r>
              <a:rPr lang="en-GB"/>
              <a:t>T. Braun - StaRAI</a:t>
            </a:r>
          </a:p>
        </p:txBody>
      </p:sp>
      <p:sp>
        <p:nvSpPr>
          <p:cNvPr id="3" name="Slide Number Placeholder 2">
            <a:extLst>
              <a:ext uri="{FF2B5EF4-FFF2-40B4-BE49-F238E27FC236}">
                <a16:creationId xmlns:a16="http://schemas.microsoft.com/office/drawing/2014/main" id="{DEF6DE66-ADFB-0748-97EB-3F5E1C3F6EC7}"/>
              </a:ext>
            </a:extLst>
          </p:cNvPr>
          <p:cNvSpPr>
            <a:spLocks noGrp="1"/>
          </p:cNvSpPr>
          <p:nvPr>
            <p:ph type="sldNum" sz="quarter" idx="4"/>
          </p:nvPr>
        </p:nvSpPr>
        <p:spPr/>
        <p:txBody>
          <a:bodyPr/>
          <a:lstStyle/>
          <a:p>
            <a:fld id="{67C9959E-8E6B-B04C-9955-EA096F41CA7A}" type="slidenum">
              <a:rPr lang="en-GB" smtClean="0"/>
              <a:t>18</a:t>
            </a:fld>
            <a:endParaRPr lang="en-GB"/>
          </a:p>
        </p:txBody>
      </p:sp>
      <p:grpSp>
        <p:nvGrpSpPr>
          <p:cNvPr id="34" name="Group 8">
            <a:extLst>
              <a:ext uri="{FF2B5EF4-FFF2-40B4-BE49-F238E27FC236}">
                <a16:creationId xmlns:a16="http://schemas.microsoft.com/office/drawing/2014/main" id="{D8FC0828-E1AA-0349-AA7F-DFBA56E71959}"/>
              </a:ext>
            </a:extLst>
          </p:cNvPr>
          <p:cNvGrpSpPr>
            <a:grpSpLocks/>
          </p:cNvGrpSpPr>
          <p:nvPr/>
        </p:nvGrpSpPr>
        <p:grpSpPr bwMode="auto">
          <a:xfrm>
            <a:off x="9151935" y="1398599"/>
            <a:ext cx="1447800" cy="1387475"/>
            <a:chOff x="457" y="3070"/>
            <a:chExt cx="912" cy="874"/>
          </a:xfrm>
        </p:grpSpPr>
        <p:grpSp>
          <p:nvGrpSpPr>
            <p:cNvPr id="35" name="Group 9">
              <a:extLst>
                <a:ext uri="{FF2B5EF4-FFF2-40B4-BE49-F238E27FC236}">
                  <a16:creationId xmlns:a16="http://schemas.microsoft.com/office/drawing/2014/main" id="{B017096A-A778-3F4B-921B-0CD9B382E12B}"/>
                </a:ext>
              </a:extLst>
            </p:cNvPr>
            <p:cNvGrpSpPr>
              <a:grpSpLocks/>
            </p:cNvGrpSpPr>
            <p:nvPr/>
          </p:nvGrpSpPr>
          <p:grpSpPr bwMode="auto">
            <a:xfrm>
              <a:off x="457" y="3070"/>
              <a:ext cx="912" cy="874"/>
              <a:chOff x="601" y="2350"/>
              <a:chExt cx="912" cy="874"/>
            </a:xfrm>
          </p:grpSpPr>
          <p:sp>
            <p:nvSpPr>
              <p:cNvPr id="37" name="AutoShape 10">
                <a:extLst>
                  <a:ext uri="{FF2B5EF4-FFF2-40B4-BE49-F238E27FC236}">
                    <a16:creationId xmlns:a16="http://schemas.microsoft.com/office/drawing/2014/main" id="{B05FA4A3-ADEC-7943-A75C-0DFA38FD9830}"/>
                  </a:ext>
                </a:extLst>
              </p:cNvPr>
              <p:cNvSpPr>
                <a:spLocks noChangeArrowheads="1"/>
              </p:cNvSpPr>
              <p:nvPr/>
            </p:nvSpPr>
            <p:spPr bwMode="auto">
              <a:xfrm>
                <a:off x="672" y="2352"/>
                <a:ext cx="788" cy="847"/>
              </a:xfrm>
              <a:prstGeom prst="can">
                <a:avLst>
                  <a:gd name="adj" fmla="val 25888"/>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38" name="Text Box 11">
                <a:extLst>
                  <a:ext uri="{FF2B5EF4-FFF2-40B4-BE49-F238E27FC236}">
                    <a16:creationId xmlns:a16="http://schemas.microsoft.com/office/drawing/2014/main" id="{A67E312A-0A55-0640-9ECA-30C1B3FAB912}"/>
                  </a:ext>
                </a:extLst>
              </p:cNvPr>
              <p:cNvSpPr txBox="1">
                <a:spLocks noChangeArrowheads="1"/>
              </p:cNvSpPr>
              <p:nvPr/>
            </p:nvSpPr>
            <p:spPr bwMode="auto">
              <a:xfrm>
                <a:off x="601" y="2350"/>
                <a:ext cx="912" cy="8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marL="457200" indent="-457200">
                  <a:defRPr sz="2400">
                    <a:solidFill>
                      <a:schemeClr val="tx1"/>
                    </a:solidFill>
                    <a:latin typeface="Times" charset="0"/>
                    <a:ea typeface="ＭＳ Ｐゴシック" charset="0"/>
                  </a:defRPr>
                </a:lvl1pPr>
                <a:lvl2pPr marL="914400" indent="-457200">
                  <a:defRPr sz="2400">
                    <a:solidFill>
                      <a:schemeClr val="tx1"/>
                    </a:solidFill>
                    <a:latin typeface="Times" charset="0"/>
                    <a:ea typeface="ＭＳ Ｐゴシック" charset="0"/>
                  </a:defRPr>
                </a:lvl2pPr>
                <a:lvl3pPr marL="1371600" indent="-457200">
                  <a:defRPr sz="2400">
                    <a:solidFill>
                      <a:schemeClr val="tx1"/>
                    </a:solidFill>
                    <a:latin typeface="Times" charset="0"/>
                    <a:ea typeface="ＭＳ Ｐゴシック" charset="0"/>
                  </a:defRPr>
                </a:lvl3pPr>
                <a:lvl4pPr marL="1828800" indent="-457200">
                  <a:defRPr sz="2400">
                    <a:solidFill>
                      <a:schemeClr val="tx1"/>
                    </a:solidFill>
                    <a:latin typeface="Times" charset="0"/>
                    <a:ea typeface="ＭＳ Ｐゴシック" charset="0"/>
                  </a:defRPr>
                </a:lvl4pPr>
                <a:lvl5pPr marL="2286000" indent="-457200">
                  <a:defRPr sz="2400">
                    <a:solidFill>
                      <a:schemeClr val="tx1"/>
                    </a:solidFill>
                    <a:latin typeface="Times" charset="0"/>
                    <a:ea typeface="ＭＳ Ｐゴシック" charset="0"/>
                  </a:defRPr>
                </a:lvl5pPr>
                <a:lvl6pPr marL="2743200" indent="-457200" eaLnBrk="0" fontAlgn="base" hangingPunct="0">
                  <a:spcBef>
                    <a:spcPct val="0"/>
                  </a:spcBef>
                  <a:spcAft>
                    <a:spcPct val="0"/>
                  </a:spcAft>
                  <a:defRPr sz="2400">
                    <a:solidFill>
                      <a:schemeClr val="tx1"/>
                    </a:solidFill>
                    <a:latin typeface="Times" charset="0"/>
                    <a:ea typeface="ＭＳ Ｐゴシック" charset="0"/>
                  </a:defRPr>
                </a:lvl6pPr>
                <a:lvl7pPr marL="3200400" indent="-457200" eaLnBrk="0" fontAlgn="base" hangingPunct="0">
                  <a:spcBef>
                    <a:spcPct val="0"/>
                  </a:spcBef>
                  <a:spcAft>
                    <a:spcPct val="0"/>
                  </a:spcAft>
                  <a:defRPr sz="2400">
                    <a:solidFill>
                      <a:schemeClr val="tx1"/>
                    </a:solidFill>
                    <a:latin typeface="Times" charset="0"/>
                    <a:ea typeface="ＭＳ Ｐゴシック" charset="0"/>
                  </a:defRPr>
                </a:lvl7pPr>
                <a:lvl8pPr marL="3657600" indent="-457200" eaLnBrk="0" fontAlgn="base" hangingPunct="0">
                  <a:spcBef>
                    <a:spcPct val="0"/>
                  </a:spcBef>
                  <a:spcAft>
                    <a:spcPct val="0"/>
                  </a:spcAft>
                  <a:defRPr sz="2400">
                    <a:solidFill>
                      <a:schemeClr val="tx1"/>
                    </a:solidFill>
                    <a:latin typeface="Times" charset="0"/>
                    <a:ea typeface="ＭＳ Ｐゴシック" charset="0"/>
                  </a:defRPr>
                </a:lvl8pPr>
                <a:lvl9pPr marL="4114800" indent="-4572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GB" sz="1600">
                    <a:solidFill>
                      <a:schemeClr val="bg1"/>
                    </a:solidFill>
                    <a:latin typeface="Tahoma" charset="0"/>
                  </a:rPr>
                  <a:t>  </a:t>
                </a:r>
                <a:endParaRPr lang="en-GB" sz="1400">
                  <a:solidFill>
                    <a:schemeClr val="bg1"/>
                  </a:solidFill>
                  <a:latin typeface="Tahoma" charset="0"/>
                </a:endParaRPr>
              </a:p>
              <a:p>
                <a:pPr eaLnBrk="1" hangingPunct="1"/>
                <a:r>
                  <a:rPr lang="en-GB" sz="1400">
                    <a:solidFill>
                      <a:schemeClr val="bg1"/>
                    </a:solidFill>
                    <a:latin typeface="Tahoma" charset="0"/>
                  </a:rPr>
                  <a:t>   S  X  D  C  B</a:t>
                </a:r>
              </a:p>
              <a:p>
                <a:pPr eaLnBrk="1" hangingPunct="1"/>
                <a:r>
                  <a:rPr lang="en-GB" sz="1400">
                    <a:solidFill>
                      <a:schemeClr val="bg1"/>
                    </a:solidFill>
                    <a:latin typeface="Tahoma" charset="0"/>
                  </a:rPr>
                  <a:t> &lt;</a:t>
                </a:r>
                <a:r>
                  <a:rPr lang="en-GB" sz="1400" b="1">
                    <a:solidFill>
                      <a:schemeClr val="bg1"/>
                    </a:solidFill>
                    <a:latin typeface="Tahoma" charset="0"/>
                  </a:rPr>
                  <a:t>?</a:t>
                </a:r>
                <a:r>
                  <a:rPr lang="en-GB" sz="1400">
                    <a:solidFill>
                      <a:schemeClr val="bg1"/>
                    </a:solidFill>
                    <a:latin typeface="Tahoma" charset="0"/>
                  </a:rPr>
                  <a:t>  0  1  0  1&gt;  </a:t>
                </a:r>
              </a:p>
              <a:p>
                <a:pPr eaLnBrk="1" hangingPunct="1">
                  <a:lnSpc>
                    <a:spcPct val="80000"/>
                  </a:lnSpc>
                </a:pPr>
                <a:r>
                  <a:rPr lang="en-GB" sz="1400">
                    <a:solidFill>
                      <a:schemeClr val="bg1"/>
                    </a:solidFill>
                    <a:latin typeface="Tahoma" charset="0"/>
                  </a:rPr>
                  <a:t> &lt;1  1 </a:t>
                </a:r>
                <a:r>
                  <a:rPr lang="en-GB" sz="1400" b="1">
                    <a:solidFill>
                      <a:schemeClr val="bg1"/>
                    </a:solidFill>
                    <a:latin typeface="Tahoma" charset="0"/>
                  </a:rPr>
                  <a:t> ? </a:t>
                </a:r>
                <a:r>
                  <a:rPr lang="en-GB" sz="1400">
                    <a:solidFill>
                      <a:schemeClr val="bg1"/>
                    </a:solidFill>
                    <a:latin typeface="Tahoma" charset="0"/>
                  </a:rPr>
                  <a:t> 0  1&gt;</a:t>
                </a:r>
              </a:p>
              <a:p>
                <a:pPr eaLnBrk="1" hangingPunct="1">
                  <a:lnSpc>
                    <a:spcPct val="80000"/>
                  </a:lnSpc>
                </a:pPr>
                <a:r>
                  <a:rPr lang="en-GB" sz="1400">
                    <a:solidFill>
                      <a:schemeClr val="bg1"/>
                    </a:solidFill>
                    <a:latin typeface="Tahoma" charset="0"/>
                  </a:rPr>
                  <a:t> &lt;0  0  0  </a:t>
                </a:r>
                <a:r>
                  <a:rPr lang="en-GB" sz="1400" b="1">
                    <a:solidFill>
                      <a:schemeClr val="bg1"/>
                    </a:solidFill>
                    <a:latin typeface="Tahoma" charset="0"/>
                  </a:rPr>
                  <a:t>?  ?</a:t>
                </a:r>
                <a:r>
                  <a:rPr lang="en-GB" sz="1400">
                    <a:solidFill>
                      <a:schemeClr val="bg1"/>
                    </a:solidFill>
                    <a:latin typeface="Tahoma" charset="0"/>
                  </a:rPr>
                  <a:t>&gt;</a:t>
                </a:r>
              </a:p>
              <a:p>
                <a:pPr eaLnBrk="1" hangingPunct="1">
                  <a:lnSpc>
                    <a:spcPct val="80000"/>
                  </a:lnSpc>
                </a:pPr>
                <a:r>
                  <a:rPr lang="en-GB" sz="1400">
                    <a:solidFill>
                      <a:schemeClr val="bg1"/>
                    </a:solidFill>
                    <a:latin typeface="Tahoma" charset="0"/>
                  </a:rPr>
                  <a:t> &lt;</a:t>
                </a:r>
                <a:r>
                  <a:rPr lang="en-GB" sz="1400" b="1">
                    <a:solidFill>
                      <a:schemeClr val="bg1"/>
                    </a:solidFill>
                    <a:latin typeface="Tahoma" charset="0"/>
                  </a:rPr>
                  <a:t>?</a:t>
                </a:r>
                <a:r>
                  <a:rPr lang="en-GB" sz="1400">
                    <a:solidFill>
                      <a:schemeClr val="bg1"/>
                    </a:solidFill>
                    <a:latin typeface="Tahoma" charset="0"/>
                  </a:rPr>
                  <a:t>  </a:t>
                </a:r>
                <a:r>
                  <a:rPr lang="en-GB" sz="1400" b="1">
                    <a:solidFill>
                      <a:schemeClr val="bg1"/>
                    </a:solidFill>
                    <a:latin typeface="Tahoma" charset="0"/>
                  </a:rPr>
                  <a:t>?</a:t>
                </a:r>
                <a:r>
                  <a:rPr lang="en-GB" sz="1400">
                    <a:solidFill>
                      <a:schemeClr val="bg1"/>
                    </a:solidFill>
                    <a:latin typeface="Tahoma" charset="0"/>
                  </a:rPr>
                  <a:t>  0  </a:t>
                </a:r>
                <a:r>
                  <a:rPr lang="en-GB" sz="1400" b="1">
                    <a:solidFill>
                      <a:schemeClr val="bg1"/>
                    </a:solidFill>
                    <a:latin typeface="Tahoma" charset="0"/>
                  </a:rPr>
                  <a:t>?</a:t>
                </a:r>
                <a:r>
                  <a:rPr lang="en-GB" sz="1400">
                    <a:solidFill>
                      <a:schemeClr val="bg1"/>
                    </a:solidFill>
                    <a:latin typeface="Tahoma" charset="0"/>
                  </a:rPr>
                  <a:t>  1&gt;</a:t>
                </a:r>
              </a:p>
              <a:p>
                <a:pPr eaLnBrk="1" hangingPunct="1">
                  <a:lnSpc>
                    <a:spcPct val="40000"/>
                  </a:lnSpc>
                </a:pPr>
                <a:r>
                  <a:rPr lang="en-GB" sz="1400">
                    <a:solidFill>
                      <a:schemeClr val="bg1"/>
                    </a:solidFill>
                    <a:latin typeface="Tahoma" charset="0"/>
                  </a:rPr>
                  <a:t>        ………</a:t>
                </a:r>
              </a:p>
            </p:txBody>
          </p:sp>
          <p:sp>
            <p:nvSpPr>
              <p:cNvPr id="39" name="Line 12">
                <a:extLst>
                  <a:ext uri="{FF2B5EF4-FFF2-40B4-BE49-F238E27FC236}">
                    <a16:creationId xmlns:a16="http://schemas.microsoft.com/office/drawing/2014/main" id="{574200E1-8D44-B943-9FDF-C4970A789F3F}"/>
                  </a:ext>
                </a:extLst>
              </p:cNvPr>
              <p:cNvSpPr>
                <a:spLocks noChangeShapeType="1"/>
              </p:cNvSpPr>
              <p:nvPr/>
            </p:nvSpPr>
            <p:spPr bwMode="auto">
              <a:xfrm>
                <a:off x="772" y="2669"/>
                <a:ext cx="622" cy="0"/>
              </a:xfrm>
              <a:prstGeom prst="line">
                <a:avLst/>
              </a:prstGeom>
              <a:noFill/>
              <a:ln w="190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GB"/>
              </a:p>
            </p:txBody>
          </p:sp>
        </p:grpSp>
        <p:sp>
          <p:nvSpPr>
            <p:cNvPr id="36" name="Text Box 13">
              <a:extLst>
                <a:ext uri="{FF2B5EF4-FFF2-40B4-BE49-F238E27FC236}">
                  <a16:creationId xmlns:a16="http://schemas.microsoft.com/office/drawing/2014/main" id="{339F9E89-7774-EF4F-8CE6-A9F929777794}"/>
                </a:ext>
              </a:extLst>
            </p:cNvPr>
            <p:cNvSpPr txBox="1">
              <a:spLocks noChangeArrowheads="1"/>
            </p:cNvSpPr>
            <p:nvPr/>
          </p:nvSpPr>
          <p:spPr bwMode="auto">
            <a:xfrm>
              <a:off x="746" y="3072"/>
              <a:ext cx="380" cy="2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GB" sz="1600">
                  <a:latin typeface="Tahoma" charset="0"/>
                </a:rPr>
                <a:t>Data</a:t>
              </a:r>
              <a:endParaRPr lang="en-GB" sz="1600">
                <a:solidFill>
                  <a:schemeClr val="hlink"/>
                </a:solidFill>
                <a:latin typeface="Tahoma" charset="0"/>
              </a:endParaRPr>
            </a:p>
          </p:txBody>
        </p:sp>
      </p:grpSp>
      <p:grpSp>
        <p:nvGrpSpPr>
          <p:cNvPr id="40" name="Group 15">
            <a:extLst>
              <a:ext uri="{FF2B5EF4-FFF2-40B4-BE49-F238E27FC236}">
                <a16:creationId xmlns:a16="http://schemas.microsoft.com/office/drawing/2014/main" id="{E6B31718-DEA3-AF48-B9D6-33469C2C8431}"/>
              </a:ext>
            </a:extLst>
          </p:cNvPr>
          <p:cNvGrpSpPr>
            <a:grpSpLocks/>
          </p:cNvGrpSpPr>
          <p:nvPr/>
        </p:nvGrpSpPr>
        <p:grpSpPr bwMode="auto">
          <a:xfrm>
            <a:off x="9340847" y="3246449"/>
            <a:ext cx="1371600" cy="1752600"/>
            <a:chOff x="3984" y="2170"/>
            <a:chExt cx="864" cy="1104"/>
          </a:xfrm>
        </p:grpSpPr>
        <p:sp>
          <p:nvSpPr>
            <p:cNvPr id="41" name="AutoShape 16">
              <a:extLst>
                <a:ext uri="{FF2B5EF4-FFF2-40B4-BE49-F238E27FC236}">
                  <a16:creationId xmlns:a16="http://schemas.microsoft.com/office/drawing/2014/main" id="{2ABBF838-006C-C441-9FD1-F57EA6C73ACB}"/>
                </a:ext>
              </a:extLst>
            </p:cNvPr>
            <p:cNvSpPr>
              <a:spLocks noChangeArrowheads="1"/>
            </p:cNvSpPr>
            <p:nvPr/>
          </p:nvSpPr>
          <p:spPr bwMode="auto">
            <a:xfrm>
              <a:off x="4032" y="2352"/>
              <a:ext cx="768" cy="864"/>
            </a:xfrm>
            <a:prstGeom prst="can">
              <a:avLst>
                <a:gd name="adj" fmla="val 28125"/>
              </a:avLst>
            </a:prstGeom>
            <a:solidFill>
              <a:schemeClr val="accent6">
                <a:lumMod val="60000"/>
                <a:lumOff val="40000"/>
              </a:schemeClr>
            </a:solidFill>
            <a:ln>
              <a:noFill/>
            </a:ln>
            <a:effectLst/>
            <a:extLst>
              <a:ext uri="{91240B29-F687-4f45-9708-019B960494DF}">
                <a14:hiddenLine xmlns:a14="http://schemas.microsoft.com/office/drawing/2010/main" xmlns="" w="9525">
                  <a:solidFill>
                    <a:schemeClr val="accent2"/>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42" name="Text Box 17">
              <a:extLst>
                <a:ext uri="{FF2B5EF4-FFF2-40B4-BE49-F238E27FC236}">
                  <a16:creationId xmlns:a16="http://schemas.microsoft.com/office/drawing/2014/main" id="{4083DC55-EDBE-AA46-A791-6F17B4DC12A1}"/>
                </a:ext>
              </a:extLst>
            </p:cNvPr>
            <p:cNvSpPr txBox="1">
              <a:spLocks noChangeArrowheads="1"/>
            </p:cNvSpPr>
            <p:nvPr/>
          </p:nvSpPr>
          <p:spPr bwMode="auto">
            <a:xfrm>
              <a:off x="3984" y="2400"/>
              <a:ext cx="864" cy="8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accent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marL="457200" indent="-457200">
                <a:defRPr sz="2400">
                  <a:solidFill>
                    <a:schemeClr val="tx1"/>
                  </a:solidFill>
                  <a:latin typeface="Times" charset="0"/>
                  <a:ea typeface="ＭＳ Ｐゴシック" charset="0"/>
                </a:defRPr>
              </a:lvl1pPr>
              <a:lvl2pPr marL="914400" indent="-457200">
                <a:defRPr sz="2400">
                  <a:solidFill>
                    <a:schemeClr val="tx1"/>
                  </a:solidFill>
                  <a:latin typeface="Times" charset="0"/>
                  <a:ea typeface="ＭＳ Ｐゴシック" charset="0"/>
                </a:defRPr>
              </a:lvl2pPr>
              <a:lvl3pPr marL="1371600" indent="-457200">
                <a:defRPr sz="2400">
                  <a:solidFill>
                    <a:schemeClr val="tx1"/>
                  </a:solidFill>
                  <a:latin typeface="Times" charset="0"/>
                  <a:ea typeface="ＭＳ Ｐゴシック" charset="0"/>
                </a:defRPr>
              </a:lvl3pPr>
              <a:lvl4pPr marL="1828800" indent="-457200">
                <a:defRPr sz="2400">
                  <a:solidFill>
                    <a:schemeClr val="tx1"/>
                  </a:solidFill>
                  <a:latin typeface="Times" charset="0"/>
                  <a:ea typeface="ＭＳ Ｐゴシック" charset="0"/>
                </a:defRPr>
              </a:lvl4pPr>
              <a:lvl5pPr marL="2286000" indent="-457200">
                <a:defRPr sz="2400">
                  <a:solidFill>
                    <a:schemeClr val="tx1"/>
                  </a:solidFill>
                  <a:latin typeface="Times" charset="0"/>
                  <a:ea typeface="ＭＳ Ｐゴシック" charset="0"/>
                </a:defRPr>
              </a:lvl5pPr>
              <a:lvl6pPr marL="2743200" indent="-457200" eaLnBrk="0" fontAlgn="base" hangingPunct="0">
                <a:spcBef>
                  <a:spcPct val="0"/>
                </a:spcBef>
                <a:spcAft>
                  <a:spcPct val="0"/>
                </a:spcAft>
                <a:defRPr sz="2400">
                  <a:solidFill>
                    <a:schemeClr val="tx1"/>
                  </a:solidFill>
                  <a:latin typeface="Times" charset="0"/>
                  <a:ea typeface="ＭＳ Ｐゴシック" charset="0"/>
                </a:defRPr>
              </a:lvl6pPr>
              <a:lvl7pPr marL="3200400" indent="-457200" eaLnBrk="0" fontAlgn="base" hangingPunct="0">
                <a:spcBef>
                  <a:spcPct val="0"/>
                </a:spcBef>
                <a:spcAft>
                  <a:spcPct val="0"/>
                </a:spcAft>
                <a:defRPr sz="2400">
                  <a:solidFill>
                    <a:schemeClr val="tx1"/>
                  </a:solidFill>
                  <a:latin typeface="Times" charset="0"/>
                  <a:ea typeface="ＭＳ Ｐゴシック" charset="0"/>
                </a:defRPr>
              </a:lvl7pPr>
              <a:lvl8pPr marL="3657600" indent="-457200" eaLnBrk="0" fontAlgn="base" hangingPunct="0">
                <a:spcBef>
                  <a:spcPct val="0"/>
                </a:spcBef>
                <a:spcAft>
                  <a:spcPct val="0"/>
                </a:spcAft>
                <a:defRPr sz="2400">
                  <a:solidFill>
                    <a:schemeClr val="tx1"/>
                  </a:solidFill>
                  <a:latin typeface="Times" charset="0"/>
                  <a:ea typeface="ＭＳ Ｐゴシック" charset="0"/>
                </a:defRPr>
              </a:lvl8pPr>
              <a:lvl9pPr marL="4114800" indent="-4572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GB" sz="1600">
                  <a:solidFill>
                    <a:schemeClr val="accent2">
                      <a:lumMod val="20000"/>
                      <a:lumOff val="80000"/>
                    </a:schemeClr>
                  </a:solidFill>
                  <a:latin typeface="Tahoma" charset="0"/>
                </a:rPr>
                <a:t>  </a:t>
              </a:r>
              <a:endParaRPr lang="en-GB" sz="1400">
                <a:solidFill>
                  <a:schemeClr val="accent2">
                    <a:lumMod val="20000"/>
                    <a:lumOff val="80000"/>
                  </a:schemeClr>
                </a:solidFill>
                <a:latin typeface="Tahoma" charset="0"/>
              </a:endParaRPr>
            </a:p>
            <a:p>
              <a:pPr eaLnBrk="1" hangingPunct="1"/>
              <a:r>
                <a:rPr lang="en-GB" sz="1400">
                  <a:solidFill>
                    <a:schemeClr val="accent2">
                      <a:lumMod val="20000"/>
                      <a:lumOff val="80000"/>
                    </a:schemeClr>
                  </a:solidFill>
                  <a:latin typeface="Tahoma" charset="0"/>
                </a:rPr>
                <a:t>  S  X  D  C  B</a:t>
              </a:r>
            </a:p>
            <a:p>
              <a:pPr eaLnBrk="1" hangingPunct="1"/>
              <a:r>
                <a:rPr lang="en-GB" sz="1400">
                  <a:solidFill>
                    <a:schemeClr val="accent2">
                      <a:lumMod val="20000"/>
                      <a:lumOff val="80000"/>
                    </a:schemeClr>
                  </a:solidFill>
                  <a:latin typeface="Tahoma" charset="0"/>
                </a:rPr>
                <a:t>  1  0  1  0  1  </a:t>
              </a:r>
            </a:p>
            <a:p>
              <a:pPr eaLnBrk="1" hangingPunct="1">
                <a:lnSpc>
                  <a:spcPct val="80000"/>
                </a:lnSpc>
              </a:pPr>
              <a:r>
                <a:rPr lang="en-GB" sz="1400">
                  <a:solidFill>
                    <a:schemeClr val="accent2">
                      <a:lumMod val="20000"/>
                      <a:lumOff val="80000"/>
                    </a:schemeClr>
                  </a:solidFill>
                  <a:latin typeface="Tahoma" charset="0"/>
                </a:rPr>
                <a:t>  1  1  1  0  1</a:t>
              </a:r>
            </a:p>
            <a:p>
              <a:pPr eaLnBrk="1" hangingPunct="1">
                <a:lnSpc>
                  <a:spcPct val="80000"/>
                </a:lnSpc>
              </a:pPr>
              <a:r>
                <a:rPr lang="en-GB" sz="1400">
                  <a:solidFill>
                    <a:schemeClr val="accent2">
                      <a:lumMod val="20000"/>
                      <a:lumOff val="80000"/>
                    </a:schemeClr>
                  </a:solidFill>
                  <a:latin typeface="Tahoma" charset="0"/>
                </a:rPr>
                <a:t>  0  0  0  0  0</a:t>
              </a:r>
            </a:p>
            <a:p>
              <a:pPr eaLnBrk="1" hangingPunct="1">
                <a:lnSpc>
                  <a:spcPct val="80000"/>
                </a:lnSpc>
              </a:pPr>
              <a:r>
                <a:rPr lang="en-GB" sz="1400">
                  <a:solidFill>
                    <a:schemeClr val="accent2">
                      <a:lumMod val="20000"/>
                      <a:lumOff val="80000"/>
                    </a:schemeClr>
                  </a:solidFill>
                  <a:latin typeface="Tahoma" charset="0"/>
                </a:rPr>
                <a:t>  1  0  0  0  1</a:t>
              </a:r>
            </a:p>
            <a:p>
              <a:pPr eaLnBrk="1" hangingPunct="1">
                <a:lnSpc>
                  <a:spcPct val="40000"/>
                </a:lnSpc>
              </a:pPr>
              <a:r>
                <a:rPr lang="en-GB" sz="1400">
                  <a:solidFill>
                    <a:schemeClr val="accent2">
                      <a:lumMod val="20000"/>
                      <a:lumOff val="80000"/>
                    </a:schemeClr>
                  </a:solidFill>
                  <a:latin typeface="Tahoma" charset="0"/>
                </a:rPr>
                <a:t>     ………..</a:t>
              </a:r>
            </a:p>
          </p:txBody>
        </p:sp>
        <p:sp>
          <p:nvSpPr>
            <p:cNvPr id="43" name="Text Box 18">
              <a:extLst>
                <a:ext uri="{FF2B5EF4-FFF2-40B4-BE49-F238E27FC236}">
                  <a16:creationId xmlns:a16="http://schemas.microsoft.com/office/drawing/2014/main" id="{6E575CF8-9676-6744-8314-842FEE40D1D6}"/>
                </a:ext>
              </a:extLst>
            </p:cNvPr>
            <p:cNvSpPr txBox="1">
              <a:spLocks noChangeArrowheads="1"/>
            </p:cNvSpPr>
            <p:nvPr/>
          </p:nvSpPr>
          <p:spPr bwMode="auto">
            <a:xfrm>
              <a:off x="4046" y="2170"/>
              <a:ext cx="739" cy="38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accent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GB">
                  <a:solidFill>
                    <a:schemeClr val="accent6"/>
                  </a:solidFill>
                  <a:latin typeface="Tahoma" charset="0"/>
                </a:rPr>
                <a:t>Expected </a:t>
              </a:r>
            </a:p>
            <a:p>
              <a:pPr eaLnBrk="1" hangingPunct="1">
                <a:lnSpc>
                  <a:spcPct val="85000"/>
                </a:lnSpc>
              </a:pPr>
              <a:r>
                <a:rPr lang="en-GB">
                  <a:solidFill>
                    <a:schemeClr val="accent6"/>
                  </a:solidFill>
                  <a:latin typeface="Tahoma" charset="0"/>
                </a:rPr>
                <a:t>  counts</a:t>
              </a:r>
            </a:p>
          </p:txBody>
        </p:sp>
        <p:sp>
          <p:nvSpPr>
            <p:cNvPr id="44" name="Line 19">
              <a:extLst>
                <a:ext uri="{FF2B5EF4-FFF2-40B4-BE49-F238E27FC236}">
                  <a16:creationId xmlns:a16="http://schemas.microsoft.com/office/drawing/2014/main" id="{AF10B177-3453-8D4C-A4C7-1C4FB1E35EF5}"/>
                </a:ext>
              </a:extLst>
            </p:cNvPr>
            <p:cNvSpPr>
              <a:spLocks noChangeShapeType="1"/>
            </p:cNvSpPr>
            <p:nvPr/>
          </p:nvSpPr>
          <p:spPr bwMode="auto">
            <a:xfrm>
              <a:off x="4128" y="2688"/>
              <a:ext cx="622" cy="0"/>
            </a:xfrm>
            <a:prstGeom prst="line">
              <a:avLst/>
            </a:prstGeom>
            <a:noFill/>
            <a:ln>
              <a:noFill/>
            </a:ln>
            <a:effectLst/>
            <a:extLst>
              <a:ext uri="{909E8E84-426E-40dd-AFC4-6F175D3DCCD1}">
                <a14:hiddenFill xmlns:a14="http://schemas.microsoft.com/office/drawing/2010/main" xmlns="">
                  <a:noFill/>
                </a14:hiddenFill>
              </a:ext>
              <a:ext uri="{91240B29-F687-4f45-9708-019B960494DF}">
                <a14:hiddenLine xmlns:a14="http://schemas.microsoft.com/office/drawing/2010/main" xmlns="" w="19050">
                  <a:solidFill>
                    <a:schemeClr val="accent2"/>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GB"/>
            </a:p>
          </p:txBody>
        </p:sp>
      </p:grpSp>
      <p:sp>
        <p:nvSpPr>
          <p:cNvPr id="45" name="Text Box 20">
            <a:extLst>
              <a:ext uri="{FF2B5EF4-FFF2-40B4-BE49-F238E27FC236}">
                <a16:creationId xmlns:a16="http://schemas.microsoft.com/office/drawing/2014/main" id="{F7CCA64B-3E65-D44E-90A0-9F99D535CC11}"/>
              </a:ext>
            </a:extLst>
          </p:cNvPr>
          <p:cNvSpPr txBox="1">
            <a:spLocks noChangeArrowheads="1"/>
          </p:cNvSpPr>
          <p:nvPr/>
        </p:nvSpPr>
        <p:spPr bwMode="auto">
          <a:xfrm>
            <a:off x="7874798" y="2898017"/>
            <a:ext cx="1438214" cy="3693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accent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GB">
                <a:solidFill>
                  <a:schemeClr val="accent1"/>
                </a:solidFill>
                <a:latin typeface="Tahoma" charset="0"/>
              </a:rPr>
              <a:t>Expectation </a:t>
            </a:r>
          </a:p>
        </p:txBody>
      </p:sp>
      <p:grpSp>
        <p:nvGrpSpPr>
          <p:cNvPr id="46" name="Group 22">
            <a:extLst>
              <a:ext uri="{FF2B5EF4-FFF2-40B4-BE49-F238E27FC236}">
                <a16:creationId xmlns:a16="http://schemas.microsoft.com/office/drawing/2014/main" id="{80299B1F-5819-9E48-AB2E-18DDF8E874CA}"/>
              </a:ext>
            </a:extLst>
          </p:cNvPr>
          <p:cNvGrpSpPr>
            <a:grpSpLocks/>
          </p:cNvGrpSpPr>
          <p:nvPr/>
        </p:nvGrpSpPr>
        <p:grpSpPr bwMode="auto">
          <a:xfrm>
            <a:off x="6461122" y="2087573"/>
            <a:ext cx="3108325" cy="2057400"/>
            <a:chOff x="2410" y="2016"/>
            <a:chExt cx="1958" cy="1296"/>
          </a:xfrm>
        </p:grpSpPr>
        <mc:AlternateContent xmlns:mc="http://schemas.openxmlformats.org/markup-compatibility/2006" xmlns:a14="http://schemas.microsoft.com/office/drawing/2010/main">
          <mc:Choice Requires="a14">
            <p:sp>
              <p:nvSpPr>
                <p:cNvPr id="47" name="Text Box 23">
                  <a:extLst>
                    <a:ext uri="{FF2B5EF4-FFF2-40B4-BE49-F238E27FC236}">
                      <a16:creationId xmlns:a16="http://schemas.microsoft.com/office/drawing/2014/main" id="{15C73BCB-2994-B241-A16D-9E30DA5D9650}"/>
                    </a:ext>
                  </a:extLst>
                </p:cNvPr>
                <p:cNvSpPr txBox="1">
                  <a:spLocks noChangeArrowheads="1"/>
                </p:cNvSpPr>
                <p:nvPr/>
              </p:nvSpPr>
              <p:spPr bwMode="auto">
                <a:xfrm>
                  <a:off x="2410" y="2206"/>
                  <a:ext cx="1677" cy="330"/>
                </a:xfrm>
                <a:prstGeom prst="rect">
                  <a:avLst/>
                </a:prstGeom>
                <a:noFill/>
                <a:ln>
                  <a:noFill/>
                </a:ln>
                <a:effectLst/>
                <a:extLst>
                  <a:ext uri="{909E8E84-426E-40dd-AFC4-6F175D3DCCD1}">
                    <a14:hiddenFill xmlns="">
                      <a:solidFill>
                        <a:srgbClr val="FFFFFF"/>
                      </a:solidFill>
                    </a14:hiddenFill>
                  </a:ext>
                  <a:ext uri="{91240B29-F687-4f45-9708-019B960494DF}">
                    <a14:hiddenLine xmlns="" w="9525">
                      <a:solidFill>
                        <a:schemeClr val="accent2"/>
                      </a:solidFill>
                      <a:miter lim="800000"/>
                      <a:headEnd/>
                      <a:tailEnd/>
                    </a14:hiddenLine>
                  </a:ext>
                  <a:ext uri="{AF507438-7753-43e0-B8FC-AC1667EBCBE1}">
                    <a14:hiddenEffects xmlns="">
                      <a:effectLst>
                        <a:outerShdw blurRad="63500" dist="38099" dir="2700000" algn="ctr" rotWithShape="0">
                          <a:schemeClr val="bg2">
                            <a:alpha val="74998"/>
                          </a:schemeClr>
                        </a:outerShdw>
                      </a:effectLst>
                    </a14:hiddenEffects>
                  </a:ext>
                </a:extLst>
              </p:spPr>
              <p:txBody>
                <a:bodyPr wrap="square">
                  <a:spAutoFit/>
                </a:bodyPr>
                <a:lstStyle/>
                <a:p>
                  <a:pPr eaLnBrk="1" hangingPunct="1"/>
                  <a:r>
                    <a:rPr lang="en-GB" sz="1400">
                      <a:solidFill>
                        <a:schemeClr val="accent1"/>
                      </a:solidFill>
                      <a:latin typeface="Tahoma" charset="0"/>
                    </a:rPr>
                    <a:t>Inference:</a:t>
                  </a:r>
                </a:p>
                <a:p>
                  <a:pPr eaLnBrk="1" hangingPunct="1"/>
                  <a14:m>
                    <m:oMathPara xmlns:m="http://schemas.openxmlformats.org/officeDocument/2006/math">
                      <m:oMathParaPr>
                        <m:jc m:val="centerGroup"/>
                      </m:oMathParaPr>
                      <m:oMath xmlns:m="http://schemas.openxmlformats.org/officeDocument/2006/math">
                        <m:r>
                          <a:rPr lang="en-GB" sz="1400" i="1" smtClean="0">
                            <a:solidFill>
                              <a:schemeClr val="accent1"/>
                            </a:solidFill>
                            <a:latin typeface="Cambria Math" panose="02040503050406030204" pitchFamily="18" charset="0"/>
                          </a:rPr>
                          <m:t>𝑃</m:t>
                        </m:r>
                        <m:d>
                          <m:dPr>
                            <m:ctrlPr>
                              <a:rPr lang="en-GB" sz="1400" i="1" smtClean="0">
                                <a:solidFill>
                                  <a:schemeClr val="accent1"/>
                                </a:solidFill>
                                <a:latin typeface="Cambria Math" panose="02040503050406030204" pitchFamily="18" charset="0"/>
                              </a:rPr>
                            </m:ctrlPr>
                          </m:dPr>
                          <m:e>
                            <m:r>
                              <a:rPr lang="en-GB" sz="1400" i="1" smtClean="0">
                                <a:solidFill>
                                  <a:schemeClr val="accent1"/>
                                </a:solidFill>
                                <a:latin typeface="Cambria Math" panose="02040503050406030204" pitchFamily="18" charset="0"/>
                              </a:rPr>
                              <m:t>𝑆</m:t>
                            </m:r>
                          </m:e>
                          <m:e>
                            <m:r>
                              <a:rPr lang="en-GB" sz="1400" i="1" smtClean="0">
                                <a:solidFill>
                                  <a:schemeClr val="accent1"/>
                                </a:solidFill>
                                <a:latin typeface="Cambria Math" panose="02040503050406030204" pitchFamily="18" charset="0"/>
                              </a:rPr>
                              <m:t>𝑋</m:t>
                            </m:r>
                            <m:r>
                              <a:rPr lang="en-GB" sz="1400" i="1" smtClean="0">
                                <a:solidFill>
                                  <a:schemeClr val="accent1"/>
                                </a:solidFill>
                                <a:latin typeface="Cambria Math" panose="02040503050406030204" pitchFamily="18" charset="0"/>
                              </a:rPr>
                              <m:t>=0,</m:t>
                            </m:r>
                            <m:r>
                              <a:rPr lang="en-GB" sz="1400" i="1" smtClean="0">
                                <a:solidFill>
                                  <a:schemeClr val="accent1"/>
                                </a:solidFill>
                                <a:latin typeface="Cambria Math" panose="02040503050406030204" pitchFamily="18" charset="0"/>
                              </a:rPr>
                              <m:t>𝐷</m:t>
                            </m:r>
                            <m:r>
                              <a:rPr lang="en-GB" sz="1400" i="1" smtClean="0">
                                <a:solidFill>
                                  <a:schemeClr val="accent1"/>
                                </a:solidFill>
                                <a:latin typeface="Cambria Math" panose="02040503050406030204" pitchFamily="18" charset="0"/>
                              </a:rPr>
                              <m:t>=1,</m:t>
                            </m:r>
                            <m:r>
                              <a:rPr lang="en-GB" sz="1400" i="1" smtClean="0">
                                <a:solidFill>
                                  <a:schemeClr val="accent1"/>
                                </a:solidFill>
                                <a:latin typeface="Cambria Math" panose="02040503050406030204" pitchFamily="18" charset="0"/>
                              </a:rPr>
                              <m:t>𝐶</m:t>
                            </m:r>
                            <m:r>
                              <a:rPr lang="en-GB" sz="1400" i="1" smtClean="0">
                                <a:solidFill>
                                  <a:schemeClr val="accent1"/>
                                </a:solidFill>
                                <a:latin typeface="Cambria Math" panose="02040503050406030204" pitchFamily="18" charset="0"/>
                              </a:rPr>
                              <m:t>=0,</m:t>
                            </m:r>
                            <m:r>
                              <a:rPr lang="en-GB" sz="1400" i="1" smtClean="0">
                                <a:solidFill>
                                  <a:schemeClr val="accent1"/>
                                </a:solidFill>
                                <a:latin typeface="Cambria Math" panose="02040503050406030204" pitchFamily="18" charset="0"/>
                              </a:rPr>
                              <m:t>𝐵</m:t>
                            </m:r>
                            <m:r>
                              <a:rPr lang="en-GB" sz="1400" i="1" smtClean="0">
                                <a:solidFill>
                                  <a:schemeClr val="accent1"/>
                                </a:solidFill>
                                <a:latin typeface="Cambria Math" panose="02040503050406030204" pitchFamily="18" charset="0"/>
                              </a:rPr>
                              <m:t>=1</m:t>
                            </m:r>
                          </m:e>
                        </m:d>
                      </m:oMath>
                    </m:oMathPara>
                  </a14:m>
                  <a:endParaRPr lang="en-GB" sz="1400">
                    <a:solidFill>
                      <a:schemeClr val="accent1"/>
                    </a:solidFill>
                    <a:latin typeface="Tahoma" charset="0"/>
                  </a:endParaRPr>
                </a:p>
              </p:txBody>
            </p:sp>
          </mc:Choice>
          <mc:Fallback xmlns="">
            <p:sp>
              <p:nvSpPr>
                <p:cNvPr id="47" name="Text Box 23">
                  <a:extLst>
                    <a:ext uri="{FF2B5EF4-FFF2-40B4-BE49-F238E27FC236}">
                      <a16:creationId xmlns:a16="http://schemas.microsoft.com/office/drawing/2014/main" id="{15C73BCB-2994-B241-A16D-9E30DA5D9650}"/>
                    </a:ext>
                  </a:extLst>
                </p:cNvPr>
                <p:cNvSpPr txBox="1">
                  <a:spLocks noRot="1" noChangeAspect="1" noMove="1" noResize="1" noEditPoints="1" noAdjustHandles="1" noChangeArrowheads="1" noChangeShapeType="1" noTextEdit="1"/>
                </p:cNvSpPr>
                <p:nvPr/>
              </p:nvSpPr>
              <p:spPr bwMode="auto">
                <a:xfrm>
                  <a:off x="2410" y="2206"/>
                  <a:ext cx="1677" cy="330"/>
                </a:xfrm>
                <a:prstGeom prst="rect">
                  <a:avLst/>
                </a:prstGeom>
                <a:blipFill>
                  <a:blip r:embed="rId2"/>
                  <a:stretch>
                    <a:fillRect l="-476"/>
                  </a:stretch>
                </a:blip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accent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r>
                    <a:rPr lang="en-GB">
                      <a:noFill/>
                    </a:rPr>
                    <a:t> </a:t>
                  </a:r>
                </a:p>
              </p:txBody>
            </p:sp>
          </mc:Fallback>
        </mc:AlternateContent>
        <p:sp>
          <p:nvSpPr>
            <p:cNvPr id="48" name="Line 24">
              <a:extLst>
                <a:ext uri="{FF2B5EF4-FFF2-40B4-BE49-F238E27FC236}">
                  <a16:creationId xmlns:a16="http://schemas.microsoft.com/office/drawing/2014/main" id="{167F22CB-6634-C549-89ED-D3BA6A3A6E6A}"/>
                </a:ext>
              </a:extLst>
            </p:cNvPr>
            <p:cNvSpPr>
              <a:spLocks noChangeShapeType="1"/>
            </p:cNvSpPr>
            <p:nvPr/>
          </p:nvSpPr>
          <p:spPr bwMode="auto">
            <a:xfrm flipH="1">
              <a:off x="3504" y="2016"/>
              <a:ext cx="768" cy="432"/>
            </a:xfrm>
            <a:prstGeom prst="line">
              <a:avLst/>
            </a:prstGeom>
            <a:noFill/>
            <a:ln>
              <a:noFill/>
            </a:ln>
            <a:effectLst/>
            <a:extLst>
              <a:ext uri="{909E8E84-426E-40dd-AFC4-6F175D3DCCD1}">
                <a14:hiddenFill xmlns:a14="http://schemas.microsoft.com/office/drawing/2010/main" xmlns="">
                  <a:noFill/>
                </a14:hiddenFill>
              </a:ext>
              <a:ext uri="{91240B29-F687-4f45-9708-019B960494DF}">
                <a14:hiddenLine xmlns:a14="http://schemas.microsoft.com/office/drawing/2010/main" xmlns="" w="19050">
                  <a:solidFill>
                    <a:schemeClr val="accent2"/>
                  </a:solidFill>
                  <a:round/>
                  <a:headEnd/>
                  <a:tailEnd type="triangl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GB">
                <a:solidFill>
                  <a:schemeClr val="accent1"/>
                </a:solidFill>
              </a:endParaRPr>
            </a:p>
          </p:txBody>
        </p:sp>
        <p:sp>
          <p:nvSpPr>
            <p:cNvPr id="49" name="Line 25">
              <a:extLst>
                <a:ext uri="{FF2B5EF4-FFF2-40B4-BE49-F238E27FC236}">
                  <a16:creationId xmlns:a16="http://schemas.microsoft.com/office/drawing/2014/main" id="{7365D96C-5237-E248-9D15-AB88D8789E9D}"/>
                </a:ext>
              </a:extLst>
            </p:cNvPr>
            <p:cNvSpPr>
              <a:spLocks noChangeShapeType="1"/>
            </p:cNvSpPr>
            <p:nvPr/>
          </p:nvSpPr>
          <p:spPr bwMode="auto">
            <a:xfrm>
              <a:off x="3504" y="2544"/>
              <a:ext cx="864" cy="768"/>
            </a:xfrm>
            <a:prstGeom prst="line">
              <a:avLst/>
            </a:prstGeom>
            <a:noFill/>
            <a:ln>
              <a:noFill/>
            </a:ln>
            <a:effectLst/>
            <a:extLst>
              <a:ext uri="{909E8E84-426E-40dd-AFC4-6F175D3DCCD1}">
                <a14:hiddenFill xmlns:a14="http://schemas.microsoft.com/office/drawing/2010/main" xmlns="">
                  <a:noFill/>
                </a14:hiddenFill>
              </a:ext>
              <a:ext uri="{91240B29-F687-4f45-9708-019B960494DF}">
                <a14:hiddenLine xmlns:a14="http://schemas.microsoft.com/office/drawing/2010/main" xmlns="" w="19050">
                  <a:solidFill>
                    <a:schemeClr val="accent2"/>
                  </a:solidFill>
                  <a:round/>
                  <a:headEnd/>
                  <a:tailEnd type="triangl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GB">
                <a:solidFill>
                  <a:schemeClr val="accent1"/>
                </a:solidFill>
              </a:endParaRPr>
            </a:p>
          </p:txBody>
        </p:sp>
      </p:grpSp>
      <p:sp>
        <p:nvSpPr>
          <p:cNvPr id="50" name="Text Box 28">
            <a:extLst>
              <a:ext uri="{FF2B5EF4-FFF2-40B4-BE49-F238E27FC236}">
                <a16:creationId xmlns:a16="http://schemas.microsoft.com/office/drawing/2014/main" id="{A13EA6DC-E586-534C-86B9-6A10C9B8F76F}"/>
              </a:ext>
            </a:extLst>
          </p:cNvPr>
          <p:cNvSpPr txBox="1">
            <a:spLocks noChangeArrowheads="1"/>
          </p:cNvSpPr>
          <p:nvPr/>
        </p:nvSpPr>
        <p:spPr bwMode="auto">
          <a:xfrm>
            <a:off x="5449432" y="3080397"/>
            <a:ext cx="1649811" cy="64633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a:solidFill>
                  <a:srgbClr val="FFC000"/>
                </a:solidFill>
                <a:latin typeface="Tahoma" charset="0"/>
              </a:rPr>
              <a:t>Parameter </a:t>
            </a:r>
          </a:p>
          <a:p>
            <a:r>
              <a:rPr lang="en-GB">
                <a:solidFill>
                  <a:srgbClr val="FFC000"/>
                </a:solidFill>
                <a:latin typeface="Tahoma" charset="0"/>
              </a:rPr>
              <a:t>Maximisation  </a:t>
            </a:r>
          </a:p>
        </p:txBody>
      </p:sp>
      <p:sp>
        <p:nvSpPr>
          <p:cNvPr id="51" name="Rectangle 50">
            <a:extLst>
              <a:ext uri="{FF2B5EF4-FFF2-40B4-BE49-F238E27FC236}">
                <a16:creationId xmlns:a16="http://schemas.microsoft.com/office/drawing/2014/main" id="{4EB930F9-4A62-7E44-A3DA-6F6A265BEBFA}"/>
              </a:ext>
            </a:extLst>
          </p:cNvPr>
          <p:cNvSpPr>
            <a:spLocks noChangeArrowheads="1"/>
          </p:cNvSpPr>
          <p:nvPr/>
        </p:nvSpPr>
        <p:spPr bwMode="auto">
          <a:xfrm>
            <a:off x="3861297" y="2126767"/>
            <a:ext cx="1335087" cy="862953"/>
          </a:xfrm>
          <a:prstGeom prst="rect">
            <a:avLst/>
          </a:prstGeom>
          <a:solidFill>
            <a:srgbClr val="9999FF">
              <a:alpha val="50000"/>
            </a:srgbClr>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noAutofit/>
          </a:bodyPr>
          <a:lstStyle/>
          <a:p>
            <a:endParaRPr lang="en-GB"/>
          </a:p>
        </p:txBody>
      </p:sp>
      <p:sp>
        <p:nvSpPr>
          <p:cNvPr id="52" name="Oval 51">
            <a:extLst>
              <a:ext uri="{FF2B5EF4-FFF2-40B4-BE49-F238E27FC236}">
                <a16:creationId xmlns:a16="http://schemas.microsoft.com/office/drawing/2014/main" id="{FBA593E0-23D1-F14E-A500-9B33D4CA9F6C}"/>
              </a:ext>
            </a:extLst>
          </p:cNvPr>
          <p:cNvSpPr>
            <a:spLocks noChangeAspect="1" noChangeArrowheads="1"/>
          </p:cNvSpPr>
          <p:nvPr/>
        </p:nvSpPr>
        <p:spPr bwMode="auto">
          <a:xfrm>
            <a:off x="4236241" y="2205497"/>
            <a:ext cx="466725" cy="231775"/>
          </a:xfrm>
          <a:prstGeom prst="ellipse">
            <a:avLst/>
          </a:prstGeom>
          <a:solidFill>
            <a:srgbClr val="FF9966"/>
          </a:solidFill>
          <a:ln w="28575">
            <a:solidFill>
              <a:schemeClr val="tx1"/>
            </a:solidFill>
            <a:round/>
            <a:headEnd type="none" w="sm" len="sm"/>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en-GB" sz="1400" b="1" i="1">
                <a:latin typeface="Comic Sans MS" charset="0"/>
              </a:rPr>
              <a:t>E</a:t>
            </a:r>
            <a:endParaRPr lang="en-GB" b="1" i="1">
              <a:latin typeface="Comic Sans MS" charset="0"/>
            </a:endParaRPr>
          </a:p>
        </p:txBody>
      </p:sp>
      <p:sp>
        <p:nvSpPr>
          <p:cNvPr id="53" name="Oval 52">
            <a:extLst>
              <a:ext uri="{FF2B5EF4-FFF2-40B4-BE49-F238E27FC236}">
                <a16:creationId xmlns:a16="http://schemas.microsoft.com/office/drawing/2014/main" id="{2B1C1C87-2568-3B4B-934C-73552DFD8F4E}"/>
              </a:ext>
            </a:extLst>
          </p:cNvPr>
          <p:cNvSpPr>
            <a:spLocks noChangeAspect="1" noChangeArrowheads="1"/>
          </p:cNvSpPr>
          <p:nvPr/>
        </p:nvSpPr>
        <p:spPr bwMode="auto">
          <a:xfrm>
            <a:off x="3890166" y="2694447"/>
            <a:ext cx="503237" cy="233363"/>
          </a:xfrm>
          <a:prstGeom prst="ellipse">
            <a:avLst/>
          </a:prstGeom>
          <a:solidFill>
            <a:srgbClr val="FF9966"/>
          </a:solidFill>
          <a:ln w="28575">
            <a:solidFill>
              <a:schemeClr val="tx1"/>
            </a:solidFill>
            <a:round/>
            <a:headEnd type="none" w="sm" len="sm"/>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en-GB" sz="1400" b="1" i="1">
                <a:latin typeface="Comic Sans MS" charset="0"/>
              </a:rPr>
              <a:t>B</a:t>
            </a:r>
          </a:p>
        </p:txBody>
      </p:sp>
      <p:sp>
        <p:nvSpPr>
          <p:cNvPr id="54" name="Oval 53">
            <a:extLst>
              <a:ext uri="{FF2B5EF4-FFF2-40B4-BE49-F238E27FC236}">
                <a16:creationId xmlns:a16="http://schemas.microsoft.com/office/drawing/2014/main" id="{989DA7A2-FD03-B64D-9604-D2D5287F14A4}"/>
              </a:ext>
            </a:extLst>
          </p:cNvPr>
          <p:cNvSpPr>
            <a:spLocks noChangeAspect="1" noChangeArrowheads="1"/>
          </p:cNvSpPr>
          <p:nvPr/>
        </p:nvSpPr>
        <p:spPr bwMode="auto">
          <a:xfrm>
            <a:off x="4671216" y="2583322"/>
            <a:ext cx="490537" cy="233363"/>
          </a:xfrm>
          <a:prstGeom prst="ellipse">
            <a:avLst/>
          </a:prstGeom>
          <a:solidFill>
            <a:srgbClr val="FF9966"/>
          </a:solidFill>
          <a:ln w="28575">
            <a:solidFill>
              <a:schemeClr val="tx1"/>
            </a:solidFill>
            <a:round/>
            <a:headEnd type="none" w="sm" len="sm"/>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en-GB" sz="1400" b="1" i="1">
                <a:latin typeface="Comic Sans MS" charset="0"/>
              </a:rPr>
              <a:t>A</a:t>
            </a:r>
            <a:endParaRPr lang="en-GB" b="1" i="1">
              <a:latin typeface="Comic Sans MS" charset="0"/>
            </a:endParaRPr>
          </a:p>
        </p:txBody>
      </p:sp>
      <p:cxnSp>
        <p:nvCxnSpPr>
          <p:cNvPr id="55" name="AutoShape 55">
            <a:extLst>
              <a:ext uri="{FF2B5EF4-FFF2-40B4-BE49-F238E27FC236}">
                <a16:creationId xmlns:a16="http://schemas.microsoft.com/office/drawing/2014/main" id="{DAEB0EAD-86D1-B347-BE00-AE39E7D9898E}"/>
              </a:ext>
            </a:extLst>
          </p:cNvPr>
          <p:cNvCxnSpPr>
            <a:cxnSpLocks noChangeShapeType="1"/>
            <a:stCxn id="52" idx="5"/>
            <a:endCxn id="54" idx="0"/>
          </p:cNvCxnSpPr>
          <p:nvPr/>
        </p:nvCxnSpPr>
        <p:spPr bwMode="auto">
          <a:xfrm>
            <a:off x="4634703" y="2418222"/>
            <a:ext cx="282575" cy="150813"/>
          </a:xfrm>
          <a:prstGeom prst="straightConnector1">
            <a:avLst/>
          </a:prstGeom>
          <a:noFill/>
          <a:ln w="57150">
            <a:solidFill>
              <a:schemeClr val="tx1"/>
            </a:solidFill>
            <a:round/>
            <a:headEnd type="none" w="sm" len="sm"/>
            <a:tailEnd type="stealth"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56" name="TextBox 55">
            <a:extLst>
              <a:ext uri="{FF2B5EF4-FFF2-40B4-BE49-F238E27FC236}">
                <a16:creationId xmlns:a16="http://schemas.microsoft.com/office/drawing/2014/main" id="{D857AB94-E1B8-0541-8746-D1A452C32BF2}"/>
              </a:ext>
            </a:extLst>
          </p:cNvPr>
          <p:cNvSpPr txBox="1"/>
          <p:nvPr/>
        </p:nvSpPr>
        <p:spPr>
          <a:xfrm>
            <a:off x="2906999" y="3366099"/>
            <a:ext cx="1548501" cy="369332"/>
          </a:xfrm>
          <a:prstGeom prst="rect">
            <a:avLst/>
          </a:prstGeom>
          <a:solidFill>
            <a:srgbClr val="FFC000"/>
          </a:solidFill>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GB"/>
              <a:t>Current model</a:t>
            </a:r>
          </a:p>
        </p:txBody>
      </p:sp>
      <p:cxnSp>
        <p:nvCxnSpPr>
          <p:cNvPr id="57" name="Straight Arrow Connector 56">
            <a:extLst>
              <a:ext uri="{FF2B5EF4-FFF2-40B4-BE49-F238E27FC236}">
                <a16:creationId xmlns:a16="http://schemas.microsoft.com/office/drawing/2014/main" id="{0243EBB4-C27A-604B-9753-0001F480F19A}"/>
              </a:ext>
            </a:extLst>
          </p:cNvPr>
          <p:cNvCxnSpPr>
            <a:stCxn id="56" idx="0"/>
            <a:endCxn id="51" idx="2"/>
          </p:cNvCxnSpPr>
          <p:nvPr/>
        </p:nvCxnSpPr>
        <p:spPr>
          <a:xfrm flipV="1">
            <a:off x="3681250" y="2989720"/>
            <a:ext cx="847591" cy="376379"/>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58" name="Bogen 21">
            <a:extLst>
              <a:ext uri="{FF2B5EF4-FFF2-40B4-BE49-F238E27FC236}">
                <a16:creationId xmlns:a16="http://schemas.microsoft.com/office/drawing/2014/main" id="{BEA6BD1E-A696-D54F-8FF0-9C8341721B63}"/>
              </a:ext>
            </a:extLst>
          </p:cNvPr>
          <p:cNvSpPr>
            <a:spLocks/>
          </p:cNvSpPr>
          <p:nvPr/>
        </p:nvSpPr>
        <p:spPr bwMode="auto">
          <a:xfrm rot="-1514388">
            <a:off x="5683247" y="1477973"/>
            <a:ext cx="3335338" cy="2667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76200">
            <a:solidFill>
              <a:schemeClr val="accent1"/>
            </a:solidFill>
            <a:round/>
            <a:headEnd/>
            <a:tailEnd type="triangl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59" name="Bogen 27">
            <a:extLst>
              <a:ext uri="{FF2B5EF4-FFF2-40B4-BE49-F238E27FC236}">
                <a16:creationId xmlns:a16="http://schemas.microsoft.com/office/drawing/2014/main" id="{30A727C9-501B-8842-AD53-4101E34FB9BE}"/>
              </a:ext>
            </a:extLst>
          </p:cNvPr>
          <p:cNvSpPr>
            <a:spLocks/>
          </p:cNvSpPr>
          <p:nvPr/>
        </p:nvSpPr>
        <p:spPr bwMode="auto">
          <a:xfrm rot="-1514388" flipH="1" flipV="1">
            <a:off x="5518147" y="2289186"/>
            <a:ext cx="3335338" cy="2667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76200">
            <a:solidFill>
              <a:srgbClr val="FFC000"/>
            </a:solidFill>
            <a:round/>
            <a:headEnd/>
            <a:tailEnd type="triangl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GB"/>
          </a:p>
        </p:txBody>
      </p:sp>
    </p:spTree>
    <p:extLst>
      <p:ext uri="{BB962C8B-B14F-4D97-AF65-F5344CB8AC3E}">
        <p14:creationId xmlns:p14="http://schemas.microsoft.com/office/powerpoint/2010/main" val="2851374971"/>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AutoShape 2"/>
          <p:cNvSpPr>
            <a:spLocks noGrp="1" noChangeArrowheads="1"/>
          </p:cNvSpPr>
          <p:nvPr>
            <p:ph type="title"/>
          </p:nvPr>
        </p:nvSpPr>
        <p:spPr/>
        <p:txBody>
          <a:bodyPr>
            <a:normAutofit/>
          </a:bodyPr>
          <a:lstStyle/>
          <a:p>
            <a:r>
              <a:rPr lang="en-GB"/>
              <a:t>Structural EM</a:t>
            </a:r>
          </a:p>
        </p:txBody>
      </p:sp>
      <p:sp>
        <p:nvSpPr>
          <p:cNvPr id="5" name="Content Placeholder 4">
            <a:extLst>
              <a:ext uri="{FF2B5EF4-FFF2-40B4-BE49-F238E27FC236}">
                <a16:creationId xmlns:a16="http://schemas.microsoft.com/office/drawing/2014/main" id="{DEA1D9A9-41F2-1248-BA2A-B89BACBAFDC2}"/>
              </a:ext>
            </a:extLst>
          </p:cNvPr>
          <p:cNvSpPr>
            <a:spLocks noGrp="1"/>
          </p:cNvSpPr>
          <p:nvPr>
            <p:ph idx="1"/>
          </p:nvPr>
        </p:nvSpPr>
        <p:spPr/>
        <p:txBody>
          <a:bodyPr/>
          <a:lstStyle/>
          <a:p>
            <a:r>
              <a:rPr lang="en-GB" dirty="0">
                <a:solidFill>
                  <a:srgbClr val="7030A0"/>
                </a:solidFill>
              </a:rPr>
              <a:t>S</a:t>
            </a:r>
            <a:r>
              <a:rPr lang="en-GB" dirty="0">
                <a:solidFill>
                  <a:schemeClr val="accent1"/>
                </a:solidFill>
              </a:rPr>
              <a:t>E</a:t>
            </a:r>
            <a:r>
              <a:rPr lang="en-GB" dirty="0">
                <a:solidFill>
                  <a:srgbClr val="FFC000"/>
                </a:solidFill>
              </a:rPr>
              <a:t>M</a:t>
            </a:r>
            <a:r>
              <a:rPr lang="en-GB" dirty="0"/>
              <a:t>-Algorithm: </a:t>
            </a:r>
            <a:br>
              <a:rPr lang="en-GB" dirty="0"/>
            </a:br>
            <a:r>
              <a:rPr lang="en-GB" dirty="0"/>
              <a:t>Iterate </a:t>
            </a:r>
            <a:br>
              <a:rPr lang="en-GB" dirty="0"/>
            </a:br>
            <a:r>
              <a:rPr lang="en-GB" dirty="0"/>
              <a:t>until convergence</a:t>
            </a:r>
          </a:p>
        </p:txBody>
      </p:sp>
      <p:sp>
        <p:nvSpPr>
          <p:cNvPr id="2" name="Date Placeholder 1">
            <a:extLst>
              <a:ext uri="{FF2B5EF4-FFF2-40B4-BE49-F238E27FC236}">
                <a16:creationId xmlns:a16="http://schemas.microsoft.com/office/drawing/2014/main" id="{CFEEBC87-4872-1842-97C5-05D0B187FC84}"/>
              </a:ext>
            </a:extLst>
          </p:cNvPr>
          <p:cNvSpPr>
            <a:spLocks noGrp="1"/>
          </p:cNvSpPr>
          <p:nvPr>
            <p:ph type="dt" sz="half" idx="2"/>
          </p:nvPr>
        </p:nvSpPr>
        <p:spPr/>
        <p:txBody>
          <a:bodyPr/>
          <a:lstStyle/>
          <a:p>
            <a:r>
              <a:rPr lang="en-GB"/>
              <a:t>Lifted Learning</a:t>
            </a:r>
          </a:p>
        </p:txBody>
      </p:sp>
      <p:sp>
        <p:nvSpPr>
          <p:cNvPr id="4" name="Footer Placeholder 3">
            <a:extLst>
              <a:ext uri="{FF2B5EF4-FFF2-40B4-BE49-F238E27FC236}">
                <a16:creationId xmlns:a16="http://schemas.microsoft.com/office/drawing/2014/main" id="{671D2FCF-97F5-BF45-878F-5BD190DDC045}"/>
              </a:ext>
            </a:extLst>
          </p:cNvPr>
          <p:cNvSpPr>
            <a:spLocks noGrp="1"/>
          </p:cNvSpPr>
          <p:nvPr>
            <p:ph type="ftr" sz="quarter" idx="3"/>
          </p:nvPr>
        </p:nvSpPr>
        <p:spPr/>
        <p:txBody>
          <a:bodyPr/>
          <a:lstStyle/>
          <a:p>
            <a:r>
              <a:rPr lang="en-GB"/>
              <a:t>T. Braun - StaRAI</a:t>
            </a:r>
          </a:p>
        </p:txBody>
      </p:sp>
      <p:sp>
        <p:nvSpPr>
          <p:cNvPr id="3" name="Slide Number Placeholder 2">
            <a:extLst>
              <a:ext uri="{FF2B5EF4-FFF2-40B4-BE49-F238E27FC236}">
                <a16:creationId xmlns:a16="http://schemas.microsoft.com/office/drawing/2014/main" id="{DEF6DE66-ADFB-0748-97EB-3F5E1C3F6EC7}"/>
              </a:ext>
            </a:extLst>
          </p:cNvPr>
          <p:cNvSpPr>
            <a:spLocks noGrp="1"/>
          </p:cNvSpPr>
          <p:nvPr>
            <p:ph type="sldNum" sz="quarter" idx="4"/>
          </p:nvPr>
        </p:nvSpPr>
        <p:spPr/>
        <p:txBody>
          <a:bodyPr/>
          <a:lstStyle/>
          <a:p>
            <a:fld id="{67C9959E-8E6B-B04C-9955-EA096F41CA7A}" type="slidenum">
              <a:rPr lang="en-GB" smtClean="0"/>
              <a:t>19</a:t>
            </a:fld>
            <a:endParaRPr lang="en-GB"/>
          </a:p>
        </p:txBody>
      </p:sp>
      <p:grpSp>
        <p:nvGrpSpPr>
          <p:cNvPr id="60" name="Group 8">
            <a:extLst>
              <a:ext uri="{FF2B5EF4-FFF2-40B4-BE49-F238E27FC236}">
                <a16:creationId xmlns:a16="http://schemas.microsoft.com/office/drawing/2014/main" id="{7428E98D-7EAA-1B45-A4CE-C6D4B098DD55}"/>
              </a:ext>
            </a:extLst>
          </p:cNvPr>
          <p:cNvGrpSpPr>
            <a:grpSpLocks/>
          </p:cNvGrpSpPr>
          <p:nvPr/>
        </p:nvGrpSpPr>
        <p:grpSpPr bwMode="auto">
          <a:xfrm>
            <a:off x="9151935" y="1398599"/>
            <a:ext cx="1447800" cy="1387475"/>
            <a:chOff x="457" y="3070"/>
            <a:chExt cx="912" cy="874"/>
          </a:xfrm>
        </p:grpSpPr>
        <p:grpSp>
          <p:nvGrpSpPr>
            <p:cNvPr id="61" name="Group 9">
              <a:extLst>
                <a:ext uri="{FF2B5EF4-FFF2-40B4-BE49-F238E27FC236}">
                  <a16:creationId xmlns:a16="http://schemas.microsoft.com/office/drawing/2014/main" id="{D4CA4483-328B-2345-A61D-B1F38E3BBC61}"/>
                </a:ext>
              </a:extLst>
            </p:cNvPr>
            <p:cNvGrpSpPr>
              <a:grpSpLocks/>
            </p:cNvGrpSpPr>
            <p:nvPr/>
          </p:nvGrpSpPr>
          <p:grpSpPr bwMode="auto">
            <a:xfrm>
              <a:off x="457" y="3070"/>
              <a:ext cx="912" cy="874"/>
              <a:chOff x="601" y="2350"/>
              <a:chExt cx="912" cy="874"/>
            </a:xfrm>
          </p:grpSpPr>
          <p:sp>
            <p:nvSpPr>
              <p:cNvPr id="63" name="AutoShape 10">
                <a:extLst>
                  <a:ext uri="{FF2B5EF4-FFF2-40B4-BE49-F238E27FC236}">
                    <a16:creationId xmlns:a16="http://schemas.microsoft.com/office/drawing/2014/main" id="{62D0A1F7-3919-CA4B-B61E-BD0FE82B0700}"/>
                  </a:ext>
                </a:extLst>
              </p:cNvPr>
              <p:cNvSpPr>
                <a:spLocks noChangeArrowheads="1"/>
              </p:cNvSpPr>
              <p:nvPr/>
            </p:nvSpPr>
            <p:spPr bwMode="auto">
              <a:xfrm>
                <a:off x="672" y="2352"/>
                <a:ext cx="788" cy="847"/>
              </a:xfrm>
              <a:prstGeom prst="can">
                <a:avLst>
                  <a:gd name="adj" fmla="val 25888"/>
                </a:avLst>
              </a:prstGeom>
              <a:solidFill>
                <a:schemeClr val="tx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64" name="Text Box 11">
                <a:extLst>
                  <a:ext uri="{FF2B5EF4-FFF2-40B4-BE49-F238E27FC236}">
                    <a16:creationId xmlns:a16="http://schemas.microsoft.com/office/drawing/2014/main" id="{61DE8862-96DE-AA41-910B-0FE91F0624DF}"/>
                  </a:ext>
                </a:extLst>
              </p:cNvPr>
              <p:cNvSpPr txBox="1">
                <a:spLocks noChangeArrowheads="1"/>
              </p:cNvSpPr>
              <p:nvPr/>
            </p:nvSpPr>
            <p:spPr bwMode="auto">
              <a:xfrm>
                <a:off x="601" y="2350"/>
                <a:ext cx="912" cy="8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marL="457200" indent="-457200">
                  <a:defRPr sz="2400">
                    <a:solidFill>
                      <a:schemeClr val="tx1"/>
                    </a:solidFill>
                    <a:latin typeface="Times" charset="0"/>
                    <a:ea typeface="ＭＳ Ｐゴシック" charset="0"/>
                  </a:defRPr>
                </a:lvl1pPr>
                <a:lvl2pPr marL="914400" indent="-457200">
                  <a:defRPr sz="2400">
                    <a:solidFill>
                      <a:schemeClr val="tx1"/>
                    </a:solidFill>
                    <a:latin typeface="Times" charset="0"/>
                    <a:ea typeface="ＭＳ Ｐゴシック" charset="0"/>
                  </a:defRPr>
                </a:lvl2pPr>
                <a:lvl3pPr marL="1371600" indent="-457200">
                  <a:defRPr sz="2400">
                    <a:solidFill>
                      <a:schemeClr val="tx1"/>
                    </a:solidFill>
                    <a:latin typeface="Times" charset="0"/>
                    <a:ea typeface="ＭＳ Ｐゴシック" charset="0"/>
                  </a:defRPr>
                </a:lvl3pPr>
                <a:lvl4pPr marL="1828800" indent="-457200">
                  <a:defRPr sz="2400">
                    <a:solidFill>
                      <a:schemeClr val="tx1"/>
                    </a:solidFill>
                    <a:latin typeface="Times" charset="0"/>
                    <a:ea typeface="ＭＳ Ｐゴシック" charset="0"/>
                  </a:defRPr>
                </a:lvl4pPr>
                <a:lvl5pPr marL="2286000" indent="-457200">
                  <a:defRPr sz="2400">
                    <a:solidFill>
                      <a:schemeClr val="tx1"/>
                    </a:solidFill>
                    <a:latin typeface="Times" charset="0"/>
                    <a:ea typeface="ＭＳ Ｐゴシック" charset="0"/>
                  </a:defRPr>
                </a:lvl5pPr>
                <a:lvl6pPr marL="2743200" indent="-457200" eaLnBrk="0" fontAlgn="base" hangingPunct="0">
                  <a:spcBef>
                    <a:spcPct val="0"/>
                  </a:spcBef>
                  <a:spcAft>
                    <a:spcPct val="0"/>
                  </a:spcAft>
                  <a:defRPr sz="2400">
                    <a:solidFill>
                      <a:schemeClr val="tx1"/>
                    </a:solidFill>
                    <a:latin typeface="Times" charset="0"/>
                    <a:ea typeface="ＭＳ Ｐゴシック" charset="0"/>
                  </a:defRPr>
                </a:lvl6pPr>
                <a:lvl7pPr marL="3200400" indent="-457200" eaLnBrk="0" fontAlgn="base" hangingPunct="0">
                  <a:spcBef>
                    <a:spcPct val="0"/>
                  </a:spcBef>
                  <a:spcAft>
                    <a:spcPct val="0"/>
                  </a:spcAft>
                  <a:defRPr sz="2400">
                    <a:solidFill>
                      <a:schemeClr val="tx1"/>
                    </a:solidFill>
                    <a:latin typeface="Times" charset="0"/>
                    <a:ea typeface="ＭＳ Ｐゴシック" charset="0"/>
                  </a:defRPr>
                </a:lvl7pPr>
                <a:lvl8pPr marL="3657600" indent="-457200" eaLnBrk="0" fontAlgn="base" hangingPunct="0">
                  <a:spcBef>
                    <a:spcPct val="0"/>
                  </a:spcBef>
                  <a:spcAft>
                    <a:spcPct val="0"/>
                  </a:spcAft>
                  <a:defRPr sz="2400">
                    <a:solidFill>
                      <a:schemeClr val="tx1"/>
                    </a:solidFill>
                    <a:latin typeface="Times" charset="0"/>
                    <a:ea typeface="ＭＳ Ｐゴシック" charset="0"/>
                  </a:defRPr>
                </a:lvl8pPr>
                <a:lvl9pPr marL="4114800" indent="-4572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GB" sz="1600">
                    <a:solidFill>
                      <a:schemeClr val="bg1"/>
                    </a:solidFill>
                    <a:latin typeface="Tahoma" charset="0"/>
                  </a:rPr>
                  <a:t>  </a:t>
                </a:r>
                <a:endParaRPr lang="en-GB" sz="1400">
                  <a:solidFill>
                    <a:schemeClr val="bg1"/>
                  </a:solidFill>
                  <a:latin typeface="Tahoma" charset="0"/>
                </a:endParaRPr>
              </a:p>
              <a:p>
                <a:pPr eaLnBrk="1" hangingPunct="1"/>
                <a:r>
                  <a:rPr lang="en-GB" sz="1400">
                    <a:solidFill>
                      <a:schemeClr val="bg1"/>
                    </a:solidFill>
                    <a:latin typeface="Tahoma" charset="0"/>
                  </a:rPr>
                  <a:t>   S  X  D  C  B</a:t>
                </a:r>
              </a:p>
              <a:p>
                <a:pPr eaLnBrk="1" hangingPunct="1"/>
                <a:r>
                  <a:rPr lang="en-GB" sz="1400">
                    <a:solidFill>
                      <a:schemeClr val="bg1"/>
                    </a:solidFill>
                    <a:latin typeface="Tahoma" charset="0"/>
                  </a:rPr>
                  <a:t> &lt;</a:t>
                </a:r>
                <a:r>
                  <a:rPr lang="en-GB" sz="1400" b="1">
                    <a:solidFill>
                      <a:schemeClr val="bg1"/>
                    </a:solidFill>
                    <a:latin typeface="Tahoma" charset="0"/>
                  </a:rPr>
                  <a:t>?</a:t>
                </a:r>
                <a:r>
                  <a:rPr lang="en-GB" sz="1400">
                    <a:solidFill>
                      <a:schemeClr val="bg1"/>
                    </a:solidFill>
                    <a:latin typeface="Tahoma" charset="0"/>
                  </a:rPr>
                  <a:t>  0  1  0  1&gt;  </a:t>
                </a:r>
              </a:p>
              <a:p>
                <a:pPr eaLnBrk="1" hangingPunct="1">
                  <a:lnSpc>
                    <a:spcPct val="80000"/>
                  </a:lnSpc>
                </a:pPr>
                <a:r>
                  <a:rPr lang="en-GB" sz="1400">
                    <a:solidFill>
                      <a:schemeClr val="bg1"/>
                    </a:solidFill>
                    <a:latin typeface="Tahoma" charset="0"/>
                  </a:rPr>
                  <a:t> &lt;1  1 </a:t>
                </a:r>
                <a:r>
                  <a:rPr lang="en-GB" sz="1400" b="1">
                    <a:solidFill>
                      <a:schemeClr val="bg1"/>
                    </a:solidFill>
                    <a:latin typeface="Tahoma" charset="0"/>
                  </a:rPr>
                  <a:t> ? </a:t>
                </a:r>
                <a:r>
                  <a:rPr lang="en-GB" sz="1400">
                    <a:solidFill>
                      <a:schemeClr val="bg1"/>
                    </a:solidFill>
                    <a:latin typeface="Tahoma" charset="0"/>
                  </a:rPr>
                  <a:t> 0  1&gt;</a:t>
                </a:r>
              </a:p>
              <a:p>
                <a:pPr eaLnBrk="1" hangingPunct="1">
                  <a:lnSpc>
                    <a:spcPct val="80000"/>
                  </a:lnSpc>
                </a:pPr>
                <a:r>
                  <a:rPr lang="en-GB" sz="1400">
                    <a:solidFill>
                      <a:schemeClr val="bg1"/>
                    </a:solidFill>
                    <a:latin typeface="Tahoma" charset="0"/>
                  </a:rPr>
                  <a:t> &lt;0  0  0  </a:t>
                </a:r>
                <a:r>
                  <a:rPr lang="en-GB" sz="1400" b="1">
                    <a:solidFill>
                      <a:schemeClr val="bg1"/>
                    </a:solidFill>
                    <a:latin typeface="Tahoma" charset="0"/>
                  </a:rPr>
                  <a:t>?  ?</a:t>
                </a:r>
                <a:r>
                  <a:rPr lang="en-GB" sz="1400">
                    <a:solidFill>
                      <a:schemeClr val="bg1"/>
                    </a:solidFill>
                    <a:latin typeface="Tahoma" charset="0"/>
                  </a:rPr>
                  <a:t>&gt;</a:t>
                </a:r>
              </a:p>
              <a:p>
                <a:pPr eaLnBrk="1" hangingPunct="1">
                  <a:lnSpc>
                    <a:spcPct val="80000"/>
                  </a:lnSpc>
                </a:pPr>
                <a:r>
                  <a:rPr lang="en-GB" sz="1400">
                    <a:solidFill>
                      <a:schemeClr val="bg1"/>
                    </a:solidFill>
                    <a:latin typeface="Tahoma" charset="0"/>
                  </a:rPr>
                  <a:t> &lt;</a:t>
                </a:r>
                <a:r>
                  <a:rPr lang="en-GB" sz="1400" b="1">
                    <a:solidFill>
                      <a:schemeClr val="bg1"/>
                    </a:solidFill>
                    <a:latin typeface="Tahoma" charset="0"/>
                  </a:rPr>
                  <a:t>?</a:t>
                </a:r>
                <a:r>
                  <a:rPr lang="en-GB" sz="1400">
                    <a:solidFill>
                      <a:schemeClr val="bg1"/>
                    </a:solidFill>
                    <a:latin typeface="Tahoma" charset="0"/>
                  </a:rPr>
                  <a:t>  </a:t>
                </a:r>
                <a:r>
                  <a:rPr lang="en-GB" sz="1400" b="1">
                    <a:solidFill>
                      <a:schemeClr val="bg1"/>
                    </a:solidFill>
                    <a:latin typeface="Tahoma" charset="0"/>
                  </a:rPr>
                  <a:t>?</a:t>
                </a:r>
                <a:r>
                  <a:rPr lang="en-GB" sz="1400">
                    <a:solidFill>
                      <a:schemeClr val="bg1"/>
                    </a:solidFill>
                    <a:latin typeface="Tahoma" charset="0"/>
                  </a:rPr>
                  <a:t>  0  </a:t>
                </a:r>
                <a:r>
                  <a:rPr lang="en-GB" sz="1400" b="1">
                    <a:solidFill>
                      <a:schemeClr val="bg1"/>
                    </a:solidFill>
                    <a:latin typeface="Tahoma" charset="0"/>
                  </a:rPr>
                  <a:t>?</a:t>
                </a:r>
                <a:r>
                  <a:rPr lang="en-GB" sz="1400">
                    <a:solidFill>
                      <a:schemeClr val="bg1"/>
                    </a:solidFill>
                    <a:latin typeface="Tahoma" charset="0"/>
                  </a:rPr>
                  <a:t>  1&gt;</a:t>
                </a:r>
              </a:p>
              <a:p>
                <a:pPr eaLnBrk="1" hangingPunct="1">
                  <a:lnSpc>
                    <a:spcPct val="40000"/>
                  </a:lnSpc>
                </a:pPr>
                <a:r>
                  <a:rPr lang="en-GB" sz="1400">
                    <a:solidFill>
                      <a:schemeClr val="bg1"/>
                    </a:solidFill>
                    <a:latin typeface="Tahoma" charset="0"/>
                  </a:rPr>
                  <a:t>        ………</a:t>
                </a:r>
              </a:p>
            </p:txBody>
          </p:sp>
          <p:sp>
            <p:nvSpPr>
              <p:cNvPr id="65" name="Line 12">
                <a:extLst>
                  <a:ext uri="{FF2B5EF4-FFF2-40B4-BE49-F238E27FC236}">
                    <a16:creationId xmlns:a16="http://schemas.microsoft.com/office/drawing/2014/main" id="{AB10DC98-BD03-EF49-BAE0-84E64DEFBBB7}"/>
                  </a:ext>
                </a:extLst>
              </p:cNvPr>
              <p:cNvSpPr>
                <a:spLocks noChangeShapeType="1"/>
              </p:cNvSpPr>
              <p:nvPr/>
            </p:nvSpPr>
            <p:spPr bwMode="auto">
              <a:xfrm>
                <a:off x="772" y="2669"/>
                <a:ext cx="622" cy="0"/>
              </a:xfrm>
              <a:prstGeom prst="line">
                <a:avLst/>
              </a:prstGeom>
              <a:noFill/>
              <a:ln w="190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GB"/>
              </a:p>
            </p:txBody>
          </p:sp>
        </p:grpSp>
        <p:sp>
          <p:nvSpPr>
            <p:cNvPr id="62" name="Text Box 13">
              <a:extLst>
                <a:ext uri="{FF2B5EF4-FFF2-40B4-BE49-F238E27FC236}">
                  <a16:creationId xmlns:a16="http://schemas.microsoft.com/office/drawing/2014/main" id="{199F9C1D-918C-E241-A880-D8AA04457221}"/>
                </a:ext>
              </a:extLst>
            </p:cNvPr>
            <p:cNvSpPr txBox="1">
              <a:spLocks noChangeArrowheads="1"/>
            </p:cNvSpPr>
            <p:nvPr/>
          </p:nvSpPr>
          <p:spPr bwMode="auto">
            <a:xfrm>
              <a:off x="746" y="3072"/>
              <a:ext cx="380" cy="2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GB" sz="1600">
                  <a:latin typeface="Tahoma" charset="0"/>
                </a:rPr>
                <a:t>Data</a:t>
              </a:r>
              <a:endParaRPr lang="en-GB" sz="1600">
                <a:solidFill>
                  <a:schemeClr val="hlink"/>
                </a:solidFill>
                <a:latin typeface="Tahoma" charset="0"/>
              </a:endParaRPr>
            </a:p>
          </p:txBody>
        </p:sp>
      </p:grpSp>
      <p:grpSp>
        <p:nvGrpSpPr>
          <p:cNvPr id="66" name="Group 15">
            <a:extLst>
              <a:ext uri="{FF2B5EF4-FFF2-40B4-BE49-F238E27FC236}">
                <a16:creationId xmlns:a16="http://schemas.microsoft.com/office/drawing/2014/main" id="{5D61C90F-C018-A644-9B81-8ADDFEED975A}"/>
              </a:ext>
            </a:extLst>
          </p:cNvPr>
          <p:cNvGrpSpPr>
            <a:grpSpLocks/>
          </p:cNvGrpSpPr>
          <p:nvPr/>
        </p:nvGrpSpPr>
        <p:grpSpPr bwMode="auto">
          <a:xfrm>
            <a:off x="9340847" y="3246449"/>
            <a:ext cx="1371600" cy="1752600"/>
            <a:chOff x="3984" y="2170"/>
            <a:chExt cx="864" cy="1104"/>
          </a:xfrm>
        </p:grpSpPr>
        <p:sp>
          <p:nvSpPr>
            <p:cNvPr id="67" name="AutoShape 16">
              <a:extLst>
                <a:ext uri="{FF2B5EF4-FFF2-40B4-BE49-F238E27FC236}">
                  <a16:creationId xmlns:a16="http://schemas.microsoft.com/office/drawing/2014/main" id="{08ACC285-DA95-4042-99A4-7A263152DE5B}"/>
                </a:ext>
              </a:extLst>
            </p:cNvPr>
            <p:cNvSpPr>
              <a:spLocks noChangeArrowheads="1"/>
            </p:cNvSpPr>
            <p:nvPr/>
          </p:nvSpPr>
          <p:spPr bwMode="auto">
            <a:xfrm>
              <a:off x="4032" y="2352"/>
              <a:ext cx="768" cy="864"/>
            </a:xfrm>
            <a:prstGeom prst="can">
              <a:avLst>
                <a:gd name="adj" fmla="val 28125"/>
              </a:avLst>
            </a:prstGeom>
            <a:solidFill>
              <a:schemeClr val="accent6">
                <a:lumMod val="60000"/>
                <a:lumOff val="40000"/>
              </a:schemeClr>
            </a:solidFill>
            <a:ln>
              <a:noFill/>
            </a:ln>
            <a:effectLst/>
            <a:extLst>
              <a:ext uri="{91240B29-F687-4f45-9708-019B960494DF}">
                <a14:hiddenLine xmlns:a14="http://schemas.microsoft.com/office/drawing/2010/main" xmlns="" w="9525">
                  <a:solidFill>
                    <a:schemeClr val="accent2"/>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68" name="Text Box 17">
              <a:extLst>
                <a:ext uri="{FF2B5EF4-FFF2-40B4-BE49-F238E27FC236}">
                  <a16:creationId xmlns:a16="http://schemas.microsoft.com/office/drawing/2014/main" id="{A378E922-35B4-874C-9813-6AA4A2A72F35}"/>
                </a:ext>
              </a:extLst>
            </p:cNvPr>
            <p:cNvSpPr txBox="1">
              <a:spLocks noChangeArrowheads="1"/>
            </p:cNvSpPr>
            <p:nvPr/>
          </p:nvSpPr>
          <p:spPr bwMode="auto">
            <a:xfrm>
              <a:off x="3984" y="2400"/>
              <a:ext cx="864" cy="8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accent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marL="457200" indent="-457200">
                <a:defRPr sz="2400">
                  <a:solidFill>
                    <a:schemeClr val="tx1"/>
                  </a:solidFill>
                  <a:latin typeface="Times" charset="0"/>
                  <a:ea typeface="ＭＳ Ｐゴシック" charset="0"/>
                </a:defRPr>
              </a:lvl1pPr>
              <a:lvl2pPr marL="914400" indent="-457200">
                <a:defRPr sz="2400">
                  <a:solidFill>
                    <a:schemeClr val="tx1"/>
                  </a:solidFill>
                  <a:latin typeface="Times" charset="0"/>
                  <a:ea typeface="ＭＳ Ｐゴシック" charset="0"/>
                </a:defRPr>
              </a:lvl2pPr>
              <a:lvl3pPr marL="1371600" indent="-457200">
                <a:defRPr sz="2400">
                  <a:solidFill>
                    <a:schemeClr val="tx1"/>
                  </a:solidFill>
                  <a:latin typeface="Times" charset="0"/>
                  <a:ea typeface="ＭＳ Ｐゴシック" charset="0"/>
                </a:defRPr>
              </a:lvl3pPr>
              <a:lvl4pPr marL="1828800" indent="-457200">
                <a:defRPr sz="2400">
                  <a:solidFill>
                    <a:schemeClr val="tx1"/>
                  </a:solidFill>
                  <a:latin typeface="Times" charset="0"/>
                  <a:ea typeface="ＭＳ Ｐゴシック" charset="0"/>
                </a:defRPr>
              </a:lvl4pPr>
              <a:lvl5pPr marL="2286000" indent="-457200">
                <a:defRPr sz="2400">
                  <a:solidFill>
                    <a:schemeClr val="tx1"/>
                  </a:solidFill>
                  <a:latin typeface="Times" charset="0"/>
                  <a:ea typeface="ＭＳ Ｐゴシック" charset="0"/>
                </a:defRPr>
              </a:lvl5pPr>
              <a:lvl6pPr marL="2743200" indent="-457200" eaLnBrk="0" fontAlgn="base" hangingPunct="0">
                <a:spcBef>
                  <a:spcPct val="0"/>
                </a:spcBef>
                <a:spcAft>
                  <a:spcPct val="0"/>
                </a:spcAft>
                <a:defRPr sz="2400">
                  <a:solidFill>
                    <a:schemeClr val="tx1"/>
                  </a:solidFill>
                  <a:latin typeface="Times" charset="0"/>
                  <a:ea typeface="ＭＳ Ｐゴシック" charset="0"/>
                </a:defRPr>
              </a:lvl6pPr>
              <a:lvl7pPr marL="3200400" indent="-457200" eaLnBrk="0" fontAlgn="base" hangingPunct="0">
                <a:spcBef>
                  <a:spcPct val="0"/>
                </a:spcBef>
                <a:spcAft>
                  <a:spcPct val="0"/>
                </a:spcAft>
                <a:defRPr sz="2400">
                  <a:solidFill>
                    <a:schemeClr val="tx1"/>
                  </a:solidFill>
                  <a:latin typeface="Times" charset="0"/>
                  <a:ea typeface="ＭＳ Ｐゴシック" charset="0"/>
                </a:defRPr>
              </a:lvl7pPr>
              <a:lvl8pPr marL="3657600" indent="-457200" eaLnBrk="0" fontAlgn="base" hangingPunct="0">
                <a:spcBef>
                  <a:spcPct val="0"/>
                </a:spcBef>
                <a:spcAft>
                  <a:spcPct val="0"/>
                </a:spcAft>
                <a:defRPr sz="2400">
                  <a:solidFill>
                    <a:schemeClr val="tx1"/>
                  </a:solidFill>
                  <a:latin typeface="Times" charset="0"/>
                  <a:ea typeface="ＭＳ Ｐゴシック" charset="0"/>
                </a:defRPr>
              </a:lvl8pPr>
              <a:lvl9pPr marL="4114800" indent="-4572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GB" sz="1600">
                  <a:solidFill>
                    <a:schemeClr val="accent2">
                      <a:lumMod val="20000"/>
                      <a:lumOff val="80000"/>
                    </a:schemeClr>
                  </a:solidFill>
                  <a:latin typeface="Tahoma" charset="0"/>
                </a:rPr>
                <a:t>  </a:t>
              </a:r>
              <a:endParaRPr lang="en-GB" sz="1400">
                <a:solidFill>
                  <a:schemeClr val="accent2">
                    <a:lumMod val="20000"/>
                    <a:lumOff val="80000"/>
                  </a:schemeClr>
                </a:solidFill>
                <a:latin typeface="Tahoma" charset="0"/>
              </a:endParaRPr>
            </a:p>
            <a:p>
              <a:pPr eaLnBrk="1" hangingPunct="1"/>
              <a:r>
                <a:rPr lang="en-GB" sz="1400">
                  <a:solidFill>
                    <a:schemeClr val="accent2">
                      <a:lumMod val="20000"/>
                      <a:lumOff val="80000"/>
                    </a:schemeClr>
                  </a:solidFill>
                  <a:latin typeface="Tahoma" charset="0"/>
                </a:rPr>
                <a:t>  S  X  D  C  B</a:t>
              </a:r>
            </a:p>
            <a:p>
              <a:pPr eaLnBrk="1" hangingPunct="1"/>
              <a:r>
                <a:rPr lang="en-GB" sz="1400">
                  <a:solidFill>
                    <a:schemeClr val="accent2">
                      <a:lumMod val="20000"/>
                      <a:lumOff val="80000"/>
                    </a:schemeClr>
                  </a:solidFill>
                  <a:latin typeface="Tahoma" charset="0"/>
                </a:rPr>
                <a:t>  1  0  1  0  1  </a:t>
              </a:r>
            </a:p>
            <a:p>
              <a:pPr eaLnBrk="1" hangingPunct="1">
                <a:lnSpc>
                  <a:spcPct val="80000"/>
                </a:lnSpc>
              </a:pPr>
              <a:r>
                <a:rPr lang="en-GB" sz="1400">
                  <a:solidFill>
                    <a:schemeClr val="accent2">
                      <a:lumMod val="20000"/>
                      <a:lumOff val="80000"/>
                    </a:schemeClr>
                  </a:solidFill>
                  <a:latin typeface="Tahoma" charset="0"/>
                </a:rPr>
                <a:t>  1  1  1  0  1</a:t>
              </a:r>
            </a:p>
            <a:p>
              <a:pPr eaLnBrk="1" hangingPunct="1">
                <a:lnSpc>
                  <a:spcPct val="80000"/>
                </a:lnSpc>
              </a:pPr>
              <a:r>
                <a:rPr lang="en-GB" sz="1400">
                  <a:solidFill>
                    <a:schemeClr val="accent2">
                      <a:lumMod val="20000"/>
                      <a:lumOff val="80000"/>
                    </a:schemeClr>
                  </a:solidFill>
                  <a:latin typeface="Tahoma" charset="0"/>
                </a:rPr>
                <a:t>  0  0  0  0  0</a:t>
              </a:r>
            </a:p>
            <a:p>
              <a:pPr eaLnBrk="1" hangingPunct="1">
                <a:lnSpc>
                  <a:spcPct val="80000"/>
                </a:lnSpc>
              </a:pPr>
              <a:r>
                <a:rPr lang="en-GB" sz="1400">
                  <a:solidFill>
                    <a:schemeClr val="accent2">
                      <a:lumMod val="20000"/>
                      <a:lumOff val="80000"/>
                    </a:schemeClr>
                  </a:solidFill>
                  <a:latin typeface="Tahoma" charset="0"/>
                </a:rPr>
                <a:t>  1  0  0  0  1</a:t>
              </a:r>
            </a:p>
            <a:p>
              <a:pPr eaLnBrk="1" hangingPunct="1">
                <a:lnSpc>
                  <a:spcPct val="40000"/>
                </a:lnSpc>
              </a:pPr>
              <a:r>
                <a:rPr lang="en-GB" sz="1400">
                  <a:solidFill>
                    <a:schemeClr val="accent2">
                      <a:lumMod val="20000"/>
                      <a:lumOff val="80000"/>
                    </a:schemeClr>
                  </a:solidFill>
                  <a:latin typeface="Tahoma" charset="0"/>
                </a:rPr>
                <a:t>     ………..</a:t>
              </a:r>
            </a:p>
          </p:txBody>
        </p:sp>
        <p:sp>
          <p:nvSpPr>
            <p:cNvPr id="69" name="Text Box 18">
              <a:extLst>
                <a:ext uri="{FF2B5EF4-FFF2-40B4-BE49-F238E27FC236}">
                  <a16:creationId xmlns:a16="http://schemas.microsoft.com/office/drawing/2014/main" id="{16BB4FEC-ADF1-8B4D-AECA-045C1B7E5B5D}"/>
                </a:ext>
              </a:extLst>
            </p:cNvPr>
            <p:cNvSpPr txBox="1">
              <a:spLocks noChangeArrowheads="1"/>
            </p:cNvSpPr>
            <p:nvPr/>
          </p:nvSpPr>
          <p:spPr bwMode="auto">
            <a:xfrm>
              <a:off x="4046" y="2170"/>
              <a:ext cx="739" cy="38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accent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GB">
                  <a:solidFill>
                    <a:schemeClr val="accent6"/>
                  </a:solidFill>
                  <a:latin typeface="Tahoma" charset="0"/>
                </a:rPr>
                <a:t>Expected </a:t>
              </a:r>
            </a:p>
            <a:p>
              <a:pPr eaLnBrk="1" hangingPunct="1">
                <a:lnSpc>
                  <a:spcPct val="85000"/>
                </a:lnSpc>
              </a:pPr>
              <a:r>
                <a:rPr lang="en-GB">
                  <a:solidFill>
                    <a:schemeClr val="accent6"/>
                  </a:solidFill>
                  <a:latin typeface="Tahoma" charset="0"/>
                </a:rPr>
                <a:t>  counts</a:t>
              </a:r>
            </a:p>
          </p:txBody>
        </p:sp>
        <p:sp>
          <p:nvSpPr>
            <p:cNvPr id="70" name="Line 19">
              <a:extLst>
                <a:ext uri="{FF2B5EF4-FFF2-40B4-BE49-F238E27FC236}">
                  <a16:creationId xmlns:a16="http://schemas.microsoft.com/office/drawing/2014/main" id="{B8CD88BB-ACD0-4449-886B-C8C88CA44DA0}"/>
                </a:ext>
              </a:extLst>
            </p:cNvPr>
            <p:cNvSpPr>
              <a:spLocks noChangeShapeType="1"/>
            </p:cNvSpPr>
            <p:nvPr/>
          </p:nvSpPr>
          <p:spPr bwMode="auto">
            <a:xfrm>
              <a:off x="4128" y="2688"/>
              <a:ext cx="622" cy="0"/>
            </a:xfrm>
            <a:prstGeom prst="line">
              <a:avLst/>
            </a:prstGeom>
            <a:noFill/>
            <a:ln>
              <a:noFill/>
            </a:ln>
            <a:effectLst/>
            <a:extLst>
              <a:ext uri="{909E8E84-426E-40dd-AFC4-6F175D3DCCD1}">
                <a14:hiddenFill xmlns:a14="http://schemas.microsoft.com/office/drawing/2010/main" xmlns="">
                  <a:noFill/>
                </a14:hiddenFill>
              </a:ext>
              <a:ext uri="{91240B29-F687-4f45-9708-019B960494DF}">
                <a14:hiddenLine xmlns:a14="http://schemas.microsoft.com/office/drawing/2010/main" xmlns="" w="19050">
                  <a:solidFill>
                    <a:schemeClr val="accent2"/>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endParaRPr lang="en-GB"/>
            </a:p>
          </p:txBody>
        </p:sp>
      </p:grpSp>
      <p:sp>
        <p:nvSpPr>
          <p:cNvPr id="71" name="Text Box 20">
            <a:extLst>
              <a:ext uri="{FF2B5EF4-FFF2-40B4-BE49-F238E27FC236}">
                <a16:creationId xmlns:a16="http://schemas.microsoft.com/office/drawing/2014/main" id="{DC2CCBC5-E08A-5E47-800F-CA2B0AC2E535}"/>
              </a:ext>
            </a:extLst>
          </p:cNvPr>
          <p:cNvSpPr txBox="1">
            <a:spLocks noChangeArrowheads="1"/>
          </p:cNvSpPr>
          <p:nvPr/>
        </p:nvSpPr>
        <p:spPr bwMode="auto">
          <a:xfrm>
            <a:off x="7874798" y="2898017"/>
            <a:ext cx="1438214" cy="3693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accent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GB">
                <a:solidFill>
                  <a:schemeClr val="accent1"/>
                </a:solidFill>
                <a:latin typeface="Tahoma" charset="0"/>
              </a:rPr>
              <a:t>Expectation </a:t>
            </a:r>
          </a:p>
        </p:txBody>
      </p:sp>
      <p:grpSp>
        <p:nvGrpSpPr>
          <p:cNvPr id="72" name="Group 22">
            <a:extLst>
              <a:ext uri="{FF2B5EF4-FFF2-40B4-BE49-F238E27FC236}">
                <a16:creationId xmlns:a16="http://schemas.microsoft.com/office/drawing/2014/main" id="{E46FC92A-E7AB-D640-AECA-EC750BE35DC6}"/>
              </a:ext>
            </a:extLst>
          </p:cNvPr>
          <p:cNvGrpSpPr>
            <a:grpSpLocks/>
          </p:cNvGrpSpPr>
          <p:nvPr/>
        </p:nvGrpSpPr>
        <p:grpSpPr bwMode="auto">
          <a:xfrm>
            <a:off x="6461122" y="2087573"/>
            <a:ext cx="3108325" cy="2057400"/>
            <a:chOff x="2410" y="2016"/>
            <a:chExt cx="1958" cy="1296"/>
          </a:xfrm>
        </p:grpSpPr>
        <mc:AlternateContent xmlns:mc="http://schemas.openxmlformats.org/markup-compatibility/2006" xmlns:a14="http://schemas.microsoft.com/office/drawing/2010/main">
          <mc:Choice Requires="a14">
            <p:sp>
              <p:nvSpPr>
                <p:cNvPr id="73" name="Text Box 23">
                  <a:extLst>
                    <a:ext uri="{FF2B5EF4-FFF2-40B4-BE49-F238E27FC236}">
                      <a16:creationId xmlns:a16="http://schemas.microsoft.com/office/drawing/2014/main" id="{B799CC71-ACBF-2F45-9F7E-10840231CF43}"/>
                    </a:ext>
                  </a:extLst>
                </p:cNvPr>
                <p:cNvSpPr txBox="1">
                  <a:spLocks noChangeArrowheads="1"/>
                </p:cNvSpPr>
                <p:nvPr/>
              </p:nvSpPr>
              <p:spPr bwMode="auto">
                <a:xfrm>
                  <a:off x="2410" y="2206"/>
                  <a:ext cx="1677" cy="330"/>
                </a:xfrm>
                <a:prstGeom prst="rect">
                  <a:avLst/>
                </a:prstGeom>
                <a:noFill/>
                <a:ln>
                  <a:noFill/>
                </a:ln>
                <a:effectLst/>
                <a:extLst>
                  <a:ext uri="{909E8E84-426E-40dd-AFC4-6F175D3DCCD1}">
                    <a14:hiddenFill xmlns="">
                      <a:solidFill>
                        <a:srgbClr val="FFFFFF"/>
                      </a:solidFill>
                    </a14:hiddenFill>
                  </a:ext>
                  <a:ext uri="{91240B29-F687-4f45-9708-019B960494DF}">
                    <a14:hiddenLine xmlns="" w="9525">
                      <a:solidFill>
                        <a:schemeClr val="accent2"/>
                      </a:solidFill>
                      <a:miter lim="800000"/>
                      <a:headEnd/>
                      <a:tailEnd/>
                    </a14:hiddenLine>
                  </a:ext>
                  <a:ext uri="{AF507438-7753-43e0-B8FC-AC1667EBCBE1}">
                    <a14:hiddenEffects xmlns="">
                      <a:effectLst>
                        <a:outerShdw blurRad="63500" dist="38099" dir="2700000" algn="ctr" rotWithShape="0">
                          <a:schemeClr val="bg2">
                            <a:alpha val="74998"/>
                          </a:schemeClr>
                        </a:outerShdw>
                      </a:effectLst>
                    </a14:hiddenEffects>
                  </a:ext>
                </a:extLst>
              </p:spPr>
              <p:txBody>
                <a:bodyPr wrap="square">
                  <a:spAutoFit/>
                </a:bodyPr>
                <a:lstStyle/>
                <a:p>
                  <a:pPr eaLnBrk="1" hangingPunct="1"/>
                  <a:r>
                    <a:rPr lang="en-GB" sz="1400">
                      <a:solidFill>
                        <a:schemeClr val="accent1"/>
                      </a:solidFill>
                      <a:latin typeface="Tahoma" charset="0"/>
                    </a:rPr>
                    <a:t>Inference:</a:t>
                  </a:r>
                </a:p>
                <a:p>
                  <a:pPr eaLnBrk="1" hangingPunct="1"/>
                  <a14:m>
                    <m:oMathPara xmlns:m="http://schemas.openxmlformats.org/officeDocument/2006/math">
                      <m:oMathParaPr>
                        <m:jc m:val="centerGroup"/>
                      </m:oMathParaPr>
                      <m:oMath xmlns:m="http://schemas.openxmlformats.org/officeDocument/2006/math">
                        <m:r>
                          <a:rPr lang="en-GB" sz="1400" i="1" smtClean="0">
                            <a:solidFill>
                              <a:schemeClr val="accent1"/>
                            </a:solidFill>
                            <a:latin typeface="Cambria Math" panose="02040503050406030204" pitchFamily="18" charset="0"/>
                          </a:rPr>
                          <m:t>𝑃</m:t>
                        </m:r>
                        <m:d>
                          <m:dPr>
                            <m:ctrlPr>
                              <a:rPr lang="en-GB" sz="1400" i="1" smtClean="0">
                                <a:solidFill>
                                  <a:schemeClr val="accent1"/>
                                </a:solidFill>
                                <a:latin typeface="Cambria Math" panose="02040503050406030204" pitchFamily="18" charset="0"/>
                              </a:rPr>
                            </m:ctrlPr>
                          </m:dPr>
                          <m:e>
                            <m:r>
                              <a:rPr lang="en-GB" sz="1400" i="1" smtClean="0">
                                <a:solidFill>
                                  <a:schemeClr val="accent1"/>
                                </a:solidFill>
                                <a:latin typeface="Cambria Math" panose="02040503050406030204" pitchFamily="18" charset="0"/>
                              </a:rPr>
                              <m:t>𝑆</m:t>
                            </m:r>
                          </m:e>
                          <m:e>
                            <m:r>
                              <a:rPr lang="en-GB" sz="1400" i="1" smtClean="0">
                                <a:solidFill>
                                  <a:schemeClr val="accent1"/>
                                </a:solidFill>
                                <a:latin typeface="Cambria Math" panose="02040503050406030204" pitchFamily="18" charset="0"/>
                              </a:rPr>
                              <m:t>𝑋</m:t>
                            </m:r>
                            <m:r>
                              <a:rPr lang="en-GB" sz="1400" i="1" smtClean="0">
                                <a:solidFill>
                                  <a:schemeClr val="accent1"/>
                                </a:solidFill>
                                <a:latin typeface="Cambria Math" panose="02040503050406030204" pitchFamily="18" charset="0"/>
                              </a:rPr>
                              <m:t>=0,</m:t>
                            </m:r>
                            <m:r>
                              <a:rPr lang="en-GB" sz="1400" i="1" smtClean="0">
                                <a:solidFill>
                                  <a:schemeClr val="accent1"/>
                                </a:solidFill>
                                <a:latin typeface="Cambria Math" panose="02040503050406030204" pitchFamily="18" charset="0"/>
                              </a:rPr>
                              <m:t>𝐷</m:t>
                            </m:r>
                            <m:r>
                              <a:rPr lang="en-GB" sz="1400" i="1" smtClean="0">
                                <a:solidFill>
                                  <a:schemeClr val="accent1"/>
                                </a:solidFill>
                                <a:latin typeface="Cambria Math" panose="02040503050406030204" pitchFamily="18" charset="0"/>
                              </a:rPr>
                              <m:t>=1,</m:t>
                            </m:r>
                            <m:r>
                              <a:rPr lang="en-GB" sz="1400" i="1" smtClean="0">
                                <a:solidFill>
                                  <a:schemeClr val="accent1"/>
                                </a:solidFill>
                                <a:latin typeface="Cambria Math" panose="02040503050406030204" pitchFamily="18" charset="0"/>
                              </a:rPr>
                              <m:t>𝐶</m:t>
                            </m:r>
                            <m:r>
                              <a:rPr lang="en-GB" sz="1400" i="1" smtClean="0">
                                <a:solidFill>
                                  <a:schemeClr val="accent1"/>
                                </a:solidFill>
                                <a:latin typeface="Cambria Math" panose="02040503050406030204" pitchFamily="18" charset="0"/>
                              </a:rPr>
                              <m:t>=0,</m:t>
                            </m:r>
                            <m:r>
                              <a:rPr lang="en-GB" sz="1400" i="1" smtClean="0">
                                <a:solidFill>
                                  <a:schemeClr val="accent1"/>
                                </a:solidFill>
                                <a:latin typeface="Cambria Math" panose="02040503050406030204" pitchFamily="18" charset="0"/>
                              </a:rPr>
                              <m:t>𝐵</m:t>
                            </m:r>
                            <m:r>
                              <a:rPr lang="en-GB" sz="1400" i="1" smtClean="0">
                                <a:solidFill>
                                  <a:schemeClr val="accent1"/>
                                </a:solidFill>
                                <a:latin typeface="Cambria Math" panose="02040503050406030204" pitchFamily="18" charset="0"/>
                              </a:rPr>
                              <m:t>=1</m:t>
                            </m:r>
                          </m:e>
                        </m:d>
                      </m:oMath>
                    </m:oMathPara>
                  </a14:m>
                  <a:endParaRPr lang="en-GB" sz="1400">
                    <a:solidFill>
                      <a:schemeClr val="accent1"/>
                    </a:solidFill>
                    <a:latin typeface="Tahoma" charset="0"/>
                  </a:endParaRPr>
                </a:p>
              </p:txBody>
            </p:sp>
          </mc:Choice>
          <mc:Fallback xmlns="">
            <p:sp>
              <p:nvSpPr>
                <p:cNvPr id="73" name="Text Box 23">
                  <a:extLst>
                    <a:ext uri="{FF2B5EF4-FFF2-40B4-BE49-F238E27FC236}">
                      <a16:creationId xmlns:a16="http://schemas.microsoft.com/office/drawing/2014/main" id="{B799CC71-ACBF-2F45-9F7E-10840231CF43}"/>
                    </a:ext>
                  </a:extLst>
                </p:cNvPr>
                <p:cNvSpPr txBox="1">
                  <a:spLocks noRot="1" noChangeAspect="1" noMove="1" noResize="1" noEditPoints="1" noAdjustHandles="1" noChangeArrowheads="1" noChangeShapeType="1" noTextEdit="1"/>
                </p:cNvSpPr>
                <p:nvPr/>
              </p:nvSpPr>
              <p:spPr bwMode="auto">
                <a:xfrm>
                  <a:off x="2410" y="2206"/>
                  <a:ext cx="1677" cy="330"/>
                </a:xfrm>
                <a:prstGeom prst="rect">
                  <a:avLst/>
                </a:prstGeom>
                <a:blipFill>
                  <a:blip r:embed="rId2"/>
                  <a:stretch>
                    <a:fillRect l="-476"/>
                  </a:stretch>
                </a:blip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accent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r>
                    <a:rPr lang="en-GB">
                      <a:noFill/>
                    </a:rPr>
                    <a:t> </a:t>
                  </a:r>
                </a:p>
              </p:txBody>
            </p:sp>
          </mc:Fallback>
        </mc:AlternateContent>
        <p:sp>
          <p:nvSpPr>
            <p:cNvPr id="74" name="Line 24">
              <a:extLst>
                <a:ext uri="{FF2B5EF4-FFF2-40B4-BE49-F238E27FC236}">
                  <a16:creationId xmlns:a16="http://schemas.microsoft.com/office/drawing/2014/main" id="{8B884F35-69EB-4640-9115-B308C6D9A979}"/>
                </a:ext>
              </a:extLst>
            </p:cNvPr>
            <p:cNvSpPr>
              <a:spLocks noChangeShapeType="1"/>
            </p:cNvSpPr>
            <p:nvPr/>
          </p:nvSpPr>
          <p:spPr bwMode="auto">
            <a:xfrm flipH="1">
              <a:off x="3504" y="2016"/>
              <a:ext cx="768" cy="432"/>
            </a:xfrm>
            <a:prstGeom prst="line">
              <a:avLst/>
            </a:prstGeom>
            <a:noFill/>
            <a:ln>
              <a:noFill/>
            </a:ln>
            <a:effectLst/>
            <a:extLst>
              <a:ext uri="{909E8E84-426E-40dd-AFC4-6F175D3DCCD1}">
                <a14:hiddenFill xmlns:a14="http://schemas.microsoft.com/office/drawing/2010/main" xmlns="">
                  <a:noFill/>
                </a14:hiddenFill>
              </a:ext>
              <a:ext uri="{91240B29-F687-4f45-9708-019B960494DF}">
                <a14:hiddenLine xmlns:a14="http://schemas.microsoft.com/office/drawing/2010/main" xmlns="" w="19050">
                  <a:solidFill>
                    <a:schemeClr val="accent2"/>
                  </a:solidFill>
                  <a:round/>
                  <a:headEnd/>
                  <a:tailEnd type="triangl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GB">
                <a:solidFill>
                  <a:schemeClr val="accent1"/>
                </a:solidFill>
              </a:endParaRPr>
            </a:p>
          </p:txBody>
        </p:sp>
        <p:sp>
          <p:nvSpPr>
            <p:cNvPr id="75" name="Line 25">
              <a:extLst>
                <a:ext uri="{FF2B5EF4-FFF2-40B4-BE49-F238E27FC236}">
                  <a16:creationId xmlns:a16="http://schemas.microsoft.com/office/drawing/2014/main" id="{4596C172-71EC-FC45-83B1-A34E48B08626}"/>
                </a:ext>
              </a:extLst>
            </p:cNvPr>
            <p:cNvSpPr>
              <a:spLocks noChangeShapeType="1"/>
            </p:cNvSpPr>
            <p:nvPr/>
          </p:nvSpPr>
          <p:spPr bwMode="auto">
            <a:xfrm>
              <a:off x="3504" y="2544"/>
              <a:ext cx="864" cy="768"/>
            </a:xfrm>
            <a:prstGeom prst="line">
              <a:avLst/>
            </a:prstGeom>
            <a:noFill/>
            <a:ln>
              <a:noFill/>
            </a:ln>
            <a:effectLst/>
            <a:extLst>
              <a:ext uri="{909E8E84-426E-40dd-AFC4-6F175D3DCCD1}">
                <a14:hiddenFill xmlns:a14="http://schemas.microsoft.com/office/drawing/2010/main" xmlns="">
                  <a:noFill/>
                </a14:hiddenFill>
              </a:ext>
              <a:ext uri="{91240B29-F687-4f45-9708-019B960494DF}">
                <a14:hiddenLine xmlns:a14="http://schemas.microsoft.com/office/drawing/2010/main" xmlns="" w="19050">
                  <a:solidFill>
                    <a:schemeClr val="accent2"/>
                  </a:solidFill>
                  <a:round/>
                  <a:headEnd/>
                  <a:tailEnd type="triangl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GB">
                <a:solidFill>
                  <a:schemeClr val="accent1"/>
                </a:solidFill>
              </a:endParaRPr>
            </a:p>
          </p:txBody>
        </p:sp>
      </p:grpSp>
      <p:sp>
        <p:nvSpPr>
          <p:cNvPr id="76" name="Bogen 27">
            <a:extLst>
              <a:ext uri="{FF2B5EF4-FFF2-40B4-BE49-F238E27FC236}">
                <a16:creationId xmlns:a16="http://schemas.microsoft.com/office/drawing/2014/main" id="{3F44324E-A2E7-1A4E-B862-5EABF3E1F43D}"/>
              </a:ext>
            </a:extLst>
          </p:cNvPr>
          <p:cNvSpPr>
            <a:spLocks/>
          </p:cNvSpPr>
          <p:nvPr/>
        </p:nvSpPr>
        <p:spPr bwMode="auto">
          <a:xfrm rot="-1514388" flipH="1" flipV="1">
            <a:off x="5518147" y="2289186"/>
            <a:ext cx="3335338" cy="2667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76200">
            <a:solidFill>
              <a:srgbClr val="FFC000"/>
            </a:solidFill>
            <a:round/>
            <a:headEnd/>
            <a:tailEnd type="triangl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77" name="Text Box 28">
            <a:extLst>
              <a:ext uri="{FF2B5EF4-FFF2-40B4-BE49-F238E27FC236}">
                <a16:creationId xmlns:a16="http://schemas.microsoft.com/office/drawing/2014/main" id="{FC71EB08-AC13-8A48-BAB6-9B77B9CD002F}"/>
              </a:ext>
            </a:extLst>
          </p:cNvPr>
          <p:cNvSpPr txBox="1">
            <a:spLocks noChangeArrowheads="1"/>
          </p:cNvSpPr>
          <p:nvPr/>
        </p:nvSpPr>
        <p:spPr bwMode="auto">
          <a:xfrm>
            <a:off x="5449432" y="3080397"/>
            <a:ext cx="1649811" cy="64633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dirty="0">
                <a:solidFill>
                  <a:srgbClr val="FFC000"/>
                </a:solidFill>
                <a:latin typeface="Tahoma" charset="0"/>
              </a:rPr>
              <a:t>Parameter </a:t>
            </a:r>
          </a:p>
          <a:p>
            <a:r>
              <a:rPr lang="en-GB" dirty="0">
                <a:solidFill>
                  <a:srgbClr val="FFC000"/>
                </a:solidFill>
                <a:latin typeface="Tahoma" charset="0"/>
              </a:rPr>
              <a:t>Maximisation  </a:t>
            </a:r>
          </a:p>
        </p:txBody>
      </p:sp>
      <p:sp>
        <p:nvSpPr>
          <p:cNvPr id="78" name="Rectangle 50">
            <a:extLst>
              <a:ext uri="{FF2B5EF4-FFF2-40B4-BE49-F238E27FC236}">
                <a16:creationId xmlns:a16="http://schemas.microsoft.com/office/drawing/2014/main" id="{8373BBD7-D008-534D-85D4-011B10845AAF}"/>
              </a:ext>
            </a:extLst>
          </p:cNvPr>
          <p:cNvSpPr>
            <a:spLocks noChangeArrowheads="1"/>
          </p:cNvSpPr>
          <p:nvPr/>
        </p:nvSpPr>
        <p:spPr bwMode="auto">
          <a:xfrm>
            <a:off x="3861297" y="2126767"/>
            <a:ext cx="1335087" cy="862953"/>
          </a:xfrm>
          <a:prstGeom prst="rect">
            <a:avLst/>
          </a:prstGeom>
          <a:solidFill>
            <a:srgbClr val="9999FF">
              <a:alpha val="50000"/>
            </a:srgbClr>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noAutofit/>
          </a:bodyPr>
          <a:lstStyle/>
          <a:p>
            <a:endParaRPr lang="en-GB"/>
          </a:p>
        </p:txBody>
      </p:sp>
      <p:sp>
        <p:nvSpPr>
          <p:cNvPr id="79" name="Oval 51">
            <a:extLst>
              <a:ext uri="{FF2B5EF4-FFF2-40B4-BE49-F238E27FC236}">
                <a16:creationId xmlns:a16="http://schemas.microsoft.com/office/drawing/2014/main" id="{BF8D773F-0F9E-F74D-B2DE-B25D3D4113E8}"/>
              </a:ext>
            </a:extLst>
          </p:cNvPr>
          <p:cNvSpPr>
            <a:spLocks noChangeAspect="1" noChangeArrowheads="1"/>
          </p:cNvSpPr>
          <p:nvPr/>
        </p:nvSpPr>
        <p:spPr bwMode="auto">
          <a:xfrm>
            <a:off x="4236241" y="2205497"/>
            <a:ext cx="466725" cy="231775"/>
          </a:xfrm>
          <a:prstGeom prst="ellipse">
            <a:avLst/>
          </a:prstGeom>
          <a:solidFill>
            <a:srgbClr val="FF9966"/>
          </a:solidFill>
          <a:ln w="28575">
            <a:solidFill>
              <a:schemeClr val="tx1"/>
            </a:solidFill>
            <a:round/>
            <a:headEnd type="none" w="sm" len="sm"/>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en-GB" sz="1400" b="1" i="1">
                <a:latin typeface="Comic Sans MS" charset="0"/>
              </a:rPr>
              <a:t>E</a:t>
            </a:r>
            <a:endParaRPr lang="en-GB" b="1" i="1">
              <a:latin typeface="Comic Sans MS" charset="0"/>
            </a:endParaRPr>
          </a:p>
        </p:txBody>
      </p:sp>
      <p:sp>
        <p:nvSpPr>
          <p:cNvPr id="80" name="Oval 52">
            <a:extLst>
              <a:ext uri="{FF2B5EF4-FFF2-40B4-BE49-F238E27FC236}">
                <a16:creationId xmlns:a16="http://schemas.microsoft.com/office/drawing/2014/main" id="{5719B483-80DD-A344-9D4A-7B204B7A5C29}"/>
              </a:ext>
            </a:extLst>
          </p:cNvPr>
          <p:cNvSpPr>
            <a:spLocks noChangeAspect="1" noChangeArrowheads="1"/>
          </p:cNvSpPr>
          <p:nvPr/>
        </p:nvSpPr>
        <p:spPr bwMode="auto">
          <a:xfrm>
            <a:off x="3890166" y="2694447"/>
            <a:ext cx="503237" cy="233363"/>
          </a:xfrm>
          <a:prstGeom prst="ellipse">
            <a:avLst/>
          </a:prstGeom>
          <a:solidFill>
            <a:srgbClr val="FF9966"/>
          </a:solidFill>
          <a:ln w="28575">
            <a:solidFill>
              <a:schemeClr val="tx1"/>
            </a:solidFill>
            <a:round/>
            <a:headEnd type="none" w="sm" len="sm"/>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en-GB" sz="1400" b="1" i="1">
                <a:latin typeface="Comic Sans MS" charset="0"/>
              </a:rPr>
              <a:t>B</a:t>
            </a:r>
          </a:p>
        </p:txBody>
      </p:sp>
      <p:sp>
        <p:nvSpPr>
          <p:cNvPr id="81" name="Oval 53">
            <a:extLst>
              <a:ext uri="{FF2B5EF4-FFF2-40B4-BE49-F238E27FC236}">
                <a16:creationId xmlns:a16="http://schemas.microsoft.com/office/drawing/2014/main" id="{0DB2EC03-E46B-9545-A46D-1185EAC8A784}"/>
              </a:ext>
            </a:extLst>
          </p:cNvPr>
          <p:cNvSpPr>
            <a:spLocks noChangeAspect="1" noChangeArrowheads="1"/>
          </p:cNvSpPr>
          <p:nvPr/>
        </p:nvSpPr>
        <p:spPr bwMode="auto">
          <a:xfrm>
            <a:off x="4671216" y="2583322"/>
            <a:ext cx="490537" cy="233363"/>
          </a:xfrm>
          <a:prstGeom prst="ellipse">
            <a:avLst/>
          </a:prstGeom>
          <a:solidFill>
            <a:srgbClr val="FF9966"/>
          </a:solidFill>
          <a:ln w="28575">
            <a:solidFill>
              <a:schemeClr val="tx1"/>
            </a:solidFill>
            <a:round/>
            <a:headEnd type="none" w="sm" len="sm"/>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en-GB" sz="1400" b="1" i="1">
                <a:latin typeface="Comic Sans MS" charset="0"/>
              </a:rPr>
              <a:t>A</a:t>
            </a:r>
            <a:endParaRPr lang="en-GB" b="1" i="1">
              <a:latin typeface="Comic Sans MS" charset="0"/>
            </a:endParaRPr>
          </a:p>
        </p:txBody>
      </p:sp>
      <p:cxnSp>
        <p:nvCxnSpPr>
          <p:cNvPr id="82" name="AutoShape 55">
            <a:extLst>
              <a:ext uri="{FF2B5EF4-FFF2-40B4-BE49-F238E27FC236}">
                <a16:creationId xmlns:a16="http://schemas.microsoft.com/office/drawing/2014/main" id="{C4289EE7-9DC2-A542-A8FF-29711658A90A}"/>
              </a:ext>
            </a:extLst>
          </p:cNvPr>
          <p:cNvCxnSpPr>
            <a:cxnSpLocks noChangeShapeType="1"/>
            <a:stCxn id="79" idx="5"/>
            <a:endCxn id="81" idx="0"/>
          </p:cNvCxnSpPr>
          <p:nvPr/>
        </p:nvCxnSpPr>
        <p:spPr bwMode="auto">
          <a:xfrm>
            <a:off x="4634703" y="2418222"/>
            <a:ext cx="282575" cy="150813"/>
          </a:xfrm>
          <a:prstGeom prst="straightConnector1">
            <a:avLst/>
          </a:prstGeom>
          <a:noFill/>
          <a:ln w="57150">
            <a:solidFill>
              <a:schemeClr val="tx1"/>
            </a:solidFill>
            <a:round/>
            <a:headEnd type="none" w="sm" len="sm"/>
            <a:tailEnd type="stealth"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83" name="TextBox 82">
            <a:extLst>
              <a:ext uri="{FF2B5EF4-FFF2-40B4-BE49-F238E27FC236}">
                <a16:creationId xmlns:a16="http://schemas.microsoft.com/office/drawing/2014/main" id="{6F321541-CF43-E545-8BF2-62EFB517A52E}"/>
              </a:ext>
            </a:extLst>
          </p:cNvPr>
          <p:cNvSpPr txBox="1"/>
          <p:nvPr/>
        </p:nvSpPr>
        <p:spPr>
          <a:xfrm>
            <a:off x="2906999" y="3366099"/>
            <a:ext cx="1548501" cy="369332"/>
          </a:xfrm>
          <a:prstGeom prst="rect">
            <a:avLst/>
          </a:prstGeom>
          <a:solidFill>
            <a:srgbClr val="FFC000"/>
          </a:solidFill>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GB"/>
              <a:t>Current model</a:t>
            </a:r>
          </a:p>
        </p:txBody>
      </p:sp>
      <p:cxnSp>
        <p:nvCxnSpPr>
          <p:cNvPr id="84" name="Straight Arrow Connector 83">
            <a:extLst>
              <a:ext uri="{FF2B5EF4-FFF2-40B4-BE49-F238E27FC236}">
                <a16:creationId xmlns:a16="http://schemas.microsoft.com/office/drawing/2014/main" id="{6D800007-3D76-734F-A58D-2E5DD2B83DE2}"/>
              </a:ext>
            </a:extLst>
          </p:cNvPr>
          <p:cNvCxnSpPr>
            <a:stCxn id="83" idx="0"/>
            <a:endCxn id="78" idx="2"/>
          </p:cNvCxnSpPr>
          <p:nvPr/>
        </p:nvCxnSpPr>
        <p:spPr>
          <a:xfrm flipV="1">
            <a:off x="3681250" y="2989720"/>
            <a:ext cx="847591" cy="376379"/>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85" name="Bogen 26">
            <a:extLst>
              <a:ext uri="{FF2B5EF4-FFF2-40B4-BE49-F238E27FC236}">
                <a16:creationId xmlns:a16="http://schemas.microsoft.com/office/drawing/2014/main" id="{79473B4B-B8B0-EB47-9B12-67C6DC0D5226}"/>
              </a:ext>
            </a:extLst>
          </p:cNvPr>
          <p:cNvSpPr>
            <a:spLocks/>
          </p:cNvSpPr>
          <p:nvPr/>
        </p:nvSpPr>
        <p:spPr bwMode="auto">
          <a:xfrm rot="-1514388" flipH="1" flipV="1">
            <a:off x="4687331" y="2847924"/>
            <a:ext cx="4282138" cy="2450341"/>
          </a:xfrm>
          <a:custGeom>
            <a:avLst/>
            <a:gdLst>
              <a:gd name="G0" fmla="+- 0 0 0"/>
              <a:gd name="G1" fmla="+- 21600 0 0"/>
              <a:gd name="G2" fmla="+- 21600 0 0"/>
              <a:gd name="T0" fmla="*/ 0 w 21600"/>
              <a:gd name="T1" fmla="*/ 0 h 27813"/>
              <a:gd name="T2" fmla="*/ 20686 w 21600"/>
              <a:gd name="T3" fmla="*/ 27813 h 27813"/>
              <a:gd name="T4" fmla="*/ 0 w 21600"/>
              <a:gd name="T5" fmla="*/ 21600 h 27813"/>
            </a:gdLst>
            <a:ahLst/>
            <a:cxnLst>
              <a:cxn ang="0">
                <a:pos x="T0" y="T1"/>
              </a:cxn>
              <a:cxn ang="0">
                <a:pos x="T2" y="T3"/>
              </a:cxn>
              <a:cxn ang="0">
                <a:pos x="T4" y="T5"/>
              </a:cxn>
            </a:cxnLst>
            <a:rect l="0" t="0" r="r" b="b"/>
            <a:pathLst>
              <a:path w="21600" h="27813" fill="none" extrusionOk="0">
                <a:moveTo>
                  <a:pt x="0" y="-1"/>
                </a:moveTo>
                <a:cubicBezTo>
                  <a:pt x="11929" y="0"/>
                  <a:pt x="21600" y="9670"/>
                  <a:pt x="21600" y="21600"/>
                </a:cubicBezTo>
                <a:cubicBezTo>
                  <a:pt x="21600" y="23704"/>
                  <a:pt x="21292" y="25797"/>
                  <a:pt x="20687" y="27813"/>
                </a:cubicBezTo>
              </a:path>
              <a:path w="21600" h="27813" stroke="0" extrusionOk="0">
                <a:moveTo>
                  <a:pt x="0" y="-1"/>
                </a:moveTo>
                <a:cubicBezTo>
                  <a:pt x="11929" y="0"/>
                  <a:pt x="21600" y="9670"/>
                  <a:pt x="21600" y="21600"/>
                </a:cubicBezTo>
                <a:cubicBezTo>
                  <a:pt x="21600" y="23704"/>
                  <a:pt x="21292" y="25797"/>
                  <a:pt x="20687" y="27813"/>
                </a:cubicBezTo>
                <a:lnTo>
                  <a:pt x="0" y="21600"/>
                </a:lnTo>
                <a:close/>
              </a:path>
            </a:pathLst>
          </a:custGeom>
          <a:noFill/>
          <a:ln w="76200">
            <a:solidFill>
              <a:srgbClr val="7030A0"/>
            </a:solidFill>
            <a:round/>
            <a:headEnd/>
            <a:tailEnd type="triangl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86" name="Text Box 27">
            <a:extLst>
              <a:ext uri="{FF2B5EF4-FFF2-40B4-BE49-F238E27FC236}">
                <a16:creationId xmlns:a16="http://schemas.microsoft.com/office/drawing/2014/main" id="{0EA7AFDD-7AB0-C643-9C2F-681C71636A7C}"/>
              </a:ext>
            </a:extLst>
          </p:cNvPr>
          <p:cNvSpPr txBox="1">
            <a:spLocks noChangeArrowheads="1"/>
          </p:cNvSpPr>
          <p:nvPr/>
        </p:nvSpPr>
        <p:spPr bwMode="auto">
          <a:xfrm>
            <a:off x="4768797" y="4053363"/>
            <a:ext cx="1505540" cy="64633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GB">
                <a:solidFill>
                  <a:srgbClr val="7030A0"/>
                </a:solidFill>
                <a:latin typeface="Tahoma" charset="0"/>
              </a:rPr>
              <a:t>Structure</a:t>
            </a:r>
          </a:p>
          <a:p>
            <a:pPr eaLnBrk="1" hangingPunct="1"/>
            <a:r>
              <a:rPr lang="en-GB">
                <a:solidFill>
                  <a:srgbClr val="7030A0"/>
                </a:solidFill>
                <a:latin typeface="Tahoma" charset="0"/>
              </a:rPr>
              <a:t>Maximisation</a:t>
            </a:r>
          </a:p>
        </p:txBody>
      </p:sp>
      <p:sp>
        <p:nvSpPr>
          <p:cNvPr id="87" name="Rectangle 28">
            <a:extLst>
              <a:ext uri="{FF2B5EF4-FFF2-40B4-BE49-F238E27FC236}">
                <a16:creationId xmlns:a16="http://schemas.microsoft.com/office/drawing/2014/main" id="{8BD9B3B3-C89F-5948-9055-6CFC226C1E7A}"/>
              </a:ext>
            </a:extLst>
          </p:cNvPr>
          <p:cNvSpPr>
            <a:spLocks noChangeArrowheads="1"/>
          </p:cNvSpPr>
          <p:nvPr/>
        </p:nvSpPr>
        <p:spPr bwMode="auto">
          <a:xfrm>
            <a:off x="7383925" y="4979353"/>
            <a:ext cx="1397000" cy="910696"/>
          </a:xfrm>
          <a:prstGeom prst="rect">
            <a:avLst/>
          </a:prstGeom>
          <a:solidFill>
            <a:srgbClr val="7030A0">
              <a:alpha val="50000"/>
            </a:srgbClr>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noAutofit/>
          </a:bodyPr>
          <a:lstStyle/>
          <a:p>
            <a:endParaRPr lang="en-GB"/>
          </a:p>
        </p:txBody>
      </p:sp>
      <p:sp>
        <p:nvSpPr>
          <p:cNvPr id="88" name="Oval 29">
            <a:extLst>
              <a:ext uri="{FF2B5EF4-FFF2-40B4-BE49-F238E27FC236}">
                <a16:creationId xmlns:a16="http://schemas.microsoft.com/office/drawing/2014/main" id="{C8579249-2999-1C45-9062-B4913A33FDB5}"/>
              </a:ext>
            </a:extLst>
          </p:cNvPr>
          <p:cNvSpPr>
            <a:spLocks noChangeAspect="1" noChangeArrowheads="1"/>
          </p:cNvSpPr>
          <p:nvPr/>
        </p:nvSpPr>
        <p:spPr bwMode="auto">
          <a:xfrm>
            <a:off x="7460913" y="5070443"/>
            <a:ext cx="466725" cy="231775"/>
          </a:xfrm>
          <a:prstGeom prst="ellipse">
            <a:avLst/>
          </a:prstGeom>
          <a:solidFill>
            <a:srgbClr val="FF9966"/>
          </a:solidFill>
          <a:ln w="28575">
            <a:solidFill>
              <a:schemeClr val="tx1"/>
            </a:solidFill>
            <a:round/>
            <a:headEnd type="none" w="sm" len="sm"/>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en-GB" sz="1400" b="1" i="1">
                <a:latin typeface="Comic Sans MS" charset="0"/>
              </a:rPr>
              <a:t>E</a:t>
            </a:r>
            <a:endParaRPr lang="en-GB" b="1" i="1">
              <a:latin typeface="Comic Sans MS" charset="0"/>
            </a:endParaRPr>
          </a:p>
        </p:txBody>
      </p:sp>
      <p:sp>
        <p:nvSpPr>
          <p:cNvPr id="89" name="Oval 30">
            <a:extLst>
              <a:ext uri="{FF2B5EF4-FFF2-40B4-BE49-F238E27FC236}">
                <a16:creationId xmlns:a16="http://schemas.microsoft.com/office/drawing/2014/main" id="{A13E042C-2D5D-0F44-A437-7049250B02AD}"/>
              </a:ext>
            </a:extLst>
          </p:cNvPr>
          <p:cNvSpPr>
            <a:spLocks noChangeAspect="1" noChangeArrowheads="1"/>
          </p:cNvSpPr>
          <p:nvPr/>
        </p:nvSpPr>
        <p:spPr bwMode="auto">
          <a:xfrm>
            <a:off x="8205451" y="5068855"/>
            <a:ext cx="503237" cy="233363"/>
          </a:xfrm>
          <a:prstGeom prst="ellipse">
            <a:avLst/>
          </a:prstGeom>
          <a:solidFill>
            <a:srgbClr val="FF9966"/>
          </a:solidFill>
          <a:ln w="28575">
            <a:solidFill>
              <a:schemeClr val="tx1"/>
            </a:solidFill>
            <a:round/>
            <a:headEnd type="none" w="sm" len="sm"/>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en-GB" sz="1400" b="1" i="1">
                <a:latin typeface="Comic Sans MS" charset="0"/>
              </a:rPr>
              <a:t>B</a:t>
            </a:r>
          </a:p>
        </p:txBody>
      </p:sp>
      <p:sp>
        <p:nvSpPr>
          <p:cNvPr id="90" name="Oval 31">
            <a:extLst>
              <a:ext uri="{FF2B5EF4-FFF2-40B4-BE49-F238E27FC236}">
                <a16:creationId xmlns:a16="http://schemas.microsoft.com/office/drawing/2014/main" id="{A48F286D-FFC7-F843-9028-AC7B0ACE550A}"/>
              </a:ext>
            </a:extLst>
          </p:cNvPr>
          <p:cNvSpPr>
            <a:spLocks noChangeAspect="1" noChangeArrowheads="1"/>
          </p:cNvSpPr>
          <p:nvPr/>
        </p:nvSpPr>
        <p:spPr bwMode="auto">
          <a:xfrm>
            <a:off x="7937162" y="5637180"/>
            <a:ext cx="490538" cy="233363"/>
          </a:xfrm>
          <a:prstGeom prst="ellipse">
            <a:avLst/>
          </a:prstGeom>
          <a:solidFill>
            <a:srgbClr val="FF9966"/>
          </a:solidFill>
          <a:ln w="28575">
            <a:solidFill>
              <a:schemeClr val="tx1"/>
            </a:solidFill>
            <a:round/>
            <a:headEnd type="none" w="sm" len="sm"/>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en-GB" sz="1400" b="1" i="1">
                <a:latin typeface="Comic Sans MS" charset="0"/>
              </a:rPr>
              <a:t>A</a:t>
            </a:r>
            <a:endParaRPr lang="en-GB" b="1" i="1">
              <a:latin typeface="Comic Sans MS" charset="0"/>
            </a:endParaRPr>
          </a:p>
        </p:txBody>
      </p:sp>
      <p:cxnSp>
        <p:nvCxnSpPr>
          <p:cNvPr id="91" name="AutoShape 32">
            <a:extLst>
              <a:ext uri="{FF2B5EF4-FFF2-40B4-BE49-F238E27FC236}">
                <a16:creationId xmlns:a16="http://schemas.microsoft.com/office/drawing/2014/main" id="{79C9F198-9813-C547-BC2C-0E108BDDE153}"/>
              </a:ext>
            </a:extLst>
          </p:cNvPr>
          <p:cNvCxnSpPr>
            <a:cxnSpLocks noChangeShapeType="1"/>
            <a:stCxn id="88" idx="5"/>
            <a:endCxn id="90" idx="0"/>
          </p:cNvCxnSpPr>
          <p:nvPr/>
        </p:nvCxnSpPr>
        <p:spPr bwMode="auto">
          <a:xfrm>
            <a:off x="7859375" y="5283168"/>
            <a:ext cx="323850" cy="339725"/>
          </a:xfrm>
          <a:prstGeom prst="straightConnector1">
            <a:avLst/>
          </a:prstGeom>
          <a:noFill/>
          <a:ln w="57150">
            <a:solidFill>
              <a:schemeClr val="tx1"/>
            </a:solidFill>
            <a:round/>
            <a:headEnd type="none" w="sm" len="sm"/>
            <a:tailEnd type="stealth"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92" name="AutoShape 33">
            <a:extLst>
              <a:ext uri="{FF2B5EF4-FFF2-40B4-BE49-F238E27FC236}">
                <a16:creationId xmlns:a16="http://schemas.microsoft.com/office/drawing/2014/main" id="{B6B1FFD4-38E0-3B43-BF4F-669EE8084A71}"/>
              </a:ext>
            </a:extLst>
          </p:cNvPr>
          <p:cNvCxnSpPr>
            <a:cxnSpLocks noChangeShapeType="1"/>
            <a:stCxn id="89" idx="4"/>
            <a:endCxn id="90" idx="0"/>
          </p:cNvCxnSpPr>
          <p:nvPr/>
        </p:nvCxnSpPr>
        <p:spPr bwMode="auto">
          <a:xfrm flipH="1">
            <a:off x="8183226" y="5316504"/>
            <a:ext cx="274637" cy="306388"/>
          </a:xfrm>
          <a:prstGeom prst="straightConnector1">
            <a:avLst/>
          </a:prstGeom>
          <a:noFill/>
          <a:ln w="57150">
            <a:solidFill>
              <a:schemeClr val="tx1"/>
            </a:solidFill>
            <a:round/>
            <a:headEnd type="none" w="sm" len="sm"/>
            <a:tailEnd type="stealth"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93" name="Rectangle 34">
            <a:extLst>
              <a:ext uri="{FF2B5EF4-FFF2-40B4-BE49-F238E27FC236}">
                <a16:creationId xmlns:a16="http://schemas.microsoft.com/office/drawing/2014/main" id="{9D4C0896-842F-8847-9EF9-A51C7A60EF60}"/>
              </a:ext>
            </a:extLst>
          </p:cNvPr>
          <p:cNvSpPr>
            <a:spLocks noChangeArrowheads="1"/>
          </p:cNvSpPr>
          <p:nvPr/>
        </p:nvSpPr>
        <p:spPr bwMode="auto">
          <a:xfrm>
            <a:off x="8827751" y="4985703"/>
            <a:ext cx="1558925" cy="910696"/>
          </a:xfrm>
          <a:prstGeom prst="rect">
            <a:avLst/>
          </a:prstGeom>
          <a:solidFill>
            <a:srgbClr val="7030A0">
              <a:alpha val="50000"/>
            </a:srgbClr>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noAutofit/>
          </a:bodyPr>
          <a:lstStyle/>
          <a:p>
            <a:endParaRPr lang="en-GB"/>
          </a:p>
        </p:txBody>
      </p:sp>
      <p:sp>
        <p:nvSpPr>
          <p:cNvPr id="94" name="Oval 35">
            <a:extLst>
              <a:ext uri="{FF2B5EF4-FFF2-40B4-BE49-F238E27FC236}">
                <a16:creationId xmlns:a16="http://schemas.microsoft.com/office/drawing/2014/main" id="{35DD7838-CB84-B147-8EE3-748948C272F0}"/>
              </a:ext>
            </a:extLst>
          </p:cNvPr>
          <p:cNvSpPr>
            <a:spLocks noChangeAspect="1" noChangeArrowheads="1"/>
          </p:cNvSpPr>
          <p:nvPr/>
        </p:nvSpPr>
        <p:spPr bwMode="auto">
          <a:xfrm>
            <a:off x="8869026" y="4995830"/>
            <a:ext cx="466725" cy="231775"/>
          </a:xfrm>
          <a:prstGeom prst="ellipse">
            <a:avLst/>
          </a:prstGeom>
          <a:solidFill>
            <a:srgbClr val="FF9966"/>
          </a:solidFill>
          <a:ln w="28575">
            <a:solidFill>
              <a:schemeClr val="tx1"/>
            </a:solidFill>
            <a:round/>
            <a:headEnd type="none" w="sm" len="sm"/>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en-GB" sz="1400" b="1" i="1">
                <a:latin typeface="Comic Sans MS" charset="0"/>
              </a:rPr>
              <a:t>E</a:t>
            </a:r>
            <a:endParaRPr lang="en-GB" b="1" i="1">
              <a:latin typeface="Comic Sans MS" charset="0"/>
            </a:endParaRPr>
          </a:p>
        </p:txBody>
      </p:sp>
      <p:sp>
        <p:nvSpPr>
          <p:cNvPr id="95" name="Oval 36">
            <a:extLst>
              <a:ext uri="{FF2B5EF4-FFF2-40B4-BE49-F238E27FC236}">
                <a16:creationId xmlns:a16="http://schemas.microsoft.com/office/drawing/2014/main" id="{E6933EF8-0768-534A-8C83-A97BE37EDA89}"/>
              </a:ext>
            </a:extLst>
          </p:cNvPr>
          <p:cNvSpPr>
            <a:spLocks noChangeAspect="1" noChangeArrowheads="1"/>
          </p:cNvSpPr>
          <p:nvPr/>
        </p:nvSpPr>
        <p:spPr bwMode="auto">
          <a:xfrm>
            <a:off x="9852606" y="5641314"/>
            <a:ext cx="503238" cy="233362"/>
          </a:xfrm>
          <a:prstGeom prst="ellipse">
            <a:avLst/>
          </a:prstGeom>
          <a:solidFill>
            <a:srgbClr val="FF9966"/>
          </a:solidFill>
          <a:ln w="28575">
            <a:solidFill>
              <a:schemeClr val="tx1"/>
            </a:solidFill>
            <a:round/>
            <a:headEnd type="none" w="sm" len="sm"/>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en-GB" sz="1400" b="1" i="1">
                <a:latin typeface="Comic Sans MS" charset="0"/>
              </a:rPr>
              <a:t>B</a:t>
            </a:r>
          </a:p>
        </p:txBody>
      </p:sp>
      <p:sp>
        <p:nvSpPr>
          <p:cNvPr id="96" name="Oval 37">
            <a:extLst>
              <a:ext uri="{FF2B5EF4-FFF2-40B4-BE49-F238E27FC236}">
                <a16:creationId xmlns:a16="http://schemas.microsoft.com/office/drawing/2014/main" id="{2B4F0DBD-0BB1-E549-BAC3-2D146DD799B1}"/>
              </a:ext>
            </a:extLst>
          </p:cNvPr>
          <p:cNvSpPr>
            <a:spLocks noChangeAspect="1" noChangeArrowheads="1"/>
          </p:cNvSpPr>
          <p:nvPr/>
        </p:nvSpPr>
        <p:spPr bwMode="auto">
          <a:xfrm>
            <a:off x="9304001" y="5373655"/>
            <a:ext cx="490537" cy="233363"/>
          </a:xfrm>
          <a:prstGeom prst="ellipse">
            <a:avLst/>
          </a:prstGeom>
          <a:solidFill>
            <a:srgbClr val="FF9966"/>
          </a:solidFill>
          <a:ln w="28575">
            <a:solidFill>
              <a:schemeClr val="tx1"/>
            </a:solidFill>
            <a:round/>
            <a:headEnd type="none" w="sm" len="sm"/>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en-GB" sz="1400" b="1" i="1">
                <a:latin typeface="Comic Sans MS" charset="0"/>
              </a:rPr>
              <a:t>A</a:t>
            </a:r>
            <a:endParaRPr lang="en-GB" b="1" i="1">
              <a:latin typeface="Comic Sans MS" charset="0"/>
            </a:endParaRPr>
          </a:p>
        </p:txBody>
      </p:sp>
      <p:cxnSp>
        <p:nvCxnSpPr>
          <p:cNvPr id="97" name="AutoShape 38">
            <a:extLst>
              <a:ext uri="{FF2B5EF4-FFF2-40B4-BE49-F238E27FC236}">
                <a16:creationId xmlns:a16="http://schemas.microsoft.com/office/drawing/2014/main" id="{21D584C7-5001-504E-9CDB-14772A83F391}"/>
              </a:ext>
            </a:extLst>
          </p:cNvPr>
          <p:cNvCxnSpPr>
            <a:cxnSpLocks noChangeShapeType="1"/>
            <a:stCxn id="96" idx="5"/>
            <a:endCxn id="95" idx="0"/>
          </p:cNvCxnSpPr>
          <p:nvPr/>
        </p:nvCxnSpPr>
        <p:spPr bwMode="auto">
          <a:xfrm>
            <a:off x="9722701" y="5572843"/>
            <a:ext cx="381524" cy="68471"/>
          </a:xfrm>
          <a:prstGeom prst="straightConnector1">
            <a:avLst/>
          </a:prstGeom>
          <a:noFill/>
          <a:ln w="57150">
            <a:solidFill>
              <a:schemeClr val="tx1"/>
            </a:solidFill>
            <a:round/>
            <a:headEnd type="none" w="sm" len="sm"/>
            <a:tailEnd type="stealth"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98" name="AutoShape 39">
            <a:extLst>
              <a:ext uri="{FF2B5EF4-FFF2-40B4-BE49-F238E27FC236}">
                <a16:creationId xmlns:a16="http://schemas.microsoft.com/office/drawing/2014/main" id="{112B4628-4AF4-304A-A771-FCB7AF99E69B}"/>
              </a:ext>
            </a:extLst>
          </p:cNvPr>
          <p:cNvCxnSpPr>
            <a:cxnSpLocks noChangeShapeType="1"/>
            <a:stCxn id="94" idx="5"/>
            <a:endCxn id="96" idx="0"/>
          </p:cNvCxnSpPr>
          <p:nvPr/>
        </p:nvCxnSpPr>
        <p:spPr bwMode="auto">
          <a:xfrm>
            <a:off x="9267488" y="5208555"/>
            <a:ext cx="282575" cy="150813"/>
          </a:xfrm>
          <a:prstGeom prst="straightConnector1">
            <a:avLst/>
          </a:prstGeom>
          <a:noFill/>
          <a:ln w="57150">
            <a:solidFill>
              <a:schemeClr val="tx1"/>
            </a:solidFill>
            <a:round/>
            <a:headEnd type="none" w="sm" len="sm"/>
            <a:tailEnd type="stealth"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99" name="Rectangle 40">
            <a:extLst>
              <a:ext uri="{FF2B5EF4-FFF2-40B4-BE49-F238E27FC236}">
                <a16:creationId xmlns:a16="http://schemas.microsoft.com/office/drawing/2014/main" id="{14B73F88-EF9E-D34D-B39B-740671BE8B71}"/>
              </a:ext>
            </a:extLst>
          </p:cNvPr>
          <p:cNvSpPr>
            <a:spLocks noChangeArrowheads="1"/>
          </p:cNvSpPr>
          <p:nvPr/>
        </p:nvSpPr>
        <p:spPr bwMode="auto">
          <a:xfrm>
            <a:off x="10508912" y="4979353"/>
            <a:ext cx="1335088" cy="910696"/>
          </a:xfrm>
          <a:prstGeom prst="rect">
            <a:avLst/>
          </a:prstGeom>
          <a:solidFill>
            <a:srgbClr val="7030A0">
              <a:alpha val="50000"/>
            </a:srgbClr>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noAutofit/>
          </a:bodyPr>
          <a:lstStyle/>
          <a:p>
            <a:endParaRPr lang="en-GB"/>
          </a:p>
        </p:txBody>
      </p:sp>
      <p:sp>
        <p:nvSpPr>
          <p:cNvPr id="100" name="Oval 41">
            <a:extLst>
              <a:ext uri="{FF2B5EF4-FFF2-40B4-BE49-F238E27FC236}">
                <a16:creationId xmlns:a16="http://schemas.microsoft.com/office/drawing/2014/main" id="{F9B6F742-B6B0-4B41-838C-99E055A3BAA4}"/>
              </a:ext>
            </a:extLst>
          </p:cNvPr>
          <p:cNvSpPr>
            <a:spLocks noChangeAspect="1" noChangeArrowheads="1"/>
          </p:cNvSpPr>
          <p:nvPr/>
        </p:nvSpPr>
        <p:spPr bwMode="auto">
          <a:xfrm>
            <a:off x="10912138" y="5111718"/>
            <a:ext cx="466725" cy="231775"/>
          </a:xfrm>
          <a:prstGeom prst="ellipse">
            <a:avLst/>
          </a:prstGeom>
          <a:solidFill>
            <a:srgbClr val="FF9966"/>
          </a:solidFill>
          <a:ln w="28575">
            <a:solidFill>
              <a:schemeClr val="tx1"/>
            </a:solidFill>
            <a:round/>
            <a:headEnd type="none" w="sm" len="sm"/>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en-GB" sz="1400" b="1" i="1">
                <a:latin typeface="Comic Sans MS" charset="0"/>
              </a:rPr>
              <a:t>E</a:t>
            </a:r>
            <a:endParaRPr lang="en-GB" b="1" i="1">
              <a:latin typeface="Comic Sans MS" charset="0"/>
            </a:endParaRPr>
          </a:p>
        </p:txBody>
      </p:sp>
      <p:sp>
        <p:nvSpPr>
          <p:cNvPr id="101" name="Oval 42">
            <a:extLst>
              <a:ext uri="{FF2B5EF4-FFF2-40B4-BE49-F238E27FC236}">
                <a16:creationId xmlns:a16="http://schemas.microsoft.com/office/drawing/2014/main" id="{51B599A9-7C82-FA4D-8E30-35555DEBC9EF}"/>
              </a:ext>
            </a:extLst>
          </p:cNvPr>
          <p:cNvSpPr>
            <a:spLocks noChangeAspect="1" noChangeArrowheads="1"/>
          </p:cNvSpPr>
          <p:nvPr/>
        </p:nvSpPr>
        <p:spPr bwMode="auto">
          <a:xfrm>
            <a:off x="10566062" y="5600667"/>
            <a:ext cx="503238" cy="233362"/>
          </a:xfrm>
          <a:prstGeom prst="ellipse">
            <a:avLst/>
          </a:prstGeom>
          <a:solidFill>
            <a:srgbClr val="FF9966"/>
          </a:solidFill>
          <a:ln w="28575">
            <a:solidFill>
              <a:schemeClr val="tx1"/>
            </a:solidFill>
            <a:round/>
            <a:headEnd type="none" w="sm" len="sm"/>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en-GB" sz="1400" b="1" i="1">
                <a:latin typeface="Comic Sans MS" charset="0"/>
              </a:rPr>
              <a:t>B</a:t>
            </a:r>
          </a:p>
        </p:txBody>
      </p:sp>
      <p:sp>
        <p:nvSpPr>
          <p:cNvPr id="102" name="Oval 43">
            <a:extLst>
              <a:ext uri="{FF2B5EF4-FFF2-40B4-BE49-F238E27FC236}">
                <a16:creationId xmlns:a16="http://schemas.microsoft.com/office/drawing/2014/main" id="{F22F3C03-58C8-4540-B004-91D5707C2D53}"/>
              </a:ext>
            </a:extLst>
          </p:cNvPr>
          <p:cNvSpPr>
            <a:spLocks noChangeAspect="1" noChangeArrowheads="1"/>
          </p:cNvSpPr>
          <p:nvPr/>
        </p:nvSpPr>
        <p:spPr bwMode="auto">
          <a:xfrm>
            <a:off x="11347112" y="5489542"/>
            <a:ext cx="490538" cy="233362"/>
          </a:xfrm>
          <a:prstGeom prst="ellipse">
            <a:avLst/>
          </a:prstGeom>
          <a:solidFill>
            <a:srgbClr val="FF9966"/>
          </a:solidFill>
          <a:ln w="28575">
            <a:solidFill>
              <a:schemeClr val="tx1"/>
            </a:solidFill>
            <a:round/>
            <a:headEnd type="none" w="sm" len="sm"/>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en-GB" sz="1400" b="1" i="1">
                <a:latin typeface="Comic Sans MS" charset="0"/>
              </a:rPr>
              <a:t>A</a:t>
            </a:r>
            <a:endParaRPr lang="en-GB" b="1" i="1">
              <a:latin typeface="Comic Sans MS" charset="0"/>
            </a:endParaRPr>
          </a:p>
        </p:txBody>
      </p:sp>
      <p:cxnSp>
        <p:nvCxnSpPr>
          <p:cNvPr id="103" name="AutoShape 44">
            <a:extLst>
              <a:ext uri="{FF2B5EF4-FFF2-40B4-BE49-F238E27FC236}">
                <a16:creationId xmlns:a16="http://schemas.microsoft.com/office/drawing/2014/main" id="{42BB73DD-273C-0D4E-A7FE-7B2B7207A639}"/>
              </a:ext>
            </a:extLst>
          </p:cNvPr>
          <p:cNvCxnSpPr>
            <a:cxnSpLocks noChangeShapeType="1"/>
            <a:stCxn id="100" idx="3"/>
            <a:endCxn id="101" idx="0"/>
          </p:cNvCxnSpPr>
          <p:nvPr/>
        </p:nvCxnSpPr>
        <p:spPr bwMode="auto">
          <a:xfrm flipH="1">
            <a:off x="10818476" y="5324443"/>
            <a:ext cx="161925" cy="261937"/>
          </a:xfrm>
          <a:prstGeom prst="straightConnector1">
            <a:avLst/>
          </a:prstGeom>
          <a:noFill/>
          <a:ln w="57150">
            <a:solidFill>
              <a:schemeClr val="tx1"/>
            </a:solidFill>
            <a:round/>
            <a:headEnd type="none" w="sm" len="sm"/>
            <a:tailEnd type="stealth"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04" name="AutoShape 45">
            <a:extLst>
              <a:ext uri="{FF2B5EF4-FFF2-40B4-BE49-F238E27FC236}">
                <a16:creationId xmlns:a16="http://schemas.microsoft.com/office/drawing/2014/main" id="{DD350DED-EACA-DC47-A5BE-1DC74FCD32D2}"/>
              </a:ext>
            </a:extLst>
          </p:cNvPr>
          <p:cNvCxnSpPr>
            <a:cxnSpLocks noChangeShapeType="1"/>
            <a:stCxn id="100" idx="5"/>
            <a:endCxn id="102" idx="0"/>
          </p:cNvCxnSpPr>
          <p:nvPr/>
        </p:nvCxnSpPr>
        <p:spPr bwMode="auto">
          <a:xfrm>
            <a:off x="11310601" y="5324442"/>
            <a:ext cx="282575" cy="150812"/>
          </a:xfrm>
          <a:prstGeom prst="straightConnector1">
            <a:avLst/>
          </a:prstGeom>
          <a:noFill/>
          <a:ln w="57150">
            <a:solidFill>
              <a:schemeClr val="tx1"/>
            </a:solidFill>
            <a:round/>
            <a:headEnd type="none" w="sm" len="sm"/>
            <a:tailEnd type="stealth"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05" name="Rectangle 104">
            <a:extLst>
              <a:ext uri="{FF2B5EF4-FFF2-40B4-BE49-F238E27FC236}">
                <a16:creationId xmlns:a16="http://schemas.microsoft.com/office/drawing/2014/main" id="{48D4037B-7129-FA4A-B7D9-5554310DD1AE}"/>
              </a:ext>
            </a:extLst>
          </p:cNvPr>
          <p:cNvSpPr>
            <a:spLocks noChangeArrowheads="1"/>
          </p:cNvSpPr>
          <p:nvPr/>
        </p:nvSpPr>
        <p:spPr bwMode="auto">
          <a:xfrm>
            <a:off x="3765632" y="1872352"/>
            <a:ext cx="1397000" cy="910696"/>
          </a:xfrm>
          <a:prstGeom prst="rect">
            <a:avLst/>
          </a:prstGeom>
          <a:solidFill>
            <a:srgbClr val="7030A0">
              <a:alpha val="50000"/>
            </a:srgbClr>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noAutofit/>
          </a:bodyPr>
          <a:lstStyle/>
          <a:p>
            <a:endParaRPr lang="en-GB"/>
          </a:p>
        </p:txBody>
      </p:sp>
      <p:sp>
        <p:nvSpPr>
          <p:cNvPr id="106" name="Oval 105">
            <a:extLst>
              <a:ext uri="{FF2B5EF4-FFF2-40B4-BE49-F238E27FC236}">
                <a16:creationId xmlns:a16="http://schemas.microsoft.com/office/drawing/2014/main" id="{505F7438-E2B4-EA41-A040-98BD1E9944AD}"/>
              </a:ext>
            </a:extLst>
          </p:cNvPr>
          <p:cNvSpPr>
            <a:spLocks noChangeAspect="1" noChangeArrowheads="1"/>
          </p:cNvSpPr>
          <p:nvPr/>
        </p:nvSpPr>
        <p:spPr bwMode="auto">
          <a:xfrm>
            <a:off x="3843420" y="1933279"/>
            <a:ext cx="466725" cy="231775"/>
          </a:xfrm>
          <a:prstGeom prst="ellipse">
            <a:avLst/>
          </a:prstGeom>
          <a:solidFill>
            <a:srgbClr val="FF9966"/>
          </a:solidFill>
          <a:ln w="28575">
            <a:solidFill>
              <a:schemeClr val="tx1"/>
            </a:solidFill>
            <a:round/>
            <a:headEnd type="none" w="sm" len="sm"/>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en-GB" sz="1400" b="1" i="1">
                <a:latin typeface="Comic Sans MS" charset="0"/>
              </a:rPr>
              <a:t>E</a:t>
            </a:r>
            <a:endParaRPr lang="en-GB" b="1" i="1">
              <a:latin typeface="Comic Sans MS" charset="0"/>
            </a:endParaRPr>
          </a:p>
        </p:txBody>
      </p:sp>
      <p:sp>
        <p:nvSpPr>
          <p:cNvPr id="107" name="Oval 106">
            <a:extLst>
              <a:ext uri="{FF2B5EF4-FFF2-40B4-BE49-F238E27FC236}">
                <a16:creationId xmlns:a16="http://schemas.microsoft.com/office/drawing/2014/main" id="{7859175B-3E38-EB47-9F67-D548CB636045}"/>
              </a:ext>
            </a:extLst>
          </p:cNvPr>
          <p:cNvSpPr>
            <a:spLocks noChangeAspect="1" noChangeArrowheads="1"/>
          </p:cNvSpPr>
          <p:nvPr/>
        </p:nvSpPr>
        <p:spPr bwMode="auto">
          <a:xfrm>
            <a:off x="4587958" y="1931691"/>
            <a:ext cx="503237" cy="233362"/>
          </a:xfrm>
          <a:prstGeom prst="ellipse">
            <a:avLst/>
          </a:prstGeom>
          <a:solidFill>
            <a:srgbClr val="FF9966"/>
          </a:solidFill>
          <a:ln w="28575">
            <a:solidFill>
              <a:schemeClr val="tx1"/>
            </a:solidFill>
            <a:round/>
            <a:headEnd type="none" w="sm" len="sm"/>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en-GB" sz="1400" b="1" i="1">
                <a:latin typeface="Comic Sans MS" charset="0"/>
              </a:rPr>
              <a:t>B</a:t>
            </a:r>
          </a:p>
        </p:txBody>
      </p:sp>
      <p:sp>
        <p:nvSpPr>
          <p:cNvPr id="108" name="Oval 107">
            <a:extLst>
              <a:ext uri="{FF2B5EF4-FFF2-40B4-BE49-F238E27FC236}">
                <a16:creationId xmlns:a16="http://schemas.microsoft.com/office/drawing/2014/main" id="{3ECB3A3D-C8E0-2643-8437-802DE7A0F2FE}"/>
              </a:ext>
            </a:extLst>
          </p:cNvPr>
          <p:cNvSpPr>
            <a:spLocks noChangeAspect="1" noChangeArrowheads="1"/>
          </p:cNvSpPr>
          <p:nvPr/>
        </p:nvSpPr>
        <p:spPr bwMode="auto">
          <a:xfrm>
            <a:off x="4319669" y="2500016"/>
            <a:ext cx="490538" cy="233362"/>
          </a:xfrm>
          <a:prstGeom prst="ellipse">
            <a:avLst/>
          </a:prstGeom>
          <a:solidFill>
            <a:srgbClr val="FF9966"/>
          </a:solidFill>
          <a:ln w="28575">
            <a:solidFill>
              <a:schemeClr val="tx1"/>
            </a:solidFill>
            <a:round/>
            <a:headEnd type="none" w="sm" len="sm"/>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en-GB" sz="1400" b="1" i="1">
                <a:latin typeface="Comic Sans MS" charset="0"/>
              </a:rPr>
              <a:t>A</a:t>
            </a:r>
            <a:endParaRPr lang="en-GB" b="1" i="1">
              <a:latin typeface="Comic Sans MS" charset="0"/>
            </a:endParaRPr>
          </a:p>
        </p:txBody>
      </p:sp>
      <p:cxnSp>
        <p:nvCxnSpPr>
          <p:cNvPr id="109" name="AutoShape 55">
            <a:extLst>
              <a:ext uri="{FF2B5EF4-FFF2-40B4-BE49-F238E27FC236}">
                <a16:creationId xmlns:a16="http://schemas.microsoft.com/office/drawing/2014/main" id="{7A82C06D-9C18-7243-96E7-53EEC7A4C6F8}"/>
              </a:ext>
            </a:extLst>
          </p:cNvPr>
          <p:cNvCxnSpPr>
            <a:cxnSpLocks noChangeShapeType="1"/>
            <a:stCxn id="106" idx="5"/>
            <a:endCxn id="108" idx="0"/>
          </p:cNvCxnSpPr>
          <p:nvPr/>
        </p:nvCxnSpPr>
        <p:spPr bwMode="auto">
          <a:xfrm>
            <a:off x="4241882" y="2146004"/>
            <a:ext cx="323850" cy="339725"/>
          </a:xfrm>
          <a:prstGeom prst="straightConnector1">
            <a:avLst/>
          </a:prstGeom>
          <a:noFill/>
          <a:ln w="57150">
            <a:solidFill>
              <a:schemeClr val="tx1"/>
            </a:solidFill>
            <a:round/>
            <a:headEnd type="none" w="sm" len="sm"/>
            <a:tailEnd type="stealth"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10" name="AutoShape 56">
            <a:extLst>
              <a:ext uri="{FF2B5EF4-FFF2-40B4-BE49-F238E27FC236}">
                <a16:creationId xmlns:a16="http://schemas.microsoft.com/office/drawing/2014/main" id="{484A0BAE-4C41-A048-9DC2-C4E63DC17374}"/>
              </a:ext>
            </a:extLst>
          </p:cNvPr>
          <p:cNvCxnSpPr>
            <a:cxnSpLocks noChangeShapeType="1"/>
            <a:stCxn id="107" idx="4"/>
            <a:endCxn id="108" idx="0"/>
          </p:cNvCxnSpPr>
          <p:nvPr/>
        </p:nvCxnSpPr>
        <p:spPr bwMode="auto">
          <a:xfrm flipH="1">
            <a:off x="4565733" y="2179342"/>
            <a:ext cx="274637" cy="306387"/>
          </a:xfrm>
          <a:prstGeom prst="straightConnector1">
            <a:avLst/>
          </a:prstGeom>
          <a:noFill/>
          <a:ln w="57150">
            <a:solidFill>
              <a:schemeClr val="tx1"/>
            </a:solidFill>
            <a:round/>
            <a:headEnd type="none" w="sm" len="sm"/>
            <a:tailEnd type="stealth"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13" name="Bogen 21">
            <a:extLst>
              <a:ext uri="{FF2B5EF4-FFF2-40B4-BE49-F238E27FC236}">
                <a16:creationId xmlns:a16="http://schemas.microsoft.com/office/drawing/2014/main" id="{EC23ADBD-5AA3-F04E-9307-5A7999113042}"/>
              </a:ext>
            </a:extLst>
          </p:cNvPr>
          <p:cNvSpPr>
            <a:spLocks/>
          </p:cNvSpPr>
          <p:nvPr/>
        </p:nvSpPr>
        <p:spPr bwMode="auto">
          <a:xfrm rot="-1514388">
            <a:off x="5683247" y="1477973"/>
            <a:ext cx="3335338" cy="2667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76200">
            <a:solidFill>
              <a:schemeClr val="accent1"/>
            </a:solidFill>
            <a:round/>
            <a:headEnd/>
            <a:tailEnd type="triangl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de-DE"/>
          </a:p>
        </p:txBody>
      </p:sp>
    </p:spTree>
    <p:extLst>
      <p:ext uri="{BB962C8B-B14F-4D97-AF65-F5344CB8AC3E}">
        <p14:creationId xmlns:p14="http://schemas.microsoft.com/office/powerpoint/2010/main" val="4110486088"/>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F5DD1-E576-A147-A98B-E4346EEB6ED5}"/>
              </a:ext>
            </a:extLst>
          </p:cNvPr>
          <p:cNvSpPr>
            <a:spLocks noGrp="1"/>
          </p:cNvSpPr>
          <p:nvPr>
            <p:ph type="title"/>
          </p:nvPr>
        </p:nvSpPr>
        <p:spPr/>
        <p:txBody>
          <a:bodyPr/>
          <a:lstStyle/>
          <a:p>
            <a:r>
              <a:rPr lang="en-GB" dirty="0"/>
              <a:t>Contents</a:t>
            </a:r>
          </a:p>
        </p:txBody>
      </p:sp>
      <p:sp>
        <p:nvSpPr>
          <p:cNvPr id="8" name="Content Placeholder 7">
            <a:extLst>
              <a:ext uri="{FF2B5EF4-FFF2-40B4-BE49-F238E27FC236}">
                <a16:creationId xmlns:a16="http://schemas.microsoft.com/office/drawing/2014/main" id="{1B662435-5C18-7546-8378-6068FFC70A3D}"/>
              </a:ext>
            </a:extLst>
          </p:cNvPr>
          <p:cNvSpPr>
            <a:spLocks noGrp="1"/>
          </p:cNvSpPr>
          <p:nvPr>
            <p:ph idx="1"/>
          </p:nvPr>
        </p:nvSpPr>
        <p:spPr>
          <a:xfrm>
            <a:off x="359625" y="1666901"/>
            <a:ext cx="11472051" cy="4352377"/>
          </a:xfrm>
        </p:spPr>
        <p:txBody>
          <a:bodyPr numCol="2">
            <a:normAutofit fontScale="92500" lnSpcReduction="10000"/>
          </a:bodyPr>
          <a:lstStyle/>
          <a:p>
            <a:pPr marL="456743" indent="-456743">
              <a:buFont typeface="+mj-lt"/>
              <a:buAutoNum type="arabicPeriod"/>
            </a:pPr>
            <a:r>
              <a:rPr lang="en-GB" b="1" dirty="0"/>
              <a:t>Introduction</a:t>
            </a:r>
          </a:p>
          <a:p>
            <a:pPr lvl="1"/>
            <a:r>
              <a:rPr lang="en-GB" dirty="0"/>
              <a:t>Artificial intelligence</a:t>
            </a:r>
          </a:p>
          <a:p>
            <a:pPr lvl="1"/>
            <a:r>
              <a:rPr lang="en-GB" dirty="0"/>
              <a:t>Agent framework</a:t>
            </a:r>
          </a:p>
          <a:p>
            <a:pPr lvl="1"/>
            <a:r>
              <a:rPr lang="en-GB" dirty="0"/>
              <a:t>StaRAI: context, motivation</a:t>
            </a:r>
          </a:p>
          <a:p>
            <a:pPr marL="456743" indent="-456743">
              <a:buFont typeface="+mj-lt"/>
              <a:buAutoNum type="arabicPeriod"/>
            </a:pPr>
            <a:r>
              <a:rPr lang="en-GB" b="1" dirty="0"/>
              <a:t>Foundations</a:t>
            </a:r>
            <a:endParaRPr lang="en-GB" dirty="0"/>
          </a:p>
          <a:p>
            <a:pPr lvl="1"/>
            <a:r>
              <a:rPr lang="en-GB" dirty="0"/>
              <a:t>Logic</a:t>
            </a:r>
          </a:p>
          <a:p>
            <a:pPr lvl="1"/>
            <a:r>
              <a:rPr lang="en-GB" dirty="0"/>
              <a:t>Probability theory</a:t>
            </a:r>
          </a:p>
          <a:p>
            <a:pPr lvl="1"/>
            <a:r>
              <a:rPr lang="en-GB" dirty="0"/>
              <a:t>Probabilistic graphical models (PGMs)</a:t>
            </a:r>
          </a:p>
          <a:p>
            <a:pPr marL="456743" indent="-456743">
              <a:buFont typeface="+mj-lt"/>
              <a:buAutoNum type="arabicPeriod"/>
            </a:pPr>
            <a:r>
              <a:rPr lang="en-GB" b="1" dirty="0"/>
              <a:t>Probabilistic Relational Models (PRMs)</a:t>
            </a:r>
          </a:p>
          <a:p>
            <a:pPr lvl="1"/>
            <a:r>
              <a:rPr lang="en-GB" dirty="0"/>
              <a:t>Parfactor models, Markov logic networks</a:t>
            </a:r>
          </a:p>
          <a:p>
            <a:pPr lvl="1"/>
            <a:r>
              <a:rPr lang="en-GB" dirty="0"/>
              <a:t>Semantics, inference tasks</a:t>
            </a:r>
          </a:p>
          <a:p>
            <a:pPr marL="456743" indent="-456743">
              <a:buFont typeface="+mj-lt"/>
              <a:buAutoNum type="arabicPeriod"/>
            </a:pPr>
            <a:r>
              <a:rPr lang="en-GB" b="1" dirty="0"/>
              <a:t>Lifted Inference</a:t>
            </a:r>
          </a:p>
          <a:p>
            <a:pPr lvl="1"/>
            <a:r>
              <a:rPr lang="en-GB" dirty="0"/>
              <a:t>Exact inference</a:t>
            </a:r>
          </a:p>
          <a:p>
            <a:pPr lvl="1"/>
            <a:r>
              <a:rPr lang="en-GB" dirty="0"/>
              <a:t>Approximate inference, specifically sampling</a:t>
            </a:r>
          </a:p>
          <a:p>
            <a:pPr marL="456743" indent="-456743">
              <a:buFont typeface="+mj-lt"/>
              <a:buAutoNum type="arabicPeriod"/>
            </a:pPr>
            <a:r>
              <a:rPr lang="en-GB" b="1" dirty="0">
                <a:solidFill>
                  <a:schemeClr val="accent1"/>
                </a:solidFill>
              </a:rPr>
              <a:t>Lifted Learning</a:t>
            </a:r>
          </a:p>
          <a:p>
            <a:pPr lvl="1"/>
            <a:r>
              <a:rPr lang="en-GB" dirty="0">
                <a:solidFill>
                  <a:schemeClr val="accent1"/>
                </a:solidFill>
              </a:rPr>
              <a:t>Overview propositional learning</a:t>
            </a:r>
          </a:p>
          <a:p>
            <a:pPr lvl="1"/>
            <a:r>
              <a:rPr lang="en-GB" dirty="0">
                <a:solidFill>
                  <a:schemeClr val="accent1"/>
                </a:solidFill>
              </a:rPr>
              <a:t>Relation learning</a:t>
            </a:r>
          </a:p>
          <a:p>
            <a:pPr lvl="1"/>
            <a:r>
              <a:rPr lang="en-GB" dirty="0">
                <a:solidFill>
                  <a:schemeClr val="accent1"/>
                </a:solidFill>
              </a:rPr>
              <a:t>Approximating symmetries</a:t>
            </a:r>
          </a:p>
          <a:p>
            <a:pPr marL="456743" indent="-456743">
              <a:buFont typeface="+mj-lt"/>
              <a:buAutoNum type="arabicPeriod"/>
            </a:pPr>
            <a:r>
              <a:rPr lang="en-GB" b="1" dirty="0"/>
              <a:t>Lifted Sequential Models and Inference</a:t>
            </a:r>
          </a:p>
          <a:p>
            <a:pPr lvl="1"/>
            <a:r>
              <a:rPr lang="en-GB" dirty="0"/>
              <a:t>Parameterised models</a:t>
            </a:r>
          </a:p>
          <a:p>
            <a:pPr lvl="1"/>
            <a:r>
              <a:rPr lang="en-GB" dirty="0"/>
              <a:t>Semantics, inference tasks, algorithm</a:t>
            </a:r>
          </a:p>
          <a:p>
            <a:pPr marL="456743" indent="-456743">
              <a:buFont typeface="+mj-lt"/>
              <a:buAutoNum type="arabicPeriod"/>
            </a:pPr>
            <a:r>
              <a:rPr lang="en-GB" b="1" dirty="0"/>
              <a:t>Lifted Decision Making</a:t>
            </a:r>
          </a:p>
          <a:p>
            <a:pPr lvl="1"/>
            <a:r>
              <a:rPr lang="en-GB" dirty="0"/>
              <a:t>Preferences, utility</a:t>
            </a:r>
          </a:p>
          <a:p>
            <a:pPr lvl="1"/>
            <a:r>
              <a:rPr lang="en-GB" dirty="0"/>
              <a:t>Decision-theoretic models, tasks, algorithm</a:t>
            </a:r>
          </a:p>
          <a:p>
            <a:pPr marL="456743" indent="-456743">
              <a:buFont typeface="+mj-lt"/>
              <a:buAutoNum type="arabicPeriod"/>
            </a:pPr>
            <a:r>
              <a:rPr lang="en-GB" b="1" dirty="0"/>
              <a:t>Continuous Space and Lifting</a:t>
            </a:r>
          </a:p>
          <a:p>
            <a:pPr lvl="1"/>
            <a:r>
              <a:rPr lang="en-GB" dirty="0"/>
              <a:t>Lifted Gaussian Bayesian networks (BNs)</a:t>
            </a:r>
          </a:p>
          <a:p>
            <a:pPr lvl="1"/>
            <a:r>
              <a:rPr lang="en-GB" dirty="0"/>
              <a:t>Probabilistic soft logic (PSL)</a:t>
            </a:r>
          </a:p>
        </p:txBody>
      </p:sp>
      <p:sp>
        <p:nvSpPr>
          <p:cNvPr id="5" name="Date Placeholder 4">
            <a:extLst>
              <a:ext uri="{FF2B5EF4-FFF2-40B4-BE49-F238E27FC236}">
                <a16:creationId xmlns:a16="http://schemas.microsoft.com/office/drawing/2014/main" id="{BB7B3926-3935-EE4C-8611-136A0CE8EBC6}"/>
              </a:ext>
            </a:extLst>
          </p:cNvPr>
          <p:cNvSpPr>
            <a:spLocks noGrp="1"/>
          </p:cNvSpPr>
          <p:nvPr>
            <p:ph type="dt" sz="half" idx="2"/>
          </p:nvPr>
        </p:nvSpPr>
        <p:spPr/>
        <p:txBody>
          <a:body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399" b="1" i="0" u="none" strike="noStrike" kern="1200" cap="none" spc="0" normalizeH="0" baseline="0" noProof="0">
                <a:ln>
                  <a:noFill/>
                </a:ln>
                <a:solidFill>
                  <a:srgbClr val="00568A"/>
                </a:solidFill>
                <a:effectLst/>
                <a:uLnTx/>
                <a:uFillTx/>
                <a:latin typeface="Calibri" panose="020F0502020204030204" pitchFamily="34" charset="0"/>
                <a:ea typeface="+mn-ea"/>
                <a:cs typeface="Calibri" panose="020F0502020204030204" pitchFamily="34" charset="0"/>
              </a:rPr>
              <a:t>Lifted Learning</a:t>
            </a:r>
          </a:p>
        </p:txBody>
      </p:sp>
      <p:sp>
        <p:nvSpPr>
          <p:cNvPr id="6" name="Footer Placeholder 5">
            <a:extLst>
              <a:ext uri="{FF2B5EF4-FFF2-40B4-BE49-F238E27FC236}">
                <a16:creationId xmlns:a16="http://schemas.microsoft.com/office/drawing/2014/main" id="{283BA801-DFF4-BA4A-AD4D-D0181FCDA2C5}"/>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399" b="0" i="0" u="none" strike="noStrike" kern="1200" cap="none" spc="0" normalizeH="0" baseline="0" noProof="0">
                <a:ln>
                  <a:noFill/>
                </a:ln>
                <a:solidFill>
                  <a:srgbClr val="58585A"/>
                </a:solidFill>
                <a:effectLst/>
                <a:uLnTx/>
                <a:uFillTx/>
                <a:latin typeface="Calibri" panose="020F0502020204030204" pitchFamily="34" charset="0"/>
                <a:ea typeface="+mn-ea"/>
                <a:cs typeface="Calibri" panose="020F0502020204030204" pitchFamily="34" charset="0"/>
              </a:rPr>
              <a:t>T. Braun - StaRAI</a:t>
            </a:r>
          </a:p>
        </p:txBody>
      </p:sp>
      <p:sp>
        <p:nvSpPr>
          <p:cNvPr id="7" name="Slide Number Placeholder 6">
            <a:extLst>
              <a:ext uri="{FF2B5EF4-FFF2-40B4-BE49-F238E27FC236}">
                <a16:creationId xmlns:a16="http://schemas.microsoft.com/office/drawing/2014/main" id="{D14E7B7F-E39C-F547-A554-A1791B120CB7}"/>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fld id="{6C8FC03C-C266-4645-ABC5-645062898383}" type="slidenum">
              <a:rPr kumimoji="0" lang="en-GB" sz="1598" b="1" i="0" u="none" strike="noStrike" kern="1200" cap="none" spc="0" normalizeH="0" baseline="0" noProof="0">
                <a:ln>
                  <a:noFill/>
                </a:ln>
                <a:solidFill>
                  <a:srgbClr val="00568A"/>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t>2</a:t>
            </a:fld>
            <a:r>
              <a:rPr kumimoji="0" lang="en-GB" sz="1466" b="1" i="0" u="none" strike="noStrike" kern="1200" cap="none" spc="0" normalizeH="0" baseline="0" noProof="0">
                <a:ln>
                  <a:noFill/>
                </a:ln>
                <a:solidFill>
                  <a:srgbClr val="00568A"/>
                </a:solidFill>
                <a:effectLst/>
                <a:uLnTx/>
                <a:uFillTx/>
                <a:latin typeface="Meta Offc Pro"/>
                <a:ea typeface="+mn-ea"/>
                <a:cs typeface="+mn-cs"/>
              </a:rPr>
              <a:t> </a:t>
            </a:r>
            <a:endParaRPr kumimoji="0" lang="en-GB" sz="1399" b="1" i="0" u="none" strike="noStrike" kern="1200" cap="none" spc="0" normalizeH="0" baseline="0" noProof="0">
              <a:ln>
                <a:noFill/>
              </a:ln>
              <a:solidFill>
                <a:srgbClr val="00568A"/>
              </a:solidFill>
              <a:effectLst/>
              <a:uLnTx/>
              <a:uFillTx/>
              <a:latin typeface="Meta Offc Pro"/>
              <a:ea typeface="+mn-ea"/>
              <a:cs typeface="+mn-cs"/>
            </a:endParaRPr>
          </a:p>
        </p:txBody>
      </p:sp>
    </p:spTree>
    <p:extLst>
      <p:ext uri="{BB962C8B-B14F-4D97-AF65-F5344CB8AC3E}">
        <p14:creationId xmlns:p14="http://schemas.microsoft.com/office/powerpoint/2010/main" val="34437958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DBD27-C875-A940-AE5A-B8E4EDAAD905}"/>
              </a:ext>
            </a:extLst>
          </p:cNvPr>
          <p:cNvSpPr>
            <a:spLocks noGrp="1"/>
          </p:cNvSpPr>
          <p:nvPr>
            <p:ph type="title"/>
          </p:nvPr>
        </p:nvSpPr>
        <p:spPr/>
        <p:txBody>
          <a:bodyPr>
            <a:normAutofit/>
          </a:bodyPr>
          <a:lstStyle/>
          <a:p>
            <a:r>
              <a:rPr lang="en-GB" dirty="0"/>
              <a:t>Bits and Pieces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AD117D2-4D32-5741-BD30-EF14C74F9C32}"/>
                  </a:ext>
                </a:extLst>
              </p:cNvPr>
              <p:cNvSpPr>
                <a:spLocks noGrp="1"/>
              </p:cNvSpPr>
              <p:nvPr>
                <p:ph idx="1"/>
              </p:nvPr>
            </p:nvSpPr>
            <p:spPr/>
            <p:txBody>
              <a:bodyPr>
                <a:normAutofit/>
              </a:bodyPr>
              <a:lstStyle/>
              <a:p>
                <a:r>
                  <a:rPr lang="en-GB" dirty="0"/>
                  <a:t>Can use approximate inference to compute </a:t>
                </a:r>
                <a:r>
                  <a:rPr lang="en-GB" dirty="0">
                    <a:solidFill>
                      <a:srgbClr val="FFC000"/>
                    </a:solidFill>
                  </a:rPr>
                  <a:t>queries</a:t>
                </a:r>
                <a:r>
                  <a:rPr lang="en-GB" dirty="0"/>
                  <a:t> asked during learning</a:t>
                </a:r>
              </a:p>
              <a:p>
                <a:r>
                  <a:rPr lang="en-GB" dirty="0"/>
                  <a:t>Can use alternative objectives such as</a:t>
                </a:r>
              </a:p>
              <a:p>
                <a:pPr lvl="1"/>
                <a:r>
                  <a:rPr lang="en-GB" dirty="0"/>
                  <a:t>Pseudo-likelihood</a:t>
                </a:r>
              </a:p>
              <a:p>
                <a:pPr lvl="1"/>
                <a:r>
                  <a:rPr lang="en-GB" dirty="0"/>
                  <a:t>Contrastive divergence</a:t>
                </a:r>
              </a:p>
              <a:p>
                <a:r>
                  <a:rPr lang="en-GB" dirty="0"/>
                  <a:t>Different approach to structure learning with fully observable data: </a:t>
                </a:r>
                <a:br>
                  <a:rPr lang="en-GB" dirty="0"/>
                </a:br>
                <a:r>
                  <a:rPr lang="en-GB" dirty="0"/>
                  <a:t>Independence tests</a:t>
                </a:r>
              </a:p>
              <a:p>
                <a:pPr lvl="1"/>
                <a:r>
                  <a:rPr lang="en-GB" dirty="0"/>
                  <a:t>Start with a fully connected graph, learn </a:t>
                </a:r>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𝑃</m:t>
                        </m:r>
                      </m:e>
                      <m:sub>
                        <m:r>
                          <a:rPr lang="de-DE" b="1" i="1" dirty="0" smtClean="0">
                            <a:latin typeface="Cambria Math" panose="02040503050406030204" pitchFamily="18" charset="0"/>
                          </a:rPr>
                          <m:t>𝑹</m:t>
                        </m:r>
                      </m:sub>
                    </m:sSub>
                  </m:oMath>
                </a14:m>
                <a:r>
                  <a:rPr lang="en-GB" dirty="0"/>
                  <a:t> MLE-style</a:t>
                </a:r>
              </a:p>
              <a:p>
                <a:pPr lvl="1"/>
                <a:r>
                  <a:rPr lang="en-GB" dirty="0"/>
                  <a:t>Find which random variables are independent of each other, </a:t>
                </a:r>
                <a:br>
                  <a:rPr lang="en-GB" dirty="0"/>
                </a:br>
                <a:r>
                  <a:rPr lang="en-GB" dirty="0"/>
                  <a:t>delete edges accordingly</a:t>
                </a:r>
              </a:p>
              <a:p>
                <a:pPr lvl="1"/>
                <a:r>
                  <a:rPr lang="en-GB" dirty="0"/>
                  <a:t>Alternative: hypothesis tests to not learn </a:t>
                </a:r>
                <a14:m>
                  <m:oMath xmlns:m="http://schemas.openxmlformats.org/officeDocument/2006/math">
                    <m:sSub>
                      <m:sSubPr>
                        <m:ctrlPr>
                          <a:rPr lang="de-DE" i="1" dirty="0">
                            <a:latin typeface="Cambria Math" panose="02040503050406030204" pitchFamily="18" charset="0"/>
                          </a:rPr>
                        </m:ctrlPr>
                      </m:sSubPr>
                      <m:e>
                        <m:r>
                          <a:rPr lang="en-GB" i="1" dirty="0">
                            <a:latin typeface="Cambria Math" panose="02040503050406030204" pitchFamily="18" charset="0"/>
                          </a:rPr>
                          <m:t>𝑃</m:t>
                        </m:r>
                      </m:e>
                      <m:sub>
                        <m:r>
                          <a:rPr lang="de-DE" b="1" i="1" dirty="0">
                            <a:latin typeface="Cambria Math" panose="02040503050406030204" pitchFamily="18" charset="0"/>
                          </a:rPr>
                          <m:t>𝑹</m:t>
                        </m:r>
                      </m:sub>
                    </m:sSub>
                  </m:oMath>
                </a14:m>
                <a:r>
                  <a:rPr lang="en-GB" dirty="0"/>
                  <a:t> first</a:t>
                </a:r>
                <a:br>
                  <a:rPr lang="en-GB" dirty="0"/>
                </a:br>
                <a:r>
                  <a:rPr lang="en-GB" dirty="0"/>
                  <a:t>but find independences for a factorisation; then,</a:t>
                </a:r>
                <a:br>
                  <a:rPr lang="en-GB" dirty="0"/>
                </a:br>
                <a:r>
                  <a:rPr lang="en-GB" dirty="0"/>
                  <a:t>learn parameters MLE-style</a:t>
                </a:r>
              </a:p>
              <a:p>
                <a:pPr lvl="2"/>
                <a:endParaRPr lang="en-GB" dirty="0"/>
              </a:p>
            </p:txBody>
          </p:sp>
        </mc:Choice>
        <mc:Fallback xmlns="">
          <p:sp>
            <p:nvSpPr>
              <p:cNvPr id="3" name="Content Placeholder 2">
                <a:extLst>
                  <a:ext uri="{FF2B5EF4-FFF2-40B4-BE49-F238E27FC236}">
                    <a16:creationId xmlns:a16="http://schemas.microsoft.com/office/drawing/2014/main" id="{5AD117D2-4D32-5741-BD30-EF14C74F9C32}"/>
                  </a:ext>
                </a:extLst>
              </p:cNvPr>
              <p:cNvSpPr>
                <a:spLocks noGrp="1" noRot="1" noChangeAspect="1" noMove="1" noResize="1" noEditPoints="1" noAdjustHandles="1" noChangeArrowheads="1" noChangeShapeType="1" noTextEdit="1"/>
              </p:cNvSpPr>
              <p:nvPr>
                <p:ph idx="1"/>
              </p:nvPr>
            </p:nvSpPr>
            <p:spPr>
              <a:blipFill>
                <a:blip r:embed="rId2"/>
                <a:stretch>
                  <a:fillRect l="-1436" t="-2687" b="-2388"/>
                </a:stretch>
              </a:blipFill>
            </p:spPr>
            <p:txBody>
              <a:bodyPr/>
              <a:lstStyle/>
              <a:p>
                <a:r>
                  <a:rPr lang="en-GB">
                    <a:noFill/>
                  </a:rPr>
                  <a:t> </a:t>
                </a:r>
              </a:p>
            </p:txBody>
          </p:sp>
        </mc:Fallback>
      </mc:AlternateContent>
      <p:sp>
        <p:nvSpPr>
          <p:cNvPr id="8" name="Date Placeholder 7">
            <a:extLst>
              <a:ext uri="{FF2B5EF4-FFF2-40B4-BE49-F238E27FC236}">
                <a16:creationId xmlns:a16="http://schemas.microsoft.com/office/drawing/2014/main" id="{C328210F-C603-4243-8D18-EE749159D258}"/>
              </a:ext>
            </a:extLst>
          </p:cNvPr>
          <p:cNvSpPr>
            <a:spLocks noGrp="1"/>
          </p:cNvSpPr>
          <p:nvPr>
            <p:ph type="dt" sz="half" idx="2"/>
          </p:nvPr>
        </p:nvSpPr>
        <p:spPr/>
        <p:txBody>
          <a:bodyPr/>
          <a:lstStyle/>
          <a:p>
            <a:r>
              <a:rPr lang="en-GB"/>
              <a:t>Lifted Learning</a:t>
            </a:r>
            <a:endParaRPr lang="en-US" dirty="0"/>
          </a:p>
        </p:txBody>
      </p:sp>
      <p:sp>
        <p:nvSpPr>
          <p:cNvPr id="9" name="Footer Placeholder 8">
            <a:extLst>
              <a:ext uri="{FF2B5EF4-FFF2-40B4-BE49-F238E27FC236}">
                <a16:creationId xmlns:a16="http://schemas.microsoft.com/office/drawing/2014/main" id="{AA05F401-98F0-104C-A576-D602BEAF7BC5}"/>
              </a:ext>
            </a:extLst>
          </p:cNvPr>
          <p:cNvSpPr>
            <a:spLocks noGrp="1"/>
          </p:cNvSpPr>
          <p:nvPr>
            <p:ph type="ftr" sz="quarter" idx="3"/>
          </p:nvPr>
        </p:nvSpPr>
        <p:spPr/>
        <p:txBody>
          <a:bodyPr/>
          <a:lstStyle/>
          <a:p>
            <a:r>
              <a:rPr lang="en-GB"/>
              <a:t>T. Braun - StaRAI</a:t>
            </a:r>
          </a:p>
        </p:txBody>
      </p:sp>
      <p:sp>
        <p:nvSpPr>
          <p:cNvPr id="4" name="Slide Number Placeholder 3">
            <a:extLst>
              <a:ext uri="{FF2B5EF4-FFF2-40B4-BE49-F238E27FC236}">
                <a16:creationId xmlns:a16="http://schemas.microsoft.com/office/drawing/2014/main" id="{FBC095F7-B0FB-F649-92D9-2B8403A2894C}"/>
              </a:ext>
            </a:extLst>
          </p:cNvPr>
          <p:cNvSpPr>
            <a:spLocks noGrp="1"/>
          </p:cNvSpPr>
          <p:nvPr>
            <p:ph type="sldNum" sz="quarter" idx="4"/>
          </p:nvPr>
        </p:nvSpPr>
        <p:spPr/>
        <p:txBody>
          <a:bodyPr/>
          <a:lstStyle/>
          <a:p>
            <a:fld id="{67C9959E-8E6B-B04C-9955-EA096F41CA7A}" type="slidenum">
              <a:rPr lang="en-GB" smtClean="0"/>
              <a:t>20</a:t>
            </a:fld>
            <a:endParaRPr lang="en-GB"/>
          </a:p>
        </p:txBody>
      </p:sp>
      <p:pic>
        <p:nvPicPr>
          <p:cNvPr id="5" name="Picture 4">
            <a:extLst>
              <a:ext uri="{FF2B5EF4-FFF2-40B4-BE49-F238E27FC236}">
                <a16:creationId xmlns:a16="http://schemas.microsoft.com/office/drawing/2014/main" id="{E73E3B51-6F77-DA44-96C7-605B21D6123D}"/>
              </a:ext>
            </a:extLst>
          </p:cNvPr>
          <p:cNvPicPr>
            <a:picLocks noChangeAspect="1"/>
          </p:cNvPicPr>
          <p:nvPr/>
        </p:nvPicPr>
        <p:blipFill>
          <a:blip r:embed="rId3"/>
          <a:stretch>
            <a:fillRect/>
          </a:stretch>
        </p:blipFill>
        <p:spPr>
          <a:xfrm>
            <a:off x="9924394" y="3766846"/>
            <a:ext cx="1907281" cy="2139068"/>
          </a:xfrm>
          <a:prstGeom prst="rect">
            <a:avLst/>
          </a:prstGeom>
          <a:solidFill>
            <a:srgbClr val="FFFFFF">
              <a:shade val="85000"/>
            </a:srgbClr>
          </a:solidFill>
          <a:ln w="1016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0" name="Rectangle 9">
            <a:extLst>
              <a:ext uri="{FF2B5EF4-FFF2-40B4-BE49-F238E27FC236}">
                <a16:creationId xmlns:a16="http://schemas.microsoft.com/office/drawing/2014/main" id="{3F8EA927-50F9-D243-AB98-A5B5A7CDFCE2}"/>
              </a:ext>
            </a:extLst>
          </p:cNvPr>
          <p:cNvSpPr/>
          <p:nvPr/>
        </p:nvSpPr>
        <p:spPr>
          <a:xfrm>
            <a:off x="7041378" y="4838851"/>
            <a:ext cx="2847162" cy="1200329"/>
          </a:xfrm>
          <a:prstGeom prst="rect">
            <a:avLst/>
          </a:prstGeom>
        </p:spPr>
        <p:txBody>
          <a:bodyPr wrap="square">
            <a:spAutoFit/>
          </a:bodyPr>
          <a:lstStyle/>
          <a:p>
            <a:pPr algn="r"/>
            <a:r>
              <a:rPr lang="en-GB" dirty="0">
                <a:solidFill>
                  <a:schemeClr val="tx1">
                    <a:lumMod val="60000"/>
                    <a:lumOff val="40000"/>
                  </a:schemeClr>
                </a:solidFill>
              </a:rPr>
              <a:t>See Ch. 20, in “Probabilistic Graphical Models” by Koller &amp; Friedman (2009) for more details on learning</a:t>
            </a:r>
          </a:p>
        </p:txBody>
      </p:sp>
    </p:spTree>
    <p:extLst>
      <p:ext uri="{BB962C8B-B14F-4D97-AF65-F5344CB8AC3E}">
        <p14:creationId xmlns:p14="http://schemas.microsoft.com/office/powerpoint/2010/main" val="18148986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p:txBody>
          <a:bodyPr/>
          <a:lstStyle/>
          <a:p>
            <a:r>
              <a:rPr lang="en-GB" dirty="0"/>
              <a:t>Interim Summary</a:t>
            </a:r>
          </a:p>
        </p:txBody>
      </p:sp>
      <mc:AlternateContent xmlns:mc="http://schemas.openxmlformats.org/markup-compatibility/2006" xmlns:a14="http://schemas.microsoft.com/office/drawing/2010/main">
        <mc:Choice Requires="a14">
          <p:sp>
            <p:nvSpPr>
              <p:cNvPr id="150531" name="Rectangle 3"/>
              <p:cNvSpPr>
                <a:spLocks noGrp="1" noChangeArrowheads="1"/>
              </p:cNvSpPr>
              <p:nvPr>
                <p:ph idx="1"/>
              </p:nvPr>
            </p:nvSpPr>
            <p:spPr/>
            <p:txBody>
              <a:bodyPr/>
              <a:lstStyle/>
              <a:p>
                <a:r>
                  <a:rPr lang="en-GB" dirty="0">
                    <a:solidFill>
                      <a:schemeClr val="accent1"/>
                    </a:solidFill>
                  </a:rPr>
                  <a:t>Known structure, fully observable</a:t>
                </a:r>
                <a:r>
                  <a:rPr lang="en-GB" dirty="0"/>
                  <a:t>: </a:t>
                </a:r>
                <a:br>
                  <a:rPr lang="en-GB" dirty="0"/>
                </a:br>
                <a:r>
                  <a:rPr lang="en-GB" dirty="0"/>
                  <a:t>only need to do parameter estimation</a:t>
                </a:r>
              </a:p>
              <a:p>
                <a:pPr lvl="1"/>
                <a:r>
                  <a:rPr lang="en-GB" dirty="0"/>
                  <a:t>MLE: relative frequencies in BNs; in undirected models: need to handle </a:t>
                </a:r>
                <a14:m>
                  <m:oMath xmlns:m="http://schemas.openxmlformats.org/officeDocument/2006/math">
                    <m:r>
                      <a:rPr lang="en-GB" i="1" dirty="0" smtClean="0">
                        <a:latin typeface="Cambria Math" panose="02040503050406030204" pitchFamily="18" charset="0"/>
                      </a:rPr>
                      <m:t>𝑍</m:t>
                    </m:r>
                    <m:r>
                      <a:rPr lang="en-GB" i="1" dirty="0" smtClean="0">
                        <a:latin typeface="Cambria Math" panose="02040503050406030204" pitchFamily="18" charset="0"/>
                        <a:ea typeface="Cambria Math" panose="02040503050406030204" pitchFamily="18" charset="0"/>
                      </a:rPr>
                      <m:t>≠</m:t>
                    </m:r>
                    <m:r>
                      <a:rPr lang="de-DE" b="0" i="1" dirty="0" smtClean="0">
                        <a:latin typeface="Cambria Math" panose="02040503050406030204" pitchFamily="18" charset="0"/>
                        <a:ea typeface="Cambria Math" panose="02040503050406030204" pitchFamily="18" charset="0"/>
                      </a:rPr>
                      <m:t>1</m:t>
                    </m:r>
                  </m:oMath>
                </a14:m>
                <a:r>
                  <a:rPr lang="en-GB" dirty="0"/>
                  <a:t>, when computing relative frequencies</a:t>
                </a:r>
              </a:p>
              <a:p>
                <a:r>
                  <a:rPr lang="en-GB" dirty="0">
                    <a:solidFill>
                      <a:schemeClr val="accent1"/>
                    </a:solidFill>
                  </a:rPr>
                  <a:t>Known structure, hidden variables</a:t>
                </a:r>
                <a:r>
                  <a:rPr lang="en-GB" dirty="0"/>
                  <a:t>: </a:t>
                </a:r>
                <a:br>
                  <a:rPr lang="en-GB" dirty="0"/>
                </a:br>
                <a:r>
                  <a:rPr lang="en-GB" dirty="0"/>
                  <a:t>use expectation maximisation (EM) to estimate parameters</a:t>
                </a:r>
              </a:p>
              <a:p>
                <a:pPr lvl="1"/>
                <a:r>
                  <a:rPr lang="en-GB" dirty="0"/>
                  <a:t>Cycle through computing expected counts</a:t>
                </a:r>
              </a:p>
              <a:p>
                <a:r>
                  <a:rPr lang="en-GB" dirty="0">
                    <a:solidFill>
                      <a:schemeClr val="accent1"/>
                    </a:solidFill>
                  </a:rPr>
                  <a:t>Unknown structure, fully observable</a:t>
                </a:r>
                <a:r>
                  <a:rPr lang="en-GB" dirty="0"/>
                  <a:t>: </a:t>
                </a:r>
                <a:br>
                  <a:rPr lang="en-GB" dirty="0"/>
                </a:br>
                <a:r>
                  <a:rPr lang="en-GB" dirty="0"/>
                  <a:t>do heuristic search through structure space, then parameter estimation</a:t>
                </a:r>
              </a:p>
              <a:p>
                <a:r>
                  <a:rPr lang="en-GB" dirty="0">
                    <a:solidFill>
                      <a:schemeClr val="accent1"/>
                    </a:solidFill>
                  </a:rPr>
                  <a:t>Unknown structure, hidden variables</a:t>
                </a:r>
                <a:r>
                  <a:rPr lang="en-GB" dirty="0"/>
                  <a:t>: </a:t>
                </a:r>
                <a:br>
                  <a:rPr lang="en-GB" dirty="0"/>
                </a:br>
                <a:r>
                  <a:rPr lang="en-GB" dirty="0"/>
                  <a:t>structural EM</a:t>
                </a:r>
              </a:p>
            </p:txBody>
          </p:sp>
        </mc:Choice>
        <mc:Fallback xmlns="">
          <p:sp>
            <p:nvSpPr>
              <p:cNvPr id="150531" name="Rectangle 3"/>
              <p:cNvSpPr>
                <a:spLocks noGrp="1" noRot="1" noChangeAspect="1" noMove="1" noResize="1" noEditPoints="1" noAdjustHandles="1" noChangeArrowheads="1" noChangeShapeType="1" noTextEdit="1"/>
              </p:cNvSpPr>
              <p:nvPr>
                <p:ph idx="1"/>
              </p:nvPr>
            </p:nvSpPr>
            <p:spPr>
              <a:blipFill>
                <a:blip r:embed="rId2"/>
                <a:stretch>
                  <a:fillRect l="-1436" t="-2687" r="-773"/>
                </a:stretch>
              </a:blipFill>
            </p:spPr>
            <p:txBody>
              <a:bodyPr/>
              <a:lstStyle/>
              <a:p>
                <a:r>
                  <a:rPr lang="en-GB">
                    <a:noFill/>
                  </a:rPr>
                  <a:t> </a:t>
                </a:r>
              </a:p>
            </p:txBody>
          </p:sp>
        </mc:Fallback>
      </mc:AlternateContent>
      <p:sp>
        <p:nvSpPr>
          <p:cNvPr id="6" name="Slide Number Placeholder 5">
            <a:extLst>
              <a:ext uri="{FF2B5EF4-FFF2-40B4-BE49-F238E27FC236}">
                <a16:creationId xmlns:a16="http://schemas.microsoft.com/office/drawing/2014/main" id="{FF8A7C4E-0988-1941-B8BC-A1B4E688368F}"/>
              </a:ext>
            </a:extLst>
          </p:cNvPr>
          <p:cNvSpPr>
            <a:spLocks noGrp="1"/>
          </p:cNvSpPr>
          <p:nvPr>
            <p:ph type="sldNum" sz="quarter" idx="4"/>
          </p:nvPr>
        </p:nvSpPr>
        <p:spPr/>
        <p:txBody>
          <a:bodyPr/>
          <a:lstStyle/>
          <a:p>
            <a:fld id="{67C9959E-8E6B-B04C-9955-EA096F41CA7A}" type="slidenum">
              <a:rPr lang="en-GB" smtClean="0"/>
              <a:t>21</a:t>
            </a:fld>
            <a:endParaRPr lang="en-GB"/>
          </a:p>
        </p:txBody>
      </p:sp>
      <p:sp>
        <p:nvSpPr>
          <p:cNvPr id="2" name="Date Placeholder 1">
            <a:extLst>
              <a:ext uri="{FF2B5EF4-FFF2-40B4-BE49-F238E27FC236}">
                <a16:creationId xmlns:a16="http://schemas.microsoft.com/office/drawing/2014/main" id="{588DE091-3D37-7341-BFAC-D54A85483A33}"/>
              </a:ext>
            </a:extLst>
          </p:cNvPr>
          <p:cNvSpPr>
            <a:spLocks noGrp="1"/>
          </p:cNvSpPr>
          <p:nvPr>
            <p:ph type="dt" sz="half" idx="2"/>
          </p:nvPr>
        </p:nvSpPr>
        <p:spPr/>
        <p:txBody>
          <a:bodyPr/>
          <a:lstStyle/>
          <a:p>
            <a:r>
              <a:rPr lang="en-GB"/>
              <a:t>Lifted Learning</a:t>
            </a:r>
            <a:endParaRPr lang="en-US" dirty="0"/>
          </a:p>
        </p:txBody>
      </p:sp>
      <p:sp>
        <p:nvSpPr>
          <p:cNvPr id="3" name="Footer Placeholder 2">
            <a:extLst>
              <a:ext uri="{FF2B5EF4-FFF2-40B4-BE49-F238E27FC236}">
                <a16:creationId xmlns:a16="http://schemas.microsoft.com/office/drawing/2014/main" id="{046C2350-5097-A148-A10A-ADD08F3433D2}"/>
              </a:ext>
            </a:extLst>
          </p:cNvPr>
          <p:cNvSpPr>
            <a:spLocks noGrp="1"/>
          </p:cNvSpPr>
          <p:nvPr>
            <p:ph type="ftr" sz="quarter" idx="3"/>
          </p:nvPr>
        </p:nvSpPr>
        <p:spPr/>
        <p:txBody>
          <a:bodyPr/>
          <a:lstStyle/>
          <a:p>
            <a:r>
              <a:rPr lang="en-GB"/>
              <a:t>T. Braun - StaRAI</a:t>
            </a:r>
          </a:p>
        </p:txBody>
      </p:sp>
    </p:spTree>
    <p:extLst>
      <p:ext uri="{BB962C8B-B14F-4D97-AF65-F5344CB8AC3E}">
        <p14:creationId xmlns:p14="http://schemas.microsoft.com/office/powerpoint/2010/main" val="23491620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B6163-1FC4-A445-A0AD-2A600AE6C916}"/>
              </a:ext>
            </a:extLst>
          </p:cNvPr>
          <p:cNvSpPr>
            <a:spLocks noGrp="1"/>
          </p:cNvSpPr>
          <p:nvPr>
            <p:ph type="title"/>
          </p:nvPr>
        </p:nvSpPr>
        <p:spPr/>
        <p:txBody>
          <a:bodyPr>
            <a:normAutofit/>
          </a:bodyPr>
          <a:lstStyle/>
          <a:p>
            <a:r>
              <a:rPr lang="en-GB" dirty="0"/>
              <a:t>Outline: 4. Lifted Learning</a:t>
            </a:r>
          </a:p>
        </p:txBody>
      </p:sp>
      <p:sp>
        <p:nvSpPr>
          <p:cNvPr id="3" name="Content Placeholder 2">
            <a:extLst>
              <a:ext uri="{FF2B5EF4-FFF2-40B4-BE49-F238E27FC236}">
                <a16:creationId xmlns:a16="http://schemas.microsoft.com/office/drawing/2014/main" id="{7910942D-095A-5743-9021-C7CFDB68203A}"/>
              </a:ext>
            </a:extLst>
          </p:cNvPr>
          <p:cNvSpPr>
            <a:spLocks noGrp="1"/>
          </p:cNvSpPr>
          <p:nvPr>
            <p:ph idx="1"/>
          </p:nvPr>
        </p:nvSpPr>
        <p:spPr/>
        <p:txBody>
          <a:bodyPr>
            <a:normAutofit/>
          </a:bodyPr>
          <a:lstStyle/>
          <a:p>
            <a:pPr marL="514350" indent="-514350">
              <a:buFont typeface="+mj-lt"/>
              <a:buAutoNum type="alphaUcPeriod"/>
            </a:pPr>
            <a:r>
              <a:rPr lang="en-GB" i="1" dirty="0"/>
              <a:t>Overview of (propositional) learning</a:t>
            </a:r>
          </a:p>
          <a:p>
            <a:pPr lvl="1"/>
            <a:r>
              <a:rPr lang="en-GB" dirty="0"/>
              <a:t>Parameter and structure learning</a:t>
            </a:r>
          </a:p>
          <a:p>
            <a:pPr marL="514350" indent="-514350">
              <a:buFont typeface="+mj-lt"/>
              <a:buAutoNum type="alphaUcPeriod"/>
            </a:pPr>
            <a:r>
              <a:rPr lang="en-GB" b="1" i="1" dirty="0">
                <a:solidFill>
                  <a:schemeClr val="accent1"/>
                </a:solidFill>
              </a:rPr>
              <a:t>Lifted encoding of propositional models</a:t>
            </a:r>
          </a:p>
          <a:p>
            <a:pPr lvl="1"/>
            <a:r>
              <a:rPr lang="en-GB" dirty="0">
                <a:solidFill>
                  <a:schemeClr val="accent1"/>
                </a:solidFill>
              </a:rPr>
              <a:t>Colour passing</a:t>
            </a:r>
          </a:p>
          <a:p>
            <a:pPr marL="514350" indent="-514350">
              <a:buFont typeface="+mj-lt"/>
              <a:buAutoNum type="alphaUcPeriod"/>
            </a:pPr>
            <a:r>
              <a:rPr lang="en-GB" i="1" dirty="0"/>
              <a:t>Relation(al) learning</a:t>
            </a:r>
          </a:p>
          <a:p>
            <a:pPr lvl="1"/>
            <a:r>
              <a:rPr lang="en-GB" dirty="0"/>
              <a:t>First-order inductive learning, decision tree representation</a:t>
            </a:r>
          </a:p>
          <a:p>
            <a:pPr lvl="1"/>
            <a:r>
              <a:rPr lang="en-GB" dirty="0"/>
              <a:t>Relational dependency network learning</a:t>
            </a:r>
          </a:p>
          <a:p>
            <a:pPr lvl="1"/>
            <a:r>
              <a:rPr lang="en-GB" dirty="0"/>
              <a:t>Changing domains</a:t>
            </a:r>
          </a:p>
          <a:p>
            <a:pPr marL="514350" indent="-514350">
              <a:buFont typeface="+mj-lt"/>
              <a:buAutoNum type="alphaUcPeriod"/>
            </a:pPr>
            <a:r>
              <a:rPr lang="en-GB" i="1" dirty="0"/>
              <a:t>Approximating Symmetries</a:t>
            </a:r>
          </a:p>
          <a:p>
            <a:pPr lvl="1"/>
            <a:r>
              <a:rPr lang="en-GB" dirty="0"/>
              <a:t>Evidence and model-based approaches, local structure</a:t>
            </a:r>
          </a:p>
        </p:txBody>
      </p:sp>
      <p:sp>
        <p:nvSpPr>
          <p:cNvPr id="4" name="Date Placeholder 3">
            <a:extLst>
              <a:ext uri="{FF2B5EF4-FFF2-40B4-BE49-F238E27FC236}">
                <a16:creationId xmlns:a16="http://schemas.microsoft.com/office/drawing/2014/main" id="{3CFBA99F-48CE-2548-B07B-BA6F9973E825}"/>
              </a:ext>
            </a:extLst>
          </p:cNvPr>
          <p:cNvSpPr>
            <a:spLocks noGrp="1"/>
          </p:cNvSpPr>
          <p:nvPr>
            <p:ph type="dt" sz="half" idx="2"/>
          </p:nvPr>
        </p:nvSpPr>
        <p:spPr/>
        <p:txBody>
          <a:bodyPr/>
          <a:lstStyle/>
          <a:p>
            <a:r>
              <a:rPr lang="en-GB"/>
              <a:t>Lifted Learning</a:t>
            </a:r>
            <a:endParaRPr lang="en-US" dirty="0"/>
          </a:p>
        </p:txBody>
      </p:sp>
      <p:sp>
        <p:nvSpPr>
          <p:cNvPr id="6" name="Footer Placeholder 5">
            <a:extLst>
              <a:ext uri="{FF2B5EF4-FFF2-40B4-BE49-F238E27FC236}">
                <a16:creationId xmlns:a16="http://schemas.microsoft.com/office/drawing/2014/main" id="{B6AEBEF4-2543-9042-9223-3C836C3D0FFD}"/>
              </a:ext>
            </a:extLst>
          </p:cNvPr>
          <p:cNvSpPr>
            <a:spLocks noGrp="1"/>
          </p:cNvSpPr>
          <p:nvPr>
            <p:ph type="ftr" sz="quarter" idx="3"/>
          </p:nvPr>
        </p:nvSpPr>
        <p:spPr/>
        <p:txBody>
          <a:bodyPr/>
          <a:lstStyle/>
          <a:p>
            <a:r>
              <a:rPr lang="en-GB"/>
              <a:t>T. Braun - StaRAI</a:t>
            </a:r>
          </a:p>
        </p:txBody>
      </p:sp>
      <p:sp>
        <p:nvSpPr>
          <p:cNvPr id="5" name="Slide Number Placeholder 4">
            <a:extLst>
              <a:ext uri="{FF2B5EF4-FFF2-40B4-BE49-F238E27FC236}">
                <a16:creationId xmlns:a16="http://schemas.microsoft.com/office/drawing/2014/main" id="{3123AB03-3A8E-584A-849C-5FED317EE6F3}"/>
              </a:ext>
            </a:extLst>
          </p:cNvPr>
          <p:cNvSpPr>
            <a:spLocks noGrp="1"/>
          </p:cNvSpPr>
          <p:nvPr>
            <p:ph type="sldNum" sz="quarter" idx="4"/>
          </p:nvPr>
        </p:nvSpPr>
        <p:spPr/>
        <p:txBody>
          <a:bodyPr/>
          <a:lstStyle/>
          <a:p>
            <a:fld id="{67C9959E-8E6B-B04C-9955-EA096F41CA7A}" type="slidenum">
              <a:rPr lang="en-GB" smtClean="0"/>
              <a:t>22</a:t>
            </a:fld>
            <a:endParaRPr lang="en-GB"/>
          </a:p>
        </p:txBody>
      </p:sp>
    </p:spTree>
    <p:extLst>
      <p:ext uri="{BB962C8B-B14F-4D97-AF65-F5344CB8AC3E}">
        <p14:creationId xmlns:p14="http://schemas.microsoft.com/office/powerpoint/2010/main" val="33688435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Compression</a:t>
            </a:r>
          </a:p>
        </p:txBody>
      </p:sp>
      <p:sp>
        <p:nvSpPr>
          <p:cNvPr id="4" name="Date Placeholder 3">
            <a:extLst>
              <a:ext uri="{FF2B5EF4-FFF2-40B4-BE49-F238E27FC236}">
                <a16:creationId xmlns:a16="http://schemas.microsoft.com/office/drawing/2014/main" id="{E1DB744B-9AC5-D449-96D9-74D33D67E8C1}"/>
              </a:ext>
            </a:extLst>
          </p:cNvPr>
          <p:cNvSpPr>
            <a:spLocks noGrp="1"/>
          </p:cNvSpPr>
          <p:nvPr>
            <p:ph type="dt" sz="half" idx="2"/>
          </p:nvPr>
        </p:nvSpPr>
        <p:spPr/>
        <p:txBody>
          <a:bodyPr/>
          <a:lstStyle/>
          <a:p>
            <a:r>
              <a:rPr lang="en-GB"/>
              <a:t>Lifted Learning</a:t>
            </a:r>
            <a:endParaRPr lang="en-US" dirty="0"/>
          </a:p>
        </p:txBody>
      </p:sp>
      <p:sp>
        <p:nvSpPr>
          <p:cNvPr id="6" name="Footer Placeholder 5">
            <a:extLst>
              <a:ext uri="{FF2B5EF4-FFF2-40B4-BE49-F238E27FC236}">
                <a16:creationId xmlns:a16="http://schemas.microsoft.com/office/drawing/2014/main" id="{0DCA1C0A-E3CD-FF42-AAF3-6A2D747BF54B}"/>
              </a:ext>
            </a:extLst>
          </p:cNvPr>
          <p:cNvSpPr>
            <a:spLocks noGrp="1"/>
          </p:cNvSpPr>
          <p:nvPr>
            <p:ph type="ftr" sz="quarter" idx="3"/>
          </p:nvPr>
        </p:nvSpPr>
        <p:spPr/>
        <p:txBody>
          <a:bodyPr/>
          <a:lstStyle/>
          <a:p>
            <a:r>
              <a:rPr lang="en-GB"/>
              <a:t>T. Braun - StaRAI</a:t>
            </a:r>
          </a:p>
        </p:txBody>
      </p:sp>
      <p:sp>
        <p:nvSpPr>
          <p:cNvPr id="3" name="Slide Number Placeholder 2">
            <a:extLst>
              <a:ext uri="{FF2B5EF4-FFF2-40B4-BE49-F238E27FC236}">
                <a16:creationId xmlns:a16="http://schemas.microsoft.com/office/drawing/2014/main" id="{D84D4325-5FC7-5947-860B-9DB4CC52984F}"/>
              </a:ext>
            </a:extLst>
          </p:cNvPr>
          <p:cNvSpPr>
            <a:spLocks noGrp="1"/>
          </p:cNvSpPr>
          <p:nvPr>
            <p:ph type="sldNum" sz="quarter" idx="4"/>
          </p:nvPr>
        </p:nvSpPr>
        <p:spPr/>
        <p:txBody>
          <a:bodyPr/>
          <a:lstStyle/>
          <a:p>
            <a:fld id="{67C9959E-8E6B-B04C-9955-EA096F41CA7A}" type="slidenum">
              <a:rPr lang="en-GB" smtClean="0"/>
              <a:t>23</a:t>
            </a:fld>
            <a:endParaRPr lang="en-GB"/>
          </a:p>
        </p:txBody>
      </p:sp>
      <p:sp>
        <p:nvSpPr>
          <p:cNvPr id="5" name="TextBox 4">
            <a:extLst>
              <a:ext uri="{FF2B5EF4-FFF2-40B4-BE49-F238E27FC236}">
                <a16:creationId xmlns:a16="http://schemas.microsoft.com/office/drawing/2014/main" id="{1475D3AD-194F-134A-8828-85BEFF94F6B2}"/>
              </a:ext>
            </a:extLst>
          </p:cNvPr>
          <p:cNvSpPr txBox="1"/>
          <p:nvPr/>
        </p:nvSpPr>
        <p:spPr>
          <a:xfrm>
            <a:off x="283221" y="1453744"/>
            <a:ext cx="1181734" cy="646331"/>
          </a:xfrm>
          <a:prstGeom prst="rect">
            <a:avLst/>
          </a:prstGeom>
          <a:noFill/>
        </p:spPr>
        <p:txBody>
          <a:bodyPr wrap="none" rtlCol="0">
            <a:spAutoFit/>
          </a:bodyPr>
          <a:lstStyle/>
          <a:p>
            <a:r>
              <a:rPr lang="de-DE" sz="3600" dirty="0">
                <a:solidFill>
                  <a:srgbClr val="FFC000"/>
                </a:solidFill>
              </a:rPr>
              <a:t>Input</a:t>
            </a:r>
          </a:p>
        </p:txBody>
      </p:sp>
      <p:sp>
        <p:nvSpPr>
          <p:cNvPr id="228" name="TextBox 227">
            <a:extLst>
              <a:ext uri="{FF2B5EF4-FFF2-40B4-BE49-F238E27FC236}">
                <a16:creationId xmlns:a16="http://schemas.microsoft.com/office/drawing/2014/main" id="{B7ED3D91-2822-384B-A2EA-70D707A0501B}"/>
              </a:ext>
            </a:extLst>
          </p:cNvPr>
          <p:cNvSpPr txBox="1"/>
          <p:nvPr/>
        </p:nvSpPr>
        <p:spPr>
          <a:xfrm>
            <a:off x="7076517" y="848975"/>
            <a:ext cx="1047082" cy="646331"/>
          </a:xfrm>
          <a:prstGeom prst="rect">
            <a:avLst/>
          </a:prstGeom>
          <a:noFill/>
        </p:spPr>
        <p:txBody>
          <a:bodyPr wrap="none" rtlCol="0">
            <a:spAutoFit/>
          </a:bodyPr>
          <a:lstStyle/>
          <a:p>
            <a:r>
              <a:rPr lang="de-DE" sz="3600" dirty="0">
                <a:solidFill>
                  <a:schemeClr val="accent1"/>
                </a:solidFill>
              </a:rPr>
              <a:t>Goal</a:t>
            </a:r>
          </a:p>
        </p:txBody>
      </p:sp>
      <p:grpSp>
        <p:nvGrpSpPr>
          <p:cNvPr id="197" name="Group 196">
            <a:extLst>
              <a:ext uri="{FF2B5EF4-FFF2-40B4-BE49-F238E27FC236}">
                <a16:creationId xmlns:a16="http://schemas.microsoft.com/office/drawing/2014/main" id="{0DE7D3DB-4D39-0D48-AEF0-CCC88A68AE74}"/>
              </a:ext>
            </a:extLst>
          </p:cNvPr>
          <p:cNvGrpSpPr/>
          <p:nvPr/>
        </p:nvGrpSpPr>
        <p:grpSpPr>
          <a:xfrm>
            <a:off x="209224" y="3816604"/>
            <a:ext cx="5606387" cy="2078523"/>
            <a:chOff x="214975" y="3467006"/>
            <a:chExt cx="5606387" cy="2078523"/>
          </a:xfrm>
        </p:grpSpPr>
        <p:cxnSp>
          <p:nvCxnSpPr>
            <p:cNvPr id="198" name="Straight Connector 197">
              <a:extLst>
                <a:ext uri="{FF2B5EF4-FFF2-40B4-BE49-F238E27FC236}">
                  <a16:creationId xmlns:a16="http://schemas.microsoft.com/office/drawing/2014/main" id="{8D3FBE1C-E6AA-1B4F-A62E-C14FC21AD03C}"/>
                </a:ext>
              </a:extLst>
            </p:cNvPr>
            <p:cNvCxnSpPr>
              <a:cxnSpLocks/>
              <a:stCxn id="206" idx="0"/>
              <a:endCxn id="218" idx="2"/>
            </p:cNvCxnSpPr>
            <p:nvPr/>
          </p:nvCxnSpPr>
          <p:spPr>
            <a:xfrm flipV="1">
              <a:off x="1119060" y="3861424"/>
              <a:ext cx="537714" cy="4561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9AEAF585-FBB6-8C47-ABDC-7FBDA173BDA0}"/>
                </a:ext>
              </a:extLst>
            </p:cNvPr>
            <p:cNvCxnSpPr>
              <a:cxnSpLocks/>
              <a:stCxn id="208" idx="2"/>
              <a:endCxn id="216" idx="3"/>
            </p:cNvCxnSpPr>
            <p:nvPr/>
          </p:nvCxnSpPr>
          <p:spPr>
            <a:xfrm flipH="1" flipV="1">
              <a:off x="2265050" y="4124451"/>
              <a:ext cx="96393" cy="1412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0" name="Group 199">
              <a:extLst>
                <a:ext uri="{FF2B5EF4-FFF2-40B4-BE49-F238E27FC236}">
                  <a16:creationId xmlns:a16="http://schemas.microsoft.com/office/drawing/2014/main" id="{DDFACE9B-4604-0D4D-92FB-DF2386999D83}"/>
                </a:ext>
              </a:extLst>
            </p:cNvPr>
            <p:cNvGrpSpPr/>
            <p:nvPr/>
          </p:nvGrpSpPr>
          <p:grpSpPr>
            <a:xfrm>
              <a:off x="1559665" y="3467006"/>
              <a:ext cx="194219" cy="394418"/>
              <a:chOff x="5586931" y="4487402"/>
              <a:chExt cx="194219" cy="394418"/>
            </a:xfrm>
          </p:grpSpPr>
          <p:sp>
            <p:nvSpPr>
              <p:cNvPr id="218" name="Rectangle 217">
                <a:extLst>
                  <a:ext uri="{FF2B5EF4-FFF2-40B4-BE49-F238E27FC236}">
                    <a16:creationId xmlns:a16="http://schemas.microsoft.com/office/drawing/2014/main" id="{4340E613-0E49-3543-8BB8-DDE41688B74D}"/>
                  </a:ext>
                </a:extLst>
              </p:cNvPr>
              <p:cNvSpPr/>
              <p:nvPr/>
            </p:nvSpPr>
            <p:spPr>
              <a:xfrm>
                <a:off x="5612040" y="4737820"/>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GB" sz="1400">
                  <a:solidFill>
                    <a:srgbClr val="FFC000"/>
                  </a:solidFill>
                </a:endParaRPr>
              </a:p>
            </p:txBody>
          </p:sp>
          <mc:AlternateContent xmlns:mc="http://schemas.openxmlformats.org/markup-compatibility/2006" xmlns:a14="http://schemas.microsoft.com/office/drawing/2010/main">
            <mc:Choice Requires="a14">
              <p:sp>
                <p:nvSpPr>
                  <p:cNvPr id="219" name="TextBox 218">
                    <a:extLst>
                      <a:ext uri="{FF2B5EF4-FFF2-40B4-BE49-F238E27FC236}">
                        <a16:creationId xmlns:a16="http://schemas.microsoft.com/office/drawing/2014/main" id="{EF674917-91EB-D446-BAC1-637F7DB7EE9C}"/>
                      </a:ext>
                    </a:extLst>
                  </p:cNvPr>
                  <p:cNvSpPr txBox="1"/>
                  <p:nvPr/>
                </p:nvSpPr>
                <p:spPr>
                  <a:xfrm>
                    <a:off x="5586931" y="4487402"/>
                    <a:ext cx="194219"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rgbClr val="FFC000"/>
                                  </a:solidFill>
                                  <a:latin typeface="Cambria Math" panose="02040503050406030204" pitchFamily="18" charset="0"/>
                                </a:rPr>
                              </m:ctrlPr>
                            </m:sSubPr>
                            <m:e>
                              <m:r>
                                <a:rPr lang="de-DE" sz="1400" b="0" i="1" smtClean="0">
                                  <a:solidFill>
                                    <a:srgbClr val="FFC000"/>
                                  </a:solidFill>
                                  <a:latin typeface="Cambria Math" panose="02040503050406030204" pitchFamily="18" charset="0"/>
                                </a:rPr>
                                <m:t>𝑓</m:t>
                              </m:r>
                            </m:e>
                            <m:sub>
                              <m:r>
                                <a:rPr lang="de-DE" sz="1400" b="0" i="1" smtClean="0">
                                  <a:solidFill>
                                    <a:srgbClr val="FFC000"/>
                                  </a:solidFill>
                                  <a:latin typeface="Cambria Math" panose="02040503050406030204" pitchFamily="18" charset="0"/>
                                </a:rPr>
                                <m:t>2</m:t>
                              </m:r>
                            </m:sub>
                          </m:sSub>
                        </m:oMath>
                      </m:oMathPara>
                    </a14:m>
                    <a:endParaRPr lang="en-GB" sz="1400" dirty="0">
                      <a:solidFill>
                        <a:srgbClr val="FFC000"/>
                      </a:solidFill>
                    </a:endParaRPr>
                  </a:p>
                </p:txBody>
              </p:sp>
            </mc:Choice>
            <mc:Fallback xmlns="">
              <p:sp>
                <p:nvSpPr>
                  <p:cNvPr id="90" name="TextBox 89">
                    <a:extLst>
                      <a:ext uri="{FF2B5EF4-FFF2-40B4-BE49-F238E27FC236}">
                        <a16:creationId xmlns:a16="http://schemas.microsoft.com/office/drawing/2014/main" id="{D271EBF1-B10C-A446-9786-1314BB9DC53B}"/>
                      </a:ext>
                    </a:extLst>
                  </p:cNvPr>
                  <p:cNvSpPr txBox="1">
                    <a:spLocks noRot="1" noChangeAspect="1" noMove="1" noResize="1" noEditPoints="1" noAdjustHandles="1" noChangeArrowheads="1" noChangeShapeType="1" noTextEdit="1"/>
                  </p:cNvSpPr>
                  <p:nvPr/>
                </p:nvSpPr>
                <p:spPr>
                  <a:xfrm>
                    <a:off x="5586931" y="4487402"/>
                    <a:ext cx="194219" cy="215444"/>
                  </a:xfrm>
                  <a:prstGeom prst="rect">
                    <a:avLst/>
                  </a:prstGeom>
                  <a:blipFill>
                    <a:blip r:embed="rId4"/>
                    <a:stretch>
                      <a:fillRect l="-37500" b="-27778"/>
                    </a:stretch>
                  </a:blipFill>
                </p:spPr>
                <p:txBody>
                  <a:bodyPr/>
                  <a:lstStyle/>
                  <a:p>
                    <a:r>
                      <a:rPr lang="en-GB">
                        <a:noFill/>
                      </a:rPr>
                      <a:t> </a:t>
                    </a:r>
                  </a:p>
                </p:txBody>
              </p:sp>
            </mc:Fallback>
          </mc:AlternateContent>
        </p:grpSp>
        <p:grpSp>
          <p:nvGrpSpPr>
            <p:cNvPr id="201" name="Group 200">
              <a:extLst>
                <a:ext uri="{FF2B5EF4-FFF2-40B4-BE49-F238E27FC236}">
                  <a16:creationId xmlns:a16="http://schemas.microsoft.com/office/drawing/2014/main" id="{78C814DA-5A43-ED45-B862-DF86CF0B580D}"/>
                </a:ext>
              </a:extLst>
            </p:cNvPr>
            <p:cNvGrpSpPr/>
            <p:nvPr/>
          </p:nvGrpSpPr>
          <p:grpSpPr>
            <a:xfrm>
              <a:off x="2095941" y="3818510"/>
              <a:ext cx="194219" cy="377941"/>
              <a:chOff x="5974097" y="4505546"/>
              <a:chExt cx="194219" cy="377941"/>
            </a:xfrm>
          </p:grpSpPr>
          <p:sp>
            <p:nvSpPr>
              <p:cNvPr id="216" name="Rectangle 215">
                <a:extLst>
                  <a:ext uri="{FF2B5EF4-FFF2-40B4-BE49-F238E27FC236}">
                    <a16:creationId xmlns:a16="http://schemas.microsoft.com/office/drawing/2014/main" id="{411D095A-0D0F-2E44-AFAB-5FB2484CDF41}"/>
                  </a:ext>
                </a:extLst>
              </p:cNvPr>
              <p:cNvSpPr/>
              <p:nvPr/>
            </p:nvSpPr>
            <p:spPr>
              <a:xfrm>
                <a:off x="5999206" y="473948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GB" sz="1400">
                  <a:solidFill>
                    <a:srgbClr val="FFC000"/>
                  </a:solidFill>
                </a:endParaRPr>
              </a:p>
            </p:txBody>
          </p:sp>
          <mc:AlternateContent xmlns:mc="http://schemas.openxmlformats.org/markup-compatibility/2006" xmlns:a14="http://schemas.microsoft.com/office/drawing/2010/main">
            <mc:Choice Requires="a14">
              <p:sp>
                <p:nvSpPr>
                  <p:cNvPr id="217" name="TextBox 216">
                    <a:extLst>
                      <a:ext uri="{FF2B5EF4-FFF2-40B4-BE49-F238E27FC236}">
                        <a16:creationId xmlns:a16="http://schemas.microsoft.com/office/drawing/2014/main" id="{AF206AE1-CAF2-114B-A412-FC77C02799ED}"/>
                      </a:ext>
                    </a:extLst>
                  </p:cNvPr>
                  <p:cNvSpPr txBox="1"/>
                  <p:nvPr/>
                </p:nvSpPr>
                <p:spPr>
                  <a:xfrm>
                    <a:off x="5974097" y="4505546"/>
                    <a:ext cx="194219"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rgbClr val="FFC000"/>
                                  </a:solidFill>
                                  <a:latin typeface="Cambria Math" panose="02040503050406030204" pitchFamily="18" charset="0"/>
                                </a:rPr>
                              </m:ctrlPr>
                            </m:sSubPr>
                            <m:e>
                              <m:r>
                                <a:rPr lang="de-DE" sz="1400" b="0" i="1" smtClean="0">
                                  <a:solidFill>
                                    <a:srgbClr val="FFC000"/>
                                  </a:solidFill>
                                  <a:latin typeface="Cambria Math" panose="02040503050406030204" pitchFamily="18" charset="0"/>
                                </a:rPr>
                                <m:t>𝑓</m:t>
                              </m:r>
                            </m:e>
                            <m:sub>
                              <m:r>
                                <a:rPr lang="de-DE" sz="1400" b="0" i="1" smtClean="0">
                                  <a:solidFill>
                                    <a:srgbClr val="FFC000"/>
                                  </a:solidFill>
                                  <a:latin typeface="Cambria Math" panose="02040503050406030204" pitchFamily="18" charset="0"/>
                                </a:rPr>
                                <m:t>3</m:t>
                              </m:r>
                            </m:sub>
                          </m:sSub>
                        </m:oMath>
                      </m:oMathPara>
                    </a14:m>
                    <a:endParaRPr lang="en-GB" sz="1400" dirty="0">
                      <a:solidFill>
                        <a:srgbClr val="FFC000"/>
                      </a:solidFill>
                    </a:endParaRPr>
                  </a:p>
                </p:txBody>
              </p:sp>
            </mc:Choice>
            <mc:Fallback xmlns="">
              <p:sp>
                <p:nvSpPr>
                  <p:cNvPr id="93" name="TextBox 92">
                    <a:extLst>
                      <a:ext uri="{FF2B5EF4-FFF2-40B4-BE49-F238E27FC236}">
                        <a16:creationId xmlns:a16="http://schemas.microsoft.com/office/drawing/2014/main" id="{2DD40BB5-0B06-EE4E-B6F0-860378A690D8}"/>
                      </a:ext>
                    </a:extLst>
                  </p:cNvPr>
                  <p:cNvSpPr txBox="1">
                    <a:spLocks noRot="1" noChangeAspect="1" noMove="1" noResize="1" noEditPoints="1" noAdjustHandles="1" noChangeArrowheads="1" noChangeShapeType="1" noTextEdit="1"/>
                  </p:cNvSpPr>
                  <p:nvPr/>
                </p:nvSpPr>
                <p:spPr>
                  <a:xfrm>
                    <a:off x="5974097" y="4505546"/>
                    <a:ext cx="194219" cy="215444"/>
                  </a:xfrm>
                  <a:prstGeom prst="rect">
                    <a:avLst/>
                  </a:prstGeom>
                  <a:blipFill>
                    <a:blip r:embed="rId5"/>
                    <a:stretch>
                      <a:fillRect l="-37500" b="-27778"/>
                    </a:stretch>
                  </a:blipFill>
                </p:spPr>
                <p:txBody>
                  <a:bodyPr/>
                  <a:lstStyle/>
                  <a:p>
                    <a:r>
                      <a:rPr lang="en-GB">
                        <a:noFill/>
                      </a:rPr>
                      <a:t> </a:t>
                    </a:r>
                  </a:p>
                </p:txBody>
              </p:sp>
            </mc:Fallback>
          </mc:AlternateContent>
        </p:grpSp>
        <p:cxnSp>
          <p:nvCxnSpPr>
            <p:cNvPr id="202" name="Straight Connector 201">
              <a:extLst>
                <a:ext uri="{FF2B5EF4-FFF2-40B4-BE49-F238E27FC236}">
                  <a16:creationId xmlns:a16="http://schemas.microsoft.com/office/drawing/2014/main" id="{703F162D-54F8-964E-8845-8244F81A45AD}"/>
                </a:ext>
              </a:extLst>
            </p:cNvPr>
            <p:cNvCxnSpPr>
              <a:cxnSpLocks/>
              <a:stCxn id="216" idx="2"/>
              <a:endCxn id="209" idx="0"/>
            </p:cNvCxnSpPr>
            <p:nvPr/>
          </p:nvCxnSpPr>
          <p:spPr>
            <a:xfrm flipH="1">
              <a:off x="2184974" y="4196451"/>
              <a:ext cx="8076" cy="4688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2BE6906C-0463-1940-834A-288EC768B9ED}"/>
                </a:ext>
              </a:extLst>
            </p:cNvPr>
            <p:cNvCxnSpPr>
              <a:cxnSpLocks/>
              <a:stCxn id="209" idx="6"/>
              <a:endCxn id="214" idx="1"/>
            </p:cNvCxnSpPr>
            <p:nvPr/>
          </p:nvCxnSpPr>
          <p:spPr>
            <a:xfrm>
              <a:off x="2907602" y="4860084"/>
              <a:ext cx="245239" cy="6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4C9714E8-CA80-CA4B-8937-A2E6BFAB3E16}"/>
                </a:ext>
              </a:extLst>
            </p:cNvPr>
            <p:cNvCxnSpPr>
              <a:cxnSpLocks/>
              <a:stCxn id="214" idx="2"/>
              <a:endCxn id="207" idx="0"/>
            </p:cNvCxnSpPr>
            <p:nvPr/>
          </p:nvCxnSpPr>
          <p:spPr>
            <a:xfrm flipH="1">
              <a:off x="2684470" y="4932754"/>
              <a:ext cx="540371" cy="2232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5" name="Group 204">
              <a:extLst>
                <a:ext uri="{FF2B5EF4-FFF2-40B4-BE49-F238E27FC236}">
                  <a16:creationId xmlns:a16="http://schemas.microsoft.com/office/drawing/2014/main" id="{CA2EB30F-2F8B-854D-8D40-62D0920B6DC2}"/>
                </a:ext>
              </a:extLst>
            </p:cNvPr>
            <p:cNvGrpSpPr/>
            <p:nvPr/>
          </p:nvGrpSpPr>
          <p:grpSpPr>
            <a:xfrm>
              <a:off x="3127732" y="4545259"/>
              <a:ext cx="194219" cy="387495"/>
              <a:chOff x="7895512" y="4482285"/>
              <a:chExt cx="194219" cy="387495"/>
            </a:xfrm>
          </p:grpSpPr>
          <p:sp>
            <p:nvSpPr>
              <p:cNvPr id="214" name="Rectangle 213">
                <a:extLst>
                  <a:ext uri="{FF2B5EF4-FFF2-40B4-BE49-F238E27FC236}">
                    <a16:creationId xmlns:a16="http://schemas.microsoft.com/office/drawing/2014/main" id="{E77AD3D4-F476-AF4B-8D72-36F31631EB43}"/>
                  </a:ext>
                </a:extLst>
              </p:cNvPr>
              <p:cNvSpPr/>
              <p:nvPr/>
            </p:nvSpPr>
            <p:spPr>
              <a:xfrm>
                <a:off x="7920621" y="4725780"/>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GB" sz="1400">
                  <a:solidFill>
                    <a:srgbClr val="FFC000"/>
                  </a:solidFill>
                </a:endParaRPr>
              </a:p>
            </p:txBody>
          </p:sp>
          <mc:AlternateContent xmlns:mc="http://schemas.openxmlformats.org/markup-compatibility/2006" xmlns:a14="http://schemas.microsoft.com/office/drawing/2010/main">
            <mc:Choice Requires="a14">
              <p:sp>
                <p:nvSpPr>
                  <p:cNvPr id="215" name="TextBox 214">
                    <a:extLst>
                      <a:ext uri="{FF2B5EF4-FFF2-40B4-BE49-F238E27FC236}">
                        <a16:creationId xmlns:a16="http://schemas.microsoft.com/office/drawing/2014/main" id="{30591507-0D8A-244F-8207-FA17C10B6D06}"/>
                      </a:ext>
                    </a:extLst>
                  </p:cNvPr>
                  <p:cNvSpPr txBox="1"/>
                  <p:nvPr/>
                </p:nvSpPr>
                <p:spPr>
                  <a:xfrm>
                    <a:off x="7895512" y="4482285"/>
                    <a:ext cx="194219"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rgbClr val="FFC000"/>
                                  </a:solidFill>
                                  <a:latin typeface="Cambria Math" panose="02040503050406030204" pitchFamily="18" charset="0"/>
                                </a:rPr>
                              </m:ctrlPr>
                            </m:sSubPr>
                            <m:e>
                              <m:r>
                                <a:rPr lang="de-DE" sz="1400" b="0" i="1" smtClean="0">
                                  <a:solidFill>
                                    <a:srgbClr val="FFC000"/>
                                  </a:solidFill>
                                  <a:latin typeface="Cambria Math" panose="02040503050406030204" pitchFamily="18" charset="0"/>
                                </a:rPr>
                                <m:t>𝑓</m:t>
                              </m:r>
                            </m:e>
                            <m:sub>
                              <m:r>
                                <a:rPr lang="de-DE" sz="1400" b="0" i="1" smtClean="0">
                                  <a:solidFill>
                                    <a:srgbClr val="FFC000"/>
                                  </a:solidFill>
                                  <a:latin typeface="Cambria Math" panose="02040503050406030204" pitchFamily="18" charset="0"/>
                                </a:rPr>
                                <m:t>3</m:t>
                              </m:r>
                            </m:sub>
                          </m:sSub>
                        </m:oMath>
                      </m:oMathPara>
                    </a14:m>
                    <a:endParaRPr lang="en-GB" sz="1400" dirty="0">
                      <a:solidFill>
                        <a:srgbClr val="FFC000"/>
                      </a:solidFill>
                    </a:endParaRPr>
                  </a:p>
                </p:txBody>
              </p:sp>
            </mc:Choice>
            <mc:Fallback xmlns="">
              <p:sp>
                <p:nvSpPr>
                  <p:cNvPr id="99" name="TextBox 98">
                    <a:extLst>
                      <a:ext uri="{FF2B5EF4-FFF2-40B4-BE49-F238E27FC236}">
                        <a16:creationId xmlns:a16="http://schemas.microsoft.com/office/drawing/2014/main" id="{437D0CAF-6C76-0240-B4B8-0AC88643786F}"/>
                      </a:ext>
                    </a:extLst>
                  </p:cNvPr>
                  <p:cNvSpPr txBox="1">
                    <a:spLocks noRot="1" noChangeAspect="1" noMove="1" noResize="1" noEditPoints="1" noAdjustHandles="1" noChangeArrowheads="1" noChangeShapeType="1" noTextEdit="1"/>
                  </p:cNvSpPr>
                  <p:nvPr/>
                </p:nvSpPr>
                <p:spPr>
                  <a:xfrm>
                    <a:off x="7895512" y="4482285"/>
                    <a:ext cx="194219" cy="215444"/>
                  </a:xfrm>
                  <a:prstGeom prst="rect">
                    <a:avLst/>
                  </a:prstGeom>
                  <a:blipFill>
                    <a:blip r:embed="rId6"/>
                    <a:stretch>
                      <a:fillRect l="-35294" b="-27778"/>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206" name="TextBox 205">
                  <a:extLst>
                    <a:ext uri="{FF2B5EF4-FFF2-40B4-BE49-F238E27FC236}">
                      <a16:creationId xmlns:a16="http://schemas.microsoft.com/office/drawing/2014/main" id="{B27681BF-4EB6-9F40-97A5-C6C4265C2B87}"/>
                    </a:ext>
                  </a:extLst>
                </p:cNvPr>
                <p:cNvSpPr txBox="1"/>
                <p:nvPr/>
              </p:nvSpPr>
              <p:spPr>
                <a:xfrm>
                  <a:off x="214975" y="4317572"/>
                  <a:ext cx="1808170" cy="389513"/>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solidFill>
                              <a:srgbClr val="FFC000"/>
                            </a:solidFill>
                            <a:latin typeface="Cambria Math" charset="0"/>
                          </a:rPr>
                          <m:t>𝑇𝑟𝑎𝑣𝑒𝑙</m:t>
                        </m:r>
                        <m:r>
                          <m:rPr>
                            <m:nor/>
                          </m:rPr>
                          <a:rPr lang="de-DE">
                            <a:solidFill>
                              <a:srgbClr val="FFC000"/>
                            </a:solidFill>
                            <a:latin typeface="Cambria Math" charset="0"/>
                          </a:rPr>
                          <m:t>.</m:t>
                        </m:r>
                        <m:r>
                          <a:rPr lang="de-DE" i="1" smtClean="0">
                            <a:solidFill>
                              <a:srgbClr val="FFC000"/>
                            </a:solidFill>
                            <a:latin typeface="Cambria Math" panose="02040503050406030204" pitchFamily="18" charset="0"/>
                          </a:rPr>
                          <m:t>𝑎𝑙𝑖𝑐𝑒</m:t>
                        </m:r>
                      </m:oMath>
                    </m:oMathPara>
                  </a14:m>
                  <a:endParaRPr lang="en-GB" dirty="0">
                    <a:solidFill>
                      <a:srgbClr val="FFC000"/>
                    </a:solidFill>
                  </a:endParaRPr>
                </a:p>
              </p:txBody>
            </p:sp>
          </mc:Choice>
          <mc:Fallback xmlns="">
            <p:sp>
              <p:nvSpPr>
                <p:cNvPr id="85" name="TextBox 84">
                  <a:extLst>
                    <a:ext uri="{FF2B5EF4-FFF2-40B4-BE49-F238E27FC236}">
                      <a16:creationId xmlns:a16="http://schemas.microsoft.com/office/drawing/2014/main" id="{CA35B6C7-2B27-2E44-821A-9B3F5745A595}"/>
                    </a:ext>
                  </a:extLst>
                </p:cNvPr>
                <p:cNvSpPr txBox="1">
                  <a:spLocks noRot="1" noChangeAspect="1" noMove="1" noResize="1" noEditPoints="1" noAdjustHandles="1" noChangeArrowheads="1" noChangeShapeType="1" noTextEdit="1"/>
                </p:cNvSpPr>
                <p:nvPr/>
              </p:nvSpPr>
              <p:spPr>
                <a:xfrm>
                  <a:off x="214975" y="4317572"/>
                  <a:ext cx="1808170" cy="389513"/>
                </a:xfrm>
                <a:prstGeom prst="ellipse">
                  <a:avLst/>
                </a:prstGeom>
                <a:blipFill>
                  <a:blip r:embed="rId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7" name="TextBox 206">
                  <a:extLst>
                    <a:ext uri="{FF2B5EF4-FFF2-40B4-BE49-F238E27FC236}">
                      <a16:creationId xmlns:a16="http://schemas.microsoft.com/office/drawing/2014/main" id="{D2D2F7A4-C8AD-4846-B214-CCF63A544B3F}"/>
                    </a:ext>
                  </a:extLst>
                </p:cNvPr>
                <p:cNvSpPr txBox="1"/>
                <p:nvPr/>
              </p:nvSpPr>
              <p:spPr>
                <a:xfrm>
                  <a:off x="1612678" y="5156016"/>
                  <a:ext cx="2143584" cy="389513"/>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solidFill>
                              <a:srgbClr val="FFC000"/>
                            </a:solidFill>
                            <a:latin typeface="Cambria Math" charset="0"/>
                          </a:rPr>
                          <m:t>𝑇𝑟𝑒𝑎𝑡</m:t>
                        </m:r>
                        <m:r>
                          <m:rPr>
                            <m:nor/>
                          </m:rPr>
                          <a:rPr lang="de-DE">
                            <a:solidFill>
                              <a:srgbClr val="FFC000"/>
                            </a:solidFill>
                            <a:latin typeface="Cambria Math" charset="0"/>
                          </a:rPr>
                          <m:t>.</m:t>
                        </m:r>
                        <m:r>
                          <a:rPr lang="de-DE" i="1" smtClean="0">
                            <a:solidFill>
                              <a:srgbClr val="FFC000"/>
                            </a:solidFill>
                            <a:latin typeface="Cambria Math" panose="02040503050406030204" pitchFamily="18" charset="0"/>
                          </a:rPr>
                          <m:t>𝑎𝑙𝑖𝑐𝑒</m:t>
                        </m:r>
                        <m:r>
                          <m:rPr>
                            <m:nor/>
                          </m:rPr>
                          <a:rPr lang="de-DE">
                            <a:solidFill>
                              <a:srgbClr val="FFC000"/>
                            </a:solidFill>
                            <a:latin typeface="Cambria Math" charset="0"/>
                          </a:rPr>
                          <m:t>.</m:t>
                        </m:r>
                        <m:sSub>
                          <m:sSubPr>
                            <m:ctrlPr>
                              <a:rPr lang="de-DE" i="1">
                                <a:solidFill>
                                  <a:srgbClr val="FFC000"/>
                                </a:solidFill>
                                <a:latin typeface="Cambria Math" panose="02040503050406030204" pitchFamily="18" charset="0"/>
                              </a:rPr>
                            </m:ctrlPr>
                          </m:sSubPr>
                          <m:e>
                            <m:r>
                              <a:rPr lang="de-DE" i="1">
                                <a:solidFill>
                                  <a:srgbClr val="FFC000"/>
                                </a:solidFill>
                                <a:latin typeface="Cambria Math" panose="02040503050406030204" pitchFamily="18" charset="0"/>
                              </a:rPr>
                              <m:t>𝑚</m:t>
                            </m:r>
                          </m:e>
                          <m:sub>
                            <m:r>
                              <a:rPr lang="de-DE" i="1">
                                <a:solidFill>
                                  <a:srgbClr val="FFC000"/>
                                </a:solidFill>
                                <a:latin typeface="Cambria Math" charset="0"/>
                              </a:rPr>
                              <m:t>2</m:t>
                            </m:r>
                          </m:sub>
                        </m:sSub>
                      </m:oMath>
                    </m:oMathPara>
                  </a14:m>
                  <a:endParaRPr lang="en-GB" dirty="0">
                    <a:solidFill>
                      <a:srgbClr val="FFC000"/>
                    </a:solidFill>
                  </a:endParaRPr>
                </a:p>
              </p:txBody>
            </p:sp>
          </mc:Choice>
          <mc:Fallback xmlns="">
            <p:sp>
              <p:nvSpPr>
                <p:cNvPr id="102" name="TextBox 101">
                  <a:extLst>
                    <a:ext uri="{FF2B5EF4-FFF2-40B4-BE49-F238E27FC236}">
                      <a16:creationId xmlns:a16="http://schemas.microsoft.com/office/drawing/2014/main" id="{89B40D99-9F9F-1A48-A53D-1F7375655B47}"/>
                    </a:ext>
                  </a:extLst>
                </p:cNvPr>
                <p:cNvSpPr txBox="1">
                  <a:spLocks noRot="1" noChangeAspect="1" noMove="1" noResize="1" noEditPoints="1" noAdjustHandles="1" noChangeArrowheads="1" noChangeShapeType="1" noTextEdit="1"/>
                </p:cNvSpPr>
                <p:nvPr/>
              </p:nvSpPr>
              <p:spPr>
                <a:xfrm>
                  <a:off x="1612678" y="5156016"/>
                  <a:ext cx="2143584" cy="389513"/>
                </a:xfrm>
                <a:prstGeom prst="ellipse">
                  <a:avLst/>
                </a:prstGeom>
                <a:blipFill>
                  <a:blip r:embed="rId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8" name="TextBox 207">
                  <a:extLst>
                    <a:ext uri="{FF2B5EF4-FFF2-40B4-BE49-F238E27FC236}">
                      <a16:creationId xmlns:a16="http://schemas.microsoft.com/office/drawing/2014/main" id="{864AB569-1B1E-5D4C-ACFB-E03C88B24327}"/>
                    </a:ext>
                  </a:extLst>
                </p:cNvPr>
                <p:cNvSpPr txBox="1"/>
                <p:nvPr/>
              </p:nvSpPr>
              <p:spPr>
                <a:xfrm>
                  <a:off x="2361443" y="4070920"/>
                  <a:ext cx="2136101" cy="389513"/>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solidFill>
                              <a:srgbClr val="FFC000"/>
                            </a:solidFill>
                            <a:latin typeface="Cambria Math" charset="0"/>
                          </a:rPr>
                          <m:t>𝑇𝑟𝑒𝑎𝑡</m:t>
                        </m:r>
                        <m:r>
                          <m:rPr>
                            <m:nor/>
                          </m:rPr>
                          <a:rPr lang="de-DE">
                            <a:solidFill>
                              <a:srgbClr val="FFC000"/>
                            </a:solidFill>
                            <a:latin typeface="Cambria Math" charset="0"/>
                          </a:rPr>
                          <m:t>.</m:t>
                        </m:r>
                        <m:r>
                          <a:rPr lang="de-DE" i="1" smtClean="0">
                            <a:solidFill>
                              <a:srgbClr val="FFC000"/>
                            </a:solidFill>
                            <a:latin typeface="Cambria Math" panose="02040503050406030204" pitchFamily="18" charset="0"/>
                          </a:rPr>
                          <m:t>𝑎𝑙𝑖𝑐𝑒</m:t>
                        </m:r>
                        <m:r>
                          <m:rPr>
                            <m:nor/>
                          </m:rPr>
                          <a:rPr lang="de-DE">
                            <a:solidFill>
                              <a:srgbClr val="FFC000"/>
                            </a:solidFill>
                            <a:latin typeface="Cambria Math" charset="0"/>
                          </a:rPr>
                          <m:t>.</m:t>
                        </m:r>
                        <m:sSub>
                          <m:sSubPr>
                            <m:ctrlPr>
                              <a:rPr lang="de-DE" i="1">
                                <a:solidFill>
                                  <a:srgbClr val="FFC000"/>
                                </a:solidFill>
                                <a:latin typeface="Cambria Math" panose="02040503050406030204" pitchFamily="18" charset="0"/>
                              </a:rPr>
                            </m:ctrlPr>
                          </m:sSubPr>
                          <m:e>
                            <m:r>
                              <a:rPr lang="de-DE" i="1">
                                <a:solidFill>
                                  <a:srgbClr val="FFC000"/>
                                </a:solidFill>
                                <a:latin typeface="Cambria Math" panose="02040503050406030204" pitchFamily="18" charset="0"/>
                              </a:rPr>
                              <m:t>𝑚</m:t>
                            </m:r>
                          </m:e>
                          <m:sub>
                            <m:r>
                              <a:rPr lang="de-DE" i="1">
                                <a:solidFill>
                                  <a:srgbClr val="FFC000"/>
                                </a:solidFill>
                                <a:latin typeface="Cambria Math" charset="0"/>
                              </a:rPr>
                              <m:t>1</m:t>
                            </m:r>
                          </m:sub>
                        </m:sSub>
                      </m:oMath>
                    </m:oMathPara>
                  </a14:m>
                  <a:endParaRPr lang="en-GB" dirty="0">
                    <a:solidFill>
                      <a:srgbClr val="FFC000"/>
                    </a:solidFill>
                  </a:endParaRPr>
                </a:p>
              </p:txBody>
            </p:sp>
          </mc:Choice>
          <mc:Fallback xmlns="">
            <p:sp>
              <p:nvSpPr>
                <p:cNvPr id="105" name="TextBox 104">
                  <a:extLst>
                    <a:ext uri="{FF2B5EF4-FFF2-40B4-BE49-F238E27FC236}">
                      <a16:creationId xmlns:a16="http://schemas.microsoft.com/office/drawing/2014/main" id="{221C8275-D2D0-A344-8DE3-BB5EC831CD37}"/>
                    </a:ext>
                  </a:extLst>
                </p:cNvPr>
                <p:cNvSpPr txBox="1">
                  <a:spLocks noRot="1" noChangeAspect="1" noMove="1" noResize="1" noEditPoints="1" noAdjustHandles="1" noChangeArrowheads="1" noChangeShapeType="1" noTextEdit="1"/>
                </p:cNvSpPr>
                <p:nvPr/>
              </p:nvSpPr>
              <p:spPr>
                <a:xfrm>
                  <a:off x="2361443" y="4070920"/>
                  <a:ext cx="2136101" cy="389513"/>
                </a:xfrm>
                <a:prstGeom prst="ellipse">
                  <a:avLst/>
                </a:prstGeom>
                <a:blipFill>
                  <a:blip r:embed="rId9"/>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9" name="TextBox 208">
                  <a:extLst>
                    <a:ext uri="{FF2B5EF4-FFF2-40B4-BE49-F238E27FC236}">
                      <a16:creationId xmlns:a16="http://schemas.microsoft.com/office/drawing/2014/main" id="{9A9022E4-7D6F-A84C-A699-F4F17D623630}"/>
                    </a:ext>
                  </a:extLst>
                </p:cNvPr>
                <p:cNvSpPr txBox="1"/>
                <p:nvPr/>
              </p:nvSpPr>
              <p:spPr>
                <a:xfrm>
                  <a:off x="1462346" y="4665327"/>
                  <a:ext cx="1445256" cy="389513"/>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solidFill>
                              <a:srgbClr val="FFC000"/>
                            </a:solidFill>
                            <a:latin typeface="Cambria Math" charset="0"/>
                          </a:rPr>
                          <m:t>𝑆𝑖𝑐𝑘</m:t>
                        </m:r>
                        <m:r>
                          <m:rPr>
                            <m:nor/>
                          </m:rPr>
                          <a:rPr lang="de-DE">
                            <a:solidFill>
                              <a:srgbClr val="FFC000"/>
                            </a:solidFill>
                            <a:latin typeface="Cambria Math" charset="0"/>
                          </a:rPr>
                          <m:t>.</m:t>
                        </m:r>
                        <m:r>
                          <a:rPr lang="de-DE" i="1" smtClean="0">
                            <a:solidFill>
                              <a:srgbClr val="FFC000"/>
                            </a:solidFill>
                            <a:latin typeface="Cambria Math" panose="02040503050406030204" pitchFamily="18" charset="0"/>
                          </a:rPr>
                          <m:t>𝑎𝑙𝑖𝑐𝑒</m:t>
                        </m:r>
                      </m:oMath>
                    </m:oMathPara>
                  </a14:m>
                  <a:endParaRPr lang="en-GB" dirty="0">
                    <a:solidFill>
                      <a:srgbClr val="FFC000"/>
                    </a:solidFill>
                  </a:endParaRPr>
                </a:p>
              </p:txBody>
            </p:sp>
          </mc:Choice>
          <mc:Fallback xmlns="">
            <p:sp>
              <p:nvSpPr>
                <p:cNvPr id="108" name="TextBox 107">
                  <a:extLst>
                    <a:ext uri="{FF2B5EF4-FFF2-40B4-BE49-F238E27FC236}">
                      <a16:creationId xmlns:a16="http://schemas.microsoft.com/office/drawing/2014/main" id="{CC42A488-50EC-BE4C-B133-2DAC12BCFECC}"/>
                    </a:ext>
                  </a:extLst>
                </p:cNvPr>
                <p:cNvSpPr txBox="1">
                  <a:spLocks noRot="1" noChangeAspect="1" noMove="1" noResize="1" noEditPoints="1" noAdjustHandles="1" noChangeArrowheads="1" noChangeShapeType="1" noTextEdit="1"/>
                </p:cNvSpPr>
                <p:nvPr/>
              </p:nvSpPr>
              <p:spPr>
                <a:xfrm>
                  <a:off x="1462346" y="4665327"/>
                  <a:ext cx="1445256" cy="389513"/>
                </a:xfrm>
                <a:prstGeom prst="ellipse">
                  <a:avLst/>
                </a:prstGeom>
                <a:blipFill>
                  <a:blip r:embed="rId10"/>
                  <a:stretch>
                    <a:fillRect/>
                  </a:stretch>
                </a:blipFill>
                <a:ln>
                  <a:solidFill>
                    <a:schemeClr val="tx1"/>
                  </a:solidFill>
                </a:ln>
              </p:spPr>
              <p:txBody>
                <a:bodyPr/>
                <a:lstStyle/>
                <a:p>
                  <a:r>
                    <a:rPr lang="en-GB">
                      <a:noFill/>
                    </a:rPr>
                    <a:t> </a:t>
                  </a:r>
                </a:p>
              </p:txBody>
            </p:sp>
          </mc:Fallback>
        </mc:AlternateContent>
        <p:cxnSp>
          <p:nvCxnSpPr>
            <p:cNvPr id="210" name="Straight Connector 209">
              <a:extLst>
                <a:ext uri="{FF2B5EF4-FFF2-40B4-BE49-F238E27FC236}">
                  <a16:creationId xmlns:a16="http://schemas.microsoft.com/office/drawing/2014/main" id="{0A1E1CEB-0A2C-0548-8111-0177539AEACD}"/>
                </a:ext>
              </a:extLst>
            </p:cNvPr>
            <p:cNvCxnSpPr>
              <a:cxnSpLocks/>
              <a:stCxn id="218" idx="2"/>
              <a:endCxn id="209" idx="0"/>
            </p:cNvCxnSpPr>
            <p:nvPr/>
          </p:nvCxnSpPr>
          <p:spPr>
            <a:xfrm>
              <a:off x="1656774" y="3861424"/>
              <a:ext cx="528200" cy="8039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id="{FB185B04-F18E-CE45-8484-3B5A1611A064}"/>
                </a:ext>
              </a:extLst>
            </p:cNvPr>
            <p:cNvCxnSpPr>
              <a:cxnSpLocks/>
              <a:stCxn id="218" idx="3"/>
              <a:endCxn id="278" idx="3"/>
            </p:cNvCxnSpPr>
            <p:nvPr/>
          </p:nvCxnSpPr>
          <p:spPr>
            <a:xfrm>
              <a:off x="1728774" y="3789424"/>
              <a:ext cx="4092588" cy="161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a:extLst>
                <a:ext uri="{FF2B5EF4-FFF2-40B4-BE49-F238E27FC236}">
                  <a16:creationId xmlns:a16="http://schemas.microsoft.com/office/drawing/2014/main" id="{C1DB71B6-7421-1C43-88C9-6038CB6B81F6}"/>
                </a:ext>
              </a:extLst>
            </p:cNvPr>
            <p:cNvCxnSpPr>
              <a:cxnSpLocks/>
              <a:stCxn id="214" idx="3"/>
              <a:endCxn id="278" idx="3"/>
            </p:cNvCxnSpPr>
            <p:nvPr/>
          </p:nvCxnSpPr>
          <p:spPr>
            <a:xfrm flipV="1">
              <a:off x="3296841" y="3805524"/>
              <a:ext cx="2524521" cy="10552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a:extLst>
                <a:ext uri="{FF2B5EF4-FFF2-40B4-BE49-F238E27FC236}">
                  <a16:creationId xmlns:a16="http://schemas.microsoft.com/office/drawing/2014/main" id="{3B10F913-961F-7147-A696-8B5240CB525E}"/>
                </a:ext>
              </a:extLst>
            </p:cNvPr>
            <p:cNvCxnSpPr>
              <a:cxnSpLocks/>
              <a:stCxn id="216" idx="3"/>
              <a:endCxn id="278" idx="3"/>
            </p:cNvCxnSpPr>
            <p:nvPr/>
          </p:nvCxnSpPr>
          <p:spPr>
            <a:xfrm flipV="1">
              <a:off x="2265050" y="3805524"/>
              <a:ext cx="3556312" cy="3189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0" name="Group 219">
            <a:extLst>
              <a:ext uri="{FF2B5EF4-FFF2-40B4-BE49-F238E27FC236}">
                <a16:creationId xmlns:a16="http://schemas.microsoft.com/office/drawing/2014/main" id="{04E50E20-0CD3-3C4F-97FD-FC952369A62B}"/>
              </a:ext>
            </a:extLst>
          </p:cNvPr>
          <p:cNvGrpSpPr/>
          <p:nvPr/>
        </p:nvGrpSpPr>
        <p:grpSpPr>
          <a:xfrm>
            <a:off x="6352056" y="3816072"/>
            <a:ext cx="5678977" cy="2073958"/>
            <a:chOff x="6352056" y="3466474"/>
            <a:chExt cx="5678977" cy="2073958"/>
          </a:xfrm>
        </p:grpSpPr>
        <p:cxnSp>
          <p:nvCxnSpPr>
            <p:cNvPr id="221" name="Straight Connector 220">
              <a:extLst>
                <a:ext uri="{FF2B5EF4-FFF2-40B4-BE49-F238E27FC236}">
                  <a16:creationId xmlns:a16="http://schemas.microsoft.com/office/drawing/2014/main" id="{E2D9D3AE-37D4-BF40-B912-2CDA4126CA15}"/>
                </a:ext>
              </a:extLst>
            </p:cNvPr>
            <p:cNvCxnSpPr>
              <a:cxnSpLocks/>
              <a:stCxn id="230" idx="0"/>
              <a:endCxn id="242" idx="2"/>
            </p:cNvCxnSpPr>
            <p:nvPr/>
          </p:nvCxnSpPr>
          <p:spPr>
            <a:xfrm flipH="1" flipV="1">
              <a:off x="10733506" y="3860892"/>
              <a:ext cx="445783" cy="4415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a:extLst>
                <a:ext uri="{FF2B5EF4-FFF2-40B4-BE49-F238E27FC236}">
                  <a16:creationId xmlns:a16="http://schemas.microsoft.com/office/drawing/2014/main" id="{D0BE4D59-1920-6046-9672-783C704A1454}"/>
                </a:ext>
              </a:extLst>
            </p:cNvPr>
            <p:cNvCxnSpPr>
              <a:cxnSpLocks/>
              <a:stCxn id="232" idx="6"/>
              <a:endCxn id="240" idx="1"/>
            </p:cNvCxnSpPr>
            <p:nvPr/>
          </p:nvCxnSpPr>
          <p:spPr>
            <a:xfrm flipV="1">
              <a:off x="9934876" y="4105357"/>
              <a:ext cx="93316" cy="1603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3" name="Group 222">
              <a:extLst>
                <a:ext uri="{FF2B5EF4-FFF2-40B4-BE49-F238E27FC236}">
                  <a16:creationId xmlns:a16="http://schemas.microsoft.com/office/drawing/2014/main" id="{6F47DB17-29C3-5D41-AD4C-53C4557C5ED5}"/>
                </a:ext>
              </a:extLst>
            </p:cNvPr>
            <p:cNvGrpSpPr/>
            <p:nvPr/>
          </p:nvGrpSpPr>
          <p:grpSpPr>
            <a:xfrm>
              <a:off x="10636397" y="3466474"/>
              <a:ext cx="194219" cy="394418"/>
              <a:chOff x="5586931" y="4487402"/>
              <a:chExt cx="194219" cy="394418"/>
            </a:xfrm>
          </p:grpSpPr>
          <p:sp>
            <p:nvSpPr>
              <p:cNvPr id="242" name="Rectangle 241">
                <a:extLst>
                  <a:ext uri="{FF2B5EF4-FFF2-40B4-BE49-F238E27FC236}">
                    <a16:creationId xmlns:a16="http://schemas.microsoft.com/office/drawing/2014/main" id="{3DE6743F-036F-F147-94A7-A2D118632D42}"/>
                  </a:ext>
                </a:extLst>
              </p:cNvPr>
              <p:cNvSpPr/>
              <p:nvPr/>
            </p:nvSpPr>
            <p:spPr>
              <a:xfrm>
                <a:off x="5612040" y="4737820"/>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GB" sz="1400">
                  <a:solidFill>
                    <a:srgbClr val="FFC000"/>
                  </a:solidFill>
                </a:endParaRPr>
              </a:p>
            </p:txBody>
          </p:sp>
          <mc:AlternateContent xmlns:mc="http://schemas.openxmlformats.org/markup-compatibility/2006" xmlns:a14="http://schemas.microsoft.com/office/drawing/2010/main">
            <mc:Choice Requires="a14">
              <p:sp>
                <p:nvSpPr>
                  <p:cNvPr id="243" name="TextBox 242">
                    <a:extLst>
                      <a:ext uri="{FF2B5EF4-FFF2-40B4-BE49-F238E27FC236}">
                        <a16:creationId xmlns:a16="http://schemas.microsoft.com/office/drawing/2014/main" id="{341D98A2-409F-4E4E-963F-4C49557DECB0}"/>
                      </a:ext>
                    </a:extLst>
                  </p:cNvPr>
                  <p:cNvSpPr txBox="1"/>
                  <p:nvPr/>
                </p:nvSpPr>
                <p:spPr>
                  <a:xfrm>
                    <a:off x="5586931" y="4487402"/>
                    <a:ext cx="194219"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rgbClr val="FFC000"/>
                                  </a:solidFill>
                                  <a:latin typeface="Cambria Math" panose="02040503050406030204" pitchFamily="18" charset="0"/>
                                </a:rPr>
                              </m:ctrlPr>
                            </m:sSubPr>
                            <m:e>
                              <m:r>
                                <a:rPr lang="de-DE" sz="1400" b="0" i="1" smtClean="0">
                                  <a:solidFill>
                                    <a:srgbClr val="FFC000"/>
                                  </a:solidFill>
                                  <a:latin typeface="Cambria Math" panose="02040503050406030204" pitchFamily="18" charset="0"/>
                                </a:rPr>
                                <m:t>𝑓</m:t>
                              </m:r>
                            </m:e>
                            <m:sub>
                              <m:r>
                                <a:rPr lang="de-DE" sz="1400" b="0" i="1" smtClean="0">
                                  <a:solidFill>
                                    <a:srgbClr val="FFC000"/>
                                  </a:solidFill>
                                  <a:latin typeface="Cambria Math" panose="02040503050406030204" pitchFamily="18" charset="0"/>
                                </a:rPr>
                                <m:t>2</m:t>
                              </m:r>
                            </m:sub>
                          </m:sSub>
                        </m:oMath>
                      </m:oMathPara>
                    </a14:m>
                    <a:endParaRPr lang="en-GB" sz="1400" dirty="0">
                      <a:solidFill>
                        <a:srgbClr val="FFC000"/>
                      </a:solidFill>
                    </a:endParaRPr>
                  </a:p>
                </p:txBody>
              </p:sp>
            </mc:Choice>
            <mc:Fallback xmlns="">
              <p:sp>
                <p:nvSpPr>
                  <p:cNvPr id="139" name="TextBox 138">
                    <a:extLst>
                      <a:ext uri="{FF2B5EF4-FFF2-40B4-BE49-F238E27FC236}">
                        <a16:creationId xmlns:a16="http://schemas.microsoft.com/office/drawing/2014/main" id="{B672734D-0E9B-FD41-8458-9221C222F7A7}"/>
                      </a:ext>
                    </a:extLst>
                  </p:cNvPr>
                  <p:cNvSpPr txBox="1">
                    <a:spLocks noRot="1" noChangeAspect="1" noMove="1" noResize="1" noEditPoints="1" noAdjustHandles="1" noChangeArrowheads="1" noChangeShapeType="1" noTextEdit="1"/>
                  </p:cNvSpPr>
                  <p:nvPr/>
                </p:nvSpPr>
                <p:spPr>
                  <a:xfrm>
                    <a:off x="5586931" y="4487402"/>
                    <a:ext cx="194219" cy="215444"/>
                  </a:xfrm>
                  <a:prstGeom prst="rect">
                    <a:avLst/>
                  </a:prstGeom>
                  <a:blipFill>
                    <a:blip r:embed="rId11"/>
                    <a:stretch>
                      <a:fillRect l="-43750" b="-27778"/>
                    </a:stretch>
                  </a:blipFill>
                </p:spPr>
                <p:txBody>
                  <a:bodyPr/>
                  <a:lstStyle/>
                  <a:p>
                    <a:r>
                      <a:rPr lang="en-GB">
                        <a:noFill/>
                      </a:rPr>
                      <a:t> </a:t>
                    </a:r>
                  </a:p>
                </p:txBody>
              </p:sp>
            </mc:Fallback>
          </mc:AlternateContent>
        </p:grpSp>
        <p:grpSp>
          <p:nvGrpSpPr>
            <p:cNvPr id="224" name="Group 223">
              <a:extLst>
                <a:ext uri="{FF2B5EF4-FFF2-40B4-BE49-F238E27FC236}">
                  <a16:creationId xmlns:a16="http://schemas.microsoft.com/office/drawing/2014/main" id="{07B80A70-785B-5441-8EF1-D277943A4B3E}"/>
                </a:ext>
              </a:extLst>
            </p:cNvPr>
            <p:cNvGrpSpPr/>
            <p:nvPr/>
          </p:nvGrpSpPr>
          <p:grpSpPr>
            <a:xfrm>
              <a:off x="10003083" y="3799416"/>
              <a:ext cx="194219" cy="377941"/>
              <a:chOff x="5974097" y="4505546"/>
              <a:chExt cx="194219" cy="377941"/>
            </a:xfrm>
          </p:grpSpPr>
          <p:sp>
            <p:nvSpPr>
              <p:cNvPr id="240" name="Rectangle 239">
                <a:extLst>
                  <a:ext uri="{FF2B5EF4-FFF2-40B4-BE49-F238E27FC236}">
                    <a16:creationId xmlns:a16="http://schemas.microsoft.com/office/drawing/2014/main" id="{3C5DC757-3757-604B-99CF-2C6F0C059A65}"/>
                  </a:ext>
                </a:extLst>
              </p:cNvPr>
              <p:cNvSpPr/>
              <p:nvPr/>
            </p:nvSpPr>
            <p:spPr>
              <a:xfrm>
                <a:off x="5999206" y="473948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GB" sz="1400">
                  <a:solidFill>
                    <a:srgbClr val="FFC000"/>
                  </a:solidFill>
                </a:endParaRPr>
              </a:p>
            </p:txBody>
          </p:sp>
          <mc:AlternateContent xmlns:mc="http://schemas.openxmlformats.org/markup-compatibility/2006" xmlns:a14="http://schemas.microsoft.com/office/drawing/2010/main">
            <mc:Choice Requires="a14">
              <p:sp>
                <p:nvSpPr>
                  <p:cNvPr id="241" name="TextBox 240">
                    <a:extLst>
                      <a:ext uri="{FF2B5EF4-FFF2-40B4-BE49-F238E27FC236}">
                        <a16:creationId xmlns:a16="http://schemas.microsoft.com/office/drawing/2014/main" id="{F1F4C727-A214-7E47-B480-A9D7EF2E8739}"/>
                      </a:ext>
                    </a:extLst>
                  </p:cNvPr>
                  <p:cNvSpPr txBox="1"/>
                  <p:nvPr/>
                </p:nvSpPr>
                <p:spPr>
                  <a:xfrm>
                    <a:off x="5974097" y="4505546"/>
                    <a:ext cx="194219"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rgbClr val="FFC000"/>
                                  </a:solidFill>
                                  <a:latin typeface="Cambria Math" panose="02040503050406030204" pitchFamily="18" charset="0"/>
                                </a:rPr>
                              </m:ctrlPr>
                            </m:sSubPr>
                            <m:e>
                              <m:r>
                                <a:rPr lang="de-DE" sz="1400" b="0" i="1" smtClean="0">
                                  <a:solidFill>
                                    <a:srgbClr val="FFC000"/>
                                  </a:solidFill>
                                  <a:latin typeface="Cambria Math" panose="02040503050406030204" pitchFamily="18" charset="0"/>
                                </a:rPr>
                                <m:t>𝑓</m:t>
                              </m:r>
                            </m:e>
                            <m:sub>
                              <m:r>
                                <a:rPr lang="de-DE" sz="1400" b="0" i="1" smtClean="0">
                                  <a:solidFill>
                                    <a:srgbClr val="FFC000"/>
                                  </a:solidFill>
                                  <a:latin typeface="Cambria Math" panose="02040503050406030204" pitchFamily="18" charset="0"/>
                                </a:rPr>
                                <m:t>3</m:t>
                              </m:r>
                            </m:sub>
                          </m:sSub>
                        </m:oMath>
                      </m:oMathPara>
                    </a14:m>
                    <a:endParaRPr lang="en-GB" sz="1400" dirty="0">
                      <a:solidFill>
                        <a:srgbClr val="FFC000"/>
                      </a:solidFill>
                    </a:endParaRPr>
                  </a:p>
                </p:txBody>
              </p:sp>
            </mc:Choice>
            <mc:Fallback xmlns="">
              <p:sp>
                <p:nvSpPr>
                  <p:cNvPr id="142" name="TextBox 141">
                    <a:extLst>
                      <a:ext uri="{FF2B5EF4-FFF2-40B4-BE49-F238E27FC236}">
                        <a16:creationId xmlns:a16="http://schemas.microsoft.com/office/drawing/2014/main" id="{E2AE91EC-59FA-CB4F-ACB4-BC036CC52661}"/>
                      </a:ext>
                    </a:extLst>
                  </p:cNvPr>
                  <p:cNvSpPr txBox="1">
                    <a:spLocks noRot="1" noChangeAspect="1" noMove="1" noResize="1" noEditPoints="1" noAdjustHandles="1" noChangeArrowheads="1" noChangeShapeType="1" noTextEdit="1"/>
                  </p:cNvSpPr>
                  <p:nvPr/>
                </p:nvSpPr>
                <p:spPr>
                  <a:xfrm>
                    <a:off x="5974097" y="4505546"/>
                    <a:ext cx="194219" cy="215444"/>
                  </a:xfrm>
                  <a:prstGeom prst="rect">
                    <a:avLst/>
                  </a:prstGeom>
                  <a:blipFill>
                    <a:blip r:embed="rId12"/>
                    <a:stretch>
                      <a:fillRect l="-43750" b="-33333"/>
                    </a:stretch>
                  </a:blipFill>
                </p:spPr>
                <p:txBody>
                  <a:bodyPr/>
                  <a:lstStyle/>
                  <a:p>
                    <a:r>
                      <a:rPr lang="en-GB">
                        <a:noFill/>
                      </a:rPr>
                      <a:t> </a:t>
                    </a:r>
                  </a:p>
                </p:txBody>
              </p:sp>
            </mc:Fallback>
          </mc:AlternateContent>
        </p:grpSp>
        <p:cxnSp>
          <p:nvCxnSpPr>
            <p:cNvPr id="225" name="Straight Connector 224">
              <a:extLst>
                <a:ext uri="{FF2B5EF4-FFF2-40B4-BE49-F238E27FC236}">
                  <a16:creationId xmlns:a16="http://schemas.microsoft.com/office/drawing/2014/main" id="{CD67AA03-8803-B349-9D26-4740E39F99FF}"/>
                </a:ext>
              </a:extLst>
            </p:cNvPr>
            <p:cNvCxnSpPr>
              <a:cxnSpLocks/>
              <a:stCxn id="240" idx="2"/>
              <a:endCxn id="233" idx="0"/>
            </p:cNvCxnSpPr>
            <p:nvPr/>
          </p:nvCxnSpPr>
          <p:spPr>
            <a:xfrm flipH="1">
              <a:off x="10095409" y="4177357"/>
              <a:ext cx="4783" cy="4908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id="{0FBCB8B9-FDDB-CB4A-9BAD-8E49D0B45BDE}"/>
                </a:ext>
              </a:extLst>
            </p:cNvPr>
            <p:cNvCxnSpPr>
              <a:cxnSpLocks/>
              <a:stCxn id="233" idx="2"/>
              <a:endCxn id="238" idx="1"/>
            </p:cNvCxnSpPr>
            <p:nvPr/>
          </p:nvCxnSpPr>
          <p:spPr>
            <a:xfrm flipH="1" flipV="1">
              <a:off x="9147151" y="4862952"/>
              <a:ext cx="310160" cy="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id="{78E6AC60-3EA3-3E47-A19C-6960D7CCCB15}"/>
                </a:ext>
              </a:extLst>
            </p:cNvPr>
            <p:cNvCxnSpPr>
              <a:cxnSpLocks/>
              <a:stCxn id="238" idx="2"/>
              <a:endCxn id="231" idx="0"/>
            </p:cNvCxnSpPr>
            <p:nvPr/>
          </p:nvCxnSpPr>
          <p:spPr>
            <a:xfrm>
              <a:off x="9219151" y="4934952"/>
              <a:ext cx="459679" cy="2159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9" name="Group 228">
              <a:extLst>
                <a:ext uri="{FF2B5EF4-FFF2-40B4-BE49-F238E27FC236}">
                  <a16:creationId xmlns:a16="http://schemas.microsoft.com/office/drawing/2014/main" id="{C2F9DEC9-8818-A546-BB82-9A9F8F0B067A}"/>
                </a:ext>
              </a:extLst>
            </p:cNvPr>
            <p:cNvGrpSpPr/>
            <p:nvPr/>
          </p:nvGrpSpPr>
          <p:grpSpPr>
            <a:xfrm>
              <a:off x="9122042" y="4547457"/>
              <a:ext cx="194219" cy="387495"/>
              <a:chOff x="7895512" y="4482285"/>
              <a:chExt cx="194219" cy="387495"/>
            </a:xfrm>
          </p:grpSpPr>
          <p:sp>
            <p:nvSpPr>
              <p:cNvPr id="238" name="Rectangle 237">
                <a:extLst>
                  <a:ext uri="{FF2B5EF4-FFF2-40B4-BE49-F238E27FC236}">
                    <a16:creationId xmlns:a16="http://schemas.microsoft.com/office/drawing/2014/main" id="{B216BF85-9FDB-EC49-AF99-C2021DE17640}"/>
                  </a:ext>
                </a:extLst>
              </p:cNvPr>
              <p:cNvSpPr/>
              <p:nvPr/>
            </p:nvSpPr>
            <p:spPr>
              <a:xfrm>
                <a:off x="7920621" y="4725780"/>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GB" sz="1400">
                  <a:solidFill>
                    <a:srgbClr val="FFC000"/>
                  </a:solidFill>
                </a:endParaRPr>
              </a:p>
            </p:txBody>
          </p:sp>
          <mc:AlternateContent xmlns:mc="http://schemas.openxmlformats.org/markup-compatibility/2006" xmlns:a14="http://schemas.microsoft.com/office/drawing/2010/main">
            <mc:Choice Requires="a14">
              <p:sp>
                <p:nvSpPr>
                  <p:cNvPr id="239" name="TextBox 238">
                    <a:extLst>
                      <a:ext uri="{FF2B5EF4-FFF2-40B4-BE49-F238E27FC236}">
                        <a16:creationId xmlns:a16="http://schemas.microsoft.com/office/drawing/2014/main" id="{87F19D1A-1A86-E74B-A2AF-49452DA5EB0C}"/>
                      </a:ext>
                    </a:extLst>
                  </p:cNvPr>
                  <p:cNvSpPr txBox="1"/>
                  <p:nvPr/>
                </p:nvSpPr>
                <p:spPr>
                  <a:xfrm>
                    <a:off x="7895512" y="4482285"/>
                    <a:ext cx="194219"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rgbClr val="FFC000"/>
                                  </a:solidFill>
                                  <a:latin typeface="Cambria Math" panose="02040503050406030204" pitchFamily="18" charset="0"/>
                                </a:rPr>
                              </m:ctrlPr>
                            </m:sSubPr>
                            <m:e>
                              <m:r>
                                <a:rPr lang="de-DE" sz="1400" b="0" i="1" smtClean="0">
                                  <a:solidFill>
                                    <a:srgbClr val="FFC000"/>
                                  </a:solidFill>
                                  <a:latin typeface="Cambria Math" panose="02040503050406030204" pitchFamily="18" charset="0"/>
                                </a:rPr>
                                <m:t>𝑓</m:t>
                              </m:r>
                            </m:e>
                            <m:sub>
                              <m:r>
                                <a:rPr lang="de-DE" sz="1400" b="0" i="1" smtClean="0">
                                  <a:solidFill>
                                    <a:srgbClr val="FFC000"/>
                                  </a:solidFill>
                                  <a:latin typeface="Cambria Math" panose="02040503050406030204" pitchFamily="18" charset="0"/>
                                </a:rPr>
                                <m:t>3</m:t>
                              </m:r>
                            </m:sub>
                          </m:sSub>
                        </m:oMath>
                      </m:oMathPara>
                    </a14:m>
                    <a:endParaRPr lang="en-GB" sz="1400" dirty="0">
                      <a:solidFill>
                        <a:srgbClr val="FFC000"/>
                      </a:solidFill>
                    </a:endParaRPr>
                  </a:p>
                </p:txBody>
              </p:sp>
            </mc:Choice>
            <mc:Fallback xmlns="">
              <p:sp>
                <p:nvSpPr>
                  <p:cNvPr id="148" name="TextBox 147">
                    <a:extLst>
                      <a:ext uri="{FF2B5EF4-FFF2-40B4-BE49-F238E27FC236}">
                        <a16:creationId xmlns:a16="http://schemas.microsoft.com/office/drawing/2014/main" id="{1D786ECA-F667-9B43-B18E-A4E5A626B727}"/>
                      </a:ext>
                    </a:extLst>
                  </p:cNvPr>
                  <p:cNvSpPr txBox="1">
                    <a:spLocks noRot="1" noChangeAspect="1" noMove="1" noResize="1" noEditPoints="1" noAdjustHandles="1" noChangeArrowheads="1" noChangeShapeType="1" noTextEdit="1"/>
                  </p:cNvSpPr>
                  <p:nvPr/>
                </p:nvSpPr>
                <p:spPr>
                  <a:xfrm>
                    <a:off x="7895512" y="4482285"/>
                    <a:ext cx="194219" cy="215444"/>
                  </a:xfrm>
                  <a:prstGeom prst="rect">
                    <a:avLst/>
                  </a:prstGeom>
                  <a:blipFill>
                    <a:blip r:embed="rId13"/>
                    <a:stretch>
                      <a:fillRect l="-35294" b="-33333"/>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230" name="TextBox 229">
                  <a:extLst>
                    <a:ext uri="{FF2B5EF4-FFF2-40B4-BE49-F238E27FC236}">
                      <a16:creationId xmlns:a16="http://schemas.microsoft.com/office/drawing/2014/main" id="{12B1D1B2-01CF-E445-B6A5-413736E0A945}"/>
                    </a:ext>
                  </a:extLst>
                </p:cNvPr>
                <p:cNvSpPr txBox="1"/>
                <p:nvPr/>
              </p:nvSpPr>
              <p:spPr>
                <a:xfrm>
                  <a:off x="10327544" y="4302449"/>
                  <a:ext cx="1703489" cy="389513"/>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solidFill>
                              <a:srgbClr val="FFC000"/>
                            </a:solidFill>
                            <a:latin typeface="Cambria Math" charset="0"/>
                          </a:rPr>
                          <m:t>𝑇𝑟𝑎𝑣𝑒</m:t>
                        </m:r>
                        <m:r>
                          <a:rPr lang="de-DE" i="1">
                            <a:solidFill>
                              <a:srgbClr val="FFC000"/>
                            </a:solidFill>
                            <a:latin typeface="Cambria Math" panose="02040503050406030204" pitchFamily="18" charset="0"/>
                          </a:rPr>
                          <m:t>𝑙</m:t>
                        </m:r>
                        <m:r>
                          <a:rPr lang="de-DE" i="1">
                            <a:solidFill>
                              <a:srgbClr val="FFC000"/>
                            </a:solidFill>
                            <a:latin typeface="Cambria Math" panose="02040503050406030204" pitchFamily="18" charset="0"/>
                          </a:rPr>
                          <m:t>.</m:t>
                        </m:r>
                        <m:r>
                          <a:rPr lang="de-DE" i="1" smtClean="0">
                            <a:solidFill>
                              <a:srgbClr val="FFC000"/>
                            </a:solidFill>
                            <a:latin typeface="Cambria Math" panose="02040503050406030204" pitchFamily="18" charset="0"/>
                          </a:rPr>
                          <m:t>𝑏𝑜𝑏</m:t>
                        </m:r>
                      </m:oMath>
                    </m:oMathPara>
                  </a14:m>
                  <a:endParaRPr lang="en-GB" dirty="0">
                    <a:solidFill>
                      <a:srgbClr val="FFC000"/>
                    </a:solidFill>
                  </a:endParaRPr>
                </a:p>
              </p:txBody>
            </p:sp>
          </mc:Choice>
          <mc:Fallback xmlns="">
            <p:sp>
              <p:nvSpPr>
                <p:cNvPr id="150" name="TextBox 149">
                  <a:extLst>
                    <a:ext uri="{FF2B5EF4-FFF2-40B4-BE49-F238E27FC236}">
                      <a16:creationId xmlns:a16="http://schemas.microsoft.com/office/drawing/2014/main" id="{49D36800-94D4-DE4C-9656-B1B4754F2E28}"/>
                    </a:ext>
                  </a:extLst>
                </p:cNvPr>
                <p:cNvSpPr txBox="1">
                  <a:spLocks noRot="1" noChangeAspect="1" noMove="1" noResize="1" noEditPoints="1" noAdjustHandles="1" noChangeArrowheads="1" noChangeShapeType="1" noTextEdit="1"/>
                </p:cNvSpPr>
                <p:nvPr/>
              </p:nvSpPr>
              <p:spPr>
                <a:xfrm>
                  <a:off x="10327544" y="4302449"/>
                  <a:ext cx="1703489" cy="389513"/>
                </a:xfrm>
                <a:prstGeom prst="ellipse">
                  <a:avLst/>
                </a:prstGeom>
                <a:blipFill>
                  <a:blip r:embed="rId14"/>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31" name="TextBox 230">
                  <a:extLst>
                    <a:ext uri="{FF2B5EF4-FFF2-40B4-BE49-F238E27FC236}">
                      <a16:creationId xmlns:a16="http://schemas.microsoft.com/office/drawing/2014/main" id="{E13DB8D2-9A59-6246-8D2E-A0211328302F}"/>
                    </a:ext>
                  </a:extLst>
                </p:cNvPr>
                <p:cNvSpPr txBox="1"/>
                <p:nvPr/>
              </p:nvSpPr>
              <p:spPr>
                <a:xfrm>
                  <a:off x="8691567" y="5150919"/>
                  <a:ext cx="1974525" cy="389513"/>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solidFill>
                              <a:srgbClr val="FFC000"/>
                            </a:solidFill>
                            <a:latin typeface="Cambria Math" charset="0"/>
                          </a:rPr>
                          <m:t>𝑇𝑟𝑒𝑎𝑡</m:t>
                        </m:r>
                        <m:r>
                          <m:rPr>
                            <m:nor/>
                          </m:rPr>
                          <a:rPr lang="de-DE">
                            <a:solidFill>
                              <a:srgbClr val="FFC000"/>
                            </a:solidFill>
                            <a:latin typeface="Cambria Math" charset="0"/>
                          </a:rPr>
                          <m:t>.</m:t>
                        </m:r>
                        <m:r>
                          <a:rPr lang="de-DE" i="1" smtClean="0">
                            <a:solidFill>
                              <a:srgbClr val="FFC000"/>
                            </a:solidFill>
                            <a:latin typeface="Cambria Math" panose="02040503050406030204" pitchFamily="18" charset="0"/>
                          </a:rPr>
                          <m:t>𝑏𝑜𝑏</m:t>
                        </m:r>
                        <m:r>
                          <m:rPr>
                            <m:nor/>
                          </m:rPr>
                          <a:rPr lang="de-DE">
                            <a:solidFill>
                              <a:srgbClr val="FFC000"/>
                            </a:solidFill>
                            <a:latin typeface="Cambria Math" charset="0"/>
                          </a:rPr>
                          <m:t>.</m:t>
                        </m:r>
                        <m:sSub>
                          <m:sSubPr>
                            <m:ctrlPr>
                              <a:rPr lang="de-DE" i="1">
                                <a:solidFill>
                                  <a:srgbClr val="FFC000"/>
                                </a:solidFill>
                                <a:latin typeface="Cambria Math" panose="02040503050406030204" pitchFamily="18" charset="0"/>
                              </a:rPr>
                            </m:ctrlPr>
                          </m:sSubPr>
                          <m:e>
                            <m:r>
                              <a:rPr lang="de-DE" i="1">
                                <a:solidFill>
                                  <a:srgbClr val="FFC000"/>
                                </a:solidFill>
                                <a:latin typeface="Cambria Math" panose="02040503050406030204" pitchFamily="18" charset="0"/>
                              </a:rPr>
                              <m:t>𝑚</m:t>
                            </m:r>
                          </m:e>
                          <m:sub>
                            <m:r>
                              <a:rPr lang="de-DE" i="1">
                                <a:solidFill>
                                  <a:srgbClr val="FFC000"/>
                                </a:solidFill>
                                <a:latin typeface="Cambria Math" charset="0"/>
                              </a:rPr>
                              <m:t>2</m:t>
                            </m:r>
                          </m:sub>
                        </m:sSub>
                      </m:oMath>
                    </m:oMathPara>
                  </a14:m>
                  <a:endParaRPr lang="en-GB" dirty="0">
                    <a:solidFill>
                      <a:srgbClr val="FFC000"/>
                    </a:solidFill>
                  </a:endParaRPr>
                </a:p>
              </p:txBody>
            </p:sp>
          </mc:Choice>
          <mc:Fallback xmlns="">
            <p:sp>
              <p:nvSpPr>
                <p:cNvPr id="153" name="TextBox 152">
                  <a:extLst>
                    <a:ext uri="{FF2B5EF4-FFF2-40B4-BE49-F238E27FC236}">
                      <a16:creationId xmlns:a16="http://schemas.microsoft.com/office/drawing/2014/main" id="{B5ADAD06-9A59-9640-AC08-EF42C6D93217}"/>
                    </a:ext>
                  </a:extLst>
                </p:cNvPr>
                <p:cNvSpPr txBox="1">
                  <a:spLocks noRot="1" noChangeAspect="1" noMove="1" noResize="1" noEditPoints="1" noAdjustHandles="1" noChangeArrowheads="1" noChangeShapeType="1" noTextEdit="1"/>
                </p:cNvSpPr>
                <p:nvPr/>
              </p:nvSpPr>
              <p:spPr>
                <a:xfrm>
                  <a:off x="8691567" y="5150919"/>
                  <a:ext cx="1974525" cy="389513"/>
                </a:xfrm>
                <a:prstGeom prst="ellipse">
                  <a:avLst/>
                </a:prstGeom>
                <a:blipFill>
                  <a:blip r:embed="rId1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32" name="TextBox 231">
                  <a:extLst>
                    <a:ext uri="{FF2B5EF4-FFF2-40B4-BE49-F238E27FC236}">
                      <a16:creationId xmlns:a16="http://schemas.microsoft.com/office/drawing/2014/main" id="{2D11ED84-F680-D347-ABE9-67034177F13A}"/>
                    </a:ext>
                  </a:extLst>
                </p:cNvPr>
                <p:cNvSpPr txBox="1"/>
                <p:nvPr/>
              </p:nvSpPr>
              <p:spPr>
                <a:xfrm>
                  <a:off x="7967836" y="4070920"/>
                  <a:ext cx="1967040" cy="389513"/>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solidFill>
                              <a:srgbClr val="FFC000"/>
                            </a:solidFill>
                            <a:latin typeface="Cambria Math" charset="0"/>
                          </a:rPr>
                          <m:t>𝑇𝑟𝑒𝑎𝑡</m:t>
                        </m:r>
                        <m:r>
                          <m:rPr>
                            <m:nor/>
                          </m:rPr>
                          <a:rPr lang="de-DE">
                            <a:solidFill>
                              <a:srgbClr val="FFC000"/>
                            </a:solidFill>
                            <a:latin typeface="Cambria Math" charset="0"/>
                          </a:rPr>
                          <m:t>.</m:t>
                        </m:r>
                        <m:r>
                          <a:rPr lang="de-DE" i="1" smtClean="0">
                            <a:solidFill>
                              <a:srgbClr val="FFC000"/>
                            </a:solidFill>
                            <a:latin typeface="Cambria Math" panose="02040503050406030204" pitchFamily="18" charset="0"/>
                          </a:rPr>
                          <m:t>𝑏𝑜𝑏</m:t>
                        </m:r>
                        <m:r>
                          <m:rPr>
                            <m:nor/>
                          </m:rPr>
                          <a:rPr lang="de-DE">
                            <a:solidFill>
                              <a:srgbClr val="FFC000"/>
                            </a:solidFill>
                            <a:latin typeface="Cambria Math" charset="0"/>
                          </a:rPr>
                          <m:t>.</m:t>
                        </m:r>
                        <m:sSub>
                          <m:sSubPr>
                            <m:ctrlPr>
                              <a:rPr lang="de-DE" i="1">
                                <a:solidFill>
                                  <a:srgbClr val="FFC000"/>
                                </a:solidFill>
                                <a:latin typeface="Cambria Math" panose="02040503050406030204" pitchFamily="18" charset="0"/>
                              </a:rPr>
                            </m:ctrlPr>
                          </m:sSubPr>
                          <m:e>
                            <m:r>
                              <a:rPr lang="de-DE" i="1">
                                <a:solidFill>
                                  <a:srgbClr val="FFC000"/>
                                </a:solidFill>
                                <a:latin typeface="Cambria Math" panose="02040503050406030204" pitchFamily="18" charset="0"/>
                              </a:rPr>
                              <m:t>𝑚</m:t>
                            </m:r>
                          </m:e>
                          <m:sub>
                            <m:r>
                              <a:rPr lang="de-DE" i="1">
                                <a:solidFill>
                                  <a:srgbClr val="FFC000"/>
                                </a:solidFill>
                                <a:latin typeface="Cambria Math" charset="0"/>
                              </a:rPr>
                              <m:t>1</m:t>
                            </m:r>
                          </m:sub>
                        </m:sSub>
                      </m:oMath>
                    </m:oMathPara>
                  </a14:m>
                  <a:endParaRPr lang="en-GB" dirty="0">
                    <a:solidFill>
                      <a:srgbClr val="FFC000"/>
                    </a:solidFill>
                  </a:endParaRPr>
                </a:p>
              </p:txBody>
            </p:sp>
          </mc:Choice>
          <mc:Fallback xmlns="">
            <p:sp>
              <p:nvSpPr>
                <p:cNvPr id="156" name="TextBox 155">
                  <a:extLst>
                    <a:ext uri="{FF2B5EF4-FFF2-40B4-BE49-F238E27FC236}">
                      <a16:creationId xmlns:a16="http://schemas.microsoft.com/office/drawing/2014/main" id="{07BAB3CF-8E82-D949-8D96-CC9325F01C3F}"/>
                    </a:ext>
                  </a:extLst>
                </p:cNvPr>
                <p:cNvSpPr txBox="1">
                  <a:spLocks noRot="1" noChangeAspect="1" noMove="1" noResize="1" noEditPoints="1" noAdjustHandles="1" noChangeArrowheads="1" noChangeShapeType="1" noTextEdit="1"/>
                </p:cNvSpPr>
                <p:nvPr/>
              </p:nvSpPr>
              <p:spPr>
                <a:xfrm>
                  <a:off x="7967836" y="4070920"/>
                  <a:ext cx="1967040" cy="389513"/>
                </a:xfrm>
                <a:prstGeom prst="ellipse">
                  <a:avLst/>
                </a:prstGeom>
                <a:blipFill>
                  <a:blip r:embed="rId1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33" name="TextBox 232">
                  <a:extLst>
                    <a:ext uri="{FF2B5EF4-FFF2-40B4-BE49-F238E27FC236}">
                      <a16:creationId xmlns:a16="http://schemas.microsoft.com/office/drawing/2014/main" id="{AC2CE761-407B-604D-B0F2-9F7E6A1FF8C7}"/>
                    </a:ext>
                  </a:extLst>
                </p:cNvPr>
                <p:cNvSpPr txBox="1"/>
                <p:nvPr/>
              </p:nvSpPr>
              <p:spPr>
                <a:xfrm>
                  <a:off x="9457311" y="4668235"/>
                  <a:ext cx="1276196" cy="389513"/>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solidFill>
                              <a:srgbClr val="FFC000"/>
                            </a:solidFill>
                            <a:latin typeface="Cambria Math" charset="0"/>
                          </a:rPr>
                          <m:t>𝑆𝑖𝑐𝑘</m:t>
                        </m:r>
                        <m:r>
                          <m:rPr>
                            <m:nor/>
                          </m:rPr>
                          <a:rPr lang="de-DE">
                            <a:solidFill>
                              <a:srgbClr val="FFC000"/>
                            </a:solidFill>
                            <a:latin typeface="Cambria Math" charset="0"/>
                          </a:rPr>
                          <m:t>.</m:t>
                        </m:r>
                        <m:r>
                          <a:rPr lang="de-DE" i="1" smtClean="0">
                            <a:solidFill>
                              <a:srgbClr val="FFC000"/>
                            </a:solidFill>
                            <a:latin typeface="Cambria Math" panose="02040503050406030204" pitchFamily="18" charset="0"/>
                          </a:rPr>
                          <m:t>𝑏𝑜𝑏</m:t>
                        </m:r>
                      </m:oMath>
                    </m:oMathPara>
                  </a14:m>
                  <a:endParaRPr lang="en-GB" dirty="0">
                    <a:solidFill>
                      <a:srgbClr val="FFC000"/>
                    </a:solidFill>
                  </a:endParaRPr>
                </a:p>
              </p:txBody>
            </p:sp>
          </mc:Choice>
          <mc:Fallback xmlns="">
            <p:sp>
              <p:nvSpPr>
                <p:cNvPr id="159" name="TextBox 158">
                  <a:extLst>
                    <a:ext uri="{FF2B5EF4-FFF2-40B4-BE49-F238E27FC236}">
                      <a16:creationId xmlns:a16="http://schemas.microsoft.com/office/drawing/2014/main" id="{A1116957-38E1-CA47-BFDA-75363FAD8864}"/>
                    </a:ext>
                  </a:extLst>
                </p:cNvPr>
                <p:cNvSpPr txBox="1">
                  <a:spLocks noRot="1" noChangeAspect="1" noMove="1" noResize="1" noEditPoints="1" noAdjustHandles="1" noChangeArrowheads="1" noChangeShapeType="1" noTextEdit="1"/>
                </p:cNvSpPr>
                <p:nvPr/>
              </p:nvSpPr>
              <p:spPr>
                <a:xfrm>
                  <a:off x="9457311" y="4668235"/>
                  <a:ext cx="1276196" cy="389513"/>
                </a:xfrm>
                <a:prstGeom prst="ellipse">
                  <a:avLst/>
                </a:prstGeom>
                <a:blipFill>
                  <a:blip r:embed="rId17"/>
                  <a:stretch>
                    <a:fillRect/>
                  </a:stretch>
                </a:blipFill>
                <a:ln>
                  <a:solidFill>
                    <a:schemeClr val="tx1"/>
                  </a:solidFill>
                </a:ln>
              </p:spPr>
              <p:txBody>
                <a:bodyPr/>
                <a:lstStyle/>
                <a:p>
                  <a:r>
                    <a:rPr lang="en-GB">
                      <a:noFill/>
                    </a:rPr>
                    <a:t> </a:t>
                  </a:r>
                </a:p>
              </p:txBody>
            </p:sp>
          </mc:Fallback>
        </mc:AlternateContent>
        <p:cxnSp>
          <p:nvCxnSpPr>
            <p:cNvPr id="234" name="Straight Connector 233">
              <a:extLst>
                <a:ext uri="{FF2B5EF4-FFF2-40B4-BE49-F238E27FC236}">
                  <a16:creationId xmlns:a16="http://schemas.microsoft.com/office/drawing/2014/main" id="{FBCED257-E30C-624A-AC0E-B092A46ECF8D}"/>
                </a:ext>
              </a:extLst>
            </p:cNvPr>
            <p:cNvCxnSpPr>
              <a:cxnSpLocks/>
              <a:stCxn id="242" idx="2"/>
              <a:endCxn id="233" idx="0"/>
            </p:cNvCxnSpPr>
            <p:nvPr/>
          </p:nvCxnSpPr>
          <p:spPr>
            <a:xfrm flipH="1">
              <a:off x="10095409" y="3860892"/>
              <a:ext cx="638097" cy="8073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D138E862-A213-0B4D-9709-9827924E5662}"/>
                </a:ext>
              </a:extLst>
            </p:cNvPr>
            <p:cNvCxnSpPr>
              <a:cxnSpLocks/>
              <a:stCxn id="242" idx="1"/>
              <a:endCxn id="278" idx="5"/>
            </p:cNvCxnSpPr>
            <p:nvPr/>
          </p:nvCxnSpPr>
          <p:spPr>
            <a:xfrm flipH="1">
              <a:off x="6352056" y="3788892"/>
              <a:ext cx="4309450" cy="166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6F1E45F4-2F26-C246-9FAD-E71A941FE763}"/>
                </a:ext>
              </a:extLst>
            </p:cNvPr>
            <p:cNvCxnSpPr>
              <a:cxnSpLocks/>
              <a:stCxn id="238" idx="1"/>
              <a:endCxn id="278" idx="5"/>
            </p:cNvCxnSpPr>
            <p:nvPr/>
          </p:nvCxnSpPr>
          <p:spPr>
            <a:xfrm flipH="1" flipV="1">
              <a:off x="6352056" y="3805524"/>
              <a:ext cx="2795095" cy="10574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18D5DF90-F583-D146-A012-0F8F53F80AE2}"/>
                </a:ext>
              </a:extLst>
            </p:cNvPr>
            <p:cNvCxnSpPr>
              <a:cxnSpLocks/>
              <a:stCxn id="240" idx="1"/>
              <a:endCxn id="278" idx="5"/>
            </p:cNvCxnSpPr>
            <p:nvPr/>
          </p:nvCxnSpPr>
          <p:spPr>
            <a:xfrm flipH="1" flipV="1">
              <a:off x="6352056" y="3805524"/>
              <a:ext cx="3676136" cy="2998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4" name="Group 243">
            <a:extLst>
              <a:ext uri="{FF2B5EF4-FFF2-40B4-BE49-F238E27FC236}">
                <a16:creationId xmlns:a16="http://schemas.microsoft.com/office/drawing/2014/main" id="{44222A43-9CD9-224A-9F06-DD075AA0E63C}"/>
              </a:ext>
            </a:extLst>
          </p:cNvPr>
          <p:cNvGrpSpPr/>
          <p:nvPr/>
        </p:nvGrpSpPr>
        <p:grpSpPr>
          <a:xfrm>
            <a:off x="3842201" y="1990370"/>
            <a:ext cx="4639759" cy="3904757"/>
            <a:chOff x="3847952" y="1640772"/>
            <a:chExt cx="4639759" cy="3904757"/>
          </a:xfrm>
        </p:grpSpPr>
        <mc:AlternateContent xmlns:mc="http://schemas.openxmlformats.org/markup-compatibility/2006" xmlns:a14="http://schemas.microsoft.com/office/drawing/2010/main">
          <mc:Choice Requires="a14">
            <p:sp>
              <p:nvSpPr>
                <p:cNvPr id="245" name="TextBox 244">
                  <a:extLst>
                    <a:ext uri="{FF2B5EF4-FFF2-40B4-BE49-F238E27FC236}">
                      <a16:creationId xmlns:a16="http://schemas.microsoft.com/office/drawing/2014/main" id="{2D79B746-7364-3A41-988A-62E961DC601D}"/>
                    </a:ext>
                  </a:extLst>
                </p:cNvPr>
                <p:cNvSpPr txBox="1"/>
                <p:nvPr/>
              </p:nvSpPr>
              <p:spPr>
                <a:xfrm>
                  <a:off x="4196621" y="2661917"/>
                  <a:ext cx="1534068" cy="389513"/>
                </a:xfrm>
                <a:prstGeom prst="ellipse">
                  <a:avLst/>
                </a:prstGeom>
                <a:noFill/>
                <a:ln>
                  <a:solidFill>
                    <a:schemeClr val="tx1"/>
                  </a:solidFill>
                </a:ln>
              </p:spPr>
              <p:txBody>
                <a:bodyPr wrap="none" lIns="0" tIns="0" rIns="0" bIns="0" rtlCol="0">
                  <a:spAutoFit/>
                </a:bodyPr>
                <a:lstStyle/>
                <a:p>
                  <a:pPr marL="15875"/>
                  <a14:m>
                    <m:oMathPara xmlns:m="http://schemas.openxmlformats.org/officeDocument/2006/math">
                      <m:oMathParaPr>
                        <m:jc m:val="centerGroup"/>
                      </m:oMathParaPr>
                      <m:oMath xmlns:m="http://schemas.openxmlformats.org/officeDocument/2006/math">
                        <m:r>
                          <a:rPr lang="en-GB" i="1" smtClean="0">
                            <a:solidFill>
                              <a:srgbClr val="FFC000"/>
                            </a:solidFill>
                            <a:latin typeface="Cambria Math" charset="0"/>
                          </a:rPr>
                          <m:t>𝑁𝑎𝑡</m:t>
                        </m:r>
                        <m:r>
                          <m:rPr>
                            <m:nor/>
                          </m:rPr>
                          <a:rPr lang="en-GB">
                            <a:solidFill>
                              <a:srgbClr val="FFC000"/>
                            </a:solidFill>
                            <a:latin typeface="Cambria Math" charset="0"/>
                          </a:rPr>
                          <m:t>.</m:t>
                        </m:r>
                        <m:r>
                          <a:rPr lang="en-GB" i="1">
                            <a:solidFill>
                              <a:srgbClr val="FFC000"/>
                            </a:solidFill>
                            <a:latin typeface="Cambria Math" panose="02040503050406030204" pitchFamily="18" charset="0"/>
                          </a:rPr>
                          <m:t>𝑓𝑙𝑜𝑜𝑑</m:t>
                        </m:r>
                      </m:oMath>
                    </m:oMathPara>
                  </a14:m>
                  <a:endParaRPr lang="en-GB" dirty="0">
                    <a:solidFill>
                      <a:srgbClr val="FFC000"/>
                    </a:solidFill>
                  </a:endParaRPr>
                </a:p>
              </p:txBody>
            </p:sp>
          </mc:Choice>
          <mc:Fallback xmlns="">
            <p:sp>
              <p:nvSpPr>
                <p:cNvPr id="12" name="TextBox 11">
                  <a:extLst>
                    <a:ext uri="{FF2B5EF4-FFF2-40B4-BE49-F238E27FC236}">
                      <a16:creationId xmlns:a16="http://schemas.microsoft.com/office/drawing/2014/main" id="{F24BCC21-6E26-EA47-A5D9-895F0530B965}"/>
                    </a:ext>
                  </a:extLst>
                </p:cNvPr>
                <p:cNvSpPr txBox="1">
                  <a:spLocks noRot="1" noChangeAspect="1" noMove="1" noResize="1" noEditPoints="1" noAdjustHandles="1" noChangeArrowheads="1" noChangeShapeType="1" noTextEdit="1"/>
                </p:cNvSpPr>
                <p:nvPr/>
              </p:nvSpPr>
              <p:spPr>
                <a:xfrm>
                  <a:off x="4196621" y="2661917"/>
                  <a:ext cx="1534068" cy="389513"/>
                </a:xfrm>
                <a:prstGeom prst="ellipse">
                  <a:avLst/>
                </a:prstGeom>
                <a:blipFill>
                  <a:blip r:embed="rId18"/>
                  <a:stretch>
                    <a:fillRect b="-6250"/>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6" name="TextBox 245">
                  <a:extLst>
                    <a:ext uri="{FF2B5EF4-FFF2-40B4-BE49-F238E27FC236}">
                      <a16:creationId xmlns:a16="http://schemas.microsoft.com/office/drawing/2014/main" id="{6BE1FF8A-891F-2F42-BDF2-127A1B322C5E}"/>
                    </a:ext>
                  </a:extLst>
                </p:cNvPr>
                <p:cNvSpPr txBox="1"/>
                <p:nvPr/>
              </p:nvSpPr>
              <p:spPr>
                <a:xfrm>
                  <a:off x="6514831" y="2661917"/>
                  <a:ext cx="1289721" cy="389513"/>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i="1" smtClean="0">
                            <a:solidFill>
                              <a:srgbClr val="FFC000"/>
                            </a:solidFill>
                            <a:latin typeface="Cambria Math" panose="02040503050406030204" pitchFamily="18" charset="0"/>
                          </a:rPr>
                          <m:t>𝑁𝑎𝑡</m:t>
                        </m:r>
                        <m:r>
                          <m:rPr>
                            <m:nor/>
                          </m:rPr>
                          <a:rPr lang="en-GB">
                            <a:solidFill>
                              <a:srgbClr val="FFC000"/>
                            </a:solidFill>
                            <a:latin typeface="Cambria Math" charset="0"/>
                          </a:rPr>
                          <m:t>.</m:t>
                        </m:r>
                        <m:r>
                          <a:rPr lang="en-GB" i="1">
                            <a:solidFill>
                              <a:srgbClr val="FFC000"/>
                            </a:solidFill>
                            <a:latin typeface="Cambria Math" panose="02040503050406030204" pitchFamily="18" charset="0"/>
                          </a:rPr>
                          <m:t>𝑓𝑖𝑟𝑒</m:t>
                        </m:r>
                      </m:oMath>
                    </m:oMathPara>
                  </a14:m>
                  <a:endParaRPr lang="en-GB" dirty="0">
                    <a:solidFill>
                      <a:srgbClr val="FFC000"/>
                    </a:solidFill>
                  </a:endParaRPr>
                </a:p>
              </p:txBody>
            </p:sp>
          </mc:Choice>
          <mc:Fallback xmlns="">
            <p:sp>
              <p:nvSpPr>
                <p:cNvPr id="13" name="TextBox 12">
                  <a:extLst>
                    <a:ext uri="{FF2B5EF4-FFF2-40B4-BE49-F238E27FC236}">
                      <a16:creationId xmlns:a16="http://schemas.microsoft.com/office/drawing/2014/main" id="{F1F6E279-80E3-584F-B451-24BFFE41D7DC}"/>
                    </a:ext>
                  </a:extLst>
                </p:cNvPr>
                <p:cNvSpPr txBox="1">
                  <a:spLocks noRot="1" noChangeAspect="1" noMove="1" noResize="1" noEditPoints="1" noAdjustHandles="1" noChangeArrowheads="1" noChangeShapeType="1" noTextEdit="1"/>
                </p:cNvSpPr>
                <p:nvPr/>
              </p:nvSpPr>
              <p:spPr>
                <a:xfrm>
                  <a:off x="6514831" y="2661917"/>
                  <a:ext cx="1289721" cy="389513"/>
                </a:xfrm>
                <a:prstGeom prst="ellipse">
                  <a:avLst/>
                </a:prstGeom>
                <a:blipFill>
                  <a:blip r:embed="rId19"/>
                  <a:stretch>
                    <a:fillRect b="-6250"/>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7" name="TextBox 246">
                  <a:extLst>
                    <a:ext uri="{FF2B5EF4-FFF2-40B4-BE49-F238E27FC236}">
                      <a16:creationId xmlns:a16="http://schemas.microsoft.com/office/drawing/2014/main" id="{03492181-93E3-644D-90F8-26BCEDDDC2EF}"/>
                    </a:ext>
                  </a:extLst>
                </p:cNvPr>
                <p:cNvSpPr txBox="1"/>
                <p:nvPr/>
              </p:nvSpPr>
              <p:spPr>
                <a:xfrm>
                  <a:off x="3944884" y="5150919"/>
                  <a:ext cx="1609807" cy="389513"/>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i="1" smtClean="0">
                            <a:solidFill>
                              <a:srgbClr val="FFC000"/>
                            </a:solidFill>
                            <a:latin typeface="Cambria Math" charset="0"/>
                          </a:rPr>
                          <m:t>𝑇𝑟𝑎𝑣𝑒𝑙</m:t>
                        </m:r>
                        <m:r>
                          <m:rPr>
                            <m:nor/>
                          </m:rPr>
                          <a:rPr lang="en-GB">
                            <a:solidFill>
                              <a:srgbClr val="FFC000"/>
                            </a:solidFill>
                            <a:latin typeface="Cambria Math" charset="0"/>
                          </a:rPr>
                          <m:t>.</m:t>
                        </m:r>
                        <m:r>
                          <a:rPr lang="en-GB" i="1" smtClean="0">
                            <a:solidFill>
                              <a:srgbClr val="FFC000"/>
                            </a:solidFill>
                            <a:latin typeface="Cambria Math" charset="0"/>
                          </a:rPr>
                          <m:t>𝑒𝑣𝑒</m:t>
                        </m:r>
                      </m:oMath>
                    </m:oMathPara>
                  </a14:m>
                  <a:endParaRPr lang="en-GB" dirty="0">
                    <a:solidFill>
                      <a:srgbClr val="FFC000"/>
                    </a:solidFill>
                  </a:endParaRPr>
                </a:p>
              </p:txBody>
            </p:sp>
          </mc:Choice>
          <mc:Fallback xmlns="">
            <p:sp>
              <p:nvSpPr>
                <p:cNvPr id="114" name="TextBox 113">
                  <a:extLst>
                    <a:ext uri="{FF2B5EF4-FFF2-40B4-BE49-F238E27FC236}">
                      <a16:creationId xmlns:a16="http://schemas.microsoft.com/office/drawing/2014/main" id="{8778975E-729D-FB4D-BE2A-17550B40F6A0}"/>
                    </a:ext>
                  </a:extLst>
                </p:cNvPr>
                <p:cNvSpPr txBox="1">
                  <a:spLocks noRot="1" noChangeAspect="1" noMove="1" noResize="1" noEditPoints="1" noAdjustHandles="1" noChangeArrowheads="1" noChangeShapeType="1" noTextEdit="1"/>
                </p:cNvSpPr>
                <p:nvPr/>
              </p:nvSpPr>
              <p:spPr>
                <a:xfrm>
                  <a:off x="3944884" y="5150919"/>
                  <a:ext cx="1609807" cy="389513"/>
                </a:xfrm>
                <a:prstGeom prst="ellipse">
                  <a:avLst/>
                </a:prstGeom>
                <a:blipFill>
                  <a:blip r:embed="rId20"/>
                  <a:stretch>
                    <a:fillRect/>
                  </a:stretch>
                </a:blipFill>
                <a:ln>
                  <a:solidFill>
                    <a:schemeClr val="tx1"/>
                  </a:solidFill>
                </a:ln>
              </p:spPr>
              <p:txBody>
                <a:bodyPr/>
                <a:lstStyle/>
                <a:p>
                  <a:r>
                    <a:rPr lang="en-GB">
                      <a:noFill/>
                    </a:rPr>
                    <a:t> </a:t>
                  </a:r>
                </a:p>
              </p:txBody>
            </p:sp>
          </mc:Fallback>
        </mc:AlternateContent>
        <p:cxnSp>
          <p:nvCxnSpPr>
            <p:cNvPr id="248" name="Straight Connector 247">
              <a:extLst>
                <a:ext uri="{FF2B5EF4-FFF2-40B4-BE49-F238E27FC236}">
                  <a16:creationId xmlns:a16="http://schemas.microsoft.com/office/drawing/2014/main" id="{B5DB637D-4E8E-0F4D-A66A-65FEDE5118BD}"/>
                </a:ext>
              </a:extLst>
            </p:cNvPr>
            <p:cNvCxnSpPr>
              <a:cxnSpLocks/>
              <a:stCxn id="298" idx="1"/>
              <a:endCxn id="245" idx="6"/>
            </p:cNvCxnSpPr>
            <p:nvPr/>
          </p:nvCxnSpPr>
          <p:spPr>
            <a:xfrm flipH="1">
              <a:off x="5730689" y="2856673"/>
              <a:ext cx="139616"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9" name="Straight Connector 248">
              <a:extLst>
                <a:ext uri="{FF2B5EF4-FFF2-40B4-BE49-F238E27FC236}">
                  <a16:creationId xmlns:a16="http://schemas.microsoft.com/office/drawing/2014/main" id="{FA79E1EF-26CD-E24A-9C53-ABB2B190B7C6}"/>
                </a:ext>
              </a:extLst>
            </p:cNvPr>
            <p:cNvCxnSpPr>
              <a:cxnSpLocks/>
              <a:stCxn id="247" idx="0"/>
              <a:endCxn id="296" idx="2"/>
            </p:cNvCxnSpPr>
            <p:nvPr/>
          </p:nvCxnSpPr>
          <p:spPr>
            <a:xfrm flipV="1">
              <a:off x="4749788" y="4737872"/>
              <a:ext cx="4946" cy="4130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9D1557DE-DDD0-754C-8E1B-2D564AC385EF}"/>
                </a:ext>
              </a:extLst>
            </p:cNvPr>
            <p:cNvCxnSpPr>
              <a:cxnSpLocks/>
              <a:stCxn id="278" idx="4"/>
              <a:endCxn id="294" idx="0"/>
            </p:cNvCxnSpPr>
            <p:nvPr/>
          </p:nvCxnSpPr>
          <p:spPr>
            <a:xfrm flipH="1">
              <a:off x="5205145" y="3862567"/>
              <a:ext cx="884440" cy="7329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94ABF328-F437-4341-95BE-E5CD814B828B}"/>
                </a:ext>
              </a:extLst>
            </p:cNvPr>
            <p:cNvCxnSpPr>
              <a:cxnSpLocks/>
              <a:stCxn id="277" idx="2"/>
              <a:endCxn id="294" idx="3"/>
            </p:cNvCxnSpPr>
            <p:nvPr/>
          </p:nvCxnSpPr>
          <p:spPr>
            <a:xfrm flipH="1">
              <a:off x="5277145" y="4665872"/>
              <a:ext cx="141017" cy="16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CB55ED2B-3B97-7745-9369-4A80AA28BA0C}"/>
                </a:ext>
              </a:extLst>
            </p:cNvPr>
            <p:cNvCxnSpPr>
              <a:cxnSpLocks/>
              <a:stCxn id="296" idx="0"/>
              <a:endCxn id="278" idx="4"/>
            </p:cNvCxnSpPr>
            <p:nvPr/>
          </p:nvCxnSpPr>
          <p:spPr>
            <a:xfrm flipV="1">
              <a:off x="4754734" y="3862567"/>
              <a:ext cx="1334851" cy="7313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53" name="Group 252">
              <a:extLst>
                <a:ext uri="{FF2B5EF4-FFF2-40B4-BE49-F238E27FC236}">
                  <a16:creationId xmlns:a16="http://schemas.microsoft.com/office/drawing/2014/main" id="{F87B6A0C-67FA-124F-B684-9431AA81DB54}"/>
                </a:ext>
              </a:extLst>
            </p:cNvPr>
            <p:cNvGrpSpPr/>
            <p:nvPr/>
          </p:nvGrpSpPr>
          <p:grpSpPr>
            <a:xfrm>
              <a:off x="5852909" y="2560892"/>
              <a:ext cx="190052" cy="367781"/>
              <a:chOff x="6667403" y="2704840"/>
              <a:chExt cx="190052" cy="367781"/>
            </a:xfrm>
          </p:grpSpPr>
          <p:sp>
            <p:nvSpPr>
              <p:cNvPr id="298" name="Rectangle 297">
                <a:extLst>
                  <a:ext uri="{FF2B5EF4-FFF2-40B4-BE49-F238E27FC236}">
                    <a16:creationId xmlns:a16="http://schemas.microsoft.com/office/drawing/2014/main" id="{E73F4098-2138-754F-ADC1-AEB60E5A3A9C}"/>
                  </a:ext>
                </a:extLst>
              </p:cNvPr>
              <p:cNvSpPr/>
              <p:nvPr/>
            </p:nvSpPr>
            <p:spPr>
              <a:xfrm>
                <a:off x="6684799" y="2928621"/>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C000"/>
                  </a:solidFill>
                </a:endParaRPr>
              </a:p>
            </p:txBody>
          </p:sp>
          <mc:AlternateContent xmlns:mc="http://schemas.openxmlformats.org/markup-compatibility/2006" xmlns:a14="http://schemas.microsoft.com/office/drawing/2010/main">
            <mc:Choice Requires="a14">
              <p:sp>
                <p:nvSpPr>
                  <p:cNvPr id="299" name="TextBox 298">
                    <a:extLst>
                      <a:ext uri="{FF2B5EF4-FFF2-40B4-BE49-F238E27FC236}">
                        <a16:creationId xmlns:a16="http://schemas.microsoft.com/office/drawing/2014/main" id="{E0E45677-EE18-E74F-B4F6-6111272D5BBB}"/>
                      </a:ext>
                    </a:extLst>
                  </p:cNvPr>
                  <p:cNvSpPr txBox="1"/>
                  <p:nvPr/>
                </p:nvSpPr>
                <p:spPr>
                  <a:xfrm>
                    <a:off x="6667403" y="2704840"/>
                    <a:ext cx="190052"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rgbClr val="FFC000"/>
                                  </a:solidFill>
                                  <a:latin typeface="Cambria Math" panose="02040503050406030204" pitchFamily="18" charset="0"/>
                                </a:rPr>
                              </m:ctrlPr>
                            </m:sSubPr>
                            <m:e>
                              <m:r>
                                <a:rPr lang="de-DE" sz="1400" b="0" i="1" smtClean="0">
                                  <a:solidFill>
                                    <a:srgbClr val="FFC000"/>
                                  </a:solidFill>
                                  <a:latin typeface="Cambria Math" panose="02040503050406030204" pitchFamily="18" charset="0"/>
                                </a:rPr>
                                <m:t>𝑓</m:t>
                              </m:r>
                            </m:e>
                            <m:sub>
                              <m:r>
                                <a:rPr lang="de-DE" sz="1400" b="0" i="1" smtClean="0">
                                  <a:solidFill>
                                    <a:srgbClr val="FFC000"/>
                                  </a:solidFill>
                                  <a:latin typeface="Cambria Math" panose="02040503050406030204" pitchFamily="18" charset="0"/>
                                </a:rPr>
                                <m:t>1</m:t>
                              </m:r>
                            </m:sub>
                          </m:sSub>
                        </m:oMath>
                      </m:oMathPara>
                    </a14:m>
                    <a:endParaRPr lang="en-GB" sz="1400" dirty="0">
                      <a:solidFill>
                        <a:srgbClr val="FFC000"/>
                      </a:solidFill>
                    </a:endParaRPr>
                  </a:p>
                </p:txBody>
              </p:sp>
            </mc:Choice>
            <mc:Fallback xmlns="">
              <p:sp>
                <p:nvSpPr>
                  <p:cNvPr id="193" name="TextBox 192">
                    <a:extLst>
                      <a:ext uri="{FF2B5EF4-FFF2-40B4-BE49-F238E27FC236}">
                        <a16:creationId xmlns:a16="http://schemas.microsoft.com/office/drawing/2014/main" id="{6F0ACABE-84EF-5A4E-B40B-DEA96BC87685}"/>
                      </a:ext>
                    </a:extLst>
                  </p:cNvPr>
                  <p:cNvSpPr txBox="1">
                    <a:spLocks noRot="1" noChangeAspect="1" noMove="1" noResize="1" noEditPoints="1" noAdjustHandles="1" noChangeArrowheads="1" noChangeShapeType="1" noTextEdit="1"/>
                  </p:cNvSpPr>
                  <p:nvPr/>
                </p:nvSpPr>
                <p:spPr>
                  <a:xfrm>
                    <a:off x="6667403" y="2704840"/>
                    <a:ext cx="190052" cy="215444"/>
                  </a:xfrm>
                  <a:prstGeom prst="rect">
                    <a:avLst/>
                  </a:prstGeom>
                  <a:blipFill>
                    <a:blip r:embed="rId21"/>
                    <a:stretch>
                      <a:fillRect l="-37500" b="-27778"/>
                    </a:stretch>
                  </a:blipFill>
                </p:spPr>
                <p:txBody>
                  <a:bodyPr/>
                  <a:lstStyle/>
                  <a:p>
                    <a:r>
                      <a:rPr lang="en-GB">
                        <a:noFill/>
                      </a:rPr>
                      <a:t> </a:t>
                    </a:r>
                  </a:p>
                </p:txBody>
              </p:sp>
            </mc:Fallback>
          </mc:AlternateContent>
        </p:grpSp>
        <p:grpSp>
          <p:nvGrpSpPr>
            <p:cNvPr id="254" name="Group 253">
              <a:extLst>
                <a:ext uri="{FF2B5EF4-FFF2-40B4-BE49-F238E27FC236}">
                  <a16:creationId xmlns:a16="http://schemas.microsoft.com/office/drawing/2014/main" id="{27061336-AFDA-854D-A1BA-B4DCB6FE79DD}"/>
                </a:ext>
              </a:extLst>
            </p:cNvPr>
            <p:cNvGrpSpPr/>
            <p:nvPr/>
          </p:nvGrpSpPr>
          <p:grpSpPr>
            <a:xfrm>
              <a:off x="4652677" y="4361728"/>
              <a:ext cx="194219" cy="376144"/>
              <a:chOff x="5467171" y="4505676"/>
              <a:chExt cx="194219" cy="376144"/>
            </a:xfrm>
          </p:grpSpPr>
          <p:sp>
            <p:nvSpPr>
              <p:cNvPr id="296" name="Rectangle 295">
                <a:extLst>
                  <a:ext uri="{FF2B5EF4-FFF2-40B4-BE49-F238E27FC236}">
                    <a16:creationId xmlns:a16="http://schemas.microsoft.com/office/drawing/2014/main" id="{34DEDE09-20E1-5A47-9B24-51A36F8D5F70}"/>
                  </a:ext>
                </a:extLst>
              </p:cNvPr>
              <p:cNvSpPr/>
              <p:nvPr/>
            </p:nvSpPr>
            <p:spPr>
              <a:xfrm>
                <a:off x="5497228" y="4737820"/>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C000"/>
                  </a:solidFill>
                </a:endParaRPr>
              </a:p>
            </p:txBody>
          </p:sp>
          <mc:AlternateContent xmlns:mc="http://schemas.openxmlformats.org/markup-compatibility/2006" xmlns:a14="http://schemas.microsoft.com/office/drawing/2010/main">
            <mc:Choice Requires="a14">
              <p:sp>
                <p:nvSpPr>
                  <p:cNvPr id="297" name="TextBox 296">
                    <a:extLst>
                      <a:ext uri="{FF2B5EF4-FFF2-40B4-BE49-F238E27FC236}">
                        <a16:creationId xmlns:a16="http://schemas.microsoft.com/office/drawing/2014/main" id="{7C83F22F-F260-C540-8DC0-EF7D7780944F}"/>
                      </a:ext>
                    </a:extLst>
                  </p:cNvPr>
                  <p:cNvSpPr txBox="1"/>
                  <p:nvPr/>
                </p:nvSpPr>
                <p:spPr>
                  <a:xfrm>
                    <a:off x="5467171" y="4505676"/>
                    <a:ext cx="194219"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rgbClr val="FFC000"/>
                                  </a:solidFill>
                                  <a:latin typeface="Cambria Math" panose="02040503050406030204" pitchFamily="18" charset="0"/>
                                </a:rPr>
                              </m:ctrlPr>
                            </m:sSubPr>
                            <m:e>
                              <m:r>
                                <a:rPr lang="de-DE" sz="1400" b="0" i="1" smtClean="0">
                                  <a:solidFill>
                                    <a:srgbClr val="FFC000"/>
                                  </a:solidFill>
                                  <a:latin typeface="Cambria Math" panose="02040503050406030204" pitchFamily="18" charset="0"/>
                                </a:rPr>
                                <m:t>𝑓</m:t>
                              </m:r>
                            </m:e>
                            <m:sub>
                              <m:r>
                                <a:rPr lang="de-DE" sz="1400" b="0" i="1" smtClean="0">
                                  <a:solidFill>
                                    <a:srgbClr val="FFC000"/>
                                  </a:solidFill>
                                  <a:latin typeface="Cambria Math" panose="02040503050406030204" pitchFamily="18" charset="0"/>
                                </a:rPr>
                                <m:t>2</m:t>
                              </m:r>
                            </m:sub>
                          </m:sSub>
                        </m:oMath>
                      </m:oMathPara>
                    </a14:m>
                    <a:endParaRPr lang="en-GB" sz="1400" dirty="0">
                      <a:solidFill>
                        <a:srgbClr val="FFC000"/>
                      </a:solidFill>
                    </a:endParaRPr>
                  </a:p>
                </p:txBody>
              </p:sp>
            </mc:Choice>
            <mc:Fallback xmlns="">
              <p:sp>
                <p:nvSpPr>
                  <p:cNvPr id="74" name="TextBox 73">
                    <a:extLst>
                      <a:ext uri="{FF2B5EF4-FFF2-40B4-BE49-F238E27FC236}">
                        <a16:creationId xmlns:a16="http://schemas.microsoft.com/office/drawing/2014/main" id="{4E94406F-0346-7E44-AAD6-6115D2F26F4A}"/>
                      </a:ext>
                    </a:extLst>
                  </p:cNvPr>
                  <p:cNvSpPr txBox="1">
                    <a:spLocks noRot="1" noChangeAspect="1" noMove="1" noResize="1" noEditPoints="1" noAdjustHandles="1" noChangeArrowheads="1" noChangeShapeType="1" noTextEdit="1"/>
                  </p:cNvSpPr>
                  <p:nvPr/>
                </p:nvSpPr>
                <p:spPr>
                  <a:xfrm>
                    <a:off x="5467171" y="4505676"/>
                    <a:ext cx="194219" cy="215444"/>
                  </a:xfrm>
                  <a:prstGeom prst="rect">
                    <a:avLst/>
                  </a:prstGeom>
                  <a:blipFill>
                    <a:blip r:embed="rId22"/>
                    <a:stretch>
                      <a:fillRect l="-35294" b="-33333"/>
                    </a:stretch>
                  </a:blipFill>
                </p:spPr>
                <p:txBody>
                  <a:bodyPr/>
                  <a:lstStyle/>
                  <a:p>
                    <a:r>
                      <a:rPr lang="en-GB">
                        <a:noFill/>
                      </a:rPr>
                      <a:t> </a:t>
                    </a:r>
                  </a:p>
                </p:txBody>
              </p:sp>
            </mc:Fallback>
          </mc:AlternateContent>
        </p:grpSp>
        <p:grpSp>
          <p:nvGrpSpPr>
            <p:cNvPr id="255" name="Group 254">
              <a:extLst>
                <a:ext uri="{FF2B5EF4-FFF2-40B4-BE49-F238E27FC236}">
                  <a16:creationId xmlns:a16="http://schemas.microsoft.com/office/drawing/2014/main" id="{C332028F-2F43-924A-9586-6BF93C9153C2}"/>
                </a:ext>
              </a:extLst>
            </p:cNvPr>
            <p:cNvGrpSpPr/>
            <p:nvPr/>
          </p:nvGrpSpPr>
          <p:grpSpPr>
            <a:xfrm>
              <a:off x="5113863" y="4362082"/>
              <a:ext cx="194219" cy="377457"/>
              <a:chOff x="5928357" y="4506030"/>
              <a:chExt cx="194219" cy="377457"/>
            </a:xfrm>
          </p:grpSpPr>
          <p:sp>
            <p:nvSpPr>
              <p:cNvPr id="294" name="Rectangle 293">
                <a:extLst>
                  <a:ext uri="{FF2B5EF4-FFF2-40B4-BE49-F238E27FC236}">
                    <a16:creationId xmlns:a16="http://schemas.microsoft.com/office/drawing/2014/main" id="{1D5292F2-22AE-D643-845E-D97D5BEF5297}"/>
                  </a:ext>
                </a:extLst>
              </p:cNvPr>
              <p:cNvSpPr/>
              <p:nvPr/>
            </p:nvSpPr>
            <p:spPr>
              <a:xfrm>
                <a:off x="5947639" y="473948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C000"/>
                  </a:solidFill>
                </a:endParaRPr>
              </a:p>
            </p:txBody>
          </p:sp>
          <mc:AlternateContent xmlns:mc="http://schemas.openxmlformats.org/markup-compatibility/2006" xmlns:a14="http://schemas.microsoft.com/office/drawing/2010/main">
            <mc:Choice Requires="a14">
              <p:sp>
                <p:nvSpPr>
                  <p:cNvPr id="295" name="TextBox 294">
                    <a:extLst>
                      <a:ext uri="{FF2B5EF4-FFF2-40B4-BE49-F238E27FC236}">
                        <a16:creationId xmlns:a16="http://schemas.microsoft.com/office/drawing/2014/main" id="{105B874D-9237-4F4F-99B6-A9E086BAD462}"/>
                      </a:ext>
                    </a:extLst>
                  </p:cNvPr>
                  <p:cNvSpPr txBox="1"/>
                  <p:nvPr/>
                </p:nvSpPr>
                <p:spPr>
                  <a:xfrm>
                    <a:off x="5928357" y="4506030"/>
                    <a:ext cx="194219"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rgbClr val="FFC000"/>
                                  </a:solidFill>
                                  <a:latin typeface="Cambria Math" panose="02040503050406030204" pitchFamily="18" charset="0"/>
                                </a:rPr>
                              </m:ctrlPr>
                            </m:sSubPr>
                            <m:e>
                              <m:r>
                                <a:rPr lang="de-DE" sz="1400" b="0" i="1" smtClean="0">
                                  <a:solidFill>
                                    <a:srgbClr val="FFC000"/>
                                  </a:solidFill>
                                  <a:latin typeface="Cambria Math" panose="02040503050406030204" pitchFamily="18" charset="0"/>
                                </a:rPr>
                                <m:t>𝑓</m:t>
                              </m:r>
                            </m:e>
                            <m:sub>
                              <m:r>
                                <a:rPr lang="de-DE" sz="1400" b="0" i="1" smtClean="0">
                                  <a:solidFill>
                                    <a:srgbClr val="FFC000"/>
                                  </a:solidFill>
                                  <a:latin typeface="Cambria Math" panose="02040503050406030204" pitchFamily="18" charset="0"/>
                                </a:rPr>
                                <m:t>3</m:t>
                              </m:r>
                            </m:sub>
                          </m:sSub>
                        </m:oMath>
                      </m:oMathPara>
                    </a14:m>
                    <a:endParaRPr lang="en-GB" sz="1400" dirty="0">
                      <a:solidFill>
                        <a:srgbClr val="FFC000"/>
                      </a:solidFill>
                    </a:endParaRPr>
                  </a:p>
                </p:txBody>
              </p:sp>
            </mc:Choice>
            <mc:Fallback xmlns="">
              <p:sp>
                <p:nvSpPr>
                  <p:cNvPr id="72" name="TextBox 71">
                    <a:extLst>
                      <a:ext uri="{FF2B5EF4-FFF2-40B4-BE49-F238E27FC236}">
                        <a16:creationId xmlns:a16="http://schemas.microsoft.com/office/drawing/2014/main" id="{DA81C451-E79E-9D4F-9E14-CEFD99F027E9}"/>
                      </a:ext>
                    </a:extLst>
                  </p:cNvPr>
                  <p:cNvSpPr txBox="1">
                    <a:spLocks noRot="1" noChangeAspect="1" noMove="1" noResize="1" noEditPoints="1" noAdjustHandles="1" noChangeArrowheads="1" noChangeShapeType="1" noTextEdit="1"/>
                  </p:cNvSpPr>
                  <p:nvPr/>
                </p:nvSpPr>
                <p:spPr>
                  <a:xfrm>
                    <a:off x="5928357" y="4506030"/>
                    <a:ext cx="194219" cy="215444"/>
                  </a:xfrm>
                  <a:prstGeom prst="rect">
                    <a:avLst/>
                  </a:prstGeom>
                  <a:blipFill>
                    <a:blip r:embed="rId23"/>
                    <a:stretch>
                      <a:fillRect l="-37500" b="-33333"/>
                    </a:stretch>
                  </a:blipFill>
                </p:spPr>
                <p:txBody>
                  <a:bodyPr/>
                  <a:lstStyle/>
                  <a:p>
                    <a:r>
                      <a:rPr lang="en-GB">
                        <a:noFill/>
                      </a:rPr>
                      <a:t> </a:t>
                    </a:r>
                  </a:p>
                </p:txBody>
              </p:sp>
            </mc:Fallback>
          </mc:AlternateContent>
        </p:grpSp>
        <p:cxnSp>
          <p:nvCxnSpPr>
            <p:cNvPr id="256" name="Straight Connector 255">
              <a:extLst>
                <a:ext uri="{FF2B5EF4-FFF2-40B4-BE49-F238E27FC236}">
                  <a16:creationId xmlns:a16="http://schemas.microsoft.com/office/drawing/2014/main" id="{F16E5869-AA2D-D34D-B2A9-54F90805052C}"/>
                </a:ext>
              </a:extLst>
            </p:cNvPr>
            <p:cNvCxnSpPr>
              <a:cxnSpLocks/>
              <a:stCxn id="246" idx="2"/>
              <a:endCxn id="292" idx="3"/>
            </p:cNvCxnSpPr>
            <p:nvPr/>
          </p:nvCxnSpPr>
          <p:spPr>
            <a:xfrm flipH="1" flipV="1">
              <a:off x="6306202" y="2856673"/>
              <a:ext cx="208629"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88AC7453-8AEA-5149-BD24-D4F6C3E1FD4F}"/>
                </a:ext>
              </a:extLst>
            </p:cNvPr>
            <p:cNvCxnSpPr>
              <a:cxnSpLocks/>
              <a:stCxn id="278" idx="0"/>
              <a:endCxn id="292" idx="2"/>
            </p:cNvCxnSpPr>
            <p:nvPr/>
          </p:nvCxnSpPr>
          <p:spPr>
            <a:xfrm flipV="1">
              <a:off x="6089585" y="2928673"/>
              <a:ext cx="144617" cy="544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3AEB2E17-4BF4-F641-88AA-D1E8548CE2EF}"/>
                </a:ext>
              </a:extLst>
            </p:cNvPr>
            <p:cNvCxnSpPr>
              <a:cxnSpLocks/>
              <a:stCxn id="290" idx="3"/>
              <a:endCxn id="245" idx="2"/>
            </p:cNvCxnSpPr>
            <p:nvPr/>
          </p:nvCxnSpPr>
          <p:spPr>
            <a:xfrm>
              <a:off x="4011827" y="2856673"/>
              <a:ext cx="18479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A31A5A94-067A-D046-BDD2-290C1CBC138D}"/>
                </a:ext>
              </a:extLst>
            </p:cNvPr>
            <p:cNvCxnSpPr>
              <a:cxnSpLocks/>
              <a:stCxn id="246" idx="6"/>
              <a:endCxn id="288" idx="1"/>
            </p:cNvCxnSpPr>
            <p:nvPr/>
          </p:nvCxnSpPr>
          <p:spPr>
            <a:xfrm flipV="1">
              <a:off x="7804552" y="2856673"/>
              <a:ext cx="18479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27BCFA0B-714A-764B-8F10-123C99A0B866}"/>
                </a:ext>
              </a:extLst>
            </p:cNvPr>
            <p:cNvCxnSpPr>
              <a:cxnSpLocks/>
              <a:stCxn id="274" idx="4"/>
              <a:endCxn id="298" idx="0"/>
            </p:cNvCxnSpPr>
            <p:nvPr/>
          </p:nvCxnSpPr>
          <p:spPr>
            <a:xfrm flipH="1">
              <a:off x="5942305" y="2488892"/>
              <a:ext cx="153253" cy="2957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1" name="Straight Connector 260">
              <a:extLst>
                <a:ext uri="{FF2B5EF4-FFF2-40B4-BE49-F238E27FC236}">
                  <a16:creationId xmlns:a16="http://schemas.microsoft.com/office/drawing/2014/main" id="{7615467D-DBC6-A146-A513-97E5157D84F5}"/>
                </a:ext>
              </a:extLst>
            </p:cNvPr>
            <p:cNvCxnSpPr>
              <a:cxnSpLocks/>
              <a:stCxn id="274" idx="4"/>
              <a:endCxn id="292" idx="0"/>
            </p:cNvCxnSpPr>
            <p:nvPr/>
          </p:nvCxnSpPr>
          <p:spPr>
            <a:xfrm>
              <a:off x="6095558" y="2488892"/>
              <a:ext cx="138644" cy="2957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a:extLst>
                <a:ext uri="{FF2B5EF4-FFF2-40B4-BE49-F238E27FC236}">
                  <a16:creationId xmlns:a16="http://schemas.microsoft.com/office/drawing/2014/main" id="{324F5B50-5CBD-B64D-A326-B6A895CFD21A}"/>
                </a:ext>
              </a:extLst>
            </p:cNvPr>
            <p:cNvCxnSpPr>
              <a:cxnSpLocks/>
              <a:stCxn id="290" idx="3"/>
              <a:endCxn id="275" idx="3"/>
            </p:cNvCxnSpPr>
            <p:nvPr/>
          </p:nvCxnSpPr>
          <p:spPr>
            <a:xfrm flipV="1">
              <a:off x="4011827" y="1973242"/>
              <a:ext cx="1578483" cy="8834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id="{0DE046BA-BB56-EF4A-BDFA-68BFA1AEED34}"/>
                </a:ext>
              </a:extLst>
            </p:cNvPr>
            <p:cNvCxnSpPr>
              <a:cxnSpLocks/>
              <a:stCxn id="275" idx="5"/>
              <a:endCxn id="288" idx="1"/>
            </p:cNvCxnSpPr>
            <p:nvPr/>
          </p:nvCxnSpPr>
          <p:spPr>
            <a:xfrm>
              <a:off x="6588861" y="1973242"/>
              <a:ext cx="1400485" cy="8834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4" name="Straight Connector 263">
              <a:extLst>
                <a:ext uri="{FF2B5EF4-FFF2-40B4-BE49-F238E27FC236}">
                  <a16:creationId xmlns:a16="http://schemas.microsoft.com/office/drawing/2014/main" id="{0DB84712-8BDB-0A45-B60F-B7BA58B44BB8}"/>
                </a:ext>
              </a:extLst>
            </p:cNvPr>
            <p:cNvCxnSpPr>
              <a:cxnSpLocks/>
              <a:stCxn id="290" idx="3"/>
              <a:endCxn id="278" idx="2"/>
            </p:cNvCxnSpPr>
            <p:nvPr/>
          </p:nvCxnSpPr>
          <p:spPr>
            <a:xfrm>
              <a:off x="4011827" y="2856673"/>
              <a:ext cx="1698433" cy="8111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5" name="Straight Connector 264">
              <a:extLst>
                <a:ext uri="{FF2B5EF4-FFF2-40B4-BE49-F238E27FC236}">
                  <a16:creationId xmlns:a16="http://schemas.microsoft.com/office/drawing/2014/main" id="{61A82150-1478-9043-8945-714E7540883E}"/>
                </a:ext>
              </a:extLst>
            </p:cNvPr>
            <p:cNvCxnSpPr>
              <a:cxnSpLocks/>
              <a:stCxn id="288" idx="1"/>
              <a:endCxn id="278" idx="6"/>
            </p:cNvCxnSpPr>
            <p:nvPr/>
          </p:nvCxnSpPr>
          <p:spPr>
            <a:xfrm flipH="1">
              <a:off x="6468909" y="2856673"/>
              <a:ext cx="1520437" cy="8111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6" name="Straight Connector 265">
              <a:extLst>
                <a:ext uri="{FF2B5EF4-FFF2-40B4-BE49-F238E27FC236}">
                  <a16:creationId xmlns:a16="http://schemas.microsoft.com/office/drawing/2014/main" id="{25450DAD-732A-7249-9CDE-8E5896811AA6}"/>
                </a:ext>
              </a:extLst>
            </p:cNvPr>
            <p:cNvCxnSpPr>
              <a:cxnSpLocks/>
              <a:stCxn id="294" idx="2"/>
              <a:endCxn id="279" idx="1"/>
            </p:cNvCxnSpPr>
            <p:nvPr/>
          </p:nvCxnSpPr>
          <p:spPr>
            <a:xfrm>
              <a:off x="5205145" y="4739539"/>
              <a:ext cx="455658" cy="2620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a:extLst>
                <a:ext uri="{FF2B5EF4-FFF2-40B4-BE49-F238E27FC236}">
                  <a16:creationId xmlns:a16="http://schemas.microsoft.com/office/drawing/2014/main" id="{75819E55-F54F-8448-B120-3D95C415B10E}"/>
                </a:ext>
              </a:extLst>
            </p:cNvPr>
            <p:cNvCxnSpPr>
              <a:cxnSpLocks/>
              <a:stCxn id="278" idx="4"/>
              <a:endCxn id="286" idx="3"/>
            </p:cNvCxnSpPr>
            <p:nvPr/>
          </p:nvCxnSpPr>
          <p:spPr>
            <a:xfrm>
              <a:off x="6089585" y="3862567"/>
              <a:ext cx="1497515" cy="7912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8" name="Straight Connector 267">
              <a:extLst>
                <a:ext uri="{FF2B5EF4-FFF2-40B4-BE49-F238E27FC236}">
                  <a16:creationId xmlns:a16="http://schemas.microsoft.com/office/drawing/2014/main" id="{7C6801D0-BF63-D34B-82CE-F844E19124DF}"/>
                </a:ext>
              </a:extLst>
            </p:cNvPr>
            <p:cNvCxnSpPr>
              <a:cxnSpLocks/>
              <a:stCxn id="279" idx="7"/>
              <a:endCxn id="286" idx="2"/>
            </p:cNvCxnSpPr>
            <p:nvPr/>
          </p:nvCxnSpPr>
          <p:spPr>
            <a:xfrm flipV="1">
              <a:off x="6542490" y="4725832"/>
              <a:ext cx="972610" cy="2757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99465EF5-F0A5-EB40-A9AC-8D69208F71F1}"/>
                </a:ext>
              </a:extLst>
            </p:cNvPr>
            <p:cNvCxnSpPr>
              <a:cxnSpLocks/>
              <a:stCxn id="286" idx="2"/>
              <a:endCxn id="276" idx="0"/>
            </p:cNvCxnSpPr>
            <p:nvPr/>
          </p:nvCxnSpPr>
          <p:spPr>
            <a:xfrm>
              <a:off x="7515100" y="4725832"/>
              <a:ext cx="1" cy="43018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70" name="Group 269">
              <a:extLst>
                <a:ext uri="{FF2B5EF4-FFF2-40B4-BE49-F238E27FC236}">
                  <a16:creationId xmlns:a16="http://schemas.microsoft.com/office/drawing/2014/main" id="{8BC89BCC-5A3F-E642-90CA-F569C1F55175}"/>
                </a:ext>
              </a:extLst>
            </p:cNvPr>
            <p:cNvGrpSpPr/>
            <p:nvPr/>
          </p:nvGrpSpPr>
          <p:grpSpPr>
            <a:xfrm>
              <a:off x="6136182" y="2560892"/>
              <a:ext cx="190052" cy="367781"/>
              <a:chOff x="6950676" y="2704840"/>
              <a:chExt cx="190052" cy="367781"/>
            </a:xfrm>
          </p:grpSpPr>
          <p:sp>
            <p:nvSpPr>
              <p:cNvPr id="292" name="Rectangle 291">
                <a:extLst>
                  <a:ext uri="{FF2B5EF4-FFF2-40B4-BE49-F238E27FC236}">
                    <a16:creationId xmlns:a16="http://schemas.microsoft.com/office/drawing/2014/main" id="{CF34016B-3E9E-674E-8A6B-BEE7810B624F}"/>
                  </a:ext>
                </a:extLst>
              </p:cNvPr>
              <p:cNvSpPr/>
              <p:nvPr/>
            </p:nvSpPr>
            <p:spPr>
              <a:xfrm>
                <a:off x="6976696" y="2928621"/>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C000"/>
                  </a:solidFill>
                </a:endParaRPr>
              </a:p>
            </p:txBody>
          </p:sp>
          <mc:AlternateContent xmlns:mc="http://schemas.openxmlformats.org/markup-compatibility/2006" xmlns:a14="http://schemas.microsoft.com/office/drawing/2010/main">
            <mc:Choice Requires="a14">
              <p:sp>
                <p:nvSpPr>
                  <p:cNvPr id="293" name="TextBox 292">
                    <a:extLst>
                      <a:ext uri="{FF2B5EF4-FFF2-40B4-BE49-F238E27FC236}">
                        <a16:creationId xmlns:a16="http://schemas.microsoft.com/office/drawing/2014/main" id="{F803FC03-01E1-2F43-966C-E52F92E7EC42}"/>
                      </a:ext>
                    </a:extLst>
                  </p:cNvPr>
                  <p:cNvSpPr txBox="1"/>
                  <p:nvPr/>
                </p:nvSpPr>
                <p:spPr>
                  <a:xfrm>
                    <a:off x="6950676" y="2704840"/>
                    <a:ext cx="190052"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i="1" smtClean="0">
                                  <a:solidFill>
                                    <a:srgbClr val="FFC000"/>
                                  </a:solidFill>
                                  <a:latin typeface="Cambria Math" panose="02040503050406030204" pitchFamily="18" charset="0"/>
                                </a:rPr>
                              </m:ctrlPr>
                            </m:sSubPr>
                            <m:e>
                              <m:r>
                                <a:rPr lang="de-DE" sz="1400" i="1">
                                  <a:solidFill>
                                    <a:srgbClr val="FFC000"/>
                                  </a:solidFill>
                                  <a:latin typeface="Cambria Math" panose="02040503050406030204" pitchFamily="18" charset="0"/>
                                </a:rPr>
                                <m:t>𝑓</m:t>
                              </m:r>
                            </m:e>
                            <m:sub>
                              <m:r>
                                <a:rPr lang="de-DE" sz="1400" i="1">
                                  <a:solidFill>
                                    <a:srgbClr val="FFC000"/>
                                  </a:solidFill>
                                  <a:latin typeface="Cambria Math" panose="02040503050406030204" pitchFamily="18" charset="0"/>
                                </a:rPr>
                                <m:t>1</m:t>
                              </m:r>
                            </m:sub>
                          </m:sSub>
                        </m:oMath>
                      </m:oMathPara>
                    </a14:m>
                    <a:endParaRPr lang="en-GB" sz="1400" dirty="0">
                      <a:solidFill>
                        <a:srgbClr val="FFC000"/>
                      </a:solidFill>
                    </a:endParaRPr>
                  </a:p>
                </p:txBody>
              </p:sp>
            </mc:Choice>
            <mc:Fallback xmlns="">
              <p:sp>
                <p:nvSpPr>
                  <p:cNvPr id="187" name="TextBox 186">
                    <a:extLst>
                      <a:ext uri="{FF2B5EF4-FFF2-40B4-BE49-F238E27FC236}">
                        <a16:creationId xmlns:a16="http://schemas.microsoft.com/office/drawing/2014/main" id="{CAD7B5D5-BD07-1C43-8A51-00A153632509}"/>
                      </a:ext>
                    </a:extLst>
                  </p:cNvPr>
                  <p:cNvSpPr txBox="1">
                    <a:spLocks noRot="1" noChangeAspect="1" noMove="1" noResize="1" noEditPoints="1" noAdjustHandles="1" noChangeArrowheads="1" noChangeShapeType="1" noTextEdit="1"/>
                  </p:cNvSpPr>
                  <p:nvPr/>
                </p:nvSpPr>
                <p:spPr>
                  <a:xfrm>
                    <a:off x="6950676" y="2704840"/>
                    <a:ext cx="190052" cy="215444"/>
                  </a:xfrm>
                  <a:prstGeom prst="rect">
                    <a:avLst/>
                  </a:prstGeom>
                  <a:blipFill>
                    <a:blip r:embed="rId24"/>
                    <a:stretch>
                      <a:fillRect l="-37500" b="-27778"/>
                    </a:stretch>
                  </a:blipFill>
                </p:spPr>
                <p:txBody>
                  <a:bodyPr/>
                  <a:lstStyle/>
                  <a:p>
                    <a:r>
                      <a:rPr lang="en-GB">
                        <a:noFill/>
                      </a:rPr>
                      <a:t> </a:t>
                    </a:r>
                  </a:p>
                </p:txBody>
              </p:sp>
            </mc:Fallback>
          </mc:AlternateContent>
        </p:grpSp>
        <p:grpSp>
          <p:nvGrpSpPr>
            <p:cNvPr id="271" name="Group 270">
              <a:extLst>
                <a:ext uri="{FF2B5EF4-FFF2-40B4-BE49-F238E27FC236}">
                  <a16:creationId xmlns:a16="http://schemas.microsoft.com/office/drawing/2014/main" id="{B5A94458-55BD-1746-81DC-1555209FFAB6}"/>
                </a:ext>
              </a:extLst>
            </p:cNvPr>
            <p:cNvGrpSpPr/>
            <p:nvPr/>
          </p:nvGrpSpPr>
          <p:grpSpPr>
            <a:xfrm>
              <a:off x="3847952" y="2560892"/>
              <a:ext cx="190052" cy="367781"/>
              <a:chOff x="4662446" y="2704840"/>
              <a:chExt cx="190052" cy="367781"/>
            </a:xfrm>
          </p:grpSpPr>
          <p:sp>
            <p:nvSpPr>
              <p:cNvPr id="290" name="Rectangle 289">
                <a:extLst>
                  <a:ext uri="{FF2B5EF4-FFF2-40B4-BE49-F238E27FC236}">
                    <a16:creationId xmlns:a16="http://schemas.microsoft.com/office/drawing/2014/main" id="{A7CDD2BC-257F-254C-8BAB-8056081CEA5D}"/>
                  </a:ext>
                </a:extLst>
              </p:cNvPr>
              <p:cNvSpPr/>
              <p:nvPr/>
            </p:nvSpPr>
            <p:spPr>
              <a:xfrm>
                <a:off x="4682321" y="2928621"/>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C000"/>
                  </a:solidFill>
                </a:endParaRPr>
              </a:p>
            </p:txBody>
          </p:sp>
          <mc:AlternateContent xmlns:mc="http://schemas.openxmlformats.org/markup-compatibility/2006" xmlns:a14="http://schemas.microsoft.com/office/drawing/2010/main">
            <mc:Choice Requires="a14">
              <p:sp>
                <p:nvSpPr>
                  <p:cNvPr id="291" name="TextBox 290">
                    <a:extLst>
                      <a:ext uri="{FF2B5EF4-FFF2-40B4-BE49-F238E27FC236}">
                        <a16:creationId xmlns:a16="http://schemas.microsoft.com/office/drawing/2014/main" id="{7263763D-6E60-554F-B2B1-487ADDB87450}"/>
                      </a:ext>
                    </a:extLst>
                  </p:cNvPr>
                  <p:cNvSpPr txBox="1"/>
                  <p:nvPr/>
                </p:nvSpPr>
                <p:spPr>
                  <a:xfrm>
                    <a:off x="4662446" y="2704840"/>
                    <a:ext cx="190052"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rgbClr val="FFC000"/>
                                  </a:solidFill>
                                  <a:latin typeface="Cambria Math" panose="02040503050406030204" pitchFamily="18" charset="0"/>
                                </a:rPr>
                              </m:ctrlPr>
                            </m:sSubPr>
                            <m:e>
                              <m:r>
                                <a:rPr lang="de-DE" sz="1400" b="0" i="1" smtClean="0">
                                  <a:solidFill>
                                    <a:srgbClr val="FFC000"/>
                                  </a:solidFill>
                                  <a:latin typeface="Cambria Math" panose="02040503050406030204" pitchFamily="18" charset="0"/>
                                </a:rPr>
                                <m:t>𝑓</m:t>
                              </m:r>
                            </m:e>
                            <m:sub>
                              <m:r>
                                <a:rPr lang="de-DE" sz="1400" b="0" i="1" smtClean="0">
                                  <a:solidFill>
                                    <a:srgbClr val="FFC000"/>
                                  </a:solidFill>
                                  <a:latin typeface="Cambria Math" panose="02040503050406030204" pitchFamily="18" charset="0"/>
                                </a:rPr>
                                <m:t>1</m:t>
                              </m:r>
                            </m:sub>
                          </m:sSub>
                        </m:oMath>
                      </m:oMathPara>
                    </a14:m>
                    <a:endParaRPr lang="en-GB" sz="1400" dirty="0">
                      <a:solidFill>
                        <a:srgbClr val="FFC000"/>
                      </a:solidFill>
                    </a:endParaRPr>
                  </a:p>
                </p:txBody>
              </p:sp>
            </mc:Choice>
            <mc:Fallback xmlns="">
              <p:sp>
                <p:nvSpPr>
                  <p:cNvPr id="68" name="TextBox 67">
                    <a:extLst>
                      <a:ext uri="{FF2B5EF4-FFF2-40B4-BE49-F238E27FC236}">
                        <a16:creationId xmlns:a16="http://schemas.microsoft.com/office/drawing/2014/main" id="{2C84EBCD-28B5-CF40-89B7-0841003239BE}"/>
                      </a:ext>
                    </a:extLst>
                  </p:cNvPr>
                  <p:cNvSpPr txBox="1">
                    <a:spLocks noRot="1" noChangeAspect="1" noMove="1" noResize="1" noEditPoints="1" noAdjustHandles="1" noChangeArrowheads="1" noChangeShapeType="1" noTextEdit="1"/>
                  </p:cNvSpPr>
                  <p:nvPr/>
                </p:nvSpPr>
                <p:spPr>
                  <a:xfrm>
                    <a:off x="4662446" y="2704840"/>
                    <a:ext cx="190052" cy="215444"/>
                  </a:xfrm>
                  <a:prstGeom prst="rect">
                    <a:avLst/>
                  </a:prstGeom>
                  <a:blipFill>
                    <a:blip r:embed="rId25"/>
                    <a:stretch>
                      <a:fillRect l="-37500" b="-27778"/>
                    </a:stretch>
                  </a:blipFill>
                </p:spPr>
                <p:txBody>
                  <a:bodyPr/>
                  <a:lstStyle/>
                  <a:p>
                    <a:r>
                      <a:rPr lang="en-GB">
                        <a:noFill/>
                      </a:rPr>
                      <a:t> </a:t>
                    </a:r>
                  </a:p>
                </p:txBody>
              </p:sp>
            </mc:Fallback>
          </mc:AlternateContent>
        </p:grpSp>
        <p:grpSp>
          <p:nvGrpSpPr>
            <p:cNvPr id="272" name="Group 271">
              <a:extLst>
                <a:ext uri="{FF2B5EF4-FFF2-40B4-BE49-F238E27FC236}">
                  <a16:creationId xmlns:a16="http://schemas.microsoft.com/office/drawing/2014/main" id="{61C7CECF-F5B0-2F47-93BA-0755755DE50E}"/>
                </a:ext>
              </a:extLst>
            </p:cNvPr>
            <p:cNvGrpSpPr/>
            <p:nvPr/>
          </p:nvGrpSpPr>
          <p:grpSpPr>
            <a:xfrm>
              <a:off x="7966320" y="2560892"/>
              <a:ext cx="190052" cy="367781"/>
              <a:chOff x="8780814" y="2704840"/>
              <a:chExt cx="190052" cy="367781"/>
            </a:xfrm>
          </p:grpSpPr>
          <p:sp>
            <p:nvSpPr>
              <p:cNvPr id="288" name="Rectangle 287">
                <a:extLst>
                  <a:ext uri="{FF2B5EF4-FFF2-40B4-BE49-F238E27FC236}">
                    <a16:creationId xmlns:a16="http://schemas.microsoft.com/office/drawing/2014/main" id="{90FDF2FE-3C8D-F143-B756-E3BDB6849FB6}"/>
                  </a:ext>
                </a:extLst>
              </p:cNvPr>
              <p:cNvSpPr/>
              <p:nvPr/>
            </p:nvSpPr>
            <p:spPr>
              <a:xfrm>
                <a:off x="8803840" y="2928621"/>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C000"/>
                  </a:solidFill>
                </a:endParaRPr>
              </a:p>
            </p:txBody>
          </p:sp>
          <mc:AlternateContent xmlns:mc="http://schemas.openxmlformats.org/markup-compatibility/2006" xmlns:a14="http://schemas.microsoft.com/office/drawing/2010/main">
            <mc:Choice Requires="a14">
              <p:sp>
                <p:nvSpPr>
                  <p:cNvPr id="289" name="TextBox 288">
                    <a:extLst>
                      <a:ext uri="{FF2B5EF4-FFF2-40B4-BE49-F238E27FC236}">
                        <a16:creationId xmlns:a16="http://schemas.microsoft.com/office/drawing/2014/main" id="{7596FFEC-65E8-A94A-A6BF-3E73087B0895}"/>
                      </a:ext>
                    </a:extLst>
                  </p:cNvPr>
                  <p:cNvSpPr txBox="1"/>
                  <p:nvPr/>
                </p:nvSpPr>
                <p:spPr>
                  <a:xfrm>
                    <a:off x="8780814" y="2704840"/>
                    <a:ext cx="190052"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i="1" smtClean="0">
                                  <a:solidFill>
                                    <a:srgbClr val="FFC000"/>
                                  </a:solidFill>
                                  <a:latin typeface="Cambria Math" panose="02040503050406030204" pitchFamily="18" charset="0"/>
                                </a:rPr>
                              </m:ctrlPr>
                            </m:sSubPr>
                            <m:e>
                              <m:r>
                                <a:rPr lang="de-DE" sz="1400" i="1">
                                  <a:solidFill>
                                    <a:srgbClr val="FFC000"/>
                                  </a:solidFill>
                                  <a:latin typeface="Cambria Math" panose="02040503050406030204" pitchFamily="18" charset="0"/>
                                </a:rPr>
                                <m:t>𝑓</m:t>
                              </m:r>
                            </m:e>
                            <m:sub>
                              <m:r>
                                <a:rPr lang="de-DE" sz="1400" i="1">
                                  <a:solidFill>
                                    <a:srgbClr val="FFC000"/>
                                  </a:solidFill>
                                  <a:latin typeface="Cambria Math" panose="02040503050406030204" pitchFamily="18" charset="0"/>
                                </a:rPr>
                                <m:t>1</m:t>
                              </m:r>
                            </m:sub>
                          </m:sSub>
                        </m:oMath>
                      </m:oMathPara>
                    </a14:m>
                    <a:endParaRPr lang="en-GB" sz="1400" dirty="0">
                      <a:solidFill>
                        <a:srgbClr val="FFC000"/>
                      </a:solidFill>
                    </a:endParaRPr>
                  </a:p>
                </p:txBody>
              </p:sp>
            </mc:Choice>
            <mc:Fallback xmlns="">
              <p:sp>
                <p:nvSpPr>
                  <p:cNvPr id="66" name="TextBox 65">
                    <a:extLst>
                      <a:ext uri="{FF2B5EF4-FFF2-40B4-BE49-F238E27FC236}">
                        <a16:creationId xmlns:a16="http://schemas.microsoft.com/office/drawing/2014/main" id="{9C711483-E76E-F04C-85DF-49A081FA0E16}"/>
                      </a:ext>
                    </a:extLst>
                  </p:cNvPr>
                  <p:cNvSpPr txBox="1">
                    <a:spLocks noRot="1" noChangeAspect="1" noMove="1" noResize="1" noEditPoints="1" noAdjustHandles="1" noChangeArrowheads="1" noChangeShapeType="1" noTextEdit="1"/>
                  </p:cNvSpPr>
                  <p:nvPr/>
                </p:nvSpPr>
                <p:spPr>
                  <a:xfrm>
                    <a:off x="8780814" y="2704840"/>
                    <a:ext cx="190052" cy="215444"/>
                  </a:xfrm>
                  <a:prstGeom prst="rect">
                    <a:avLst/>
                  </a:prstGeom>
                  <a:blipFill>
                    <a:blip r:embed="rId26"/>
                    <a:stretch>
                      <a:fillRect l="-37500" b="-27778"/>
                    </a:stretch>
                  </a:blipFill>
                </p:spPr>
                <p:txBody>
                  <a:bodyPr/>
                  <a:lstStyle/>
                  <a:p>
                    <a:r>
                      <a:rPr lang="en-GB">
                        <a:noFill/>
                      </a:rPr>
                      <a:t> </a:t>
                    </a:r>
                  </a:p>
                </p:txBody>
              </p:sp>
            </mc:Fallback>
          </mc:AlternateContent>
        </p:grpSp>
        <p:grpSp>
          <p:nvGrpSpPr>
            <p:cNvPr id="273" name="Group 272">
              <a:extLst>
                <a:ext uri="{FF2B5EF4-FFF2-40B4-BE49-F238E27FC236}">
                  <a16:creationId xmlns:a16="http://schemas.microsoft.com/office/drawing/2014/main" id="{98942D09-A2E9-1048-B946-514356AB23C0}"/>
                </a:ext>
              </a:extLst>
            </p:cNvPr>
            <p:cNvGrpSpPr/>
            <p:nvPr/>
          </p:nvGrpSpPr>
          <p:grpSpPr>
            <a:xfrm>
              <a:off x="7417990" y="4362082"/>
              <a:ext cx="194219" cy="363750"/>
              <a:chOff x="8232484" y="4506030"/>
              <a:chExt cx="194219" cy="363750"/>
            </a:xfrm>
          </p:grpSpPr>
          <p:sp>
            <p:nvSpPr>
              <p:cNvPr id="286" name="Rectangle 285">
                <a:extLst>
                  <a:ext uri="{FF2B5EF4-FFF2-40B4-BE49-F238E27FC236}">
                    <a16:creationId xmlns:a16="http://schemas.microsoft.com/office/drawing/2014/main" id="{28673B57-ACE0-4E45-98D7-BE967EF64338}"/>
                  </a:ext>
                </a:extLst>
              </p:cNvPr>
              <p:cNvSpPr/>
              <p:nvPr/>
            </p:nvSpPr>
            <p:spPr>
              <a:xfrm>
                <a:off x="8257594" y="4725780"/>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C000"/>
                  </a:solidFill>
                </a:endParaRPr>
              </a:p>
            </p:txBody>
          </p:sp>
          <mc:AlternateContent xmlns:mc="http://schemas.openxmlformats.org/markup-compatibility/2006" xmlns:a14="http://schemas.microsoft.com/office/drawing/2010/main">
            <mc:Choice Requires="a14">
              <p:sp>
                <p:nvSpPr>
                  <p:cNvPr id="287" name="TextBox 286">
                    <a:extLst>
                      <a:ext uri="{FF2B5EF4-FFF2-40B4-BE49-F238E27FC236}">
                        <a16:creationId xmlns:a16="http://schemas.microsoft.com/office/drawing/2014/main" id="{E1716532-E792-3C4C-A590-7C2E5485A1F4}"/>
                      </a:ext>
                    </a:extLst>
                  </p:cNvPr>
                  <p:cNvSpPr txBox="1"/>
                  <p:nvPr/>
                </p:nvSpPr>
                <p:spPr>
                  <a:xfrm>
                    <a:off x="8232484" y="4506030"/>
                    <a:ext cx="194219"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rgbClr val="FFC000"/>
                                  </a:solidFill>
                                  <a:latin typeface="Cambria Math" panose="02040503050406030204" pitchFamily="18" charset="0"/>
                                </a:rPr>
                              </m:ctrlPr>
                            </m:sSubPr>
                            <m:e>
                              <m:r>
                                <a:rPr lang="de-DE" sz="1400" b="0" i="1" smtClean="0">
                                  <a:solidFill>
                                    <a:srgbClr val="FFC000"/>
                                  </a:solidFill>
                                  <a:latin typeface="Cambria Math" panose="02040503050406030204" pitchFamily="18" charset="0"/>
                                </a:rPr>
                                <m:t>𝑓</m:t>
                              </m:r>
                            </m:e>
                            <m:sub>
                              <m:r>
                                <a:rPr lang="de-DE" sz="1400" b="0" i="1" smtClean="0">
                                  <a:solidFill>
                                    <a:srgbClr val="FFC000"/>
                                  </a:solidFill>
                                  <a:latin typeface="Cambria Math" panose="02040503050406030204" pitchFamily="18" charset="0"/>
                                </a:rPr>
                                <m:t>3</m:t>
                              </m:r>
                            </m:sub>
                          </m:sSub>
                        </m:oMath>
                      </m:oMathPara>
                    </a14:m>
                    <a:endParaRPr lang="en-GB" sz="1400" dirty="0">
                      <a:solidFill>
                        <a:srgbClr val="FFC000"/>
                      </a:solidFill>
                    </a:endParaRPr>
                  </a:p>
                </p:txBody>
              </p:sp>
            </mc:Choice>
            <mc:Fallback xmlns="">
              <p:sp>
                <p:nvSpPr>
                  <p:cNvPr id="64" name="TextBox 63">
                    <a:extLst>
                      <a:ext uri="{FF2B5EF4-FFF2-40B4-BE49-F238E27FC236}">
                        <a16:creationId xmlns:a16="http://schemas.microsoft.com/office/drawing/2014/main" id="{65BEA312-1820-4D44-90EE-368A35BF3543}"/>
                      </a:ext>
                    </a:extLst>
                  </p:cNvPr>
                  <p:cNvSpPr txBox="1">
                    <a:spLocks noRot="1" noChangeAspect="1" noMove="1" noResize="1" noEditPoints="1" noAdjustHandles="1" noChangeArrowheads="1" noChangeShapeType="1" noTextEdit="1"/>
                  </p:cNvSpPr>
                  <p:nvPr/>
                </p:nvSpPr>
                <p:spPr>
                  <a:xfrm>
                    <a:off x="8232484" y="4506030"/>
                    <a:ext cx="194219" cy="215444"/>
                  </a:xfrm>
                  <a:prstGeom prst="rect">
                    <a:avLst/>
                  </a:prstGeom>
                  <a:blipFill>
                    <a:blip r:embed="rId27"/>
                    <a:stretch>
                      <a:fillRect l="-37500" b="-33333"/>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274" name="TextBox 273">
                  <a:extLst>
                    <a:ext uri="{FF2B5EF4-FFF2-40B4-BE49-F238E27FC236}">
                      <a16:creationId xmlns:a16="http://schemas.microsoft.com/office/drawing/2014/main" id="{0ADFB9D2-BEC4-A24C-BD1D-2D31C300EA41}"/>
                    </a:ext>
                  </a:extLst>
                </p:cNvPr>
                <p:cNvSpPr txBox="1"/>
                <p:nvPr/>
              </p:nvSpPr>
              <p:spPr>
                <a:xfrm>
                  <a:off x="5455882" y="2099379"/>
                  <a:ext cx="1279352" cy="389513"/>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r>
                          <a:rPr lang="de-DE" i="1" smtClean="0">
                            <a:solidFill>
                              <a:srgbClr val="FFC000"/>
                            </a:solidFill>
                            <a:latin typeface="Cambria Math" panose="02040503050406030204" pitchFamily="18" charset="0"/>
                          </a:rPr>
                          <m:t>𝐴𝑐𝑐</m:t>
                        </m:r>
                        <m:r>
                          <m:rPr>
                            <m:nor/>
                          </m:rPr>
                          <a:rPr lang="en-GB">
                            <a:solidFill>
                              <a:srgbClr val="FFC000"/>
                            </a:solidFill>
                            <a:latin typeface="Cambria Math" charset="0"/>
                          </a:rPr>
                          <m:t>.</m:t>
                        </m:r>
                        <m:r>
                          <a:rPr lang="de-DE" b="0" i="1" smtClean="0">
                            <a:solidFill>
                              <a:srgbClr val="FFC000"/>
                            </a:solidFill>
                            <a:latin typeface="Cambria Math" panose="02040503050406030204" pitchFamily="18" charset="0"/>
                          </a:rPr>
                          <m:t>𝑛𝑢𝑐𝑙</m:t>
                        </m:r>
                      </m:oMath>
                    </m:oMathPara>
                  </a14:m>
                  <a:endParaRPr lang="en-GB" dirty="0">
                    <a:solidFill>
                      <a:srgbClr val="FFC000"/>
                    </a:solidFill>
                  </a:endParaRPr>
                </a:p>
              </p:txBody>
            </p:sp>
          </mc:Choice>
          <mc:Fallback xmlns="">
            <p:sp>
              <p:nvSpPr>
                <p:cNvPr id="168" name="TextBox 167">
                  <a:extLst>
                    <a:ext uri="{FF2B5EF4-FFF2-40B4-BE49-F238E27FC236}">
                      <a16:creationId xmlns:a16="http://schemas.microsoft.com/office/drawing/2014/main" id="{EAE7C7D4-373A-334A-A336-5212E728664F}"/>
                    </a:ext>
                  </a:extLst>
                </p:cNvPr>
                <p:cNvSpPr txBox="1">
                  <a:spLocks noRot="1" noChangeAspect="1" noMove="1" noResize="1" noEditPoints="1" noAdjustHandles="1" noChangeArrowheads="1" noChangeShapeType="1" noTextEdit="1"/>
                </p:cNvSpPr>
                <p:nvPr/>
              </p:nvSpPr>
              <p:spPr>
                <a:xfrm>
                  <a:off x="5455882" y="2099379"/>
                  <a:ext cx="1279352" cy="389513"/>
                </a:xfrm>
                <a:prstGeom prst="ellipse">
                  <a:avLst/>
                </a:prstGeom>
                <a:blipFill>
                  <a:blip r:embed="rId2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75" name="TextBox 274">
                  <a:extLst>
                    <a:ext uri="{FF2B5EF4-FFF2-40B4-BE49-F238E27FC236}">
                      <a16:creationId xmlns:a16="http://schemas.microsoft.com/office/drawing/2014/main" id="{B55F0887-F41C-3449-A4F4-74FCC077A3A1}"/>
                    </a:ext>
                  </a:extLst>
                </p:cNvPr>
                <p:cNvSpPr txBox="1"/>
                <p:nvPr/>
              </p:nvSpPr>
              <p:spPr>
                <a:xfrm>
                  <a:off x="5383503" y="1640772"/>
                  <a:ext cx="1412165" cy="389513"/>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solidFill>
                              <a:srgbClr val="FFC000"/>
                            </a:solidFill>
                            <a:latin typeface="Cambria Math" panose="02040503050406030204" pitchFamily="18" charset="0"/>
                          </a:rPr>
                          <m:t>𝐴𝑐𝑐</m:t>
                        </m:r>
                        <m:r>
                          <m:rPr>
                            <m:nor/>
                          </m:rPr>
                          <a:rPr lang="en-GB">
                            <a:solidFill>
                              <a:srgbClr val="FFC000"/>
                            </a:solidFill>
                            <a:latin typeface="Cambria Math" charset="0"/>
                          </a:rPr>
                          <m:t>.</m:t>
                        </m:r>
                        <m:r>
                          <a:rPr lang="de-DE" i="1">
                            <a:solidFill>
                              <a:srgbClr val="FFC000"/>
                            </a:solidFill>
                            <a:latin typeface="Cambria Math" panose="02040503050406030204" pitchFamily="18" charset="0"/>
                          </a:rPr>
                          <m:t>𝑐h𝑒𝑚</m:t>
                        </m:r>
                      </m:oMath>
                    </m:oMathPara>
                  </a14:m>
                  <a:endParaRPr lang="en-GB" dirty="0">
                    <a:solidFill>
                      <a:srgbClr val="FFC000"/>
                    </a:solidFill>
                  </a:endParaRPr>
                </a:p>
              </p:txBody>
            </p:sp>
          </mc:Choice>
          <mc:Fallback xmlns="">
            <p:sp>
              <p:nvSpPr>
                <p:cNvPr id="169" name="TextBox 168">
                  <a:extLst>
                    <a:ext uri="{FF2B5EF4-FFF2-40B4-BE49-F238E27FC236}">
                      <a16:creationId xmlns:a16="http://schemas.microsoft.com/office/drawing/2014/main" id="{C91663E4-F4F6-404B-918D-82FBCEBFA6ED}"/>
                    </a:ext>
                  </a:extLst>
                </p:cNvPr>
                <p:cNvSpPr txBox="1">
                  <a:spLocks noRot="1" noChangeAspect="1" noMove="1" noResize="1" noEditPoints="1" noAdjustHandles="1" noChangeArrowheads="1" noChangeShapeType="1" noTextEdit="1"/>
                </p:cNvSpPr>
                <p:nvPr/>
              </p:nvSpPr>
              <p:spPr>
                <a:xfrm>
                  <a:off x="5383503" y="1640772"/>
                  <a:ext cx="1412165" cy="389513"/>
                </a:xfrm>
                <a:prstGeom prst="ellipse">
                  <a:avLst/>
                </a:prstGeom>
                <a:blipFill>
                  <a:blip r:embed="rId29"/>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76" name="TextBox 275">
                  <a:extLst>
                    <a:ext uri="{FF2B5EF4-FFF2-40B4-BE49-F238E27FC236}">
                      <a16:creationId xmlns:a16="http://schemas.microsoft.com/office/drawing/2014/main" id="{E4DE2DBD-A4F0-D849-BF4D-C5E7C8C8992F}"/>
                    </a:ext>
                  </a:extLst>
                </p:cNvPr>
                <p:cNvSpPr txBox="1"/>
                <p:nvPr/>
              </p:nvSpPr>
              <p:spPr>
                <a:xfrm>
                  <a:off x="6542490" y="5156016"/>
                  <a:ext cx="1945221" cy="389513"/>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i="1" smtClean="0">
                            <a:solidFill>
                              <a:srgbClr val="FFC000"/>
                            </a:solidFill>
                            <a:latin typeface="Cambria Math" charset="0"/>
                          </a:rPr>
                          <m:t>𝑇𝑟𝑒𝑎𝑡</m:t>
                        </m:r>
                        <m:r>
                          <m:rPr>
                            <m:nor/>
                          </m:rPr>
                          <a:rPr lang="en-GB">
                            <a:solidFill>
                              <a:srgbClr val="FFC000"/>
                            </a:solidFill>
                            <a:latin typeface="Cambria Math" charset="0"/>
                          </a:rPr>
                          <m:t>.</m:t>
                        </m:r>
                        <m:r>
                          <a:rPr lang="en-GB" i="1" smtClean="0">
                            <a:solidFill>
                              <a:srgbClr val="FFC000"/>
                            </a:solidFill>
                            <a:latin typeface="Cambria Math" charset="0"/>
                          </a:rPr>
                          <m:t>𝑒𝑣𝑒</m:t>
                        </m:r>
                        <m:r>
                          <m:rPr>
                            <m:nor/>
                          </m:rPr>
                          <a:rPr lang="en-GB">
                            <a:solidFill>
                              <a:srgbClr val="FFC000"/>
                            </a:solidFill>
                            <a:latin typeface="Cambria Math" charset="0"/>
                          </a:rPr>
                          <m:t>.</m:t>
                        </m:r>
                        <m:sSub>
                          <m:sSubPr>
                            <m:ctrlPr>
                              <a:rPr lang="en-GB" i="1">
                                <a:solidFill>
                                  <a:srgbClr val="FFC000"/>
                                </a:solidFill>
                                <a:latin typeface="Cambria Math" panose="02040503050406030204" pitchFamily="18" charset="0"/>
                              </a:rPr>
                            </m:ctrlPr>
                          </m:sSubPr>
                          <m:e>
                            <m:r>
                              <a:rPr lang="en-GB" i="1">
                                <a:solidFill>
                                  <a:srgbClr val="FFC000"/>
                                </a:solidFill>
                                <a:latin typeface="Cambria Math" panose="02040503050406030204" pitchFamily="18" charset="0"/>
                              </a:rPr>
                              <m:t>𝑚</m:t>
                            </m:r>
                          </m:e>
                          <m:sub>
                            <m:r>
                              <a:rPr lang="en-GB" i="1">
                                <a:solidFill>
                                  <a:srgbClr val="FFC000"/>
                                </a:solidFill>
                                <a:latin typeface="Cambria Math" charset="0"/>
                              </a:rPr>
                              <m:t>2</m:t>
                            </m:r>
                          </m:sub>
                        </m:sSub>
                      </m:oMath>
                    </m:oMathPara>
                  </a14:m>
                  <a:endParaRPr lang="en-GB" dirty="0">
                    <a:solidFill>
                      <a:srgbClr val="FFC000"/>
                    </a:solidFill>
                  </a:endParaRPr>
                </a:p>
              </p:txBody>
            </p:sp>
          </mc:Choice>
          <mc:Fallback xmlns="">
            <p:sp>
              <p:nvSpPr>
                <p:cNvPr id="170" name="TextBox 169">
                  <a:extLst>
                    <a:ext uri="{FF2B5EF4-FFF2-40B4-BE49-F238E27FC236}">
                      <a16:creationId xmlns:a16="http://schemas.microsoft.com/office/drawing/2014/main" id="{D39E5183-6C91-924F-BCA6-7B87E42976E3}"/>
                    </a:ext>
                  </a:extLst>
                </p:cNvPr>
                <p:cNvSpPr txBox="1">
                  <a:spLocks noRot="1" noChangeAspect="1" noMove="1" noResize="1" noEditPoints="1" noAdjustHandles="1" noChangeArrowheads="1" noChangeShapeType="1" noTextEdit="1"/>
                </p:cNvSpPr>
                <p:nvPr/>
              </p:nvSpPr>
              <p:spPr>
                <a:xfrm>
                  <a:off x="6542490" y="5156016"/>
                  <a:ext cx="1945221" cy="389513"/>
                </a:xfrm>
                <a:prstGeom prst="ellipse">
                  <a:avLst/>
                </a:prstGeom>
                <a:blipFill>
                  <a:blip r:embed="rId30"/>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77" name="TextBox 276">
                  <a:extLst>
                    <a:ext uri="{FF2B5EF4-FFF2-40B4-BE49-F238E27FC236}">
                      <a16:creationId xmlns:a16="http://schemas.microsoft.com/office/drawing/2014/main" id="{AFF83E3C-27A0-F148-B26D-7D592EF0E3E9}"/>
                    </a:ext>
                  </a:extLst>
                </p:cNvPr>
                <p:cNvSpPr txBox="1"/>
                <p:nvPr/>
              </p:nvSpPr>
              <p:spPr>
                <a:xfrm>
                  <a:off x="5418162" y="4471115"/>
                  <a:ext cx="1937738" cy="389513"/>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i="1" smtClean="0">
                            <a:solidFill>
                              <a:srgbClr val="FFC000"/>
                            </a:solidFill>
                            <a:latin typeface="Cambria Math" charset="0"/>
                          </a:rPr>
                          <m:t>𝑇𝑟𝑒𝑎𝑡</m:t>
                        </m:r>
                        <m:r>
                          <m:rPr>
                            <m:nor/>
                          </m:rPr>
                          <a:rPr lang="en-GB">
                            <a:solidFill>
                              <a:srgbClr val="FFC000"/>
                            </a:solidFill>
                            <a:latin typeface="Cambria Math" charset="0"/>
                          </a:rPr>
                          <m:t>.</m:t>
                        </m:r>
                        <m:r>
                          <a:rPr lang="en-GB" i="1" smtClean="0">
                            <a:solidFill>
                              <a:srgbClr val="FFC000"/>
                            </a:solidFill>
                            <a:latin typeface="Cambria Math" charset="0"/>
                          </a:rPr>
                          <m:t>𝑒𝑣𝑒</m:t>
                        </m:r>
                        <m:r>
                          <m:rPr>
                            <m:nor/>
                          </m:rPr>
                          <a:rPr lang="en-GB">
                            <a:solidFill>
                              <a:srgbClr val="FFC000"/>
                            </a:solidFill>
                            <a:latin typeface="Cambria Math" charset="0"/>
                          </a:rPr>
                          <m:t>.</m:t>
                        </m:r>
                        <m:sSub>
                          <m:sSubPr>
                            <m:ctrlPr>
                              <a:rPr lang="en-GB" i="1">
                                <a:solidFill>
                                  <a:srgbClr val="FFC000"/>
                                </a:solidFill>
                                <a:latin typeface="Cambria Math" panose="02040503050406030204" pitchFamily="18" charset="0"/>
                              </a:rPr>
                            </m:ctrlPr>
                          </m:sSubPr>
                          <m:e>
                            <m:r>
                              <a:rPr lang="en-GB" i="1">
                                <a:solidFill>
                                  <a:srgbClr val="FFC000"/>
                                </a:solidFill>
                                <a:latin typeface="Cambria Math" panose="02040503050406030204" pitchFamily="18" charset="0"/>
                              </a:rPr>
                              <m:t>𝑚</m:t>
                            </m:r>
                          </m:e>
                          <m:sub>
                            <m:r>
                              <a:rPr lang="en-GB" i="1">
                                <a:solidFill>
                                  <a:srgbClr val="FFC000"/>
                                </a:solidFill>
                                <a:latin typeface="Cambria Math" charset="0"/>
                              </a:rPr>
                              <m:t>1</m:t>
                            </m:r>
                          </m:sub>
                        </m:sSub>
                      </m:oMath>
                    </m:oMathPara>
                  </a14:m>
                  <a:endParaRPr lang="en-GB" dirty="0">
                    <a:solidFill>
                      <a:srgbClr val="FFC000"/>
                    </a:solidFill>
                  </a:endParaRPr>
                </a:p>
              </p:txBody>
            </p:sp>
          </mc:Choice>
          <mc:Fallback xmlns="">
            <p:sp>
              <p:nvSpPr>
                <p:cNvPr id="171" name="TextBox 170">
                  <a:extLst>
                    <a:ext uri="{FF2B5EF4-FFF2-40B4-BE49-F238E27FC236}">
                      <a16:creationId xmlns:a16="http://schemas.microsoft.com/office/drawing/2014/main" id="{3DC6D6D5-49D1-4842-9CE8-8B9404F3EE1B}"/>
                    </a:ext>
                  </a:extLst>
                </p:cNvPr>
                <p:cNvSpPr txBox="1">
                  <a:spLocks noRot="1" noChangeAspect="1" noMove="1" noResize="1" noEditPoints="1" noAdjustHandles="1" noChangeArrowheads="1" noChangeShapeType="1" noTextEdit="1"/>
                </p:cNvSpPr>
                <p:nvPr/>
              </p:nvSpPr>
              <p:spPr>
                <a:xfrm>
                  <a:off x="5418162" y="4471115"/>
                  <a:ext cx="1937738" cy="389513"/>
                </a:xfrm>
                <a:prstGeom prst="ellipse">
                  <a:avLst/>
                </a:prstGeom>
                <a:blipFill>
                  <a:blip r:embed="rId31"/>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78" name="TextBox 277">
                  <a:extLst>
                    <a:ext uri="{FF2B5EF4-FFF2-40B4-BE49-F238E27FC236}">
                      <a16:creationId xmlns:a16="http://schemas.microsoft.com/office/drawing/2014/main" id="{EFDD71AD-3A86-084B-9D4F-B6F92DD3B101}"/>
                    </a:ext>
                  </a:extLst>
                </p:cNvPr>
                <p:cNvSpPr txBox="1"/>
                <p:nvPr/>
              </p:nvSpPr>
              <p:spPr>
                <a:xfrm>
                  <a:off x="5710260" y="3473054"/>
                  <a:ext cx="758649" cy="389513"/>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i="1" smtClean="0">
                            <a:solidFill>
                              <a:srgbClr val="FFC000"/>
                            </a:solidFill>
                            <a:latin typeface="Cambria Math" charset="0"/>
                          </a:rPr>
                          <m:t>𝐸𝑝𝑖𝑑</m:t>
                        </m:r>
                      </m:oMath>
                    </m:oMathPara>
                  </a14:m>
                  <a:endParaRPr lang="en-GB" dirty="0">
                    <a:solidFill>
                      <a:srgbClr val="FFC000"/>
                    </a:solidFill>
                  </a:endParaRPr>
                </a:p>
              </p:txBody>
            </p:sp>
          </mc:Choice>
          <mc:Fallback xmlns="">
            <p:sp>
              <p:nvSpPr>
                <p:cNvPr id="172" name="TextBox 171">
                  <a:extLst>
                    <a:ext uri="{FF2B5EF4-FFF2-40B4-BE49-F238E27FC236}">
                      <a16:creationId xmlns:a16="http://schemas.microsoft.com/office/drawing/2014/main" id="{7E59FA4A-62CD-C647-B57B-AD5C0D0BCBD1}"/>
                    </a:ext>
                  </a:extLst>
                </p:cNvPr>
                <p:cNvSpPr txBox="1">
                  <a:spLocks noRot="1" noChangeAspect="1" noMove="1" noResize="1" noEditPoints="1" noAdjustHandles="1" noChangeArrowheads="1" noChangeShapeType="1" noTextEdit="1"/>
                </p:cNvSpPr>
                <p:nvPr/>
              </p:nvSpPr>
              <p:spPr>
                <a:xfrm>
                  <a:off x="5710260" y="3473054"/>
                  <a:ext cx="758649" cy="389513"/>
                </a:xfrm>
                <a:prstGeom prst="ellipse">
                  <a:avLst/>
                </a:prstGeom>
                <a:blipFill>
                  <a:blip r:embed="rId4"/>
                  <a:stretch>
                    <a:fillRect b="-6061"/>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79" name="TextBox 278">
                  <a:extLst>
                    <a:ext uri="{FF2B5EF4-FFF2-40B4-BE49-F238E27FC236}">
                      <a16:creationId xmlns:a16="http://schemas.microsoft.com/office/drawing/2014/main" id="{86D43807-72AB-B144-A38D-60E4B6E3EBB2}"/>
                    </a:ext>
                  </a:extLst>
                </p:cNvPr>
                <p:cNvSpPr txBox="1"/>
                <p:nvPr/>
              </p:nvSpPr>
              <p:spPr>
                <a:xfrm>
                  <a:off x="5478200" y="4944528"/>
                  <a:ext cx="1246893" cy="389513"/>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i="1" smtClean="0">
                            <a:solidFill>
                              <a:srgbClr val="FFC000"/>
                            </a:solidFill>
                            <a:latin typeface="Cambria Math" charset="0"/>
                          </a:rPr>
                          <m:t>𝑆𝑖𝑐𝑘</m:t>
                        </m:r>
                        <m:r>
                          <m:rPr>
                            <m:nor/>
                          </m:rPr>
                          <a:rPr lang="en-GB">
                            <a:solidFill>
                              <a:srgbClr val="FFC000"/>
                            </a:solidFill>
                            <a:latin typeface="Cambria Math" charset="0"/>
                          </a:rPr>
                          <m:t>.</m:t>
                        </m:r>
                        <m:r>
                          <a:rPr lang="en-GB" i="1" smtClean="0">
                            <a:solidFill>
                              <a:srgbClr val="FFC000"/>
                            </a:solidFill>
                            <a:latin typeface="Cambria Math" charset="0"/>
                          </a:rPr>
                          <m:t>𝑒𝑣𝑒</m:t>
                        </m:r>
                      </m:oMath>
                    </m:oMathPara>
                  </a14:m>
                  <a:endParaRPr lang="en-GB" dirty="0">
                    <a:solidFill>
                      <a:srgbClr val="FFC000"/>
                    </a:solidFill>
                  </a:endParaRPr>
                </a:p>
              </p:txBody>
            </p:sp>
          </mc:Choice>
          <mc:Fallback xmlns="">
            <p:sp>
              <p:nvSpPr>
                <p:cNvPr id="173" name="TextBox 172">
                  <a:extLst>
                    <a:ext uri="{FF2B5EF4-FFF2-40B4-BE49-F238E27FC236}">
                      <a16:creationId xmlns:a16="http://schemas.microsoft.com/office/drawing/2014/main" id="{CB592ED5-93E8-EA42-9CF3-A128CA355190}"/>
                    </a:ext>
                  </a:extLst>
                </p:cNvPr>
                <p:cNvSpPr txBox="1">
                  <a:spLocks noRot="1" noChangeAspect="1" noMove="1" noResize="1" noEditPoints="1" noAdjustHandles="1" noChangeArrowheads="1" noChangeShapeType="1" noTextEdit="1"/>
                </p:cNvSpPr>
                <p:nvPr/>
              </p:nvSpPr>
              <p:spPr>
                <a:xfrm>
                  <a:off x="5478200" y="4944528"/>
                  <a:ext cx="1246893" cy="389513"/>
                </a:xfrm>
                <a:prstGeom prst="ellipse">
                  <a:avLst/>
                </a:prstGeom>
                <a:blipFill>
                  <a:blip r:embed="rId32"/>
                  <a:stretch>
                    <a:fillRect/>
                  </a:stretch>
                </a:blipFill>
                <a:ln>
                  <a:solidFill>
                    <a:schemeClr val="tx1"/>
                  </a:solidFill>
                </a:ln>
              </p:spPr>
              <p:txBody>
                <a:bodyPr/>
                <a:lstStyle/>
                <a:p>
                  <a:r>
                    <a:rPr lang="en-GB">
                      <a:noFill/>
                    </a:rPr>
                    <a:t> </a:t>
                  </a:r>
                </a:p>
              </p:txBody>
            </p:sp>
          </mc:Fallback>
        </mc:AlternateContent>
        <p:cxnSp>
          <p:nvCxnSpPr>
            <p:cNvPr id="280" name="Straight Connector 279">
              <a:extLst>
                <a:ext uri="{FF2B5EF4-FFF2-40B4-BE49-F238E27FC236}">
                  <a16:creationId xmlns:a16="http://schemas.microsoft.com/office/drawing/2014/main" id="{DBE27A5C-0D70-B244-AE6A-9901BCF18A58}"/>
                </a:ext>
              </a:extLst>
            </p:cNvPr>
            <p:cNvCxnSpPr>
              <a:cxnSpLocks/>
              <a:stCxn id="296" idx="2"/>
              <a:endCxn id="279" idx="2"/>
            </p:cNvCxnSpPr>
            <p:nvPr/>
          </p:nvCxnSpPr>
          <p:spPr>
            <a:xfrm>
              <a:off x="4754734" y="4737872"/>
              <a:ext cx="723466" cy="4014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1" name="Straight Connector 280">
              <a:extLst>
                <a:ext uri="{FF2B5EF4-FFF2-40B4-BE49-F238E27FC236}">
                  <a16:creationId xmlns:a16="http://schemas.microsoft.com/office/drawing/2014/main" id="{68A6CA63-6272-B044-BAE4-5D04417A3E56}"/>
                </a:ext>
              </a:extLst>
            </p:cNvPr>
            <p:cNvCxnSpPr>
              <a:cxnSpLocks/>
              <a:stCxn id="278" idx="0"/>
              <a:endCxn id="298" idx="2"/>
            </p:cNvCxnSpPr>
            <p:nvPr/>
          </p:nvCxnSpPr>
          <p:spPr>
            <a:xfrm flipH="1" flipV="1">
              <a:off x="5942305" y="2928673"/>
              <a:ext cx="147280" cy="544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2" name="Straight Connector 281">
              <a:extLst>
                <a:ext uri="{FF2B5EF4-FFF2-40B4-BE49-F238E27FC236}">
                  <a16:creationId xmlns:a16="http://schemas.microsoft.com/office/drawing/2014/main" id="{0E499588-B99B-9B40-AF26-E99DC52FB72E}"/>
                </a:ext>
              </a:extLst>
            </p:cNvPr>
            <p:cNvCxnSpPr>
              <a:cxnSpLocks/>
              <a:stCxn id="284" idx="1"/>
              <a:endCxn id="278" idx="6"/>
            </p:cNvCxnSpPr>
            <p:nvPr/>
          </p:nvCxnSpPr>
          <p:spPr>
            <a:xfrm flipH="1">
              <a:off x="6468909" y="3667811"/>
              <a:ext cx="55988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83" name="Group 282">
              <a:extLst>
                <a:ext uri="{FF2B5EF4-FFF2-40B4-BE49-F238E27FC236}">
                  <a16:creationId xmlns:a16="http://schemas.microsoft.com/office/drawing/2014/main" id="{0B73A56B-D96D-C34E-BA9F-5820D25D3893}"/>
                </a:ext>
              </a:extLst>
            </p:cNvPr>
            <p:cNvGrpSpPr/>
            <p:nvPr/>
          </p:nvGrpSpPr>
          <p:grpSpPr>
            <a:xfrm>
              <a:off x="7005769" y="3379583"/>
              <a:ext cx="190052" cy="360228"/>
              <a:chOff x="7005769" y="3379583"/>
              <a:chExt cx="190052" cy="360228"/>
            </a:xfrm>
          </p:grpSpPr>
          <p:sp>
            <p:nvSpPr>
              <p:cNvPr id="284" name="Rectangle 283">
                <a:extLst>
                  <a:ext uri="{FF2B5EF4-FFF2-40B4-BE49-F238E27FC236}">
                    <a16:creationId xmlns:a16="http://schemas.microsoft.com/office/drawing/2014/main" id="{F0500BEF-C9F7-DC4A-88BA-847AC34CF32E}"/>
                  </a:ext>
                </a:extLst>
              </p:cNvPr>
              <p:cNvSpPr/>
              <p:nvPr/>
            </p:nvSpPr>
            <p:spPr>
              <a:xfrm>
                <a:off x="7028795" y="3595811"/>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C000"/>
                  </a:solidFill>
                </a:endParaRPr>
              </a:p>
            </p:txBody>
          </p:sp>
          <mc:AlternateContent xmlns:mc="http://schemas.openxmlformats.org/markup-compatibility/2006" xmlns:a14="http://schemas.microsoft.com/office/drawing/2010/main">
            <mc:Choice Requires="a14">
              <p:sp>
                <p:nvSpPr>
                  <p:cNvPr id="285" name="TextBox 284">
                    <a:extLst>
                      <a:ext uri="{FF2B5EF4-FFF2-40B4-BE49-F238E27FC236}">
                        <a16:creationId xmlns:a16="http://schemas.microsoft.com/office/drawing/2014/main" id="{2EF625DF-EC76-4347-B3BE-37CFFFDC1502}"/>
                      </a:ext>
                    </a:extLst>
                  </p:cNvPr>
                  <p:cNvSpPr txBox="1"/>
                  <p:nvPr/>
                </p:nvSpPr>
                <p:spPr>
                  <a:xfrm>
                    <a:off x="7005769" y="3379583"/>
                    <a:ext cx="190052" cy="215444"/>
                  </a:xfrm>
                  <a:prstGeom prst="rect">
                    <a:avLst/>
                  </a:prstGeom>
                  <a:noFill/>
                </p:spPr>
                <p:txBody>
                  <a:bodyPr wrap="squar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i="1" smtClean="0">
                                  <a:solidFill>
                                    <a:srgbClr val="FFC000"/>
                                  </a:solidFill>
                                  <a:latin typeface="Cambria Math" panose="02040503050406030204" pitchFamily="18" charset="0"/>
                                </a:rPr>
                              </m:ctrlPr>
                            </m:sSubPr>
                            <m:e>
                              <m:r>
                                <a:rPr lang="de-DE" sz="1400" i="1">
                                  <a:solidFill>
                                    <a:srgbClr val="FFC000"/>
                                  </a:solidFill>
                                  <a:latin typeface="Cambria Math" panose="02040503050406030204" pitchFamily="18" charset="0"/>
                                </a:rPr>
                                <m:t>𝑓</m:t>
                              </m:r>
                            </m:e>
                            <m:sub>
                              <m:r>
                                <a:rPr lang="de-DE" sz="1400" b="0" i="1" smtClean="0">
                                  <a:solidFill>
                                    <a:srgbClr val="FFC000"/>
                                  </a:solidFill>
                                  <a:latin typeface="Cambria Math" panose="02040503050406030204" pitchFamily="18" charset="0"/>
                                </a:rPr>
                                <m:t>0</m:t>
                              </m:r>
                            </m:sub>
                          </m:sSub>
                        </m:oMath>
                      </m:oMathPara>
                    </a14:m>
                    <a:endParaRPr lang="en-GB" sz="1400" dirty="0">
                      <a:solidFill>
                        <a:srgbClr val="FFC000"/>
                      </a:solidFill>
                    </a:endParaRPr>
                  </a:p>
                </p:txBody>
              </p:sp>
            </mc:Choice>
            <mc:Fallback xmlns="">
              <p:sp>
                <p:nvSpPr>
                  <p:cNvPr id="179" name="TextBox 178">
                    <a:extLst>
                      <a:ext uri="{FF2B5EF4-FFF2-40B4-BE49-F238E27FC236}">
                        <a16:creationId xmlns:a16="http://schemas.microsoft.com/office/drawing/2014/main" id="{0BFFA5F9-8435-A042-B22C-519B84C0191F}"/>
                      </a:ext>
                    </a:extLst>
                  </p:cNvPr>
                  <p:cNvSpPr txBox="1">
                    <a:spLocks noRot="1" noChangeAspect="1" noMove="1" noResize="1" noEditPoints="1" noAdjustHandles="1" noChangeArrowheads="1" noChangeShapeType="1" noTextEdit="1"/>
                  </p:cNvSpPr>
                  <p:nvPr/>
                </p:nvSpPr>
                <p:spPr>
                  <a:xfrm>
                    <a:off x="7005769" y="3379583"/>
                    <a:ext cx="190052" cy="215444"/>
                  </a:xfrm>
                  <a:prstGeom prst="rect">
                    <a:avLst/>
                  </a:prstGeom>
                  <a:blipFill>
                    <a:blip r:embed="rId6"/>
                    <a:stretch>
                      <a:fillRect l="-53333" b="-27778"/>
                    </a:stretch>
                  </a:blipFill>
                </p:spPr>
                <p:txBody>
                  <a:bodyPr/>
                  <a:lstStyle/>
                  <a:p>
                    <a:r>
                      <a:rPr lang="en-GB">
                        <a:noFill/>
                      </a:rPr>
                      <a:t> </a:t>
                    </a:r>
                  </a:p>
                </p:txBody>
              </p:sp>
            </mc:Fallback>
          </mc:AlternateContent>
        </p:grpSp>
      </p:grpSp>
      <p:grpSp>
        <p:nvGrpSpPr>
          <p:cNvPr id="337" name="Group 336">
            <a:extLst>
              <a:ext uri="{FF2B5EF4-FFF2-40B4-BE49-F238E27FC236}">
                <a16:creationId xmlns:a16="http://schemas.microsoft.com/office/drawing/2014/main" id="{294FF7F4-76D6-344F-A707-F63147201E04}"/>
              </a:ext>
            </a:extLst>
          </p:cNvPr>
          <p:cNvGrpSpPr/>
          <p:nvPr/>
        </p:nvGrpSpPr>
        <p:grpSpPr>
          <a:xfrm>
            <a:off x="8124668" y="1077865"/>
            <a:ext cx="3658145" cy="1814771"/>
            <a:chOff x="6907622" y="3425313"/>
            <a:chExt cx="5051915" cy="2506207"/>
          </a:xfrm>
        </p:grpSpPr>
        <p:grpSp>
          <p:nvGrpSpPr>
            <p:cNvPr id="338" name="Group 337">
              <a:extLst>
                <a:ext uri="{FF2B5EF4-FFF2-40B4-BE49-F238E27FC236}">
                  <a16:creationId xmlns:a16="http://schemas.microsoft.com/office/drawing/2014/main" id="{A697991E-B885-3A46-B74A-2323E8468136}"/>
                </a:ext>
              </a:extLst>
            </p:cNvPr>
            <p:cNvGrpSpPr/>
            <p:nvPr/>
          </p:nvGrpSpPr>
          <p:grpSpPr>
            <a:xfrm>
              <a:off x="8323703" y="3532117"/>
              <a:ext cx="1952714" cy="552081"/>
              <a:chOff x="8737128" y="2902693"/>
              <a:chExt cx="1952714" cy="552081"/>
            </a:xfrm>
          </p:grpSpPr>
          <p:cxnSp>
            <p:nvCxnSpPr>
              <p:cNvPr id="366" name="Straight Connector 365">
                <a:extLst>
                  <a:ext uri="{FF2B5EF4-FFF2-40B4-BE49-F238E27FC236}">
                    <a16:creationId xmlns:a16="http://schemas.microsoft.com/office/drawing/2014/main" id="{D2DC31BB-B487-D74B-84A8-507F266E7D6A}"/>
                  </a:ext>
                </a:extLst>
              </p:cNvPr>
              <p:cNvCxnSpPr>
                <a:cxnSpLocks/>
                <a:stCxn id="339" idx="6"/>
                <a:endCxn id="371" idx="1"/>
              </p:cNvCxnSpPr>
              <p:nvPr/>
            </p:nvCxnSpPr>
            <p:spPr>
              <a:xfrm>
                <a:off x="8737128" y="3005081"/>
                <a:ext cx="84055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7" name="Straight Connector 366">
                <a:extLst>
                  <a:ext uri="{FF2B5EF4-FFF2-40B4-BE49-F238E27FC236}">
                    <a16:creationId xmlns:a16="http://schemas.microsoft.com/office/drawing/2014/main" id="{C1A2BC84-88D1-1E49-A6F5-925CF8242224}"/>
                  </a:ext>
                </a:extLst>
              </p:cNvPr>
              <p:cNvCxnSpPr>
                <a:cxnSpLocks/>
                <a:stCxn id="340" idx="2"/>
                <a:endCxn id="371" idx="3"/>
              </p:cNvCxnSpPr>
              <p:nvPr/>
            </p:nvCxnSpPr>
            <p:spPr>
              <a:xfrm flipH="1" flipV="1">
                <a:off x="9721685" y="3005081"/>
                <a:ext cx="968157"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8" name="Straight Connector 367">
                <a:extLst>
                  <a:ext uri="{FF2B5EF4-FFF2-40B4-BE49-F238E27FC236}">
                    <a16:creationId xmlns:a16="http://schemas.microsoft.com/office/drawing/2014/main" id="{66085F19-37A2-0F47-A829-D4C9C0A1C7C8}"/>
                  </a:ext>
                </a:extLst>
              </p:cNvPr>
              <p:cNvCxnSpPr>
                <a:cxnSpLocks/>
                <a:stCxn id="343" idx="0"/>
                <a:endCxn id="371" idx="2"/>
              </p:cNvCxnSpPr>
              <p:nvPr/>
            </p:nvCxnSpPr>
            <p:spPr>
              <a:xfrm flipH="1" flipV="1">
                <a:off x="9649685" y="3077081"/>
                <a:ext cx="6670" cy="3776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69" name="Group 368">
                <a:extLst>
                  <a:ext uri="{FF2B5EF4-FFF2-40B4-BE49-F238E27FC236}">
                    <a16:creationId xmlns:a16="http://schemas.microsoft.com/office/drawing/2014/main" id="{8D2922D9-BA43-3547-B17A-0902243ADDF8}"/>
                  </a:ext>
                </a:extLst>
              </p:cNvPr>
              <p:cNvGrpSpPr/>
              <p:nvPr/>
            </p:nvGrpSpPr>
            <p:grpSpPr>
              <a:xfrm>
                <a:off x="9540595" y="2902693"/>
                <a:ext cx="540370" cy="412737"/>
                <a:chOff x="9540595" y="2902693"/>
                <a:chExt cx="540370" cy="412737"/>
              </a:xfrm>
            </p:grpSpPr>
            <p:sp>
              <p:nvSpPr>
                <p:cNvPr id="370" name="Rectangle 369">
                  <a:extLst>
                    <a:ext uri="{FF2B5EF4-FFF2-40B4-BE49-F238E27FC236}">
                      <a16:creationId xmlns:a16="http://schemas.microsoft.com/office/drawing/2014/main" id="{25E0303C-A9F0-274F-BBA3-259BC80E0CF8}"/>
                    </a:ext>
                  </a:extLst>
                </p:cNvPr>
                <p:cNvSpPr/>
                <p:nvPr/>
              </p:nvSpPr>
              <p:spPr>
                <a:xfrm>
                  <a:off x="9540595" y="2902693"/>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chemeClr val="accent1"/>
                    </a:solidFill>
                  </a:endParaRPr>
                </a:p>
              </p:txBody>
            </p:sp>
            <p:sp>
              <p:nvSpPr>
                <p:cNvPr id="371" name="Rectangle 370">
                  <a:extLst>
                    <a:ext uri="{FF2B5EF4-FFF2-40B4-BE49-F238E27FC236}">
                      <a16:creationId xmlns:a16="http://schemas.microsoft.com/office/drawing/2014/main" id="{9F78C9F0-FB25-0348-9097-C5315057641A}"/>
                    </a:ext>
                  </a:extLst>
                </p:cNvPr>
                <p:cNvSpPr/>
                <p:nvPr/>
              </p:nvSpPr>
              <p:spPr>
                <a:xfrm>
                  <a:off x="9577685" y="2933081"/>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chemeClr val="accent1"/>
                    </a:solidFill>
                  </a:endParaRPr>
                </a:p>
              </p:txBody>
            </p:sp>
            <p:sp>
              <p:nvSpPr>
                <p:cNvPr id="372" name="Rectangle 371">
                  <a:extLst>
                    <a:ext uri="{FF2B5EF4-FFF2-40B4-BE49-F238E27FC236}">
                      <a16:creationId xmlns:a16="http://schemas.microsoft.com/office/drawing/2014/main" id="{C9F1BBC0-93E4-ED40-9A8D-D20649780C4E}"/>
                    </a:ext>
                  </a:extLst>
                </p:cNvPr>
                <p:cNvSpPr/>
                <p:nvPr/>
              </p:nvSpPr>
              <p:spPr>
                <a:xfrm>
                  <a:off x="9619203" y="298460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chemeClr val="accent1"/>
                    </a:solidFill>
                  </a:endParaRPr>
                </a:p>
              </p:txBody>
            </p:sp>
            <mc:AlternateContent xmlns:mc="http://schemas.openxmlformats.org/markup-compatibility/2006" xmlns:a14="http://schemas.microsoft.com/office/drawing/2010/main">
              <mc:Choice Requires="a14">
                <p:sp>
                  <p:nvSpPr>
                    <p:cNvPr id="373" name="TextBox 372">
                      <a:extLst>
                        <a:ext uri="{FF2B5EF4-FFF2-40B4-BE49-F238E27FC236}">
                          <a16:creationId xmlns:a16="http://schemas.microsoft.com/office/drawing/2014/main" id="{A048BAEB-D4A5-EA41-8967-294014DCD2BE}"/>
                        </a:ext>
                      </a:extLst>
                    </p:cNvPr>
                    <p:cNvSpPr txBox="1"/>
                    <p:nvPr/>
                  </p:nvSpPr>
                  <p:spPr>
                    <a:xfrm>
                      <a:off x="9772811" y="3017901"/>
                      <a:ext cx="308154" cy="2975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solidFill>
                                      <a:schemeClr val="accent1"/>
                                    </a:solidFill>
                                    <a:latin typeface="Cambria Math" panose="02040503050406030204" pitchFamily="18" charset="0"/>
                                  </a:rPr>
                                </m:ctrlPr>
                              </m:sSubPr>
                              <m:e>
                                <m:r>
                                  <a:rPr lang="de-DE" sz="1400" i="1">
                                    <a:solidFill>
                                      <a:schemeClr val="accent1"/>
                                    </a:solidFill>
                                    <a:latin typeface="Cambria Math" charset="0"/>
                                  </a:rPr>
                                  <m:t>𝑔</m:t>
                                </m:r>
                              </m:e>
                              <m:sub>
                                <m:r>
                                  <a:rPr lang="de-DE" sz="1400" i="1">
                                    <a:solidFill>
                                      <a:schemeClr val="accent1"/>
                                    </a:solidFill>
                                    <a:latin typeface="Cambria Math" charset="0"/>
                                  </a:rPr>
                                  <m:t>1</m:t>
                                </m:r>
                              </m:sub>
                            </m:sSub>
                          </m:oMath>
                        </m:oMathPara>
                      </a14:m>
                      <a:endParaRPr lang="en-GB" sz="1400" dirty="0">
                        <a:solidFill>
                          <a:schemeClr val="accent1"/>
                        </a:solidFill>
                      </a:endParaRPr>
                    </a:p>
                  </p:txBody>
                </p:sp>
              </mc:Choice>
              <mc:Fallback xmlns="">
                <p:sp>
                  <p:nvSpPr>
                    <p:cNvPr id="113" name="TextBox 112">
                      <a:extLst>
                        <a:ext uri="{FF2B5EF4-FFF2-40B4-BE49-F238E27FC236}">
                          <a16:creationId xmlns:a16="http://schemas.microsoft.com/office/drawing/2014/main" id="{69886F6E-583F-D640-8374-6E01D64A6134}"/>
                        </a:ext>
                      </a:extLst>
                    </p:cNvPr>
                    <p:cNvSpPr txBox="1">
                      <a:spLocks noRot="1" noChangeAspect="1" noMove="1" noResize="1" noEditPoints="1" noAdjustHandles="1" noChangeArrowheads="1" noChangeShapeType="1" noTextEdit="1"/>
                    </p:cNvSpPr>
                    <p:nvPr/>
                  </p:nvSpPr>
                  <p:spPr>
                    <a:xfrm>
                      <a:off x="9772811" y="3017901"/>
                      <a:ext cx="308154" cy="297529"/>
                    </a:xfrm>
                    <a:prstGeom prst="rect">
                      <a:avLst/>
                    </a:prstGeom>
                    <a:blipFill>
                      <a:blip r:embed="rId33"/>
                      <a:stretch>
                        <a:fillRect l="-29412" r="-5882" b="-23529"/>
                      </a:stretch>
                    </a:blipFill>
                  </p:spPr>
                  <p:txBody>
                    <a:bodyPr/>
                    <a:lstStyle/>
                    <a:p>
                      <a:r>
                        <a:rPr lang="en-GB">
                          <a:noFill/>
                        </a:rPr>
                        <a:t> </a:t>
                      </a:r>
                    </a:p>
                  </p:txBody>
                </p:sp>
              </mc:Fallback>
            </mc:AlternateContent>
          </p:grpSp>
        </p:grpSp>
        <mc:AlternateContent xmlns:mc="http://schemas.openxmlformats.org/markup-compatibility/2006" xmlns:a14="http://schemas.microsoft.com/office/drawing/2010/main">
          <mc:Choice Requires="a14">
            <p:sp>
              <p:nvSpPr>
                <p:cNvPr id="339" name="Oval 338">
                  <a:extLst>
                    <a:ext uri="{FF2B5EF4-FFF2-40B4-BE49-F238E27FC236}">
                      <a16:creationId xmlns:a16="http://schemas.microsoft.com/office/drawing/2014/main" id="{3DEA3050-742B-DF4A-9ABD-E69A7B79D682}"/>
                    </a:ext>
                  </a:extLst>
                </p:cNvPr>
                <p:cNvSpPr/>
                <p:nvPr/>
              </p:nvSpPr>
              <p:spPr>
                <a:xfrm>
                  <a:off x="7109772" y="3425313"/>
                  <a:ext cx="1213931" cy="418382"/>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i="1" smtClean="0">
                            <a:solidFill>
                              <a:schemeClr val="accent1"/>
                            </a:solidFill>
                            <a:latin typeface="Cambria Math" charset="0"/>
                          </a:rPr>
                          <m:t>𝑁𝑎𝑡</m:t>
                        </m:r>
                        <m:d>
                          <m:dPr>
                            <m:ctrlPr>
                              <a:rPr lang="de-DE" sz="1400" i="1">
                                <a:solidFill>
                                  <a:schemeClr val="accent1"/>
                                </a:solidFill>
                                <a:latin typeface="Cambria Math" panose="02040503050406030204" pitchFamily="18" charset="0"/>
                              </a:rPr>
                            </m:ctrlPr>
                          </m:dPr>
                          <m:e>
                            <m:r>
                              <a:rPr lang="de-DE" sz="1400" i="1">
                                <a:solidFill>
                                  <a:schemeClr val="accent1"/>
                                </a:solidFill>
                                <a:latin typeface="Cambria Math" panose="02040503050406030204" pitchFamily="18" charset="0"/>
                              </a:rPr>
                              <m:t>𝐷</m:t>
                            </m:r>
                          </m:e>
                        </m:d>
                      </m:oMath>
                    </m:oMathPara>
                  </a14:m>
                  <a:endParaRPr lang="en-GB" sz="1400" dirty="0">
                    <a:solidFill>
                      <a:schemeClr val="accent1"/>
                    </a:solidFill>
                  </a:endParaRPr>
                </a:p>
              </p:txBody>
            </p:sp>
          </mc:Choice>
          <mc:Fallback xmlns="">
            <p:sp>
              <p:nvSpPr>
                <p:cNvPr id="339" name="Oval 338">
                  <a:extLst>
                    <a:ext uri="{FF2B5EF4-FFF2-40B4-BE49-F238E27FC236}">
                      <a16:creationId xmlns:a16="http://schemas.microsoft.com/office/drawing/2014/main" id="{3DEA3050-742B-DF4A-9ABD-E69A7B79D682}"/>
                    </a:ext>
                  </a:extLst>
                </p:cNvPr>
                <p:cNvSpPr>
                  <a:spLocks noRot="1" noChangeAspect="1" noMove="1" noResize="1" noEditPoints="1" noAdjustHandles="1" noChangeArrowheads="1" noChangeShapeType="1" noTextEdit="1"/>
                </p:cNvSpPr>
                <p:nvPr/>
              </p:nvSpPr>
              <p:spPr>
                <a:xfrm>
                  <a:off x="7109772" y="3425313"/>
                  <a:ext cx="1213931" cy="418382"/>
                </a:xfrm>
                <a:prstGeom prst="ellipse">
                  <a:avLst/>
                </a:prstGeom>
                <a:blipFill>
                  <a:blip r:embed="rId34"/>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40" name="Oval 339">
                  <a:extLst>
                    <a:ext uri="{FF2B5EF4-FFF2-40B4-BE49-F238E27FC236}">
                      <a16:creationId xmlns:a16="http://schemas.microsoft.com/office/drawing/2014/main" id="{EBBB9AAA-3C32-934B-BC1B-C5C904C845B5}"/>
                    </a:ext>
                  </a:extLst>
                </p:cNvPr>
                <p:cNvSpPr/>
                <p:nvPr/>
              </p:nvSpPr>
              <p:spPr>
                <a:xfrm>
                  <a:off x="10276417" y="3425314"/>
                  <a:ext cx="1058655" cy="418382"/>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solidFill>
                              <a:schemeClr val="accent1"/>
                            </a:solidFill>
                            <a:latin typeface="Cambria Math" panose="02040503050406030204" pitchFamily="18" charset="0"/>
                          </a:rPr>
                          <m:t>𝐴𝑐𝑐</m:t>
                        </m:r>
                        <m:d>
                          <m:dPr>
                            <m:ctrlPr>
                              <a:rPr lang="de-DE" sz="1400" i="1">
                                <a:solidFill>
                                  <a:schemeClr val="accent1"/>
                                </a:solidFill>
                                <a:latin typeface="Cambria Math" panose="02040503050406030204" pitchFamily="18" charset="0"/>
                              </a:rPr>
                            </m:ctrlPr>
                          </m:dPr>
                          <m:e>
                            <m:r>
                              <a:rPr lang="de-DE" sz="1400" b="0" i="1" smtClean="0">
                                <a:solidFill>
                                  <a:schemeClr val="accent1"/>
                                </a:solidFill>
                                <a:latin typeface="Cambria Math" panose="02040503050406030204" pitchFamily="18" charset="0"/>
                              </a:rPr>
                              <m:t>𝐼</m:t>
                            </m:r>
                          </m:e>
                        </m:d>
                      </m:oMath>
                    </m:oMathPara>
                  </a14:m>
                  <a:endParaRPr lang="en-GB" sz="1400" dirty="0">
                    <a:solidFill>
                      <a:schemeClr val="accent1"/>
                    </a:solidFill>
                  </a:endParaRPr>
                </a:p>
              </p:txBody>
            </p:sp>
          </mc:Choice>
          <mc:Fallback xmlns="">
            <p:sp>
              <p:nvSpPr>
                <p:cNvPr id="340" name="Oval 339">
                  <a:extLst>
                    <a:ext uri="{FF2B5EF4-FFF2-40B4-BE49-F238E27FC236}">
                      <a16:creationId xmlns:a16="http://schemas.microsoft.com/office/drawing/2014/main" id="{EBBB9AAA-3C32-934B-BC1B-C5C904C845B5}"/>
                    </a:ext>
                  </a:extLst>
                </p:cNvPr>
                <p:cNvSpPr>
                  <a:spLocks noRot="1" noChangeAspect="1" noMove="1" noResize="1" noEditPoints="1" noAdjustHandles="1" noChangeArrowheads="1" noChangeShapeType="1" noTextEdit="1"/>
                </p:cNvSpPr>
                <p:nvPr/>
              </p:nvSpPr>
              <p:spPr>
                <a:xfrm>
                  <a:off x="10276417" y="3425314"/>
                  <a:ext cx="1058655" cy="418382"/>
                </a:xfrm>
                <a:prstGeom prst="ellipse">
                  <a:avLst/>
                </a:prstGeom>
                <a:blipFill>
                  <a:blip r:embed="rId3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41" name="Oval 340">
                  <a:extLst>
                    <a:ext uri="{FF2B5EF4-FFF2-40B4-BE49-F238E27FC236}">
                      <a16:creationId xmlns:a16="http://schemas.microsoft.com/office/drawing/2014/main" id="{88D285D2-A906-0A43-9C37-C0AF5B98BDAA}"/>
                    </a:ext>
                  </a:extLst>
                </p:cNvPr>
                <p:cNvSpPr/>
                <p:nvPr/>
              </p:nvSpPr>
              <p:spPr>
                <a:xfrm>
                  <a:off x="8617876" y="5513138"/>
                  <a:ext cx="1254398" cy="418382"/>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solidFill>
                              <a:schemeClr val="accent1"/>
                            </a:solidFill>
                            <a:latin typeface="Cambria Math" panose="02040503050406030204" pitchFamily="18" charset="0"/>
                          </a:rPr>
                          <m:t>𝑆𝑖𝑐𝑘</m:t>
                        </m:r>
                        <m:d>
                          <m:dPr>
                            <m:ctrlPr>
                              <a:rPr lang="de-DE" sz="1400" i="1">
                                <a:solidFill>
                                  <a:schemeClr val="accent1"/>
                                </a:solidFill>
                                <a:latin typeface="Cambria Math" panose="02040503050406030204" pitchFamily="18" charset="0"/>
                              </a:rPr>
                            </m:ctrlPr>
                          </m:dPr>
                          <m:e>
                            <m:r>
                              <a:rPr lang="de-DE" sz="1400" b="0" i="1" smtClean="0">
                                <a:solidFill>
                                  <a:schemeClr val="accent1"/>
                                </a:solidFill>
                                <a:latin typeface="Cambria Math" panose="02040503050406030204" pitchFamily="18" charset="0"/>
                              </a:rPr>
                              <m:t>𝑋</m:t>
                            </m:r>
                          </m:e>
                        </m:d>
                      </m:oMath>
                    </m:oMathPara>
                  </a14:m>
                  <a:endParaRPr lang="en-GB" sz="1400" dirty="0">
                    <a:solidFill>
                      <a:schemeClr val="accent1"/>
                    </a:solidFill>
                  </a:endParaRPr>
                </a:p>
              </p:txBody>
            </p:sp>
          </mc:Choice>
          <mc:Fallback xmlns="">
            <p:sp>
              <p:nvSpPr>
                <p:cNvPr id="49" name="Oval 48">
                  <a:extLst>
                    <a:ext uri="{FF2B5EF4-FFF2-40B4-BE49-F238E27FC236}">
                      <a16:creationId xmlns:a16="http://schemas.microsoft.com/office/drawing/2014/main" id="{E54DC2EF-E83C-124B-8B87-FA36420A46D6}"/>
                    </a:ext>
                  </a:extLst>
                </p:cNvPr>
                <p:cNvSpPr>
                  <a:spLocks noRot="1" noChangeAspect="1" noMove="1" noResize="1" noEditPoints="1" noAdjustHandles="1" noChangeArrowheads="1" noChangeShapeType="1" noTextEdit="1"/>
                </p:cNvSpPr>
                <p:nvPr/>
              </p:nvSpPr>
              <p:spPr>
                <a:xfrm>
                  <a:off x="8617876" y="5513138"/>
                  <a:ext cx="1254398" cy="418382"/>
                </a:xfrm>
                <a:prstGeom prst="ellipse">
                  <a:avLst/>
                </a:prstGeom>
                <a:blipFill>
                  <a:blip r:embed="rId3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42" name="Oval 341">
                  <a:extLst>
                    <a:ext uri="{FF2B5EF4-FFF2-40B4-BE49-F238E27FC236}">
                      <a16:creationId xmlns:a16="http://schemas.microsoft.com/office/drawing/2014/main" id="{2B8755B9-89E7-2E41-8C40-343EE1B73FE5}"/>
                    </a:ext>
                  </a:extLst>
                </p:cNvPr>
                <p:cNvSpPr/>
                <p:nvPr/>
              </p:nvSpPr>
              <p:spPr>
                <a:xfrm>
                  <a:off x="6907622" y="4759231"/>
                  <a:ext cx="1650615" cy="418382"/>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solidFill>
                              <a:schemeClr val="accent1"/>
                            </a:solidFill>
                            <a:latin typeface="Cambria Math" panose="02040503050406030204" pitchFamily="18" charset="0"/>
                          </a:rPr>
                          <m:t>𝑇𝑟𝑎𝑣𝑒𝑙</m:t>
                        </m:r>
                        <m:d>
                          <m:dPr>
                            <m:ctrlPr>
                              <a:rPr lang="de-DE" sz="1400" i="1">
                                <a:solidFill>
                                  <a:schemeClr val="accent1"/>
                                </a:solidFill>
                                <a:latin typeface="Cambria Math" panose="02040503050406030204" pitchFamily="18" charset="0"/>
                              </a:rPr>
                            </m:ctrlPr>
                          </m:dPr>
                          <m:e>
                            <m:r>
                              <a:rPr lang="de-DE" sz="1400" b="0" i="1" smtClean="0">
                                <a:solidFill>
                                  <a:schemeClr val="accent1"/>
                                </a:solidFill>
                                <a:latin typeface="Cambria Math" panose="02040503050406030204" pitchFamily="18" charset="0"/>
                              </a:rPr>
                              <m:t>𝑋</m:t>
                            </m:r>
                          </m:e>
                        </m:d>
                      </m:oMath>
                    </m:oMathPara>
                  </a14:m>
                  <a:endParaRPr lang="en-GB" sz="1400" dirty="0">
                    <a:solidFill>
                      <a:schemeClr val="accent1"/>
                    </a:solidFill>
                  </a:endParaRPr>
                </a:p>
              </p:txBody>
            </p:sp>
          </mc:Choice>
          <mc:Fallback xmlns="">
            <p:sp>
              <p:nvSpPr>
                <p:cNvPr id="342" name="Oval 341">
                  <a:extLst>
                    <a:ext uri="{FF2B5EF4-FFF2-40B4-BE49-F238E27FC236}">
                      <a16:creationId xmlns:a16="http://schemas.microsoft.com/office/drawing/2014/main" id="{2B8755B9-89E7-2E41-8C40-343EE1B73FE5}"/>
                    </a:ext>
                  </a:extLst>
                </p:cNvPr>
                <p:cNvSpPr>
                  <a:spLocks noRot="1" noChangeAspect="1" noMove="1" noResize="1" noEditPoints="1" noAdjustHandles="1" noChangeArrowheads="1" noChangeShapeType="1" noTextEdit="1"/>
                </p:cNvSpPr>
                <p:nvPr/>
              </p:nvSpPr>
              <p:spPr>
                <a:xfrm>
                  <a:off x="6907622" y="4759231"/>
                  <a:ext cx="1650615" cy="418382"/>
                </a:xfrm>
                <a:prstGeom prst="ellipse">
                  <a:avLst/>
                </a:prstGeom>
                <a:blipFill>
                  <a:blip r:embed="rId3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43" name="Oval 342">
                  <a:extLst>
                    <a:ext uri="{FF2B5EF4-FFF2-40B4-BE49-F238E27FC236}">
                      <a16:creationId xmlns:a16="http://schemas.microsoft.com/office/drawing/2014/main" id="{3A3C7FC5-E997-3A4D-A2BF-3A1C99F352BE}"/>
                    </a:ext>
                  </a:extLst>
                </p:cNvPr>
                <p:cNvSpPr/>
                <p:nvPr/>
              </p:nvSpPr>
              <p:spPr>
                <a:xfrm>
                  <a:off x="8837373" y="4084198"/>
                  <a:ext cx="811112" cy="418382"/>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solidFill>
                              <a:schemeClr val="accent1"/>
                            </a:solidFill>
                            <a:latin typeface="Cambria Math" panose="02040503050406030204" pitchFamily="18" charset="0"/>
                          </a:rPr>
                          <m:t>𝐸𝑝𝑖𝑑</m:t>
                        </m:r>
                      </m:oMath>
                    </m:oMathPara>
                  </a14:m>
                  <a:endParaRPr lang="en-GB" sz="1400" dirty="0">
                    <a:solidFill>
                      <a:schemeClr val="accent1"/>
                    </a:solidFill>
                  </a:endParaRPr>
                </a:p>
              </p:txBody>
            </p:sp>
          </mc:Choice>
          <mc:Fallback xmlns="">
            <p:sp>
              <p:nvSpPr>
                <p:cNvPr id="51" name="Oval 50">
                  <a:extLst>
                    <a:ext uri="{FF2B5EF4-FFF2-40B4-BE49-F238E27FC236}">
                      <a16:creationId xmlns:a16="http://schemas.microsoft.com/office/drawing/2014/main" id="{9AC1FBE9-F21D-EA48-A323-F686FB12A4E6}"/>
                    </a:ext>
                  </a:extLst>
                </p:cNvPr>
                <p:cNvSpPr>
                  <a:spLocks noRot="1" noChangeAspect="1" noMove="1" noResize="1" noEditPoints="1" noAdjustHandles="1" noChangeArrowheads="1" noChangeShapeType="1" noTextEdit="1"/>
                </p:cNvSpPr>
                <p:nvPr/>
              </p:nvSpPr>
              <p:spPr>
                <a:xfrm>
                  <a:off x="8837373" y="4084198"/>
                  <a:ext cx="811112" cy="418382"/>
                </a:xfrm>
                <a:prstGeom prst="ellipse">
                  <a:avLst/>
                </a:prstGeom>
                <a:blipFill>
                  <a:blip r:embed="rId38"/>
                  <a:stretch>
                    <a:fillRect b="-3846"/>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44" name="Oval 343">
                  <a:extLst>
                    <a:ext uri="{FF2B5EF4-FFF2-40B4-BE49-F238E27FC236}">
                      <a16:creationId xmlns:a16="http://schemas.microsoft.com/office/drawing/2014/main" id="{F215DB23-E49C-A643-832E-870DE3172EE4}"/>
                    </a:ext>
                  </a:extLst>
                </p:cNvPr>
                <p:cNvSpPr/>
                <p:nvPr/>
              </p:nvSpPr>
              <p:spPr>
                <a:xfrm>
                  <a:off x="10039464" y="4759231"/>
                  <a:ext cx="1920073" cy="418382"/>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solidFill>
                              <a:schemeClr val="accent1"/>
                            </a:solidFill>
                            <a:latin typeface="Cambria Math" panose="02040503050406030204" pitchFamily="18" charset="0"/>
                          </a:rPr>
                          <m:t>𝑇𝑟𝑒𝑎𝑡</m:t>
                        </m:r>
                        <m:d>
                          <m:dPr>
                            <m:ctrlPr>
                              <a:rPr lang="de-DE" sz="1400" i="1">
                                <a:solidFill>
                                  <a:schemeClr val="accent1"/>
                                </a:solidFill>
                                <a:latin typeface="Cambria Math" panose="02040503050406030204" pitchFamily="18" charset="0"/>
                              </a:rPr>
                            </m:ctrlPr>
                          </m:dPr>
                          <m:e>
                            <m:r>
                              <a:rPr lang="de-DE" sz="1400" b="0" i="1" smtClean="0">
                                <a:solidFill>
                                  <a:schemeClr val="accent1"/>
                                </a:solidFill>
                                <a:latin typeface="Cambria Math" panose="02040503050406030204" pitchFamily="18" charset="0"/>
                              </a:rPr>
                              <m:t>𝑋</m:t>
                            </m:r>
                            <m:r>
                              <a:rPr lang="de-DE" sz="1400" b="0" i="1" smtClean="0">
                                <a:solidFill>
                                  <a:schemeClr val="accent1"/>
                                </a:solidFill>
                                <a:latin typeface="Cambria Math" panose="02040503050406030204" pitchFamily="18" charset="0"/>
                              </a:rPr>
                              <m:t>,</m:t>
                            </m:r>
                            <m:r>
                              <a:rPr lang="de-DE" sz="1400" b="0" i="1" smtClean="0">
                                <a:solidFill>
                                  <a:schemeClr val="accent1"/>
                                </a:solidFill>
                                <a:latin typeface="Cambria Math" panose="02040503050406030204" pitchFamily="18" charset="0"/>
                              </a:rPr>
                              <m:t>𝑀</m:t>
                            </m:r>
                          </m:e>
                        </m:d>
                      </m:oMath>
                    </m:oMathPara>
                  </a14:m>
                  <a:endParaRPr lang="en-GB" sz="1400" dirty="0">
                    <a:solidFill>
                      <a:schemeClr val="accent1"/>
                    </a:solidFill>
                  </a:endParaRPr>
                </a:p>
              </p:txBody>
            </p:sp>
          </mc:Choice>
          <mc:Fallback xmlns="">
            <p:sp>
              <p:nvSpPr>
                <p:cNvPr id="344" name="Oval 343">
                  <a:extLst>
                    <a:ext uri="{FF2B5EF4-FFF2-40B4-BE49-F238E27FC236}">
                      <a16:creationId xmlns:a16="http://schemas.microsoft.com/office/drawing/2014/main" id="{F215DB23-E49C-A643-832E-870DE3172EE4}"/>
                    </a:ext>
                  </a:extLst>
                </p:cNvPr>
                <p:cNvSpPr>
                  <a:spLocks noRot="1" noChangeAspect="1" noMove="1" noResize="1" noEditPoints="1" noAdjustHandles="1" noChangeArrowheads="1" noChangeShapeType="1" noTextEdit="1"/>
                </p:cNvSpPr>
                <p:nvPr/>
              </p:nvSpPr>
              <p:spPr>
                <a:xfrm>
                  <a:off x="10039464" y="4759231"/>
                  <a:ext cx="1920073" cy="418382"/>
                </a:xfrm>
                <a:prstGeom prst="ellipse">
                  <a:avLst/>
                </a:prstGeom>
                <a:blipFill>
                  <a:blip r:embed="rId39"/>
                  <a:stretch>
                    <a:fillRect/>
                  </a:stretch>
                </a:blipFill>
                <a:ln>
                  <a:solidFill>
                    <a:schemeClr val="tx1"/>
                  </a:solidFill>
                </a:ln>
              </p:spPr>
              <p:txBody>
                <a:bodyPr/>
                <a:lstStyle/>
                <a:p>
                  <a:r>
                    <a:rPr lang="en-GB">
                      <a:noFill/>
                    </a:rPr>
                    <a:t> </a:t>
                  </a:r>
                </a:p>
              </p:txBody>
            </p:sp>
          </mc:Fallback>
        </mc:AlternateContent>
        <p:cxnSp>
          <p:nvCxnSpPr>
            <p:cNvPr id="345" name="Straight Connector 344">
              <a:extLst>
                <a:ext uri="{FF2B5EF4-FFF2-40B4-BE49-F238E27FC236}">
                  <a16:creationId xmlns:a16="http://schemas.microsoft.com/office/drawing/2014/main" id="{3A258E2F-3B2B-5D49-A486-FAAB5DD2D0DC}"/>
                </a:ext>
              </a:extLst>
            </p:cNvPr>
            <p:cNvCxnSpPr>
              <a:cxnSpLocks/>
              <a:stCxn id="342" idx="6"/>
              <a:endCxn id="363" idx="1"/>
            </p:cNvCxnSpPr>
            <p:nvPr/>
          </p:nvCxnSpPr>
          <p:spPr>
            <a:xfrm flipV="1">
              <a:off x="8558237" y="4968421"/>
              <a:ext cx="340995"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6" name="Straight Connector 345">
              <a:extLst>
                <a:ext uri="{FF2B5EF4-FFF2-40B4-BE49-F238E27FC236}">
                  <a16:creationId xmlns:a16="http://schemas.microsoft.com/office/drawing/2014/main" id="{6D1BB647-74F1-CF48-8B08-2EBAC47A0268}"/>
                </a:ext>
              </a:extLst>
            </p:cNvPr>
            <p:cNvCxnSpPr>
              <a:cxnSpLocks/>
              <a:stCxn id="343" idx="4"/>
              <a:endCxn id="363" idx="0"/>
            </p:cNvCxnSpPr>
            <p:nvPr/>
          </p:nvCxnSpPr>
          <p:spPr>
            <a:xfrm flipH="1">
              <a:off x="8971232" y="4502581"/>
              <a:ext cx="271697" cy="3938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7" name="Straight Connector 346">
              <a:extLst>
                <a:ext uri="{FF2B5EF4-FFF2-40B4-BE49-F238E27FC236}">
                  <a16:creationId xmlns:a16="http://schemas.microsoft.com/office/drawing/2014/main" id="{16E44DF1-778B-1D41-BD06-97C797503739}"/>
                </a:ext>
              </a:extLst>
            </p:cNvPr>
            <p:cNvCxnSpPr>
              <a:cxnSpLocks/>
              <a:stCxn id="341" idx="0"/>
              <a:endCxn id="363" idx="2"/>
            </p:cNvCxnSpPr>
            <p:nvPr/>
          </p:nvCxnSpPr>
          <p:spPr>
            <a:xfrm flipH="1" flipV="1">
              <a:off x="8971232" y="5040421"/>
              <a:ext cx="273844" cy="4727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48" name="Group 347">
              <a:extLst>
                <a:ext uri="{FF2B5EF4-FFF2-40B4-BE49-F238E27FC236}">
                  <a16:creationId xmlns:a16="http://schemas.microsoft.com/office/drawing/2014/main" id="{5C19A7AB-E2DF-1549-9D1D-141FC306EC35}"/>
                </a:ext>
              </a:extLst>
            </p:cNvPr>
            <p:cNvGrpSpPr/>
            <p:nvPr/>
          </p:nvGrpSpPr>
          <p:grpSpPr>
            <a:xfrm>
              <a:off x="8610247" y="4856880"/>
              <a:ext cx="474503" cy="412240"/>
              <a:chOff x="9288700" y="2902693"/>
              <a:chExt cx="474503" cy="412240"/>
            </a:xfrm>
          </p:grpSpPr>
          <p:sp>
            <p:nvSpPr>
              <p:cNvPr id="362" name="Rectangle 361">
                <a:extLst>
                  <a:ext uri="{FF2B5EF4-FFF2-40B4-BE49-F238E27FC236}">
                    <a16:creationId xmlns:a16="http://schemas.microsoft.com/office/drawing/2014/main" id="{388EF99A-4686-EA46-B813-8D6DBFC025D3}"/>
                  </a:ext>
                </a:extLst>
              </p:cNvPr>
              <p:cNvSpPr/>
              <p:nvPr/>
            </p:nvSpPr>
            <p:spPr>
              <a:xfrm>
                <a:off x="9540595" y="2902693"/>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chemeClr val="accent1"/>
                  </a:solidFill>
                </a:endParaRPr>
              </a:p>
            </p:txBody>
          </p:sp>
          <p:sp>
            <p:nvSpPr>
              <p:cNvPr id="363" name="Rectangle 362">
                <a:extLst>
                  <a:ext uri="{FF2B5EF4-FFF2-40B4-BE49-F238E27FC236}">
                    <a16:creationId xmlns:a16="http://schemas.microsoft.com/office/drawing/2014/main" id="{2B631F81-A860-B84E-83BB-94D7ADBFE9E8}"/>
                  </a:ext>
                </a:extLst>
              </p:cNvPr>
              <p:cNvSpPr/>
              <p:nvPr/>
            </p:nvSpPr>
            <p:spPr>
              <a:xfrm>
                <a:off x="9577685" y="2942234"/>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chemeClr val="accent1"/>
                  </a:solidFill>
                </a:endParaRPr>
              </a:p>
            </p:txBody>
          </p:sp>
          <p:sp>
            <p:nvSpPr>
              <p:cNvPr id="364" name="Rectangle 363">
                <a:extLst>
                  <a:ext uri="{FF2B5EF4-FFF2-40B4-BE49-F238E27FC236}">
                    <a16:creationId xmlns:a16="http://schemas.microsoft.com/office/drawing/2014/main" id="{E4B9CFEC-FABF-0543-83A0-A6CACC1211AD}"/>
                  </a:ext>
                </a:extLst>
              </p:cNvPr>
              <p:cNvSpPr/>
              <p:nvPr/>
            </p:nvSpPr>
            <p:spPr>
              <a:xfrm>
                <a:off x="9619203" y="298460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chemeClr val="accent1"/>
                  </a:solidFill>
                </a:endParaRPr>
              </a:p>
            </p:txBody>
          </p:sp>
          <mc:AlternateContent xmlns:mc="http://schemas.openxmlformats.org/markup-compatibility/2006" xmlns:a14="http://schemas.microsoft.com/office/drawing/2010/main">
            <mc:Choice Requires="a14">
              <p:sp>
                <p:nvSpPr>
                  <p:cNvPr id="365" name="TextBox 364">
                    <a:extLst>
                      <a:ext uri="{FF2B5EF4-FFF2-40B4-BE49-F238E27FC236}">
                        <a16:creationId xmlns:a16="http://schemas.microsoft.com/office/drawing/2014/main" id="{A1F36265-6FD7-6D40-9DBC-482F54625636}"/>
                      </a:ext>
                    </a:extLst>
                  </p:cNvPr>
                  <p:cNvSpPr txBox="1"/>
                  <p:nvPr/>
                </p:nvSpPr>
                <p:spPr>
                  <a:xfrm>
                    <a:off x="9288700" y="3017404"/>
                    <a:ext cx="313909" cy="2975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solidFill>
                                    <a:schemeClr val="accent1"/>
                                  </a:solidFill>
                                  <a:latin typeface="Cambria Math" panose="02040503050406030204" pitchFamily="18" charset="0"/>
                                </a:rPr>
                              </m:ctrlPr>
                            </m:sSubPr>
                            <m:e>
                              <m:r>
                                <a:rPr lang="de-DE" sz="1400" i="1">
                                  <a:solidFill>
                                    <a:schemeClr val="accent1"/>
                                  </a:solidFill>
                                  <a:latin typeface="Cambria Math" charset="0"/>
                                </a:rPr>
                                <m:t>𝑔</m:t>
                              </m:r>
                            </m:e>
                            <m:sub>
                              <m:r>
                                <a:rPr lang="de-DE" sz="1400" b="0" i="1" smtClean="0">
                                  <a:solidFill>
                                    <a:schemeClr val="accent1"/>
                                  </a:solidFill>
                                  <a:latin typeface="Cambria Math" panose="02040503050406030204" pitchFamily="18" charset="0"/>
                                </a:rPr>
                                <m:t>2</m:t>
                              </m:r>
                            </m:sub>
                          </m:sSub>
                        </m:oMath>
                      </m:oMathPara>
                    </a14:m>
                    <a:endParaRPr lang="en-GB" sz="1400" dirty="0">
                      <a:solidFill>
                        <a:schemeClr val="accent1"/>
                      </a:solidFill>
                    </a:endParaRPr>
                  </a:p>
                </p:txBody>
              </p:sp>
            </mc:Choice>
            <mc:Fallback xmlns="">
              <p:sp>
                <p:nvSpPr>
                  <p:cNvPr id="105" name="TextBox 104">
                    <a:extLst>
                      <a:ext uri="{FF2B5EF4-FFF2-40B4-BE49-F238E27FC236}">
                        <a16:creationId xmlns:a16="http://schemas.microsoft.com/office/drawing/2014/main" id="{9071041E-A08C-5747-A870-23B1DE84FB32}"/>
                      </a:ext>
                    </a:extLst>
                  </p:cNvPr>
                  <p:cNvSpPr txBox="1">
                    <a:spLocks noRot="1" noChangeAspect="1" noMove="1" noResize="1" noEditPoints="1" noAdjustHandles="1" noChangeArrowheads="1" noChangeShapeType="1" noTextEdit="1"/>
                  </p:cNvSpPr>
                  <p:nvPr/>
                </p:nvSpPr>
                <p:spPr>
                  <a:xfrm>
                    <a:off x="9288700" y="3017404"/>
                    <a:ext cx="313909" cy="297529"/>
                  </a:xfrm>
                  <a:prstGeom prst="rect">
                    <a:avLst/>
                  </a:prstGeom>
                  <a:blipFill>
                    <a:blip r:embed="rId40"/>
                    <a:stretch>
                      <a:fillRect l="-15789" b="-22222"/>
                    </a:stretch>
                  </a:blipFill>
                </p:spPr>
                <p:txBody>
                  <a:bodyPr/>
                  <a:lstStyle/>
                  <a:p>
                    <a:r>
                      <a:rPr lang="en-GB">
                        <a:noFill/>
                      </a:rPr>
                      <a:t> </a:t>
                    </a:r>
                  </a:p>
                </p:txBody>
              </p:sp>
            </mc:Fallback>
          </mc:AlternateContent>
        </p:grpSp>
        <p:cxnSp>
          <p:nvCxnSpPr>
            <p:cNvPr id="349" name="Straight Connector 348">
              <a:extLst>
                <a:ext uri="{FF2B5EF4-FFF2-40B4-BE49-F238E27FC236}">
                  <a16:creationId xmlns:a16="http://schemas.microsoft.com/office/drawing/2014/main" id="{0425579A-9443-1F4C-99F5-20FF4253BB78}"/>
                </a:ext>
              </a:extLst>
            </p:cNvPr>
            <p:cNvCxnSpPr>
              <a:cxnSpLocks/>
              <a:stCxn id="343" idx="4"/>
              <a:endCxn id="359" idx="0"/>
            </p:cNvCxnSpPr>
            <p:nvPr/>
          </p:nvCxnSpPr>
          <p:spPr>
            <a:xfrm>
              <a:off x="9242930" y="4502581"/>
              <a:ext cx="259175" cy="3938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0" name="Straight Connector 349">
              <a:extLst>
                <a:ext uri="{FF2B5EF4-FFF2-40B4-BE49-F238E27FC236}">
                  <a16:creationId xmlns:a16="http://schemas.microsoft.com/office/drawing/2014/main" id="{2A6B5431-4103-014C-A179-20E1149C44C3}"/>
                </a:ext>
              </a:extLst>
            </p:cNvPr>
            <p:cNvCxnSpPr>
              <a:cxnSpLocks/>
              <a:stCxn id="344" idx="2"/>
              <a:endCxn id="359" idx="3"/>
            </p:cNvCxnSpPr>
            <p:nvPr/>
          </p:nvCxnSpPr>
          <p:spPr>
            <a:xfrm flipH="1" flipV="1">
              <a:off x="9574104" y="4968421"/>
              <a:ext cx="465360"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1" name="Straight Connector 350">
              <a:extLst>
                <a:ext uri="{FF2B5EF4-FFF2-40B4-BE49-F238E27FC236}">
                  <a16:creationId xmlns:a16="http://schemas.microsoft.com/office/drawing/2014/main" id="{BBFBF00A-0F44-414E-A889-1B5FA235DFCE}"/>
                </a:ext>
              </a:extLst>
            </p:cNvPr>
            <p:cNvCxnSpPr>
              <a:cxnSpLocks/>
              <a:stCxn id="341" idx="0"/>
              <a:endCxn id="359" idx="2"/>
            </p:cNvCxnSpPr>
            <p:nvPr/>
          </p:nvCxnSpPr>
          <p:spPr>
            <a:xfrm flipV="1">
              <a:off x="9245076" y="5040421"/>
              <a:ext cx="257028" cy="4727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52" name="Group 351">
              <a:extLst>
                <a:ext uri="{FF2B5EF4-FFF2-40B4-BE49-F238E27FC236}">
                  <a16:creationId xmlns:a16="http://schemas.microsoft.com/office/drawing/2014/main" id="{7761E8E9-F583-CC45-BAFE-54BDBC754D4A}"/>
                </a:ext>
              </a:extLst>
            </p:cNvPr>
            <p:cNvGrpSpPr/>
            <p:nvPr/>
          </p:nvGrpSpPr>
          <p:grpSpPr>
            <a:xfrm>
              <a:off x="9393015" y="4856880"/>
              <a:ext cx="546126" cy="412736"/>
              <a:chOff x="9540595" y="2902693"/>
              <a:chExt cx="546126" cy="412736"/>
            </a:xfrm>
          </p:grpSpPr>
          <p:sp>
            <p:nvSpPr>
              <p:cNvPr id="358" name="Rectangle 357">
                <a:extLst>
                  <a:ext uri="{FF2B5EF4-FFF2-40B4-BE49-F238E27FC236}">
                    <a16:creationId xmlns:a16="http://schemas.microsoft.com/office/drawing/2014/main" id="{FF120275-1054-BA42-8158-362B955747F7}"/>
                  </a:ext>
                </a:extLst>
              </p:cNvPr>
              <p:cNvSpPr/>
              <p:nvPr/>
            </p:nvSpPr>
            <p:spPr>
              <a:xfrm>
                <a:off x="9540595" y="2902693"/>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chemeClr val="accent1"/>
                  </a:solidFill>
                </a:endParaRPr>
              </a:p>
            </p:txBody>
          </p:sp>
          <p:sp>
            <p:nvSpPr>
              <p:cNvPr id="359" name="Rectangle 358">
                <a:extLst>
                  <a:ext uri="{FF2B5EF4-FFF2-40B4-BE49-F238E27FC236}">
                    <a16:creationId xmlns:a16="http://schemas.microsoft.com/office/drawing/2014/main" id="{8051ED6A-3398-7343-9ABA-179914ECB5CC}"/>
                  </a:ext>
                </a:extLst>
              </p:cNvPr>
              <p:cNvSpPr/>
              <p:nvPr/>
            </p:nvSpPr>
            <p:spPr>
              <a:xfrm>
                <a:off x="9577685" y="2942234"/>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chemeClr val="accent1"/>
                  </a:solidFill>
                </a:endParaRPr>
              </a:p>
            </p:txBody>
          </p:sp>
          <p:sp>
            <p:nvSpPr>
              <p:cNvPr id="360" name="Rectangle 359">
                <a:extLst>
                  <a:ext uri="{FF2B5EF4-FFF2-40B4-BE49-F238E27FC236}">
                    <a16:creationId xmlns:a16="http://schemas.microsoft.com/office/drawing/2014/main" id="{81A828AB-0568-7A4B-A8AB-10657E620A31}"/>
                  </a:ext>
                </a:extLst>
              </p:cNvPr>
              <p:cNvSpPr/>
              <p:nvPr/>
            </p:nvSpPr>
            <p:spPr>
              <a:xfrm>
                <a:off x="9619203" y="298460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chemeClr val="accent1"/>
                  </a:solidFill>
                </a:endParaRPr>
              </a:p>
            </p:txBody>
          </p:sp>
          <mc:AlternateContent xmlns:mc="http://schemas.openxmlformats.org/markup-compatibility/2006" xmlns:a14="http://schemas.microsoft.com/office/drawing/2010/main">
            <mc:Choice Requires="a14">
              <p:sp>
                <p:nvSpPr>
                  <p:cNvPr id="361" name="TextBox 360">
                    <a:extLst>
                      <a:ext uri="{FF2B5EF4-FFF2-40B4-BE49-F238E27FC236}">
                        <a16:creationId xmlns:a16="http://schemas.microsoft.com/office/drawing/2014/main" id="{F7B56034-27C7-304F-BE18-B6AE966EC347}"/>
                      </a:ext>
                    </a:extLst>
                  </p:cNvPr>
                  <p:cNvSpPr txBox="1"/>
                  <p:nvPr/>
                </p:nvSpPr>
                <p:spPr>
                  <a:xfrm>
                    <a:off x="9772811" y="3017900"/>
                    <a:ext cx="313910" cy="2975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solidFill>
                                    <a:schemeClr val="accent1"/>
                                  </a:solidFill>
                                  <a:latin typeface="Cambria Math" panose="02040503050406030204" pitchFamily="18" charset="0"/>
                                </a:rPr>
                              </m:ctrlPr>
                            </m:sSubPr>
                            <m:e>
                              <m:r>
                                <a:rPr lang="de-DE" sz="1400" i="1">
                                  <a:solidFill>
                                    <a:schemeClr val="accent1"/>
                                  </a:solidFill>
                                  <a:latin typeface="Cambria Math" charset="0"/>
                                </a:rPr>
                                <m:t>𝑔</m:t>
                              </m:r>
                            </m:e>
                            <m:sub>
                              <m:r>
                                <a:rPr lang="de-DE" sz="1400" b="0" i="1" smtClean="0">
                                  <a:solidFill>
                                    <a:schemeClr val="accent1"/>
                                  </a:solidFill>
                                  <a:latin typeface="Cambria Math" panose="02040503050406030204" pitchFamily="18" charset="0"/>
                                </a:rPr>
                                <m:t>3</m:t>
                              </m:r>
                            </m:sub>
                          </m:sSub>
                        </m:oMath>
                      </m:oMathPara>
                    </a14:m>
                    <a:endParaRPr lang="en-GB" sz="1400" dirty="0">
                      <a:solidFill>
                        <a:schemeClr val="accent1"/>
                      </a:solidFill>
                    </a:endParaRPr>
                  </a:p>
                </p:txBody>
              </p:sp>
            </mc:Choice>
            <mc:Fallback xmlns="">
              <p:sp>
                <p:nvSpPr>
                  <p:cNvPr id="69" name="TextBox 68">
                    <a:extLst>
                      <a:ext uri="{FF2B5EF4-FFF2-40B4-BE49-F238E27FC236}">
                        <a16:creationId xmlns:a16="http://schemas.microsoft.com/office/drawing/2014/main" id="{B4A431CE-D537-424B-AE04-0271A1CEAEA9}"/>
                      </a:ext>
                    </a:extLst>
                  </p:cNvPr>
                  <p:cNvSpPr txBox="1">
                    <a:spLocks noRot="1" noChangeAspect="1" noMove="1" noResize="1" noEditPoints="1" noAdjustHandles="1" noChangeArrowheads="1" noChangeShapeType="1" noTextEdit="1"/>
                  </p:cNvSpPr>
                  <p:nvPr/>
                </p:nvSpPr>
                <p:spPr>
                  <a:xfrm>
                    <a:off x="9772811" y="3017900"/>
                    <a:ext cx="313910" cy="297529"/>
                  </a:xfrm>
                  <a:prstGeom prst="rect">
                    <a:avLst/>
                  </a:prstGeom>
                  <a:blipFill>
                    <a:blip r:embed="rId41"/>
                    <a:stretch>
                      <a:fillRect l="-15789" b="-22222"/>
                    </a:stretch>
                  </a:blipFill>
                </p:spPr>
                <p:txBody>
                  <a:bodyPr/>
                  <a:lstStyle/>
                  <a:p>
                    <a:r>
                      <a:rPr lang="en-GB">
                        <a:noFill/>
                      </a:rPr>
                      <a:t> </a:t>
                    </a:r>
                  </a:p>
                </p:txBody>
              </p:sp>
            </mc:Fallback>
          </mc:AlternateContent>
        </p:grpSp>
        <p:grpSp>
          <p:nvGrpSpPr>
            <p:cNvPr id="353" name="Group 352">
              <a:extLst>
                <a:ext uri="{FF2B5EF4-FFF2-40B4-BE49-F238E27FC236}">
                  <a16:creationId xmlns:a16="http://schemas.microsoft.com/office/drawing/2014/main" id="{34876B1C-3C5C-8E47-874E-E0CE92A7F899}"/>
                </a:ext>
              </a:extLst>
            </p:cNvPr>
            <p:cNvGrpSpPr/>
            <p:nvPr/>
          </p:nvGrpSpPr>
          <p:grpSpPr>
            <a:xfrm>
              <a:off x="9648485" y="4225256"/>
              <a:ext cx="749540" cy="351227"/>
              <a:chOff x="8665851" y="2971121"/>
              <a:chExt cx="749540" cy="351227"/>
            </a:xfrm>
          </p:grpSpPr>
          <p:cxnSp>
            <p:nvCxnSpPr>
              <p:cNvPr id="354" name="Straight Connector 353">
                <a:extLst>
                  <a:ext uri="{FF2B5EF4-FFF2-40B4-BE49-F238E27FC236}">
                    <a16:creationId xmlns:a16="http://schemas.microsoft.com/office/drawing/2014/main" id="{3C76AA97-6E25-8E40-9F0F-23CA4C630617}"/>
                  </a:ext>
                </a:extLst>
              </p:cNvPr>
              <p:cNvCxnSpPr>
                <a:cxnSpLocks/>
                <a:stCxn id="343" idx="6"/>
                <a:endCxn id="356" idx="1"/>
              </p:cNvCxnSpPr>
              <p:nvPr/>
            </p:nvCxnSpPr>
            <p:spPr>
              <a:xfrm>
                <a:off x="8665851" y="3039254"/>
                <a:ext cx="291629" cy="38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55" name="Group 354">
                <a:extLst>
                  <a:ext uri="{FF2B5EF4-FFF2-40B4-BE49-F238E27FC236}">
                    <a16:creationId xmlns:a16="http://schemas.microsoft.com/office/drawing/2014/main" id="{E6EA235E-848B-B74A-8840-F8C2FD90BAE9}"/>
                  </a:ext>
                </a:extLst>
              </p:cNvPr>
              <p:cNvGrpSpPr/>
              <p:nvPr/>
            </p:nvGrpSpPr>
            <p:grpSpPr>
              <a:xfrm>
                <a:off x="8957481" y="2971121"/>
                <a:ext cx="457910" cy="351227"/>
                <a:chOff x="8957481" y="2971121"/>
                <a:chExt cx="457910" cy="351227"/>
              </a:xfrm>
            </p:grpSpPr>
            <p:sp>
              <p:nvSpPr>
                <p:cNvPr id="356" name="Rectangle 355">
                  <a:extLst>
                    <a:ext uri="{FF2B5EF4-FFF2-40B4-BE49-F238E27FC236}">
                      <a16:creationId xmlns:a16="http://schemas.microsoft.com/office/drawing/2014/main" id="{0BB11E16-EE1E-5046-99F7-B3FFB1B44686}"/>
                    </a:ext>
                  </a:extLst>
                </p:cNvPr>
                <p:cNvSpPr/>
                <p:nvPr/>
              </p:nvSpPr>
              <p:spPr>
                <a:xfrm>
                  <a:off x="8957481" y="2971121"/>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chemeClr val="accent1"/>
                    </a:solidFill>
                  </a:endParaRPr>
                </a:p>
              </p:txBody>
            </p:sp>
            <mc:AlternateContent xmlns:mc="http://schemas.openxmlformats.org/markup-compatibility/2006" xmlns:a14="http://schemas.microsoft.com/office/drawing/2010/main">
              <mc:Choice Requires="a14">
                <p:sp>
                  <p:nvSpPr>
                    <p:cNvPr id="357" name="TextBox 356">
                      <a:extLst>
                        <a:ext uri="{FF2B5EF4-FFF2-40B4-BE49-F238E27FC236}">
                          <a16:creationId xmlns:a16="http://schemas.microsoft.com/office/drawing/2014/main" id="{5476F58B-4421-9149-9DB6-14B94FA51C14}"/>
                        </a:ext>
                      </a:extLst>
                    </p:cNvPr>
                    <p:cNvSpPr txBox="1"/>
                    <p:nvPr/>
                  </p:nvSpPr>
                  <p:spPr>
                    <a:xfrm>
                      <a:off x="9101481" y="3024819"/>
                      <a:ext cx="313910" cy="2975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solidFill>
                                      <a:schemeClr val="accent1"/>
                                    </a:solidFill>
                                    <a:latin typeface="Cambria Math" panose="02040503050406030204" pitchFamily="18" charset="0"/>
                                  </a:rPr>
                                </m:ctrlPr>
                              </m:sSubPr>
                              <m:e>
                                <m:r>
                                  <a:rPr lang="de-DE" sz="1400" i="1">
                                    <a:solidFill>
                                      <a:schemeClr val="accent1"/>
                                    </a:solidFill>
                                    <a:latin typeface="Cambria Math" charset="0"/>
                                  </a:rPr>
                                  <m:t>𝑔</m:t>
                                </m:r>
                              </m:e>
                              <m:sub>
                                <m:r>
                                  <a:rPr lang="de-DE" sz="1400" b="0" i="1" smtClean="0">
                                    <a:solidFill>
                                      <a:schemeClr val="accent1"/>
                                    </a:solidFill>
                                    <a:latin typeface="Cambria Math" panose="02040503050406030204" pitchFamily="18" charset="0"/>
                                  </a:rPr>
                                  <m:t>0</m:t>
                                </m:r>
                              </m:sub>
                            </m:sSub>
                          </m:oMath>
                        </m:oMathPara>
                      </a14:m>
                      <a:endParaRPr lang="en-GB" sz="1400" dirty="0">
                        <a:solidFill>
                          <a:schemeClr val="accent1"/>
                        </a:solidFill>
                      </a:endParaRPr>
                    </a:p>
                  </p:txBody>
                </p:sp>
              </mc:Choice>
              <mc:Fallback xmlns="">
                <p:sp>
                  <p:nvSpPr>
                    <p:cNvPr id="65" name="TextBox 64">
                      <a:extLst>
                        <a:ext uri="{FF2B5EF4-FFF2-40B4-BE49-F238E27FC236}">
                          <a16:creationId xmlns:a16="http://schemas.microsoft.com/office/drawing/2014/main" id="{1D36407B-BEB4-B24A-98D8-C29A78D01643}"/>
                        </a:ext>
                      </a:extLst>
                    </p:cNvPr>
                    <p:cNvSpPr txBox="1">
                      <a:spLocks noRot="1" noChangeAspect="1" noMove="1" noResize="1" noEditPoints="1" noAdjustHandles="1" noChangeArrowheads="1" noChangeShapeType="1" noTextEdit="1"/>
                    </p:cNvSpPr>
                    <p:nvPr/>
                  </p:nvSpPr>
                  <p:spPr>
                    <a:xfrm>
                      <a:off x="9101481" y="3024819"/>
                      <a:ext cx="313910" cy="297529"/>
                    </a:xfrm>
                    <a:prstGeom prst="rect">
                      <a:avLst/>
                    </a:prstGeom>
                    <a:blipFill>
                      <a:blip r:embed="rId42"/>
                      <a:stretch>
                        <a:fillRect l="-15789" b="-16667"/>
                      </a:stretch>
                    </a:blipFill>
                  </p:spPr>
                  <p:txBody>
                    <a:bodyPr/>
                    <a:lstStyle/>
                    <a:p>
                      <a:r>
                        <a:rPr lang="en-GB">
                          <a:noFill/>
                        </a:rPr>
                        <a:t> </a:t>
                      </a:r>
                    </a:p>
                  </p:txBody>
                </p:sp>
              </mc:Fallback>
            </mc:AlternateContent>
          </p:grpSp>
        </p:grpSp>
      </p:grpSp>
    </p:spTree>
    <p:extLst>
      <p:ext uri="{BB962C8B-B14F-4D97-AF65-F5344CB8AC3E}">
        <p14:creationId xmlns:p14="http://schemas.microsoft.com/office/powerpoint/2010/main" val="3211671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EDF95-CD9B-3F44-A585-7E13CD238202}"/>
              </a:ext>
            </a:extLst>
          </p:cNvPr>
          <p:cNvSpPr>
            <a:spLocks noGrp="1"/>
          </p:cNvSpPr>
          <p:nvPr>
            <p:ph type="title"/>
          </p:nvPr>
        </p:nvSpPr>
        <p:spPr/>
        <p:txBody>
          <a:bodyPr/>
          <a:lstStyle/>
          <a:p>
            <a:r>
              <a:rPr lang="en-GB" dirty="0"/>
              <a:t>Colour Passing</a:t>
            </a:r>
          </a:p>
        </p:txBody>
      </p:sp>
      <p:sp>
        <p:nvSpPr>
          <p:cNvPr id="3" name="Content Placeholder 2">
            <a:extLst>
              <a:ext uri="{FF2B5EF4-FFF2-40B4-BE49-F238E27FC236}">
                <a16:creationId xmlns:a16="http://schemas.microsoft.com/office/drawing/2014/main" id="{6DBF6C91-74F5-E546-9B11-369A815775A5}"/>
              </a:ext>
            </a:extLst>
          </p:cNvPr>
          <p:cNvSpPr>
            <a:spLocks noGrp="1"/>
          </p:cNvSpPr>
          <p:nvPr>
            <p:ph idx="1"/>
          </p:nvPr>
        </p:nvSpPr>
        <p:spPr/>
        <p:txBody>
          <a:bodyPr/>
          <a:lstStyle/>
          <a:p>
            <a:r>
              <a:rPr lang="en-GB" dirty="0"/>
              <a:t>Based on the idea of (loopy) belief propagation</a:t>
            </a:r>
          </a:p>
          <a:p>
            <a:pPr lvl="1"/>
            <a:r>
              <a:rPr lang="en-GB" dirty="0"/>
              <a:t>Exploit computational symmetries</a:t>
            </a:r>
          </a:p>
          <a:p>
            <a:pPr lvl="1"/>
            <a:r>
              <a:rPr lang="en-GB" dirty="0"/>
              <a:t>Compress graph whenever nodes would send identical messages</a:t>
            </a:r>
          </a:p>
          <a:p>
            <a:pPr lvl="1"/>
            <a:r>
              <a:rPr lang="en-GB" dirty="0"/>
              <a:t>Use compressed graph for probabilistic inference</a:t>
            </a:r>
          </a:p>
          <a:p>
            <a:pPr lvl="2"/>
            <a:endParaRPr lang="en-GB" dirty="0"/>
          </a:p>
          <a:p>
            <a:pPr>
              <a:buFont typeface="Zapf Dingbats"/>
              <a:buChar char="➝"/>
            </a:pPr>
            <a:r>
              <a:rPr lang="en-GB" dirty="0">
                <a:solidFill>
                  <a:schemeClr val="accent1"/>
                </a:solidFill>
              </a:rPr>
              <a:t> Colour passing algorithm for compression</a:t>
            </a:r>
          </a:p>
          <a:p>
            <a:pPr lvl="1"/>
            <a:r>
              <a:rPr lang="en-GB" dirty="0"/>
              <a:t>Make symbolic message passes, sending colours instead of computed messages</a:t>
            </a:r>
          </a:p>
          <a:p>
            <a:pPr lvl="2"/>
            <a:r>
              <a:rPr lang="en-GB" dirty="0"/>
              <a:t>Less computational effort</a:t>
            </a:r>
          </a:p>
        </p:txBody>
      </p:sp>
      <p:sp>
        <p:nvSpPr>
          <p:cNvPr id="4" name="Date Placeholder 3">
            <a:extLst>
              <a:ext uri="{FF2B5EF4-FFF2-40B4-BE49-F238E27FC236}">
                <a16:creationId xmlns:a16="http://schemas.microsoft.com/office/drawing/2014/main" id="{84540494-31FA-4C4D-B77C-A9B2E0B39A5A}"/>
              </a:ext>
            </a:extLst>
          </p:cNvPr>
          <p:cNvSpPr>
            <a:spLocks noGrp="1"/>
          </p:cNvSpPr>
          <p:nvPr>
            <p:ph type="dt" sz="half" idx="2"/>
          </p:nvPr>
        </p:nvSpPr>
        <p:spPr/>
        <p:txBody>
          <a:bodyPr/>
          <a:lstStyle/>
          <a:p>
            <a:r>
              <a:rPr lang="en-GB"/>
              <a:t>Lifted Learning</a:t>
            </a:r>
            <a:endParaRPr lang="en-US" dirty="0"/>
          </a:p>
        </p:txBody>
      </p:sp>
      <p:sp>
        <p:nvSpPr>
          <p:cNvPr id="6" name="Footer Placeholder 5">
            <a:extLst>
              <a:ext uri="{FF2B5EF4-FFF2-40B4-BE49-F238E27FC236}">
                <a16:creationId xmlns:a16="http://schemas.microsoft.com/office/drawing/2014/main" id="{3CC3A274-C36A-CE47-A3BD-30CAA92523B6}"/>
              </a:ext>
            </a:extLst>
          </p:cNvPr>
          <p:cNvSpPr>
            <a:spLocks noGrp="1"/>
          </p:cNvSpPr>
          <p:nvPr>
            <p:ph type="ftr" sz="quarter" idx="3"/>
          </p:nvPr>
        </p:nvSpPr>
        <p:spPr/>
        <p:txBody>
          <a:bodyPr/>
          <a:lstStyle/>
          <a:p>
            <a:r>
              <a:rPr lang="en-GB"/>
              <a:t>T. Braun - StaRAI</a:t>
            </a:r>
          </a:p>
        </p:txBody>
      </p:sp>
      <p:sp>
        <p:nvSpPr>
          <p:cNvPr id="5" name="Slide Number Placeholder 4">
            <a:extLst>
              <a:ext uri="{FF2B5EF4-FFF2-40B4-BE49-F238E27FC236}">
                <a16:creationId xmlns:a16="http://schemas.microsoft.com/office/drawing/2014/main" id="{56223BB2-A8F0-FB49-866B-87F51D7AE7E5}"/>
              </a:ext>
            </a:extLst>
          </p:cNvPr>
          <p:cNvSpPr>
            <a:spLocks noGrp="1"/>
          </p:cNvSpPr>
          <p:nvPr>
            <p:ph type="sldNum" sz="quarter" idx="4"/>
          </p:nvPr>
        </p:nvSpPr>
        <p:spPr/>
        <p:txBody>
          <a:bodyPr/>
          <a:lstStyle/>
          <a:p>
            <a:fld id="{67C9959E-8E6B-B04C-9955-EA096F41CA7A}" type="slidenum">
              <a:rPr lang="en-GB" smtClean="0"/>
              <a:t>24</a:t>
            </a:fld>
            <a:endParaRPr lang="en-GB"/>
          </a:p>
        </p:txBody>
      </p:sp>
      <p:sp>
        <p:nvSpPr>
          <p:cNvPr id="7" name="TextBox 6">
            <a:extLst>
              <a:ext uri="{FF2B5EF4-FFF2-40B4-BE49-F238E27FC236}">
                <a16:creationId xmlns:a16="http://schemas.microsoft.com/office/drawing/2014/main" id="{58146F1B-E39E-0146-ABC5-0DF6B6301D10}"/>
              </a:ext>
            </a:extLst>
          </p:cNvPr>
          <p:cNvSpPr txBox="1"/>
          <p:nvPr/>
        </p:nvSpPr>
        <p:spPr>
          <a:xfrm>
            <a:off x="1905000" y="6090782"/>
            <a:ext cx="9385300" cy="707886"/>
          </a:xfrm>
          <a:prstGeom prst="rect">
            <a:avLst/>
          </a:prstGeom>
          <a:noFill/>
        </p:spPr>
        <p:txBody>
          <a:bodyPr wrap="square" rtlCol="0">
            <a:spAutoFit/>
          </a:bodyPr>
          <a:lstStyle/>
          <a:p>
            <a:r>
              <a:rPr lang="en-GB" sz="1000" dirty="0">
                <a:solidFill>
                  <a:schemeClr val="tx1">
                    <a:lumMod val="60000"/>
                    <a:lumOff val="40000"/>
                  </a:schemeClr>
                </a:solidFill>
              </a:rPr>
              <a:t>Parag Singla and Pedro </a:t>
            </a:r>
            <a:r>
              <a:rPr lang="en-GB" sz="1000" dirty="0" err="1">
                <a:solidFill>
                  <a:schemeClr val="tx1">
                    <a:lumMod val="60000"/>
                    <a:lumOff val="40000"/>
                  </a:schemeClr>
                </a:solidFill>
              </a:rPr>
              <a:t>Domingos</a:t>
            </a:r>
            <a:r>
              <a:rPr lang="en-GB" sz="1000" dirty="0">
                <a:solidFill>
                  <a:schemeClr val="tx1">
                    <a:lumMod val="60000"/>
                    <a:lumOff val="40000"/>
                  </a:schemeClr>
                </a:solidFill>
              </a:rPr>
              <a:t>: Lifted First-order Belief Propagation. In </a:t>
            </a:r>
            <a:r>
              <a:rPr lang="en-GB" sz="1000" i="1" dirty="0">
                <a:solidFill>
                  <a:schemeClr val="tx1">
                    <a:lumMod val="60000"/>
                    <a:lumOff val="40000"/>
                  </a:schemeClr>
                </a:solidFill>
              </a:rPr>
              <a:t>AAAI-08 Proceedings of the 23</a:t>
            </a:r>
            <a:r>
              <a:rPr lang="en-GB" sz="1000" i="1" baseline="30000" dirty="0">
                <a:solidFill>
                  <a:schemeClr val="tx1">
                    <a:lumMod val="60000"/>
                    <a:lumOff val="40000"/>
                  </a:schemeClr>
                </a:solidFill>
              </a:rPr>
              <a:t>rd</a:t>
            </a:r>
            <a:r>
              <a:rPr lang="en-GB" sz="1000" i="1" dirty="0">
                <a:solidFill>
                  <a:schemeClr val="tx1">
                    <a:lumMod val="60000"/>
                    <a:lumOff val="40000"/>
                  </a:schemeClr>
                </a:solidFill>
              </a:rPr>
              <a:t> AAAI Conference on Artificial Intelligence</a:t>
            </a:r>
            <a:r>
              <a:rPr lang="en-GB" sz="1000" dirty="0">
                <a:solidFill>
                  <a:schemeClr val="tx1">
                    <a:lumMod val="60000"/>
                    <a:lumOff val="40000"/>
                  </a:schemeClr>
                </a:solidFill>
              </a:rPr>
              <a:t>, 2008. </a:t>
            </a:r>
          </a:p>
          <a:p>
            <a:r>
              <a:rPr lang="en-GB" sz="1000" dirty="0">
                <a:solidFill>
                  <a:schemeClr val="tx1">
                    <a:lumMod val="60000"/>
                    <a:lumOff val="40000"/>
                  </a:schemeClr>
                </a:solidFill>
              </a:rPr>
              <a:t>Kristian </a:t>
            </a:r>
            <a:r>
              <a:rPr lang="en-GB" sz="1000" dirty="0" err="1">
                <a:solidFill>
                  <a:schemeClr val="tx1">
                    <a:lumMod val="60000"/>
                    <a:lumOff val="40000"/>
                  </a:schemeClr>
                </a:solidFill>
              </a:rPr>
              <a:t>Kersting</a:t>
            </a:r>
            <a:r>
              <a:rPr lang="en-GB" sz="1000" dirty="0">
                <a:solidFill>
                  <a:schemeClr val="tx1">
                    <a:lumMod val="60000"/>
                    <a:lumOff val="40000"/>
                  </a:schemeClr>
                </a:solidFill>
              </a:rPr>
              <a:t>, Babak Ahmadi, and </a:t>
            </a:r>
            <a:r>
              <a:rPr lang="en-GB" sz="1000" dirty="0" err="1">
                <a:solidFill>
                  <a:schemeClr val="tx1">
                    <a:lumMod val="60000"/>
                    <a:lumOff val="40000"/>
                  </a:schemeClr>
                </a:solidFill>
              </a:rPr>
              <a:t>Sriraam</a:t>
            </a:r>
            <a:r>
              <a:rPr lang="en-GB" sz="1000" dirty="0">
                <a:solidFill>
                  <a:schemeClr val="tx1">
                    <a:lumMod val="60000"/>
                    <a:lumOff val="40000"/>
                  </a:schemeClr>
                </a:solidFill>
              </a:rPr>
              <a:t> Natarajan. Counting Belief Propagation. In </a:t>
            </a:r>
            <a:r>
              <a:rPr lang="en-GB" sz="1000" i="1" dirty="0">
                <a:solidFill>
                  <a:schemeClr val="tx1">
                    <a:lumMod val="60000"/>
                    <a:lumOff val="40000"/>
                  </a:schemeClr>
                </a:solidFill>
              </a:rPr>
              <a:t>UAI-09 Proceedings of the 25th Conference on Uncertainty in Artificial Intelligence</a:t>
            </a:r>
            <a:r>
              <a:rPr lang="en-GB" sz="1000" dirty="0">
                <a:solidFill>
                  <a:schemeClr val="tx1">
                    <a:lumMod val="60000"/>
                    <a:lumOff val="40000"/>
                  </a:schemeClr>
                </a:solidFill>
              </a:rPr>
              <a:t>, 2009.</a:t>
            </a:r>
          </a:p>
          <a:p>
            <a:r>
              <a:rPr lang="en-GB" sz="1000" dirty="0">
                <a:solidFill>
                  <a:schemeClr val="tx1">
                    <a:lumMod val="60000"/>
                    <a:lumOff val="40000"/>
                  </a:schemeClr>
                </a:solidFill>
              </a:rPr>
              <a:t>Babak Ahmadi, Kristian </a:t>
            </a:r>
            <a:r>
              <a:rPr lang="en-GB" sz="1000" dirty="0" err="1">
                <a:solidFill>
                  <a:schemeClr val="tx1">
                    <a:lumMod val="60000"/>
                    <a:lumOff val="40000"/>
                  </a:schemeClr>
                </a:solidFill>
              </a:rPr>
              <a:t>Kersting</a:t>
            </a:r>
            <a:r>
              <a:rPr lang="en-GB" sz="1000" dirty="0">
                <a:solidFill>
                  <a:schemeClr val="tx1">
                    <a:lumMod val="60000"/>
                    <a:lumOff val="40000"/>
                  </a:schemeClr>
                </a:solidFill>
              </a:rPr>
              <a:t>, Martin </a:t>
            </a:r>
            <a:r>
              <a:rPr lang="en-GB" sz="1000" dirty="0" err="1">
                <a:solidFill>
                  <a:schemeClr val="tx1">
                    <a:lumMod val="60000"/>
                    <a:lumOff val="40000"/>
                  </a:schemeClr>
                </a:solidFill>
              </a:rPr>
              <a:t>Mladenov</a:t>
            </a:r>
            <a:r>
              <a:rPr lang="en-GB" sz="1000" dirty="0">
                <a:solidFill>
                  <a:schemeClr val="tx1">
                    <a:lumMod val="60000"/>
                    <a:lumOff val="40000"/>
                  </a:schemeClr>
                </a:solidFill>
              </a:rPr>
              <a:t>, and </a:t>
            </a:r>
            <a:r>
              <a:rPr lang="en-GB" sz="1000" dirty="0" err="1">
                <a:solidFill>
                  <a:schemeClr val="tx1">
                    <a:lumMod val="60000"/>
                    <a:lumOff val="40000"/>
                  </a:schemeClr>
                </a:solidFill>
              </a:rPr>
              <a:t>Sriraam</a:t>
            </a:r>
            <a:r>
              <a:rPr lang="en-GB" sz="1000" dirty="0">
                <a:solidFill>
                  <a:schemeClr val="tx1">
                    <a:lumMod val="60000"/>
                    <a:lumOff val="40000"/>
                  </a:schemeClr>
                </a:solidFill>
              </a:rPr>
              <a:t> Natarajan. Exploiting Symmetries for Scaling Loopy Belief Propagation and Relational Training. In </a:t>
            </a:r>
            <a:r>
              <a:rPr lang="en-GB" sz="1000" i="1" dirty="0">
                <a:solidFill>
                  <a:schemeClr val="tx1">
                    <a:lumMod val="60000"/>
                    <a:lumOff val="40000"/>
                  </a:schemeClr>
                </a:solidFill>
              </a:rPr>
              <a:t>Machine Learning</a:t>
            </a:r>
            <a:r>
              <a:rPr lang="en-GB" sz="1000" dirty="0">
                <a:solidFill>
                  <a:schemeClr val="tx1">
                    <a:lumMod val="60000"/>
                    <a:lumOff val="40000"/>
                  </a:schemeClr>
                </a:solidFill>
              </a:rPr>
              <a:t>. 92(1):91-132, 2013.</a:t>
            </a:r>
          </a:p>
        </p:txBody>
      </p:sp>
    </p:spTree>
    <p:extLst>
      <p:ext uri="{BB962C8B-B14F-4D97-AF65-F5344CB8AC3E}">
        <p14:creationId xmlns:p14="http://schemas.microsoft.com/office/powerpoint/2010/main" val="36940471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2EBD2-94C5-A048-9CB1-E5F04F12D356}"/>
              </a:ext>
            </a:extLst>
          </p:cNvPr>
          <p:cNvSpPr>
            <a:spLocks noGrp="1"/>
          </p:cNvSpPr>
          <p:nvPr>
            <p:ph type="title"/>
          </p:nvPr>
        </p:nvSpPr>
        <p:spPr/>
        <p:txBody>
          <a:bodyPr>
            <a:noAutofit/>
          </a:bodyPr>
          <a:lstStyle/>
          <a:p>
            <a:r>
              <a:rPr lang="en-GB" sz="2800" dirty="0"/>
              <a:t>Compression: Pass the Colours Around</a:t>
            </a:r>
          </a:p>
        </p:txBody>
      </p:sp>
      <p:sp>
        <p:nvSpPr>
          <p:cNvPr id="3" name="Content Placeholder 2">
            <a:extLst>
              <a:ext uri="{FF2B5EF4-FFF2-40B4-BE49-F238E27FC236}">
                <a16:creationId xmlns:a16="http://schemas.microsoft.com/office/drawing/2014/main" id="{58D1E608-F927-3C43-8E37-DACEB8137A82}"/>
              </a:ext>
            </a:extLst>
          </p:cNvPr>
          <p:cNvSpPr>
            <a:spLocks noGrp="1"/>
          </p:cNvSpPr>
          <p:nvPr>
            <p:ph idx="1"/>
          </p:nvPr>
        </p:nvSpPr>
        <p:spPr>
          <a:xfrm>
            <a:off x="359625" y="1665066"/>
            <a:ext cx="9660675" cy="4240848"/>
          </a:xfrm>
        </p:spPr>
        <p:txBody>
          <a:bodyPr/>
          <a:lstStyle/>
          <a:p>
            <a:r>
              <a:rPr lang="en-GB" sz="2400" dirty="0"/>
              <a:t>Colour nodes according to the evidence you have</a:t>
            </a:r>
          </a:p>
          <a:p>
            <a:pPr lvl="1"/>
            <a:r>
              <a:rPr lang="en-GB" sz="2000" dirty="0"/>
              <a:t>No evidence, say </a:t>
            </a:r>
            <a:r>
              <a:rPr lang="en-GB" sz="2000" b="1" dirty="0">
                <a:solidFill>
                  <a:srgbClr val="FF0000"/>
                </a:solidFill>
              </a:rPr>
              <a:t>red</a:t>
            </a:r>
            <a:endParaRPr lang="en-GB" sz="2000" b="1" dirty="0"/>
          </a:p>
          <a:p>
            <a:pPr lvl="1"/>
            <a:r>
              <a:rPr lang="en-GB" sz="2000" dirty="0"/>
              <a:t>State “one”, say </a:t>
            </a:r>
            <a:r>
              <a:rPr lang="en-GB" sz="2000" b="1" dirty="0">
                <a:solidFill>
                  <a:srgbClr val="800000"/>
                </a:solidFill>
              </a:rPr>
              <a:t>brown</a:t>
            </a:r>
          </a:p>
          <a:p>
            <a:pPr lvl="1"/>
            <a:r>
              <a:rPr lang="en-GB" sz="2000" dirty="0"/>
              <a:t>State “two”, say </a:t>
            </a:r>
            <a:r>
              <a:rPr lang="en-GB" sz="2000" b="1" dirty="0">
                <a:solidFill>
                  <a:srgbClr val="FF6600"/>
                </a:solidFill>
              </a:rPr>
              <a:t>orange</a:t>
            </a:r>
          </a:p>
          <a:p>
            <a:pPr lvl="1"/>
            <a:r>
              <a:rPr lang="en-GB" sz="2000" dirty="0"/>
              <a:t>...</a:t>
            </a:r>
          </a:p>
          <a:p>
            <a:pPr lvl="1"/>
            <a:endParaRPr lang="en-GB" sz="1050" dirty="0"/>
          </a:p>
          <a:p>
            <a:r>
              <a:rPr lang="en-GB" sz="2400" dirty="0"/>
              <a:t>Colour factors distinctively according  to their equivalences </a:t>
            </a:r>
          </a:p>
          <a:p>
            <a:pPr lvl="1"/>
            <a:r>
              <a:rPr lang="en-GB" sz="2200" dirty="0"/>
              <a:t>For instance, assuming f</a:t>
            </a:r>
            <a:r>
              <a:rPr lang="en-GB" sz="2200" baseline="-25000" dirty="0"/>
              <a:t>1</a:t>
            </a:r>
            <a:r>
              <a:rPr lang="en-GB" sz="2200" dirty="0"/>
              <a:t> and f</a:t>
            </a:r>
            <a:r>
              <a:rPr lang="en-GB" sz="2200" baseline="-25000" dirty="0"/>
              <a:t>2</a:t>
            </a:r>
            <a:r>
              <a:rPr lang="en-GB" sz="2200" dirty="0"/>
              <a:t> to be identical and B appears at the second position within both, say </a:t>
            </a:r>
            <a:r>
              <a:rPr lang="en-GB" sz="2200" b="1" dirty="0">
                <a:solidFill>
                  <a:srgbClr val="0033CC"/>
                </a:solidFill>
              </a:rPr>
              <a:t>blue</a:t>
            </a:r>
          </a:p>
        </p:txBody>
      </p:sp>
      <p:sp>
        <p:nvSpPr>
          <p:cNvPr id="4" name="Date Placeholder 3">
            <a:extLst>
              <a:ext uri="{FF2B5EF4-FFF2-40B4-BE49-F238E27FC236}">
                <a16:creationId xmlns:a16="http://schemas.microsoft.com/office/drawing/2014/main" id="{DAAF27EF-C1ED-234C-BFCB-5D83756CCA01}"/>
              </a:ext>
            </a:extLst>
          </p:cNvPr>
          <p:cNvSpPr>
            <a:spLocks noGrp="1"/>
          </p:cNvSpPr>
          <p:nvPr>
            <p:ph type="dt" sz="half" idx="2"/>
          </p:nvPr>
        </p:nvSpPr>
        <p:spPr/>
        <p:txBody>
          <a:bodyPr/>
          <a:lstStyle/>
          <a:p>
            <a:r>
              <a:rPr lang="en-GB"/>
              <a:t>Lifted Learning</a:t>
            </a:r>
            <a:endParaRPr lang="en-US" dirty="0"/>
          </a:p>
        </p:txBody>
      </p:sp>
      <p:sp>
        <p:nvSpPr>
          <p:cNvPr id="16" name="Footer Placeholder 15">
            <a:extLst>
              <a:ext uri="{FF2B5EF4-FFF2-40B4-BE49-F238E27FC236}">
                <a16:creationId xmlns:a16="http://schemas.microsoft.com/office/drawing/2014/main" id="{A80EA282-9C06-2A45-B68E-B28ACF54FA58}"/>
              </a:ext>
            </a:extLst>
          </p:cNvPr>
          <p:cNvSpPr>
            <a:spLocks noGrp="1"/>
          </p:cNvSpPr>
          <p:nvPr>
            <p:ph type="ftr" sz="quarter" idx="3"/>
          </p:nvPr>
        </p:nvSpPr>
        <p:spPr/>
        <p:txBody>
          <a:bodyPr/>
          <a:lstStyle/>
          <a:p>
            <a:r>
              <a:rPr lang="en-GB"/>
              <a:t>T. Braun - StaRAI</a:t>
            </a:r>
          </a:p>
        </p:txBody>
      </p:sp>
      <p:sp>
        <p:nvSpPr>
          <p:cNvPr id="14" name="Slide Number Placeholder 13">
            <a:extLst>
              <a:ext uri="{FF2B5EF4-FFF2-40B4-BE49-F238E27FC236}">
                <a16:creationId xmlns:a16="http://schemas.microsoft.com/office/drawing/2014/main" id="{F55DD88A-CD1E-3847-93FA-0DF2C954162C}"/>
              </a:ext>
            </a:extLst>
          </p:cNvPr>
          <p:cNvSpPr>
            <a:spLocks noGrp="1"/>
          </p:cNvSpPr>
          <p:nvPr>
            <p:ph type="sldNum" sz="quarter" idx="4"/>
          </p:nvPr>
        </p:nvSpPr>
        <p:spPr/>
        <p:txBody>
          <a:bodyPr/>
          <a:lstStyle/>
          <a:p>
            <a:fld id="{67C9959E-8E6B-B04C-9955-EA096F41CA7A}" type="slidenum">
              <a:rPr lang="en-GB" smtClean="0"/>
              <a:t>25</a:t>
            </a:fld>
            <a:endParaRPr lang="en-GB"/>
          </a:p>
        </p:txBody>
      </p:sp>
      <p:pic>
        <p:nvPicPr>
          <p:cNvPr id="5" name="Picture 2">
            <a:extLst>
              <a:ext uri="{FF2B5EF4-FFF2-40B4-BE49-F238E27FC236}">
                <a16:creationId xmlns:a16="http://schemas.microsoft.com/office/drawing/2014/main" id="{4353C55F-3031-EA46-A8F8-DD71E5A12E82}"/>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0190981" y="3235587"/>
            <a:ext cx="1638770" cy="2971800"/>
          </a:xfrm>
          <a:prstGeom prst="rect">
            <a:avLst/>
          </a:prstGeom>
          <a:noFill/>
          <a:ln w="9525">
            <a:noFill/>
            <a:miter lim="800000"/>
            <a:headEnd/>
            <a:tailEnd/>
          </a:ln>
          <a:effectLst/>
        </p:spPr>
      </p:pic>
      <p:sp>
        <p:nvSpPr>
          <p:cNvPr id="6" name="Rechteck 8">
            <a:extLst>
              <a:ext uri="{FF2B5EF4-FFF2-40B4-BE49-F238E27FC236}">
                <a16:creationId xmlns:a16="http://schemas.microsoft.com/office/drawing/2014/main" id="{023507AC-0A18-6D4C-8539-9B1735C60C6E}"/>
              </a:ext>
            </a:extLst>
          </p:cNvPr>
          <p:cNvSpPr/>
          <p:nvPr/>
        </p:nvSpPr>
        <p:spPr bwMode="auto">
          <a:xfrm>
            <a:off x="2870191" y="3357318"/>
            <a:ext cx="184404" cy="16764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1400">
              <a:solidFill>
                <a:srgbClr val="4F5150"/>
              </a:solidFill>
              <a:latin typeface="Akkurat Office" charset="0"/>
              <a:ea typeface="ヒラギノ角ゴ Pro W3" pitchFamily="1" charset="-128"/>
            </a:endParaRPr>
          </a:p>
        </p:txBody>
      </p:sp>
      <p:grpSp>
        <p:nvGrpSpPr>
          <p:cNvPr id="7" name="Gruppierung 2">
            <a:extLst>
              <a:ext uri="{FF2B5EF4-FFF2-40B4-BE49-F238E27FC236}">
                <a16:creationId xmlns:a16="http://schemas.microsoft.com/office/drawing/2014/main" id="{45545E72-8E13-C84E-8A26-9DCBD9326003}"/>
              </a:ext>
            </a:extLst>
          </p:cNvPr>
          <p:cNvGrpSpPr/>
          <p:nvPr/>
        </p:nvGrpSpPr>
        <p:grpSpPr>
          <a:xfrm>
            <a:off x="10746890" y="3718303"/>
            <a:ext cx="256821" cy="2062289"/>
            <a:chOff x="1181572" y="2304814"/>
            <a:chExt cx="256821" cy="2062289"/>
          </a:xfrm>
        </p:grpSpPr>
        <p:sp>
          <p:nvSpPr>
            <p:cNvPr id="8" name="Rechteck 7">
              <a:extLst>
                <a:ext uri="{FF2B5EF4-FFF2-40B4-BE49-F238E27FC236}">
                  <a16:creationId xmlns:a16="http://schemas.microsoft.com/office/drawing/2014/main" id="{331BBAC6-2128-FD44-9C51-26AC31D5F8A5}"/>
                </a:ext>
              </a:extLst>
            </p:cNvPr>
            <p:cNvSpPr/>
            <p:nvPr/>
          </p:nvSpPr>
          <p:spPr bwMode="auto">
            <a:xfrm>
              <a:off x="1184383" y="3204918"/>
              <a:ext cx="254009" cy="22408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1400">
                <a:solidFill>
                  <a:srgbClr val="4F5150"/>
                </a:solidFill>
                <a:latin typeface="Akkurat Office" charset="0"/>
                <a:ea typeface="ヒラギノ角ゴ Pro W3" pitchFamily="1" charset="-128"/>
              </a:endParaRPr>
            </a:p>
          </p:txBody>
        </p:sp>
        <p:sp>
          <p:nvSpPr>
            <p:cNvPr id="9" name="Rechteck 9">
              <a:extLst>
                <a:ext uri="{FF2B5EF4-FFF2-40B4-BE49-F238E27FC236}">
                  <a16:creationId xmlns:a16="http://schemas.microsoft.com/office/drawing/2014/main" id="{8BFD42CA-96F4-D648-B482-0E5A03355982}"/>
                </a:ext>
              </a:extLst>
            </p:cNvPr>
            <p:cNvSpPr/>
            <p:nvPr/>
          </p:nvSpPr>
          <p:spPr bwMode="auto">
            <a:xfrm>
              <a:off x="1184384" y="2304814"/>
              <a:ext cx="254009" cy="22408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1400">
                <a:solidFill>
                  <a:srgbClr val="4F5150"/>
                </a:solidFill>
                <a:latin typeface="Akkurat Office" charset="0"/>
                <a:ea typeface="ヒラギノ角ゴ Pro W3" pitchFamily="1" charset="-128"/>
              </a:endParaRPr>
            </a:p>
          </p:txBody>
        </p:sp>
        <p:sp>
          <p:nvSpPr>
            <p:cNvPr id="10" name="Rechteck 11">
              <a:extLst>
                <a:ext uri="{FF2B5EF4-FFF2-40B4-BE49-F238E27FC236}">
                  <a16:creationId xmlns:a16="http://schemas.microsoft.com/office/drawing/2014/main" id="{8BB56FDB-B794-014E-8D91-E73B2A20CF9D}"/>
                </a:ext>
              </a:extLst>
            </p:cNvPr>
            <p:cNvSpPr/>
            <p:nvPr/>
          </p:nvSpPr>
          <p:spPr bwMode="auto">
            <a:xfrm>
              <a:off x="1181572" y="4143021"/>
              <a:ext cx="254009" cy="22408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1400">
                <a:solidFill>
                  <a:srgbClr val="4F5150"/>
                </a:solidFill>
                <a:latin typeface="Akkurat Office" charset="0"/>
                <a:ea typeface="ヒラギノ角ゴ Pro W3" pitchFamily="1" charset="-128"/>
              </a:endParaRPr>
            </a:p>
          </p:txBody>
        </p:sp>
      </p:grpSp>
      <p:grpSp>
        <p:nvGrpSpPr>
          <p:cNvPr id="11" name="Gruppierung 4">
            <a:extLst>
              <a:ext uri="{FF2B5EF4-FFF2-40B4-BE49-F238E27FC236}">
                <a16:creationId xmlns:a16="http://schemas.microsoft.com/office/drawing/2014/main" id="{AAD7921C-508B-0C4C-91B5-B2C771A78AF4}"/>
              </a:ext>
            </a:extLst>
          </p:cNvPr>
          <p:cNvGrpSpPr/>
          <p:nvPr/>
        </p:nvGrpSpPr>
        <p:grpSpPr>
          <a:xfrm>
            <a:off x="11577666" y="3968237"/>
            <a:ext cx="254009" cy="1338861"/>
            <a:chOff x="2000014" y="2542821"/>
            <a:chExt cx="254009" cy="1338861"/>
          </a:xfrm>
        </p:grpSpPr>
        <p:sp>
          <p:nvSpPr>
            <p:cNvPr id="12" name="Rechteck 10">
              <a:extLst>
                <a:ext uri="{FF2B5EF4-FFF2-40B4-BE49-F238E27FC236}">
                  <a16:creationId xmlns:a16="http://schemas.microsoft.com/office/drawing/2014/main" id="{5B691D6A-50A4-1541-BC58-82FC34C79CEE}"/>
                </a:ext>
              </a:extLst>
            </p:cNvPr>
            <p:cNvSpPr/>
            <p:nvPr/>
          </p:nvSpPr>
          <p:spPr bwMode="auto">
            <a:xfrm>
              <a:off x="2000014" y="2542821"/>
              <a:ext cx="254009" cy="22408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1400">
                <a:solidFill>
                  <a:srgbClr val="4F5150"/>
                </a:solidFill>
                <a:latin typeface="Akkurat Office" charset="0"/>
                <a:ea typeface="ヒラギノ角ゴ Pro W3" pitchFamily="1" charset="-128"/>
              </a:endParaRPr>
            </a:p>
          </p:txBody>
        </p:sp>
        <p:sp>
          <p:nvSpPr>
            <p:cNvPr id="13" name="Rechteck 12">
              <a:extLst>
                <a:ext uri="{FF2B5EF4-FFF2-40B4-BE49-F238E27FC236}">
                  <a16:creationId xmlns:a16="http://schemas.microsoft.com/office/drawing/2014/main" id="{F7EFD67F-0D3F-B842-B71F-1012D232B96A}"/>
                </a:ext>
              </a:extLst>
            </p:cNvPr>
            <p:cNvSpPr/>
            <p:nvPr/>
          </p:nvSpPr>
          <p:spPr bwMode="auto">
            <a:xfrm>
              <a:off x="2000014" y="3657600"/>
              <a:ext cx="254009" cy="22408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1400">
                <a:solidFill>
                  <a:srgbClr val="4F5150"/>
                </a:solidFill>
                <a:latin typeface="Akkurat Office" charset="0"/>
                <a:ea typeface="ヒラギノ角ゴ Pro W3" pitchFamily="1" charset="-128"/>
              </a:endParaRPr>
            </a:p>
          </p:txBody>
        </p:sp>
      </p:grpSp>
    </p:spTree>
    <p:extLst>
      <p:ext uri="{BB962C8B-B14F-4D97-AF65-F5344CB8AC3E}">
        <p14:creationId xmlns:p14="http://schemas.microsoft.com/office/powerpoint/2010/main" val="48729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Compression</a:t>
            </a:r>
          </a:p>
        </p:txBody>
      </p:sp>
      <p:sp>
        <p:nvSpPr>
          <p:cNvPr id="6" name="Content Placeholder 5">
            <a:extLst>
              <a:ext uri="{FF2B5EF4-FFF2-40B4-BE49-F238E27FC236}">
                <a16:creationId xmlns:a16="http://schemas.microsoft.com/office/drawing/2014/main" id="{863CC9D5-711F-1A47-B29A-2A7DAAF67C1F}"/>
              </a:ext>
            </a:extLst>
          </p:cNvPr>
          <p:cNvSpPr>
            <a:spLocks noGrp="1"/>
          </p:cNvSpPr>
          <p:nvPr>
            <p:ph idx="1"/>
          </p:nvPr>
        </p:nvSpPr>
        <p:spPr/>
        <p:txBody>
          <a:bodyPr/>
          <a:lstStyle/>
          <a:p>
            <a:r>
              <a:rPr lang="en-GB" dirty="0"/>
              <a:t>Initialisation: Colour nodes and factors</a:t>
            </a:r>
          </a:p>
          <a:p>
            <a:pPr lvl="1"/>
            <a:r>
              <a:rPr lang="en-GB" dirty="0"/>
              <a:t>1 colour for the </a:t>
            </a:r>
            <a:br>
              <a:rPr lang="en-GB" dirty="0"/>
            </a:br>
            <a:r>
              <a:rPr lang="en-GB" dirty="0"/>
              <a:t>nodes: </a:t>
            </a:r>
            <a:r>
              <a:rPr lang="en-GB" dirty="0">
                <a:ln>
                  <a:solidFill>
                    <a:schemeClr val="tx1"/>
                  </a:solidFill>
                </a:ln>
                <a:solidFill>
                  <a:srgbClr val="FFC000"/>
                </a:solidFill>
              </a:rPr>
              <a:t>●</a:t>
            </a:r>
          </a:p>
          <a:p>
            <a:pPr lvl="1"/>
            <a:r>
              <a:rPr lang="en-GB" dirty="0"/>
              <a:t>4 colours for the </a:t>
            </a:r>
            <a:br>
              <a:rPr lang="en-GB" dirty="0"/>
            </a:br>
            <a:r>
              <a:rPr lang="en-GB" dirty="0"/>
              <a:t>factors: </a:t>
            </a:r>
            <a:r>
              <a:rPr lang="en-GB" dirty="0">
                <a:ln>
                  <a:solidFill>
                    <a:schemeClr val="tx1"/>
                  </a:solidFill>
                </a:ln>
                <a:solidFill>
                  <a:schemeClr val="tx1">
                    <a:lumMod val="20000"/>
                    <a:lumOff val="80000"/>
                  </a:schemeClr>
                </a:solidFill>
              </a:rPr>
              <a:t>■</a:t>
            </a:r>
            <a:r>
              <a:rPr lang="en-GB" dirty="0">
                <a:ln>
                  <a:solidFill>
                    <a:schemeClr val="tx1"/>
                  </a:solidFill>
                </a:ln>
              </a:rPr>
              <a:t> ■ </a:t>
            </a:r>
            <a:r>
              <a:rPr lang="en-GB" dirty="0">
                <a:ln>
                  <a:solidFill>
                    <a:schemeClr val="tx1"/>
                  </a:solidFill>
                </a:ln>
                <a:solidFill>
                  <a:schemeClr val="tx1">
                    <a:lumMod val="60000"/>
                    <a:lumOff val="40000"/>
                  </a:schemeClr>
                </a:solidFill>
              </a:rPr>
              <a:t>■ </a:t>
            </a:r>
            <a:r>
              <a:rPr lang="en-GB" dirty="0"/>
              <a:t>□</a:t>
            </a:r>
          </a:p>
        </p:txBody>
      </p:sp>
      <p:sp>
        <p:nvSpPr>
          <p:cNvPr id="4" name="Date Placeholder 3">
            <a:extLst>
              <a:ext uri="{FF2B5EF4-FFF2-40B4-BE49-F238E27FC236}">
                <a16:creationId xmlns:a16="http://schemas.microsoft.com/office/drawing/2014/main" id="{809D272A-5B2A-9C4D-9A74-C27DCDA5E9E2}"/>
              </a:ext>
            </a:extLst>
          </p:cNvPr>
          <p:cNvSpPr>
            <a:spLocks noGrp="1"/>
          </p:cNvSpPr>
          <p:nvPr>
            <p:ph type="dt" sz="half" idx="2"/>
          </p:nvPr>
        </p:nvSpPr>
        <p:spPr/>
        <p:txBody>
          <a:bodyPr/>
          <a:lstStyle/>
          <a:p>
            <a:r>
              <a:rPr lang="en-GB"/>
              <a:t>Lifted Learning</a:t>
            </a:r>
            <a:endParaRPr lang="en-US" dirty="0"/>
          </a:p>
        </p:txBody>
      </p:sp>
      <p:sp>
        <p:nvSpPr>
          <p:cNvPr id="8" name="Footer Placeholder 7">
            <a:extLst>
              <a:ext uri="{FF2B5EF4-FFF2-40B4-BE49-F238E27FC236}">
                <a16:creationId xmlns:a16="http://schemas.microsoft.com/office/drawing/2014/main" id="{94FAE178-0F8F-1849-A61D-79E92A086580}"/>
              </a:ext>
            </a:extLst>
          </p:cNvPr>
          <p:cNvSpPr>
            <a:spLocks noGrp="1"/>
          </p:cNvSpPr>
          <p:nvPr>
            <p:ph type="ftr" sz="quarter" idx="3"/>
          </p:nvPr>
        </p:nvSpPr>
        <p:spPr/>
        <p:txBody>
          <a:bodyPr/>
          <a:lstStyle/>
          <a:p>
            <a:r>
              <a:rPr lang="en-GB"/>
              <a:t>T. Braun - StaRAI</a:t>
            </a:r>
          </a:p>
        </p:txBody>
      </p:sp>
      <p:sp>
        <p:nvSpPr>
          <p:cNvPr id="5" name="Slide Number Placeholder 4">
            <a:extLst>
              <a:ext uri="{FF2B5EF4-FFF2-40B4-BE49-F238E27FC236}">
                <a16:creationId xmlns:a16="http://schemas.microsoft.com/office/drawing/2014/main" id="{86B23A01-2118-5B4D-8607-F7DD6667CD49}"/>
              </a:ext>
            </a:extLst>
          </p:cNvPr>
          <p:cNvSpPr>
            <a:spLocks noGrp="1"/>
          </p:cNvSpPr>
          <p:nvPr>
            <p:ph type="sldNum" sz="quarter" idx="4"/>
          </p:nvPr>
        </p:nvSpPr>
        <p:spPr/>
        <p:txBody>
          <a:bodyPr/>
          <a:lstStyle/>
          <a:p>
            <a:fld id="{67C9959E-8E6B-B04C-9955-EA096F41CA7A}" type="slidenum">
              <a:rPr lang="en-GB" smtClean="0"/>
              <a:t>26</a:t>
            </a:fld>
            <a:endParaRPr lang="en-GB"/>
          </a:p>
        </p:txBody>
      </p:sp>
      <p:grpSp>
        <p:nvGrpSpPr>
          <p:cNvPr id="284" name="Group 283">
            <a:extLst>
              <a:ext uri="{FF2B5EF4-FFF2-40B4-BE49-F238E27FC236}">
                <a16:creationId xmlns:a16="http://schemas.microsoft.com/office/drawing/2014/main" id="{6DE23790-33A5-1946-9BD9-91E3FBE1DC6C}"/>
              </a:ext>
            </a:extLst>
          </p:cNvPr>
          <p:cNvGrpSpPr/>
          <p:nvPr/>
        </p:nvGrpSpPr>
        <p:grpSpPr>
          <a:xfrm>
            <a:off x="209224" y="1990370"/>
            <a:ext cx="11821809" cy="3904757"/>
            <a:chOff x="209224" y="1990370"/>
            <a:chExt cx="11821809" cy="3904757"/>
          </a:xfrm>
        </p:grpSpPr>
        <p:grpSp>
          <p:nvGrpSpPr>
            <p:cNvPr id="285" name="Group 284">
              <a:extLst>
                <a:ext uri="{FF2B5EF4-FFF2-40B4-BE49-F238E27FC236}">
                  <a16:creationId xmlns:a16="http://schemas.microsoft.com/office/drawing/2014/main" id="{1393BEF9-4B17-D242-BC5D-F594411B1531}"/>
                </a:ext>
              </a:extLst>
            </p:cNvPr>
            <p:cNvGrpSpPr/>
            <p:nvPr/>
          </p:nvGrpSpPr>
          <p:grpSpPr>
            <a:xfrm>
              <a:off x="209224" y="3816604"/>
              <a:ext cx="5606387" cy="2078523"/>
              <a:chOff x="214975" y="3467006"/>
              <a:chExt cx="5606387" cy="2078523"/>
            </a:xfrm>
          </p:grpSpPr>
          <p:cxnSp>
            <p:nvCxnSpPr>
              <p:cNvPr id="365" name="Straight Connector 364">
                <a:extLst>
                  <a:ext uri="{FF2B5EF4-FFF2-40B4-BE49-F238E27FC236}">
                    <a16:creationId xmlns:a16="http://schemas.microsoft.com/office/drawing/2014/main" id="{CAD490D4-4A58-0847-A8E1-DC9566C62843}"/>
                  </a:ext>
                </a:extLst>
              </p:cNvPr>
              <p:cNvCxnSpPr>
                <a:cxnSpLocks/>
                <a:stCxn id="373" idx="0"/>
                <a:endCxn id="385" idx="2"/>
              </p:cNvCxnSpPr>
              <p:nvPr/>
            </p:nvCxnSpPr>
            <p:spPr>
              <a:xfrm flipV="1">
                <a:off x="1119060" y="3861424"/>
                <a:ext cx="537714" cy="4561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6" name="Straight Connector 365">
                <a:extLst>
                  <a:ext uri="{FF2B5EF4-FFF2-40B4-BE49-F238E27FC236}">
                    <a16:creationId xmlns:a16="http://schemas.microsoft.com/office/drawing/2014/main" id="{2D3775F6-CA7C-F244-93B0-9EC685B2564D}"/>
                  </a:ext>
                </a:extLst>
              </p:cNvPr>
              <p:cNvCxnSpPr>
                <a:cxnSpLocks/>
                <a:stCxn id="375" idx="2"/>
                <a:endCxn id="383" idx="3"/>
              </p:cNvCxnSpPr>
              <p:nvPr/>
            </p:nvCxnSpPr>
            <p:spPr>
              <a:xfrm flipH="1" flipV="1">
                <a:off x="2265050" y="4124451"/>
                <a:ext cx="96393" cy="1412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67" name="Group 366">
                <a:extLst>
                  <a:ext uri="{FF2B5EF4-FFF2-40B4-BE49-F238E27FC236}">
                    <a16:creationId xmlns:a16="http://schemas.microsoft.com/office/drawing/2014/main" id="{3CDE90F1-5DA9-F246-B23F-9FA2762FB80D}"/>
                  </a:ext>
                </a:extLst>
              </p:cNvPr>
              <p:cNvGrpSpPr/>
              <p:nvPr/>
            </p:nvGrpSpPr>
            <p:grpSpPr>
              <a:xfrm>
                <a:off x="1559665" y="3467006"/>
                <a:ext cx="194219" cy="394418"/>
                <a:chOff x="5586931" y="4487402"/>
                <a:chExt cx="194219" cy="394418"/>
              </a:xfrm>
            </p:grpSpPr>
            <p:sp>
              <p:nvSpPr>
                <p:cNvPr id="385" name="Rectangle 384">
                  <a:extLst>
                    <a:ext uri="{FF2B5EF4-FFF2-40B4-BE49-F238E27FC236}">
                      <a16:creationId xmlns:a16="http://schemas.microsoft.com/office/drawing/2014/main" id="{CD73BD55-1A7D-6441-A838-5DEA788997BA}"/>
                    </a:ext>
                  </a:extLst>
                </p:cNvPr>
                <p:cNvSpPr/>
                <p:nvPr/>
              </p:nvSpPr>
              <p:spPr>
                <a:xfrm>
                  <a:off x="5612040" y="4737820"/>
                  <a:ext cx="144000" cy="14400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GB" sz="1400">
                    <a:solidFill>
                      <a:schemeClr val="tx1"/>
                    </a:solidFill>
                  </a:endParaRPr>
                </a:p>
              </p:txBody>
            </p:sp>
            <mc:AlternateContent xmlns:mc="http://schemas.openxmlformats.org/markup-compatibility/2006" xmlns:a14="http://schemas.microsoft.com/office/drawing/2010/main">
              <mc:Choice Requires="a14">
                <p:sp>
                  <p:nvSpPr>
                    <p:cNvPr id="386" name="TextBox 385">
                      <a:extLst>
                        <a:ext uri="{FF2B5EF4-FFF2-40B4-BE49-F238E27FC236}">
                          <a16:creationId xmlns:a16="http://schemas.microsoft.com/office/drawing/2014/main" id="{88289650-1F93-5044-91B6-96F92411A780}"/>
                        </a:ext>
                      </a:extLst>
                    </p:cNvPr>
                    <p:cNvSpPr txBox="1"/>
                    <p:nvPr/>
                  </p:nvSpPr>
                  <p:spPr>
                    <a:xfrm>
                      <a:off x="5586931" y="4487402"/>
                      <a:ext cx="194219"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2</m:t>
                                </m:r>
                              </m:sub>
                            </m:sSub>
                          </m:oMath>
                        </m:oMathPara>
                      </a14:m>
                      <a:endParaRPr lang="en-GB" sz="1400" dirty="0">
                        <a:solidFill>
                          <a:schemeClr val="tx1"/>
                        </a:solidFill>
                      </a:endParaRPr>
                    </a:p>
                  </p:txBody>
                </p:sp>
              </mc:Choice>
              <mc:Fallback xmlns="">
                <p:sp>
                  <p:nvSpPr>
                    <p:cNvPr id="90" name="TextBox 89">
                      <a:extLst>
                        <a:ext uri="{FF2B5EF4-FFF2-40B4-BE49-F238E27FC236}">
                          <a16:creationId xmlns:a16="http://schemas.microsoft.com/office/drawing/2014/main" id="{D271EBF1-B10C-A446-9786-1314BB9DC53B}"/>
                        </a:ext>
                      </a:extLst>
                    </p:cNvPr>
                    <p:cNvSpPr txBox="1">
                      <a:spLocks noRot="1" noChangeAspect="1" noMove="1" noResize="1" noEditPoints="1" noAdjustHandles="1" noChangeArrowheads="1" noChangeShapeType="1" noTextEdit="1"/>
                    </p:cNvSpPr>
                    <p:nvPr/>
                  </p:nvSpPr>
                  <p:spPr>
                    <a:xfrm>
                      <a:off x="5586931" y="4487402"/>
                      <a:ext cx="194219" cy="215444"/>
                    </a:xfrm>
                    <a:prstGeom prst="rect">
                      <a:avLst/>
                    </a:prstGeom>
                    <a:blipFill>
                      <a:blip r:embed="rId4"/>
                      <a:stretch>
                        <a:fillRect l="-37500" b="-27778"/>
                      </a:stretch>
                    </a:blipFill>
                  </p:spPr>
                  <p:txBody>
                    <a:bodyPr/>
                    <a:lstStyle/>
                    <a:p>
                      <a:r>
                        <a:rPr lang="en-GB">
                          <a:noFill/>
                        </a:rPr>
                        <a:t> </a:t>
                      </a:r>
                    </a:p>
                  </p:txBody>
                </p:sp>
              </mc:Fallback>
            </mc:AlternateContent>
          </p:grpSp>
          <p:grpSp>
            <p:nvGrpSpPr>
              <p:cNvPr id="368" name="Group 367">
                <a:extLst>
                  <a:ext uri="{FF2B5EF4-FFF2-40B4-BE49-F238E27FC236}">
                    <a16:creationId xmlns:a16="http://schemas.microsoft.com/office/drawing/2014/main" id="{958B1EDB-7CC0-0345-9E24-A10FD738E873}"/>
                  </a:ext>
                </a:extLst>
              </p:cNvPr>
              <p:cNvGrpSpPr/>
              <p:nvPr/>
            </p:nvGrpSpPr>
            <p:grpSpPr>
              <a:xfrm>
                <a:off x="2095941" y="3818510"/>
                <a:ext cx="194219" cy="377941"/>
                <a:chOff x="5974097" y="4505546"/>
                <a:chExt cx="194219" cy="377941"/>
              </a:xfrm>
            </p:grpSpPr>
            <p:sp>
              <p:nvSpPr>
                <p:cNvPr id="383" name="Rectangle 382">
                  <a:extLst>
                    <a:ext uri="{FF2B5EF4-FFF2-40B4-BE49-F238E27FC236}">
                      <a16:creationId xmlns:a16="http://schemas.microsoft.com/office/drawing/2014/main" id="{60975BA9-B6CF-544D-9093-FA4195F73CA8}"/>
                    </a:ext>
                  </a:extLst>
                </p:cNvPr>
                <p:cNvSpPr/>
                <p:nvPr/>
              </p:nvSpPr>
              <p:spPr>
                <a:xfrm>
                  <a:off x="5999206" y="4739487"/>
                  <a:ext cx="144000" cy="144000"/>
                </a:xfrm>
                <a:prstGeom prst="rect">
                  <a:avLst/>
                </a:prstGeom>
                <a:solidFill>
                  <a:schemeClr val="tx1">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GB" sz="1400">
                    <a:solidFill>
                      <a:schemeClr val="tx1">
                        <a:lumMod val="40000"/>
                        <a:lumOff val="60000"/>
                      </a:schemeClr>
                    </a:solidFill>
                  </a:endParaRPr>
                </a:p>
              </p:txBody>
            </p:sp>
            <mc:AlternateContent xmlns:mc="http://schemas.openxmlformats.org/markup-compatibility/2006" xmlns:a14="http://schemas.microsoft.com/office/drawing/2010/main">
              <mc:Choice Requires="a14">
                <p:sp>
                  <p:nvSpPr>
                    <p:cNvPr id="384" name="TextBox 383">
                      <a:extLst>
                        <a:ext uri="{FF2B5EF4-FFF2-40B4-BE49-F238E27FC236}">
                          <a16:creationId xmlns:a16="http://schemas.microsoft.com/office/drawing/2014/main" id="{BF50D1BF-D1CF-B24B-892E-B69101D44F51}"/>
                        </a:ext>
                      </a:extLst>
                    </p:cNvPr>
                    <p:cNvSpPr txBox="1"/>
                    <p:nvPr/>
                  </p:nvSpPr>
                  <p:spPr>
                    <a:xfrm>
                      <a:off x="5974097" y="4505546"/>
                      <a:ext cx="194219"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3</m:t>
                                </m:r>
                              </m:sub>
                            </m:sSub>
                          </m:oMath>
                        </m:oMathPara>
                      </a14:m>
                      <a:endParaRPr lang="en-GB" sz="1400" dirty="0">
                        <a:solidFill>
                          <a:schemeClr val="tx1"/>
                        </a:solidFill>
                      </a:endParaRPr>
                    </a:p>
                  </p:txBody>
                </p:sp>
              </mc:Choice>
              <mc:Fallback xmlns="">
                <p:sp>
                  <p:nvSpPr>
                    <p:cNvPr id="93" name="TextBox 92">
                      <a:extLst>
                        <a:ext uri="{FF2B5EF4-FFF2-40B4-BE49-F238E27FC236}">
                          <a16:creationId xmlns:a16="http://schemas.microsoft.com/office/drawing/2014/main" id="{2DD40BB5-0B06-EE4E-B6F0-860378A690D8}"/>
                        </a:ext>
                      </a:extLst>
                    </p:cNvPr>
                    <p:cNvSpPr txBox="1">
                      <a:spLocks noRot="1" noChangeAspect="1" noMove="1" noResize="1" noEditPoints="1" noAdjustHandles="1" noChangeArrowheads="1" noChangeShapeType="1" noTextEdit="1"/>
                    </p:cNvSpPr>
                    <p:nvPr/>
                  </p:nvSpPr>
                  <p:spPr>
                    <a:xfrm>
                      <a:off x="5974097" y="4505546"/>
                      <a:ext cx="194219" cy="215444"/>
                    </a:xfrm>
                    <a:prstGeom prst="rect">
                      <a:avLst/>
                    </a:prstGeom>
                    <a:blipFill>
                      <a:blip r:embed="rId5"/>
                      <a:stretch>
                        <a:fillRect l="-37500" b="-27778"/>
                      </a:stretch>
                    </a:blipFill>
                  </p:spPr>
                  <p:txBody>
                    <a:bodyPr/>
                    <a:lstStyle/>
                    <a:p>
                      <a:r>
                        <a:rPr lang="en-GB">
                          <a:noFill/>
                        </a:rPr>
                        <a:t> </a:t>
                      </a:r>
                    </a:p>
                  </p:txBody>
                </p:sp>
              </mc:Fallback>
            </mc:AlternateContent>
          </p:grpSp>
          <p:cxnSp>
            <p:nvCxnSpPr>
              <p:cNvPr id="369" name="Straight Connector 368">
                <a:extLst>
                  <a:ext uri="{FF2B5EF4-FFF2-40B4-BE49-F238E27FC236}">
                    <a16:creationId xmlns:a16="http://schemas.microsoft.com/office/drawing/2014/main" id="{4600B7F2-56A5-5C46-ADA2-BAE7F0E7C257}"/>
                  </a:ext>
                </a:extLst>
              </p:cNvPr>
              <p:cNvCxnSpPr>
                <a:cxnSpLocks/>
                <a:stCxn id="383" idx="2"/>
                <a:endCxn id="376" idx="0"/>
              </p:cNvCxnSpPr>
              <p:nvPr/>
            </p:nvCxnSpPr>
            <p:spPr>
              <a:xfrm flipH="1">
                <a:off x="2184974" y="4196451"/>
                <a:ext cx="8076" cy="4688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0" name="Straight Connector 369">
                <a:extLst>
                  <a:ext uri="{FF2B5EF4-FFF2-40B4-BE49-F238E27FC236}">
                    <a16:creationId xmlns:a16="http://schemas.microsoft.com/office/drawing/2014/main" id="{EAF223D5-4CD3-CA43-A4AE-A78B42915DEB}"/>
                  </a:ext>
                </a:extLst>
              </p:cNvPr>
              <p:cNvCxnSpPr>
                <a:cxnSpLocks/>
                <a:stCxn id="376" idx="6"/>
                <a:endCxn id="381" idx="1"/>
              </p:cNvCxnSpPr>
              <p:nvPr/>
            </p:nvCxnSpPr>
            <p:spPr>
              <a:xfrm>
                <a:off x="2907602" y="4860084"/>
                <a:ext cx="245239" cy="6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1" name="Straight Connector 370">
                <a:extLst>
                  <a:ext uri="{FF2B5EF4-FFF2-40B4-BE49-F238E27FC236}">
                    <a16:creationId xmlns:a16="http://schemas.microsoft.com/office/drawing/2014/main" id="{3C1A46D2-06E9-F949-BE75-D05BDB7116AC}"/>
                  </a:ext>
                </a:extLst>
              </p:cNvPr>
              <p:cNvCxnSpPr>
                <a:cxnSpLocks/>
                <a:stCxn id="381" idx="2"/>
                <a:endCxn id="374" idx="0"/>
              </p:cNvCxnSpPr>
              <p:nvPr/>
            </p:nvCxnSpPr>
            <p:spPr>
              <a:xfrm flipH="1">
                <a:off x="2684470" y="4932754"/>
                <a:ext cx="540371" cy="2232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72" name="Group 371">
                <a:extLst>
                  <a:ext uri="{FF2B5EF4-FFF2-40B4-BE49-F238E27FC236}">
                    <a16:creationId xmlns:a16="http://schemas.microsoft.com/office/drawing/2014/main" id="{977F751E-3F3F-FA45-9C69-741ADEA053FE}"/>
                  </a:ext>
                </a:extLst>
              </p:cNvPr>
              <p:cNvGrpSpPr/>
              <p:nvPr/>
            </p:nvGrpSpPr>
            <p:grpSpPr>
              <a:xfrm>
                <a:off x="3127732" y="4545259"/>
                <a:ext cx="194219" cy="387495"/>
                <a:chOff x="7895512" y="4482285"/>
                <a:chExt cx="194219" cy="387495"/>
              </a:xfrm>
            </p:grpSpPr>
            <p:sp>
              <p:nvSpPr>
                <p:cNvPr id="381" name="Rectangle 380">
                  <a:extLst>
                    <a:ext uri="{FF2B5EF4-FFF2-40B4-BE49-F238E27FC236}">
                      <a16:creationId xmlns:a16="http://schemas.microsoft.com/office/drawing/2014/main" id="{BC7E19E3-2254-3242-8F74-067E07FF69FF}"/>
                    </a:ext>
                  </a:extLst>
                </p:cNvPr>
                <p:cNvSpPr/>
                <p:nvPr/>
              </p:nvSpPr>
              <p:spPr>
                <a:xfrm>
                  <a:off x="7920621" y="4725780"/>
                  <a:ext cx="144000" cy="144000"/>
                </a:xfrm>
                <a:prstGeom prst="rect">
                  <a:avLst/>
                </a:prstGeom>
                <a:solidFill>
                  <a:schemeClr val="tx1">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GB" sz="1400">
                    <a:solidFill>
                      <a:schemeClr val="tx1">
                        <a:lumMod val="40000"/>
                        <a:lumOff val="60000"/>
                      </a:schemeClr>
                    </a:solidFill>
                  </a:endParaRPr>
                </a:p>
              </p:txBody>
            </p:sp>
            <mc:AlternateContent xmlns:mc="http://schemas.openxmlformats.org/markup-compatibility/2006" xmlns:a14="http://schemas.microsoft.com/office/drawing/2010/main">
              <mc:Choice Requires="a14">
                <p:sp>
                  <p:nvSpPr>
                    <p:cNvPr id="382" name="TextBox 381">
                      <a:extLst>
                        <a:ext uri="{FF2B5EF4-FFF2-40B4-BE49-F238E27FC236}">
                          <a16:creationId xmlns:a16="http://schemas.microsoft.com/office/drawing/2014/main" id="{093A5EE7-F482-4444-946A-13FDE3783CBB}"/>
                        </a:ext>
                      </a:extLst>
                    </p:cNvPr>
                    <p:cNvSpPr txBox="1"/>
                    <p:nvPr/>
                  </p:nvSpPr>
                  <p:spPr>
                    <a:xfrm>
                      <a:off x="7895512" y="4482285"/>
                      <a:ext cx="194219"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3</m:t>
                                </m:r>
                              </m:sub>
                            </m:sSub>
                          </m:oMath>
                        </m:oMathPara>
                      </a14:m>
                      <a:endParaRPr lang="en-GB" sz="1400" dirty="0">
                        <a:solidFill>
                          <a:schemeClr val="tx1"/>
                        </a:solidFill>
                      </a:endParaRPr>
                    </a:p>
                  </p:txBody>
                </p:sp>
              </mc:Choice>
              <mc:Fallback xmlns="">
                <p:sp>
                  <p:nvSpPr>
                    <p:cNvPr id="99" name="TextBox 98">
                      <a:extLst>
                        <a:ext uri="{FF2B5EF4-FFF2-40B4-BE49-F238E27FC236}">
                          <a16:creationId xmlns:a16="http://schemas.microsoft.com/office/drawing/2014/main" id="{437D0CAF-6C76-0240-B4B8-0AC88643786F}"/>
                        </a:ext>
                      </a:extLst>
                    </p:cNvPr>
                    <p:cNvSpPr txBox="1">
                      <a:spLocks noRot="1" noChangeAspect="1" noMove="1" noResize="1" noEditPoints="1" noAdjustHandles="1" noChangeArrowheads="1" noChangeShapeType="1" noTextEdit="1"/>
                    </p:cNvSpPr>
                    <p:nvPr/>
                  </p:nvSpPr>
                  <p:spPr>
                    <a:xfrm>
                      <a:off x="7895512" y="4482285"/>
                      <a:ext cx="194219" cy="215444"/>
                    </a:xfrm>
                    <a:prstGeom prst="rect">
                      <a:avLst/>
                    </a:prstGeom>
                    <a:blipFill>
                      <a:blip r:embed="rId6"/>
                      <a:stretch>
                        <a:fillRect l="-35294" b="-27778"/>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373" name="TextBox 372">
                    <a:extLst>
                      <a:ext uri="{FF2B5EF4-FFF2-40B4-BE49-F238E27FC236}">
                        <a16:creationId xmlns:a16="http://schemas.microsoft.com/office/drawing/2014/main" id="{C1A00355-7E21-CD44-AF20-6491689C68DC}"/>
                      </a:ext>
                    </a:extLst>
                  </p:cNvPr>
                  <p:cNvSpPr txBox="1"/>
                  <p:nvPr/>
                </p:nvSpPr>
                <p:spPr>
                  <a:xfrm>
                    <a:off x="214975" y="4317572"/>
                    <a:ext cx="1808170" cy="389513"/>
                  </a:xfrm>
                  <a:prstGeom prst="ellipse">
                    <a:avLst/>
                  </a:prstGeom>
                  <a:solidFill>
                    <a:srgbClr val="FFC000"/>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solidFill>
                                <a:schemeClr val="bg1"/>
                              </a:solidFill>
                              <a:latin typeface="Cambria Math" charset="0"/>
                            </a:rPr>
                            <m:t>𝑇𝑟𝑎𝑣𝑒𝑙</m:t>
                          </m:r>
                          <m:r>
                            <m:rPr>
                              <m:nor/>
                            </m:rPr>
                            <a:rPr lang="de-DE">
                              <a:solidFill>
                                <a:schemeClr val="bg1"/>
                              </a:solidFill>
                              <a:latin typeface="Cambria Math" charset="0"/>
                            </a:rPr>
                            <m:t>.</m:t>
                          </m:r>
                          <m:r>
                            <a:rPr lang="de-DE" i="1" smtClean="0">
                              <a:solidFill>
                                <a:schemeClr val="bg1"/>
                              </a:solidFill>
                              <a:latin typeface="Cambria Math" panose="02040503050406030204" pitchFamily="18" charset="0"/>
                            </a:rPr>
                            <m:t>𝑎𝑙𝑖𝑐𝑒</m:t>
                          </m:r>
                        </m:oMath>
                      </m:oMathPara>
                    </a14:m>
                    <a:endParaRPr lang="en-GB" dirty="0">
                      <a:solidFill>
                        <a:schemeClr val="bg1"/>
                      </a:solidFill>
                    </a:endParaRPr>
                  </a:p>
                </p:txBody>
              </p:sp>
            </mc:Choice>
            <mc:Fallback xmlns="">
              <p:sp>
                <p:nvSpPr>
                  <p:cNvPr id="373" name="TextBox 372">
                    <a:extLst>
                      <a:ext uri="{FF2B5EF4-FFF2-40B4-BE49-F238E27FC236}">
                        <a16:creationId xmlns:a16="http://schemas.microsoft.com/office/drawing/2014/main" id="{C1A00355-7E21-CD44-AF20-6491689C68DC}"/>
                      </a:ext>
                    </a:extLst>
                  </p:cNvPr>
                  <p:cNvSpPr txBox="1">
                    <a:spLocks noRot="1" noChangeAspect="1" noMove="1" noResize="1" noEditPoints="1" noAdjustHandles="1" noChangeArrowheads="1" noChangeShapeType="1" noTextEdit="1"/>
                  </p:cNvSpPr>
                  <p:nvPr/>
                </p:nvSpPr>
                <p:spPr>
                  <a:xfrm>
                    <a:off x="214975" y="4317572"/>
                    <a:ext cx="1808170" cy="389513"/>
                  </a:xfrm>
                  <a:prstGeom prst="ellipse">
                    <a:avLst/>
                  </a:prstGeom>
                  <a:blipFill>
                    <a:blip r:embed="rId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74" name="TextBox 373">
                    <a:extLst>
                      <a:ext uri="{FF2B5EF4-FFF2-40B4-BE49-F238E27FC236}">
                        <a16:creationId xmlns:a16="http://schemas.microsoft.com/office/drawing/2014/main" id="{3897B082-6130-6E4B-BDBE-DFB381C1E9CE}"/>
                      </a:ext>
                    </a:extLst>
                  </p:cNvPr>
                  <p:cNvSpPr txBox="1"/>
                  <p:nvPr/>
                </p:nvSpPr>
                <p:spPr>
                  <a:xfrm>
                    <a:off x="1612678" y="5156016"/>
                    <a:ext cx="2143584" cy="389513"/>
                  </a:xfrm>
                  <a:prstGeom prst="ellipse">
                    <a:avLst/>
                  </a:prstGeom>
                  <a:solidFill>
                    <a:srgbClr val="FFC000"/>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solidFill>
                                <a:schemeClr val="bg1"/>
                              </a:solidFill>
                              <a:latin typeface="Cambria Math" charset="0"/>
                            </a:rPr>
                            <m:t>𝑇𝑟𝑒𝑎𝑡</m:t>
                          </m:r>
                          <m:r>
                            <m:rPr>
                              <m:nor/>
                            </m:rPr>
                            <a:rPr lang="de-DE">
                              <a:solidFill>
                                <a:schemeClr val="bg1"/>
                              </a:solidFill>
                              <a:latin typeface="Cambria Math" charset="0"/>
                            </a:rPr>
                            <m:t>.</m:t>
                          </m:r>
                          <m:r>
                            <a:rPr lang="de-DE" i="1" smtClean="0">
                              <a:solidFill>
                                <a:schemeClr val="bg1"/>
                              </a:solidFill>
                              <a:latin typeface="Cambria Math" panose="02040503050406030204" pitchFamily="18" charset="0"/>
                            </a:rPr>
                            <m:t>𝑎𝑙𝑖𝑐𝑒</m:t>
                          </m:r>
                          <m:r>
                            <m:rPr>
                              <m:nor/>
                            </m:rPr>
                            <a:rPr lang="de-DE">
                              <a:solidFill>
                                <a:schemeClr val="bg1"/>
                              </a:solidFill>
                              <a:latin typeface="Cambria Math" charset="0"/>
                            </a:rPr>
                            <m:t>.</m:t>
                          </m:r>
                          <m:sSub>
                            <m:sSubPr>
                              <m:ctrlPr>
                                <a:rPr lang="de-DE" i="1">
                                  <a:solidFill>
                                    <a:schemeClr val="bg1"/>
                                  </a:solidFill>
                                  <a:latin typeface="Cambria Math" panose="02040503050406030204" pitchFamily="18" charset="0"/>
                                </a:rPr>
                              </m:ctrlPr>
                            </m:sSubPr>
                            <m:e>
                              <m:r>
                                <a:rPr lang="de-DE" i="1">
                                  <a:solidFill>
                                    <a:schemeClr val="bg1"/>
                                  </a:solidFill>
                                  <a:latin typeface="Cambria Math" panose="02040503050406030204" pitchFamily="18" charset="0"/>
                                </a:rPr>
                                <m:t>𝑚</m:t>
                              </m:r>
                            </m:e>
                            <m:sub>
                              <m:r>
                                <a:rPr lang="de-DE" i="1">
                                  <a:solidFill>
                                    <a:schemeClr val="bg1"/>
                                  </a:solidFill>
                                  <a:latin typeface="Cambria Math" charset="0"/>
                                </a:rPr>
                                <m:t>2</m:t>
                              </m:r>
                            </m:sub>
                          </m:sSub>
                        </m:oMath>
                      </m:oMathPara>
                    </a14:m>
                    <a:endParaRPr lang="en-GB" dirty="0">
                      <a:solidFill>
                        <a:schemeClr val="bg1"/>
                      </a:solidFill>
                    </a:endParaRPr>
                  </a:p>
                </p:txBody>
              </p:sp>
            </mc:Choice>
            <mc:Fallback xmlns="">
              <p:sp>
                <p:nvSpPr>
                  <p:cNvPr id="374" name="TextBox 373">
                    <a:extLst>
                      <a:ext uri="{FF2B5EF4-FFF2-40B4-BE49-F238E27FC236}">
                        <a16:creationId xmlns:a16="http://schemas.microsoft.com/office/drawing/2014/main" id="{3897B082-6130-6E4B-BDBE-DFB381C1E9CE}"/>
                      </a:ext>
                    </a:extLst>
                  </p:cNvPr>
                  <p:cNvSpPr txBox="1">
                    <a:spLocks noRot="1" noChangeAspect="1" noMove="1" noResize="1" noEditPoints="1" noAdjustHandles="1" noChangeArrowheads="1" noChangeShapeType="1" noTextEdit="1"/>
                  </p:cNvSpPr>
                  <p:nvPr/>
                </p:nvSpPr>
                <p:spPr>
                  <a:xfrm>
                    <a:off x="1612678" y="5156016"/>
                    <a:ext cx="2143584" cy="389513"/>
                  </a:xfrm>
                  <a:prstGeom prst="ellipse">
                    <a:avLst/>
                  </a:prstGeom>
                  <a:blipFill>
                    <a:blip r:embed="rId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75" name="TextBox 374">
                    <a:extLst>
                      <a:ext uri="{FF2B5EF4-FFF2-40B4-BE49-F238E27FC236}">
                        <a16:creationId xmlns:a16="http://schemas.microsoft.com/office/drawing/2014/main" id="{9833FE37-0A51-6F41-8911-E82673B792E4}"/>
                      </a:ext>
                    </a:extLst>
                  </p:cNvPr>
                  <p:cNvSpPr txBox="1"/>
                  <p:nvPr/>
                </p:nvSpPr>
                <p:spPr>
                  <a:xfrm>
                    <a:off x="2361443" y="4070920"/>
                    <a:ext cx="2136101" cy="389513"/>
                  </a:xfrm>
                  <a:prstGeom prst="ellipse">
                    <a:avLst/>
                  </a:prstGeom>
                  <a:solidFill>
                    <a:srgbClr val="FFC000"/>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solidFill>
                                <a:schemeClr val="bg1"/>
                              </a:solidFill>
                              <a:latin typeface="Cambria Math" charset="0"/>
                            </a:rPr>
                            <m:t>𝑇𝑟𝑒𝑎𝑡</m:t>
                          </m:r>
                          <m:r>
                            <m:rPr>
                              <m:nor/>
                            </m:rPr>
                            <a:rPr lang="de-DE">
                              <a:solidFill>
                                <a:schemeClr val="bg1"/>
                              </a:solidFill>
                              <a:latin typeface="Cambria Math" charset="0"/>
                            </a:rPr>
                            <m:t>.</m:t>
                          </m:r>
                          <m:r>
                            <a:rPr lang="de-DE" i="1" smtClean="0">
                              <a:solidFill>
                                <a:schemeClr val="bg1"/>
                              </a:solidFill>
                              <a:latin typeface="Cambria Math" panose="02040503050406030204" pitchFamily="18" charset="0"/>
                            </a:rPr>
                            <m:t>𝑎𝑙𝑖𝑐𝑒</m:t>
                          </m:r>
                          <m:r>
                            <m:rPr>
                              <m:nor/>
                            </m:rPr>
                            <a:rPr lang="de-DE">
                              <a:solidFill>
                                <a:schemeClr val="bg1"/>
                              </a:solidFill>
                              <a:latin typeface="Cambria Math" charset="0"/>
                            </a:rPr>
                            <m:t>.</m:t>
                          </m:r>
                          <m:sSub>
                            <m:sSubPr>
                              <m:ctrlPr>
                                <a:rPr lang="de-DE" i="1">
                                  <a:solidFill>
                                    <a:schemeClr val="bg1"/>
                                  </a:solidFill>
                                  <a:latin typeface="Cambria Math" panose="02040503050406030204" pitchFamily="18" charset="0"/>
                                </a:rPr>
                              </m:ctrlPr>
                            </m:sSubPr>
                            <m:e>
                              <m:r>
                                <a:rPr lang="de-DE" i="1">
                                  <a:solidFill>
                                    <a:schemeClr val="bg1"/>
                                  </a:solidFill>
                                  <a:latin typeface="Cambria Math" panose="02040503050406030204" pitchFamily="18" charset="0"/>
                                </a:rPr>
                                <m:t>𝑚</m:t>
                              </m:r>
                            </m:e>
                            <m:sub>
                              <m:r>
                                <a:rPr lang="de-DE" i="1">
                                  <a:solidFill>
                                    <a:schemeClr val="bg1"/>
                                  </a:solidFill>
                                  <a:latin typeface="Cambria Math" charset="0"/>
                                </a:rPr>
                                <m:t>1</m:t>
                              </m:r>
                            </m:sub>
                          </m:sSub>
                        </m:oMath>
                      </m:oMathPara>
                    </a14:m>
                    <a:endParaRPr lang="en-GB" dirty="0">
                      <a:solidFill>
                        <a:schemeClr val="bg1"/>
                      </a:solidFill>
                    </a:endParaRPr>
                  </a:p>
                </p:txBody>
              </p:sp>
            </mc:Choice>
            <mc:Fallback xmlns="">
              <p:sp>
                <p:nvSpPr>
                  <p:cNvPr id="375" name="TextBox 374">
                    <a:extLst>
                      <a:ext uri="{FF2B5EF4-FFF2-40B4-BE49-F238E27FC236}">
                        <a16:creationId xmlns:a16="http://schemas.microsoft.com/office/drawing/2014/main" id="{9833FE37-0A51-6F41-8911-E82673B792E4}"/>
                      </a:ext>
                    </a:extLst>
                  </p:cNvPr>
                  <p:cNvSpPr txBox="1">
                    <a:spLocks noRot="1" noChangeAspect="1" noMove="1" noResize="1" noEditPoints="1" noAdjustHandles="1" noChangeArrowheads="1" noChangeShapeType="1" noTextEdit="1"/>
                  </p:cNvSpPr>
                  <p:nvPr/>
                </p:nvSpPr>
                <p:spPr>
                  <a:xfrm>
                    <a:off x="2361443" y="4070920"/>
                    <a:ext cx="2136101" cy="389513"/>
                  </a:xfrm>
                  <a:prstGeom prst="ellipse">
                    <a:avLst/>
                  </a:prstGeom>
                  <a:blipFill>
                    <a:blip r:embed="rId9"/>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76" name="TextBox 375">
                    <a:extLst>
                      <a:ext uri="{FF2B5EF4-FFF2-40B4-BE49-F238E27FC236}">
                        <a16:creationId xmlns:a16="http://schemas.microsoft.com/office/drawing/2014/main" id="{FCC64EB2-C917-5A46-9135-ADAF83DDCC08}"/>
                      </a:ext>
                    </a:extLst>
                  </p:cNvPr>
                  <p:cNvSpPr txBox="1"/>
                  <p:nvPr/>
                </p:nvSpPr>
                <p:spPr>
                  <a:xfrm>
                    <a:off x="1462346" y="4665327"/>
                    <a:ext cx="1445256" cy="389513"/>
                  </a:xfrm>
                  <a:prstGeom prst="ellipse">
                    <a:avLst/>
                  </a:prstGeom>
                  <a:solidFill>
                    <a:srgbClr val="FFC000"/>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solidFill>
                                <a:schemeClr val="bg1"/>
                              </a:solidFill>
                              <a:latin typeface="Cambria Math" charset="0"/>
                            </a:rPr>
                            <m:t>𝑆𝑖𝑐𝑘</m:t>
                          </m:r>
                          <m:r>
                            <m:rPr>
                              <m:nor/>
                            </m:rPr>
                            <a:rPr lang="de-DE">
                              <a:solidFill>
                                <a:schemeClr val="bg1"/>
                              </a:solidFill>
                              <a:latin typeface="Cambria Math" charset="0"/>
                            </a:rPr>
                            <m:t>.</m:t>
                          </m:r>
                          <m:r>
                            <a:rPr lang="de-DE" i="1" smtClean="0">
                              <a:solidFill>
                                <a:schemeClr val="bg1"/>
                              </a:solidFill>
                              <a:latin typeface="Cambria Math" panose="02040503050406030204" pitchFamily="18" charset="0"/>
                            </a:rPr>
                            <m:t>𝑎𝑙𝑖𝑐𝑒</m:t>
                          </m:r>
                        </m:oMath>
                      </m:oMathPara>
                    </a14:m>
                    <a:endParaRPr lang="en-GB" dirty="0">
                      <a:solidFill>
                        <a:schemeClr val="bg1"/>
                      </a:solidFill>
                    </a:endParaRPr>
                  </a:p>
                </p:txBody>
              </p:sp>
            </mc:Choice>
            <mc:Fallback xmlns="">
              <p:sp>
                <p:nvSpPr>
                  <p:cNvPr id="376" name="TextBox 375">
                    <a:extLst>
                      <a:ext uri="{FF2B5EF4-FFF2-40B4-BE49-F238E27FC236}">
                        <a16:creationId xmlns:a16="http://schemas.microsoft.com/office/drawing/2014/main" id="{FCC64EB2-C917-5A46-9135-ADAF83DDCC08}"/>
                      </a:ext>
                    </a:extLst>
                  </p:cNvPr>
                  <p:cNvSpPr txBox="1">
                    <a:spLocks noRot="1" noChangeAspect="1" noMove="1" noResize="1" noEditPoints="1" noAdjustHandles="1" noChangeArrowheads="1" noChangeShapeType="1" noTextEdit="1"/>
                  </p:cNvSpPr>
                  <p:nvPr/>
                </p:nvSpPr>
                <p:spPr>
                  <a:xfrm>
                    <a:off x="1462346" y="4665327"/>
                    <a:ext cx="1445256" cy="389513"/>
                  </a:xfrm>
                  <a:prstGeom prst="ellipse">
                    <a:avLst/>
                  </a:prstGeom>
                  <a:blipFill>
                    <a:blip r:embed="rId10"/>
                    <a:stretch>
                      <a:fillRect/>
                    </a:stretch>
                  </a:blipFill>
                  <a:ln>
                    <a:solidFill>
                      <a:schemeClr val="tx1"/>
                    </a:solidFill>
                  </a:ln>
                </p:spPr>
                <p:txBody>
                  <a:bodyPr/>
                  <a:lstStyle/>
                  <a:p>
                    <a:r>
                      <a:rPr lang="en-GB">
                        <a:noFill/>
                      </a:rPr>
                      <a:t> </a:t>
                    </a:r>
                  </a:p>
                </p:txBody>
              </p:sp>
            </mc:Fallback>
          </mc:AlternateContent>
          <p:cxnSp>
            <p:nvCxnSpPr>
              <p:cNvPr id="377" name="Straight Connector 376">
                <a:extLst>
                  <a:ext uri="{FF2B5EF4-FFF2-40B4-BE49-F238E27FC236}">
                    <a16:creationId xmlns:a16="http://schemas.microsoft.com/office/drawing/2014/main" id="{6D85DD85-8210-1145-A4C8-4EFFBA97E7D1}"/>
                  </a:ext>
                </a:extLst>
              </p:cNvPr>
              <p:cNvCxnSpPr>
                <a:cxnSpLocks/>
                <a:stCxn id="385" idx="2"/>
                <a:endCxn id="376" idx="0"/>
              </p:cNvCxnSpPr>
              <p:nvPr/>
            </p:nvCxnSpPr>
            <p:spPr>
              <a:xfrm>
                <a:off x="1656774" y="3861424"/>
                <a:ext cx="528200" cy="8039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8" name="Straight Connector 377">
                <a:extLst>
                  <a:ext uri="{FF2B5EF4-FFF2-40B4-BE49-F238E27FC236}">
                    <a16:creationId xmlns:a16="http://schemas.microsoft.com/office/drawing/2014/main" id="{9635A742-1928-8D4C-8E56-B993B3F7D972}"/>
                  </a:ext>
                </a:extLst>
              </p:cNvPr>
              <p:cNvCxnSpPr>
                <a:cxnSpLocks/>
                <a:stCxn id="385" idx="3"/>
                <a:endCxn id="321" idx="3"/>
              </p:cNvCxnSpPr>
              <p:nvPr/>
            </p:nvCxnSpPr>
            <p:spPr>
              <a:xfrm>
                <a:off x="1728774" y="3789424"/>
                <a:ext cx="4092588" cy="161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9" name="Straight Connector 378">
                <a:extLst>
                  <a:ext uri="{FF2B5EF4-FFF2-40B4-BE49-F238E27FC236}">
                    <a16:creationId xmlns:a16="http://schemas.microsoft.com/office/drawing/2014/main" id="{C3B25893-F6E9-D947-839A-1385F15FC9EC}"/>
                  </a:ext>
                </a:extLst>
              </p:cNvPr>
              <p:cNvCxnSpPr>
                <a:cxnSpLocks/>
                <a:stCxn id="381" idx="3"/>
                <a:endCxn id="321" idx="3"/>
              </p:cNvCxnSpPr>
              <p:nvPr/>
            </p:nvCxnSpPr>
            <p:spPr>
              <a:xfrm flipV="1">
                <a:off x="3296841" y="3805524"/>
                <a:ext cx="2524521" cy="10552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0" name="Straight Connector 379">
                <a:extLst>
                  <a:ext uri="{FF2B5EF4-FFF2-40B4-BE49-F238E27FC236}">
                    <a16:creationId xmlns:a16="http://schemas.microsoft.com/office/drawing/2014/main" id="{39FB962A-F50C-F149-B94C-0A5190A6135F}"/>
                  </a:ext>
                </a:extLst>
              </p:cNvPr>
              <p:cNvCxnSpPr>
                <a:cxnSpLocks/>
                <a:stCxn id="383" idx="3"/>
                <a:endCxn id="321" idx="3"/>
              </p:cNvCxnSpPr>
              <p:nvPr/>
            </p:nvCxnSpPr>
            <p:spPr>
              <a:xfrm flipV="1">
                <a:off x="2265050" y="3805524"/>
                <a:ext cx="3556312" cy="3189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86" name="Group 285">
              <a:extLst>
                <a:ext uri="{FF2B5EF4-FFF2-40B4-BE49-F238E27FC236}">
                  <a16:creationId xmlns:a16="http://schemas.microsoft.com/office/drawing/2014/main" id="{9475FB21-A3A3-C94B-A5E8-6E6388A6B0D6}"/>
                </a:ext>
              </a:extLst>
            </p:cNvPr>
            <p:cNvGrpSpPr/>
            <p:nvPr/>
          </p:nvGrpSpPr>
          <p:grpSpPr>
            <a:xfrm>
              <a:off x="6352056" y="3816072"/>
              <a:ext cx="5678977" cy="2073958"/>
              <a:chOff x="6352056" y="3466474"/>
              <a:chExt cx="5678977" cy="2073958"/>
            </a:xfrm>
          </p:grpSpPr>
          <p:cxnSp>
            <p:nvCxnSpPr>
              <p:cNvPr id="343" name="Straight Connector 342">
                <a:extLst>
                  <a:ext uri="{FF2B5EF4-FFF2-40B4-BE49-F238E27FC236}">
                    <a16:creationId xmlns:a16="http://schemas.microsoft.com/office/drawing/2014/main" id="{DA2365E3-8413-0448-A7F1-E7ED089A8E5D}"/>
                  </a:ext>
                </a:extLst>
              </p:cNvPr>
              <p:cNvCxnSpPr>
                <a:cxnSpLocks/>
                <a:stCxn id="351" idx="0"/>
                <a:endCxn id="363" idx="2"/>
              </p:cNvCxnSpPr>
              <p:nvPr/>
            </p:nvCxnSpPr>
            <p:spPr>
              <a:xfrm flipH="1" flipV="1">
                <a:off x="10733506" y="3860892"/>
                <a:ext cx="445783" cy="4415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4" name="Straight Connector 343">
                <a:extLst>
                  <a:ext uri="{FF2B5EF4-FFF2-40B4-BE49-F238E27FC236}">
                    <a16:creationId xmlns:a16="http://schemas.microsoft.com/office/drawing/2014/main" id="{032B2BE3-A237-7240-95D5-1D51662E8463}"/>
                  </a:ext>
                </a:extLst>
              </p:cNvPr>
              <p:cNvCxnSpPr>
                <a:cxnSpLocks/>
                <a:stCxn id="353" idx="6"/>
                <a:endCxn id="361" idx="1"/>
              </p:cNvCxnSpPr>
              <p:nvPr/>
            </p:nvCxnSpPr>
            <p:spPr>
              <a:xfrm flipV="1">
                <a:off x="9934876" y="4105357"/>
                <a:ext cx="93316" cy="1603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45" name="Group 344">
                <a:extLst>
                  <a:ext uri="{FF2B5EF4-FFF2-40B4-BE49-F238E27FC236}">
                    <a16:creationId xmlns:a16="http://schemas.microsoft.com/office/drawing/2014/main" id="{CFB63387-3B5E-9645-8530-EB50FC57F538}"/>
                  </a:ext>
                </a:extLst>
              </p:cNvPr>
              <p:cNvGrpSpPr/>
              <p:nvPr/>
            </p:nvGrpSpPr>
            <p:grpSpPr>
              <a:xfrm>
                <a:off x="10636397" y="3466474"/>
                <a:ext cx="194219" cy="394418"/>
                <a:chOff x="5586931" y="4487402"/>
                <a:chExt cx="194219" cy="394418"/>
              </a:xfrm>
            </p:grpSpPr>
            <p:sp>
              <p:nvSpPr>
                <p:cNvPr id="363" name="Rectangle 362">
                  <a:extLst>
                    <a:ext uri="{FF2B5EF4-FFF2-40B4-BE49-F238E27FC236}">
                      <a16:creationId xmlns:a16="http://schemas.microsoft.com/office/drawing/2014/main" id="{B9C70186-5BC8-9E42-8D49-9725EDB90270}"/>
                    </a:ext>
                  </a:extLst>
                </p:cNvPr>
                <p:cNvSpPr/>
                <p:nvPr/>
              </p:nvSpPr>
              <p:spPr>
                <a:xfrm>
                  <a:off x="5612040" y="4737820"/>
                  <a:ext cx="144000" cy="14400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GB" sz="1400">
                    <a:solidFill>
                      <a:schemeClr val="tx1"/>
                    </a:solidFill>
                  </a:endParaRPr>
                </a:p>
              </p:txBody>
            </p:sp>
            <mc:AlternateContent xmlns:mc="http://schemas.openxmlformats.org/markup-compatibility/2006" xmlns:a14="http://schemas.microsoft.com/office/drawing/2010/main">
              <mc:Choice Requires="a14">
                <p:sp>
                  <p:nvSpPr>
                    <p:cNvPr id="364" name="TextBox 363">
                      <a:extLst>
                        <a:ext uri="{FF2B5EF4-FFF2-40B4-BE49-F238E27FC236}">
                          <a16:creationId xmlns:a16="http://schemas.microsoft.com/office/drawing/2014/main" id="{0E89DCDD-DB5D-DD4E-BDE2-789D642D2F41}"/>
                        </a:ext>
                      </a:extLst>
                    </p:cNvPr>
                    <p:cNvSpPr txBox="1"/>
                    <p:nvPr/>
                  </p:nvSpPr>
                  <p:spPr>
                    <a:xfrm>
                      <a:off x="5586931" y="4487402"/>
                      <a:ext cx="194219"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2</m:t>
                                </m:r>
                              </m:sub>
                            </m:sSub>
                          </m:oMath>
                        </m:oMathPara>
                      </a14:m>
                      <a:endParaRPr lang="en-GB" sz="1400" dirty="0">
                        <a:solidFill>
                          <a:schemeClr val="tx1"/>
                        </a:solidFill>
                      </a:endParaRPr>
                    </a:p>
                  </p:txBody>
                </p:sp>
              </mc:Choice>
              <mc:Fallback xmlns="">
                <p:sp>
                  <p:nvSpPr>
                    <p:cNvPr id="139" name="TextBox 138">
                      <a:extLst>
                        <a:ext uri="{FF2B5EF4-FFF2-40B4-BE49-F238E27FC236}">
                          <a16:creationId xmlns:a16="http://schemas.microsoft.com/office/drawing/2014/main" id="{B672734D-0E9B-FD41-8458-9221C222F7A7}"/>
                        </a:ext>
                      </a:extLst>
                    </p:cNvPr>
                    <p:cNvSpPr txBox="1">
                      <a:spLocks noRot="1" noChangeAspect="1" noMove="1" noResize="1" noEditPoints="1" noAdjustHandles="1" noChangeArrowheads="1" noChangeShapeType="1" noTextEdit="1"/>
                    </p:cNvSpPr>
                    <p:nvPr/>
                  </p:nvSpPr>
                  <p:spPr>
                    <a:xfrm>
                      <a:off x="5586931" y="4487402"/>
                      <a:ext cx="194219" cy="215444"/>
                    </a:xfrm>
                    <a:prstGeom prst="rect">
                      <a:avLst/>
                    </a:prstGeom>
                    <a:blipFill>
                      <a:blip r:embed="rId11"/>
                      <a:stretch>
                        <a:fillRect l="-43750" b="-27778"/>
                      </a:stretch>
                    </a:blipFill>
                  </p:spPr>
                  <p:txBody>
                    <a:bodyPr/>
                    <a:lstStyle/>
                    <a:p>
                      <a:r>
                        <a:rPr lang="en-GB">
                          <a:noFill/>
                        </a:rPr>
                        <a:t> </a:t>
                      </a:r>
                    </a:p>
                  </p:txBody>
                </p:sp>
              </mc:Fallback>
            </mc:AlternateContent>
          </p:grpSp>
          <p:grpSp>
            <p:nvGrpSpPr>
              <p:cNvPr id="346" name="Group 345">
                <a:extLst>
                  <a:ext uri="{FF2B5EF4-FFF2-40B4-BE49-F238E27FC236}">
                    <a16:creationId xmlns:a16="http://schemas.microsoft.com/office/drawing/2014/main" id="{5E168910-38D0-3D4C-B57F-065C4C9BB072}"/>
                  </a:ext>
                </a:extLst>
              </p:cNvPr>
              <p:cNvGrpSpPr/>
              <p:nvPr/>
            </p:nvGrpSpPr>
            <p:grpSpPr>
              <a:xfrm>
                <a:off x="10003083" y="3799416"/>
                <a:ext cx="194219" cy="377941"/>
                <a:chOff x="5974097" y="4505546"/>
                <a:chExt cx="194219" cy="377941"/>
              </a:xfrm>
            </p:grpSpPr>
            <p:sp>
              <p:nvSpPr>
                <p:cNvPr id="361" name="Rectangle 360">
                  <a:extLst>
                    <a:ext uri="{FF2B5EF4-FFF2-40B4-BE49-F238E27FC236}">
                      <a16:creationId xmlns:a16="http://schemas.microsoft.com/office/drawing/2014/main" id="{FF7D259D-D2C6-F941-A220-67FB716EF748}"/>
                    </a:ext>
                  </a:extLst>
                </p:cNvPr>
                <p:cNvSpPr/>
                <p:nvPr/>
              </p:nvSpPr>
              <p:spPr>
                <a:xfrm>
                  <a:off x="5999206" y="4739487"/>
                  <a:ext cx="144000" cy="144000"/>
                </a:xfrm>
                <a:prstGeom prst="rect">
                  <a:avLst/>
                </a:prstGeom>
                <a:solidFill>
                  <a:schemeClr val="tx1">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GB" sz="1400">
                    <a:solidFill>
                      <a:schemeClr val="tx1">
                        <a:lumMod val="40000"/>
                        <a:lumOff val="60000"/>
                      </a:schemeClr>
                    </a:solidFill>
                  </a:endParaRPr>
                </a:p>
              </p:txBody>
            </p:sp>
            <mc:AlternateContent xmlns:mc="http://schemas.openxmlformats.org/markup-compatibility/2006" xmlns:a14="http://schemas.microsoft.com/office/drawing/2010/main">
              <mc:Choice Requires="a14">
                <p:sp>
                  <p:nvSpPr>
                    <p:cNvPr id="362" name="TextBox 361">
                      <a:extLst>
                        <a:ext uri="{FF2B5EF4-FFF2-40B4-BE49-F238E27FC236}">
                          <a16:creationId xmlns:a16="http://schemas.microsoft.com/office/drawing/2014/main" id="{3BEC0DBA-ED3A-4845-8F11-9E339CEE9BEE}"/>
                        </a:ext>
                      </a:extLst>
                    </p:cNvPr>
                    <p:cNvSpPr txBox="1"/>
                    <p:nvPr/>
                  </p:nvSpPr>
                  <p:spPr>
                    <a:xfrm>
                      <a:off x="5974097" y="4505546"/>
                      <a:ext cx="194219"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3</m:t>
                                </m:r>
                              </m:sub>
                            </m:sSub>
                          </m:oMath>
                        </m:oMathPara>
                      </a14:m>
                      <a:endParaRPr lang="en-GB" sz="1400" dirty="0">
                        <a:solidFill>
                          <a:schemeClr val="tx1"/>
                        </a:solidFill>
                      </a:endParaRPr>
                    </a:p>
                  </p:txBody>
                </p:sp>
              </mc:Choice>
              <mc:Fallback xmlns="">
                <p:sp>
                  <p:nvSpPr>
                    <p:cNvPr id="142" name="TextBox 141">
                      <a:extLst>
                        <a:ext uri="{FF2B5EF4-FFF2-40B4-BE49-F238E27FC236}">
                          <a16:creationId xmlns:a16="http://schemas.microsoft.com/office/drawing/2014/main" id="{E2AE91EC-59FA-CB4F-ACB4-BC036CC52661}"/>
                        </a:ext>
                      </a:extLst>
                    </p:cNvPr>
                    <p:cNvSpPr txBox="1">
                      <a:spLocks noRot="1" noChangeAspect="1" noMove="1" noResize="1" noEditPoints="1" noAdjustHandles="1" noChangeArrowheads="1" noChangeShapeType="1" noTextEdit="1"/>
                    </p:cNvSpPr>
                    <p:nvPr/>
                  </p:nvSpPr>
                  <p:spPr>
                    <a:xfrm>
                      <a:off x="5974097" y="4505546"/>
                      <a:ext cx="194219" cy="215444"/>
                    </a:xfrm>
                    <a:prstGeom prst="rect">
                      <a:avLst/>
                    </a:prstGeom>
                    <a:blipFill>
                      <a:blip r:embed="rId12"/>
                      <a:stretch>
                        <a:fillRect l="-43750" b="-33333"/>
                      </a:stretch>
                    </a:blipFill>
                  </p:spPr>
                  <p:txBody>
                    <a:bodyPr/>
                    <a:lstStyle/>
                    <a:p>
                      <a:r>
                        <a:rPr lang="en-GB">
                          <a:noFill/>
                        </a:rPr>
                        <a:t> </a:t>
                      </a:r>
                    </a:p>
                  </p:txBody>
                </p:sp>
              </mc:Fallback>
            </mc:AlternateContent>
          </p:grpSp>
          <p:cxnSp>
            <p:nvCxnSpPr>
              <p:cNvPr id="347" name="Straight Connector 346">
                <a:extLst>
                  <a:ext uri="{FF2B5EF4-FFF2-40B4-BE49-F238E27FC236}">
                    <a16:creationId xmlns:a16="http://schemas.microsoft.com/office/drawing/2014/main" id="{F5FC42B9-3C48-C045-AE3D-5441DA6C0891}"/>
                  </a:ext>
                </a:extLst>
              </p:cNvPr>
              <p:cNvCxnSpPr>
                <a:cxnSpLocks/>
                <a:stCxn id="361" idx="2"/>
                <a:endCxn id="354" idx="0"/>
              </p:cNvCxnSpPr>
              <p:nvPr/>
            </p:nvCxnSpPr>
            <p:spPr>
              <a:xfrm flipH="1">
                <a:off x="10095409" y="4177357"/>
                <a:ext cx="4783" cy="4908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8" name="Straight Connector 347">
                <a:extLst>
                  <a:ext uri="{FF2B5EF4-FFF2-40B4-BE49-F238E27FC236}">
                    <a16:creationId xmlns:a16="http://schemas.microsoft.com/office/drawing/2014/main" id="{496A8B56-1C68-C340-B64A-406D35E496EA}"/>
                  </a:ext>
                </a:extLst>
              </p:cNvPr>
              <p:cNvCxnSpPr>
                <a:cxnSpLocks/>
                <a:stCxn id="354" idx="2"/>
                <a:endCxn id="359" idx="1"/>
              </p:cNvCxnSpPr>
              <p:nvPr/>
            </p:nvCxnSpPr>
            <p:spPr>
              <a:xfrm flipH="1" flipV="1">
                <a:off x="9147151" y="4862952"/>
                <a:ext cx="310160" cy="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9" name="Straight Connector 348">
                <a:extLst>
                  <a:ext uri="{FF2B5EF4-FFF2-40B4-BE49-F238E27FC236}">
                    <a16:creationId xmlns:a16="http://schemas.microsoft.com/office/drawing/2014/main" id="{7CAC24DD-0E84-8D43-9B96-F41D05BBE935}"/>
                  </a:ext>
                </a:extLst>
              </p:cNvPr>
              <p:cNvCxnSpPr>
                <a:cxnSpLocks/>
                <a:stCxn id="359" idx="2"/>
                <a:endCxn id="352" idx="0"/>
              </p:cNvCxnSpPr>
              <p:nvPr/>
            </p:nvCxnSpPr>
            <p:spPr>
              <a:xfrm>
                <a:off x="9219151" y="4934952"/>
                <a:ext cx="459679" cy="2159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50" name="Group 349">
                <a:extLst>
                  <a:ext uri="{FF2B5EF4-FFF2-40B4-BE49-F238E27FC236}">
                    <a16:creationId xmlns:a16="http://schemas.microsoft.com/office/drawing/2014/main" id="{E6EB6FC2-C25B-1744-930A-AC24D190ECC3}"/>
                  </a:ext>
                </a:extLst>
              </p:cNvPr>
              <p:cNvGrpSpPr/>
              <p:nvPr/>
            </p:nvGrpSpPr>
            <p:grpSpPr>
              <a:xfrm>
                <a:off x="9122042" y="4547457"/>
                <a:ext cx="194219" cy="387495"/>
                <a:chOff x="7895512" y="4482285"/>
                <a:chExt cx="194219" cy="387495"/>
              </a:xfrm>
            </p:grpSpPr>
            <p:sp>
              <p:nvSpPr>
                <p:cNvPr id="359" name="Rectangle 358">
                  <a:extLst>
                    <a:ext uri="{FF2B5EF4-FFF2-40B4-BE49-F238E27FC236}">
                      <a16:creationId xmlns:a16="http://schemas.microsoft.com/office/drawing/2014/main" id="{DFCDA375-2CF8-E64F-8EA6-4FFD64817BB0}"/>
                    </a:ext>
                  </a:extLst>
                </p:cNvPr>
                <p:cNvSpPr/>
                <p:nvPr/>
              </p:nvSpPr>
              <p:spPr>
                <a:xfrm>
                  <a:off x="7920621" y="4725780"/>
                  <a:ext cx="144000" cy="144000"/>
                </a:xfrm>
                <a:prstGeom prst="rect">
                  <a:avLst/>
                </a:prstGeom>
                <a:solidFill>
                  <a:schemeClr val="tx1">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GB" sz="1400">
                    <a:solidFill>
                      <a:schemeClr val="tx1">
                        <a:lumMod val="40000"/>
                        <a:lumOff val="60000"/>
                      </a:schemeClr>
                    </a:solidFill>
                  </a:endParaRPr>
                </a:p>
              </p:txBody>
            </p:sp>
            <mc:AlternateContent xmlns:mc="http://schemas.openxmlformats.org/markup-compatibility/2006" xmlns:a14="http://schemas.microsoft.com/office/drawing/2010/main">
              <mc:Choice Requires="a14">
                <p:sp>
                  <p:nvSpPr>
                    <p:cNvPr id="360" name="TextBox 359">
                      <a:extLst>
                        <a:ext uri="{FF2B5EF4-FFF2-40B4-BE49-F238E27FC236}">
                          <a16:creationId xmlns:a16="http://schemas.microsoft.com/office/drawing/2014/main" id="{D8D843C8-BD72-F748-B775-32BB073D4AAF}"/>
                        </a:ext>
                      </a:extLst>
                    </p:cNvPr>
                    <p:cNvSpPr txBox="1"/>
                    <p:nvPr/>
                  </p:nvSpPr>
                  <p:spPr>
                    <a:xfrm>
                      <a:off x="7895512" y="4482285"/>
                      <a:ext cx="194219"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3</m:t>
                                </m:r>
                              </m:sub>
                            </m:sSub>
                          </m:oMath>
                        </m:oMathPara>
                      </a14:m>
                      <a:endParaRPr lang="en-GB" sz="1400" dirty="0">
                        <a:solidFill>
                          <a:schemeClr val="tx1"/>
                        </a:solidFill>
                      </a:endParaRPr>
                    </a:p>
                  </p:txBody>
                </p:sp>
              </mc:Choice>
              <mc:Fallback xmlns="">
                <p:sp>
                  <p:nvSpPr>
                    <p:cNvPr id="148" name="TextBox 147">
                      <a:extLst>
                        <a:ext uri="{FF2B5EF4-FFF2-40B4-BE49-F238E27FC236}">
                          <a16:creationId xmlns:a16="http://schemas.microsoft.com/office/drawing/2014/main" id="{1D786ECA-F667-9B43-B18E-A4E5A626B727}"/>
                        </a:ext>
                      </a:extLst>
                    </p:cNvPr>
                    <p:cNvSpPr txBox="1">
                      <a:spLocks noRot="1" noChangeAspect="1" noMove="1" noResize="1" noEditPoints="1" noAdjustHandles="1" noChangeArrowheads="1" noChangeShapeType="1" noTextEdit="1"/>
                    </p:cNvSpPr>
                    <p:nvPr/>
                  </p:nvSpPr>
                  <p:spPr>
                    <a:xfrm>
                      <a:off x="7895512" y="4482285"/>
                      <a:ext cx="194219" cy="215444"/>
                    </a:xfrm>
                    <a:prstGeom prst="rect">
                      <a:avLst/>
                    </a:prstGeom>
                    <a:blipFill>
                      <a:blip r:embed="rId13"/>
                      <a:stretch>
                        <a:fillRect l="-35294" b="-33333"/>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351" name="TextBox 350">
                    <a:extLst>
                      <a:ext uri="{FF2B5EF4-FFF2-40B4-BE49-F238E27FC236}">
                        <a16:creationId xmlns:a16="http://schemas.microsoft.com/office/drawing/2014/main" id="{FEB574B5-70CC-5E44-8938-DEDB399DED1A}"/>
                      </a:ext>
                    </a:extLst>
                  </p:cNvPr>
                  <p:cNvSpPr txBox="1"/>
                  <p:nvPr/>
                </p:nvSpPr>
                <p:spPr>
                  <a:xfrm>
                    <a:off x="10327544" y="4302449"/>
                    <a:ext cx="1703489" cy="389513"/>
                  </a:xfrm>
                  <a:prstGeom prst="ellipse">
                    <a:avLst/>
                  </a:prstGeom>
                  <a:solidFill>
                    <a:srgbClr val="FFC000"/>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solidFill>
                                <a:schemeClr val="bg1"/>
                              </a:solidFill>
                              <a:latin typeface="Cambria Math" charset="0"/>
                            </a:rPr>
                            <m:t>𝑇𝑟𝑎𝑣𝑒</m:t>
                          </m:r>
                          <m:r>
                            <a:rPr lang="de-DE" i="1">
                              <a:solidFill>
                                <a:schemeClr val="bg1"/>
                              </a:solidFill>
                              <a:latin typeface="Cambria Math" panose="02040503050406030204" pitchFamily="18" charset="0"/>
                            </a:rPr>
                            <m:t>𝑙</m:t>
                          </m:r>
                          <m:r>
                            <a:rPr lang="de-DE" i="1">
                              <a:solidFill>
                                <a:schemeClr val="bg1"/>
                              </a:solidFill>
                              <a:latin typeface="Cambria Math" panose="02040503050406030204" pitchFamily="18" charset="0"/>
                            </a:rPr>
                            <m:t>.</m:t>
                          </m:r>
                          <m:r>
                            <a:rPr lang="de-DE" i="1" smtClean="0">
                              <a:solidFill>
                                <a:schemeClr val="bg1"/>
                              </a:solidFill>
                              <a:latin typeface="Cambria Math" panose="02040503050406030204" pitchFamily="18" charset="0"/>
                            </a:rPr>
                            <m:t>𝑏𝑜𝑏</m:t>
                          </m:r>
                        </m:oMath>
                      </m:oMathPara>
                    </a14:m>
                    <a:endParaRPr lang="en-GB" dirty="0">
                      <a:solidFill>
                        <a:schemeClr val="bg1"/>
                      </a:solidFill>
                    </a:endParaRPr>
                  </a:p>
                </p:txBody>
              </p:sp>
            </mc:Choice>
            <mc:Fallback xmlns="">
              <p:sp>
                <p:nvSpPr>
                  <p:cNvPr id="351" name="TextBox 350">
                    <a:extLst>
                      <a:ext uri="{FF2B5EF4-FFF2-40B4-BE49-F238E27FC236}">
                        <a16:creationId xmlns:a16="http://schemas.microsoft.com/office/drawing/2014/main" id="{FEB574B5-70CC-5E44-8938-DEDB399DED1A}"/>
                      </a:ext>
                    </a:extLst>
                  </p:cNvPr>
                  <p:cNvSpPr txBox="1">
                    <a:spLocks noRot="1" noChangeAspect="1" noMove="1" noResize="1" noEditPoints="1" noAdjustHandles="1" noChangeArrowheads="1" noChangeShapeType="1" noTextEdit="1"/>
                  </p:cNvSpPr>
                  <p:nvPr/>
                </p:nvSpPr>
                <p:spPr>
                  <a:xfrm>
                    <a:off x="10327544" y="4302449"/>
                    <a:ext cx="1703489" cy="389513"/>
                  </a:xfrm>
                  <a:prstGeom prst="ellipse">
                    <a:avLst/>
                  </a:prstGeom>
                  <a:blipFill>
                    <a:blip r:embed="rId14"/>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52" name="TextBox 351">
                    <a:extLst>
                      <a:ext uri="{FF2B5EF4-FFF2-40B4-BE49-F238E27FC236}">
                        <a16:creationId xmlns:a16="http://schemas.microsoft.com/office/drawing/2014/main" id="{AE46D865-EF52-A447-AA19-EF435EB538CA}"/>
                      </a:ext>
                    </a:extLst>
                  </p:cNvPr>
                  <p:cNvSpPr txBox="1"/>
                  <p:nvPr/>
                </p:nvSpPr>
                <p:spPr>
                  <a:xfrm>
                    <a:off x="8691567" y="5150919"/>
                    <a:ext cx="1974525" cy="389513"/>
                  </a:xfrm>
                  <a:prstGeom prst="ellipse">
                    <a:avLst/>
                  </a:prstGeom>
                  <a:solidFill>
                    <a:srgbClr val="FFC000"/>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solidFill>
                                <a:schemeClr val="bg1"/>
                              </a:solidFill>
                              <a:latin typeface="Cambria Math" charset="0"/>
                            </a:rPr>
                            <m:t>𝑇𝑟𝑒𝑎𝑡</m:t>
                          </m:r>
                          <m:r>
                            <m:rPr>
                              <m:nor/>
                            </m:rPr>
                            <a:rPr lang="de-DE">
                              <a:solidFill>
                                <a:schemeClr val="bg1"/>
                              </a:solidFill>
                              <a:latin typeface="Cambria Math" charset="0"/>
                            </a:rPr>
                            <m:t>.</m:t>
                          </m:r>
                          <m:r>
                            <a:rPr lang="de-DE" i="1" smtClean="0">
                              <a:solidFill>
                                <a:schemeClr val="bg1"/>
                              </a:solidFill>
                              <a:latin typeface="Cambria Math" panose="02040503050406030204" pitchFamily="18" charset="0"/>
                            </a:rPr>
                            <m:t>𝑏𝑜𝑏</m:t>
                          </m:r>
                          <m:r>
                            <m:rPr>
                              <m:nor/>
                            </m:rPr>
                            <a:rPr lang="de-DE">
                              <a:solidFill>
                                <a:schemeClr val="bg1"/>
                              </a:solidFill>
                              <a:latin typeface="Cambria Math" charset="0"/>
                            </a:rPr>
                            <m:t>.</m:t>
                          </m:r>
                          <m:sSub>
                            <m:sSubPr>
                              <m:ctrlPr>
                                <a:rPr lang="de-DE" i="1">
                                  <a:solidFill>
                                    <a:schemeClr val="bg1"/>
                                  </a:solidFill>
                                  <a:latin typeface="Cambria Math" panose="02040503050406030204" pitchFamily="18" charset="0"/>
                                </a:rPr>
                              </m:ctrlPr>
                            </m:sSubPr>
                            <m:e>
                              <m:r>
                                <a:rPr lang="de-DE" i="1">
                                  <a:solidFill>
                                    <a:schemeClr val="bg1"/>
                                  </a:solidFill>
                                  <a:latin typeface="Cambria Math" panose="02040503050406030204" pitchFamily="18" charset="0"/>
                                </a:rPr>
                                <m:t>𝑚</m:t>
                              </m:r>
                            </m:e>
                            <m:sub>
                              <m:r>
                                <a:rPr lang="de-DE" i="1">
                                  <a:solidFill>
                                    <a:schemeClr val="bg1"/>
                                  </a:solidFill>
                                  <a:latin typeface="Cambria Math" charset="0"/>
                                </a:rPr>
                                <m:t>2</m:t>
                              </m:r>
                            </m:sub>
                          </m:sSub>
                        </m:oMath>
                      </m:oMathPara>
                    </a14:m>
                    <a:endParaRPr lang="en-GB" dirty="0">
                      <a:solidFill>
                        <a:schemeClr val="bg1"/>
                      </a:solidFill>
                    </a:endParaRPr>
                  </a:p>
                </p:txBody>
              </p:sp>
            </mc:Choice>
            <mc:Fallback xmlns="">
              <p:sp>
                <p:nvSpPr>
                  <p:cNvPr id="352" name="TextBox 351">
                    <a:extLst>
                      <a:ext uri="{FF2B5EF4-FFF2-40B4-BE49-F238E27FC236}">
                        <a16:creationId xmlns:a16="http://schemas.microsoft.com/office/drawing/2014/main" id="{AE46D865-EF52-A447-AA19-EF435EB538CA}"/>
                      </a:ext>
                    </a:extLst>
                  </p:cNvPr>
                  <p:cNvSpPr txBox="1">
                    <a:spLocks noRot="1" noChangeAspect="1" noMove="1" noResize="1" noEditPoints="1" noAdjustHandles="1" noChangeArrowheads="1" noChangeShapeType="1" noTextEdit="1"/>
                  </p:cNvSpPr>
                  <p:nvPr/>
                </p:nvSpPr>
                <p:spPr>
                  <a:xfrm>
                    <a:off x="8691567" y="5150919"/>
                    <a:ext cx="1974525" cy="389513"/>
                  </a:xfrm>
                  <a:prstGeom prst="ellipse">
                    <a:avLst/>
                  </a:prstGeom>
                  <a:blipFill>
                    <a:blip r:embed="rId1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53" name="TextBox 352">
                    <a:extLst>
                      <a:ext uri="{FF2B5EF4-FFF2-40B4-BE49-F238E27FC236}">
                        <a16:creationId xmlns:a16="http://schemas.microsoft.com/office/drawing/2014/main" id="{0D936096-DCDC-AC44-83AB-99B13711A832}"/>
                      </a:ext>
                    </a:extLst>
                  </p:cNvPr>
                  <p:cNvSpPr txBox="1"/>
                  <p:nvPr/>
                </p:nvSpPr>
                <p:spPr>
                  <a:xfrm>
                    <a:off x="7967836" y="4070920"/>
                    <a:ext cx="1967040" cy="389513"/>
                  </a:xfrm>
                  <a:prstGeom prst="ellipse">
                    <a:avLst/>
                  </a:prstGeom>
                  <a:solidFill>
                    <a:srgbClr val="FFC000"/>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solidFill>
                                <a:schemeClr val="bg1"/>
                              </a:solidFill>
                              <a:latin typeface="Cambria Math" charset="0"/>
                            </a:rPr>
                            <m:t>𝑇𝑟𝑒𝑎𝑡</m:t>
                          </m:r>
                          <m:r>
                            <m:rPr>
                              <m:nor/>
                            </m:rPr>
                            <a:rPr lang="de-DE">
                              <a:solidFill>
                                <a:schemeClr val="bg1"/>
                              </a:solidFill>
                              <a:latin typeface="Cambria Math" charset="0"/>
                            </a:rPr>
                            <m:t>.</m:t>
                          </m:r>
                          <m:r>
                            <a:rPr lang="de-DE" i="1" smtClean="0">
                              <a:solidFill>
                                <a:schemeClr val="bg1"/>
                              </a:solidFill>
                              <a:latin typeface="Cambria Math" panose="02040503050406030204" pitchFamily="18" charset="0"/>
                            </a:rPr>
                            <m:t>𝑏𝑜𝑏</m:t>
                          </m:r>
                          <m:r>
                            <m:rPr>
                              <m:nor/>
                            </m:rPr>
                            <a:rPr lang="de-DE">
                              <a:solidFill>
                                <a:schemeClr val="bg1"/>
                              </a:solidFill>
                              <a:latin typeface="Cambria Math" charset="0"/>
                            </a:rPr>
                            <m:t>.</m:t>
                          </m:r>
                          <m:sSub>
                            <m:sSubPr>
                              <m:ctrlPr>
                                <a:rPr lang="de-DE" i="1">
                                  <a:solidFill>
                                    <a:schemeClr val="bg1"/>
                                  </a:solidFill>
                                  <a:latin typeface="Cambria Math" panose="02040503050406030204" pitchFamily="18" charset="0"/>
                                </a:rPr>
                              </m:ctrlPr>
                            </m:sSubPr>
                            <m:e>
                              <m:r>
                                <a:rPr lang="de-DE" i="1">
                                  <a:solidFill>
                                    <a:schemeClr val="bg1"/>
                                  </a:solidFill>
                                  <a:latin typeface="Cambria Math" panose="02040503050406030204" pitchFamily="18" charset="0"/>
                                </a:rPr>
                                <m:t>𝑚</m:t>
                              </m:r>
                            </m:e>
                            <m:sub>
                              <m:r>
                                <a:rPr lang="de-DE" i="1">
                                  <a:solidFill>
                                    <a:schemeClr val="bg1"/>
                                  </a:solidFill>
                                  <a:latin typeface="Cambria Math" charset="0"/>
                                </a:rPr>
                                <m:t>1</m:t>
                              </m:r>
                            </m:sub>
                          </m:sSub>
                        </m:oMath>
                      </m:oMathPara>
                    </a14:m>
                    <a:endParaRPr lang="en-GB" dirty="0">
                      <a:solidFill>
                        <a:schemeClr val="bg1"/>
                      </a:solidFill>
                    </a:endParaRPr>
                  </a:p>
                </p:txBody>
              </p:sp>
            </mc:Choice>
            <mc:Fallback xmlns="">
              <p:sp>
                <p:nvSpPr>
                  <p:cNvPr id="353" name="TextBox 352">
                    <a:extLst>
                      <a:ext uri="{FF2B5EF4-FFF2-40B4-BE49-F238E27FC236}">
                        <a16:creationId xmlns:a16="http://schemas.microsoft.com/office/drawing/2014/main" id="{0D936096-DCDC-AC44-83AB-99B13711A832}"/>
                      </a:ext>
                    </a:extLst>
                  </p:cNvPr>
                  <p:cNvSpPr txBox="1">
                    <a:spLocks noRot="1" noChangeAspect="1" noMove="1" noResize="1" noEditPoints="1" noAdjustHandles="1" noChangeArrowheads="1" noChangeShapeType="1" noTextEdit="1"/>
                  </p:cNvSpPr>
                  <p:nvPr/>
                </p:nvSpPr>
                <p:spPr>
                  <a:xfrm>
                    <a:off x="7967836" y="4070920"/>
                    <a:ext cx="1967040" cy="389513"/>
                  </a:xfrm>
                  <a:prstGeom prst="ellipse">
                    <a:avLst/>
                  </a:prstGeom>
                  <a:blipFill>
                    <a:blip r:embed="rId1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54" name="TextBox 353">
                    <a:extLst>
                      <a:ext uri="{FF2B5EF4-FFF2-40B4-BE49-F238E27FC236}">
                        <a16:creationId xmlns:a16="http://schemas.microsoft.com/office/drawing/2014/main" id="{DEC41F59-DB79-1B44-9D32-8C9E9E5EEF23}"/>
                      </a:ext>
                    </a:extLst>
                  </p:cNvPr>
                  <p:cNvSpPr txBox="1"/>
                  <p:nvPr/>
                </p:nvSpPr>
                <p:spPr>
                  <a:xfrm>
                    <a:off x="9457311" y="4668235"/>
                    <a:ext cx="1276196" cy="389513"/>
                  </a:xfrm>
                  <a:prstGeom prst="ellipse">
                    <a:avLst/>
                  </a:prstGeom>
                  <a:solidFill>
                    <a:srgbClr val="FFC000"/>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solidFill>
                                <a:schemeClr val="bg1"/>
                              </a:solidFill>
                              <a:latin typeface="Cambria Math" charset="0"/>
                            </a:rPr>
                            <m:t>𝑆𝑖𝑐𝑘</m:t>
                          </m:r>
                          <m:r>
                            <m:rPr>
                              <m:nor/>
                            </m:rPr>
                            <a:rPr lang="de-DE">
                              <a:solidFill>
                                <a:schemeClr val="bg1"/>
                              </a:solidFill>
                              <a:latin typeface="Cambria Math" charset="0"/>
                            </a:rPr>
                            <m:t>.</m:t>
                          </m:r>
                          <m:r>
                            <a:rPr lang="de-DE" i="1" smtClean="0">
                              <a:solidFill>
                                <a:schemeClr val="bg1"/>
                              </a:solidFill>
                              <a:latin typeface="Cambria Math" panose="02040503050406030204" pitchFamily="18" charset="0"/>
                            </a:rPr>
                            <m:t>𝑏𝑜𝑏</m:t>
                          </m:r>
                        </m:oMath>
                      </m:oMathPara>
                    </a14:m>
                    <a:endParaRPr lang="en-GB" dirty="0">
                      <a:solidFill>
                        <a:schemeClr val="bg1"/>
                      </a:solidFill>
                    </a:endParaRPr>
                  </a:p>
                </p:txBody>
              </p:sp>
            </mc:Choice>
            <mc:Fallback xmlns="">
              <p:sp>
                <p:nvSpPr>
                  <p:cNvPr id="354" name="TextBox 353">
                    <a:extLst>
                      <a:ext uri="{FF2B5EF4-FFF2-40B4-BE49-F238E27FC236}">
                        <a16:creationId xmlns:a16="http://schemas.microsoft.com/office/drawing/2014/main" id="{DEC41F59-DB79-1B44-9D32-8C9E9E5EEF23}"/>
                      </a:ext>
                    </a:extLst>
                  </p:cNvPr>
                  <p:cNvSpPr txBox="1">
                    <a:spLocks noRot="1" noChangeAspect="1" noMove="1" noResize="1" noEditPoints="1" noAdjustHandles="1" noChangeArrowheads="1" noChangeShapeType="1" noTextEdit="1"/>
                  </p:cNvSpPr>
                  <p:nvPr/>
                </p:nvSpPr>
                <p:spPr>
                  <a:xfrm>
                    <a:off x="9457311" y="4668235"/>
                    <a:ext cx="1276196" cy="389513"/>
                  </a:xfrm>
                  <a:prstGeom prst="ellipse">
                    <a:avLst/>
                  </a:prstGeom>
                  <a:blipFill>
                    <a:blip r:embed="rId17"/>
                    <a:stretch>
                      <a:fillRect/>
                    </a:stretch>
                  </a:blipFill>
                  <a:ln>
                    <a:solidFill>
                      <a:schemeClr val="tx1"/>
                    </a:solidFill>
                  </a:ln>
                </p:spPr>
                <p:txBody>
                  <a:bodyPr/>
                  <a:lstStyle/>
                  <a:p>
                    <a:r>
                      <a:rPr lang="en-GB">
                        <a:noFill/>
                      </a:rPr>
                      <a:t> </a:t>
                    </a:r>
                  </a:p>
                </p:txBody>
              </p:sp>
            </mc:Fallback>
          </mc:AlternateContent>
          <p:cxnSp>
            <p:nvCxnSpPr>
              <p:cNvPr id="355" name="Straight Connector 354">
                <a:extLst>
                  <a:ext uri="{FF2B5EF4-FFF2-40B4-BE49-F238E27FC236}">
                    <a16:creationId xmlns:a16="http://schemas.microsoft.com/office/drawing/2014/main" id="{A5788B70-B9D4-4A42-8B01-38BD6540D5B8}"/>
                  </a:ext>
                </a:extLst>
              </p:cNvPr>
              <p:cNvCxnSpPr>
                <a:cxnSpLocks/>
                <a:stCxn id="363" idx="2"/>
                <a:endCxn id="354" idx="0"/>
              </p:cNvCxnSpPr>
              <p:nvPr/>
            </p:nvCxnSpPr>
            <p:spPr>
              <a:xfrm flipH="1">
                <a:off x="10095409" y="3860892"/>
                <a:ext cx="638097" cy="8073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6" name="Straight Connector 355">
                <a:extLst>
                  <a:ext uri="{FF2B5EF4-FFF2-40B4-BE49-F238E27FC236}">
                    <a16:creationId xmlns:a16="http://schemas.microsoft.com/office/drawing/2014/main" id="{9AD29BBD-82D4-E14C-B574-9D03FAE3EC92}"/>
                  </a:ext>
                </a:extLst>
              </p:cNvPr>
              <p:cNvCxnSpPr>
                <a:cxnSpLocks/>
                <a:stCxn id="363" idx="1"/>
                <a:endCxn id="321" idx="5"/>
              </p:cNvCxnSpPr>
              <p:nvPr/>
            </p:nvCxnSpPr>
            <p:spPr>
              <a:xfrm flipH="1">
                <a:off x="6352056" y="3788892"/>
                <a:ext cx="4309450" cy="166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7" name="Straight Connector 356">
                <a:extLst>
                  <a:ext uri="{FF2B5EF4-FFF2-40B4-BE49-F238E27FC236}">
                    <a16:creationId xmlns:a16="http://schemas.microsoft.com/office/drawing/2014/main" id="{91B26ADD-4C7C-5F46-849C-07CB5C417F9F}"/>
                  </a:ext>
                </a:extLst>
              </p:cNvPr>
              <p:cNvCxnSpPr>
                <a:cxnSpLocks/>
                <a:stCxn id="359" idx="1"/>
                <a:endCxn id="321" idx="5"/>
              </p:cNvCxnSpPr>
              <p:nvPr/>
            </p:nvCxnSpPr>
            <p:spPr>
              <a:xfrm flipH="1" flipV="1">
                <a:off x="6352056" y="3805524"/>
                <a:ext cx="2795095" cy="10574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8" name="Straight Connector 357">
                <a:extLst>
                  <a:ext uri="{FF2B5EF4-FFF2-40B4-BE49-F238E27FC236}">
                    <a16:creationId xmlns:a16="http://schemas.microsoft.com/office/drawing/2014/main" id="{E25FA9A1-E530-F543-99AC-2B0EF98803AA}"/>
                  </a:ext>
                </a:extLst>
              </p:cNvPr>
              <p:cNvCxnSpPr>
                <a:cxnSpLocks/>
                <a:stCxn id="361" idx="1"/>
                <a:endCxn id="321" idx="5"/>
              </p:cNvCxnSpPr>
              <p:nvPr/>
            </p:nvCxnSpPr>
            <p:spPr>
              <a:xfrm flipH="1" flipV="1">
                <a:off x="6352056" y="3805524"/>
                <a:ext cx="3676136" cy="2998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87" name="Group 286">
              <a:extLst>
                <a:ext uri="{FF2B5EF4-FFF2-40B4-BE49-F238E27FC236}">
                  <a16:creationId xmlns:a16="http://schemas.microsoft.com/office/drawing/2014/main" id="{E848A49B-CBC5-DC4E-80BA-6E9F40CC9280}"/>
                </a:ext>
              </a:extLst>
            </p:cNvPr>
            <p:cNvGrpSpPr/>
            <p:nvPr/>
          </p:nvGrpSpPr>
          <p:grpSpPr>
            <a:xfrm>
              <a:off x="3842201" y="1990370"/>
              <a:ext cx="4639759" cy="3904757"/>
              <a:chOff x="3847952" y="1640772"/>
              <a:chExt cx="4639759" cy="3904757"/>
            </a:xfrm>
          </p:grpSpPr>
          <mc:AlternateContent xmlns:mc="http://schemas.openxmlformats.org/markup-compatibility/2006" xmlns:a14="http://schemas.microsoft.com/office/drawing/2010/main">
            <mc:Choice Requires="a14">
              <p:sp>
                <p:nvSpPr>
                  <p:cNvPr id="288" name="TextBox 287">
                    <a:extLst>
                      <a:ext uri="{FF2B5EF4-FFF2-40B4-BE49-F238E27FC236}">
                        <a16:creationId xmlns:a16="http://schemas.microsoft.com/office/drawing/2014/main" id="{7398F775-BBD8-4F49-883A-D03B40FC4E96}"/>
                      </a:ext>
                    </a:extLst>
                  </p:cNvPr>
                  <p:cNvSpPr txBox="1"/>
                  <p:nvPr/>
                </p:nvSpPr>
                <p:spPr>
                  <a:xfrm>
                    <a:off x="4196621" y="2661917"/>
                    <a:ext cx="1534068" cy="389513"/>
                  </a:xfrm>
                  <a:prstGeom prst="ellipse">
                    <a:avLst/>
                  </a:prstGeom>
                  <a:solidFill>
                    <a:srgbClr val="FFC000"/>
                  </a:solidFill>
                  <a:ln>
                    <a:solidFill>
                      <a:schemeClr val="tx1"/>
                    </a:solidFill>
                  </a:ln>
                </p:spPr>
                <p:txBody>
                  <a:bodyPr wrap="none" lIns="0" tIns="0" rIns="0" bIns="0" rtlCol="0">
                    <a:spAutoFit/>
                  </a:bodyPr>
                  <a:lstStyle/>
                  <a:p>
                    <a:pPr marL="15875"/>
                    <a14:m>
                      <m:oMathPara xmlns:m="http://schemas.openxmlformats.org/officeDocument/2006/math">
                        <m:oMathParaPr>
                          <m:jc m:val="centerGroup"/>
                        </m:oMathParaPr>
                        <m:oMath xmlns:m="http://schemas.openxmlformats.org/officeDocument/2006/math">
                          <m:r>
                            <a:rPr lang="en-GB" i="1" smtClean="0">
                              <a:solidFill>
                                <a:schemeClr val="bg1"/>
                              </a:solidFill>
                              <a:latin typeface="Cambria Math" charset="0"/>
                            </a:rPr>
                            <m:t>𝑁𝑎𝑡</m:t>
                          </m:r>
                          <m:r>
                            <m:rPr>
                              <m:nor/>
                            </m:rPr>
                            <a:rPr lang="en-GB">
                              <a:solidFill>
                                <a:schemeClr val="bg1"/>
                              </a:solidFill>
                              <a:latin typeface="Cambria Math" charset="0"/>
                            </a:rPr>
                            <m:t>.</m:t>
                          </m:r>
                          <m:r>
                            <a:rPr lang="en-GB" i="1">
                              <a:solidFill>
                                <a:schemeClr val="bg1"/>
                              </a:solidFill>
                              <a:latin typeface="Cambria Math" panose="02040503050406030204" pitchFamily="18" charset="0"/>
                            </a:rPr>
                            <m:t>𝑓𝑙𝑜𝑜𝑑</m:t>
                          </m:r>
                        </m:oMath>
                      </m:oMathPara>
                    </a14:m>
                    <a:endParaRPr lang="en-GB" dirty="0">
                      <a:solidFill>
                        <a:schemeClr val="bg1"/>
                      </a:solidFill>
                    </a:endParaRPr>
                  </a:p>
                </p:txBody>
              </p:sp>
            </mc:Choice>
            <mc:Fallback xmlns="">
              <p:sp>
                <p:nvSpPr>
                  <p:cNvPr id="288" name="TextBox 287">
                    <a:extLst>
                      <a:ext uri="{FF2B5EF4-FFF2-40B4-BE49-F238E27FC236}">
                        <a16:creationId xmlns:a16="http://schemas.microsoft.com/office/drawing/2014/main" id="{7398F775-BBD8-4F49-883A-D03B40FC4E96}"/>
                      </a:ext>
                    </a:extLst>
                  </p:cNvPr>
                  <p:cNvSpPr txBox="1">
                    <a:spLocks noRot="1" noChangeAspect="1" noMove="1" noResize="1" noEditPoints="1" noAdjustHandles="1" noChangeArrowheads="1" noChangeShapeType="1" noTextEdit="1"/>
                  </p:cNvSpPr>
                  <p:nvPr/>
                </p:nvSpPr>
                <p:spPr>
                  <a:xfrm>
                    <a:off x="4196621" y="2661917"/>
                    <a:ext cx="1534068" cy="389513"/>
                  </a:xfrm>
                  <a:prstGeom prst="ellipse">
                    <a:avLst/>
                  </a:prstGeom>
                  <a:blipFill>
                    <a:blip r:embed="rId18"/>
                    <a:stretch>
                      <a:fillRect b="-6061"/>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89" name="TextBox 288">
                    <a:extLst>
                      <a:ext uri="{FF2B5EF4-FFF2-40B4-BE49-F238E27FC236}">
                        <a16:creationId xmlns:a16="http://schemas.microsoft.com/office/drawing/2014/main" id="{A7F3BE3A-B980-714F-8763-38E35012508E}"/>
                      </a:ext>
                    </a:extLst>
                  </p:cNvPr>
                  <p:cNvSpPr txBox="1"/>
                  <p:nvPr/>
                </p:nvSpPr>
                <p:spPr>
                  <a:xfrm>
                    <a:off x="6514831" y="2661917"/>
                    <a:ext cx="1289721" cy="389513"/>
                  </a:xfrm>
                  <a:prstGeom prst="ellipse">
                    <a:avLst/>
                  </a:prstGeom>
                  <a:solidFill>
                    <a:srgbClr val="FFC000"/>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i="1" smtClean="0">
                              <a:solidFill>
                                <a:schemeClr val="bg1"/>
                              </a:solidFill>
                              <a:latin typeface="Cambria Math" panose="02040503050406030204" pitchFamily="18" charset="0"/>
                            </a:rPr>
                            <m:t>𝑁𝑎𝑡</m:t>
                          </m:r>
                          <m:r>
                            <m:rPr>
                              <m:nor/>
                            </m:rPr>
                            <a:rPr lang="en-GB">
                              <a:solidFill>
                                <a:schemeClr val="bg1"/>
                              </a:solidFill>
                              <a:latin typeface="Cambria Math" charset="0"/>
                            </a:rPr>
                            <m:t>.</m:t>
                          </m:r>
                          <m:r>
                            <a:rPr lang="en-GB" i="1">
                              <a:solidFill>
                                <a:schemeClr val="bg1"/>
                              </a:solidFill>
                              <a:latin typeface="Cambria Math" panose="02040503050406030204" pitchFamily="18" charset="0"/>
                            </a:rPr>
                            <m:t>𝑓𝑖𝑟𝑒</m:t>
                          </m:r>
                        </m:oMath>
                      </m:oMathPara>
                    </a14:m>
                    <a:endParaRPr lang="en-GB" dirty="0">
                      <a:solidFill>
                        <a:schemeClr val="bg1"/>
                      </a:solidFill>
                    </a:endParaRPr>
                  </a:p>
                </p:txBody>
              </p:sp>
            </mc:Choice>
            <mc:Fallback xmlns="">
              <p:sp>
                <p:nvSpPr>
                  <p:cNvPr id="289" name="TextBox 288">
                    <a:extLst>
                      <a:ext uri="{FF2B5EF4-FFF2-40B4-BE49-F238E27FC236}">
                        <a16:creationId xmlns:a16="http://schemas.microsoft.com/office/drawing/2014/main" id="{A7F3BE3A-B980-714F-8763-38E35012508E}"/>
                      </a:ext>
                    </a:extLst>
                  </p:cNvPr>
                  <p:cNvSpPr txBox="1">
                    <a:spLocks noRot="1" noChangeAspect="1" noMove="1" noResize="1" noEditPoints="1" noAdjustHandles="1" noChangeArrowheads="1" noChangeShapeType="1" noTextEdit="1"/>
                  </p:cNvSpPr>
                  <p:nvPr/>
                </p:nvSpPr>
                <p:spPr>
                  <a:xfrm>
                    <a:off x="6514831" y="2661917"/>
                    <a:ext cx="1289721" cy="389513"/>
                  </a:xfrm>
                  <a:prstGeom prst="ellipse">
                    <a:avLst/>
                  </a:prstGeom>
                  <a:blipFill>
                    <a:blip r:embed="rId19"/>
                    <a:stretch>
                      <a:fillRect b="-6061"/>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90" name="TextBox 289">
                    <a:extLst>
                      <a:ext uri="{FF2B5EF4-FFF2-40B4-BE49-F238E27FC236}">
                        <a16:creationId xmlns:a16="http://schemas.microsoft.com/office/drawing/2014/main" id="{8863E4D2-2EEA-024B-9852-72F8BBEA2EA6}"/>
                      </a:ext>
                    </a:extLst>
                  </p:cNvPr>
                  <p:cNvSpPr txBox="1"/>
                  <p:nvPr/>
                </p:nvSpPr>
                <p:spPr>
                  <a:xfrm>
                    <a:off x="3944884" y="5150919"/>
                    <a:ext cx="1609807" cy="389513"/>
                  </a:xfrm>
                  <a:prstGeom prst="ellipse">
                    <a:avLst/>
                  </a:prstGeom>
                  <a:solidFill>
                    <a:srgbClr val="FFC000"/>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i="1" smtClean="0">
                              <a:solidFill>
                                <a:schemeClr val="bg1"/>
                              </a:solidFill>
                              <a:latin typeface="Cambria Math" charset="0"/>
                            </a:rPr>
                            <m:t>𝑇𝑟𝑎𝑣𝑒𝑙</m:t>
                          </m:r>
                          <m:r>
                            <m:rPr>
                              <m:nor/>
                            </m:rPr>
                            <a:rPr lang="en-GB">
                              <a:solidFill>
                                <a:schemeClr val="bg1"/>
                              </a:solidFill>
                              <a:latin typeface="Cambria Math" charset="0"/>
                            </a:rPr>
                            <m:t>.</m:t>
                          </m:r>
                          <m:r>
                            <a:rPr lang="en-GB" i="1" smtClean="0">
                              <a:solidFill>
                                <a:schemeClr val="bg1"/>
                              </a:solidFill>
                              <a:latin typeface="Cambria Math" charset="0"/>
                            </a:rPr>
                            <m:t>𝑒𝑣𝑒</m:t>
                          </m:r>
                        </m:oMath>
                      </m:oMathPara>
                    </a14:m>
                    <a:endParaRPr lang="en-GB" dirty="0">
                      <a:solidFill>
                        <a:schemeClr val="bg1"/>
                      </a:solidFill>
                    </a:endParaRPr>
                  </a:p>
                </p:txBody>
              </p:sp>
            </mc:Choice>
            <mc:Fallback xmlns="">
              <p:sp>
                <p:nvSpPr>
                  <p:cNvPr id="290" name="TextBox 289">
                    <a:extLst>
                      <a:ext uri="{FF2B5EF4-FFF2-40B4-BE49-F238E27FC236}">
                        <a16:creationId xmlns:a16="http://schemas.microsoft.com/office/drawing/2014/main" id="{8863E4D2-2EEA-024B-9852-72F8BBEA2EA6}"/>
                      </a:ext>
                    </a:extLst>
                  </p:cNvPr>
                  <p:cNvSpPr txBox="1">
                    <a:spLocks noRot="1" noChangeAspect="1" noMove="1" noResize="1" noEditPoints="1" noAdjustHandles="1" noChangeArrowheads="1" noChangeShapeType="1" noTextEdit="1"/>
                  </p:cNvSpPr>
                  <p:nvPr/>
                </p:nvSpPr>
                <p:spPr>
                  <a:xfrm>
                    <a:off x="3944884" y="5150919"/>
                    <a:ext cx="1609807" cy="389513"/>
                  </a:xfrm>
                  <a:prstGeom prst="ellipse">
                    <a:avLst/>
                  </a:prstGeom>
                  <a:blipFill>
                    <a:blip r:embed="rId20"/>
                    <a:stretch>
                      <a:fillRect/>
                    </a:stretch>
                  </a:blipFill>
                  <a:ln>
                    <a:solidFill>
                      <a:schemeClr val="tx1"/>
                    </a:solidFill>
                  </a:ln>
                </p:spPr>
                <p:txBody>
                  <a:bodyPr/>
                  <a:lstStyle/>
                  <a:p>
                    <a:r>
                      <a:rPr lang="en-GB">
                        <a:noFill/>
                      </a:rPr>
                      <a:t> </a:t>
                    </a:r>
                  </a:p>
                </p:txBody>
              </p:sp>
            </mc:Fallback>
          </mc:AlternateContent>
          <p:cxnSp>
            <p:nvCxnSpPr>
              <p:cNvPr id="291" name="Straight Connector 290">
                <a:extLst>
                  <a:ext uri="{FF2B5EF4-FFF2-40B4-BE49-F238E27FC236}">
                    <a16:creationId xmlns:a16="http://schemas.microsoft.com/office/drawing/2014/main" id="{13F946C8-2654-5D49-B844-46762F4156E8}"/>
                  </a:ext>
                </a:extLst>
              </p:cNvPr>
              <p:cNvCxnSpPr>
                <a:cxnSpLocks/>
                <a:stCxn id="341" idx="1"/>
                <a:endCxn id="288" idx="6"/>
              </p:cNvCxnSpPr>
              <p:nvPr/>
            </p:nvCxnSpPr>
            <p:spPr>
              <a:xfrm flipH="1">
                <a:off x="5730689" y="2856673"/>
                <a:ext cx="139616"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a:extLst>
                  <a:ext uri="{FF2B5EF4-FFF2-40B4-BE49-F238E27FC236}">
                    <a16:creationId xmlns:a16="http://schemas.microsoft.com/office/drawing/2014/main" id="{86B5AC8B-F1CC-064A-BE8F-615D0E6E584F}"/>
                  </a:ext>
                </a:extLst>
              </p:cNvPr>
              <p:cNvCxnSpPr>
                <a:cxnSpLocks/>
                <a:stCxn id="290" idx="0"/>
                <a:endCxn id="339" idx="2"/>
              </p:cNvCxnSpPr>
              <p:nvPr/>
            </p:nvCxnSpPr>
            <p:spPr>
              <a:xfrm flipV="1">
                <a:off x="4749788" y="4737872"/>
                <a:ext cx="4946" cy="4130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3" name="Straight Connector 292">
                <a:extLst>
                  <a:ext uri="{FF2B5EF4-FFF2-40B4-BE49-F238E27FC236}">
                    <a16:creationId xmlns:a16="http://schemas.microsoft.com/office/drawing/2014/main" id="{890A28DC-8FA3-824A-BA64-9149EA1B4628}"/>
                  </a:ext>
                </a:extLst>
              </p:cNvPr>
              <p:cNvCxnSpPr>
                <a:cxnSpLocks/>
                <a:stCxn id="321" idx="4"/>
                <a:endCxn id="337" idx="0"/>
              </p:cNvCxnSpPr>
              <p:nvPr/>
            </p:nvCxnSpPr>
            <p:spPr>
              <a:xfrm flipH="1">
                <a:off x="5205145" y="3862567"/>
                <a:ext cx="884440" cy="7329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a:extLst>
                  <a:ext uri="{FF2B5EF4-FFF2-40B4-BE49-F238E27FC236}">
                    <a16:creationId xmlns:a16="http://schemas.microsoft.com/office/drawing/2014/main" id="{E959501C-F3B9-774A-808D-E5D9287E360A}"/>
                  </a:ext>
                </a:extLst>
              </p:cNvPr>
              <p:cNvCxnSpPr>
                <a:cxnSpLocks/>
                <a:stCxn id="320" idx="2"/>
                <a:endCxn id="337" idx="3"/>
              </p:cNvCxnSpPr>
              <p:nvPr/>
            </p:nvCxnSpPr>
            <p:spPr>
              <a:xfrm flipH="1">
                <a:off x="5277145" y="4665872"/>
                <a:ext cx="141017" cy="16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5" name="Straight Connector 294">
                <a:extLst>
                  <a:ext uri="{FF2B5EF4-FFF2-40B4-BE49-F238E27FC236}">
                    <a16:creationId xmlns:a16="http://schemas.microsoft.com/office/drawing/2014/main" id="{85354E3B-2534-0C47-93D5-8CC237FB2A5D}"/>
                  </a:ext>
                </a:extLst>
              </p:cNvPr>
              <p:cNvCxnSpPr>
                <a:cxnSpLocks/>
                <a:stCxn id="339" idx="0"/>
                <a:endCxn id="321" idx="4"/>
              </p:cNvCxnSpPr>
              <p:nvPr/>
            </p:nvCxnSpPr>
            <p:spPr>
              <a:xfrm flipV="1">
                <a:off x="4754734" y="3862567"/>
                <a:ext cx="1334851" cy="7313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96" name="Group 295">
                <a:extLst>
                  <a:ext uri="{FF2B5EF4-FFF2-40B4-BE49-F238E27FC236}">
                    <a16:creationId xmlns:a16="http://schemas.microsoft.com/office/drawing/2014/main" id="{314B33B1-7586-7241-B6DB-FD9A812D2856}"/>
                  </a:ext>
                </a:extLst>
              </p:cNvPr>
              <p:cNvGrpSpPr/>
              <p:nvPr/>
            </p:nvGrpSpPr>
            <p:grpSpPr>
              <a:xfrm>
                <a:off x="5852909" y="2560892"/>
                <a:ext cx="190052" cy="367781"/>
                <a:chOff x="6667403" y="2704840"/>
                <a:chExt cx="190052" cy="367781"/>
              </a:xfrm>
            </p:grpSpPr>
            <p:sp>
              <p:nvSpPr>
                <p:cNvPr id="341" name="Rectangle 340">
                  <a:extLst>
                    <a:ext uri="{FF2B5EF4-FFF2-40B4-BE49-F238E27FC236}">
                      <a16:creationId xmlns:a16="http://schemas.microsoft.com/office/drawing/2014/main" id="{15D5363E-4C54-B447-BDAF-BB4BF38888FE}"/>
                    </a:ext>
                  </a:extLst>
                </p:cNvPr>
                <p:cNvSpPr/>
                <p:nvPr/>
              </p:nvSpPr>
              <p:spPr>
                <a:xfrm>
                  <a:off x="6684799" y="2928621"/>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mc:AlternateContent xmlns:mc="http://schemas.openxmlformats.org/markup-compatibility/2006" xmlns:a14="http://schemas.microsoft.com/office/drawing/2010/main">
              <mc:Choice Requires="a14">
                <p:sp>
                  <p:nvSpPr>
                    <p:cNvPr id="342" name="TextBox 341">
                      <a:extLst>
                        <a:ext uri="{FF2B5EF4-FFF2-40B4-BE49-F238E27FC236}">
                          <a16:creationId xmlns:a16="http://schemas.microsoft.com/office/drawing/2014/main" id="{42E8F777-BDD5-874A-BF98-25C7BA46D5C3}"/>
                        </a:ext>
                      </a:extLst>
                    </p:cNvPr>
                    <p:cNvSpPr txBox="1"/>
                    <p:nvPr/>
                  </p:nvSpPr>
                  <p:spPr>
                    <a:xfrm>
                      <a:off x="6667403" y="2704840"/>
                      <a:ext cx="190052"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1</m:t>
                                </m:r>
                              </m:sub>
                            </m:sSub>
                          </m:oMath>
                        </m:oMathPara>
                      </a14:m>
                      <a:endParaRPr lang="en-GB" sz="1400" dirty="0">
                        <a:solidFill>
                          <a:schemeClr val="tx1"/>
                        </a:solidFill>
                      </a:endParaRPr>
                    </a:p>
                  </p:txBody>
                </p:sp>
              </mc:Choice>
              <mc:Fallback xmlns="">
                <p:sp>
                  <p:nvSpPr>
                    <p:cNvPr id="193" name="TextBox 192">
                      <a:extLst>
                        <a:ext uri="{FF2B5EF4-FFF2-40B4-BE49-F238E27FC236}">
                          <a16:creationId xmlns:a16="http://schemas.microsoft.com/office/drawing/2014/main" id="{6F0ACABE-84EF-5A4E-B40B-DEA96BC87685}"/>
                        </a:ext>
                      </a:extLst>
                    </p:cNvPr>
                    <p:cNvSpPr txBox="1">
                      <a:spLocks noRot="1" noChangeAspect="1" noMove="1" noResize="1" noEditPoints="1" noAdjustHandles="1" noChangeArrowheads="1" noChangeShapeType="1" noTextEdit="1"/>
                    </p:cNvSpPr>
                    <p:nvPr/>
                  </p:nvSpPr>
                  <p:spPr>
                    <a:xfrm>
                      <a:off x="6667403" y="2704840"/>
                      <a:ext cx="190052" cy="215444"/>
                    </a:xfrm>
                    <a:prstGeom prst="rect">
                      <a:avLst/>
                    </a:prstGeom>
                    <a:blipFill>
                      <a:blip r:embed="rId21"/>
                      <a:stretch>
                        <a:fillRect l="-37500" b="-27778"/>
                      </a:stretch>
                    </a:blipFill>
                  </p:spPr>
                  <p:txBody>
                    <a:bodyPr/>
                    <a:lstStyle/>
                    <a:p>
                      <a:r>
                        <a:rPr lang="en-GB">
                          <a:noFill/>
                        </a:rPr>
                        <a:t> </a:t>
                      </a:r>
                    </a:p>
                  </p:txBody>
                </p:sp>
              </mc:Fallback>
            </mc:AlternateContent>
          </p:grpSp>
          <p:grpSp>
            <p:nvGrpSpPr>
              <p:cNvPr id="297" name="Group 296">
                <a:extLst>
                  <a:ext uri="{FF2B5EF4-FFF2-40B4-BE49-F238E27FC236}">
                    <a16:creationId xmlns:a16="http://schemas.microsoft.com/office/drawing/2014/main" id="{B90BB904-0E27-B542-94CF-7729385E9D16}"/>
                  </a:ext>
                </a:extLst>
              </p:cNvPr>
              <p:cNvGrpSpPr/>
              <p:nvPr/>
            </p:nvGrpSpPr>
            <p:grpSpPr>
              <a:xfrm>
                <a:off x="4652677" y="4361728"/>
                <a:ext cx="194219" cy="376144"/>
                <a:chOff x="5467171" y="4505676"/>
                <a:chExt cx="194219" cy="376144"/>
              </a:xfrm>
            </p:grpSpPr>
            <p:sp>
              <p:nvSpPr>
                <p:cNvPr id="339" name="Rectangle 338">
                  <a:extLst>
                    <a:ext uri="{FF2B5EF4-FFF2-40B4-BE49-F238E27FC236}">
                      <a16:creationId xmlns:a16="http://schemas.microsoft.com/office/drawing/2014/main" id="{131AACC4-25D0-EB43-BD7F-DD541454504E}"/>
                    </a:ext>
                  </a:extLst>
                </p:cNvPr>
                <p:cNvSpPr/>
                <p:nvPr/>
              </p:nvSpPr>
              <p:spPr>
                <a:xfrm>
                  <a:off x="5497228" y="4737820"/>
                  <a:ext cx="144000" cy="14400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mc:AlternateContent xmlns:mc="http://schemas.openxmlformats.org/markup-compatibility/2006" xmlns:a14="http://schemas.microsoft.com/office/drawing/2010/main">
              <mc:Choice Requires="a14">
                <p:sp>
                  <p:nvSpPr>
                    <p:cNvPr id="340" name="TextBox 339">
                      <a:extLst>
                        <a:ext uri="{FF2B5EF4-FFF2-40B4-BE49-F238E27FC236}">
                          <a16:creationId xmlns:a16="http://schemas.microsoft.com/office/drawing/2014/main" id="{DA360494-B824-C643-9866-BCD7E8A7CC05}"/>
                        </a:ext>
                      </a:extLst>
                    </p:cNvPr>
                    <p:cNvSpPr txBox="1"/>
                    <p:nvPr/>
                  </p:nvSpPr>
                  <p:spPr>
                    <a:xfrm>
                      <a:off x="5467171" y="4505676"/>
                      <a:ext cx="194219"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2</m:t>
                                </m:r>
                              </m:sub>
                            </m:sSub>
                          </m:oMath>
                        </m:oMathPara>
                      </a14:m>
                      <a:endParaRPr lang="en-GB" sz="1400" dirty="0">
                        <a:solidFill>
                          <a:schemeClr val="tx1"/>
                        </a:solidFill>
                      </a:endParaRPr>
                    </a:p>
                  </p:txBody>
                </p:sp>
              </mc:Choice>
              <mc:Fallback xmlns="">
                <p:sp>
                  <p:nvSpPr>
                    <p:cNvPr id="74" name="TextBox 73">
                      <a:extLst>
                        <a:ext uri="{FF2B5EF4-FFF2-40B4-BE49-F238E27FC236}">
                          <a16:creationId xmlns:a16="http://schemas.microsoft.com/office/drawing/2014/main" id="{4E94406F-0346-7E44-AAD6-6115D2F26F4A}"/>
                        </a:ext>
                      </a:extLst>
                    </p:cNvPr>
                    <p:cNvSpPr txBox="1">
                      <a:spLocks noRot="1" noChangeAspect="1" noMove="1" noResize="1" noEditPoints="1" noAdjustHandles="1" noChangeArrowheads="1" noChangeShapeType="1" noTextEdit="1"/>
                    </p:cNvSpPr>
                    <p:nvPr/>
                  </p:nvSpPr>
                  <p:spPr>
                    <a:xfrm>
                      <a:off x="5467171" y="4505676"/>
                      <a:ext cx="194219" cy="215444"/>
                    </a:xfrm>
                    <a:prstGeom prst="rect">
                      <a:avLst/>
                    </a:prstGeom>
                    <a:blipFill>
                      <a:blip r:embed="rId22"/>
                      <a:stretch>
                        <a:fillRect l="-35294" b="-33333"/>
                      </a:stretch>
                    </a:blipFill>
                  </p:spPr>
                  <p:txBody>
                    <a:bodyPr/>
                    <a:lstStyle/>
                    <a:p>
                      <a:r>
                        <a:rPr lang="en-GB">
                          <a:noFill/>
                        </a:rPr>
                        <a:t> </a:t>
                      </a:r>
                    </a:p>
                  </p:txBody>
                </p:sp>
              </mc:Fallback>
            </mc:AlternateContent>
          </p:grpSp>
          <p:grpSp>
            <p:nvGrpSpPr>
              <p:cNvPr id="298" name="Group 297">
                <a:extLst>
                  <a:ext uri="{FF2B5EF4-FFF2-40B4-BE49-F238E27FC236}">
                    <a16:creationId xmlns:a16="http://schemas.microsoft.com/office/drawing/2014/main" id="{036B79BF-7B01-F242-8674-3F634C092F75}"/>
                  </a:ext>
                </a:extLst>
              </p:cNvPr>
              <p:cNvGrpSpPr/>
              <p:nvPr/>
            </p:nvGrpSpPr>
            <p:grpSpPr>
              <a:xfrm>
                <a:off x="5113863" y="4362082"/>
                <a:ext cx="194219" cy="377457"/>
                <a:chOff x="5928357" y="4506030"/>
                <a:chExt cx="194219" cy="377457"/>
              </a:xfrm>
            </p:grpSpPr>
            <p:sp>
              <p:nvSpPr>
                <p:cNvPr id="337" name="Rectangle 336">
                  <a:extLst>
                    <a:ext uri="{FF2B5EF4-FFF2-40B4-BE49-F238E27FC236}">
                      <a16:creationId xmlns:a16="http://schemas.microsoft.com/office/drawing/2014/main" id="{27141C5D-6A1C-7C4A-B245-AEA0A12AD8AA}"/>
                    </a:ext>
                  </a:extLst>
                </p:cNvPr>
                <p:cNvSpPr/>
                <p:nvPr/>
              </p:nvSpPr>
              <p:spPr>
                <a:xfrm>
                  <a:off x="5947639" y="4739487"/>
                  <a:ext cx="144000" cy="144000"/>
                </a:xfrm>
                <a:prstGeom prst="rect">
                  <a:avLst/>
                </a:prstGeom>
                <a:solidFill>
                  <a:schemeClr val="tx1">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lumMod val="40000"/>
                        <a:lumOff val="60000"/>
                      </a:schemeClr>
                    </a:solidFill>
                  </a:endParaRPr>
                </a:p>
              </p:txBody>
            </p:sp>
            <mc:AlternateContent xmlns:mc="http://schemas.openxmlformats.org/markup-compatibility/2006" xmlns:a14="http://schemas.microsoft.com/office/drawing/2010/main">
              <mc:Choice Requires="a14">
                <p:sp>
                  <p:nvSpPr>
                    <p:cNvPr id="338" name="TextBox 337">
                      <a:extLst>
                        <a:ext uri="{FF2B5EF4-FFF2-40B4-BE49-F238E27FC236}">
                          <a16:creationId xmlns:a16="http://schemas.microsoft.com/office/drawing/2014/main" id="{B01F7CDC-B763-234B-94C5-EF3713422A2D}"/>
                        </a:ext>
                      </a:extLst>
                    </p:cNvPr>
                    <p:cNvSpPr txBox="1"/>
                    <p:nvPr/>
                  </p:nvSpPr>
                  <p:spPr>
                    <a:xfrm>
                      <a:off x="5928357" y="4506030"/>
                      <a:ext cx="194219"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3</m:t>
                                </m:r>
                              </m:sub>
                            </m:sSub>
                          </m:oMath>
                        </m:oMathPara>
                      </a14:m>
                      <a:endParaRPr lang="en-GB" sz="1400" dirty="0">
                        <a:solidFill>
                          <a:schemeClr val="tx1"/>
                        </a:solidFill>
                      </a:endParaRPr>
                    </a:p>
                  </p:txBody>
                </p:sp>
              </mc:Choice>
              <mc:Fallback xmlns="">
                <p:sp>
                  <p:nvSpPr>
                    <p:cNvPr id="72" name="TextBox 71">
                      <a:extLst>
                        <a:ext uri="{FF2B5EF4-FFF2-40B4-BE49-F238E27FC236}">
                          <a16:creationId xmlns:a16="http://schemas.microsoft.com/office/drawing/2014/main" id="{DA81C451-E79E-9D4F-9E14-CEFD99F027E9}"/>
                        </a:ext>
                      </a:extLst>
                    </p:cNvPr>
                    <p:cNvSpPr txBox="1">
                      <a:spLocks noRot="1" noChangeAspect="1" noMove="1" noResize="1" noEditPoints="1" noAdjustHandles="1" noChangeArrowheads="1" noChangeShapeType="1" noTextEdit="1"/>
                    </p:cNvSpPr>
                    <p:nvPr/>
                  </p:nvSpPr>
                  <p:spPr>
                    <a:xfrm>
                      <a:off x="5928357" y="4506030"/>
                      <a:ext cx="194219" cy="215444"/>
                    </a:xfrm>
                    <a:prstGeom prst="rect">
                      <a:avLst/>
                    </a:prstGeom>
                    <a:blipFill>
                      <a:blip r:embed="rId23"/>
                      <a:stretch>
                        <a:fillRect l="-37500" b="-33333"/>
                      </a:stretch>
                    </a:blipFill>
                  </p:spPr>
                  <p:txBody>
                    <a:bodyPr/>
                    <a:lstStyle/>
                    <a:p>
                      <a:r>
                        <a:rPr lang="en-GB">
                          <a:noFill/>
                        </a:rPr>
                        <a:t> </a:t>
                      </a:r>
                    </a:p>
                  </p:txBody>
                </p:sp>
              </mc:Fallback>
            </mc:AlternateContent>
          </p:grpSp>
          <p:cxnSp>
            <p:nvCxnSpPr>
              <p:cNvPr id="299" name="Straight Connector 298">
                <a:extLst>
                  <a:ext uri="{FF2B5EF4-FFF2-40B4-BE49-F238E27FC236}">
                    <a16:creationId xmlns:a16="http://schemas.microsoft.com/office/drawing/2014/main" id="{8CB3ADC8-8750-3643-8729-066F7BEB921E}"/>
                  </a:ext>
                </a:extLst>
              </p:cNvPr>
              <p:cNvCxnSpPr>
                <a:cxnSpLocks/>
                <a:stCxn id="289" idx="2"/>
                <a:endCxn id="335" idx="3"/>
              </p:cNvCxnSpPr>
              <p:nvPr/>
            </p:nvCxnSpPr>
            <p:spPr>
              <a:xfrm flipH="1" flipV="1">
                <a:off x="6306202" y="2856673"/>
                <a:ext cx="208629"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0" name="Straight Connector 299">
                <a:extLst>
                  <a:ext uri="{FF2B5EF4-FFF2-40B4-BE49-F238E27FC236}">
                    <a16:creationId xmlns:a16="http://schemas.microsoft.com/office/drawing/2014/main" id="{B711606C-1C5E-934C-9ACF-C6C87CF84B20}"/>
                  </a:ext>
                </a:extLst>
              </p:cNvPr>
              <p:cNvCxnSpPr>
                <a:cxnSpLocks/>
                <a:stCxn id="321" idx="0"/>
                <a:endCxn id="335" idx="2"/>
              </p:cNvCxnSpPr>
              <p:nvPr/>
            </p:nvCxnSpPr>
            <p:spPr>
              <a:xfrm flipV="1">
                <a:off x="6089585" y="2928673"/>
                <a:ext cx="144617" cy="544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1" name="Straight Connector 300">
                <a:extLst>
                  <a:ext uri="{FF2B5EF4-FFF2-40B4-BE49-F238E27FC236}">
                    <a16:creationId xmlns:a16="http://schemas.microsoft.com/office/drawing/2014/main" id="{1BDD9108-A07A-EB47-9438-5BF77EE15470}"/>
                  </a:ext>
                </a:extLst>
              </p:cNvPr>
              <p:cNvCxnSpPr>
                <a:cxnSpLocks/>
                <a:stCxn id="333" idx="3"/>
                <a:endCxn id="288" idx="2"/>
              </p:cNvCxnSpPr>
              <p:nvPr/>
            </p:nvCxnSpPr>
            <p:spPr>
              <a:xfrm>
                <a:off x="4011827" y="2856673"/>
                <a:ext cx="18479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2" name="Straight Connector 301">
                <a:extLst>
                  <a:ext uri="{FF2B5EF4-FFF2-40B4-BE49-F238E27FC236}">
                    <a16:creationId xmlns:a16="http://schemas.microsoft.com/office/drawing/2014/main" id="{A960EAF2-5095-3647-AFCE-6398053B31E8}"/>
                  </a:ext>
                </a:extLst>
              </p:cNvPr>
              <p:cNvCxnSpPr>
                <a:cxnSpLocks/>
                <a:stCxn id="289" idx="6"/>
                <a:endCxn id="331" idx="1"/>
              </p:cNvCxnSpPr>
              <p:nvPr/>
            </p:nvCxnSpPr>
            <p:spPr>
              <a:xfrm flipV="1">
                <a:off x="7804552" y="2856673"/>
                <a:ext cx="18479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3" name="Straight Connector 302">
                <a:extLst>
                  <a:ext uri="{FF2B5EF4-FFF2-40B4-BE49-F238E27FC236}">
                    <a16:creationId xmlns:a16="http://schemas.microsoft.com/office/drawing/2014/main" id="{89BAB6EB-88B0-0746-AE76-E78AF86F5B7C}"/>
                  </a:ext>
                </a:extLst>
              </p:cNvPr>
              <p:cNvCxnSpPr>
                <a:cxnSpLocks/>
                <a:stCxn id="317" idx="4"/>
                <a:endCxn id="341" idx="0"/>
              </p:cNvCxnSpPr>
              <p:nvPr/>
            </p:nvCxnSpPr>
            <p:spPr>
              <a:xfrm flipH="1">
                <a:off x="5942305" y="2488892"/>
                <a:ext cx="153253" cy="2957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4" name="Straight Connector 303">
                <a:extLst>
                  <a:ext uri="{FF2B5EF4-FFF2-40B4-BE49-F238E27FC236}">
                    <a16:creationId xmlns:a16="http://schemas.microsoft.com/office/drawing/2014/main" id="{CA38DB80-9A64-4641-8133-461A75319DED}"/>
                  </a:ext>
                </a:extLst>
              </p:cNvPr>
              <p:cNvCxnSpPr>
                <a:cxnSpLocks/>
                <a:stCxn id="317" idx="4"/>
                <a:endCxn id="335" idx="0"/>
              </p:cNvCxnSpPr>
              <p:nvPr/>
            </p:nvCxnSpPr>
            <p:spPr>
              <a:xfrm>
                <a:off x="6095558" y="2488892"/>
                <a:ext cx="138644" cy="2957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5" name="Straight Connector 304">
                <a:extLst>
                  <a:ext uri="{FF2B5EF4-FFF2-40B4-BE49-F238E27FC236}">
                    <a16:creationId xmlns:a16="http://schemas.microsoft.com/office/drawing/2014/main" id="{753805ED-16DF-2549-9959-26311E960718}"/>
                  </a:ext>
                </a:extLst>
              </p:cNvPr>
              <p:cNvCxnSpPr>
                <a:cxnSpLocks/>
                <a:stCxn id="333" idx="3"/>
                <a:endCxn id="318" idx="3"/>
              </p:cNvCxnSpPr>
              <p:nvPr/>
            </p:nvCxnSpPr>
            <p:spPr>
              <a:xfrm flipV="1">
                <a:off x="4011827" y="1973242"/>
                <a:ext cx="1578483" cy="8834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6" name="Straight Connector 305">
                <a:extLst>
                  <a:ext uri="{FF2B5EF4-FFF2-40B4-BE49-F238E27FC236}">
                    <a16:creationId xmlns:a16="http://schemas.microsoft.com/office/drawing/2014/main" id="{23DED9D7-7246-4D47-BA04-5B8D265E0AD0}"/>
                  </a:ext>
                </a:extLst>
              </p:cNvPr>
              <p:cNvCxnSpPr>
                <a:cxnSpLocks/>
                <a:stCxn id="318" idx="5"/>
                <a:endCxn id="331" idx="1"/>
              </p:cNvCxnSpPr>
              <p:nvPr/>
            </p:nvCxnSpPr>
            <p:spPr>
              <a:xfrm>
                <a:off x="6588861" y="1973242"/>
                <a:ext cx="1400485" cy="8834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a:extLst>
                  <a:ext uri="{FF2B5EF4-FFF2-40B4-BE49-F238E27FC236}">
                    <a16:creationId xmlns:a16="http://schemas.microsoft.com/office/drawing/2014/main" id="{C7BF8377-119C-8145-9DF5-35F98D65203F}"/>
                  </a:ext>
                </a:extLst>
              </p:cNvPr>
              <p:cNvCxnSpPr>
                <a:cxnSpLocks/>
                <a:stCxn id="333" idx="3"/>
                <a:endCxn id="321" idx="2"/>
              </p:cNvCxnSpPr>
              <p:nvPr/>
            </p:nvCxnSpPr>
            <p:spPr>
              <a:xfrm>
                <a:off x="4011827" y="2856673"/>
                <a:ext cx="1698433" cy="8111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8" name="Straight Connector 307">
                <a:extLst>
                  <a:ext uri="{FF2B5EF4-FFF2-40B4-BE49-F238E27FC236}">
                    <a16:creationId xmlns:a16="http://schemas.microsoft.com/office/drawing/2014/main" id="{1ED949D5-E884-9245-98FE-B96820B478F7}"/>
                  </a:ext>
                </a:extLst>
              </p:cNvPr>
              <p:cNvCxnSpPr>
                <a:cxnSpLocks/>
                <a:stCxn id="331" idx="1"/>
                <a:endCxn id="321" idx="6"/>
              </p:cNvCxnSpPr>
              <p:nvPr/>
            </p:nvCxnSpPr>
            <p:spPr>
              <a:xfrm flipH="1">
                <a:off x="6468909" y="2856673"/>
                <a:ext cx="1520437" cy="8111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9" name="Straight Connector 308">
                <a:extLst>
                  <a:ext uri="{FF2B5EF4-FFF2-40B4-BE49-F238E27FC236}">
                    <a16:creationId xmlns:a16="http://schemas.microsoft.com/office/drawing/2014/main" id="{F9237FA2-EDAF-134C-9163-FAE6D247D444}"/>
                  </a:ext>
                </a:extLst>
              </p:cNvPr>
              <p:cNvCxnSpPr>
                <a:cxnSpLocks/>
                <a:stCxn id="337" idx="2"/>
                <a:endCxn id="322" idx="1"/>
              </p:cNvCxnSpPr>
              <p:nvPr/>
            </p:nvCxnSpPr>
            <p:spPr>
              <a:xfrm>
                <a:off x="5205145" y="4739539"/>
                <a:ext cx="455658" cy="2620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0" name="Straight Connector 309">
                <a:extLst>
                  <a:ext uri="{FF2B5EF4-FFF2-40B4-BE49-F238E27FC236}">
                    <a16:creationId xmlns:a16="http://schemas.microsoft.com/office/drawing/2014/main" id="{FC9773D7-1B39-9A44-A7A5-94E69708914E}"/>
                  </a:ext>
                </a:extLst>
              </p:cNvPr>
              <p:cNvCxnSpPr>
                <a:cxnSpLocks/>
                <a:stCxn id="321" idx="4"/>
                <a:endCxn id="329" idx="3"/>
              </p:cNvCxnSpPr>
              <p:nvPr/>
            </p:nvCxnSpPr>
            <p:spPr>
              <a:xfrm>
                <a:off x="6089585" y="3862567"/>
                <a:ext cx="1497515" cy="7912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1" name="Straight Connector 310">
                <a:extLst>
                  <a:ext uri="{FF2B5EF4-FFF2-40B4-BE49-F238E27FC236}">
                    <a16:creationId xmlns:a16="http://schemas.microsoft.com/office/drawing/2014/main" id="{534F05BD-82B9-0144-ABC9-9005138B12A6}"/>
                  </a:ext>
                </a:extLst>
              </p:cNvPr>
              <p:cNvCxnSpPr>
                <a:cxnSpLocks/>
                <a:stCxn id="322" idx="7"/>
                <a:endCxn id="329" idx="2"/>
              </p:cNvCxnSpPr>
              <p:nvPr/>
            </p:nvCxnSpPr>
            <p:spPr>
              <a:xfrm flipV="1">
                <a:off x="6542490" y="4725832"/>
                <a:ext cx="972610" cy="2757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2" name="Straight Connector 311">
                <a:extLst>
                  <a:ext uri="{FF2B5EF4-FFF2-40B4-BE49-F238E27FC236}">
                    <a16:creationId xmlns:a16="http://schemas.microsoft.com/office/drawing/2014/main" id="{21FDEC7E-D4D4-4C49-8AA3-F99ED76E390C}"/>
                  </a:ext>
                </a:extLst>
              </p:cNvPr>
              <p:cNvCxnSpPr>
                <a:cxnSpLocks/>
                <a:stCxn id="329" idx="2"/>
                <a:endCxn id="319" idx="0"/>
              </p:cNvCxnSpPr>
              <p:nvPr/>
            </p:nvCxnSpPr>
            <p:spPr>
              <a:xfrm>
                <a:off x="7515100" y="4725832"/>
                <a:ext cx="1" cy="43018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13" name="Group 312">
                <a:extLst>
                  <a:ext uri="{FF2B5EF4-FFF2-40B4-BE49-F238E27FC236}">
                    <a16:creationId xmlns:a16="http://schemas.microsoft.com/office/drawing/2014/main" id="{72BE988E-63C5-DA44-8470-18B74963AD66}"/>
                  </a:ext>
                </a:extLst>
              </p:cNvPr>
              <p:cNvGrpSpPr/>
              <p:nvPr/>
            </p:nvGrpSpPr>
            <p:grpSpPr>
              <a:xfrm>
                <a:off x="6136182" y="2560892"/>
                <a:ext cx="190052" cy="367781"/>
                <a:chOff x="6950676" y="2704840"/>
                <a:chExt cx="190052" cy="367781"/>
              </a:xfrm>
            </p:grpSpPr>
            <p:sp>
              <p:nvSpPr>
                <p:cNvPr id="335" name="Rectangle 334">
                  <a:extLst>
                    <a:ext uri="{FF2B5EF4-FFF2-40B4-BE49-F238E27FC236}">
                      <a16:creationId xmlns:a16="http://schemas.microsoft.com/office/drawing/2014/main" id="{D0ABF1E7-76BB-5443-BA01-BD55C081EC1A}"/>
                    </a:ext>
                  </a:extLst>
                </p:cNvPr>
                <p:cNvSpPr/>
                <p:nvPr/>
              </p:nvSpPr>
              <p:spPr>
                <a:xfrm>
                  <a:off x="6976696" y="2928621"/>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mc:AlternateContent xmlns:mc="http://schemas.openxmlformats.org/markup-compatibility/2006" xmlns:a14="http://schemas.microsoft.com/office/drawing/2010/main">
              <mc:Choice Requires="a14">
                <p:sp>
                  <p:nvSpPr>
                    <p:cNvPr id="336" name="TextBox 335">
                      <a:extLst>
                        <a:ext uri="{FF2B5EF4-FFF2-40B4-BE49-F238E27FC236}">
                          <a16:creationId xmlns:a16="http://schemas.microsoft.com/office/drawing/2014/main" id="{81882908-71E0-6E41-94B2-030B3A288F12}"/>
                        </a:ext>
                      </a:extLst>
                    </p:cNvPr>
                    <p:cNvSpPr txBox="1"/>
                    <p:nvPr/>
                  </p:nvSpPr>
                  <p:spPr>
                    <a:xfrm>
                      <a:off x="6950676" y="2704840"/>
                      <a:ext cx="190052"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i="1" smtClean="0">
                                    <a:solidFill>
                                      <a:schemeClr val="tx1"/>
                                    </a:solidFill>
                                    <a:latin typeface="Cambria Math" panose="02040503050406030204" pitchFamily="18" charset="0"/>
                                  </a:rPr>
                                </m:ctrlPr>
                              </m:sSubPr>
                              <m:e>
                                <m:r>
                                  <a:rPr lang="de-DE" sz="1400" i="1">
                                    <a:solidFill>
                                      <a:schemeClr val="tx1"/>
                                    </a:solidFill>
                                    <a:latin typeface="Cambria Math" panose="02040503050406030204" pitchFamily="18" charset="0"/>
                                  </a:rPr>
                                  <m:t>𝑓</m:t>
                                </m:r>
                              </m:e>
                              <m:sub>
                                <m:r>
                                  <a:rPr lang="de-DE" sz="1400" i="1">
                                    <a:solidFill>
                                      <a:schemeClr val="tx1"/>
                                    </a:solidFill>
                                    <a:latin typeface="Cambria Math" panose="02040503050406030204" pitchFamily="18" charset="0"/>
                                  </a:rPr>
                                  <m:t>1</m:t>
                                </m:r>
                              </m:sub>
                            </m:sSub>
                          </m:oMath>
                        </m:oMathPara>
                      </a14:m>
                      <a:endParaRPr lang="en-GB" sz="1400" dirty="0">
                        <a:solidFill>
                          <a:schemeClr val="tx1"/>
                        </a:solidFill>
                      </a:endParaRPr>
                    </a:p>
                  </p:txBody>
                </p:sp>
              </mc:Choice>
              <mc:Fallback xmlns="">
                <p:sp>
                  <p:nvSpPr>
                    <p:cNvPr id="187" name="TextBox 186">
                      <a:extLst>
                        <a:ext uri="{FF2B5EF4-FFF2-40B4-BE49-F238E27FC236}">
                          <a16:creationId xmlns:a16="http://schemas.microsoft.com/office/drawing/2014/main" id="{CAD7B5D5-BD07-1C43-8A51-00A153632509}"/>
                        </a:ext>
                      </a:extLst>
                    </p:cNvPr>
                    <p:cNvSpPr txBox="1">
                      <a:spLocks noRot="1" noChangeAspect="1" noMove="1" noResize="1" noEditPoints="1" noAdjustHandles="1" noChangeArrowheads="1" noChangeShapeType="1" noTextEdit="1"/>
                    </p:cNvSpPr>
                    <p:nvPr/>
                  </p:nvSpPr>
                  <p:spPr>
                    <a:xfrm>
                      <a:off x="6950676" y="2704840"/>
                      <a:ext cx="190052" cy="215444"/>
                    </a:xfrm>
                    <a:prstGeom prst="rect">
                      <a:avLst/>
                    </a:prstGeom>
                    <a:blipFill>
                      <a:blip r:embed="rId24"/>
                      <a:stretch>
                        <a:fillRect l="-37500" b="-27778"/>
                      </a:stretch>
                    </a:blipFill>
                  </p:spPr>
                  <p:txBody>
                    <a:bodyPr/>
                    <a:lstStyle/>
                    <a:p>
                      <a:r>
                        <a:rPr lang="en-GB">
                          <a:noFill/>
                        </a:rPr>
                        <a:t> </a:t>
                      </a:r>
                    </a:p>
                  </p:txBody>
                </p:sp>
              </mc:Fallback>
            </mc:AlternateContent>
          </p:grpSp>
          <p:grpSp>
            <p:nvGrpSpPr>
              <p:cNvPr id="314" name="Group 313">
                <a:extLst>
                  <a:ext uri="{FF2B5EF4-FFF2-40B4-BE49-F238E27FC236}">
                    <a16:creationId xmlns:a16="http://schemas.microsoft.com/office/drawing/2014/main" id="{78B0041B-3A64-9746-B6C5-C5F1AEC53BB2}"/>
                  </a:ext>
                </a:extLst>
              </p:cNvPr>
              <p:cNvGrpSpPr/>
              <p:nvPr/>
            </p:nvGrpSpPr>
            <p:grpSpPr>
              <a:xfrm>
                <a:off x="3847952" y="2560892"/>
                <a:ext cx="190052" cy="367781"/>
                <a:chOff x="4662446" y="2704840"/>
                <a:chExt cx="190052" cy="367781"/>
              </a:xfrm>
            </p:grpSpPr>
            <p:sp>
              <p:nvSpPr>
                <p:cNvPr id="333" name="Rectangle 332">
                  <a:extLst>
                    <a:ext uri="{FF2B5EF4-FFF2-40B4-BE49-F238E27FC236}">
                      <a16:creationId xmlns:a16="http://schemas.microsoft.com/office/drawing/2014/main" id="{8EB05AD7-D625-3E46-8480-15807CFFF562}"/>
                    </a:ext>
                  </a:extLst>
                </p:cNvPr>
                <p:cNvSpPr/>
                <p:nvPr/>
              </p:nvSpPr>
              <p:spPr>
                <a:xfrm>
                  <a:off x="4682321" y="2928621"/>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mc:AlternateContent xmlns:mc="http://schemas.openxmlformats.org/markup-compatibility/2006" xmlns:a14="http://schemas.microsoft.com/office/drawing/2010/main">
              <mc:Choice Requires="a14">
                <p:sp>
                  <p:nvSpPr>
                    <p:cNvPr id="334" name="TextBox 333">
                      <a:extLst>
                        <a:ext uri="{FF2B5EF4-FFF2-40B4-BE49-F238E27FC236}">
                          <a16:creationId xmlns:a16="http://schemas.microsoft.com/office/drawing/2014/main" id="{34642BAF-7B74-0348-8D30-B9D7E2853546}"/>
                        </a:ext>
                      </a:extLst>
                    </p:cNvPr>
                    <p:cNvSpPr txBox="1"/>
                    <p:nvPr/>
                  </p:nvSpPr>
                  <p:spPr>
                    <a:xfrm>
                      <a:off x="4662446" y="2704840"/>
                      <a:ext cx="190052"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1</m:t>
                                </m:r>
                              </m:sub>
                            </m:sSub>
                          </m:oMath>
                        </m:oMathPara>
                      </a14:m>
                      <a:endParaRPr lang="en-GB" sz="1400" dirty="0">
                        <a:solidFill>
                          <a:schemeClr val="tx1"/>
                        </a:solidFill>
                      </a:endParaRPr>
                    </a:p>
                  </p:txBody>
                </p:sp>
              </mc:Choice>
              <mc:Fallback xmlns="">
                <p:sp>
                  <p:nvSpPr>
                    <p:cNvPr id="68" name="TextBox 67">
                      <a:extLst>
                        <a:ext uri="{FF2B5EF4-FFF2-40B4-BE49-F238E27FC236}">
                          <a16:creationId xmlns:a16="http://schemas.microsoft.com/office/drawing/2014/main" id="{2C84EBCD-28B5-CF40-89B7-0841003239BE}"/>
                        </a:ext>
                      </a:extLst>
                    </p:cNvPr>
                    <p:cNvSpPr txBox="1">
                      <a:spLocks noRot="1" noChangeAspect="1" noMove="1" noResize="1" noEditPoints="1" noAdjustHandles="1" noChangeArrowheads="1" noChangeShapeType="1" noTextEdit="1"/>
                    </p:cNvSpPr>
                    <p:nvPr/>
                  </p:nvSpPr>
                  <p:spPr>
                    <a:xfrm>
                      <a:off x="4662446" y="2704840"/>
                      <a:ext cx="190052" cy="215444"/>
                    </a:xfrm>
                    <a:prstGeom prst="rect">
                      <a:avLst/>
                    </a:prstGeom>
                    <a:blipFill>
                      <a:blip r:embed="rId25"/>
                      <a:stretch>
                        <a:fillRect l="-37500" b="-27778"/>
                      </a:stretch>
                    </a:blipFill>
                  </p:spPr>
                  <p:txBody>
                    <a:bodyPr/>
                    <a:lstStyle/>
                    <a:p>
                      <a:r>
                        <a:rPr lang="en-GB">
                          <a:noFill/>
                        </a:rPr>
                        <a:t> </a:t>
                      </a:r>
                    </a:p>
                  </p:txBody>
                </p:sp>
              </mc:Fallback>
            </mc:AlternateContent>
          </p:grpSp>
          <p:grpSp>
            <p:nvGrpSpPr>
              <p:cNvPr id="315" name="Group 314">
                <a:extLst>
                  <a:ext uri="{FF2B5EF4-FFF2-40B4-BE49-F238E27FC236}">
                    <a16:creationId xmlns:a16="http://schemas.microsoft.com/office/drawing/2014/main" id="{82461F91-CC8E-814B-9FA9-A0617E06DCD1}"/>
                  </a:ext>
                </a:extLst>
              </p:cNvPr>
              <p:cNvGrpSpPr/>
              <p:nvPr/>
            </p:nvGrpSpPr>
            <p:grpSpPr>
              <a:xfrm>
                <a:off x="7966320" y="2560892"/>
                <a:ext cx="190052" cy="367781"/>
                <a:chOff x="8780814" y="2704840"/>
                <a:chExt cx="190052" cy="367781"/>
              </a:xfrm>
            </p:grpSpPr>
            <p:sp>
              <p:nvSpPr>
                <p:cNvPr id="331" name="Rectangle 330">
                  <a:extLst>
                    <a:ext uri="{FF2B5EF4-FFF2-40B4-BE49-F238E27FC236}">
                      <a16:creationId xmlns:a16="http://schemas.microsoft.com/office/drawing/2014/main" id="{0B9643D8-399B-374C-B221-77DACBDC5749}"/>
                    </a:ext>
                  </a:extLst>
                </p:cNvPr>
                <p:cNvSpPr/>
                <p:nvPr/>
              </p:nvSpPr>
              <p:spPr>
                <a:xfrm>
                  <a:off x="8803840" y="2928621"/>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mc:AlternateContent xmlns:mc="http://schemas.openxmlformats.org/markup-compatibility/2006" xmlns:a14="http://schemas.microsoft.com/office/drawing/2010/main">
              <mc:Choice Requires="a14">
                <p:sp>
                  <p:nvSpPr>
                    <p:cNvPr id="332" name="TextBox 331">
                      <a:extLst>
                        <a:ext uri="{FF2B5EF4-FFF2-40B4-BE49-F238E27FC236}">
                          <a16:creationId xmlns:a16="http://schemas.microsoft.com/office/drawing/2014/main" id="{35DE216D-5343-6B4C-9F4E-9E81F8797569}"/>
                        </a:ext>
                      </a:extLst>
                    </p:cNvPr>
                    <p:cNvSpPr txBox="1"/>
                    <p:nvPr/>
                  </p:nvSpPr>
                  <p:spPr>
                    <a:xfrm>
                      <a:off x="8780814" y="2704840"/>
                      <a:ext cx="190052"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i="1" smtClean="0">
                                    <a:solidFill>
                                      <a:schemeClr val="tx1"/>
                                    </a:solidFill>
                                    <a:latin typeface="Cambria Math" panose="02040503050406030204" pitchFamily="18" charset="0"/>
                                  </a:rPr>
                                </m:ctrlPr>
                              </m:sSubPr>
                              <m:e>
                                <m:r>
                                  <a:rPr lang="de-DE" sz="1400" i="1">
                                    <a:solidFill>
                                      <a:schemeClr val="tx1"/>
                                    </a:solidFill>
                                    <a:latin typeface="Cambria Math" panose="02040503050406030204" pitchFamily="18" charset="0"/>
                                  </a:rPr>
                                  <m:t>𝑓</m:t>
                                </m:r>
                              </m:e>
                              <m:sub>
                                <m:r>
                                  <a:rPr lang="de-DE" sz="1400" i="1">
                                    <a:solidFill>
                                      <a:schemeClr val="tx1"/>
                                    </a:solidFill>
                                    <a:latin typeface="Cambria Math" panose="02040503050406030204" pitchFamily="18" charset="0"/>
                                  </a:rPr>
                                  <m:t>1</m:t>
                                </m:r>
                              </m:sub>
                            </m:sSub>
                          </m:oMath>
                        </m:oMathPara>
                      </a14:m>
                      <a:endParaRPr lang="en-GB" sz="1400" dirty="0">
                        <a:solidFill>
                          <a:schemeClr val="tx1"/>
                        </a:solidFill>
                      </a:endParaRPr>
                    </a:p>
                  </p:txBody>
                </p:sp>
              </mc:Choice>
              <mc:Fallback xmlns="">
                <p:sp>
                  <p:nvSpPr>
                    <p:cNvPr id="66" name="TextBox 65">
                      <a:extLst>
                        <a:ext uri="{FF2B5EF4-FFF2-40B4-BE49-F238E27FC236}">
                          <a16:creationId xmlns:a16="http://schemas.microsoft.com/office/drawing/2014/main" id="{9C711483-E76E-F04C-85DF-49A081FA0E16}"/>
                        </a:ext>
                      </a:extLst>
                    </p:cNvPr>
                    <p:cNvSpPr txBox="1">
                      <a:spLocks noRot="1" noChangeAspect="1" noMove="1" noResize="1" noEditPoints="1" noAdjustHandles="1" noChangeArrowheads="1" noChangeShapeType="1" noTextEdit="1"/>
                    </p:cNvSpPr>
                    <p:nvPr/>
                  </p:nvSpPr>
                  <p:spPr>
                    <a:xfrm>
                      <a:off x="8780814" y="2704840"/>
                      <a:ext cx="190052" cy="215444"/>
                    </a:xfrm>
                    <a:prstGeom prst="rect">
                      <a:avLst/>
                    </a:prstGeom>
                    <a:blipFill>
                      <a:blip r:embed="rId26"/>
                      <a:stretch>
                        <a:fillRect l="-37500" b="-27778"/>
                      </a:stretch>
                    </a:blipFill>
                  </p:spPr>
                  <p:txBody>
                    <a:bodyPr/>
                    <a:lstStyle/>
                    <a:p>
                      <a:r>
                        <a:rPr lang="en-GB">
                          <a:noFill/>
                        </a:rPr>
                        <a:t> </a:t>
                      </a:r>
                    </a:p>
                  </p:txBody>
                </p:sp>
              </mc:Fallback>
            </mc:AlternateContent>
          </p:grpSp>
          <p:grpSp>
            <p:nvGrpSpPr>
              <p:cNvPr id="316" name="Group 315">
                <a:extLst>
                  <a:ext uri="{FF2B5EF4-FFF2-40B4-BE49-F238E27FC236}">
                    <a16:creationId xmlns:a16="http://schemas.microsoft.com/office/drawing/2014/main" id="{02CF93F7-376E-714B-BCEE-D8F9FA54278C}"/>
                  </a:ext>
                </a:extLst>
              </p:cNvPr>
              <p:cNvGrpSpPr/>
              <p:nvPr/>
            </p:nvGrpSpPr>
            <p:grpSpPr>
              <a:xfrm>
                <a:off x="7417990" y="4362082"/>
                <a:ext cx="194219" cy="363750"/>
                <a:chOff x="8232484" y="4506030"/>
                <a:chExt cx="194219" cy="363750"/>
              </a:xfrm>
            </p:grpSpPr>
            <p:sp>
              <p:nvSpPr>
                <p:cNvPr id="329" name="Rectangle 328">
                  <a:extLst>
                    <a:ext uri="{FF2B5EF4-FFF2-40B4-BE49-F238E27FC236}">
                      <a16:creationId xmlns:a16="http://schemas.microsoft.com/office/drawing/2014/main" id="{4105B32D-A82B-4841-830A-CB5DB2E145C5}"/>
                    </a:ext>
                  </a:extLst>
                </p:cNvPr>
                <p:cNvSpPr/>
                <p:nvPr/>
              </p:nvSpPr>
              <p:spPr>
                <a:xfrm>
                  <a:off x="8257594" y="4725780"/>
                  <a:ext cx="144000" cy="144000"/>
                </a:xfrm>
                <a:prstGeom prst="rect">
                  <a:avLst/>
                </a:prstGeom>
                <a:solidFill>
                  <a:schemeClr val="tx1">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lumMod val="40000"/>
                        <a:lumOff val="60000"/>
                      </a:schemeClr>
                    </a:solidFill>
                  </a:endParaRPr>
                </a:p>
              </p:txBody>
            </p:sp>
            <mc:AlternateContent xmlns:mc="http://schemas.openxmlformats.org/markup-compatibility/2006" xmlns:a14="http://schemas.microsoft.com/office/drawing/2010/main">
              <mc:Choice Requires="a14">
                <p:sp>
                  <p:nvSpPr>
                    <p:cNvPr id="330" name="TextBox 329">
                      <a:extLst>
                        <a:ext uri="{FF2B5EF4-FFF2-40B4-BE49-F238E27FC236}">
                          <a16:creationId xmlns:a16="http://schemas.microsoft.com/office/drawing/2014/main" id="{579E3E05-B2AA-6F41-A905-C4663BF85290}"/>
                        </a:ext>
                      </a:extLst>
                    </p:cNvPr>
                    <p:cNvSpPr txBox="1"/>
                    <p:nvPr/>
                  </p:nvSpPr>
                  <p:spPr>
                    <a:xfrm>
                      <a:off x="8232484" y="4506030"/>
                      <a:ext cx="194219"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3</m:t>
                                </m:r>
                              </m:sub>
                            </m:sSub>
                          </m:oMath>
                        </m:oMathPara>
                      </a14:m>
                      <a:endParaRPr lang="en-GB" sz="1400" dirty="0">
                        <a:solidFill>
                          <a:schemeClr val="tx1"/>
                        </a:solidFill>
                      </a:endParaRPr>
                    </a:p>
                  </p:txBody>
                </p:sp>
              </mc:Choice>
              <mc:Fallback xmlns="">
                <p:sp>
                  <p:nvSpPr>
                    <p:cNvPr id="64" name="TextBox 63">
                      <a:extLst>
                        <a:ext uri="{FF2B5EF4-FFF2-40B4-BE49-F238E27FC236}">
                          <a16:creationId xmlns:a16="http://schemas.microsoft.com/office/drawing/2014/main" id="{65BEA312-1820-4D44-90EE-368A35BF3543}"/>
                        </a:ext>
                      </a:extLst>
                    </p:cNvPr>
                    <p:cNvSpPr txBox="1">
                      <a:spLocks noRot="1" noChangeAspect="1" noMove="1" noResize="1" noEditPoints="1" noAdjustHandles="1" noChangeArrowheads="1" noChangeShapeType="1" noTextEdit="1"/>
                    </p:cNvSpPr>
                    <p:nvPr/>
                  </p:nvSpPr>
                  <p:spPr>
                    <a:xfrm>
                      <a:off x="8232484" y="4506030"/>
                      <a:ext cx="194219" cy="215444"/>
                    </a:xfrm>
                    <a:prstGeom prst="rect">
                      <a:avLst/>
                    </a:prstGeom>
                    <a:blipFill>
                      <a:blip r:embed="rId27"/>
                      <a:stretch>
                        <a:fillRect l="-37500" b="-33333"/>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317" name="TextBox 316">
                    <a:extLst>
                      <a:ext uri="{FF2B5EF4-FFF2-40B4-BE49-F238E27FC236}">
                        <a16:creationId xmlns:a16="http://schemas.microsoft.com/office/drawing/2014/main" id="{9000659B-76F5-8A43-AA7F-BAC4558B2DC4}"/>
                      </a:ext>
                    </a:extLst>
                  </p:cNvPr>
                  <p:cNvSpPr txBox="1"/>
                  <p:nvPr/>
                </p:nvSpPr>
                <p:spPr>
                  <a:xfrm>
                    <a:off x="5455882" y="2099379"/>
                    <a:ext cx="1279352" cy="389513"/>
                  </a:xfrm>
                  <a:prstGeom prst="ellipse">
                    <a:avLst/>
                  </a:prstGeom>
                  <a:solidFill>
                    <a:srgbClr val="FFC000"/>
                  </a:solidFill>
                  <a:ln>
                    <a:solidFill>
                      <a:schemeClr val="tx1"/>
                    </a:solidFill>
                  </a:ln>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r>
                            <a:rPr lang="de-DE" i="1" smtClean="0">
                              <a:solidFill>
                                <a:schemeClr val="bg1"/>
                              </a:solidFill>
                              <a:latin typeface="Cambria Math" panose="02040503050406030204" pitchFamily="18" charset="0"/>
                            </a:rPr>
                            <m:t>𝐴𝑐𝑐</m:t>
                          </m:r>
                          <m:r>
                            <m:rPr>
                              <m:nor/>
                            </m:rPr>
                            <a:rPr lang="en-GB">
                              <a:solidFill>
                                <a:schemeClr val="bg1"/>
                              </a:solidFill>
                              <a:latin typeface="Cambria Math" charset="0"/>
                            </a:rPr>
                            <m:t>.</m:t>
                          </m:r>
                          <m:r>
                            <a:rPr lang="de-DE" b="0" i="1" smtClean="0">
                              <a:solidFill>
                                <a:schemeClr val="bg1"/>
                              </a:solidFill>
                              <a:latin typeface="Cambria Math" panose="02040503050406030204" pitchFamily="18" charset="0"/>
                            </a:rPr>
                            <m:t>𝑛𝑢𝑐𝑙</m:t>
                          </m:r>
                        </m:oMath>
                      </m:oMathPara>
                    </a14:m>
                    <a:endParaRPr lang="en-GB" dirty="0">
                      <a:solidFill>
                        <a:schemeClr val="bg1"/>
                      </a:solidFill>
                    </a:endParaRPr>
                  </a:p>
                </p:txBody>
              </p:sp>
            </mc:Choice>
            <mc:Fallback xmlns="">
              <p:sp>
                <p:nvSpPr>
                  <p:cNvPr id="317" name="TextBox 316">
                    <a:extLst>
                      <a:ext uri="{FF2B5EF4-FFF2-40B4-BE49-F238E27FC236}">
                        <a16:creationId xmlns:a16="http://schemas.microsoft.com/office/drawing/2014/main" id="{9000659B-76F5-8A43-AA7F-BAC4558B2DC4}"/>
                      </a:ext>
                    </a:extLst>
                  </p:cNvPr>
                  <p:cNvSpPr txBox="1">
                    <a:spLocks noRot="1" noChangeAspect="1" noMove="1" noResize="1" noEditPoints="1" noAdjustHandles="1" noChangeArrowheads="1" noChangeShapeType="1" noTextEdit="1"/>
                  </p:cNvSpPr>
                  <p:nvPr/>
                </p:nvSpPr>
                <p:spPr>
                  <a:xfrm>
                    <a:off x="5455882" y="2099379"/>
                    <a:ext cx="1279352" cy="389513"/>
                  </a:xfrm>
                  <a:prstGeom prst="ellipse">
                    <a:avLst/>
                  </a:prstGeom>
                  <a:blipFill>
                    <a:blip r:embed="rId2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18" name="TextBox 317">
                    <a:extLst>
                      <a:ext uri="{FF2B5EF4-FFF2-40B4-BE49-F238E27FC236}">
                        <a16:creationId xmlns:a16="http://schemas.microsoft.com/office/drawing/2014/main" id="{0D611F7D-6E33-874C-9EFF-CDF7F8130375}"/>
                      </a:ext>
                    </a:extLst>
                  </p:cNvPr>
                  <p:cNvSpPr txBox="1"/>
                  <p:nvPr/>
                </p:nvSpPr>
                <p:spPr>
                  <a:xfrm>
                    <a:off x="5383503" y="1640772"/>
                    <a:ext cx="1412165" cy="389513"/>
                  </a:xfrm>
                  <a:prstGeom prst="ellipse">
                    <a:avLst/>
                  </a:prstGeom>
                  <a:solidFill>
                    <a:srgbClr val="FFC000"/>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solidFill>
                                <a:schemeClr val="bg1"/>
                              </a:solidFill>
                              <a:latin typeface="Cambria Math" panose="02040503050406030204" pitchFamily="18" charset="0"/>
                            </a:rPr>
                            <m:t>𝐴𝑐𝑐</m:t>
                          </m:r>
                          <m:r>
                            <m:rPr>
                              <m:nor/>
                            </m:rPr>
                            <a:rPr lang="en-GB">
                              <a:solidFill>
                                <a:schemeClr val="bg1"/>
                              </a:solidFill>
                              <a:latin typeface="Cambria Math" charset="0"/>
                            </a:rPr>
                            <m:t>.</m:t>
                          </m:r>
                          <m:r>
                            <a:rPr lang="de-DE" i="1">
                              <a:solidFill>
                                <a:schemeClr val="bg1"/>
                              </a:solidFill>
                              <a:latin typeface="Cambria Math" panose="02040503050406030204" pitchFamily="18" charset="0"/>
                            </a:rPr>
                            <m:t>𝑐h𝑒𝑚</m:t>
                          </m:r>
                        </m:oMath>
                      </m:oMathPara>
                    </a14:m>
                    <a:endParaRPr lang="en-GB" dirty="0">
                      <a:solidFill>
                        <a:schemeClr val="bg1"/>
                      </a:solidFill>
                    </a:endParaRPr>
                  </a:p>
                </p:txBody>
              </p:sp>
            </mc:Choice>
            <mc:Fallback xmlns="">
              <p:sp>
                <p:nvSpPr>
                  <p:cNvPr id="318" name="TextBox 317">
                    <a:extLst>
                      <a:ext uri="{FF2B5EF4-FFF2-40B4-BE49-F238E27FC236}">
                        <a16:creationId xmlns:a16="http://schemas.microsoft.com/office/drawing/2014/main" id="{0D611F7D-6E33-874C-9EFF-CDF7F8130375}"/>
                      </a:ext>
                    </a:extLst>
                  </p:cNvPr>
                  <p:cNvSpPr txBox="1">
                    <a:spLocks noRot="1" noChangeAspect="1" noMove="1" noResize="1" noEditPoints="1" noAdjustHandles="1" noChangeArrowheads="1" noChangeShapeType="1" noTextEdit="1"/>
                  </p:cNvSpPr>
                  <p:nvPr/>
                </p:nvSpPr>
                <p:spPr>
                  <a:xfrm>
                    <a:off x="5383503" y="1640772"/>
                    <a:ext cx="1412165" cy="389513"/>
                  </a:xfrm>
                  <a:prstGeom prst="ellipse">
                    <a:avLst/>
                  </a:prstGeom>
                  <a:blipFill>
                    <a:blip r:embed="rId29"/>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19" name="TextBox 318">
                    <a:extLst>
                      <a:ext uri="{FF2B5EF4-FFF2-40B4-BE49-F238E27FC236}">
                        <a16:creationId xmlns:a16="http://schemas.microsoft.com/office/drawing/2014/main" id="{9234A329-45DF-2240-BF57-F38D8F16CC8B}"/>
                      </a:ext>
                    </a:extLst>
                  </p:cNvPr>
                  <p:cNvSpPr txBox="1"/>
                  <p:nvPr/>
                </p:nvSpPr>
                <p:spPr>
                  <a:xfrm>
                    <a:off x="6542490" y="5156016"/>
                    <a:ext cx="1945221" cy="389513"/>
                  </a:xfrm>
                  <a:prstGeom prst="ellipse">
                    <a:avLst/>
                  </a:prstGeom>
                  <a:solidFill>
                    <a:srgbClr val="FFC000"/>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i="1" smtClean="0">
                              <a:solidFill>
                                <a:schemeClr val="bg1"/>
                              </a:solidFill>
                              <a:latin typeface="Cambria Math" charset="0"/>
                            </a:rPr>
                            <m:t>𝑇𝑟𝑒𝑎𝑡</m:t>
                          </m:r>
                          <m:r>
                            <m:rPr>
                              <m:nor/>
                            </m:rPr>
                            <a:rPr lang="en-GB">
                              <a:solidFill>
                                <a:schemeClr val="bg1"/>
                              </a:solidFill>
                              <a:latin typeface="Cambria Math" charset="0"/>
                            </a:rPr>
                            <m:t>.</m:t>
                          </m:r>
                          <m:r>
                            <a:rPr lang="en-GB" i="1" smtClean="0">
                              <a:solidFill>
                                <a:schemeClr val="bg1"/>
                              </a:solidFill>
                              <a:latin typeface="Cambria Math" charset="0"/>
                            </a:rPr>
                            <m:t>𝑒𝑣𝑒</m:t>
                          </m:r>
                          <m:r>
                            <m:rPr>
                              <m:nor/>
                            </m:rPr>
                            <a:rPr lang="en-GB">
                              <a:solidFill>
                                <a:schemeClr val="bg1"/>
                              </a:solidFill>
                              <a:latin typeface="Cambria Math" charset="0"/>
                            </a:rPr>
                            <m:t>.</m:t>
                          </m:r>
                          <m:sSub>
                            <m:sSubPr>
                              <m:ctrlPr>
                                <a:rPr lang="en-GB" i="1">
                                  <a:solidFill>
                                    <a:schemeClr val="bg1"/>
                                  </a:solidFill>
                                  <a:latin typeface="Cambria Math" panose="02040503050406030204" pitchFamily="18" charset="0"/>
                                </a:rPr>
                              </m:ctrlPr>
                            </m:sSubPr>
                            <m:e>
                              <m:r>
                                <a:rPr lang="en-GB" i="1">
                                  <a:solidFill>
                                    <a:schemeClr val="bg1"/>
                                  </a:solidFill>
                                  <a:latin typeface="Cambria Math" panose="02040503050406030204" pitchFamily="18" charset="0"/>
                                </a:rPr>
                                <m:t>𝑚</m:t>
                              </m:r>
                            </m:e>
                            <m:sub>
                              <m:r>
                                <a:rPr lang="en-GB" i="1">
                                  <a:solidFill>
                                    <a:schemeClr val="bg1"/>
                                  </a:solidFill>
                                  <a:latin typeface="Cambria Math" charset="0"/>
                                </a:rPr>
                                <m:t>2</m:t>
                              </m:r>
                            </m:sub>
                          </m:sSub>
                        </m:oMath>
                      </m:oMathPara>
                    </a14:m>
                    <a:endParaRPr lang="en-GB" dirty="0">
                      <a:solidFill>
                        <a:schemeClr val="bg1"/>
                      </a:solidFill>
                    </a:endParaRPr>
                  </a:p>
                </p:txBody>
              </p:sp>
            </mc:Choice>
            <mc:Fallback xmlns="">
              <p:sp>
                <p:nvSpPr>
                  <p:cNvPr id="319" name="TextBox 318">
                    <a:extLst>
                      <a:ext uri="{FF2B5EF4-FFF2-40B4-BE49-F238E27FC236}">
                        <a16:creationId xmlns:a16="http://schemas.microsoft.com/office/drawing/2014/main" id="{9234A329-45DF-2240-BF57-F38D8F16CC8B}"/>
                      </a:ext>
                    </a:extLst>
                  </p:cNvPr>
                  <p:cNvSpPr txBox="1">
                    <a:spLocks noRot="1" noChangeAspect="1" noMove="1" noResize="1" noEditPoints="1" noAdjustHandles="1" noChangeArrowheads="1" noChangeShapeType="1" noTextEdit="1"/>
                  </p:cNvSpPr>
                  <p:nvPr/>
                </p:nvSpPr>
                <p:spPr>
                  <a:xfrm>
                    <a:off x="6542490" y="5156016"/>
                    <a:ext cx="1945221" cy="389513"/>
                  </a:xfrm>
                  <a:prstGeom prst="ellipse">
                    <a:avLst/>
                  </a:prstGeom>
                  <a:blipFill>
                    <a:blip r:embed="rId30"/>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20" name="TextBox 319">
                    <a:extLst>
                      <a:ext uri="{FF2B5EF4-FFF2-40B4-BE49-F238E27FC236}">
                        <a16:creationId xmlns:a16="http://schemas.microsoft.com/office/drawing/2014/main" id="{92104228-2BEE-7946-A9F8-5BBB5FF43DDB}"/>
                      </a:ext>
                    </a:extLst>
                  </p:cNvPr>
                  <p:cNvSpPr txBox="1"/>
                  <p:nvPr/>
                </p:nvSpPr>
                <p:spPr>
                  <a:xfrm>
                    <a:off x="5418162" y="4471115"/>
                    <a:ext cx="1937738" cy="389513"/>
                  </a:xfrm>
                  <a:prstGeom prst="ellipse">
                    <a:avLst/>
                  </a:prstGeom>
                  <a:solidFill>
                    <a:srgbClr val="FFC000"/>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i="1" smtClean="0">
                              <a:solidFill>
                                <a:schemeClr val="bg1"/>
                              </a:solidFill>
                              <a:latin typeface="Cambria Math" charset="0"/>
                            </a:rPr>
                            <m:t>𝑇𝑟𝑒𝑎𝑡</m:t>
                          </m:r>
                          <m:r>
                            <m:rPr>
                              <m:nor/>
                            </m:rPr>
                            <a:rPr lang="en-GB">
                              <a:solidFill>
                                <a:schemeClr val="bg1"/>
                              </a:solidFill>
                              <a:latin typeface="Cambria Math" charset="0"/>
                            </a:rPr>
                            <m:t>.</m:t>
                          </m:r>
                          <m:r>
                            <a:rPr lang="en-GB" i="1" smtClean="0">
                              <a:solidFill>
                                <a:schemeClr val="bg1"/>
                              </a:solidFill>
                              <a:latin typeface="Cambria Math" charset="0"/>
                            </a:rPr>
                            <m:t>𝑒𝑣𝑒</m:t>
                          </m:r>
                          <m:r>
                            <m:rPr>
                              <m:nor/>
                            </m:rPr>
                            <a:rPr lang="en-GB">
                              <a:solidFill>
                                <a:schemeClr val="bg1"/>
                              </a:solidFill>
                              <a:latin typeface="Cambria Math" charset="0"/>
                            </a:rPr>
                            <m:t>.</m:t>
                          </m:r>
                          <m:sSub>
                            <m:sSubPr>
                              <m:ctrlPr>
                                <a:rPr lang="en-GB" i="1">
                                  <a:solidFill>
                                    <a:schemeClr val="bg1"/>
                                  </a:solidFill>
                                  <a:latin typeface="Cambria Math" panose="02040503050406030204" pitchFamily="18" charset="0"/>
                                </a:rPr>
                              </m:ctrlPr>
                            </m:sSubPr>
                            <m:e>
                              <m:r>
                                <a:rPr lang="en-GB" i="1">
                                  <a:solidFill>
                                    <a:schemeClr val="bg1"/>
                                  </a:solidFill>
                                  <a:latin typeface="Cambria Math" panose="02040503050406030204" pitchFamily="18" charset="0"/>
                                </a:rPr>
                                <m:t>𝑚</m:t>
                              </m:r>
                            </m:e>
                            <m:sub>
                              <m:r>
                                <a:rPr lang="en-GB" i="1">
                                  <a:solidFill>
                                    <a:schemeClr val="bg1"/>
                                  </a:solidFill>
                                  <a:latin typeface="Cambria Math" charset="0"/>
                                </a:rPr>
                                <m:t>1</m:t>
                              </m:r>
                            </m:sub>
                          </m:sSub>
                        </m:oMath>
                      </m:oMathPara>
                    </a14:m>
                    <a:endParaRPr lang="en-GB" dirty="0">
                      <a:solidFill>
                        <a:schemeClr val="bg1"/>
                      </a:solidFill>
                    </a:endParaRPr>
                  </a:p>
                </p:txBody>
              </p:sp>
            </mc:Choice>
            <mc:Fallback xmlns="">
              <p:sp>
                <p:nvSpPr>
                  <p:cNvPr id="320" name="TextBox 319">
                    <a:extLst>
                      <a:ext uri="{FF2B5EF4-FFF2-40B4-BE49-F238E27FC236}">
                        <a16:creationId xmlns:a16="http://schemas.microsoft.com/office/drawing/2014/main" id="{92104228-2BEE-7946-A9F8-5BBB5FF43DDB}"/>
                      </a:ext>
                    </a:extLst>
                  </p:cNvPr>
                  <p:cNvSpPr txBox="1">
                    <a:spLocks noRot="1" noChangeAspect="1" noMove="1" noResize="1" noEditPoints="1" noAdjustHandles="1" noChangeArrowheads="1" noChangeShapeType="1" noTextEdit="1"/>
                  </p:cNvSpPr>
                  <p:nvPr/>
                </p:nvSpPr>
                <p:spPr>
                  <a:xfrm>
                    <a:off x="5418162" y="4471115"/>
                    <a:ext cx="1937738" cy="389513"/>
                  </a:xfrm>
                  <a:prstGeom prst="ellipse">
                    <a:avLst/>
                  </a:prstGeom>
                  <a:blipFill>
                    <a:blip r:embed="rId31"/>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21" name="TextBox 320">
                    <a:extLst>
                      <a:ext uri="{FF2B5EF4-FFF2-40B4-BE49-F238E27FC236}">
                        <a16:creationId xmlns:a16="http://schemas.microsoft.com/office/drawing/2014/main" id="{10D24C01-B059-FB44-89C3-283FB6C80D97}"/>
                      </a:ext>
                    </a:extLst>
                  </p:cNvPr>
                  <p:cNvSpPr txBox="1"/>
                  <p:nvPr/>
                </p:nvSpPr>
                <p:spPr>
                  <a:xfrm>
                    <a:off x="5710260" y="3473054"/>
                    <a:ext cx="758649" cy="389513"/>
                  </a:xfrm>
                  <a:prstGeom prst="ellipse">
                    <a:avLst/>
                  </a:prstGeom>
                  <a:solidFill>
                    <a:srgbClr val="FFC000"/>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i="1" smtClean="0">
                              <a:solidFill>
                                <a:schemeClr val="bg1"/>
                              </a:solidFill>
                              <a:latin typeface="Cambria Math" charset="0"/>
                            </a:rPr>
                            <m:t>𝐸𝑝𝑖𝑑</m:t>
                          </m:r>
                        </m:oMath>
                      </m:oMathPara>
                    </a14:m>
                    <a:endParaRPr lang="en-GB" dirty="0">
                      <a:solidFill>
                        <a:schemeClr val="bg1"/>
                      </a:solidFill>
                    </a:endParaRPr>
                  </a:p>
                </p:txBody>
              </p:sp>
            </mc:Choice>
            <mc:Fallback xmlns="">
              <p:sp>
                <p:nvSpPr>
                  <p:cNvPr id="321" name="TextBox 320">
                    <a:extLst>
                      <a:ext uri="{FF2B5EF4-FFF2-40B4-BE49-F238E27FC236}">
                        <a16:creationId xmlns:a16="http://schemas.microsoft.com/office/drawing/2014/main" id="{10D24C01-B059-FB44-89C3-283FB6C80D97}"/>
                      </a:ext>
                    </a:extLst>
                  </p:cNvPr>
                  <p:cNvSpPr txBox="1">
                    <a:spLocks noRot="1" noChangeAspect="1" noMove="1" noResize="1" noEditPoints="1" noAdjustHandles="1" noChangeArrowheads="1" noChangeShapeType="1" noTextEdit="1"/>
                  </p:cNvSpPr>
                  <p:nvPr/>
                </p:nvSpPr>
                <p:spPr>
                  <a:xfrm>
                    <a:off x="5710260" y="3473054"/>
                    <a:ext cx="758649" cy="389513"/>
                  </a:xfrm>
                  <a:prstGeom prst="ellipse">
                    <a:avLst/>
                  </a:prstGeom>
                  <a:blipFill>
                    <a:blip r:embed="rId32"/>
                    <a:stretch>
                      <a:fillRect b="-6061"/>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22" name="TextBox 321">
                    <a:extLst>
                      <a:ext uri="{FF2B5EF4-FFF2-40B4-BE49-F238E27FC236}">
                        <a16:creationId xmlns:a16="http://schemas.microsoft.com/office/drawing/2014/main" id="{AE848A58-901A-6D46-A361-C40C699AC1A6}"/>
                      </a:ext>
                    </a:extLst>
                  </p:cNvPr>
                  <p:cNvSpPr txBox="1"/>
                  <p:nvPr/>
                </p:nvSpPr>
                <p:spPr>
                  <a:xfrm>
                    <a:off x="5478200" y="4944528"/>
                    <a:ext cx="1246893" cy="389513"/>
                  </a:xfrm>
                  <a:prstGeom prst="ellipse">
                    <a:avLst/>
                  </a:prstGeom>
                  <a:solidFill>
                    <a:srgbClr val="FFC000"/>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i="1" smtClean="0">
                              <a:solidFill>
                                <a:schemeClr val="bg1"/>
                              </a:solidFill>
                              <a:latin typeface="Cambria Math" charset="0"/>
                            </a:rPr>
                            <m:t>𝑆𝑖𝑐𝑘</m:t>
                          </m:r>
                          <m:r>
                            <m:rPr>
                              <m:nor/>
                            </m:rPr>
                            <a:rPr lang="en-GB">
                              <a:solidFill>
                                <a:schemeClr val="bg1"/>
                              </a:solidFill>
                              <a:latin typeface="Cambria Math" charset="0"/>
                            </a:rPr>
                            <m:t>.</m:t>
                          </m:r>
                          <m:r>
                            <a:rPr lang="en-GB" i="1" smtClean="0">
                              <a:solidFill>
                                <a:schemeClr val="bg1"/>
                              </a:solidFill>
                              <a:latin typeface="Cambria Math" charset="0"/>
                            </a:rPr>
                            <m:t>𝑒𝑣𝑒</m:t>
                          </m:r>
                        </m:oMath>
                      </m:oMathPara>
                    </a14:m>
                    <a:endParaRPr lang="en-GB" dirty="0">
                      <a:solidFill>
                        <a:schemeClr val="bg1"/>
                      </a:solidFill>
                    </a:endParaRPr>
                  </a:p>
                </p:txBody>
              </p:sp>
            </mc:Choice>
            <mc:Fallback xmlns="">
              <p:sp>
                <p:nvSpPr>
                  <p:cNvPr id="322" name="TextBox 321">
                    <a:extLst>
                      <a:ext uri="{FF2B5EF4-FFF2-40B4-BE49-F238E27FC236}">
                        <a16:creationId xmlns:a16="http://schemas.microsoft.com/office/drawing/2014/main" id="{AE848A58-901A-6D46-A361-C40C699AC1A6}"/>
                      </a:ext>
                    </a:extLst>
                  </p:cNvPr>
                  <p:cNvSpPr txBox="1">
                    <a:spLocks noRot="1" noChangeAspect="1" noMove="1" noResize="1" noEditPoints="1" noAdjustHandles="1" noChangeArrowheads="1" noChangeShapeType="1" noTextEdit="1"/>
                  </p:cNvSpPr>
                  <p:nvPr/>
                </p:nvSpPr>
                <p:spPr>
                  <a:xfrm>
                    <a:off x="5478200" y="4944528"/>
                    <a:ext cx="1246893" cy="389513"/>
                  </a:xfrm>
                  <a:prstGeom prst="ellipse">
                    <a:avLst/>
                  </a:prstGeom>
                  <a:blipFill>
                    <a:blip r:embed="rId33"/>
                    <a:stretch>
                      <a:fillRect/>
                    </a:stretch>
                  </a:blipFill>
                  <a:ln>
                    <a:solidFill>
                      <a:schemeClr val="tx1"/>
                    </a:solidFill>
                  </a:ln>
                </p:spPr>
                <p:txBody>
                  <a:bodyPr/>
                  <a:lstStyle/>
                  <a:p>
                    <a:r>
                      <a:rPr lang="en-GB">
                        <a:noFill/>
                      </a:rPr>
                      <a:t> </a:t>
                    </a:r>
                  </a:p>
                </p:txBody>
              </p:sp>
            </mc:Fallback>
          </mc:AlternateContent>
          <p:cxnSp>
            <p:nvCxnSpPr>
              <p:cNvPr id="323" name="Straight Connector 322">
                <a:extLst>
                  <a:ext uri="{FF2B5EF4-FFF2-40B4-BE49-F238E27FC236}">
                    <a16:creationId xmlns:a16="http://schemas.microsoft.com/office/drawing/2014/main" id="{C9181DD2-933C-0A45-8F6E-DA9E95B40139}"/>
                  </a:ext>
                </a:extLst>
              </p:cNvPr>
              <p:cNvCxnSpPr>
                <a:cxnSpLocks/>
                <a:stCxn id="339" idx="2"/>
                <a:endCxn id="322" idx="2"/>
              </p:cNvCxnSpPr>
              <p:nvPr/>
            </p:nvCxnSpPr>
            <p:spPr>
              <a:xfrm>
                <a:off x="4754734" y="4737872"/>
                <a:ext cx="723466" cy="4014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4" name="Straight Connector 323">
                <a:extLst>
                  <a:ext uri="{FF2B5EF4-FFF2-40B4-BE49-F238E27FC236}">
                    <a16:creationId xmlns:a16="http://schemas.microsoft.com/office/drawing/2014/main" id="{E0A5B544-F999-4C4F-A4BD-81E1A48E5DA2}"/>
                  </a:ext>
                </a:extLst>
              </p:cNvPr>
              <p:cNvCxnSpPr>
                <a:cxnSpLocks/>
                <a:stCxn id="321" idx="0"/>
                <a:endCxn id="341" idx="2"/>
              </p:cNvCxnSpPr>
              <p:nvPr/>
            </p:nvCxnSpPr>
            <p:spPr>
              <a:xfrm flipH="1" flipV="1">
                <a:off x="5942305" y="2928673"/>
                <a:ext cx="147280" cy="544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5" name="Straight Connector 324">
                <a:extLst>
                  <a:ext uri="{FF2B5EF4-FFF2-40B4-BE49-F238E27FC236}">
                    <a16:creationId xmlns:a16="http://schemas.microsoft.com/office/drawing/2014/main" id="{C3FC3052-9D67-3740-BEAD-734E18E8C487}"/>
                  </a:ext>
                </a:extLst>
              </p:cNvPr>
              <p:cNvCxnSpPr>
                <a:cxnSpLocks/>
                <a:stCxn id="327" idx="1"/>
                <a:endCxn id="321" idx="6"/>
              </p:cNvCxnSpPr>
              <p:nvPr/>
            </p:nvCxnSpPr>
            <p:spPr>
              <a:xfrm flipH="1">
                <a:off x="6468909" y="3667811"/>
                <a:ext cx="55988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26" name="Group 325">
                <a:extLst>
                  <a:ext uri="{FF2B5EF4-FFF2-40B4-BE49-F238E27FC236}">
                    <a16:creationId xmlns:a16="http://schemas.microsoft.com/office/drawing/2014/main" id="{B9CFDF8A-3F1B-3748-95A4-0D0EF95B5811}"/>
                  </a:ext>
                </a:extLst>
              </p:cNvPr>
              <p:cNvGrpSpPr/>
              <p:nvPr/>
            </p:nvGrpSpPr>
            <p:grpSpPr>
              <a:xfrm>
                <a:off x="7005769" y="3379583"/>
                <a:ext cx="190052" cy="360228"/>
                <a:chOff x="7005769" y="3379583"/>
                <a:chExt cx="190052" cy="360228"/>
              </a:xfrm>
            </p:grpSpPr>
            <p:sp>
              <p:nvSpPr>
                <p:cNvPr id="327" name="Rectangle 326">
                  <a:extLst>
                    <a:ext uri="{FF2B5EF4-FFF2-40B4-BE49-F238E27FC236}">
                      <a16:creationId xmlns:a16="http://schemas.microsoft.com/office/drawing/2014/main" id="{D7D7B1F8-8158-5441-BEC4-B625783A5E66}"/>
                    </a:ext>
                  </a:extLst>
                </p:cNvPr>
                <p:cNvSpPr/>
                <p:nvPr/>
              </p:nvSpPr>
              <p:spPr>
                <a:xfrm>
                  <a:off x="7028795" y="3595811"/>
                  <a:ext cx="144000" cy="14400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mc:AlternateContent xmlns:mc="http://schemas.openxmlformats.org/markup-compatibility/2006" xmlns:a14="http://schemas.microsoft.com/office/drawing/2010/main">
              <mc:Choice Requires="a14">
                <p:sp>
                  <p:nvSpPr>
                    <p:cNvPr id="328" name="TextBox 327">
                      <a:extLst>
                        <a:ext uri="{FF2B5EF4-FFF2-40B4-BE49-F238E27FC236}">
                          <a16:creationId xmlns:a16="http://schemas.microsoft.com/office/drawing/2014/main" id="{6E21AE08-5264-4C4B-AFB3-ED5DCB498D2F}"/>
                        </a:ext>
                      </a:extLst>
                    </p:cNvPr>
                    <p:cNvSpPr txBox="1"/>
                    <p:nvPr/>
                  </p:nvSpPr>
                  <p:spPr>
                    <a:xfrm>
                      <a:off x="7005769" y="3379583"/>
                      <a:ext cx="190052" cy="215444"/>
                    </a:xfrm>
                    <a:prstGeom prst="rect">
                      <a:avLst/>
                    </a:prstGeom>
                    <a:noFill/>
                  </p:spPr>
                  <p:txBody>
                    <a:bodyPr wrap="squar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i="1" smtClean="0">
                                    <a:solidFill>
                                      <a:schemeClr val="tx1"/>
                                    </a:solidFill>
                                    <a:latin typeface="Cambria Math" panose="02040503050406030204" pitchFamily="18" charset="0"/>
                                  </a:rPr>
                                </m:ctrlPr>
                              </m:sSubPr>
                              <m:e>
                                <m:r>
                                  <a:rPr lang="de-DE" sz="1400" i="1">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0</m:t>
                                </m:r>
                              </m:sub>
                            </m:sSub>
                          </m:oMath>
                        </m:oMathPara>
                      </a14:m>
                      <a:endParaRPr lang="en-GB" sz="1400" dirty="0">
                        <a:solidFill>
                          <a:schemeClr val="tx1"/>
                        </a:solidFill>
                      </a:endParaRPr>
                    </a:p>
                  </p:txBody>
                </p:sp>
              </mc:Choice>
              <mc:Fallback xmlns="">
                <p:sp>
                  <p:nvSpPr>
                    <p:cNvPr id="179" name="TextBox 178">
                      <a:extLst>
                        <a:ext uri="{FF2B5EF4-FFF2-40B4-BE49-F238E27FC236}">
                          <a16:creationId xmlns:a16="http://schemas.microsoft.com/office/drawing/2014/main" id="{0BFFA5F9-8435-A042-B22C-519B84C0191F}"/>
                        </a:ext>
                      </a:extLst>
                    </p:cNvPr>
                    <p:cNvSpPr txBox="1">
                      <a:spLocks noRot="1" noChangeAspect="1" noMove="1" noResize="1" noEditPoints="1" noAdjustHandles="1" noChangeArrowheads="1" noChangeShapeType="1" noTextEdit="1"/>
                    </p:cNvSpPr>
                    <p:nvPr/>
                  </p:nvSpPr>
                  <p:spPr>
                    <a:xfrm>
                      <a:off x="7005769" y="3379583"/>
                      <a:ext cx="190052" cy="215444"/>
                    </a:xfrm>
                    <a:prstGeom prst="rect">
                      <a:avLst/>
                    </a:prstGeom>
                    <a:blipFill>
                      <a:blip r:embed="rId6"/>
                      <a:stretch>
                        <a:fillRect l="-53333" b="-27778"/>
                      </a:stretch>
                    </a:blipFill>
                  </p:spPr>
                  <p:txBody>
                    <a:bodyPr/>
                    <a:lstStyle/>
                    <a:p>
                      <a:r>
                        <a:rPr lang="en-GB">
                          <a:noFill/>
                        </a:rPr>
                        <a:t> </a:t>
                      </a:r>
                    </a:p>
                  </p:txBody>
                </p:sp>
              </mc:Fallback>
            </mc:AlternateContent>
          </p:grpSp>
        </p:grpSp>
      </p:grpSp>
    </p:spTree>
    <p:extLst>
      <p:ext uri="{BB962C8B-B14F-4D97-AF65-F5344CB8AC3E}">
        <p14:creationId xmlns:p14="http://schemas.microsoft.com/office/powerpoint/2010/main" val="10366933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Compression</a:t>
            </a:r>
          </a:p>
        </p:txBody>
      </p:sp>
      <p:sp>
        <p:nvSpPr>
          <p:cNvPr id="3" name="Content Placeholder 2">
            <a:extLst>
              <a:ext uri="{FF2B5EF4-FFF2-40B4-BE49-F238E27FC236}">
                <a16:creationId xmlns:a16="http://schemas.microsoft.com/office/drawing/2014/main" id="{605318EA-B86A-4C41-844D-B6E299D18378}"/>
              </a:ext>
            </a:extLst>
          </p:cNvPr>
          <p:cNvSpPr>
            <a:spLocks noGrp="1"/>
          </p:cNvSpPr>
          <p:nvPr>
            <p:ph idx="1"/>
          </p:nvPr>
        </p:nvSpPr>
        <p:spPr/>
        <p:txBody>
          <a:bodyPr/>
          <a:lstStyle/>
          <a:p>
            <a:pPr marL="514350" indent="-514350">
              <a:buFont typeface="+mj-lt"/>
              <a:buAutoNum type="arabicPeriod"/>
            </a:pPr>
            <a:r>
              <a:rPr lang="en-GB" dirty="0"/>
              <a:t>Factors collecting colours from nodes</a:t>
            </a:r>
          </a:p>
        </p:txBody>
      </p:sp>
      <p:sp>
        <p:nvSpPr>
          <p:cNvPr id="4" name="Date Placeholder 3">
            <a:extLst>
              <a:ext uri="{FF2B5EF4-FFF2-40B4-BE49-F238E27FC236}">
                <a16:creationId xmlns:a16="http://schemas.microsoft.com/office/drawing/2014/main" id="{365CC927-7617-C049-81DB-8CA1B0DEA172}"/>
              </a:ext>
            </a:extLst>
          </p:cNvPr>
          <p:cNvSpPr>
            <a:spLocks noGrp="1"/>
          </p:cNvSpPr>
          <p:nvPr>
            <p:ph type="dt" sz="half" idx="2"/>
          </p:nvPr>
        </p:nvSpPr>
        <p:spPr/>
        <p:txBody>
          <a:bodyPr/>
          <a:lstStyle/>
          <a:p>
            <a:r>
              <a:rPr lang="en-GB"/>
              <a:t>Lifted Learning</a:t>
            </a:r>
            <a:endParaRPr lang="en-US" dirty="0"/>
          </a:p>
        </p:txBody>
      </p:sp>
      <p:sp>
        <p:nvSpPr>
          <p:cNvPr id="8" name="Footer Placeholder 7">
            <a:extLst>
              <a:ext uri="{FF2B5EF4-FFF2-40B4-BE49-F238E27FC236}">
                <a16:creationId xmlns:a16="http://schemas.microsoft.com/office/drawing/2014/main" id="{7AF2847D-E848-174C-B054-1B925F85596F}"/>
              </a:ext>
            </a:extLst>
          </p:cNvPr>
          <p:cNvSpPr>
            <a:spLocks noGrp="1"/>
          </p:cNvSpPr>
          <p:nvPr>
            <p:ph type="ftr" sz="quarter" idx="3"/>
          </p:nvPr>
        </p:nvSpPr>
        <p:spPr/>
        <p:txBody>
          <a:bodyPr/>
          <a:lstStyle/>
          <a:p>
            <a:r>
              <a:rPr lang="en-GB"/>
              <a:t>T. Braun - StaRAI</a:t>
            </a:r>
          </a:p>
        </p:txBody>
      </p:sp>
      <p:sp>
        <p:nvSpPr>
          <p:cNvPr id="6" name="Slide Number Placeholder 5">
            <a:extLst>
              <a:ext uri="{FF2B5EF4-FFF2-40B4-BE49-F238E27FC236}">
                <a16:creationId xmlns:a16="http://schemas.microsoft.com/office/drawing/2014/main" id="{4AA74075-6055-084E-AB61-90E1A4D87B52}"/>
              </a:ext>
            </a:extLst>
          </p:cNvPr>
          <p:cNvSpPr>
            <a:spLocks noGrp="1"/>
          </p:cNvSpPr>
          <p:nvPr>
            <p:ph type="sldNum" sz="quarter" idx="4"/>
          </p:nvPr>
        </p:nvSpPr>
        <p:spPr/>
        <p:txBody>
          <a:bodyPr/>
          <a:lstStyle/>
          <a:p>
            <a:fld id="{67C9959E-8E6B-B04C-9955-EA096F41CA7A}" type="slidenum">
              <a:rPr lang="en-GB" smtClean="0"/>
              <a:t>27</a:t>
            </a:fld>
            <a:endParaRPr lang="en-GB"/>
          </a:p>
        </p:txBody>
      </p:sp>
      <p:grpSp>
        <p:nvGrpSpPr>
          <p:cNvPr id="197" name="Group 196">
            <a:extLst>
              <a:ext uri="{FF2B5EF4-FFF2-40B4-BE49-F238E27FC236}">
                <a16:creationId xmlns:a16="http://schemas.microsoft.com/office/drawing/2014/main" id="{C98A585A-4B14-1F4F-A76F-A8BAAC455736}"/>
              </a:ext>
            </a:extLst>
          </p:cNvPr>
          <p:cNvGrpSpPr/>
          <p:nvPr/>
        </p:nvGrpSpPr>
        <p:grpSpPr>
          <a:xfrm>
            <a:off x="209224" y="1990370"/>
            <a:ext cx="11821809" cy="3904757"/>
            <a:chOff x="209224" y="1990370"/>
            <a:chExt cx="11821809" cy="3904757"/>
          </a:xfrm>
        </p:grpSpPr>
        <p:grpSp>
          <p:nvGrpSpPr>
            <p:cNvPr id="201" name="Group 200">
              <a:extLst>
                <a:ext uri="{FF2B5EF4-FFF2-40B4-BE49-F238E27FC236}">
                  <a16:creationId xmlns:a16="http://schemas.microsoft.com/office/drawing/2014/main" id="{F0CC04A0-D47A-6B40-9362-772DCA7AFF3F}"/>
                </a:ext>
              </a:extLst>
            </p:cNvPr>
            <p:cNvGrpSpPr/>
            <p:nvPr/>
          </p:nvGrpSpPr>
          <p:grpSpPr>
            <a:xfrm>
              <a:off x="209224" y="3816604"/>
              <a:ext cx="5606387" cy="2078523"/>
              <a:chOff x="214975" y="3467006"/>
              <a:chExt cx="5606387" cy="2078523"/>
            </a:xfrm>
          </p:grpSpPr>
          <p:cxnSp>
            <p:nvCxnSpPr>
              <p:cNvPr id="290" name="Straight Connector 289">
                <a:extLst>
                  <a:ext uri="{FF2B5EF4-FFF2-40B4-BE49-F238E27FC236}">
                    <a16:creationId xmlns:a16="http://schemas.microsoft.com/office/drawing/2014/main" id="{14343435-7648-C545-95C8-FC70FFE846FA}"/>
                  </a:ext>
                </a:extLst>
              </p:cNvPr>
              <p:cNvCxnSpPr>
                <a:cxnSpLocks/>
                <a:stCxn id="298" idx="0"/>
                <a:endCxn id="310" idx="2"/>
              </p:cNvCxnSpPr>
              <p:nvPr/>
            </p:nvCxnSpPr>
            <p:spPr>
              <a:xfrm flipV="1">
                <a:off x="1119060" y="3861424"/>
                <a:ext cx="537714" cy="4561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1" name="Straight Connector 290">
                <a:extLst>
                  <a:ext uri="{FF2B5EF4-FFF2-40B4-BE49-F238E27FC236}">
                    <a16:creationId xmlns:a16="http://schemas.microsoft.com/office/drawing/2014/main" id="{3775C16C-427D-1542-8201-11A19D2AFAE0}"/>
                  </a:ext>
                </a:extLst>
              </p:cNvPr>
              <p:cNvCxnSpPr>
                <a:cxnSpLocks/>
                <a:stCxn id="300" idx="2"/>
                <a:endCxn id="308" idx="3"/>
              </p:cNvCxnSpPr>
              <p:nvPr/>
            </p:nvCxnSpPr>
            <p:spPr>
              <a:xfrm flipH="1" flipV="1">
                <a:off x="2265050" y="4124451"/>
                <a:ext cx="96393" cy="1412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92" name="Group 291">
                <a:extLst>
                  <a:ext uri="{FF2B5EF4-FFF2-40B4-BE49-F238E27FC236}">
                    <a16:creationId xmlns:a16="http://schemas.microsoft.com/office/drawing/2014/main" id="{FA555096-FDD5-9640-B3C3-BC9C6D067055}"/>
                  </a:ext>
                </a:extLst>
              </p:cNvPr>
              <p:cNvGrpSpPr/>
              <p:nvPr/>
            </p:nvGrpSpPr>
            <p:grpSpPr>
              <a:xfrm>
                <a:off x="1559665" y="3467006"/>
                <a:ext cx="194219" cy="394418"/>
                <a:chOff x="5586931" y="4487402"/>
                <a:chExt cx="194219" cy="394418"/>
              </a:xfrm>
            </p:grpSpPr>
            <p:sp>
              <p:nvSpPr>
                <p:cNvPr id="310" name="Rectangle 309">
                  <a:extLst>
                    <a:ext uri="{FF2B5EF4-FFF2-40B4-BE49-F238E27FC236}">
                      <a16:creationId xmlns:a16="http://schemas.microsoft.com/office/drawing/2014/main" id="{962D56B3-033D-294C-A0A0-8A8CC576FC18}"/>
                    </a:ext>
                  </a:extLst>
                </p:cNvPr>
                <p:cNvSpPr/>
                <p:nvPr/>
              </p:nvSpPr>
              <p:spPr>
                <a:xfrm>
                  <a:off x="5612040" y="4737820"/>
                  <a:ext cx="144000" cy="14400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GB" sz="1400">
                    <a:solidFill>
                      <a:schemeClr val="tx1"/>
                    </a:solidFill>
                  </a:endParaRPr>
                </a:p>
              </p:txBody>
            </p:sp>
            <mc:AlternateContent xmlns:mc="http://schemas.openxmlformats.org/markup-compatibility/2006" xmlns:a14="http://schemas.microsoft.com/office/drawing/2010/main">
              <mc:Choice Requires="a14">
                <p:sp>
                  <p:nvSpPr>
                    <p:cNvPr id="311" name="TextBox 310">
                      <a:extLst>
                        <a:ext uri="{FF2B5EF4-FFF2-40B4-BE49-F238E27FC236}">
                          <a16:creationId xmlns:a16="http://schemas.microsoft.com/office/drawing/2014/main" id="{4D700298-6B0C-4140-8A94-2E270DE08796}"/>
                        </a:ext>
                      </a:extLst>
                    </p:cNvPr>
                    <p:cNvSpPr txBox="1"/>
                    <p:nvPr/>
                  </p:nvSpPr>
                  <p:spPr>
                    <a:xfrm>
                      <a:off x="5586931" y="4487402"/>
                      <a:ext cx="194219"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2</m:t>
                                </m:r>
                              </m:sub>
                            </m:sSub>
                          </m:oMath>
                        </m:oMathPara>
                      </a14:m>
                      <a:endParaRPr lang="en-GB" sz="1400" dirty="0">
                        <a:solidFill>
                          <a:schemeClr val="tx1"/>
                        </a:solidFill>
                      </a:endParaRPr>
                    </a:p>
                  </p:txBody>
                </p:sp>
              </mc:Choice>
              <mc:Fallback xmlns="">
                <p:sp>
                  <p:nvSpPr>
                    <p:cNvPr id="90" name="TextBox 89">
                      <a:extLst>
                        <a:ext uri="{FF2B5EF4-FFF2-40B4-BE49-F238E27FC236}">
                          <a16:creationId xmlns:a16="http://schemas.microsoft.com/office/drawing/2014/main" id="{D271EBF1-B10C-A446-9786-1314BB9DC53B}"/>
                        </a:ext>
                      </a:extLst>
                    </p:cNvPr>
                    <p:cNvSpPr txBox="1">
                      <a:spLocks noRot="1" noChangeAspect="1" noMove="1" noResize="1" noEditPoints="1" noAdjustHandles="1" noChangeArrowheads="1" noChangeShapeType="1" noTextEdit="1"/>
                    </p:cNvSpPr>
                    <p:nvPr/>
                  </p:nvSpPr>
                  <p:spPr>
                    <a:xfrm>
                      <a:off x="5586931" y="4487402"/>
                      <a:ext cx="194219" cy="215444"/>
                    </a:xfrm>
                    <a:prstGeom prst="rect">
                      <a:avLst/>
                    </a:prstGeom>
                    <a:blipFill>
                      <a:blip r:embed="rId4"/>
                      <a:stretch>
                        <a:fillRect l="-37500" b="-27778"/>
                      </a:stretch>
                    </a:blipFill>
                  </p:spPr>
                  <p:txBody>
                    <a:bodyPr/>
                    <a:lstStyle/>
                    <a:p>
                      <a:r>
                        <a:rPr lang="en-GB">
                          <a:noFill/>
                        </a:rPr>
                        <a:t> </a:t>
                      </a:r>
                    </a:p>
                  </p:txBody>
                </p:sp>
              </mc:Fallback>
            </mc:AlternateContent>
          </p:grpSp>
          <p:grpSp>
            <p:nvGrpSpPr>
              <p:cNvPr id="293" name="Group 292">
                <a:extLst>
                  <a:ext uri="{FF2B5EF4-FFF2-40B4-BE49-F238E27FC236}">
                    <a16:creationId xmlns:a16="http://schemas.microsoft.com/office/drawing/2014/main" id="{F80BE182-07BA-4A46-B254-6FF780DC8DEA}"/>
                  </a:ext>
                </a:extLst>
              </p:cNvPr>
              <p:cNvGrpSpPr/>
              <p:nvPr/>
            </p:nvGrpSpPr>
            <p:grpSpPr>
              <a:xfrm>
                <a:off x="2095941" y="3818510"/>
                <a:ext cx="194219" cy="377941"/>
                <a:chOff x="5974097" y="4505546"/>
                <a:chExt cx="194219" cy="377941"/>
              </a:xfrm>
            </p:grpSpPr>
            <p:sp>
              <p:nvSpPr>
                <p:cNvPr id="308" name="Rectangle 307">
                  <a:extLst>
                    <a:ext uri="{FF2B5EF4-FFF2-40B4-BE49-F238E27FC236}">
                      <a16:creationId xmlns:a16="http://schemas.microsoft.com/office/drawing/2014/main" id="{453A92C5-64F3-A34B-85FE-56062384583E}"/>
                    </a:ext>
                  </a:extLst>
                </p:cNvPr>
                <p:cNvSpPr/>
                <p:nvPr/>
              </p:nvSpPr>
              <p:spPr>
                <a:xfrm>
                  <a:off x="5999206" y="4739487"/>
                  <a:ext cx="144000" cy="144000"/>
                </a:xfrm>
                <a:prstGeom prst="rect">
                  <a:avLst/>
                </a:prstGeom>
                <a:solidFill>
                  <a:schemeClr val="tx1">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GB" sz="1400">
                    <a:solidFill>
                      <a:schemeClr val="tx1">
                        <a:lumMod val="40000"/>
                        <a:lumOff val="60000"/>
                      </a:schemeClr>
                    </a:solidFill>
                  </a:endParaRPr>
                </a:p>
              </p:txBody>
            </p:sp>
            <mc:AlternateContent xmlns:mc="http://schemas.openxmlformats.org/markup-compatibility/2006" xmlns:a14="http://schemas.microsoft.com/office/drawing/2010/main">
              <mc:Choice Requires="a14">
                <p:sp>
                  <p:nvSpPr>
                    <p:cNvPr id="309" name="TextBox 308">
                      <a:extLst>
                        <a:ext uri="{FF2B5EF4-FFF2-40B4-BE49-F238E27FC236}">
                          <a16:creationId xmlns:a16="http://schemas.microsoft.com/office/drawing/2014/main" id="{541200E2-BB05-E043-B6C0-97615AF693C8}"/>
                        </a:ext>
                      </a:extLst>
                    </p:cNvPr>
                    <p:cNvSpPr txBox="1"/>
                    <p:nvPr/>
                  </p:nvSpPr>
                  <p:spPr>
                    <a:xfrm>
                      <a:off x="5974097" y="4505546"/>
                      <a:ext cx="194219"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3</m:t>
                                </m:r>
                              </m:sub>
                            </m:sSub>
                          </m:oMath>
                        </m:oMathPara>
                      </a14:m>
                      <a:endParaRPr lang="en-GB" sz="1400" dirty="0">
                        <a:solidFill>
                          <a:schemeClr val="tx1"/>
                        </a:solidFill>
                      </a:endParaRPr>
                    </a:p>
                  </p:txBody>
                </p:sp>
              </mc:Choice>
              <mc:Fallback xmlns="">
                <p:sp>
                  <p:nvSpPr>
                    <p:cNvPr id="93" name="TextBox 92">
                      <a:extLst>
                        <a:ext uri="{FF2B5EF4-FFF2-40B4-BE49-F238E27FC236}">
                          <a16:creationId xmlns:a16="http://schemas.microsoft.com/office/drawing/2014/main" id="{2DD40BB5-0B06-EE4E-B6F0-860378A690D8}"/>
                        </a:ext>
                      </a:extLst>
                    </p:cNvPr>
                    <p:cNvSpPr txBox="1">
                      <a:spLocks noRot="1" noChangeAspect="1" noMove="1" noResize="1" noEditPoints="1" noAdjustHandles="1" noChangeArrowheads="1" noChangeShapeType="1" noTextEdit="1"/>
                    </p:cNvSpPr>
                    <p:nvPr/>
                  </p:nvSpPr>
                  <p:spPr>
                    <a:xfrm>
                      <a:off x="5974097" y="4505546"/>
                      <a:ext cx="194219" cy="215444"/>
                    </a:xfrm>
                    <a:prstGeom prst="rect">
                      <a:avLst/>
                    </a:prstGeom>
                    <a:blipFill>
                      <a:blip r:embed="rId5"/>
                      <a:stretch>
                        <a:fillRect l="-37500" b="-27778"/>
                      </a:stretch>
                    </a:blipFill>
                  </p:spPr>
                  <p:txBody>
                    <a:bodyPr/>
                    <a:lstStyle/>
                    <a:p>
                      <a:r>
                        <a:rPr lang="en-GB">
                          <a:noFill/>
                        </a:rPr>
                        <a:t> </a:t>
                      </a:r>
                    </a:p>
                  </p:txBody>
                </p:sp>
              </mc:Fallback>
            </mc:AlternateContent>
          </p:grpSp>
          <p:cxnSp>
            <p:nvCxnSpPr>
              <p:cNvPr id="294" name="Straight Connector 293">
                <a:extLst>
                  <a:ext uri="{FF2B5EF4-FFF2-40B4-BE49-F238E27FC236}">
                    <a16:creationId xmlns:a16="http://schemas.microsoft.com/office/drawing/2014/main" id="{62BAC85A-8DF3-CD4B-995A-B3BAD64FDF29}"/>
                  </a:ext>
                </a:extLst>
              </p:cNvPr>
              <p:cNvCxnSpPr>
                <a:cxnSpLocks/>
                <a:stCxn id="308" idx="2"/>
                <a:endCxn id="301" idx="0"/>
              </p:cNvCxnSpPr>
              <p:nvPr/>
            </p:nvCxnSpPr>
            <p:spPr>
              <a:xfrm flipH="1">
                <a:off x="2184974" y="4196451"/>
                <a:ext cx="8076" cy="4688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5" name="Straight Connector 294">
                <a:extLst>
                  <a:ext uri="{FF2B5EF4-FFF2-40B4-BE49-F238E27FC236}">
                    <a16:creationId xmlns:a16="http://schemas.microsoft.com/office/drawing/2014/main" id="{CC788F19-FE86-0D42-B1B0-57CA98EC7509}"/>
                  </a:ext>
                </a:extLst>
              </p:cNvPr>
              <p:cNvCxnSpPr>
                <a:cxnSpLocks/>
                <a:stCxn id="301" idx="6"/>
                <a:endCxn id="306" idx="1"/>
              </p:cNvCxnSpPr>
              <p:nvPr/>
            </p:nvCxnSpPr>
            <p:spPr>
              <a:xfrm>
                <a:off x="2907602" y="4860084"/>
                <a:ext cx="245239" cy="6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6" name="Straight Connector 295">
                <a:extLst>
                  <a:ext uri="{FF2B5EF4-FFF2-40B4-BE49-F238E27FC236}">
                    <a16:creationId xmlns:a16="http://schemas.microsoft.com/office/drawing/2014/main" id="{C212DB87-A8B4-124F-8C71-C7DF01CC7B08}"/>
                  </a:ext>
                </a:extLst>
              </p:cNvPr>
              <p:cNvCxnSpPr>
                <a:cxnSpLocks/>
                <a:stCxn id="306" idx="2"/>
                <a:endCxn id="299" idx="0"/>
              </p:cNvCxnSpPr>
              <p:nvPr/>
            </p:nvCxnSpPr>
            <p:spPr>
              <a:xfrm flipH="1">
                <a:off x="2684470" y="4932754"/>
                <a:ext cx="540371" cy="2232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97" name="Group 296">
                <a:extLst>
                  <a:ext uri="{FF2B5EF4-FFF2-40B4-BE49-F238E27FC236}">
                    <a16:creationId xmlns:a16="http://schemas.microsoft.com/office/drawing/2014/main" id="{68AF6E44-629E-334E-B2C6-B03178DF6212}"/>
                  </a:ext>
                </a:extLst>
              </p:cNvPr>
              <p:cNvGrpSpPr/>
              <p:nvPr/>
            </p:nvGrpSpPr>
            <p:grpSpPr>
              <a:xfrm>
                <a:off x="3127732" y="4545259"/>
                <a:ext cx="194219" cy="387495"/>
                <a:chOff x="7895512" y="4482285"/>
                <a:chExt cx="194219" cy="387495"/>
              </a:xfrm>
            </p:grpSpPr>
            <p:sp>
              <p:nvSpPr>
                <p:cNvPr id="306" name="Rectangle 305">
                  <a:extLst>
                    <a:ext uri="{FF2B5EF4-FFF2-40B4-BE49-F238E27FC236}">
                      <a16:creationId xmlns:a16="http://schemas.microsoft.com/office/drawing/2014/main" id="{77CD6FF1-C04B-584E-BD1D-4B427967C4B7}"/>
                    </a:ext>
                  </a:extLst>
                </p:cNvPr>
                <p:cNvSpPr/>
                <p:nvPr/>
              </p:nvSpPr>
              <p:spPr>
                <a:xfrm>
                  <a:off x="7920621" y="4725780"/>
                  <a:ext cx="144000" cy="144000"/>
                </a:xfrm>
                <a:prstGeom prst="rect">
                  <a:avLst/>
                </a:prstGeom>
                <a:solidFill>
                  <a:schemeClr val="tx1">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GB" sz="1400">
                    <a:solidFill>
                      <a:schemeClr val="tx1">
                        <a:lumMod val="40000"/>
                        <a:lumOff val="60000"/>
                      </a:schemeClr>
                    </a:solidFill>
                  </a:endParaRPr>
                </a:p>
              </p:txBody>
            </p:sp>
            <mc:AlternateContent xmlns:mc="http://schemas.openxmlformats.org/markup-compatibility/2006" xmlns:a14="http://schemas.microsoft.com/office/drawing/2010/main">
              <mc:Choice Requires="a14">
                <p:sp>
                  <p:nvSpPr>
                    <p:cNvPr id="307" name="TextBox 306">
                      <a:extLst>
                        <a:ext uri="{FF2B5EF4-FFF2-40B4-BE49-F238E27FC236}">
                          <a16:creationId xmlns:a16="http://schemas.microsoft.com/office/drawing/2014/main" id="{27B0EF0E-44B5-6142-A7B6-5A9FC3AC8C81}"/>
                        </a:ext>
                      </a:extLst>
                    </p:cNvPr>
                    <p:cNvSpPr txBox="1"/>
                    <p:nvPr/>
                  </p:nvSpPr>
                  <p:spPr>
                    <a:xfrm>
                      <a:off x="7895512" y="4482285"/>
                      <a:ext cx="194219"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3</m:t>
                                </m:r>
                              </m:sub>
                            </m:sSub>
                          </m:oMath>
                        </m:oMathPara>
                      </a14:m>
                      <a:endParaRPr lang="en-GB" sz="1400" dirty="0">
                        <a:solidFill>
                          <a:schemeClr val="tx1"/>
                        </a:solidFill>
                      </a:endParaRPr>
                    </a:p>
                  </p:txBody>
                </p:sp>
              </mc:Choice>
              <mc:Fallback xmlns="">
                <p:sp>
                  <p:nvSpPr>
                    <p:cNvPr id="99" name="TextBox 98">
                      <a:extLst>
                        <a:ext uri="{FF2B5EF4-FFF2-40B4-BE49-F238E27FC236}">
                          <a16:creationId xmlns:a16="http://schemas.microsoft.com/office/drawing/2014/main" id="{437D0CAF-6C76-0240-B4B8-0AC88643786F}"/>
                        </a:ext>
                      </a:extLst>
                    </p:cNvPr>
                    <p:cNvSpPr txBox="1">
                      <a:spLocks noRot="1" noChangeAspect="1" noMove="1" noResize="1" noEditPoints="1" noAdjustHandles="1" noChangeArrowheads="1" noChangeShapeType="1" noTextEdit="1"/>
                    </p:cNvSpPr>
                    <p:nvPr/>
                  </p:nvSpPr>
                  <p:spPr>
                    <a:xfrm>
                      <a:off x="7895512" y="4482285"/>
                      <a:ext cx="194219" cy="215444"/>
                    </a:xfrm>
                    <a:prstGeom prst="rect">
                      <a:avLst/>
                    </a:prstGeom>
                    <a:blipFill>
                      <a:blip r:embed="rId6"/>
                      <a:stretch>
                        <a:fillRect l="-35294" b="-27778"/>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298" name="TextBox 297">
                    <a:extLst>
                      <a:ext uri="{FF2B5EF4-FFF2-40B4-BE49-F238E27FC236}">
                        <a16:creationId xmlns:a16="http://schemas.microsoft.com/office/drawing/2014/main" id="{CB58FB49-8C1C-764F-8CEF-F79B9DB282F4}"/>
                      </a:ext>
                    </a:extLst>
                  </p:cNvPr>
                  <p:cNvSpPr txBox="1"/>
                  <p:nvPr/>
                </p:nvSpPr>
                <p:spPr>
                  <a:xfrm>
                    <a:off x="214975" y="4317572"/>
                    <a:ext cx="1808170" cy="389513"/>
                  </a:xfrm>
                  <a:prstGeom prst="ellipse">
                    <a:avLst/>
                  </a:prstGeom>
                  <a:solidFill>
                    <a:srgbClr val="FFC000"/>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solidFill>
                                <a:schemeClr val="bg1"/>
                              </a:solidFill>
                              <a:latin typeface="Cambria Math" charset="0"/>
                            </a:rPr>
                            <m:t>𝑇𝑟𝑎𝑣𝑒𝑙</m:t>
                          </m:r>
                          <m:r>
                            <m:rPr>
                              <m:nor/>
                            </m:rPr>
                            <a:rPr lang="de-DE">
                              <a:solidFill>
                                <a:schemeClr val="bg1"/>
                              </a:solidFill>
                              <a:latin typeface="Cambria Math" charset="0"/>
                            </a:rPr>
                            <m:t>.</m:t>
                          </m:r>
                          <m:r>
                            <a:rPr lang="de-DE" i="1" smtClean="0">
                              <a:solidFill>
                                <a:schemeClr val="bg1"/>
                              </a:solidFill>
                              <a:latin typeface="Cambria Math" panose="02040503050406030204" pitchFamily="18" charset="0"/>
                            </a:rPr>
                            <m:t>𝑎𝑙𝑖𝑐𝑒</m:t>
                          </m:r>
                        </m:oMath>
                      </m:oMathPara>
                    </a14:m>
                    <a:endParaRPr lang="en-GB" dirty="0">
                      <a:solidFill>
                        <a:schemeClr val="bg1"/>
                      </a:solidFill>
                    </a:endParaRPr>
                  </a:p>
                </p:txBody>
              </p:sp>
            </mc:Choice>
            <mc:Fallback xmlns="">
              <p:sp>
                <p:nvSpPr>
                  <p:cNvPr id="298" name="TextBox 297">
                    <a:extLst>
                      <a:ext uri="{FF2B5EF4-FFF2-40B4-BE49-F238E27FC236}">
                        <a16:creationId xmlns:a16="http://schemas.microsoft.com/office/drawing/2014/main" id="{CB58FB49-8C1C-764F-8CEF-F79B9DB282F4}"/>
                      </a:ext>
                    </a:extLst>
                  </p:cNvPr>
                  <p:cNvSpPr txBox="1">
                    <a:spLocks noRot="1" noChangeAspect="1" noMove="1" noResize="1" noEditPoints="1" noAdjustHandles="1" noChangeArrowheads="1" noChangeShapeType="1" noTextEdit="1"/>
                  </p:cNvSpPr>
                  <p:nvPr/>
                </p:nvSpPr>
                <p:spPr>
                  <a:xfrm>
                    <a:off x="214975" y="4317572"/>
                    <a:ext cx="1808170" cy="389513"/>
                  </a:xfrm>
                  <a:prstGeom prst="ellipse">
                    <a:avLst/>
                  </a:prstGeom>
                  <a:blipFill>
                    <a:blip r:embed="rId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99" name="TextBox 298">
                    <a:extLst>
                      <a:ext uri="{FF2B5EF4-FFF2-40B4-BE49-F238E27FC236}">
                        <a16:creationId xmlns:a16="http://schemas.microsoft.com/office/drawing/2014/main" id="{0EA6F9F7-B54E-514E-A71A-1CD0EE9D9C6D}"/>
                      </a:ext>
                    </a:extLst>
                  </p:cNvPr>
                  <p:cNvSpPr txBox="1"/>
                  <p:nvPr/>
                </p:nvSpPr>
                <p:spPr>
                  <a:xfrm>
                    <a:off x="1612678" y="5156016"/>
                    <a:ext cx="2143584" cy="389513"/>
                  </a:xfrm>
                  <a:prstGeom prst="ellipse">
                    <a:avLst/>
                  </a:prstGeom>
                  <a:solidFill>
                    <a:srgbClr val="FFC000"/>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solidFill>
                                <a:schemeClr val="bg1"/>
                              </a:solidFill>
                              <a:latin typeface="Cambria Math" charset="0"/>
                            </a:rPr>
                            <m:t>𝑇𝑟𝑒𝑎𝑡</m:t>
                          </m:r>
                          <m:r>
                            <m:rPr>
                              <m:nor/>
                            </m:rPr>
                            <a:rPr lang="de-DE">
                              <a:solidFill>
                                <a:schemeClr val="bg1"/>
                              </a:solidFill>
                              <a:latin typeface="Cambria Math" charset="0"/>
                            </a:rPr>
                            <m:t>.</m:t>
                          </m:r>
                          <m:r>
                            <a:rPr lang="de-DE" i="1" smtClean="0">
                              <a:solidFill>
                                <a:schemeClr val="bg1"/>
                              </a:solidFill>
                              <a:latin typeface="Cambria Math" panose="02040503050406030204" pitchFamily="18" charset="0"/>
                            </a:rPr>
                            <m:t>𝑎𝑙𝑖𝑐𝑒</m:t>
                          </m:r>
                          <m:r>
                            <m:rPr>
                              <m:nor/>
                            </m:rPr>
                            <a:rPr lang="de-DE">
                              <a:solidFill>
                                <a:schemeClr val="bg1"/>
                              </a:solidFill>
                              <a:latin typeface="Cambria Math" charset="0"/>
                            </a:rPr>
                            <m:t>.</m:t>
                          </m:r>
                          <m:sSub>
                            <m:sSubPr>
                              <m:ctrlPr>
                                <a:rPr lang="de-DE" i="1">
                                  <a:solidFill>
                                    <a:schemeClr val="bg1"/>
                                  </a:solidFill>
                                  <a:latin typeface="Cambria Math" panose="02040503050406030204" pitchFamily="18" charset="0"/>
                                </a:rPr>
                              </m:ctrlPr>
                            </m:sSubPr>
                            <m:e>
                              <m:r>
                                <a:rPr lang="de-DE" i="1">
                                  <a:solidFill>
                                    <a:schemeClr val="bg1"/>
                                  </a:solidFill>
                                  <a:latin typeface="Cambria Math" panose="02040503050406030204" pitchFamily="18" charset="0"/>
                                </a:rPr>
                                <m:t>𝑚</m:t>
                              </m:r>
                            </m:e>
                            <m:sub>
                              <m:r>
                                <a:rPr lang="de-DE" i="1">
                                  <a:solidFill>
                                    <a:schemeClr val="bg1"/>
                                  </a:solidFill>
                                  <a:latin typeface="Cambria Math" charset="0"/>
                                </a:rPr>
                                <m:t>2</m:t>
                              </m:r>
                            </m:sub>
                          </m:sSub>
                        </m:oMath>
                      </m:oMathPara>
                    </a14:m>
                    <a:endParaRPr lang="en-GB" dirty="0">
                      <a:solidFill>
                        <a:schemeClr val="bg1"/>
                      </a:solidFill>
                    </a:endParaRPr>
                  </a:p>
                </p:txBody>
              </p:sp>
            </mc:Choice>
            <mc:Fallback xmlns="">
              <p:sp>
                <p:nvSpPr>
                  <p:cNvPr id="299" name="TextBox 298">
                    <a:extLst>
                      <a:ext uri="{FF2B5EF4-FFF2-40B4-BE49-F238E27FC236}">
                        <a16:creationId xmlns:a16="http://schemas.microsoft.com/office/drawing/2014/main" id="{0EA6F9F7-B54E-514E-A71A-1CD0EE9D9C6D}"/>
                      </a:ext>
                    </a:extLst>
                  </p:cNvPr>
                  <p:cNvSpPr txBox="1">
                    <a:spLocks noRot="1" noChangeAspect="1" noMove="1" noResize="1" noEditPoints="1" noAdjustHandles="1" noChangeArrowheads="1" noChangeShapeType="1" noTextEdit="1"/>
                  </p:cNvSpPr>
                  <p:nvPr/>
                </p:nvSpPr>
                <p:spPr>
                  <a:xfrm>
                    <a:off x="1612678" y="5156016"/>
                    <a:ext cx="2143584" cy="389513"/>
                  </a:xfrm>
                  <a:prstGeom prst="ellipse">
                    <a:avLst/>
                  </a:prstGeom>
                  <a:blipFill>
                    <a:blip r:embed="rId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00" name="TextBox 299">
                    <a:extLst>
                      <a:ext uri="{FF2B5EF4-FFF2-40B4-BE49-F238E27FC236}">
                        <a16:creationId xmlns:a16="http://schemas.microsoft.com/office/drawing/2014/main" id="{B9E0E62F-0954-3C4E-840D-A46DACF394E9}"/>
                      </a:ext>
                    </a:extLst>
                  </p:cNvPr>
                  <p:cNvSpPr txBox="1"/>
                  <p:nvPr/>
                </p:nvSpPr>
                <p:spPr>
                  <a:xfrm>
                    <a:off x="2361443" y="4070920"/>
                    <a:ext cx="2136101" cy="389513"/>
                  </a:xfrm>
                  <a:prstGeom prst="ellipse">
                    <a:avLst/>
                  </a:prstGeom>
                  <a:solidFill>
                    <a:srgbClr val="FFC000"/>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solidFill>
                                <a:schemeClr val="bg1"/>
                              </a:solidFill>
                              <a:latin typeface="Cambria Math" charset="0"/>
                            </a:rPr>
                            <m:t>𝑇𝑟𝑒𝑎𝑡</m:t>
                          </m:r>
                          <m:r>
                            <m:rPr>
                              <m:nor/>
                            </m:rPr>
                            <a:rPr lang="de-DE">
                              <a:solidFill>
                                <a:schemeClr val="bg1"/>
                              </a:solidFill>
                              <a:latin typeface="Cambria Math" charset="0"/>
                            </a:rPr>
                            <m:t>.</m:t>
                          </m:r>
                          <m:r>
                            <a:rPr lang="de-DE" i="1" smtClean="0">
                              <a:solidFill>
                                <a:schemeClr val="bg1"/>
                              </a:solidFill>
                              <a:latin typeface="Cambria Math" panose="02040503050406030204" pitchFamily="18" charset="0"/>
                            </a:rPr>
                            <m:t>𝑎𝑙𝑖𝑐𝑒</m:t>
                          </m:r>
                          <m:r>
                            <m:rPr>
                              <m:nor/>
                            </m:rPr>
                            <a:rPr lang="de-DE">
                              <a:solidFill>
                                <a:schemeClr val="bg1"/>
                              </a:solidFill>
                              <a:latin typeface="Cambria Math" charset="0"/>
                            </a:rPr>
                            <m:t>.</m:t>
                          </m:r>
                          <m:sSub>
                            <m:sSubPr>
                              <m:ctrlPr>
                                <a:rPr lang="de-DE" i="1">
                                  <a:solidFill>
                                    <a:schemeClr val="bg1"/>
                                  </a:solidFill>
                                  <a:latin typeface="Cambria Math" panose="02040503050406030204" pitchFamily="18" charset="0"/>
                                </a:rPr>
                              </m:ctrlPr>
                            </m:sSubPr>
                            <m:e>
                              <m:r>
                                <a:rPr lang="de-DE" i="1">
                                  <a:solidFill>
                                    <a:schemeClr val="bg1"/>
                                  </a:solidFill>
                                  <a:latin typeface="Cambria Math" panose="02040503050406030204" pitchFamily="18" charset="0"/>
                                </a:rPr>
                                <m:t>𝑚</m:t>
                              </m:r>
                            </m:e>
                            <m:sub>
                              <m:r>
                                <a:rPr lang="de-DE" i="1">
                                  <a:solidFill>
                                    <a:schemeClr val="bg1"/>
                                  </a:solidFill>
                                  <a:latin typeface="Cambria Math" charset="0"/>
                                </a:rPr>
                                <m:t>1</m:t>
                              </m:r>
                            </m:sub>
                          </m:sSub>
                        </m:oMath>
                      </m:oMathPara>
                    </a14:m>
                    <a:endParaRPr lang="en-GB" dirty="0">
                      <a:solidFill>
                        <a:schemeClr val="bg1"/>
                      </a:solidFill>
                    </a:endParaRPr>
                  </a:p>
                </p:txBody>
              </p:sp>
            </mc:Choice>
            <mc:Fallback xmlns="">
              <p:sp>
                <p:nvSpPr>
                  <p:cNvPr id="300" name="TextBox 299">
                    <a:extLst>
                      <a:ext uri="{FF2B5EF4-FFF2-40B4-BE49-F238E27FC236}">
                        <a16:creationId xmlns:a16="http://schemas.microsoft.com/office/drawing/2014/main" id="{B9E0E62F-0954-3C4E-840D-A46DACF394E9}"/>
                      </a:ext>
                    </a:extLst>
                  </p:cNvPr>
                  <p:cNvSpPr txBox="1">
                    <a:spLocks noRot="1" noChangeAspect="1" noMove="1" noResize="1" noEditPoints="1" noAdjustHandles="1" noChangeArrowheads="1" noChangeShapeType="1" noTextEdit="1"/>
                  </p:cNvSpPr>
                  <p:nvPr/>
                </p:nvSpPr>
                <p:spPr>
                  <a:xfrm>
                    <a:off x="2361443" y="4070920"/>
                    <a:ext cx="2136101" cy="389513"/>
                  </a:xfrm>
                  <a:prstGeom prst="ellipse">
                    <a:avLst/>
                  </a:prstGeom>
                  <a:blipFill>
                    <a:blip r:embed="rId9"/>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01" name="TextBox 300">
                    <a:extLst>
                      <a:ext uri="{FF2B5EF4-FFF2-40B4-BE49-F238E27FC236}">
                        <a16:creationId xmlns:a16="http://schemas.microsoft.com/office/drawing/2014/main" id="{05198809-663F-5B4F-8586-37A61165E7C9}"/>
                      </a:ext>
                    </a:extLst>
                  </p:cNvPr>
                  <p:cNvSpPr txBox="1"/>
                  <p:nvPr/>
                </p:nvSpPr>
                <p:spPr>
                  <a:xfrm>
                    <a:off x="1462346" y="4665327"/>
                    <a:ext cx="1445256" cy="389513"/>
                  </a:xfrm>
                  <a:prstGeom prst="ellipse">
                    <a:avLst/>
                  </a:prstGeom>
                  <a:solidFill>
                    <a:srgbClr val="FFC000"/>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solidFill>
                                <a:schemeClr val="bg1"/>
                              </a:solidFill>
                              <a:latin typeface="Cambria Math" charset="0"/>
                            </a:rPr>
                            <m:t>𝑆𝑖𝑐𝑘</m:t>
                          </m:r>
                          <m:r>
                            <m:rPr>
                              <m:nor/>
                            </m:rPr>
                            <a:rPr lang="de-DE">
                              <a:solidFill>
                                <a:schemeClr val="bg1"/>
                              </a:solidFill>
                              <a:latin typeface="Cambria Math" charset="0"/>
                            </a:rPr>
                            <m:t>.</m:t>
                          </m:r>
                          <m:r>
                            <a:rPr lang="de-DE" i="1" smtClean="0">
                              <a:solidFill>
                                <a:schemeClr val="bg1"/>
                              </a:solidFill>
                              <a:latin typeface="Cambria Math" panose="02040503050406030204" pitchFamily="18" charset="0"/>
                            </a:rPr>
                            <m:t>𝑎𝑙𝑖𝑐𝑒</m:t>
                          </m:r>
                        </m:oMath>
                      </m:oMathPara>
                    </a14:m>
                    <a:endParaRPr lang="en-GB" dirty="0">
                      <a:solidFill>
                        <a:schemeClr val="bg1"/>
                      </a:solidFill>
                    </a:endParaRPr>
                  </a:p>
                </p:txBody>
              </p:sp>
            </mc:Choice>
            <mc:Fallback xmlns="">
              <p:sp>
                <p:nvSpPr>
                  <p:cNvPr id="301" name="TextBox 300">
                    <a:extLst>
                      <a:ext uri="{FF2B5EF4-FFF2-40B4-BE49-F238E27FC236}">
                        <a16:creationId xmlns:a16="http://schemas.microsoft.com/office/drawing/2014/main" id="{05198809-663F-5B4F-8586-37A61165E7C9}"/>
                      </a:ext>
                    </a:extLst>
                  </p:cNvPr>
                  <p:cNvSpPr txBox="1">
                    <a:spLocks noRot="1" noChangeAspect="1" noMove="1" noResize="1" noEditPoints="1" noAdjustHandles="1" noChangeArrowheads="1" noChangeShapeType="1" noTextEdit="1"/>
                  </p:cNvSpPr>
                  <p:nvPr/>
                </p:nvSpPr>
                <p:spPr>
                  <a:xfrm>
                    <a:off x="1462346" y="4665327"/>
                    <a:ext cx="1445256" cy="389513"/>
                  </a:xfrm>
                  <a:prstGeom prst="ellipse">
                    <a:avLst/>
                  </a:prstGeom>
                  <a:blipFill>
                    <a:blip r:embed="rId10"/>
                    <a:stretch>
                      <a:fillRect/>
                    </a:stretch>
                  </a:blipFill>
                  <a:ln>
                    <a:solidFill>
                      <a:schemeClr val="tx1"/>
                    </a:solidFill>
                  </a:ln>
                </p:spPr>
                <p:txBody>
                  <a:bodyPr/>
                  <a:lstStyle/>
                  <a:p>
                    <a:r>
                      <a:rPr lang="en-GB">
                        <a:noFill/>
                      </a:rPr>
                      <a:t> </a:t>
                    </a:r>
                  </a:p>
                </p:txBody>
              </p:sp>
            </mc:Fallback>
          </mc:AlternateContent>
          <p:cxnSp>
            <p:nvCxnSpPr>
              <p:cNvPr id="302" name="Straight Connector 301">
                <a:extLst>
                  <a:ext uri="{FF2B5EF4-FFF2-40B4-BE49-F238E27FC236}">
                    <a16:creationId xmlns:a16="http://schemas.microsoft.com/office/drawing/2014/main" id="{6FA2B919-18FF-DD45-93AA-4EBC1FB58E20}"/>
                  </a:ext>
                </a:extLst>
              </p:cNvPr>
              <p:cNvCxnSpPr>
                <a:cxnSpLocks/>
                <a:stCxn id="310" idx="2"/>
                <a:endCxn id="301" idx="0"/>
              </p:cNvCxnSpPr>
              <p:nvPr/>
            </p:nvCxnSpPr>
            <p:spPr>
              <a:xfrm>
                <a:off x="1656774" y="3861424"/>
                <a:ext cx="528200" cy="8039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3" name="Straight Connector 302">
                <a:extLst>
                  <a:ext uri="{FF2B5EF4-FFF2-40B4-BE49-F238E27FC236}">
                    <a16:creationId xmlns:a16="http://schemas.microsoft.com/office/drawing/2014/main" id="{63248059-F4EB-EB45-AFC9-CCAC123AD03A}"/>
                  </a:ext>
                </a:extLst>
              </p:cNvPr>
              <p:cNvCxnSpPr>
                <a:cxnSpLocks/>
                <a:stCxn id="310" idx="3"/>
                <a:endCxn id="246" idx="3"/>
              </p:cNvCxnSpPr>
              <p:nvPr/>
            </p:nvCxnSpPr>
            <p:spPr>
              <a:xfrm>
                <a:off x="1728774" y="3789424"/>
                <a:ext cx="4092588" cy="161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4" name="Straight Connector 303">
                <a:extLst>
                  <a:ext uri="{FF2B5EF4-FFF2-40B4-BE49-F238E27FC236}">
                    <a16:creationId xmlns:a16="http://schemas.microsoft.com/office/drawing/2014/main" id="{62F14343-B737-414E-92CB-B90D46753B5B}"/>
                  </a:ext>
                </a:extLst>
              </p:cNvPr>
              <p:cNvCxnSpPr>
                <a:cxnSpLocks/>
                <a:stCxn id="306" idx="3"/>
                <a:endCxn id="246" idx="3"/>
              </p:cNvCxnSpPr>
              <p:nvPr/>
            </p:nvCxnSpPr>
            <p:spPr>
              <a:xfrm flipV="1">
                <a:off x="3296841" y="3805524"/>
                <a:ext cx="2524521" cy="10552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5" name="Straight Connector 304">
                <a:extLst>
                  <a:ext uri="{FF2B5EF4-FFF2-40B4-BE49-F238E27FC236}">
                    <a16:creationId xmlns:a16="http://schemas.microsoft.com/office/drawing/2014/main" id="{C546311C-9031-8D4F-B704-B043783B5A0D}"/>
                  </a:ext>
                </a:extLst>
              </p:cNvPr>
              <p:cNvCxnSpPr>
                <a:cxnSpLocks/>
                <a:stCxn id="308" idx="3"/>
                <a:endCxn id="246" idx="3"/>
              </p:cNvCxnSpPr>
              <p:nvPr/>
            </p:nvCxnSpPr>
            <p:spPr>
              <a:xfrm flipV="1">
                <a:off x="2265050" y="3805524"/>
                <a:ext cx="3556312" cy="3189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2" name="Group 201">
              <a:extLst>
                <a:ext uri="{FF2B5EF4-FFF2-40B4-BE49-F238E27FC236}">
                  <a16:creationId xmlns:a16="http://schemas.microsoft.com/office/drawing/2014/main" id="{49719600-2403-EB49-AF42-B78B8E87448E}"/>
                </a:ext>
              </a:extLst>
            </p:cNvPr>
            <p:cNvGrpSpPr/>
            <p:nvPr/>
          </p:nvGrpSpPr>
          <p:grpSpPr>
            <a:xfrm>
              <a:off x="6352056" y="3816072"/>
              <a:ext cx="5678977" cy="2073958"/>
              <a:chOff x="6352056" y="3466474"/>
              <a:chExt cx="5678977" cy="2073958"/>
            </a:xfrm>
          </p:grpSpPr>
          <p:cxnSp>
            <p:nvCxnSpPr>
              <p:cNvPr id="268" name="Straight Connector 267">
                <a:extLst>
                  <a:ext uri="{FF2B5EF4-FFF2-40B4-BE49-F238E27FC236}">
                    <a16:creationId xmlns:a16="http://schemas.microsoft.com/office/drawing/2014/main" id="{8BE3835C-EEE4-2246-A6E8-7092D42DB24A}"/>
                  </a:ext>
                </a:extLst>
              </p:cNvPr>
              <p:cNvCxnSpPr>
                <a:cxnSpLocks/>
                <a:stCxn id="276" idx="0"/>
                <a:endCxn id="288" idx="2"/>
              </p:cNvCxnSpPr>
              <p:nvPr/>
            </p:nvCxnSpPr>
            <p:spPr>
              <a:xfrm flipH="1" flipV="1">
                <a:off x="10733506" y="3860892"/>
                <a:ext cx="445783" cy="4415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40A6D8AA-E9F4-E34E-8301-851F9FBDBBED}"/>
                  </a:ext>
                </a:extLst>
              </p:cNvPr>
              <p:cNvCxnSpPr>
                <a:cxnSpLocks/>
                <a:stCxn id="278" idx="6"/>
                <a:endCxn id="286" idx="1"/>
              </p:cNvCxnSpPr>
              <p:nvPr/>
            </p:nvCxnSpPr>
            <p:spPr>
              <a:xfrm flipV="1">
                <a:off x="9934876" y="4105357"/>
                <a:ext cx="93316" cy="1603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70" name="Group 269">
                <a:extLst>
                  <a:ext uri="{FF2B5EF4-FFF2-40B4-BE49-F238E27FC236}">
                    <a16:creationId xmlns:a16="http://schemas.microsoft.com/office/drawing/2014/main" id="{161733C2-719F-894A-9E36-A0200E5E75C5}"/>
                  </a:ext>
                </a:extLst>
              </p:cNvPr>
              <p:cNvGrpSpPr/>
              <p:nvPr/>
            </p:nvGrpSpPr>
            <p:grpSpPr>
              <a:xfrm>
                <a:off x="10636397" y="3466474"/>
                <a:ext cx="194219" cy="394418"/>
                <a:chOff x="5586931" y="4487402"/>
                <a:chExt cx="194219" cy="394418"/>
              </a:xfrm>
            </p:grpSpPr>
            <p:sp>
              <p:nvSpPr>
                <p:cNvPr id="288" name="Rectangle 287">
                  <a:extLst>
                    <a:ext uri="{FF2B5EF4-FFF2-40B4-BE49-F238E27FC236}">
                      <a16:creationId xmlns:a16="http://schemas.microsoft.com/office/drawing/2014/main" id="{A0D0BF5E-5EE2-474F-8DF1-FBFCB7577899}"/>
                    </a:ext>
                  </a:extLst>
                </p:cNvPr>
                <p:cNvSpPr/>
                <p:nvPr/>
              </p:nvSpPr>
              <p:spPr>
                <a:xfrm>
                  <a:off x="5612040" y="4737820"/>
                  <a:ext cx="144000" cy="14400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GB" sz="1400">
                    <a:solidFill>
                      <a:schemeClr val="tx1"/>
                    </a:solidFill>
                  </a:endParaRPr>
                </a:p>
              </p:txBody>
            </p:sp>
            <mc:AlternateContent xmlns:mc="http://schemas.openxmlformats.org/markup-compatibility/2006" xmlns:a14="http://schemas.microsoft.com/office/drawing/2010/main">
              <mc:Choice Requires="a14">
                <p:sp>
                  <p:nvSpPr>
                    <p:cNvPr id="289" name="TextBox 288">
                      <a:extLst>
                        <a:ext uri="{FF2B5EF4-FFF2-40B4-BE49-F238E27FC236}">
                          <a16:creationId xmlns:a16="http://schemas.microsoft.com/office/drawing/2014/main" id="{B7A37D52-3C74-8340-8C8F-525413271D51}"/>
                        </a:ext>
                      </a:extLst>
                    </p:cNvPr>
                    <p:cNvSpPr txBox="1"/>
                    <p:nvPr/>
                  </p:nvSpPr>
                  <p:spPr>
                    <a:xfrm>
                      <a:off x="5586931" y="4487402"/>
                      <a:ext cx="194219"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2</m:t>
                                </m:r>
                              </m:sub>
                            </m:sSub>
                          </m:oMath>
                        </m:oMathPara>
                      </a14:m>
                      <a:endParaRPr lang="en-GB" sz="1400" dirty="0">
                        <a:solidFill>
                          <a:schemeClr val="tx1"/>
                        </a:solidFill>
                      </a:endParaRPr>
                    </a:p>
                  </p:txBody>
                </p:sp>
              </mc:Choice>
              <mc:Fallback xmlns="">
                <p:sp>
                  <p:nvSpPr>
                    <p:cNvPr id="139" name="TextBox 138">
                      <a:extLst>
                        <a:ext uri="{FF2B5EF4-FFF2-40B4-BE49-F238E27FC236}">
                          <a16:creationId xmlns:a16="http://schemas.microsoft.com/office/drawing/2014/main" id="{B672734D-0E9B-FD41-8458-9221C222F7A7}"/>
                        </a:ext>
                      </a:extLst>
                    </p:cNvPr>
                    <p:cNvSpPr txBox="1">
                      <a:spLocks noRot="1" noChangeAspect="1" noMove="1" noResize="1" noEditPoints="1" noAdjustHandles="1" noChangeArrowheads="1" noChangeShapeType="1" noTextEdit="1"/>
                    </p:cNvSpPr>
                    <p:nvPr/>
                  </p:nvSpPr>
                  <p:spPr>
                    <a:xfrm>
                      <a:off x="5586931" y="4487402"/>
                      <a:ext cx="194219" cy="215444"/>
                    </a:xfrm>
                    <a:prstGeom prst="rect">
                      <a:avLst/>
                    </a:prstGeom>
                    <a:blipFill>
                      <a:blip r:embed="rId11"/>
                      <a:stretch>
                        <a:fillRect l="-43750" b="-27778"/>
                      </a:stretch>
                    </a:blipFill>
                  </p:spPr>
                  <p:txBody>
                    <a:bodyPr/>
                    <a:lstStyle/>
                    <a:p>
                      <a:r>
                        <a:rPr lang="en-GB">
                          <a:noFill/>
                        </a:rPr>
                        <a:t> </a:t>
                      </a:r>
                    </a:p>
                  </p:txBody>
                </p:sp>
              </mc:Fallback>
            </mc:AlternateContent>
          </p:grpSp>
          <p:grpSp>
            <p:nvGrpSpPr>
              <p:cNvPr id="271" name="Group 270">
                <a:extLst>
                  <a:ext uri="{FF2B5EF4-FFF2-40B4-BE49-F238E27FC236}">
                    <a16:creationId xmlns:a16="http://schemas.microsoft.com/office/drawing/2014/main" id="{A84B291F-9F17-7A4E-B6D0-86C0C647DA94}"/>
                  </a:ext>
                </a:extLst>
              </p:cNvPr>
              <p:cNvGrpSpPr/>
              <p:nvPr/>
            </p:nvGrpSpPr>
            <p:grpSpPr>
              <a:xfrm>
                <a:off x="10003083" y="3799416"/>
                <a:ext cx="194219" cy="377941"/>
                <a:chOff x="5974097" y="4505546"/>
                <a:chExt cx="194219" cy="377941"/>
              </a:xfrm>
            </p:grpSpPr>
            <p:sp>
              <p:nvSpPr>
                <p:cNvPr id="286" name="Rectangle 285">
                  <a:extLst>
                    <a:ext uri="{FF2B5EF4-FFF2-40B4-BE49-F238E27FC236}">
                      <a16:creationId xmlns:a16="http://schemas.microsoft.com/office/drawing/2014/main" id="{EB68BA18-78E5-1C4A-ACA0-57018C552558}"/>
                    </a:ext>
                  </a:extLst>
                </p:cNvPr>
                <p:cNvSpPr/>
                <p:nvPr/>
              </p:nvSpPr>
              <p:spPr>
                <a:xfrm>
                  <a:off x="5999206" y="4739487"/>
                  <a:ext cx="144000" cy="144000"/>
                </a:xfrm>
                <a:prstGeom prst="rect">
                  <a:avLst/>
                </a:prstGeom>
                <a:solidFill>
                  <a:schemeClr val="tx1">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GB" sz="1400">
                    <a:solidFill>
                      <a:schemeClr val="tx1">
                        <a:lumMod val="40000"/>
                        <a:lumOff val="60000"/>
                      </a:schemeClr>
                    </a:solidFill>
                  </a:endParaRPr>
                </a:p>
              </p:txBody>
            </p:sp>
            <mc:AlternateContent xmlns:mc="http://schemas.openxmlformats.org/markup-compatibility/2006" xmlns:a14="http://schemas.microsoft.com/office/drawing/2010/main">
              <mc:Choice Requires="a14">
                <p:sp>
                  <p:nvSpPr>
                    <p:cNvPr id="287" name="TextBox 286">
                      <a:extLst>
                        <a:ext uri="{FF2B5EF4-FFF2-40B4-BE49-F238E27FC236}">
                          <a16:creationId xmlns:a16="http://schemas.microsoft.com/office/drawing/2014/main" id="{0DA3969B-1005-D54F-8D36-FD2BA4CC7ECE}"/>
                        </a:ext>
                      </a:extLst>
                    </p:cNvPr>
                    <p:cNvSpPr txBox="1"/>
                    <p:nvPr/>
                  </p:nvSpPr>
                  <p:spPr>
                    <a:xfrm>
                      <a:off x="5974097" y="4505546"/>
                      <a:ext cx="194219"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3</m:t>
                                </m:r>
                              </m:sub>
                            </m:sSub>
                          </m:oMath>
                        </m:oMathPara>
                      </a14:m>
                      <a:endParaRPr lang="en-GB" sz="1400" dirty="0">
                        <a:solidFill>
                          <a:schemeClr val="tx1"/>
                        </a:solidFill>
                      </a:endParaRPr>
                    </a:p>
                  </p:txBody>
                </p:sp>
              </mc:Choice>
              <mc:Fallback xmlns="">
                <p:sp>
                  <p:nvSpPr>
                    <p:cNvPr id="142" name="TextBox 141">
                      <a:extLst>
                        <a:ext uri="{FF2B5EF4-FFF2-40B4-BE49-F238E27FC236}">
                          <a16:creationId xmlns:a16="http://schemas.microsoft.com/office/drawing/2014/main" id="{E2AE91EC-59FA-CB4F-ACB4-BC036CC52661}"/>
                        </a:ext>
                      </a:extLst>
                    </p:cNvPr>
                    <p:cNvSpPr txBox="1">
                      <a:spLocks noRot="1" noChangeAspect="1" noMove="1" noResize="1" noEditPoints="1" noAdjustHandles="1" noChangeArrowheads="1" noChangeShapeType="1" noTextEdit="1"/>
                    </p:cNvSpPr>
                    <p:nvPr/>
                  </p:nvSpPr>
                  <p:spPr>
                    <a:xfrm>
                      <a:off x="5974097" y="4505546"/>
                      <a:ext cx="194219" cy="215444"/>
                    </a:xfrm>
                    <a:prstGeom prst="rect">
                      <a:avLst/>
                    </a:prstGeom>
                    <a:blipFill>
                      <a:blip r:embed="rId12"/>
                      <a:stretch>
                        <a:fillRect l="-43750" b="-33333"/>
                      </a:stretch>
                    </a:blipFill>
                  </p:spPr>
                  <p:txBody>
                    <a:bodyPr/>
                    <a:lstStyle/>
                    <a:p>
                      <a:r>
                        <a:rPr lang="en-GB">
                          <a:noFill/>
                        </a:rPr>
                        <a:t> </a:t>
                      </a:r>
                    </a:p>
                  </p:txBody>
                </p:sp>
              </mc:Fallback>
            </mc:AlternateContent>
          </p:grpSp>
          <p:cxnSp>
            <p:nvCxnSpPr>
              <p:cNvPr id="272" name="Straight Connector 271">
                <a:extLst>
                  <a:ext uri="{FF2B5EF4-FFF2-40B4-BE49-F238E27FC236}">
                    <a16:creationId xmlns:a16="http://schemas.microsoft.com/office/drawing/2014/main" id="{68CA329D-3850-D645-AACC-BAF3EBB9A832}"/>
                  </a:ext>
                </a:extLst>
              </p:cNvPr>
              <p:cNvCxnSpPr>
                <a:cxnSpLocks/>
                <a:stCxn id="286" idx="2"/>
                <a:endCxn id="279" idx="0"/>
              </p:cNvCxnSpPr>
              <p:nvPr/>
            </p:nvCxnSpPr>
            <p:spPr>
              <a:xfrm flipH="1">
                <a:off x="10095409" y="4177357"/>
                <a:ext cx="4783" cy="4908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3" name="Straight Connector 272">
                <a:extLst>
                  <a:ext uri="{FF2B5EF4-FFF2-40B4-BE49-F238E27FC236}">
                    <a16:creationId xmlns:a16="http://schemas.microsoft.com/office/drawing/2014/main" id="{72E5474B-43CF-704E-990F-DC5D8DFD84C7}"/>
                  </a:ext>
                </a:extLst>
              </p:cNvPr>
              <p:cNvCxnSpPr>
                <a:cxnSpLocks/>
                <a:stCxn id="279" idx="2"/>
                <a:endCxn id="284" idx="1"/>
              </p:cNvCxnSpPr>
              <p:nvPr/>
            </p:nvCxnSpPr>
            <p:spPr>
              <a:xfrm flipH="1" flipV="1">
                <a:off x="9147151" y="4862952"/>
                <a:ext cx="310160" cy="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4" name="Straight Connector 273">
                <a:extLst>
                  <a:ext uri="{FF2B5EF4-FFF2-40B4-BE49-F238E27FC236}">
                    <a16:creationId xmlns:a16="http://schemas.microsoft.com/office/drawing/2014/main" id="{2D93FD5C-9757-3A47-9E05-EC37BD3C62E6}"/>
                  </a:ext>
                </a:extLst>
              </p:cNvPr>
              <p:cNvCxnSpPr>
                <a:cxnSpLocks/>
                <a:stCxn id="284" idx="2"/>
                <a:endCxn id="277" idx="0"/>
              </p:cNvCxnSpPr>
              <p:nvPr/>
            </p:nvCxnSpPr>
            <p:spPr>
              <a:xfrm>
                <a:off x="9219151" y="4934952"/>
                <a:ext cx="459679" cy="2159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75" name="Group 274">
                <a:extLst>
                  <a:ext uri="{FF2B5EF4-FFF2-40B4-BE49-F238E27FC236}">
                    <a16:creationId xmlns:a16="http://schemas.microsoft.com/office/drawing/2014/main" id="{F4D47AC9-444E-AB47-B121-E3D82FC37E1B}"/>
                  </a:ext>
                </a:extLst>
              </p:cNvPr>
              <p:cNvGrpSpPr/>
              <p:nvPr/>
            </p:nvGrpSpPr>
            <p:grpSpPr>
              <a:xfrm>
                <a:off x="9122042" y="4547457"/>
                <a:ext cx="194219" cy="387495"/>
                <a:chOff x="7895512" y="4482285"/>
                <a:chExt cx="194219" cy="387495"/>
              </a:xfrm>
            </p:grpSpPr>
            <p:sp>
              <p:nvSpPr>
                <p:cNvPr id="284" name="Rectangle 283">
                  <a:extLst>
                    <a:ext uri="{FF2B5EF4-FFF2-40B4-BE49-F238E27FC236}">
                      <a16:creationId xmlns:a16="http://schemas.microsoft.com/office/drawing/2014/main" id="{9255E5F0-5EC1-6242-A6EA-22D6D1A91602}"/>
                    </a:ext>
                  </a:extLst>
                </p:cNvPr>
                <p:cNvSpPr/>
                <p:nvPr/>
              </p:nvSpPr>
              <p:spPr>
                <a:xfrm>
                  <a:off x="7920621" y="4725780"/>
                  <a:ext cx="144000" cy="144000"/>
                </a:xfrm>
                <a:prstGeom prst="rect">
                  <a:avLst/>
                </a:prstGeom>
                <a:solidFill>
                  <a:schemeClr val="tx1">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GB" sz="1400">
                    <a:solidFill>
                      <a:schemeClr val="tx1">
                        <a:lumMod val="40000"/>
                        <a:lumOff val="60000"/>
                      </a:schemeClr>
                    </a:solidFill>
                  </a:endParaRPr>
                </a:p>
              </p:txBody>
            </p:sp>
            <mc:AlternateContent xmlns:mc="http://schemas.openxmlformats.org/markup-compatibility/2006" xmlns:a14="http://schemas.microsoft.com/office/drawing/2010/main">
              <mc:Choice Requires="a14">
                <p:sp>
                  <p:nvSpPr>
                    <p:cNvPr id="285" name="TextBox 284">
                      <a:extLst>
                        <a:ext uri="{FF2B5EF4-FFF2-40B4-BE49-F238E27FC236}">
                          <a16:creationId xmlns:a16="http://schemas.microsoft.com/office/drawing/2014/main" id="{D8E0E31D-F861-A44F-9F70-4C54916E4D27}"/>
                        </a:ext>
                      </a:extLst>
                    </p:cNvPr>
                    <p:cNvSpPr txBox="1"/>
                    <p:nvPr/>
                  </p:nvSpPr>
                  <p:spPr>
                    <a:xfrm>
                      <a:off x="7895512" y="4482285"/>
                      <a:ext cx="194219"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3</m:t>
                                </m:r>
                              </m:sub>
                            </m:sSub>
                          </m:oMath>
                        </m:oMathPara>
                      </a14:m>
                      <a:endParaRPr lang="en-GB" sz="1400" dirty="0">
                        <a:solidFill>
                          <a:schemeClr val="tx1"/>
                        </a:solidFill>
                      </a:endParaRPr>
                    </a:p>
                  </p:txBody>
                </p:sp>
              </mc:Choice>
              <mc:Fallback xmlns="">
                <p:sp>
                  <p:nvSpPr>
                    <p:cNvPr id="148" name="TextBox 147">
                      <a:extLst>
                        <a:ext uri="{FF2B5EF4-FFF2-40B4-BE49-F238E27FC236}">
                          <a16:creationId xmlns:a16="http://schemas.microsoft.com/office/drawing/2014/main" id="{1D786ECA-F667-9B43-B18E-A4E5A626B727}"/>
                        </a:ext>
                      </a:extLst>
                    </p:cNvPr>
                    <p:cNvSpPr txBox="1">
                      <a:spLocks noRot="1" noChangeAspect="1" noMove="1" noResize="1" noEditPoints="1" noAdjustHandles="1" noChangeArrowheads="1" noChangeShapeType="1" noTextEdit="1"/>
                    </p:cNvSpPr>
                    <p:nvPr/>
                  </p:nvSpPr>
                  <p:spPr>
                    <a:xfrm>
                      <a:off x="7895512" y="4482285"/>
                      <a:ext cx="194219" cy="215444"/>
                    </a:xfrm>
                    <a:prstGeom prst="rect">
                      <a:avLst/>
                    </a:prstGeom>
                    <a:blipFill>
                      <a:blip r:embed="rId13"/>
                      <a:stretch>
                        <a:fillRect l="-35294" b="-33333"/>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276" name="TextBox 275">
                    <a:extLst>
                      <a:ext uri="{FF2B5EF4-FFF2-40B4-BE49-F238E27FC236}">
                        <a16:creationId xmlns:a16="http://schemas.microsoft.com/office/drawing/2014/main" id="{536070A9-E1E5-3143-BE0E-2DD293EE5CE9}"/>
                      </a:ext>
                    </a:extLst>
                  </p:cNvPr>
                  <p:cNvSpPr txBox="1"/>
                  <p:nvPr/>
                </p:nvSpPr>
                <p:spPr>
                  <a:xfrm>
                    <a:off x="10327544" y="4302449"/>
                    <a:ext cx="1703489" cy="389513"/>
                  </a:xfrm>
                  <a:prstGeom prst="ellipse">
                    <a:avLst/>
                  </a:prstGeom>
                  <a:solidFill>
                    <a:srgbClr val="FFC000"/>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solidFill>
                                <a:schemeClr val="bg1"/>
                              </a:solidFill>
                              <a:latin typeface="Cambria Math" charset="0"/>
                            </a:rPr>
                            <m:t>𝑇𝑟𝑎𝑣𝑒</m:t>
                          </m:r>
                          <m:r>
                            <a:rPr lang="de-DE" i="1">
                              <a:solidFill>
                                <a:schemeClr val="bg1"/>
                              </a:solidFill>
                              <a:latin typeface="Cambria Math" panose="02040503050406030204" pitchFamily="18" charset="0"/>
                            </a:rPr>
                            <m:t>𝑙</m:t>
                          </m:r>
                          <m:r>
                            <a:rPr lang="de-DE" i="1">
                              <a:solidFill>
                                <a:schemeClr val="bg1"/>
                              </a:solidFill>
                              <a:latin typeface="Cambria Math" panose="02040503050406030204" pitchFamily="18" charset="0"/>
                            </a:rPr>
                            <m:t>.</m:t>
                          </m:r>
                          <m:r>
                            <a:rPr lang="de-DE" i="1" smtClean="0">
                              <a:solidFill>
                                <a:schemeClr val="bg1"/>
                              </a:solidFill>
                              <a:latin typeface="Cambria Math" panose="02040503050406030204" pitchFamily="18" charset="0"/>
                            </a:rPr>
                            <m:t>𝑏𝑜𝑏</m:t>
                          </m:r>
                        </m:oMath>
                      </m:oMathPara>
                    </a14:m>
                    <a:endParaRPr lang="en-GB" dirty="0">
                      <a:solidFill>
                        <a:schemeClr val="bg1"/>
                      </a:solidFill>
                    </a:endParaRPr>
                  </a:p>
                </p:txBody>
              </p:sp>
            </mc:Choice>
            <mc:Fallback xmlns="">
              <p:sp>
                <p:nvSpPr>
                  <p:cNvPr id="276" name="TextBox 275">
                    <a:extLst>
                      <a:ext uri="{FF2B5EF4-FFF2-40B4-BE49-F238E27FC236}">
                        <a16:creationId xmlns:a16="http://schemas.microsoft.com/office/drawing/2014/main" id="{536070A9-E1E5-3143-BE0E-2DD293EE5CE9}"/>
                      </a:ext>
                    </a:extLst>
                  </p:cNvPr>
                  <p:cNvSpPr txBox="1">
                    <a:spLocks noRot="1" noChangeAspect="1" noMove="1" noResize="1" noEditPoints="1" noAdjustHandles="1" noChangeArrowheads="1" noChangeShapeType="1" noTextEdit="1"/>
                  </p:cNvSpPr>
                  <p:nvPr/>
                </p:nvSpPr>
                <p:spPr>
                  <a:xfrm>
                    <a:off x="10327544" y="4302449"/>
                    <a:ext cx="1703489" cy="389513"/>
                  </a:xfrm>
                  <a:prstGeom prst="ellipse">
                    <a:avLst/>
                  </a:prstGeom>
                  <a:blipFill>
                    <a:blip r:embed="rId14"/>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77" name="TextBox 276">
                    <a:extLst>
                      <a:ext uri="{FF2B5EF4-FFF2-40B4-BE49-F238E27FC236}">
                        <a16:creationId xmlns:a16="http://schemas.microsoft.com/office/drawing/2014/main" id="{125D3766-C1BB-0740-BEFA-B931BA588254}"/>
                      </a:ext>
                    </a:extLst>
                  </p:cNvPr>
                  <p:cNvSpPr txBox="1"/>
                  <p:nvPr/>
                </p:nvSpPr>
                <p:spPr>
                  <a:xfrm>
                    <a:off x="8691567" y="5150919"/>
                    <a:ext cx="1974525" cy="389513"/>
                  </a:xfrm>
                  <a:prstGeom prst="ellipse">
                    <a:avLst/>
                  </a:prstGeom>
                  <a:solidFill>
                    <a:srgbClr val="FFC000"/>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solidFill>
                                <a:schemeClr val="bg1"/>
                              </a:solidFill>
                              <a:latin typeface="Cambria Math" charset="0"/>
                            </a:rPr>
                            <m:t>𝑇𝑟𝑒𝑎𝑡</m:t>
                          </m:r>
                          <m:r>
                            <m:rPr>
                              <m:nor/>
                            </m:rPr>
                            <a:rPr lang="de-DE">
                              <a:solidFill>
                                <a:schemeClr val="bg1"/>
                              </a:solidFill>
                              <a:latin typeface="Cambria Math" charset="0"/>
                            </a:rPr>
                            <m:t>.</m:t>
                          </m:r>
                          <m:r>
                            <a:rPr lang="de-DE" i="1" smtClean="0">
                              <a:solidFill>
                                <a:schemeClr val="bg1"/>
                              </a:solidFill>
                              <a:latin typeface="Cambria Math" panose="02040503050406030204" pitchFamily="18" charset="0"/>
                            </a:rPr>
                            <m:t>𝑏𝑜𝑏</m:t>
                          </m:r>
                          <m:r>
                            <m:rPr>
                              <m:nor/>
                            </m:rPr>
                            <a:rPr lang="de-DE">
                              <a:solidFill>
                                <a:schemeClr val="bg1"/>
                              </a:solidFill>
                              <a:latin typeface="Cambria Math" charset="0"/>
                            </a:rPr>
                            <m:t>.</m:t>
                          </m:r>
                          <m:sSub>
                            <m:sSubPr>
                              <m:ctrlPr>
                                <a:rPr lang="de-DE" i="1">
                                  <a:solidFill>
                                    <a:schemeClr val="bg1"/>
                                  </a:solidFill>
                                  <a:latin typeface="Cambria Math" panose="02040503050406030204" pitchFamily="18" charset="0"/>
                                </a:rPr>
                              </m:ctrlPr>
                            </m:sSubPr>
                            <m:e>
                              <m:r>
                                <a:rPr lang="de-DE" i="1">
                                  <a:solidFill>
                                    <a:schemeClr val="bg1"/>
                                  </a:solidFill>
                                  <a:latin typeface="Cambria Math" panose="02040503050406030204" pitchFamily="18" charset="0"/>
                                </a:rPr>
                                <m:t>𝑚</m:t>
                              </m:r>
                            </m:e>
                            <m:sub>
                              <m:r>
                                <a:rPr lang="de-DE" i="1">
                                  <a:solidFill>
                                    <a:schemeClr val="bg1"/>
                                  </a:solidFill>
                                  <a:latin typeface="Cambria Math" charset="0"/>
                                </a:rPr>
                                <m:t>2</m:t>
                              </m:r>
                            </m:sub>
                          </m:sSub>
                        </m:oMath>
                      </m:oMathPara>
                    </a14:m>
                    <a:endParaRPr lang="en-GB" dirty="0">
                      <a:solidFill>
                        <a:schemeClr val="bg1"/>
                      </a:solidFill>
                    </a:endParaRPr>
                  </a:p>
                </p:txBody>
              </p:sp>
            </mc:Choice>
            <mc:Fallback xmlns="">
              <p:sp>
                <p:nvSpPr>
                  <p:cNvPr id="277" name="TextBox 276">
                    <a:extLst>
                      <a:ext uri="{FF2B5EF4-FFF2-40B4-BE49-F238E27FC236}">
                        <a16:creationId xmlns:a16="http://schemas.microsoft.com/office/drawing/2014/main" id="{125D3766-C1BB-0740-BEFA-B931BA588254}"/>
                      </a:ext>
                    </a:extLst>
                  </p:cNvPr>
                  <p:cNvSpPr txBox="1">
                    <a:spLocks noRot="1" noChangeAspect="1" noMove="1" noResize="1" noEditPoints="1" noAdjustHandles="1" noChangeArrowheads="1" noChangeShapeType="1" noTextEdit="1"/>
                  </p:cNvSpPr>
                  <p:nvPr/>
                </p:nvSpPr>
                <p:spPr>
                  <a:xfrm>
                    <a:off x="8691567" y="5150919"/>
                    <a:ext cx="1974525" cy="389513"/>
                  </a:xfrm>
                  <a:prstGeom prst="ellipse">
                    <a:avLst/>
                  </a:prstGeom>
                  <a:blipFill>
                    <a:blip r:embed="rId1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78" name="TextBox 277">
                    <a:extLst>
                      <a:ext uri="{FF2B5EF4-FFF2-40B4-BE49-F238E27FC236}">
                        <a16:creationId xmlns:a16="http://schemas.microsoft.com/office/drawing/2014/main" id="{14F80A00-DDEE-7A4A-8310-A1559799953E}"/>
                      </a:ext>
                    </a:extLst>
                  </p:cNvPr>
                  <p:cNvSpPr txBox="1"/>
                  <p:nvPr/>
                </p:nvSpPr>
                <p:spPr>
                  <a:xfrm>
                    <a:off x="7967836" y="4070920"/>
                    <a:ext cx="1967040" cy="389513"/>
                  </a:xfrm>
                  <a:prstGeom prst="ellipse">
                    <a:avLst/>
                  </a:prstGeom>
                  <a:solidFill>
                    <a:srgbClr val="FFC000"/>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solidFill>
                                <a:schemeClr val="bg1"/>
                              </a:solidFill>
                              <a:latin typeface="Cambria Math" charset="0"/>
                            </a:rPr>
                            <m:t>𝑇𝑟𝑒𝑎𝑡</m:t>
                          </m:r>
                          <m:r>
                            <m:rPr>
                              <m:nor/>
                            </m:rPr>
                            <a:rPr lang="de-DE">
                              <a:solidFill>
                                <a:schemeClr val="bg1"/>
                              </a:solidFill>
                              <a:latin typeface="Cambria Math" charset="0"/>
                            </a:rPr>
                            <m:t>.</m:t>
                          </m:r>
                          <m:r>
                            <a:rPr lang="de-DE" i="1" smtClean="0">
                              <a:solidFill>
                                <a:schemeClr val="bg1"/>
                              </a:solidFill>
                              <a:latin typeface="Cambria Math" panose="02040503050406030204" pitchFamily="18" charset="0"/>
                            </a:rPr>
                            <m:t>𝑏𝑜𝑏</m:t>
                          </m:r>
                          <m:r>
                            <m:rPr>
                              <m:nor/>
                            </m:rPr>
                            <a:rPr lang="de-DE">
                              <a:solidFill>
                                <a:schemeClr val="bg1"/>
                              </a:solidFill>
                              <a:latin typeface="Cambria Math" charset="0"/>
                            </a:rPr>
                            <m:t>.</m:t>
                          </m:r>
                          <m:sSub>
                            <m:sSubPr>
                              <m:ctrlPr>
                                <a:rPr lang="de-DE" i="1">
                                  <a:solidFill>
                                    <a:schemeClr val="bg1"/>
                                  </a:solidFill>
                                  <a:latin typeface="Cambria Math" panose="02040503050406030204" pitchFamily="18" charset="0"/>
                                </a:rPr>
                              </m:ctrlPr>
                            </m:sSubPr>
                            <m:e>
                              <m:r>
                                <a:rPr lang="de-DE" i="1">
                                  <a:solidFill>
                                    <a:schemeClr val="bg1"/>
                                  </a:solidFill>
                                  <a:latin typeface="Cambria Math" panose="02040503050406030204" pitchFamily="18" charset="0"/>
                                </a:rPr>
                                <m:t>𝑚</m:t>
                              </m:r>
                            </m:e>
                            <m:sub>
                              <m:r>
                                <a:rPr lang="de-DE" i="1">
                                  <a:solidFill>
                                    <a:schemeClr val="bg1"/>
                                  </a:solidFill>
                                  <a:latin typeface="Cambria Math" charset="0"/>
                                </a:rPr>
                                <m:t>1</m:t>
                              </m:r>
                            </m:sub>
                          </m:sSub>
                        </m:oMath>
                      </m:oMathPara>
                    </a14:m>
                    <a:endParaRPr lang="en-GB" dirty="0">
                      <a:solidFill>
                        <a:schemeClr val="bg1"/>
                      </a:solidFill>
                    </a:endParaRPr>
                  </a:p>
                </p:txBody>
              </p:sp>
            </mc:Choice>
            <mc:Fallback xmlns="">
              <p:sp>
                <p:nvSpPr>
                  <p:cNvPr id="278" name="TextBox 277">
                    <a:extLst>
                      <a:ext uri="{FF2B5EF4-FFF2-40B4-BE49-F238E27FC236}">
                        <a16:creationId xmlns:a16="http://schemas.microsoft.com/office/drawing/2014/main" id="{14F80A00-DDEE-7A4A-8310-A1559799953E}"/>
                      </a:ext>
                    </a:extLst>
                  </p:cNvPr>
                  <p:cNvSpPr txBox="1">
                    <a:spLocks noRot="1" noChangeAspect="1" noMove="1" noResize="1" noEditPoints="1" noAdjustHandles="1" noChangeArrowheads="1" noChangeShapeType="1" noTextEdit="1"/>
                  </p:cNvSpPr>
                  <p:nvPr/>
                </p:nvSpPr>
                <p:spPr>
                  <a:xfrm>
                    <a:off x="7967836" y="4070920"/>
                    <a:ext cx="1967040" cy="389513"/>
                  </a:xfrm>
                  <a:prstGeom prst="ellipse">
                    <a:avLst/>
                  </a:prstGeom>
                  <a:blipFill>
                    <a:blip r:embed="rId1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79" name="TextBox 278">
                    <a:extLst>
                      <a:ext uri="{FF2B5EF4-FFF2-40B4-BE49-F238E27FC236}">
                        <a16:creationId xmlns:a16="http://schemas.microsoft.com/office/drawing/2014/main" id="{2051B3E9-4883-6D42-8C78-B74908FBD271}"/>
                      </a:ext>
                    </a:extLst>
                  </p:cNvPr>
                  <p:cNvSpPr txBox="1"/>
                  <p:nvPr/>
                </p:nvSpPr>
                <p:spPr>
                  <a:xfrm>
                    <a:off x="9457311" y="4668235"/>
                    <a:ext cx="1276196" cy="389513"/>
                  </a:xfrm>
                  <a:prstGeom prst="ellipse">
                    <a:avLst/>
                  </a:prstGeom>
                  <a:solidFill>
                    <a:srgbClr val="FFC000"/>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solidFill>
                                <a:schemeClr val="bg1"/>
                              </a:solidFill>
                              <a:latin typeface="Cambria Math" charset="0"/>
                            </a:rPr>
                            <m:t>𝑆𝑖𝑐𝑘</m:t>
                          </m:r>
                          <m:r>
                            <m:rPr>
                              <m:nor/>
                            </m:rPr>
                            <a:rPr lang="de-DE">
                              <a:solidFill>
                                <a:schemeClr val="bg1"/>
                              </a:solidFill>
                              <a:latin typeface="Cambria Math" charset="0"/>
                            </a:rPr>
                            <m:t>.</m:t>
                          </m:r>
                          <m:r>
                            <a:rPr lang="de-DE" i="1" smtClean="0">
                              <a:solidFill>
                                <a:schemeClr val="bg1"/>
                              </a:solidFill>
                              <a:latin typeface="Cambria Math" panose="02040503050406030204" pitchFamily="18" charset="0"/>
                            </a:rPr>
                            <m:t>𝑏𝑜𝑏</m:t>
                          </m:r>
                        </m:oMath>
                      </m:oMathPara>
                    </a14:m>
                    <a:endParaRPr lang="en-GB" dirty="0">
                      <a:solidFill>
                        <a:schemeClr val="bg1"/>
                      </a:solidFill>
                    </a:endParaRPr>
                  </a:p>
                </p:txBody>
              </p:sp>
            </mc:Choice>
            <mc:Fallback xmlns="">
              <p:sp>
                <p:nvSpPr>
                  <p:cNvPr id="279" name="TextBox 278">
                    <a:extLst>
                      <a:ext uri="{FF2B5EF4-FFF2-40B4-BE49-F238E27FC236}">
                        <a16:creationId xmlns:a16="http://schemas.microsoft.com/office/drawing/2014/main" id="{2051B3E9-4883-6D42-8C78-B74908FBD271}"/>
                      </a:ext>
                    </a:extLst>
                  </p:cNvPr>
                  <p:cNvSpPr txBox="1">
                    <a:spLocks noRot="1" noChangeAspect="1" noMove="1" noResize="1" noEditPoints="1" noAdjustHandles="1" noChangeArrowheads="1" noChangeShapeType="1" noTextEdit="1"/>
                  </p:cNvSpPr>
                  <p:nvPr/>
                </p:nvSpPr>
                <p:spPr>
                  <a:xfrm>
                    <a:off x="9457311" y="4668235"/>
                    <a:ext cx="1276196" cy="389513"/>
                  </a:xfrm>
                  <a:prstGeom prst="ellipse">
                    <a:avLst/>
                  </a:prstGeom>
                  <a:blipFill>
                    <a:blip r:embed="rId17"/>
                    <a:stretch>
                      <a:fillRect/>
                    </a:stretch>
                  </a:blipFill>
                  <a:ln>
                    <a:solidFill>
                      <a:schemeClr val="tx1"/>
                    </a:solidFill>
                  </a:ln>
                </p:spPr>
                <p:txBody>
                  <a:bodyPr/>
                  <a:lstStyle/>
                  <a:p>
                    <a:r>
                      <a:rPr lang="en-GB">
                        <a:noFill/>
                      </a:rPr>
                      <a:t> </a:t>
                    </a:r>
                  </a:p>
                </p:txBody>
              </p:sp>
            </mc:Fallback>
          </mc:AlternateContent>
          <p:cxnSp>
            <p:nvCxnSpPr>
              <p:cNvPr id="280" name="Straight Connector 279">
                <a:extLst>
                  <a:ext uri="{FF2B5EF4-FFF2-40B4-BE49-F238E27FC236}">
                    <a16:creationId xmlns:a16="http://schemas.microsoft.com/office/drawing/2014/main" id="{C01E02BE-9D7F-8548-A113-975F517B8C6A}"/>
                  </a:ext>
                </a:extLst>
              </p:cNvPr>
              <p:cNvCxnSpPr>
                <a:cxnSpLocks/>
                <a:stCxn id="288" idx="2"/>
                <a:endCxn id="279" idx="0"/>
              </p:cNvCxnSpPr>
              <p:nvPr/>
            </p:nvCxnSpPr>
            <p:spPr>
              <a:xfrm flipH="1">
                <a:off x="10095409" y="3860892"/>
                <a:ext cx="638097" cy="8073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1" name="Straight Connector 280">
                <a:extLst>
                  <a:ext uri="{FF2B5EF4-FFF2-40B4-BE49-F238E27FC236}">
                    <a16:creationId xmlns:a16="http://schemas.microsoft.com/office/drawing/2014/main" id="{DAD561E0-809F-E44A-ACBC-7377BBBC8847}"/>
                  </a:ext>
                </a:extLst>
              </p:cNvPr>
              <p:cNvCxnSpPr>
                <a:cxnSpLocks/>
                <a:stCxn id="288" idx="1"/>
                <a:endCxn id="246" idx="5"/>
              </p:cNvCxnSpPr>
              <p:nvPr/>
            </p:nvCxnSpPr>
            <p:spPr>
              <a:xfrm flipH="1">
                <a:off x="6352056" y="3788892"/>
                <a:ext cx="4309450" cy="166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2" name="Straight Connector 281">
                <a:extLst>
                  <a:ext uri="{FF2B5EF4-FFF2-40B4-BE49-F238E27FC236}">
                    <a16:creationId xmlns:a16="http://schemas.microsoft.com/office/drawing/2014/main" id="{2E4A8657-23B4-3F44-A409-9BAB66E5AA62}"/>
                  </a:ext>
                </a:extLst>
              </p:cNvPr>
              <p:cNvCxnSpPr>
                <a:cxnSpLocks/>
                <a:stCxn id="284" idx="1"/>
                <a:endCxn id="246" idx="5"/>
              </p:cNvCxnSpPr>
              <p:nvPr/>
            </p:nvCxnSpPr>
            <p:spPr>
              <a:xfrm flipH="1" flipV="1">
                <a:off x="6352056" y="3805524"/>
                <a:ext cx="2795095" cy="10574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a:extLst>
                  <a:ext uri="{FF2B5EF4-FFF2-40B4-BE49-F238E27FC236}">
                    <a16:creationId xmlns:a16="http://schemas.microsoft.com/office/drawing/2014/main" id="{7AF044E3-0F4D-B14F-A9A6-7E925C709B77}"/>
                  </a:ext>
                </a:extLst>
              </p:cNvPr>
              <p:cNvCxnSpPr>
                <a:cxnSpLocks/>
                <a:stCxn id="286" idx="1"/>
                <a:endCxn id="246" idx="5"/>
              </p:cNvCxnSpPr>
              <p:nvPr/>
            </p:nvCxnSpPr>
            <p:spPr>
              <a:xfrm flipH="1" flipV="1">
                <a:off x="6352056" y="3805524"/>
                <a:ext cx="3676136" cy="2998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3" name="Group 202">
              <a:extLst>
                <a:ext uri="{FF2B5EF4-FFF2-40B4-BE49-F238E27FC236}">
                  <a16:creationId xmlns:a16="http://schemas.microsoft.com/office/drawing/2014/main" id="{821BB397-2B42-A042-B11D-17D4BF91BFAF}"/>
                </a:ext>
              </a:extLst>
            </p:cNvPr>
            <p:cNvGrpSpPr/>
            <p:nvPr/>
          </p:nvGrpSpPr>
          <p:grpSpPr>
            <a:xfrm>
              <a:off x="3842201" y="1990370"/>
              <a:ext cx="4639759" cy="3904757"/>
              <a:chOff x="3847952" y="1640772"/>
              <a:chExt cx="4639759" cy="3904757"/>
            </a:xfrm>
          </p:grpSpPr>
          <mc:AlternateContent xmlns:mc="http://schemas.openxmlformats.org/markup-compatibility/2006" xmlns:a14="http://schemas.microsoft.com/office/drawing/2010/main">
            <mc:Choice Requires="a14">
              <p:sp>
                <p:nvSpPr>
                  <p:cNvPr id="204" name="TextBox 203">
                    <a:extLst>
                      <a:ext uri="{FF2B5EF4-FFF2-40B4-BE49-F238E27FC236}">
                        <a16:creationId xmlns:a16="http://schemas.microsoft.com/office/drawing/2014/main" id="{14E338A2-0BDA-7244-AF70-E160542AE0EF}"/>
                      </a:ext>
                    </a:extLst>
                  </p:cNvPr>
                  <p:cNvSpPr txBox="1"/>
                  <p:nvPr/>
                </p:nvSpPr>
                <p:spPr>
                  <a:xfrm>
                    <a:off x="4196621" y="2661917"/>
                    <a:ext cx="1534068" cy="389513"/>
                  </a:xfrm>
                  <a:prstGeom prst="ellipse">
                    <a:avLst/>
                  </a:prstGeom>
                  <a:solidFill>
                    <a:srgbClr val="FFC000"/>
                  </a:solidFill>
                  <a:ln>
                    <a:solidFill>
                      <a:schemeClr val="tx1"/>
                    </a:solidFill>
                  </a:ln>
                </p:spPr>
                <p:txBody>
                  <a:bodyPr wrap="none" lIns="0" tIns="0" rIns="0" bIns="0" rtlCol="0">
                    <a:spAutoFit/>
                  </a:bodyPr>
                  <a:lstStyle/>
                  <a:p>
                    <a:pPr marL="15875"/>
                    <a14:m>
                      <m:oMathPara xmlns:m="http://schemas.openxmlformats.org/officeDocument/2006/math">
                        <m:oMathParaPr>
                          <m:jc m:val="centerGroup"/>
                        </m:oMathParaPr>
                        <m:oMath xmlns:m="http://schemas.openxmlformats.org/officeDocument/2006/math">
                          <m:r>
                            <a:rPr lang="en-GB" i="1" smtClean="0">
                              <a:solidFill>
                                <a:schemeClr val="bg1"/>
                              </a:solidFill>
                              <a:latin typeface="Cambria Math" charset="0"/>
                            </a:rPr>
                            <m:t>𝑁𝑎𝑡</m:t>
                          </m:r>
                          <m:r>
                            <m:rPr>
                              <m:nor/>
                            </m:rPr>
                            <a:rPr lang="en-GB">
                              <a:solidFill>
                                <a:schemeClr val="bg1"/>
                              </a:solidFill>
                              <a:latin typeface="Cambria Math" charset="0"/>
                            </a:rPr>
                            <m:t>.</m:t>
                          </m:r>
                          <m:r>
                            <a:rPr lang="en-GB" i="1">
                              <a:solidFill>
                                <a:schemeClr val="bg1"/>
                              </a:solidFill>
                              <a:latin typeface="Cambria Math" panose="02040503050406030204" pitchFamily="18" charset="0"/>
                            </a:rPr>
                            <m:t>𝑓𝑙𝑜𝑜𝑑</m:t>
                          </m:r>
                        </m:oMath>
                      </m:oMathPara>
                    </a14:m>
                    <a:endParaRPr lang="en-GB" dirty="0">
                      <a:solidFill>
                        <a:schemeClr val="bg1"/>
                      </a:solidFill>
                    </a:endParaRPr>
                  </a:p>
                </p:txBody>
              </p:sp>
            </mc:Choice>
            <mc:Fallback xmlns="">
              <p:sp>
                <p:nvSpPr>
                  <p:cNvPr id="204" name="TextBox 203">
                    <a:extLst>
                      <a:ext uri="{FF2B5EF4-FFF2-40B4-BE49-F238E27FC236}">
                        <a16:creationId xmlns:a16="http://schemas.microsoft.com/office/drawing/2014/main" id="{14E338A2-0BDA-7244-AF70-E160542AE0EF}"/>
                      </a:ext>
                    </a:extLst>
                  </p:cNvPr>
                  <p:cNvSpPr txBox="1">
                    <a:spLocks noRot="1" noChangeAspect="1" noMove="1" noResize="1" noEditPoints="1" noAdjustHandles="1" noChangeArrowheads="1" noChangeShapeType="1" noTextEdit="1"/>
                  </p:cNvSpPr>
                  <p:nvPr/>
                </p:nvSpPr>
                <p:spPr>
                  <a:xfrm>
                    <a:off x="4196621" y="2661917"/>
                    <a:ext cx="1534068" cy="389513"/>
                  </a:xfrm>
                  <a:prstGeom prst="ellipse">
                    <a:avLst/>
                  </a:prstGeom>
                  <a:blipFill>
                    <a:blip r:embed="rId18"/>
                    <a:stretch>
                      <a:fillRect b="-6061"/>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5" name="TextBox 204">
                    <a:extLst>
                      <a:ext uri="{FF2B5EF4-FFF2-40B4-BE49-F238E27FC236}">
                        <a16:creationId xmlns:a16="http://schemas.microsoft.com/office/drawing/2014/main" id="{0586C1AB-5D2E-2D4C-9DB1-F5D897DB348C}"/>
                      </a:ext>
                    </a:extLst>
                  </p:cNvPr>
                  <p:cNvSpPr txBox="1"/>
                  <p:nvPr/>
                </p:nvSpPr>
                <p:spPr>
                  <a:xfrm>
                    <a:off x="6514831" y="2661917"/>
                    <a:ext cx="1289721" cy="389513"/>
                  </a:xfrm>
                  <a:prstGeom prst="ellipse">
                    <a:avLst/>
                  </a:prstGeom>
                  <a:solidFill>
                    <a:srgbClr val="FFC000"/>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i="1" smtClean="0">
                              <a:solidFill>
                                <a:schemeClr val="bg1"/>
                              </a:solidFill>
                              <a:latin typeface="Cambria Math" panose="02040503050406030204" pitchFamily="18" charset="0"/>
                            </a:rPr>
                            <m:t>𝑁𝑎𝑡</m:t>
                          </m:r>
                          <m:r>
                            <m:rPr>
                              <m:nor/>
                            </m:rPr>
                            <a:rPr lang="en-GB">
                              <a:solidFill>
                                <a:schemeClr val="bg1"/>
                              </a:solidFill>
                              <a:latin typeface="Cambria Math" charset="0"/>
                            </a:rPr>
                            <m:t>.</m:t>
                          </m:r>
                          <m:r>
                            <a:rPr lang="en-GB" i="1">
                              <a:solidFill>
                                <a:schemeClr val="bg1"/>
                              </a:solidFill>
                              <a:latin typeface="Cambria Math" panose="02040503050406030204" pitchFamily="18" charset="0"/>
                            </a:rPr>
                            <m:t>𝑓𝑖𝑟𝑒</m:t>
                          </m:r>
                        </m:oMath>
                      </m:oMathPara>
                    </a14:m>
                    <a:endParaRPr lang="en-GB" dirty="0">
                      <a:solidFill>
                        <a:schemeClr val="bg1"/>
                      </a:solidFill>
                    </a:endParaRPr>
                  </a:p>
                </p:txBody>
              </p:sp>
            </mc:Choice>
            <mc:Fallback xmlns="">
              <p:sp>
                <p:nvSpPr>
                  <p:cNvPr id="205" name="TextBox 204">
                    <a:extLst>
                      <a:ext uri="{FF2B5EF4-FFF2-40B4-BE49-F238E27FC236}">
                        <a16:creationId xmlns:a16="http://schemas.microsoft.com/office/drawing/2014/main" id="{0586C1AB-5D2E-2D4C-9DB1-F5D897DB348C}"/>
                      </a:ext>
                    </a:extLst>
                  </p:cNvPr>
                  <p:cNvSpPr txBox="1">
                    <a:spLocks noRot="1" noChangeAspect="1" noMove="1" noResize="1" noEditPoints="1" noAdjustHandles="1" noChangeArrowheads="1" noChangeShapeType="1" noTextEdit="1"/>
                  </p:cNvSpPr>
                  <p:nvPr/>
                </p:nvSpPr>
                <p:spPr>
                  <a:xfrm>
                    <a:off x="6514831" y="2661917"/>
                    <a:ext cx="1289721" cy="389513"/>
                  </a:xfrm>
                  <a:prstGeom prst="ellipse">
                    <a:avLst/>
                  </a:prstGeom>
                  <a:blipFill>
                    <a:blip r:embed="rId19"/>
                    <a:stretch>
                      <a:fillRect b="-6061"/>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6" name="TextBox 205">
                    <a:extLst>
                      <a:ext uri="{FF2B5EF4-FFF2-40B4-BE49-F238E27FC236}">
                        <a16:creationId xmlns:a16="http://schemas.microsoft.com/office/drawing/2014/main" id="{561DAF5E-9E56-E549-A712-D65FCF02AA2A}"/>
                      </a:ext>
                    </a:extLst>
                  </p:cNvPr>
                  <p:cNvSpPr txBox="1"/>
                  <p:nvPr/>
                </p:nvSpPr>
                <p:spPr>
                  <a:xfrm>
                    <a:off x="3944884" y="5150919"/>
                    <a:ext cx="1609807" cy="389513"/>
                  </a:xfrm>
                  <a:prstGeom prst="ellipse">
                    <a:avLst/>
                  </a:prstGeom>
                  <a:solidFill>
                    <a:srgbClr val="FFC000"/>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i="1" smtClean="0">
                              <a:solidFill>
                                <a:schemeClr val="bg1"/>
                              </a:solidFill>
                              <a:latin typeface="Cambria Math" charset="0"/>
                            </a:rPr>
                            <m:t>𝑇𝑟𝑎𝑣𝑒𝑙</m:t>
                          </m:r>
                          <m:r>
                            <m:rPr>
                              <m:nor/>
                            </m:rPr>
                            <a:rPr lang="en-GB">
                              <a:solidFill>
                                <a:schemeClr val="bg1"/>
                              </a:solidFill>
                              <a:latin typeface="Cambria Math" charset="0"/>
                            </a:rPr>
                            <m:t>.</m:t>
                          </m:r>
                          <m:r>
                            <a:rPr lang="en-GB" i="1" smtClean="0">
                              <a:solidFill>
                                <a:schemeClr val="bg1"/>
                              </a:solidFill>
                              <a:latin typeface="Cambria Math" charset="0"/>
                            </a:rPr>
                            <m:t>𝑒𝑣𝑒</m:t>
                          </m:r>
                        </m:oMath>
                      </m:oMathPara>
                    </a14:m>
                    <a:endParaRPr lang="en-GB" dirty="0">
                      <a:solidFill>
                        <a:schemeClr val="bg1"/>
                      </a:solidFill>
                    </a:endParaRPr>
                  </a:p>
                </p:txBody>
              </p:sp>
            </mc:Choice>
            <mc:Fallback xmlns="">
              <p:sp>
                <p:nvSpPr>
                  <p:cNvPr id="206" name="TextBox 205">
                    <a:extLst>
                      <a:ext uri="{FF2B5EF4-FFF2-40B4-BE49-F238E27FC236}">
                        <a16:creationId xmlns:a16="http://schemas.microsoft.com/office/drawing/2014/main" id="{561DAF5E-9E56-E549-A712-D65FCF02AA2A}"/>
                      </a:ext>
                    </a:extLst>
                  </p:cNvPr>
                  <p:cNvSpPr txBox="1">
                    <a:spLocks noRot="1" noChangeAspect="1" noMove="1" noResize="1" noEditPoints="1" noAdjustHandles="1" noChangeArrowheads="1" noChangeShapeType="1" noTextEdit="1"/>
                  </p:cNvSpPr>
                  <p:nvPr/>
                </p:nvSpPr>
                <p:spPr>
                  <a:xfrm>
                    <a:off x="3944884" y="5150919"/>
                    <a:ext cx="1609807" cy="389513"/>
                  </a:xfrm>
                  <a:prstGeom prst="ellipse">
                    <a:avLst/>
                  </a:prstGeom>
                  <a:blipFill>
                    <a:blip r:embed="rId20"/>
                    <a:stretch>
                      <a:fillRect/>
                    </a:stretch>
                  </a:blipFill>
                  <a:ln>
                    <a:solidFill>
                      <a:schemeClr val="tx1"/>
                    </a:solidFill>
                  </a:ln>
                </p:spPr>
                <p:txBody>
                  <a:bodyPr/>
                  <a:lstStyle/>
                  <a:p>
                    <a:r>
                      <a:rPr lang="en-GB">
                        <a:noFill/>
                      </a:rPr>
                      <a:t> </a:t>
                    </a:r>
                  </a:p>
                </p:txBody>
              </p:sp>
            </mc:Fallback>
          </mc:AlternateContent>
          <p:cxnSp>
            <p:nvCxnSpPr>
              <p:cNvPr id="207" name="Straight Connector 206">
                <a:extLst>
                  <a:ext uri="{FF2B5EF4-FFF2-40B4-BE49-F238E27FC236}">
                    <a16:creationId xmlns:a16="http://schemas.microsoft.com/office/drawing/2014/main" id="{383B08BD-1E59-044C-8F3D-B8883DE10AAB}"/>
                  </a:ext>
                </a:extLst>
              </p:cNvPr>
              <p:cNvCxnSpPr>
                <a:cxnSpLocks/>
                <a:stCxn id="266" idx="1"/>
                <a:endCxn id="204" idx="6"/>
              </p:cNvCxnSpPr>
              <p:nvPr/>
            </p:nvCxnSpPr>
            <p:spPr>
              <a:xfrm flipH="1">
                <a:off x="5730689" y="2856673"/>
                <a:ext cx="139616"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id="{142E12E0-FD4E-FD49-B175-964EA48AAB70}"/>
                  </a:ext>
                </a:extLst>
              </p:cNvPr>
              <p:cNvCxnSpPr>
                <a:cxnSpLocks/>
                <a:stCxn id="206" idx="0"/>
                <a:endCxn id="264" idx="2"/>
              </p:cNvCxnSpPr>
              <p:nvPr/>
            </p:nvCxnSpPr>
            <p:spPr>
              <a:xfrm flipV="1">
                <a:off x="4749788" y="4737872"/>
                <a:ext cx="4946" cy="4130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id="{F52F7F0F-BA43-5D4E-9612-DF38BC4E8F7E}"/>
                  </a:ext>
                </a:extLst>
              </p:cNvPr>
              <p:cNvCxnSpPr>
                <a:cxnSpLocks/>
                <a:stCxn id="246" idx="4"/>
                <a:endCxn id="262" idx="0"/>
              </p:cNvCxnSpPr>
              <p:nvPr/>
            </p:nvCxnSpPr>
            <p:spPr>
              <a:xfrm flipH="1">
                <a:off x="5205145" y="3862567"/>
                <a:ext cx="884440" cy="7329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a:extLst>
                  <a:ext uri="{FF2B5EF4-FFF2-40B4-BE49-F238E27FC236}">
                    <a16:creationId xmlns:a16="http://schemas.microsoft.com/office/drawing/2014/main" id="{CBACF1B4-7CEF-5D44-96DC-960A210A44D6}"/>
                  </a:ext>
                </a:extLst>
              </p:cNvPr>
              <p:cNvCxnSpPr>
                <a:cxnSpLocks/>
                <a:stCxn id="245" idx="2"/>
                <a:endCxn id="262" idx="3"/>
              </p:cNvCxnSpPr>
              <p:nvPr/>
            </p:nvCxnSpPr>
            <p:spPr>
              <a:xfrm flipH="1">
                <a:off x="5277145" y="4665872"/>
                <a:ext cx="141017" cy="16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id="{28043221-406A-224D-AE66-4E5829FC53E0}"/>
                  </a:ext>
                </a:extLst>
              </p:cNvPr>
              <p:cNvCxnSpPr>
                <a:cxnSpLocks/>
                <a:stCxn id="264" idx="0"/>
                <a:endCxn id="246" idx="4"/>
              </p:cNvCxnSpPr>
              <p:nvPr/>
            </p:nvCxnSpPr>
            <p:spPr>
              <a:xfrm flipV="1">
                <a:off x="4754734" y="3862567"/>
                <a:ext cx="1334851" cy="7313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12" name="Group 211">
                <a:extLst>
                  <a:ext uri="{FF2B5EF4-FFF2-40B4-BE49-F238E27FC236}">
                    <a16:creationId xmlns:a16="http://schemas.microsoft.com/office/drawing/2014/main" id="{D79C08E2-C9A5-2C44-A761-FCA711F6F750}"/>
                  </a:ext>
                </a:extLst>
              </p:cNvPr>
              <p:cNvGrpSpPr/>
              <p:nvPr/>
            </p:nvGrpSpPr>
            <p:grpSpPr>
              <a:xfrm>
                <a:off x="5852909" y="2560892"/>
                <a:ext cx="190052" cy="367781"/>
                <a:chOff x="6667403" y="2704840"/>
                <a:chExt cx="190052" cy="367781"/>
              </a:xfrm>
            </p:grpSpPr>
            <p:sp>
              <p:nvSpPr>
                <p:cNvPr id="266" name="Rectangle 265">
                  <a:extLst>
                    <a:ext uri="{FF2B5EF4-FFF2-40B4-BE49-F238E27FC236}">
                      <a16:creationId xmlns:a16="http://schemas.microsoft.com/office/drawing/2014/main" id="{5DA5C2F4-B9EE-B545-9BD6-03F3558127E2}"/>
                    </a:ext>
                  </a:extLst>
                </p:cNvPr>
                <p:cNvSpPr/>
                <p:nvPr/>
              </p:nvSpPr>
              <p:spPr>
                <a:xfrm>
                  <a:off x="6684799" y="2928621"/>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mc:AlternateContent xmlns:mc="http://schemas.openxmlformats.org/markup-compatibility/2006" xmlns:a14="http://schemas.microsoft.com/office/drawing/2010/main">
              <mc:Choice Requires="a14">
                <p:sp>
                  <p:nvSpPr>
                    <p:cNvPr id="267" name="TextBox 266">
                      <a:extLst>
                        <a:ext uri="{FF2B5EF4-FFF2-40B4-BE49-F238E27FC236}">
                          <a16:creationId xmlns:a16="http://schemas.microsoft.com/office/drawing/2014/main" id="{FA9E0235-8E2F-A347-9B7C-4F5C13761707}"/>
                        </a:ext>
                      </a:extLst>
                    </p:cNvPr>
                    <p:cNvSpPr txBox="1"/>
                    <p:nvPr/>
                  </p:nvSpPr>
                  <p:spPr>
                    <a:xfrm>
                      <a:off x="6667403" y="2704840"/>
                      <a:ext cx="190052"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1</m:t>
                                </m:r>
                              </m:sub>
                            </m:sSub>
                          </m:oMath>
                        </m:oMathPara>
                      </a14:m>
                      <a:endParaRPr lang="en-GB" sz="1400" dirty="0">
                        <a:solidFill>
                          <a:schemeClr val="tx1"/>
                        </a:solidFill>
                      </a:endParaRPr>
                    </a:p>
                  </p:txBody>
                </p:sp>
              </mc:Choice>
              <mc:Fallback xmlns="">
                <p:sp>
                  <p:nvSpPr>
                    <p:cNvPr id="193" name="TextBox 192">
                      <a:extLst>
                        <a:ext uri="{FF2B5EF4-FFF2-40B4-BE49-F238E27FC236}">
                          <a16:creationId xmlns:a16="http://schemas.microsoft.com/office/drawing/2014/main" id="{6F0ACABE-84EF-5A4E-B40B-DEA96BC87685}"/>
                        </a:ext>
                      </a:extLst>
                    </p:cNvPr>
                    <p:cNvSpPr txBox="1">
                      <a:spLocks noRot="1" noChangeAspect="1" noMove="1" noResize="1" noEditPoints="1" noAdjustHandles="1" noChangeArrowheads="1" noChangeShapeType="1" noTextEdit="1"/>
                    </p:cNvSpPr>
                    <p:nvPr/>
                  </p:nvSpPr>
                  <p:spPr>
                    <a:xfrm>
                      <a:off x="6667403" y="2704840"/>
                      <a:ext cx="190052" cy="215444"/>
                    </a:xfrm>
                    <a:prstGeom prst="rect">
                      <a:avLst/>
                    </a:prstGeom>
                    <a:blipFill>
                      <a:blip r:embed="rId21"/>
                      <a:stretch>
                        <a:fillRect l="-37500" b="-27778"/>
                      </a:stretch>
                    </a:blipFill>
                  </p:spPr>
                  <p:txBody>
                    <a:bodyPr/>
                    <a:lstStyle/>
                    <a:p>
                      <a:r>
                        <a:rPr lang="en-GB">
                          <a:noFill/>
                        </a:rPr>
                        <a:t> </a:t>
                      </a:r>
                    </a:p>
                  </p:txBody>
                </p:sp>
              </mc:Fallback>
            </mc:AlternateContent>
          </p:grpSp>
          <p:grpSp>
            <p:nvGrpSpPr>
              <p:cNvPr id="222" name="Group 221">
                <a:extLst>
                  <a:ext uri="{FF2B5EF4-FFF2-40B4-BE49-F238E27FC236}">
                    <a16:creationId xmlns:a16="http://schemas.microsoft.com/office/drawing/2014/main" id="{35B4FB9C-81A6-3E4F-BC3C-0784568C5121}"/>
                  </a:ext>
                </a:extLst>
              </p:cNvPr>
              <p:cNvGrpSpPr/>
              <p:nvPr/>
            </p:nvGrpSpPr>
            <p:grpSpPr>
              <a:xfrm>
                <a:off x="4652677" y="4361728"/>
                <a:ext cx="194219" cy="376144"/>
                <a:chOff x="5467171" y="4505676"/>
                <a:chExt cx="194219" cy="376144"/>
              </a:xfrm>
            </p:grpSpPr>
            <p:sp>
              <p:nvSpPr>
                <p:cNvPr id="264" name="Rectangle 263">
                  <a:extLst>
                    <a:ext uri="{FF2B5EF4-FFF2-40B4-BE49-F238E27FC236}">
                      <a16:creationId xmlns:a16="http://schemas.microsoft.com/office/drawing/2014/main" id="{06AC2789-9592-2B4A-864D-3B56A8168EF7}"/>
                    </a:ext>
                  </a:extLst>
                </p:cNvPr>
                <p:cNvSpPr/>
                <p:nvPr/>
              </p:nvSpPr>
              <p:spPr>
                <a:xfrm>
                  <a:off x="5497228" y="4737820"/>
                  <a:ext cx="144000" cy="14400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mc:AlternateContent xmlns:mc="http://schemas.openxmlformats.org/markup-compatibility/2006" xmlns:a14="http://schemas.microsoft.com/office/drawing/2010/main">
              <mc:Choice Requires="a14">
                <p:sp>
                  <p:nvSpPr>
                    <p:cNvPr id="265" name="TextBox 264">
                      <a:extLst>
                        <a:ext uri="{FF2B5EF4-FFF2-40B4-BE49-F238E27FC236}">
                          <a16:creationId xmlns:a16="http://schemas.microsoft.com/office/drawing/2014/main" id="{4D9676A9-1E45-FB40-8025-F5AFB5E51A77}"/>
                        </a:ext>
                      </a:extLst>
                    </p:cNvPr>
                    <p:cNvSpPr txBox="1"/>
                    <p:nvPr/>
                  </p:nvSpPr>
                  <p:spPr>
                    <a:xfrm>
                      <a:off x="5467171" y="4505676"/>
                      <a:ext cx="194219"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2</m:t>
                                </m:r>
                              </m:sub>
                            </m:sSub>
                          </m:oMath>
                        </m:oMathPara>
                      </a14:m>
                      <a:endParaRPr lang="en-GB" sz="1400" dirty="0">
                        <a:solidFill>
                          <a:schemeClr val="tx1"/>
                        </a:solidFill>
                      </a:endParaRPr>
                    </a:p>
                  </p:txBody>
                </p:sp>
              </mc:Choice>
              <mc:Fallback xmlns="">
                <p:sp>
                  <p:nvSpPr>
                    <p:cNvPr id="74" name="TextBox 73">
                      <a:extLst>
                        <a:ext uri="{FF2B5EF4-FFF2-40B4-BE49-F238E27FC236}">
                          <a16:creationId xmlns:a16="http://schemas.microsoft.com/office/drawing/2014/main" id="{4E94406F-0346-7E44-AAD6-6115D2F26F4A}"/>
                        </a:ext>
                      </a:extLst>
                    </p:cNvPr>
                    <p:cNvSpPr txBox="1">
                      <a:spLocks noRot="1" noChangeAspect="1" noMove="1" noResize="1" noEditPoints="1" noAdjustHandles="1" noChangeArrowheads="1" noChangeShapeType="1" noTextEdit="1"/>
                    </p:cNvSpPr>
                    <p:nvPr/>
                  </p:nvSpPr>
                  <p:spPr>
                    <a:xfrm>
                      <a:off x="5467171" y="4505676"/>
                      <a:ext cx="194219" cy="215444"/>
                    </a:xfrm>
                    <a:prstGeom prst="rect">
                      <a:avLst/>
                    </a:prstGeom>
                    <a:blipFill>
                      <a:blip r:embed="rId22"/>
                      <a:stretch>
                        <a:fillRect l="-35294" b="-33333"/>
                      </a:stretch>
                    </a:blipFill>
                  </p:spPr>
                  <p:txBody>
                    <a:bodyPr/>
                    <a:lstStyle/>
                    <a:p>
                      <a:r>
                        <a:rPr lang="en-GB">
                          <a:noFill/>
                        </a:rPr>
                        <a:t> </a:t>
                      </a:r>
                    </a:p>
                  </p:txBody>
                </p:sp>
              </mc:Fallback>
            </mc:AlternateContent>
          </p:grpSp>
          <p:grpSp>
            <p:nvGrpSpPr>
              <p:cNvPr id="223" name="Group 222">
                <a:extLst>
                  <a:ext uri="{FF2B5EF4-FFF2-40B4-BE49-F238E27FC236}">
                    <a16:creationId xmlns:a16="http://schemas.microsoft.com/office/drawing/2014/main" id="{A416F140-8275-0847-AAFC-0FA71594E713}"/>
                  </a:ext>
                </a:extLst>
              </p:cNvPr>
              <p:cNvGrpSpPr/>
              <p:nvPr/>
            </p:nvGrpSpPr>
            <p:grpSpPr>
              <a:xfrm>
                <a:off x="5113863" y="4362082"/>
                <a:ext cx="194219" cy="377457"/>
                <a:chOff x="5928357" y="4506030"/>
                <a:chExt cx="194219" cy="377457"/>
              </a:xfrm>
            </p:grpSpPr>
            <p:sp>
              <p:nvSpPr>
                <p:cNvPr id="262" name="Rectangle 261">
                  <a:extLst>
                    <a:ext uri="{FF2B5EF4-FFF2-40B4-BE49-F238E27FC236}">
                      <a16:creationId xmlns:a16="http://schemas.microsoft.com/office/drawing/2014/main" id="{B1133E85-2EFB-324D-892A-B77CD16A4F4E}"/>
                    </a:ext>
                  </a:extLst>
                </p:cNvPr>
                <p:cNvSpPr/>
                <p:nvPr/>
              </p:nvSpPr>
              <p:spPr>
                <a:xfrm>
                  <a:off x="5947639" y="4739487"/>
                  <a:ext cx="144000" cy="144000"/>
                </a:xfrm>
                <a:prstGeom prst="rect">
                  <a:avLst/>
                </a:prstGeom>
                <a:solidFill>
                  <a:schemeClr val="tx1">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lumMod val="40000"/>
                        <a:lumOff val="60000"/>
                      </a:schemeClr>
                    </a:solidFill>
                  </a:endParaRPr>
                </a:p>
              </p:txBody>
            </p:sp>
            <mc:AlternateContent xmlns:mc="http://schemas.openxmlformats.org/markup-compatibility/2006" xmlns:a14="http://schemas.microsoft.com/office/drawing/2010/main">
              <mc:Choice Requires="a14">
                <p:sp>
                  <p:nvSpPr>
                    <p:cNvPr id="263" name="TextBox 262">
                      <a:extLst>
                        <a:ext uri="{FF2B5EF4-FFF2-40B4-BE49-F238E27FC236}">
                          <a16:creationId xmlns:a16="http://schemas.microsoft.com/office/drawing/2014/main" id="{1A937CA9-1A88-7C4D-BCC5-5C98BAE03F25}"/>
                        </a:ext>
                      </a:extLst>
                    </p:cNvPr>
                    <p:cNvSpPr txBox="1"/>
                    <p:nvPr/>
                  </p:nvSpPr>
                  <p:spPr>
                    <a:xfrm>
                      <a:off x="5928357" y="4506030"/>
                      <a:ext cx="194219"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3</m:t>
                                </m:r>
                              </m:sub>
                            </m:sSub>
                          </m:oMath>
                        </m:oMathPara>
                      </a14:m>
                      <a:endParaRPr lang="en-GB" sz="1400" dirty="0">
                        <a:solidFill>
                          <a:schemeClr val="tx1"/>
                        </a:solidFill>
                      </a:endParaRPr>
                    </a:p>
                  </p:txBody>
                </p:sp>
              </mc:Choice>
              <mc:Fallback xmlns="">
                <p:sp>
                  <p:nvSpPr>
                    <p:cNvPr id="72" name="TextBox 71">
                      <a:extLst>
                        <a:ext uri="{FF2B5EF4-FFF2-40B4-BE49-F238E27FC236}">
                          <a16:creationId xmlns:a16="http://schemas.microsoft.com/office/drawing/2014/main" id="{DA81C451-E79E-9D4F-9E14-CEFD99F027E9}"/>
                        </a:ext>
                      </a:extLst>
                    </p:cNvPr>
                    <p:cNvSpPr txBox="1">
                      <a:spLocks noRot="1" noChangeAspect="1" noMove="1" noResize="1" noEditPoints="1" noAdjustHandles="1" noChangeArrowheads="1" noChangeShapeType="1" noTextEdit="1"/>
                    </p:cNvSpPr>
                    <p:nvPr/>
                  </p:nvSpPr>
                  <p:spPr>
                    <a:xfrm>
                      <a:off x="5928357" y="4506030"/>
                      <a:ext cx="194219" cy="215444"/>
                    </a:xfrm>
                    <a:prstGeom prst="rect">
                      <a:avLst/>
                    </a:prstGeom>
                    <a:blipFill>
                      <a:blip r:embed="rId23"/>
                      <a:stretch>
                        <a:fillRect l="-37500" b="-33333"/>
                      </a:stretch>
                    </a:blipFill>
                  </p:spPr>
                  <p:txBody>
                    <a:bodyPr/>
                    <a:lstStyle/>
                    <a:p>
                      <a:r>
                        <a:rPr lang="en-GB">
                          <a:noFill/>
                        </a:rPr>
                        <a:t> </a:t>
                      </a:r>
                    </a:p>
                  </p:txBody>
                </p:sp>
              </mc:Fallback>
            </mc:AlternateContent>
          </p:grpSp>
          <p:cxnSp>
            <p:nvCxnSpPr>
              <p:cNvPr id="224" name="Straight Connector 223">
                <a:extLst>
                  <a:ext uri="{FF2B5EF4-FFF2-40B4-BE49-F238E27FC236}">
                    <a16:creationId xmlns:a16="http://schemas.microsoft.com/office/drawing/2014/main" id="{74A616B3-8543-CB45-85AB-486DA8C8404E}"/>
                  </a:ext>
                </a:extLst>
              </p:cNvPr>
              <p:cNvCxnSpPr>
                <a:cxnSpLocks/>
                <a:stCxn id="205" idx="2"/>
                <a:endCxn id="260" idx="3"/>
              </p:cNvCxnSpPr>
              <p:nvPr/>
            </p:nvCxnSpPr>
            <p:spPr>
              <a:xfrm flipH="1" flipV="1">
                <a:off x="6306202" y="2856673"/>
                <a:ext cx="208629"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a:extLst>
                  <a:ext uri="{FF2B5EF4-FFF2-40B4-BE49-F238E27FC236}">
                    <a16:creationId xmlns:a16="http://schemas.microsoft.com/office/drawing/2014/main" id="{1028EE6E-F25F-3246-B68C-A9FB5F4FA9AC}"/>
                  </a:ext>
                </a:extLst>
              </p:cNvPr>
              <p:cNvCxnSpPr>
                <a:cxnSpLocks/>
                <a:stCxn id="246" idx="0"/>
                <a:endCxn id="260" idx="2"/>
              </p:cNvCxnSpPr>
              <p:nvPr/>
            </p:nvCxnSpPr>
            <p:spPr>
              <a:xfrm flipV="1">
                <a:off x="6089585" y="2928673"/>
                <a:ext cx="144617" cy="544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id="{2808A32B-6177-B548-ADB4-7EA285AEE864}"/>
                  </a:ext>
                </a:extLst>
              </p:cNvPr>
              <p:cNvCxnSpPr>
                <a:cxnSpLocks/>
                <a:stCxn id="258" idx="3"/>
                <a:endCxn id="204" idx="2"/>
              </p:cNvCxnSpPr>
              <p:nvPr/>
            </p:nvCxnSpPr>
            <p:spPr>
              <a:xfrm>
                <a:off x="4011827" y="2856673"/>
                <a:ext cx="18479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id="{7E9F2FFE-9CF4-394F-998C-0DEB35F11CD3}"/>
                  </a:ext>
                </a:extLst>
              </p:cNvPr>
              <p:cNvCxnSpPr>
                <a:cxnSpLocks/>
                <a:stCxn id="205" idx="6"/>
                <a:endCxn id="256" idx="1"/>
              </p:cNvCxnSpPr>
              <p:nvPr/>
            </p:nvCxnSpPr>
            <p:spPr>
              <a:xfrm flipV="1">
                <a:off x="7804552" y="2856673"/>
                <a:ext cx="18479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a:extLst>
                  <a:ext uri="{FF2B5EF4-FFF2-40B4-BE49-F238E27FC236}">
                    <a16:creationId xmlns:a16="http://schemas.microsoft.com/office/drawing/2014/main" id="{8983C2B7-72D3-F946-8D65-2A4185AFDA39}"/>
                  </a:ext>
                </a:extLst>
              </p:cNvPr>
              <p:cNvCxnSpPr>
                <a:cxnSpLocks/>
                <a:stCxn id="242" idx="4"/>
                <a:endCxn id="266" idx="0"/>
              </p:cNvCxnSpPr>
              <p:nvPr/>
            </p:nvCxnSpPr>
            <p:spPr>
              <a:xfrm flipH="1">
                <a:off x="5942305" y="2488892"/>
                <a:ext cx="153253" cy="2957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A651E95B-0DDE-0841-9359-323FCC2AFE03}"/>
                  </a:ext>
                </a:extLst>
              </p:cNvPr>
              <p:cNvCxnSpPr>
                <a:cxnSpLocks/>
                <a:stCxn id="242" idx="4"/>
                <a:endCxn id="260" idx="0"/>
              </p:cNvCxnSpPr>
              <p:nvPr/>
            </p:nvCxnSpPr>
            <p:spPr>
              <a:xfrm>
                <a:off x="6095558" y="2488892"/>
                <a:ext cx="138644" cy="2957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222420C0-7EA5-FB46-B892-E967AD95D0D0}"/>
                  </a:ext>
                </a:extLst>
              </p:cNvPr>
              <p:cNvCxnSpPr>
                <a:cxnSpLocks/>
                <a:stCxn id="258" idx="3"/>
                <a:endCxn id="243" idx="3"/>
              </p:cNvCxnSpPr>
              <p:nvPr/>
            </p:nvCxnSpPr>
            <p:spPr>
              <a:xfrm flipV="1">
                <a:off x="4011827" y="1973242"/>
                <a:ext cx="1578483" cy="8834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7BDF5959-970E-6241-B80C-019063ACBB19}"/>
                  </a:ext>
                </a:extLst>
              </p:cNvPr>
              <p:cNvCxnSpPr>
                <a:cxnSpLocks/>
                <a:stCxn id="243" idx="5"/>
                <a:endCxn id="256" idx="1"/>
              </p:cNvCxnSpPr>
              <p:nvPr/>
            </p:nvCxnSpPr>
            <p:spPr>
              <a:xfrm>
                <a:off x="6588861" y="1973242"/>
                <a:ext cx="1400485" cy="8834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33F4CBBE-668D-3043-A6A0-8F85AA92689C}"/>
                  </a:ext>
                </a:extLst>
              </p:cNvPr>
              <p:cNvCxnSpPr>
                <a:cxnSpLocks/>
                <a:stCxn id="258" idx="3"/>
                <a:endCxn id="246" idx="2"/>
              </p:cNvCxnSpPr>
              <p:nvPr/>
            </p:nvCxnSpPr>
            <p:spPr>
              <a:xfrm>
                <a:off x="4011827" y="2856673"/>
                <a:ext cx="1698433" cy="8111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148AC78C-86DB-1A48-AB0F-620190D718AC}"/>
                  </a:ext>
                </a:extLst>
              </p:cNvPr>
              <p:cNvCxnSpPr>
                <a:cxnSpLocks/>
                <a:stCxn id="256" idx="1"/>
                <a:endCxn id="246" idx="6"/>
              </p:cNvCxnSpPr>
              <p:nvPr/>
            </p:nvCxnSpPr>
            <p:spPr>
              <a:xfrm flipH="1">
                <a:off x="6468909" y="2856673"/>
                <a:ext cx="1520437" cy="8111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BF230C16-3BD4-3046-9427-DFC6E8DB99E5}"/>
                  </a:ext>
                </a:extLst>
              </p:cNvPr>
              <p:cNvCxnSpPr>
                <a:cxnSpLocks/>
                <a:stCxn id="262" idx="2"/>
                <a:endCxn id="247" idx="1"/>
              </p:cNvCxnSpPr>
              <p:nvPr/>
            </p:nvCxnSpPr>
            <p:spPr>
              <a:xfrm>
                <a:off x="5205145" y="4739539"/>
                <a:ext cx="455658" cy="2620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E427B5BB-F4D3-9145-96D1-7178D1373C6A}"/>
                  </a:ext>
                </a:extLst>
              </p:cNvPr>
              <p:cNvCxnSpPr>
                <a:cxnSpLocks/>
                <a:stCxn id="246" idx="4"/>
                <a:endCxn id="254" idx="3"/>
              </p:cNvCxnSpPr>
              <p:nvPr/>
            </p:nvCxnSpPr>
            <p:spPr>
              <a:xfrm>
                <a:off x="6089585" y="3862567"/>
                <a:ext cx="1497515" cy="7912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16A3813D-339D-E14E-AD85-D62845EB9844}"/>
                  </a:ext>
                </a:extLst>
              </p:cNvPr>
              <p:cNvCxnSpPr>
                <a:cxnSpLocks/>
                <a:stCxn id="247" idx="7"/>
                <a:endCxn id="254" idx="2"/>
              </p:cNvCxnSpPr>
              <p:nvPr/>
            </p:nvCxnSpPr>
            <p:spPr>
              <a:xfrm flipV="1">
                <a:off x="6542490" y="4725832"/>
                <a:ext cx="972610" cy="2757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F71EEF28-9FD7-5B48-BDD4-3C1EE01B3072}"/>
                  </a:ext>
                </a:extLst>
              </p:cNvPr>
              <p:cNvCxnSpPr>
                <a:cxnSpLocks/>
                <a:stCxn id="254" idx="2"/>
                <a:endCxn id="244" idx="0"/>
              </p:cNvCxnSpPr>
              <p:nvPr/>
            </p:nvCxnSpPr>
            <p:spPr>
              <a:xfrm>
                <a:off x="7515100" y="4725832"/>
                <a:ext cx="1" cy="43018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38" name="Group 237">
                <a:extLst>
                  <a:ext uri="{FF2B5EF4-FFF2-40B4-BE49-F238E27FC236}">
                    <a16:creationId xmlns:a16="http://schemas.microsoft.com/office/drawing/2014/main" id="{1BBD7F00-09D1-574F-91C2-AE7F4E3EFB4B}"/>
                  </a:ext>
                </a:extLst>
              </p:cNvPr>
              <p:cNvGrpSpPr/>
              <p:nvPr/>
            </p:nvGrpSpPr>
            <p:grpSpPr>
              <a:xfrm>
                <a:off x="6136182" y="2560892"/>
                <a:ext cx="190052" cy="367781"/>
                <a:chOff x="6950676" y="2704840"/>
                <a:chExt cx="190052" cy="367781"/>
              </a:xfrm>
            </p:grpSpPr>
            <p:sp>
              <p:nvSpPr>
                <p:cNvPr id="260" name="Rectangle 259">
                  <a:extLst>
                    <a:ext uri="{FF2B5EF4-FFF2-40B4-BE49-F238E27FC236}">
                      <a16:creationId xmlns:a16="http://schemas.microsoft.com/office/drawing/2014/main" id="{23B51056-5CC3-DF4E-9EDF-11898702C85E}"/>
                    </a:ext>
                  </a:extLst>
                </p:cNvPr>
                <p:cNvSpPr/>
                <p:nvPr/>
              </p:nvSpPr>
              <p:spPr>
                <a:xfrm>
                  <a:off x="6976696" y="2928621"/>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mc:AlternateContent xmlns:mc="http://schemas.openxmlformats.org/markup-compatibility/2006" xmlns:a14="http://schemas.microsoft.com/office/drawing/2010/main">
              <mc:Choice Requires="a14">
                <p:sp>
                  <p:nvSpPr>
                    <p:cNvPr id="261" name="TextBox 260">
                      <a:extLst>
                        <a:ext uri="{FF2B5EF4-FFF2-40B4-BE49-F238E27FC236}">
                          <a16:creationId xmlns:a16="http://schemas.microsoft.com/office/drawing/2014/main" id="{B0F7D115-620B-1F4B-A123-17D1A4621E07}"/>
                        </a:ext>
                      </a:extLst>
                    </p:cNvPr>
                    <p:cNvSpPr txBox="1"/>
                    <p:nvPr/>
                  </p:nvSpPr>
                  <p:spPr>
                    <a:xfrm>
                      <a:off x="6950676" y="2704840"/>
                      <a:ext cx="190052"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i="1" smtClean="0">
                                    <a:solidFill>
                                      <a:schemeClr val="tx1"/>
                                    </a:solidFill>
                                    <a:latin typeface="Cambria Math" panose="02040503050406030204" pitchFamily="18" charset="0"/>
                                  </a:rPr>
                                </m:ctrlPr>
                              </m:sSubPr>
                              <m:e>
                                <m:r>
                                  <a:rPr lang="de-DE" sz="1400" i="1">
                                    <a:solidFill>
                                      <a:schemeClr val="tx1"/>
                                    </a:solidFill>
                                    <a:latin typeface="Cambria Math" panose="02040503050406030204" pitchFamily="18" charset="0"/>
                                  </a:rPr>
                                  <m:t>𝑓</m:t>
                                </m:r>
                              </m:e>
                              <m:sub>
                                <m:r>
                                  <a:rPr lang="de-DE" sz="1400" i="1">
                                    <a:solidFill>
                                      <a:schemeClr val="tx1"/>
                                    </a:solidFill>
                                    <a:latin typeface="Cambria Math" panose="02040503050406030204" pitchFamily="18" charset="0"/>
                                  </a:rPr>
                                  <m:t>1</m:t>
                                </m:r>
                              </m:sub>
                            </m:sSub>
                          </m:oMath>
                        </m:oMathPara>
                      </a14:m>
                      <a:endParaRPr lang="en-GB" sz="1400" dirty="0">
                        <a:solidFill>
                          <a:schemeClr val="tx1"/>
                        </a:solidFill>
                      </a:endParaRPr>
                    </a:p>
                  </p:txBody>
                </p:sp>
              </mc:Choice>
              <mc:Fallback xmlns="">
                <p:sp>
                  <p:nvSpPr>
                    <p:cNvPr id="187" name="TextBox 186">
                      <a:extLst>
                        <a:ext uri="{FF2B5EF4-FFF2-40B4-BE49-F238E27FC236}">
                          <a16:creationId xmlns:a16="http://schemas.microsoft.com/office/drawing/2014/main" id="{CAD7B5D5-BD07-1C43-8A51-00A153632509}"/>
                        </a:ext>
                      </a:extLst>
                    </p:cNvPr>
                    <p:cNvSpPr txBox="1">
                      <a:spLocks noRot="1" noChangeAspect="1" noMove="1" noResize="1" noEditPoints="1" noAdjustHandles="1" noChangeArrowheads="1" noChangeShapeType="1" noTextEdit="1"/>
                    </p:cNvSpPr>
                    <p:nvPr/>
                  </p:nvSpPr>
                  <p:spPr>
                    <a:xfrm>
                      <a:off x="6950676" y="2704840"/>
                      <a:ext cx="190052" cy="215444"/>
                    </a:xfrm>
                    <a:prstGeom prst="rect">
                      <a:avLst/>
                    </a:prstGeom>
                    <a:blipFill>
                      <a:blip r:embed="rId24"/>
                      <a:stretch>
                        <a:fillRect l="-37500" b="-27778"/>
                      </a:stretch>
                    </a:blipFill>
                  </p:spPr>
                  <p:txBody>
                    <a:bodyPr/>
                    <a:lstStyle/>
                    <a:p>
                      <a:r>
                        <a:rPr lang="en-GB">
                          <a:noFill/>
                        </a:rPr>
                        <a:t> </a:t>
                      </a:r>
                    </a:p>
                  </p:txBody>
                </p:sp>
              </mc:Fallback>
            </mc:AlternateContent>
          </p:grpSp>
          <p:grpSp>
            <p:nvGrpSpPr>
              <p:cNvPr id="239" name="Group 238">
                <a:extLst>
                  <a:ext uri="{FF2B5EF4-FFF2-40B4-BE49-F238E27FC236}">
                    <a16:creationId xmlns:a16="http://schemas.microsoft.com/office/drawing/2014/main" id="{2DDF147A-7192-BB4D-89E5-39C7515B43B0}"/>
                  </a:ext>
                </a:extLst>
              </p:cNvPr>
              <p:cNvGrpSpPr/>
              <p:nvPr/>
            </p:nvGrpSpPr>
            <p:grpSpPr>
              <a:xfrm>
                <a:off x="3847952" y="2560892"/>
                <a:ext cx="190052" cy="367781"/>
                <a:chOff x="4662446" y="2704840"/>
                <a:chExt cx="190052" cy="367781"/>
              </a:xfrm>
            </p:grpSpPr>
            <p:sp>
              <p:nvSpPr>
                <p:cNvPr id="258" name="Rectangle 257">
                  <a:extLst>
                    <a:ext uri="{FF2B5EF4-FFF2-40B4-BE49-F238E27FC236}">
                      <a16:creationId xmlns:a16="http://schemas.microsoft.com/office/drawing/2014/main" id="{9012D54B-5214-E842-A46B-24827866C64F}"/>
                    </a:ext>
                  </a:extLst>
                </p:cNvPr>
                <p:cNvSpPr/>
                <p:nvPr/>
              </p:nvSpPr>
              <p:spPr>
                <a:xfrm>
                  <a:off x="4682321" y="2928621"/>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mc:AlternateContent xmlns:mc="http://schemas.openxmlformats.org/markup-compatibility/2006" xmlns:a14="http://schemas.microsoft.com/office/drawing/2010/main">
              <mc:Choice Requires="a14">
                <p:sp>
                  <p:nvSpPr>
                    <p:cNvPr id="259" name="TextBox 258">
                      <a:extLst>
                        <a:ext uri="{FF2B5EF4-FFF2-40B4-BE49-F238E27FC236}">
                          <a16:creationId xmlns:a16="http://schemas.microsoft.com/office/drawing/2014/main" id="{5715CC8F-A9ED-F648-B173-636FB16B8799}"/>
                        </a:ext>
                      </a:extLst>
                    </p:cNvPr>
                    <p:cNvSpPr txBox="1"/>
                    <p:nvPr/>
                  </p:nvSpPr>
                  <p:spPr>
                    <a:xfrm>
                      <a:off x="4662446" y="2704840"/>
                      <a:ext cx="190052"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1</m:t>
                                </m:r>
                              </m:sub>
                            </m:sSub>
                          </m:oMath>
                        </m:oMathPara>
                      </a14:m>
                      <a:endParaRPr lang="en-GB" sz="1400" dirty="0">
                        <a:solidFill>
                          <a:schemeClr val="tx1"/>
                        </a:solidFill>
                      </a:endParaRPr>
                    </a:p>
                  </p:txBody>
                </p:sp>
              </mc:Choice>
              <mc:Fallback xmlns="">
                <p:sp>
                  <p:nvSpPr>
                    <p:cNvPr id="68" name="TextBox 67">
                      <a:extLst>
                        <a:ext uri="{FF2B5EF4-FFF2-40B4-BE49-F238E27FC236}">
                          <a16:creationId xmlns:a16="http://schemas.microsoft.com/office/drawing/2014/main" id="{2C84EBCD-28B5-CF40-89B7-0841003239BE}"/>
                        </a:ext>
                      </a:extLst>
                    </p:cNvPr>
                    <p:cNvSpPr txBox="1">
                      <a:spLocks noRot="1" noChangeAspect="1" noMove="1" noResize="1" noEditPoints="1" noAdjustHandles="1" noChangeArrowheads="1" noChangeShapeType="1" noTextEdit="1"/>
                    </p:cNvSpPr>
                    <p:nvPr/>
                  </p:nvSpPr>
                  <p:spPr>
                    <a:xfrm>
                      <a:off x="4662446" y="2704840"/>
                      <a:ext cx="190052" cy="215444"/>
                    </a:xfrm>
                    <a:prstGeom prst="rect">
                      <a:avLst/>
                    </a:prstGeom>
                    <a:blipFill>
                      <a:blip r:embed="rId25"/>
                      <a:stretch>
                        <a:fillRect l="-37500" b="-27778"/>
                      </a:stretch>
                    </a:blipFill>
                  </p:spPr>
                  <p:txBody>
                    <a:bodyPr/>
                    <a:lstStyle/>
                    <a:p>
                      <a:r>
                        <a:rPr lang="en-GB">
                          <a:noFill/>
                        </a:rPr>
                        <a:t> </a:t>
                      </a:r>
                    </a:p>
                  </p:txBody>
                </p:sp>
              </mc:Fallback>
            </mc:AlternateContent>
          </p:grpSp>
          <p:grpSp>
            <p:nvGrpSpPr>
              <p:cNvPr id="240" name="Group 239">
                <a:extLst>
                  <a:ext uri="{FF2B5EF4-FFF2-40B4-BE49-F238E27FC236}">
                    <a16:creationId xmlns:a16="http://schemas.microsoft.com/office/drawing/2014/main" id="{AD58427E-BE1C-8D4E-AC87-BE5861AC745E}"/>
                  </a:ext>
                </a:extLst>
              </p:cNvPr>
              <p:cNvGrpSpPr/>
              <p:nvPr/>
            </p:nvGrpSpPr>
            <p:grpSpPr>
              <a:xfrm>
                <a:off x="7966320" y="2560892"/>
                <a:ext cx="190052" cy="367781"/>
                <a:chOff x="8780814" y="2704840"/>
                <a:chExt cx="190052" cy="367781"/>
              </a:xfrm>
            </p:grpSpPr>
            <p:sp>
              <p:nvSpPr>
                <p:cNvPr id="256" name="Rectangle 255">
                  <a:extLst>
                    <a:ext uri="{FF2B5EF4-FFF2-40B4-BE49-F238E27FC236}">
                      <a16:creationId xmlns:a16="http://schemas.microsoft.com/office/drawing/2014/main" id="{E85AF2C5-E79E-544E-8740-4AC920A0D32E}"/>
                    </a:ext>
                  </a:extLst>
                </p:cNvPr>
                <p:cNvSpPr/>
                <p:nvPr/>
              </p:nvSpPr>
              <p:spPr>
                <a:xfrm>
                  <a:off x="8803840" y="2928621"/>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mc:AlternateContent xmlns:mc="http://schemas.openxmlformats.org/markup-compatibility/2006" xmlns:a14="http://schemas.microsoft.com/office/drawing/2010/main">
              <mc:Choice Requires="a14">
                <p:sp>
                  <p:nvSpPr>
                    <p:cNvPr id="257" name="TextBox 256">
                      <a:extLst>
                        <a:ext uri="{FF2B5EF4-FFF2-40B4-BE49-F238E27FC236}">
                          <a16:creationId xmlns:a16="http://schemas.microsoft.com/office/drawing/2014/main" id="{8D9CBA9C-F824-1F49-BC7A-6964A8196D57}"/>
                        </a:ext>
                      </a:extLst>
                    </p:cNvPr>
                    <p:cNvSpPr txBox="1"/>
                    <p:nvPr/>
                  </p:nvSpPr>
                  <p:spPr>
                    <a:xfrm>
                      <a:off x="8780814" y="2704840"/>
                      <a:ext cx="190052"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i="1" smtClean="0">
                                    <a:solidFill>
                                      <a:schemeClr val="tx1"/>
                                    </a:solidFill>
                                    <a:latin typeface="Cambria Math" panose="02040503050406030204" pitchFamily="18" charset="0"/>
                                  </a:rPr>
                                </m:ctrlPr>
                              </m:sSubPr>
                              <m:e>
                                <m:r>
                                  <a:rPr lang="de-DE" sz="1400" i="1">
                                    <a:solidFill>
                                      <a:schemeClr val="tx1"/>
                                    </a:solidFill>
                                    <a:latin typeface="Cambria Math" panose="02040503050406030204" pitchFamily="18" charset="0"/>
                                  </a:rPr>
                                  <m:t>𝑓</m:t>
                                </m:r>
                              </m:e>
                              <m:sub>
                                <m:r>
                                  <a:rPr lang="de-DE" sz="1400" i="1">
                                    <a:solidFill>
                                      <a:schemeClr val="tx1"/>
                                    </a:solidFill>
                                    <a:latin typeface="Cambria Math" panose="02040503050406030204" pitchFamily="18" charset="0"/>
                                  </a:rPr>
                                  <m:t>1</m:t>
                                </m:r>
                              </m:sub>
                            </m:sSub>
                          </m:oMath>
                        </m:oMathPara>
                      </a14:m>
                      <a:endParaRPr lang="en-GB" sz="1400" dirty="0">
                        <a:solidFill>
                          <a:schemeClr val="tx1"/>
                        </a:solidFill>
                      </a:endParaRPr>
                    </a:p>
                  </p:txBody>
                </p:sp>
              </mc:Choice>
              <mc:Fallback xmlns="">
                <p:sp>
                  <p:nvSpPr>
                    <p:cNvPr id="66" name="TextBox 65">
                      <a:extLst>
                        <a:ext uri="{FF2B5EF4-FFF2-40B4-BE49-F238E27FC236}">
                          <a16:creationId xmlns:a16="http://schemas.microsoft.com/office/drawing/2014/main" id="{9C711483-E76E-F04C-85DF-49A081FA0E16}"/>
                        </a:ext>
                      </a:extLst>
                    </p:cNvPr>
                    <p:cNvSpPr txBox="1">
                      <a:spLocks noRot="1" noChangeAspect="1" noMove="1" noResize="1" noEditPoints="1" noAdjustHandles="1" noChangeArrowheads="1" noChangeShapeType="1" noTextEdit="1"/>
                    </p:cNvSpPr>
                    <p:nvPr/>
                  </p:nvSpPr>
                  <p:spPr>
                    <a:xfrm>
                      <a:off x="8780814" y="2704840"/>
                      <a:ext cx="190052" cy="215444"/>
                    </a:xfrm>
                    <a:prstGeom prst="rect">
                      <a:avLst/>
                    </a:prstGeom>
                    <a:blipFill>
                      <a:blip r:embed="rId26"/>
                      <a:stretch>
                        <a:fillRect l="-37500" b="-27778"/>
                      </a:stretch>
                    </a:blipFill>
                  </p:spPr>
                  <p:txBody>
                    <a:bodyPr/>
                    <a:lstStyle/>
                    <a:p>
                      <a:r>
                        <a:rPr lang="en-GB">
                          <a:noFill/>
                        </a:rPr>
                        <a:t> </a:t>
                      </a:r>
                    </a:p>
                  </p:txBody>
                </p:sp>
              </mc:Fallback>
            </mc:AlternateContent>
          </p:grpSp>
          <p:grpSp>
            <p:nvGrpSpPr>
              <p:cNvPr id="241" name="Group 240">
                <a:extLst>
                  <a:ext uri="{FF2B5EF4-FFF2-40B4-BE49-F238E27FC236}">
                    <a16:creationId xmlns:a16="http://schemas.microsoft.com/office/drawing/2014/main" id="{E6547CA7-7C02-5B40-B3A3-E5B1426AC1EE}"/>
                  </a:ext>
                </a:extLst>
              </p:cNvPr>
              <p:cNvGrpSpPr/>
              <p:nvPr/>
            </p:nvGrpSpPr>
            <p:grpSpPr>
              <a:xfrm>
                <a:off x="7417990" y="4362082"/>
                <a:ext cx="194219" cy="363750"/>
                <a:chOff x="8232484" y="4506030"/>
                <a:chExt cx="194219" cy="363750"/>
              </a:xfrm>
            </p:grpSpPr>
            <p:sp>
              <p:nvSpPr>
                <p:cNvPr id="254" name="Rectangle 253">
                  <a:extLst>
                    <a:ext uri="{FF2B5EF4-FFF2-40B4-BE49-F238E27FC236}">
                      <a16:creationId xmlns:a16="http://schemas.microsoft.com/office/drawing/2014/main" id="{67BA2FD5-F5AF-CB46-A82C-5E87CE48CD9F}"/>
                    </a:ext>
                  </a:extLst>
                </p:cNvPr>
                <p:cNvSpPr/>
                <p:nvPr/>
              </p:nvSpPr>
              <p:spPr>
                <a:xfrm>
                  <a:off x="8257594" y="4725780"/>
                  <a:ext cx="144000" cy="144000"/>
                </a:xfrm>
                <a:prstGeom prst="rect">
                  <a:avLst/>
                </a:prstGeom>
                <a:solidFill>
                  <a:schemeClr val="tx1">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lumMod val="40000"/>
                        <a:lumOff val="60000"/>
                      </a:schemeClr>
                    </a:solidFill>
                  </a:endParaRPr>
                </a:p>
              </p:txBody>
            </p:sp>
            <mc:AlternateContent xmlns:mc="http://schemas.openxmlformats.org/markup-compatibility/2006" xmlns:a14="http://schemas.microsoft.com/office/drawing/2010/main">
              <mc:Choice Requires="a14">
                <p:sp>
                  <p:nvSpPr>
                    <p:cNvPr id="255" name="TextBox 254">
                      <a:extLst>
                        <a:ext uri="{FF2B5EF4-FFF2-40B4-BE49-F238E27FC236}">
                          <a16:creationId xmlns:a16="http://schemas.microsoft.com/office/drawing/2014/main" id="{B2552B60-F869-3E41-AAA0-A618F278D82B}"/>
                        </a:ext>
                      </a:extLst>
                    </p:cNvPr>
                    <p:cNvSpPr txBox="1"/>
                    <p:nvPr/>
                  </p:nvSpPr>
                  <p:spPr>
                    <a:xfrm>
                      <a:off x="8232484" y="4506030"/>
                      <a:ext cx="194219"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3</m:t>
                                </m:r>
                              </m:sub>
                            </m:sSub>
                          </m:oMath>
                        </m:oMathPara>
                      </a14:m>
                      <a:endParaRPr lang="en-GB" sz="1400" dirty="0">
                        <a:solidFill>
                          <a:schemeClr val="tx1"/>
                        </a:solidFill>
                      </a:endParaRPr>
                    </a:p>
                  </p:txBody>
                </p:sp>
              </mc:Choice>
              <mc:Fallback xmlns="">
                <p:sp>
                  <p:nvSpPr>
                    <p:cNvPr id="64" name="TextBox 63">
                      <a:extLst>
                        <a:ext uri="{FF2B5EF4-FFF2-40B4-BE49-F238E27FC236}">
                          <a16:creationId xmlns:a16="http://schemas.microsoft.com/office/drawing/2014/main" id="{65BEA312-1820-4D44-90EE-368A35BF3543}"/>
                        </a:ext>
                      </a:extLst>
                    </p:cNvPr>
                    <p:cNvSpPr txBox="1">
                      <a:spLocks noRot="1" noChangeAspect="1" noMove="1" noResize="1" noEditPoints="1" noAdjustHandles="1" noChangeArrowheads="1" noChangeShapeType="1" noTextEdit="1"/>
                    </p:cNvSpPr>
                    <p:nvPr/>
                  </p:nvSpPr>
                  <p:spPr>
                    <a:xfrm>
                      <a:off x="8232484" y="4506030"/>
                      <a:ext cx="194219" cy="215444"/>
                    </a:xfrm>
                    <a:prstGeom prst="rect">
                      <a:avLst/>
                    </a:prstGeom>
                    <a:blipFill>
                      <a:blip r:embed="rId27"/>
                      <a:stretch>
                        <a:fillRect l="-37500" b="-33333"/>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242" name="TextBox 241">
                    <a:extLst>
                      <a:ext uri="{FF2B5EF4-FFF2-40B4-BE49-F238E27FC236}">
                        <a16:creationId xmlns:a16="http://schemas.microsoft.com/office/drawing/2014/main" id="{C1E898DE-A813-344A-A5B1-7130DD82375B}"/>
                      </a:ext>
                    </a:extLst>
                  </p:cNvPr>
                  <p:cNvSpPr txBox="1"/>
                  <p:nvPr/>
                </p:nvSpPr>
                <p:spPr>
                  <a:xfrm>
                    <a:off x="5455882" y="2099379"/>
                    <a:ext cx="1279352" cy="389513"/>
                  </a:xfrm>
                  <a:prstGeom prst="ellipse">
                    <a:avLst/>
                  </a:prstGeom>
                  <a:solidFill>
                    <a:srgbClr val="FFC000"/>
                  </a:solidFill>
                  <a:ln>
                    <a:solidFill>
                      <a:schemeClr val="tx1"/>
                    </a:solidFill>
                  </a:ln>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r>
                            <a:rPr lang="de-DE" i="1" smtClean="0">
                              <a:solidFill>
                                <a:schemeClr val="bg1"/>
                              </a:solidFill>
                              <a:latin typeface="Cambria Math" panose="02040503050406030204" pitchFamily="18" charset="0"/>
                            </a:rPr>
                            <m:t>𝐴𝑐𝑐</m:t>
                          </m:r>
                          <m:r>
                            <m:rPr>
                              <m:nor/>
                            </m:rPr>
                            <a:rPr lang="en-GB">
                              <a:solidFill>
                                <a:schemeClr val="bg1"/>
                              </a:solidFill>
                              <a:latin typeface="Cambria Math" charset="0"/>
                            </a:rPr>
                            <m:t>.</m:t>
                          </m:r>
                          <m:r>
                            <a:rPr lang="de-DE" b="0" i="1" smtClean="0">
                              <a:solidFill>
                                <a:schemeClr val="bg1"/>
                              </a:solidFill>
                              <a:latin typeface="Cambria Math" panose="02040503050406030204" pitchFamily="18" charset="0"/>
                            </a:rPr>
                            <m:t>𝑛𝑢𝑐𝑙</m:t>
                          </m:r>
                        </m:oMath>
                      </m:oMathPara>
                    </a14:m>
                    <a:endParaRPr lang="en-GB" dirty="0">
                      <a:solidFill>
                        <a:schemeClr val="bg1"/>
                      </a:solidFill>
                    </a:endParaRPr>
                  </a:p>
                </p:txBody>
              </p:sp>
            </mc:Choice>
            <mc:Fallback xmlns="">
              <p:sp>
                <p:nvSpPr>
                  <p:cNvPr id="242" name="TextBox 241">
                    <a:extLst>
                      <a:ext uri="{FF2B5EF4-FFF2-40B4-BE49-F238E27FC236}">
                        <a16:creationId xmlns:a16="http://schemas.microsoft.com/office/drawing/2014/main" id="{C1E898DE-A813-344A-A5B1-7130DD82375B}"/>
                      </a:ext>
                    </a:extLst>
                  </p:cNvPr>
                  <p:cNvSpPr txBox="1">
                    <a:spLocks noRot="1" noChangeAspect="1" noMove="1" noResize="1" noEditPoints="1" noAdjustHandles="1" noChangeArrowheads="1" noChangeShapeType="1" noTextEdit="1"/>
                  </p:cNvSpPr>
                  <p:nvPr/>
                </p:nvSpPr>
                <p:spPr>
                  <a:xfrm>
                    <a:off x="5455882" y="2099379"/>
                    <a:ext cx="1279352" cy="389513"/>
                  </a:xfrm>
                  <a:prstGeom prst="ellipse">
                    <a:avLst/>
                  </a:prstGeom>
                  <a:blipFill>
                    <a:blip r:embed="rId2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3" name="TextBox 242">
                    <a:extLst>
                      <a:ext uri="{FF2B5EF4-FFF2-40B4-BE49-F238E27FC236}">
                        <a16:creationId xmlns:a16="http://schemas.microsoft.com/office/drawing/2014/main" id="{71B84788-88E6-974F-A82A-F7CC7245B671}"/>
                      </a:ext>
                    </a:extLst>
                  </p:cNvPr>
                  <p:cNvSpPr txBox="1"/>
                  <p:nvPr/>
                </p:nvSpPr>
                <p:spPr>
                  <a:xfrm>
                    <a:off x="5383503" y="1640772"/>
                    <a:ext cx="1412165" cy="389513"/>
                  </a:xfrm>
                  <a:prstGeom prst="ellipse">
                    <a:avLst/>
                  </a:prstGeom>
                  <a:solidFill>
                    <a:srgbClr val="FFC000"/>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solidFill>
                                <a:schemeClr val="bg1"/>
                              </a:solidFill>
                              <a:latin typeface="Cambria Math" panose="02040503050406030204" pitchFamily="18" charset="0"/>
                            </a:rPr>
                            <m:t>𝐴𝑐𝑐</m:t>
                          </m:r>
                          <m:r>
                            <m:rPr>
                              <m:nor/>
                            </m:rPr>
                            <a:rPr lang="en-GB">
                              <a:solidFill>
                                <a:schemeClr val="bg1"/>
                              </a:solidFill>
                              <a:latin typeface="Cambria Math" charset="0"/>
                            </a:rPr>
                            <m:t>.</m:t>
                          </m:r>
                          <m:r>
                            <a:rPr lang="de-DE" i="1">
                              <a:solidFill>
                                <a:schemeClr val="bg1"/>
                              </a:solidFill>
                              <a:latin typeface="Cambria Math" panose="02040503050406030204" pitchFamily="18" charset="0"/>
                            </a:rPr>
                            <m:t>𝑐h𝑒𝑚</m:t>
                          </m:r>
                        </m:oMath>
                      </m:oMathPara>
                    </a14:m>
                    <a:endParaRPr lang="en-GB" dirty="0">
                      <a:solidFill>
                        <a:schemeClr val="bg1"/>
                      </a:solidFill>
                    </a:endParaRPr>
                  </a:p>
                </p:txBody>
              </p:sp>
            </mc:Choice>
            <mc:Fallback xmlns="">
              <p:sp>
                <p:nvSpPr>
                  <p:cNvPr id="243" name="TextBox 242">
                    <a:extLst>
                      <a:ext uri="{FF2B5EF4-FFF2-40B4-BE49-F238E27FC236}">
                        <a16:creationId xmlns:a16="http://schemas.microsoft.com/office/drawing/2014/main" id="{71B84788-88E6-974F-A82A-F7CC7245B671}"/>
                      </a:ext>
                    </a:extLst>
                  </p:cNvPr>
                  <p:cNvSpPr txBox="1">
                    <a:spLocks noRot="1" noChangeAspect="1" noMove="1" noResize="1" noEditPoints="1" noAdjustHandles="1" noChangeArrowheads="1" noChangeShapeType="1" noTextEdit="1"/>
                  </p:cNvSpPr>
                  <p:nvPr/>
                </p:nvSpPr>
                <p:spPr>
                  <a:xfrm>
                    <a:off x="5383503" y="1640772"/>
                    <a:ext cx="1412165" cy="389513"/>
                  </a:xfrm>
                  <a:prstGeom prst="ellipse">
                    <a:avLst/>
                  </a:prstGeom>
                  <a:blipFill>
                    <a:blip r:embed="rId29"/>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4" name="TextBox 243">
                    <a:extLst>
                      <a:ext uri="{FF2B5EF4-FFF2-40B4-BE49-F238E27FC236}">
                        <a16:creationId xmlns:a16="http://schemas.microsoft.com/office/drawing/2014/main" id="{45C31C14-9D79-DE44-BDC0-E7C7B24DA96A}"/>
                      </a:ext>
                    </a:extLst>
                  </p:cNvPr>
                  <p:cNvSpPr txBox="1"/>
                  <p:nvPr/>
                </p:nvSpPr>
                <p:spPr>
                  <a:xfrm>
                    <a:off x="6542490" y="5156016"/>
                    <a:ext cx="1945221" cy="389513"/>
                  </a:xfrm>
                  <a:prstGeom prst="ellipse">
                    <a:avLst/>
                  </a:prstGeom>
                  <a:solidFill>
                    <a:srgbClr val="FFC000"/>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i="1" smtClean="0">
                              <a:solidFill>
                                <a:schemeClr val="bg1"/>
                              </a:solidFill>
                              <a:latin typeface="Cambria Math" charset="0"/>
                            </a:rPr>
                            <m:t>𝑇𝑟𝑒𝑎𝑡</m:t>
                          </m:r>
                          <m:r>
                            <m:rPr>
                              <m:nor/>
                            </m:rPr>
                            <a:rPr lang="en-GB">
                              <a:solidFill>
                                <a:schemeClr val="bg1"/>
                              </a:solidFill>
                              <a:latin typeface="Cambria Math" charset="0"/>
                            </a:rPr>
                            <m:t>.</m:t>
                          </m:r>
                          <m:r>
                            <a:rPr lang="en-GB" i="1" smtClean="0">
                              <a:solidFill>
                                <a:schemeClr val="bg1"/>
                              </a:solidFill>
                              <a:latin typeface="Cambria Math" charset="0"/>
                            </a:rPr>
                            <m:t>𝑒𝑣𝑒</m:t>
                          </m:r>
                          <m:r>
                            <m:rPr>
                              <m:nor/>
                            </m:rPr>
                            <a:rPr lang="en-GB">
                              <a:solidFill>
                                <a:schemeClr val="bg1"/>
                              </a:solidFill>
                              <a:latin typeface="Cambria Math" charset="0"/>
                            </a:rPr>
                            <m:t>.</m:t>
                          </m:r>
                          <m:sSub>
                            <m:sSubPr>
                              <m:ctrlPr>
                                <a:rPr lang="en-GB" i="1">
                                  <a:solidFill>
                                    <a:schemeClr val="bg1"/>
                                  </a:solidFill>
                                  <a:latin typeface="Cambria Math" panose="02040503050406030204" pitchFamily="18" charset="0"/>
                                </a:rPr>
                              </m:ctrlPr>
                            </m:sSubPr>
                            <m:e>
                              <m:r>
                                <a:rPr lang="en-GB" i="1">
                                  <a:solidFill>
                                    <a:schemeClr val="bg1"/>
                                  </a:solidFill>
                                  <a:latin typeface="Cambria Math" panose="02040503050406030204" pitchFamily="18" charset="0"/>
                                </a:rPr>
                                <m:t>𝑚</m:t>
                              </m:r>
                            </m:e>
                            <m:sub>
                              <m:r>
                                <a:rPr lang="en-GB" i="1">
                                  <a:solidFill>
                                    <a:schemeClr val="bg1"/>
                                  </a:solidFill>
                                  <a:latin typeface="Cambria Math" charset="0"/>
                                </a:rPr>
                                <m:t>2</m:t>
                              </m:r>
                            </m:sub>
                          </m:sSub>
                        </m:oMath>
                      </m:oMathPara>
                    </a14:m>
                    <a:endParaRPr lang="en-GB" dirty="0">
                      <a:solidFill>
                        <a:schemeClr val="bg1"/>
                      </a:solidFill>
                    </a:endParaRPr>
                  </a:p>
                </p:txBody>
              </p:sp>
            </mc:Choice>
            <mc:Fallback xmlns="">
              <p:sp>
                <p:nvSpPr>
                  <p:cNvPr id="244" name="TextBox 243">
                    <a:extLst>
                      <a:ext uri="{FF2B5EF4-FFF2-40B4-BE49-F238E27FC236}">
                        <a16:creationId xmlns:a16="http://schemas.microsoft.com/office/drawing/2014/main" id="{45C31C14-9D79-DE44-BDC0-E7C7B24DA96A}"/>
                      </a:ext>
                    </a:extLst>
                  </p:cNvPr>
                  <p:cNvSpPr txBox="1">
                    <a:spLocks noRot="1" noChangeAspect="1" noMove="1" noResize="1" noEditPoints="1" noAdjustHandles="1" noChangeArrowheads="1" noChangeShapeType="1" noTextEdit="1"/>
                  </p:cNvSpPr>
                  <p:nvPr/>
                </p:nvSpPr>
                <p:spPr>
                  <a:xfrm>
                    <a:off x="6542490" y="5156016"/>
                    <a:ext cx="1945221" cy="389513"/>
                  </a:xfrm>
                  <a:prstGeom prst="ellipse">
                    <a:avLst/>
                  </a:prstGeom>
                  <a:blipFill>
                    <a:blip r:embed="rId30"/>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5" name="TextBox 244">
                    <a:extLst>
                      <a:ext uri="{FF2B5EF4-FFF2-40B4-BE49-F238E27FC236}">
                        <a16:creationId xmlns:a16="http://schemas.microsoft.com/office/drawing/2014/main" id="{3C2DB7A1-7CC2-FD49-8847-09F97F699C6B}"/>
                      </a:ext>
                    </a:extLst>
                  </p:cNvPr>
                  <p:cNvSpPr txBox="1"/>
                  <p:nvPr/>
                </p:nvSpPr>
                <p:spPr>
                  <a:xfrm>
                    <a:off x="5418162" y="4471115"/>
                    <a:ext cx="1937738" cy="389513"/>
                  </a:xfrm>
                  <a:prstGeom prst="ellipse">
                    <a:avLst/>
                  </a:prstGeom>
                  <a:solidFill>
                    <a:srgbClr val="FFC000"/>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i="1" smtClean="0">
                              <a:solidFill>
                                <a:schemeClr val="bg1"/>
                              </a:solidFill>
                              <a:latin typeface="Cambria Math" charset="0"/>
                            </a:rPr>
                            <m:t>𝑇𝑟𝑒𝑎𝑡</m:t>
                          </m:r>
                          <m:r>
                            <m:rPr>
                              <m:nor/>
                            </m:rPr>
                            <a:rPr lang="en-GB">
                              <a:solidFill>
                                <a:schemeClr val="bg1"/>
                              </a:solidFill>
                              <a:latin typeface="Cambria Math" charset="0"/>
                            </a:rPr>
                            <m:t>.</m:t>
                          </m:r>
                          <m:r>
                            <a:rPr lang="en-GB" i="1" smtClean="0">
                              <a:solidFill>
                                <a:schemeClr val="bg1"/>
                              </a:solidFill>
                              <a:latin typeface="Cambria Math" charset="0"/>
                            </a:rPr>
                            <m:t>𝑒𝑣𝑒</m:t>
                          </m:r>
                          <m:r>
                            <m:rPr>
                              <m:nor/>
                            </m:rPr>
                            <a:rPr lang="en-GB">
                              <a:solidFill>
                                <a:schemeClr val="bg1"/>
                              </a:solidFill>
                              <a:latin typeface="Cambria Math" charset="0"/>
                            </a:rPr>
                            <m:t>.</m:t>
                          </m:r>
                          <m:sSub>
                            <m:sSubPr>
                              <m:ctrlPr>
                                <a:rPr lang="en-GB" i="1">
                                  <a:solidFill>
                                    <a:schemeClr val="bg1"/>
                                  </a:solidFill>
                                  <a:latin typeface="Cambria Math" panose="02040503050406030204" pitchFamily="18" charset="0"/>
                                </a:rPr>
                              </m:ctrlPr>
                            </m:sSubPr>
                            <m:e>
                              <m:r>
                                <a:rPr lang="en-GB" i="1">
                                  <a:solidFill>
                                    <a:schemeClr val="bg1"/>
                                  </a:solidFill>
                                  <a:latin typeface="Cambria Math" panose="02040503050406030204" pitchFamily="18" charset="0"/>
                                </a:rPr>
                                <m:t>𝑚</m:t>
                              </m:r>
                            </m:e>
                            <m:sub>
                              <m:r>
                                <a:rPr lang="en-GB" i="1">
                                  <a:solidFill>
                                    <a:schemeClr val="bg1"/>
                                  </a:solidFill>
                                  <a:latin typeface="Cambria Math" charset="0"/>
                                </a:rPr>
                                <m:t>1</m:t>
                              </m:r>
                            </m:sub>
                          </m:sSub>
                        </m:oMath>
                      </m:oMathPara>
                    </a14:m>
                    <a:endParaRPr lang="en-GB" dirty="0">
                      <a:solidFill>
                        <a:schemeClr val="bg1"/>
                      </a:solidFill>
                    </a:endParaRPr>
                  </a:p>
                </p:txBody>
              </p:sp>
            </mc:Choice>
            <mc:Fallback xmlns="">
              <p:sp>
                <p:nvSpPr>
                  <p:cNvPr id="245" name="TextBox 244">
                    <a:extLst>
                      <a:ext uri="{FF2B5EF4-FFF2-40B4-BE49-F238E27FC236}">
                        <a16:creationId xmlns:a16="http://schemas.microsoft.com/office/drawing/2014/main" id="{3C2DB7A1-7CC2-FD49-8847-09F97F699C6B}"/>
                      </a:ext>
                    </a:extLst>
                  </p:cNvPr>
                  <p:cNvSpPr txBox="1">
                    <a:spLocks noRot="1" noChangeAspect="1" noMove="1" noResize="1" noEditPoints="1" noAdjustHandles="1" noChangeArrowheads="1" noChangeShapeType="1" noTextEdit="1"/>
                  </p:cNvSpPr>
                  <p:nvPr/>
                </p:nvSpPr>
                <p:spPr>
                  <a:xfrm>
                    <a:off x="5418162" y="4471115"/>
                    <a:ext cx="1937738" cy="389513"/>
                  </a:xfrm>
                  <a:prstGeom prst="ellipse">
                    <a:avLst/>
                  </a:prstGeom>
                  <a:blipFill>
                    <a:blip r:embed="rId31"/>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6" name="TextBox 245">
                    <a:extLst>
                      <a:ext uri="{FF2B5EF4-FFF2-40B4-BE49-F238E27FC236}">
                        <a16:creationId xmlns:a16="http://schemas.microsoft.com/office/drawing/2014/main" id="{97DAB5E0-315D-7141-8A81-750A6C6C68E6}"/>
                      </a:ext>
                    </a:extLst>
                  </p:cNvPr>
                  <p:cNvSpPr txBox="1"/>
                  <p:nvPr/>
                </p:nvSpPr>
                <p:spPr>
                  <a:xfrm>
                    <a:off x="5710260" y="3473054"/>
                    <a:ext cx="758649" cy="389513"/>
                  </a:xfrm>
                  <a:prstGeom prst="ellipse">
                    <a:avLst/>
                  </a:prstGeom>
                  <a:solidFill>
                    <a:srgbClr val="FFC000"/>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i="1" smtClean="0">
                              <a:solidFill>
                                <a:schemeClr val="bg1"/>
                              </a:solidFill>
                              <a:latin typeface="Cambria Math" charset="0"/>
                            </a:rPr>
                            <m:t>𝐸𝑝𝑖𝑑</m:t>
                          </m:r>
                        </m:oMath>
                      </m:oMathPara>
                    </a14:m>
                    <a:endParaRPr lang="en-GB" dirty="0">
                      <a:solidFill>
                        <a:schemeClr val="bg1"/>
                      </a:solidFill>
                    </a:endParaRPr>
                  </a:p>
                </p:txBody>
              </p:sp>
            </mc:Choice>
            <mc:Fallback xmlns="">
              <p:sp>
                <p:nvSpPr>
                  <p:cNvPr id="246" name="TextBox 245">
                    <a:extLst>
                      <a:ext uri="{FF2B5EF4-FFF2-40B4-BE49-F238E27FC236}">
                        <a16:creationId xmlns:a16="http://schemas.microsoft.com/office/drawing/2014/main" id="{97DAB5E0-315D-7141-8A81-750A6C6C68E6}"/>
                      </a:ext>
                    </a:extLst>
                  </p:cNvPr>
                  <p:cNvSpPr txBox="1">
                    <a:spLocks noRot="1" noChangeAspect="1" noMove="1" noResize="1" noEditPoints="1" noAdjustHandles="1" noChangeArrowheads="1" noChangeShapeType="1" noTextEdit="1"/>
                  </p:cNvSpPr>
                  <p:nvPr/>
                </p:nvSpPr>
                <p:spPr>
                  <a:xfrm>
                    <a:off x="5710260" y="3473054"/>
                    <a:ext cx="758649" cy="389513"/>
                  </a:xfrm>
                  <a:prstGeom prst="ellipse">
                    <a:avLst/>
                  </a:prstGeom>
                  <a:blipFill>
                    <a:blip r:embed="rId32"/>
                    <a:stretch>
                      <a:fillRect b="-6061"/>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7" name="TextBox 246">
                    <a:extLst>
                      <a:ext uri="{FF2B5EF4-FFF2-40B4-BE49-F238E27FC236}">
                        <a16:creationId xmlns:a16="http://schemas.microsoft.com/office/drawing/2014/main" id="{8813E415-0822-5B43-8E42-32F0C55BC3C7}"/>
                      </a:ext>
                    </a:extLst>
                  </p:cNvPr>
                  <p:cNvSpPr txBox="1"/>
                  <p:nvPr/>
                </p:nvSpPr>
                <p:spPr>
                  <a:xfrm>
                    <a:off x="5478200" y="4944528"/>
                    <a:ext cx="1246893" cy="389513"/>
                  </a:xfrm>
                  <a:prstGeom prst="ellipse">
                    <a:avLst/>
                  </a:prstGeom>
                  <a:solidFill>
                    <a:srgbClr val="FFC000"/>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i="1" smtClean="0">
                              <a:solidFill>
                                <a:schemeClr val="bg1"/>
                              </a:solidFill>
                              <a:latin typeface="Cambria Math" charset="0"/>
                            </a:rPr>
                            <m:t>𝑆𝑖𝑐𝑘</m:t>
                          </m:r>
                          <m:r>
                            <m:rPr>
                              <m:nor/>
                            </m:rPr>
                            <a:rPr lang="en-GB">
                              <a:solidFill>
                                <a:schemeClr val="bg1"/>
                              </a:solidFill>
                              <a:latin typeface="Cambria Math" charset="0"/>
                            </a:rPr>
                            <m:t>.</m:t>
                          </m:r>
                          <m:r>
                            <a:rPr lang="en-GB" i="1" smtClean="0">
                              <a:solidFill>
                                <a:schemeClr val="bg1"/>
                              </a:solidFill>
                              <a:latin typeface="Cambria Math" charset="0"/>
                            </a:rPr>
                            <m:t>𝑒𝑣𝑒</m:t>
                          </m:r>
                        </m:oMath>
                      </m:oMathPara>
                    </a14:m>
                    <a:endParaRPr lang="en-GB" dirty="0">
                      <a:solidFill>
                        <a:schemeClr val="bg1"/>
                      </a:solidFill>
                    </a:endParaRPr>
                  </a:p>
                </p:txBody>
              </p:sp>
            </mc:Choice>
            <mc:Fallback xmlns="">
              <p:sp>
                <p:nvSpPr>
                  <p:cNvPr id="247" name="TextBox 246">
                    <a:extLst>
                      <a:ext uri="{FF2B5EF4-FFF2-40B4-BE49-F238E27FC236}">
                        <a16:creationId xmlns:a16="http://schemas.microsoft.com/office/drawing/2014/main" id="{8813E415-0822-5B43-8E42-32F0C55BC3C7}"/>
                      </a:ext>
                    </a:extLst>
                  </p:cNvPr>
                  <p:cNvSpPr txBox="1">
                    <a:spLocks noRot="1" noChangeAspect="1" noMove="1" noResize="1" noEditPoints="1" noAdjustHandles="1" noChangeArrowheads="1" noChangeShapeType="1" noTextEdit="1"/>
                  </p:cNvSpPr>
                  <p:nvPr/>
                </p:nvSpPr>
                <p:spPr>
                  <a:xfrm>
                    <a:off x="5478200" y="4944528"/>
                    <a:ext cx="1246893" cy="389513"/>
                  </a:xfrm>
                  <a:prstGeom prst="ellipse">
                    <a:avLst/>
                  </a:prstGeom>
                  <a:blipFill>
                    <a:blip r:embed="rId33"/>
                    <a:stretch>
                      <a:fillRect/>
                    </a:stretch>
                  </a:blipFill>
                  <a:ln>
                    <a:solidFill>
                      <a:schemeClr val="tx1"/>
                    </a:solidFill>
                  </a:ln>
                </p:spPr>
                <p:txBody>
                  <a:bodyPr/>
                  <a:lstStyle/>
                  <a:p>
                    <a:r>
                      <a:rPr lang="en-GB">
                        <a:noFill/>
                      </a:rPr>
                      <a:t> </a:t>
                    </a:r>
                  </a:p>
                </p:txBody>
              </p:sp>
            </mc:Fallback>
          </mc:AlternateContent>
          <p:cxnSp>
            <p:nvCxnSpPr>
              <p:cNvPr id="248" name="Straight Connector 247">
                <a:extLst>
                  <a:ext uri="{FF2B5EF4-FFF2-40B4-BE49-F238E27FC236}">
                    <a16:creationId xmlns:a16="http://schemas.microsoft.com/office/drawing/2014/main" id="{5955A313-3F3B-4B45-A0BC-0211F21DA715}"/>
                  </a:ext>
                </a:extLst>
              </p:cNvPr>
              <p:cNvCxnSpPr>
                <a:cxnSpLocks/>
                <a:stCxn id="264" idx="2"/>
                <a:endCxn id="247" idx="2"/>
              </p:cNvCxnSpPr>
              <p:nvPr/>
            </p:nvCxnSpPr>
            <p:spPr>
              <a:xfrm>
                <a:off x="4754734" y="4737872"/>
                <a:ext cx="723466" cy="4014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9" name="Straight Connector 248">
                <a:extLst>
                  <a:ext uri="{FF2B5EF4-FFF2-40B4-BE49-F238E27FC236}">
                    <a16:creationId xmlns:a16="http://schemas.microsoft.com/office/drawing/2014/main" id="{AA00D447-3A75-0444-BD70-C48106FFFFE6}"/>
                  </a:ext>
                </a:extLst>
              </p:cNvPr>
              <p:cNvCxnSpPr>
                <a:cxnSpLocks/>
                <a:stCxn id="246" idx="0"/>
                <a:endCxn id="266" idx="2"/>
              </p:cNvCxnSpPr>
              <p:nvPr/>
            </p:nvCxnSpPr>
            <p:spPr>
              <a:xfrm flipH="1" flipV="1">
                <a:off x="5942305" y="2928673"/>
                <a:ext cx="147280" cy="544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4AAC5DBF-83A6-AC4C-80C0-E1F65ED4FD02}"/>
                  </a:ext>
                </a:extLst>
              </p:cNvPr>
              <p:cNvCxnSpPr>
                <a:cxnSpLocks/>
                <a:stCxn id="252" idx="1"/>
                <a:endCxn id="246" idx="6"/>
              </p:cNvCxnSpPr>
              <p:nvPr/>
            </p:nvCxnSpPr>
            <p:spPr>
              <a:xfrm flipH="1">
                <a:off x="6468909" y="3667811"/>
                <a:ext cx="55988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51" name="Group 250">
                <a:extLst>
                  <a:ext uri="{FF2B5EF4-FFF2-40B4-BE49-F238E27FC236}">
                    <a16:creationId xmlns:a16="http://schemas.microsoft.com/office/drawing/2014/main" id="{5F6E4D68-D490-894D-ABE4-371C7C37440B}"/>
                  </a:ext>
                </a:extLst>
              </p:cNvPr>
              <p:cNvGrpSpPr/>
              <p:nvPr/>
            </p:nvGrpSpPr>
            <p:grpSpPr>
              <a:xfrm>
                <a:off x="7005769" y="3379583"/>
                <a:ext cx="190052" cy="360228"/>
                <a:chOff x="7005769" y="3379583"/>
                <a:chExt cx="190052" cy="360228"/>
              </a:xfrm>
            </p:grpSpPr>
            <p:sp>
              <p:nvSpPr>
                <p:cNvPr id="252" name="Rectangle 251">
                  <a:extLst>
                    <a:ext uri="{FF2B5EF4-FFF2-40B4-BE49-F238E27FC236}">
                      <a16:creationId xmlns:a16="http://schemas.microsoft.com/office/drawing/2014/main" id="{B258DB96-25EF-B54E-8844-5AD9B1D215A2}"/>
                    </a:ext>
                  </a:extLst>
                </p:cNvPr>
                <p:cNvSpPr/>
                <p:nvPr/>
              </p:nvSpPr>
              <p:spPr>
                <a:xfrm>
                  <a:off x="7028795" y="3595811"/>
                  <a:ext cx="144000" cy="14400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mc:AlternateContent xmlns:mc="http://schemas.openxmlformats.org/markup-compatibility/2006" xmlns:a14="http://schemas.microsoft.com/office/drawing/2010/main">
              <mc:Choice Requires="a14">
                <p:sp>
                  <p:nvSpPr>
                    <p:cNvPr id="253" name="TextBox 252">
                      <a:extLst>
                        <a:ext uri="{FF2B5EF4-FFF2-40B4-BE49-F238E27FC236}">
                          <a16:creationId xmlns:a16="http://schemas.microsoft.com/office/drawing/2014/main" id="{4B54C135-B4EE-874D-B065-F35E5BEF3314}"/>
                        </a:ext>
                      </a:extLst>
                    </p:cNvPr>
                    <p:cNvSpPr txBox="1"/>
                    <p:nvPr/>
                  </p:nvSpPr>
                  <p:spPr>
                    <a:xfrm>
                      <a:off x="7005769" y="3379583"/>
                      <a:ext cx="190052" cy="215444"/>
                    </a:xfrm>
                    <a:prstGeom prst="rect">
                      <a:avLst/>
                    </a:prstGeom>
                    <a:noFill/>
                  </p:spPr>
                  <p:txBody>
                    <a:bodyPr wrap="squar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i="1" smtClean="0">
                                    <a:solidFill>
                                      <a:schemeClr val="tx1"/>
                                    </a:solidFill>
                                    <a:latin typeface="Cambria Math" panose="02040503050406030204" pitchFamily="18" charset="0"/>
                                  </a:rPr>
                                </m:ctrlPr>
                              </m:sSubPr>
                              <m:e>
                                <m:r>
                                  <a:rPr lang="de-DE" sz="1400" i="1">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0</m:t>
                                </m:r>
                              </m:sub>
                            </m:sSub>
                          </m:oMath>
                        </m:oMathPara>
                      </a14:m>
                      <a:endParaRPr lang="en-GB" sz="1400" dirty="0">
                        <a:solidFill>
                          <a:schemeClr val="tx1"/>
                        </a:solidFill>
                      </a:endParaRPr>
                    </a:p>
                  </p:txBody>
                </p:sp>
              </mc:Choice>
              <mc:Fallback xmlns="">
                <p:sp>
                  <p:nvSpPr>
                    <p:cNvPr id="179" name="TextBox 178">
                      <a:extLst>
                        <a:ext uri="{FF2B5EF4-FFF2-40B4-BE49-F238E27FC236}">
                          <a16:creationId xmlns:a16="http://schemas.microsoft.com/office/drawing/2014/main" id="{0BFFA5F9-8435-A042-B22C-519B84C0191F}"/>
                        </a:ext>
                      </a:extLst>
                    </p:cNvPr>
                    <p:cNvSpPr txBox="1">
                      <a:spLocks noRot="1" noChangeAspect="1" noMove="1" noResize="1" noEditPoints="1" noAdjustHandles="1" noChangeArrowheads="1" noChangeShapeType="1" noTextEdit="1"/>
                    </p:cNvSpPr>
                    <p:nvPr/>
                  </p:nvSpPr>
                  <p:spPr>
                    <a:xfrm>
                      <a:off x="7005769" y="3379583"/>
                      <a:ext cx="190052" cy="215444"/>
                    </a:xfrm>
                    <a:prstGeom prst="rect">
                      <a:avLst/>
                    </a:prstGeom>
                    <a:blipFill>
                      <a:blip r:embed="rId6"/>
                      <a:stretch>
                        <a:fillRect l="-53333" b="-27778"/>
                      </a:stretch>
                    </a:blipFill>
                  </p:spPr>
                  <p:txBody>
                    <a:bodyPr/>
                    <a:lstStyle/>
                    <a:p>
                      <a:r>
                        <a:rPr lang="en-GB">
                          <a:noFill/>
                        </a:rPr>
                        <a:t> </a:t>
                      </a:r>
                    </a:p>
                  </p:txBody>
                </p:sp>
              </mc:Fallback>
            </mc:AlternateContent>
          </p:grpSp>
        </p:grpSp>
      </p:grpSp>
      <p:grpSp>
        <p:nvGrpSpPr>
          <p:cNvPr id="9" name="Group 8">
            <a:extLst>
              <a:ext uri="{FF2B5EF4-FFF2-40B4-BE49-F238E27FC236}">
                <a16:creationId xmlns:a16="http://schemas.microsoft.com/office/drawing/2014/main" id="{CF7E36EC-B7E5-B74D-ADA1-8A15F0BB2B0B}"/>
              </a:ext>
            </a:extLst>
          </p:cNvPr>
          <p:cNvGrpSpPr/>
          <p:nvPr/>
        </p:nvGrpSpPr>
        <p:grpSpPr>
          <a:xfrm>
            <a:off x="3121981" y="2946212"/>
            <a:ext cx="633073" cy="144000"/>
            <a:chOff x="3090267" y="3235296"/>
            <a:chExt cx="633073" cy="144000"/>
          </a:xfrm>
        </p:grpSpPr>
        <p:sp>
          <p:nvSpPr>
            <p:cNvPr id="198" name="Oval 197">
              <a:extLst>
                <a:ext uri="{FF2B5EF4-FFF2-40B4-BE49-F238E27FC236}">
                  <a16:creationId xmlns:a16="http://schemas.microsoft.com/office/drawing/2014/main" id="{12854B8A-B8CD-F54B-9115-1395FDCED2D9}"/>
                </a:ext>
              </a:extLst>
            </p:cNvPr>
            <p:cNvSpPr/>
            <p:nvPr/>
          </p:nvSpPr>
          <p:spPr>
            <a:xfrm>
              <a:off x="3579340" y="3235296"/>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9" name="Oval 198">
              <a:extLst>
                <a:ext uri="{FF2B5EF4-FFF2-40B4-BE49-F238E27FC236}">
                  <a16:creationId xmlns:a16="http://schemas.microsoft.com/office/drawing/2014/main" id="{58F6E6B0-41DA-544F-B1C9-E4A8A1570587}"/>
                </a:ext>
              </a:extLst>
            </p:cNvPr>
            <p:cNvSpPr/>
            <p:nvPr/>
          </p:nvSpPr>
          <p:spPr>
            <a:xfrm>
              <a:off x="3090267" y="3235296"/>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0" name="Oval 199">
              <a:extLst>
                <a:ext uri="{FF2B5EF4-FFF2-40B4-BE49-F238E27FC236}">
                  <a16:creationId xmlns:a16="http://schemas.microsoft.com/office/drawing/2014/main" id="{9B933896-BABF-EF43-8418-8FD385EFA651}"/>
                </a:ext>
              </a:extLst>
            </p:cNvPr>
            <p:cNvSpPr/>
            <p:nvPr/>
          </p:nvSpPr>
          <p:spPr>
            <a:xfrm>
              <a:off x="3334803" y="3235296"/>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 name="Group 9">
            <a:extLst>
              <a:ext uri="{FF2B5EF4-FFF2-40B4-BE49-F238E27FC236}">
                <a16:creationId xmlns:a16="http://schemas.microsoft.com/office/drawing/2014/main" id="{B55731DB-D41B-9E41-ACC1-3BEB033A1242}"/>
              </a:ext>
            </a:extLst>
          </p:cNvPr>
          <p:cNvGrpSpPr/>
          <p:nvPr/>
        </p:nvGrpSpPr>
        <p:grpSpPr>
          <a:xfrm>
            <a:off x="5117237" y="2858795"/>
            <a:ext cx="633073" cy="144000"/>
            <a:chOff x="5054840" y="3420946"/>
            <a:chExt cx="633073" cy="144000"/>
          </a:xfrm>
        </p:grpSpPr>
        <p:sp>
          <p:nvSpPr>
            <p:cNvPr id="165" name="Oval 164">
              <a:extLst>
                <a:ext uri="{FF2B5EF4-FFF2-40B4-BE49-F238E27FC236}">
                  <a16:creationId xmlns:a16="http://schemas.microsoft.com/office/drawing/2014/main" id="{719233ED-08A7-194E-9E07-561B483FACBF}"/>
                </a:ext>
              </a:extLst>
            </p:cNvPr>
            <p:cNvSpPr/>
            <p:nvPr/>
          </p:nvSpPr>
          <p:spPr>
            <a:xfrm>
              <a:off x="5543913" y="3420946"/>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 name="Oval 165">
              <a:extLst>
                <a:ext uri="{FF2B5EF4-FFF2-40B4-BE49-F238E27FC236}">
                  <a16:creationId xmlns:a16="http://schemas.microsoft.com/office/drawing/2014/main" id="{1108F130-DC47-9D42-945E-FB01E0099B69}"/>
                </a:ext>
              </a:extLst>
            </p:cNvPr>
            <p:cNvSpPr/>
            <p:nvPr/>
          </p:nvSpPr>
          <p:spPr>
            <a:xfrm>
              <a:off x="5054840" y="3420946"/>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Oval 166">
              <a:extLst>
                <a:ext uri="{FF2B5EF4-FFF2-40B4-BE49-F238E27FC236}">
                  <a16:creationId xmlns:a16="http://schemas.microsoft.com/office/drawing/2014/main" id="{C6058BAC-4DC7-C948-9614-33F942EF7038}"/>
                </a:ext>
              </a:extLst>
            </p:cNvPr>
            <p:cNvSpPr/>
            <p:nvPr/>
          </p:nvSpPr>
          <p:spPr>
            <a:xfrm>
              <a:off x="5299376" y="3420946"/>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7" name="Group 76">
            <a:extLst>
              <a:ext uri="{FF2B5EF4-FFF2-40B4-BE49-F238E27FC236}">
                <a16:creationId xmlns:a16="http://schemas.microsoft.com/office/drawing/2014/main" id="{87511150-2C86-F349-B7FD-494C9639C2FD}"/>
              </a:ext>
            </a:extLst>
          </p:cNvPr>
          <p:cNvGrpSpPr/>
          <p:nvPr/>
        </p:nvGrpSpPr>
        <p:grpSpPr>
          <a:xfrm>
            <a:off x="6284575" y="2858795"/>
            <a:ext cx="633073" cy="144000"/>
            <a:chOff x="5872254" y="3407096"/>
            <a:chExt cx="633073" cy="144000"/>
          </a:xfrm>
        </p:grpSpPr>
        <p:sp>
          <p:nvSpPr>
            <p:cNvPr id="168" name="Oval 167">
              <a:extLst>
                <a:ext uri="{FF2B5EF4-FFF2-40B4-BE49-F238E27FC236}">
                  <a16:creationId xmlns:a16="http://schemas.microsoft.com/office/drawing/2014/main" id="{B2D059AD-61EC-2C4C-AA21-F492DFDB738F}"/>
                </a:ext>
              </a:extLst>
            </p:cNvPr>
            <p:cNvSpPr/>
            <p:nvPr/>
          </p:nvSpPr>
          <p:spPr>
            <a:xfrm>
              <a:off x="6361327" y="3407096"/>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 name="Oval 168">
              <a:extLst>
                <a:ext uri="{FF2B5EF4-FFF2-40B4-BE49-F238E27FC236}">
                  <a16:creationId xmlns:a16="http://schemas.microsoft.com/office/drawing/2014/main" id="{9C98FC31-C31F-7F41-ABC5-8B44569EF3DA}"/>
                </a:ext>
              </a:extLst>
            </p:cNvPr>
            <p:cNvSpPr/>
            <p:nvPr/>
          </p:nvSpPr>
          <p:spPr>
            <a:xfrm>
              <a:off x="5872254" y="3407096"/>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0" name="Oval 169">
              <a:extLst>
                <a:ext uri="{FF2B5EF4-FFF2-40B4-BE49-F238E27FC236}">
                  <a16:creationId xmlns:a16="http://schemas.microsoft.com/office/drawing/2014/main" id="{93CFD3AC-890C-C843-904D-E7388C4875A1}"/>
                </a:ext>
              </a:extLst>
            </p:cNvPr>
            <p:cNvSpPr/>
            <p:nvPr/>
          </p:nvSpPr>
          <p:spPr>
            <a:xfrm>
              <a:off x="6116790" y="3407096"/>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8" name="Group 77">
            <a:extLst>
              <a:ext uri="{FF2B5EF4-FFF2-40B4-BE49-F238E27FC236}">
                <a16:creationId xmlns:a16="http://schemas.microsoft.com/office/drawing/2014/main" id="{1A8A6C94-8E3A-D64C-B6C4-BE07F6A50AAE}"/>
              </a:ext>
            </a:extLst>
          </p:cNvPr>
          <p:cNvGrpSpPr/>
          <p:nvPr/>
        </p:nvGrpSpPr>
        <p:grpSpPr>
          <a:xfrm>
            <a:off x="8164279" y="2946212"/>
            <a:ext cx="633073" cy="144000"/>
            <a:chOff x="7836827" y="3226996"/>
            <a:chExt cx="633073" cy="144000"/>
          </a:xfrm>
        </p:grpSpPr>
        <p:sp>
          <p:nvSpPr>
            <p:cNvPr id="171" name="Oval 170">
              <a:extLst>
                <a:ext uri="{FF2B5EF4-FFF2-40B4-BE49-F238E27FC236}">
                  <a16:creationId xmlns:a16="http://schemas.microsoft.com/office/drawing/2014/main" id="{143E13B9-29DC-CE4F-92CA-2480C6B2A51A}"/>
                </a:ext>
              </a:extLst>
            </p:cNvPr>
            <p:cNvSpPr/>
            <p:nvPr/>
          </p:nvSpPr>
          <p:spPr>
            <a:xfrm>
              <a:off x="8325900" y="3226996"/>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2" name="Oval 171">
              <a:extLst>
                <a:ext uri="{FF2B5EF4-FFF2-40B4-BE49-F238E27FC236}">
                  <a16:creationId xmlns:a16="http://schemas.microsoft.com/office/drawing/2014/main" id="{A01C9F09-4E66-CA41-88A9-D82702678C80}"/>
                </a:ext>
              </a:extLst>
            </p:cNvPr>
            <p:cNvSpPr/>
            <p:nvPr/>
          </p:nvSpPr>
          <p:spPr>
            <a:xfrm>
              <a:off x="7836827" y="3226996"/>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3" name="Oval 172">
              <a:extLst>
                <a:ext uri="{FF2B5EF4-FFF2-40B4-BE49-F238E27FC236}">
                  <a16:creationId xmlns:a16="http://schemas.microsoft.com/office/drawing/2014/main" id="{5301F7C5-F689-9A4C-ADBE-D1523C0E1682}"/>
                </a:ext>
              </a:extLst>
            </p:cNvPr>
            <p:cNvSpPr/>
            <p:nvPr/>
          </p:nvSpPr>
          <p:spPr>
            <a:xfrm>
              <a:off x="8081363" y="3226996"/>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 name="Group 4">
            <a:extLst>
              <a:ext uri="{FF2B5EF4-FFF2-40B4-BE49-F238E27FC236}">
                <a16:creationId xmlns:a16="http://schemas.microsoft.com/office/drawing/2014/main" id="{C0A11547-5744-A743-9F51-99A588BF8037}"/>
              </a:ext>
            </a:extLst>
          </p:cNvPr>
          <p:cNvGrpSpPr/>
          <p:nvPr/>
        </p:nvGrpSpPr>
        <p:grpSpPr>
          <a:xfrm>
            <a:off x="1772794" y="3874364"/>
            <a:ext cx="633073" cy="144000"/>
            <a:chOff x="4823974" y="3848093"/>
            <a:chExt cx="633073" cy="144000"/>
          </a:xfrm>
          <a:solidFill>
            <a:srgbClr val="FFC000"/>
          </a:solidFill>
        </p:grpSpPr>
        <p:sp>
          <p:nvSpPr>
            <p:cNvPr id="174" name="Oval 173">
              <a:extLst>
                <a:ext uri="{FF2B5EF4-FFF2-40B4-BE49-F238E27FC236}">
                  <a16:creationId xmlns:a16="http://schemas.microsoft.com/office/drawing/2014/main" id="{44C15512-415D-9142-A1FF-7989770F5CE8}"/>
                </a:ext>
              </a:extLst>
            </p:cNvPr>
            <p:cNvSpPr/>
            <p:nvPr/>
          </p:nvSpPr>
          <p:spPr>
            <a:xfrm>
              <a:off x="5313047" y="3848093"/>
              <a:ext cx="144000" cy="144000"/>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5" name="Oval 174">
              <a:extLst>
                <a:ext uri="{FF2B5EF4-FFF2-40B4-BE49-F238E27FC236}">
                  <a16:creationId xmlns:a16="http://schemas.microsoft.com/office/drawing/2014/main" id="{A1524660-1D25-3C41-BFFF-20524AA786F1}"/>
                </a:ext>
              </a:extLst>
            </p:cNvPr>
            <p:cNvSpPr/>
            <p:nvPr/>
          </p:nvSpPr>
          <p:spPr>
            <a:xfrm>
              <a:off x="4823974" y="3848093"/>
              <a:ext cx="144000" cy="144000"/>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6" name="Oval 175">
              <a:extLst>
                <a:ext uri="{FF2B5EF4-FFF2-40B4-BE49-F238E27FC236}">
                  <a16:creationId xmlns:a16="http://schemas.microsoft.com/office/drawing/2014/main" id="{73C3A4D8-389B-7C40-91B3-73EFD908798A}"/>
                </a:ext>
              </a:extLst>
            </p:cNvPr>
            <p:cNvSpPr/>
            <p:nvPr/>
          </p:nvSpPr>
          <p:spPr>
            <a:xfrm>
              <a:off x="5068510" y="3848093"/>
              <a:ext cx="144000" cy="144000"/>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77" name="Group 176">
            <a:extLst>
              <a:ext uri="{FF2B5EF4-FFF2-40B4-BE49-F238E27FC236}">
                <a16:creationId xmlns:a16="http://schemas.microsoft.com/office/drawing/2014/main" id="{78B13ED4-1F3D-7642-9630-14771C6BD6F0}"/>
              </a:ext>
            </a:extLst>
          </p:cNvPr>
          <p:cNvGrpSpPr/>
          <p:nvPr/>
        </p:nvGrpSpPr>
        <p:grpSpPr>
          <a:xfrm>
            <a:off x="10892281" y="3871956"/>
            <a:ext cx="633073" cy="144000"/>
            <a:chOff x="4823974" y="3848093"/>
            <a:chExt cx="633073" cy="144000"/>
          </a:xfrm>
          <a:solidFill>
            <a:srgbClr val="FFC000"/>
          </a:solidFill>
        </p:grpSpPr>
        <p:sp>
          <p:nvSpPr>
            <p:cNvPr id="178" name="Oval 177">
              <a:extLst>
                <a:ext uri="{FF2B5EF4-FFF2-40B4-BE49-F238E27FC236}">
                  <a16:creationId xmlns:a16="http://schemas.microsoft.com/office/drawing/2014/main" id="{8942B024-9C43-EF43-B0BC-752138351F67}"/>
                </a:ext>
              </a:extLst>
            </p:cNvPr>
            <p:cNvSpPr/>
            <p:nvPr/>
          </p:nvSpPr>
          <p:spPr>
            <a:xfrm>
              <a:off x="5313047" y="3848093"/>
              <a:ext cx="144000" cy="144000"/>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9" name="Oval 178">
              <a:extLst>
                <a:ext uri="{FF2B5EF4-FFF2-40B4-BE49-F238E27FC236}">
                  <a16:creationId xmlns:a16="http://schemas.microsoft.com/office/drawing/2014/main" id="{7EF64B05-9FB1-BD48-87FD-F1D369818AF2}"/>
                </a:ext>
              </a:extLst>
            </p:cNvPr>
            <p:cNvSpPr/>
            <p:nvPr/>
          </p:nvSpPr>
          <p:spPr>
            <a:xfrm>
              <a:off x="4823974" y="3848093"/>
              <a:ext cx="144000" cy="144000"/>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0" name="Oval 179">
              <a:extLst>
                <a:ext uri="{FF2B5EF4-FFF2-40B4-BE49-F238E27FC236}">
                  <a16:creationId xmlns:a16="http://schemas.microsoft.com/office/drawing/2014/main" id="{3DE33882-43A8-5A40-82C5-FB01EA331255}"/>
                </a:ext>
              </a:extLst>
            </p:cNvPr>
            <p:cNvSpPr/>
            <p:nvPr/>
          </p:nvSpPr>
          <p:spPr>
            <a:xfrm>
              <a:off x="5068510" y="3848093"/>
              <a:ext cx="144000" cy="144000"/>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81" name="Group 180">
            <a:extLst>
              <a:ext uri="{FF2B5EF4-FFF2-40B4-BE49-F238E27FC236}">
                <a16:creationId xmlns:a16="http://schemas.microsoft.com/office/drawing/2014/main" id="{7AABEEA2-8837-C240-A3F9-D490B8B28E3E}"/>
              </a:ext>
            </a:extLst>
          </p:cNvPr>
          <p:cNvGrpSpPr/>
          <p:nvPr/>
        </p:nvGrpSpPr>
        <p:grpSpPr>
          <a:xfrm>
            <a:off x="2269704" y="4224561"/>
            <a:ext cx="633073" cy="144000"/>
            <a:chOff x="4823974" y="3848093"/>
            <a:chExt cx="633073" cy="144000"/>
          </a:xfrm>
          <a:solidFill>
            <a:srgbClr val="FFC000"/>
          </a:solidFill>
        </p:grpSpPr>
        <p:sp>
          <p:nvSpPr>
            <p:cNvPr id="182" name="Oval 181">
              <a:extLst>
                <a:ext uri="{FF2B5EF4-FFF2-40B4-BE49-F238E27FC236}">
                  <a16:creationId xmlns:a16="http://schemas.microsoft.com/office/drawing/2014/main" id="{92F5D850-672B-2044-B60F-3CEB35176927}"/>
                </a:ext>
              </a:extLst>
            </p:cNvPr>
            <p:cNvSpPr/>
            <p:nvPr/>
          </p:nvSpPr>
          <p:spPr>
            <a:xfrm>
              <a:off x="5313047" y="3848093"/>
              <a:ext cx="144000" cy="144000"/>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3" name="Oval 182">
              <a:extLst>
                <a:ext uri="{FF2B5EF4-FFF2-40B4-BE49-F238E27FC236}">
                  <a16:creationId xmlns:a16="http://schemas.microsoft.com/office/drawing/2014/main" id="{6B0B72B5-15A1-0E4E-9FBB-3F6D9E78F0C2}"/>
                </a:ext>
              </a:extLst>
            </p:cNvPr>
            <p:cNvSpPr/>
            <p:nvPr/>
          </p:nvSpPr>
          <p:spPr>
            <a:xfrm>
              <a:off x="4823974" y="3848093"/>
              <a:ext cx="144000" cy="144000"/>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5" name="Oval 184">
              <a:extLst>
                <a:ext uri="{FF2B5EF4-FFF2-40B4-BE49-F238E27FC236}">
                  <a16:creationId xmlns:a16="http://schemas.microsoft.com/office/drawing/2014/main" id="{062955E8-33F2-B845-AB2D-90356409264B}"/>
                </a:ext>
              </a:extLst>
            </p:cNvPr>
            <p:cNvSpPr/>
            <p:nvPr/>
          </p:nvSpPr>
          <p:spPr>
            <a:xfrm>
              <a:off x="5068510" y="3848093"/>
              <a:ext cx="144000" cy="144000"/>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86" name="Group 185">
            <a:extLst>
              <a:ext uri="{FF2B5EF4-FFF2-40B4-BE49-F238E27FC236}">
                <a16:creationId xmlns:a16="http://schemas.microsoft.com/office/drawing/2014/main" id="{5F10C434-77E5-F145-ACA2-A82ECB637FC1}"/>
              </a:ext>
            </a:extLst>
          </p:cNvPr>
          <p:cNvGrpSpPr/>
          <p:nvPr/>
        </p:nvGrpSpPr>
        <p:grpSpPr>
          <a:xfrm>
            <a:off x="3313549" y="4930579"/>
            <a:ext cx="633073" cy="144000"/>
            <a:chOff x="4823974" y="3848093"/>
            <a:chExt cx="633073" cy="144000"/>
          </a:xfrm>
          <a:solidFill>
            <a:srgbClr val="FFC000"/>
          </a:solidFill>
        </p:grpSpPr>
        <p:sp>
          <p:nvSpPr>
            <p:cNvPr id="187" name="Oval 186">
              <a:extLst>
                <a:ext uri="{FF2B5EF4-FFF2-40B4-BE49-F238E27FC236}">
                  <a16:creationId xmlns:a16="http://schemas.microsoft.com/office/drawing/2014/main" id="{6CA49BCC-6A93-9045-AB0F-9AEC75FBF080}"/>
                </a:ext>
              </a:extLst>
            </p:cNvPr>
            <p:cNvSpPr/>
            <p:nvPr/>
          </p:nvSpPr>
          <p:spPr>
            <a:xfrm>
              <a:off x="5313047" y="3848093"/>
              <a:ext cx="144000" cy="144000"/>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8" name="Oval 187">
              <a:extLst>
                <a:ext uri="{FF2B5EF4-FFF2-40B4-BE49-F238E27FC236}">
                  <a16:creationId xmlns:a16="http://schemas.microsoft.com/office/drawing/2014/main" id="{3ACCF9A3-9488-364C-8471-AE4DA3B2F21F}"/>
                </a:ext>
              </a:extLst>
            </p:cNvPr>
            <p:cNvSpPr/>
            <p:nvPr/>
          </p:nvSpPr>
          <p:spPr>
            <a:xfrm>
              <a:off x="4823974" y="3848093"/>
              <a:ext cx="144000" cy="144000"/>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9" name="Oval 188">
              <a:extLst>
                <a:ext uri="{FF2B5EF4-FFF2-40B4-BE49-F238E27FC236}">
                  <a16:creationId xmlns:a16="http://schemas.microsoft.com/office/drawing/2014/main" id="{B3EDA383-BA7C-E24B-AF65-BEE98880598C}"/>
                </a:ext>
              </a:extLst>
            </p:cNvPr>
            <p:cNvSpPr/>
            <p:nvPr/>
          </p:nvSpPr>
          <p:spPr>
            <a:xfrm>
              <a:off x="5068510" y="3848093"/>
              <a:ext cx="144000" cy="144000"/>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90" name="Group 189">
            <a:extLst>
              <a:ext uri="{FF2B5EF4-FFF2-40B4-BE49-F238E27FC236}">
                <a16:creationId xmlns:a16="http://schemas.microsoft.com/office/drawing/2014/main" id="{32B8E36E-CC6A-D443-AD6D-0C9F0F24A72A}"/>
              </a:ext>
            </a:extLst>
          </p:cNvPr>
          <p:cNvGrpSpPr/>
          <p:nvPr/>
        </p:nvGrpSpPr>
        <p:grpSpPr>
          <a:xfrm>
            <a:off x="10206959" y="4203354"/>
            <a:ext cx="633073" cy="144000"/>
            <a:chOff x="4823974" y="3848093"/>
            <a:chExt cx="633073" cy="144000"/>
          </a:xfrm>
          <a:solidFill>
            <a:srgbClr val="FFC000"/>
          </a:solidFill>
        </p:grpSpPr>
        <p:sp>
          <p:nvSpPr>
            <p:cNvPr id="191" name="Oval 190">
              <a:extLst>
                <a:ext uri="{FF2B5EF4-FFF2-40B4-BE49-F238E27FC236}">
                  <a16:creationId xmlns:a16="http://schemas.microsoft.com/office/drawing/2014/main" id="{A9946A73-93EF-F749-A1EF-B197C9E1EA3A}"/>
                </a:ext>
              </a:extLst>
            </p:cNvPr>
            <p:cNvSpPr/>
            <p:nvPr/>
          </p:nvSpPr>
          <p:spPr>
            <a:xfrm>
              <a:off x="5313047" y="3848093"/>
              <a:ext cx="144000" cy="144000"/>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2" name="Oval 191">
              <a:extLst>
                <a:ext uri="{FF2B5EF4-FFF2-40B4-BE49-F238E27FC236}">
                  <a16:creationId xmlns:a16="http://schemas.microsoft.com/office/drawing/2014/main" id="{756C2663-424A-D649-A932-2887675F6D11}"/>
                </a:ext>
              </a:extLst>
            </p:cNvPr>
            <p:cNvSpPr/>
            <p:nvPr/>
          </p:nvSpPr>
          <p:spPr>
            <a:xfrm>
              <a:off x="4823974" y="3848093"/>
              <a:ext cx="144000" cy="144000"/>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3" name="Oval 192">
              <a:extLst>
                <a:ext uri="{FF2B5EF4-FFF2-40B4-BE49-F238E27FC236}">
                  <a16:creationId xmlns:a16="http://schemas.microsoft.com/office/drawing/2014/main" id="{6DE09B55-F459-A64B-8B78-3E4B556ABA34}"/>
                </a:ext>
              </a:extLst>
            </p:cNvPr>
            <p:cNvSpPr/>
            <p:nvPr/>
          </p:nvSpPr>
          <p:spPr>
            <a:xfrm>
              <a:off x="5068510" y="3848093"/>
              <a:ext cx="144000" cy="144000"/>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94" name="Group 193">
            <a:extLst>
              <a:ext uri="{FF2B5EF4-FFF2-40B4-BE49-F238E27FC236}">
                <a16:creationId xmlns:a16="http://schemas.microsoft.com/office/drawing/2014/main" id="{466B5EEC-26B3-1944-9E6F-CE56DE1A8C07}"/>
              </a:ext>
            </a:extLst>
          </p:cNvPr>
          <p:cNvGrpSpPr/>
          <p:nvPr/>
        </p:nvGrpSpPr>
        <p:grpSpPr>
          <a:xfrm>
            <a:off x="4076018" y="5126626"/>
            <a:ext cx="633073" cy="144000"/>
            <a:chOff x="4823974" y="3848093"/>
            <a:chExt cx="633073" cy="144000"/>
          </a:xfrm>
          <a:solidFill>
            <a:srgbClr val="FFC000"/>
          </a:solidFill>
        </p:grpSpPr>
        <p:sp>
          <p:nvSpPr>
            <p:cNvPr id="195" name="Oval 194">
              <a:extLst>
                <a:ext uri="{FF2B5EF4-FFF2-40B4-BE49-F238E27FC236}">
                  <a16:creationId xmlns:a16="http://schemas.microsoft.com/office/drawing/2014/main" id="{F0954AFE-0CD9-BE42-BE74-71A8BE2840E6}"/>
                </a:ext>
              </a:extLst>
            </p:cNvPr>
            <p:cNvSpPr/>
            <p:nvPr/>
          </p:nvSpPr>
          <p:spPr>
            <a:xfrm>
              <a:off x="5313047" y="3848093"/>
              <a:ext cx="144000" cy="144000"/>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6" name="Oval 195">
              <a:extLst>
                <a:ext uri="{FF2B5EF4-FFF2-40B4-BE49-F238E27FC236}">
                  <a16:creationId xmlns:a16="http://schemas.microsoft.com/office/drawing/2014/main" id="{51F46E0F-602A-5443-9947-A4B6C4C6C8C3}"/>
                </a:ext>
              </a:extLst>
            </p:cNvPr>
            <p:cNvSpPr/>
            <p:nvPr/>
          </p:nvSpPr>
          <p:spPr>
            <a:xfrm>
              <a:off x="4823974" y="3848093"/>
              <a:ext cx="144000" cy="144000"/>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3" name="Oval 212">
              <a:extLst>
                <a:ext uri="{FF2B5EF4-FFF2-40B4-BE49-F238E27FC236}">
                  <a16:creationId xmlns:a16="http://schemas.microsoft.com/office/drawing/2014/main" id="{AE304A90-9916-B246-ABBC-6C50B1661F2C}"/>
                </a:ext>
              </a:extLst>
            </p:cNvPr>
            <p:cNvSpPr/>
            <p:nvPr/>
          </p:nvSpPr>
          <p:spPr>
            <a:xfrm>
              <a:off x="5068510" y="3848093"/>
              <a:ext cx="144000" cy="144000"/>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14" name="Group 213">
            <a:extLst>
              <a:ext uri="{FF2B5EF4-FFF2-40B4-BE49-F238E27FC236}">
                <a16:creationId xmlns:a16="http://schemas.microsoft.com/office/drawing/2014/main" id="{D9C3F3EF-FBDF-CA43-909B-5B3101E4E980}"/>
              </a:ext>
            </a:extLst>
          </p:cNvPr>
          <p:cNvGrpSpPr/>
          <p:nvPr/>
        </p:nvGrpSpPr>
        <p:grpSpPr>
          <a:xfrm>
            <a:off x="5244854" y="4669971"/>
            <a:ext cx="633073" cy="144000"/>
            <a:chOff x="4823974" y="3848093"/>
            <a:chExt cx="633073" cy="144000"/>
          </a:xfrm>
          <a:solidFill>
            <a:srgbClr val="FFC000"/>
          </a:solidFill>
        </p:grpSpPr>
        <p:sp>
          <p:nvSpPr>
            <p:cNvPr id="215" name="Oval 214">
              <a:extLst>
                <a:ext uri="{FF2B5EF4-FFF2-40B4-BE49-F238E27FC236}">
                  <a16:creationId xmlns:a16="http://schemas.microsoft.com/office/drawing/2014/main" id="{BEE996DD-3134-8742-9640-39167093A905}"/>
                </a:ext>
              </a:extLst>
            </p:cNvPr>
            <p:cNvSpPr/>
            <p:nvPr/>
          </p:nvSpPr>
          <p:spPr>
            <a:xfrm>
              <a:off x="5313047" y="3848093"/>
              <a:ext cx="144000" cy="144000"/>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6" name="Oval 215">
              <a:extLst>
                <a:ext uri="{FF2B5EF4-FFF2-40B4-BE49-F238E27FC236}">
                  <a16:creationId xmlns:a16="http://schemas.microsoft.com/office/drawing/2014/main" id="{26C5DD7F-99FA-BE43-979A-D12F945E0FA8}"/>
                </a:ext>
              </a:extLst>
            </p:cNvPr>
            <p:cNvSpPr/>
            <p:nvPr/>
          </p:nvSpPr>
          <p:spPr>
            <a:xfrm>
              <a:off x="4823974" y="3848093"/>
              <a:ext cx="144000" cy="144000"/>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7" name="Oval 216">
              <a:extLst>
                <a:ext uri="{FF2B5EF4-FFF2-40B4-BE49-F238E27FC236}">
                  <a16:creationId xmlns:a16="http://schemas.microsoft.com/office/drawing/2014/main" id="{B8A0FD88-6B54-9648-8BD8-5EA1F2D94945}"/>
                </a:ext>
              </a:extLst>
            </p:cNvPr>
            <p:cNvSpPr/>
            <p:nvPr/>
          </p:nvSpPr>
          <p:spPr>
            <a:xfrm>
              <a:off x="5068510" y="3848093"/>
              <a:ext cx="144000" cy="144000"/>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18" name="Group 217">
            <a:extLst>
              <a:ext uri="{FF2B5EF4-FFF2-40B4-BE49-F238E27FC236}">
                <a16:creationId xmlns:a16="http://schemas.microsoft.com/office/drawing/2014/main" id="{9697B784-CA00-EE4A-A0A4-849797C63DDA}"/>
              </a:ext>
            </a:extLst>
          </p:cNvPr>
          <p:cNvGrpSpPr/>
          <p:nvPr/>
        </p:nvGrpSpPr>
        <p:grpSpPr>
          <a:xfrm>
            <a:off x="8416969" y="4939290"/>
            <a:ext cx="633073" cy="144000"/>
            <a:chOff x="4823974" y="3848093"/>
            <a:chExt cx="633073" cy="144000"/>
          </a:xfrm>
          <a:solidFill>
            <a:srgbClr val="FFC000"/>
          </a:solidFill>
        </p:grpSpPr>
        <p:sp>
          <p:nvSpPr>
            <p:cNvPr id="219" name="Oval 218">
              <a:extLst>
                <a:ext uri="{FF2B5EF4-FFF2-40B4-BE49-F238E27FC236}">
                  <a16:creationId xmlns:a16="http://schemas.microsoft.com/office/drawing/2014/main" id="{A0FCEF0B-44C7-B845-A868-E069AC630788}"/>
                </a:ext>
              </a:extLst>
            </p:cNvPr>
            <p:cNvSpPr/>
            <p:nvPr/>
          </p:nvSpPr>
          <p:spPr>
            <a:xfrm>
              <a:off x="5313047" y="3848093"/>
              <a:ext cx="144000" cy="144000"/>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0" name="Oval 219">
              <a:extLst>
                <a:ext uri="{FF2B5EF4-FFF2-40B4-BE49-F238E27FC236}">
                  <a16:creationId xmlns:a16="http://schemas.microsoft.com/office/drawing/2014/main" id="{C3CDB0B4-14F9-764B-A336-4960C8834F6C}"/>
                </a:ext>
              </a:extLst>
            </p:cNvPr>
            <p:cNvSpPr/>
            <p:nvPr/>
          </p:nvSpPr>
          <p:spPr>
            <a:xfrm>
              <a:off x="4823974" y="3848093"/>
              <a:ext cx="144000" cy="144000"/>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1" name="Oval 220">
              <a:extLst>
                <a:ext uri="{FF2B5EF4-FFF2-40B4-BE49-F238E27FC236}">
                  <a16:creationId xmlns:a16="http://schemas.microsoft.com/office/drawing/2014/main" id="{D84B66C2-79AB-B64B-837A-AA0248011C49}"/>
                </a:ext>
              </a:extLst>
            </p:cNvPr>
            <p:cNvSpPr/>
            <p:nvPr/>
          </p:nvSpPr>
          <p:spPr>
            <a:xfrm>
              <a:off x="5068510" y="3848093"/>
              <a:ext cx="144000" cy="144000"/>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14" name="Oval 313">
            <a:extLst>
              <a:ext uri="{FF2B5EF4-FFF2-40B4-BE49-F238E27FC236}">
                <a16:creationId xmlns:a16="http://schemas.microsoft.com/office/drawing/2014/main" id="{5ECEBA40-B1A8-7C42-AE51-B95A4D915B85}"/>
              </a:ext>
            </a:extLst>
          </p:cNvPr>
          <p:cNvSpPr/>
          <p:nvPr/>
        </p:nvSpPr>
        <p:spPr>
          <a:xfrm>
            <a:off x="7202800" y="3780437"/>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16" name="Group 315">
            <a:extLst>
              <a:ext uri="{FF2B5EF4-FFF2-40B4-BE49-F238E27FC236}">
                <a16:creationId xmlns:a16="http://schemas.microsoft.com/office/drawing/2014/main" id="{CD342644-A4DA-584A-A345-EAEF47F0C19B}"/>
              </a:ext>
            </a:extLst>
          </p:cNvPr>
          <p:cNvGrpSpPr/>
          <p:nvPr/>
        </p:nvGrpSpPr>
        <p:grpSpPr>
          <a:xfrm>
            <a:off x="7536262" y="5124826"/>
            <a:ext cx="633073" cy="144000"/>
            <a:chOff x="7836827" y="3226996"/>
            <a:chExt cx="633073" cy="144000"/>
          </a:xfrm>
        </p:grpSpPr>
        <p:sp>
          <p:nvSpPr>
            <p:cNvPr id="317" name="Oval 316">
              <a:extLst>
                <a:ext uri="{FF2B5EF4-FFF2-40B4-BE49-F238E27FC236}">
                  <a16:creationId xmlns:a16="http://schemas.microsoft.com/office/drawing/2014/main" id="{2F2E8030-3B82-0747-BABD-9AAFDD3269D5}"/>
                </a:ext>
              </a:extLst>
            </p:cNvPr>
            <p:cNvSpPr/>
            <p:nvPr/>
          </p:nvSpPr>
          <p:spPr>
            <a:xfrm>
              <a:off x="8325900" y="3226996"/>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8" name="Oval 317">
              <a:extLst>
                <a:ext uri="{FF2B5EF4-FFF2-40B4-BE49-F238E27FC236}">
                  <a16:creationId xmlns:a16="http://schemas.microsoft.com/office/drawing/2014/main" id="{1310F22E-23BD-474D-8A0E-BB9FF1873669}"/>
                </a:ext>
              </a:extLst>
            </p:cNvPr>
            <p:cNvSpPr/>
            <p:nvPr/>
          </p:nvSpPr>
          <p:spPr>
            <a:xfrm>
              <a:off x="7836827" y="3226996"/>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9" name="Oval 318">
              <a:extLst>
                <a:ext uri="{FF2B5EF4-FFF2-40B4-BE49-F238E27FC236}">
                  <a16:creationId xmlns:a16="http://schemas.microsoft.com/office/drawing/2014/main" id="{9F6CCC2F-D6EB-204F-A5FA-2CB0A4184EAF}"/>
                </a:ext>
              </a:extLst>
            </p:cNvPr>
            <p:cNvSpPr/>
            <p:nvPr/>
          </p:nvSpPr>
          <p:spPr>
            <a:xfrm>
              <a:off x="8081363" y="3226996"/>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475412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Compression</a:t>
            </a:r>
          </a:p>
        </p:txBody>
      </p:sp>
      <p:sp>
        <p:nvSpPr>
          <p:cNvPr id="3" name="Content Placeholder 2">
            <a:extLst>
              <a:ext uri="{FF2B5EF4-FFF2-40B4-BE49-F238E27FC236}">
                <a16:creationId xmlns:a16="http://schemas.microsoft.com/office/drawing/2014/main" id="{605318EA-B86A-4C41-844D-B6E299D18378}"/>
              </a:ext>
            </a:extLst>
          </p:cNvPr>
          <p:cNvSpPr>
            <a:spLocks noGrp="1"/>
          </p:cNvSpPr>
          <p:nvPr>
            <p:ph idx="1"/>
          </p:nvPr>
        </p:nvSpPr>
        <p:spPr/>
        <p:txBody>
          <a:bodyPr/>
          <a:lstStyle/>
          <a:p>
            <a:pPr marL="514350" indent="-514350">
              <a:buFont typeface="+mj-lt"/>
              <a:buAutoNum type="arabicPeriod" startAt="2"/>
            </a:pPr>
            <a:r>
              <a:rPr lang="en-GB" dirty="0"/>
              <a:t>Factors signing their own colours to the collected ones</a:t>
            </a:r>
          </a:p>
        </p:txBody>
      </p:sp>
      <p:sp>
        <p:nvSpPr>
          <p:cNvPr id="4" name="Date Placeholder 3">
            <a:extLst>
              <a:ext uri="{FF2B5EF4-FFF2-40B4-BE49-F238E27FC236}">
                <a16:creationId xmlns:a16="http://schemas.microsoft.com/office/drawing/2014/main" id="{365CC927-7617-C049-81DB-8CA1B0DEA172}"/>
              </a:ext>
            </a:extLst>
          </p:cNvPr>
          <p:cNvSpPr>
            <a:spLocks noGrp="1"/>
          </p:cNvSpPr>
          <p:nvPr>
            <p:ph type="dt" sz="half" idx="2"/>
          </p:nvPr>
        </p:nvSpPr>
        <p:spPr/>
        <p:txBody>
          <a:bodyPr/>
          <a:lstStyle/>
          <a:p>
            <a:r>
              <a:rPr lang="en-GB"/>
              <a:t>Lifted Learning</a:t>
            </a:r>
            <a:endParaRPr lang="en-US" dirty="0"/>
          </a:p>
        </p:txBody>
      </p:sp>
      <p:sp>
        <p:nvSpPr>
          <p:cNvPr id="8" name="Footer Placeholder 7">
            <a:extLst>
              <a:ext uri="{FF2B5EF4-FFF2-40B4-BE49-F238E27FC236}">
                <a16:creationId xmlns:a16="http://schemas.microsoft.com/office/drawing/2014/main" id="{7AF2847D-E848-174C-B054-1B925F85596F}"/>
              </a:ext>
            </a:extLst>
          </p:cNvPr>
          <p:cNvSpPr>
            <a:spLocks noGrp="1"/>
          </p:cNvSpPr>
          <p:nvPr>
            <p:ph type="ftr" sz="quarter" idx="3"/>
          </p:nvPr>
        </p:nvSpPr>
        <p:spPr/>
        <p:txBody>
          <a:bodyPr/>
          <a:lstStyle/>
          <a:p>
            <a:r>
              <a:rPr lang="en-GB"/>
              <a:t>T. Braun - StaRAI</a:t>
            </a:r>
          </a:p>
        </p:txBody>
      </p:sp>
      <p:sp>
        <p:nvSpPr>
          <p:cNvPr id="6" name="Slide Number Placeholder 5">
            <a:extLst>
              <a:ext uri="{FF2B5EF4-FFF2-40B4-BE49-F238E27FC236}">
                <a16:creationId xmlns:a16="http://schemas.microsoft.com/office/drawing/2014/main" id="{4AA74075-6055-084E-AB61-90E1A4D87B52}"/>
              </a:ext>
            </a:extLst>
          </p:cNvPr>
          <p:cNvSpPr>
            <a:spLocks noGrp="1"/>
          </p:cNvSpPr>
          <p:nvPr>
            <p:ph type="sldNum" sz="quarter" idx="4"/>
          </p:nvPr>
        </p:nvSpPr>
        <p:spPr/>
        <p:txBody>
          <a:bodyPr/>
          <a:lstStyle/>
          <a:p>
            <a:fld id="{67C9959E-8E6B-B04C-9955-EA096F41CA7A}" type="slidenum">
              <a:rPr lang="en-GB" smtClean="0"/>
              <a:t>28</a:t>
            </a:fld>
            <a:endParaRPr lang="en-GB"/>
          </a:p>
        </p:txBody>
      </p:sp>
      <p:grpSp>
        <p:nvGrpSpPr>
          <p:cNvPr id="197" name="Group 196">
            <a:extLst>
              <a:ext uri="{FF2B5EF4-FFF2-40B4-BE49-F238E27FC236}">
                <a16:creationId xmlns:a16="http://schemas.microsoft.com/office/drawing/2014/main" id="{C98A585A-4B14-1F4F-A76F-A8BAAC455736}"/>
              </a:ext>
            </a:extLst>
          </p:cNvPr>
          <p:cNvGrpSpPr/>
          <p:nvPr/>
        </p:nvGrpSpPr>
        <p:grpSpPr>
          <a:xfrm>
            <a:off x="209224" y="1990370"/>
            <a:ext cx="11821809" cy="3904757"/>
            <a:chOff x="209224" y="1990370"/>
            <a:chExt cx="11821809" cy="3904757"/>
          </a:xfrm>
        </p:grpSpPr>
        <p:grpSp>
          <p:nvGrpSpPr>
            <p:cNvPr id="201" name="Group 200">
              <a:extLst>
                <a:ext uri="{FF2B5EF4-FFF2-40B4-BE49-F238E27FC236}">
                  <a16:creationId xmlns:a16="http://schemas.microsoft.com/office/drawing/2014/main" id="{F0CC04A0-D47A-6B40-9362-772DCA7AFF3F}"/>
                </a:ext>
              </a:extLst>
            </p:cNvPr>
            <p:cNvGrpSpPr/>
            <p:nvPr/>
          </p:nvGrpSpPr>
          <p:grpSpPr>
            <a:xfrm>
              <a:off x="209224" y="3816604"/>
              <a:ext cx="5606387" cy="2078523"/>
              <a:chOff x="214975" y="3467006"/>
              <a:chExt cx="5606387" cy="2078523"/>
            </a:xfrm>
          </p:grpSpPr>
          <p:cxnSp>
            <p:nvCxnSpPr>
              <p:cNvPr id="290" name="Straight Connector 289">
                <a:extLst>
                  <a:ext uri="{FF2B5EF4-FFF2-40B4-BE49-F238E27FC236}">
                    <a16:creationId xmlns:a16="http://schemas.microsoft.com/office/drawing/2014/main" id="{14343435-7648-C545-95C8-FC70FFE846FA}"/>
                  </a:ext>
                </a:extLst>
              </p:cNvPr>
              <p:cNvCxnSpPr>
                <a:cxnSpLocks/>
                <a:stCxn id="298" idx="0"/>
                <a:endCxn id="310" idx="2"/>
              </p:cNvCxnSpPr>
              <p:nvPr/>
            </p:nvCxnSpPr>
            <p:spPr>
              <a:xfrm flipV="1">
                <a:off x="1119060" y="3861424"/>
                <a:ext cx="537714" cy="4561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1" name="Straight Connector 290">
                <a:extLst>
                  <a:ext uri="{FF2B5EF4-FFF2-40B4-BE49-F238E27FC236}">
                    <a16:creationId xmlns:a16="http://schemas.microsoft.com/office/drawing/2014/main" id="{3775C16C-427D-1542-8201-11A19D2AFAE0}"/>
                  </a:ext>
                </a:extLst>
              </p:cNvPr>
              <p:cNvCxnSpPr>
                <a:cxnSpLocks/>
                <a:stCxn id="300" idx="2"/>
                <a:endCxn id="308" idx="3"/>
              </p:cNvCxnSpPr>
              <p:nvPr/>
            </p:nvCxnSpPr>
            <p:spPr>
              <a:xfrm flipH="1" flipV="1">
                <a:off x="2265050" y="4124451"/>
                <a:ext cx="96393" cy="1412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92" name="Group 291">
                <a:extLst>
                  <a:ext uri="{FF2B5EF4-FFF2-40B4-BE49-F238E27FC236}">
                    <a16:creationId xmlns:a16="http://schemas.microsoft.com/office/drawing/2014/main" id="{FA555096-FDD5-9640-B3C3-BC9C6D067055}"/>
                  </a:ext>
                </a:extLst>
              </p:cNvPr>
              <p:cNvGrpSpPr/>
              <p:nvPr/>
            </p:nvGrpSpPr>
            <p:grpSpPr>
              <a:xfrm>
                <a:off x="1559665" y="3467006"/>
                <a:ext cx="194219" cy="394418"/>
                <a:chOff x="5586931" y="4487402"/>
                <a:chExt cx="194219" cy="394418"/>
              </a:xfrm>
            </p:grpSpPr>
            <p:sp>
              <p:nvSpPr>
                <p:cNvPr id="310" name="Rectangle 309">
                  <a:extLst>
                    <a:ext uri="{FF2B5EF4-FFF2-40B4-BE49-F238E27FC236}">
                      <a16:creationId xmlns:a16="http://schemas.microsoft.com/office/drawing/2014/main" id="{962D56B3-033D-294C-A0A0-8A8CC576FC18}"/>
                    </a:ext>
                  </a:extLst>
                </p:cNvPr>
                <p:cNvSpPr/>
                <p:nvPr/>
              </p:nvSpPr>
              <p:spPr>
                <a:xfrm>
                  <a:off x="5612040" y="4737820"/>
                  <a:ext cx="144000" cy="14400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GB" sz="1400">
                    <a:solidFill>
                      <a:schemeClr val="tx1"/>
                    </a:solidFill>
                  </a:endParaRPr>
                </a:p>
              </p:txBody>
            </p:sp>
            <mc:AlternateContent xmlns:mc="http://schemas.openxmlformats.org/markup-compatibility/2006" xmlns:a14="http://schemas.microsoft.com/office/drawing/2010/main">
              <mc:Choice Requires="a14">
                <p:sp>
                  <p:nvSpPr>
                    <p:cNvPr id="311" name="TextBox 310">
                      <a:extLst>
                        <a:ext uri="{FF2B5EF4-FFF2-40B4-BE49-F238E27FC236}">
                          <a16:creationId xmlns:a16="http://schemas.microsoft.com/office/drawing/2014/main" id="{4D700298-6B0C-4140-8A94-2E270DE08796}"/>
                        </a:ext>
                      </a:extLst>
                    </p:cNvPr>
                    <p:cNvSpPr txBox="1"/>
                    <p:nvPr/>
                  </p:nvSpPr>
                  <p:spPr>
                    <a:xfrm>
                      <a:off x="5586931" y="4487402"/>
                      <a:ext cx="194219"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2</m:t>
                                </m:r>
                              </m:sub>
                            </m:sSub>
                          </m:oMath>
                        </m:oMathPara>
                      </a14:m>
                      <a:endParaRPr lang="en-GB" sz="1400" dirty="0">
                        <a:solidFill>
                          <a:schemeClr val="tx1"/>
                        </a:solidFill>
                      </a:endParaRPr>
                    </a:p>
                  </p:txBody>
                </p:sp>
              </mc:Choice>
              <mc:Fallback xmlns="">
                <p:sp>
                  <p:nvSpPr>
                    <p:cNvPr id="90" name="TextBox 89">
                      <a:extLst>
                        <a:ext uri="{FF2B5EF4-FFF2-40B4-BE49-F238E27FC236}">
                          <a16:creationId xmlns:a16="http://schemas.microsoft.com/office/drawing/2014/main" id="{D271EBF1-B10C-A446-9786-1314BB9DC53B}"/>
                        </a:ext>
                      </a:extLst>
                    </p:cNvPr>
                    <p:cNvSpPr txBox="1">
                      <a:spLocks noRot="1" noChangeAspect="1" noMove="1" noResize="1" noEditPoints="1" noAdjustHandles="1" noChangeArrowheads="1" noChangeShapeType="1" noTextEdit="1"/>
                    </p:cNvSpPr>
                    <p:nvPr/>
                  </p:nvSpPr>
                  <p:spPr>
                    <a:xfrm>
                      <a:off x="5586931" y="4487402"/>
                      <a:ext cx="194219" cy="215444"/>
                    </a:xfrm>
                    <a:prstGeom prst="rect">
                      <a:avLst/>
                    </a:prstGeom>
                    <a:blipFill>
                      <a:blip r:embed="rId4"/>
                      <a:stretch>
                        <a:fillRect l="-37500" b="-27778"/>
                      </a:stretch>
                    </a:blipFill>
                  </p:spPr>
                  <p:txBody>
                    <a:bodyPr/>
                    <a:lstStyle/>
                    <a:p>
                      <a:r>
                        <a:rPr lang="en-GB">
                          <a:noFill/>
                        </a:rPr>
                        <a:t> </a:t>
                      </a:r>
                    </a:p>
                  </p:txBody>
                </p:sp>
              </mc:Fallback>
            </mc:AlternateContent>
          </p:grpSp>
          <p:grpSp>
            <p:nvGrpSpPr>
              <p:cNvPr id="293" name="Group 292">
                <a:extLst>
                  <a:ext uri="{FF2B5EF4-FFF2-40B4-BE49-F238E27FC236}">
                    <a16:creationId xmlns:a16="http://schemas.microsoft.com/office/drawing/2014/main" id="{F80BE182-07BA-4A46-B254-6FF780DC8DEA}"/>
                  </a:ext>
                </a:extLst>
              </p:cNvPr>
              <p:cNvGrpSpPr/>
              <p:nvPr/>
            </p:nvGrpSpPr>
            <p:grpSpPr>
              <a:xfrm>
                <a:off x="2095941" y="3818510"/>
                <a:ext cx="194219" cy="377941"/>
                <a:chOff x="5974097" y="4505546"/>
                <a:chExt cx="194219" cy="377941"/>
              </a:xfrm>
            </p:grpSpPr>
            <p:sp>
              <p:nvSpPr>
                <p:cNvPr id="308" name="Rectangle 307">
                  <a:extLst>
                    <a:ext uri="{FF2B5EF4-FFF2-40B4-BE49-F238E27FC236}">
                      <a16:creationId xmlns:a16="http://schemas.microsoft.com/office/drawing/2014/main" id="{453A92C5-64F3-A34B-85FE-56062384583E}"/>
                    </a:ext>
                  </a:extLst>
                </p:cNvPr>
                <p:cNvSpPr/>
                <p:nvPr/>
              </p:nvSpPr>
              <p:spPr>
                <a:xfrm>
                  <a:off x="5999206" y="4739487"/>
                  <a:ext cx="144000" cy="144000"/>
                </a:xfrm>
                <a:prstGeom prst="rect">
                  <a:avLst/>
                </a:prstGeom>
                <a:solidFill>
                  <a:schemeClr val="tx1">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GB" sz="1400">
                    <a:solidFill>
                      <a:schemeClr val="tx1">
                        <a:lumMod val="40000"/>
                        <a:lumOff val="60000"/>
                      </a:schemeClr>
                    </a:solidFill>
                  </a:endParaRPr>
                </a:p>
              </p:txBody>
            </p:sp>
            <mc:AlternateContent xmlns:mc="http://schemas.openxmlformats.org/markup-compatibility/2006" xmlns:a14="http://schemas.microsoft.com/office/drawing/2010/main">
              <mc:Choice Requires="a14">
                <p:sp>
                  <p:nvSpPr>
                    <p:cNvPr id="309" name="TextBox 308">
                      <a:extLst>
                        <a:ext uri="{FF2B5EF4-FFF2-40B4-BE49-F238E27FC236}">
                          <a16:creationId xmlns:a16="http://schemas.microsoft.com/office/drawing/2014/main" id="{541200E2-BB05-E043-B6C0-97615AF693C8}"/>
                        </a:ext>
                      </a:extLst>
                    </p:cNvPr>
                    <p:cNvSpPr txBox="1"/>
                    <p:nvPr/>
                  </p:nvSpPr>
                  <p:spPr>
                    <a:xfrm>
                      <a:off x="5974097" y="4505546"/>
                      <a:ext cx="194219"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3</m:t>
                                </m:r>
                              </m:sub>
                            </m:sSub>
                          </m:oMath>
                        </m:oMathPara>
                      </a14:m>
                      <a:endParaRPr lang="en-GB" sz="1400" dirty="0">
                        <a:solidFill>
                          <a:schemeClr val="tx1"/>
                        </a:solidFill>
                      </a:endParaRPr>
                    </a:p>
                  </p:txBody>
                </p:sp>
              </mc:Choice>
              <mc:Fallback xmlns="">
                <p:sp>
                  <p:nvSpPr>
                    <p:cNvPr id="93" name="TextBox 92">
                      <a:extLst>
                        <a:ext uri="{FF2B5EF4-FFF2-40B4-BE49-F238E27FC236}">
                          <a16:creationId xmlns:a16="http://schemas.microsoft.com/office/drawing/2014/main" id="{2DD40BB5-0B06-EE4E-B6F0-860378A690D8}"/>
                        </a:ext>
                      </a:extLst>
                    </p:cNvPr>
                    <p:cNvSpPr txBox="1">
                      <a:spLocks noRot="1" noChangeAspect="1" noMove="1" noResize="1" noEditPoints="1" noAdjustHandles="1" noChangeArrowheads="1" noChangeShapeType="1" noTextEdit="1"/>
                    </p:cNvSpPr>
                    <p:nvPr/>
                  </p:nvSpPr>
                  <p:spPr>
                    <a:xfrm>
                      <a:off x="5974097" y="4505546"/>
                      <a:ext cx="194219" cy="215444"/>
                    </a:xfrm>
                    <a:prstGeom prst="rect">
                      <a:avLst/>
                    </a:prstGeom>
                    <a:blipFill>
                      <a:blip r:embed="rId5"/>
                      <a:stretch>
                        <a:fillRect l="-37500" b="-27778"/>
                      </a:stretch>
                    </a:blipFill>
                  </p:spPr>
                  <p:txBody>
                    <a:bodyPr/>
                    <a:lstStyle/>
                    <a:p>
                      <a:r>
                        <a:rPr lang="en-GB">
                          <a:noFill/>
                        </a:rPr>
                        <a:t> </a:t>
                      </a:r>
                    </a:p>
                  </p:txBody>
                </p:sp>
              </mc:Fallback>
            </mc:AlternateContent>
          </p:grpSp>
          <p:cxnSp>
            <p:nvCxnSpPr>
              <p:cNvPr id="294" name="Straight Connector 293">
                <a:extLst>
                  <a:ext uri="{FF2B5EF4-FFF2-40B4-BE49-F238E27FC236}">
                    <a16:creationId xmlns:a16="http://schemas.microsoft.com/office/drawing/2014/main" id="{62BAC85A-8DF3-CD4B-995A-B3BAD64FDF29}"/>
                  </a:ext>
                </a:extLst>
              </p:cNvPr>
              <p:cNvCxnSpPr>
                <a:cxnSpLocks/>
                <a:stCxn id="308" idx="2"/>
                <a:endCxn id="301" idx="0"/>
              </p:cNvCxnSpPr>
              <p:nvPr/>
            </p:nvCxnSpPr>
            <p:spPr>
              <a:xfrm flipH="1">
                <a:off x="2184974" y="4196451"/>
                <a:ext cx="8076" cy="4688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5" name="Straight Connector 294">
                <a:extLst>
                  <a:ext uri="{FF2B5EF4-FFF2-40B4-BE49-F238E27FC236}">
                    <a16:creationId xmlns:a16="http://schemas.microsoft.com/office/drawing/2014/main" id="{CC788F19-FE86-0D42-B1B0-57CA98EC7509}"/>
                  </a:ext>
                </a:extLst>
              </p:cNvPr>
              <p:cNvCxnSpPr>
                <a:cxnSpLocks/>
                <a:stCxn id="301" idx="6"/>
                <a:endCxn id="306" idx="1"/>
              </p:cNvCxnSpPr>
              <p:nvPr/>
            </p:nvCxnSpPr>
            <p:spPr>
              <a:xfrm>
                <a:off x="2907602" y="4860084"/>
                <a:ext cx="245239" cy="6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6" name="Straight Connector 295">
                <a:extLst>
                  <a:ext uri="{FF2B5EF4-FFF2-40B4-BE49-F238E27FC236}">
                    <a16:creationId xmlns:a16="http://schemas.microsoft.com/office/drawing/2014/main" id="{C212DB87-A8B4-124F-8C71-C7DF01CC7B08}"/>
                  </a:ext>
                </a:extLst>
              </p:cNvPr>
              <p:cNvCxnSpPr>
                <a:cxnSpLocks/>
                <a:stCxn id="306" idx="2"/>
                <a:endCxn id="299" idx="0"/>
              </p:cNvCxnSpPr>
              <p:nvPr/>
            </p:nvCxnSpPr>
            <p:spPr>
              <a:xfrm flipH="1">
                <a:off x="2684470" y="4932754"/>
                <a:ext cx="540371" cy="2232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97" name="Group 296">
                <a:extLst>
                  <a:ext uri="{FF2B5EF4-FFF2-40B4-BE49-F238E27FC236}">
                    <a16:creationId xmlns:a16="http://schemas.microsoft.com/office/drawing/2014/main" id="{68AF6E44-629E-334E-B2C6-B03178DF6212}"/>
                  </a:ext>
                </a:extLst>
              </p:cNvPr>
              <p:cNvGrpSpPr/>
              <p:nvPr/>
            </p:nvGrpSpPr>
            <p:grpSpPr>
              <a:xfrm>
                <a:off x="3127732" y="4545259"/>
                <a:ext cx="194219" cy="387495"/>
                <a:chOff x="7895512" y="4482285"/>
                <a:chExt cx="194219" cy="387495"/>
              </a:xfrm>
            </p:grpSpPr>
            <p:sp>
              <p:nvSpPr>
                <p:cNvPr id="306" name="Rectangle 305">
                  <a:extLst>
                    <a:ext uri="{FF2B5EF4-FFF2-40B4-BE49-F238E27FC236}">
                      <a16:creationId xmlns:a16="http://schemas.microsoft.com/office/drawing/2014/main" id="{77CD6FF1-C04B-584E-BD1D-4B427967C4B7}"/>
                    </a:ext>
                  </a:extLst>
                </p:cNvPr>
                <p:cNvSpPr/>
                <p:nvPr/>
              </p:nvSpPr>
              <p:spPr>
                <a:xfrm>
                  <a:off x="7920621" y="4725780"/>
                  <a:ext cx="144000" cy="144000"/>
                </a:xfrm>
                <a:prstGeom prst="rect">
                  <a:avLst/>
                </a:prstGeom>
                <a:solidFill>
                  <a:schemeClr val="tx1">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GB" sz="1400">
                    <a:solidFill>
                      <a:schemeClr val="tx1">
                        <a:lumMod val="40000"/>
                        <a:lumOff val="60000"/>
                      </a:schemeClr>
                    </a:solidFill>
                  </a:endParaRPr>
                </a:p>
              </p:txBody>
            </p:sp>
            <mc:AlternateContent xmlns:mc="http://schemas.openxmlformats.org/markup-compatibility/2006" xmlns:a14="http://schemas.microsoft.com/office/drawing/2010/main">
              <mc:Choice Requires="a14">
                <p:sp>
                  <p:nvSpPr>
                    <p:cNvPr id="307" name="TextBox 306">
                      <a:extLst>
                        <a:ext uri="{FF2B5EF4-FFF2-40B4-BE49-F238E27FC236}">
                          <a16:creationId xmlns:a16="http://schemas.microsoft.com/office/drawing/2014/main" id="{27B0EF0E-44B5-6142-A7B6-5A9FC3AC8C81}"/>
                        </a:ext>
                      </a:extLst>
                    </p:cNvPr>
                    <p:cNvSpPr txBox="1"/>
                    <p:nvPr/>
                  </p:nvSpPr>
                  <p:spPr>
                    <a:xfrm>
                      <a:off x="7895512" y="4482285"/>
                      <a:ext cx="194219"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3</m:t>
                                </m:r>
                              </m:sub>
                            </m:sSub>
                          </m:oMath>
                        </m:oMathPara>
                      </a14:m>
                      <a:endParaRPr lang="en-GB" sz="1400" dirty="0">
                        <a:solidFill>
                          <a:schemeClr val="tx1"/>
                        </a:solidFill>
                      </a:endParaRPr>
                    </a:p>
                  </p:txBody>
                </p:sp>
              </mc:Choice>
              <mc:Fallback xmlns="">
                <p:sp>
                  <p:nvSpPr>
                    <p:cNvPr id="99" name="TextBox 98">
                      <a:extLst>
                        <a:ext uri="{FF2B5EF4-FFF2-40B4-BE49-F238E27FC236}">
                          <a16:creationId xmlns:a16="http://schemas.microsoft.com/office/drawing/2014/main" id="{437D0CAF-6C76-0240-B4B8-0AC88643786F}"/>
                        </a:ext>
                      </a:extLst>
                    </p:cNvPr>
                    <p:cNvSpPr txBox="1">
                      <a:spLocks noRot="1" noChangeAspect="1" noMove="1" noResize="1" noEditPoints="1" noAdjustHandles="1" noChangeArrowheads="1" noChangeShapeType="1" noTextEdit="1"/>
                    </p:cNvSpPr>
                    <p:nvPr/>
                  </p:nvSpPr>
                  <p:spPr>
                    <a:xfrm>
                      <a:off x="7895512" y="4482285"/>
                      <a:ext cx="194219" cy="215444"/>
                    </a:xfrm>
                    <a:prstGeom prst="rect">
                      <a:avLst/>
                    </a:prstGeom>
                    <a:blipFill>
                      <a:blip r:embed="rId6"/>
                      <a:stretch>
                        <a:fillRect l="-35294" b="-27778"/>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298" name="TextBox 297">
                    <a:extLst>
                      <a:ext uri="{FF2B5EF4-FFF2-40B4-BE49-F238E27FC236}">
                        <a16:creationId xmlns:a16="http://schemas.microsoft.com/office/drawing/2014/main" id="{CB58FB49-8C1C-764F-8CEF-F79B9DB282F4}"/>
                      </a:ext>
                    </a:extLst>
                  </p:cNvPr>
                  <p:cNvSpPr txBox="1"/>
                  <p:nvPr/>
                </p:nvSpPr>
                <p:spPr>
                  <a:xfrm>
                    <a:off x="214975" y="4317572"/>
                    <a:ext cx="1808170" cy="389513"/>
                  </a:xfrm>
                  <a:prstGeom prst="ellipse">
                    <a:avLst/>
                  </a:prstGeom>
                  <a:solidFill>
                    <a:srgbClr val="FFC000"/>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solidFill>
                                <a:schemeClr val="bg1"/>
                              </a:solidFill>
                              <a:latin typeface="Cambria Math" charset="0"/>
                            </a:rPr>
                            <m:t>𝑇𝑟𝑎𝑣𝑒𝑙</m:t>
                          </m:r>
                          <m:r>
                            <m:rPr>
                              <m:nor/>
                            </m:rPr>
                            <a:rPr lang="de-DE">
                              <a:solidFill>
                                <a:schemeClr val="bg1"/>
                              </a:solidFill>
                              <a:latin typeface="Cambria Math" charset="0"/>
                            </a:rPr>
                            <m:t>.</m:t>
                          </m:r>
                          <m:r>
                            <a:rPr lang="de-DE" i="1" smtClean="0">
                              <a:solidFill>
                                <a:schemeClr val="bg1"/>
                              </a:solidFill>
                              <a:latin typeface="Cambria Math" panose="02040503050406030204" pitchFamily="18" charset="0"/>
                            </a:rPr>
                            <m:t>𝑎𝑙𝑖𝑐𝑒</m:t>
                          </m:r>
                        </m:oMath>
                      </m:oMathPara>
                    </a14:m>
                    <a:endParaRPr lang="en-GB" dirty="0">
                      <a:solidFill>
                        <a:schemeClr val="bg1"/>
                      </a:solidFill>
                    </a:endParaRPr>
                  </a:p>
                </p:txBody>
              </p:sp>
            </mc:Choice>
            <mc:Fallback xmlns="">
              <p:sp>
                <p:nvSpPr>
                  <p:cNvPr id="298" name="TextBox 297">
                    <a:extLst>
                      <a:ext uri="{FF2B5EF4-FFF2-40B4-BE49-F238E27FC236}">
                        <a16:creationId xmlns:a16="http://schemas.microsoft.com/office/drawing/2014/main" id="{CB58FB49-8C1C-764F-8CEF-F79B9DB282F4}"/>
                      </a:ext>
                    </a:extLst>
                  </p:cNvPr>
                  <p:cNvSpPr txBox="1">
                    <a:spLocks noRot="1" noChangeAspect="1" noMove="1" noResize="1" noEditPoints="1" noAdjustHandles="1" noChangeArrowheads="1" noChangeShapeType="1" noTextEdit="1"/>
                  </p:cNvSpPr>
                  <p:nvPr/>
                </p:nvSpPr>
                <p:spPr>
                  <a:xfrm>
                    <a:off x="214975" y="4317572"/>
                    <a:ext cx="1808170" cy="389513"/>
                  </a:xfrm>
                  <a:prstGeom prst="ellipse">
                    <a:avLst/>
                  </a:prstGeom>
                  <a:blipFill>
                    <a:blip r:embed="rId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99" name="TextBox 298">
                    <a:extLst>
                      <a:ext uri="{FF2B5EF4-FFF2-40B4-BE49-F238E27FC236}">
                        <a16:creationId xmlns:a16="http://schemas.microsoft.com/office/drawing/2014/main" id="{0EA6F9F7-B54E-514E-A71A-1CD0EE9D9C6D}"/>
                      </a:ext>
                    </a:extLst>
                  </p:cNvPr>
                  <p:cNvSpPr txBox="1"/>
                  <p:nvPr/>
                </p:nvSpPr>
                <p:spPr>
                  <a:xfrm>
                    <a:off x="1612678" y="5156016"/>
                    <a:ext cx="2143584" cy="389513"/>
                  </a:xfrm>
                  <a:prstGeom prst="ellipse">
                    <a:avLst/>
                  </a:prstGeom>
                  <a:solidFill>
                    <a:srgbClr val="FFC000"/>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solidFill>
                                <a:schemeClr val="bg1"/>
                              </a:solidFill>
                              <a:latin typeface="Cambria Math" charset="0"/>
                            </a:rPr>
                            <m:t>𝑇𝑟𝑒𝑎𝑡</m:t>
                          </m:r>
                          <m:r>
                            <m:rPr>
                              <m:nor/>
                            </m:rPr>
                            <a:rPr lang="de-DE">
                              <a:solidFill>
                                <a:schemeClr val="bg1"/>
                              </a:solidFill>
                              <a:latin typeface="Cambria Math" charset="0"/>
                            </a:rPr>
                            <m:t>.</m:t>
                          </m:r>
                          <m:r>
                            <a:rPr lang="de-DE" i="1" smtClean="0">
                              <a:solidFill>
                                <a:schemeClr val="bg1"/>
                              </a:solidFill>
                              <a:latin typeface="Cambria Math" panose="02040503050406030204" pitchFamily="18" charset="0"/>
                            </a:rPr>
                            <m:t>𝑎𝑙𝑖𝑐𝑒</m:t>
                          </m:r>
                          <m:r>
                            <m:rPr>
                              <m:nor/>
                            </m:rPr>
                            <a:rPr lang="de-DE">
                              <a:solidFill>
                                <a:schemeClr val="bg1"/>
                              </a:solidFill>
                              <a:latin typeface="Cambria Math" charset="0"/>
                            </a:rPr>
                            <m:t>.</m:t>
                          </m:r>
                          <m:sSub>
                            <m:sSubPr>
                              <m:ctrlPr>
                                <a:rPr lang="de-DE" i="1">
                                  <a:solidFill>
                                    <a:schemeClr val="bg1"/>
                                  </a:solidFill>
                                  <a:latin typeface="Cambria Math" panose="02040503050406030204" pitchFamily="18" charset="0"/>
                                </a:rPr>
                              </m:ctrlPr>
                            </m:sSubPr>
                            <m:e>
                              <m:r>
                                <a:rPr lang="de-DE" i="1">
                                  <a:solidFill>
                                    <a:schemeClr val="bg1"/>
                                  </a:solidFill>
                                  <a:latin typeface="Cambria Math" panose="02040503050406030204" pitchFamily="18" charset="0"/>
                                </a:rPr>
                                <m:t>𝑚</m:t>
                              </m:r>
                            </m:e>
                            <m:sub>
                              <m:r>
                                <a:rPr lang="de-DE" i="1">
                                  <a:solidFill>
                                    <a:schemeClr val="bg1"/>
                                  </a:solidFill>
                                  <a:latin typeface="Cambria Math" charset="0"/>
                                </a:rPr>
                                <m:t>2</m:t>
                              </m:r>
                            </m:sub>
                          </m:sSub>
                        </m:oMath>
                      </m:oMathPara>
                    </a14:m>
                    <a:endParaRPr lang="en-GB" dirty="0">
                      <a:solidFill>
                        <a:schemeClr val="bg1"/>
                      </a:solidFill>
                    </a:endParaRPr>
                  </a:p>
                </p:txBody>
              </p:sp>
            </mc:Choice>
            <mc:Fallback xmlns="">
              <p:sp>
                <p:nvSpPr>
                  <p:cNvPr id="299" name="TextBox 298">
                    <a:extLst>
                      <a:ext uri="{FF2B5EF4-FFF2-40B4-BE49-F238E27FC236}">
                        <a16:creationId xmlns:a16="http://schemas.microsoft.com/office/drawing/2014/main" id="{0EA6F9F7-B54E-514E-A71A-1CD0EE9D9C6D}"/>
                      </a:ext>
                    </a:extLst>
                  </p:cNvPr>
                  <p:cNvSpPr txBox="1">
                    <a:spLocks noRot="1" noChangeAspect="1" noMove="1" noResize="1" noEditPoints="1" noAdjustHandles="1" noChangeArrowheads="1" noChangeShapeType="1" noTextEdit="1"/>
                  </p:cNvSpPr>
                  <p:nvPr/>
                </p:nvSpPr>
                <p:spPr>
                  <a:xfrm>
                    <a:off x="1612678" y="5156016"/>
                    <a:ext cx="2143584" cy="389513"/>
                  </a:xfrm>
                  <a:prstGeom prst="ellipse">
                    <a:avLst/>
                  </a:prstGeom>
                  <a:blipFill>
                    <a:blip r:embed="rId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00" name="TextBox 299">
                    <a:extLst>
                      <a:ext uri="{FF2B5EF4-FFF2-40B4-BE49-F238E27FC236}">
                        <a16:creationId xmlns:a16="http://schemas.microsoft.com/office/drawing/2014/main" id="{B9E0E62F-0954-3C4E-840D-A46DACF394E9}"/>
                      </a:ext>
                    </a:extLst>
                  </p:cNvPr>
                  <p:cNvSpPr txBox="1"/>
                  <p:nvPr/>
                </p:nvSpPr>
                <p:spPr>
                  <a:xfrm>
                    <a:off x="2361443" y="4070920"/>
                    <a:ext cx="2136101" cy="389513"/>
                  </a:xfrm>
                  <a:prstGeom prst="ellipse">
                    <a:avLst/>
                  </a:prstGeom>
                  <a:solidFill>
                    <a:srgbClr val="FFC000"/>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solidFill>
                                <a:schemeClr val="bg1"/>
                              </a:solidFill>
                              <a:latin typeface="Cambria Math" charset="0"/>
                            </a:rPr>
                            <m:t>𝑇𝑟𝑒𝑎𝑡</m:t>
                          </m:r>
                          <m:r>
                            <m:rPr>
                              <m:nor/>
                            </m:rPr>
                            <a:rPr lang="de-DE">
                              <a:solidFill>
                                <a:schemeClr val="bg1"/>
                              </a:solidFill>
                              <a:latin typeface="Cambria Math" charset="0"/>
                            </a:rPr>
                            <m:t>.</m:t>
                          </m:r>
                          <m:r>
                            <a:rPr lang="de-DE" i="1" smtClean="0">
                              <a:solidFill>
                                <a:schemeClr val="bg1"/>
                              </a:solidFill>
                              <a:latin typeface="Cambria Math" panose="02040503050406030204" pitchFamily="18" charset="0"/>
                            </a:rPr>
                            <m:t>𝑎𝑙𝑖𝑐𝑒</m:t>
                          </m:r>
                          <m:r>
                            <m:rPr>
                              <m:nor/>
                            </m:rPr>
                            <a:rPr lang="de-DE">
                              <a:solidFill>
                                <a:schemeClr val="bg1"/>
                              </a:solidFill>
                              <a:latin typeface="Cambria Math" charset="0"/>
                            </a:rPr>
                            <m:t>.</m:t>
                          </m:r>
                          <m:sSub>
                            <m:sSubPr>
                              <m:ctrlPr>
                                <a:rPr lang="de-DE" i="1">
                                  <a:solidFill>
                                    <a:schemeClr val="bg1"/>
                                  </a:solidFill>
                                  <a:latin typeface="Cambria Math" panose="02040503050406030204" pitchFamily="18" charset="0"/>
                                </a:rPr>
                              </m:ctrlPr>
                            </m:sSubPr>
                            <m:e>
                              <m:r>
                                <a:rPr lang="de-DE" i="1">
                                  <a:solidFill>
                                    <a:schemeClr val="bg1"/>
                                  </a:solidFill>
                                  <a:latin typeface="Cambria Math" panose="02040503050406030204" pitchFamily="18" charset="0"/>
                                </a:rPr>
                                <m:t>𝑚</m:t>
                              </m:r>
                            </m:e>
                            <m:sub>
                              <m:r>
                                <a:rPr lang="de-DE" i="1">
                                  <a:solidFill>
                                    <a:schemeClr val="bg1"/>
                                  </a:solidFill>
                                  <a:latin typeface="Cambria Math" charset="0"/>
                                </a:rPr>
                                <m:t>1</m:t>
                              </m:r>
                            </m:sub>
                          </m:sSub>
                        </m:oMath>
                      </m:oMathPara>
                    </a14:m>
                    <a:endParaRPr lang="en-GB" dirty="0">
                      <a:solidFill>
                        <a:schemeClr val="bg1"/>
                      </a:solidFill>
                    </a:endParaRPr>
                  </a:p>
                </p:txBody>
              </p:sp>
            </mc:Choice>
            <mc:Fallback xmlns="">
              <p:sp>
                <p:nvSpPr>
                  <p:cNvPr id="300" name="TextBox 299">
                    <a:extLst>
                      <a:ext uri="{FF2B5EF4-FFF2-40B4-BE49-F238E27FC236}">
                        <a16:creationId xmlns:a16="http://schemas.microsoft.com/office/drawing/2014/main" id="{B9E0E62F-0954-3C4E-840D-A46DACF394E9}"/>
                      </a:ext>
                    </a:extLst>
                  </p:cNvPr>
                  <p:cNvSpPr txBox="1">
                    <a:spLocks noRot="1" noChangeAspect="1" noMove="1" noResize="1" noEditPoints="1" noAdjustHandles="1" noChangeArrowheads="1" noChangeShapeType="1" noTextEdit="1"/>
                  </p:cNvSpPr>
                  <p:nvPr/>
                </p:nvSpPr>
                <p:spPr>
                  <a:xfrm>
                    <a:off x="2361443" y="4070920"/>
                    <a:ext cx="2136101" cy="389513"/>
                  </a:xfrm>
                  <a:prstGeom prst="ellipse">
                    <a:avLst/>
                  </a:prstGeom>
                  <a:blipFill>
                    <a:blip r:embed="rId9"/>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01" name="TextBox 300">
                    <a:extLst>
                      <a:ext uri="{FF2B5EF4-FFF2-40B4-BE49-F238E27FC236}">
                        <a16:creationId xmlns:a16="http://schemas.microsoft.com/office/drawing/2014/main" id="{05198809-663F-5B4F-8586-37A61165E7C9}"/>
                      </a:ext>
                    </a:extLst>
                  </p:cNvPr>
                  <p:cNvSpPr txBox="1"/>
                  <p:nvPr/>
                </p:nvSpPr>
                <p:spPr>
                  <a:xfrm>
                    <a:off x="1462346" y="4665327"/>
                    <a:ext cx="1445256" cy="389513"/>
                  </a:xfrm>
                  <a:prstGeom prst="ellipse">
                    <a:avLst/>
                  </a:prstGeom>
                  <a:solidFill>
                    <a:srgbClr val="FFC000"/>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solidFill>
                                <a:schemeClr val="bg1"/>
                              </a:solidFill>
                              <a:latin typeface="Cambria Math" charset="0"/>
                            </a:rPr>
                            <m:t>𝑆𝑖𝑐𝑘</m:t>
                          </m:r>
                          <m:r>
                            <m:rPr>
                              <m:nor/>
                            </m:rPr>
                            <a:rPr lang="de-DE">
                              <a:solidFill>
                                <a:schemeClr val="bg1"/>
                              </a:solidFill>
                              <a:latin typeface="Cambria Math" charset="0"/>
                            </a:rPr>
                            <m:t>.</m:t>
                          </m:r>
                          <m:r>
                            <a:rPr lang="de-DE" i="1" smtClean="0">
                              <a:solidFill>
                                <a:schemeClr val="bg1"/>
                              </a:solidFill>
                              <a:latin typeface="Cambria Math" panose="02040503050406030204" pitchFamily="18" charset="0"/>
                            </a:rPr>
                            <m:t>𝑎𝑙𝑖𝑐𝑒</m:t>
                          </m:r>
                        </m:oMath>
                      </m:oMathPara>
                    </a14:m>
                    <a:endParaRPr lang="en-GB" dirty="0">
                      <a:solidFill>
                        <a:schemeClr val="bg1"/>
                      </a:solidFill>
                    </a:endParaRPr>
                  </a:p>
                </p:txBody>
              </p:sp>
            </mc:Choice>
            <mc:Fallback xmlns="">
              <p:sp>
                <p:nvSpPr>
                  <p:cNvPr id="301" name="TextBox 300">
                    <a:extLst>
                      <a:ext uri="{FF2B5EF4-FFF2-40B4-BE49-F238E27FC236}">
                        <a16:creationId xmlns:a16="http://schemas.microsoft.com/office/drawing/2014/main" id="{05198809-663F-5B4F-8586-37A61165E7C9}"/>
                      </a:ext>
                    </a:extLst>
                  </p:cNvPr>
                  <p:cNvSpPr txBox="1">
                    <a:spLocks noRot="1" noChangeAspect="1" noMove="1" noResize="1" noEditPoints="1" noAdjustHandles="1" noChangeArrowheads="1" noChangeShapeType="1" noTextEdit="1"/>
                  </p:cNvSpPr>
                  <p:nvPr/>
                </p:nvSpPr>
                <p:spPr>
                  <a:xfrm>
                    <a:off x="1462346" y="4665327"/>
                    <a:ext cx="1445256" cy="389513"/>
                  </a:xfrm>
                  <a:prstGeom prst="ellipse">
                    <a:avLst/>
                  </a:prstGeom>
                  <a:blipFill>
                    <a:blip r:embed="rId10"/>
                    <a:stretch>
                      <a:fillRect/>
                    </a:stretch>
                  </a:blipFill>
                  <a:ln>
                    <a:solidFill>
                      <a:schemeClr val="tx1"/>
                    </a:solidFill>
                  </a:ln>
                </p:spPr>
                <p:txBody>
                  <a:bodyPr/>
                  <a:lstStyle/>
                  <a:p>
                    <a:r>
                      <a:rPr lang="en-GB">
                        <a:noFill/>
                      </a:rPr>
                      <a:t> </a:t>
                    </a:r>
                  </a:p>
                </p:txBody>
              </p:sp>
            </mc:Fallback>
          </mc:AlternateContent>
          <p:cxnSp>
            <p:nvCxnSpPr>
              <p:cNvPr id="302" name="Straight Connector 301">
                <a:extLst>
                  <a:ext uri="{FF2B5EF4-FFF2-40B4-BE49-F238E27FC236}">
                    <a16:creationId xmlns:a16="http://schemas.microsoft.com/office/drawing/2014/main" id="{6FA2B919-18FF-DD45-93AA-4EBC1FB58E20}"/>
                  </a:ext>
                </a:extLst>
              </p:cNvPr>
              <p:cNvCxnSpPr>
                <a:cxnSpLocks/>
                <a:stCxn id="310" idx="2"/>
                <a:endCxn id="301" idx="0"/>
              </p:cNvCxnSpPr>
              <p:nvPr/>
            </p:nvCxnSpPr>
            <p:spPr>
              <a:xfrm>
                <a:off x="1656774" y="3861424"/>
                <a:ext cx="528200" cy="8039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3" name="Straight Connector 302">
                <a:extLst>
                  <a:ext uri="{FF2B5EF4-FFF2-40B4-BE49-F238E27FC236}">
                    <a16:creationId xmlns:a16="http://schemas.microsoft.com/office/drawing/2014/main" id="{63248059-F4EB-EB45-AFC9-CCAC123AD03A}"/>
                  </a:ext>
                </a:extLst>
              </p:cNvPr>
              <p:cNvCxnSpPr>
                <a:cxnSpLocks/>
                <a:stCxn id="310" idx="3"/>
                <a:endCxn id="246" idx="3"/>
              </p:cNvCxnSpPr>
              <p:nvPr/>
            </p:nvCxnSpPr>
            <p:spPr>
              <a:xfrm>
                <a:off x="1728774" y="3789424"/>
                <a:ext cx="4092588" cy="161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4" name="Straight Connector 303">
                <a:extLst>
                  <a:ext uri="{FF2B5EF4-FFF2-40B4-BE49-F238E27FC236}">
                    <a16:creationId xmlns:a16="http://schemas.microsoft.com/office/drawing/2014/main" id="{62F14343-B737-414E-92CB-B90D46753B5B}"/>
                  </a:ext>
                </a:extLst>
              </p:cNvPr>
              <p:cNvCxnSpPr>
                <a:cxnSpLocks/>
                <a:stCxn id="306" idx="3"/>
                <a:endCxn id="246" idx="3"/>
              </p:cNvCxnSpPr>
              <p:nvPr/>
            </p:nvCxnSpPr>
            <p:spPr>
              <a:xfrm flipV="1">
                <a:off x="3296841" y="3805524"/>
                <a:ext cx="2524521" cy="10552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5" name="Straight Connector 304">
                <a:extLst>
                  <a:ext uri="{FF2B5EF4-FFF2-40B4-BE49-F238E27FC236}">
                    <a16:creationId xmlns:a16="http://schemas.microsoft.com/office/drawing/2014/main" id="{C546311C-9031-8D4F-B704-B043783B5A0D}"/>
                  </a:ext>
                </a:extLst>
              </p:cNvPr>
              <p:cNvCxnSpPr>
                <a:cxnSpLocks/>
                <a:stCxn id="308" idx="3"/>
                <a:endCxn id="246" idx="3"/>
              </p:cNvCxnSpPr>
              <p:nvPr/>
            </p:nvCxnSpPr>
            <p:spPr>
              <a:xfrm flipV="1">
                <a:off x="2265050" y="3805524"/>
                <a:ext cx="3556312" cy="3189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2" name="Group 201">
              <a:extLst>
                <a:ext uri="{FF2B5EF4-FFF2-40B4-BE49-F238E27FC236}">
                  <a16:creationId xmlns:a16="http://schemas.microsoft.com/office/drawing/2014/main" id="{49719600-2403-EB49-AF42-B78B8E87448E}"/>
                </a:ext>
              </a:extLst>
            </p:cNvPr>
            <p:cNvGrpSpPr/>
            <p:nvPr/>
          </p:nvGrpSpPr>
          <p:grpSpPr>
            <a:xfrm>
              <a:off x="6352056" y="3816072"/>
              <a:ext cx="5678977" cy="2073958"/>
              <a:chOff x="6352056" y="3466474"/>
              <a:chExt cx="5678977" cy="2073958"/>
            </a:xfrm>
          </p:grpSpPr>
          <p:cxnSp>
            <p:nvCxnSpPr>
              <p:cNvPr id="268" name="Straight Connector 267">
                <a:extLst>
                  <a:ext uri="{FF2B5EF4-FFF2-40B4-BE49-F238E27FC236}">
                    <a16:creationId xmlns:a16="http://schemas.microsoft.com/office/drawing/2014/main" id="{8BE3835C-EEE4-2246-A6E8-7092D42DB24A}"/>
                  </a:ext>
                </a:extLst>
              </p:cNvPr>
              <p:cNvCxnSpPr>
                <a:cxnSpLocks/>
                <a:stCxn id="276" idx="0"/>
                <a:endCxn id="288" idx="2"/>
              </p:cNvCxnSpPr>
              <p:nvPr/>
            </p:nvCxnSpPr>
            <p:spPr>
              <a:xfrm flipH="1" flipV="1">
                <a:off x="10733506" y="3860892"/>
                <a:ext cx="445783" cy="4415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40A6D8AA-E9F4-E34E-8301-851F9FBDBBED}"/>
                  </a:ext>
                </a:extLst>
              </p:cNvPr>
              <p:cNvCxnSpPr>
                <a:cxnSpLocks/>
                <a:stCxn id="278" idx="6"/>
                <a:endCxn id="286" idx="1"/>
              </p:cNvCxnSpPr>
              <p:nvPr/>
            </p:nvCxnSpPr>
            <p:spPr>
              <a:xfrm flipV="1">
                <a:off x="9934876" y="4105357"/>
                <a:ext cx="93316" cy="1603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70" name="Group 269">
                <a:extLst>
                  <a:ext uri="{FF2B5EF4-FFF2-40B4-BE49-F238E27FC236}">
                    <a16:creationId xmlns:a16="http://schemas.microsoft.com/office/drawing/2014/main" id="{161733C2-719F-894A-9E36-A0200E5E75C5}"/>
                  </a:ext>
                </a:extLst>
              </p:cNvPr>
              <p:cNvGrpSpPr/>
              <p:nvPr/>
            </p:nvGrpSpPr>
            <p:grpSpPr>
              <a:xfrm>
                <a:off x="10636397" y="3466474"/>
                <a:ext cx="194219" cy="394418"/>
                <a:chOff x="5586931" y="4487402"/>
                <a:chExt cx="194219" cy="394418"/>
              </a:xfrm>
            </p:grpSpPr>
            <p:sp>
              <p:nvSpPr>
                <p:cNvPr id="288" name="Rectangle 287">
                  <a:extLst>
                    <a:ext uri="{FF2B5EF4-FFF2-40B4-BE49-F238E27FC236}">
                      <a16:creationId xmlns:a16="http://schemas.microsoft.com/office/drawing/2014/main" id="{A0D0BF5E-5EE2-474F-8DF1-FBFCB7577899}"/>
                    </a:ext>
                  </a:extLst>
                </p:cNvPr>
                <p:cNvSpPr/>
                <p:nvPr/>
              </p:nvSpPr>
              <p:spPr>
                <a:xfrm>
                  <a:off x="5612040" y="4737820"/>
                  <a:ext cx="144000" cy="14400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GB" sz="1400">
                    <a:solidFill>
                      <a:schemeClr val="tx1"/>
                    </a:solidFill>
                  </a:endParaRPr>
                </a:p>
              </p:txBody>
            </p:sp>
            <mc:AlternateContent xmlns:mc="http://schemas.openxmlformats.org/markup-compatibility/2006" xmlns:a14="http://schemas.microsoft.com/office/drawing/2010/main">
              <mc:Choice Requires="a14">
                <p:sp>
                  <p:nvSpPr>
                    <p:cNvPr id="289" name="TextBox 288">
                      <a:extLst>
                        <a:ext uri="{FF2B5EF4-FFF2-40B4-BE49-F238E27FC236}">
                          <a16:creationId xmlns:a16="http://schemas.microsoft.com/office/drawing/2014/main" id="{B7A37D52-3C74-8340-8C8F-525413271D51}"/>
                        </a:ext>
                      </a:extLst>
                    </p:cNvPr>
                    <p:cNvSpPr txBox="1"/>
                    <p:nvPr/>
                  </p:nvSpPr>
                  <p:spPr>
                    <a:xfrm>
                      <a:off x="5586931" y="4487402"/>
                      <a:ext cx="194219"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2</m:t>
                                </m:r>
                              </m:sub>
                            </m:sSub>
                          </m:oMath>
                        </m:oMathPara>
                      </a14:m>
                      <a:endParaRPr lang="en-GB" sz="1400" dirty="0">
                        <a:solidFill>
                          <a:schemeClr val="tx1"/>
                        </a:solidFill>
                      </a:endParaRPr>
                    </a:p>
                  </p:txBody>
                </p:sp>
              </mc:Choice>
              <mc:Fallback xmlns="">
                <p:sp>
                  <p:nvSpPr>
                    <p:cNvPr id="139" name="TextBox 138">
                      <a:extLst>
                        <a:ext uri="{FF2B5EF4-FFF2-40B4-BE49-F238E27FC236}">
                          <a16:creationId xmlns:a16="http://schemas.microsoft.com/office/drawing/2014/main" id="{B672734D-0E9B-FD41-8458-9221C222F7A7}"/>
                        </a:ext>
                      </a:extLst>
                    </p:cNvPr>
                    <p:cNvSpPr txBox="1">
                      <a:spLocks noRot="1" noChangeAspect="1" noMove="1" noResize="1" noEditPoints="1" noAdjustHandles="1" noChangeArrowheads="1" noChangeShapeType="1" noTextEdit="1"/>
                    </p:cNvSpPr>
                    <p:nvPr/>
                  </p:nvSpPr>
                  <p:spPr>
                    <a:xfrm>
                      <a:off x="5586931" y="4487402"/>
                      <a:ext cx="194219" cy="215444"/>
                    </a:xfrm>
                    <a:prstGeom prst="rect">
                      <a:avLst/>
                    </a:prstGeom>
                    <a:blipFill>
                      <a:blip r:embed="rId11"/>
                      <a:stretch>
                        <a:fillRect l="-43750" b="-27778"/>
                      </a:stretch>
                    </a:blipFill>
                  </p:spPr>
                  <p:txBody>
                    <a:bodyPr/>
                    <a:lstStyle/>
                    <a:p>
                      <a:r>
                        <a:rPr lang="en-GB">
                          <a:noFill/>
                        </a:rPr>
                        <a:t> </a:t>
                      </a:r>
                    </a:p>
                  </p:txBody>
                </p:sp>
              </mc:Fallback>
            </mc:AlternateContent>
          </p:grpSp>
          <p:grpSp>
            <p:nvGrpSpPr>
              <p:cNvPr id="271" name="Group 270">
                <a:extLst>
                  <a:ext uri="{FF2B5EF4-FFF2-40B4-BE49-F238E27FC236}">
                    <a16:creationId xmlns:a16="http://schemas.microsoft.com/office/drawing/2014/main" id="{A84B291F-9F17-7A4E-B6D0-86C0C647DA94}"/>
                  </a:ext>
                </a:extLst>
              </p:cNvPr>
              <p:cNvGrpSpPr/>
              <p:nvPr/>
            </p:nvGrpSpPr>
            <p:grpSpPr>
              <a:xfrm>
                <a:off x="10003083" y="3799416"/>
                <a:ext cx="194219" cy="377941"/>
                <a:chOff x="5974097" y="4505546"/>
                <a:chExt cx="194219" cy="377941"/>
              </a:xfrm>
            </p:grpSpPr>
            <p:sp>
              <p:nvSpPr>
                <p:cNvPr id="286" name="Rectangle 285">
                  <a:extLst>
                    <a:ext uri="{FF2B5EF4-FFF2-40B4-BE49-F238E27FC236}">
                      <a16:creationId xmlns:a16="http://schemas.microsoft.com/office/drawing/2014/main" id="{EB68BA18-78E5-1C4A-ACA0-57018C552558}"/>
                    </a:ext>
                  </a:extLst>
                </p:cNvPr>
                <p:cNvSpPr/>
                <p:nvPr/>
              </p:nvSpPr>
              <p:spPr>
                <a:xfrm>
                  <a:off x="5999206" y="4739487"/>
                  <a:ext cx="144000" cy="144000"/>
                </a:xfrm>
                <a:prstGeom prst="rect">
                  <a:avLst/>
                </a:prstGeom>
                <a:solidFill>
                  <a:schemeClr val="tx1">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GB" sz="1400">
                    <a:solidFill>
                      <a:schemeClr val="tx1">
                        <a:lumMod val="40000"/>
                        <a:lumOff val="60000"/>
                      </a:schemeClr>
                    </a:solidFill>
                  </a:endParaRPr>
                </a:p>
              </p:txBody>
            </p:sp>
            <mc:AlternateContent xmlns:mc="http://schemas.openxmlformats.org/markup-compatibility/2006" xmlns:a14="http://schemas.microsoft.com/office/drawing/2010/main">
              <mc:Choice Requires="a14">
                <p:sp>
                  <p:nvSpPr>
                    <p:cNvPr id="287" name="TextBox 286">
                      <a:extLst>
                        <a:ext uri="{FF2B5EF4-FFF2-40B4-BE49-F238E27FC236}">
                          <a16:creationId xmlns:a16="http://schemas.microsoft.com/office/drawing/2014/main" id="{0DA3969B-1005-D54F-8D36-FD2BA4CC7ECE}"/>
                        </a:ext>
                      </a:extLst>
                    </p:cNvPr>
                    <p:cNvSpPr txBox="1"/>
                    <p:nvPr/>
                  </p:nvSpPr>
                  <p:spPr>
                    <a:xfrm>
                      <a:off x="5974097" y="4505546"/>
                      <a:ext cx="194219"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3</m:t>
                                </m:r>
                              </m:sub>
                            </m:sSub>
                          </m:oMath>
                        </m:oMathPara>
                      </a14:m>
                      <a:endParaRPr lang="en-GB" sz="1400" dirty="0">
                        <a:solidFill>
                          <a:schemeClr val="tx1"/>
                        </a:solidFill>
                      </a:endParaRPr>
                    </a:p>
                  </p:txBody>
                </p:sp>
              </mc:Choice>
              <mc:Fallback xmlns="">
                <p:sp>
                  <p:nvSpPr>
                    <p:cNvPr id="142" name="TextBox 141">
                      <a:extLst>
                        <a:ext uri="{FF2B5EF4-FFF2-40B4-BE49-F238E27FC236}">
                          <a16:creationId xmlns:a16="http://schemas.microsoft.com/office/drawing/2014/main" id="{E2AE91EC-59FA-CB4F-ACB4-BC036CC52661}"/>
                        </a:ext>
                      </a:extLst>
                    </p:cNvPr>
                    <p:cNvSpPr txBox="1">
                      <a:spLocks noRot="1" noChangeAspect="1" noMove="1" noResize="1" noEditPoints="1" noAdjustHandles="1" noChangeArrowheads="1" noChangeShapeType="1" noTextEdit="1"/>
                    </p:cNvSpPr>
                    <p:nvPr/>
                  </p:nvSpPr>
                  <p:spPr>
                    <a:xfrm>
                      <a:off x="5974097" y="4505546"/>
                      <a:ext cx="194219" cy="215444"/>
                    </a:xfrm>
                    <a:prstGeom prst="rect">
                      <a:avLst/>
                    </a:prstGeom>
                    <a:blipFill>
                      <a:blip r:embed="rId12"/>
                      <a:stretch>
                        <a:fillRect l="-43750" b="-33333"/>
                      </a:stretch>
                    </a:blipFill>
                  </p:spPr>
                  <p:txBody>
                    <a:bodyPr/>
                    <a:lstStyle/>
                    <a:p>
                      <a:r>
                        <a:rPr lang="en-GB">
                          <a:noFill/>
                        </a:rPr>
                        <a:t> </a:t>
                      </a:r>
                    </a:p>
                  </p:txBody>
                </p:sp>
              </mc:Fallback>
            </mc:AlternateContent>
          </p:grpSp>
          <p:cxnSp>
            <p:nvCxnSpPr>
              <p:cNvPr id="272" name="Straight Connector 271">
                <a:extLst>
                  <a:ext uri="{FF2B5EF4-FFF2-40B4-BE49-F238E27FC236}">
                    <a16:creationId xmlns:a16="http://schemas.microsoft.com/office/drawing/2014/main" id="{68CA329D-3850-D645-AACC-BAF3EBB9A832}"/>
                  </a:ext>
                </a:extLst>
              </p:cNvPr>
              <p:cNvCxnSpPr>
                <a:cxnSpLocks/>
                <a:stCxn id="286" idx="2"/>
                <a:endCxn id="279" idx="0"/>
              </p:cNvCxnSpPr>
              <p:nvPr/>
            </p:nvCxnSpPr>
            <p:spPr>
              <a:xfrm flipH="1">
                <a:off x="10095409" y="4177357"/>
                <a:ext cx="4783" cy="4908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3" name="Straight Connector 272">
                <a:extLst>
                  <a:ext uri="{FF2B5EF4-FFF2-40B4-BE49-F238E27FC236}">
                    <a16:creationId xmlns:a16="http://schemas.microsoft.com/office/drawing/2014/main" id="{72E5474B-43CF-704E-990F-DC5D8DFD84C7}"/>
                  </a:ext>
                </a:extLst>
              </p:cNvPr>
              <p:cNvCxnSpPr>
                <a:cxnSpLocks/>
                <a:stCxn id="279" idx="2"/>
                <a:endCxn id="284" idx="1"/>
              </p:cNvCxnSpPr>
              <p:nvPr/>
            </p:nvCxnSpPr>
            <p:spPr>
              <a:xfrm flipH="1" flipV="1">
                <a:off x="9147151" y="4862952"/>
                <a:ext cx="310160" cy="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4" name="Straight Connector 273">
                <a:extLst>
                  <a:ext uri="{FF2B5EF4-FFF2-40B4-BE49-F238E27FC236}">
                    <a16:creationId xmlns:a16="http://schemas.microsoft.com/office/drawing/2014/main" id="{2D93FD5C-9757-3A47-9E05-EC37BD3C62E6}"/>
                  </a:ext>
                </a:extLst>
              </p:cNvPr>
              <p:cNvCxnSpPr>
                <a:cxnSpLocks/>
                <a:stCxn id="284" idx="2"/>
                <a:endCxn id="277" idx="0"/>
              </p:cNvCxnSpPr>
              <p:nvPr/>
            </p:nvCxnSpPr>
            <p:spPr>
              <a:xfrm>
                <a:off x="9219151" y="4934952"/>
                <a:ext cx="459679" cy="2159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75" name="Group 274">
                <a:extLst>
                  <a:ext uri="{FF2B5EF4-FFF2-40B4-BE49-F238E27FC236}">
                    <a16:creationId xmlns:a16="http://schemas.microsoft.com/office/drawing/2014/main" id="{F4D47AC9-444E-AB47-B121-E3D82FC37E1B}"/>
                  </a:ext>
                </a:extLst>
              </p:cNvPr>
              <p:cNvGrpSpPr/>
              <p:nvPr/>
            </p:nvGrpSpPr>
            <p:grpSpPr>
              <a:xfrm>
                <a:off x="9122042" y="4547457"/>
                <a:ext cx="194219" cy="387495"/>
                <a:chOff x="7895512" y="4482285"/>
                <a:chExt cx="194219" cy="387495"/>
              </a:xfrm>
            </p:grpSpPr>
            <p:sp>
              <p:nvSpPr>
                <p:cNvPr id="284" name="Rectangle 283">
                  <a:extLst>
                    <a:ext uri="{FF2B5EF4-FFF2-40B4-BE49-F238E27FC236}">
                      <a16:creationId xmlns:a16="http://schemas.microsoft.com/office/drawing/2014/main" id="{9255E5F0-5EC1-6242-A6EA-22D6D1A91602}"/>
                    </a:ext>
                  </a:extLst>
                </p:cNvPr>
                <p:cNvSpPr/>
                <p:nvPr/>
              </p:nvSpPr>
              <p:spPr>
                <a:xfrm>
                  <a:off x="7920621" y="4725780"/>
                  <a:ext cx="144000" cy="144000"/>
                </a:xfrm>
                <a:prstGeom prst="rect">
                  <a:avLst/>
                </a:prstGeom>
                <a:solidFill>
                  <a:schemeClr val="tx1">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GB" sz="1400">
                    <a:solidFill>
                      <a:schemeClr val="tx1">
                        <a:lumMod val="40000"/>
                        <a:lumOff val="60000"/>
                      </a:schemeClr>
                    </a:solidFill>
                  </a:endParaRPr>
                </a:p>
              </p:txBody>
            </p:sp>
            <mc:AlternateContent xmlns:mc="http://schemas.openxmlformats.org/markup-compatibility/2006" xmlns:a14="http://schemas.microsoft.com/office/drawing/2010/main">
              <mc:Choice Requires="a14">
                <p:sp>
                  <p:nvSpPr>
                    <p:cNvPr id="285" name="TextBox 284">
                      <a:extLst>
                        <a:ext uri="{FF2B5EF4-FFF2-40B4-BE49-F238E27FC236}">
                          <a16:creationId xmlns:a16="http://schemas.microsoft.com/office/drawing/2014/main" id="{D8E0E31D-F861-A44F-9F70-4C54916E4D27}"/>
                        </a:ext>
                      </a:extLst>
                    </p:cNvPr>
                    <p:cNvSpPr txBox="1"/>
                    <p:nvPr/>
                  </p:nvSpPr>
                  <p:spPr>
                    <a:xfrm>
                      <a:off x="7895512" y="4482285"/>
                      <a:ext cx="194219"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3</m:t>
                                </m:r>
                              </m:sub>
                            </m:sSub>
                          </m:oMath>
                        </m:oMathPara>
                      </a14:m>
                      <a:endParaRPr lang="en-GB" sz="1400" dirty="0">
                        <a:solidFill>
                          <a:schemeClr val="tx1"/>
                        </a:solidFill>
                      </a:endParaRPr>
                    </a:p>
                  </p:txBody>
                </p:sp>
              </mc:Choice>
              <mc:Fallback xmlns="">
                <p:sp>
                  <p:nvSpPr>
                    <p:cNvPr id="148" name="TextBox 147">
                      <a:extLst>
                        <a:ext uri="{FF2B5EF4-FFF2-40B4-BE49-F238E27FC236}">
                          <a16:creationId xmlns:a16="http://schemas.microsoft.com/office/drawing/2014/main" id="{1D786ECA-F667-9B43-B18E-A4E5A626B727}"/>
                        </a:ext>
                      </a:extLst>
                    </p:cNvPr>
                    <p:cNvSpPr txBox="1">
                      <a:spLocks noRot="1" noChangeAspect="1" noMove="1" noResize="1" noEditPoints="1" noAdjustHandles="1" noChangeArrowheads="1" noChangeShapeType="1" noTextEdit="1"/>
                    </p:cNvSpPr>
                    <p:nvPr/>
                  </p:nvSpPr>
                  <p:spPr>
                    <a:xfrm>
                      <a:off x="7895512" y="4482285"/>
                      <a:ext cx="194219" cy="215444"/>
                    </a:xfrm>
                    <a:prstGeom prst="rect">
                      <a:avLst/>
                    </a:prstGeom>
                    <a:blipFill>
                      <a:blip r:embed="rId13"/>
                      <a:stretch>
                        <a:fillRect l="-35294" b="-33333"/>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276" name="TextBox 275">
                    <a:extLst>
                      <a:ext uri="{FF2B5EF4-FFF2-40B4-BE49-F238E27FC236}">
                        <a16:creationId xmlns:a16="http://schemas.microsoft.com/office/drawing/2014/main" id="{536070A9-E1E5-3143-BE0E-2DD293EE5CE9}"/>
                      </a:ext>
                    </a:extLst>
                  </p:cNvPr>
                  <p:cNvSpPr txBox="1"/>
                  <p:nvPr/>
                </p:nvSpPr>
                <p:spPr>
                  <a:xfrm>
                    <a:off x="10327544" y="4302449"/>
                    <a:ext cx="1703489" cy="389513"/>
                  </a:xfrm>
                  <a:prstGeom prst="ellipse">
                    <a:avLst/>
                  </a:prstGeom>
                  <a:solidFill>
                    <a:srgbClr val="FFC000"/>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solidFill>
                                <a:schemeClr val="bg1"/>
                              </a:solidFill>
                              <a:latin typeface="Cambria Math" charset="0"/>
                            </a:rPr>
                            <m:t>𝑇𝑟𝑎𝑣𝑒</m:t>
                          </m:r>
                          <m:r>
                            <a:rPr lang="de-DE" i="1">
                              <a:solidFill>
                                <a:schemeClr val="bg1"/>
                              </a:solidFill>
                              <a:latin typeface="Cambria Math" panose="02040503050406030204" pitchFamily="18" charset="0"/>
                            </a:rPr>
                            <m:t>𝑙</m:t>
                          </m:r>
                          <m:r>
                            <a:rPr lang="de-DE" i="1">
                              <a:solidFill>
                                <a:schemeClr val="bg1"/>
                              </a:solidFill>
                              <a:latin typeface="Cambria Math" panose="02040503050406030204" pitchFamily="18" charset="0"/>
                            </a:rPr>
                            <m:t>.</m:t>
                          </m:r>
                          <m:r>
                            <a:rPr lang="de-DE" i="1" smtClean="0">
                              <a:solidFill>
                                <a:schemeClr val="bg1"/>
                              </a:solidFill>
                              <a:latin typeface="Cambria Math" panose="02040503050406030204" pitchFamily="18" charset="0"/>
                            </a:rPr>
                            <m:t>𝑏𝑜𝑏</m:t>
                          </m:r>
                        </m:oMath>
                      </m:oMathPara>
                    </a14:m>
                    <a:endParaRPr lang="en-GB" dirty="0">
                      <a:solidFill>
                        <a:schemeClr val="bg1"/>
                      </a:solidFill>
                    </a:endParaRPr>
                  </a:p>
                </p:txBody>
              </p:sp>
            </mc:Choice>
            <mc:Fallback xmlns="">
              <p:sp>
                <p:nvSpPr>
                  <p:cNvPr id="276" name="TextBox 275">
                    <a:extLst>
                      <a:ext uri="{FF2B5EF4-FFF2-40B4-BE49-F238E27FC236}">
                        <a16:creationId xmlns:a16="http://schemas.microsoft.com/office/drawing/2014/main" id="{536070A9-E1E5-3143-BE0E-2DD293EE5CE9}"/>
                      </a:ext>
                    </a:extLst>
                  </p:cNvPr>
                  <p:cNvSpPr txBox="1">
                    <a:spLocks noRot="1" noChangeAspect="1" noMove="1" noResize="1" noEditPoints="1" noAdjustHandles="1" noChangeArrowheads="1" noChangeShapeType="1" noTextEdit="1"/>
                  </p:cNvSpPr>
                  <p:nvPr/>
                </p:nvSpPr>
                <p:spPr>
                  <a:xfrm>
                    <a:off x="10327544" y="4302449"/>
                    <a:ext cx="1703489" cy="389513"/>
                  </a:xfrm>
                  <a:prstGeom prst="ellipse">
                    <a:avLst/>
                  </a:prstGeom>
                  <a:blipFill>
                    <a:blip r:embed="rId14"/>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77" name="TextBox 276">
                    <a:extLst>
                      <a:ext uri="{FF2B5EF4-FFF2-40B4-BE49-F238E27FC236}">
                        <a16:creationId xmlns:a16="http://schemas.microsoft.com/office/drawing/2014/main" id="{125D3766-C1BB-0740-BEFA-B931BA588254}"/>
                      </a:ext>
                    </a:extLst>
                  </p:cNvPr>
                  <p:cNvSpPr txBox="1"/>
                  <p:nvPr/>
                </p:nvSpPr>
                <p:spPr>
                  <a:xfrm>
                    <a:off x="8691567" y="5150919"/>
                    <a:ext cx="1974525" cy="389513"/>
                  </a:xfrm>
                  <a:prstGeom prst="ellipse">
                    <a:avLst/>
                  </a:prstGeom>
                  <a:solidFill>
                    <a:srgbClr val="FFC000"/>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solidFill>
                                <a:schemeClr val="bg1"/>
                              </a:solidFill>
                              <a:latin typeface="Cambria Math" charset="0"/>
                            </a:rPr>
                            <m:t>𝑇𝑟𝑒𝑎𝑡</m:t>
                          </m:r>
                          <m:r>
                            <m:rPr>
                              <m:nor/>
                            </m:rPr>
                            <a:rPr lang="de-DE">
                              <a:solidFill>
                                <a:schemeClr val="bg1"/>
                              </a:solidFill>
                              <a:latin typeface="Cambria Math" charset="0"/>
                            </a:rPr>
                            <m:t>.</m:t>
                          </m:r>
                          <m:r>
                            <a:rPr lang="de-DE" i="1" smtClean="0">
                              <a:solidFill>
                                <a:schemeClr val="bg1"/>
                              </a:solidFill>
                              <a:latin typeface="Cambria Math" panose="02040503050406030204" pitchFamily="18" charset="0"/>
                            </a:rPr>
                            <m:t>𝑏𝑜𝑏</m:t>
                          </m:r>
                          <m:r>
                            <m:rPr>
                              <m:nor/>
                            </m:rPr>
                            <a:rPr lang="de-DE">
                              <a:solidFill>
                                <a:schemeClr val="bg1"/>
                              </a:solidFill>
                              <a:latin typeface="Cambria Math" charset="0"/>
                            </a:rPr>
                            <m:t>.</m:t>
                          </m:r>
                          <m:sSub>
                            <m:sSubPr>
                              <m:ctrlPr>
                                <a:rPr lang="de-DE" i="1">
                                  <a:solidFill>
                                    <a:schemeClr val="bg1"/>
                                  </a:solidFill>
                                  <a:latin typeface="Cambria Math" panose="02040503050406030204" pitchFamily="18" charset="0"/>
                                </a:rPr>
                              </m:ctrlPr>
                            </m:sSubPr>
                            <m:e>
                              <m:r>
                                <a:rPr lang="de-DE" i="1">
                                  <a:solidFill>
                                    <a:schemeClr val="bg1"/>
                                  </a:solidFill>
                                  <a:latin typeface="Cambria Math" panose="02040503050406030204" pitchFamily="18" charset="0"/>
                                </a:rPr>
                                <m:t>𝑚</m:t>
                              </m:r>
                            </m:e>
                            <m:sub>
                              <m:r>
                                <a:rPr lang="de-DE" i="1">
                                  <a:solidFill>
                                    <a:schemeClr val="bg1"/>
                                  </a:solidFill>
                                  <a:latin typeface="Cambria Math" charset="0"/>
                                </a:rPr>
                                <m:t>2</m:t>
                              </m:r>
                            </m:sub>
                          </m:sSub>
                        </m:oMath>
                      </m:oMathPara>
                    </a14:m>
                    <a:endParaRPr lang="en-GB" dirty="0">
                      <a:solidFill>
                        <a:schemeClr val="bg1"/>
                      </a:solidFill>
                    </a:endParaRPr>
                  </a:p>
                </p:txBody>
              </p:sp>
            </mc:Choice>
            <mc:Fallback xmlns="">
              <p:sp>
                <p:nvSpPr>
                  <p:cNvPr id="277" name="TextBox 276">
                    <a:extLst>
                      <a:ext uri="{FF2B5EF4-FFF2-40B4-BE49-F238E27FC236}">
                        <a16:creationId xmlns:a16="http://schemas.microsoft.com/office/drawing/2014/main" id="{125D3766-C1BB-0740-BEFA-B931BA588254}"/>
                      </a:ext>
                    </a:extLst>
                  </p:cNvPr>
                  <p:cNvSpPr txBox="1">
                    <a:spLocks noRot="1" noChangeAspect="1" noMove="1" noResize="1" noEditPoints="1" noAdjustHandles="1" noChangeArrowheads="1" noChangeShapeType="1" noTextEdit="1"/>
                  </p:cNvSpPr>
                  <p:nvPr/>
                </p:nvSpPr>
                <p:spPr>
                  <a:xfrm>
                    <a:off x="8691567" y="5150919"/>
                    <a:ext cx="1974525" cy="389513"/>
                  </a:xfrm>
                  <a:prstGeom prst="ellipse">
                    <a:avLst/>
                  </a:prstGeom>
                  <a:blipFill>
                    <a:blip r:embed="rId1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78" name="TextBox 277">
                    <a:extLst>
                      <a:ext uri="{FF2B5EF4-FFF2-40B4-BE49-F238E27FC236}">
                        <a16:creationId xmlns:a16="http://schemas.microsoft.com/office/drawing/2014/main" id="{14F80A00-DDEE-7A4A-8310-A1559799953E}"/>
                      </a:ext>
                    </a:extLst>
                  </p:cNvPr>
                  <p:cNvSpPr txBox="1"/>
                  <p:nvPr/>
                </p:nvSpPr>
                <p:spPr>
                  <a:xfrm>
                    <a:off x="7967836" y="4070920"/>
                    <a:ext cx="1967040" cy="389513"/>
                  </a:xfrm>
                  <a:prstGeom prst="ellipse">
                    <a:avLst/>
                  </a:prstGeom>
                  <a:solidFill>
                    <a:srgbClr val="FFC000"/>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solidFill>
                                <a:schemeClr val="bg1"/>
                              </a:solidFill>
                              <a:latin typeface="Cambria Math" charset="0"/>
                            </a:rPr>
                            <m:t>𝑇𝑟𝑒𝑎𝑡</m:t>
                          </m:r>
                          <m:r>
                            <m:rPr>
                              <m:nor/>
                            </m:rPr>
                            <a:rPr lang="de-DE">
                              <a:solidFill>
                                <a:schemeClr val="bg1"/>
                              </a:solidFill>
                              <a:latin typeface="Cambria Math" charset="0"/>
                            </a:rPr>
                            <m:t>.</m:t>
                          </m:r>
                          <m:r>
                            <a:rPr lang="de-DE" i="1" smtClean="0">
                              <a:solidFill>
                                <a:schemeClr val="bg1"/>
                              </a:solidFill>
                              <a:latin typeface="Cambria Math" panose="02040503050406030204" pitchFamily="18" charset="0"/>
                            </a:rPr>
                            <m:t>𝑏𝑜𝑏</m:t>
                          </m:r>
                          <m:r>
                            <m:rPr>
                              <m:nor/>
                            </m:rPr>
                            <a:rPr lang="de-DE">
                              <a:solidFill>
                                <a:schemeClr val="bg1"/>
                              </a:solidFill>
                              <a:latin typeface="Cambria Math" charset="0"/>
                            </a:rPr>
                            <m:t>.</m:t>
                          </m:r>
                          <m:sSub>
                            <m:sSubPr>
                              <m:ctrlPr>
                                <a:rPr lang="de-DE" i="1">
                                  <a:solidFill>
                                    <a:schemeClr val="bg1"/>
                                  </a:solidFill>
                                  <a:latin typeface="Cambria Math" panose="02040503050406030204" pitchFamily="18" charset="0"/>
                                </a:rPr>
                              </m:ctrlPr>
                            </m:sSubPr>
                            <m:e>
                              <m:r>
                                <a:rPr lang="de-DE" i="1">
                                  <a:solidFill>
                                    <a:schemeClr val="bg1"/>
                                  </a:solidFill>
                                  <a:latin typeface="Cambria Math" panose="02040503050406030204" pitchFamily="18" charset="0"/>
                                </a:rPr>
                                <m:t>𝑚</m:t>
                              </m:r>
                            </m:e>
                            <m:sub>
                              <m:r>
                                <a:rPr lang="de-DE" i="1">
                                  <a:solidFill>
                                    <a:schemeClr val="bg1"/>
                                  </a:solidFill>
                                  <a:latin typeface="Cambria Math" charset="0"/>
                                </a:rPr>
                                <m:t>1</m:t>
                              </m:r>
                            </m:sub>
                          </m:sSub>
                        </m:oMath>
                      </m:oMathPara>
                    </a14:m>
                    <a:endParaRPr lang="en-GB" dirty="0">
                      <a:solidFill>
                        <a:schemeClr val="bg1"/>
                      </a:solidFill>
                    </a:endParaRPr>
                  </a:p>
                </p:txBody>
              </p:sp>
            </mc:Choice>
            <mc:Fallback xmlns="">
              <p:sp>
                <p:nvSpPr>
                  <p:cNvPr id="278" name="TextBox 277">
                    <a:extLst>
                      <a:ext uri="{FF2B5EF4-FFF2-40B4-BE49-F238E27FC236}">
                        <a16:creationId xmlns:a16="http://schemas.microsoft.com/office/drawing/2014/main" id="{14F80A00-DDEE-7A4A-8310-A1559799953E}"/>
                      </a:ext>
                    </a:extLst>
                  </p:cNvPr>
                  <p:cNvSpPr txBox="1">
                    <a:spLocks noRot="1" noChangeAspect="1" noMove="1" noResize="1" noEditPoints="1" noAdjustHandles="1" noChangeArrowheads="1" noChangeShapeType="1" noTextEdit="1"/>
                  </p:cNvSpPr>
                  <p:nvPr/>
                </p:nvSpPr>
                <p:spPr>
                  <a:xfrm>
                    <a:off x="7967836" y="4070920"/>
                    <a:ext cx="1967040" cy="389513"/>
                  </a:xfrm>
                  <a:prstGeom prst="ellipse">
                    <a:avLst/>
                  </a:prstGeom>
                  <a:blipFill>
                    <a:blip r:embed="rId1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79" name="TextBox 278">
                    <a:extLst>
                      <a:ext uri="{FF2B5EF4-FFF2-40B4-BE49-F238E27FC236}">
                        <a16:creationId xmlns:a16="http://schemas.microsoft.com/office/drawing/2014/main" id="{2051B3E9-4883-6D42-8C78-B74908FBD271}"/>
                      </a:ext>
                    </a:extLst>
                  </p:cNvPr>
                  <p:cNvSpPr txBox="1"/>
                  <p:nvPr/>
                </p:nvSpPr>
                <p:spPr>
                  <a:xfrm>
                    <a:off x="9457311" y="4668235"/>
                    <a:ext cx="1276196" cy="389513"/>
                  </a:xfrm>
                  <a:prstGeom prst="ellipse">
                    <a:avLst/>
                  </a:prstGeom>
                  <a:solidFill>
                    <a:srgbClr val="FFC000"/>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solidFill>
                                <a:schemeClr val="bg1"/>
                              </a:solidFill>
                              <a:latin typeface="Cambria Math" charset="0"/>
                            </a:rPr>
                            <m:t>𝑆𝑖𝑐𝑘</m:t>
                          </m:r>
                          <m:r>
                            <m:rPr>
                              <m:nor/>
                            </m:rPr>
                            <a:rPr lang="de-DE">
                              <a:solidFill>
                                <a:schemeClr val="bg1"/>
                              </a:solidFill>
                              <a:latin typeface="Cambria Math" charset="0"/>
                            </a:rPr>
                            <m:t>.</m:t>
                          </m:r>
                          <m:r>
                            <a:rPr lang="de-DE" i="1" smtClean="0">
                              <a:solidFill>
                                <a:schemeClr val="bg1"/>
                              </a:solidFill>
                              <a:latin typeface="Cambria Math" panose="02040503050406030204" pitchFamily="18" charset="0"/>
                            </a:rPr>
                            <m:t>𝑏𝑜𝑏</m:t>
                          </m:r>
                        </m:oMath>
                      </m:oMathPara>
                    </a14:m>
                    <a:endParaRPr lang="en-GB" dirty="0">
                      <a:solidFill>
                        <a:schemeClr val="bg1"/>
                      </a:solidFill>
                    </a:endParaRPr>
                  </a:p>
                </p:txBody>
              </p:sp>
            </mc:Choice>
            <mc:Fallback xmlns="">
              <p:sp>
                <p:nvSpPr>
                  <p:cNvPr id="279" name="TextBox 278">
                    <a:extLst>
                      <a:ext uri="{FF2B5EF4-FFF2-40B4-BE49-F238E27FC236}">
                        <a16:creationId xmlns:a16="http://schemas.microsoft.com/office/drawing/2014/main" id="{2051B3E9-4883-6D42-8C78-B74908FBD271}"/>
                      </a:ext>
                    </a:extLst>
                  </p:cNvPr>
                  <p:cNvSpPr txBox="1">
                    <a:spLocks noRot="1" noChangeAspect="1" noMove="1" noResize="1" noEditPoints="1" noAdjustHandles="1" noChangeArrowheads="1" noChangeShapeType="1" noTextEdit="1"/>
                  </p:cNvSpPr>
                  <p:nvPr/>
                </p:nvSpPr>
                <p:spPr>
                  <a:xfrm>
                    <a:off x="9457311" y="4668235"/>
                    <a:ext cx="1276196" cy="389513"/>
                  </a:xfrm>
                  <a:prstGeom prst="ellipse">
                    <a:avLst/>
                  </a:prstGeom>
                  <a:blipFill>
                    <a:blip r:embed="rId17"/>
                    <a:stretch>
                      <a:fillRect/>
                    </a:stretch>
                  </a:blipFill>
                  <a:ln>
                    <a:solidFill>
                      <a:schemeClr val="tx1"/>
                    </a:solidFill>
                  </a:ln>
                </p:spPr>
                <p:txBody>
                  <a:bodyPr/>
                  <a:lstStyle/>
                  <a:p>
                    <a:r>
                      <a:rPr lang="en-GB">
                        <a:noFill/>
                      </a:rPr>
                      <a:t> </a:t>
                    </a:r>
                  </a:p>
                </p:txBody>
              </p:sp>
            </mc:Fallback>
          </mc:AlternateContent>
          <p:cxnSp>
            <p:nvCxnSpPr>
              <p:cNvPr id="280" name="Straight Connector 279">
                <a:extLst>
                  <a:ext uri="{FF2B5EF4-FFF2-40B4-BE49-F238E27FC236}">
                    <a16:creationId xmlns:a16="http://schemas.microsoft.com/office/drawing/2014/main" id="{C01E02BE-9D7F-8548-A113-975F517B8C6A}"/>
                  </a:ext>
                </a:extLst>
              </p:cNvPr>
              <p:cNvCxnSpPr>
                <a:cxnSpLocks/>
                <a:stCxn id="288" idx="2"/>
                <a:endCxn id="279" idx="0"/>
              </p:cNvCxnSpPr>
              <p:nvPr/>
            </p:nvCxnSpPr>
            <p:spPr>
              <a:xfrm flipH="1">
                <a:off x="10095409" y="3860892"/>
                <a:ext cx="638097" cy="8073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1" name="Straight Connector 280">
                <a:extLst>
                  <a:ext uri="{FF2B5EF4-FFF2-40B4-BE49-F238E27FC236}">
                    <a16:creationId xmlns:a16="http://schemas.microsoft.com/office/drawing/2014/main" id="{DAD561E0-809F-E44A-ACBC-7377BBBC8847}"/>
                  </a:ext>
                </a:extLst>
              </p:cNvPr>
              <p:cNvCxnSpPr>
                <a:cxnSpLocks/>
                <a:stCxn id="288" idx="1"/>
                <a:endCxn id="246" idx="5"/>
              </p:cNvCxnSpPr>
              <p:nvPr/>
            </p:nvCxnSpPr>
            <p:spPr>
              <a:xfrm flipH="1">
                <a:off x="6352056" y="3788892"/>
                <a:ext cx="4309450" cy="166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2" name="Straight Connector 281">
                <a:extLst>
                  <a:ext uri="{FF2B5EF4-FFF2-40B4-BE49-F238E27FC236}">
                    <a16:creationId xmlns:a16="http://schemas.microsoft.com/office/drawing/2014/main" id="{2E4A8657-23B4-3F44-A409-9BAB66E5AA62}"/>
                  </a:ext>
                </a:extLst>
              </p:cNvPr>
              <p:cNvCxnSpPr>
                <a:cxnSpLocks/>
                <a:stCxn id="284" idx="1"/>
                <a:endCxn id="246" idx="5"/>
              </p:cNvCxnSpPr>
              <p:nvPr/>
            </p:nvCxnSpPr>
            <p:spPr>
              <a:xfrm flipH="1" flipV="1">
                <a:off x="6352056" y="3805524"/>
                <a:ext cx="2795095" cy="10574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a:extLst>
                  <a:ext uri="{FF2B5EF4-FFF2-40B4-BE49-F238E27FC236}">
                    <a16:creationId xmlns:a16="http://schemas.microsoft.com/office/drawing/2014/main" id="{7AF044E3-0F4D-B14F-A9A6-7E925C709B77}"/>
                  </a:ext>
                </a:extLst>
              </p:cNvPr>
              <p:cNvCxnSpPr>
                <a:cxnSpLocks/>
                <a:stCxn id="286" idx="1"/>
                <a:endCxn id="246" idx="5"/>
              </p:cNvCxnSpPr>
              <p:nvPr/>
            </p:nvCxnSpPr>
            <p:spPr>
              <a:xfrm flipH="1" flipV="1">
                <a:off x="6352056" y="3805524"/>
                <a:ext cx="3676136" cy="2998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3" name="Group 202">
              <a:extLst>
                <a:ext uri="{FF2B5EF4-FFF2-40B4-BE49-F238E27FC236}">
                  <a16:creationId xmlns:a16="http://schemas.microsoft.com/office/drawing/2014/main" id="{821BB397-2B42-A042-B11D-17D4BF91BFAF}"/>
                </a:ext>
              </a:extLst>
            </p:cNvPr>
            <p:cNvGrpSpPr/>
            <p:nvPr/>
          </p:nvGrpSpPr>
          <p:grpSpPr>
            <a:xfrm>
              <a:off x="3842201" y="1990370"/>
              <a:ext cx="4639759" cy="3904757"/>
              <a:chOff x="3847952" y="1640772"/>
              <a:chExt cx="4639759" cy="3904757"/>
            </a:xfrm>
          </p:grpSpPr>
          <mc:AlternateContent xmlns:mc="http://schemas.openxmlformats.org/markup-compatibility/2006" xmlns:a14="http://schemas.microsoft.com/office/drawing/2010/main">
            <mc:Choice Requires="a14">
              <p:sp>
                <p:nvSpPr>
                  <p:cNvPr id="204" name="TextBox 203">
                    <a:extLst>
                      <a:ext uri="{FF2B5EF4-FFF2-40B4-BE49-F238E27FC236}">
                        <a16:creationId xmlns:a16="http://schemas.microsoft.com/office/drawing/2014/main" id="{14E338A2-0BDA-7244-AF70-E160542AE0EF}"/>
                      </a:ext>
                    </a:extLst>
                  </p:cNvPr>
                  <p:cNvSpPr txBox="1"/>
                  <p:nvPr/>
                </p:nvSpPr>
                <p:spPr>
                  <a:xfrm>
                    <a:off x="4196621" y="2661917"/>
                    <a:ext cx="1534068" cy="389513"/>
                  </a:xfrm>
                  <a:prstGeom prst="ellipse">
                    <a:avLst/>
                  </a:prstGeom>
                  <a:solidFill>
                    <a:srgbClr val="FFC000"/>
                  </a:solidFill>
                  <a:ln>
                    <a:solidFill>
                      <a:schemeClr val="tx1"/>
                    </a:solidFill>
                  </a:ln>
                </p:spPr>
                <p:txBody>
                  <a:bodyPr wrap="none" lIns="0" tIns="0" rIns="0" bIns="0" rtlCol="0">
                    <a:spAutoFit/>
                  </a:bodyPr>
                  <a:lstStyle/>
                  <a:p>
                    <a:pPr marL="15875"/>
                    <a14:m>
                      <m:oMathPara xmlns:m="http://schemas.openxmlformats.org/officeDocument/2006/math">
                        <m:oMathParaPr>
                          <m:jc m:val="centerGroup"/>
                        </m:oMathParaPr>
                        <m:oMath xmlns:m="http://schemas.openxmlformats.org/officeDocument/2006/math">
                          <m:r>
                            <a:rPr lang="en-GB" i="1" smtClean="0">
                              <a:solidFill>
                                <a:schemeClr val="bg1"/>
                              </a:solidFill>
                              <a:latin typeface="Cambria Math" charset="0"/>
                            </a:rPr>
                            <m:t>𝑁𝑎𝑡</m:t>
                          </m:r>
                          <m:r>
                            <m:rPr>
                              <m:nor/>
                            </m:rPr>
                            <a:rPr lang="en-GB">
                              <a:solidFill>
                                <a:schemeClr val="bg1"/>
                              </a:solidFill>
                              <a:latin typeface="Cambria Math" charset="0"/>
                            </a:rPr>
                            <m:t>.</m:t>
                          </m:r>
                          <m:r>
                            <a:rPr lang="en-GB" i="1">
                              <a:solidFill>
                                <a:schemeClr val="bg1"/>
                              </a:solidFill>
                              <a:latin typeface="Cambria Math" panose="02040503050406030204" pitchFamily="18" charset="0"/>
                            </a:rPr>
                            <m:t>𝑓𝑙𝑜𝑜𝑑</m:t>
                          </m:r>
                        </m:oMath>
                      </m:oMathPara>
                    </a14:m>
                    <a:endParaRPr lang="en-GB" dirty="0">
                      <a:solidFill>
                        <a:schemeClr val="bg1"/>
                      </a:solidFill>
                    </a:endParaRPr>
                  </a:p>
                </p:txBody>
              </p:sp>
            </mc:Choice>
            <mc:Fallback xmlns="">
              <p:sp>
                <p:nvSpPr>
                  <p:cNvPr id="204" name="TextBox 203">
                    <a:extLst>
                      <a:ext uri="{FF2B5EF4-FFF2-40B4-BE49-F238E27FC236}">
                        <a16:creationId xmlns:a16="http://schemas.microsoft.com/office/drawing/2014/main" id="{14E338A2-0BDA-7244-AF70-E160542AE0EF}"/>
                      </a:ext>
                    </a:extLst>
                  </p:cNvPr>
                  <p:cNvSpPr txBox="1">
                    <a:spLocks noRot="1" noChangeAspect="1" noMove="1" noResize="1" noEditPoints="1" noAdjustHandles="1" noChangeArrowheads="1" noChangeShapeType="1" noTextEdit="1"/>
                  </p:cNvSpPr>
                  <p:nvPr/>
                </p:nvSpPr>
                <p:spPr>
                  <a:xfrm>
                    <a:off x="4196621" y="2661917"/>
                    <a:ext cx="1534068" cy="389513"/>
                  </a:xfrm>
                  <a:prstGeom prst="ellipse">
                    <a:avLst/>
                  </a:prstGeom>
                  <a:blipFill>
                    <a:blip r:embed="rId18"/>
                    <a:stretch>
                      <a:fillRect b="-6061"/>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5" name="TextBox 204">
                    <a:extLst>
                      <a:ext uri="{FF2B5EF4-FFF2-40B4-BE49-F238E27FC236}">
                        <a16:creationId xmlns:a16="http://schemas.microsoft.com/office/drawing/2014/main" id="{0586C1AB-5D2E-2D4C-9DB1-F5D897DB348C}"/>
                      </a:ext>
                    </a:extLst>
                  </p:cNvPr>
                  <p:cNvSpPr txBox="1"/>
                  <p:nvPr/>
                </p:nvSpPr>
                <p:spPr>
                  <a:xfrm>
                    <a:off x="6514831" y="2661917"/>
                    <a:ext cx="1289721" cy="389513"/>
                  </a:xfrm>
                  <a:prstGeom prst="ellipse">
                    <a:avLst/>
                  </a:prstGeom>
                  <a:solidFill>
                    <a:srgbClr val="FFC000"/>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i="1" smtClean="0">
                              <a:solidFill>
                                <a:schemeClr val="bg1"/>
                              </a:solidFill>
                              <a:latin typeface="Cambria Math" panose="02040503050406030204" pitchFamily="18" charset="0"/>
                            </a:rPr>
                            <m:t>𝑁𝑎𝑡</m:t>
                          </m:r>
                          <m:r>
                            <m:rPr>
                              <m:nor/>
                            </m:rPr>
                            <a:rPr lang="en-GB">
                              <a:solidFill>
                                <a:schemeClr val="bg1"/>
                              </a:solidFill>
                              <a:latin typeface="Cambria Math" charset="0"/>
                            </a:rPr>
                            <m:t>.</m:t>
                          </m:r>
                          <m:r>
                            <a:rPr lang="en-GB" i="1">
                              <a:solidFill>
                                <a:schemeClr val="bg1"/>
                              </a:solidFill>
                              <a:latin typeface="Cambria Math" panose="02040503050406030204" pitchFamily="18" charset="0"/>
                            </a:rPr>
                            <m:t>𝑓𝑖𝑟𝑒</m:t>
                          </m:r>
                        </m:oMath>
                      </m:oMathPara>
                    </a14:m>
                    <a:endParaRPr lang="en-GB" dirty="0">
                      <a:solidFill>
                        <a:schemeClr val="bg1"/>
                      </a:solidFill>
                    </a:endParaRPr>
                  </a:p>
                </p:txBody>
              </p:sp>
            </mc:Choice>
            <mc:Fallback xmlns="">
              <p:sp>
                <p:nvSpPr>
                  <p:cNvPr id="205" name="TextBox 204">
                    <a:extLst>
                      <a:ext uri="{FF2B5EF4-FFF2-40B4-BE49-F238E27FC236}">
                        <a16:creationId xmlns:a16="http://schemas.microsoft.com/office/drawing/2014/main" id="{0586C1AB-5D2E-2D4C-9DB1-F5D897DB348C}"/>
                      </a:ext>
                    </a:extLst>
                  </p:cNvPr>
                  <p:cNvSpPr txBox="1">
                    <a:spLocks noRot="1" noChangeAspect="1" noMove="1" noResize="1" noEditPoints="1" noAdjustHandles="1" noChangeArrowheads="1" noChangeShapeType="1" noTextEdit="1"/>
                  </p:cNvSpPr>
                  <p:nvPr/>
                </p:nvSpPr>
                <p:spPr>
                  <a:xfrm>
                    <a:off x="6514831" y="2661917"/>
                    <a:ext cx="1289721" cy="389513"/>
                  </a:xfrm>
                  <a:prstGeom prst="ellipse">
                    <a:avLst/>
                  </a:prstGeom>
                  <a:blipFill>
                    <a:blip r:embed="rId19"/>
                    <a:stretch>
                      <a:fillRect b="-6061"/>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6" name="TextBox 205">
                    <a:extLst>
                      <a:ext uri="{FF2B5EF4-FFF2-40B4-BE49-F238E27FC236}">
                        <a16:creationId xmlns:a16="http://schemas.microsoft.com/office/drawing/2014/main" id="{561DAF5E-9E56-E549-A712-D65FCF02AA2A}"/>
                      </a:ext>
                    </a:extLst>
                  </p:cNvPr>
                  <p:cNvSpPr txBox="1"/>
                  <p:nvPr/>
                </p:nvSpPr>
                <p:spPr>
                  <a:xfrm>
                    <a:off x="3944884" y="5150919"/>
                    <a:ext cx="1609807" cy="389513"/>
                  </a:xfrm>
                  <a:prstGeom prst="ellipse">
                    <a:avLst/>
                  </a:prstGeom>
                  <a:solidFill>
                    <a:srgbClr val="FFC000"/>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i="1" smtClean="0">
                              <a:solidFill>
                                <a:schemeClr val="bg1"/>
                              </a:solidFill>
                              <a:latin typeface="Cambria Math" charset="0"/>
                            </a:rPr>
                            <m:t>𝑇𝑟𝑎𝑣𝑒𝑙</m:t>
                          </m:r>
                          <m:r>
                            <m:rPr>
                              <m:nor/>
                            </m:rPr>
                            <a:rPr lang="en-GB">
                              <a:solidFill>
                                <a:schemeClr val="bg1"/>
                              </a:solidFill>
                              <a:latin typeface="Cambria Math" charset="0"/>
                            </a:rPr>
                            <m:t>.</m:t>
                          </m:r>
                          <m:r>
                            <a:rPr lang="en-GB" i="1" smtClean="0">
                              <a:solidFill>
                                <a:schemeClr val="bg1"/>
                              </a:solidFill>
                              <a:latin typeface="Cambria Math" charset="0"/>
                            </a:rPr>
                            <m:t>𝑒𝑣𝑒</m:t>
                          </m:r>
                        </m:oMath>
                      </m:oMathPara>
                    </a14:m>
                    <a:endParaRPr lang="en-GB" dirty="0">
                      <a:solidFill>
                        <a:schemeClr val="bg1"/>
                      </a:solidFill>
                    </a:endParaRPr>
                  </a:p>
                </p:txBody>
              </p:sp>
            </mc:Choice>
            <mc:Fallback xmlns="">
              <p:sp>
                <p:nvSpPr>
                  <p:cNvPr id="206" name="TextBox 205">
                    <a:extLst>
                      <a:ext uri="{FF2B5EF4-FFF2-40B4-BE49-F238E27FC236}">
                        <a16:creationId xmlns:a16="http://schemas.microsoft.com/office/drawing/2014/main" id="{561DAF5E-9E56-E549-A712-D65FCF02AA2A}"/>
                      </a:ext>
                    </a:extLst>
                  </p:cNvPr>
                  <p:cNvSpPr txBox="1">
                    <a:spLocks noRot="1" noChangeAspect="1" noMove="1" noResize="1" noEditPoints="1" noAdjustHandles="1" noChangeArrowheads="1" noChangeShapeType="1" noTextEdit="1"/>
                  </p:cNvSpPr>
                  <p:nvPr/>
                </p:nvSpPr>
                <p:spPr>
                  <a:xfrm>
                    <a:off x="3944884" y="5150919"/>
                    <a:ext cx="1609807" cy="389513"/>
                  </a:xfrm>
                  <a:prstGeom prst="ellipse">
                    <a:avLst/>
                  </a:prstGeom>
                  <a:blipFill>
                    <a:blip r:embed="rId20"/>
                    <a:stretch>
                      <a:fillRect/>
                    </a:stretch>
                  </a:blipFill>
                  <a:ln>
                    <a:solidFill>
                      <a:schemeClr val="tx1"/>
                    </a:solidFill>
                  </a:ln>
                </p:spPr>
                <p:txBody>
                  <a:bodyPr/>
                  <a:lstStyle/>
                  <a:p>
                    <a:r>
                      <a:rPr lang="en-GB">
                        <a:noFill/>
                      </a:rPr>
                      <a:t> </a:t>
                    </a:r>
                  </a:p>
                </p:txBody>
              </p:sp>
            </mc:Fallback>
          </mc:AlternateContent>
          <p:cxnSp>
            <p:nvCxnSpPr>
              <p:cNvPr id="207" name="Straight Connector 206">
                <a:extLst>
                  <a:ext uri="{FF2B5EF4-FFF2-40B4-BE49-F238E27FC236}">
                    <a16:creationId xmlns:a16="http://schemas.microsoft.com/office/drawing/2014/main" id="{383B08BD-1E59-044C-8F3D-B8883DE10AAB}"/>
                  </a:ext>
                </a:extLst>
              </p:cNvPr>
              <p:cNvCxnSpPr>
                <a:cxnSpLocks/>
                <a:stCxn id="266" idx="1"/>
                <a:endCxn id="204" idx="6"/>
              </p:cNvCxnSpPr>
              <p:nvPr/>
            </p:nvCxnSpPr>
            <p:spPr>
              <a:xfrm flipH="1">
                <a:off x="5730689" y="2856673"/>
                <a:ext cx="139616"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id="{142E12E0-FD4E-FD49-B175-964EA48AAB70}"/>
                  </a:ext>
                </a:extLst>
              </p:cNvPr>
              <p:cNvCxnSpPr>
                <a:cxnSpLocks/>
                <a:stCxn id="206" idx="0"/>
                <a:endCxn id="264" idx="2"/>
              </p:cNvCxnSpPr>
              <p:nvPr/>
            </p:nvCxnSpPr>
            <p:spPr>
              <a:xfrm flipV="1">
                <a:off x="4749788" y="4737872"/>
                <a:ext cx="4946" cy="4130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id="{F52F7F0F-BA43-5D4E-9612-DF38BC4E8F7E}"/>
                  </a:ext>
                </a:extLst>
              </p:cNvPr>
              <p:cNvCxnSpPr>
                <a:cxnSpLocks/>
                <a:stCxn id="246" idx="4"/>
                <a:endCxn id="262" idx="0"/>
              </p:cNvCxnSpPr>
              <p:nvPr/>
            </p:nvCxnSpPr>
            <p:spPr>
              <a:xfrm flipH="1">
                <a:off x="5205145" y="3862567"/>
                <a:ext cx="884440" cy="7329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a:extLst>
                  <a:ext uri="{FF2B5EF4-FFF2-40B4-BE49-F238E27FC236}">
                    <a16:creationId xmlns:a16="http://schemas.microsoft.com/office/drawing/2014/main" id="{CBACF1B4-7CEF-5D44-96DC-960A210A44D6}"/>
                  </a:ext>
                </a:extLst>
              </p:cNvPr>
              <p:cNvCxnSpPr>
                <a:cxnSpLocks/>
                <a:stCxn id="245" idx="2"/>
                <a:endCxn id="262" idx="3"/>
              </p:cNvCxnSpPr>
              <p:nvPr/>
            </p:nvCxnSpPr>
            <p:spPr>
              <a:xfrm flipH="1">
                <a:off x="5277145" y="4665872"/>
                <a:ext cx="141017" cy="16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id="{28043221-406A-224D-AE66-4E5829FC53E0}"/>
                  </a:ext>
                </a:extLst>
              </p:cNvPr>
              <p:cNvCxnSpPr>
                <a:cxnSpLocks/>
                <a:stCxn id="264" idx="0"/>
                <a:endCxn id="246" idx="4"/>
              </p:cNvCxnSpPr>
              <p:nvPr/>
            </p:nvCxnSpPr>
            <p:spPr>
              <a:xfrm flipV="1">
                <a:off x="4754734" y="3862567"/>
                <a:ext cx="1334851" cy="7313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12" name="Group 211">
                <a:extLst>
                  <a:ext uri="{FF2B5EF4-FFF2-40B4-BE49-F238E27FC236}">
                    <a16:creationId xmlns:a16="http://schemas.microsoft.com/office/drawing/2014/main" id="{D79C08E2-C9A5-2C44-A761-FCA711F6F750}"/>
                  </a:ext>
                </a:extLst>
              </p:cNvPr>
              <p:cNvGrpSpPr/>
              <p:nvPr/>
            </p:nvGrpSpPr>
            <p:grpSpPr>
              <a:xfrm>
                <a:off x="5852909" y="2560892"/>
                <a:ext cx="190052" cy="367781"/>
                <a:chOff x="6667403" y="2704840"/>
                <a:chExt cx="190052" cy="367781"/>
              </a:xfrm>
            </p:grpSpPr>
            <p:sp>
              <p:nvSpPr>
                <p:cNvPr id="266" name="Rectangle 265">
                  <a:extLst>
                    <a:ext uri="{FF2B5EF4-FFF2-40B4-BE49-F238E27FC236}">
                      <a16:creationId xmlns:a16="http://schemas.microsoft.com/office/drawing/2014/main" id="{5DA5C2F4-B9EE-B545-9BD6-03F3558127E2}"/>
                    </a:ext>
                  </a:extLst>
                </p:cNvPr>
                <p:cNvSpPr/>
                <p:nvPr/>
              </p:nvSpPr>
              <p:spPr>
                <a:xfrm>
                  <a:off x="6684799" y="2928621"/>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mc:AlternateContent xmlns:mc="http://schemas.openxmlformats.org/markup-compatibility/2006" xmlns:a14="http://schemas.microsoft.com/office/drawing/2010/main">
              <mc:Choice Requires="a14">
                <p:sp>
                  <p:nvSpPr>
                    <p:cNvPr id="267" name="TextBox 266">
                      <a:extLst>
                        <a:ext uri="{FF2B5EF4-FFF2-40B4-BE49-F238E27FC236}">
                          <a16:creationId xmlns:a16="http://schemas.microsoft.com/office/drawing/2014/main" id="{FA9E0235-8E2F-A347-9B7C-4F5C13761707}"/>
                        </a:ext>
                      </a:extLst>
                    </p:cNvPr>
                    <p:cNvSpPr txBox="1"/>
                    <p:nvPr/>
                  </p:nvSpPr>
                  <p:spPr>
                    <a:xfrm>
                      <a:off x="6667403" y="2704840"/>
                      <a:ext cx="190052"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1</m:t>
                                </m:r>
                              </m:sub>
                            </m:sSub>
                          </m:oMath>
                        </m:oMathPara>
                      </a14:m>
                      <a:endParaRPr lang="en-GB" sz="1400" dirty="0">
                        <a:solidFill>
                          <a:schemeClr val="tx1"/>
                        </a:solidFill>
                      </a:endParaRPr>
                    </a:p>
                  </p:txBody>
                </p:sp>
              </mc:Choice>
              <mc:Fallback xmlns="">
                <p:sp>
                  <p:nvSpPr>
                    <p:cNvPr id="193" name="TextBox 192">
                      <a:extLst>
                        <a:ext uri="{FF2B5EF4-FFF2-40B4-BE49-F238E27FC236}">
                          <a16:creationId xmlns:a16="http://schemas.microsoft.com/office/drawing/2014/main" id="{6F0ACABE-84EF-5A4E-B40B-DEA96BC87685}"/>
                        </a:ext>
                      </a:extLst>
                    </p:cNvPr>
                    <p:cNvSpPr txBox="1">
                      <a:spLocks noRot="1" noChangeAspect="1" noMove="1" noResize="1" noEditPoints="1" noAdjustHandles="1" noChangeArrowheads="1" noChangeShapeType="1" noTextEdit="1"/>
                    </p:cNvSpPr>
                    <p:nvPr/>
                  </p:nvSpPr>
                  <p:spPr>
                    <a:xfrm>
                      <a:off x="6667403" y="2704840"/>
                      <a:ext cx="190052" cy="215444"/>
                    </a:xfrm>
                    <a:prstGeom prst="rect">
                      <a:avLst/>
                    </a:prstGeom>
                    <a:blipFill>
                      <a:blip r:embed="rId21"/>
                      <a:stretch>
                        <a:fillRect l="-37500" b="-27778"/>
                      </a:stretch>
                    </a:blipFill>
                  </p:spPr>
                  <p:txBody>
                    <a:bodyPr/>
                    <a:lstStyle/>
                    <a:p>
                      <a:r>
                        <a:rPr lang="en-GB">
                          <a:noFill/>
                        </a:rPr>
                        <a:t> </a:t>
                      </a:r>
                    </a:p>
                  </p:txBody>
                </p:sp>
              </mc:Fallback>
            </mc:AlternateContent>
          </p:grpSp>
          <p:grpSp>
            <p:nvGrpSpPr>
              <p:cNvPr id="222" name="Group 221">
                <a:extLst>
                  <a:ext uri="{FF2B5EF4-FFF2-40B4-BE49-F238E27FC236}">
                    <a16:creationId xmlns:a16="http://schemas.microsoft.com/office/drawing/2014/main" id="{35B4FB9C-81A6-3E4F-BC3C-0784568C5121}"/>
                  </a:ext>
                </a:extLst>
              </p:cNvPr>
              <p:cNvGrpSpPr/>
              <p:nvPr/>
            </p:nvGrpSpPr>
            <p:grpSpPr>
              <a:xfrm>
                <a:off x="4652677" y="4361728"/>
                <a:ext cx="194219" cy="376144"/>
                <a:chOff x="5467171" y="4505676"/>
                <a:chExt cx="194219" cy="376144"/>
              </a:xfrm>
            </p:grpSpPr>
            <p:sp>
              <p:nvSpPr>
                <p:cNvPr id="264" name="Rectangle 263">
                  <a:extLst>
                    <a:ext uri="{FF2B5EF4-FFF2-40B4-BE49-F238E27FC236}">
                      <a16:creationId xmlns:a16="http://schemas.microsoft.com/office/drawing/2014/main" id="{06AC2789-9592-2B4A-864D-3B56A8168EF7}"/>
                    </a:ext>
                  </a:extLst>
                </p:cNvPr>
                <p:cNvSpPr/>
                <p:nvPr/>
              </p:nvSpPr>
              <p:spPr>
                <a:xfrm>
                  <a:off x="5497228" y="4737820"/>
                  <a:ext cx="144000" cy="14400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mc:AlternateContent xmlns:mc="http://schemas.openxmlformats.org/markup-compatibility/2006" xmlns:a14="http://schemas.microsoft.com/office/drawing/2010/main">
              <mc:Choice Requires="a14">
                <p:sp>
                  <p:nvSpPr>
                    <p:cNvPr id="265" name="TextBox 264">
                      <a:extLst>
                        <a:ext uri="{FF2B5EF4-FFF2-40B4-BE49-F238E27FC236}">
                          <a16:creationId xmlns:a16="http://schemas.microsoft.com/office/drawing/2014/main" id="{4D9676A9-1E45-FB40-8025-F5AFB5E51A77}"/>
                        </a:ext>
                      </a:extLst>
                    </p:cNvPr>
                    <p:cNvSpPr txBox="1"/>
                    <p:nvPr/>
                  </p:nvSpPr>
                  <p:spPr>
                    <a:xfrm>
                      <a:off x="5467171" y="4505676"/>
                      <a:ext cx="194219"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2</m:t>
                                </m:r>
                              </m:sub>
                            </m:sSub>
                          </m:oMath>
                        </m:oMathPara>
                      </a14:m>
                      <a:endParaRPr lang="en-GB" sz="1400" dirty="0">
                        <a:solidFill>
                          <a:schemeClr val="tx1"/>
                        </a:solidFill>
                      </a:endParaRPr>
                    </a:p>
                  </p:txBody>
                </p:sp>
              </mc:Choice>
              <mc:Fallback xmlns="">
                <p:sp>
                  <p:nvSpPr>
                    <p:cNvPr id="74" name="TextBox 73">
                      <a:extLst>
                        <a:ext uri="{FF2B5EF4-FFF2-40B4-BE49-F238E27FC236}">
                          <a16:creationId xmlns:a16="http://schemas.microsoft.com/office/drawing/2014/main" id="{4E94406F-0346-7E44-AAD6-6115D2F26F4A}"/>
                        </a:ext>
                      </a:extLst>
                    </p:cNvPr>
                    <p:cNvSpPr txBox="1">
                      <a:spLocks noRot="1" noChangeAspect="1" noMove="1" noResize="1" noEditPoints="1" noAdjustHandles="1" noChangeArrowheads="1" noChangeShapeType="1" noTextEdit="1"/>
                    </p:cNvSpPr>
                    <p:nvPr/>
                  </p:nvSpPr>
                  <p:spPr>
                    <a:xfrm>
                      <a:off x="5467171" y="4505676"/>
                      <a:ext cx="194219" cy="215444"/>
                    </a:xfrm>
                    <a:prstGeom prst="rect">
                      <a:avLst/>
                    </a:prstGeom>
                    <a:blipFill>
                      <a:blip r:embed="rId22"/>
                      <a:stretch>
                        <a:fillRect l="-35294" b="-33333"/>
                      </a:stretch>
                    </a:blipFill>
                  </p:spPr>
                  <p:txBody>
                    <a:bodyPr/>
                    <a:lstStyle/>
                    <a:p>
                      <a:r>
                        <a:rPr lang="en-GB">
                          <a:noFill/>
                        </a:rPr>
                        <a:t> </a:t>
                      </a:r>
                    </a:p>
                  </p:txBody>
                </p:sp>
              </mc:Fallback>
            </mc:AlternateContent>
          </p:grpSp>
          <p:grpSp>
            <p:nvGrpSpPr>
              <p:cNvPr id="223" name="Group 222">
                <a:extLst>
                  <a:ext uri="{FF2B5EF4-FFF2-40B4-BE49-F238E27FC236}">
                    <a16:creationId xmlns:a16="http://schemas.microsoft.com/office/drawing/2014/main" id="{A416F140-8275-0847-AAFC-0FA71594E713}"/>
                  </a:ext>
                </a:extLst>
              </p:cNvPr>
              <p:cNvGrpSpPr/>
              <p:nvPr/>
            </p:nvGrpSpPr>
            <p:grpSpPr>
              <a:xfrm>
                <a:off x="5113863" y="4362082"/>
                <a:ext cx="194219" cy="377457"/>
                <a:chOff x="5928357" y="4506030"/>
                <a:chExt cx="194219" cy="377457"/>
              </a:xfrm>
            </p:grpSpPr>
            <p:sp>
              <p:nvSpPr>
                <p:cNvPr id="262" name="Rectangle 261">
                  <a:extLst>
                    <a:ext uri="{FF2B5EF4-FFF2-40B4-BE49-F238E27FC236}">
                      <a16:creationId xmlns:a16="http://schemas.microsoft.com/office/drawing/2014/main" id="{B1133E85-2EFB-324D-892A-B77CD16A4F4E}"/>
                    </a:ext>
                  </a:extLst>
                </p:cNvPr>
                <p:cNvSpPr/>
                <p:nvPr/>
              </p:nvSpPr>
              <p:spPr>
                <a:xfrm>
                  <a:off x="5947639" y="4739487"/>
                  <a:ext cx="144000" cy="144000"/>
                </a:xfrm>
                <a:prstGeom prst="rect">
                  <a:avLst/>
                </a:prstGeom>
                <a:solidFill>
                  <a:schemeClr val="tx1">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lumMod val="40000"/>
                        <a:lumOff val="60000"/>
                      </a:schemeClr>
                    </a:solidFill>
                  </a:endParaRPr>
                </a:p>
              </p:txBody>
            </p:sp>
            <mc:AlternateContent xmlns:mc="http://schemas.openxmlformats.org/markup-compatibility/2006" xmlns:a14="http://schemas.microsoft.com/office/drawing/2010/main">
              <mc:Choice Requires="a14">
                <p:sp>
                  <p:nvSpPr>
                    <p:cNvPr id="263" name="TextBox 262">
                      <a:extLst>
                        <a:ext uri="{FF2B5EF4-FFF2-40B4-BE49-F238E27FC236}">
                          <a16:creationId xmlns:a16="http://schemas.microsoft.com/office/drawing/2014/main" id="{1A937CA9-1A88-7C4D-BCC5-5C98BAE03F25}"/>
                        </a:ext>
                      </a:extLst>
                    </p:cNvPr>
                    <p:cNvSpPr txBox="1"/>
                    <p:nvPr/>
                  </p:nvSpPr>
                  <p:spPr>
                    <a:xfrm>
                      <a:off x="5928357" y="4506030"/>
                      <a:ext cx="194219"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3</m:t>
                                </m:r>
                              </m:sub>
                            </m:sSub>
                          </m:oMath>
                        </m:oMathPara>
                      </a14:m>
                      <a:endParaRPr lang="en-GB" sz="1400" dirty="0">
                        <a:solidFill>
                          <a:schemeClr val="tx1"/>
                        </a:solidFill>
                      </a:endParaRPr>
                    </a:p>
                  </p:txBody>
                </p:sp>
              </mc:Choice>
              <mc:Fallback xmlns="">
                <p:sp>
                  <p:nvSpPr>
                    <p:cNvPr id="72" name="TextBox 71">
                      <a:extLst>
                        <a:ext uri="{FF2B5EF4-FFF2-40B4-BE49-F238E27FC236}">
                          <a16:creationId xmlns:a16="http://schemas.microsoft.com/office/drawing/2014/main" id="{DA81C451-E79E-9D4F-9E14-CEFD99F027E9}"/>
                        </a:ext>
                      </a:extLst>
                    </p:cNvPr>
                    <p:cNvSpPr txBox="1">
                      <a:spLocks noRot="1" noChangeAspect="1" noMove="1" noResize="1" noEditPoints="1" noAdjustHandles="1" noChangeArrowheads="1" noChangeShapeType="1" noTextEdit="1"/>
                    </p:cNvSpPr>
                    <p:nvPr/>
                  </p:nvSpPr>
                  <p:spPr>
                    <a:xfrm>
                      <a:off x="5928357" y="4506030"/>
                      <a:ext cx="194219" cy="215444"/>
                    </a:xfrm>
                    <a:prstGeom prst="rect">
                      <a:avLst/>
                    </a:prstGeom>
                    <a:blipFill>
                      <a:blip r:embed="rId23"/>
                      <a:stretch>
                        <a:fillRect l="-37500" b="-33333"/>
                      </a:stretch>
                    </a:blipFill>
                  </p:spPr>
                  <p:txBody>
                    <a:bodyPr/>
                    <a:lstStyle/>
                    <a:p>
                      <a:r>
                        <a:rPr lang="en-GB">
                          <a:noFill/>
                        </a:rPr>
                        <a:t> </a:t>
                      </a:r>
                    </a:p>
                  </p:txBody>
                </p:sp>
              </mc:Fallback>
            </mc:AlternateContent>
          </p:grpSp>
          <p:cxnSp>
            <p:nvCxnSpPr>
              <p:cNvPr id="224" name="Straight Connector 223">
                <a:extLst>
                  <a:ext uri="{FF2B5EF4-FFF2-40B4-BE49-F238E27FC236}">
                    <a16:creationId xmlns:a16="http://schemas.microsoft.com/office/drawing/2014/main" id="{74A616B3-8543-CB45-85AB-486DA8C8404E}"/>
                  </a:ext>
                </a:extLst>
              </p:cNvPr>
              <p:cNvCxnSpPr>
                <a:cxnSpLocks/>
                <a:stCxn id="205" idx="2"/>
                <a:endCxn id="260" idx="3"/>
              </p:cNvCxnSpPr>
              <p:nvPr/>
            </p:nvCxnSpPr>
            <p:spPr>
              <a:xfrm flipH="1" flipV="1">
                <a:off x="6306202" y="2856673"/>
                <a:ext cx="208629"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a:extLst>
                  <a:ext uri="{FF2B5EF4-FFF2-40B4-BE49-F238E27FC236}">
                    <a16:creationId xmlns:a16="http://schemas.microsoft.com/office/drawing/2014/main" id="{1028EE6E-F25F-3246-B68C-A9FB5F4FA9AC}"/>
                  </a:ext>
                </a:extLst>
              </p:cNvPr>
              <p:cNvCxnSpPr>
                <a:cxnSpLocks/>
                <a:stCxn id="246" idx="0"/>
                <a:endCxn id="260" idx="2"/>
              </p:cNvCxnSpPr>
              <p:nvPr/>
            </p:nvCxnSpPr>
            <p:spPr>
              <a:xfrm flipV="1">
                <a:off x="6089585" y="2928673"/>
                <a:ext cx="144617" cy="544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id="{2808A32B-6177-B548-ADB4-7EA285AEE864}"/>
                  </a:ext>
                </a:extLst>
              </p:cNvPr>
              <p:cNvCxnSpPr>
                <a:cxnSpLocks/>
                <a:stCxn id="258" idx="3"/>
                <a:endCxn id="204" idx="2"/>
              </p:cNvCxnSpPr>
              <p:nvPr/>
            </p:nvCxnSpPr>
            <p:spPr>
              <a:xfrm>
                <a:off x="4011827" y="2856673"/>
                <a:ext cx="18479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id="{7E9F2FFE-9CF4-394F-998C-0DEB35F11CD3}"/>
                  </a:ext>
                </a:extLst>
              </p:cNvPr>
              <p:cNvCxnSpPr>
                <a:cxnSpLocks/>
                <a:stCxn id="205" idx="6"/>
                <a:endCxn id="256" idx="1"/>
              </p:cNvCxnSpPr>
              <p:nvPr/>
            </p:nvCxnSpPr>
            <p:spPr>
              <a:xfrm flipV="1">
                <a:off x="7804552" y="2856673"/>
                <a:ext cx="18479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a:extLst>
                  <a:ext uri="{FF2B5EF4-FFF2-40B4-BE49-F238E27FC236}">
                    <a16:creationId xmlns:a16="http://schemas.microsoft.com/office/drawing/2014/main" id="{8983C2B7-72D3-F946-8D65-2A4185AFDA39}"/>
                  </a:ext>
                </a:extLst>
              </p:cNvPr>
              <p:cNvCxnSpPr>
                <a:cxnSpLocks/>
                <a:stCxn id="242" idx="4"/>
                <a:endCxn id="266" idx="0"/>
              </p:cNvCxnSpPr>
              <p:nvPr/>
            </p:nvCxnSpPr>
            <p:spPr>
              <a:xfrm flipH="1">
                <a:off x="5942305" y="2488892"/>
                <a:ext cx="153253" cy="2957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A651E95B-0DDE-0841-9359-323FCC2AFE03}"/>
                  </a:ext>
                </a:extLst>
              </p:cNvPr>
              <p:cNvCxnSpPr>
                <a:cxnSpLocks/>
                <a:stCxn id="242" idx="4"/>
                <a:endCxn id="260" idx="0"/>
              </p:cNvCxnSpPr>
              <p:nvPr/>
            </p:nvCxnSpPr>
            <p:spPr>
              <a:xfrm>
                <a:off x="6095558" y="2488892"/>
                <a:ext cx="138644" cy="2957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222420C0-7EA5-FB46-B892-E967AD95D0D0}"/>
                  </a:ext>
                </a:extLst>
              </p:cNvPr>
              <p:cNvCxnSpPr>
                <a:cxnSpLocks/>
                <a:stCxn id="258" idx="3"/>
                <a:endCxn id="243" idx="3"/>
              </p:cNvCxnSpPr>
              <p:nvPr/>
            </p:nvCxnSpPr>
            <p:spPr>
              <a:xfrm flipV="1">
                <a:off x="4011827" y="1973242"/>
                <a:ext cx="1578483" cy="8834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7BDF5959-970E-6241-B80C-019063ACBB19}"/>
                  </a:ext>
                </a:extLst>
              </p:cNvPr>
              <p:cNvCxnSpPr>
                <a:cxnSpLocks/>
                <a:stCxn id="243" idx="5"/>
                <a:endCxn id="256" idx="1"/>
              </p:cNvCxnSpPr>
              <p:nvPr/>
            </p:nvCxnSpPr>
            <p:spPr>
              <a:xfrm>
                <a:off x="6588861" y="1973242"/>
                <a:ext cx="1400485" cy="8834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33F4CBBE-668D-3043-A6A0-8F85AA92689C}"/>
                  </a:ext>
                </a:extLst>
              </p:cNvPr>
              <p:cNvCxnSpPr>
                <a:cxnSpLocks/>
                <a:stCxn id="258" idx="3"/>
                <a:endCxn id="246" idx="2"/>
              </p:cNvCxnSpPr>
              <p:nvPr/>
            </p:nvCxnSpPr>
            <p:spPr>
              <a:xfrm>
                <a:off x="4011827" y="2856673"/>
                <a:ext cx="1698433" cy="8111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148AC78C-86DB-1A48-AB0F-620190D718AC}"/>
                  </a:ext>
                </a:extLst>
              </p:cNvPr>
              <p:cNvCxnSpPr>
                <a:cxnSpLocks/>
                <a:stCxn id="256" idx="1"/>
                <a:endCxn id="246" idx="6"/>
              </p:cNvCxnSpPr>
              <p:nvPr/>
            </p:nvCxnSpPr>
            <p:spPr>
              <a:xfrm flipH="1">
                <a:off x="6468909" y="2856673"/>
                <a:ext cx="1520437" cy="8111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BF230C16-3BD4-3046-9427-DFC6E8DB99E5}"/>
                  </a:ext>
                </a:extLst>
              </p:cNvPr>
              <p:cNvCxnSpPr>
                <a:cxnSpLocks/>
                <a:stCxn id="262" idx="2"/>
                <a:endCxn id="247" idx="1"/>
              </p:cNvCxnSpPr>
              <p:nvPr/>
            </p:nvCxnSpPr>
            <p:spPr>
              <a:xfrm>
                <a:off x="5205145" y="4739539"/>
                <a:ext cx="455658" cy="2620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E427B5BB-F4D3-9145-96D1-7178D1373C6A}"/>
                  </a:ext>
                </a:extLst>
              </p:cNvPr>
              <p:cNvCxnSpPr>
                <a:cxnSpLocks/>
                <a:stCxn id="246" idx="4"/>
                <a:endCxn id="254" idx="3"/>
              </p:cNvCxnSpPr>
              <p:nvPr/>
            </p:nvCxnSpPr>
            <p:spPr>
              <a:xfrm>
                <a:off x="6089585" y="3862567"/>
                <a:ext cx="1497515" cy="7912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16A3813D-339D-E14E-AD85-D62845EB9844}"/>
                  </a:ext>
                </a:extLst>
              </p:cNvPr>
              <p:cNvCxnSpPr>
                <a:cxnSpLocks/>
                <a:stCxn id="247" idx="7"/>
                <a:endCxn id="254" idx="2"/>
              </p:cNvCxnSpPr>
              <p:nvPr/>
            </p:nvCxnSpPr>
            <p:spPr>
              <a:xfrm flipV="1">
                <a:off x="6542490" y="4725832"/>
                <a:ext cx="972610" cy="2757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F71EEF28-9FD7-5B48-BDD4-3C1EE01B3072}"/>
                  </a:ext>
                </a:extLst>
              </p:cNvPr>
              <p:cNvCxnSpPr>
                <a:cxnSpLocks/>
                <a:stCxn id="254" idx="2"/>
                <a:endCxn id="244" idx="0"/>
              </p:cNvCxnSpPr>
              <p:nvPr/>
            </p:nvCxnSpPr>
            <p:spPr>
              <a:xfrm>
                <a:off x="7515100" y="4725832"/>
                <a:ext cx="1" cy="43018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38" name="Group 237">
                <a:extLst>
                  <a:ext uri="{FF2B5EF4-FFF2-40B4-BE49-F238E27FC236}">
                    <a16:creationId xmlns:a16="http://schemas.microsoft.com/office/drawing/2014/main" id="{1BBD7F00-09D1-574F-91C2-AE7F4E3EFB4B}"/>
                  </a:ext>
                </a:extLst>
              </p:cNvPr>
              <p:cNvGrpSpPr/>
              <p:nvPr/>
            </p:nvGrpSpPr>
            <p:grpSpPr>
              <a:xfrm>
                <a:off x="6136182" y="2560892"/>
                <a:ext cx="190052" cy="367781"/>
                <a:chOff x="6950676" y="2704840"/>
                <a:chExt cx="190052" cy="367781"/>
              </a:xfrm>
            </p:grpSpPr>
            <p:sp>
              <p:nvSpPr>
                <p:cNvPr id="260" name="Rectangle 259">
                  <a:extLst>
                    <a:ext uri="{FF2B5EF4-FFF2-40B4-BE49-F238E27FC236}">
                      <a16:creationId xmlns:a16="http://schemas.microsoft.com/office/drawing/2014/main" id="{23B51056-5CC3-DF4E-9EDF-11898702C85E}"/>
                    </a:ext>
                  </a:extLst>
                </p:cNvPr>
                <p:cNvSpPr/>
                <p:nvPr/>
              </p:nvSpPr>
              <p:spPr>
                <a:xfrm>
                  <a:off x="6976696" y="2928621"/>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mc:AlternateContent xmlns:mc="http://schemas.openxmlformats.org/markup-compatibility/2006" xmlns:a14="http://schemas.microsoft.com/office/drawing/2010/main">
              <mc:Choice Requires="a14">
                <p:sp>
                  <p:nvSpPr>
                    <p:cNvPr id="261" name="TextBox 260">
                      <a:extLst>
                        <a:ext uri="{FF2B5EF4-FFF2-40B4-BE49-F238E27FC236}">
                          <a16:creationId xmlns:a16="http://schemas.microsoft.com/office/drawing/2014/main" id="{B0F7D115-620B-1F4B-A123-17D1A4621E07}"/>
                        </a:ext>
                      </a:extLst>
                    </p:cNvPr>
                    <p:cNvSpPr txBox="1"/>
                    <p:nvPr/>
                  </p:nvSpPr>
                  <p:spPr>
                    <a:xfrm>
                      <a:off x="6950676" y="2704840"/>
                      <a:ext cx="190052"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i="1" smtClean="0">
                                    <a:solidFill>
                                      <a:schemeClr val="tx1"/>
                                    </a:solidFill>
                                    <a:latin typeface="Cambria Math" panose="02040503050406030204" pitchFamily="18" charset="0"/>
                                  </a:rPr>
                                </m:ctrlPr>
                              </m:sSubPr>
                              <m:e>
                                <m:r>
                                  <a:rPr lang="de-DE" sz="1400" i="1">
                                    <a:solidFill>
                                      <a:schemeClr val="tx1"/>
                                    </a:solidFill>
                                    <a:latin typeface="Cambria Math" panose="02040503050406030204" pitchFamily="18" charset="0"/>
                                  </a:rPr>
                                  <m:t>𝑓</m:t>
                                </m:r>
                              </m:e>
                              <m:sub>
                                <m:r>
                                  <a:rPr lang="de-DE" sz="1400" i="1">
                                    <a:solidFill>
                                      <a:schemeClr val="tx1"/>
                                    </a:solidFill>
                                    <a:latin typeface="Cambria Math" panose="02040503050406030204" pitchFamily="18" charset="0"/>
                                  </a:rPr>
                                  <m:t>1</m:t>
                                </m:r>
                              </m:sub>
                            </m:sSub>
                          </m:oMath>
                        </m:oMathPara>
                      </a14:m>
                      <a:endParaRPr lang="en-GB" sz="1400" dirty="0">
                        <a:solidFill>
                          <a:schemeClr val="tx1"/>
                        </a:solidFill>
                      </a:endParaRPr>
                    </a:p>
                  </p:txBody>
                </p:sp>
              </mc:Choice>
              <mc:Fallback xmlns="">
                <p:sp>
                  <p:nvSpPr>
                    <p:cNvPr id="187" name="TextBox 186">
                      <a:extLst>
                        <a:ext uri="{FF2B5EF4-FFF2-40B4-BE49-F238E27FC236}">
                          <a16:creationId xmlns:a16="http://schemas.microsoft.com/office/drawing/2014/main" id="{CAD7B5D5-BD07-1C43-8A51-00A153632509}"/>
                        </a:ext>
                      </a:extLst>
                    </p:cNvPr>
                    <p:cNvSpPr txBox="1">
                      <a:spLocks noRot="1" noChangeAspect="1" noMove="1" noResize="1" noEditPoints="1" noAdjustHandles="1" noChangeArrowheads="1" noChangeShapeType="1" noTextEdit="1"/>
                    </p:cNvSpPr>
                    <p:nvPr/>
                  </p:nvSpPr>
                  <p:spPr>
                    <a:xfrm>
                      <a:off x="6950676" y="2704840"/>
                      <a:ext cx="190052" cy="215444"/>
                    </a:xfrm>
                    <a:prstGeom prst="rect">
                      <a:avLst/>
                    </a:prstGeom>
                    <a:blipFill>
                      <a:blip r:embed="rId24"/>
                      <a:stretch>
                        <a:fillRect l="-37500" b="-27778"/>
                      </a:stretch>
                    </a:blipFill>
                  </p:spPr>
                  <p:txBody>
                    <a:bodyPr/>
                    <a:lstStyle/>
                    <a:p>
                      <a:r>
                        <a:rPr lang="en-GB">
                          <a:noFill/>
                        </a:rPr>
                        <a:t> </a:t>
                      </a:r>
                    </a:p>
                  </p:txBody>
                </p:sp>
              </mc:Fallback>
            </mc:AlternateContent>
          </p:grpSp>
          <p:grpSp>
            <p:nvGrpSpPr>
              <p:cNvPr id="239" name="Group 238">
                <a:extLst>
                  <a:ext uri="{FF2B5EF4-FFF2-40B4-BE49-F238E27FC236}">
                    <a16:creationId xmlns:a16="http://schemas.microsoft.com/office/drawing/2014/main" id="{2DDF147A-7192-BB4D-89E5-39C7515B43B0}"/>
                  </a:ext>
                </a:extLst>
              </p:cNvPr>
              <p:cNvGrpSpPr/>
              <p:nvPr/>
            </p:nvGrpSpPr>
            <p:grpSpPr>
              <a:xfrm>
                <a:off x="3847952" y="2560892"/>
                <a:ext cx="190052" cy="367781"/>
                <a:chOff x="4662446" y="2704840"/>
                <a:chExt cx="190052" cy="367781"/>
              </a:xfrm>
            </p:grpSpPr>
            <p:sp>
              <p:nvSpPr>
                <p:cNvPr id="258" name="Rectangle 257">
                  <a:extLst>
                    <a:ext uri="{FF2B5EF4-FFF2-40B4-BE49-F238E27FC236}">
                      <a16:creationId xmlns:a16="http://schemas.microsoft.com/office/drawing/2014/main" id="{9012D54B-5214-E842-A46B-24827866C64F}"/>
                    </a:ext>
                  </a:extLst>
                </p:cNvPr>
                <p:cNvSpPr/>
                <p:nvPr/>
              </p:nvSpPr>
              <p:spPr>
                <a:xfrm>
                  <a:off x="4682321" y="2928621"/>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mc:AlternateContent xmlns:mc="http://schemas.openxmlformats.org/markup-compatibility/2006" xmlns:a14="http://schemas.microsoft.com/office/drawing/2010/main">
              <mc:Choice Requires="a14">
                <p:sp>
                  <p:nvSpPr>
                    <p:cNvPr id="259" name="TextBox 258">
                      <a:extLst>
                        <a:ext uri="{FF2B5EF4-FFF2-40B4-BE49-F238E27FC236}">
                          <a16:creationId xmlns:a16="http://schemas.microsoft.com/office/drawing/2014/main" id="{5715CC8F-A9ED-F648-B173-636FB16B8799}"/>
                        </a:ext>
                      </a:extLst>
                    </p:cNvPr>
                    <p:cNvSpPr txBox="1"/>
                    <p:nvPr/>
                  </p:nvSpPr>
                  <p:spPr>
                    <a:xfrm>
                      <a:off x="4662446" y="2704840"/>
                      <a:ext cx="190052"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1</m:t>
                                </m:r>
                              </m:sub>
                            </m:sSub>
                          </m:oMath>
                        </m:oMathPara>
                      </a14:m>
                      <a:endParaRPr lang="en-GB" sz="1400" dirty="0">
                        <a:solidFill>
                          <a:schemeClr val="tx1"/>
                        </a:solidFill>
                      </a:endParaRPr>
                    </a:p>
                  </p:txBody>
                </p:sp>
              </mc:Choice>
              <mc:Fallback xmlns="">
                <p:sp>
                  <p:nvSpPr>
                    <p:cNvPr id="68" name="TextBox 67">
                      <a:extLst>
                        <a:ext uri="{FF2B5EF4-FFF2-40B4-BE49-F238E27FC236}">
                          <a16:creationId xmlns:a16="http://schemas.microsoft.com/office/drawing/2014/main" id="{2C84EBCD-28B5-CF40-89B7-0841003239BE}"/>
                        </a:ext>
                      </a:extLst>
                    </p:cNvPr>
                    <p:cNvSpPr txBox="1">
                      <a:spLocks noRot="1" noChangeAspect="1" noMove="1" noResize="1" noEditPoints="1" noAdjustHandles="1" noChangeArrowheads="1" noChangeShapeType="1" noTextEdit="1"/>
                    </p:cNvSpPr>
                    <p:nvPr/>
                  </p:nvSpPr>
                  <p:spPr>
                    <a:xfrm>
                      <a:off x="4662446" y="2704840"/>
                      <a:ext cx="190052" cy="215444"/>
                    </a:xfrm>
                    <a:prstGeom prst="rect">
                      <a:avLst/>
                    </a:prstGeom>
                    <a:blipFill>
                      <a:blip r:embed="rId25"/>
                      <a:stretch>
                        <a:fillRect l="-37500" b="-27778"/>
                      </a:stretch>
                    </a:blipFill>
                  </p:spPr>
                  <p:txBody>
                    <a:bodyPr/>
                    <a:lstStyle/>
                    <a:p>
                      <a:r>
                        <a:rPr lang="en-GB">
                          <a:noFill/>
                        </a:rPr>
                        <a:t> </a:t>
                      </a:r>
                    </a:p>
                  </p:txBody>
                </p:sp>
              </mc:Fallback>
            </mc:AlternateContent>
          </p:grpSp>
          <p:grpSp>
            <p:nvGrpSpPr>
              <p:cNvPr id="240" name="Group 239">
                <a:extLst>
                  <a:ext uri="{FF2B5EF4-FFF2-40B4-BE49-F238E27FC236}">
                    <a16:creationId xmlns:a16="http://schemas.microsoft.com/office/drawing/2014/main" id="{AD58427E-BE1C-8D4E-AC87-BE5861AC745E}"/>
                  </a:ext>
                </a:extLst>
              </p:cNvPr>
              <p:cNvGrpSpPr/>
              <p:nvPr/>
            </p:nvGrpSpPr>
            <p:grpSpPr>
              <a:xfrm>
                <a:off x="7966320" y="2560892"/>
                <a:ext cx="190052" cy="367781"/>
                <a:chOff x="8780814" y="2704840"/>
                <a:chExt cx="190052" cy="367781"/>
              </a:xfrm>
            </p:grpSpPr>
            <p:sp>
              <p:nvSpPr>
                <p:cNvPr id="256" name="Rectangle 255">
                  <a:extLst>
                    <a:ext uri="{FF2B5EF4-FFF2-40B4-BE49-F238E27FC236}">
                      <a16:creationId xmlns:a16="http://schemas.microsoft.com/office/drawing/2014/main" id="{E85AF2C5-E79E-544E-8740-4AC920A0D32E}"/>
                    </a:ext>
                  </a:extLst>
                </p:cNvPr>
                <p:cNvSpPr/>
                <p:nvPr/>
              </p:nvSpPr>
              <p:spPr>
                <a:xfrm>
                  <a:off x="8803840" y="2928621"/>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mc:AlternateContent xmlns:mc="http://schemas.openxmlformats.org/markup-compatibility/2006" xmlns:a14="http://schemas.microsoft.com/office/drawing/2010/main">
              <mc:Choice Requires="a14">
                <p:sp>
                  <p:nvSpPr>
                    <p:cNvPr id="257" name="TextBox 256">
                      <a:extLst>
                        <a:ext uri="{FF2B5EF4-FFF2-40B4-BE49-F238E27FC236}">
                          <a16:creationId xmlns:a16="http://schemas.microsoft.com/office/drawing/2014/main" id="{8D9CBA9C-F824-1F49-BC7A-6964A8196D57}"/>
                        </a:ext>
                      </a:extLst>
                    </p:cNvPr>
                    <p:cNvSpPr txBox="1"/>
                    <p:nvPr/>
                  </p:nvSpPr>
                  <p:spPr>
                    <a:xfrm>
                      <a:off x="8780814" y="2704840"/>
                      <a:ext cx="190052"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i="1" smtClean="0">
                                    <a:solidFill>
                                      <a:schemeClr val="tx1"/>
                                    </a:solidFill>
                                    <a:latin typeface="Cambria Math" panose="02040503050406030204" pitchFamily="18" charset="0"/>
                                  </a:rPr>
                                </m:ctrlPr>
                              </m:sSubPr>
                              <m:e>
                                <m:r>
                                  <a:rPr lang="de-DE" sz="1400" i="1">
                                    <a:solidFill>
                                      <a:schemeClr val="tx1"/>
                                    </a:solidFill>
                                    <a:latin typeface="Cambria Math" panose="02040503050406030204" pitchFamily="18" charset="0"/>
                                  </a:rPr>
                                  <m:t>𝑓</m:t>
                                </m:r>
                              </m:e>
                              <m:sub>
                                <m:r>
                                  <a:rPr lang="de-DE" sz="1400" i="1">
                                    <a:solidFill>
                                      <a:schemeClr val="tx1"/>
                                    </a:solidFill>
                                    <a:latin typeface="Cambria Math" panose="02040503050406030204" pitchFamily="18" charset="0"/>
                                  </a:rPr>
                                  <m:t>1</m:t>
                                </m:r>
                              </m:sub>
                            </m:sSub>
                          </m:oMath>
                        </m:oMathPara>
                      </a14:m>
                      <a:endParaRPr lang="en-GB" sz="1400" dirty="0">
                        <a:solidFill>
                          <a:schemeClr val="tx1"/>
                        </a:solidFill>
                      </a:endParaRPr>
                    </a:p>
                  </p:txBody>
                </p:sp>
              </mc:Choice>
              <mc:Fallback xmlns="">
                <p:sp>
                  <p:nvSpPr>
                    <p:cNvPr id="66" name="TextBox 65">
                      <a:extLst>
                        <a:ext uri="{FF2B5EF4-FFF2-40B4-BE49-F238E27FC236}">
                          <a16:creationId xmlns:a16="http://schemas.microsoft.com/office/drawing/2014/main" id="{9C711483-E76E-F04C-85DF-49A081FA0E16}"/>
                        </a:ext>
                      </a:extLst>
                    </p:cNvPr>
                    <p:cNvSpPr txBox="1">
                      <a:spLocks noRot="1" noChangeAspect="1" noMove="1" noResize="1" noEditPoints="1" noAdjustHandles="1" noChangeArrowheads="1" noChangeShapeType="1" noTextEdit="1"/>
                    </p:cNvSpPr>
                    <p:nvPr/>
                  </p:nvSpPr>
                  <p:spPr>
                    <a:xfrm>
                      <a:off x="8780814" y="2704840"/>
                      <a:ext cx="190052" cy="215444"/>
                    </a:xfrm>
                    <a:prstGeom prst="rect">
                      <a:avLst/>
                    </a:prstGeom>
                    <a:blipFill>
                      <a:blip r:embed="rId26"/>
                      <a:stretch>
                        <a:fillRect l="-37500" b="-27778"/>
                      </a:stretch>
                    </a:blipFill>
                  </p:spPr>
                  <p:txBody>
                    <a:bodyPr/>
                    <a:lstStyle/>
                    <a:p>
                      <a:r>
                        <a:rPr lang="en-GB">
                          <a:noFill/>
                        </a:rPr>
                        <a:t> </a:t>
                      </a:r>
                    </a:p>
                  </p:txBody>
                </p:sp>
              </mc:Fallback>
            </mc:AlternateContent>
          </p:grpSp>
          <p:grpSp>
            <p:nvGrpSpPr>
              <p:cNvPr id="241" name="Group 240">
                <a:extLst>
                  <a:ext uri="{FF2B5EF4-FFF2-40B4-BE49-F238E27FC236}">
                    <a16:creationId xmlns:a16="http://schemas.microsoft.com/office/drawing/2014/main" id="{E6547CA7-7C02-5B40-B3A3-E5B1426AC1EE}"/>
                  </a:ext>
                </a:extLst>
              </p:cNvPr>
              <p:cNvGrpSpPr/>
              <p:nvPr/>
            </p:nvGrpSpPr>
            <p:grpSpPr>
              <a:xfrm>
                <a:off x="7417990" y="4362082"/>
                <a:ext cx="194219" cy="363750"/>
                <a:chOff x="8232484" y="4506030"/>
                <a:chExt cx="194219" cy="363750"/>
              </a:xfrm>
            </p:grpSpPr>
            <p:sp>
              <p:nvSpPr>
                <p:cNvPr id="254" name="Rectangle 253">
                  <a:extLst>
                    <a:ext uri="{FF2B5EF4-FFF2-40B4-BE49-F238E27FC236}">
                      <a16:creationId xmlns:a16="http://schemas.microsoft.com/office/drawing/2014/main" id="{67BA2FD5-F5AF-CB46-A82C-5E87CE48CD9F}"/>
                    </a:ext>
                  </a:extLst>
                </p:cNvPr>
                <p:cNvSpPr/>
                <p:nvPr/>
              </p:nvSpPr>
              <p:spPr>
                <a:xfrm>
                  <a:off x="8257594" y="4725780"/>
                  <a:ext cx="144000" cy="144000"/>
                </a:xfrm>
                <a:prstGeom prst="rect">
                  <a:avLst/>
                </a:prstGeom>
                <a:solidFill>
                  <a:schemeClr val="tx1">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lumMod val="40000"/>
                        <a:lumOff val="60000"/>
                      </a:schemeClr>
                    </a:solidFill>
                  </a:endParaRPr>
                </a:p>
              </p:txBody>
            </p:sp>
            <mc:AlternateContent xmlns:mc="http://schemas.openxmlformats.org/markup-compatibility/2006" xmlns:a14="http://schemas.microsoft.com/office/drawing/2010/main">
              <mc:Choice Requires="a14">
                <p:sp>
                  <p:nvSpPr>
                    <p:cNvPr id="255" name="TextBox 254">
                      <a:extLst>
                        <a:ext uri="{FF2B5EF4-FFF2-40B4-BE49-F238E27FC236}">
                          <a16:creationId xmlns:a16="http://schemas.microsoft.com/office/drawing/2014/main" id="{B2552B60-F869-3E41-AAA0-A618F278D82B}"/>
                        </a:ext>
                      </a:extLst>
                    </p:cNvPr>
                    <p:cNvSpPr txBox="1"/>
                    <p:nvPr/>
                  </p:nvSpPr>
                  <p:spPr>
                    <a:xfrm>
                      <a:off x="8232484" y="4506030"/>
                      <a:ext cx="194219"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3</m:t>
                                </m:r>
                              </m:sub>
                            </m:sSub>
                          </m:oMath>
                        </m:oMathPara>
                      </a14:m>
                      <a:endParaRPr lang="en-GB" sz="1400" dirty="0">
                        <a:solidFill>
                          <a:schemeClr val="tx1"/>
                        </a:solidFill>
                      </a:endParaRPr>
                    </a:p>
                  </p:txBody>
                </p:sp>
              </mc:Choice>
              <mc:Fallback xmlns="">
                <p:sp>
                  <p:nvSpPr>
                    <p:cNvPr id="64" name="TextBox 63">
                      <a:extLst>
                        <a:ext uri="{FF2B5EF4-FFF2-40B4-BE49-F238E27FC236}">
                          <a16:creationId xmlns:a16="http://schemas.microsoft.com/office/drawing/2014/main" id="{65BEA312-1820-4D44-90EE-368A35BF3543}"/>
                        </a:ext>
                      </a:extLst>
                    </p:cNvPr>
                    <p:cNvSpPr txBox="1">
                      <a:spLocks noRot="1" noChangeAspect="1" noMove="1" noResize="1" noEditPoints="1" noAdjustHandles="1" noChangeArrowheads="1" noChangeShapeType="1" noTextEdit="1"/>
                    </p:cNvSpPr>
                    <p:nvPr/>
                  </p:nvSpPr>
                  <p:spPr>
                    <a:xfrm>
                      <a:off x="8232484" y="4506030"/>
                      <a:ext cx="194219" cy="215444"/>
                    </a:xfrm>
                    <a:prstGeom prst="rect">
                      <a:avLst/>
                    </a:prstGeom>
                    <a:blipFill>
                      <a:blip r:embed="rId27"/>
                      <a:stretch>
                        <a:fillRect l="-37500" b="-33333"/>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242" name="TextBox 241">
                    <a:extLst>
                      <a:ext uri="{FF2B5EF4-FFF2-40B4-BE49-F238E27FC236}">
                        <a16:creationId xmlns:a16="http://schemas.microsoft.com/office/drawing/2014/main" id="{C1E898DE-A813-344A-A5B1-7130DD82375B}"/>
                      </a:ext>
                    </a:extLst>
                  </p:cNvPr>
                  <p:cNvSpPr txBox="1"/>
                  <p:nvPr/>
                </p:nvSpPr>
                <p:spPr>
                  <a:xfrm>
                    <a:off x="5455882" y="2099379"/>
                    <a:ext cx="1279352" cy="389513"/>
                  </a:xfrm>
                  <a:prstGeom prst="ellipse">
                    <a:avLst/>
                  </a:prstGeom>
                  <a:solidFill>
                    <a:srgbClr val="FFC000"/>
                  </a:solidFill>
                  <a:ln>
                    <a:solidFill>
                      <a:schemeClr val="tx1"/>
                    </a:solidFill>
                  </a:ln>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r>
                            <a:rPr lang="de-DE" i="1" smtClean="0">
                              <a:solidFill>
                                <a:schemeClr val="bg1"/>
                              </a:solidFill>
                              <a:latin typeface="Cambria Math" panose="02040503050406030204" pitchFamily="18" charset="0"/>
                            </a:rPr>
                            <m:t>𝐴𝑐𝑐</m:t>
                          </m:r>
                          <m:r>
                            <m:rPr>
                              <m:nor/>
                            </m:rPr>
                            <a:rPr lang="en-GB">
                              <a:solidFill>
                                <a:schemeClr val="bg1"/>
                              </a:solidFill>
                              <a:latin typeface="Cambria Math" charset="0"/>
                            </a:rPr>
                            <m:t>.</m:t>
                          </m:r>
                          <m:r>
                            <a:rPr lang="de-DE" b="0" i="1" smtClean="0">
                              <a:solidFill>
                                <a:schemeClr val="bg1"/>
                              </a:solidFill>
                              <a:latin typeface="Cambria Math" panose="02040503050406030204" pitchFamily="18" charset="0"/>
                            </a:rPr>
                            <m:t>𝑛𝑢𝑐𝑙</m:t>
                          </m:r>
                        </m:oMath>
                      </m:oMathPara>
                    </a14:m>
                    <a:endParaRPr lang="en-GB" dirty="0">
                      <a:solidFill>
                        <a:schemeClr val="bg1"/>
                      </a:solidFill>
                    </a:endParaRPr>
                  </a:p>
                </p:txBody>
              </p:sp>
            </mc:Choice>
            <mc:Fallback xmlns="">
              <p:sp>
                <p:nvSpPr>
                  <p:cNvPr id="242" name="TextBox 241">
                    <a:extLst>
                      <a:ext uri="{FF2B5EF4-FFF2-40B4-BE49-F238E27FC236}">
                        <a16:creationId xmlns:a16="http://schemas.microsoft.com/office/drawing/2014/main" id="{C1E898DE-A813-344A-A5B1-7130DD82375B}"/>
                      </a:ext>
                    </a:extLst>
                  </p:cNvPr>
                  <p:cNvSpPr txBox="1">
                    <a:spLocks noRot="1" noChangeAspect="1" noMove="1" noResize="1" noEditPoints="1" noAdjustHandles="1" noChangeArrowheads="1" noChangeShapeType="1" noTextEdit="1"/>
                  </p:cNvSpPr>
                  <p:nvPr/>
                </p:nvSpPr>
                <p:spPr>
                  <a:xfrm>
                    <a:off x="5455882" y="2099379"/>
                    <a:ext cx="1279352" cy="389513"/>
                  </a:xfrm>
                  <a:prstGeom prst="ellipse">
                    <a:avLst/>
                  </a:prstGeom>
                  <a:blipFill>
                    <a:blip r:embed="rId2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3" name="TextBox 242">
                    <a:extLst>
                      <a:ext uri="{FF2B5EF4-FFF2-40B4-BE49-F238E27FC236}">
                        <a16:creationId xmlns:a16="http://schemas.microsoft.com/office/drawing/2014/main" id="{71B84788-88E6-974F-A82A-F7CC7245B671}"/>
                      </a:ext>
                    </a:extLst>
                  </p:cNvPr>
                  <p:cNvSpPr txBox="1"/>
                  <p:nvPr/>
                </p:nvSpPr>
                <p:spPr>
                  <a:xfrm>
                    <a:off x="5383503" y="1640772"/>
                    <a:ext cx="1412165" cy="389513"/>
                  </a:xfrm>
                  <a:prstGeom prst="ellipse">
                    <a:avLst/>
                  </a:prstGeom>
                  <a:solidFill>
                    <a:srgbClr val="FFC000"/>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solidFill>
                                <a:schemeClr val="bg1"/>
                              </a:solidFill>
                              <a:latin typeface="Cambria Math" panose="02040503050406030204" pitchFamily="18" charset="0"/>
                            </a:rPr>
                            <m:t>𝐴𝑐𝑐</m:t>
                          </m:r>
                          <m:r>
                            <m:rPr>
                              <m:nor/>
                            </m:rPr>
                            <a:rPr lang="en-GB">
                              <a:solidFill>
                                <a:schemeClr val="bg1"/>
                              </a:solidFill>
                              <a:latin typeface="Cambria Math" charset="0"/>
                            </a:rPr>
                            <m:t>.</m:t>
                          </m:r>
                          <m:r>
                            <a:rPr lang="de-DE" i="1">
                              <a:solidFill>
                                <a:schemeClr val="bg1"/>
                              </a:solidFill>
                              <a:latin typeface="Cambria Math" panose="02040503050406030204" pitchFamily="18" charset="0"/>
                            </a:rPr>
                            <m:t>𝑐h𝑒𝑚</m:t>
                          </m:r>
                        </m:oMath>
                      </m:oMathPara>
                    </a14:m>
                    <a:endParaRPr lang="en-GB" dirty="0">
                      <a:solidFill>
                        <a:schemeClr val="bg1"/>
                      </a:solidFill>
                    </a:endParaRPr>
                  </a:p>
                </p:txBody>
              </p:sp>
            </mc:Choice>
            <mc:Fallback xmlns="">
              <p:sp>
                <p:nvSpPr>
                  <p:cNvPr id="243" name="TextBox 242">
                    <a:extLst>
                      <a:ext uri="{FF2B5EF4-FFF2-40B4-BE49-F238E27FC236}">
                        <a16:creationId xmlns:a16="http://schemas.microsoft.com/office/drawing/2014/main" id="{71B84788-88E6-974F-A82A-F7CC7245B671}"/>
                      </a:ext>
                    </a:extLst>
                  </p:cNvPr>
                  <p:cNvSpPr txBox="1">
                    <a:spLocks noRot="1" noChangeAspect="1" noMove="1" noResize="1" noEditPoints="1" noAdjustHandles="1" noChangeArrowheads="1" noChangeShapeType="1" noTextEdit="1"/>
                  </p:cNvSpPr>
                  <p:nvPr/>
                </p:nvSpPr>
                <p:spPr>
                  <a:xfrm>
                    <a:off x="5383503" y="1640772"/>
                    <a:ext cx="1412165" cy="389513"/>
                  </a:xfrm>
                  <a:prstGeom prst="ellipse">
                    <a:avLst/>
                  </a:prstGeom>
                  <a:blipFill>
                    <a:blip r:embed="rId29"/>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4" name="TextBox 243">
                    <a:extLst>
                      <a:ext uri="{FF2B5EF4-FFF2-40B4-BE49-F238E27FC236}">
                        <a16:creationId xmlns:a16="http://schemas.microsoft.com/office/drawing/2014/main" id="{45C31C14-9D79-DE44-BDC0-E7C7B24DA96A}"/>
                      </a:ext>
                    </a:extLst>
                  </p:cNvPr>
                  <p:cNvSpPr txBox="1"/>
                  <p:nvPr/>
                </p:nvSpPr>
                <p:spPr>
                  <a:xfrm>
                    <a:off x="6542490" y="5156016"/>
                    <a:ext cx="1945221" cy="389513"/>
                  </a:xfrm>
                  <a:prstGeom prst="ellipse">
                    <a:avLst/>
                  </a:prstGeom>
                  <a:solidFill>
                    <a:srgbClr val="FFC000"/>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i="1" smtClean="0">
                              <a:solidFill>
                                <a:schemeClr val="bg1"/>
                              </a:solidFill>
                              <a:latin typeface="Cambria Math" charset="0"/>
                            </a:rPr>
                            <m:t>𝑇𝑟𝑒𝑎𝑡</m:t>
                          </m:r>
                          <m:r>
                            <m:rPr>
                              <m:nor/>
                            </m:rPr>
                            <a:rPr lang="en-GB">
                              <a:solidFill>
                                <a:schemeClr val="bg1"/>
                              </a:solidFill>
                              <a:latin typeface="Cambria Math" charset="0"/>
                            </a:rPr>
                            <m:t>.</m:t>
                          </m:r>
                          <m:r>
                            <a:rPr lang="en-GB" i="1" smtClean="0">
                              <a:solidFill>
                                <a:schemeClr val="bg1"/>
                              </a:solidFill>
                              <a:latin typeface="Cambria Math" charset="0"/>
                            </a:rPr>
                            <m:t>𝑒𝑣𝑒</m:t>
                          </m:r>
                          <m:r>
                            <m:rPr>
                              <m:nor/>
                            </m:rPr>
                            <a:rPr lang="en-GB">
                              <a:solidFill>
                                <a:schemeClr val="bg1"/>
                              </a:solidFill>
                              <a:latin typeface="Cambria Math" charset="0"/>
                            </a:rPr>
                            <m:t>.</m:t>
                          </m:r>
                          <m:sSub>
                            <m:sSubPr>
                              <m:ctrlPr>
                                <a:rPr lang="en-GB" i="1">
                                  <a:solidFill>
                                    <a:schemeClr val="bg1"/>
                                  </a:solidFill>
                                  <a:latin typeface="Cambria Math" panose="02040503050406030204" pitchFamily="18" charset="0"/>
                                </a:rPr>
                              </m:ctrlPr>
                            </m:sSubPr>
                            <m:e>
                              <m:r>
                                <a:rPr lang="en-GB" i="1">
                                  <a:solidFill>
                                    <a:schemeClr val="bg1"/>
                                  </a:solidFill>
                                  <a:latin typeface="Cambria Math" panose="02040503050406030204" pitchFamily="18" charset="0"/>
                                </a:rPr>
                                <m:t>𝑚</m:t>
                              </m:r>
                            </m:e>
                            <m:sub>
                              <m:r>
                                <a:rPr lang="en-GB" i="1">
                                  <a:solidFill>
                                    <a:schemeClr val="bg1"/>
                                  </a:solidFill>
                                  <a:latin typeface="Cambria Math" charset="0"/>
                                </a:rPr>
                                <m:t>2</m:t>
                              </m:r>
                            </m:sub>
                          </m:sSub>
                        </m:oMath>
                      </m:oMathPara>
                    </a14:m>
                    <a:endParaRPr lang="en-GB" dirty="0">
                      <a:solidFill>
                        <a:schemeClr val="bg1"/>
                      </a:solidFill>
                    </a:endParaRPr>
                  </a:p>
                </p:txBody>
              </p:sp>
            </mc:Choice>
            <mc:Fallback xmlns="">
              <p:sp>
                <p:nvSpPr>
                  <p:cNvPr id="244" name="TextBox 243">
                    <a:extLst>
                      <a:ext uri="{FF2B5EF4-FFF2-40B4-BE49-F238E27FC236}">
                        <a16:creationId xmlns:a16="http://schemas.microsoft.com/office/drawing/2014/main" id="{45C31C14-9D79-DE44-BDC0-E7C7B24DA96A}"/>
                      </a:ext>
                    </a:extLst>
                  </p:cNvPr>
                  <p:cNvSpPr txBox="1">
                    <a:spLocks noRot="1" noChangeAspect="1" noMove="1" noResize="1" noEditPoints="1" noAdjustHandles="1" noChangeArrowheads="1" noChangeShapeType="1" noTextEdit="1"/>
                  </p:cNvSpPr>
                  <p:nvPr/>
                </p:nvSpPr>
                <p:spPr>
                  <a:xfrm>
                    <a:off x="6542490" y="5156016"/>
                    <a:ext cx="1945221" cy="389513"/>
                  </a:xfrm>
                  <a:prstGeom prst="ellipse">
                    <a:avLst/>
                  </a:prstGeom>
                  <a:blipFill>
                    <a:blip r:embed="rId30"/>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5" name="TextBox 244">
                    <a:extLst>
                      <a:ext uri="{FF2B5EF4-FFF2-40B4-BE49-F238E27FC236}">
                        <a16:creationId xmlns:a16="http://schemas.microsoft.com/office/drawing/2014/main" id="{3C2DB7A1-7CC2-FD49-8847-09F97F699C6B}"/>
                      </a:ext>
                    </a:extLst>
                  </p:cNvPr>
                  <p:cNvSpPr txBox="1"/>
                  <p:nvPr/>
                </p:nvSpPr>
                <p:spPr>
                  <a:xfrm>
                    <a:off x="5418162" y="4471115"/>
                    <a:ext cx="1937738" cy="389513"/>
                  </a:xfrm>
                  <a:prstGeom prst="ellipse">
                    <a:avLst/>
                  </a:prstGeom>
                  <a:solidFill>
                    <a:srgbClr val="FFC000"/>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i="1" smtClean="0">
                              <a:solidFill>
                                <a:schemeClr val="bg1"/>
                              </a:solidFill>
                              <a:latin typeface="Cambria Math" charset="0"/>
                            </a:rPr>
                            <m:t>𝑇𝑟𝑒𝑎𝑡</m:t>
                          </m:r>
                          <m:r>
                            <m:rPr>
                              <m:nor/>
                            </m:rPr>
                            <a:rPr lang="en-GB">
                              <a:solidFill>
                                <a:schemeClr val="bg1"/>
                              </a:solidFill>
                              <a:latin typeface="Cambria Math" charset="0"/>
                            </a:rPr>
                            <m:t>.</m:t>
                          </m:r>
                          <m:r>
                            <a:rPr lang="en-GB" i="1" smtClean="0">
                              <a:solidFill>
                                <a:schemeClr val="bg1"/>
                              </a:solidFill>
                              <a:latin typeface="Cambria Math" charset="0"/>
                            </a:rPr>
                            <m:t>𝑒𝑣𝑒</m:t>
                          </m:r>
                          <m:r>
                            <m:rPr>
                              <m:nor/>
                            </m:rPr>
                            <a:rPr lang="en-GB">
                              <a:solidFill>
                                <a:schemeClr val="bg1"/>
                              </a:solidFill>
                              <a:latin typeface="Cambria Math" charset="0"/>
                            </a:rPr>
                            <m:t>.</m:t>
                          </m:r>
                          <m:sSub>
                            <m:sSubPr>
                              <m:ctrlPr>
                                <a:rPr lang="en-GB" i="1">
                                  <a:solidFill>
                                    <a:schemeClr val="bg1"/>
                                  </a:solidFill>
                                  <a:latin typeface="Cambria Math" panose="02040503050406030204" pitchFamily="18" charset="0"/>
                                </a:rPr>
                              </m:ctrlPr>
                            </m:sSubPr>
                            <m:e>
                              <m:r>
                                <a:rPr lang="en-GB" i="1">
                                  <a:solidFill>
                                    <a:schemeClr val="bg1"/>
                                  </a:solidFill>
                                  <a:latin typeface="Cambria Math" panose="02040503050406030204" pitchFamily="18" charset="0"/>
                                </a:rPr>
                                <m:t>𝑚</m:t>
                              </m:r>
                            </m:e>
                            <m:sub>
                              <m:r>
                                <a:rPr lang="en-GB" i="1">
                                  <a:solidFill>
                                    <a:schemeClr val="bg1"/>
                                  </a:solidFill>
                                  <a:latin typeface="Cambria Math" charset="0"/>
                                </a:rPr>
                                <m:t>1</m:t>
                              </m:r>
                            </m:sub>
                          </m:sSub>
                        </m:oMath>
                      </m:oMathPara>
                    </a14:m>
                    <a:endParaRPr lang="en-GB" dirty="0">
                      <a:solidFill>
                        <a:schemeClr val="bg1"/>
                      </a:solidFill>
                    </a:endParaRPr>
                  </a:p>
                </p:txBody>
              </p:sp>
            </mc:Choice>
            <mc:Fallback xmlns="">
              <p:sp>
                <p:nvSpPr>
                  <p:cNvPr id="245" name="TextBox 244">
                    <a:extLst>
                      <a:ext uri="{FF2B5EF4-FFF2-40B4-BE49-F238E27FC236}">
                        <a16:creationId xmlns:a16="http://schemas.microsoft.com/office/drawing/2014/main" id="{3C2DB7A1-7CC2-FD49-8847-09F97F699C6B}"/>
                      </a:ext>
                    </a:extLst>
                  </p:cNvPr>
                  <p:cNvSpPr txBox="1">
                    <a:spLocks noRot="1" noChangeAspect="1" noMove="1" noResize="1" noEditPoints="1" noAdjustHandles="1" noChangeArrowheads="1" noChangeShapeType="1" noTextEdit="1"/>
                  </p:cNvSpPr>
                  <p:nvPr/>
                </p:nvSpPr>
                <p:spPr>
                  <a:xfrm>
                    <a:off x="5418162" y="4471115"/>
                    <a:ext cx="1937738" cy="389513"/>
                  </a:xfrm>
                  <a:prstGeom prst="ellipse">
                    <a:avLst/>
                  </a:prstGeom>
                  <a:blipFill>
                    <a:blip r:embed="rId31"/>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6" name="TextBox 245">
                    <a:extLst>
                      <a:ext uri="{FF2B5EF4-FFF2-40B4-BE49-F238E27FC236}">
                        <a16:creationId xmlns:a16="http://schemas.microsoft.com/office/drawing/2014/main" id="{97DAB5E0-315D-7141-8A81-750A6C6C68E6}"/>
                      </a:ext>
                    </a:extLst>
                  </p:cNvPr>
                  <p:cNvSpPr txBox="1"/>
                  <p:nvPr/>
                </p:nvSpPr>
                <p:spPr>
                  <a:xfrm>
                    <a:off x="5710260" y="3473054"/>
                    <a:ext cx="758649" cy="389513"/>
                  </a:xfrm>
                  <a:prstGeom prst="ellipse">
                    <a:avLst/>
                  </a:prstGeom>
                  <a:solidFill>
                    <a:srgbClr val="FFC000"/>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i="1" smtClean="0">
                              <a:solidFill>
                                <a:schemeClr val="bg1"/>
                              </a:solidFill>
                              <a:latin typeface="Cambria Math" charset="0"/>
                            </a:rPr>
                            <m:t>𝐸𝑝𝑖𝑑</m:t>
                          </m:r>
                        </m:oMath>
                      </m:oMathPara>
                    </a14:m>
                    <a:endParaRPr lang="en-GB" dirty="0">
                      <a:solidFill>
                        <a:schemeClr val="bg1"/>
                      </a:solidFill>
                    </a:endParaRPr>
                  </a:p>
                </p:txBody>
              </p:sp>
            </mc:Choice>
            <mc:Fallback xmlns="">
              <p:sp>
                <p:nvSpPr>
                  <p:cNvPr id="246" name="TextBox 245">
                    <a:extLst>
                      <a:ext uri="{FF2B5EF4-FFF2-40B4-BE49-F238E27FC236}">
                        <a16:creationId xmlns:a16="http://schemas.microsoft.com/office/drawing/2014/main" id="{97DAB5E0-315D-7141-8A81-750A6C6C68E6}"/>
                      </a:ext>
                    </a:extLst>
                  </p:cNvPr>
                  <p:cNvSpPr txBox="1">
                    <a:spLocks noRot="1" noChangeAspect="1" noMove="1" noResize="1" noEditPoints="1" noAdjustHandles="1" noChangeArrowheads="1" noChangeShapeType="1" noTextEdit="1"/>
                  </p:cNvSpPr>
                  <p:nvPr/>
                </p:nvSpPr>
                <p:spPr>
                  <a:xfrm>
                    <a:off x="5710260" y="3473054"/>
                    <a:ext cx="758649" cy="389513"/>
                  </a:xfrm>
                  <a:prstGeom prst="ellipse">
                    <a:avLst/>
                  </a:prstGeom>
                  <a:blipFill>
                    <a:blip r:embed="rId32"/>
                    <a:stretch>
                      <a:fillRect b="-6061"/>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7" name="TextBox 246">
                    <a:extLst>
                      <a:ext uri="{FF2B5EF4-FFF2-40B4-BE49-F238E27FC236}">
                        <a16:creationId xmlns:a16="http://schemas.microsoft.com/office/drawing/2014/main" id="{8813E415-0822-5B43-8E42-32F0C55BC3C7}"/>
                      </a:ext>
                    </a:extLst>
                  </p:cNvPr>
                  <p:cNvSpPr txBox="1"/>
                  <p:nvPr/>
                </p:nvSpPr>
                <p:spPr>
                  <a:xfrm>
                    <a:off x="5478200" y="4944528"/>
                    <a:ext cx="1246893" cy="389513"/>
                  </a:xfrm>
                  <a:prstGeom prst="ellipse">
                    <a:avLst/>
                  </a:prstGeom>
                  <a:solidFill>
                    <a:srgbClr val="FFC000"/>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i="1" smtClean="0">
                              <a:solidFill>
                                <a:schemeClr val="bg1"/>
                              </a:solidFill>
                              <a:latin typeface="Cambria Math" charset="0"/>
                            </a:rPr>
                            <m:t>𝑆𝑖𝑐𝑘</m:t>
                          </m:r>
                          <m:r>
                            <m:rPr>
                              <m:nor/>
                            </m:rPr>
                            <a:rPr lang="en-GB">
                              <a:solidFill>
                                <a:schemeClr val="bg1"/>
                              </a:solidFill>
                              <a:latin typeface="Cambria Math" charset="0"/>
                            </a:rPr>
                            <m:t>.</m:t>
                          </m:r>
                          <m:r>
                            <a:rPr lang="en-GB" i="1" smtClean="0">
                              <a:solidFill>
                                <a:schemeClr val="bg1"/>
                              </a:solidFill>
                              <a:latin typeface="Cambria Math" charset="0"/>
                            </a:rPr>
                            <m:t>𝑒𝑣𝑒</m:t>
                          </m:r>
                        </m:oMath>
                      </m:oMathPara>
                    </a14:m>
                    <a:endParaRPr lang="en-GB" dirty="0">
                      <a:solidFill>
                        <a:schemeClr val="bg1"/>
                      </a:solidFill>
                    </a:endParaRPr>
                  </a:p>
                </p:txBody>
              </p:sp>
            </mc:Choice>
            <mc:Fallback xmlns="">
              <p:sp>
                <p:nvSpPr>
                  <p:cNvPr id="247" name="TextBox 246">
                    <a:extLst>
                      <a:ext uri="{FF2B5EF4-FFF2-40B4-BE49-F238E27FC236}">
                        <a16:creationId xmlns:a16="http://schemas.microsoft.com/office/drawing/2014/main" id="{8813E415-0822-5B43-8E42-32F0C55BC3C7}"/>
                      </a:ext>
                    </a:extLst>
                  </p:cNvPr>
                  <p:cNvSpPr txBox="1">
                    <a:spLocks noRot="1" noChangeAspect="1" noMove="1" noResize="1" noEditPoints="1" noAdjustHandles="1" noChangeArrowheads="1" noChangeShapeType="1" noTextEdit="1"/>
                  </p:cNvSpPr>
                  <p:nvPr/>
                </p:nvSpPr>
                <p:spPr>
                  <a:xfrm>
                    <a:off x="5478200" y="4944528"/>
                    <a:ext cx="1246893" cy="389513"/>
                  </a:xfrm>
                  <a:prstGeom prst="ellipse">
                    <a:avLst/>
                  </a:prstGeom>
                  <a:blipFill>
                    <a:blip r:embed="rId33"/>
                    <a:stretch>
                      <a:fillRect/>
                    </a:stretch>
                  </a:blipFill>
                  <a:ln>
                    <a:solidFill>
                      <a:schemeClr val="tx1"/>
                    </a:solidFill>
                  </a:ln>
                </p:spPr>
                <p:txBody>
                  <a:bodyPr/>
                  <a:lstStyle/>
                  <a:p>
                    <a:r>
                      <a:rPr lang="en-GB">
                        <a:noFill/>
                      </a:rPr>
                      <a:t> </a:t>
                    </a:r>
                  </a:p>
                </p:txBody>
              </p:sp>
            </mc:Fallback>
          </mc:AlternateContent>
          <p:cxnSp>
            <p:nvCxnSpPr>
              <p:cNvPr id="248" name="Straight Connector 247">
                <a:extLst>
                  <a:ext uri="{FF2B5EF4-FFF2-40B4-BE49-F238E27FC236}">
                    <a16:creationId xmlns:a16="http://schemas.microsoft.com/office/drawing/2014/main" id="{5955A313-3F3B-4B45-A0BC-0211F21DA715}"/>
                  </a:ext>
                </a:extLst>
              </p:cNvPr>
              <p:cNvCxnSpPr>
                <a:cxnSpLocks/>
                <a:stCxn id="264" idx="2"/>
                <a:endCxn id="247" idx="2"/>
              </p:cNvCxnSpPr>
              <p:nvPr/>
            </p:nvCxnSpPr>
            <p:spPr>
              <a:xfrm>
                <a:off x="4754734" y="4737872"/>
                <a:ext cx="723466" cy="4014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9" name="Straight Connector 248">
                <a:extLst>
                  <a:ext uri="{FF2B5EF4-FFF2-40B4-BE49-F238E27FC236}">
                    <a16:creationId xmlns:a16="http://schemas.microsoft.com/office/drawing/2014/main" id="{AA00D447-3A75-0444-BD70-C48106FFFFE6}"/>
                  </a:ext>
                </a:extLst>
              </p:cNvPr>
              <p:cNvCxnSpPr>
                <a:cxnSpLocks/>
                <a:stCxn id="246" idx="0"/>
                <a:endCxn id="266" idx="2"/>
              </p:cNvCxnSpPr>
              <p:nvPr/>
            </p:nvCxnSpPr>
            <p:spPr>
              <a:xfrm flipH="1" flipV="1">
                <a:off x="5942305" y="2928673"/>
                <a:ext cx="147280" cy="544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4AAC5DBF-83A6-AC4C-80C0-E1F65ED4FD02}"/>
                  </a:ext>
                </a:extLst>
              </p:cNvPr>
              <p:cNvCxnSpPr>
                <a:cxnSpLocks/>
                <a:stCxn id="252" idx="1"/>
                <a:endCxn id="246" idx="6"/>
              </p:cNvCxnSpPr>
              <p:nvPr/>
            </p:nvCxnSpPr>
            <p:spPr>
              <a:xfrm flipH="1">
                <a:off x="6468909" y="3667811"/>
                <a:ext cx="55988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51" name="Group 250">
                <a:extLst>
                  <a:ext uri="{FF2B5EF4-FFF2-40B4-BE49-F238E27FC236}">
                    <a16:creationId xmlns:a16="http://schemas.microsoft.com/office/drawing/2014/main" id="{5F6E4D68-D490-894D-ABE4-371C7C37440B}"/>
                  </a:ext>
                </a:extLst>
              </p:cNvPr>
              <p:cNvGrpSpPr/>
              <p:nvPr/>
            </p:nvGrpSpPr>
            <p:grpSpPr>
              <a:xfrm>
                <a:off x="7005769" y="3379583"/>
                <a:ext cx="190052" cy="360228"/>
                <a:chOff x="7005769" y="3379583"/>
                <a:chExt cx="190052" cy="360228"/>
              </a:xfrm>
            </p:grpSpPr>
            <p:sp>
              <p:nvSpPr>
                <p:cNvPr id="252" name="Rectangle 251">
                  <a:extLst>
                    <a:ext uri="{FF2B5EF4-FFF2-40B4-BE49-F238E27FC236}">
                      <a16:creationId xmlns:a16="http://schemas.microsoft.com/office/drawing/2014/main" id="{B258DB96-25EF-B54E-8844-5AD9B1D215A2}"/>
                    </a:ext>
                  </a:extLst>
                </p:cNvPr>
                <p:cNvSpPr/>
                <p:nvPr/>
              </p:nvSpPr>
              <p:spPr>
                <a:xfrm>
                  <a:off x="7028795" y="3595811"/>
                  <a:ext cx="144000" cy="14400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mc:AlternateContent xmlns:mc="http://schemas.openxmlformats.org/markup-compatibility/2006" xmlns:a14="http://schemas.microsoft.com/office/drawing/2010/main">
              <mc:Choice Requires="a14">
                <p:sp>
                  <p:nvSpPr>
                    <p:cNvPr id="253" name="TextBox 252">
                      <a:extLst>
                        <a:ext uri="{FF2B5EF4-FFF2-40B4-BE49-F238E27FC236}">
                          <a16:creationId xmlns:a16="http://schemas.microsoft.com/office/drawing/2014/main" id="{4B54C135-B4EE-874D-B065-F35E5BEF3314}"/>
                        </a:ext>
                      </a:extLst>
                    </p:cNvPr>
                    <p:cNvSpPr txBox="1"/>
                    <p:nvPr/>
                  </p:nvSpPr>
                  <p:spPr>
                    <a:xfrm>
                      <a:off x="7005769" y="3379583"/>
                      <a:ext cx="190052" cy="215444"/>
                    </a:xfrm>
                    <a:prstGeom prst="rect">
                      <a:avLst/>
                    </a:prstGeom>
                    <a:noFill/>
                  </p:spPr>
                  <p:txBody>
                    <a:bodyPr wrap="squar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i="1" smtClean="0">
                                    <a:solidFill>
                                      <a:schemeClr val="tx1"/>
                                    </a:solidFill>
                                    <a:latin typeface="Cambria Math" panose="02040503050406030204" pitchFamily="18" charset="0"/>
                                  </a:rPr>
                                </m:ctrlPr>
                              </m:sSubPr>
                              <m:e>
                                <m:r>
                                  <a:rPr lang="de-DE" sz="1400" i="1">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0</m:t>
                                </m:r>
                              </m:sub>
                            </m:sSub>
                          </m:oMath>
                        </m:oMathPara>
                      </a14:m>
                      <a:endParaRPr lang="en-GB" sz="1400" dirty="0">
                        <a:solidFill>
                          <a:schemeClr val="tx1"/>
                        </a:solidFill>
                      </a:endParaRPr>
                    </a:p>
                  </p:txBody>
                </p:sp>
              </mc:Choice>
              <mc:Fallback xmlns="">
                <p:sp>
                  <p:nvSpPr>
                    <p:cNvPr id="179" name="TextBox 178">
                      <a:extLst>
                        <a:ext uri="{FF2B5EF4-FFF2-40B4-BE49-F238E27FC236}">
                          <a16:creationId xmlns:a16="http://schemas.microsoft.com/office/drawing/2014/main" id="{0BFFA5F9-8435-A042-B22C-519B84C0191F}"/>
                        </a:ext>
                      </a:extLst>
                    </p:cNvPr>
                    <p:cNvSpPr txBox="1">
                      <a:spLocks noRot="1" noChangeAspect="1" noMove="1" noResize="1" noEditPoints="1" noAdjustHandles="1" noChangeArrowheads="1" noChangeShapeType="1" noTextEdit="1"/>
                    </p:cNvSpPr>
                    <p:nvPr/>
                  </p:nvSpPr>
                  <p:spPr>
                    <a:xfrm>
                      <a:off x="7005769" y="3379583"/>
                      <a:ext cx="190052" cy="215444"/>
                    </a:xfrm>
                    <a:prstGeom prst="rect">
                      <a:avLst/>
                    </a:prstGeom>
                    <a:blipFill>
                      <a:blip r:embed="rId6"/>
                      <a:stretch>
                        <a:fillRect l="-53333" b="-27778"/>
                      </a:stretch>
                    </a:blipFill>
                  </p:spPr>
                  <p:txBody>
                    <a:bodyPr/>
                    <a:lstStyle/>
                    <a:p>
                      <a:r>
                        <a:rPr lang="en-GB">
                          <a:noFill/>
                        </a:rPr>
                        <a:t> </a:t>
                      </a:r>
                    </a:p>
                  </p:txBody>
                </p:sp>
              </mc:Fallback>
            </mc:AlternateContent>
          </p:grpSp>
        </p:grpSp>
      </p:grpSp>
      <p:grpSp>
        <p:nvGrpSpPr>
          <p:cNvPr id="9" name="Group 8">
            <a:extLst>
              <a:ext uri="{FF2B5EF4-FFF2-40B4-BE49-F238E27FC236}">
                <a16:creationId xmlns:a16="http://schemas.microsoft.com/office/drawing/2014/main" id="{CF7E36EC-B7E5-B74D-ADA1-8A15F0BB2B0B}"/>
              </a:ext>
            </a:extLst>
          </p:cNvPr>
          <p:cNvGrpSpPr/>
          <p:nvPr/>
        </p:nvGrpSpPr>
        <p:grpSpPr>
          <a:xfrm>
            <a:off x="3121981" y="2946212"/>
            <a:ext cx="633073" cy="144000"/>
            <a:chOff x="3090267" y="3235296"/>
            <a:chExt cx="633073" cy="144000"/>
          </a:xfrm>
        </p:grpSpPr>
        <p:sp>
          <p:nvSpPr>
            <p:cNvPr id="198" name="Oval 197">
              <a:extLst>
                <a:ext uri="{FF2B5EF4-FFF2-40B4-BE49-F238E27FC236}">
                  <a16:creationId xmlns:a16="http://schemas.microsoft.com/office/drawing/2014/main" id="{12854B8A-B8CD-F54B-9115-1395FDCED2D9}"/>
                </a:ext>
              </a:extLst>
            </p:cNvPr>
            <p:cNvSpPr/>
            <p:nvPr/>
          </p:nvSpPr>
          <p:spPr>
            <a:xfrm>
              <a:off x="3579340" y="3235296"/>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9" name="Oval 198">
              <a:extLst>
                <a:ext uri="{FF2B5EF4-FFF2-40B4-BE49-F238E27FC236}">
                  <a16:creationId xmlns:a16="http://schemas.microsoft.com/office/drawing/2014/main" id="{58F6E6B0-41DA-544F-B1C9-E4A8A1570587}"/>
                </a:ext>
              </a:extLst>
            </p:cNvPr>
            <p:cNvSpPr/>
            <p:nvPr/>
          </p:nvSpPr>
          <p:spPr>
            <a:xfrm>
              <a:off x="3090267" y="3235296"/>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0" name="Oval 199">
              <a:extLst>
                <a:ext uri="{FF2B5EF4-FFF2-40B4-BE49-F238E27FC236}">
                  <a16:creationId xmlns:a16="http://schemas.microsoft.com/office/drawing/2014/main" id="{9B933896-BABF-EF43-8418-8FD385EFA651}"/>
                </a:ext>
              </a:extLst>
            </p:cNvPr>
            <p:cNvSpPr/>
            <p:nvPr/>
          </p:nvSpPr>
          <p:spPr>
            <a:xfrm>
              <a:off x="3334803" y="3235296"/>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 name="Group 9">
            <a:extLst>
              <a:ext uri="{FF2B5EF4-FFF2-40B4-BE49-F238E27FC236}">
                <a16:creationId xmlns:a16="http://schemas.microsoft.com/office/drawing/2014/main" id="{B55731DB-D41B-9E41-ACC1-3BEB033A1242}"/>
              </a:ext>
            </a:extLst>
          </p:cNvPr>
          <p:cNvGrpSpPr/>
          <p:nvPr/>
        </p:nvGrpSpPr>
        <p:grpSpPr>
          <a:xfrm>
            <a:off x="5117237" y="2858795"/>
            <a:ext cx="633073" cy="144000"/>
            <a:chOff x="5054840" y="3420946"/>
            <a:chExt cx="633073" cy="144000"/>
          </a:xfrm>
        </p:grpSpPr>
        <p:sp>
          <p:nvSpPr>
            <p:cNvPr id="165" name="Oval 164">
              <a:extLst>
                <a:ext uri="{FF2B5EF4-FFF2-40B4-BE49-F238E27FC236}">
                  <a16:creationId xmlns:a16="http://schemas.microsoft.com/office/drawing/2014/main" id="{719233ED-08A7-194E-9E07-561B483FACBF}"/>
                </a:ext>
              </a:extLst>
            </p:cNvPr>
            <p:cNvSpPr/>
            <p:nvPr/>
          </p:nvSpPr>
          <p:spPr>
            <a:xfrm>
              <a:off x="5543913" y="3420946"/>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 name="Oval 165">
              <a:extLst>
                <a:ext uri="{FF2B5EF4-FFF2-40B4-BE49-F238E27FC236}">
                  <a16:creationId xmlns:a16="http://schemas.microsoft.com/office/drawing/2014/main" id="{1108F130-DC47-9D42-945E-FB01E0099B69}"/>
                </a:ext>
              </a:extLst>
            </p:cNvPr>
            <p:cNvSpPr/>
            <p:nvPr/>
          </p:nvSpPr>
          <p:spPr>
            <a:xfrm>
              <a:off x="5054840" y="3420946"/>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Oval 166">
              <a:extLst>
                <a:ext uri="{FF2B5EF4-FFF2-40B4-BE49-F238E27FC236}">
                  <a16:creationId xmlns:a16="http://schemas.microsoft.com/office/drawing/2014/main" id="{C6058BAC-4DC7-C948-9614-33F942EF7038}"/>
                </a:ext>
              </a:extLst>
            </p:cNvPr>
            <p:cNvSpPr/>
            <p:nvPr/>
          </p:nvSpPr>
          <p:spPr>
            <a:xfrm>
              <a:off x="5299376" y="3420946"/>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7" name="Group 76">
            <a:extLst>
              <a:ext uri="{FF2B5EF4-FFF2-40B4-BE49-F238E27FC236}">
                <a16:creationId xmlns:a16="http://schemas.microsoft.com/office/drawing/2014/main" id="{87511150-2C86-F349-B7FD-494C9639C2FD}"/>
              </a:ext>
            </a:extLst>
          </p:cNvPr>
          <p:cNvGrpSpPr/>
          <p:nvPr/>
        </p:nvGrpSpPr>
        <p:grpSpPr>
          <a:xfrm>
            <a:off x="6284575" y="2858795"/>
            <a:ext cx="633073" cy="144000"/>
            <a:chOff x="5872254" y="3407096"/>
            <a:chExt cx="633073" cy="144000"/>
          </a:xfrm>
        </p:grpSpPr>
        <p:sp>
          <p:nvSpPr>
            <p:cNvPr id="168" name="Oval 167">
              <a:extLst>
                <a:ext uri="{FF2B5EF4-FFF2-40B4-BE49-F238E27FC236}">
                  <a16:creationId xmlns:a16="http://schemas.microsoft.com/office/drawing/2014/main" id="{B2D059AD-61EC-2C4C-AA21-F492DFDB738F}"/>
                </a:ext>
              </a:extLst>
            </p:cNvPr>
            <p:cNvSpPr/>
            <p:nvPr/>
          </p:nvSpPr>
          <p:spPr>
            <a:xfrm>
              <a:off x="6361327" y="3407096"/>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 name="Oval 168">
              <a:extLst>
                <a:ext uri="{FF2B5EF4-FFF2-40B4-BE49-F238E27FC236}">
                  <a16:creationId xmlns:a16="http://schemas.microsoft.com/office/drawing/2014/main" id="{9C98FC31-C31F-7F41-ABC5-8B44569EF3DA}"/>
                </a:ext>
              </a:extLst>
            </p:cNvPr>
            <p:cNvSpPr/>
            <p:nvPr/>
          </p:nvSpPr>
          <p:spPr>
            <a:xfrm>
              <a:off x="5872254" y="3407096"/>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0" name="Oval 169">
              <a:extLst>
                <a:ext uri="{FF2B5EF4-FFF2-40B4-BE49-F238E27FC236}">
                  <a16:creationId xmlns:a16="http://schemas.microsoft.com/office/drawing/2014/main" id="{93CFD3AC-890C-C843-904D-E7388C4875A1}"/>
                </a:ext>
              </a:extLst>
            </p:cNvPr>
            <p:cNvSpPr/>
            <p:nvPr/>
          </p:nvSpPr>
          <p:spPr>
            <a:xfrm>
              <a:off x="6116790" y="3407096"/>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8" name="Group 77">
            <a:extLst>
              <a:ext uri="{FF2B5EF4-FFF2-40B4-BE49-F238E27FC236}">
                <a16:creationId xmlns:a16="http://schemas.microsoft.com/office/drawing/2014/main" id="{1A8A6C94-8E3A-D64C-B6C4-BE07F6A50AAE}"/>
              </a:ext>
            </a:extLst>
          </p:cNvPr>
          <p:cNvGrpSpPr/>
          <p:nvPr/>
        </p:nvGrpSpPr>
        <p:grpSpPr>
          <a:xfrm>
            <a:off x="8164279" y="2946212"/>
            <a:ext cx="633073" cy="144000"/>
            <a:chOff x="7836827" y="3226996"/>
            <a:chExt cx="633073" cy="144000"/>
          </a:xfrm>
        </p:grpSpPr>
        <p:sp>
          <p:nvSpPr>
            <p:cNvPr id="171" name="Oval 170">
              <a:extLst>
                <a:ext uri="{FF2B5EF4-FFF2-40B4-BE49-F238E27FC236}">
                  <a16:creationId xmlns:a16="http://schemas.microsoft.com/office/drawing/2014/main" id="{143E13B9-29DC-CE4F-92CA-2480C6B2A51A}"/>
                </a:ext>
              </a:extLst>
            </p:cNvPr>
            <p:cNvSpPr/>
            <p:nvPr/>
          </p:nvSpPr>
          <p:spPr>
            <a:xfrm>
              <a:off x="8325900" y="3226996"/>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2" name="Oval 171">
              <a:extLst>
                <a:ext uri="{FF2B5EF4-FFF2-40B4-BE49-F238E27FC236}">
                  <a16:creationId xmlns:a16="http://schemas.microsoft.com/office/drawing/2014/main" id="{A01C9F09-4E66-CA41-88A9-D82702678C80}"/>
                </a:ext>
              </a:extLst>
            </p:cNvPr>
            <p:cNvSpPr/>
            <p:nvPr/>
          </p:nvSpPr>
          <p:spPr>
            <a:xfrm>
              <a:off x="7836827" y="3226996"/>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3" name="Oval 172">
              <a:extLst>
                <a:ext uri="{FF2B5EF4-FFF2-40B4-BE49-F238E27FC236}">
                  <a16:creationId xmlns:a16="http://schemas.microsoft.com/office/drawing/2014/main" id="{5301F7C5-F689-9A4C-ADBE-D1523C0E1682}"/>
                </a:ext>
              </a:extLst>
            </p:cNvPr>
            <p:cNvSpPr/>
            <p:nvPr/>
          </p:nvSpPr>
          <p:spPr>
            <a:xfrm>
              <a:off x="8081363" y="3226996"/>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 name="Group 4">
            <a:extLst>
              <a:ext uri="{FF2B5EF4-FFF2-40B4-BE49-F238E27FC236}">
                <a16:creationId xmlns:a16="http://schemas.microsoft.com/office/drawing/2014/main" id="{C0A11547-5744-A743-9F51-99A588BF8037}"/>
              </a:ext>
            </a:extLst>
          </p:cNvPr>
          <p:cNvGrpSpPr/>
          <p:nvPr/>
        </p:nvGrpSpPr>
        <p:grpSpPr>
          <a:xfrm>
            <a:off x="1772794" y="3874364"/>
            <a:ext cx="633073" cy="144000"/>
            <a:chOff x="4823974" y="3848093"/>
            <a:chExt cx="633073" cy="144000"/>
          </a:xfrm>
          <a:solidFill>
            <a:srgbClr val="FFC000"/>
          </a:solidFill>
        </p:grpSpPr>
        <p:sp>
          <p:nvSpPr>
            <p:cNvPr id="174" name="Oval 173">
              <a:extLst>
                <a:ext uri="{FF2B5EF4-FFF2-40B4-BE49-F238E27FC236}">
                  <a16:creationId xmlns:a16="http://schemas.microsoft.com/office/drawing/2014/main" id="{44C15512-415D-9142-A1FF-7989770F5CE8}"/>
                </a:ext>
              </a:extLst>
            </p:cNvPr>
            <p:cNvSpPr/>
            <p:nvPr/>
          </p:nvSpPr>
          <p:spPr>
            <a:xfrm>
              <a:off x="5313047" y="3848093"/>
              <a:ext cx="144000" cy="144000"/>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5" name="Oval 174">
              <a:extLst>
                <a:ext uri="{FF2B5EF4-FFF2-40B4-BE49-F238E27FC236}">
                  <a16:creationId xmlns:a16="http://schemas.microsoft.com/office/drawing/2014/main" id="{A1524660-1D25-3C41-BFFF-20524AA786F1}"/>
                </a:ext>
              </a:extLst>
            </p:cNvPr>
            <p:cNvSpPr/>
            <p:nvPr/>
          </p:nvSpPr>
          <p:spPr>
            <a:xfrm>
              <a:off x="4823974" y="3848093"/>
              <a:ext cx="144000" cy="144000"/>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6" name="Oval 175">
              <a:extLst>
                <a:ext uri="{FF2B5EF4-FFF2-40B4-BE49-F238E27FC236}">
                  <a16:creationId xmlns:a16="http://schemas.microsoft.com/office/drawing/2014/main" id="{73C3A4D8-389B-7C40-91B3-73EFD908798A}"/>
                </a:ext>
              </a:extLst>
            </p:cNvPr>
            <p:cNvSpPr/>
            <p:nvPr/>
          </p:nvSpPr>
          <p:spPr>
            <a:xfrm>
              <a:off x="5068510" y="3848093"/>
              <a:ext cx="144000" cy="144000"/>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77" name="Group 176">
            <a:extLst>
              <a:ext uri="{FF2B5EF4-FFF2-40B4-BE49-F238E27FC236}">
                <a16:creationId xmlns:a16="http://schemas.microsoft.com/office/drawing/2014/main" id="{78B13ED4-1F3D-7642-9630-14771C6BD6F0}"/>
              </a:ext>
            </a:extLst>
          </p:cNvPr>
          <p:cNvGrpSpPr/>
          <p:nvPr/>
        </p:nvGrpSpPr>
        <p:grpSpPr>
          <a:xfrm>
            <a:off x="10892281" y="3871956"/>
            <a:ext cx="633073" cy="144000"/>
            <a:chOff x="4823974" y="3848093"/>
            <a:chExt cx="633073" cy="144000"/>
          </a:xfrm>
          <a:solidFill>
            <a:srgbClr val="FFC000"/>
          </a:solidFill>
        </p:grpSpPr>
        <p:sp>
          <p:nvSpPr>
            <p:cNvPr id="178" name="Oval 177">
              <a:extLst>
                <a:ext uri="{FF2B5EF4-FFF2-40B4-BE49-F238E27FC236}">
                  <a16:creationId xmlns:a16="http://schemas.microsoft.com/office/drawing/2014/main" id="{8942B024-9C43-EF43-B0BC-752138351F67}"/>
                </a:ext>
              </a:extLst>
            </p:cNvPr>
            <p:cNvSpPr/>
            <p:nvPr/>
          </p:nvSpPr>
          <p:spPr>
            <a:xfrm>
              <a:off x="5313047" y="3848093"/>
              <a:ext cx="144000" cy="144000"/>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9" name="Oval 178">
              <a:extLst>
                <a:ext uri="{FF2B5EF4-FFF2-40B4-BE49-F238E27FC236}">
                  <a16:creationId xmlns:a16="http://schemas.microsoft.com/office/drawing/2014/main" id="{7EF64B05-9FB1-BD48-87FD-F1D369818AF2}"/>
                </a:ext>
              </a:extLst>
            </p:cNvPr>
            <p:cNvSpPr/>
            <p:nvPr/>
          </p:nvSpPr>
          <p:spPr>
            <a:xfrm>
              <a:off x="4823974" y="3848093"/>
              <a:ext cx="144000" cy="144000"/>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0" name="Oval 179">
              <a:extLst>
                <a:ext uri="{FF2B5EF4-FFF2-40B4-BE49-F238E27FC236}">
                  <a16:creationId xmlns:a16="http://schemas.microsoft.com/office/drawing/2014/main" id="{3DE33882-43A8-5A40-82C5-FB01EA331255}"/>
                </a:ext>
              </a:extLst>
            </p:cNvPr>
            <p:cNvSpPr/>
            <p:nvPr/>
          </p:nvSpPr>
          <p:spPr>
            <a:xfrm>
              <a:off x="5068510" y="3848093"/>
              <a:ext cx="144000" cy="144000"/>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81" name="Group 180">
            <a:extLst>
              <a:ext uri="{FF2B5EF4-FFF2-40B4-BE49-F238E27FC236}">
                <a16:creationId xmlns:a16="http://schemas.microsoft.com/office/drawing/2014/main" id="{7AABEEA2-8837-C240-A3F9-D490B8B28E3E}"/>
              </a:ext>
            </a:extLst>
          </p:cNvPr>
          <p:cNvGrpSpPr/>
          <p:nvPr/>
        </p:nvGrpSpPr>
        <p:grpSpPr>
          <a:xfrm>
            <a:off x="2269704" y="4224561"/>
            <a:ext cx="633073" cy="144000"/>
            <a:chOff x="4823974" y="3848093"/>
            <a:chExt cx="633073" cy="144000"/>
          </a:xfrm>
          <a:solidFill>
            <a:srgbClr val="FFC000"/>
          </a:solidFill>
        </p:grpSpPr>
        <p:sp>
          <p:nvSpPr>
            <p:cNvPr id="182" name="Oval 181">
              <a:extLst>
                <a:ext uri="{FF2B5EF4-FFF2-40B4-BE49-F238E27FC236}">
                  <a16:creationId xmlns:a16="http://schemas.microsoft.com/office/drawing/2014/main" id="{92F5D850-672B-2044-B60F-3CEB35176927}"/>
                </a:ext>
              </a:extLst>
            </p:cNvPr>
            <p:cNvSpPr/>
            <p:nvPr/>
          </p:nvSpPr>
          <p:spPr>
            <a:xfrm>
              <a:off x="5313047" y="3848093"/>
              <a:ext cx="144000" cy="144000"/>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3" name="Oval 182">
              <a:extLst>
                <a:ext uri="{FF2B5EF4-FFF2-40B4-BE49-F238E27FC236}">
                  <a16:creationId xmlns:a16="http://schemas.microsoft.com/office/drawing/2014/main" id="{6B0B72B5-15A1-0E4E-9FBB-3F6D9E78F0C2}"/>
                </a:ext>
              </a:extLst>
            </p:cNvPr>
            <p:cNvSpPr/>
            <p:nvPr/>
          </p:nvSpPr>
          <p:spPr>
            <a:xfrm>
              <a:off x="4823974" y="3848093"/>
              <a:ext cx="144000" cy="144000"/>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5" name="Oval 184">
              <a:extLst>
                <a:ext uri="{FF2B5EF4-FFF2-40B4-BE49-F238E27FC236}">
                  <a16:creationId xmlns:a16="http://schemas.microsoft.com/office/drawing/2014/main" id="{062955E8-33F2-B845-AB2D-90356409264B}"/>
                </a:ext>
              </a:extLst>
            </p:cNvPr>
            <p:cNvSpPr/>
            <p:nvPr/>
          </p:nvSpPr>
          <p:spPr>
            <a:xfrm>
              <a:off x="5068510" y="3848093"/>
              <a:ext cx="144000" cy="144000"/>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86" name="Group 185">
            <a:extLst>
              <a:ext uri="{FF2B5EF4-FFF2-40B4-BE49-F238E27FC236}">
                <a16:creationId xmlns:a16="http://schemas.microsoft.com/office/drawing/2014/main" id="{5F10C434-77E5-F145-ACA2-A82ECB637FC1}"/>
              </a:ext>
            </a:extLst>
          </p:cNvPr>
          <p:cNvGrpSpPr/>
          <p:nvPr/>
        </p:nvGrpSpPr>
        <p:grpSpPr>
          <a:xfrm>
            <a:off x="3313549" y="4930579"/>
            <a:ext cx="633073" cy="144000"/>
            <a:chOff x="4823974" y="3848093"/>
            <a:chExt cx="633073" cy="144000"/>
          </a:xfrm>
          <a:solidFill>
            <a:srgbClr val="FFC000"/>
          </a:solidFill>
        </p:grpSpPr>
        <p:sp>
          <p:nvSpPr>
            <p:cNvPr id="187" name="Oval 186">
              <a:extLst>
                <a:ext uri="{FF2B5EF4-FFF2-40B4-BE49-F238E27FC236}">
                  <a16:creationId xmlns:a16="http://schemas.microsoft.com/office/drawing/2014/main" id="{6CA49BCC-6A93-9045-AB0F-9AEC75FBF080}"/>
                </a:ext>
              </a:extLst>
            </p:cNvPr>
            <p:cNvSpPr/>
            <p:nvPr/>
          </p:nvSpPr>
          <p:spPr>
            <a:xfrm>
              <a:off x="5313047" y="3848093"/>
              <a:ext cx="144000" cy="144000"/>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8" name="Oval 187">
              <a:extLst>
                <a:ext uri="{FF2B5EF4-FFF2-40B4-BE49-F238E27FC236}">
                  <a16:creationId xmlns:a16="http://schemas.microsoft.com/office/drawing/2014/main" id="{3ACCF9A3-9488-364C-8471-AE4DA3B2F21F}"/>
                </a:ext>
              </a:extLst>
            </p:cNvPr>
            <p:cNvSpPr/>
            <p:nvPr/>
          </p:nvSpPr>
          <p:spPr>
            <a:xfrm>
              <a:off x="4823974" y="3848093"/>
              <a:ext cx="144000" cy="144000"/>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9" name="Oval 188">
              <a:extLst>
                <a:ext uri="{FF2B5EF4-FFF2-40B4-BE49-F238E27FC236}">
                  <a16:creationId xmlns:a16="http://schemas.microsoft.com/office/drawing/2014/main" id="{B3EDA383-BA7C-E24B-AF65-BEE98880598C}"/>
                </a:ext>
              </a:extLst>
            </p:cNvPr>
            <p:cNvSpPr/>
            <p:nvPr/>
          </p:nvSpPr>
          <p:spPr>
            <a:xfrm>
              <a:off x="5068510" y="3848093"/>
              <a:ext cx="144000" cy="144000"/>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90" name="Group 189">
            <a:extLst>
              <a:ext uri="{FF2B5EF4-FFF2-40B4-BE49-F238E27FC236}">
                <a16:creationId xmlns:a16="http://schemas.microsoft.com/office/drawing/2014/main" id="{32B8E36E-CC6A-D443-AD6D-0C9F0F24A72A}"/>
              </a:ext>
            </a:extLst>
          </p:cNvPr>
          <p:cNvGrpSpPr/>
          <p:nvPr/>
        </p:nvGrpSpPr>
        <p:grpSpPr>
          <a:xfrm>
            <a:off x="10206959" y="4203354"/>
            <a:ext cx="633073" cy="144000"/>
            <a:chOff x="4823974" y="3848093"/>
            <a:chExt cx="633073" cy="144000"/>
          </a:xfrm>
          <a:solidFill>
            <a:srgbClr val="FFC000"/>
          </a:solidFill>
        </p:grpSpPr>
        <p:sp>
          <p:nvSpPr>
            <p:cNvPr id="191" name="Oval 190">
              <a:extLst>
                <a:ext uri="{FF2B5EF4-FFF2-40B4-BE49-F238E27FC236}">
                  <a16:creationId xmlns:a16="http://schemas.microsoft.com/office/drawing/2014/main" id="{A9946A73-93EF-F749-A1EF-B197C9E1EA3A}"/>
                </a:ext>
              </a:extLst>
            </p:cNvPr>
            <p:cNvSpPr/>
            <p:nvPr/>
          </p:nvSpPr>
          <p:spPr>
            <a:xfrm>
              <a:off x="5313047" y="3848093"/>
              <a:ext cx="144000" cy="144000"/>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2" name="Oval 191">
              <a:extLst>
                <a:ext uri="{FF2B5EF4-FFF2-40B4-BE49-F238E27FC236}">
                  <a16:creationId xmlns:a16="http://schemas.microsoft.com/office/drawing/2014/main" id="{756C2663-424A-D649-A932-2887675F6D11}"/>
                </a:ext>
              </a:extLst>
            </p:cNvPr>
            <p:cNvSpPr/>
            <p:nvPr/>
          </p:nvSpPr>
          <p:spPr>
            <a:xfrm>
              <a:off x="4823974" y="3848093"/>
              <a:ext cx="144000" cy="144000"/>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3" name="Oval 192">
              <a:extLst>
                <a:ext uri="{FF2B5EF4-FFF2-40B4-BE49-F238E27FC236}">
                  <a16:creationId xmlns:a16="http://schemas.microsoft.com/office/drawing/2014/main" id="{6DE09B55-F459-A64B-8B78-3E4B556ABA34}"/>
                </a:ext>
              </a:extLst>
            </p:cNvPr>
            <p:cNvSpPr/>
            <p:nvPr/>
          </p:nvSpPr>
          <p:spPr>
            <a:xfrm>
              <a:off x="5068510" y="3848093"/>
              <a:ext cx="144000" cy="144000"/>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94" name="Group 193">
            <a:extLst>
              <a:ext uri="{FF2B5EF4-FFF2-40B4-BE49-F238E27FC236}">
                <a16:creationId xmlns:a16="http://schemas.microsoft.com/office/drawing/2014/main" id="{466B5EEC-26B3-1944-9E6F-CE56DE1A8C07}"/>
              </a:ext>
            </a:extLst>
          </p:cNvPr>
          <p:cNvGrpSpPr/>
          <p:nvPr/>
        </p:nvGrpSpPr>
        <p:grpSpPr>
          <a:xfrm>
            <a:off x="4076018" y="5126626"/>
            <a:ext cx="633073" cy="144000"/>
            <a:chOff x="4823974" y="3848093"/>
            <a:chExt cx="633073" cy="144000"/>
          </a:xfrm>
          <a:solidFill>
            <a:srgbClr val="FFC000"/>
          </a:solidFill>
        </p:grpSpPr>
        <p:sp>
          <p:nvSpPr>
            <p:cNvPr id="195" name="Oval 194">
              <a:extLst>
                <a:ext uri="{FF2B5EF4-FFF2-40B4-BE49-F238E27FC236}">
                  <a16:creationId xmlns:a16="http://schemas.microsoft.com/office/drawing/2014/main" id="{F0954AFE-0CD9-BE42-BE74-71A8BE2840E6}"/>
                </a:ext>
              </a:extLst>
            </p:cNvPr>
            <p:cNvSpPr/>
            <p:nvPr/>
          </p:nvSpPr>
          <p:spPr>
            <a:xfrm>
              <a:off x="5313047" y="3848093"/>
              <a:ext cx="144000" cy="144000"/>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6" name="Oval 195">
              <a:extLst>
                <a:ext uri="{FF2B5EF4-FFF2-40B4-BE49-F238E27FC236}">
                  <a16:creationId xmlns:a16="http://schemas.microsoft.com/office/drawing/2014/main" id="{51F46E0F-602A-5443-9947-A4B6C4C6C8C3}"/>
                </a:ext>
              </a:extLst>
            </p:cNvPr>
            <p:cNvSpPr/>
            <p:nvPr/>
          </p:nvSpPr>
          <p:spPr>
            <a:xfrm>
              <a:off x="4823974" y="3848093"/>
              <a:ext cx="144000" cy="144000"/>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3" name="Oval 212">
              <a:extLst>
                <a:ext uri="{FF2B5EF4-FFF2-40B4-BE49-F238E27FC236}">
                  <a16:creationId xmlns:a16="http://schemas.microsoft.com/office/drawing/2014/main" id="{AE304A90-9916-B246-ABBC-6C50B1661F2C}"/>
                </a:ext>
              </a:extLst>
            </p:cNvPr>
            <p:cNvSpPr/>
            <p:nvPr/>
          </p:nvSpPr>
          <p:spPr>
            <a:xfrm>
              <a:off x="5068510" y="3848093"/>
              <a:ext cx="144000" cy="144000"/>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14" name="Group 213">
            <a:extLst>
              <a:ext uri="{FF2B5EF4-FFF2-40B4-BE49-F238E27FC236}">
                <a16:creationId xmlns:a16="http://schemas.microsoft.com/office/drawing/2014/main" id="{D9C3F3EF-FBDF-CA43-909B-5B3101E4E980}"/>
              </a:ext>
            </a:extLst>
          </p:cNvPr>
          <p:cNvGrpSpPr/>
          <p:nvPr/>
        </p:nvGrpSpPr>
        <p:grpSpPr>
          <a:xfrm>
            <a:off x="5244854" y="4669971"/>
            <a:ext cx="633073" cy="144000"/>
            <a:chOff x="4823974" y="3848093"/>
            <a:chExt cx="633073" cy="144000"/>
          </a:xfrm>
          <a:solidFill>
            <a:srgbClr val="FFC000"/>
          </a:solidFill>
        </p:grpSpPr>
        <p:sp>
          <p:nvSpPr>
            <p:cNvPr id="215" name="Oval 214">
              <a:extLst>
                <a:ext uri="{FF2B5EF4-FFF2-40B4-BE49-F238E27FC236}">
                  <a16:creationId xmlns:a16="http://schemas.microsoft.com/office/drawing/2014/main" id="{BEE996DD-3134-8742-9640-39167093A905}"/>
                </a:ext>
              </a:extLst>
            </p:cNvPr>
            <p:cNvSpPr/>
            <p:nvPr/>
          </p:nvSpPr>
          <p:spPr>
            <a:xfrm>
              <a:off x="5313047" y="3848093"/>
              <a:ext cx="144000" cy="144000"/>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6" name="Oval 215">
              <a:extLst>
                <a:ext uri="{FF2B5EF4-FFF2-40B4-BE49-F238E27FC236}">
                  <a16:creationId xmlns:a16="http://schemas.microsoft.com/office/drawing/2014/main" id="{26C5DD7F-99FA-BE43-979A-D12F945E0FA8}"/>
                </a:ext>
              </a:extLst>
            </p:cNvPr>
            <p:cNvSpPr/>
            <p:nvPr/>
          </p:nvSpPr>
          <p:spPr>
            <a:xfrm>
              <a:off x="4823974" y="3848093"/>
              <a:ext cx="144000" cy="144000"/>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7" name="Oval 216">
              <a:extLst>
                <a:ext uri="{FF2B5EF4-FFF2-40B4-BE49-F238E27FC236}">
                  <a16:creationId xmlns:a16="http://schemas.microsoft.com/office/drawing/2014/main" id="{B8A0FD88-6B54-9648-8BD8-5EA1F2D94945}"/>
                </a:ext>
              </a:extLst>
            </p:cNvPr>
            <p:cNvSpPr/>
            <p:nvPr/>
          </p:nvSpPr>
          <p:spPr>
            <a:xfrm>
              <a:off x="5068510" y="3848093"/>
              <a:ext cx="144000" cy="144000"/>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18" name="Group 217">
            <a:extLst>
              <a:ext uri="{FF2B5EF4-FFF2-40B4-BE49-F238E27FC236}">
                <a16:creationId xmlns:a16="http://schemas.microsoft.com/office/drawing/2014/main" id="{9697B784-CA00-EE4A-A0A4-849797C63DDA}"/>
              </a:ext>
            </a:extLst>
          </p:cNvPr>
          <p:cNvGrpSpPr/>
          <p:nvPr/>
        </p:nvGrpSpPr>
        <p:grpSpPr>
          <a:xfrm>
            <a:off x="8416969" y="4939290"/>
            <a:ext cx="633073" cy="144000"/>
            <a:chOff x="4823974" y="3848093"/>
            <a:chExt cx="633073" cy="144000"/>
          </a:xfrm>
          <a:solidFill>
            <a:srgbClr val="FFC000"/>
          </a:solidFill>
        </p:grpSpPr>
        <p:sp>
          <p:nvSpPr>
            <p:cNvPr id="219" name="Oval 218">
              <a:extLst>
                <a:ext uri="{FF2B5EF4-FFF2-40B4-BE49-F238E27FC236}">
                  <a16:creationId xmlns:a16="http://schemas.microsoft.com/office/drawing/2014/main" id="{A0FCEF0B-44C7-B845-A868-E069AC630788}"/>
                </a:ext>
              </a:extLst>
            </p:cNvPr>
            <p:cNvSpPr/>
            <p:nvPr/>
          </p:nvSpPr>
          <p:spPr>
            <a:xfrm>
              <a:off x="5313047" y="3848093"/>
              <a:ext cx="144000" cy="144000"/>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0" name="Oval 219">
              <a:extLst>
                <a:ext uri="{FF2B5EF4-FFF2-40B4-BE49-F238E27FC236}">
                  <a16:creationId xmlns:a16="http://schemas.microsoft.com/office/drawing/2014/main" id="{C3CDB0B4-14F9-764B-A336-4960C8834F6C}"/>
                </a:ext>
              </a:extLst>
            </p:cNvPr>
            <p:cNvSpPr/>
            <p:nvPr/>
          </p:nvSpPr>
          <p:spPr>
            <a:xfrm>
              <a:off x="4823974" y="3848093"/>
              <a:ext cx="144000" cy="144000"/>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1" name="Oval 220">
              <a:extLst>
                <a:ext uri="{FF2B5EF4-FFF2-40B4-BE49-F238E27FC236}">
                  <a16:creationId xmlns:a16="http://schemas.microsoft.com/office/drawing/2014/main" id="{D84B66C2-79AB-B64B-837A-AA0248011C49}"/>
                </a:ext>
              </a:extLst>
            </p:cNvPr>
            <p:cNvSpPr/>
            <p:nvPr/>
          </p:nvSpPr>
          <p:spPr>
            <a:xfrm>
              <a:off x="5068510" y="3848093"/>
              <a:ext cx="144000" cy="144000"/>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14" name="Oval 313">
            <a:extLst>
              <a:ext uri="{FF2B5EF4-FFF2-40B4-BE49-F238E27FC236}">
                <a16:creationId xmlns:a16="http://schemas.microsoft.com/office/drawing/2014/main" id="{5ECEBA40-B1A8-7C42-AE51-B95A4D915B85}"/>
              </a:ext>
            </a:extLst>
          </p:cNvPr>
          <p:cNvSpPr/>
          <p:nvPr/>
        </p:nvSpPr>
        <p:spPr>
          <a:xfrm>
            <a:off x="7202800" y="3780437"/>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16" name="Group 315">
            <a:extLst>
              <a:ext uri="{FF2B5EF4-FFF2-40B4-BE49-F238E27FC236}">
                <a16:creationId xmlns:a16="http://schemas.microsoft.com/office/drawing/2014/main" id="{CD342644-A4DA-584A-A345-EAEF47F0C19B}"/>
              </a:ext>
            </a:extLst>
          </p:cNvPr>
          <p:cNvGrpSpPr/>
          <p:nvPr/>
        </p:nvGrpSpPr>
        <p:grpSpPr>
          <a:xfrm>
            <a:off x="7536262" y="5124826"/>
            <a:ext cx="633073" cy="144000"/>
            <a:chOff x="7836827" y="3226996"/>
            <a:chExt cx="633073" cy="144000"/>
          </a:xfrm>
        </p:grpSpPr>
        <p:sp>
          <p:nvSpPr>
            <p:cNvPr id="317" name="Oval 316">
              <a:extLst>
                <a:ext uri="{FF2B5EF4-FFF2-40B4-BE49-F238E27FC236}">
                  <a16:creationId xmlns:a16="http://schemas.microsoft.com/office/drawing/2014/main" id="{2F2E8030-3B82-0747-BABD-9AAFDD3269D5}"/>
                </a:ext>
              </a:extLst>
            </p:cNvPr>
            <p:cNvSpPr/>
            <p:nvPr/>
          </p:nvSpPr>
          <p:spPr>
            <a:xfrm>
              <a:off x="8325900" y="3226996"/>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8" name="Oval 317">
              <a:extLst>
                <a:ext uri="{FF2B5EF4-FFF2-40B4-BE49-F238E27FC236}">
                  <a16:creationId xmlns:a16="http://schemas.microsoft.com/office/drawing/2014/main" id="{1310F22E-23BD-474D-8A0E-BB9FF1873669}"/>
                </a:ext>
              </a:extLst>
            </p:cNvPr>
            <p:cNvSpPr/>
            <p:nvPr/>
          </p:nvSpPr>
          <p:spPr>
            <a:xfrm>
              <a:off x="7836827" y="3226996"/>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9" name="Oval 318">
              <a:extLst>
                <a:ext uri="{FF2B5EF4-FFF2-40B4-BE49-F238E27FC236}">
                  <a16:creationId xmlns:a16="http://schemas.microsoft.com/office/drawing/2014/main" id="{9F6CCC2F-D6EB-204F-A5FA-2CB0A4184EAF}"/>
                </a:ext>
              </a:extLst>
            </p:cNvPr>
            <p:cNvSpPr/>
            <p:nvPr/>
          </p:nvSpPr>
          <p:spPr>
            <a:xfrm>
              <a:off x="8081363" y="3226996"/>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63" name="Rectangle 162">
            <a:extLst>
              <a:ext uri="{FF2B5EF4-FFF2-40B4-BE49-F238E27FC236}">
                <a16:creationId xmlns:a16="http://schemas.microsoft.com/office/drawing/2014/main" id="{3F01859E-677E-A647-BD59-CB58DE691F6E}"/>
              </a:ext>
            </a:extLst>
          </p:cNvPr>
          <p:cNvSpPr/>
          <p:nvPr/>
        </p:nvSpPr>
        <p:spPr>
          <a:xfrm>
            <a:off x="1567770" y="3879597"/>
            <a:ext cx="144000" cy="14400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GB" sz="1400">
              <a:solidFill>
                <a:schemeClr val="tx1"/>
              </a:solidFill>
            </a:endParaRPr>
          </a:p>
        </p:txBody>
      </p:sp>
      <p:sp>
        <p:nvSpPr>
          <p:cNvPr id="164" name="Rectangle 163">
            <a:extLst>
              <a:ext uri="{FF2B5EF4-FFF2-40B4-BE49-F238E27FC236}">
                <a16:creationId xmlns:a16="http://schemas.microsoft.com/office/drawing/2014/main" id="{E694A5A0-FDEE-AE40-A73B-BF66C0E5AF9C}"/>
              </a:ext>
            </a:extLst>
          </p:cNvPr>
          <p:cNvSpPr/>
          <p:nvPr/>
        </p:nvSpPr>
        <p:spPr>
          <a:xfrm>
            <a:off x="2104046" y="4214624"/>
            <a:ext cx="144000" cy="144000"/>
          </a:xfrm>
          <a:prstGeom prst="rect">
            <a:avLst/>
          </a:prstGeom>
          <a:solidFill>
            <a:schemeClr val="tx1">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GB" sz="1400">
              <a:solidFill>
                <a:schemeClr val="tx1">
                  <a:lumMod val="40000"/>
                  <a:lumOff val="60000"/>
                </a:schemeClr>
              </a:solidFill>
            </a:endParaRPr>
          </a:p>
        </p:txBody>
      </p:sp>
      <p:sp>
        <p:nvSpPr>
          <p:cNvPr id="184" name="Rectangle 183">
            <a:extLst>
              <a:ext uri="{FF2B5EF4-FFF2-40B4-BE49-F238E27FC236}">
                <a16:creationId xmlns:a16="http://schemas.microsoft.com/office/drawing/2014/main" id="{4C9A7DF9-D168-0E48-90C8-FFB2729FDD72}"/>
              </a:ext>
            </a:extLst>
          </p:cNvPr>
          <p:cNvSpPr/>
          <p:nvPr/>
        </p:nvSpPr>
        <p:spPr>
          <a:xfrm>
            <a:off x="3135837" y="4950927"/>
            <a:ext cx="144000" cy="144000"/>
          </a:xfrm>
          <a:prstGeom prst="rect">
            <a:avLst/>
          </a:prstGeom>
          <a:solidFill>
            <a:schemeClr val="tx1">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GB" sz="1400">
              <a:solidFill>
                <a:schemeClr val="tx1">
                  <a:lumMod val="40000"/>
                  <a:lumOff val="60000"/>
                </a:schemeClr>
              </a:solidFill>
            </a:endParaRPr>
          </a:p>
        </p:txBody>
      </p:sp>
      <p:sp>
        <p:nvSpPr>
          <p:cNvPr id="312" name="Rectangle 311">
            <a:extLst>
              <a:ext uri="{FF2B5EF4-FFF2-40B4-BE49-F238E27FC236}">
                <a16:creationId xmlns:a16="http://schemas.microsoft.com/office/drawing/2014/main" id="{8BC85AEB-57EA-7B46-94AE-1189B96310CF}"/>
              </a:ext>
            </a:extLst>
          </p:cNvPr>
          <p:cNvSpPr/>
          <p:nvPr/>
        </p:nvSpPr>
        <p:spPr>
          <a:xfrm>
            <a:off x="10650253" y="3879065"/>
            <a:ext cx="144000" cy="14400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GB" sz="1400">
              <a:solidFill>
                <a:schemeClr val="tx1"/>
              </a:solidFill>
            </a:endParaRPr>
          </a:p>
        </p:txBody>
      </p:sp>
      <p:sp>
        <p:nvSpPr>
          <p:cNvPr id="313" name="Rectangle 312">
            <a:extLst>
              <a:ext uri="{FF2B5EF4-FFF2-40B4-BE49-F238E27FC236}">
                <a16:creationId xmlns:a16="http://schemas.microsoft.com/office/drawing/2014/main" id="{69943A24-D07D-1A42-B954-67D2768C24D2}"/>
              </a:ext>
            </a:extLst>
          </p:cNvPr>
          <p:cNvSpPr/>
          <p:nvPr/>
        </p:nvSpPr>
        <p:spPr>
          <a:xfrm>
            <a:off x="10016939" y="4195530"/>
            <a:ext cx="144000" cy="144000"/>
          </a:xfrm>
          <a:prstGeom prst="rect">
            <a:avLst/>
          </a:prstGeom>
          <a:solidFill>
            <a:schemeClr val="tx1">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GB" sz="1400">
              <a:solidFill>
                <a:schemeClr val="tx1">
                  <a:lumMod val="40000"/>
                  <a:lumOff val="60000"/>
                </a:schemeClr>
              </a:solidFill>
            </a:endParaRPr>
          </a:p>
        </p:txBody>
      </p:sp>
      <p:sp>
        <p:nvSpPr>
          <p:cNvPr id="315" name="Rectangle 314">
            <a:extLst>
              <a:ext uri="{FF2B5EF4-FFF2-40B4-BE49-F238E27FC236}">
                <a16:creationId xmlns:a16="http://schemas.microsoft.com/office/drawing/2014/main" id="{B19CA8E6-CDE9-D445-A176-38FDA3539FD1}"/>
              </a:ext>
            </a:extLst>
          </p:cNvPr>
          <p:cNvSpPr/>
          <p:nvPr/>
        </p:nvSpPr>
        <p:spPr>
          <a:xfrm>
            <a:off x="8205155" y="4945833"/>
            <a:ext cx="144000" cy="144000"/>
          </a:xfrm>
          <a:prstGeom prst="rect">
            <a:avLst/>
          </a:prstGeom>
          <a:solidFill>
            <a:schemeClr val="tx1">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GB" sz="1400">
              <a:solidFill>
                <a:schemeClr val="tx1">
                  <a:lumMod val="40000"/>
                  <a:lumOff val="60000"/>
                </a:schemeClr>
              </a:solidFill>
            </a:endParaRPr>
          </a:p>
        </p:txBody>
      </p:sp>
      <p:sp>
        <p:nvSpPr>
          <p:cNvPr id="320" name="Rectangle 319">
            <a:extLst>
              <a:ext uri="{FF2B5EF4-FFF2-40B4-BE49-F238E27FC236}">
                <a16:creationId xmlns:a16="http://schemas.microsoft.com/office/drawing/2014/main" id="{753D8638-67C3-2C42-A40E-A6600E635DCF}"/>
              </a:ext>
            </a:extLst>
          </p:cNvPr>
          <p:cNvSpPr/>
          <p:nvPr/>
        </p:nvSpPr>
        <p:spPr>
          <a:xfrm>
            <a:off x="4930877" y="2864841"/>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21" name="Rectangle 320">
            <a:extLst>
              <a:ext uri="{FF2B5EF4-FFF2-40B4-BE49-F238E27FC236}">
                <a16:creationId xmlns:a16="http://schemas.microsoft.com/office/drawing/2014/main" id="{F7A47E39-B093-DA49-978F-ABB8792CFDDC}"/>
              </a:ext>
            </a:extLst>
          </p:cNvPr>
          <p:cNvSpPr/>
          <p:nvPr/>
        </p:nvSpPr>
        <p:spPr>
          <a:xfrm>
            <a:off x="3884281" y="5131298"/>
            <a:ext cx="144000" cy="14400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22" name="Rectangle 321">
            <a:extLst>
              <a:ext uri="{FF2B5EF4-FFF2-40B4-BE49-F238E27FC236}">
                <a16:creationId xmlns:a16="http://schemas.microsoft.com/office/drawing/2014/main" id="{C66F3184-3213-A846-A7C6-B2DA7E8428E5}"/>
              </a:ext>
            </a:extLst>
          </p:cNvPr>
          <p:cNvSpPr/>
          <p:nvPr/>
        </p:nvSpPr>
        <p:spPr>
          <a:xfrm>
            <a:off x="5058694" y="4674476"/>
            <a:ext cx="144000" cy="144000"/>
          </a:xfrm>
          <a:prstGeom prst="rect">
            <a:avLst/>
          </a:prstGeom>
          <a:solidFill>
            <a:schemeClr val="tx1">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lumMod val="40000"/>
                  <a:lumOff val="60000"/>
                </a:schemeClr>
              </a:solidFill>
            </a:endParaRPr>
          </a:p>
        </p:txBody>
      </p:sp>
      <p:sp>
        <p:nvSpPr>
          <p:cNvPr id="323" name="Rectangle 322">
            <a:extLst>
              <a:ext uri="{FF2B5EF4-FFF2-40B4-BE49-F238E27FC236}">
                <a16:creationId xmlns:a16="http://schemas.microsoft.com/office/drawing/2014/main" id="{59D6E28D-9233-D545-93AF-630EBB7E8059}"/>
              </a:ext>
            </a:extLst>
          </p:cNvPr>
          <p:cNvSpPr/>
          <p:nvPr/>
        </p:nvSpPr>
        <p:spPr>
          <a:xfrm>
            <a:off x="6078063" y="2853975"/>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24" name="Rectangle 323">
            <a:extLst>
              <a:ext uri="{FF2B5EF4-FFF2-40B4-BE49-F238E27FC236}">
                <a16:creationId xmlns:a16="http://schemas.microsoft.com/office/drawing/2014/main" id="{7A52F581-D01B-7A4E-AE93-8670B338A481}"/>
              </a:ext>
            </a:extLst>
          </p:cNvPr>
          <p:cNvSpPr/>
          <p:nvPr/>
        </p:nvSpPr>
        <p:spPr>
          <a:xfrm>
            <a:off x="2901851" y="2946853"/>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25" name="Rectangle 324">
            <a:extLst>
              <a:ext uri="{FF2B5EF4-FFF2-40B4-BE49-F238E27FC236}">
                <a16:creationId xmlns:a16="http://schemas.microsoft.com/office/drawing/2014/main" id="{858ADCA5-5883-1D4B-8482-3612C6D22550}"/>
              </a:ext>
            </a:extLst>
          </p:cNvPr>
          <p:cNvSpPr/>
          <p:nvPr/>
        </p:nvSpPr>
        <p:spPr>
          <a:xfrm>
            <a:off x="7972342" y="2946846"/>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26" name="Rectangle 325">
            <a:extLst>
              <a:ext uri="{FF2B5EF4-FFF2-40B4-BE49-F238E27FC236}">
                <a16:creationId xmlns:a16="http://schemas.microsoft.com/office/drawing/2014/main" id="{C1528654-B7E0-8D42-A8A4-71F74D85F731}"/>
              </a:ext>
            </a:extLst>
          </p:cNvPr>
          <p:cNvSpPr/>
          <p:nvPr/>
        </p:nvSpPr>
        <p:spPr>
          <a:xfrm>
            <a:off x="7328417" y="5137681"/>
            <a:ext cx="144000" cy="144000"/>
          </a:xfrm>
          <a:prstGeom prst="rect">
            <a:avLst/>
          </a:prstGeom>
          <a:solidFill>
            <a:schemeClr val="tx1">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lumMod val="40000"/>
                  <a:lumOff val="60000"/>
                </a:schemeClr>
              </a:solidFill>
            </a:endParaRPr>
          </a:p>
        </p:txBody>
      </p:sp>
      <p:sp>
        <p:nvSpPr>
          <p:cNvPr id="327" name="Rectangle 326">
            <a:extLst>
              <a:ext uri="{FF2B5EF4-FFF2-40B4-BE49-F238E27FC236}">
                <a16:creationId xmlns:a16="http://schemas.microsoft.com/office/drawing/2014/main" id="{2619F0C5-42F1-744F-8624-1C0D64E213E4}"/>
              </a:ext>
            </a:extLst>
          </p:cNvPr>
          <p:cNvSpPr/>
          <p:nvPr/>
        </p:nvSpPr>
        <p:spPr>
          <a:xfrm>
            <a:off x="7023044" y="3782831"/>
            <a:ext cx="144000" cy="1440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Tree>
    <p:extLst>
      <p:ext uri="{BB962C8B-B14F-4D97-AF65-F5344CB8AC3E}">
        <p14:creationId xmlns:p14="http://schemas.microsoft.com/office/powerpoint/2010/main" val="4156907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2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 grpId="0" animBg="1"/>
      <p:bldP spid="164" grpId="0" animBg="1"/>
      <p:bldP spid="184" grpId="0" animBg="1"/>
      <p:bldP spid="312" grpId="0" animBg="1"/>
      <p:bldP spid="313" grpId="0" animBg="1"/>
      <p:bldP spid="315" grpId="0" animBg="1"/>
      <p:bldP spid="320" grpId="0" animBg="1"/>
      <p:bldP spid="321" grpId="0" animBg="1"/>
      <p:bldP spid="322" grpId="0" animBg="1"/>
      <p:bldP spid="323" grpId="0" animBg="1"/>
      <p:bldP spid="324" grpId="0" animBg="1"/>
      <p:bldP spid="325" grpId="0" animBg="1"/>
      <p:bldP spid="326" grpId="0" animBg="1"/>
      <p:bldP spid="32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Compression</a:t>
            </a:r>
          </a:p>
        </p:txBody>
      </p:sp>
      <p:sp>
        <p:nvSpPr>
          <p:cNvPr id="8" name="Content Placeholder 7">
            <a:extLst>
              <a:ext uri="{FF2B5EF4-FFF2-40B4-BE49-F238E27FC236}">
                <a16:creationId xmlns:a16="http://schemas.microsoft.com/office/drawing/2014/main" id="{2E347CBD-2282-1F48-B73A-D8F9B58884F0}"/>
              </a:ext>
            </a:extLst>
          </p:cNvPr>
          <p:cNvSpPr>
            <a:spLocks noGrp="1"/>
          </p:cNvSpPr>
          <p:nvPr>
            <p:ph idx="1"/>
          </p:nvPr>
        </p:nvSpPr>
        <p:spPr/>
        <p:txBody>
          <a:bodyPr/>
          <a:lstStyle/>
          <a:p>
            <a:pPr marL="514350" indent="-514350">
              <a:buFont typeface="+mj-lt"/>
              <a:buAutoNum type="arabicPeriod" startAt="3"/>
            </a:pPr>
            <a:r>
              <a:rPr lang="en-GB" dirty="0"/>
              <a:t>Nodes collecting colours from factors</a:t>
            </a:r>
          </a:p>
        </p:txBody>
      </p:sp>
      <p:sp>
        <p:nvSpPr>
          <p:cNvPr id="4" name="Date Placeholder 3">
            <a:extLst>
              <a:ext uri="{FF2B5EF4-FFF2-40B4-BE49-F238E27FC236}">
                <a16:creationId xmlns:a16="http://schemas.microsoft.com/office/drawing/2014/main" id="{9FBAC21B-0C3D-0945-90E6-80CC1F851103}"/>
              </a:ext>
            </a:extLst>
          </p:cNvPr>
          <p:cNvSpPr>
            <a:spLocks noGrp="1"/>
          </p:cNvSpPr>
          <p:nvPr>
            <p:ph type="dt" sz="half" idx="2"/>
          </p:nvPr>
        </p:nvSpPr>
        <p:spPr/>
        <p:txBody>
          <a:bodyPr/>
          <a:lstStyle/>
          <a:p>
            <a:r>
              <a:rPr lang="en-GB"/>
              <a:t>Lifted Learning</a:t>
            </a:r>
            <a:endParaRPr lang="en-US" dirty="0"/>
          </a:p>
        </p:txBody>
      </p:sp>
      <p:sp>
        <p:nvSpPr>
          <p:cNvPr id="77" name="Footer Placeholder 76">
            <a:extLst>
              <a:ext uri="{FF2B5EF4-FFF2-40B4-BE49-F238E27FC236}">
                <a16:creationId xmlns:a16="http://schemas.microsoft.com/office/drawing/2014/main" id="{D1EB10FE-AAD3-8D4E-B03A-088D24CB87CB}"/>
              </a:ext>
            </a:extLst>
          </p:cNvPr>
          <p:cNvSpPr>
            <a:spLocks noGrp="1"/>
          </p:cNvSpPr>
          <p:nvPr>
            <p:ph type="ftr" sz="quarter" idx="3"/>
          </p:nvPr>
        </p:nvSpPr>
        <p:spPr/>
        <p:txBody>
          <a:bodyPr/>
          <a:lstStyle/>
          <a:p>
            <a:r>
              <a:rPr lang="en-GB"/>
              <a:t>T. Braun - StaRAI</a:t>
            </a:r>
          </a:p>
        </p:txBody>
      </p:sp>
      <p:sp>
        <p:nvSpPr>
          <p:cNvPr id="10" name="Slide Number Placeholder 9">
            <a:extLst>
              <a:ext uri="{FF2B5EF4-FFF2-40B4-BE49-F238E27FC236}">
                <a16:creationId xmlns:a16="http://schemas.microsoft.com/office/drawing/2014/main" id="{A6EB0621-2BF8-294C-9280-42443665A5B4}"/>
              </a:ext>
            </a:extLst>
          </p:cNvPr>
          <p:cNvSpPr>
            <a:spLocks noGrp="1"/>
          </p:cNvSpPr>
          <p:nvPr>
            <p:ph type="sldNum" sz="quarter" idx="4"/>
          </p:nvPr>
        </p:nvSpPr>
        <p:spPr/>
        <p:txBody>
          <a:bodyPr/>
          <a:lstStyle/>
          <a:p>
            <a:fld id="{67C9959E-8E6B-B04C-9955-EA096F41CA7A}" type="slidenum">
              <a:rPr lang="en-GB" smtClean="0"/>
              <a:t>29</a:t>
            </a:fld>
            <a:endParaRPr lang="en-GB"/>
          </a:p>
        </p:txBody>
      </p:sp>
      <p:grpSp>
        <p:nvGrpSpPr>
          <p:cNvPr id="431" name="Group 430">
            <a:extLst>
              <a:ext uri="{FF2B5EF4-FFF2-40B4-BE49-F238E27FC236}">
                <a16:creationId xmlns:a16="http://schemas.microsoft.com/office/drawing/2014/main" id="{546F9914-1275-5448-97D9-7DB2879C43C6}"/>
              </a:ext>
            </a:extLst>
          </p:cNvPr>
          <p:cNvGrpSpPr/>
          <p:nvPr/>
        </p:nvGrpSpPr>
        <p:grpSpPr>
          <a:xfrm>
            <a:off x="209224" y="1990370"/>
            <a:ext cx="11821809" cy="3904757"/>
            <a:chOff x="209224" y="1990370"/>
            <a:chExt cx="11821809" cy="3904757"/>
          </a:xfrm>
        </p:grpSpPr>
        <p:grpSp>
          <p:nvGrpSpPr>
            <p:cNvPr id="432" name="Group 431">
              <a:extLst>
                <a:ext uri="{FF2B5EF4-FFF2-40B4-BE49-F238E27FC236}">
                  <a16:creationId xmlns:a16="http://schemas.microsoft.com/office/drawing/2014/main" id="{627E1133-6ECC-3D45-B3B2-A7211CEEF47E}"/>
                </a:ext>
              </a:extLst>
            </p:cNvPr>
            <p:cNvGrpSpPr/>
            <p:nvPr/>
          </p:nvGrpSpPr>
          <p:grpSpPr>
            <a:xfrm>
              <a:off x="209224" y="3816604"/>
              <a:ext cx="5606387" cy="2078523"/>
              <a:chOff x="214975" y="3467006"/>
              <a:chExt cx="5606387" cy="2078523"/>
            </a:xfrm>
          </p:grpSpPr>
          <p:cxnSp>
            <p:nvCxnSpPr>
              <p:cNvPr id="512" name="Straight Connector 511">
                <a:extLst>
                  <a:ext uri="{FF2B5EF4-FFF2-40B4-BE49-F238E27FC236}">
                    <a16:creationId xmlns:a16="http://schemas.microsoft.com/office/drawing/2014/main" id="{25E7AC61-2605-5946-BE64-76AA73C51971}"/>
                  </a:ext>
                </a:extLst>
              </p:cNvPr>
              <p:cNvCxnSpPr>
                <a:cxnSpLocks/>
                <a:stCxn id="520" idx="0"/>
                <a:endCxn id="532" idx="2"/>
              </p:cNvCxnSpPr>
              <p:nvPr/>
            </p:nvCxnSpPr>
            <p:spPr>
              <a:xfrm flipV="1">
                <a:off x="1119060" y="3861424"/>
                <a:ext cx="537714" cy="4561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3" name="Straight Connector 512">
                <a:extLst>
                  <a:ext uri="{FF2B5EF4-FFF2-40B4-BE49-F238E27FC236}">
                    <a16:creationId xmlns:a16="http://schemas.microsoft.com/office/drawing/2014/main" id="{D1DE9635-6102-B44D-926A-F94B196081BC}"/>
                  </a:ext>
                </a:extLst>
              </p:cNvPr>
              <p:cNvCxnSpPr>
                <a:cxnSpLocks/>
                <a:stCxn id="522" idx="2"/>
                <a:endCxn id="530" idx="3"/>
              </p:cNvCxnSpPr>
              <p:nvPr/>
            </p:nvCxnSpPr>
            <p:spPr>
              <a:xfrm flipH="1" flipV="1">
                <a:off x="2265050" y="4124451"/>
                <a:ext cx="96393" cy="1412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14" name="Group 513">
                <a:extLst>
                  <a:ext uri="{FF2B5EF4-FFF2-40B4-BE49-F238E27FC236}">
                    <a16:creationId xmlns:a16="http://schemas.microsoft.com/office/drawing/2014/main" id="{D5864BB1-867A-024B-9DD9-60FF0B9A4E88}"/>
                  </a:ext>
                </a:extLst>
              </p:cNvPr>
              <p:cNvGrpSpPr/>
              <p:nvPr/>
            </p:nvGrpSpPr>
            <p:grpSpPr>
              <a:xfrm>
                <a:off x="1559665" y="3467006"/>
                <a:ext cx="194219" cy="394418"/>
                <a:chOff x="5586931" y="4487402"/>
                <a:chExt cx="194219" cy="394418"/>
              </a:xfrm>
            </p:grpSpPr>
            <p:sp>
              <p:nvSpPr>
                <p:cNvPr id="532" name="Rectangle 531">
                  <a:extLst>
                    <a:ext uri="{FF2B5EF4-FFF2-40B4-BE49-F238E27FC236}">
                      <a16:creationId xmlns:a16="http://schemas.microsoft.com/office/drawing/2014/main" id="{0A478635-8994-8548-B9B8-0472D49DA392}"/>
                    </a:ext>
                  </a:extLst>
                </p:cNvPr>
                <p:cNvSpPr/>
                <p:nvPr/>
              </p:nvSpPr>
              <p:spPr>
                <a:xfrm>
                  <a:off x="5612040" y="4737820"/>
                  <a:ext cx="144000" cy="14400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GB" sz="1400">
                    <a:solidFill>
                      <a:schemeClr val="tx1"/>
                    </a:solidFill>
                  </a:endParaRPr>
                </a:p>
              </p:txBody>
            </p:sp>
            <mc:AlternateContent xmlns:mc="http://schemas.openxmlformats.org/markup-compatibility/2006" xmlns:a14="http://schemas.microsoft.com/office/drawing/2010/main">
              <mc:Choice Requires="a14">
                <p:sp>
                  <p:nvSpPr>
                    <p:cNvPr id="533" name="TextBox 532">
                      <a:extLst>
                        <a:ext uri="{FF2B5EF4-FFF2-40B4-BE49-F238E27FC236}">
                          <a16:creationId xmlns:a16="http://schemas.microsoft.com/office/drawing/2014/main" id="{2E7E093E-FFCD-034E-935C-8E2A29A4C8DE}"/>
                        </a:ext>
                      </a:extLst>
                    </p:cNvPr>
                    <p:cNvSpPr txBox="1"/>
                    <p:nvPr/>
                  </p:nvSpPr>
                  <p:spPr>
                    <a:xfrm>
                      <a:off x="5586931" y="4487402"/>
                      <a:ext cx="194219"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2</m:t>
                                </m:r>
                              </m:sub>
                            </m:sSub>
                          </m:oMath>
                        </m:oMathPara>
                      </a14:m>
                      <a:endParaRPr lang="en-GB" sz="1400" dirty="0">
                        <a:solidFill>
                          <a:schemeClr val="tx1"/>
                        </a:solidFill>
                      </a:endParaRPr>
                    </a:p>
                  </p:txBody>
                </p:sp>
              </mc:Choice>
              <mc:Fallback xmlns="">
                <p:sp>
                  <p:nvSpPr>
                    <p:cNvPr id="533" name="TextBox 532">
                      <a:extLst>
                        <a:ext uri="{FF2B5EF4-FFF2-40B4-BE49-F238E27FC236}">
                          <a16:creationId xmlns:a16="http://schemas.microsoft.com/office/drawing/2014/main" id="{2E7E093E-FFCD-034E-935C-8E2A29A4C8DE}"/>
                        </a:ext>
                      </a:extLst>
                    </p:cNvPr>
                    <p:cNvSpPr txBox="1">
                      <a:spLocks noRot="1" noChangeAspect="1" noMove="1" noResize="1" noEditPoints="1" noAdjustHandles="1" noChangeArrowheads="1" noChangeShapeType="1" noTextEdit="1"/>
                    </p:cNvSpPr>
                    <p:nvPr/>
                  </p:nvSpPr>
                  <p:spPr>
                    <a:xfrm>
                      <a:off x="5586931" y="4487402"/>
                      <a:ext cx="194219" cy="215444"/>
                    </a:xfrm>
                    <a:prstGeom prst="rect">
                      <a:avLst/>
                    </a:prstGeom>
                    <a:blipFill>
                      <a:blip r:embed="rId3"/>
                      <a:stretch>
                        <a:fillRect l="-35294" b="-35294"/>
                      </a:stretch>
                    </a:blipFill>
                  </p:spPr>
                  <p:txBody>
                    <a:bodyPr/>
                    <a:lstStyle/>
                    <a:p>
                      <a:r>
                        <a:rPr lang="en-GB">
                          <a:noFill/>
                        </a:rPr>
                        <a:t> </a:t>
                      </a:r>
                    </a:p>
                  </p:txBody>
                </p:sp>
              </mc:Fallback>
            </mc:AlternateContent>
          </p:grpSp>
          <p:grpSp>
            <p:nvGrpSpPr>
              <p:cNvPr id="515" name="Group 514">
                <a:extLst>
                  <a:ext uri="{FF2B5EF4-FFF2-40B4-BE49-F238E27FC236}">
                    <a16:creationId xmlns:a16="http://schemas.microsoft.com/office/drawing/2014/main" id="{6AB92A83-3C92-6746-82AA-527B93C1BD72}"/>
                  </a:ext>
                </a:extLst>
              </p:cNvPr>
              <p:cNvGrpSpPr/>
              <p:nvPr/>
            </p:nvGrpSpPr>
            <p:grpSpPr>
              <a:xfrm>
                <a:off x="2095941" y="3818510"/>
                <a:ext cx="194219" cy="377941"/>
                <a:chOff x="5974097" y="4505546"/>
                <a:chExt cx="194219" cy="377941"/>
              </a:xfrm>
            </p:grpSpPr>
            <p:sp>
              <p:nvSpPr>
                <p:cNvPr id="530" name="Rectangle 529">
                  <a:extLst>
                    <a:ext uri="{FF2B5EF4-FFF2-40B4-BE49-F238E27FC236}">
                      <a16:creationId xmlns:a16="http://schemas.microsoft.com/office/drawing/2014/main" id="{489C6E9B-B04C-D34F-8BA3-F1202B3F9C66}"/>
                    </a:ext>
                  </a:extLst>
                </p:cNvPr>
                <p:cNvSpPr/>
                <p:nvPr/>
              </p:nvSpPr>
              <p:spPr>
                <a:xfrm>
                  <a:off x="5999206" y="4739487"/>
                  <a:ext cx="144000" cy="144000"/>
                </a:xfrm>
                <a:prstGeom prst="rect">
                  <a:avLst/>
                </a:prstGeom>
                <a:solidFill>
                  <a:schemeClr val="tx1">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GB" sz="1400">
                    <a:solidFill>
                      <a:schemeClr val="tx1">
                        <a:lumMod val="40000"/>
                        <a:lumOff val="60000"/>
                      </a:schemeClr>
                    </a:solidFill>
                  </a:endParaRPr>
                </a:p>
              </p:txBody>
            </p:sp>
            <mc:AlternateContent xmlns:mc="http://schemas.openxmlformats.org/markup-compatibility/2006" xmlns:a14="http://schemas.microsoft.com/office/drawing/2010/main">
              <mc:Choice Requires="a14">
                <p:sp>
                  <p:nvSpPr>
                    <p:cNvPr id="531" name="TextBox 530">
                      <a:extLst>
                        <a:ext uri="{FF2B5EF4-FFF2-40B4-BE49-F238E27FC236}">
                          <a16:creationId xmlns:a16="http://schemas.microsoft.com/office/drawing/2014/main" id="{1909EAF1-2BB0-EA4A-BE65-1A4F85699F37}"/>
                        </a:ext>
                      </a:extLst>
                    </p:cNvPr>
                    <p:cNvSpPr txBox="1"/>
                    <p:nvPr/>
                  </p:nvSpPr>
                  <p:spPr>
                    <a:xfrm>
                      <a:off x="5974097" y="4505546"/>
                      <a:ext cx="194219"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3</m:t>
                                </m:r>
                              </m:sub>
                            </m:sSub>
                          </m:oMath>
                        </m:oMathPara>
                      </a14:m>
                      <a:endParaRPr lang="en-GB" sz="1400" dirty="0">
                        <a:solidFill>
                          <a:schemeClr val="tx1"/>
                        </a:solidFill>
                      </a:endParaRPr>
                    </a:p>
                  </p:txBody>
                </p:sp>
              </mc:Choice>
              <mc:Fallback xmlns="">
                <p:sp>
                  <p:nvSpPr>
                    <p:cNvPr id="531" name="TextBox 530">
                      <a:extLst>
                        <a:ext uri="{FF2B5EF4-FFF2-40B4-BE49-F238E27FC236}">
                          <a16:creationId xmlns:a16="http://schemas.microsoft.com/office/drawing/2014/main" id="{1909EAF1-2BB0-EA4A-BE65-1A4F85699F37}"/>
                        </a:ext>
                      </a:extLst>
                    </p:cNvPr>
                    <p:cNvSpPr txBox="1">
                      <a:spLocks noRot="1" noChangeAspect="1" noMove="1" noResize="1" noEditPoints="1" noAdjustHandles="1" noChangeArrowheads="1" noChangeShapeType="1" noTextEdit="1"/>
                    </p:cNvSpPr>
                    <p:nvPr/>
                  </p:nvSpPr>
                  <p:spPr>
                    <a:xfrm>
                      <a:off x="5974097" y="4505546"/>
                      <a:ext cx="194219" cy="215444"/>
                    </a:xfrm>
                    <a:prstGeom prst="rect">
                      <a:avLst/>
                    </a:prstGeom>
                    <a:blipFill>
                      <a:blip r:embed="rId4"/>
                      <a:stretch>
                        <a:fillRect l="-43750" b="-27778"/>
                      </a:stretch>
                    </a:blipFill>
                  </p:spPr>
                  <p:txBody>
                    <a:bodyPr/>
                    <a:lstStyle/>
                    <a:p>
                      <a:r>
                        <a:rPr lang="en-GB">
                          <a:noFill/>
                        </a:rPr>
                        <a:t> </a:t>
                      </a:r>
                    </a:p>
                  </p:txBody>
                </p:sp>
              </mc:Fallback>
            </mc:AlternateContent>
          </p:grpSp>
          <p:cxnSp>
            <p:nvCxnSpPr>
              <p:cNvPr id="516" name="Straight Connector 515">
                <a:extLst>
                  <a:ext uri="{FF2B5EF4-FFF2-40B4-BE49-F238E27FC236}">
                    <a16:creationId xmlns:a16="http://schemas.microsoft.com/office/drawing/2014/main" id="{0AF87256-1CDF-634F-8546-FA04CD1E79E1}"/>
                  </a:ext>
                </a:extLst>
              </p:cNvPr>
              <p:cNvCxnSpPr>
                <a:cxnSpLocks/>
                <a:stCxn id="530" idx="2"/>
                <a:endCxn id="523" idx="0"/>
              </p:cNvCxnSpPr>
              <p:nvPr/>
            </p:nvCxnSpPr>
            <p:spPr>
              <a:xfrm flipH="1">
                <a:off x="2184974" y="4196451"/>
                <a:ext cx="8076" cy="4688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7" name="Straight Connector 516">
                <a:extLst>
                  <a:ext uri="{FF2B5EF4-FFF2-40B4-BE49-F238E27FC236}">
                    <a16:creationId xmlns:a16="http://schemas.microsoft.com/office/drawing/2014/main" id="{D44F8AEE-2831-264C-A836-749E19E6551D}"/>
                  </a:ext>
                </a:extLst>
              </p:cNvPr>
              <p:cNvCxnSpPr>
                <a:cxnSpLocks/>
                <a:stCxn id="523" idx="6"/>
                <a:endCxn id="528" idx="1"/>
              </p:cNvCxnSpPr>
              <p:nvPr/>
            </p:nvCxnSpPr>
            <p:spPr>
              <a:xfrm>
                <a:off x="2907602" y="4860084"/>
                <a:ext cx="245239" cy="6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8" name="Straight Connector 517">
                <a:extLst>
                  <a:ext uri="{FF2B5EF4-FFF2-40B4-BE49-F238E27FC236}">
                    <a16:creationId xmlns:a16="http://schemas.microsoft.com/office/drawing/2014/main" id="{728AE527-F9A3-D74A-88E8-1CB778D07121}"/>
                  </a:ext>
                </a:extLst>
              </p:cNvPr>
              <p:cNvCxnSpPr>
                <a:cxnSpLocks/>
                <a:stCxn id="528" idx="2"/>
                <a:endCxn id="521" idx="0"/>
              </p:cNvCxnSpPr>
              <p:nvPr/>
            </p:nvCxnSpPr>
            <p:spPr>
              <a:xfrm flipH="1">
                <a:off x="2684470" y="4932754"/>
                <a:ext cx="540371" cy="2232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19" name="Group 518">
                <a:extLst>
                  <a:ext uri="{FF2B5EF4-FFF2-40B4-BE49-F238E27FC236}">
                    <a16:creationId xmlns:a16="http://schemas.microsoft.com/office/drawing/2014/main" id="{C8F9394C-297E-4243-93EC-D77C7ABABE8C}"/>
                  </a:ext>
                </a:extLst>
              </p:cNvPr>
              <p:cNvGrpSpPr/>
              <p:nvPr/>
            </p:nvGrpSpPr>
            <p:grpSpPr>
              <a:xfrm>
                <a:off x="3127732" y="4545259"/>
                <a:ext cx="194219" cy="387495"/>
                <a:chOff x="7895512" y="4482285"/>
                <a:chExt cx="194219" cy="387495"/>
              </a:xfrm>
            </p:grpSpPr>
            <p:sp>
              <p:nvSpPr>
                <p:cNvPr id="528" name="Rectangle 527">
                  <a:extLst>
                    <a:ext uri="{FF2B5EF4-FFF2-40B4-BE49-F238E27FC236}">
                      <a16:creationId xmlns:a16="http://schemas.microsoft.com/office/drawing/2014/main" id="{9E1FFFA2-5E0B-0247-ADD3-4FAEA4BE4E8E}"/>
                    </a:ext>
                  </a:extLst>
                </p:cNvPr>
                <p:cNvSpPr/>
                <p:nvPr/>
              </p:nvSpPr>
              <p:spPr>
                <a:xfrm>
                  <a:off x="7920621" y="4725780"/>
                  <a:ext cx="144000" cy="144000"/>
                </a:xfrm>
                <a:prstGeom prst="rect">
                  <a:avLst/>
                </a:prstGeom>
                <a:solidFill>
                  <a:schemeClr val="tx1">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GB" sz="1400">
                    <a:solidFill>
                      <a:schemeClr val="tx1">
                        <a:lumMod val="40000"/>
                        <a:lumOff val="60000"/>
                      </a:schemeClr>
                    </a:solidFill>
                  </a:endParaRPr>
                </a:p>
              </p:txBody>
            </p:sp>
            <mc:AlternateContent xmlns:mc="http://schemas.openxmlformats.org/markup-compatibility/2006" xmlns:a14="http://schemas.microsoft.com/office/drawing/2010/main">
              <mc:Choice Requires="a14">
                <p:sp>
                  <p:nvSpPr>
                    <p:cNvPr id="529" name="TextBox 528">
                      <a:extLst>
                        <a:ext uri="{FF2B5EF4-FFF2-40B4-BE49-F238E27FC236}">
                          <a16:creationId xmlns:a16="http://schemas.microsoft.com/office/drawing/2014/main" id="{EDA45A3D-C882-1544-A688-BFCC1197C239}"/>
                        </a:ext>
                      </a:extLst>
                    </p:cNvPr>
                    <p:cNvSpPr txBox="1"/>
                    <p:nvPr/>
                  </p:nvSpPr>
                  <p:spPr>
                    <a:xfrm>
                      <a:off x="7895512" y="4482285"/>
                      <a:ext cx="194219"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3</m:t>
                                </m:r>
                              </m:sub>
                            </m:sSub>
                          </m:oMath>
                        </m:oMathPara>
                      </a14:m>
                      <a:endParaRPr lang="en-GB" sz="1400" dirty="0">
                        <a:solidFill>
                          <a:schemeClr val="tx1"/>
                        </a:solidFill>
                      </a:endParaRPr>
                    </a:p>
                  </p:txBody>
                </p:sp>
              </mc:Choice>
              <mc:Fallback xmlns="">
                <p:sp>
                  <p:nvSpPr>
                    <p:cNvPr id="529" name="TextBox 528">
                      <a:extLst>
                        <a:ext uri="{FF2B5EF4-FFF2-40B4-BE49-F238E27FC236}">
                          <a16:creationId xmlns:a16="http://schemas.microsoft.com/office/drawing/2014/main" id="{EDA45A3D-C882-1544-A688-BFCC1197C239}"/>
                        </a:ext>
                      </a:extLst>
                    </p:cNvPr>
                    <p:cNvSpPr txBox="1">
                      <a:spLocks noRot="1" noChangeAspect="1" noMove="1" noResize="1" noEditPoints="1" noAdjustHandles="1" noChangeArrowheads="1" noChangeShapeType="1" noTextEdit="1"/>
                    </p:cNvSpPr>
                    <p:nvPr/>
                  </p:nvSpPr>
                  <p:spPr>
                    <a:xfrm>
                      <a:off x="7895512" y="4482285"/>
                      <a:ext cx="194219" cy="215444"/>
                    </a:xfrm>
                    <a:prstGeom prst="rect">
                      <a:avLst/>
                    </a:prstGeom>
                    <a:blipFill>
                      <a:blip r:embed="rId5"/>
                      <a:stretch>
                        <a:fillRect l="-37500" b="-33333"/>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520" name="TextBox 519">
                    <a:extLst>
                      <a:ext uri="{FF2B5EF4-FFF2-40B4-BE49-F238E27FC236}">
                        <a16:creationId xmlns:a16="http://schemas.microsoft.com/office/drawing/2014/main" id="{E84A3A8F-EF41-4E4E-BC26-9E74BB7160F6}"/>
                      </a:ext>
                    </a:extLst>
                  </p:cNvPr>
                  <p:cNvSpPr txBox="1"/>
                  <p:nvPr/>
                </p:nvSpPr>
                <p:spPr>
                  <a:xfrm>
                    <a:off x="214975" y="4317572"/>
                    <a:ext cx="1808170" cy="389513"/>
                  </a:xfrm>
                  <a:prstGeom prst="ellipse">
                    <a:avLst/>
                  </a:prstGeom>
                  <a:solidFill>
                    <a:srgbClr val="FFC000"/>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solidFill>
                                <a:schemeClr val="bg1"/>
                              </a:solidFill>
                              <a:latin typeface="Cambria Math" charset="0"/>
                            </a:rPr>
                            <m:t>𝑇𝑟𝑎𝑣𝑒𝑙</m:t>
                          </m:r>
                          <m:r>
                            <m:rPr>
                              <m:nor/>
                            </m:rPr>
                            <a:rPr lang="de-DE">
                              <a:solidFill>
                                <a:schemeClr val="bg1"/>
                              </a:solidFill>
                              <a:latin typeface="Cambria Math" charset="0"/>
                            </a:rPr>
                            <m:t>.</m:t>
                          </m:r>
                          <m:r>
                            <a:rPr lang="de-DE" i="1" smtClean="0">
                              <a:solidFill>
                                <a:schemeClr val="bg1"/>
                              </a:solidFill>
                              <a:latin typeface="Cambria Math" panose="02040503050406030204" pitchFamily="18" charset="0"/>
                            </a:rPr>
                            <m:t>𝑎𝑙𝑖𝑐𝑒</m:t>
                          </m:r>
                        </m:oMath>
                      </m:oMathPara>
                    </a14:m>
                    <a:endParaRPr lang="en-GB" dirty="0">
                      <a:solidFill>
                        <a:schemeClr val="bg1"/>
                      </a:solidFill>
                    </a:endParaRPr>
                  </a:p>
                </p:txBody>
              </p:sp>
            </mc:Choice>
            <mc:Fallback xmlns="">
              <p:sp>
                <p:nvSpPr>
                  <p:cNvPr id="520" name="TextBox 519">
                    <a:extLst>
                      <a:ext uri="{FF2B5EF4-FFF2-40B4-BE49-F238E27FC236}">
                        <a16:creationId xmlns:a16="http://schemas.microsoft.com/office/drawing/2014/main" id="{E84A3A8F-EF41-4E4E-BC26-9E74BB7160F6}"/>
                      </a:ext>
                    </a:extLst>
                  </p:cNvPr>
                  <p:cNvSpPr txBox="1">
                    <a:spLocks noRot="1" noChangeAspect="1" noMove="1" noResize="1" noEditPoints="1" noAdjustHandles="1" noChangeArrowheads="1" noChangeShapeType="1" noTextEdit="1"/>
                  </p:cNvSpPr>
                  <p:nvPr/>
                </p:nvSpPr>
                <p:spPr>
                  <a:xfrm>
                    <a:off x="214975" y="4317572"/>
                    <a:ext cx="1808170" cy="389513"/>
                  </a:xfrm>
                  <a:prstGeom prst="ellipse">
                    <a:avLst/>
                  </a:prstGeom>
                  <a:blipFill>
                    <a:blip r:embed="rId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21" name="TextBox 520">
                    <a:extLst>
                      <a:ext uri="{FF2B5EF4-FFF2-40B4-BE49-F238E27FC236}">
                        <a16:creationId xmlns:a16="http://schemas.microsoft.com/office/drawing/2014/main" id="{96B9F832-77EB-8147-808E-A0C673851B71}"/>
                      </a:ext>
                    </a:extLst>
                  </p:cNvPr>
                  <p:cNvSpPr txBox="1"/>
                  <p:nvPr/>
                </p:nvSpPr>
                <p:spPr>
                  <a:xfrm>
                    <a:off x="1612678" y="5156016"/>
                    <a:ext cx="2143584" cy="389513"/>
                  </a:xfrm>
                  <a:prstGeom prst="ellipse">
                    <a:avLst/>
                  </a:prstGeom>
                  <a:solidFill>
                    <a:srgbClr val="FFC000"/>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solidFill>
                                <a:schemeClr val="bg1"/>
                              </a:solidFill>
                              <a:latin typeface="Cambria Math" charset="0"/>
                            </a:rPr>
                            <m:t>𝑇𝑟𝑒𝑎𝑡</m:t>
                          </m:r>
                          <m:r>
                            <m:rPr>
                              <m:nor/>
                            </m:rPr>
                            <a:rPr lang="de-DE">
                              <a:solidFill>
                                <a:schemeClr val="bg1"/>
                              </a:solidFill>
                              <a:latin typeface="Cambria Math" charset="0"/>
                            </a:rPr>
                            <m:t>.</m:t>
                          </m:r>
                          <m:r>
                            <a:rPr lang="de-DE" i="1" smtClean="0">
                              <a:solidFill>
                                <a:schemeClr val="bg1"/>
                              </a:solidFill>
                              <a:latin typeface="Cambria Math" panose="02040503050406030204" pitchFamily="18" charset="0"/>
                            </a:rPr>
                            <m:t>𝑎𝑙𝑖𝑐𝑒</m:t>
                          </m:r>
                          <m:r>
                            <m:rPr>
                              <m:nor/>
                            </m:rPr>
                            <a:rPr lang="de-DE">
                              <a:solidFill>
                                <a:schemeClr val="bg1"/>
                              </a:solidFill>
                              <a:latin typeface="Cambria Math" charset="0"/>
                            </a:rPr>
                            <m:t>.</m:t>
                          </m:r>
                          <m:sSub>
                            <m:sSubPr>
                              <m:ctrlPr>
                                <a:rPr lang="de-DE" i="1">
                                  <a:solidFill>
                                    <a:schemeClr val="bg1"/>
                                  </a:solidFill>
                                  <a:latin typeface="Cambria Math" panose="02040503050406030204" pitchFamily="18" charset="0"/>
                                </a:rPr>
                              </m:ctrlPr>
                            </m:sSubPr>
                            <m:e>
                              <m:r>
                                <a:rPr lang="de-DE" i="1">
                                  <a:solidFill>
                                    <a:schemeClr val="bg1"/>
                                  </a:solidFill>
                                  <a:latin typeface="Cambria Math" panose="02040503050406030204" pitchFamily="18" charset="0"/>
                                </a:rPr>
                                <m:t>𝑚</m:t>
                              </m:r>
                            </m:e>
                            <m:sub>
                              <m:r>
                                <a:rPr lang="de-DE" i="1">
                                  <a:solidFill>
                                    <a:schemeClr val="bg1"/>
                                  </a:solidFill>
                                  <a:latin typeface="Cambria Math" charset="0"/>
                                </a:rPr>
                                <m:t>2</m:t>
                              </m:r>
                            </m:sub>
                          </m:sSub>
                        </m:oMath>
                      </m:oMathPara>
                    </a14:m>
                    <a:endParaRPr lang="en-GB" dirty="0">
                      <a:solidFill>
                        <a:schemeClr val="bg1"/>
                      </a:solidFill>
                    </a:endParaRPr>
                  </a:p>
                </p:txBody>
              </p:sp>
            </mc:Choice>
            <mc:Fallback xmlns="">
              <p:sp>
                <p:nvSpPr>
                  <p:cNvPr id="521" name="TextBox 520">
                    <a:extLst>
                      <a:ext uri="{FF2B5EF4-FFF2-40B4-BE49-F238E27FC236}">
                        <a16:creationId xmlns:a16="http://schemas.microsoft.com/office/drawing/2014/main" id="{96B9F832-77EB-8147-808E-A0C673851B71}"/>
                      </a:ext>
                    </a:extLst>
                  </p:cNvPr>
                  <p:cNvSpPr txBox="1">
                    <a:spLocks noRot="1" noChangeAspect="1" noMove="1" noResize="1" noEditPoints="1" noAdjustHandles="1" noChangeArrowheads="1" noChangeShapeType="1" noTextEdit="1"/>
                  </p:cNvSpPr>
                  <p:nvPr/>
                </p:nvSpPr>
                <p:spPr>
                  <a:xfrm>
                    <a:off x="1612678" y="5156016"/>
                    <a:ext cx="2143584" cy="389513"/>
                  </a:xfrm>
                  <a:prstGeom prst="ellipse">
                    <a:avLst/>
                  </a:prstGeom>
                  <a:blipFill>
                    <a:blip r:embed="rId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22" name="TextBox 521">
                    <a:extLst>
                      <a:ext uri="{FF2B5EF4-FFF2-40B4-BE49-F238E27FC236}">
                        <a16:creationId xmlns:a16="http://schemas.microsoft.com/office/drawing/2014/main" id="{E9F38E77-8D21-144D-B96F-2F4236B8EF8F}"/>
                      </a:ext>
                    </a:extLst>
                  </p:cNvPr>
                  <p:cNvSpPr txBox="1"/>
                  <p:nvPr/>
                </p:nvSpPr>
                <p:spPr>
                  <a:xfrm>
                    <a:off x="2361443" y="4070920"/>
                    <a:ext cx="2136101" cy="389513"/>
                  </a:xfrm>
                  <a:prstGeom prst="ellipse">
                    <a:avLst/>
                  </a:prstGeom>
                  <a:solidFill>
                    <a:srgbClr val="FFC000"/>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solidFill>
                                <a:schemeClr val="bg1"/>
                              </a:solidFill>
                              <a:latin typeface="Cambria Math" charset="0"/>
                            </a:rPr>
                            <m:t>𝑇𝑟𝑒𝑎𝑡</m:t>
                          </m:r>
                          <m:r>
                            <m:rPr>
                              <m:nor/>
                            </m:rPr>
                            <a:rPr lang="de-DE">
                              <a:solidFill>
                                <a:schemeClr val="bg1"/>
                              </a:solidFill>
                              <a:latin typeface="Cambria Math" charset="0"/>
                            </a:rPr>
                            <m:t>.</m:t>
                          </m:r>
                          <m:r>
                            <a:rPr lang="de-DE" i="1" smtClean="0">
                              <a:solidFill>
                                <a:schemeClr val="bg1"/>
                              </a:solidFill>
                              <a:latin typeface="Cambria Math" panose="02040503050406030204" pitchFamily="18" charset="0"/>
                            </a:rPr>
                            <m:t>𝑎𝑙𝑖𝑐𝑒</m:t>
                          </m:r>
                          <m:r>
                            <m:rPr>
                              <m:nor/>
                            </m:rPr>
                            <a:rPr lang="de-DE">
                              <a:solidFill>
                                <a:schemeClr val="bg1"/>
                              </a:solidFill>
                              <a:latin typeface="Cambria Math" charset="0"/>
                            </a:rPr>
                            <m:t>.</m:t>
                          </m:r>
                          <m:sSub>
                            <m:sSubPr>
                              <m:ctrlPr>
                                <a:rPr lang="de-DE" i="1">
                                  <a:solidFill>
                                    <a:schemeClr val="bg1"/>
                                  </a:solidFill>
                                  <a:latin typeface="Cambria Math" panose="02040503050406030204" pitchFamily="18" charset="0"/>
                                </a:rPr>
                              </m:ctrlPr>
                            </m:sSubPr>
                            <m:e>
                              <m:r>
                                <a:rPr lang="de-DE" i="1">
                                  <a:solidFill>
                                    <a:schemeClr val="bg1"/>
                                  </a:solidFill>
                                  <a:latin typeface="Cambria Math" panose="02040503050406030204" pitchFamily="18" charset="0"/>
                                </a:rPr>
                                <m:t>𝑚</m:t>
                              </m:r>
                            </m:e>
                            <m:sub>
                              <m:r>
                                <a:rPr lang="de-DE" i="1">
                                  <a:solidFill>
                                    <a:schemeClr val="bg1"/>
                                  </a:solidFill>
                                  <a:latin typeface="Cambria Math" charset="0"/>
                                </a:rPr>
                                <m:t>1</m:t>
                              </m:r>
                            </m:sub>
                          </m:sSub>
                        </m:oMath>
                      </m:oMathPara>
                    </a14:m>
                    <a:endParaRPr lang="en-GB" dirty="0">
                      <a:solidFill>
                        <a:schemeClr val="bg1"/>
                      </a:solidFill>
                    </a:endParaRPr>
                  </a:p>
                </p:txBody>
              </p:sp>
            </mc:Choice>
            <mc:Fallback xmlns="">
              <p:sp>
                <p:nvSpPr>
                  <p:cNvPr id="522" name="TextBox 521">
                    <a:extLst>
                      <a:ext uri="{FF2B5EF4-FFF2-40B4-BE49-F238E27FC236}">
                        <a16:creationId xmlns:a16="http://schemas.microsoft.com/office/drawing/2014/main" id="{E9F38E77-8D21-144D-B96F-2F4236B8EF8F}"/>
                      </a:ext>
                    </a:extLst>
                  </p:cNvPr>
                  <p:cNvSpPr txBox="1">
                    <a:spLocks noRot="1" noChangeAspect="1" noMove="1" noResize="1" noEditPoints="1" noAdjustHandles="1" noChangeArrowheads="1" noChangeShapeType="1" noTextEdit="1"/>
                  </p:cNvSpPr>
                  <p:nvPr/>
                </p:nvSpPr>
                <p:spPr>
                  <a:xfrm>
                    <a:off x="2361443" y="4070920"/>
                    <a:ext cx="2136101" cy="389513"/>
                  </a:xfrm>
                  <a:prstGeom prst="ellipse">
                    <a:avLst/>
                  </a:prstGeom>
                  <a:blipFill>
                    <a:blip r:embed="rId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23" name="TextBox 522">
                    <a:extLst>
                      <a:ext uri="{FF2B5EF4-FFF2-40B4-BE49-F238E27FC236}">
                        <a16:creationId xmlns:a16="http://schemas.microsoft.com/office/drawing/2014/main" id="{8ED25DB2-C46C-AC4E-B813-F48186E99A14}"/>
                      </a:ext>
                    </a:extLst>
                  </p:cNvPr>
                  <p:cNvSpPr txBox="1"/>
                  <p:nvPr/>
                </p:nvSpPr>
                <p:spPr>
                  <a:xfrm>
                    <a:off x="1462346" y="4665327"/>
                    <a:ext cx="1445256" cy="389513"/>
                  </a:xfrm>
                  <a:prstGeom prst="ellipse">
                    <a:avLst/>
                  </a:prstGeom>
                  <a:solidFill>
                    <a:srgbClr val="FFC000"/>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solidFill>
                                <a:schemeClr val="bg1"/>
                              </a:solidFill>
                              <a:latin typeface="Cambria Math" charset="0"/>
                            </a:rPr>
                            <m:t>𝑆𝑖𝑐𝑘</m:t>
                          </m:r>
                          <m:r>
                            <m:rPr>
                              <m:nor/>
                            </m:rPr>
                            <a:rPr lang="de-DE">
                              <a:solidFill>
                                <a:schemeClr val="bg1"/>
                              </a:solidFill>
                              <a:latin typeface="Cambria Math" charset="0"/>
                            </a:rPr>
                            <m:t>.</m:t>
                          </m:r>
                          <m:r>
                            <a:rPr lang="de-DE" i="1" smtClean="0">
                              <a:solidFill>
                                <a:schemeClr val="bg1"/>
                              </a:solidFill>
                              <a:latin typeface="Cambria Math" panose="02040503050406030204" pitchFamily="18" charset="0"/>
                            </a:rPr>
                            <m:t>𝑎𝑙𝑖𝑐𝑒</m:t>
                          </m:r>
                        </m:oMath>
                      </m:oMathPara>
                    </a14:m>
                    <a:endParaRPr lang="en-GB" dirty="0">
                      <a:solidFill>
                        <a:schemeClr val="bg1"/>
                      </a:solidFill>
                    </a:endParaRPr>
                  </a:p>
                </p:txBody>
              </p:sp>
            </mc:Choice>
            <mc:Fallback xmlns="">
              <p:sp>
                <p:nvSpPr>
                  <p:cNvPr id="523" name="TextBox 522">
                    <a:extLst>
                      <a:ext uri="{FF2B5EF4-FFF2-40B4-BE49-F238E27FC236}">
                        <a16:creationId xmlns:a16="http://schemas.microsoft.com/office/drawing/2014/main" id="{8ED25DB2-C46C-AC4E-B813-F48186E99A14}"/>
                      </a:ext>
                    </a:extLst>
                  </p:cNvPr>
                  <p:cNvSpPr txBox="1">
                    <a:spLocks noRot="1" noChangeAspect="1" noMove="1" noResize="1" noEditPoints="1" noAdjustHandles="1" noChangeArrowheads="1" noChangeShapeType="1" noTextEdit="1"/>
                  </p:cNvSpPr>
                  <p:nvPr/>
                </p:nvSpPr>
                <p:spPr>
                  <a:xfrm>
                    <a:off x="1462346" y="4665327"/>
                    <a:ext cx="1445256" cy="389513"/>
                  </a:xfrm>
                  <a:prstGeom prst="ellipse">
                    <a:avLst/>
                  </a:prstGeom>
                  <a:blipFill>
                    <a:blip r:embed="rId9"/>
                    <a:stretch>
                      <a:fillRect/>
                    </a:stretch>
                  </a:blipFill>
                  <a:ln>
                    <a:solidFill>
                      <a:schemeClr val="tx1"/>
                    </a:solidFill>
                  </a:ln>
                </p:spPr>
                <p:txBody>
                  <a:bodyPr/>
                  <a:lstStyle/>
                  <a:p>
                    <a:r>
                      <a:rPr lang="en-GB">
                        <a:noFill/>
                      </a:rPr>
                      <a:t> </a:t>
                    </a:r>
                  </a:p>
                </p:txBody>
              </p:sp>
            </mc:Fallback>
          </mc:AlternateContent>
          <p:cxnSp>
            <p:nvCxnSpPr>
              <p:cNvPr id="524" name="Straight Connector 523">
                <a:extLst>
                  <a:ext uri="{FF2B5EF4-FFF2-40B4-BE49-F238E27FC236}">
                    <a16:creationId xmlns:a16="http://schemas.microsoft.com/office/drawing/2014/main" id="{1960D522-148E-7445-ADEE-CD6E04F00B2F}"/>
                  </a:ext>
                </a:extLst>
              </p:cNvPr>
              <p:cNvCxnSpPr>
                <a:cxnSpLocks/>
                <a:stCxn id="532" idx="2"/>
                <a:endCxn id="523" idx="0"/>
              </p:cNvCxnSpPr>
              <p:nvPr/>
            </p:nvCxnSpPr>
            <p:spPr>
              <a:xfrm>
                <a:off x="1656774" y="3861424"/>
                <a:ext cx="528200" cy="8039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5" name="Straight Connector 524">
                <a:extLst>
                  <a:ext uri="{FF2B5EF4-FFF2-40B4-BE49-F238E27FC236}">
                    <a16:creationId xmlns:a16="http://schemas.microsoft.com/office/drawing/2014/main" id="{F0127EE5-DFB4-9C40-AAC8-BCA1581D4D3E}"/>
                  </a:ext>
                </a:extLst>
              </p:cNvPr>
              <p:cNvCxnSpPr>
                <a:cxnSpLocks/>
                <a:stCxn id="532" idx="3"/>
                <a:endCxn id="468" idx="3"/>
              </p:cNvCxnSpPr>
              <p:nvPr/>
            </p:nvCxnSpPr>
            <p:spPr>
              <a:xfrm>
                <a:off x="1728774" y="3789424"/>
                <a:ext cx="4092588" cy="161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6" name="Straight Connector 525">
                <a:extLst>
                  <a:ext uri="{FF2B5EF4-FFF2-40B4-BE49-F238E27FC236}">
                    <a16:creationId xmlns:a16="http://schemas.microsoft.com/office/drawing/2014/main" id="{98A4C1D7-10B0-B84F-980B-D9BA53BE3786}"/>
                  </a:ext>
                </a:extLst>
              </p:cNvPr>
              <p:cNvCxnSpPr>
                <a:cxnSpLocks/>
                <a:stCxn id="528" idx="3"/>
                <a:endCxn id="468" idx="3"/>
              </p:cNvCxnSpPr>
              <p:nvPr/>
            </p:nvCxnSpPr>
            <p:spPr>
              <a:xfrm flipV="1">
                <a:off x="3296841" y="3805524"/>
                <a:ext cx="2524521" cy="10552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7" name="Straight Connector 526">
                <a:extLst>
                  <a:ext uri="{FF2B5EF4-FFF2-40B4-BE49-F238E27FC236}">
                    <a16:creationId xmlns:a16="http://schemas.microsoft.com/office/drawing/2014/main" id="{CFE36913-5C30-6C46-A349-97B1902AEF8E}"/>
                  </a:ext>
                </a:extLst>
              </p:cNvPr>
              <p:cNvCxnSpPr>
                <a:cxnSpLocks/>
                <a:stCxn id="530" idx="3"/>
                <a:endCxn id="468" idx="3"/>
              </p:cNvCxnSpPr>
              <p:nvPr/>
            </p:nvCxnSpPr>
            <p:spPr>
              <a:xfrm flipV="1">
                <a:off x="2265050" y="3805524"/>
                <a:ext cx="3556312" cy="3189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33" name="Group 432">
              <a:extLst>
                <a:ext uri="{FF2B5EF4-FFF2-40B4-BE49-F238E27FC236}">
                  <a16:creationId xmlns:a16="http://schemas.microsoft.com/office/drawing/2014/main" id="{77AB2E20-F72E-F342-B52E-C50CFCF6ED6F}"/>
                </a:ext>
              </a:extLst>
            </p:cNvPr>
            <p:cNvGrpSpPr/>
            <p:nvPr/>
          </p:nvGrpSpPr>
          <p:grpSpPr>
            <a:xfrm>
              <a:off x="6352056" y="3816072"/>
              <a:ext cx="5678977" cy="2073958"/>
              <a:chOff x="6352056" y="3466474"/>
              <a:chExt cx="5678977" cy="2073958"/>
            </a:xfrm>
          </p:grpSpPr>
          <p:cxnSp>
            <p:nvCxnSpPr>
              <p:cNvPr id="490" name="Straight Connector 489">
                <a:extLst>
                  <a:ext uri="{FF2B5EF4-FFF2-40B4-BE49-F238E27FC236}">
                    <a16:creationId xmlns:a16="http://schemas.microsoft.com/office/drawing/2014/main" id="{7A72D3CC-D04B-5941-A91B-506424BB7167}"/>
                  </a:ext>
                </a:extLst>
              </p:cNvPr>
              <p:cNvCxnSpPr>
                <a:cxnSpLocks/>
                <a:stCxn id="498" idx="0"/>
                <a:endCxn id="510" idx="2"/>
              </p:cNvCxnSpPr>
              <p:nvPr/>
            </p:nvCxnSpPr>
            <p:spPr>
              <a:xfrm flipH="1" flipV="1">
                <a:off x="10733506" y="3860892"/>
                <a:ext cx="445783" cy="4415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1" name="Straight Connector 490">
                <a:extLst>
                  <a:ext uri="{FF2B5EF4-FFF2-40B4-BE49-F238E27FC236}">
                    <a16:creationId xmlns:a16="http://schemas.microsoft.com/office/drawing/2014/main" id="{323DE1F8-674B-C042-AE87-6C08B6E7AF26}"/>
                  </a:ext>
                </a:extLst>
              </p:cNvPr>
              <p:cNvCxnSpPr>
                <a:cxnSpLocks/>
                <a:stCxn id="500" idx="6"/>
                <a:endCxn id="508" idx="1"/>
              </p:cNvCxnSpPr>
              <p:nvPr/>
            </p:nvCxnSpPr>
            <p:spPr>
              <a:xfrm flipV="1">
                <a:off x="9934876" y="4105357"/>
                <a:ext cx="93316" cy="1603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92" name="Group 491">
                <a:extLst>
                  <a:ext uri="{FF2B5EF4-FFF2-40B4-BE49-F238E27FC236}">
                    <a16:creationId xmlns:a16="http://schemas.microsoft.com/office/drawing/2014/main" id="{4A58F2B5-A761-9B45-8CD7-8B64B2D4E530}"/>
                  </a:ext>
                </a:extLst>
              </p:cNvPr>
              <p:cNvGrpSpPr/>
              <p:nvPr/>
            </p:nvGrpSpPr>
            <p:grpSpPr>
              <a:xfrm>
                <a:off x="10636397" y="3466474"/>
                <a:ext cx="194219" cy="394418"/>
                <a:chOff x="5586931" y="4487402"/>
                <a:chExt cx="194219" cy="394418"/>
              </a:xfrm>
            </p:grpSpPr>
            <p:sp>
              <p:nvSpPr>
                <p:cNvPr id="510" name="Rectangle 509">
                  <a:extLst>
                    <a:ext uri="{FF2B5EF4-FFF2-40B4-BE49-F238E27FC236}">
                      <a16:creationId xmlns:a16="http://schemas.microsoft.com/office/drawing/2014/main" id="{00B95DF9-FEB6-DA4F-B2FA-181C44C956B6}"/>
                    </a:ext>
                  </a:extLst>
                </p:cNvPr>
                <p:cNvSpPr/>
                <p:nvPr/>
              </p:nvSpPr>
              <p:spPr>
                <a:xfrm>
                  <a:off x="5612040" y="4737820"/>
                  <a:ext cx="144000" cy="14400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GB" sz="1400">
                    <a:solidFill>
                      <a:schemeClr val="tx1"/>
                    </a:solidFill>
                  </a:endParaRPr>
                </a:p>
              </p:txBody>
            </p:sp>
            <mc:AlternateContent xmlns:mc="http://schemas.openxmlformats.org/markup-compatibility/2006" xmlns:a14="http://schemas.microsoft.com/office/drawing/2010/main">
              <mc:Choice Requires="a14">
                <p:sp>
                  <p:nvSpPr>
                    <p:cNvPr id="511" name="TextBox 510">
                      <a:extLst>
                        <a:ext uri="{FF2B5EF4-FFF2-40B4-BE49-F238E27FC236}">
                          <a16:creationId xmlns:a16="http://schemas.microsoft.com/office/drawing/2014/main" id="{CA44E36E-F64A-EF4F-8881-9440D46DE044}"/>
                        </a:ext>
                      </a:extLst>
                    </p:cNvPr>
                    <p:cNvSpPr txBox="1"/>
                    <p:nvPr/>
                  </p:nvSpPr>
                  <p:spPr>
                    <a:xfrm>
                      <a:off x="5586931" y="4487402"/>
                      <a:ext cx="194219"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2</m:t>
                                </m:r>
                              </m:sub>
                            </m:sSub>
                          </m:oMath>
                        </m:oMathPara>
                      </a14:m>
                      <a:endParaRPr lang="en-GB" sz="1400" dirty="0">
                        <a:solidFill>
                          <a:schemeClr val="tx1"/>
                        </a:solidFill>
                      </a:endParaRPr>
                    </a:p>
                  </p:txBody>
                </p:sp>
              </mc:Choice>
              <mc:Fallback xmlns="">
                <p:sp>
                  <p:nvSpPr>
                    <p:cNvPr id="511" name="TextBox 510">
                      <a:extLst>
                        <a:ext uri="{FF2B5EF4-FFF2-40B4-BE49-F238E27FC236}">
                          <a16:creationId xmlns:a16="http://schemas.microsoft.com/office/drawing/2014/main" id="{CA44E36E-F64A-EF4F-8881-9440D46DE044}"/>
                        </a:ext>
                      </a:extLst>
                    </p:cNvPr>
                    <p:cNvSpPr txBox="1">
                      <a:spLocks noRot="1" noChangeAspect="1" noMove="1" noResize="1" noEditPoints="1" noAdjustHandles="1" noChangeArrowheads="1" noChangeShapeType="1" noTextEdit="1"/>
                    </p:cNvSpPr>
                    <p:nvPr/>
                  </p:nvSpPr>
                  <p:spPr>
                    <a:xfrm>
                      <a:off x="5586931" y="4487402"/>
                      <a:ext cx="194219" cy="215444"/>
                    </a:xfrm>
                    <a:prstGeom prst="rect">
                      <a:avLst/>
                    </a:prstGeom>
                    <a:blipFill>
                      <a:blip r:embed="rId10"/>
                      <a:stretch>
                        <a:fillRect l="-43750" b="-35294"/>
                      </a:stretch>
                    </a:blipFill>
                  </p:spPr>
                  <p:txBody>
                    <a:bodyPr/>
                    <a:lstStyle/>
                    <a:p>
                      <a:r>
                        <a:rPr lang="en-GB">
                          <a:noFill/>
                        </a:rPr>
                        <a:t> </a:t>
                      </a:r>
                    </a:p>
                  </p:txBody>
                </p:sp>
              </mc:Fallback>
            </mc:AlternateContent>
          </p:grpSp>
          <p:grpSp>
            <p:nvGrpSpPr>
              <p:cNvPr id="493" name="Group 492">
                <a:extLst>
                  <a:ext uri="{FF2B5EF4-FFF2-40B4-BE49-F238E27FC236}">
                    <a16:creationId xmlns:a16="http://schemas.microsoft.com/office/drawing/2014/main" id="{65D6F221-EF25-D44F-9356-8FFEF131459E}"/>
                  </a:ext>
                </a:extLst>
              </p:cNvPr>
              <p:cNvGrpSpPr/>
              <p:nvPr/>
            </p:nvGrpSpPr>
            <p:grpSpPr>
              <a:xfrm>
                <a:off x="10003083" y="3799416"/>
                <a:ext cx="194219" cy="377941"/>
                <a:chOff x="5974097" y="4505546"/>
                <a:chExt cx="194219" cy="377941"/>
              </a:xfrm>
            </p:grpSpPr>
            <p:sp>
              <p:nvSpPr>
                <p:cNvPr id="508" name="Rectangle 507">
                  <a:extLst>
                    <a:ext uri="{FF2B5EF4-FFF2-40B4-BE49-F238E27FC236}">
                      <a16:creationId xmlns:a16="http://schemas.microsoft.com/office/drawing/2014/main" id="{38466249-952F-6F46-9022-9FE031E80D61}"/>
                    </a:ext>
                  </a:extLst>
                </p:cNvPr>
                <p:cNvSpPr/>
                <p:nvPr/>
              </p:nvSpPr>
              <p:spPr>
                <a:xfrm>
                  <a:off x="5999206" y="4739487"/>
                  <a:ext cx="144000" cy="144000"/>
                </a:xfrm>
                <a:prstGeom prst="rect">
                  <a:avLst/>
                </a:prstGeom>
                <a:solidFill>
                  <a:schemeClr val="tx1">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GB" sz="1400">
                    <a:solidFill>
                      <a:schemeClr val="tx1">
                        <a:lumMod val="40000"/>
                        <a:lumOff val="60000"/>
                      </a:schemeClr>
                    </a:solidFill>
                  </a:endParaRPr>
                </a:p>
              </p:txBody>
            </p:sp>
            <mc:AlternateContent xmlns:mc="http://schemas.openxmlformats.org/markup-compatibility/2006" xmlns:a14="http://schemas.microsoft.com/office/drawing/2010/main">
              <mc:Choice Requires="a14">
                <p:sp>
                  <p:nvSpPr>
                    <p:cNvPr id="509" name="TextBox 508">
                      <a:extLst>
                        <a:ext uri="{FF2B5EF4-FFF2-40B4-BE49-F238E27FC236}">
                          <a16:creationId xmlns:a16="http://schemas.microsoft.com/office/drawing/2014/main" id="{D7D2D448-AF34-284C-8B70-9032BEFBD78A}"/>
                        </a:ext>
                      </a:extLst>
                    </p:cNvPr>
                    <p:cNvSpPr txBox="1"/>
                    <p:nvPr/>
                  </p:nvSpPr>
                  <p:spPr>
                    <a:xfrm>
                      <a:off x="5974097" y="4505546"/>
                      <a:ext cx="194219"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3</m:t>
                                </m:r>
                              </m:sub>
                            </m:sSub>
                          </m:oMath>
                        </m:oMathPara>
                      </a14:m>
                      <a:endParaRPr lang="en-GB" sz="1400" dirty="0">
                        <a:solidFill>
                          <a:schemeClr val="tx1"/>
                        </a:solidFill>
                      </a:endParaRPr>
                    </a:p>
                  </p:txBody>
                </p:sp>
              </mc:Choice>
              <mc:Fallback xmlns="">
                <p:sp>
                  <p:nvSpPr>
                    <p:cNvPr id="509" name="TextBox 508">
                      <a:extLst>
                        <a:ext uri="{FF2B5EF4-FFF2-40B4-BE49-F238E27FC236}">
                          <a16:creationId xmlns:a16="http://schemas.microsoft.com/office/drawing/2014/main" id="{D7D2D448-AF34-284C-8B70-9032BEFBD78A}"/>
                        </a:ext>
                      </a:extLst>
                    </p:cNvPr>
                    <p:cNvSpPr txBox="1">
                      <a:spLocks noRot="1" noChangeAspect="1" noMove="1" noResize="1" noEditPoints="1" noAdjustHandles="1" noChangeArrowheads="1" noChangeShapeType="1" noTextEdit="1"/>
                    </p:cNvSpPr>
                    <p:nvPr/>
                  </p:nvSpPr>
                  <p:spPr>
                    <a:xfrm>
                      <a:off x="5974097" y="4505546"/>
                      <a:ext cx="194219" cy="215444"/>
                    </a:xfrm>
                    <a:prstGeom prst="rect">
                      <a:avLst/>
                    </a:prstGeom>
                    <a:blipFill>
                      <a:blip r:embed="rId11"/>
                      <a:stretch>
                        <a:fillRect l="-43750" b="-27778"/>
                      </a:stretch>
                    </a:blipFill>
                  </p:spPr>
                  <p:txBody>
                    <a:bodyPr/>
                    <a:lstStyle/>
                    <a:p>
                      <a:r>
                        <a:rPr lang="en-GB">
                          <a:noFill/>
                        </a:rPr>
                        <a:t> </a:t>
                      </a:r>
                    </a:p>
                  </p:txBody>
                </p:sp>
              </mc:Fallback>
            </mc:AlternateContent>
          </p:grpSp>
          <p:cxnSp>
            <p:nvCxnSpPr>
              <p:cNvPr id="494" name="Straight Connector 493">
                <a:extLst>
                  <a:ext uri="{FF2B5EF4-FFF2-40B4-BE49-F238E27FC236}">
                    <a16:creationId xmlns:a16="http://schemas.microsoft.com/office/drawing/2014/main" id="{9E038FFF-401A-3F46-A7C8-70C913B60FA4}"/>
                  </a:ext>
                </a:extLst>
              </p:cNvPr>
              <p:cNvCxnSpPr>
                <a:cxnSpLocks/>
                <a:stCxn id="508" idx="2"/>
                <a:endCxn id="501" idx="0"/>
              </p:cNvCxnSpPr>
              <p:nvPr/>
            </p:nvCxnSpPr>
            <p:spPr>
              <a:xfrm flipH="1">
                <a:off x="10095409" y="4177357"/>
                <a:ext cx="4783" cy="4908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5" name="Straight Connector 494">
                <a:extLst>
                  <a:ext uri="{FF2B5EF4-FFF2-40B4-BE49-F238E27FC236}">
                    <a16:creationId xmlns:a16="http://schemas.microsoft.com/office/drawing/2014/main" id="{199A40F8-BDCE-074B-B21B-709087BB502D}"/>
                  </a:ext>
                </a:extLst>
              </p:cNvPr>
              <p:cNvCxnSpPr>
                <a:cxnSpLocks/>
                <a:stCxn id="501" idx="2"/>
                <a:endCxn id="506" idx="1"/>
              </p:cNvCxnSpPr>
              <p:nvPr/>
            </p:nvCxnSpPr>
            <p:spPr>
              <a:xfrm flipH="1" flipV="1">
                <a:off x="9147151" y="4862952"/>
                <a:ext cx="310160" cy="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6" name="Straight Connector 495">
                <a:extLst>
                  <a:ext uri="{FF2B5EF4-FFF2-40B4-BE49-F238E27FC236}">
                    <a16:creationId xmlns:a16="http://schemas.microsoft.com/office/drawing/2014/main" id="{A532B4CE-D961-4144-96B2-6D7793AE409B}"/>
                  </a:ext>
                </a:extLst>
              </p:cNvPr>
              <p:cNvCxnSpPr>
                <a:cxnSpLocks/>
                <a:stCxn id="506" idx="2"/>
                <a:endCxn id="499" idx="0"/>
              </p:cNvCxnSpPr>
              <p:nvPr/>
            </p:nvCxnSpPr>
            <p:spPr>
              <a:xfrm>
                <a:off x="9219151" y="4934952"/>
                <a:ext cx="459679" cy="2159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97" name="Group 496">
                <a:extLst>
                  <a:ext uri="{FF2B5EF4-FFF2-40B4-BE49-F238E27FC236}">
                    <a16:creationId xmlns:a16="http://schemas.microsoft.com/office/drawing/2014/main" id="{C40D93BE-8753-C943-97E2-62808699C159}"/>
                  </a:ext>
                </a:extLst>
              </p:cNvPr>
              <p:cNvGrpSpPr/>
              <p:nvPr/>
            </p:nvGrpSpPr>
            <p:grpSpPr>
              <a:xfrm>
                <a:off x="9122042" y="4547457"/>
                <a:ext cx="194219" cy="387495"/>
                <a:chOff x="7895512" y="4482285"/>
                <a:chExt cx="194219" cy="387495"/>
              </a:xfrm>
            </p:grpSpPr>
            <p:sp>
              <p:nvSpPr>
                <p:cNvPr id="506" name="Rectangle 505">
                  <a:extLst>
                    <a:ext uri="{FF2B5EF4-FFF2-40B4-BE49-F238E27FC236}">
                      <a16:creationId xmlns:a16="http://schemas.microsoft.com/office/drawing/2014/main" id="{19BC77AB-16BE-A444-B101-51BCCE132CDF}"/>
                    </a:ext>
                  </a:extLst>
                </p:cNvPr>
                <p:cNvSpPr/>
                <p:nvPr/>
              </p:nvSpPr>
              <p:spPr>
                <a:xfrm>
                  <a:off x="7920621" y="4725780"/>
                  <a:ext cx="144000" cy="144000"/>
                </a:xfrm>
                <a:prstGeom prst="rect">
                  <a:avLst/>
                </a:prstGeom>
                <a:solidFill>
                  <a:schemeClr val="tx1">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GB" sz="1400">
                    <a:solidFill>
                      <a:schemeClr val="tx1">
                        <a:lumMod val="40000"/>
                        <a:lumOff val="60000"/>
                      </a:schemeClr>
                    </a:solidFill>
                  </a:endParaRPr>
                </a:p>
              </p:txBody>
            </p:sp>
            <mc:AlternateContent xmlns:mc="http://schemas.openxmlformats.org/markup-compatibility/2006" xmlns:a14="http://schemas.microsoft.com/office/drawing/2010/main">
              <mc:Choice Requires="a14">
                <p:sp>
                  <p:nvSpPr>
                    <p:cNvPr id="507" name="TextBox 506">
                      <a:extLst>
                        <a:ext uri="{FF2B5EF4-FFF2-40B4-BE49-F238E27FC236}">
                          <a16:creationId xmlns:a16="http://schemas.microsoft.com/office/drawing/2014/main" id="{43AF336E-C277-FA44-A98A-CB9B66AB5D07}"/>
                        </a:ext>
                      </a:extLst>
                    </p:cNvPr>
                    <p:cNvSpPr txBox="1"/>
                    <p:nvPr/>
                  </p:nvSpPr>
                  <p:spPr>
                    <a:xfrm>
                      <a:off x="7895512" y="4482285"/>
                      <a:ext cx="194219"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3</m:t>
                                </m:r>
                              </m:sub>
                            </m:sSub>
                          </m:oMath>
                        </m:oMathPara>
                      </a14:m>
                      <a:endParaRPr lang="en-GB" sz="1400" dirty="0">
                        <a:solidFill>
                          <a:schemeClr val="tx1"/>
                        </a:solidFill>
                      </a:endParaRPr>
                    </a:p>
                  </p:txBody>
                </p:sp>
              </mc:Choice>
              <mc:Fallback xmlns="">
                <p:sp>
                  <p:nvSpPr>
                    <p:cNvPr id="507" name="TextBox 506">
                      <a:extLst>
                        <a:ext uri="{FF2B5EF4-FFF2-40B4-BE49-F238E27FC236}">
                          <a16:creationId xmlns:a16="http://schemas.microsoft.com/office/drawing/2014/main" id="{43AF336E-C277-FA44-A98A-CB9B66AB5D07}"/>
                        </a:ext>
                      </a:extLst>
                    </p:cNvPr>
                    <p:cNvSpPr txBox="1">
                      <a:spLocks noRot="1" noChangeAspect="1" noMove="1" noResize="1" noEditPoints="1" noAdjustHandles="1" noChangeArrowheads="1" noChangeShapeType="1" noTextEdit="1"/>
                    </p:cNvSpPr>
                    <p:nvPr/>
                  </p:nvSpPr>
                  <p:spPr>
                    <a:xfrm>
                      <a:off x="7895512" y="4482285"/>
                      <a:ext cx="194219" cy="215444"/>
                    </a:xfrm>
                    <a:prstGeom prst="rect">
                      <a:avLst/>
                    </a:prstGeom>
                    <a:blipFill>
                      <a:blip r:embed="rId12"/>
                      <a:stretch>
                        <a:fillRect l="-35294" b="-27778"/>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498" name="TextBox 497">
                    <a:extLst>
                      <a:ext uri="{FF2B5EF4-FFF2-40B4-BE49-F238E27FC236}">
                        <a16:creationId xmlns:a16="http://schemas.microsoft.com/office/drawing/2014/main" id="{51D93F7E-FF86-0247-A5BC-1635B7FF8C2C}"/>
                      </a:ext>
                    </a:extLst>
                  </p:cNvPr>
                  <p:cNvSpPr txBox="1"/>
                  <p:nvPr/>
                </p:nvSpPr>
                <p:spPr>
                  <a:xfrm>
                    <a:off x="10327544" y="4302449"/>
                    <a:ext cx="1703489" cy="389513"/>
                  </a:xfrm>
                  <a:prstGeom prst="ellipse">
                    <a:avLst/>
                  </a:prstGeom>
                  <a:solidFill>
                    <a:srgbClr val="FFC000"/>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solidFill>
                                <a:schemeClr val="bg1"/>
                              </a:solidFill>
                              <a:latin typeface="Cambria Math" charset="0"/>
                            </a:rPr>
                            <m:t>𝑇𝑟𝑎𝑣𝑒</m:t>
                          </m:r>
                          <m:r>
                            <a:rPr lang="de-DE" i="1">
                              <a:solidFill>
                                <a:schemeClr val="bg1"/>
                              </a:solidFill>
                              <a:latin typeface="Cambria Math" panose="02040503050406030204" pitchFamily="18" charset="0"/>
                            </a:rPr>
                            <m:t>𝑙</m:t>
                          </m:r>
                          <m:r>
                            <a:rPr lang="de-DE" i="1">
                              <a:solidFill>
                                <a:schemeClr val="bg1"/>
                              </a:solidFill>
                              <a:latin typeface="Cambria Math" panose="02040503050406030204" pitchFamily="18" charset="0"/>
                            </a:rPr>
                            <m:t>.</m:t>
                          </m:r>
                          <m:r>
                            <a:rPr lang="de-DE" i="1" smtClean="0">
                              <a:solidFill>
                                <a:schemeClr val="bg1"/>
                              </a:solidFill>
                              <a:latin typeface="Cambria Math" panose="02040503050406030204" pitchFamily="18" charset="0"/>
                            </a:rPr>
                            <m:t>𝑏𝑜𝑏</m:t>
                          </m:r>
                        </m:oMath>
                      </m:oMathPara>
                    </a14:m>
                    <a:endParaRPr lang="en-GB" dirty="0">
                      <a:solidFill>
                        <a:schemeClr val="bg1"/>
                      </a:solidFill>
                    </a:endParaRPr>
                  </a:p>
                </p:txBody>
              </p:sp>
            </mc:Choice>
            <mc:Fallback xmlns="">
              <p:sp>
                <p:nvSpPr>
                  <p:cNvPr id="498" name="TextBox 497">
                    <a:extLst>
                      <a:ext uri="{FF2B5EF4-FFF2-40B4-BE49-F238E27FC236}">
                        <a16:creationId xmlns:a16="http://schemas.microsoft.com/office/drawing/2014/main" id="{51D93F7E-FF86-0247-A5BC-1635B7FF8C2C}"/>
                      </a:ext>
                    </a:extLst>
                  </p:cNvPr>
                  <p:cNvSpPr txBox="1">
                    <a:spLocks noRot="1" noChangeAspect="1" noMove="1" noResize="1" noEditPoints="1" noAdjustHandles="1" noChangeArrowheads="1" noChangeShapeType="1" noTextEdit="1"/>
                  </p:cNvSpPr>
                  <p:nvPr/>
                </p:nvSpPr>
                <p:spPr>
                  <a:xfrm>
                    <a:off x="10327544" y="4302449"/>
                    <a:ext cx="1703489" cy="389513"/>
                  </a:xfrm>
                  <a:prstGeom prst="ellipse">
                    <a:avLst/>
                  </a:prstGeom>
                  <a:blipFill>
                    <a:blip r:embed="rId13"/>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99" name="TextBox 498">
                    <a:extLst>
                      <a:ext uri="{FF2B5EF4-FFF2-40B4-BE49-F238E27FC236}">
                        <a16:creationId xmlns:a16="http://schemas.microsoft.com/office/drawing/2014/main" id="{88F217F2-DA74-F043-B739-99B703F03E91}"/>
                      </a:ext>
                    </a:extLst>
                  </p:cNvPr>
                  <p:cNvSpPr txBox="1"/>
                  <p:nvPr/>
                </p:nvSpPr>
                <p:spPr>
                  <a:xfrm>
                    <a:off x="8691567" y="5150919"/>
                    <a:ext cx="1974525" cy="389513"/>
                  </a:xfrm>
                  <a:prstGeom prst="ellipse">
                    <a:avLst/>
                  </a:prstGeom>
                  <a:solidFill>
                    <a:srgbClr val="FFC000"/>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solidFill>
                                <a:schemeClr val="bg1"/>
                              </a:solidFill>
                              <a:latin typeface="Cambria Math" charset="0"/>
                            </a:rPr>
                            <m:t>𝑇𝑟𝑒𝑎𝑡</m:t>
                          </m:r>
                          <m:r>
                            <m:rPr>
                              <m:nor/>
                            </m:rPr>
                            <a:rPr lang="de-DE">
                              <a:solidFill>
                                <a:schemeClr val="bg1"/>
                              </a:solidFill>
                              <a:latin typeface="Cambria Math" charset="0"/>
                            </a:rPr>
                            <m:t>.</m:t>
                          </m:r>
                          <m:r>
                            <a:rPr lang="de-DE" i="1" smtClean="0">
                              <a:solidFill>
                                <a:schemeClr val="bg1"/>
                              </a:solidFill>
                              <a:latin typeface="Cambria Math" panose="02040503050406030204" pitchFamily="18" charset="0"/>
                            </a:rPr>
                            <m:t>𝑏𝑜𝑏</m:t>
                          </m:r>
                          <m:r>
                            <m:rPr>
                              <m:nor/>
                            </m:rPr>
                            <a:rPr lang="de-DE">
                              <a:solidFill>
                                <a:schemeClr val="bg1"/>
                              </a:solidFill>
                              <a:latin typeface="Cambria Math" charset="0"/>
                            </a:rPr>
                            <m:t>.</m:t>
                          </m:r>
                          <m:sSub>
                            <m:sSubPr>
                              <m:ctrlPr>
                                <a:rPr lang="de-DE" i="1">
                                  <a:solidFill>
                                    <a:schemeClr val="bg1"/>
                                  </a:solidFill>
                                  <a:latin typeface="Cambria Math" panose="02040503050406030204" pitchFamily="18" charset="0"/>
                                </a:rPr>
                              </m:ctrlPr>
                            </m:sSubPr>
                            <m:e>
                              <m:r>
                                <a:rPr lang="de-DE" i="1">
                                  <a:solidFill>
                                    <a:schemeClr val="bg1"/>
                                  </a:solidFill>
                                  <a:latin typeface="Cambria Math" panose="02040503050406030204" pitchFamily="18" charset="0"/>
                                </a:rPr>
                                <m:t>𝑚</m:t>
                              </m:r>
                            </m:e>
                            <m:sub>
                              <m:r>
                                <a:rPr lang="de-DE" i="1">
                                  <a:solidFill>
                                    <a:schemeClr val="bg1"/>
                                  </a:solidFill>
                                  <a:latin typeface="Cambria Math" charset="0"/>
                                </a:rPr>
                                <m:t>2</m:t>
                              </m:r>
                            </m:sub>
                          </m:sSub>
                        </m:oMath>
                      </m:oMathPara>
                    </a14:m>
                    <a:endParaRPr lang="en-GB" dirty="0">
                      <a:solidFill>
                        <a:schemeClr val="bg1"/>
                      </a:solidFill>
                    </a:endParaRPr>
                  </a:p>
                </p:txBody>
              </p:sp>
            </mc:Choice>
            <mc:Fallback xmlns="">
              <p:sp>
                <p:nvSpPr>
                  <p:cNvPr id="499" name="TextBox 498">
                    <a:extLst>
                      <a:ext uri="{FF2B5EF4-FFF2-40B4-BE49-F238E27FC236}">
                        <a16:creationId xmlns:a16="http://schemas.microsoft.com/office/drawing/2014/main" id="{88F217F2-DA74-F043-B739-99B703F03E91}"/>
                      </a:ext>
                    </a:extLst>
                  </p:cNvPr>
                  <p:cNvSpPr txBox="1">
                    <a:spLocks noRot="1" noChangeAspect="1" noMove="1" noResize="1" noEditPoints="1" noAdjustHandles="1" noChangeArrowheads="1" noChangeShapeType="1" noTextEdit="1"/>
                  </p:cNvSpPr>
                  <p:nvPr/>
                </p:nvSpPr>
                <p:spPr>
                  <a:xfrm>
                    <a:off x="8691567" y="5150919"/>
                    <a:ext cx="1974525" cy="389513"/>
                  </a:xfrm>
                  <a:prstGeom prst="ellipse">
                    <a:avLst/>
                  </a:prstGeom>
                  <a:blipFill>
                    <a:blip r:embed="rId14"/>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00" name="TextBox 499">
                    <a:extLst>
                      <a:ext uri="{FF2B5EF4-FFF2-40B4-BE49-F238E27FC236}">
                        <a16:creationId xmlns:a16="http://schemas.microsoft.com/office/drawing/2014/main" id="{37451DB5-5914-2442-8E89-160FCF27445E}"/>
                      </a:ext>
                    </a:extLst>
                  </p:cNvPr>
                  <p:cNvSpPr txBox="1"/>
                  <p:nvPr/>
                </p:nvSpPr>
                <p:spPr>
                  <a:xfrm>
                    <a:off x="7967836" y="4070920"/>
                    <a:ext cx="1967040" cy="389513"/>
                  </a:xfrm>
                  <a:prstGeom prst="ellipse">
                    <a:avLst/>
                  </a:prstGeom>
                  <a:solidFill>
                    <a:srgbClr val="FFC000"/>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solidFill>
                                <a:schemeClr val="bg1"/>
                              </a:solidFill>
                              <a:latin typeface="Cambria Math" charset="0"/>
                            </a:rPr>
                            <m:t>𝑇𝑟𝑒𝑎𝑡</m:t>
                          </m:r>
                          <m:r>
                            <m:rPr>
                              <m:nor/>
                            </m:rPr>
                            <a:rPr lang="de-DE">
                              <a:solidFill>
                                <a:schemeClr val="bg1"/>
                              </a:solidFill>
                              <a:latin typeface="Cambria Math" charset="0"/>
                            </a:rPr>
                            <m:t>.</m:t>
                          </m:r>
                          <m:r>
                            <a:rPr lang="de-DE" i="1" smtClean="0">
                              <a:solidFill>
                                <a:schemeClr val="bg1"/>
                              </a:solidFill>
                              <a:latin typeface="Cambria Math" panose="02040503050406030204" pitchFamily="18" charset="0"/>
                            </a:rPr>
                            <m:t>𝑏𝑜𝑏</m:t>
                          </m:r>
                          <m:r>
                            <m:rPr>
                              <m:nor/>
                            </m:rPr>
                            <a:rPr lang="de-DE">
                              <a:solidFill>
                                <a:schemeClr val="bg1"/>
                              </a:solidFill>
                              <a:latin typeface="Cambria Math" charset="0"/>
                            </a:rPr>
                            <m:t>.</m:t>
                          </m:r>
                          <m:sSub>
                            <m:sSubPr>
                              <m:ctrlPr>
                                <a:rPr lang="de-DE" i="1">
                                  <a:solidFill>
                                    <a:schemeClr val="bg1"/>
                                  </a:solidFill>
                                  <a:latin typeface="Cambria Math" panose="02040503050406030204" pitchFamily="18" charset="0"/>
                                </a:rPr>
                              </m:ctrlPr>
                            </m:sSubPr>
                            <m:e>
                              <m:r>
                                <a:rPr lang="de-DE" i="1">
                                  <a:solidFill>
                                    <a:schemeClr val="bg1"/>
                                  </a:solidFill>
                                  <a:latin typeface="Cambria Math" panose="02040503050406030204" pitchFamily="18" charset="0"/>
                                </a:rPr>
                                <m:t>𝑚</m:t>
                              </m:r>
                            </m:e>
                            <m:sub>
                              <m:r>
                                <a:rPr lang="de-DE" i="1">
                                  <a:solidFill>
                                    <a:schemeClr val="bg1"/>
                                  </a:solidFill>
                                  <a:latin typeface="Cambria Math" charset="0"/>
                                </a:rPr>
                                <m:t>1</m:t>
                              </m:r>
                            </m:sub>
                          </m:sSub>
                        </m:oMath>
                      </m:oMathPara>
                    </a14:m>
                    <a:endParaRPr lang="en-GB" dirty="0">
                      <a:solidFill>
                        <a:schemeClr val="bg1"/>
                      </a:solidFill>
                    </a:endParaRPr>
                  </a:p>
                </p:txBody>
              </p:sp>
            </mc:Choice>
            <mc:Fallback xmlns="">
              <p:sp>
                <p:nvSpPr>
                  <p:cNvPr id="500" name="TextBox 499">
                    <a:extLst>
                      <a:ext uri="{FF2B5EF4-FFF2-40B4-BE49-F238E27FC236}">
                        <a16:creationId xmlns:a16="http://schemas.microsoft.com/office/drawing/2014/main" id="{37451DB5-5914-2442-8E89-160FCF27445E}"/>
                      </a:ext>
                    </a:extLst>
                  </p:cNvPr>
                  <p:cNvSpPr txBox="1">
                    <a:spLocks noRot="1" noChangeAspect="1" noMove="1" noResize="1" noEditPoints="1" noAdjustHandles="1" noChangeArrowheads="1" noChangeShapeType="1" noTextEdit="1"/>
                  </p:cNvSpPr>
                  <p:nvPr/>
                </p:nvSpPr>
                <p:spPr>
                  <a:xfrm>
                    <a:off x="7967836" y="4070920"/>
                    <a:ext cx="1967040" cy="389513"/>
                  </a:xfrm>
                  <a:prstGeom prst="ellipse">
                    <a:avLst/>
                  </a:prstGeom>
                  <a:blipFill>
                    <a:blip r:embed="rId1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01" name="TextBox 500">
                    <a:extLst>
                      <a:ext uri="{FF2B5EF4-FFF2-40B4-BE49-F238E27FC236}">
                        <a16:creationId xmlns:a16="http://schemas.microsoft.com/office/drawing/2014/main" id="{02B46C48-1159-1A48-84B1-1D01E9D48EC6}"/>
                      </a:ext>
                    </a:extLst>
                  </p:cNvPr>
                  <p:cNvSpPr txBox="1"/>
                  <p:nvPr/>
                </p:nvSpPr>
                <p:spPr>
                  <a:xfrm>
                    <a:off x="9457311" y="4668235"/>
                    <a:ext cx="1276196" cy="389513"/>
                  </a:xfrm>
                  <a:prstGeom prst="ellipse">
                    <a:avLst/>
                  </a:prstGeom>
                  <a:solidFill>
                    <a:srgbClr val="FFC000"/>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solidFill>
                                <a:schemeClr val="bg1"/>
                              </a:solidFill>
                              <a:latin typeface="Cambria Math" charset="0"/>
                            </a:rPr>
                            <m:t>𝑆𝑖𝑐𝑘</m:t>
                          </m:r>
                          <m:r>
                            <m:rPr>
                              <m:nor/>
                            </m:rPr>
                            <a:rPr lang="de-DE">
                              <a:solidFill>
                                <a:schemeClr val="bg1"/>
                              </a:solidFill>
                              <a:latin typeface="Cambria Math" charset="0"/>
                            </a:rPr>
                            <m:t>.</m:t>
                          </m:r>
                          <m:r>
                            <a:rPr lang="de-DE" i="1" smtClean="0">
                              <a:solidFill>
                                <a:schemeClr val="bg1"/>
                              </a:solidFill>
                              <a:latin typeface="Cambria Math" panose="02040503050406030204" pitchFamily="18" charset="0"/>
                            </a:rPr>
                            <m:t>𝑏𝑜𝑏</m:t>
                          </m:r>
                        </m:oMath>
                      </m:oMathPara>
                    </a14:m>
                    <a:endParaRPr lang="en-GB" dirty="0">
                      <a:solidFill>
                        <a:schemeClr val="bg1"/>
                      </a:solidFill>
                    </a:endParaRPr>
                  </a:p>
                </p:txBody>
              </p:sp>
            </mc:Choice>
            <mc:Fallback xmlns="">
              <p:sp>
                <p:nvSpPr>
                  <p:cNvPr id="501" name="TextBox 500">
                    <a:extLst>
                      <a:ext uri="{FF2B5EF4-FFF2-40B4-BE49-F238E27FC236}">
                        <a16:creationId xmlns:a16="http://schemas.microsoft.com/office/drawing/2014/main" id="{02B46C48-1159-1A48-84B1-1D01E9D48EC6}"/>
                      </a:ext>
                    </a:extLst>
                  </p:cNvPr>
                  <p:cNvSpPr txBox="1">
                    <a:spLocks noRot="1" noChangeAspect="1" noMove="1" noResize="1" noEditPoints="1" noAdjustHandles="1" noChangeArrowheads="1" noChangeShapeType="1" noTextEdit="1"/>
                  </p:cNvSpPr>
                  <p:nvPr/>
                </p:nvSpPr>
                <p:spPr>
                  <a:xfrm>
                    <a:off x="9457311" y="4668235"/>
                    <a:ext cx="1276196" cy="389513"/>
                  </a:xfrm>
                  <a:prstGeom prst="ellipse">
                    <a:avLst/>
                  </a:prstGeom>
                  <a:blipFill>
                    <a:blip r:embed="rId16"/>
                    <a:stretch>
                      <a:fillRect/>
                    </a:stretch>
                  </a:blipFill>
                  <a:ln>
                    <a:solidFill>
                      <a:schemeClr val="tx1"/>
                    </a:solidFill>
                  </a:ln>
                </p:spPr>
                <p:txBody>
                  <a:bodyPr/>
                  <a:lstStyle/>
                  <a:p>
                    <a:r>
                      <a:rPr lang="en-GB">
                        <a:noFill/>
                      </a:rPr>
                      <a:t> </a:t>
                    </a:r>
                  </a:p>
                </p:txBody>
              </p:sp>
            </mc:Fallback>
          </mc:AlternateContent>
          <p:cxnSp>
            <p:nvCxnSpPr>
              <p:cNvPr id="502" name="Straight Connector 501">
                <a:extLst>
                  <a:ext uri="{FF2B5EF4-FFF2-40B4-BE49-F238E27FC236}">
                    <a16:creationId xmlns:a16="http://schemas.microsoft.com/office/drawing/2014/main" id="{39C0E7A1-47D5-2C46-B80C-6FB0BB7C1CA4}"/>
                  </a:ext>
                </a:extLst>
              </p:cNvPr>
              <p:cNvCxnSpPr>
                <a:cxnSpLocks/>
                <a:stCxn id="510" idx="2"/>
                <a:endCxn id="501" idx="0"/>
              </p:cNvCxnSpPr>
              <p:nvPr/>
            </p:nvCxnSpPr>
            <p:spPr>
              <a:xfrm flipH="1">
                <a:off x="10095409" y="3860892"/>
                <a:ext cx="638097" cy="8073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3" name="Straight Connector 502">
                <a:extLst>
                  <a:ext uri="{FF2B5EF4-FFF2-40B4-BE49-F238E27FC236}">
                    <a16:creationId xmlns:a16="http://schemas.microsoft.com/office/drawing/2014/main" id="{4C39FD53-82C0-1A4B-8047-703C91839D92}"/>
                  </a:ext>
                </a:extLst>
              </p:cNvPr>
              <p:cNvCxnSpPr>
                <a:cxnSpLocks/>
                <a:stCxn id="510" idx="1"/>
                <a:endCxn id="468" idx="5"/>
              </p:cNvCxnSpPr>
              <p:nvPr/>
            </p:nvCxnSpPr>
            <p:spPr>
              <a:xfrm flipH="1">
                <a:off x="6352056" y="3788892"/>
                <a:ext cx="4309450" cy="166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4" name="Straight Connector 503">
                <a:extLst>
                  <a:ext uri="{FF2B5EF4-FFF2-40B4-BE49-F238E27FC236}">
                    <a16:creationId xmlns:a16="http://schemas.microsoft.com/office/drawing/2014/main" id="{36F65632-6F5B-414F-8089-36351BC26060}"/>
                  </a:ext>
                </a:extLst>
              </p:cNvPr>
              <p:cNvCxnSpPr>
                <a:cxnSpLocks/>
                <a:stCxn id="506" idx="1"/>
                <a:endCxn id="468" idx="5"/>
              </p:cNvCxnSpPr>
              <p:nvPr/>
            </p:nvCxnSpPr>
            <p:spPr>
              <a:xfrm flipH="1" flipV="1">
                <a:off x="6352056" y="3805524"/>
                <a:ext cx="2795095" cy="10574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5" name="Straight Connector 504">
                <a:extLst>
                  <a:ext uri="{FF2B5EF4-FFF2-40B4-BE49-F238E27FC236}">
                    <a16:creationId xmlns:a16="http://schemas.microsoft.com/office/drawing/2014/main" id="{98FB6E41-DD0B-B842-8DC6-9241C8019B10}"/>
                  </a:ext>
                </a:extLst>
              </p:cNvPr>
              <p:cNvCxnSpPr>
                <a:cxnSpLocks/>
                <a:stCxn id="508" idx="1"/>
                <a:endCxn id="468" idx="5"/>
              </p:cNvCxnSpPr>
              <p:nvPr/>
            </p:nvCxnSpPr>
            <p:spPr>
              <a:xfrm flipH="1" flipV="1">
                <a:off x="6352056" y="3805524"/>
                <a:ext cx="3676136" cy="2998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34" name="Group 433">
              <a:extLst>
                <a:ext uri="{FF2B5EF4-FFF2-40B4-BE49-F238E27FC236}">
                  <a16:creationId xmlns:a16="http://schemas.microsoft.com/office/drawing/2014/main" id="{C6B4B4E2-083B-504F-BFDA-273AE83A9345}"/>
                </a:ext>
              </a:extLst>
            </p:cNvPr>
            <p:cNvGrpSpPr/>
            <p:nvPr/>
          </p:nvGrpSpPr>
          <p:grpSpPr>
            <a:xfrm>
              <a:off x="3842201" y="1990370"/>
              <a:ext cx="4639759" cy="3904757"/>
              <a:chOff x="3847952" y="1640772"/>
              <a:chExt cx="4639759" cy="3904757"/>
            </a:xfrm>
          </p:grpSpPr>
          <mc:AlternateContent xmlns:mc="http://schemas.openxmlformats.org/markup-compatibility/2006" xmlns:a14="http://schemas.microsoft.com/office/drawing/2010/main">
            <mc:Choice Requires="a14">
              <p:sp>
                <p:nvSpPr>
                  <p:cNvPr id="435" name="TextBox 434">
                    <a:extLst>
                      <a:ext uri="{FF2B5EF4-FFF2-40B4-BE49-F238E27FC236}">
                        <a16:creationId xmlns:a16="http://schemas.microsoft.com/office/drawing/2014/main" id="{6FC2C651-2DF6-B34A-A95C-54F6738F7FE5}"/>
                      </a:ext>
                    </a:extLst>
                  </p:cNvPr>
                  <p:cNvSpPr txBox="1"/>
                  <p:nvPr/>
                </p:nvSpPr>
                <p:spPr>
                  <a:xfrm>
                    <a:off x="4196621" y="2661917"/>
                    <a:ext cx="1534068" cy="389513"/>
                  </a:xfrm>
                  <a:prstGeom prst="ellipse">
                    <a:avLst/>
                  </a:prstGeom>
                  <a:solidFill>
                    <a:srgbClr val="FFC000"/>
                  </a:solidFill>
                  <a:ln>
                    <a:solidFill>
                      <a:schemeClr val="tx1"/>
                    </a:solidFill>
                  </a:ln>
                </p:spPr>
                <p:txBody>
                  <a:bodyPr wrap="none" lIns="0" tIns="0" rIns="0" bIns="0" rtlCol="0">
                    <a:spAutoFit/>
                  </a:bodyPr>
                  <a:lstStyle/>
                  <a:p>
                    <a:pPr marL="15875"/>
                    <a14:m>
                      <m:oMathPara xmlns:m="http://schemas.openxmlformats.org/officeDocument/2006/math">
                        <m:oMathParaPr>
                          <m:jc m:val="centerGroup"/>
                        </m:oMathParaPr>
                        <m:oMath xmlns:m="http://schemas.openxmlformats.org/officeDocument/2006/math">
                          <m:r>
                            <a:rPr lang="en-GB" i="1" smtClean="0">
                              <a:solidFill>
                                <a:schemeClr val="bg1"/>
                              </a:solidFill>
                              <a:latin typeface="Cambria Math" charset="0"/>
                            </a:rPr>
                            <m:t>𝑁𝑎𝑡</m:t>
                          </m:r>
                          <m:r>
                            <m:rPr>
                              <m:nor/>
                            </m:rPr>
                            <a:rPr lang="en-GB">
                              <a:solidFill>
                                <a:schemeClr val="bg1"/>
                              </a:solidFill>
                              <a:latin typeface="Cambria Math" charset="0"/>
                            </a:rPr>
                            <m:t>.</m:t>
                          </m:r>
                          <m:r>
                            <a:rPr lang="en-GB" i="1">
                              <a:solidFill>
                                <a:schemeClr val="bg1"/>
                              </a:solidFill>
                              <a:latin typeface="Cambria Math" panose="02040503050406030204" pitchFamily="18" charset="0"/>
                            </a:rPr>
                            <m:t>𝑓𝑙𝑜𝑜𝑑</m:t>
                          </m:r>
                        </m:oMath>
                      </m:oMathPara>
                    </a14:m>
                    <a:endParaRPr lang="en-GB" dirty="0">
                      <a:solidFill>
                        <a:schemeClr val="bg1"/>
                      </a:solidFill>
                    </a:endParaRPr>
                  </a:p>
                </p:txBody>
              </p:sp>
            </mc:Choice>
            <mc:Fallback xmlns="">
              <p:sp>
                <p:nvSpPr>
                  <p:cNvPr id="435" name="TextBox 434">
                    <a:extLst>
                      <a:ext uri="{FF2B5EF4-FFF2-40B4-BE49-F238E27FC236}">
                        <a16:creationId xmlns:a16="http://schemas.microsoft.com/office/drawing/2014/main" id="{6FC2C651-2DF6-B34A-A95C-54F6738F7FE5}"/>
                      </a:ext>
                    </a:extLst>
                  </p:cNvPr>
                  <p:cNvSpPr txBox="1">
                    <a:spLocks noRot="1" noChangeAspect="1" noMove="1" noResize="1" noEditPoints="1" noAdjustHandles="1" noChangeArrowheads="1" noChangeShapeType="1" noTextEdit="1"/>
                  </p:cNvSpPr>
                  <p:nvPr/>
                </p:nvSpPr>
                <p:spPr>
                  <a:xfrm>
                    <a:off x="4196621" y="2661917"/>
                    <a:ext cx="1534068" cy="389513"/>
                  </a:xfrm>
                  <a:prstGeom prst="ellipse">
                    <a:avLst/>
                  </a:prstGeom>
                  <a:blipFill>
                    <a:blip r:embed="rId17"/>
                    <a:stretch>
                      <a:fillRect b="-6061"/>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36" name="TextBox 435">
                    <a:extLst>
                      <a:ext uri="{FF2B5EF4-FFF2-40B4-BE49-F238E27FC236}">
                        <a16:creationId xmlns:a16="http://schemas.microsoft.com/office/drawing/2014/main" id="{4DE7AF6B-DB61-7749-9599-A49BDD0F7AE5}"/>
                      </a:ext>
                    </a:extLst>
                  </p:cNvPr>
                  <p:cNvSpPr txBox="1"/>
                  <p:nvPr/>
                </p:nvSpPr>
                <p:spPr>
                  <a:xfrm>
                    <a:off x="6514831" y="2661917"/>
                    <a:ext cx="1289721" cy="389513"/>
                  </a:xfrm>
                  <a:prstGeom prst="ellipse">
                    <a:avLst/>
                  </a:prstGeom>
                  <a:solidFill>
                    <a:srgbClr val="FFC000"/>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i="1" smtClean="0">
                              <a:solidFill>
                                <a:schemeClr val="bg1"/>
                              </a:solidFill>
                              <a:latin typeface="Cambria Math" panose="02040503050406030204" pitchFamily="18" charset="0"/>
                            </a:rPr>
                            <m:t>𝑁𝑎𝑡</m:t>
                          </m:r>
                          <m:r>
                            <m:rPr>
                              <m:nor/>
                            </m:rPr>
                            <a:rPr lang="en-GB">
                              <a:solidFill>
                                <a:schemeClr val="bg1"/>
                              </a:solidFill>
                              <a:latin typeface="Cambria Math" charset="0"/>
                            </a:rPr>
                            <m:t>.</m:t>
                          </m:r>
                          <m:r>
                            <a:rPr lang="en-GB" i="1">
                              <a:solidFill>
                                <a:schemeClr val="bg1"/>
                              </a:solidFill>
                              <a:latin typeface="Cambria Math" panose="02040503050406030204" pitchFamily="18" charset="0"/>
                            </a:rPr>
                            <m:t>𝑓𝑖𝑟𝑒</m:t>
                          </m:r>
                        </m:oMath>
                      </m:oMathPara>
                    </a14:m>
                    <a:endParaRPr lang="en-GB" dirty="0">
                      <a:solidFill>
                        <a:schemeClr val="bg1"/>
                      </a:solidFill>
                    </a:endParaRPr>
                  </a:p>
                </p:txBody>
              </p:sp>
            </mc:Choice>
            <mc:Fallback xmlns="">
              <p:sp>
                <p:nvSpPr>
                  <p:cNvPr id="436" name="TextBox 435">
                    <a:extLst>
                      <a:ext uri="{FF2B5EF4-FFF2-40B4-BE49-F238E27FC236}">
                        <a16:creationId xmlns:a16="http://schemas.microsoft.com/office/drawing/2014/main" id="{4DE7AF6B-DB61-7749-9599-A49BDD0F7AE5}"/>
                      </a:ext>
                    </a:extLst>
                  </p:cNvPr>
                  <p:cNvSpPr txBox="1">
                    <a:spLocks noRot="1" noChangeAspect="1" noMove="1" noResize="1" noEditPoints="1" noAdjustHandles="1" noChangeArrowheads="1" noChangeShapeType="1" noTextEdit="1"/>
                  </p:cNvSpPr>
                  <p:nvPr/>
                </p:nvSpPr>
                <p:spPr>
                  <a:xfrm>
                    <a:off x="6514831" y="2661917"/>
                    <a:ext cx="1289721" cy="389513"/>
                  </a:xfrm>
                  <a:prstGeom prst="ellipse">
                    <a:avLst/>
                  </a:prstGeom>
                  <a:blipFill>
                    <a:blip r:embed="rId18"/>
                    <a:stretch>
                      <a:fillRect b="-6061"/>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37" name="TextBox 436">
                    <a:extLst>
                      <a:ext uri="{FF2B5EF4-FFF2-40B4-BE49-F238E27FC236}">
                        <a16:creationId xmlns:a16="http://schemas.microsoft.com/office/drawing/2014/main" id="{2618B860-28ED-AB4B-BB38-6DB8C7E00046}"/>
                      </a:ext>
                    </a:extLst>
                  </p:cNvPr>
                  <p:cNvSpPr txBox="1"/>
                  <p:nvPr/>
                </p:nvSpPr>
                <p:spPr>
                  <a:xfrm>
                    <a:off x="3944884" y="5150919"/>
                    <a:ext cx="1609807" cy="389513"/>
                  </a:xfrm>
                  <a:prstGeom prst="ellipse">
                    <a:avLst/>
                  </a:prstGeom>
                  <a:solidFill>
                    <a:srgbClr val="FFC000"/>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i="1" smtClean="0">
                              <a:solidFill>
                                <a:schemeClr val="bg1"/>
                              </a:solidFill>
                              <a:latin typeface="Cambria Math" charset="0"/>
                            </a:rPr>
                            <m:t>𝑇𝑟𝑎𝑣𝑒𝑙</m:t>
                          </m:r>
                          <m:r>
                            <m:rPr>
                              <m:nor/>
                            </m:rPr>
                            <a:rPr lang="en-GB">
                              <a:solidFill>
                                <a:schemeClr val="bg1"/>
                              </a:solidFill>
                              <a:latin typeface="Cambria Math" charset="0"/>
                            </a:rPr>
                            <m:t>.</m:t>
                          </m:r>
                          <m:r>
                            <a:rPr lang="en-GB" i="1" smtClean="0">
                              <a:solidFill>
                                <a:schemeClr val="bg1"/>
                              </a:solidFill>
                              <a:latin typeface="Cambria Math" charset="0"/>
                            </a:rPr>
                            <m:t>𝑒𝑣𝑒</m:t>
                          </m:r>
                        </m:oMath>
                      </m:oMathPara>
                    </a14:m>
                    <a:endParaRPr lang="en-GB" dirty="0">
                      <a:solidFill>
                        <a:schemeClr val="bg1"/>
                      </a:solidFill>
                    </a:endParaRPr>
                  </a:p>
                </p:txBody>
              </p:sp>
            </mc:Choice>
            <mc:Fallback xmlns="">
              <p:sp>
                <p:nvSpPr>
                  <p:cNvPr id="437" name="TextBox 436">
                    <a:extLst>
                      <a:ext uri="{FF2B5EF4-FFF2-40B4-BE49-F238E27FC236}">
                        <a16:creationId xmlns:a16="http://schemas.microsoft.com/office/drawing/2014/main" id="{2618B860-28ED-AB4B-BB38-6DB8C7E00046}"/>
                      </a:ext>
                    </a:extLst>
                  </p:cNvPr>
                  <p:cNvSpPr txBox="1">
                    <a:spLocks noRot="1" noChangeAspect="1" noMove="1" noResize="1" noEditPoints="1" noAdjustHandles="1" noChangeArrowheads="1" noChangeShapeType="1" noTextEdit="1"/>
                  </p:cNvSpPr>
                  <p:nvPr/>
                </p:nvSpPr>
                <p:spPr>
                  <a:xfrm>
                    <a:off x="3944884" y="5150919"/>
                    <a:ext cx="1609807" cy="389513"/>
                  </a:xfrm>
                  <a:prstGeom prst="ellipse">
                    <a:avLst/>
                  </a:prstGeom>
                  <a:blipFill>
                    <a:blip r:embed="rId19"/>
                    <a:stretch>
                      <a:fillRect/>
                    </a:stretch>
                  </a:blipFill>
                  <a:ln>
                    <a:solidFill>
                      <a:schemeClr val="tx1"/>
                    </a:solidFill>
                  </a:ln>
                </p:spPr>
                <p:txBody>
                  <a:bodyPr/>
                  <a:lstStyle/>
                  <a:p>
                    <a:r>
                      <a:rPr lang="en-GB">
                        <a:noFill/>
                      </a:rPr>
                      <a:t> </a:t>
                    </a:r>
                  </a:p>
                </p:txBody>
              </p:sp>
            </mc:Fallback>
          </mc:AlternateContent>
          <p:cxnSp>
            <p:nvCxnSpPr>
              <p:cNvPr id="438" name="Straight Connector 437">
                <a:extLst>
                  <a:ext uri="{FF2B5EF4-FFF2-40B4-BE49-F238E27FC236}">
                    <a16:creationId xmlns:a16="http://schemas.microsoft.com/office/drawing/2014/main" id="{7B6EB807-37A6-ED49-86CD-D820C60D79E5}"/>
                  </a:ext>
                </a:extLst>
              </p:cNvPr>
              <p:cNvCxnSpPr>
                <a:cxnSpLocks/>
                <a:stCxn id="488" idx="1"/>
                <a:endCxn id="435" idx="6"/>
              </p:cNvCxnSpPr>
              <p:nvPr/>
            </p:nvCxnSpPr>
            <p:spPr>
              <a:xfrm flipH="1">
                <a:off x="5730689" y="2856673"/>
                <a:ext cx="139616"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9" name="Straight Connector 438">
                <a:extLst>
                  <a:ext uri="{FF2B5EF4-FFF2-40B4-BE49-F238E27FC236}">
                    <a16:creationId xmlns:a16="http://schemas.microsoft.com/office/drawing/2014/main" id="{8ACDF8FA-3354-5E42-88BC-8E74C3764028}"/>
                  </a:ext>
                </a:extLst>
              </p:cNvPr>
              <p:cNvCxnSpPr>
                <a:cxnSpLocks/>
                <a:stCxn id="437" idx="0"/>
                <a:endCxn id="486" idx="2"/>
              </p:cNvCxnSpPr>
              <p:nvPr/>
            </p:nvCxnSpPr>
            <p:spPr>
              <a:xfrm flipV="1">
                <a:off x="4749788" y="4737872"/>
                <a:ext cx="4946" cy="4130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0" name="Straight Connector 439">
                <a:extLst>
                  <a:ext uri="{FF2B5EF4-FFF2-40B4-BE49-F238E27FC236}">
                    <a16:creationId xmlns:a16="http://schemas.microsoft.com/office/drawing/2014/main" id="{581861AF-B4A0-3644-A104-3EBCF4EE35FA}"/>
                  </a:ext>
                </a:extLst>
              </p:cNvPr>
              <p:cNvCxnSpPr>
                <a:cxnSpLocks/>
                <a:stCxn id="468" idx="4"/>
                <a:endCxn id="484" idx="0"/>
              </p:cNvCxnSpPr>
              <p:nvPr/>
            </p:nvCxnSpPr>
            <p:spPr>
              <a:xfrm flipH="1">
                <a:off x="5205145" y="3862567"/>
                <a:ext cx="884440" cy="7329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1" name="Straight Connector 440">
                <a:extLst>
                  <a:ext uri="{FF2B5EF4-FFF2-40B4-BE49-F238E27FC236}">
                    <a16:creationId xmlns:a16="http://schemas.microsoft.com/office/drawing/2014/main" id="{9C64E46E-4BAC-CE4B-8791-28F320BC4B6D}"/>
                  </a:ext>
                </a:extLst>
              </p:cNvPr>
              <p:cNvCxnSpPr>
                <a:cxnSpLocks/>
                <a:stCxn id="467" idx="2"/>
                <a:endCxn id="484" idx="3"/>
              </p:cNvCxnSpPr>
              <p:nvPr/>
            </p:nvCxnSpPr>
            <p:spPr>
              <a:xfrm flipH="1">
                <a:off x="5277145" y="4665872"/>
                <a:ext cx="141017" cy="16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2" name="Straight Connector 441">
                <a:extLst>
                  <a:ext uri="{FF2B5EF4-FFF2-40B4-BE49-F238E27FC236}">
                    <a16:creationId xmlns:a16="http://schemas.microsoft.com/office/drawing/2014/main" id="{D08D741E-FD8C-CB44-8850-95CF02C745C3}"/>
                  </a:ext>
                </a:extLst>
              </p:cNvPr>
              <p:cNvCxnSpPr>
                <a:cxnSpLocks/>
                <a:stCxn id="486" idx="0"/>
                <a:endCxn id="468" idx="4"/>
              </p:cNvCxnSpPr>
              <p:nvPr/>
            </p:nvCxnSpPr>
            <p:spPr>
              <a:xfrm flipV="1">
                <a:off x="4754734" y="3862567"/>
                <a:ext cx="1334851" cy="7313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43" name="Group 442">
                <a:extLst>
                  <a:ext uri="{FF2B5EF4-FFF2-40B4-BE49-F238E27FC236}">
                    <a16:creationId xmlns:a16="http://schemas.microsoft.com/office/drawing/2014/main" id="{2DEBCC0C-6324-6F4B-9831-4B7584663929}"/>
                  </a:ext>
                </a:extLst>
              </p:cNvPr>
              <p:cNvGrpSpPr/>
              <p:nvPr/>
            </p:nvGrpSpPr>
            <p:grpSpPr>
              <a:xfrm>
                <a:off x="5852909" y="2560892"/>
                <a:ext cx="190052" cy="367781"/>
                <a:chOff x="6667403" y="2704840"/>
                <a:chExt cx="190052" cy="367781"/>
              </a:xfrm>
            </p:grpSpPr>
            <p:sp>
              <p:nvSpPr>
                <p:cNvPr id="488" name="Rectangle 487">
                  <a:extLst>
                    <a:ext uri="{FF2B5EF4-FFF2-40B4-BE49-F238E27FC236}">
                      <a16:creationId xmlns:a16="http://schemas.microsoft.com/office/drawing/2014/main" id="{E56D4523-A519-BA4A-A087-0B6E15C12779}"/>
                    </a:ext>
                  </a:extLst>
                </p:cNvPr>
                <p:cNvSpPr/>
                <p:nvPr/>
              </p:nvSpPr>
              <p:spPr>
                <a:xfrm>
                  <a:off x="6684799" y="2928621"/>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mc:AlternateContent xmlns:mc="http://schemas.openxmlformats.org/markup-compatibility/2006" xmlns:a14="http://schemas.microsoft.com/office/drawing/2010/main">
              <mc:Choice Requires="a14">
                <p:sp>
                  <p:nvSpPr>
                    <p:cNvPr id="489" name="TextBox 488">
                      <a:extLst>
                        <a:ext uri="{FF2B5EF4-FFF2-40B4-BE49-F238E27FC236}">
                          <a16:creationId xmlns:a16="http://schemas.microsoft.com/office/drawing/2014/main" id="{B81C2512-97E9-674F-AB85-4F0699DD83CD}"/>
                        </a:ext>
                      </a:extLst>
                    </p:cNvPr>
                    <p:cNvSpPr txBox="1"/>
                    <p:nvPr/>
                  </p:nvSpPr>
                  <p:spPr>
                    <a:xfrm>
                      <a:off x="6667403" y="2704840"/>
                      <a:ext cx="190052"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1</m:t>
                                </m:r>
                              </m:sub>
                            </m:sSub>
                          </m:oMath>
                        </m:oMathPara>
                      </a14:m>
                      <a:endParaRPr lang="en-GB" sz="1400" dirty="0">
                        <a:solidFill>
                          <a:schemeClr val="tx1"/>
                        </a:solidFill>
                      </a:endParaRPr>
                    </a:p>
                  </p:txBody>
                </p:sp>
              </mc:Choice>
              <mc:Fallback xmlns="">
                <p:sp>
                  <p:nvSpPr>
                    <p:cNvPr id="489" name="TextBox 488">
                      <a:extLst>
                        <a:ext uri="{FF2B5EF4-FFF2-40B4-BE49-F238E27FC236}">
                          <a16:creationId xmlns:a16="http://schemas.microsoft.com/office/drawing/2014/main" id="{B81C2512-97E9-674F-AB85-4F0699DD83CD}"/>
                        </a:ext>
                      </a:extLst>
                    </p:cNvPr>
                    <p:cNvSpPr txBox="1">
                      <a:spLocks noRot="1" noChangeAspect="1" noMove="1" noResize="1" noEditPoints="1" noAdjustHandles="1" noChangeArrowheads="1" noChangeShapeType="1" noTextEdit="1"/>
                    </p:cNvSpPr>
                    <p:nvPr/>
                  </p:nvSpPr>
                  <p:spPr>
                    <a:xfrm>
                      <a:off x="6667403" y="2704840"/>
                      <a:ext cx="190052" cy="215444"/>
                    </a:xfrm>
                    <a:prstGeom prst="rect">
                      <a:avLst/>
                    </a:prstGeom>
                    <a:blipFill>
                      <a:blip r:embed="rId20"/>
                      <a:stretch>
                        <a:fillRect l="-37500" b="-33333"/>
                      </a:stretch>
                    </a:blipFill>
                  </p:spPr>
                  <p:txBody>
                    <a:bodyPr/>
                    <a:lstStyle/>
                    <a:p>
                      <a:r>
                        <a:rPr lang="en-GB">
                          <a:noFill/>
                        </a:rPr>
                        <a:t> </a:t>
                      </a:r>
                    </a:p>
                  </p:txBody>
                </p:sp>
              </mc:Fallback>
            </mc:AlternateContent>
          </p:grpSp>
          <p:grpSp>
            <p:nvGrpSpPr>
              <p:cNvPr id="444" name="Group 443">
                <a:extLst>
                  <a:ext uri="{FF2B5EF4-FFF2-40B4-BE49-F238E27FC236}">
                    <a16:creationId xmlns:a16="http://schemas.microsoft.com/office/drawing/2014/main" id="{ABCAA2F1-C418-5143-A330-7755135581E2}"/>
                  </a:ext>
                </a:extLst>
              </p:cNvPr>
              <p:cNvGrpSpPr/>
              <p:nvPr/>
            </p:nvGrpSpPr>
            <p:grpSpPr>
              <a:xfrm>
                <a:off x="4652677" y="4361728"/>
                <a:ext cx="194219" cy="376144"/>
                <a:chOff x="5467171" y="4505676"/>
                <a:chExt cx="194219" cy="376144"/>
              </a:xfrm>
            </p:grpSpPr>
            <p:sp>
              <p:nvSpPr>
                <p:cNvPr id="486" name="Rectangle 485">
                  <a:extLst>
                    <a:ext uri="{FF2B5EF4-FFF2-40B4-BE49-F238E27FC236}">
                      <a16:creationId xmlns:a16="http://schemas.microsoft.com/office/drawing/2014/main" id="{78BAE031-C310-E74D-B955-A94CF8F5BD0B}"/>
                    </a:ext>
                  </a:extLst>
                </p:cNvPr>
                <p:cNvSpPr/>
                <p:nvPr/>
              </p:nvSpPr>
              <p:spPr>
                <a:xfrm>
                  <a:off x="5497228" y="4737820"/>
                  <a:ext cx="144000" cy="14400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mc:AlternateContent xmlns:mc="http://schemas.openxmlformats.org/markup-compatibility/2006" xmlns:a14="http://schemas.microsoft.com/office/drawing/2010/main">
              <mc:Choice Requires="a14">
                <p:sp>
                  <p:nvSpPr>
                    <p:cNvPr id="487" name="TextBox 486">
                      <a:extLst>
                        <a:ext uri="{FF2B5EF4-FFF2-40B4-BE49-F238E27FC236}">
                          <a16:creationId xmlns:a16="http://schemas.microsoft.com/office/drawing/2014/main" id="{F00D109B-44B6-AB41-91D1-9A4173A717A1}"/>
                        </a:ext>
                      </a:extLst>
                    </p:cNvPr>
                    <p:cNvSpPr txBox="1"/>
                    <p:nvPr/>
                  </p:nvSpPr>
                  <p:spPr>
                    <a:xfrm>
                      <a:off x="5467171" y="4505676"/>
                      <a:ext cx="194219"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2</m:t>
                                </m:r>
                              </m:sub>
                            </m:sSub>
                          </m:oMath>
                        </m:oMathPara>
                      </a14:m>
                      <a:endParaRPr lang="en-GB" sz="1400" dirty="0">
                        <a:solidFill>
                          <a:schemeClr val="tx1"/>
                        </a:solidFill>
                      </a:endParaRPr>
                    </a:p>
                  </p:txBody>
                </p:sp>
              </mc:Choice>
              <mc:Fallback xmlns="">
                <p:sp>
                  <p:nvSpPr>
                    <p:cNvPr id="487" name="TextBox 486">
                      <a:extLst>
                        <a:ext uri="{FF2B5EF4-FFF2-40B4-BE49-F238E27FC236}">
                          <a16:creationId xmlns:a16="http://schemas.microsoft.com/office/drawing/2014/main" id="{F00D109B-44B6-AB41-91D1-9A4173A717A1}"/>
                        </a:ext>
                      </a:extLst>
                    </p:cNvPr>
                    <p:cNvSpPr txBox="1">
                      <a:spLocks noRot="1" noChangeAspect="1" noMove="1" noResize="1" noEditPoints="1" noAdjustHandles="1" noChangeArrowheads="1" noChangeShapeType="1" noTextEdit="1"/>
                    </p:cNvSpPr>
                    <p:nvPr/>
                  </p:nvSpPr>
                  <p:spPr>
                    <a:xfrm>
                      <a:off x="5467171" y="4505676"/>
                      <a:ext cx="194219" cy="215444"/>
                    </a:xfrm>
                    <a:prstGeom prst="rect">
                      <a:avLst/>
                    </a:prstGeom>
                    <a:blipFill>
                      <a:blip r:embed="rId21"/>
                      <a:stretch>
                        <a:fillRect l="-37500" b="-33333"/>
                      </a:stretch>
                    </a:blipFill>
                  </p:spPr>
                  <p:txBody>
                    <a:bodyPr/>
                    <a:lstStyle/>
                    <a:p>
                      <a:r>
                        <a:rPr lang="en-GB">
                          <a:noFill/>
                        </a:rPr>
                        <a:t> </a:t>
                      </a:r>
                    </a:p>
                  </p:txBody>
                </p:sp>
              </mc:Fallback>
            </mc:AlternateContent>
          </p:grpSp>
          <p:grpSp>
            <p:nvGrpSpPr>
              <p:cNvPr id="445" name="Group 444">
                <a:extLst>
                  <a:ext uri="{FF2B5EF4-FFF2-40B4-BE49-F238E27FC236}">
                    <a16:creationId xmlns:a16="http://schemas.microsoft.com/office/drawing/2014/main" id="{DD020EC9-FF6E-1343-890B-877221552381}"/>
                  </a:ext>
                </a:extLst>
              </p:cNvPr>
              <p:cNvGrpSpPr/>
              <p:nvPr/>
            </p:nvGrpSpPr>
            <p:grpSpPr>
              <a:xfrm>
                <a:off x="5113863" y="4362082"/>
                <a:ext cx="194219" cy="377457"/>
                <a:chOff x="5928357" y="4506030"/>
                <a:chExt cx="194219" cy="377457"/>
              </a:xfrm>
            </p:grpSpPr>
            <p:sp>
              <p:nvSpPr>
                <p:cNvPr id="484" name="Rectangle 483">
                  <a:extLst>
                    <a:ext uri="{FF2B5EF4-FFF2-40B4-BE49-F238E27FC236}">
                      <a16:creationId xmlns:a16="http://schemas.microsoft.com/office/drawing/2014/main" id="{C538A456-BDD4-E448-8C6D-40DB87DAB4B3}"/>
                    </a:ext>
                  </a:extLst>
                </p:cNvPr>
                <p:cNvSpPr/>
                <p:nvPr/>
              </p:nvSpPr>
              <p:spPr>
                <a:xfrm>
                  <a:off x="5947639" y="4739487"/>
                  <a:ext cx="144000" cy="144000"/>
                </a:xfrm>
                <a:prstGeom prst="rect">
                  <a:avLst/>
                </a:prstGeom>
                <a:solidFill>
                  <a:schemeClr val="tx1">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lumMod val="40000"/>
                        <a:lumOff val="60000"/>
                      </a:schemeClr>
                    </a:solidFill>
                  </a:endParaRPr>
                </a:p>
              </p:txBody>
            </p:sp>
            <mc:AlternateContent xmlns:mc="http://schemas.openxmlformats.org/markup-compatibility/2006" xmlns:a14="http://schemas.microsoft.com/office/drawing/2010/main">
              <mc:Choice Requires="a14">
                <p:sp>
                  <p:nvSpPr>
                    <p:cNvPr id="485" name="TextBox 484">
                      <a:extLst>
                        <a:ext uri="{FF2B5EF4-FFF2-40B4-BE49-F238E27FC236}">
                          <a16:creationId xmlns:a16="http://schemas.microsoft.com/office/drawing/2014/main" id="{1CEC242D-10DC-F54B-85F0-E851EEDA92A7}"/>
                        </a:ext>
                      </a:extLst>
                    </p:cNvPr>
                    <p:cNvSpPr txBox="1"/>
                    <p:nvPr/>
                  </p:nvSpPr>
                  <p:spPr>
                    <a:xfrm>
                      <a:off x="5928357" y="4506030"/>
                      <a:ext cx="194219"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3</m:t>
                                </m:r>
                              </m:sub>
                            </m:sSub>
                          </m:oMath>
                        </m:oMathPara>
                      </a14:m>
                      <a:endParaRPr lang="en-GB" sz="1400" dirty="0">
                        <a:solidFill>
                          <a:schemeClr val="tx1"/>
                        </a:solidFill>
                      </a:endParaRPr>
                    </a:p>
                  </p:txBody>
                </p:sp>
              </mc:Choice>
              <mc:Fallback xmlns="">
                <p:sp>
                  <p:nvSpPr>
                    <p:cNvPr id="485" name="TextBox 484">
                      <a:extLst>
                        <a:ext uri="{FF2B5EF4-FFF2-40B4-BE49-F238E27FC236}">
                          <a16:creationId xmlns:a16="http://schemas.microsoft.com/office/drawing/2014/main" id="{1CEC242D-10DC-F54B-85F0-E851EEDA92A7}"/>
                        </a:ext>
                      </a:extLst>
                    </p:cNvPr>
                    <p:cNvSpPr txBox="1">
                      <a:spLocks noRot="1" noChangeAspect="1" noMove="1" noResize="1" noEditPoints="1" noAdjustHandles="1" noChangeArrowheads="1" noChangeShapeType="1" noTextEdit="1"/>
                    </p:cNvSpPr>
                    <p:nvPr/>
                  </p:nvSpPr>
                  <p:spPr>
                    <a:xfrm>
                      <a:off x="5928357" y="4506030"/>
                      <a:ext cx="194219" cy="215444"/>
                    </a:xfrm>
                    <a:prstGeom prst="rect">
                      <a:avLst/>
                    </a:prstGeom>
                    <a:blipFill>
                      <a:blip r:embed="rId22"/>
                      <a:stretch>
                        <a:fillRect l="-35294" b="-33333"/>
                      </a:stretch>
                    </a:blipFill>
                  </p:spPr>
                  <p:txBody>
                    <a:bodyPr/>
                    <a:lstStyle/>
                    <a:p>
                      <a:r>
                        <a:rPr lang="en-GB">
                          <a:noFill/>
                        </a:rPr>
                        <a:t> </a:t>
                      </a:r>
                    </a:p>
                  </p:txBody>
                </p:sp>
              </mc:Fallback>
            </mc:AlternateContent>
          </p:grpSp>
          <p:cxnSp>
            <p:nvCxnSpPr>
              <p:cNvPr id="446" name="Straight Connector 445">
                <a:extLst>
                  <a:ext uri="{FF2B5EF4-FFF2-40B4-BE49-F238E27FC236}">
                    <a16:creationId xmlns:a16="http://schemas.microsoft.com/office/drawing/2014/main" id="{868836C4-495F-9643-9577-FAE49B9190B1}"/>
                  </a:ext>
                </a:extLst>
              </p:cNvPr>
              <p:cNvCxnSpPr>
                <a:cxnSpLocks/>
                <a:stCxn id="436" idx="2"/>
                <a:endCxn id="482" idx="3"/>
              </p:cNvCxnSpPr>
              <p:nvPr/>
            </p:nvCxnSpPr>
            <p:spPr>
              <a:xfrm flipH="1" flipV="1">
                <a:off x="6306202" y="2856673"/>
                <a:ext cx="208629"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7" name="Straight Connector 446">
                <a:extLst>
                  <a:ext uri="{FF2B5EF4-FFF2-40B4-BE49-F238E27FC236}">
                    <a16:creationId xmlns:a16="http://schemas.microsoft.com/office/drawing/2014/main" id="{C6A1C272-2206-1C4E-B4BC-9323070B1864}"/>
                  </a:ext>
                </a:extLst>
              </p:cNvPr>
              <p:cNvCxnSpPr>
                <a:cxnSpLocks/>
                <a:stCxn id="468" idx="0"/>
                <a:endCxn id="482" idx="2"/>
              </p:cNvCxnSpPr>
              <p:nvPr/>
            </p:nvCxnSpPr>
            <p:spPr>
              <a:xfrm flipV="1">
                <a:off x="6089585" y="2928673"/>
                <a:ext cx="144617" cy="544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8" name="Straight Connector 447">
                <a:extLst>
                  <a:ext uri="{FF2B5EF4-FFF2-40B4-BE49-F238E27FC236}">
                    <a16:creationId xmlns:a16="http://schemas.microsoft.com/office/drawing/2014/main" id="{366A7709-EBF8-3142-8F92-8A3523D86242}"/>
                  </a:ext>
                </a:extLst>
              </p:cNvPr>
              <p:cNvCxnSpPr>
                <a:cxnSpLocks/>
                <a:stCxn id="480" idx="3"/>
                <a:endCxn id="435" idx="2"/>
              </p:cNvCxnSpPr>
              <p:nvPr/>
            </p:nvCxnSpPr>
            <p:spPr>
              <a:xfrm>
                <a:off x="4011827" y="2856673"/>
                <a:ext cx="18479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9" name="Straight Connector 448">
                <a:extLst>
                  <a:ext uri="{FF2B5EF4-FFF2-40B4-BE49-F238E27FC236}">
                    <a16:creationId xmlns:a16="http://schemas.microsoft.com/office/drawing/2014/main" id="{5ECB93FB-892F-834B-B234-3D82A298586C}"/>
                  </a:ext>
                </a:extLst>
              </p:cNvPr>
              <p:cNvCxnSpPr>
                <a:cxnSpLocks/>
                <a:stCxn id="436" idx="6"/>
                <a:endCxn id="478" idx="1"/>
              </p:cNvCxnSpPr>
              <p:nvPr/>
            </p:nvCxnSpPr>
            <p:spPr>
              <a:xfrm flipV="1">
                <a:off x="7804552" y="2856673"/>
                <a:ext cx="18479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0" name="Straight Connector 449">
                <a:extLst>
                  <a:ext uri="{FF2B5EF4-FFF2-40B4-BE49-F238E27FC236}">
                    <a16:creationId xmlns:a16="http://schemas.microsoft.com/office/drawing/2014/main" id="{07FA2354-C084-104C-9310-A26B13742004}"/>
                  </a:ext>
                </a:extLst>
              </p:cNvPr>
              <p:cNvCxnSpPr>
                <a:cxnSpLocks/>
                <a:stCxn id="464" idx="4"/>
                <a:endCxn id="488" idx="0"/>
              </p:cNvCxnSpPr>
              <p:nvPr/>
            </p:nvCxnSpPr>
            <p:spPr>
              <a:xfrm flipH="1">
                <a:off x="5942305" y="2488892"/>
                <a:ext cx="153253" cy="2957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1" name="Straight Connector 450">
                <a:extLst>
                  <a:ext uri="{FF2B5EF4-FFF2-40B4-BE49-F238E27FC236}">
                    <a16:creationId xmlns:a16="http://schemas.microsoft.com/office/drawing/2014/main" id="{4E5FE516-2847-B846-AC11-21665E4A0120}"/>
                  </a:ext>
                </a:extLst>
              </p:cNvPr>
              <p:cNvCxnSpPr>
                <a:cxnSpLocks/>
                <a:stCxn id="464" idx="4"/>
                <a:endCxn id="482" idx="0"/>
              </p:cNvCxnSpPr>
              <p:nvPr/>
            </p:nvCxnSpPr>
            <p:spPr>
              <a:xfrm>
                <a:off x="6095558" y="2488892"/>
                <a:ext cx="138644" cy="2957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2" name="Straight Connector 451">
                <a:extLst>
                  <a:ext uri="{FF2B5EF4-FFF2-40B4-BE49-F238E27FC236}">
                    <a16:creationId xmlns:a16="http://schemas.microsoft.com/office/drawing/2014/main" id="{D7109F52-AEAC-B347-ACB1-3ABF18725458}"/>
                  </a:ext>
                </a:extLst>
              </p:cNvPr>
              <p:cNvCxnSpPr>
                <a:cxnSpLocks/>
                <a:stCxn id="480" idx="3"/>
                <a:endCxn id="465" idx="3"/>
              </p:cNvCxnSpPr>
              <p:nvPr/>
            </p:nvCxnSpPr>
            <p:spPr>
              <a:xfrm flipV="1">
                <a:off x="4011827" y="1973242"/>
                <a:ext cx="1578483" cy="8834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3" name="Straight Connector 452">
                <a:extLst>
                  <a:ext uri="{FF2B5EF4-FFF2-40B4-BE49-F238E27FC236}">
                    <a16:creationId xmlns:a16="http://schemas.microsoft.com/office/drawing/2014/main" id="{50F1A2E5-AC9C-D745-B03B-6AC2D2749BC8}"/>
                  </a:ext>
                </a:extLst>
              </p:cNvPr>
              <p:cNvCxnSpPr>
                <a:cxnSpLocks/>
                <a:stCxn id="465" idx="5"/>
                <a:endCxn id="478" idx="1"/>
              </p:cNvCxnSpPr>
              <p:nvPr/>
            </p:nvCxnSpPr>
            <p:spPr>
              <a:xfrm>
                <a:off x="6588861" y="1973242"/>
                <a:ext cx="1400485" cy="8834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4" name="Straight Connector 453">
                <a:extLst>
                  <a:ext uri="{FF2B5EF4-FFF2-40B4-BE49-F238E27FC236}">
                    <a16:creationId xmlns:a16="http://schemas.microsoft.com/office/drawing/2014/main" id="{13588D9C-23A2-3D42-B54F-CDEB696F6B63}"/>
                  </a:ext>
                </a:extLst>
              </p:cNvPr>
              <p:cNvCxnSpPr>
                <a:cxnSpLocks/>
                <a:stCxn id="480" idx="3"/>
                <a:endCxn id="468" idx="2"/>
              </p:cNvCxnSpPr>
              <p:nvPr/>
            </p:nvCxnSpPr>
            <p:spPr>
              <a:xfrm>
                <a:off x="4011827" y="2856673"/>
                <a:ext cx="1698433" cy="8111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5" name="Straight Connector 454">
                <a:extLst>
                  <a:ext uri="{FF2B5EF4-FFF2-40B4-BE49-F238E27FC236}">
                    <a16:creationId xmlns:a16="http://schemas.microsoft.com/office/drawing/2014/main" id="{9E1C1C25-932D-7B47-A8FE-B7CCC6E3ACC0}"/>
                  </a:ext>
                </a:extLst>
              </p:cNvPr>
              <p:cNvCxnSpPr>
                <a:cxnSpLocks/>
                <a:stCxn id="478" idx="1"/>
                <a:endCxn id="468" idx="6"/>
              </p:cNvCxnSpPr>
              <p:nvPr/>
            </p:nvCxnSpPr>
            <p:spPr>
              <a:xfrm flipH="1">
                <a:off x="6468909" y="2856673"/>
                <a:ext cx="1520437" cy="8111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6" name="Straight Connector 455">
                <a:extLst>
                  <a:ext uri="{FF2B5EF4-FFF2-40B4-BE49-F238E27FC236}">
                    <a16:creationId xmlns:a16="http://schemas.microsoft.com/office/drawing/2014/main" id="{E21F7F7D-FBEE-A44D-A834-31AB9E419731}"/>
                  </a:ext>
                </a:extLst>
              </p:cNvPr>
              <p:cNvCxnSpPr>
                <a:cxnSpLocks/>
                <a:stCxn id="484" idx="2"/>
                <a:endCxn id="469" idx="1"/>
              </p:cNvCxnSpPr>
              <p:nvPr/>
            </p:nvCxnSpPr>
            <p:spPr>
              <a:xfrm>
                <a:off x="5205145" y="4739539"/>
                <a:ext cx="455658" cy="2620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7" name="Straight Connector 456">
                <a:extLst>
                  <a:ext uri="{FF2B5EF4-FFF2-40B4-BE49-F238E27FC236}">
                    <a16:creationId xmlns:a16="http://schemas.microsoft.com/office/drawing/2014/main" id="{14A617A6-5837-A846-996E-60664D35198C}"/>
                  </a:ext>
                </a:extLst>
              </p:cNvPr>
              <p:cNvCxnSpPr>
                <a:cxnSpLocks/>
                <a:stCxn id="468" idx="4"/>
                <a:endCxn id="476" idx="3"/>
              </p:cNvCxnSpPr>
              <p:nvPr/>
            </p:nvCxnSpPr>
            <p:spPr>
              <a:xfrm>
                <a:off x="6089585" y="3862567"/>
                <a:ext cx="1497515" cy="7912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8" name="Straight Connector 457">
                <a:extLst>
                  <a:ext uri="{FF2B5EF4-FFF2-40B4-BE49-F238E27FC236}">
                    <a16:creationId xmlns:a16="http://schemas.microsoft.com/office/drawing/2014/main" id="{F52E02FB-F516-5048-AC8C-7F89023F6FBE}"/>
                  </a:ext>
                </a:extLst>
              </p:cNvPr>
              <p:cNvCxnSpPr>
                <a:cxnSpLocks/>
                <a:stCxn id="469" idx="7"/>
                <a:endCxn id="476" idx="2"/>
              </p:cNvCxnSpPr>
              <p:nvPr/>
            </p:nvCxnSpPr>
            <p:spPr>
              <a:xfrm flipV="1">
                <a:off x="6542490" y="4725832"/>
                <a:ext cx="972610" cy="2757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9" name="Straight Connector 458">
                <a:extLst>
                  <a:ext uri="{FF2B5EF4-FFF2-40B4-BE49-F238E27FC236}">
                    <a16:creationId xmlns:a16="http://schemas.microsoft.com/office/drawing/2014/main" id="{A8BD300D-12DE-904F-9C94-E7508B7E9B85}"/>
                  </a:ext>
                </a:extLst>
              </p:cNvPr>
              <p:cNvCxnSpPr>
                <a:cxnSpLocks/>
                <a:stCxn id="476" idx="2"/>
                <a:endCxn id="466" idx="0"/>
              </p:cNvCxnSpPr>
              <p:nvPr/>
            </p:nvCxnSpPr>
            <p:spPr>
              <a:xfrm>
                <a:off x="7515100" y="4725832"/>
                <a:ext cx="1" cy="43018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60" name="Group 459">
                <a:extLst>
                  <a:ext uri="{FF2B5EF4-FFF2-40B4-BE49-F238E27FC236}">
                    <a16:creationId xmlns:a16="http://schemas.microsoft.com/office/drawing/2014/main" id="{8ACEBB04-8B96-4645-A991-7740AB4A6F2D}"/>
                  </a:ext>
                </a:extLst>
              </p:cNvPr>
              <p:cNvGrpSpPr/>
              <p:nvPr/>
            </p:nvGrpSpPr>
            <p:grpSpPr>
              <a:xfrm>
                <a:off x="6136182" y="2560892"/>
                <a:ext cx="190052" cy="367781"/>
                <a:chOff x="6950676" y="2704840"/>
                <a:chExt cx="190052" cy="367781"/>
              </a:xfrm>
            </p:grpSpPr>
            <p:sp>
              <p:nvSpPr>
                <p:cNvPr id="482" name="Rectangle 481">
                  <a:extLst>
                    <a:ext uri="{FF2B5EF4-FFF2-40B4-BE49-F238E27FC236}">
                      <a16:creationId xmlns:a16="http://schemas.microsoft.com/office/drawing/2014/main" id="{1299D8B2-0B66-F94F-9901-2D236CED1DA1}"/>
                    </a:ext>
                  </a:extLst>
                </p:cNvPr>
                <p:cNvSpPr/>
                <p:nvPr/>
              </p:nvSpPr>
              <p:spPr>
                <a:xfrm>
                  <a:off x="6976696" y="2928621"/>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mc:AlternateContent xmlns:mc="http://schemas.openxmlformats.org/markup-compatibility/2006" xmlns:a14="http://schemas.microsoft.com/office/drawing/2010/main">
              <mc:Choice Requires="a14">
                <p:sp>
                  <p:nvSpPr>
                    <p:cNvPr id="483" name="TextBox 482">
                      <a:extLst>
                        <a:ext uri="{FF2B5EF4-FFF2-40B4-BE49-F238E27FC236}">
                          <a16:creationId xmlns:a16="http://schemas.microsoft.com/office/drawing/2014/main" id="{8E90EA63-26DD-DA45-A2FB-2C19DA137543}"/>
                        </a:ext>
                      </a:extLst>
                    </p:cNvPr>
                    <p:cNvSpPr txBox="1"/>
                    <p:nvPr/>
                  </p:nvSpPr>
                  <p:spPr>
                    <a:xfrm>
                      <a:off x="6950676" y="2704840"/>
                      <a:ext cx="190052"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i="1" smtClean="0">
                                    <a:solidFill>
                                      <a:schemeClr val="tx1"/>
                                    </a:solidFill>
                                    <a:latin typeface="Cambria Math" panose="02040503050406030204" pitchFamily="18" charset="0"/>
                                  </a:rPr>
                                </m:ctrlPr>
                              </m:sSubPr>
                              <m:e>
                                <m:r>
                                  <a:rPr lang="de-DE" sz="1400" i="1">
                                    <a:solidFill>
                                      <a:schemeClr val="tx1"/>
                                    </a:solidFill>
                                    <a:latin typeface="Cambria Math" panose="02040503050406030204" pitchFamily="18" charset="0"/>
                                  </a:rPr>
                                  <m:t>𝑓</m:t>
                                </m:r>
                              </m:e>
                              <m:sub>
                                <m:r>
                                  <a:rPr lang="de-DE" sz="1400" i="1">
                                    <a:solidFill>
                                      <a:schemeClr val="tx1"/>
                                    </a:solidFill>
                                    <a:latin typeface="Cambria Math" panose="02040503050406030204" pitchFamily="18" charset="0"/>
                                  </a:rPr>
                                  <m:t>1</m:t>
                                </m:r>
                              </m:sub>
                            </m:sSub>
                          </m:oMath>
                        </m:oMathPara>
                      </a14:m>
                      <a:endParaRPr lang="en-GB" sz="1400" dirty="0">
                        <a:solidFill>
                          <a:schemeClr val="tx1"/>
                        </a:solidFill>
                      </a:endParaRPr>
                    </a:p>
                  </p:txBody>
                </p:sp>
              </mc:Choice>
              <mc:Fallback xmlns="">
                <p:sp>
                  <p:nvSpPr>
                    <p:cNvPr id="483" name="TextBox 482">
                      <a:extLst>
                        <a:ext uri="{FF2B5EF4-FFF2-40B4-BE49-F238E27FC236}">
                          <a16:creationId xmlns:a16="http://schemas.microsoft.com/office/drawing/2014/main" id="{8E90EA63-26DD-DA45-A2FB-2C19DA137543}"/>
                        </a:ext>
                      </a:extLst>
                    </p:cNvPr>
                    <p:cNvSpPr txBox="1">
                      <a:spLocks noRot="1" noChangeAspect="1" noMove="1" noResize="1" noEditPoints="1" noAdjustHandles="1" noChangeArrowheads="1" noChangeShapeType="1" noTextEdit="1"/>
                    </p:cNvSpPr>
                    <p:nvPr/>
                  </p:nvSpPr>
                  <p:spPr>
                    <a:xfrm>
                      <a:off x="6950676" y="2704840"/>
                      <a:ext cx="190052" cy="215444"/>
                    </a:xfrm>
                    <a:prstGeom prst="rect">
                      <a:avLst/>
                    </a:prstGeom>
                    <a:blipFill>
                      <a:blip r:embed="rId23"/>
                      <a:stretch>
                        <a:fillRect l="-37500" b="-33333"/>
                      </a:stretch>
                    </a:blipFill>
                  </p:spPr>
                  <p:txBody>
                    <a:bodyPr/>
                    <a:lstStyle/>
                    <a:p>
                      <a:r>
                        <a:rPr lang="en-GB">
                          <a:noFill/>
                        </a:rPr>
                        <a:t> </a:t>
                      </a:r>
                    </a:p>
                  </p:txBody>
                </p:sp>
              </mc:Fallback>
            </mc:AlternateContent>
          </p:grpSp>
          <p:grpSp>
            <p:nvGrpSpPr>
              <p:cNvPr id="461" name="Group 460">
                <a:extLst>
                  <a:ext uri="{FF2B5EF4-FFF2-40B4-BE49-F238E27FC236}">
                    <a16:creationId xmlns:a16="http://schemas.microsoft.com/office/drawing/2014/main" id="{B7BA6A26-08A0-B64C-B4F4-EEBF7E1D292B}"/>
                  </a:ext>
                </a:extLst>
              </p:cNvPr>
              <p:cNvGrpSpPr/>
              <p:nvPr/>
            </p:nvGrpSpPr>
            <p:grpSpPr>
              <a:xfrm>
                <a:off x="3847952" y="2560892"/>
                <a:ext cx="190052" cy="367781"/>
                <a:chOff x="4662446" y="2704840"/>
                <a:chExt cx="190052" cy="367781"/>
              </a:xfrm>
            </p:grpSpPr>
            <p:sp>
              <p:nvSpPr>
                <p:cNvPr id="480" name="Rectangle 479">
                  <a:extLst>
                    <a:ext uri="{FF2B5EF4-FFF2-40B4-BE49-F238E27FC236}">
                      <a16:creationId xmlns:a16="http://schemas.microsoft.com/office/drawing/2014/main" id="{8AA86620-671B-EE47-8DB8-88CC18E94C1A}"/>
                    </a:ext>
                  </a:extLst>
                </p:cNvPr>
                <p:cNvSpPr/>
                <p:nvPr/>
              </p:nvSpPr>
              <p:spPr>
                <a:xfrm>
                  <a:off x="4682321" y="2928621"/>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mc:AlternateContent xmlns:mc="http://schemas.openxmlformats.org/markup-compatibility/2006" xmlns:a14="http://schemas.microsoft.com/office/drawing/2010/main">
              <mc:Choice Requires="a14">
                <p:sp>
                  <p:nvSpPr>
                    <p:cNvPr id="481" name="TextBox 480">
                      <a:extLst>
                        <a:ext uri="{FF2B5EF4-FFF2-40B4-BE49-F238E27FC236}">
                          <a16:creationId xmlns:a16="http://schemas.microsoft.com/office/drawing/2014/main" id="{6F0DBF97-9162-A54B-8368-AB5573379A47}"/>
                        </a:ext>
                      </a:extLst>
                    </p:cNvPr>
                    <p:cNvSpPr txBox="1"/>
                    <p:nvPr/>
                  </p:nvSpPr>
                  <p:spPr>
                    <a:xfrm>
                      <a:off x="4662446" y="2704840"/>
                      <a:ext cx="190052"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1</m:t>
                                </m:r>
                              </m:sub>
                            </m:sSub>
                          </m:oMath>
                        </m:oMathPara>
                      </a14:m>
                      <a:endParaRPr lang="en-GB" sz="1400" dirty="0">
                        <a:solidFill>
                          <a:schemeClr val="tx1"/>
                        </a:solidFill>
                      </a:endParaRPr>
                    </a:p>
                  </p:txBody>
                </p:sp>
              </mc:Choice>
              <mc:Fallback xmlns="">
                <p:sp>
                  <p:nvSpPr>
                    <p:cNvPr id="481" name="TextBox 480">
                      <a:extLst>
                        <a:ext uri="{FF2B5EF4-FFF2-40B4-BE49-F238E27FC236}">
                          <a16:creationId xmlns:a16="http://schemas.microsoft.com/office/drawing/2014/main" id="{6F0DBF97-9162-A54B-8368-AB5573379A47}"/>
                        </a:ext>
                      </a:extLst>
                    </p:cNvPr>
                    <p:cNvSpPr txBox="1">
                      <a:spLocks noRot="1" noChangeAspect="1" noMove="1" noResize="1" noEditPoints="1" noAdjustHandles="1" noChangeArrowheads="1" noChangeShapeType="1" noTextEdit="1"/>
                    </p:cNvSpPr>
                    <p:nvPr/>
                  </p:nvSpPr>
                  <p:spPr>
                    <a:xfrm>
                      <a:off x="4662446" y="2704840"/>
                      <a:ext cx="190052" cy="215444"/>
                    </a:xfrm>
                    <a:prstGeom prst="rect">
                      <a:avLst/>
                    </a:prstGeom>
                    <a:blipFill>
                      <a:blip r:embed="rId24"/>
                      <a:stretch>
                        <a:fillRect l="-43750" b="-33333"/>
                      </a:stretch>
                    </a:blipFill>
                  </p:spPr>
                  <p:txBody>
                    <a:bodyPr/>
                    <a:lstStyle/>
                    <a:p>
                      <a:r>
                        <a:rPr lang="en-GB">
                          <a:noFill/>
                        </a:rPr>
                        <a:t> </a:t>
                      </a:r>
                    </a:p>
                  </p:txBody>
                </p:sp>
              </mc:Fallback>
            </mc:AlternateContent>
          </p:grpSp>
          <p:grpSp>
            <p:nvGrpSpPr>
              <p:cNvPr id="462" name="Group 461">
                <a:extLst>
                  <a:ext uri="{FF2B5EF4-FFF2-40B4-BE49-F238E27FC236}">
                    <a16:creationId xmlns:a16="http://schemas.microsoft.com/office/drawing/2014/main" id="{864D91BF-7F11-4D45-8A3F-605E92FDA0BF}"/>
                  </a:ext>
                </a:extLst>
              </p:cNvPr>
              <p:cNvGrpSpPr/>
              <p:nvPr/>
            </p:nvGrpSpPr>
            <p:grpSpPr>
              <a:xfrm>
                <a:off x="7966320" y="2560892"/>
                <a:ext cx="190052" cy="367781"/>
                <a:chOff x="8780814" y="2704840"/>
                <a:chExt cx="190052" cy="367781"/>
              </a:xfrm>
            </p:grpSpPr>
            <p:sp>
              <p:nvSpPr>
                <p:cNvPr id="478" name="Rectangle 477">
                  <a:extLst>
                    <a:ext uri="{FF2B5EF4-FFF2-40B4-BE49-F238E27FC236}">
                      <a16:creationId xmlns:a16="http://schemas.microsoft.com/office/drawing/2014/main" id="{D588E747-BC0D-4C49-B5FD-7E25C6172458}"/>
                    </a:ext>
                  </a:extLst>
                </p:cNvPr>
                <p:cNvSpPr/>
                <p:nvPr/>
              </p:nvSpPr>
              <p:spPr>
                <a:xfrm>
                  <a:off x="8803840" y="2928621"/>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mc:AlternateContent xmlns:mc="http://schemas.openxmlformats.org/markup-compatibility/2006" xmlns:a14="http://schemas.microsoft.com/office/drawing/2010/main">
              <mc:Choice Requires="a14">
                <p:sp>
                  <p:nvSpPr>
                    <p:cNvPr id="479" name="TextBox 478">
                      <a:extLst>
                        <a:ext uri="{FF2B5EF4-FFF2-40B4-BE49-F238E27FC236}">
                          <a16:creationId xmlns:a16="http://schemas.microsoft.com/office/drawing/2014/main" id="{E25FF4BC-C134-A14E-82E2-173D627D1B88}"/>
                        </a:ext>
                      </a:extLst>
                    </p:cNvPr>
                    <p:cNvSpPr txBox="1"/>
                    <p:nvPr/>
                  </p:nvSpPr>
                  <p:spPr>
                    <a:xfrm>
                      <a:off x="8780814" y="2704840"/>
                      <a:ext cx="190052"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i="1" smtClean="0">
                                    <a:solidFill>
                                      <a:schemeClr val="tx1"/>
                                    </a:solidFill>
                                    <a:latin typeface="Cambria Math" panose="02040503050406030204" pitchFamily="18" charset="0"/>
                                  </a:rPr>
                                </m:ctrlPr>
                              </m:sSubPr>
                              <m:e>
                                <m:r>
                                  <a:rPr lang="de-DE" sz="1400" i="1">
                                    <a:solidFill>
                                      <a:schemeClr val="tx1"/>
                                    </a:solidFill>
                                    <a:latin typeface="Cambria Math" panose="02040503050406030204" pitchFamily="18" charset="0"/>
                                  </a:rPr>
                                  <m:t>𝑓</m:t>
                                </m:r>
                              </m:e>
                              <m:sub>
                                <m:r>
                                  <a:rPr lang="de-DE" sz="1400" i="1">
                                    <a:solidFill>
                                      <a:schemeClr val="tx1"/>
                                    </a:solidFill>
                                    <a:latin typeface="Cambria Math" panose="02040503050406030204" pitchFamily="18" charset="0"/>
                                  </a:rPr>
                                  <m:t>1</m:t>
                                </m:r>
                              </m:sub>
                            </m:sSub>
                          </m:oMath>
                        </m:oMathPara>
                      </a14:m>
                      <a:endParaRPr lang="en-GB" sz="1400" dirty="0">
                        <a:solidFill>
                          <a:schemeClr val="tx1"/>
                        </a:solidFill>
                      </a:endParaRPr>
                    </a:p>
                  </p:txBody>
                </p:sp>
              </mc:Choice>
              <mc:Fallback xmlns="">
                <p:sp>
                  <p:nvSpPr>
                    <p:cNvPr id="479" name="TextBox 478">
                      <a:extLst>
                        <a:ext uri="{FF2B5EF4-FFF2-40B4-BE49-F238E27FC236}">
                          <a16:creationId xmlns:a16="http://schemas.microsoft.com/office/drawing/2014/main" id="{E25FF4BC-C134-A14E-82E2-173D627D1B88}"/>
                        </a:ext>
                      </a:extLst>
                    </p:cNvPr>
                    <p:cNvSpPr txBox="1">
                      <a:spLocks noRot="1" noChangeAspect="1" noMove="1" noResize="1" noEditPoints="1" noAdjustHandles="1" noChangeArrowheads="1" noChangeShapeType="1" noTextEdit="1"/>
                    </p:cNvSpPr>
                    <p:nvPr/>
                  </p:nvSpPr>
                  <p:spPr>
                    <a:xfrm>
                      <a:off x="8780814" y="2704840"/>
                      <a:ext cx="190052" cy="215444"/>
                    </a:xfrm>
                    <a:prstGeom prst="rect">
                      <a:avLst/>
                    </a:prstGeom>
                    <a:blipFill>
                      <a:blip r:embed="rId23"/>
                      <a:stretch>
                        <a:fillRect l="-37500" b="-33333"/>
                      </a:stretch>
                    </a:blipFill>
                  </p:spPr>
                  <p:txBody>
                    <a:bodyPr/>
                    <a:lstStyle/>
                    <a:p>
                      <a:r>
                        <a:rPr lang="en-GB">
                          <a:noFill/>
                        </a:rPr>
                        <a:t> </a:t>
                      </a:r>
                    </a:p>
                  </p:txBody>
                </p:sp>
              </mc:Fallback>
            </mc:AlternateContent>
          </p:grpSp>
          <p:grpSp>
            <p:nvGrpSpPr>
              <p:cNvPr id="463" name="Group 462">
                <a:extLst>
                  <a:ext uri="{FF2B5EF4-FFF2-40B4-BE49-F238E27FC236}">
                    <a16:creationId xmlns:a16="http://schemas.microsoft.com/office/drawing/2014/main" id="{9C030A40-9F49-D041-8A93-27048BC96D07}"/>
                  </a:ext>
                </a:extLst>
              </p:cNvPr>
              <p:cNvGrpSpPr/>
              <p:nvPr/>
            </p:nvGrpSpPr>
            <p:grpSpPr>
              <a:xfrm>
                <a:off x="7417990" y="4362082"/>
                <a:ext cx="194219" cy="363750"/>
                <a:chOff x="8232484" y="4506030"/>
                <a:chExt cx="194219" cy="363750"/>
              </a:xfrm>
            </p:grpSpPr>
            <p:sp>
              <p:nvSpPr>
                <p:cNvPr id="476" name="Rectangle 475">
                  <a:extLst>
                    <a:ext uri="{FF2B5EF4-FFF2-40B4-BE49-F238E27FC236}">
                      <a16:creationId xmlns:a16="http://schemas.microsoft.com/office/drawing/2014/main" id="{605DB64B-C37C-0641-909D-DDD64C373860}"/>
                    </a:ext>
                  </a:extLst>
                </p:cNvPr>
                <p:cNvSpPr/>
                <p:nvPr/>
              </p:nvSpPr>
              <p:spPr>
                <a:xfrm>
                  <a:off x="8257594" y="4725780"/>
                  <a:ext cx="144000" cy="144000"/>
                </a:xfrm>
                <a:prstGeom prst="rect">
                  <a:avLst/>
                </a:prstGeom>
                <a:solidFill>
                  <a:schemeClr val="tx1">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lumMod val="40000"/>
                        <a:lumOff val="60000"/>
                      </a:schemeClr>
                    </a:solidFill>
                  </a:endParaRPr>
                </a:p>
              </p:txBody>
            </p:sp>
            <mc:AlternateContent xmlns:mc="http://schemas.openxmlformats.org/markup-compatibility/2006" xmlns:a14="http://schemas.microsoft.com/office/drawing/2010/main">
              <mc:Choice Requires="a14">
                <p:sp>
                  <p:nvSpPr>
                    <p:cNvPr id="477" name="TextBox 476">
                      <a:extLst>
                        <a:ext uri="{FF2B5EF4-FFF2-40B4-BE49-F238E27FC236}">
                          <a16:creationId xmlns:a16="http://schemas.microsoft.com/office/drawing/2014/main" id="{E4FB54BE-7797-0043-B1A8-13AB0439BF2C}"/>
                        </a:ext>
                      </a:extLst>
                    </p:cNvPr>
                    <p:cNvSpPr txBox="1"/>
                    <p:nvPr/>
                  </p:nvSpPr>
                  <p:spPr>
                    <a:xfrm>
                      <a:off x="8232484" y="4506030"/>
                      <a:ext cx="194219"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3</m:t>
                                </m:r>
                              </m:sub>
                            </m:sSub>
                          </m:oMath>
                        </m:oMathPara>
                      </a14:m>
                      <a:endParaRPr lang="en-GB" sz="1400" dirty="0">
                        <a:solidFill>
                          <a:schemeClr val="tx1"/>
                        </a:solidFill>
                      </a:endParaRPr>
                    </a:p>
                  </p:txBody>
                </p:sp>
              </mc:Choice>
              <mc:Fallback xmlns="">
                <p:sp>
                  <p:nvSpPr>
                    <p:cNvPr id="477" name="TextBox 476">
                      <a:extLst>
                        <a:ext uri="{FF2B5EF4-FFF2-40B4-BE49-F238E27FC236}">
                          <a16:creationId xmlns:a16="http://schemas.microsoft.com/office/drawing/2014/main" id="{E4FB54BE-7797-0043-B1A8-13AB0439BF2C}"/>
                        </a:ext>
                      </a:extLst>
                    </p:cNvPr>
                    <p:cNvSpPr txBox="1">
                      <a:spLocks noRot="1" noChangeAspect="1" noMove="1" noResize="1" noEditPoints="1" noAdjustHandles="1" noChangeArrowheads="1" noChangeShapeType="1" noTextEdit="1"/>
                    </p:cNvSpPr>
                    <p:nvPr/>
                  </p:nvSpPr>
                  <p:spPr>
                    <a:xfrm>
                      <a:off x="8232484" y="4506030"/>
                      <a:ext cx="194219" cy="215444"/>
                    </a:xfrm>
                    <a:prstGeom prst="rect">
                      <a:avLst/>
                    </a:prstGeom>
                    <a:blipFill>
                      <a:blip r:embed="rId25"/>
                      <a:stretch>
                        <a:fillRect l="-43750" b="-33333"/>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464" name="TextBox 463">
                    <a:extLst>
                      <a:ext uri="{FF2B5EF4-FFF2-40B4-BE49-F238E27FC236}">
                        <a16:creationId xmlns:a16="http://schemas.microsoft.com/office/drawing/2014/main" id="{BAD8B421-D5F8-E14C-92C6-3D0FA1648340}"/>
                      </a:ext>
                    </a:extLst>
                  </p:cNvPr>
                  <p:cNvSpPr txBox="1"/>
                  <p:nvPr/>
                </p:nvSpPr>
                <p:spPr>
                  <a:xfrm>
                    <a:off x="5455882" y="2099379"/>
                    <a:ext cx="1279352" cy="389513"/>
                  </a:xfrm>
                  <a:prstGeom prst="ellipse">
                    <a:avLst/>
                  </a:prstGeom>
                  <a:solidFill>
                    <a:srgbClr val="FFC000"/>
                  </a:solidFill>
                  <a:ln>
                    <a:solidFill>
                      <a:schemeClr val="tx1"/>
                    </a:solidFill>
                  </a:ln>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r>
                            <a:rPr lang="de-DE" i="1" smtClean="0">
                              <a:solidFill>
                                <a:schemeClr val="bg1"/>
                              </a:solidFill>
                              <a:latin typeface="Cambria Math" panose="02040503050406030204" pitchFamily="18" charset="0"/>
                            </a:rPr>
                            <m:t>𝐴𝑐𝑐</m:t>
                          </m:r>
                          <m:r>
                            <m:rPr>
                              <m:nor/>
                            </m:rPr>
                            <a:rPr lang="en-GB">
                              <a:solidFill>
                                <a:schemeClr val="bg1"/>
                              </a:solidFill>
                              <a:latin typeface="Cambria Math" charset="0"/>
                            </a:rPr>
                            <m:t>.</m:t>
                          </m:r>
                          <m:r>
                            <a:rPr lang="de-DE" b="0" i="1" smtClean="0">
                              <a:solidFill>
                                <a:schemeClr val="bg1"/>
                              </a:solidFill>
                              <a:latin typeface="Cambria Math" panose="02040503050406030204" pitchFamily="18" charset="0"/>
                            </a:rPr>
                            <m:t>𝑛𝑢𝑐𝑙</m:t>
                          </m:r>
                        </m:oMath>
                      </m:oMathPara>
                    </a14:m>
                    <a:endParaRPr lang="en-GB" dirty="0">
                      <a:solidFill>
                        <a:schemeClr val="bg1"/>
                      </a:solidFill>
                    </a:endParaRPr>
                  </a:p>
                </p:txBody>
              </p:sp>
            </mc:Choice>
            <mc:Fallback xmlns="">
              <p:sp>
                <p:nvSpPr>
                  <p:cNvPr id="464" name="TextBox 463">
                    <a:extLst>
                      <a:ext uri="{FF2B5EF4-FFF2-40B4-BE49-F238E27FC236}">
                        <a16:creationId xmlns:a16="http://schemas.microsoft.com/office/drawing/2014/main" id="{BAD8B421-D5F8-E14C-92C6-3D0FA1648340}"/>
                      </a:ext>
                    </a:extLst>
                  </p:cNvPr>
                  <p:cNvSpPr txBox="1">
                    <a:spLocks noRot="1" noChangeAspect="1" noMove="1" noResize="1" noEditPoints="1" noAdjustHandles="1" noChangeArrowheads="1" noChangeShapeType="1" noTextEdit="1"/>
                  </p:cNvSpPr>
                  <p:nvPr/>
                </p:nvSpPr>
                <p:spPr>
                  <a:xfrm>
                    <a:off x="5455882" y="2099379"/>
                    <a:ext cx="1279352" cy="389513"/>
                  </a:xfrm>
                  <a:prstGeom prst="ellipse">
                    <a:avLst/>
                  </a:prstGeom>
                  <a:blipFill>
                    <a:blip r:embed="rId2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65" name="TextBox 464">
                    <a:extLst>
                      <a:ext uri="{FF2B5EF4-FFF2-40B4-BE49-F238E27FC236}">
                        <a16:creationId xmlns:a16="http://schemas.microsoft.com/office/drawing/2014/main" id="{2BB9D259-7983-1842-8237-C0EEC25640EB}"/>
                      </a:ext>
                    </a:extLst>
                  </p:cNvPr>
                  <p:cNvSpPr txBox="1"/>
                  <p:nvPr/>
                </p:nvSpPr>
                <p:spPr>
                  <a:xfrm>
                    <a:off x="5383503" y="1640772"/>
                    <a:ext cx="1412165" cy="389513"/>
                  </a:xfrm>
                  <a:prstGeom prst="ellipse">
                    <a:avLst/>
                  </a:prstGeom>
                  <a:solidFill>
                    <a:srgbClr val="FFC000"/>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solidFill>
                                <a:schemeClr val="bg1"/>
                              </a:solidFill>
                              <a:latin typeface="Cambria Math" panose="02040503050406030204" pitchFamily="18" charset="0"/>
                            </a:rPr>
                            <m:t>𝐴𝑐𝑐</m:t>
                          </m:r>
                          <m:r>
                            <m:rPr>
                              <m:nor/>
                            </m:rPr>
                            <a:rPr lang="en-GB">
                              <a:solidFill>
                                <a:schemeClr val="bg1"/>
                              </a:solidFill>
                              <a:latin typeface="Cambria Math" charset="0"/>
                            </a:rPr>
                            <m:t>.</m:t>
                          </m:r>
                          <m:r>
                            <a:rPr lang="de-DE" i="1">
                              <a:solidFill>
                                <a:schemeClr val="bg1"/>
                              </a:solidFill>
                              <a:latin typeface="Cambria Math" panose="02040503050406030204" pitchFamily="18" charset="0"/>
                            </a:rPr>
                            <m:t>𝑐h𝑒𝑚</m:t>
                          </m:r>
                        </m:oMath>
                      </m:oMathPara>
                    </a14:m>
                    <a:endParaRPr lang="en-GB" dirty="0">
                      <a:solidFill>
                        <a:schemeClr val="bg1"/>
                      </a:solidFill>
                    </a:endParaRPr>
                  </a:p>
                </p:txBody>
              </p:sp>
            </mc:Choice>
            <mc:Fallback xmlns="">
              <p:sp>
                <p:nvSpPr>
                  <p:cNvPr id="465" name="TextBox 464">
                    <a:extLst>
                      <a:ext uri="{FF2B5EF4-FFF2-40B4-BE49-F238E27FC236}">
                        <a16:creationId xmlns:a16="http://schemas.microsoft.com/office/drawing/2014/main" id="{2BB9D259-7983-1842-8237-C0EEC25640EB}"/>
                      </a:ext>
                    </a:extLst>
                  </p:cNvPr>
                  <p:cNvSpPr txBox="1">
                    <a:spLocks noRot="1" noChangeAspect="1" noMove="1" noResize="1" noEditPoints="1" noAdjustHandles="1" noChangeArrowheads="1" noChangeShapeType="1" noTextEdit="1"/>
                  </p:cNvSpPr>
                  <p:nvPr/>
                </p:nvSpPr>
                <p:spPr>
                  <a:xfrm>
                    <a:off x="5383503" y="1640772"/>
                    <a:ext cx="1412165" cy="389513"/>
                  </a:xfrm>
                  <a:prstGeom prst="ellipse">
                    <a:avLst/>
                  </a:prstGeom>
                  <a:blipFill>
                    <a:blip r:embed="rId2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66" name="TextBox 465">
                    <a:extLst>
                      <a:ext uri="{FF2B5EF4-FFF2-40B4-BE49-F238E27FC236}">
                        <a16:creationId xmlns:a16="http://schemas.microsoft.com/office/drawing/2014/main" id="{0A0F0FA5-847F-7044-8936-4E276BDDCA4A}"/>
                      </a:ext>
                    </a:extLst>
                  </p:cNvPr>
                  <p:cNvSpPr txBox="1"/>
                  <p:nvPr/>
                </p:nvSpPr>
                <p:spPr>
                  <a:xfrm>
                    <a:off x="6542490" y="5156016"/>
                    <a:ext cx="1945221" cy="389513"/>
                  </a:xfrm>
                  <a:prstGeom prst="ellipse">
                    <a:avLst/>
                  </a:prstGeom>
                  <a:solidFill>
                    <a:srgbClr val="FFC000"/>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i="1" smtClean="0">
                              <a:solidFill>
                                <a:schemeClr val="bg1"/>
                              </a:solidFill>
                              <a:latin typeface="Cambria Math" charset="0"/>
                            </a:rPr>
                            <m:t>𝑇𝑟𝑒𝑎𝑡</m:t>
                          </m:r>
                          <m:r>
                            <m:rPr>
                              <m:nor/>
                            </m:rPr>
                            <a:rPr lang="en-GB">
                              <a:solidFill>
                                <a:schemeClr val="bg1"/>
                              </a:solidFill>
                              <a:latin typeface="Cambria Math" charset="0"/>
                            </a:rPr>
                            <m:t>.</m:t>
                          </m:r>
                          <m:r>
                            <a:rPr lang="en-GB" i="1" smtClean="0">
                              <a:solidFill>
                                <a:schemeClr val="bg1"/>
                              </a:solidFill>
                              <a:latin typeface="Cambria Math" charset="0"/>
                            </a:rPr>
                            <m:t>𝑒𝑣𝑒</m:t>
                          </m:r>
                          <m:r>
                            <m:rPr>
                              <m:nor/>
                            </m:rPr>
                            <a:rPr lang="en-GB">
                              <a:solidFill>
                                <a:schemeClr val="bg1"/>
                              </a:solidFill>
                              <a:latin typeface="Cambria Math" charset="0"/>
                            </a:rPr>
                            <m:t>.</m:t>
                          </m:r>
                          <m:sSub>
                            <m:sSubPr>
                              <m:ctrlPr>
                                <a:rPr lang="en-GB" i="1">
                                  <a:solidFill>
                                    <a:schemeClr val="bg1"/>
                                  </a:solidFill>
                                  <a:latin typeface="Cambria Math" panose="02040503050406030204" pitchFamily="18" charset="0"/>
                                </a:rPr>
                              </m:ctrlPr>
                            </m:sSubPr>
                            <m:e>
                              <m:r>
                                <a:rPr lang="en-GB" i="1">
                                  <a:solidFill>
                                    <a:schemeClr val="bg1"/>
                                  </a:solidFill>
                                  <a:latin typeface="Cambria Math" panose="02040503050406030204" pitchFamily="18" charset="0"/>
                                </a:rPr>
                                <m:t>𝑚</m:t>
                              </m:r>
                            </m:e>
                            <m:sub>
                              <m:r>
                                <a:rPr lang="en-GB" i="1">
                                  <a:solidFill>
                                    <a:schemeClr val="bg1"/>
                                  </a:solidFill>
                                  <a:latin typeface="Cambria Math" charset="0"/>
                                </a:rPr>
                                <m:t>2</m:t>
                              </m:r>
                            </m:sub>
                          </m:sSub>
                        </m:oMath>
                      </m:oMathPara>
                    </a14:m>
                    <a:endParaRPr lang="en-GB" dirty="0">
                      <a:solidFill>
                        <a:schemeClr val="bg1"/>
                      </a:solidFill>
                    </a:endParaRPr>
                  </a:p>
                </p:txBody>
              </p:sp>
            </mc:Choice>
            <mc:Fallback xmlns="">
              <p:sp>
                <p:nvSpPr>
                  <p:cNvPr id="466" name="TextBox 465">
                    <a:extLst>
                      <a:ext uri="{FF2B5EF4-FFF2-40B4-BE49-F238E27FC236}">
                        <a16:creationId xmlns:a16="http://schemas.microsoft.com/office/drawing/2014/main" id="{0A0F0FA5-847F-7044-8936-4E276BDDCA4A}"/>
                      </a:ext>
                    </a:extLst>
                  </p:cNvPr>
                  <p:cNvSpPr txBox="1">
                    <a:spLocks noRot="1" noChangeAspect="1" noMove="1" noResize="1" noEditPoints="1" noAdjustHandles="1" noChangeArrowheads="1" noChangeShapeType="1" noTextEdit="1"/>
                  </p:cNvSpPr>
                  <p:nvPr/>
                </p:nvSpPr>
                <p:spPr>
                  <a:xfrm>
                    <a:off x="6542490" y="5156016"/>
                    <a:ext cx="1945221" cy="389513"/>
                  </a:xfrm>
                  <a:prstGeom prst="ellipse">
                    <a:avLst/>
                  </a:prstGeom>
                  <a:blipFill>
                    <a:blip r:embed="rId2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67" name="TextBox 466">
                    <a:extLst>
                      <a:ext uri="{FF2B5EF4-FFF2-40B4-BE49-F238E27FC236}">
                        <a16:creationId xmlns:a16="http://schemas.microsoft.com/office/drawing/2014/main" id="{7A75C112-7F1F-EF48-8B15-EB849C6B59A3}"/>
                      </a:ext>
                    </a:extLst>
                  </p:cNvPr>
                  <p:cNvSpPr txBox="1"/>
                  <p:nvPr/>
                </p:nvSpPr>
                <p:spPr>
                  <a:xfrm>
                    <a:off x="5418162" y="4471115"/>
                    <a:ext cx="1937738" cy="389513"/>
                  </a:xfrm>
                  <a:prstGeom prst="ellipse">
                    <a:avLst/>
                  </a:prstGeom>
                  <a:solidFill>
                    <a:srgbClr val="FFC000"/>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i="1" smtClean="0">
                              <a:solidFill>
                                <a:schemeClr val="bg1"/>
                              </a:solidFill>
                              <a:latin typeface="Cambria Math" charset="0"/>
                            </a:rPr>
                            <m:t>𝑇𝑟𝑒𝑎𝑡</m:t>
                          </m:r>
                          <m:r>
                            <m:rPr>
                              <m:nor/>
                            </m:rPr>
                            <a:rPr lang="en-GB">
                              <a:solidFill>
                                <a:schemeClr val="bg1"/>
                              </a:solidFill>
                              <a:latin typeface="Cambria Math" charset="0"/>
                            </a:rPr>
                            <m:t>.</m:t>
                          </m:r>
                          <m:r>
                            <a:rPr lang="en-GB" i="1" smtClean="0">
                              <a:solidFill>
                                <a:schemeClr val="bg1"/>
                              </a:solidFill>
                              <a:latin typeface="Cambria Math" charset="0"/>
                            </a:rPr>
                            <m:t>𝑒𝑣𝑒</m:t>
                          </m:r>
                          <m:r>
                            <m:rPr>
                              <m:nor/>
                            </m:rPr>
                            <a:rPr lang="en-GB">
                              <a:solidFill>
                                <a:schemeClr val="bg1"/>
                              </a:solidFill>
                              <a:latin typeface="Cambria Math" charset="0"/>
                            </a:rPr>
                            <m:t>.</m:t>
                          </m:r>
                          <m:sSub>
                            <m:sSubPr>
                              <m:ctrlPr>
                                <a:rPr lang="en-GB" i="1">
                                  <a:solidFill>
                                    <a:schemeClr val="bg1"/>
                                  </a:solidFill>
                                  <a:latin typeface="Cambria Math" panose="02040503050406030204" pitchFamily="18" charset="0"/>
                                </a:rPr>
                              </m:ctrlPr>
                            </m:sSubPr>
                            <m:e>
                              <m:r>
                                <a:rPr lang="en-GB" i="1">
                                  <a:solidFill>
                                    <a:schemeClr val="bg1"/>
                                  </a:solidFill>
                                  <a:latin typeface="Cambria Math" panose="02040503050406030204" pitchFamily="18" charset="0"/>
                                </a:rPr>
                                <m:t>𝑚</m:t>
                              </m:r>
                            </m:e>
                            <m:sub>
                              <m:r>
                                <a:rPr lang="en-GB" i="1">
                                  <a:solidFill>
                                    <a:schemeClr val="bg1"/>
                                  </a:solidFill>
                                  <a:latin typeface="Cambria Math" charset="0"/>
                                </a:rPr>
                                <m:t>1</m:t>
                              </m:r>
                            </m:sub>
                          </m:sSub>
                        </m:oMath>
                      </m:oMathPara>
                    </a14:m>
                    <a:endParaRPr lang="en-GB" dirty="0">
                      <a:solidFill>
                        <a:schemeClr val="bg1"/>
                      </a:solidFill>
                    </a:endParaRPr>
                  </a:p>
                </p:txBody>
              </p:sp>
            </mc:Choice>
            <mc:Fallback xmlns="">
              <p:sp>
                <p:nvSpPr>
                  <p:cNvPr id="467" name="TextBox 466">
                    <a:extLst>
                      <a:ext uri="{FF2B5EF4-FFF2-40B4-BE49-F238E27FC236}">
                        <a16:creationId xmlns:a16="http://schemas.microsoft.com/office/drawing/2014/main" id="{7A75C112-7F1F-EF48-8B15-EB849C6B59A3}"/>
                      </a:ext>
                    </a:extLst>
                  </p:cNvPr>
                  <p:cNvSpPr txBox="1">
                    <a:spLocks noRot="1" noChangeAspect="1" noMove="1" noResize="1" noEditPoints="1" noAdjustHandles="1" noChangeArrowheads="1" noChangeShapeType="1" noTextEdit="1"/>
                  </p:cNvSpPr>
                  <p:nvPr/>
                </p:nvSpPr>
                <p:spPr>
                  <a:xfrm>
                    <a:off x="5418162" y="4471115"/>
                    <a:ext cx="1937738" cy="389513"/>
                  </a:xfrm>
                  <a:prstGeom prst="ellipse">
                    <a:avLst/>
                  </a:prstGeom>
                  <a:blipFill>
                    <a:blip r:embed="rId29"/>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68" name="TextBox 467">
                    <a:extLst>
                      <a:ext uri="{FF2B5EF4-FFF2-40B4-BE49-F238E27FC236}">
                        <a16:creationId xmlns:a16="http://schemas.microsoft.com/office/drawing/2014/main" id="{E1AA26DE-FABE-F04F-8181-1FAE6A47272D}"/>
                      </a:ext>
                    </a:extLst>
                  </p:cNvPr>
                  <p:cNvSpPr txBox="1"/>
                  <p:nvPr/>
                </p:nvSpPr>
                <p:spPr>
                  <a:xfrm>
                    <a:off x="5710260" y="3473054"/>
                    <a:ext cx="758649" cy="389513"/>
                  </a:xfrm>
                  <a:prstGeom prst="ellipse">
                    <a:avLst/>
                  </a:prstGeom>
                  <a:solidFill>
                    <a:srgbClr val="FFC000"/>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i="1" smtClean="0">
                              <a:solidFill>
                                <a:schemeClr val="bg1"/>
                              </a:solidFill>
                              <a:latin typeface="Cambria Math" charset="0"/>
                            </a:rPr>
                            <m:t>𝐸𝑝𝑖𝑑</m:t>
                          </m:r>
                        </m:oMath>
                      </m:oMathPara>
                    </a14:m>
                    <a:endParaRPr lang="en-GB" dirty="0">
                      <a:solidFill>
                        <a:schemeClr val="bg1"/>
                      </a:solidFill>
                    </a:endParaRPr>
                  </a:p>
                </p:txBody>
              </p:sp>
            </mc:Choice>
            <mc:Fallback xmlns="">
              <p:sp>
                <p:nvSpPr>
                  <p:cNvPr id="468" name="TextBox 467">
                    <a:extLst>
                      <a:ext uri="{FF2B5EF4-FFF2-40B4-BE49-F238E27FC236}">
                        <a16:creationId xmlns:a16="http://schemas.microsoft.com/office/drawing/2014/main" id="{E1AA26DE-FABE-F04F-8181-1FAE6A47272D}"/>
                      </a:ext>
                    </a:extLst>
                  </p:cNvPr>
                  <p:cNvSpPr txBox="1">
                    <a:spLocks noRot="1" noChangeAspect="1" noMove="1" noResize="1" noEditPoints="1" noAdjustHandles="1" noChangeArrowheads="1" noChangeShapeType="1" noTextEdit="1"/>
                  </p:cNvSpPr>
                  <p:nvPr/>
                </p:nvSpPr>
                <p:spPr>
                  <a:xfrm>
                    <a:off x="5710260" y="3473054"/>
                    <a:ext cx="758649" cy="389513"/>
                  </a:xfrm>
                  <a:prstGeom prst="ellipse">
                    <a:avLst/>
                  </a:prstGeom>
                  <a:blipFill>
                    <a:blip r:embed="rId30"/>
                    <a:stretch>
                      <a:fillRect b="-6061"/>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69" name="TextBox 468">
                    <a:extLst>
                      <a:ext uri="{FF2B5EF4-FFF2-40B4-BE49-F238E27FC236}">
                        <a16:creationId xmlns:a16="http://schemas.microsoft.com/office/drawing/2014/main" id="{412B5112-CA02-D847-A0A1-EFD172AB02F4}"/>
                      </a:ext>
                    </a:extLst>
                  </p:cNvPr>
                  <p:cNvSpPr txBox="1"/>
                  <p:nvPr/>
                </p:nvSpPr>
                <p:spPr>
                  <a:xfrm>
                    <a:off x="5478200" y="4944528"/>
                    <a:ext cx="1246893" cy="389513"/>
                  </a:xfrm>
                  <a:prstGeom prst="ellipse">
                    <a:avLst/>
                  </a:prstGeom>
                  <a:solidFill>
                    <a:srgbClr val="FFC000"/>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i="1" smtClean="0">
                              <a:solidFill>
                                <a:schemeClr val="bg1"/>
                              </a:solidFill>
                              <a:latin typeface="Cambria Math" charset="0"/>
                            </a:rPr>
                            <m:t>𝑆𝑖𝑐𝑘</m:t>
                          </m:r>
                          <m:r>
                            <m:rPr>
                              <m:nor/>
                            </m:rPr>
                            <a:rPr lang="en-GB">
                              <a:solidFill>
                                <a:schemeClr val="bg1"/>
                              </a:solidFill>
                              <a:latin typeface="Cambria Math" charset="0"/>
                            </a:rPr>
                            <m:t>.</m:t>
                          </m:r>
                          <m:r>
                            <a:rPr lang="en-GB" i="1" smtClean="0">
                              <a:solidFill>
                                <a:schemeClr val="bg1"/>
                              </a:solidFill>
                              <a:latin typeface="Cambria Math" charset="0"/>
                            </a:rPr>
                            <m:t>𝑒𝑣𝑒</m:t>
                          </m:r>
                        </m:oMath>
                      </m:oMathPara>
                    </a14:m>
                    <a:endParaRPr lang="en-GB" dirty="0">
                      <a:solidFill>
                        <a:schemeClr val="bg1"/>
                      </a:solidFill>
                    </a:endParaRPr>
                  </a:p>
                </p:txBody>
              </p:sp>
            </mc:Choice>
            <mc:Fallback xmlns="">
              <p:sp>
                <p:nvSpPr>
                  <p:cNvPr id="469" name="TextBox 468">
                    <a:extLst>
                      <a:ext uri="{FF2B5EF4-FFF2-40B4-BE49-F238E27FC236}">
                        <a16:creationId xmlns:a16="http://schemas.microsoft.com/office/drawing/2014/main" id="{412B5112-CA02-D847-A0A1-EFD172AB02F4}"/>
                      </a:ext>
                    </a:extLst>
                  </p:cNvPr>
                  <p:cNvSpPr txBox="1">
                    <a:spLocks noRot="1" noChangeAspect="1" noMove="1" noResize="1" noEditPoints="1" noAdjustHandles="1" noChangeArrowheads="1" noChangeShapeType="1" noTextEdit="1"/>
                  </p:cNvSpPr>
                  <p:nvPr/>
                </p:nvSpPr>
                <p:spPr>
                  <a:xfrm>
                    <a:off x="5478200" y="4944528"/>
                    <a:ext cx="1246893" cy="389513"/>
                  </a:xfrm>
                  <a:prstGeom prst="ellipse">
                    <a:avLst/>
                  </a:prstGeom>
                  <a:blipFill>
                    <a:blip r:embed="rId31"/>
                    <a:stretch>
                      <a:fillRect/>
                    </a:stretch>
                  </a:blipFill>
                  <a:ln>
                    <a:solidFill>
                      <a:schemeClr val="tx1"/>
                    </a:solidFill>
                  </a:ln>
                </p:spPr>
                <p:txBody>
                  <a:bodyPr/>
                  <a:lstStyle/>
                  <a:p>
                    <a:r>
                      <a:rPr lang="en-GB">
                        <a:noFill/>
                      </a:rPr>
                      <a:t> </a:t>
                    </a:r>
                  </a:p>
                </p:txBody>
              </p:sp>
            </mc:Fallback>
          </mc:AlternateContent>
          <p:cxnSp>
            <p:nvCxnSpPr>
              <p:cNvPr id="470" name="Straight Connector 469">
                <a:extLst>
                  <a:ext uri="{FF2B5EF4-FFF2-40B4-BE49-F238E27FC236}">
                    <a16:creationId xmlns:a16="http://schemas.microsoft.com/office/drawing/2014/main" id="{74FC51D9-E3A9-5D43-B720-D12AA890D91A}"/>
                  </a:ext>
                </a:extLst>
              </p:cNvPr>
              <p:cNvCxnSpPr>
                <a:cxnSpLocks/>
                <a:stCxn id="486" idx="2"/>
                <a:endCxn id="469" idx="2"/>
              </p:cNvCxnSpPr>
              <p:nvPr/>
            </p:nvCxnSpPr>
            <p:spPr>
              <a:xfrm>
                <a:off x="4754734" y="4737872"/>
                <a:ext cx="723466" cy="4014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1" name="Straight Connector 470">
                <a:extLst>
                  <a:ext uri="{FF2B5EF4-FFF2-40B4-BE49-F238E27FC236}">
                    <a16:creationId xmlns:a16="http://schemas.microsoft.com/office/drawing/2014/main" id="{20EDB03B-4C8E-564D-9B9B-FC58117CCCAA}"/>
                  </a:ext>
                </a:extLst>
              </p:cNvPr>
              <p:cNvCxnSpPr>
                <a:cxnSpLocks/>
                <a:stCxn id="468" idx="0"/>
                <a:endCxn id="488" idx="2"/>
              </p:cNvCxnSpPr>
              <p:nvPr/>
            </p:nvCxnSpPr>
            <p:spPr>
              <a:xfrm flipH="1" flipV="1">
                <a:off x="5942305" y="2928673"/>
                <a:ext cx="147280" cy="544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2" name="Straight Connector 471">
                <a:extLst>
                  <a:ext uri="{FF2B5EF4-FFF2-40B4-BE49-F238E27FC236}">
                    <a16:creationId xmlns:a16="http://schemas.microsoft.com/office/drawing/2014/main" id="{A0C92DEF-B010-374A-BF38-043504E87274}"/>
                  </a:ext>
                </a:extLst>
              </p:cNvPr>
              <p:cNvCxnSpPr>
                <a:cxnSpLocks/>
                <a:stCxn id="474" idx="1"/>
                <a:endCxn id="468" idx="6"/>
              </p:cNvCxnSpPr>
              <p:nvPr/>
            </p:nvCxnSpPr>
            <p:spPr>
              <a:xfrm flipH="1">
                <a:off x="6468909" y="3667811"/>
                <a:ext cx="55988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73" name="Group 472">
                <a:extLst>
                  <a:ext uri="{FF2B5EF4-FFF2-40B4-BE49-F238E27FC236}">
                    <a16:creationId xmlns:a16="http://schemas.microsoft.com/office/drawing/2014/main" id="{AFEE7006-DCB6-F04E-A11A-DAE57D4F1ED1}"/>
                  </a:ext>
                </a:extLst>
              </p:cNvPr>
              <p:cNvGrpSpPr/>
              <p:nvPr/>
            </p:nvGrpSpPr>
            <p:grpSpPr>
              <a:xfrm>
                <a:off x="7005769" y="3379583"/>
                <a:ext cx="190052" cy="360228"/>
                <a:chOff x="7005769" y="3379583"/>
                <a:chExt cx="190052" cy="360228"/>
              </a:xfrm>
            </p:grpSpPr>
            <p:sp>
              <p:nvSpPr>
                <p:cNvPr id="474" name="Rectangle 473">
                  <a:extLst>
                    <a:ext uri="{FF2B5EF4-FFF2-40B4-BE49-F238E27FC236}">
                      <a16:creationId xmlns:a16="http://schemas.microsoft.com/office/drawing/2014/main" id="{ADA59D62-6BCD-0F45-97AC-D78237402C6C}"/>
                    </a:ext>
                  </a:extLst>
                </p:cNvPr>
                <p:cNvSpPr/>
                <p:nvPr/>
              </p:nvSpPr>
              <p:spPr>
                <a:xfrm>
                  <a:off x="7028795" y="3595811"/>
                  <a:ext cx="144000" cy="14400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mc:AlternateContent xmlns:mc="http://schemas.openxmlformats.org/markup-compatibility/2006" xmlns:a14="http://schemas.microsoft.com/office/drawing/2010/main">
              <mc:Choice Requires="a14">
                <p:sp>
                  <p:nvSpPr>
                    <p:cNvPr id="475" name="TextBox 474">
                      <a:extLst>
                        <a:ext uri="{FF2B5EF4-FFF2-40B4-BE49-F238E27FC236}">
                          <a16:creationId xmlns:a16="http://schemas.microsoft.com/office/drawing/2014/main" id="{F95CEAAA-CFDD-E643-B59A-686932DDC2DA}"/>
                        </a:ext>
                      </a:extLst>
                    </p:cNvPr>
                    <p:cNvSpPr txBox="1"/>
                    <p:nvPr/>
                  </p:nvSpPr>
                  <p:spPr>
                    <a:xfrm>
                      <a:off x="7005769" y="3379583"/>
                      <a:ext cx="190052" cy="215444"/>
                    </a:xfrm>
                    <a:prstGeom prst="rect">
                      <a:avLst/>
                    </a:prstGeom>
                    <a:noFill/>
                  </p:spPr>
                  <p:txBody>
                    <a:bodyPr wrap="squar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i="1" smtClean="0">
                                    <a:solidFill>
                                      <a:schemeClr val="tx1"/>
                                    </a:solidFill>
                                    <a:latin typeface="Cambria Math" panose="02040503050406030204" pitchFamily="18" charset="0"/>
                                  </a:rPr>
                                </m:ctrlPr>
                              </m:sSubPr>
                              <m:e>
                                <m:r>
                                  <a:rPr lang="de-DE" sz="1400" i="1">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0</m:t>
                                </m:r>
                              </m:sub>
                            </m:sSub>
                          </m:oMath>
                        </m:oMathPara>
                      </a14:m>
                      <a:endParaRPr lang="en-GB" sz="1400" dirty="0">
                        <a:solidFill>
                          <a:schemeClr val="tx1"/>
                        </a:solidFill>
                      </a:endParaRPr>
                    </a:p>
                  </p:txBody>
                </p:sp>
              </mc:Choice>
              <mc:Fallback xmlns="">
                <p:sp>
                  <p:nvSpPr>
                    <p:cNvPr id="475" name="TextBox 474">
                      <a:extLst>
                        <a:ext uri="{FF2B5EF4-FFF2-40B4-BE49-F238E27FC236}">
                          <a16:creationId xmlns:a16="http://schemas.microsoft.com/office/drawing/2014/main" id="{F95CEAAA-CFDD-E643-B59A-686932DDC2DA}"/>
                        </a:ext>
                      </a:extLst>
                    </p:cNvPr>
                    <p:cNvSpPr txBox="1">
                      <a:spLocks noRot="1" noChangeAspect="1" noMove="1" noResize="1" noEditPoints="1" noAdjustHandles="1" noChangeArrowheads="1" noChangeShapeType="1" noTextEdit="1"/>
                    </p:cNvSpPr>
                    <p:nvPr/>
                  </p:nvSpPr>
                  <p:spPr>
                    <a:xfrm>
                      <a:off x="7005769" y="3379583"/>
                      <a:ext cx="190052" cy="215444"/>
                    </a:xfrm>
                    <a:prstGeom prst="rect">
                      <a:avLst/>
                    </a:prstGeom>
                    <a:blipFill>
                      <a:blip r:embed="rId32"/>
                      <a:stretch>
                        <a:fillRect l="-37500" b="-27778"/>
                      </a:stretch>
                    </a:blipFill>
                  </p:spPr>
                  <p:txBody>
                    <a:bodyPr/>
                    <a:lstStyle/>
                    <a:p>
                      <a:r>
                        <a:rPr lang="en-GB">
                          <a:noFill/>
                        </a:rPr>
                        <a:t> </a:t>
                      </a:r>
                    </a:p>
                  </p:txBody>
                </p:sp>
              </mc:Fallback>
            </mc:AlternateContent>
          </p:grpSp>
        </p:grpSp>
      </p:grpSp>
      <p:grpSp>
        <p:nvGrpSpPr>
          <p:cNvPr id="3" name="Group 2">
            <a:extLst>
              <a:ext uri="{FF2B5EF4-FFF2-40B4-BE49-F238E27FC236}">
                <a16:creationId xmlns:a16="http://schemas.microsoft.com/office/drawing/2014/main" id="{1F49597B-4829-934D-BDD9-3381121378B0}"/>
              </a:ext>
            </a:extLst>
          </p:cNvPr>
          <p:cNvGrpSpPr/>
          <p:nvPr/>
        </p:nvGrpSpPr>
        <p:grpSpPr>
          <a:xfrm>
            <a:off x="656945" y="4491678"/>
            <a:ext cx="845511" cy="146091"/>
            <a:chOff x="321934" y="4094580"/>
            <a:chExt cx="845511" cy="146091"/>
          </a:xfrm>
        </p:grpSpPr>
        <p:grpSp>
          <p:nvGrpSpPr>
            <p:cNvPr id="5" name="Group 4">
              <a:extLst>
                <a:ext uri="{FF2B5EF4-FFF2-40B4-BE49-F238E27FC236}">
                  <a16:creationId xmlns:a16="http://schemas.microsoft.com/office/drawing/2014/main" id="{C0A11547-5744-A743-9F51-99A588BF8037}"/>
                </a:ext>
              </a:extLst>
            </p:cNvPr>
            <p:cNvGrpSpPr/>
            <p:nvPr/>
          </p:nvGrpSpPr>
          <p:grpSpPr>
            <a:xfrm>
              <a:off x="534372" y="4094580"/>
              <a:ext cx="633073" cy="144000"/>
              <a:chOff x="4823974" y="3848093"/>
              <a:chExt cx="633073" cy="144000"/>
            </a:xfrm>
          </p:grpSpPr>
          <p:sp>
            <p:nvSpPr>
              <p:cNvPr id="174" name="Oval 173">
                <a:extLst>
                  <a:ext uri="{FF2B5EF4-FFF2-40B4-BE49-F238E27FC236}">
                    <a16:creationId xmlns:a16="http://schemas.microsoft.com/office/drawing/2014/main" id="{44C15512-415D-9142-A1FF-7989770F5CE8}"/>
                  </a:ext>
                </a:extLst>
              </p:cNvPr>
              <p:cNvSpPr/>
              <p:nvPr/>
            </p:nvSpPr>
            <p:spPr>
              <a:xfrm>
                <a:off x="5313047"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5" name="Oval 174">
                <a:extLst>
                  <a:ext uri="{FF2B5EF4-FFF2-40B4-BE49-F238E27FC236}">
                    <a16:creationId xmlns:a16="http://schemas.microsoft.com/office/drawing/2014/main" id="{A1524660-1D25-3C41-BFFF-20524AA786F1}"/>
                  </a:ext>
                </a:extLst>
              </p:cNvPr>
              <p:cNvSpPr/>
              <p:nvPr/>
            </p:nvSpPr>
            <p:spPr>
              <a:xfrm>
                <a:off x="4823974"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6" name="Oval 175">
                <a:extLst>
                  <a:ext uri="{FF2B5EF4-FFF2-40B4-BE49-F238E27FC236}">
                    <a16:creationId xmlns:a16="http://schemas.microsoft.com/office/drawing/2014/main" id="{73C3A4D8-389B-7C40-91B3-73EFD908798A}"/>
                  </a:ext>
                </a:extLst>
              </p:cNvPr>
              <p:cNvSpPr/>
              <p:nvPr/>
            </p:nvSpPr>
            <p:spPr>
              <a:xfrm>
                <a:off x="5068510"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1" name="Rectangle 200">
              <a:extLst>
                <a:ext uri="{FF2B5EF4-FFF2-40B4-BE49-F238E27FC236}">
                  <a16:creationId xmlns:a16="http://schemas.microsoft.com/office/drawing/2014/main" id="{492F453D-2B20-6F4E-A2B3-F331C06F85BD}"/>
                </a:ext>
              </a:extLst>
            </p:cNvPr>
            <p:cNvSpPr/>
            <p:nvPr/>
          </p:nvSpPr>
          <p:spPr>
            <a:xfrm>
              <a:off x="321934" y="4096671"/>
              <a:ext cx="144000" cy="14400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cxnSp>
        <p:nvCxnSpPr>
          <p:cNvPr id="9" name="Straight Arrow Connector 8">
            <a:extLst>
              <a:ext uri="{FF2B5EF4-FFF2-40B4-BE49-F238E27FC236}">
                <a16:creationId xmlns:a16="http://schemas.microsoft.com/office/drawing/2014/main" id="{42A751FA-CEF7-2741-969A-33AF0320AC86}"/>
              </a:ext>
            </a:extLst>
          </p:cNvPr>
          <p:cNvCxnSpPr>
            <a:cxnSpLocks/>
          </p:cNvCxnSpPr>
          <p:nvPr/>
        </p:nvCxnSpPr>
        <p:spPr>
          <a:xfrm flipH="1">
            <a:off x="6294120" y="3387880"/>
            <a:ext cx="3476107" cy="6142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534" name="Group 533">
            <a:extLst>
              <a:ext uri="{FF2B5EF4-FFF2-40B4-BE49-F238E27FC236}">
                <a16:creationId xmlns:a16="http://schemas.microsoft.com/office/drawing/2014/main" id="{4667A76E-0F78-194C-A307-0EE50A5B2DC5}"/>
              </a:ext>
            </a:extLst>
          </p:cNvPr>
          <p:cNvGrpSpPr/>
          <p:nvPr/>
        </p:nvGrpSpPr>
        <p:grpSpPr>
          <a:xfrm>
            <a:off x="4329650" y="5329657"/>
            <a:ext cx="845511" cy="146091"/>
            <a:chOff x="321934" y="4094580"/>
            <a:chExt cx="845511" cy="146091"/>
          </a:xfrm>
        </p:grpSpPr>
        <p:grpSp>
          <p:nvGrpSpPr>
            <p:cNvPr id="535" name="Group 534">
              <a:extLst>
                <a:ext uri="{FF2B5EF4-FFF2-40B4-BE49-F238E27FC236}">
                  <a16:creationId xmlns:a16="http://schemas.microsoft.com/office/drawing/2014/main" id="{CDD96848-5AE5-E84C-B478-FE5BB878D82D}"/>
                </a:ext>
              </a:extLst>
            </p:cNvPr>
            <p:cNvGrpSpPr/>
            <p:nvPr/>
          </p:nvGrpSpPr>
          <p:grpSpPr>
            <a:xfrm>
              <a:off x="534372" y="4094580"/>
              <a:ext cx="633073" cy="144000"/>
              <a:chOff x="4823974" y="3848093"/>
              <a:chExt cx="633073" cy="144000"/>
            </a:xfrm>
          </p:grpSpPr>
          <p:sp>
            <p:nvSpPr>
              <p:cNvPr id="537" name="Oval 536">
                <a:extLst>
                  <a:ext uri="{FF2B5EF4-FFF2-40B4-BE49-F238E27FC236}">
                    <a16:creationId xmlns:a16="http://schemas.microsoft.com/office/drawing/2014/main" id="{997BFE1D-B2F4-704D-B601-D20753A36C5A}"/>
                  </a:ext>
                </a:extLst>
              </p:cNvPr>
              <p:cNvSpPr/>
              <p:nvPr/>
            </p:nvSpPr>
            <p:spPr>
              <a:xfrm>
                <a:off x="5313047"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8" name="Oval 537">
                <a:extLst>
                  <a:ext uri="{FF2B5EF4-FFF2-40B4-BE49-F238E27FC236}">
                    <a16:creationId xmlns:a16="http://schemas.microsoft.com/office/drawing/2014/main" id="{7D07FC45-0BA6-4842-81E1-507BB167C23A}"/>
                  </a:ext>
                </a:extLst>
              </p:cNvPr>
              <p:cNvSpPr/>
              <p:nvPr/>
            </p:nvSpPr>
            <p:spPr>
              <a:xfrm>
                <a:off x="4823974"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9" name="Oval 538">
                <a:extLst>
                  <a:ext uri="{FF2B5EF4-FFF2-40B4-BE49-F238E27FC236}">
                    <a16:creationId xmlns:a16="http://schemas.microsoft.com/office/drawing/2014/main" id="{65AF878B-06FB-5D48-9DA4-6504CDFF6701}"/>
                  </a:ext>
                </a:extLst>
              </p:cNvPr>
              <p:cNvSpPr/>
              <p:nvPr/>
            </p:nvSpPr>
            <p:spPr>
              <a:xfrm>
                <a:off x="5068510"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36" name="Rectangle 535">
              <a:extLst>
                <a:ext uri="{FF2B5EF4-FFF2-40B4-BE49-F238E27FC236}">
                  <a16:creationId xmlns:a16="http://schemas.microsoft.com/office/drawing/2014/main" id="{E60C2D71-4735-2F45-A991-CA0C60C614E9}"/>
                </a:ext>
              </a:extLst>
            </p:cNvPr>
            <p:cNvSpPr/>
            <p:nvPr/>
          </p:nvSpPr>
          <p:spPr>
            <a:xfrm>
              <a:off x="321934" y="4096671"/>
              <a:ext cx="144000" cy="14400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540" name="Group 539">
            <a:extLst>
              <a:ext uri="{FF2B5EF4-FFF2-40B4-BE49-F238E27FC236}">
                <a16:creationId xmlns:a16="http://schemas.microsoft.com/office/drawing/2014/main" id="{4B23B3AA-5181-0644-B72C-E898C2A31080}"/>
              </a:ext>
            </a:extLst>
          </p:cNvPr>
          <p:cNvGrpSpPr/>
          <p:nvPr/>
        </p:nvGrpSpPr>
        <p:grpSpPr>
          <a:xfrm>
            <a:off x="10756653" y="4490716"/>
            <a:ext cx="845511" cy="146091"/>
            <a:chOff x="321934" y="4094580"/>
            <a:chExt cx="845511" cy="146091"/>
          </a:xfrm>
        </p:grpSpPr>
        <p:grpSp>
          <p:nvGrpSpPr>
            <p:cNvPr id="541" name="Group 540">
              <a:extLst>
                <a:ext uri="{FF2B5EF4-FFF2-40B4-BE49-F238E27FC236}">
                  <a16:creationId xmlns:a16="http://schemas.microsoft.com/office/drawing/2014/main" id="{D5103D4D-C983-8540-BC3A-3324BC80CAF7}"/>
                </a:ext>
              </a:extLst>
            </p:cNvPr>
            <p:cNvGrpSpPr/>
            <p:nvPr/>
          </p:nvGrpSpPr>
          <p:grpSpPr>
            <a:xfrm>
              <a:off x="534372" y="4094580"/>
              <a:ext cx="633073" cy="144000"/>
              <a:chOff x="4823974" y="3848093"/>
              <a:chExt cx="633073" cy="144000"/>
            </a:xfrm>
          </p:grpSpPr>
          <p:sp>
            <p:nvSpPr>
              <p:cNvPr id="543" name="Oval 542">
                <a:extLst>
                  <a:ext uri="{FF2B5EF4-FFF2-40B4-BE49-F238E27FC236}">
                    <a16:creationId xmlns:a16="http://schemas.microsoft.com/office/drawing/2014/main" id="{A3C73DD9-CA45-CD40-BBBB-2855E8D4041E}"/>
                  </a:ext>
                </a:extLst>
              </p:cNvPr>
              <p:cNvSpPr/>
              <p:nvPr/>
            </p:nvSpPr>
            <p:spPr>
              <a:xfrm>
                <a:off x="5313047"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4" name="Oval 543">
                <a:extLst>
                  <a:ext uri="{FF2B5EF4-FFF2-40B4-BE49-F238E27FC236}">
                    <a16:creationId xmlns:a16="http://schemas.microsoft.com/office/drawing/2014/main" id="{14D3B021-71B8-E640-90A4-8355A0C061D7}"/>
                  </a:ext>
                </a:extLst>
              </p:cNvPr>
              <p:cNvSpPr/>
              <p:nvPr/>
            </p:nvSpPr>
            <p:spPr>
              <a:xfrm>
                <a:off x="4823974"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5" name="Oval 544">
                <a:extLst>
                  <a:ext uri="{FF2B5EF4-FFF2-40B4-BE49-F238E27FC236}">
                    <a16:creationId xmlns:a16="http://schemas.microsoft.com/office/drawing/2014/main" id="{50482D02-4D9D-D049-BA52-130BC87A236C}"/>
                  </a:ext>
                </a:extLst>
              </p:cNvPr>
              <p:cNvSpPr/>
              <p:nvPr/>
            </p:nvSpPr>
            <p:spPr>
              <a:xfrm>
                <a:off x="5068510"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42" name="Rectangle 541">
              <a:extLst>
                <a:ext uri="{FF2B5EF4-FFF2-40B4-BE49-F238E27FC236}">
                  <a16:creationId xmlns:a16="http://schemas.microsoft.com/office/drawing/2014/main" id="{89CA81BB-8E19-4B43-97A5-81F0DADBF2CF}"/>
                </a:ext>
              </a:extLst>
            </p:cNvPr>
            <p:cNvSpPr/>
            <p:nvPr/>
          </p:nvSpPr>
          <p:spPr>
            <a:xfrm>
              <a:off x="321934" y="4096671"/>
              <a:ext cx="144000" cy="14400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546" name="Group 545">
            <a:extLst>
              <a:ext uri="{FF2B5EF4-FFF2-40B4-BE49-F238E27FC236}">
                <a16:creationId xmlns:a16="http://schemas.microsoft.com/office/drawing/2014/main" id="{3C466ACE-FC60-AF4C-B932-1A623EB2F55B}"/>
              </a:ext>
            </a:extLst>
          </p:cNvPr>
          <p:cNvGrpSpPr/>
          <p:nvPr/>
        </p:nvGrpSpPr>
        <p:grpSpPr>
          <a:xfrm>
            <a:off x="2911240" y="5338996"/>
            <a:ext cx="845511" cy="146091"/>
            <a:chOff x="321934" y="4094580"/>
            <a:chExt cx="845511" cy="146091"/>
          </a:xfrm>
        </p:grpSpPr>
        <p:grpSp>
          <p:nvGrpSpPr>
            <p:cNvPr id="547" name="Group 546">
              <a:extLst>
                <a:ext uri="{FF2B5EF4-FFF2-40B4-BE49-F238E27FC236}">
                  <a16:creationId xmlns:a16="http://schemas.microsoft.com/office/drawing/2014/main" id="{1EBADD19-4E05-DF48-95DA-5F32E72304C6}"/>
                </a:ext>
              </a:extLst>
            </p:cNvPr>
            <p:cNvGrpSpPr/>
            <p:nvPr/>
          </p:nvGrpSpPr>
          <p:grpSpPr>
            <a:xfrm>
              <a:off x="534372" y="4094580"/>
              <a:ext cx="633073" cy="144000"/>
              <a:chOff x="4823974" y="3848093"/>
              <a:chExt cx="633073" cy="144000"/>
            </a:xfrm>
          </p:grpSpPr>
          <p:sp>
            <p:nvSpPr>
              <p:cNvPr id="549" name="Oval 548">
                <a:extLst>
                  <a:ext uri="{FF2B5EF4-FFF2-40B4-BE49-F238E27FC236}">
                    <a16:creationId xmlns:a16="http://schemas.microsoft.com/office/drawing/2014/main" id="{9D4A0CB4-BD09-6042-B8C6-63A2ADC967F1}"/>
                  </a:ext>
                </a:extLst>
              </p:cNvPr>
              <p:cNvSpPr/>
              <p:nvPr/>
            </p:nvSpPr>
            <p:spPr>
              <a:xfrm>
                <a:off x="5313047"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0" name="Oval 549">
                <a:extLst>
                  <a:ext uri="{FF2B5EF4-FFF2-40B4-BE49-F238E27FC236}">
                    <a16:creationId xmlns:a16="http://schemas.microsoft.com/office/drawing/2014/main" id="{392ACA48-5938-9849-8E1C-D0DDBF1C352B}"/>
                  </a:ext>
                </a:extLst>
              </p:cNvPr>
              <p:cNvSpPr/>
              <p:nvPr/>
            </p:nvSpPr>
            <p:spPr>
              <a:xfrm>
                <a:off x="4823974"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1" name="Oval 550">
                <a:extLst>
                  <a:ext uri="{FF2B5EF4-FFF2-40B4-BE49-F238E27FC236}">
                    <a16:creationId xmlns:a16="http://schemas.microsoft.com/office/drawing/2014/main" id="{1F302688-7950-7446-BE5D-EFB003BED697}"/>
                  </a:ext>
                </a:extLst>
              </p:cNvPr>
              <p:cNvSpPr/>
              <p:nvPr/>
            </p:nvSpPr>
            <p:spPr>
              <a:xfrm>
                <a:off x="5068510"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48" name="Rectangle 547">
              <a:extLst>
                <a:ext uri="{FF2B5EF4-FFF2-40B4-BE49-F238E27FC236}">
                  <a16:creationId xmlns:a16="http://schemas.microsoft.com/office/drawing/2014/main" id="{F17BE5E2-B001-5C41-B5C7-90FFFA892D37}"/>
                </a:ext>
              </a:extLst>
            </p:cNvPr>
            <p:cNvSpPr/>
            <p:nvPr/>
          </p:nvSpPr>
          <p:spPr>
            <a:xfrm>
              <a:off x="321934" y="4096671"/>
              <a:ext cx="144000" cy="144000"/>
            </a:xfrm>
            <a:prstGeom prst="rect">
              <a:avLst/>
            </a:prstGeom>
            <a:solidFill>
              <a:schemeClr val="tx1">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552" name="Group 551">
            <a:extLst>
              <a:ext uri="{FF2B5EF4-FFF2-40B4-BE49-F238E27FC236}">
                <a16:creationId xmlns:a16="http://schemas.microsoft.com/office/drawing/2014/main" id="{044D0B09-4A88-EB4C-A772-568CD4F937A8}"/>
              </a:ext>
            </a:extLst>
          </p:cNvPr>
          <p:cNvGrpSpPr/>
          <p:nvPr/>
        </p:nvGrpSpPr>
        <p:grpSpPr>
          <a:xfrm>
            <a:off x="3000986" y="4233385"/>
            <a:ext cx="845511" cy="146091"/>
            <a:chOff x="321934" y="4094580"/>
            <a:chExt cx="845511" cy="146091"/>
          </a:xfrm>
        </p:grpSpPr>
        <p:grpSp>
          <p:nvGrpSpPr>
            <p:cNvPr id="553" name="Group 552">
              <a:extLst>
                <a:ext uri="{FF2B5EF4-FFF2-40B4-BE49-F238E27FC236}">
                  <a16:creationId xmlns:a16="http://schemas.microsoft.com/office/drawing/2014/main" id="{2E5AA2C5-C518-3A4E-B1D5-C9D88C79B2E4}"/>
                </a:ext>
              </a:extLst>
            </p:cNvPr>
            <p:cNvGrpSpPr/>
            <p:nvPr/>
          </p:nvGrpSpPr>
          <p:grpSpPr>
            <a:xfrm>
              <a:off x="534372" y="4094580"/>
              <a:ext cx="633073" cy="144000"/>
              <a:chOff x="4823974" y="3848093"/>
              <a:chExt cx="633073" cy="144000"/>
            </a:xfrm>
          </p:grpSpPr>
          <p:sp>
            <p:nvSpPr>
              <p:cNvPr id="555" name="Oval 554">
                <a:extLst>
                  <a:ext uri="{FF2B5EF4-FFF2-40B4-BE49-F238E27FC236}">
                    <a16:creationId xmlns:a16="http://schemas.microsoft.com/office/drawing/2014/main" id="{11958B22-35F2-F147-931F-AE71CF7A9FA2}"/>
                  </a:ext>
                </a:extLst>
              </p:cNvPr>
              <p:cNvSpPr/>
              <p:nvPr/>
            </p:nvSpPr>
            <p:spPr>
              <a:xfrm>
                <a:off x="5313047"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6" name="Oval 555">
                <a:extLst>
                  <a:ext uri="{FF2B5EF4-FFF2-40B4-BE49-F238E27FC236}">
                    <a16:creationId xmlns:a16="http://schemas.microsoft.com/office/drawing/2014/main" id="{5FB57936-986B-914A-B535-3C530D86BFE0}"/>
                  </a:ext>
                </a:extLst>
              </p:cNvPr>
              <p:cNvSpPr/>
              <p:nvPr/>
            </p:nvSpPr>
            <p:spPr>
              <a:xfrm>
                <a:off x="4823974"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7" name="Oval 556">
                <a:extLst>
                  <a:ext uri="{FF2B5EF4-FFF2-40B4-BE49-F238E27FC236}">
                    <a16:creationId xmlns:a16="http://schemas.microsoft.com/office/drawing/2014/main" id="{83E567C0-A537-F547-8D2F-98A0961343C3}"/>
                  </a:ext>
                </a:extLst>
              </p:cNvPr>
              <p:cNvSpPr/>
              <p:nvPr/>
            </p:nvSpPr>
            <p:spPr>
              <a:xfrm>
                <a:off x="5068510"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54" name="Rectangle 553">
              <a:extLst>
                <a:ext uri="{FF2B5EF4-FFF2-40B4-BE49-F238E27FC236}">
                  <a16:creationId xmlns:a16="http://schemas.microsoft.com/office/drawing/2014/main" id="{3CDFB5A1-D340-454D-BE07-D4D83144995A}"/>
                </a:ext>
              </a:extLst>
            </p:cNvPr>
            <p:cNvSpPr/>
            <p:nvPr/>
          </p:nvSpPr>
          <p:spPr>
            <a:xfrm>
              <a:off x="321934" y="4096671"/>
              <a:ext cx="144000" cy="144000"/>
            </a:xfrm>
            <a:prstGeom prst="rect">
              <a:avLst/>
            </a:prstGeom>
            <a:solidFill>
              <a:schemeClr val="tx1">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558" name="Group 557">
            <a:extLst>
              <a:ext uri="{FF2B5EF4-FFF2-40B4-BE49-F238E27FC236}">
                <a16:creationId xmlns:a16="http://schemas.microsoft.com/office/drawing/2014/main" id="{26DB0BCD-54F7-7A40-8543-781F59FEA25D}"/>
              </a:ext>
            </a:extLst>
          </p:cNvPr>
          <p:cNvGrpSpPr/>
          <p:nvPr/>
        </p:nvGrpSpPr>
        <p:grpSpPr>
          <a:xfrm>
            <a:off x="5876487" y="4646937"/>
            <a:ext cx="845511" cy="146091"/>
            <a:chOff x="321934" y="4094580"/>
            <a:chExt cx="845511" cy="146091"/>
          </a:xfrm>
        </p:grpSpPr>
        <p:grpSp>
          <p:nvGrpSpPr>
            <p:cNvPr id="559" name="Group 558">
              <a:extLst>
                <a:ext uri="{FF2B5EF4-FFF2-40B4-BE49-F238E27FC236}">
                  <a16:creationId xmlns:a16="http://schemas.microsoft.com/office/drawing/2014/main" id="{3FAF88CB-21CE-4944-904F-93DD2FF60FB5}"/>
                </a:ext>
              </a:extLst>
            </p:cNvPr>
            <p:cNvGrpSpPr/>
            <p:nvPr/>
          </p:nvGrpSpPr>
          <p:grpSpPr>
            <a:xfrm>
              <a:off x="534372" y="4094580"/>
              <a:ext cx="633073" cy="144000"/>
              <a:chOff x="4823974" y="3848093"/>
              <a:chExt cx="633073" cy="144000"/>
            </a:xfrm>
          </p:grpSpPr>
          <p:sp>
            <p:nvSpPr>
              <p:cNvPr id="561" name="Oval 560">
                <a:extLst>
                  <a:ext uri="{FF2B5EF4-FFF2-40B4-BE49-F238E27FC236}">
                    <a16:creationId xmlns:a16="http://schemas.microsoft.com/office/drawing/2014/main" id="{74D64208-6843-0F4D-889F-9DD7666C0864}"/>
                  </a:ext>
                </a:extLst>
              </p:cNvPr>
              <p:cNvSpPr/>
              <p:nvPr/>
            </p:nvSpPr>
            <p:spPr>
              <a:xfrm>
                <a:off x="5313047"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2" name="Oval 561">
                <a:extLst>
                  <a:ext uri="{FF2B5EF4-FFF2-40B4-BE49-F238E27FC236}">
                    <a16:creationId xmlns:a16="http://schemas.microsoft.com/office/drawing/2014/main" id="{28BC07CF-92D4-6843-A8E8-46273A573A61}"/>
                  </a:ext>
                </a:extLst>
              </p:cNvPr>
              <p:cNvSpPr/>
              <p:nvPr/>
            </p:nvSpPr>
            <p:spPr>
              <a:xfrm>
                <a:off x="4823974"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3" name="Oval 562">
                <a:extLst>
                  <a:ext uri="{FF2B5EF4-FFF2-40B4-BE49-F238E27FC236}">
                    <a16:creationId xmlns:a16="http://schemas.microsoft.com/office/drawing/2014/main" id="{4F80E867-CC65-0F49-89A8-F22CEC74F232}"/>
                  </a:ext>
                </a:extLst>
              </p:cNvPr>
              <p:cNvSpPr/>
              <p:nvPr/>
            </p:nvSpPr>
            <p:spPr>
              <a:xfrm>
                <a:off x="5068510"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60" name="Rectangle 559">
              <a:extLst>
                <a:ext uri="{FF2B5EF4-FFF2-40B4-BE49-F238E27FC236}">
                  <a16:creationId xmlns:a16="http://schemas.microsoft.com/office/drawing/2014/main" id="{88AC88D6-04EC-2C40-9BDD-EA2830E877C2}"/>
                </a:ext>
              </a:extLst>
            </p:cNvPr>
            <p:cNvSpPr/>
            <p:nvPr/>
          </p:nvSpPr>
          <p:spPr>
            <a:xfrm>
              <a:off x="321934" y="4096671"/>
              <a:ext cx="144000" cy="144000"/>
            </a:xfrm>
            <a:prstGeom prst="rect">
              <a:avLst/>
            </a:prstGeom>
            <a:solidFill>
              <a:schemeClr val="tx1">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grpSp>
        <p:nvGrpSpPr>
          <p:cNvPr id="564" name="Group 563">
            <a:extLst>
              <a:ext uri="{FF2B5EF4-FFF2-40B4-BE49-F238E27FC236}">
                <a16:creationId xmlns:a16="http://schemas.microsoft.com/office/drawing/2014/main" id="{D7F46CAE-7450-1741-96F9-5ECDA3ECB030}"/>
              </a:ext>
            </a:extLst>
          </p:cNvPr>
          <p:cNvGrpSpPr/>
          <p:nvPr/>
        </p:nvGrpSpPr>
        <p:grpSpPr>
          <a:xfrm>
            <a:off x="7083429" y="5338996"/>
            <a:ext cx="845511" cy="146091"/>
            <a:chOff x="321934" y="4094580"/>
            <a:chExt cx="845511" cy="146091"/>
          </a:xfrm>
        </p:grpSpPr>
        <p:grpSp>
          <p:nvGrpSpPr>
            <p:cNvPr id="565" name="Group 564">
              <a:extLst>
                <a:ext uri="{FF2B5EF4-FFF2-40B4-BE49-F238E27FC236}">
                  <a16:creationId xmlns:a16="http://schemas.microsoft.com/office/drawing/2014/main" id="{137B3856-6EAE-0449-B95A-5E0ED6D203F3}"/>
                </a:ext>
              </a:extLst>
            </p:cNvPr>
            <p:cNvGrpSpPr/>
            <p:nvPr/>
          </p:nvGrpSpPr>
          <p:grpSpPr>
            <a:xfrm>
              <a:off x="534372" y="4094580"/>
              <a:ext cx="633073" cy="144000"/>
              <a:chOff x="4823974" y="3848093"/>
              <a:chExt cx="633073" cy="144000"/>
            </a:xfrm>
          </p:grpSpPr>
          <p:sp>
            <p:nvSpPr>
              <p:cNvPr id="567" name="Oval 566">
                <a:extLst>
                  <a:ext uri="{FF2B5EF4-FFF2-40B4-BE49-F238E27FC236}">
                    <a16:creationId xmlns:a16="http://schemas.microsoft.com/office/drawing/2014/main" id="{0CD94AEE-781C-FB44-BB63-54C123E4CEF1}"/>
                  </a:ext>
                </a:extLst>
              </p:cNvPr>
              <p:cNvSpPr/>
              <p:nvPr/>
            </p:nvSpPr>
            <p:spPr>
              <a:xfrm>
                <a:off x="5313047"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8" name="Oval 567">
                <a:extLst>
                  <a:ext uri="{FF2B5EF4-FFF2-40B4-BE49-F238E27FC236}">
                    <a16:creationId xmlns:a16="http://schemas.microsoft.com/office/drawing/2014/main" id="{4A514043-DE8F-4544-B222-02759D7076D0}"/>
                  </a:ext>
                </a:extLst>
              </p:cNvPr>
              <p:cNvSpPr/>
              <p:nvPr/>
            </p:nvSpPr>
            <p:spPr>
              <a:xfrm>
                <a:off x="4823974"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9" name="Oval 568">
                <a:extLst>
                  <a:ext uri="{FF2B5EF4-FFF2-40B4-BE49-F238E27FC236}">
                    <a16:creationId xmlns:a16="http://schemas.microsoft.com/office/drawing/2014/main" id="{3B5D7E70-FD38-944C-8C27-C1F0D0DC3BB5}"/>
                  </a:ext>
                </a:extLst>
              </p:cNvPr>
              <p:cNvSpPr/>
              <p:nvPr/>
            </p:nvSpPr>
            <p:spPr>
              <a:xfrm>
                <a:off x="5068510"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66" name="Rectangle 565">
              <a:extLst>
                <a:ext uri="{FF2B5EF4-FFF2-40B4-BE49-F238E27FC236}">
                  <a16:creationId xmlns:a16="http://schemas.microsoft.com/office/drawing/2014/main" id="{9A4CF379-CFF1-924B-91D1-FE4ECC0D5E7C}"/>
                </a:ext>
              </a:extLst>
            </p:cNvPr>
            <p:cNvSpPr/>
            <p:nvPr/>
          </p:nvSpPr>
          <p:spPr>
            <a:xfrm>
              <a:off x="321934" y="4096671"/>
              <a:ext cx="144000" cy="144000"/>
            </a:xfrm>
            <a:prstGeom prst="rect">
              <a:avLst/>
            </a:prstGeom>
            <a:solidFill>
              <a:schemeClr val="tx1">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570" name="Group 569">
            <a:extLst>
              <a:ext uri="{FF2B5EF4-FFF2-40B4-BE49-F238E27FC236}">
                <a16:creationId xmlns:a16="http://schemas.microsoft.com/office/drawing/2014/main" id="{7E259FB6-569D-7744-88E1-347AE362AC66}"/>
              </a:ext>
            </a:extLst>
          </p:cNvPr>
          <p:cNvGrpSpPr/>
          <p:nvPr/>
        </p:nvGrpSpPr>
        <p:grpSpPr>
          <a:xfrm>
            <a:off x="8530695" y="4242069"/>
            <a:ext cx="845511" cy="146091"/>
            <a:chOff x="321934" y="4094580"/>
            <a:chExt cx="845511" cy="146091"/>
          </a:xfrm>
        </p:grpSpPr>
        <p:grpSp>
          <p:nvGrpSpPr>
            <p:cNvPr id="571" name="Group 570">
              <a:extLst>
                <a:ext uri="{FF2B5EF4-FFF2-40B4-BE49-F238E27FC236}">
                  <a16:creationId xmlns:a16="http://schemas.microsoft.com/office/drawing/2014/main" id="{4E2450B2-A73B-AF43-8F7A-BE2A64351FDC}"/>
                </a:ext>
              </a:extLst>
            </p:cNvPr>
            <p:cNvGrpSpPr/>
            <p:nvPr/>
          </p:nvGrpSpPr>
          <p:grpSpPr>
            <a:xfrm>
              <a:off x="534372" y="4094580"/>
              <a:ext cx="633073" cy="144000"/>
              <a:chOff x="4823974" y="3848093"/>
              <a:chExt cx="633073" cy="144000"/>
            </a:xfrm>
          </p:grpSpPr>
          <p:sp>
            <p:nvSpPr>
              <p:cNvPr id="573" name="Oval 572">
                <a:extLst>
                  <a:ext uri="{FF2B5EF4-FFF2-40B4-BE49-F238E27FC236}">
                    <a16:creationId xmlns:a16="http://schemas.microsoft.com/office/drawing/2014/main" id="{4921A585-F7AF-4E4A-B70B-70F3392F7AFB}"/>
                  </a:ext>
                </a:extLst>
              </p:cNvPr>
              <p:cNvSpPr/>
              <p:nvPr/>
            </p:nvSpPr>
            <p:spPr>
              <a:xfrm>
                <a:off x="5313047"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4" name="Oval 573">
                <a:extLst>
                  <a:ext uri="{FF2B5EF4-FFF2-40B4-BE49-F238E27FC236}">
                    <a16:creationId xmlns:a16="http://schemas.microsoft.com/office/drawing/2014/main" id="{A7F01608-ADCF-E14E-A217-8B55AB3004A6}"/>
                  </a:ext>
                </a:extLst>
              </p:cNvPr>
              <p:cNvSpPr/>
              <p:nvPr/>
            </p:nvSpPr>
            <p:spPr>
              <a:xfrm>
                <a:off x="4823974"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5" name="Oval 574">
                <a:extLst>
                  <a:ext uri="{FF2B5EF4-FFF2-40B4-BE49-F238E27FC236}">
                    <a16:creationId xmlns:a16="http://schemas.microsoft.com/office/drawing/2014/main" id="{4F110F38-F3D2-7A49-A0DD-BA0446F3C0A8}"/>
                  </a:ext>
                </a:extLst>
              </p:cNvPr>
              <p:cNvSpPr/>
              <p:nvPr/>
            </p:nvSpPr>
            <p:spPr>
              <a:xfrm>
                <a:off x="5068510"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72" name="Rectangle 571">
              <a:extLst>
                <a:ext uri="{FF2B5EF4-FFF2-40B4-BE49-F238E27FC236}">
                  <a16:creationId xmlns:a16="http://schemas.microsoft.com/office/drawing/2014/main" id="{A2F70630-583F-984D-8086-905B10DE4FA1}"/>
                </a:ext>
              </a:extLst>
            </p:cNvPr>
            <p:cNvSpPr/>
            <p:nvPr/>
          </p:nvSpPr>
          <p:spPr>
            <a:xfrm>
              <a:off x="321934" y="4096671"/>
              <a:ext cx="144000" cy="144000"/>
            </a:xfrm>
            <a:prstGeom prst="rect">
              <a:avLst/>
            </a:prstGeom>
            <a:solidFill>
              <a:schemeClr val="tx1">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576" name="Group 575">
            <a:extLst>
              <a:ext uri="{FF2B5EF4-FFF2-40B4-BE49-F238E27FC236}">
                <a16:creationId xmlns:a16="http://schemas.microsoft.com/office/drawing/2014/main" id="{7E7A8243-7E96-CE47-839B-526F8852CE0B}"/>
              </a:ext>
            </a:extLst>
          </p:cNvPr>
          <p:cNvGrpSpPr/>
          <p:nvPr/>
        </p:nvGrpSpPr>
        <p:grpSpPr>
          <a:xfrm>
            <a:off x="8602695" y="5338996"/>
            <a:ext cx="845511" cy="146091"/>
            <a:chOff x="321934" y="4094580"/>
            <a:chExt cx="845511" cy="146091"/>
          </a:xfrm>
        </p:grpSpPr>
        <p:grpSp>
          <p:nvGrpSpPr>
            <p:cNvPr id="577" name="Group 576">
              <a:extLst>
                <a:ext uri="{FF2B5EF4-FFF2-40B4-BE49-F238E27FC236}">
                  <a16:creationId xmlns:a16="http://schemas.microsoft.com/office/drawing/2014/main" id="{F94948A5-3567-C24A-8C4A-5A0E1C59E2DA}"/>
                </a:ext>
              </a:extLst>
            </p:cNvPr>
            <p:cNvGrpSpPr/>
            <p:nvPr/>
          </p:nvGrpSpPr>
          <p:grpSpPr>
            <a:xfrm>
              <a:off x="534372" y="4094580"/>
              <a:ext cx="633073" cy="144000"/>
              <a:chOff x="4823974" y="3848093"/>
              <a:chExt cx="633073" cy="144000"/>
            </a:xfrm>
          </p:grpSpPr>
          <p:sp>
            <p:nvSpPr>
              <p:cNvPr id="579" name="Oval 578">
                <a:extLst>
                  <a:ext uri="{FF2B5EF4-FFF2-40B4-BE49-F238E27FC236}">
                    <a16:creationId xmlns:a16="http://schemas.microsoft.com/office/drawing/2014/main" id="{C07BA656-9690-7241-B729-8F1CA65AB91C}"/>
                  </a:ext>
                </a:extLst>
              </p:cNvPr>
              <p:cNvSpPr/>
              <p:nvPr/>
            </p:nvSpPr>
            <p:spPr>
              <a:xfrm>
                <a:off x="5313047"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0" name="Oval 579">
                <a:extLst>
                  <a:ext uri="{FF2B5EF4-FFF2-40B4-BE49-F238E27FC236}">
                    <a16:creationId xmlns:a16="http://schemas.microsoft.com/office/drawing/2014/main" id="{57393FFE-828F-054D-81AA-E449FA38D30C}"/>
                  </a:ext>
                </a:extLst>
              </p:cNvPr>
              <p:cNvSpPr/>
              <p:nvPr/>
            </p:nvSpPr>
            <p:spPr>
              <a:xfrm>
                <a:off x="4823974"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1" name="Oval 580">
                <a:extLst>
                  <a:ext uri="{FF2B5EF4-FFF2-40B4-BE49-F238E27FC236}">
                    <a16:creationId xmlns:a16="http://schemas.microsoft.com/office/drawing/2014/main" id="{C00EDA64-2A8B-A342-AB4D-36B2AE14BCF8}"/>
                  </a:ext>
                </a:extLst>
              </p:cNvPr>
              <p:cNvSpPr/>
              <p:nvPr/>
            </p:nvSpPr>
            <p:spPr>
              <a:xfrm>
                <a:off x="5068510"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78" name="Rectangle 577">
              <a:extLst>
                <a:ext uri="{FF2B5EF4-FFF2-40B4-BE49-F238E27FC236}">
                  <a16:creationId xmlns:a16="http://schemas.microsoft.com/office/drawing/2014/main" id="{05F89215-1A14-344B-B454-3C53C0C08B6D}"/>
                </a:ext>
              </a:extLst>
            </p:cNvPr>
            <p:cNvSpPr/>
            <p:nvPr/>
          </p:nvSpPr>
          <p:spPr>
            <a:xfrm>
              <a:off x="321934" y="4096671"/>
              <a:ext cx="144000" cy="144000"/>
            </a:xfrm>
            <a:prstGeom prst="rect">
              <a:avLst/>
            </a:prstGeom>
            <a:solidFill>
              <a:schemeClr val="tx1">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78" name="Group 77">
            <a:extLst>
              <a:ext uri="{FF2B5EF4-FFF2-40B4-BE49-F238E27FC236}">
                <a16:creationId xmlns:a16="http://schemas.microsoft.com/office/drawing/2014/main" id="{2272358B-FD07-DA4C-B91D-6D64EC2EB45B}"/>
              </a:ext>
            </a:extLst>
          </p:cNvPr>
          <p:cNvGrpSpPr/>
          <p:nvPr/>
        </p:nvGrpSpPr>
        <p:grpSpPr>
          <a:xfrm>
            <a:off x="606214" y="5241423"/>
            <a:ext cx="845511" cy="324650"/>
            <a:chOff x="3059440" y="5491396"/>
            <a:chExt cx="845511" cy="324650"/>
          </a:xfrm>
        </p:grpSpPr>
        <p:grpSp>
          <p:nvGrpSpPr>
            <p:cNvPr id="582" name="Group 581">
              <a:extLst>
                <a:ext uri="{FF2B5EF4-FFF2-40B4-BE49-F238E27FC236}">
                  <a16:creationId xmlns:a16="http://schemas.microsoft.com/office/drawing/2014/main" id="{C9B5B385-F926-5342-8EF0-CC7A832CF0AB}"/>
                </a:ext>
              </a:extLst>
            </p:cNvPr>
            <p:cNvGrpSpPr/>
            <p:nvPr/>
          </p:nvGrpSpPr>
          <p:grpSpPr>
            <a:xfrm>
              <a:off x="3059440" y="5491396"/>
              <a:ext cx="845511" cy="146091"/>
              <a:chOff x="317734" y="4094580"/>
              <a:chExt cx="845511" cy="146091"/>
            </a:xfrm>
          </p:grpSpPr>
          <p:grpSp>
            <p:nvGrpSpPr>
              <p:cNvPr id="583" name="Group 582">
                <a:extLst>
                  <a:ext uri="{FF2B5EF4-FFF2-40B4-BE49-F238E27FC236}">
                    <a16:creationId xmlns:a16="http://schemas.microsoft.com/office/drawing/2014/main" id="{EC2BC8FA-136E-C748-9FC7-A17B92C9C7FA}"/>
                  </a:ext>
                </a:extLst>
              </p:cNvPr>
              <p:cNvGrpSpPr/>
              <p:nvPr/>
            </p:nvGrpSpPr>
            <p:grpSpPr>
              <a:xfrm>
                <a:off x="530172" y="4094580"/>
                <a:ext cx="633073" cy="144000"/>
                <a:chOff x="4819774" y="3848093"/>
                <a:chExt cx="633073" cy="144000"/>
              </a:xfrm>
            </p:grpSpPr>
            <p:sp>
              <p:nvSpPr>
                <p:cNvPr id="585" name="Oval 584">
                  <a:extLst>
                    <a:ext uri="{FF2B5EF4-FFF2-40B4-BE49-F238E27FC236}">
                      <a16:creationId xmlns:a16="http://schemas.microsoft.com/office/drawing/2014/main" id="{09197516-AC88-504C-BE27-53A07A7978D2}"/>
                    </a:ext>
                  </a:extLst>
                </p:cNvPr>
                <p:cNvSpPr/>
                <p:nvPr/>
              </p:nvSpPr>
              <p:spPr>
                <a:xfrm>
                  <a:off x="5308847"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6" name="Oval 585">
                  <a:extLst>
                    <a:ext uri="{FF2B5EF4-FFF2-40B4-BE49-F238E27FC236}">
                      <a16:creationId xmlns:a16="http://schemas.microsoft.com/office/drawing/2014/main" id="{CFF581EF-34AF-024D-8494-53C54D0EE1E3}"/>
                    </a:ext>
                  </a:extLst>
                </p:cNvPr>
                <p:cNvSpPr/>
                <p:nvPr/>
              </p:nvSpPr>
              <p:spPr>
                <a:xfrm>
                  <a:off x="4819774"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7" name="Oval 586">
                  <a:extLst>
                    <a:ext uri="{FF2B5EF4-FFF2-40B4-BE49-F238E27FC236}">
                      <a16:creationId xmlns:a16="http://schemas.microsoft.com/office/drawing/2014/main" id="{29E91DB0-7A9A-6144-AC96-B78D9DC06F9D}"/>
                    </a:ext>
                  </a:extLst>
                </p:cNvPr>
                <p:cNvSpPr/>
                <p:nvPr/>
              </p:nvSpPr>
              <p:spPr>
                <a:xfrm>
                  <a:off x="5064310"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84" name="Rectangle 583">
                <a:extLst>
                  <a:ext uri="{FF2B5EF4-FFF2-40B4-BE49-F238E27FC236}">
                    <a16:creationId xmlns:a16="http://schemas.microsoft.com/office/drawing/2014/main" id="{FA2665A4-54DB-C749-A252-6488C7E11596}"/>
                  </a:ext>
                </a:extLst>
              </p:cNvPr>
              <p:cNvSpPr/>
              <p:nvPr/>
            </p:nvSpPr>
            <p:spPr>
              <a:xfrm>
                <a:off x="317734" y="4096671"/>
                <a:ext cx="144000" cy="144000"/>
              </a:xfrm>
              <a:prstGeom prst="rect">
                <a:avLst/>
              </a:prstGeom>
              <a:solidFill>
                <a:schemeClr val="tx1">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588" name="Group 587">
              <a:extLst>
                <a:ext uri="{FF2B5EF4-FFF2-40B4-BE49-F238E27FC236}">
                  <a16:creationId xmlns:a16="http://schemas.microsoft.com/office/drawing/2014/main" id="{79436DD8-AFF9-C247-97B9-BF0D2440D84C}"/>
                </a:ext>
              </a:extLst>
            </p:cNvPr>
            <p:cNvGrpSpPr/>
            <p:nvPr/>
          </p:nvGrpSpPr>
          <p:grpSpPr>
            <a:xfrm>
              <a:off x="3059440" y="5669955"/>
              <a:ext cx="845511" cy="146091"/>
              <a:chOff x="326134" y="4094580"/>
              <a:chExt cx="845511" cy="146091"/>
            </a:xfrm>
          </p:grpSpPr>
          <p:grpSp>
            <p:nvGrpSpPr>
              <p:cNvPr id="589" name="Group 588">
                <a:extLst>
                  <a:ext uri="{FF2B5EF4-FFF2-40B4-BE49-F238E27FC236}">
                    <a16:creationId xmlns:a16="http://schemas.microsoft.com/office/drawing/2014/main" id="{309A4668-DEE6-DD40-B2DC-5F908BADA082}"/>
                  </a:ext>
                </a:extLst>
              </p:cNvPr>
              <p:cNvGrpSpPr/>
              <p:nvPr/>
            </p:nvGrpSpPr>
            <p:grpSpPr>
              <a:xfrm>
                <a:off x="538572" y="4094580"/>
                <a:ext cx="633073" cy="144000"/>
                <a:chOff x="4828174" y="3848093"/>
                <a:chExt cx="633073" cy="144000"/>
              </a:xfrm>
            </p:grpSpPr>
            <p:sp>
              <p:nvSpPr>
                <p:cNvPr id="591" name="Oval 590">
                  <a:extLst>
                    <a:ext uri="{FF2B5EF4-FFF2-40B4-BE49-F238E27FC236}">
                      <a16:creationId xmlns:a16="http://schemas.microsoft.com/office/drawing/2014/main" id="{E636BEB6-8F3A-9C4F-9C4F-287372489817}"/>
                    </a:ext>
                  </a:extLst>
                </p:cNvPr>
                <p:cNvSpPr/>
                <p:nvPr/>
              </p:nvSpPr>
              <p:spPr>
                <a:xfrm>
                  <a:off x="5317247"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2" name="Oval 591">
                  <a:extLst>
                    <a:ext uri="{FF2B5EF4-FFF2-40B4-BE49-F238E27FC236}">
                      <a16:creationId xmlns:a16="http://schemas.microsoft.com/office/drawing/2014/main" id="{ED799EDC-C880-894E-B4AB-89AB29424153}"/>
                    </a:ext>
                  </a:extLst>
                </p:cNvPr>
                <p:cNvSpPr/>
                <p:nvPr/>
              </p:nvSpPr>
              <p:spPr>
                <a:xfrm>
                  <a:off x="4828174"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3" name="Oval 592">
                  <a:extLst>
                    <a:ext uri="{FF2B5EF4-FFF2-40B4-BE49-F238E27FC236}">
                      <a16:creationId xmlns:a16="http://schemas.microsoft.com/office/drawing/2014/main" id="{F09A1F95-BFA8-794D-96D0-A7D2B6383AB1}"/>
                    </a:ext>
                  </a:extLst>
                </p:cNvPr>
                <p:cNvSpPr/>
                <p:nvPr/>
              </p:nvSpPr>
              <p:spPr>
                <a:xfrm>
                  <a:off x="5072710"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90" name="Rectangle 589">
                <a:extLst>
                  <a:ext uri="{FF2B5EF4-FFF2-40B4-BE49-F238E27FC236}">
                    <a16:creationId xmlns:a16="http://schemas.microsoft.com/office/drawing/2014/main" id="{E1032839-9A52-4C4D-8306-6EDEF4C3EA13}"/>
                  </a:ext>
                </a:extLst>
              </p:cNvPr>
              <p:cNvSpPr/>
              <p:nvPr/>
            </p:nvSpPr>
            <p:spPr>
              <a:xfrm>
                <a:off x="326134" y="4096671"/>
                <a:ext cx="144000" cy="14400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grpSp>
        <p:nvGrpSpPr>
          <p:cNvPr id="594" name="Group 593">
            <a:extLst>
              <a:ext uri="{FF2B5EF4-FFF2-40B4-BE49-F238E27FC236}">
                <a16:creationId xmlns:a16="http://schemas.microsoft.com/office/drawing/2014/main" id="{D140E0CE-F15F-9F44-A334-C69AEE4B6AFF}"/>
              </a:ext>
            </a:extLst>
          </p:cNvPr>
          <p:cNvGrpSpPr/>
          <p:nvPr/>
        </p:nvGrpSpPr>
        <p:grpSpPr>
          <a:xfrm>
            <a:off x="5672894" y="5691736"/>
            <a:ext cx="845511" cy="324650"/>
            <a:chOff x="3059440" y="5491396"/>
            <a:chExt cx="845511" cy="324650"/>
          </a:xfrm>
        </p:grpSpPr>
        <p:grpSp>
          <p:nvGrpSpPr>
            <p:cNvPr id="595" name="Group 594">
              <a:extLst>
                <a:ext uri="{FF2B5EF4-FFF2-40B4-BE49-F238E27FC236}">
                  <a16:creationId xmlns:a16="http://schemas.microsoft.com/office/drawing/2014/main" id="{D6E6D14F-E3D3-E34C-BE4E-B20D0CF99E99}"/>
                </a:ext>
              </a:extLst>
            </p:cNvPr>
            <p:cNvGrpSpPr/>
            <p:nvPr/>
          </p:nvGrpSpPr>
          <p:grpSpPr>
            <a:xfrm>
              <a:off x="3059440" y="5491396"/>
              <a:ext cx="845511" cy="146091"/>
              <a:chOff x="317734" y="4094580"/>
              <a:chExt cx="845511" cy="146091"/>
            </a:xfrm>
          </p:grpSpPr>
          <p:grpSp>
            <p:nvGrpSpPr>
              <p:cNvPr id="602" name="Group 601">
                <a:extLst>
                  <a:ext uri="{FF2B5EF4-FFF2-40B4-BE49-F238E27FC236}">
                    <a16:creationId xmlns:a16="http://schemas.microsoft.com/office/drawing/2014/main" id="{4BC31052-7C1E-E544-B34F-FC9610199DAF}"/>
                  </a:ext>
                </a:extLst>
              </p:cNvPr>
              <p:cNvGrpSpPr/>
              <p:nvPr/>
            </p:nvGrpSpPr>
            <p:grpSpPr>
              <a:xfrm>
                <a:off x="530172" y="4094580"/>
                <a:ext cx="633073" cy="144000"/>
                <a:chOff x="4819774" y="3848093"/>
                <a:chExt cx="633073" cy="144000"/>
              </a:xfrm>
            </p:grpSpPr>
            <p:sp>
              <p:nvSpPr>
                <p:cNvPr id="604" name="Oval 603">
                  <a:extLst>
                    <a:ext uri="{FF2B5EF4-FFF2-40B4-BE49-F238E27FC236}">
                      <a16:creationId xmlns:a16="http://schemas.microsoft.com/office/drawing/2014/main" id="{239BF22A-45FC-B749-BB9C-5B97ADF30FC4}"/>
                    </a:ext>
                  </a:extLst>
                </p:cNvPr>
                <p:cNvSpPr/>
                <p:nvPr/>
              </p:nvSpPr>
              <p:spPr>
                <a:xfrm>
                  <a:off x="5308847"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5" name="Oval 604">
                  <a:extLst>
                    <a:ext uri="{FF2B5EF4-FFF2-40B4-BE49-F238E27FC236}">
                      <a16:creationId xmlns:a16="http://schemas.microsoft.com/office/drawing/2014/main" id="{9E2CF090-B86E-3A43-B59D-4CFB93E6E81C}"/>
                    </a:ext>
                  </a:extLst>
                </p:cNvPr>
                <p:cNvSpPr/>
                <p:nvPr/>
              </p:nvSpPr>
              <p:spPr>
                <a:xfrm>
                  <a:off x="4819774"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6" name="Oval 605">
                  <a:extLst>
                    <a:ext uri="{FF2B5EF4-FFF2-40B4-BE49-F238E27FC236}">
                      <a16:creationId xmlns:a16="http://schemas.microsoft.com/office/drawing/2014/main" id="{A65BC04E-166D-7B49-BD7D-70920951E190}"/>
                    </a:ext>
                  </a:extLst>
                </p:cNvPr>
                <p:cNvSpPr/>
                <p:nvPr/>
              </p:nvSpPr>
              <p:spPr>
                <a:xfrm>
                  <a:off x="5064310"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03" name="Rectangle 602">
                <a:extLst>
                  <a:ext uri="{FF2B5EF4-FFF2-40B4-BE49-F238E27FC236}">
                    <a16:creationId xmlns:a16="http://schemas.microsoft.com/office/drawing/2014/main" id="{99E21167-2B50-524E-AF14-9B5230C1B9FD}"/>
                  </a:ext>
                </a:extLst>
              </p:cNvPr>
              <p:cNvSpPr/>
              <p:nvPr/>
            </p:nvSpPr>
            <p:spPr>
              <a:xfrm>
                <a:off x="317734" y="4096671"/>
                <a:ext cx="144000" cy="144000"/>
              </a:xfrm>
              <a:prstGeom prst="rect">
                <a:avLst/>
              </a:prstGeom>
              <a:solidFill>
                <a:schemeClr val="tx1">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596" name="Group 595">
              <a:extLst>
                <a:ext uri="{FF2B5EF4-FFF2-40B4-BE49-F238E27FC236}">
                  <a16:creationId xmlns:a16="http://schemas.microsoft.com/office/drawing/2014/main" id="{7837C160-84B8-4F4D-845A-AF518BA38410}"/>
                </a:ext>
              </a:extLst>
            </p:cNvPr>
            <p:cNvGrpSpPr/>
            <p:nvPr/>
          </p:nvGrpSpPr>
          <p:grpSpPr>
            <a:xfrm>
              <a:off x="3059440" y="5669955"/>
              <a:ext cx="845511" cy="146091"/>
              <a:chOff x="326134" y="4094580"/>
              <a:chExt cx="845511" cy="146091"/>
            </a:xfrm>
          </p:grpSpPr>
          <p:grpSp>
            <p:nvGrpSpPr>
              <p:cNvPr id="597" name="Group 596">
                <a:extLst>
                  <a:ext uri="{FF2B5EF4-FFF2-40B4-BE49-F238E27FC236}">
                    <a16:creationId xmlns:a16="http://schemas.microsoft.com/office/drawing/2014/main" id="{140D1B21-B34D-2241-944E-31143E2BBA7C}"/>
                  </a:ext>
                </a:extLst>
              </p:cNvPr>
              <p:cNvGrpSpPr/>
              <p:nvPr/>
            </p:nvGrpSpPr>
            <p:grpSpPr>
              <a:xfrm>
                <a:off x="538572" y="4094580"/>
                <a:ext cx="633073" cy="144000"/>
                <a:chOff x="4828174" y="3848093"/>
                <a:chExt cx="633073" cy="144000"/>
              </a:xfrm>
            </p:grpSpPr>
            <p:sp>
              <p:nvSpPr>
                <p:cNvPr id="599" name="Oval 598">
                  <a:extLst>
                    <a:ext uri="{FF2B5EF4-FFF2-40B4-BE49-F238E27FC236}">
                      <a16:creationId xmlns:a16="http://schemas.microsoft.com/office/drawing/2014/main" id="{3C2AC98D-BC5D-0B48-A5C8-6085A88E3C08}"/>
                    </a:ext>
                  </a:extLst>
                </p:cNvPr>
                <p:cNvSpPr/>
                <p:nvPr/>
              </p:nvSpPr>
              <p:spPr>
                <a:xfrm>
                  <a:off x="5317247"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0" name="Oval 599">
                  <a:extLst>
                    <a:ext uri="{FF2B5EF4-FFF2-40B4-BE49-F238E27FC236}">
                      <a16:creationId xmlns:a16="http://schemas.microsoft.com/office/drawing/2014/main" id="{62D0C957-94AE-DF46-945E-31462FE4ADBB}"/>
                    </a:ext>
                  </a:extLst>
                </p:cNvPr>
                <p:cNvSpPr/>
                <p:nvPr/>
              </p:nvSpPr>
              <p:spPr>
                <a:xfrm>
                  <a:off x="4828174"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1" name="Oval 600">
                  <a:extLst>
                    <a:ext uri="{FF2B5EF4-FFF2-40B4-BE49-F238E27FC236}">
                      <a16:creationId xmlns:a16="http://schemas.microsoft.com/office/drawing/2014/main" id="{78AAB3C7-D2DC-B547-AFA5-49FB4A6CD198}"/>
                    </a:ext>
                  </a:extLst>
                </p:cNvPr>
                <p:cNvSpPr/>
                <p:nvPr/>
              </p:nvSpPr>
              <p:spPr>
                <a:xfrm>
                  <a:off x="5072710"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98" name="Rectangle 597">
                <a:extLst>
                  <a:ext uri="{FF2B5EF4-FFF2-40B4-BE49-F238E27FC236}">
                    <a16:creationId xmlns:a16="http://schemas.microsoft.com/office/drawing/2014/main" id="{00BD873F-9551-BB4D-B08C-655403C7AA47}"/>
                  </a:ext>
                </a:extLst>
              </p:cNvPr>
              <p:cNvSpPr/>
              <p:nvPr/>
            </p:nvSpPr>
            <p:spPr>
              <a:xfrm>
                <a:off x="326134" y="4096671"/>
                <a:ext cx="144000" cy="14400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grpSp>
        <p:nvGrpSpPr>
          <p:cNvPr id="607" name="Group 606">
            <a:extLst>
              <a:ext uri="{FF2B5EF4-FFF2-40B4-BE49-F238E27FC236}">
                <a16:creationId xmlns:a16="http://schemas.microsoft.com/office/drawing/2014/main" id="{A6312ABE-3B9B-384C-80CF-74A9F375EE91}"/>
              </a:ext>
            </a:extLst>
          </p:cNvPr>
          <p:cNvGrpSpPr/>
          <p:nvPr/>
        </p:nvGrpSpPr>
        <p:grpSpPr>
          <a:xfrm>
            <a:off x="10756653" y="5241423"/>
            <a:ext cx="845511" cy="324650"/>
            <a:chOff x="3059440" y="5491396"/>
            <a:chExt cx="845511" cy="324650"/>
          </a:xfrm>
        </p:grpSpPr>
        <p:grpSp>
          <p:nvGrpSpPr>
            <p:cNvPr id="608" name="Group 607">
              <a:extLst>
                <a:ext uri="{FF2B5EF4-FFF2-40B4-BE49-F238E27FC236}">
                  <a16:creationId xmlns:a16="http://schemas.microsoft.com/office/drawing/2014/main" id="{E27DAAEB-9EE8-FA46-816C-9FD76E7967A7}"/>
                </a:ext>
              </a:extLst>
            </p:cNvPr>
            <p:cNvGrpSpPr/>
            <p:nvPr/>
          </p:nvGrpSpPr>
          <p:grpSpPr>
            <a:xfrm>
              <a:off x="3059440" y="5491396"/>
              <a:ext cx="845511" cy="146091"/>
              <a:chOff x="317734" y="4094580"/>
              <a:chExt cx="845511" cy="146091"/>
            </a:xfrm>
          </p:grpSpPr>
          <p:grpSp>
            <p:nvGrpSpPr>
              <p:cNvPr id="615" name="Group 614">
                <a:extLst>
                  <a:ext uri="{FF2B5EF4-FFF2-40B4-BE49-F238E27FC236}">
                    <a16:creationId xmlns:a16="http://schemas.microsoft.com/office/drawing/2014/main" id="{A7201DD1-2304-2145-8C8D-4E68F191C54F}"/>
                  </a:ext>
                </a:extLst>
              </p:cNvPr>
              <p:cNvGrpSpPr/>
              <p:nvPr/>
            </p:nvGrpSpPr>
            <p:grpSpPr>
              <a:xfrm>
                <a:off x="530172" y="4094580"/>
                <a:ext cx="633073" cy="144000"/>
                <a:chOff x="4819774" y="3848093"/>
                <a:chExt cx="633073" cy="144000"/>
              </a:xfrm>
            </p:grpSpPr>
            <p:sp>
              <p:nvSpPr>
                <p:cNvPr id="617" name="Oval 616">
                  <a:extLst>
                    <a:ext uri="{FF2B5EF4-FFF2-40B4-BE49-F238E27FC236}">
                      <a16:creationId xmlns:a16="http://schemas.microsoft.com/office/drawing/2014/main" id="{7E7BF453-7644-2540-97B7-8B62CE1AEBD8}"/>
                    </a:ext>
                  </a:extLst>
                </p:cNvPr>
                <p:cNvSpPr/>
                <p:nvPr/>
              </p:nvSpPr>
              <p:spPr>
                <a:xfrm>
                  <a:off x="5308847"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8" name="Oval 617">
                  <a:extLst>
                    <a:ext uri="{FF2B5EF4-FFF2-40B4-BE49-F238E27FC236}">
                      <a16:creationId xmlns:a16="http://schemas.microsoft.com/office/drawing/2014/main" id="{9B82E6E3-0C6E-7A47-9C57-2F97421103A9}"/>
                    </a:ext>
                  </a:extLst>
                </p:cNvPr>
                <p:cNvSpPr/>
                <p:nvPr/>
              </p:nvSpPr>
              <p:spPr>
                <a:xfrm>
                  <a:off x="4819774"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9" name="Oval 618">
                  <a:extLst>
                    <a:ext uri="{FF2B5EF4-FFF2-40B4-BE49-F238E27FC236}">
                      <a16:creationId xmlns:a16="http://schemas.microsoft.com/office/drawing/2014/main" id="{ED275302-B279-DB45-9C0F-50FF933ED420}"/>
                    </a:ext>
                  </a:extLst>
                </p:cNvPr>
                <p:cNvSpPr/>
                <p:nvPr/>
              </p:nvSpPr>
              <p:spPr>
                <a:xfrm>
                  <a:off x="5064310"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16" name="Rectangle 615">
                <a:extLst>
                  <a:ext uri="{FF2B5EF4-FFF2-40B4-BE49-F238E27FC236}">
                    <a16:creationId xmlns:a16="http://schemas.microsoft.com/office/drawing/2014/main" id="{E8D0C7DC-B68D-6B43-8012-DD4674275F69}"/>
                  </a:ext>
                </a:extLst>
              </p:cNvPr>
              <p:cNvSpPr/>
              <p:nvPr/>
            </p:nvSpPr>
            <p:spPr>
              <a:xfrm>
                <a:off x="317734" y="4096671"/>
                <a:ext cx="144000" cy="144000"/>
              </a:xfrm>
              <a:prstGeom prst="rect">
                <a:avLst/>
              </a:prstGeom>
              <a:solidFill>
                <a:schemeClr val="tx1">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609" name="Group 608">
              <a:extLst>
                <a:ext uri="{FF2B5EF4-FFF2-40B4-BE49-F238E27FC236}">
                  <a16:creationId xmlns:a16="http://schemas.microsoft.com/office/drawing/2014/main" id="{D22DAE29-150D-4E44-8F7F-AB60868FB444}"/>
                </a:ext>
              </a:extLst>
            </p:cNvPr>
            <p:cNvGrpSpPr/>
            <p:nvPr/>
          </p:nvGrpSpPr>
          <p:grpSpPr>
            <a:xfrm>
              <a:off x="3059440" y="5669955"/>
              <a:ext cx="845511" cy="146091"/>
              <a:chOff x="326134" y="4094580"/>
              <a:chExt cx="845511" cy="146091"/>
            </a:xfrm>
          </p:grpSpPr>
          <p:grpSp>
            <p:nvGrpSpPr>
              <p:cNvPr id="610" name="Group 609">
                <a:extLst>
                  <a:ext uri="{FF2B5EF4-FFF2-40B4-BE49-F238E27FC236}">
                    <a16:creationId xmlns:a16="http://schemas.microsoft.com/office/drawing/2014/main" id="{126B3FD8-B07B-784A-8BDA-4EA30C41D841}"/>
                  </a:ext>
                </a:extLst>
              </p:cNvPr>
              <p:cNvGrpSpPr/>
              <p:nvPr/>
            </p:nvGrpSpPr>
            <p:grpSpPr>
              <a:xfrm>
                <a:off x="538572" y="4094580"/>
                <a:ext cx="633073" cy="144000"/>
                <a:chOff x="4828174" y="3848093"/>
                <a:chExt cx="633073" cy="144000"/>
              </a:xfrm>
            </p:grpSpPr>
            <p:sp>
              <p:nvSpPr>
                <p:cNvPr id="612" name="Oval 611">
                  <a:extLst>
                    <a:ext uri="{FF2B5EF4-FFF2-40B4-BE49-F238E27FC236}">
                      <a16:creationId xmlns:a16="http://schemas.microsoft.com/office/drawing/2014/main" id="{7F136B60-BD39-2B46-A9BB-11A0BF88AD1B}"/>
                    </a:ext>
                  </a:extLst>
                </p:cNvPr>
                <p:cNvSpPr/>
                <p:nvPr/>
              </p:nvSpPr>
              <p:spPr>
                <a:xfrm>
                  <a:off x="5317247"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3" name="Oval 612">
                  <a:extLst>
                    <a:ext uri="{FF2B5EF4-FFF2-40B4-BE49-F238E27FC236}">
                      <a16:creationId xmlns:a16="http://schemas.microsoft.com/office/drawing/2014/main" id="{D5F3B664-78D5-164D-B76D-08E941E3EF49}"/>
                    </a:ext>
                  </a:extLst>
                </p:cNvPr>
                <p:cNvSpPr/>
                <p:nvPr/>
              </p:nvSpPr>
              <p:spPr>
                <a:xfrm>
                  <a:off x="4828174"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4" name="Oval 613">
                  <a:extLst>
                    <a:ext uri="{FF2B5EF4-FFF2-40B4-BE49-F238E27FC236}">
                      <a16:creationId xmlns:a16="http://schemas.microsoft.com/office/drawing/2014/main" id="{82ACD8A7-CD46-5342-9C14-71C4694DE56D}"/>
                    </a:ext>
                  </a:extLst>
                </p:cNvPr>
                <p:cNvSpPr/>
                <p:nvPr/>
              </p:nvSpPr>
              <p:spPr>
                <a:xfrm>
                  <a:off x="5072710"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11" name="Rectangle 610">
                <a:extLst>
                  <a:ext uri="{FF2B5EF4-FFF2-40B4-BE49-F238E27FC236}">
                    <a16:creationId xmlns:a16="http://schemas.microsoft.com/office/drawing/2014/main" id="{F3D7A4CA-C062-5742-96E9-166DCD12A1D5}"/>
                  </a:ext>
                </a:extLst>
              </p:cNvPr>
              <p:cNvSpPr/>
              <p:nvPr/>
            </p:nvSpPr>
            <p:spPr>
              <a:xfrm>
                <a:off x="326134" y="4096671"/>
                <a:ext cx="144000" cy="14400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grpSp>
        <p:nvGrpSpPr>
          <p:cNvPr id="620" name="Group 619">
            <a:extLst>
              <a:ext uri="{FF2B5EF4-FFF2-40B4-BE49-F238E27FC236}">
                <a16:creationId xmlns:a16="http://schemas.microsoft.com/office/drawing/2014/main" id="{88000F24-2777-B34C-AAA3-35BF5A3A043B}"/>
              </a:ext>
            </a:extLst>
          </p:cNvPr>
          <p:cNvGrpSpPr/>
          <p:nvPr/>
        </p:nvGrpSpPr>
        <p:grpSpPr>
          <a:xfrm>
            <a:off x="4473650" y="3437858"/>
            <a:ext cx="845511" cy="324650"/>
            <a:chOff x="3059440" y="5491396"/>
            <a:chExt cx="845511" cy="324650"/>
          </a:xfrm>
        </p:grpSpPr>
        <p:grpSp>
          <p:nvGrpSpPr>
            <p:cNvPr id="621" name="Group 620">
              <a:extLst>
                <a:ext uri="{FF2B5EF4-FFF2-40B4-BE49-F238E27FC236}">
                  <a16:creationId xmlns:a16="http://schemas.microsoft.com/office/drawing/2014/main" id="{D4B261CA-C0D1-0145-97C6-2A6976FC4042}"/>
                </a:ext>
              </a:extLst>
            </p:cNvPr>
            <p:cNvGrpSpPr/>
            <p:nvPr/>
          </p:nvGrpSpPr>
          <p:grpSpPr>
            <a:xfrm>
              <a:off x="3059440" y="5491396"/>
              <a:ext cx="845511" cy="146091"/>
              <a:chOff x="317734" y="4094580"/>
              <a:chExt cx="845511" cy="146091"/>
            </a:xfrm>
          </p:grpSpPr>
          <p:grpSp>
            <p:nvGrpSpPr>
              <p:cNvPr id="628" name="Group 627">
                <a:extLst>
                  <a:ext uri="{FF2B5EF4-FFF2-40B4-BE49-F238E27FC236}">
                    <a16:creationId xmlns:a16="http://schemas.microsoft.com/office/drawing/2014/main" id="{C616F9B8-2450-8744-B8A5-BD107EE1DC6E}"/>
                  </a:ext>
                </a:extLst>
              </p:cNvPr>
              <p:cNvGrpSpPr/>
              <p:nvPr/>
            </p:nvGrpSpPr>
            <p:grpSpPr>
              <a:xfrm>
                <a:off x="530172" y="4094580"/>
                <a:ext cx="633073" cy="144000"/>
                <a:chOff x="4819774" y="3848093"/>
                <a:chExt cx="633073" cy="144000"/>
              </a:xfrm>
            </p:grpSpPr>
            <p:sp>
              <p:nvSpPr>
                <p:cNvPr id="630" name="Oval 629">
                  <a:extLst>
                    <a:ext uri="{FF2B5EF4-FFF2-40B4-BE49-F238E27FC236}">
                      <a16:creationId xmlns:a16="http://schemas.microsoft.com/office/drawing/2014/main" id="{65B7B953-40A7-1B4B-9846-EABC6605856F}"/>
                    </a:ext>
                  </a:extLst>
                </p:cNvPr>
                <p:cNvSpPr/>
                <p:nvPr/>
              </p:nvSpPr>
              <p:spPr>
                <a:xfrm>
                  <a:off x="5308847"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1" name="Oval 630">
                  <a:extLst>
                    <a:ext uri="{FF2B5EF4-FFF2-40B4-BE49-F238E27FC236}">
                      <a16:creationId xmlns:a16="http://schemas.microsoft.com/office/drawing/2014/main" id="{D97A67E9-2A28-5946-8F0B-0C40C2ECA5E5}"/>
                    </a:ext>
                  </a:extLst>
                </p:cNvPr>
                <p:cNvSpPr/>
                <p:nvPr/>
              </p:nvSpPr>
              <p:spPr>
                <a:xfrm>
                  <a:off x="4819774"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2" name="Oval 631">
                  <a:extLst>
                    <a:ext uri="{FF2B5EF4-FFF2-40B4-BE49-F238E27FC236}">
                      <a16:creationId xmlns:a16="http://schemas.microsoft.com/office/drawing/2014/main" id="{CCDACDF3-5B30-8040-B1F8-218404C3C6A6}"/>
                    </a:ext>
                  </a:extLst>
                </p:cNvPr>
                <p:cNvSpPr/>
                <p:nvPr/>
              </p:nvSpPr>
              <p:spPr>
                <a:xfrm>
                  <a:off x="5064310"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29" name="Rectangle 628">
                <a:extLst>
                  <a:ext uri="{FF2B5EF4-FFF2-40B4-BE49-F238E27FC236}">
                    <a16:creationId xmlns:a16="http://schemas.microsoft.com/office/drawing/2014/main" id="{69562B56-F34D-7D47-897E-3C86F627BCF2}"/>
                  </a:ext>
                </a:extLst>
              </p:cNvPr>
              <p:cNvSpPr/>
              <p:nvPr/>
            </p:nvSpPr>
            <p:spPr>
              <a:xfrm>
                <a:off x="317734" y="4096671"/>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622" name="Group 621">
              <a:extLst>
                <a:ext uri="{FF2B5EF4-FFF2-40B4-BE49-F238E27FC236}">
                  <a16:creationId xmlns:a16="http://schemas.microsoft.com/office/drawing/2014/main" id="{B709106B-EB16-F746-AEC7-A26BA99CFD0D}"/>
                </a:ext>
              </a:extLst>
            </p:cNvPr>
            <p:cNvGrpSpPr/>
            <p:nvPr/>
          </p:nvGrpSpPr>
          <p:grpSpPr>
            <a:xfrm>
              <a:off x="3059440" y="5669955"/>
              <a:ext cx="845511" cy="146091"/>
              <a:chOff x="326134" y="4094580"/>
              <a:chExt cx="845511" cy="146091"/>
            </a:xfrm>
          </p:grpSpPr>
          <p:grpSp>
            <p:nvGrpSpPr>
              <p:cNvPr id="623" name="Group 622">
                <a:extLst>
                  <a:ext uri="{FF2B5EF4-FFF2-40B4-BE49-F238E27FC236}">
                    <a16:creationId xmlns:a16="http://schemas.microsoft.com/office/drawing/2014/main" id="{CD5082B6-AC48-AD41-BB60-DAA5CD131815}"/>
                  </a:ext>
                </a:extLst>
              </p:cNvPr>
              <p:cNvGrpSpPr/>
              <p:nvPr/>
            </p:nvGrpSpPr>
            <p:grpSpPr>
              <a:xfrm>
                <a:off x="538572" y="4094580"/>
                <a:ext cx="633073" cy="144000"/>
                <a:chOff x="4828174" y="3848093"/>
                <a:chExt cx="633073" cy="144000"/>
              </a:xfrm>
            </p:grpSpPr>
            <p:sp>
              <p:nvSpPr>
                <p:cNvPr id="625" name="Oval 624">
                  <a:extLst>
                    <a:ext uri="{FF2B5EF4-FFF2-40B4-BE49-F238E27FC236}">
                      <a16:creationId xmlns:a16="http://schemas.microsoft.com/office/drawing/2014/main" id="{46F65D23-CC7F-F045-AD38-0E5AE32728A9}"/>
                    </a:ext>
                  </a:extLst>
                </p:cNvPr>
                <p:cNvSpPr/>
                <p:nvPr/>
              </p:nvSpPr>
              <p:spPr>
                <a:xfrm>
                  <a:off x="5317247"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6" name="Oval 625">
                  <a:extLst>
                    <a:ext uri="{FF2B5EF4-FFF2-40B4-BE49-F238E27FC236}">
                      <a16:creationId xmlns:a16="http://schemas.microsoft.com/office/drawing/2014/main" id="{3614AD8A-5808-8941-9BCA-DA30CBB5C84D}"/>
                    </a:ext>
                  </a:extLst>
                </p:cNvPr>
                <p:cNvSpPr/>
                <p:nvPr/>
              </p:nvSpPr>
              <p:spPr>
                <a:xfrm>
                  <a:off x="4828174"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7" name="Oval 626">
                  <a:extLst>
                    <a:ext uri="{FF2B5EF4-FFF2-40B4-BE49-F238E27FC236}">
                      <a16:creationId xmlns:a16="http://schemas.microsoft.com/office/drawing/2014/main" id="{89848433-5ECB-4246-8439-A7148DF9FB81}"/>
                    </a:ext>
                  </a:extLst>
                </p:cNvPr>
                <p:cNvSpPr/>
                <p:nvPr/>
              </p:nvSpPr>
              <p:spPr>
                <a:xfrm>
                  <a:off x="5072710"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24" name="Rectangle 623">
                <a:extLst>
                  <a:ext uri="{FF2B5EF4-FFF2-40B4-BE49-F238E27FC236}">
                    <a16:creationId xmlns:a16="http://schemas.microsoft.com/office/drawing/2014/main" id="{985EF72D-6E08-1548-BFB7-FE21971C5971}"/>
                  </a:ext>
                </a:extLst>
              </p:cNvPr>
              <p:cNvSpPr/>
              <p:nvPr/>
            </p:nvSpPr>
            <p:spPr>
              <a:xfrm>
                <a:off x="326134" y="4096671"/>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grpSp>
        <p:nvGrpSpPr>
          <p:cNvPr id="633" name="Group 632">
            <a:extLst>
              <a:ext uri="{FF2B5EF4-FFF2-40B4-BE49-F238E27FC236}">
                <a16:creationId xmlns:a16="http://schemas.microsoft.com/office/drawing/2014/main" id="{1D80AE44-FD1E-2545-8DC9-E1E6A1CCA856}"/>
              </a:ext>
            </a:extLst>
          </p:cNvPr>
          <p:cNvGrpSpPr/>
          <p:nvPr/>
        </p:nvGrpSpPr>
        <p:grpSpPr>
          <a:xfrm>
            <a:off x="6732673" y="3420982"/>
            <a:ext cx="845511" cy="324650"/>
            <a:chOff x="3059440" y="5491396"/>
            <a:chExt cx="845511" cy="324650"/>
          </a:xfrm>
        </p:grpSpPr>
        <p:grpSp>
          <p:nvGrpSpPr>
            <p:cNvPr id="634" name="Group 633">
              <a:extLst>
                <a:ext uri="{FF2B5EF4-FFF2-40B4-BE49-F238E27FC236}">
                  <a16:creationId xmlns:a16="http://schemas.microsoft.com/office/drawing/2014/main" id="{B807A662-60E8-2249-AA6C-B39B752AC260}"/>
                </a:ext>
              </a:extLst>
            </p:cNvPr>
            <p:cNvGrpSpPr/>
            <p:nvPr/>
          </p:nvGrpSpPr>
          <p:grpSpPr>
            <a:xfrm>
              <a:off x="3059440" y="5491396"/>
              <a:ext cx="845511" cy="146091"/>
              <a:chOff x="317734" y="4094580"/>
              <a:chExt cx="845511" cy="146091"/>
            </a:xfrm>
          </p:grpSpPr>
          <p:grpSp>
            <p:nvGrpSpPr>
              <p:cNvPr id="641" name="Group 640">
                <a:extLst>
                  <a:ext uri="{FF2B5EF4-FFF2-40B4-BE49-F238E27FC236}">
                    <a16:creationId xmlns:a16="http://schemas.microsoft.com/office/drawing/2014/main" id="{0AE335C3-722F-9240-9E82-6FEF5CED0A68}"/>
                  </a:ext>
                </a:extLst>
              </p:cNvPr>
              <p:cNvGrpSpPr/>
              <p:nvPr/>
            </p:nvGrpSpPr>
            <p:grpSpPr>
              <a:xfrm>
                <a:off x="530172" y="4094580"/>
                <a:ext cx="633073" cy="144000"/>
                <a:chOff x="4819774" y="3848093"/>
                <a:chExt cx="633073" cy="144000"/>
              </a:xfrm>
            </p:grpSpPr>
            <p:sp>
              <p:nvSpPr>
                <p:cNvPr id="643" name="Oval 642">
                  <a:extLst>
                    <a:ext uri="{FF2B5EF4-FFF2-40B4-BE49-F238E27FC236}">
                      <a16:creationId xmlns:a16="http://schemas.microsoft.com/office/drawing/2014/main" id="{FDFD1187-8FE4-B949-8059-2E12CC6D11A4}"/>
                    </a:ext>
                  </a:extLst>
                </p:cNvPr>
                <p:cNvSpPr/>
                <p:nvPr/>
              </p:nvSpPr>
              <p:spPr>
                <a:xfrm>
                  <a:off x="5308847"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4" name="Oval 643">
                  <a:extLst>
                    <a:ext uri="{FF2B5EF4-FFF2-40B4-BE49-F238E27FC236}">
                      <a16:creationId xmlns:a16="http://schemas.microsoft.com/office/drawing/2014/main" id="{91E8FC41-6C2C-4E44-AA08-08A953233C46}"/>
                    </a:ext>
                  </a:extLst>
                </p:cNvPr>
                <p:cNvSpPr/>
                <p:nvPr/>
              </p:nvSpPr>
              <p:spPr>
                <a:xfrm>
                  <a:off x="4819774"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5" name="Oval 644">
                  <a:extLst>
                    <a:ext uri="{FF2B5EF4-FFF2-40B4-BE49-F238E27FC236}">
                      <a16:creationId xmlns:a16="http://schemas.microsoft.com/office/drawing/2014/main" id="{35C51F39-2C91-F44D-BA9B-F7AE15623C71}"/>
                    </a:ext>
                  </a:extLst>
                </p:cNvPr>
                <p:cNvSpPr/>
                <p:nvPr/>
              </p:nvSpPr>
              <p:spPr>
                <a:xfrm>
                  <a:off x="5064310"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42" name="Rectangle 641">
                <a:extLst>
                  <a:ext uri="{FF2B5EF4-FFF2-40B4-BE49-F238E27FC236}">
                    <a16:creationId xmlns:a16="http://schemas.microsoft.com/office/drawing/2014/main" id="{A2BB4420-74A0-E040-80F4-F25C3C2FB0DA}"/>
                  </a:ext>
                </a:extLst>
              </p:cNvPr>
              <p:cNvSpPr/>
              <p:nvPr/>
            </p:nvSpPr>
            <p:spPr>
              <a:xfrm>
                <a:off x="317734" y="4096671"/>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635" name="Group 634">
              <a:extLst>
                <a:ext uri="{FF2B5EF4-FFF2-40B4-BE49-F238E27FC236}">
                  <a16:creationId xmlns:a16="http://schemas.microsoft.com/office/drawing/2014/main" id="{27137887-08D7-DF47-9124-8BEFCCE176BE}"/>
                </a:ext>
              </a:extLst>
            </p:cNvPr>
            <p:cNvGrpSpPr/>
            <p:nvPr/>
          </p:nvGrpSpPr>
          <p:grpSpPr>
            <a:xfrm>
              <a:off x="3059440" y="5669955"/>
              <a:ext cx="845511" cy="146091"/>
              <a:chOff x="326134" y="4094580"/>
              <a:chExt cx="845511" cy="146091"/>
            </a:xfrm>
          </p:grpSpPr>
          <p:grpSp>
            <p:nvGrpSpPr>
              <p:cNvPr id="636" name="Group 635">
                <a:extLst>
                  <a:ext uri="{FF2B5EF4-FFF2-40B4-BE49-F238E27FC236}">
                    <a16:creationId xmlns:a16="http://schemas.microsoft.com/office/drawing/2014/main" id="{FE5F2939-C5E1-064F-A0B4-A5CDCF6AAD04}"/>
                  </a:ext>
                </a:extLst>
              </p:cNvPr>
              <p:cNvGrpSpPr/>
              <p:nvPr/>
            </p:nvGrpSpPr>
            <p:grpSpPr>
              <a:xfrm>
                <a:off x="538572" y="4094580"/>
                <a:ext cx="633073" cy="144000"/>
                <a:chOff x="4828174" y="3848093"/>
                <a:chExt cx="633073" cy="144000"/>
              </a:xfrm>
            </p:grpSpPr>
            <p:sp>
              <p:nvSpPr>
                <p:cNvPr id="638" name="Oval 637">
                  <a:extLst>
                    <a:ext uri="{FF2B5EF4-FFF2-40B4-BE49-F238E27FC236}">
                      <a16:creationId xmlns:a16="http://schemas.microsoft.com/office/drawing/2014/main" id="{514B7F82-DDB0-5A4F-8BFB-B04F1F26497B}"/>
                    </a:ext>
                  </a:extLst>
                </p:cNvPr>
                <p:cNvSpPr/>
                <p:nvPr/>
              </p:nvSpPr>
              <p:spPr>
                <a:xfrm>
                  <a:off x="5317247"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9" name="Oval 638">
                  <a:extLst>
                    <a:ext uri="{FF2B5EF4-FFF2-40B4-BE49-F238E27FC236}">
                      <a16:creationId xmlns:a16="http://schemas.microsoft.com/office/drawing/2014/main" id="{D020C1B9-375F-404A-8E6E-2D16EB8272CD}"/>
                    </a:ext>
                  </a:extLst>
                </p:cNvPr>
                <p:cNvSpPr/>
                <p:nvPr/>
              </p:nvSpPr>
              <p:spPr>
                <a:xfrm>
                  <a:off x="4828174"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0" name="Oval 639">
                  <a:extLst>
                    <a:ext uri="{FF2B5EF4-FFF2-40B4-BE49-F238E27FC236}">
                      <a16:creationId xmlns:a16="http://schemas.microsoft.com/office/drawing/2014/main" id="{F4062F50-7165-4043-AAAC-4027CB740FFF}"/>
                    </a:ext>
                  </a:extLst>
                </p:cNvPr>
                <p:cNvSpPr/>
                <p:nvPr/>
              </p:nvSpPr>
              <p:spPr>
                <a:xfrm>
                  <a:off x="5072710"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37" name="Rectangle 636">
                <a:extLst>
                  <a:ext uri="{FF2B5EF4-FFF2-40B4-BE49-F238E27FC236}">
                    <a16:creationId xmlns:a16="http://schemas.microsoft.com/office/drawing/2014/main" id="{7E877122-4984-354F-87FF-1462B6F93403}"/>
                  </a:ext>
                </a:extLst>
              </p:cNvPr>
              <p:cNvSpPr/>
              <p:nvPr/>
            </p:nvSpPr>
            <p:spPr>
              <a:xfrm>
                <a:off x="326134" y="4096671"/>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grpSp>
        <p:nvGrpSpPr>
          <p:cNvPr id="646" name="Group 645">
            <a:extLst>
              <a:ext uri="{FF2B5EF4-FFF2-40B4-BE49-F238E27FC236}">
                <a16:creationId xmlns:a16="http://schemas.microsoft.com/office/drawing/2014/main" id="{19D4F907-3730-A946-BF6B-855C46EF0997}"/>
              </a:ext>
            </a:extLst>
          </p:cNvPr>
          <p:cNvGrpSpPr/>
          <p:nvPr/>
        </p:nvGrpSpPr>
        <p:grpSpPr>
          <a:xfrm>
            <a:off x="6804673" y="2493063"/>
            <a:ext cx="845511" cy="324650"/>
            <a:chOff x="3059440" y="5491396"/>
            <a:chExt cx="845511" cy="324650"/>
          </a:xfrm>
        </p:grpSpPr>
        <p:grpSp>
          <p:nvGrpSpPr>
            <p:cNvPr id="647" name="Group 646">
              <a:extLst>
                <a:ext uri="{FF2B5EF4-FFF2-40B4-BE49-F238E27FC236}">
                  <a16:creationId xmlns:a16="http://schemas.microsoft.com/office/drawing/2014/main" id="{8CA77E51-A867-AA4F-96F7-5343333A163E}"/>
                </a:ext>
              </a:extLst>
            </p:cNvPr>
            <p:cNvGrpSpPr/>
            <p:nvPr/>
          </p:nvGrpSpPr>
          <p:grpSpPr>
            <a:xfrm>
              <a:off x="3059440" y="5491396"/>
              <a:ext cx="845511" cy="146091"/>
              <a:chOff x="317734" y="4094580"/>
              <a:chExt cx="845511" cy="146091"/>
            </a:xfrm>
          </p:grpSpPr>
          <p:grpSp>
            <p:nvGrpSpPr>
              <p:cNvPr id="654" name="Group 653">
                <a:extLst>
                  <a:ext uri="{FF2B5EF4-FFF2-40B4-BE49-F238E27FC236}">
                    <a16:creationId xmlns:a16="http://schemas.microsoft.com/office/drawing/2014/main" id="{6D68CFDC-940A-174E-9675-8E2CAA4294D6}"/>
                  </a:ext>
                </a:extLst>
              </p:cNvPr>
              <p:cNvGrpSpPr/>
              <p:nvPr/>
            </p:nvGrpSpPr>
            <p:grpSpPr>
              <a:xfrm>
                <a:off x="530172" y="4094580"/>
                <a:ext cx="633073" cy="144000"/>
                <a:chOff x="4819774" y="3848093"/>
                <a:chExt cx="633073" cy="144000"/>
              </a:xfrm>
            </p:grpSpPr>
            <p:sp>
              <p:nvSpPr>
                <p:cNvPr id="656" name="Oval 655">
                  <a:extLst>
                    <a:ext uri="{FF2B5EF4-FFF2-40B4-BE49-F238E27FC236}">
                      <a16:creationId xmlns:a16="http://schemas.microsoft.com/office/drawing/2014/main" id="{1B68F5BC-E1DA-2F46-BADF-EB3A38D30682}"/>
                    </a:ext>
                  </a:extLst>
                </p:cNvPr>
                <p:cNvSpPr/>
                <p:nvPr/>
              </p:nvSpPr>
              <p:spPr>
                <a:xfrm>
                  <a:off x="5308847"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7" name="Oval 656">
                  <a:extLst>
                    <a:ext uri="{FF2B5EF4-FFF2-40B4-BE49-F238E27FC236}">
                      <a16:creationId xmlns:a16="http://schemas.microsoft.com/office/drawing/2014/main" id="{0463CA16-D629-684A-9024-CB8675458AB9}"/>
                    </a:ext>
                  </a:extLst>
                </p:cNvPr>
                <p:cNvSpPr/>
                <p:nvPr/>
              </p:nvSpPr>
              <p:spPr>
                <a:xfrm>
                  <a:off x="4819774"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8" name="Oval 657">
                  <a:extLst>
                    <a:ext uri="{FF2B5EF4-FFF2-40B4-BE49-F238E27FC236}">
                      <a16:creationId xmlns:a16="http://schemas.microsoft.com/office/drawing/2014/main" id="{1D9A77C3-FCC6-A941-980C-595329BDB7DC}"/>
                    </a:ext>
                  </a:extLst>
                </p:cNvPr>
                <p:cNvSpPr/>
                <p:nvPr/>
              </p:nvSpPr>
              <p:spPr>
                <a:xfrm>
                  <a:off x="5064310"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55" name="Rectangle 654">
                <a:extLst>
                  <a:ext uri="{FF2B5EF4-FFF2-40B4-BE49-F238E27FC236}">
                    <a16:creationId xmlns:a16="http://schemas.microsoft.com/office/drawing/2014/main" id="{DA5898F2-9E21-0846-BEDB-A36C334D13CA}"/>
                  </a:ext>
                </a:extLst>
              </p:cNvPr>
              <p:cNvSpPr/>
              <p:nvPr/>
            </p:nvSpPr>
            <p:spPr>
              <a:xfrm>
                <a:off x="317734" y="4096671"/>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648" name="Group 647">
              <a:extLst>
                <a:ext uri="{FF2B5EF4-FFF2-40B4-BE49-F238E27FC236}">
                  <a16:creationId xmlns:a16="http://schemas.microsoft.com/office/drawing/2014/main" id="{DA7AFAA7-B6D3-B444-AD23-DBF8E64B5951}"/>
                </a:ext>
              </a:extLst>
            </p:cNvPr>
            <p:cNvGrpSpPr/>
            <p:nvPr/>
          </p:nvGrpSpPr>
          <p:grpSpPr>
            <a:xfrm>
              <a:off x="3059440" y="5669955"/>
              <a:ext cx="845511" cy="146091"/>
              <a:chOff x="326134" y="4094580"/>
              <a:chExt cx="845511" cy="146091"/>
            </a:xfrm>
          </p:grpSpPr>
          <p:grpSp>
            <p:nvGrpSpPr>
              <p:cNvPr id="649" name="Group 648">
                <a:extLst>
                  <a:ext uri="{FF2B5EF4-FFF2-40B4-BE49-F238E27FC236}">
                    <a16:creationId xmlns:a16="http://schemas.microsoft.com/office/drawing/2014/main" id="{B0EA0271-D46C-794D-BA0D-401D1F278180}"/>
                  </a:ext>
                </a:extLst>
              </p:cNvPr>
              <p:cNvGrpSpPr/>
              <p:nvPr/>
            </p:nvGrpSpPr>
            <p:grpSpPr>
              <a:xfrm>
                <a:off x="538572" y="4094580"/>
                <a:ext cx="633073" cy="144000"/>
                <a:chOff x="4828174" y="3848093"/>
                <a:chExt cx="633073" cy="144000"/>
              </a:xfrm>
            </p:grpSpPr>
            <p:sp>
              <p:nvSpPr>
                <p:cNvPr id="651" name="Oval 650">
                  <a:extLst>
                    <a:ext uri="{FF2B5EF4-FFF2-40B4-BE49-F238E27FC236}">
                      <a16:creationId xmlns:a16="http://schemas.microsoft.com/office/drawing/2014/main" id="{1B34FC95-3E75-5743-99F8-56466F445FCF}"/>
                    </a:ext>
                  </a:extLst>
                </p:cNvPr>
                <p:cNvSpPr/>
                <p:nvPr/>
              </p:nvSpPr>
              <p:spPr>
                <a:xfrm>
                  <a:off x="5317247"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2" name="Oval 651">
                  <a:extLst>
                    <a:ext uri="{FF2B5EF4-FFF2-40B4-BE49-F238E27FC236}">
                      <a16:creationId xmlns:a16="http://schemas.microsoft.com/office/drawing/2014/main" id="{703AFED6-456B-D441-A1BC-EA3E225A3F2C}"/>
                    </a:ext>
                  </a:extLst>
                </p:cNvPr>
                <p:cNvSpPr/>
                <p:nvPr/>
              </p:nvSpPr>
              <p:spPr>
                <a:xfrm>
                  <a:off x="4828174"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3" name="Oval 652">
                  <a:extLst>
                    <a:ext uri="{FF2B5EF4-FFF2-40B4-BE49-F238E27FC236}">
                      <a16:creationId xmlns:a16="http://schemas.microsoft.com/office/drawing/2014/main" id="{6FE35021-423E-3C46-AA86-4B7BFBB3FDF4}"/>
                    </a:ext>
                  </a:extLst>
                </p:cNvPr>
                <p:cNvSpPr/>
                <p:nvPr/>
              </p:nvSpPr>
              <p:spPr>
                <a:xfrm>
                  <a:off x="5072710"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50" name="Rectangle 649">
                <a:extLst>
                  <a:ext uri="{FF2B5EF4-FFF2-40B4-BE49-F238E27FC236}">
                    <a16:creationId xmlns:a16="http://schemas.microsoft.com/office/drawing/2014/main" id="{16F3509B-A5FA-1448-B620-8DED210AA0E9}"/>
                  </a:ext>
                </a:extLst>
              </p:cNvPr>
              <p:cNvSpPr/>
              <p:nvPr/>
            </p:nvSpPr>
            <p:spPr>
              <a:xfrm>
                <a:off x="326134" y="4096671"/>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grpSp>
        <p:nvGrpSpPr>
          <p:cNvPr id="659" name="Group 658">
            <a:extLst>
              <a:ext uri="{FF2B5EF4-FFF2-40B4-BE49-F238E27FC236}">
                <a16:creationId xmlns:a16="http://schemas.microsoft.com/office/drawing/2014/main" id="{8DF8294A-C3F0-8641-AE9B-DE5BB5AF985A}"/>
              </a:ext>
            </a:extLst>
          </p:cNvPr>
          <p:cNvGrpSpPr/>
          <p:nvPr/>
        </p:nvGrpSpPr>
        <p:grpSpPr>
          <a:xfrm>
            <a:off x="6868453" y="2008048"/>
            <a:ext cx="845511" cy="324650"/>
            <a:chOff x="3059440" y="5491396"/>
            <a:chExt cx="845511" cy="324650"/>
          </a:xfrm>
        </p:grpSpPr>
        <p:grpSp>
          <p:nvGrpSpPr>
            <p:cNvPr id="660" name="Group 659">
              <a:extLst>
                <a:ext uri="{FF2B5EF4-FFF2-40B4-BE49-F238E27FC236}">
                  <a16:creationId xmlns:a16="http://schemas.microsoft.com/office/drawing/2014/main" id="{2F9E1757-1434-6547-87EE-3FC29638A7D7}"/>
                </a:ext>
              </a:extLst>
            </p:cNvPr>
            <p:cNvGrpSpPr/>
            <p:nvPr/>
          </p:nvGrpSpPr>
          <p:grpSpPr>
            <a:xfrm>
              <a:off x="3059440" y="5491396"/>
              <a:ext cx="845511" cy="146091"/>
              <a:chOff x="317734" y="4094580"/>
              <a:chExt cx="845511" cy="146091"/>
            </a:xfrm>
          </p:grpSpPr>
          <p:grpSp>
            <p:nvGrpSpPr>
              <p:cNvPr id="667" name="Group 666">
                <a:extLst>
                  <a:ext uri="{FF2B5EF4-FFF2-40B4-BE49-F238E27FC236}">
                    <a16:creationId xmlns:a16="http://schemas.microsoft.com/office/drawing/2014/main" id="{7D72A390-D4B5-4140-82E8-A06D2B0BAEF2}"/>
                  </a:ext>
                </a:extLst>
              </p:cNvPr>
              <p:cNvGrpSpPr/>
              <p:nvPr/>
            </p:nvGrpSpPr>
            <p:grpSpPr>
              <a:xfrm>
                <a:off x="530172" y="4094580"/>
                <a:ext cx="633073" cy="144000"/>
                <a:chOff x="4819774" y="3848093"/>
                <a:chExt cx="633073" cy="144000"/>
              </a:xfrm>
            </p:grpSpPr>
            <p:sp>
              <p:nvSpPr>
                <p:cNvPr id="669" name="Oval 668">
                  <a:extLst>
                    <a:ext uri="{FF2B5EF4-FFF2-40B4-BE49-F238E27FC236}">
                      <a16:creationId xmlns:a16="http://schemas.microsoft.com/office/drawing/2014/main" id="{30F7FCBA-1D38-5241-88EC-67EAB7BDA0A5}"/>
                    </a:ext>
                  </a:extLst>
                </p:cNvPr>
                <p:cNvSpPr/>
                <p:nvPr/>
              </p:nvSpPr>
              <p:spPr>
                <a:xfrm>
                  <a:off x="5308847"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0" name="Oval 669">
                  <a:extLst>
                    <a:ext uri="{FF2B5EF4-FFF2-40B4-BE49-F238E27FC236}">
                      <a16:creationId xmlns:a16="http://schemas.microsoft.com/office/drawing/2014/main" id="{57AE43EF-2C4C-9544-9026-C0F92B99439D}"/>
                    </a:ext>
                  </a:extLst>
                </p:cNvPr>
                <p:cNvSpPr/>
                <p:nvPr/>
              </p:nvSpPr>
              <p:spPr>
                <a:xfrm>
                  <a:off x="4819774"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1" name="Oval 670">
                  <a:extLst>
                    <a:ext uri="{FF2B5EF4-FFF2-40B4-BE49-F238E27FC236}">
                      <a16:creationId xmlns:a16="http://schemas.microsoft.com/office/drawing/2014/main" id="{73BBA533-6F19-4240-BA2D-3837A8D5B44E}"/>
                    </a:ext>
                  </a:extLst>
                </p:cNvPr>
                <p:cNvSpPr/>
                <p:nvPr/>
              </p:nvSpPr>
              <p:spPr>
                <a:xfrm>
                  <a:off x="5064310"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68" name="Rectangle 667">
                <a:extLst>
                  <a:ext uri="{FF2B5EF4-FFF2-40B4-BE49-F238E27FC236}">
                    <a16:creationId xmlns:a16="http://schemas.microsoft.com/office/drawing/2014/main" id="{0A0E430A-9878-5246-9F4E-B3F3109C5CE3}"/>
                  </a:ext>
                </a:extLst>
              </p:cNvPr>
              <p:cNvSpPr/>
              <p:nvPr/>
            </p:nvSpPr>
            <p:spPr>
              <a:xfrm>
                <a:off x="317734" y="4096671"/>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661" name="Group 660">
              <a:extLst>
                <a:ext uri="{FF2B5EF4-FFF2-40B4-BE49-F238E27FC236}">
                  <a16:creationId xmlns:a16="http://schemas.microsoft.com/office/drawing/2014/main" id="{6C4842B1-9D7B-1E40-B568-C95B7D3759CD}"/>
                </a:ext>
              </a:extLst>
            </p:cNvPr>
            <p:cNvGrpSpPr/>
            <p:nvPr/>
          </p:nvGrpSpPr>
          <p:grpSpPr>
            <a:xfrm>
              <a:off x="3059440" y="5669955"/>
              <a:ext cx="845511" cy="146091"/>
              <a:chOff x="326134" y="4094580"/>
              <a:chExt cx="845511" cy="146091"/>
            </a:xfrm>
          </p:grpSpPr>
          <p:grpSp>
            <p:nvGrpSpPr>
              <p:cNvPr id="662" name="Group 661">
                <a:extLst>
                  <a:ext uri="{FF2B5EF4-FFF2-40B4-BE49-F238E27FC236}">
                    <a16:creationId xmlns:a16="http://schemas.microsoft.com/office/drawing/2014/main" id="{3189E6DE-3285-354E-A39F-7CAE5B2AE606}"/>
                  </a:ext>
                </a:extLst>
              </p:cNvPr>
              <p:cNvGrpSpPr/>
              <p:nvPr/>
            </p:nvGrpSpPr>
            <p:grpSpPr>
              <a:xfrm>
                <a:off x="538572" y="4094580"/>
                <a:ext cx="633073" cy="144000"/>
                <a:chOff x="4828174" y="3848093"/>
                <a:chExt cx="633073" cy="144000"/>
              </a:xfrm>
            </p:grpSpPr>
            <p:sp>
              <p:nvSpPr>
                <p:cNvPr id="664" name="Oval 663">
                  <a:extLst>
                    <a:ext uri="{FF2B5EF4-FFF2-40B4-BE49-F238E27FC236}">
                      <a16:creationId xmlns:a16="http://schemas.microsoft.com/office/drawing/2014/main" id="{C5E06BBE-2E00-5645-B978-B9552CBDD6EE}"/>
                    </a:ext>
                  </a:extLst>
                </p:cNvPr>
                <p:cNvSpPr/>
                <p:nvPr/>
              </p:nvSpPr>
              <p:spPr>
                <a:xfrm>
                  <a:off x="5317247"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5" name="Oval 664">
                  <a:extLst>
                    <a:ext uri="{FF2B5EF4-FFF2-40B4-BE49-F238E27FC236}">
                      <a16:creationId xmlns:a16="http://schemas.microsoft.com/office/drawing/2014/main" id="{D6114F84-73B6-D34E-856C-07D583CE5378}"/>
                    </a:ext>
                  </a:extLst>
                </p:cNvPr>
                <p:cNvSpPr/>
                <p:nvPr/>
              </p:nvSpPr>
              <p:spPr>
                <a:xfrm>
                  <a:off x="4828174"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6" name="Oval 665">
                  <a:extLst>
                    <a:ext uri="{FF2B5EF4-FFF2-40B4-BE49-F238E27FC236}">
                      <a16:creationId xmlns:a16="http://schemas.microsoft.com/office/drawing/2014/main" id="{69B02CCD-F6E0-A74E-9795-B2C9161BDB40}"/>
                    </a:ext>
                  </a:extLst>
                </p:cNvPr>
                <p:cNvSpPr/>
                <p:nvPr/>
              </p:nvSpPr>
              <p:spPr>
                <a:xfrm>
                  <a:off x="5072710"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63" name="Rectangle 662">
                <a:extLst>
                  <a:ext uri="{FF2B5EF4-FFF2-40B4-BE49-F238E27FC236}">
                    <a16:creationId xmlns:a16="http://schemas.microsoft.com/office/drawing/2014/main" id="{DB75B9A7-4D53-0842-A275-7EE411ACD5FB}"/>
                  </a:ext>
                </a:extLst>
              </p:cNvPr>
              <p:cNvSpPr/>
              <p:nvPr/>
            </p:nvSpPr>
            <p:spPr>
              <a:xfrm>
                <a:off x="326134" y="4096671"/>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grpSp>
        <p:nvGrpSpPr>
          <p:cNvPr id="672" name="Group 671">
            <a:extLst>
              <a:ext uri="{FF2B5EF4-FFF2-40B4-BE49-F238E27FC236}">
                <a16:creationId xmlns:a16="http://schemas.microsoft.com/office/drawing/2014/main" id="{8C4F8E03-CF59-9344-BA94-59C3F12884F1}"/>
              </a:ext>
            </a:extLst>
          </p:cNvPr>
          <p:cNvGrpSpPr/>
          <p:nvPr/>
        </p:nvGrpSpPr>
        <p:grpSpPr>
          <a:xfrm>
            <a:off x="9289985" y="964767"/>
            <a:ext cx="845511" cy="324650"/>
            <a:chOff x="3059440" y="5491396"/>
            <a:chExt cx="845511" cy="324650"/>
          </a:xfrm>
        </p:grpSpPr>
        <p:grpSp>
          <p:nvGrpSpPr>
            <p:cNvPr id="673" name="Group 672">
              <a:extLst>
                <a:ext uri="{FF2B5EF4-FFF2-40B4-BE49-F238E27FC236}">
                  <a16:creationId xmlns:a16="http://schemas.microsoft.com/office/drawing/2014/main" id="{D18D3444-0B69-3842-A42E-86D7971692B9}"/>
                </a:ext>
              </a:extLst>
            </p:cNvPr>
            <p:cNvGrpSpPr/>
            <p:nvPr/>
          </p:nvGrpSpPr>
          <p:grpSpPr>
            <a:xfrm>
              <a:off x="3059440" y="5491396"/>
              <a:ext cx="845511" cy="146091"/>
              <a:chOff x="317734" y="4094580"/>
              <a:chExt cx="845511" cy="146091"/>
            </a:xfrm>
          </p:grpSpPr>
          <p:grpSp>
            <p:nvGrpSpPr>
              <p:cNvPr id="680" name="Group 679">
                <a:extLst>
                  <a:ext uri="{FF2B5EF4-FFF2-40B4-BE49-F238E27FC236}">
                    <a16:creationId xmlns:a16="http://schemas.microsoft.com/office/drawing/2014/main" id="{6B1693DB-6D26-4946-A83F-67A425A2EF2E}"/>
                  </a:ext>
                </a:extLst>
              </p:cNvPr>
              <p:cNvGrpSpPr/>
              <p:nvPr/>
            </p:nvGrpSpPr>
            <p:grpSpPr>
              <a:xfrm>
                <a:off x="530172" y="4094580"/>
                <a:ext cx="633073" cy="144000"/>
                <a:chOff x="4819774" y="3848093"/>
                <a:chExt cx="633073" cy="144000"/>
              </a:xfrm>
            </p:grpSpPr>
            <p:sp>
              <p:nvSpPr>
                <p:cNvPr id="682" name="Oval 681">
                  <a:extLst>
                    <a:ext uri="{FF2B5EF4-FFF2-40B4-BE49-F238E27FC236}">
                      <a16:creationId xmlns:a16="http://schemas.microsoft.com/office/drawing/2014/main" id="{BBECEDCC-E150-924B-9A12-3E9174D79A59}"/>
                    </a:ext>
                  </a:extLst>
                </p:cNvPr>
                <p:cNvSpPr/>
                <p:nvPr/>
              </p:nvSpPr>
              <p:spPr>
                <a:xfrm>
                  <a:off x="5308847"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0"/>
                    <a:solidFill>
                      <a:schemeClr val="accent1"/>
                    </a:solidFill>
                    <a:effectLst>
                      <a:outerShdw blurRad="38100" dist="25400" dir="5400000" algn="ctr" rotWithShape="0">
                        <a:srgbClr val="6E747A">
                          <a:alpha val="43000"/>
                        </a:srgbClr>
                      </a:outerShdw>
                    </a:effectLst>
                  </a:endParaRPr>
                </a:p>
              </p:txBody>
            </p:sp>
            <p:sp>
              <p:nvSpPr>
                <p:cNvPr id="683" name="Oval 682">
                  <a:extLst>
                    <a:ext uri="{FF2B5EF4-FFF2-40B4-BE49-F238E27FC236}">
                      <a16:creationId xmlns:a16="http://schemas.microsoft.com/office/drawing/2014/main" id="{710DA9C7-65D2-B447-BCEC-0B3BD87CC9C2}"/>
                    </a:ext>
                  </a:extLst>
                </p:cNvPr>
                <p:cNvSpPr/>
                <p:nvPr/>
              </p:nvSpPr>
              <p:spPr>
                <a:xfrm>
                  <a:off x="4819774"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0"/>
                    <a:solidFill>
                      <a:schemeClr val="accent1"/>
                    </a:solidFill>
                    <a:effectLst>
                      <a:outerShdw blurRad="38100" dist="25400" dir="5400000" algn="ctr" rotWithShape="0">
                        <a:srgbClr val="6E747A">
                          <a:alpha val="43000"/>
                        </a:srgbClr>
                      </a:outerShdw>
                    </a:effectLst>
                  </a:endParaRPr>
                </a:p>
              </p:txBody>
            </p:sp>
            <p:sp>
              <p:nvSpPr>
                <p:cNvPr id="684" name="Oval 683">
                  <a:extLst>
                    <a:ext uri="{FF2B5EF4-FFF2-40B4-BE49-F238E27FC236}">
                      <a16:creationId xmlns:a16="http://schemas.microsoft.com/office/drawing/2014/main" id="{FF262F4B-A45E-5E40-A6CF-29F62AF5BC15}"/>
                    </a:ext>
                  </a:extLst>
                </p:cNvPr>
                <p:cNvSpPr/>
                <p:nvPr/>
              </p:nvSpPr>
              <p:spPr>
                <a:xfrm>
                  <a:off x="5064310"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0"/>
                    <a:solidFill>
                      <a:schemeClr val="accent1"/>
                    </a:solidFill>
                    <a:effectLst>
                      <a:outerShdw blurRad="38100" dist="25400" dir="5400000" algn="ctr" rotWithShape="0">
                        <a:srgbClr val="6E747A">
                          <a:alpha val="43000"/>
                        </a:srgbClr>
                      </a:outerShdw>
                    </a:effectLst>
                  </a:endParaRPr>
                </a:p>
              </p:txBody>
            </p:sp>
          </p:grpSp>
          <p:sp>
            <p:nvSpPr>
              <p:cNvPr id="681" name="Rectangle 680">
                <a:extLst>
                  <a:ext uri="{FF2B5EF4-FFF2-40B4-BE49-F238E27FC236}">
                    <a16:creationId xmlns:a16="http://schemas.microsoft.com/office/drawing/2014/main" id="{71B93CBD-9551-B644-9119-DCA85A2626D3}"/>
                  </a:ext>
                </a:extLst>
              </p:cNvPr>
              <p:cNvSpPr/>
              <p:nvPr/>
            </p:nvSpPr>
            <p:spPr>
              <a:xfrm>
                <a:off x="317734" y="4096671"/>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0"/>
                  <a:solidFill>
                    <a:schemeClr val="accent1"/>
                  </a:solidFill>
                  <a:effectLst>
                    <a:outerShdw blurRad="38100" dist="25400" dir="5400000" algn="ctr" rotWithShape="0">
                      <a:srgbClr val="6E747A">
                        <a:alpha val="43000"/>
                      </a:srgbClr>
                    </a:outerShdw>
                  </a:effectLst>
                </a:endParaRPr>
              </a:p>
            </p:txBody>
          </p:sp>
        </p:grpSp>
        <p:grpSp>
          <p:nvGrpSpPr>
            <p:cNvPr id="674" name="Group 673">
              <a:extLst>
                <a:ext uri="{FF2B5EF4-FFF2-40B4-BE49-F238E27FC236}">
                  <a16:creationId xmlns:a16="http://schemas.microsoft.com/office/drawing/2014/main" id="{6B9D70D7-50C5-2349-BE95-5C1EFCB9B7BF}"/>
                </a:ext>
              </a:extLst>
            </p:cNvPr>
            <p:cNvGrpSpPr/>
            <p:nvPr/>
          </p:nvGrpSpPr>
          <p:grpSpPr>
            <a:xfrm>
              <a:off x="3059440" y="5669955"/>
              <a:ext cx="845511" cy="146091"/>
              <a:chOff x="326134" y="4094580"/>
              <a:chExt cx="845511" cy="146091"/>
            </a:xfrm>
          </p:grpSpPr>
          <p:grpSp>
            <p:nvGrpSpPr>
              <p:cNvPr id="675" name="Group 674">
                <a:extLst>
                  <a:ext uri="{FF2B5EF4-FFF2-40B4-BE49-F238E27FC236}">
                    <a16:creationId xmlns:a16="http://schemas.microsoft.com/office/drawing/2014/main" id="{A449BDFF-5512-2B4B-B49E-DAC5FF50F435}"/>
                  </a:ext>
                </a:extLst>
              </p:cNvPr>
              <p:cNvGrpSpPr/>
              <p:nvPr/>
            </p:nvGrpSpPr>
            <p:grpSpPr>
              <a:xfrm>
                <a:off x="538572" y="4094580"/>
                <a:ext cx="633073" cy="144000"/>
                <a:chOff x="4828174" y="3848093"/>
                <a:chExt cx="633073" cy="144000"/>
              </a:xfrm>
            </p:grpSpPr>
            <p:sp>
              <p:nvSpPr>
                <p:cNvPr id="677" name="Oval 676">
                  <a:extLst>
                    <a:ext uri="{FF2B5EF4-FFF2-40B4-BE49-F238E27FC236}">
                      <a16:creationId xmlns:a16="http://schemas.microsoft.com/office/drawing/2014/main" id="{6249C8D5-D416-744D-9831-A14545C59AE6}"/>
                    </a:ext>
                  </a:extLst>
                </p:cNvPr>
                <p:cNvSpPr/>
                <p:nvPr/>
              </p:nvSpPr>
              <p:spPr>
                <a:xfrm>
                  <a:off x="5317247"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0"/>
                    <a:solidFill>
                      <a:schemeClr val="accent1"/>
                    </a:solidFill>
                    <a:effectLst>
                      <a:outerShdw blurRad="38100" dist="25400" dir="5400000" algn="ctr" rotWithShape="0">
                        <a:srgbClr val="6E747A">
                          <a:alpha val="43000"/>
                        </a:srgbClr>
                      </a:outerShdw>
                    </a:effectLst>
                  </a:endParaRPr>
                </a:p>
              </p:txBody>
            </p:sp>
            <p:sp>
              <p:nvSpPr>
                <p:cNvPr id="678" name="Oval 677">
                  <a:extLst>
                    <a:ext uri="{FF2B5EF4-FFF2-40B4-BE49-F238E27FC236}">
                      <a16:creationId xmlns:a16="http://schemas.microsoft.com/office/drawing/2014/main" id="{CCA61F40-2C78-404B-A67E-2CE90355E906}"/>
                    </a:ext>
                  </a:extLst>
                </p:cNvPr>
                <p:cNvSpPr/>
                <p:nvPr/>
              </p:nvSpPr>
              <p:spPr>
                <a:xfrm>
                  <a:off x="4828174"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0"/>
                    <a:solidFill>
                      <a:schemeClr val="accent1"/>
                    </a:solidFill>
                    <a:effectLst>
                      <a:outerShdw blurRad="38100" dist="25400" dir="5400000" algn="ctr" rotWithShape="0">
                        <a:srgbClr val="6E747A">
                          <a:alpha val="43000"/>
                        </a:srgbClr>
                      </a:outerShdw>
                    </a:effectLst>
                  </a:endParaRPr>
                </a:p>
              </p:txBody>
            </p:sp>
            <p:sp>
              <p:nvSpPr>
                <p:cNvPr id="679" name="Oval 678">
                  <a:extLst>
                    <a:ext uri="{FF2B5EF4-FFF2-40B4-BE49-F238E27FC236}">
                      <a16:creationId xmlns:a16="http://schemas.microsoft.com/office/drawing/2014/main" id="{506D5DD7-1F20-224B-B1BD-7206D003A5B7}"/>
                    </a:ext>
                  </a:extLst>
                </p:cNvPr>
                <p:cNvSpPr/>
                <p:nvPr/>
              </p:nvSpPr>
              <p:spPr>
                <a:xfrm>
                  <a:off x="5072710"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0"/>
                    <a:solidFill>
                      <a:schemeClr val="accent1"/>
                    </a:solidFill>
                    <a:effectLst>
                      <a:outerShdw blurRad="38100" dist="25400" dir="5400000" algn="ctr" rotWithShape="0">
                        <a:srgbClr val="6E747A">
                          <a:alpha val="43000"/>
                        </a:srgbClr>
                      </a:outerShdw>
                    </a:effectLst>
                  </a:endParaRPr>
                </a:p>
              </p:txBody>
            </p:sp>
          </p:grpSp>
          <p:sp>
            <p:nvSpPr>
              <p:cNvPr id="676" name="Rectangle 675">
                <a:extLst>
                  <a:ext uri="{FF2B5EF4-FFF2-40B4-BE49-F238E27FC236}">
                    <a16:creationId xmlns:a16="http://schemas.microsoft.com/office/drawing/2014/main" id="{44BBEF5D-28D9-DA4E-B77F-A4765DFA96E2}"/>
                  </a:ext>
                </a:extLst>
              </p:cNvPr>
              <p:cNvSpPr/>
              <p:nvPr/>
            </p:nvSpPr>
            <p:spPr>
              <a:xfrm>
                <a:off x="326134" y="4096671"/>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0"/>
                  <a:solidFill>
                    <a:schemeClr val="accent1"/>
                  </a:solidFill>
                  <a:effectLst>
                    <a:outerShdw blurRad="38100" dist="25400" dir="5400000" algn="ctr" rotWithShape="0">
                      <a:srgbClr val="6E747A">
                        <a:alpha val="43000"/>
                      </a:srgbClr>
                    </a:outerShdw>
                  </a:effectLst>
                </a:endParaRPr>
              </a:p>
            </p:txBody>
          </p:sp>
        </p:grpSp>
      </p:grpSp>
      <p:grpSp>
        <p:nvGrpSpPr>
          <p:cNvPr id="685" name="Group 684">
            <a:extLst>
              <a:ext uri="{FF2B5EF4-FFF2-40B4-BE49-F238E27FC236}">
                <a16:creationId xmlns:a16="http://schemas.microsoft.com/office/drawing/2014/main" id="{E75AC06D-BE21-1E4B-8246-1DBF637DDDB5}"/>
              </a:ext>
            </a:extLst>
          </p:cNvPr>
          <p:cNvGrpSpPr/>
          <p:nvPr/>
        </p:nvGrpSpPr>
        <p:grpSpPr>
          <a:xfrm>
            <a:off x="9289985" y="1330632"/>
            <a:ext cx="845511" cy="324650"/>
            <a:chOff x="3059440" y="5491396"/>
            <a:chExt cx="845511" cy="324650"/>
          </a:xfrm>
        </p:grpSpPr>
        <p:grpSp>
          <p:nvGrpSpPr>
            <p:cNvPr id="686" name="Group 685">
              <a:extLst>
                <a:ext uri="{FF2B5EF4-FFF2-40B4-BE49-F238E27FC236}">
                  <a16:creationId xmlns:a16="http://schemas.microsoft.com/office/drawing/2014/main" id="{692555D7-5CFF-624F-95D1-1745EF400FE4}"/>
                </a:ext>
              </a:extLst>
            </p:cNvPr>
            <p:cNvGrpSpPr/>
            <p:nvPr/>
          </p:nvGrpSpPr>
          <p:grpSpPr>
            <a:xfrm>
              <a:off x="3059440" y="5491396"/>
              <a:ext cx="845511" cy="146091"/>
              <a:chOff x="317734" y="4094580"/>
              <a:chExt cx="845511" cy="146091"/>
            </a:xfrm>
          </p:grpSpPr>
          <p:grpSp>
            <p:nvGrpSpPr>
              <p:cNvPr id="693" name="Group 692">
                <a:extLst>
                  <a:ext uri="{FF2B5EF4-FFF2-40B4-BE49-F238E27FC236}">
                    <a16:creationId xmlns:a16="http://schemas.microsoft.com/office/drawing/2014/main" id="{5B9E69F0-FB6C-ED48-82F9-9EB9B0979EC1}"/>
                  </a:ext>
                </a:extLst>
              </p:cNvPr>
              <p:cNvGrpSpPr/>
              <p:nvPr/>
            </p:nvGrpSpPr>
            <p:grpSpPr>
              <a:xfrm>
                <a:off x="530172" y="4094580"/>
                <a:ext cx="633073" cy="144000"/>
                <a:chOff x="4819774" y="3848093"/>
                <a:chExt cx="633073" cy="144000"/>
              </a:xfrm>
            </p:grpSpPr>
            <p:sp>
              <p:nvSpPr>
                <p:cNvPr id="695" name="Oval 694">
                  <a:extLst>
                    <a:ext uri="{FF2B5EF4-FFF2-40B4-BE49-F238E27FC236}">
                      <a16:creationId xmlns:a16="http://schemas.microsoft.com/office/drawing/2014/main" id="{FD51594E-9C87-0745-99F5-CC971D169F11}"/>
                    </a:ext>
                  </a:extLst>
                </p:cNvPr>
                <p:cNvSpPr/>
                <p:nvPr/>
              </p:nvSpPr>
              <p:spPr>
                <a:xfrm>
                  <a:off x="5308847"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0"/>
                    <a:solidFill>
                      <a:schemeClr val="accent1"/>
                    </a:solidFill>
                    <a:effectLst>
                      <a:outerShdw blurRad="38100" dist="25400" dir="5400000" algn="ctr" rotWithShape="0">
                        <a:srgbClr val="6E747A">
                          <a:alpha val="43000"/>
                        </a:srgbClr>
                      </a:outerShdw>
                    </a:effectLst>
                  </a:endParaRPr>
                </a:p>
              </p:txBody>
            </p:sp>
            <p:sp>
              <p:nvSpPr>
                <p:cNvPr id="696" name="Oval 695">
                  <a:extLst>
                    <a:ext uri="{FF2B5EF4-FFF2-40B4-BE49-F238E27FC236}">
                      <a16:creationId xmlns:a16="http://schemas.microsoft.com/office/drawing/2014/main" id="{2E45082C-99D7-6F40-A999-0DB6AFED865F}"/>
                    </a:ext>
                  </a:extLst>
                </p:cNvPr>
                <p:cNvSpPr/>
                <p:nvPr/>
              </p:nvSpPr>
              <p:spPr>
                <a:xfrm>
                  <a:off x="4819774"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0"/>
                    <a:solidFill>
                      <a:schemeClr val="accent1"/>
                    </a:solidFill>
                    <a:effectLst>
                      <a:outerShdw blurRad="38100" dist="25400" dir="5400000" algn="ctr" rotWithShape="0">
                        <a:srgbClr val="6E747A">
                          <a:alpha val="43000"/>
                        </a:srgbClr>
                      </a:outerShdw>
                    </a:effectLst>
                  </a:endParaRPr>
                </a:p>
              </p:txBody>
            </p:sp>
            <p:sp>
              <p:nvSpPr>
                <p:cNvPr id="697" name="Oval 696">
                  <a:extLst>
                    <a:ext uri="{FF2B5EF4-FFF2-40B4-BE49-F238E27FC236}">
                      <a16:creationId xmlns:a16="http://schemas.microsoft.com/office/drawing/2014/main" id="{F6E0297C-3A3F-7349-B4F3-831ED8A82E49}"/>
                    </a:ext>
                  </a:extLst>
                </p:cNvPr>
                <p:cNvSpPr/>
                <p:nvPr/>
              </p:nvSpPr>
              <p:spPr>
                <a:xfrm>
                  <a:off x="5064310"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0"/>
                    <a:solidFill>
                      <a:schemeClr val="accent1"/>
                    </a:solidFill>
                    <a:effectLst>
                      <a:outerShdw blurRad="38100" dist="25400" dir="5400000" algn="ctr" rotWithShape="0">
                        <a:srgbClr val="6E747A">
                          <a:alpha val="43000"/>
                        </a:srgbClr>
                      </a:outerShdw>
                    </a:effectLst>
                  </a:endParaRPr>
                </a:p>
              </p:txBody>
            </p:sp>
          </p:grpSp>
          <p:sp>
            <p:nvSpPr>
              <p:cNvPr id="694" name="Rectangle 693">
                <a:extLst>
                  <a:ext uri="{FF2B5EF4-FFF2-40B4-BE49-F238E27FC236}">
                    <a16:creationId xmlns:a16="http://schemas.microsoft.com/office/drawing/2014/main" id="{B02CB9B5-6D84-F149-944A-10AF0FD1D7C4}"/>
                  </a:ext>
                </a:extLst>
              </p:cNvPr>
              <p:cNvSpPr/>
              <p:nvPr/>
            </p:nvSpPr>
            <p:spPr>
              <a:xfrm>
                <a:off x="317734" y="4096671"/>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0"/>
                  <a:solidFill>
                    <a:schemeClr val="accent1"/>
                  </a:solidFill>
                  <a:effectLst>
                    <a:outerShdw blurRad="38100" dist="25400" dir="5400000" algn="ctr" rotWithShape="0">
                      <a:srgbClr val="6E747A">
                        <a:alpha val="43000"/>
                      </a:srgbClr>
                    </a:outerShdw>
                  </a:effectLst>
                </a:endParaRPr>
              </a:p>
            </p:txBody>
          </p:sp>
        </p:grpSp>
        <p:grpSp>
          <p:nvGrpSpPr>
            <p:cNvPr id="687" name="Group 686">
              <a:extLst>
                <a:ext uri="{FF2B5EF4-FFF2-40B4-BE49-F238E27FC236}">
                  <a16:creationId xmlns:a16="http://schemas.microsoft.com/office/drawing/2014/main" id="{DA89E444-E64B-F646-AA6F-D94A5ED2028C}"/>
                </a:ext>
              </a:extLst>
            </p:cNvPr>
            <p:cNvGrpSpPr/>
            <p:nvPr/>
          </p:nvGrpSpPr>
          <p:grpSpPr>
            <a:xfrm>
              <a:off x="3059440" y="5669955"/>
              <a:ext cx="845511" cy="146091"/>
              <a:chOff x="326134" y="4094580"/>
              <a:chExt cx="845511" cy="146091"/>
            </a:xfrm>
          </p:grpSpPr>
          <p:grpSp>
            <p:nvGrpSpPr>
              <p:cNvPr id="688" name="Group 687">
                <a:extLst>
                  <a:ext uri="{FF2B5EF4-FFF2-40B4-BE49-F238E27FC236}">
                    <a16:creationId xmlns:a16="http://schemas.microsoft.com/office/drawing/2014/main" id="{00D0F0FC-BF2C-9646-A9C5-DE16505D0DA0}"/>
                  </a:ext>
                </a:extLst>
              </p:cNvPr>
              <p:cNvGrpSpPr/>
              <p:nvPr/>
            </p:nvGrpSpPr>
            <p:grpSpPr>
              <a:xfrm>
                <a:off x="538572" y="4094580"/>
                <a:ext cx="633073" cy="144000"/>
                <a:chOff x="4828174" y="3848093"/>
                <a:chExt cx="633073" cy="144000"/>
              </a:xfrm>
            </p:grpSpPr>
            <p:sp>
              <p:nvSpPr>
                <p:cNvPr id="690" name="Oval 689">
                  <a:extLst>
                    <a:ext uri="{FF2B5EF4-FFF2-40B4-BE49-F238E27FC236}">
                      <a16:creationId xmlns:a16="http://schemas.microsoft.com/office/drawing/2014/main" id="{DF406C26-4791-E54C-A9D7-85100A3B6078}"/>
                    </a:ext>
                  </a:extLst>
                </p:cNvPr>
                <p:cNvSpPr/>
                <p:nvPr/>
              </p:nvSpPr>
              <p:spPr>
                <a:xfrm>
                  <a:off x="5317247"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0"/>
                    <a:solidFill>
                      <a:schemeClr val="accent1"/>
                    </a:solidFill>
                    <a:effectLst>
                      <a:outerShdw blurRad="38100" dist="25400" dir="5400000" algn="ctr" rotWithShape="0">
                        <a:srgbClr val="6E747A">
                          <a:alpha val="43000"/>
                        </a:srgbClr>
                      </a:outerShdw>
                    </a:effectLst>
                  </a:endParaRPr>
                </a:p>
              </p:txBody>
            </p:sp>
            <p:sp>
              <p:nvSpPr>
                <p:cNvPr id="691" name="Oval 690">
                  <a:extLst>
                    <a:ext uri="{FF2B5EF4-FFF2-40B4-BE49-F238E27FC236}">
                      <a16:creationId xmlns:a16="http://schemas.microsoft.com/office/drawing/2014/main" id="{AB89E696-938E-BE47-B262-2B411BCB4877}"/>
                    </a:ext>
                  </a:extLst>
                </p:cNvPr>
                <p:cNvSpPr/>
                <p:nvPr/>
              </p:nvSpPr>
              <p:spPr>
                <a:xfrm>
                  <a:off x="4828174"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0"/>
                    <a:solidFill>
                      <a:schemeClr val="accent1"/>
                    </a:solidFill>
                    <a:effectLst>
                      <a:outerShdw blurRad="38100" dist="25400" dir="5400000" algn="ctr" rotWithShape="0">
                        <a:srgbClr val="6E747A">
                          <a:alpha val="43000"/>
                        </a:srgbClr>
                      </a:outerShdw>
                    </a:effectLst>
                  </a:endParaRPr>
                </a:p>
              </p:txBody>
            </p:sp>
            <p:sp>
              <p:nvSpPr>
                <p:cNvPr id="692" name="Oval 691">
                  <a:extLst>
                    <a:ext uri="{FF2B5EF4-FFF2-40B4-BE49-F238E27FC236}">
                      <a16:creationId xmlns:a16="http://schemas.microsoft.com/office/drawing/2014/main" id="{5D29ADFB-352B-D74F-8E67-5BC80984A021}"/>
                    </a:ext>
                  </a:extLst>
                </p:cNvPr>
                <p:cNvSpPr/>
                <p:nvPr/>
              </p:nvSpPr>
              <p:spPr>
                <a:xfrm>
                  <a:off x="5072710"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0"/>
                    <a:solidFill>
                      <a:schemeClr val="accent1"/>
                    </a:solidFill>
                    <a:effectLst>
                      <a:outerShdw blurRad="38100" dist="25400" dir="5400000" algn="ctr" rotWithShape="0">
                        <a:srgbClr val="6E747A">
                          <a:alpha val="43000"/>
                        </a:srgbClr>
                      </a:outerShdw>
                    </a:effectLst>
                  </a:endParaRPr>
                </a:p>
              </p:txBody>
            </p:sp>
          </p:grpSp>
          <p:sp>
            <p:nvSpPr>
              <p:cNvPr id="689" name="Rectangle 688">
                <a:extLst>
                  <a:ext uri="{FF2B5EF4-FFF2-40B4-BE49-F238E27FC236}">
                    <a16:creationId xmlns:a16="http://schemas.microsoft.com/office/drawing/2014/main" id="{D283CA55-32AC-5D40-B7EF-4DA6142EF539}"/>
                  </a:ext>
                </a:extLst>
              </p:cNvPr>
              <p:cNvSpPr/>
              <p:nvPr/>
            </p:nvSpPr>
            <p:spPr>
              <a:xfrm>
                <a:off x="326134" y="4096671"/>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0"/>
                  <a:solidFill>
                    <a:schemeClr val="accent1"/>
                  </a:solidFill>
                  <a:effectLst>
                    <a:outerShdw blurRad="38100" dist="25400" dir="5400000" algn="ctr" rotWithShape="0">
                      <a:srgbClr val="6E747A">
                        <a:alpha val="43000"/>
                      </a:srgbClr>
                    </a:outerShdw>
                  </a:effectLst>
                </a:endParaRPr>
              </a:p>
            </p:txBody>
          </p:sp>
        </p:grpSp>
      </p:grpSp>
      <p:grpSp>
        <p:nvGrpSpPr>
          <p:cNvPr id="698" name="Group 697">
            <a:extLst>
              <a:ext uri="{FF2B5EF4-FFF2-40B4-BE49-F238E27FC236}">
                <a16:creationId xmlns:a16="http://schemas.microsoft.com/office/drawing/2014/main" id="{ADD61391-D60E-C445-A54E-8CFC7CC0949F}"/>
              </a:ext>
            </a:extLst>
          </p:cNvPr>
          <p:cNvGrpSpPr/>
          <p:nvPr/>
        </p:nvGrpSpPr>
        <p:grpSpPr>
          <a:xfrm>
            <a:off x="9289985" y="1696497"/>
            <a:ext cx="845511" cy="146091"/>
            <a:chOff x="321934" y="4094580"/>
            <a:chExt cx="845511" cy="146091"/>
          </a:xfrm>
        </p:grpSpPr>
        <p:grpSp>
          <p:nvGrpSpPr>
            <p:cNvPr id="699" name="Group 698">
              <a:extLst>
                <a:ext uri="{FF2B5EF4-FFF2-40B4-BE49-F238E27FC236}">
                  <a16:creationId xmlns:a16="http://schemas.microsoft.com/office/drawing/2014/main" id="{06DFDD07-8BF9-4A47-B507-F51E776A0FC9}"/>
                </a:ext>
              </a:extLst>
            </p:cNvPr>
            <p:cNvGrpSpPr/>
            <p:nvPr/>
          </p:nvGrpSpPr>
          <p:grpSpPr>
            <a:xfrm>
              <a:off x="534372" y="4094580"/>
              <a:ext cx="633073" cy="144000"/>
              <a:chOff x="4823974" y="3848093"/>
              <a:chExt cx="633073" cy="144000"/>
            </a:xfrm>
          </p:grpSpPr>
          <p:sp>
            <p:nvSpPr>
              <p:cNvPr id="701" name="Oval 700">
                <a:extLst>
                  <a:ext uri="{FF2B5EF4-FFF2-40B4-BE49-F238E27FC236}">
                    <a16:creationId xmlns:a16="http://schemas.microsoft.com/office/drawing/2014/main" id="{6847C031-2273-ED4F-A271-A69277B32187}"/>
                  </a:ext>
                </a:extLst>
              </p:cNvPr>
              <p:cNvSpPr/>
              <p:nvPr/>
            </p:nvSpPr>
            <p:spPr>
              <a:xfrm>
                <a:off x="5313047"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0"/>
                  <a:solidFill>
                    <a:schemeClr val="accent1"/>
                  </a:solidFill>
                  <a:effectLst>
                    <a:outerShdw blurRad="38100" dist="25400" dir="5400000" algn="ctr" rotWithShape="0">
                      <a:srgbClr val="6E747A">
                        <a:alpha val="43000"/>
                      </a:srgbClr>
                    </a:outerShdw>
                  </a:effectLst>
                </a:endParaRPr>
              </a:p>
            </p:txBody>
          </p:sp>
          <p:sp>
            <p:nvSpPr>
              <p:cNvPr id="702" name="Oval 701">
                <a:extLst>
                  <a:ext uri="{FF2B5EF4-FFF2-40B4-BE49-F238E27FC236}">
                    <a16:creationId xmlns:a16="http://schemas.microsoft.com/office/drawing/2014/main" id="{7704D471-F21B-C54A-AFFA-1CD8BAD00118}"/>
                  </a:ext>
                </a:extLst>
              </p:cNvPr>
              <p:cNvSpPr/>
              <p:nvPr/>
            </p:nvSpPr>
            <p:spPr>
              <a:xfrm>
                <a:off x="4823974"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0"/>
                  <a:solidFill>
                    <a:schemeClr val="accent1"/>
                  </a:solidFill>
                  <a:effectLst>
                    <a:outerShdw blurRad="38100" dist="25400" dir="5400000" algn="ctr" rotWithShape="0">
                      <a:srgbClr val="6E747A">
                        <a:alpha val="43000"/>
                      </a:srgbClr>
                    </a:outerShdw>
                  </a:effectLst>
                </a:endParaRPr>
              </a:p>
            </p:txBody>
          </p:sp>
          <p:sp>
            <p:nvSpPr>
              <p:cNvPr id="703" name="Oval 702">
                <a:extLst>
                  <a:ext uri="{FF2B5EF4-FFF2-40B4-BE49-F238E27FC236}">
                    <a16:creationId xmlns:a16="http://schemas.microsoft.com/office/drawing/2014/main" id="{00545990-F444-A343-A3E6-196C1D184208}"/>
                  </a:ext>
                </a:extLst>
              </p:cNvPr>
              <p:cNvSpPr/>
              <p:nvPr/>
            </p:nvSpPr>
            <p:spPr>
              <a:xfrm>
                <a:off x="5068510"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0"/>
                  <a:solidFill>
                    <a:schemeClr val="accent1"/>
                  </a:solidFill>
                  <a:effectLst>
                    <a:outerShdw blurRad="38100" dist="25400" dir="5400000" algn="ctr" rotWithShape="0">
                      <a:srgbClr val="6E747A">
                        <a:alpha val="43000"/>
                      </a:srgbClr>
                    </a:outerShdw>
                  </a:effectLst>
                </a:endParaRPr>
              </a:p>
            </p:txBody>
          </p:sp>
        </p:grpSp>
        <p:sp>
          <p:nvSpPr>
            <p:cNvPr id="700" name="Rectangle 699">
              <a:extLst>
                <a:ext uri="{FF2B5EF4-FFF2-40B4-BE49-F238E27FC236}">
                  <a16:creationId xmlns:a16="http://schemas.microsoft.com/office/drawing/2014/main" id="{F2CF55F4-AB16-244E-BE8E-EECEB725ED0D}"/>
                </a:ext>
              </a:extLst>
            </p:cNvPr>
            <p:cNvSpPr/>
            <p:nvPr/>
          </p:nvSpPr>
          <p:spPr>
            <a:xfrm>
              <a:off x="321934" y="4096671"/>
              <a:ext cx="144000" cy="14400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0"/>
                <a:solidFill>
                  <a:schemeClr val="accent1"/>
                </a:solidFill>
                <a:effectLst>
                  <a:outerShdw blurRad="38100" dist="25400" dir="5400000" algn="ctr" rotWithShape="0">
                    <a:srgbClr val="6E747A">
                      <a:alpha val="43000"/>
                    </a:srgbClr>
                  </a:outerShdw>
                </a:effectLst>
              </a:endParaRPr>
            </a:p>
          </p:txBody>
        </p:sp>
      </p:grpSp>
      <p:grpSp>
        <p:nvGrpSpPr>
          <p:cNvPr id="704" name="Group 703">
            <a:extLst>
              <a:ext uri="{FF2B5EF4-FFF2-40B4-BE49-F238E27FC236}">
                <a16:creationId xmlns:a16="http://schemas.microsoft.com/office/drawing/2014/main" id="{B3ED5908-95AD-E94B-B62D-86C2245909A2}"/>
              </a:ext>
            </a:extLst>
          </p:cNvPr>
          <p:cNvGrpSpPr/>
          <p:nvPr/>
        </p:nvGrpSpPr>
        <p:grpSpPr>
          <a:xfrm>
            <a:off x="9289985" y="2445721"/>
            <a:ext cx="845511" cy="146091"/>
            <a:chOff x="321934" y="4094580"/>
            <a:chExt cx="845511" cy="146091"/>
          </a:xfrm>
        </p:grpSpPr>
        <p:grpSp>
          <p:nvGrpSpPr>
            <p:cNvPr id="705" name="Group 704">
              <a:extLst>
                <a:ext uri="{FF2B5EF4-FFF2-40B4-BE49-F238E27FC236}">
                  <a16:creationId xmlns:a16="http://schemas.microsoft.com/office/drawing/2014/main" id="{8A4AD4F4-4E8A-B14E-981F-DBE535D80041}"/>
                </a:ext>
              </a:extLst>
            </p:cNvPr>
            <p:cNvGrpSpPr/>
            <p:nvPr/>
          </p:nvGrpSpPr>
          <p:grpSpPr>
            <a:xfrm>
              <a:off x="534372" y="4094580"/>
              <a:ext cx="633073" cy="144000"/>
              <a:chOff x="4823974" y="3848093"/>
              <a:chExt cx="633073" cy="144000"/>
            </a:xfrm>
          </p:grpSpPr>
          <p:sp>
            <p:nvSpPr>
              <p:cNvPr id="707" name="Oval 706">
                <a:extLst>
                  <a:ext uri="{FF2B5EF4-FFF2-40B4-BE49-F238E27FC236}">
                    <a16:creationId xmlns:a16="http://schemas.microsoft.com/office/drawing/2014/main" id="{1BB76F7D-7FD1-AE4B-8D11-9E518533C89A}"/>
                  </a:ext>
                </a:extLst>
              </p:cNvPr>
              <p:cNvSpPr/>
              <p:nvPr/>
            </p:nvSpPr>
            <p:spPr>
              <a:xfrm>
                <a:off x="5313047"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0"/>
                  <a:solidFill>
                    <a:schemeClr val="accent1"/>
                  </a:solidFill>
                  <a:effectLst>
                    <a:outerShdw blurRad="38100" dist="25400" dir="5400000" algn="ctr" rotWithShape="0">
                      <a:srgbClr val="6E747A">
                        <a:alpha val="43000"/>
                      </a:srgbClr>
                    </a:outerShdw>
                  </a:effectLst>
                </a:endParaRPr>
              </a:p>
            </p:txBody>
          </p:sp>
          <p:sp>
            <p:nvSpPr>
              <p:cNvPr id="708" name="Oval 707">
                <a:extLst>
                  <a:ext uri="{FF2B5EF4-FFF2-40B4-BE49-F238E27FC236}">
                    <a16:creationId xmlns:a16="http://schemas.microsoft.com/office/drawing/2014/main" id="{A68F6D9E-D43D-3947-AA3A-651542D67865}"/>
                  </a:ext>
                </a:extLst>
              </p:cNvPr>
              <p:cNvSpPr/>
              <p:nvPr/>
            </p:nvSpPr>
            <p:spPr>
              <a:xfrm>
                <a:off x="4823974"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0"/>
                  <a:solidFill>
                    <a:schemeClr val="accent1"/>
                  </a:solidFill>
                  <a:effectLst>
                    <a:outerShdw blurRad="38100" dist="25400" dir="5400000" algn="ctr" rotWithShape="0">
                      <a:srgbClr val="6E747A">
                        <a:alpha val="43000"/>
                      </a:srgbClr>
                    </a:outerShdw>
                  </a:effectLst>
                </a:endParaRPr>
              </a:p>
            </p:txBody>
          </p:sp>
          <p:sp>
            <p:nvSpPr>
              <p:cNvPr id="709" name="Oval 708">
                <a:extLst>
                  <a:ext uri="{FF2B5EF4-FFF2-40B4-BE49-F238E27FC236}">
                    <a16:creationId xmlns:a16="http://schemas.microsoft.com/office/drawing/2014/main" id="{662E5092-0014-8D43-8379-25D7B4DB2949}"/>
                  </a:ext>
                </a:extLst>
              </p:cNvPr>
              <p:cNvSpPr/>
              <p:nvPr/>
            </p:nvSpPr>
            <p:spPr>
              <a:xfrm>
                <a:off x="5068510"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0"/>
                  <a:solidFill>
                    <a:schemeClr val="accent1"/>
                  </a:solidFill>
                  <a:effectLst>
                    <a:outerShdw blurRad="38100" dist="25400" dir="5400000" algn="ctr" rotWithShape="0">
                      <a:srgbClr val="6E747A">
                        <a:alpha val="43000"/>
                      </a:srgbClr>
                    </a:outerShdw>
                  </a:effectLst>
                </a:endParaRPr>
              </a:p>
            </p:txBody>
          </p:sp>
        </p:grpSp>
        <p:sp>
          <p:nvSpPr>
            <p:cNvPr id="706" name="Rectangle 705">
              <a:extLst>
                <a:ext uri="{FF2B5EF4-FFF2-40B4-BE49-F238E27FC236}">
                  <a16:creationId xmlns:a16="http://schemas.microsoft.com/office/drawing/2014/main" id="{F982A6BB-7C98-8D4C-A444-4DA4440F2857}"/>
                </a:ext>
              </a:extLst>
            </p:cNvPr>
            <p:cNvSpPr/>
            <p:nvPr/>
          </p:nvSpPr>
          <p:spPr>
            <a:xfrm>
              <a:off x="321934" y="4096671"/>
              <a:ext cx="144000" cy="144000"/>
            </a:xfrm>
            <a:prstGeom prst="rect">
              <a:avLst/>
            </a:prstGeom>
            <a:solidFill>
              <a:schemeClr val="tx1">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0"/>
                <a:solidFill>
                  <a:schemeClr val="accent1"/>
                </a:solidFill>
                <a:effectLst>
                  <a:outerShdw blurRad="38100" dist="25400" dir="5400000" algn="ctr" rotWithShape="0">
                    <a:srgbClr val="6E747A">
                      <a:alpha val="43000"/>
                    </a:srgbClr>
                  </a:outerShdw>
                </a:effectLst>
              </a:endParaRPr>
            </a:p>
          </p:txBody>
        </p:sp>
      </p:grpSp>
      <p:grpSp>
        <p:nvGrpSpPr>
          <p:cNvPr id="710" name="Group 709">
            <a:extLst>
              <a:ext uri="{FF2B5EF4-FFF2-40B4-BE49-F238E27FC236}">
                <a16:creationId xmlns:a16="http://schemas.microsoft.com/office/drawing/2014/main" id="{FBF8EC5D-8296-5148-ABFE-08F528A2696C}"/>
              </a:ext>
            </a:extLst>
          </p:cNvPr>
          <p:cNvGrpSpPr/>
          <p:nvPr/>
        </p:nvGrpSpPr>
        <p:grpSpPr>
          <a:xfrm>
            <a:off x="9289985" y="1883803"/>
            <a:ext cx="845511" cy="146091"/>
            <a:chOff x="321934" y="4094580"/>
            <a:chExt cx="845511" cy="146091"/>
          </a:xfrm>
        </p:grpSpPr>
        <p:grpSp>
          <p:nvGrpSpPr>
            <p:cNvPr id="711" name="Group 710">
              <a:extLst>
                <a:ext uri="{FF2B5EF4-FFF2-40B4-BE49-F238E27FC236}">
                  <a16:creationId xmlns:a16="http://schemas.microsoft.com/office/drawing/2014/main" id="{F7556334-C397-C540-82D1-BC102717922A}"/>
                </a:ext>
              </a:extLst>
            </p:cNvPr>
            <p:cNvGrpSpPr/>
            <p:nvPr/>
          </p:nvGrpSpPr>
          <p:grpSpPr>
            <a:xfrm>
              <a:off x="534372" y="4094580"/>
              <a:ext cx="633073" cy="144000"/>
              <a:chOff x="4823974" y="3848093"/>
              <a:chExt cx="633073" cy="144000"/>
            </a:xfrm>
          </p:grpSpPr>
          <p:sp>
            <p:nvSpPr>
              <p:cNvPr id="713" name="Oval 712">
                <a:extLst>
                  <a:ext uri="{FF2B5EF4-FFF2-40B4-BE49-F238E27FC236}">
                    <a16:creationId xmlns:a16="http://schemas.microsoft.com/office/drawing/2014/main" id="{E7B0C111-78C6-7649-918F-DE6A053F9151}"/>
                  </a:ext>
                </a:extLst>
              </p:cNvPr>
              <p:cNvSpPr/>
              <p:nvPr/>
            </p:nvSpPr>
            <p:spPr>
              <a:xfrm>
                <a:off x="5313047"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0"/>
                  <a:solidFill>
                    <a:schemeClr val="accent1"/>
                  </a:solidFill>
                  <a:effectLst>
                    <a:outerShdw blurRad="38100" dist="25400" dir="5400000" algn="ctr" rotWithShape="0">
                      <a:srgbClr val="6E747A">
                        <a:alpha val="43000"/>
                      </a:srgbClr>
                    </a:outerShdw>
                  </a:effectLst>
                </a:endParaRPr>
              </a:p>
            </p:txBody>
          </p:sp>
          <p:sp>
            <p:nvSpPr>
              <p:cNvPr id="714" name="Oval 713">
                <a:extLst>
                  <a:ext uri="{FF2B5EF4-FFF2-40B4-BE49-F238E27FC236}">
                    <a16:creationId xmlns:a16="http://schemas.microsoft.com/office/drawing/2014/main" id="{3B877D69-423D-D142-8D33-5441B8AD82A3}"/>
                  </a:ext>
                </a:extLst>
              </p:cNvPr>
              <p:cNvSpPr/>
              <p:nvPr/>
            </p:nvSpPr>
            <p:spPr>
              <a:xfrm>
                <a:off x="4823974"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0"/>
                  <a:solidFill>
                    <a:schemeClr val="accent1"/>
                  </a:solidFill>
                  <a:effectLst>
                    <a:outerShdw blurRad="38100" dist="25400" dir="5400000" algn="ctr" rotWithShape="0">
                      <a:srgbClr val="6E747A">
                        <a:alpha val="43000"/>
                      </a:srgbClr>
                    </a:outerShdw>
                  </a:effectLst>
                </a:endParaRPr>
              </a:p>
            </p:txBody>
          </p:sp>
          <p:sp>
            <p:nvSpPr>
              <p:cNvPr id="715" name="Oval 714">
                <a:extLst>
                  <a:ext uri="{FF2B5EF4-FFF2-40B4-BE49-F238E27FC236}">
                    <a16:creationId xmlns:a16="http://schemas.microsoft.com/office/drawing/2014/main" id="{8B2143CF-2D8B-1348-ADF3-FDA354AD8D6E}"/>
                  </a:ext>
                </a:extLst>
              </p:cNvPr>
              <p:cNvSpPr/>
              <p:nvPr/>
            </p:nvSpPr>
            <p:spPr>
              <a:xfrm>
                <a:off x="5068510"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0"/>
                  <a:solidFill>
                    <a:schemeClr val="accent1"/>
                  </a:solidFill>
                  <a:effectLst>
                    <a:outerShdw blurRad="38100" dist="25400" dir="5400000" algn="ctr" rotWithShape="0">
                      <a:srgbClr val="6E747A">
                        <a:alpha val="43000"/>
                      </a:srgbClr>
                    </a:outerShdw>
                  </a:effectLst>
                </a:endParaRPr>
              </a:p>
            </p:txBody>
          </p:sp>
        </p:grpSp>
        <p:sp>
          <p:nvSpPr>
            <p:cNvPr id="712" name="Rectangle 711">
              <a:extLst>
                <a:ext uri="{FF2B5EF4-FFF2-40B4-BE49-F238E27FC236}">
                  <a16:creationId xmlns:a16="http://schemas.microsoft.com/office/drawing/2014/main" id="{37A4D151-5C9A-7D46-AB92-7BCCAD63C6C6}"/>
                </a:ext>
              </a:extLst>
            </p:cNvPr>
            <p:cNvSpPr/>
            <p:nvPr/>
          </p:nvSpPr>
          <p:spPr>
            <a:xfrm>
              <a:off x="321934" y="4096671"/>
              <a:ext cx="144000" cy="144000"/>
            </a:xfrm>
            <a:prstGeom prst="rect">
              <a:avLst/>
            </a:prstGeom>
            <a:solidFill>
              <a:schemeClr val="tx1">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0"/>
                <a:solidFill>
                  <a:schemeClr val="accent1"/>
                </a:solidFill>
                <a:effectLst>
                  <a:outerShdw blurRad="38100" dist="25400" dir="5400000" algn="ctr" rotWithShape="0">
                    <a:srgbClr val="6E747A">
                      <a:alpha val="43000"/>
                    </a:srgbClr>
                  </a:outerShdw>
                </a:effectLst>
              </a:endParaRPr>
            </a:p>
          </p:txBody>
        </p:sp>
      </p:grpSp>
      <p:grpSp>
        <p:nvGrpSpPr>
          <p:cNvPr id="716" name="Group 715">
            <a:extLst>
              <a:ext uri="{FF2B5EF4-FFF2-40B4-BE49-F238E27FC236}">
                <a16:creationId xmlns:a16="http://schemas.microsoft.com/office/drawing/2014/main" id="{CB393E82-FD0B-6842-83C2-4FF0CB3A1EB0}"/>
              </a:ext>
            </a:extLst>
          </p:cNvPr>
          <p:cNvGrpSpPr/>
          <p:nvPr/>
        </p:nvGrpSpPr>
        <p:grpSpPr>
          <a:xfrm>
            <a:off x="9289985" y="2258415"/>
            <a:ext cx="845511" cy="146091"/>
            <a:chOff x="321934" y="4094580"/>
            <a:chExt cx="845511" cy="146091"/>
          </a:xfrm>
        </p:grpSpPr>
        <p:grpSp>
          <p:nvGrpSpPr>
            <p:cNvPr id="717" name="Group 716">
              <a:extLst>
                <a:ext uri="{FF2B5EF4-FFF2-40B4-BE49-F238E27FC236}">
                  <a16:creationId xmlns:a16="http://schemas.microsoft.com/office/drawing/2014/main" id="{0C56B186-D07A-1744-A9F2-15FF101D31CB}"/>
                </a:ext>
              </a:extLst>
            </p:cNvPr>
            <p:cNvGrpSpPr/>
            <p:nvPr/>
          </p:nvGrpSpPr>
          <p:grpSpPr>
            <a:xfrm>
              <a:off x="534372" y="4094580"/>
              <a:ext cx="633073" cy="144000"/>
              <a:chOff x="4823974" y="3848093"/>
              <a:chExt cx="633073" cy="144000"/>
            </a:xfrm>
          </p:grpSpPr>
          <p:sp>
            <p:nvSpPr>
              <p:cNvPr id="719" name="Oval 718">
                <a:extLst>
                  <a:ext uri="{FF2B5EF4-FFF2-40B4-BE49-F238E27FC236}">
                    <a16:creationId xmlns:a16="http://schemas.microsoft.com/office/drawing/2014/main" id="{56708AA6-8CE1-7A4A-8793-47A93EB5AD16}"/>
                  </a:ext>
                </a:extLst>
              </p:cNvPr>
              <p:cNvSpPr/>
              <p:nvPr/>
            </p:nvSpPr>
            <p:spPr>
              <a:xfrm>
                <a:off x="5313047"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0"/>
                  <a:solidFill>
                    <a:schemeClr val="accent1"/>
                  </a:solidFill>
                  <a:effectLst>
                    <a:outerShdw blurRad="38100" dist="25400" dir="5400000" algn="ctr" rotWithShape="0">
                      <a:srgbClr val="6E747A">
                        <a:alpha val="43000"/>
                      </a:srgbClr>
                    </a:outerShdw>
                  </a:effectLst>
                </a:endParaRPr>
              </a:p>
            </p:txBody>
          </p:sp>
          <p:sp>
            <p:nvSpPr>
              <p:cNvPr id="720" name="Oval 719">
                <a:extLst>
                  <a:ext uri="{FF2B5EF4-FFF2-40B4-BE49-F238E27FC236}">
                    <a16:creationId xmlns:a16="http://schemas.microsoft.com/office/drawing/2014/main" id="{A3DB50A5-B192-944B-AEAD-DE359F78C476}"/>
                  </a:ext>
                </a:extLst>
              </p:cNvPr>
              <p:cNvSpPr/>
              <p:nvPr/>
            </p:nvSpPr>
            <p:spPr>
              <a:xfrm>
                <a:off x="4823974"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0"/>
                  <a:solidFill>
                    <a:schemeClr val="accent1"/>
                  </a:solidFill>
                  <a:effectLst>
                    <a:outerShdw blurRad="38100" dist="25400" dir="5400000" algn="ctr" rotWithShape="0">
                      <a:srgbClr val="6E747A">
                        <a:alpha val="43000"/>
                      </a:srgbClr>
                    </a:outerShdw>
                  </a:effectLst>
                </a:endParaRPr>
              </a:p>
            </p:txBody>
          </p:sp>
          <p:sp>
            <p:nvSpPr>
              <p:cNvPr id="721" name="Oval 720">
                <a:extLst>
                  <a:ext uri="{FF2B5EF4-FFF2-40B4-BE49-F238E27FC236}">
                    <a16:creationId xmlns:a16="http://schemas.microsoft.com/office/drawing/2014/main" id="{5B41E655-8676-2F41-A5AD-41468A61BA6E}"/>
                  </a:ext>
                </a:extLst>
              </p:cNvPr>
              <p:cNvSpPr/>
              <p:nvPr/>
            </p:nvSpPr>
            <p:spPr>
              <a:xfrm>
                <a:off x="5068510"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0"/>
                  <a:solidFill>
                    <a:schemeClr val="accent1"/>
                  </a:solidFill>
                  <a:effectLst>
                    <a:outerShdw blurRad="38100" dist="25400" dir="5400000" algn="ctr" rotWithShape="0">
                      <a:srgbClr val="6E747A">
                        <a:alpha val="43000"/>
                      </a:srgbClr>
                    </a:outerShdw>
                  </a:effectLst>
                </a:endParaRPr>
              </a:p>
            </p:txBody>
          </p:sp>
        </p:grpSp>
        <p:sp>
          <p:nvSpPr>
            <p:cNvPr id="718" name="Rectangle 717">
              <a:extLst>
                <a:ext uri="{FF2B5EF4-FFF2-40B4-BE49-F238E27FC236}">
                  <a16:creationId xmlns:a16="http://schemas.microsoft.com/office/drawing/2014/main" id="{24136096-AB19-CC4E-B663-6B175509874C}"/>
                </a:ext>
              </a:extLst>
            </p:cNvPr>
            <p:cNvSpPr/>
            <p:nvPr/>
          </p:nvSpPr>
          <p:spPr>
            <a:xfrm>
              <a:off x="321934" y="4096671"/>
              <a:ext cx="144000" cy="14400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0"/>
                <a:solidFill>
                  <a:schemeClr val="accent1"/>
                </a:solidFill>
                <a:effectLst>
                  <a:outerShdw blurRad="38100" dist="25400" dir="5400000" algn="ctr" rotWithShape="0">
                    <a:srgbClr val="6E747A">
                      <a:alpha val="43000"/>
                    </a:srgbClr>
                  </a:outerShdw>
                </a:effectLst>
              </a:endParaRPr>
            </a:p>
          </p:txBody>
        </p:sp>
      </p:grpSp>
      <p:grpSp>
        <p:nvGrpSpPr>
          <p:cNvPr id="722" name="Group 721">
            <a:extLst>
              <a:ext uri="{FF2B5EF4-FFF2-40B4-BE49-F238E27FC236}">
                <a16:creationId xmlns:a16="http://schemas.microsoft.com/office/drawing/2014/main" id="{DD7BB0A7-825E-AB48-9DF5-0B55B219C21D}"/>
              </a:ext>
            </a:extLst>
          </p:cNvPr>
          <p:cNvGrpSpPr/>
          <p:nvPr/>
        </p:nvGrpSpPr>
        <p:grpSpPr>
          <a:xfrm>
            <a:off x="9289985" y="2633027"/>
            <a:ext cx="845511" cy="146091"/>
            <a:chOff x="321934" y="4094580"/>
            <a:chExt cx="845511" cy="146091"/>
          </a:xfrm>
        </p:grpSpPr>
        <p:grpSp>
          <p:nvGrpSpPr>
            <p:cNvPr id="723" name="Group 722">
              <a:extLst>
                <a:ext uri="{FF2B5EF4-FFF2-40B4-BE49-F238E27FC236}">
                  <a16:creationId xmlns:a16="http://schemas.microsoft.com/office/drawing/2014/main" id="{44EA3787-3866-F34C-98F1-AAA2975DB10B}"/>
                </a:ext>
              </a:extLst>
            </p:cNvPr>
            <p:cNvGrpSpPr/>
            <p:nvPr/>
          </p:nvGrpSpPr>
          <p:grpSpPr>
            <a:xfrm>
              <a:off x="534372" y="4094580"/>
              <a:ext cx="633073" cy="144000"/>
              <a:chOff x="4823974" y="3848093"/>
              <a:chExt cx="633073" cy="144000"/>
            </a:xfrm>
          </p:grpSpPr>
          <p:sp>
            <p:nvSpPr>
              <p:cNvPr id="725" name="Oval 724">
                <a:extLst>
                  <a:ext uri="{FF2B5EF4-FFF2-40B4-BE49-F238E27FC236}">
                    <a16:creationId xmlns:a16="http://schemas.microsoft.com/office/drawing/2014/main" id="{A87B7F31-6C0F-7F4A-8BC4-5FAFD35E0F22}"/>
                  </a:ext>
                </a:extLst>
              </p:cNvPr>
              <p:cNvSpPr/>
              <p:nvPr/>
            </p:nvSpPr>
            <p:spPr>
              <a:xfrm>
                <a:off x="5313047"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0"/>
                  <a:solidFill>
                    <a:schemeClr val="accent1"/>
                  </a:solidFill>
                  <a:effectLst>
                    <a:outerShdw blurRad="38100" dist="25400" dir="5400000" algn="ctr" rotWithShape="0">
                      <a:srgbClr val="6E747A">
                        <a:alpha val="43000"/>
                      </a:srgbClr>
                    </a:outerShdw>
                  </a:effectLst>
                </a:endParaRPr>
              </a:p>
            </p:txBody>
          </p:sp>
          <p:sp>
            <p:nvSpPr>
              <p:cNvPr id="726" name="Oval 725">
                <a:extLst>
                  <a:ext uri="{FF2B5EF4-FFF2-40B4-BE49-F238E27FC236}">
                    <a16:creationId xmlns:a16="http://schemas.microsoft.com/office/drawing/2014/main" id="{FA30BB0A-06EC-8746-916F-716273E006D6}"/>
                  </a:ext>
                </a:extLst>
              </p:cNvPr>
              <p:cNvSpPr/>
              <p:nvPr/>
            </p:nvSpPr>
            <p:spPr>
              <a:xfrm>
                <a:off x="4823974"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0"/>
                  <a:solidFill>
                    <a:schemeClr val="accent1"/>
                  </a:solidFill>
                  <a:effectLst>
                    <a:outerShdw blurRad="38100" dist="25400" dir="5400000" algn="ctr" rotWithShape="0">
                      <a:srgbClr val="6E747A">
                        <a:alpha val="43000"/>
                      </a:srgbClr>
                    </a:outerShdw>
                  </a:effectLst>
                </a:endParaRPr>
              </a:p>
            </p:txBody>
          </p:sp>
          <p:sp>
            <p:nvSpPr>
              <p:cNvPr id="727" name="Oval 726">
                <a:extLst>
                  <a:ext uri="{FF2B5EF4-FFF2-40B4-BE49-F238E27FC236}">
                    <a16:creationId xmlns:a16="http://schemas.microsoft.com/office/drawing/2014/main" id="{BCF3ECC6-B228-3A42-A13A-2CD85E9B708E}"/>
                  </a:ext>
                </a:extLst>
              </p:cNvPr>
              <p:cNvSpPr/>
              <p:nvPr/>
            </p:nvSpPr>
            <p:spPr>
              <a:xfrm>
                <a:off x="5068510"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0"/>
                  <a:solidFill>
                    <a:schemeClr val="accent1"/>
                  </a:solidFill>
                  <a:effectLst>
                    <a:outerShdw blurRad="38100" dist="25400" dir="5400000" algn="ctr" rotWithShape="0">
                      <a:srgbClr val="6E747A">
                        <a:alpha val="43000"/>
                      </a:srgbClr>
                    </a:outerShdw>
                  </a:effectLst>
                </a:endParaRPr>
              </a:p>
            </p:txBody>
          </p:sp>
        </p:grpSp>
        <p:sp>
          <p:nvSpPr>
            <p:cNvPr id="724" name="Rectangle 723">
              <a:extLst>
                <a:ext uri="{FF2B5EF4-FFF2-40B4-BE49-F238E27FC236}">
                  <a16:creationId xmlns:a16="http://schemas.microsoft.com/office/drawing/2014/main" id="{108BA86F-E680-044C-BC5D-FDBD3D2FD0B4}"/>
                </a:ext>
              </a:extLst>
            </p:cNvPr>
            <p:cNvSpPr/>
            <p:nvPr/>
          </p:nvSpPr>
          <p:spPr>
            <a:xfrm>
              <a:off x="321934" y="4096671"/>
              <a:ext cx="144000" cy="144000"/>
            </a:xfrm>
            <a:prstGeom prst="rect">
              <a:avLst/>
            </a:prstGeom>
            <a:solidFill>
              <a:schemeClr val="tx1">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0"/>
                <a:solidFill>
                  <a:schemeClr val="accent1"/>
                </a:solidFill>
                <a:effectLst>
                  <a:outerShdw blurRad="38100" dist="25400" dir="5400000" algn="ctr" rotWithShape="0">
                    <a:srgbClr val="6E747A">
                      <a:alpha val="43000"/>
                    </a:srgbClr>
                  </a:outerShdw>
                </a:effectLst>
              </a:endParaRPr>
            </a:p>
          </p:txBody>
        </p:sp>
      </p:grpSp>
      <p:grpSp>
        <p:nvGrpSpPr>
          <p:cNvPr id="728" name="Group 727">
            <a:extLst>
              <a:ext uri="{FF2B5EF4-FFF2-40B4-BE49-F238E27FC236}">
                <a16:creationId xmlns:a16="http://schemas.microsoft.com/office/drawing/2014/main" id="{28B6E428-DA53-EB46-8AC2-6ABDEA9AE7CE}"/>
              </a:ext>
            </a:extLst>
          </p:cNvPr>
          <p:cNvGrpSpPr/>
          <p:nvPr/>
        </p:nvGrpSpPr>
        <p:grpSpPr>
          <a:xfrm>
            <a:off x="9289985" y="2071109"/>
            <a:ext cx="845511" cy="146091"/>
            <a:chOff x="321934" y="4094580"/>
            <a:chExt cx="845511" cy="146091"/>
          </a:xfrm>
        </p:grpSpPr>
        <p:grpSp>
          <p:nvGrpSpPr>
            <p:cNvPr id="729" name="Group 728">
              <a:extLst>
                <a:ext uri="{FF2B5EF4-FFF2-40B4-BE49-F238E27FC236}">
                  <a16:creationId xmlns:a16="http://schemas.microsoft.com/office/drawing/2014/main" id="{FDA87FF0-6127-9243-9384-E3E22761C549}"/>
                </a:ext>
              </a:extLst>
            </p:cNvPr>
            <p:cNvGrpSpPr/>
            <p:nvPr/>
          </p:nvGrpSpPr>
          <p:grpSpPr>
            <a:xfrm>
              <a:off x="534372" y="4094580"/>
              <a:ext cx="633073" cy="144000"/>
              <a:chOff x="4823974" y="3848093"/>
              <a:chExt cx="633073" cy="144000"/>
            </a:xfrm>
          </p:grpSpPr>
          <p:sp>
            <p:nvSpPr>
              <p:cNvPr id="731" name="Oval 730">
                <a:extLst>
                  <a:ext uri="{FF2B5EF4-FFF2-40B4-BE49-F238E27FC236}">
                    <a16:creationId xmlns:a16="http://schemas.microsoft.com/office/drawing/2014/main" id="{E2D6A3CD-D72B-0E48-AD2F-2EDB68AB506C}"/>
                  </a:ext>
                </a:extLst>
              </p:cNvPr>
              <p:cNvSpPr/>
              <p:nvPr/>
            </p:nvSpPr>
            <p:spPr>
              <a:xfrm>
                <a:off x="5313047"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0"/>
                  <a:solidFill>
                    <a:schemeClr val="accent1"/>
                  </a:solidFill>
                  <a:effectLst>
                    <a:outerShdw blurRad="38100" dist="25400" dir="5400000" algn="ctr" rotWithShape="0">
                      <a:srgbClr val="6E747A">
                        <a:alpha val="43000"/>
                      </a:srgbClr>
                    </a:outerShdw>
                  </a:effectLst>
                </a:endParaRPr>
              </a:p>
            </p:txBody>
          </p:sp>
          <p:sp>
            <p:nvSpPr>
              <p:cNvPr id="732" name="Oval 731">
                <a:extLst>
                  <a:ext uri="{FF2B5EF4-FFF2-40B4-BE49-F238E27FC236}">
                    <a16:creationId xmlns:a16="http://schemas.microsoft.com/office/drawing/2014/main" id="{EEFF0EFB-13AE-F04B-A532-C284259862A5}"/>
                  </a:ext>
                </a:extLst>
              </p:cNvPr>
              <p:cNvSpPr/>
              <p:nvPr/>
            </p:nvSpPr>
            <p:spPr>
              <a:xfrm>
                <a:off x="4823974"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0"/>
                  <a:solidFill>
                    <a:schemeClr val="accent1"/>
                  </a:solidFill>
                  <a:effectLst>
                    <a:outerShdw blurRad="38100" dist="25400" dir="5400000" algn="ctr" rotWithShape="0">
                      <a:srgbClr val="6E747A">
                        <a:alpha val="43000"/>
                      </a:srgbClr>
                    </a:outerShdw>
                  </a:effectLst>
                </a:endParaRPr>
              </a:p>
            </p:txBody>
          </p:sp>
          <p:sp>
            <p:nvSpPr>
              <p:cNvPr id="733" name="Oval 732">
                <a:extLst>
                  <a:ext uri="{FF2B5EF4-FFF2-40B4-BE49-F238E27FC236}">
                    <a16:creationId xmlns:a16="http://schemas.microsoft.com/office/drawing/2014/main" id="{5AC2A20D-30EB-0E4E-9634-CF7D727C1D03}"/>
                  </a:ext>
                </a:extLst>
              </p:cNvPr>
              <p:cNvSpPr/>
              <p:nvPr/>
            </p:nvSpPr>
            <p:spPr>
              <a:xfrm>
                <a:off x="5068510"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0"/>
                  <a:solidFill>
                    <a:schemeClr val="accent1"/>
                  </a:solidFill>
                  <a:effectLst>
                    <a:outerShdw blurRad="38100" dist="25400" dir="5400000" algn="ctr" rotWithShape="0">
                      <a:srgbClr val="6E747A">
                        <a:alpha val="43000"/>
                      </a:srgbClr>
                    </a:outerShdw>
                  </a:effectLst>
                </a:endParaRPr>
              </a:p>
            </p:txBody>
          </p:sp>
        </p:grpSp>
        <p:sp>
          <p:nvSpPr>
            <p:cNvPr id="730" name="Rectangle 729">
              <a:extLst>
                <a:ext uri="{FF2B5EF4-FFF2-40B4-BE49-F238E27FC236}">
                  <a16:creationId xmlns:a16="http://schemas.microsoft.com/office/drawing/2014/main" id="{525BC81F-41BC-1943-8DBE-68A6FAB75BC9}"/>
                </a:ext>
              </a:extLst>
            </p:cNvPr>
            <p:cNvSpPr/>
            <p:nvPr/>
          </p:nvSpPr>
          <p:spPr>
            <a:xfrm>
              <a:off x="321934" y="4096671"/>
              <a:ext cx="144000" cy="144000"/>
            </a:xfrm>
            <a:prstGeom prst="rect">
              <a:avLst/>
            </a:prstGeom>
            <a:solidFill>
              <a:schemeClr val="tx1">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0"/>
                <a:solidFill>
                  <a:schemeClr val="accent1"/>
                </a:solidFill>
                <a:effectLst>
                  <a:outerShdw blurRad="38100" dist="25400" dir="5400000" algn="ctr" rotWithShape="0">
                    <a:srgbClr val="6E747A">
                      <a:alpha val="43000"/>
                    </a:srgbClr>
                  </a:outerShdw>
                </a:effectLst>
              </a:endParaRPr>
            </a:p>
          </p:txBody>
        </p:sp>
      </p:grpSp>
      <p:grpSp>
        <p:nvGrpSpPr>
          <p:cNvPr id="734" name="Group 733">
            <a:extLst>
              <a:ext uri="{FF2B5EF4-FFF2-40B4-BE49-F238E27FC236}">
                <a16:creationId xmlns:a16="http://schemas.microsoft.com/office/drawing/2014/main" id="{D60F52EE-B297-214D-9872-83A25869B01E}"/>
              </a:ext>
            </a:extLst>
          </p:cNvPr>
          <p:cNvGrpSpPr/>
          <p:nvPr/>
        </p:nvGrpSpPr>
        <p:grpSpPr>
          <a:xfrm>
            <a:off x="9289985" y="2820333"/>
            <a:ext cx="845511" cy="146091"/>
            <a:chOff x="321934" y="4094580"/>
            <a:chExt cx="845511" cy="146091"/>
          </a:xfrm>
        </p:grpSpPr>
        <p:grpSp>
          <p:nvGrpSpPr>
            <p:cNvPr id="735" name="Group 734">
              <a:extLst>
                <a:ext uri="{FF2B5EF4-FFF2-40B4-BE49-F238E27FC236}">
                  <a16:creationId xmlns:a16="http://schemas.microsoft.com/office/drawing/2014/main" id="{CCB306BF-0BBE-6A44-9902-9C110BADB479}"/>
                </a:ext>
              </a:extLst>
            </p:cNvPr>
            <p:cNvGrpSpPr/>
            <p:nvPr/>
          </p:nvGrpSpPr>
          <p:grpSpPr>
            <a:xfrm>
              <a:off x="534372" y="4094580"/>
              <a:ext cx="633073" cy="144000"/>
              <a:chOff x="4823974" y="3848093"/>
              <a:chExt cx="633073" cy="144000"/>
            </a:xfrm>
          </p:grpSpPr>
          <p:sp>
            <p:nvSpPr>
              <p:cNvPr id="737" name="Oval 736">
                <a:extLst>
                  <a:ext uri="{FF2B5EF4-FFF2-40B4-BE49-F238E27FC236}">
                    <a16:creationId xmlns:a16="http://schemas.microsoft.com/office/drawing/2014/main" id="{72451125-5E6F-5640-9619-869D535DB57A}"/>
                  </a:ext>
                </a:extLst>
              </p:cNvPr>
              <p:cNvSpPr/>
              <p:nvPr/>
            </p:nvSpPr>
            <p:spPr>
              <a:xfrm>
                <a:off x="5313047"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0"/>
                  <a:solidFill>
                    <a:schemeClr val="accent1"/>
                  </a:solidFill>
                  <a:effectLst>
                    <a:outerShdw blurRad="38100" dist="25400" dir="5400000" algn="ctr" rotWithShape="0">
                      <a:srgbClr val="6E747A">
                        <a:alpha val="43000"/>
                      </a:srgbClr>
                    </a:outerShdw>
                  </a:effectLst>
                </a:endParaRPr>
              </a:p>
            </p:txBody>
          </p:sp>
          <p:sp>
            <p:nvSpPr>
              <p:cNvPr id="738" name="Oval 737">
                <a:extLst>
                  <a:ext uri="{FF2B5EF4-FFF2-40B4-BE49-F238E27FC236}">
                    <a16:creationId xmlns:a16="http://schemas.microsoft.com/office/drawing/2014/main" id="{D5DED363-60EC-E44F-8B35-894B3907E290}"/>
                  </a:ext>
                </a:extLst>
              </p:cNvPr>
              <p:cNvSpPr/>
              <p:nvPr/>
            </p:nvSpPr>
            <p:spPr>
              <a:xfrm>
                <a:off x="4823974"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0"/>
                  <a:solidFill>
                    <a:schemeClr val="accent1"/>
                  </a:solidFill>
                  <a:effectLst>
                    <a:outerShdw blurRad="38100" dist="25400" dir="5400000" algn="ctr" rotWithShape="0">
                      <a:srgbClr val="6E747A">
                        <a:alpha val="43000"/>
                      </a:srgbClr>
                    </a:outerShdw>
                  </a:effectLst>
                </a:endParaRPr>
              </a:p>
            </p:txBody>
          </p:sp>
          <p:sp>
            <p:nvSpPr>
              <p:cNvPr id="739" name="Oval 738">
                <a:extLst>
                  <a:ext uri="{FF2B5EF4-FFF2-40B4-BE49-F238E27FC236}">
                    <a16:creationId xmlns:a16="http://schemas.microsoft.com/office/drawing/2014/main" id="{1351760B-B7CB-5D40-8671-1A03C23CBC8E}"/>
                  </a:ext>
                </a:extLst>
              </p:cNvPr>
              <p:cNvSpPr/>
              <p:nvPr/>
            </p:nvSpPr>
            <p:spPr>
              <a:xfrm>
                <a:off x="5068510"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0"/>
                  <a:solidFill>
                    <a:schemeClr val="accent1"/>
                  </a:solidFill>
                  <a:effectLst>
                    <a:outerShdw blurRad="38100" dist="25400" dir="5400000" algn="ctr" rotWithShape="0">
                      <a:srgbClr val="6E747A">
                        <a:alpha val="43000"/>
                      </a:srgbClr>
                    </a:outerShdw>
                  </a:effectLst>
                </a:endParaRPr>
              </a:p>
            </p:txBody>
          </p:sp>
        </p:grpSp>
        <p:sp>
          <p:nvSpPr>
            <p:cNvPr id="736" name="Rectangle 735">
              <a:extLst>
                <a:ext uri="{FF2B5EF4-FFF2-40B4-BE49-F238E27FC236}">
                  <a16:creationId xmlns:a16="http://schemas.microsoft.com/office/drawing/2014/main" id="{03A52993-DF56-D54A-A0E2-7E552AC448A2}"/>
                </a:ext>
              </a:extLst>
            </p:cNvPr>
            <p:cNvSpPr/>
            <p:nvPr/>
          </p:nvSpPr>
          <p:spPr>
            <a:xfrm>
              <a:off x="321934" y="4096671"/>
              <a:ext cx="144000" cy="14400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0"/>
                <a:solidFill>
                  <a:schemeClr val="accent1"/>
                </a:solidFill>
                <a:effectLst>
                  <a:outerShdw blurRad="38100" dist="25400" dir="5400000" algn="ctr" rotWithShape="0">
                    <a:srgbClr val="6E747A">
                      <a:alpha val="43000"/>
                    </a:srgbClr>
                  </a:outerShdw>
                </a:effectLst>
              </a:endParaRPr>
            </a:p>
          </p:txBody>
        </p:sp>
      </p:grpSp>
      <p:grpSp>
        <p:nvGrpSpPr>
          <p:cNvPr id="740" name="Group 739">
            <a:extLst>
              <a:ext uri="{FF2B5EF4-FFF2-40B4-BE49-F238E27FC236}">
                <a16:creationId xmlns:a16="http://schemas.microsoft.com/office/drawing/2014/main" id="{9DBAA423-F811-4346-A8BB-EFED46C807B1}"/>
              </a:ext>
            </a:extLst>
          </p:cNvPr>
          <p:cNvGrpSpPr/>
          <p:nvPr/>
        </p:nvGrpSpPr>
        <p:grpSpPr>
          <a:xfrm>
            <a:off x="9289985" y="3194947"/>
            <a:ext cx="845511" cy="146091"/>
            <a:chOff x="321934" y="4094580"/>
            <a:chExt cx="845511" cy="146091"/>
          </a:xfrm>
        </p:grpSpPr>
        <p:grpSp>
          <p:nvGrpSpPr>
            <p:cNvPr id="741" name="Group 740">
              <a:extLst>
                <a:ext uri="{FF2B5EF4-FFF2-40B4-BE49-F238E27FC236}">
                  <a16:creationId xmlns:a16="http://schemas.microsoft.com/office/drawing/2014/main" id="{084C70F6-8A6C-314E-A15D-7FADACCFA69E}"/>
                </a:ext>
              </a:extLst>
            </p:cNvPr>
            <p:cNvGrpSpPr/>
            <p:nvPr/>
          </p:nvGrpSpPr>
          <p:grpSpPr>
            <a:xfrm>
              <a:off x="534372" y="4094580"/>
              <a:ext cx="633073" cy="144000"/>
              <a:chOff x="4823974" y="3848093"/>
              <a:chExt cx="633073" cy="144000"/>
            </a:xfrm>
          </p:grpSpPr>
          <p:sp>
            <p:nvSpPr>
              <p:cNvPr id="743" name="Oval 742">
                <a:extLst>
                  <a:ext uri="{FF2B5EF4-FFF2-40B4-BE49-F238E27FC236}">
                    <a16:creationId xmlns:a16="http://schemas.microsoft.com/office/drawing/2014/main" id="{EB350578-B2D7-B641-A112-C6C63A842840}"/>
                  </a:ext>
                </a:extLst>
              </p:cNvPr>
              <p:cNvSpPr/>
              <p:nvPr/>
            </p:nvSpPr>
            <p:spPr>
              <a:xfrm>
                <a:off x="5313047"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0"/>
                  <a:solidFill>
                    <a:schemeClr val="accent1"/>
                  </a:solidFill>
                  <a:effectLst>
                    <a:outerShdw blurRad="38100" dist="25400" dir="5400000" algn="ctr" rotWithShape="0">
                      <a:srgbClr val="6E747A">
                        <a:alpha val="43000"/>
                      </a:srgbClr>
                    </a:outerShdw>
                  </a:effectLst>
                </a:endParaRPr>
              </a:p>
            </p:txBody>
          </p:sp>
          <p:sp>
            <p:nvSpPr>
              <p:cNvPr id="744" name="Oval 743">
                <a:extLst>
                  <a:ext uri="{FF2B5EF4-FFF2-40B4-BE49-F238E27FC236}">
                    <a16:creationId xmlns:a16="http://schemas.microsoft.com/office/drawing/2014/main" id="{B3B00F52-C25B-9C41-A2C9-DD88EB3050B4}"/>
                  </a:ext>
                </a:extLst>
              </p:cNvPr>
              <p:cNvSpPr/>
              <p:nvPr/>
            </p:nvSpPr>
            <p:spPr>
              <a:xfrm>
                <a:off x="4823974"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0"/>
                  <a:solidFill>
                    <a:schemeClr val="accent1"/>
                  </a:solidFill>
                  <a:effectLst>
                    <a:outerShdw blurRad="38100" dist="25400" dir="5400000" algn="ctr" rotWithShape="0">
                      <a:srgbClr val="6E747A">
                        <a:alpha val="43000"/>
                      </a:srgbClr>
                    </a:outerShdw>
                  </a:effectLst>
                </a:endParaRPr>
              </a:p>
            </p:txBody>
          </p:sp>
          <p:sp>
            <p:nvSpPr>
              <p:cNvPr id="745" name="Oval 744">
                <a:extLst>
                  <a:ext uri="{FF2B5EF4-FFF2-40B4-BE49-F238E27FC236}">
                    <a16:creationId xmlns:a16="http://schemas.microsoft.com/office/drawing/2014/main" id="{48FD4CC9-8070-644E-AA93-EF5A9C4A7119}"/>
                  </a:ext>
                </a:extLst>
              </p:cNvPr>
              <p:cNvSpPr/>
              <p:nvPr/>
            </p:nvSpPr>
            <p:spPr>
              <a:xfrm>
                <a:off x="5068510"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0"/>
                  <a:solidFill>
                    <a:schemeClr val="accent1"/>
                  </a:solidFill>
                  <a:effectLst>
                    <a:outerShdw blurRad="38100" dist="25400" dir="5400000" algn="ctr" rotWithShape="0">
                      <a:srgbClr val="6E747A">
                        <a:alpha val="43000"/>
                      </a:srgbClr>
                    </a:outerShdw>
                  </a:effectLst>
                </a:endParaRPr>
              </a:p>
            </p:txBody>
          </p:sp>
        </p:grpSp>
        <p:sp>
          <p:nvSpPr>
            <p:cNvPr id="742" name="Rectangle 741">
              <a:extLst>
                <a:ext uri="{FF2B5EF4-FFF2-40B4-BE49-F238E27FC236}">
                  <a16:creationId xmlns:a16="http://schemas.microsoft.com/office/drawing/2014/main" id="{EBC6E751-2A09-3647-A75F-816602906F9C}"/>
                </a:ext>
              </a:extLst>
            </p:cNvPr>
            <p:cNvSpPr/>
            <p:nvPr/>
          </p:nvSpPr>
          <p:spPr>
            <a:xfrm>
              <a:off x="321934" y="4096671"/>
              <a:ext cx="144000" cy="144000"/>
            </a:xfrm>
            <a:prstGeom prst="rect">
              <a:avLst/>
            </a:prstGeom>
            <a:solidFill>
              <a:schemeClr val="tx1">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0"/>
                <a:solidFill>
                  <a:schemeClr val="accent1"/>
                </a:solidFill>
                <a:effectLst>
                  <a:outerShdw blurRad="38100" dist="25400" dir="5400000" algn="ctr" rotWithShape="0">
                    <a:srgbClr val="6E747A">
                      <a:alpha val="43000"/>
                    </a:srgbClr>
                  </a:outerShdw>
                </a:effectLst>
              </a:endParaRPr>
            </a:p>
          </p:txBody>
        </p:sp>
      </p:grpSp>
      <p:grpSp>
        <p:nvGrpSpPr>
          <p:cNvPr id="746" name="Group 745">
            <a:extLst>
              <a:ext uri="{FF2B5EF4-FFF2-40B4-BE49-F238E27FC236}">
                <a16:creationId xmlns:a16="http://schemas.microsoft.com/office/drawing/2014/main" id="{49C4C0EA-388F-3E49-8145-445DD317C490}"/>
              </a:ext>
            </a:extLst>
          </p:cNvPr>
          <p:cNvGrpSpPr/>
          <p:nvPr/>
        </p:nvGrpSpPr>
        <p:grpSpPr>
          <a:xfrm>
            <a:off x="9289985" y="3007639"/>
            <a:ext cx="845511" cy="146091"/>
            <a:chOff x="321934" y="4094580"/>
            <a:chExt cx="845511" cy="146091"/>
          </a:xfrm>
        </p:grpSpPr>
        <p:grpSp>
          <p:nvGrpSpPr>
            <p:cNvPr id="747" name="Group 746">
              <a:extLst>
                <a:ext uri="{FF2B5EF4-FFF2-40B4-BE49-F238E27FC236}">
                  <a16:creationId xmlns:a16="http://schemas.microsoft.com/office/drawing/2014/main" id="{5693FCE8-036B-6F4E-8C0C-9ACC1A224616}"/>
                </a:ext>
              </a:extLst>
            </p:cNvPr>
            <p:cNvGrpSpPr/>
            <p:nvPr/>
          </p:nvGrpSpPr>
          <p:grpSpPr>
            <a:xfrm>
              <a:off x="534372" y="4094580"/>
              <a:ext cx="633073" cy="144000"/>
              <a:chOff x="4823974" y="3848093"/>
              <a:chExt cx="633073" cy="144000"/>
            </a:xfrm>
          </p:grpSpPr>
          <p:sp>
            <p:nvSpPr>
              <p:cNvPr id="749" name="Oval 748">
                <a:extLst>
                  <a:ext uri="{FF2B5EF4-FFF2-40B4-BE49-F238E27FC236}">
                    <a16:creationId xmlns:a16="http://schemas.microsoft.com/office/drawing/2014/main" id="{DD5A5E01-96FE-7B4E-9CD7-459DA029B745}"/>
                  </a:ext>
                </a:extLst>
              </p:cNvPr>
              <p:cNvSpPr/>
              <p:nvPr/>
            </p:nvSpPr>
            <p:spPr>
              <a:xfrm>
                <a:off x="5313047"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0"/>
                  <a:solidFill>
                    <a:schemeClr val="accent1"/>
                  </a:solidFill>
                  <a:effectLst>
                    <a:outerShdw blurRad="38100" dist="25400" dir="5400000" algn="ctr" rotWithShape="0">
                      <a:srgbClr val="6E747A">
                        <a:alpha val="43000"/>
                      </a:srgbClr>
                    </a:outerShdw>
                  </a:effectLst>
                </a:endParaRPr>
              </a:p>
            </p:txBody>
          </p:sp>
          <p:sp>
            <p:nvSpPr>
              <p:cNvPr id="750" name="Oval 749">
                <a:extLst>
                  <a:ext uri="{FF2B5EF4-FFF2-40B4-BE49-F238E27FC236}">
                    <a16:creationId xmlns:a16="http://schemas.microsoft.com/office/drawing/2014/main" id="{293769EF-FF7C-A740-BF4D-E8832A58B66B}"/>
                  </a:ext>
                </a:extLst>
              </p:cNvPr>
              <p:cNvSpPr/>
              <p:nvPr/>
            </p:nvSpPr>
            <p:spPr>
              <a:xfrm>
                <a:off x="4823974"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0"/>
                  <a:solidFill>
                    <a:schemeClr val="accent1"/>
                  </a:solidFill>
                  <a:effectLst>
                    <a:outerShdw blurRad="38100" dist="25400" dir="5400000" algn="ctr" rotWithShape="0">
                      <a:srgbClr val="6E747A">
                        <a:alpha val="43000"/>
                      </a:srgbClr>
                    </a:outerShdw>
                  </a:effectLst>
                </a:endParaRPr>
              </a:p>
            </p:txBody>
          </p:sp>
          <p:sp>
            <p:nvSpPr>
              <p:cNvPr id="751" name="Oval 750">
                <a:extLst>
                  <a:ext uri="{FF2B5EF4-FFF2-40B4-BE49-F238E27FC236}">
                    <a16:creationId xmlns:a16="http://schemas.microsoft.com/office/drawing/2014/main" id="{2FC538C8-F3DA-E647-A3DD-BCC47817DACA}"/>
                  </a:ext>
                </a:extLst>
              </p:cNvPr>
              <p:cNvSpPr/>
              <p:nvPr/>
            </p:nvSpPr>
            <p:spPr>
              <a:xfrm>
                <a:off x="5068510"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0"/>
                  <a:solidFill>
                    <a:schemeClr val="accent1"/>
                  </a:solidFill>
                  <a:effectLst>
                    <a:outerShdw blurRad="38100" dist="25400" dir="5400000" algn="ctr" rotWithShape="0">
                      <a:srgbClr val="6E747A">
                        <a:alpha val="43000"/>
                      </a:srgbClr>
                    </a:outerShdw>
                  </a:effectLst>
                </a:endParaRPr>
              </a:p>
            </p:txBody>
          </p:sp>
        </p:grpSp>
        <p:sp>
          <p:nvSpPr>
            <p:cNvPr id="748" name="Rectangle 747">
              <a:extLst>
                <a:ext uri="{FF2B5EF4-FFF2-40B4-BE49-F238E27FC236}">
                  <a16:creationId xmlns:a16="http://schemas.microsoft.com/office/drawing/2014/main" id="{5847E18F-C819-8946-85FA-DC92A4162806}"/>
                </a:ext>
              </a:extLst>
            </p:cNvPr>
            <p:cNvSpPr/>
            <p:nvPr/>
          </p:nvSpPr>
          <p:spPr>
            <a:xfrm>
              <a:off x="321934" y="4096671"/>
              <a:ext cx="144000" cy="144000"/>
            </a:xfrm>
            <a:prstGeom prst="rect">
              <a:avLst/>
            </a:prstGeom>
            <a:solidFill>
              <a:schemeClr val="tx1">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0"/>
                <a:solidFill>
                  <a:schemeClr val="accent1"/>
                </a:solidFill>
                <a:effectLst>
                  <a:outerShdw blurRad="38100" dist="25400" dir="5400000" algn="ctr" rotWithShape="0">
                    <a:srgbClr val="6E747A">
                      <a:alpha val="43000"/>
                    </a:srgbClr>
                  </a:outerShdw>
                </a:effectLst>
              </a:endParaRPr>
            </a:p>
          </p:txBody>
        </p:sp>
      </p:grpSp>
      <p:grpSp>
        <p:nvGrpSpPr>
          <p:cNvPr id="752" name="Group 751">
            <a:extLst>
              <a:ext uri="{FF2B5EF4-FFF2-40B4-BE49-F238E27FC236}">
                <a16:creationId xmlns:a16="http://schemas.microsoft.com/office/drawing/2014/main" id="{DDAE908F-48D5-2D4A-97C1-3EE7C9862F91}"/>
              </a:ext>
            </a:extLst>
          </p:cNvPr>
          <p:cNvGrpSpPr/>
          <p:nvPr/>
        </p:nvGrpSpPr>
        <p:grpSpPr>
          <a:xfrm>
            <a:off x="9289985" y="777461"/>
            <a:ext cx="356438" cy="146091"/>
            <a:chOff x="321934" y="4094580"/>
            <a:chExt cx="356438" cy="146091"/>
          </a:xfrm>
        </p:grpSpPr>
        <p:sp>
          <p:nvSpPr>
            <p:cNvPr id="756" name="Oval 755">
              <a:extLst>
                <a:ext uri="{FF2B5EF4-FFF2-40B4-BE49-F238E27FC236}">
                  <a16:creationId xmlns:a16="http://schemas.microsoft.com/office/drawing/2014/main" id="{894523FD-9E85-814E-9605-4CCA9057631F}"/>
                </a:ext>
              </a:extLst>
            </p:cNvPr>
            <p:cNvSpPr/>
            <p:nvPr/>
          </p:nvSpPr>
          <p:spPr>
            <a:xfrm>
              <a:off x="534372" y="4094580"/>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0"/>
                <a:solidFill>
                  <a:schemeClr val="accent1"/>
                </a:solidFill>
                <a:effectLst>
                  <a:outerShdw blurRad="38100" dist="25400" dir="5400000" algn="ctr" rotWithShape="0">
                    <a:srgbClr val="6E747A">
                      <a:alpha val="43000"/>
                    </a:srgbClr>
                  </a:outerShdw>
                </a:effectLst>
              </a:endParaRPr>
            </a:p>
          </p:txBody>
        </p:sp>
        <p:sp>
          <p:nvSpPr>
            <p:cNvPr id="754" name="Rectangle 753">
              <a:extLst>
                <a:ext uri="{FF2B5EF4-FFF2-40B4-BE49-F238E27FC236}">
                  <a16:creationId xmlns:a16="http://schemas.microsoft.com/office/drawing/2014/main" id="{B087B9FF-1297-D249-8439-D50630BE0EFC}"/>
                </a:ext>
              </a:extLst>
            </p:cNvPr>
            <p:cNvSpPr/>
            <p:nvPr/>
          </p:nvSpPr>
          <p:spPr>
            <a:xfrm>
              <a:off x="321934" y="4096671"/>
              <a:ext cx="144000" cy="1440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n w="0"/>
                <a:solidFill>
                  <a:schemeClr val="accent1"/>
                </a:solidFill>
                <a:effectLst>
                  <a:outerShdw blurRad="38100" dist="25400" dir="5400000" algn="ctr" rotWithShape="0">
                    <a:srgbClr val="6E747A">
                      <a:alpha val="43000"/>
                    </a:srgbClr>
                  </a:outerShdw>
                </a:effectLst>
              </a:endParaRPr>
            </a:p>
          </p:txBody>
        </p:sp>
      </p:grpSp>
      <p:grpSp>
        <p:nvGrpSpPr>
          <p:cNvPr id="339" name="Group 338">
            <a:extLst>
              <a:ext uri="{FF2B5EF4-FFF2-40B4-BE49-F238E27FC236}">
                <a16:creationId xmlns:a16="http://schemas.microsoft.com/office/drawing/2014/main" id="{1DB661DD-7617-A14C-A608-4185D58F6FCE}"/>
              </a:ext>
            </a:extLst>
          </p:cNvPr>
          <p:cNvGrpSpPr/>
          <p:nvPr/>
        </p:nvGrpSpPr>
        <p:grpSpPr>
          <a:xfrm>
            <a:off x="3121981" y="2946212"/>
            <a:ext cx="633073" cy="144000"/>
            <a:chOff x="3090267" y="3235296"/>
            <a:chExt cx="633073" cy="144000"/>
          </a:xfrm>
        </p:grpSpPr>
        <p:sp>
          <p:nvSpPr>
            <p:cNvPr id="340" name="Oval 339">
              <a:extLst>
                <a:ext uri="{FF2B5EF4-FFF2-40B4-BE49-F238E27FC236}">
                  <a16:creationId xmlns:a16="http://schemas.microsoft.com/office/drawing/2014/main" id="{6FC17EAA-DBD4-1346-8E70-84009A7B22DA}"/>
                </a:ext>
              </a:extLst>
            </p:cNvPr>
            <p:cNvSpPr/>
            <p:nvPr/>
          </p:nvSpPr>
          <p:spPr>
            <a:xfrm>
              <a:off x="3579340" y="3235296"/>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1" name="Oval 340">
              <a:extLst>
                <a:ext uri="{FF2B5EF4-FFF2-40B4-BE49-F238E27FC236}">
                  <a16:creationId xmlns:a16="http://schemas.microsoft.com/office/drawing/2014/main" id="{7C7067EB-D07C-8342-B205-571F278C0924}"/>
                </a:ext>
              </a:extLst>
            </p:cNvPr>
            <p:cNvSpPr/>
            <p:nvPr/>
          </p:nvSpPr>
          <p:spPr>
            <a:xfrm>
              <a:off x="3090267" y="3235296"/>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2" name="Oval 341">
              <a:extLst>
                <a:ext uri="{FF2B5EF4-FFF2-40B4-BE49-F238E27FC236}">
                  <a16:creationId xmlns:a16="http://schemas.microsoft.com/office/drawing/2014/main" id="{FBCE0DB7-094B-2740-9DAA-73E962059916}"/>
                </a:ext>
              </a:extLst>
            </p:cNvPr>
            <p:cNvSpPr/>
            <p:nvPr/>
          </p:nvSpPr>
          <p:spPr>
            <a:xfrm>
              <a:off x="3334803" y="3235296"/>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43" name="Group 342">
            <a:extLst>
              <a:ext uri="{FF2B5EF4-FFF2-40B4-BE49-F238E27FC236}">
                <a16:creationId xmlns:a16="http://schemas.microsoft.com/office/drawing/2014/main" id="{90DE7618-5D3E-D745-96BF-93F59F45885F}"/>
              </a:ext>
            </a:extLst>
          </p:cNvPr>
          <p:cNvGrpSpPr/>
          <p:nvPr/>
        </p:nvGrpSpPr>
        <p:grpSpPr>
          <a:xfrm>
            <a:off x="5117237" y="2858795"/>
            <a:ext cx="633073" cy="144000"/>
            <a:chOff x="5054840" y="3420946"/>
            <a:chExt cx="633073" cy="144000"/>
          </a:xfrm>
        </p:grpSpPr>
        <p:sp>
          <p:nvSpPr>
            <p:cNvPr id="344" name="Oval 343">
              <a:extLst>
                <a:ext uri="{FF2B5EF4-FFF2-40B4-BE49-F238E27FC236}">
                  <a16:creationId xmlns:a16="http://schemas.microsoft.com/office/drawing/2014/main" id="{1867E3F8-DC22-7443-8BE9-0963BFA428B2}"/>
                </a:ext>
              </a:extLst>
            </p:cNvPr>
            <p:cNvSpPr/>
            <p:nvPr/>
          </p:nvSpPr>
          <p:spPr>
            <a:xfrm>
              <a:off x="5543913" y="3420946"/>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5" name="Oval 344">
              <a:extLst>
                <a:ext uri="{FF2B5EF4-FFF2-40B4-BE49-F238E27FC236}">
                  <a16:creationId xmlns:a16="http://schemas.microsoft.com/office/drawing/2014/main" id="{5DAD345C-4287-E34D-A483-F8625A21672D}"/>
                </a:ext>
              </a:extLst>
            </p:cNvPr>
            <p:cNvSpPr/>
            <p:nvPr/>
          </p:nvSpPr>
          <p:spPr>
            <a:xfrm>
              <a:off x="5054840" y="3420946"/>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6" name="Oval 345">
              <a:extLst>
                <a:ext uri="{FF2B5EF4-FFF2-40B4-BE49-F238E27FC236}">
                  <a16:creationId xmlns:a16="http://schemas.microsoft.com/office/drawing/2014/main" id="{D4D15304-77D8-0E4F-BEF4-D3AFD370C87F}"/>
                </a:ext>
              </a:extLst>
            </p:cNvPr>
            <p:cNvSpPr/>
            <p:nvPr/>
          </p:nvSpPr>
          <p:spPr>
            <a:xfrm>
              <a:off x="5299376" y="3420946"/>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47" name="Group 346">
            <a:extLst>
              <a:ext uri="{FF2B5EF4-FFF2-40B4-BE49-F238E27FC236}">
                <a16:creationId xmlns:a16="http://schemas.microsoft.com/office/drawing/2014/main" id="{9FB222AE-AD21-FD4B-87EB-E2C7E1096D3B}"/>
              </a:ext>
            </a:extLst>
          </p:cNvPr>
          <p:cNvGrpSpPr/>
          <p:nvPr/>
        </p:nvGrpSpPr>
        <p:grpSpPr>
          <a:xfrm>
            <a:off x="6284575" y="2858795"/>
            <a:ext cx="633073" cy="144000"/>
            <a:chOff x="5872254" y="3407096"/>
            <a:chExt cx="633073" cy="144000"/>
          </a:xfrm>
        </p:grpSpPr>
        <p:sp>
          <p:nvSpPr>
            <p:cNvPr id="348" name="Oval 347">
              <a:extLst>
                <a:ext uri="{FF2B5EF4-FFF2-40B4-BE49-F238E27FC236}">
                  <a16:creationId xmlns:a16="http://schemas.microsoft.com/office/drawing/2014/main" id="{4CBEF1C7-EAFE-E245-B8BC-B2246D6042BD}"/>
                </a:ext>
              </a:extLst>
            </p:cNvPr>
            <p:cNvSpPr/>
            <p:nvPr/>
          </p:nvSpPr>
          <p:spPr>
            <a:xfrm>
              <a:off x="6361327" y="3407096"/>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9" name="Oval 348">
              <a:extLst>
                <a:ext uri="{FF2B5EF4-FFF2-40B4-BE49-F238E27FC236}">
                  <a16:creationId xmlns:a16="http://schemas.microsoft.com/office/drawing/2014/main" id="{AF4C6658-0C25-BC48-AF3A-3FE419143594}"/>
                </a:ext>
              </a:extLst>
            </p:cNvPr>
            <p:cNvSpPr/>
            <p:nvPr/>
          </p:nvSpPr>
          <p:spPr>
            <a:xfrm>
              <a:off x="5872254" y="3407096"/>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0" name="Oval 349">
              <a:extLst>
                <a:ext uri="{FF2B5EF4-FFF2-40B4-BE49-F238E27FC236}">
                  <a16:creationId xmlns:a16="http://schemas.microsoft.com/office/drawing/2014/main" id="{B1BF36EC-805B-3546-BD64-D90EEDBB1918}"/>
                </a:ext>
              </a:extLst>
            </p:cNvPr>
            <p:cNvSpPr/>
            <p:nvPr/>
          </p:nvSpPr>
          <p:spPr>
            <a:xfrm>
              <a:off x="6116790" y="3407096"/>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51" name="Group 350">
            <a:extLst>
              <a:ext uri="{FF2B5EF4-FFF2-40B4-BE49-F238E27FC236}">
                <a16:creationId xmlns:a16="http://schemas.microsoft.com/office/drawing/2014/main" id="{E25508FB-63A5-9547-A137-6CC5B63498AD}"/>
              </a:ext>
            </a:extLst>
          </p:cNvPr>
          <p:cNvGrpSpPr/>
          <p:nvPr/>
        </p:nvGrpSpPr>
        <p:grpSpPr>
          <a:xfrm>
            <a:off x="8164279" y="2946212"/>
            <a:ext cx="633073" cy="144000"/>
            <a:chOff x="7836827" y="3226996"/>
            <a:chExt cx="633073" cy="144000"/>
          </a:xfrm>
        </p:grpSpPr>
        <p:sp>
          <p:nvSpPr>
            <p:cNvPr id="352" name="Oval 351">
              <a:extLst>
                <a:ext uri="{FF2B5EF4-FFF2-40B4-BE49-F238E27FC236}">
                  <a16:creationId xmlns:a16="http://schemas.microsoft.com/office/drawing/2014/main" id="{DA706930-5299-4E4C-9A53-F337198C7BE0}"/>
                </a:ext>
              </a:extLst>
            </p:cNvPr>
            <p:cNvSpPr/>
            <p:nvPr/>
          </p:nvSpPr>
          <p:spPr>
            <a:xfrm>
              <a:off x="8325900" y="3226996"/>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3" name="Oval 352">
              <a:extLst>
                <a:ext uri="{FF2B5EF4-FFF2-40B4-BE49-F238E27FC236}">
                  <a16:creationId xmlns:a16="http://schemas.microsoft.com/office/drawing/2014/main" id="{0B61E972-7A3C-B14C-A6F4-CE95655D39D2}"/>
                </a:ext>
              </a:extLst>
            </p:cNvPr>
            <p:cNvSpPr/>
            <p:nvPr/>
          </p:nvSpPr>
          <p:spPr>
            <a:xfrm>
              <a:off x="7836827" y="3226996"/>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4" name="Oval 353">
              <a:extLst>
                <a:ext uri="{FF2B5EF4-FFF2-40B4-BE49-F238E27FC236}">
                  <a16:creationId xmlns:a16="http://schemas.microsoft.com/office/drawing/2014/main" id="{F83CB9B2-C593-4640-8829-01BB0673DBF4}"/>
                </a:ext>
              </a:extLst>
            </p:cNvPr>
            <p:cNvSpPr/>
            <p:nvPr/>
          </p:nvSpPr>
          <p:spPr>
            <a:xfrm>
              <a:off x="8081363" y="3226996"/>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55" name="Group 354">
            <a:extLst>
              <a:ext uri="{FF2B5EF4-FFF2-40B4-BE49-F238E27FC236}">
                <a16:creationId xmlns:a16="http://schemas.microsoft.com/office/drawing/2014/main" id="{8AD7E9D8-FBB5-9541-8247-FE4CEBA29739}"/>
              </a:ext>
            </a:extLst>
          </p:cNvPr>
          <p:cNvGrpSpPr/>
          <p:nvPr/>
        </p:nvGrpSpPr>
        <p:grpSpPr>
          <a:xfrm>
            <a:off x="1772794" y="3874364"/>
            <a:ext cx="633073" cy="144000"/>
            <a:chOff x="4823974" y="3848093"/>
            <a:chExt cx="633073" cy="144000"/>
          </a:xfrm>
          <a:solidFill>
            <a:srgbClr val="FFC000"/>
          </a:solidFill>
        </p:grpSpPr>
        <p:sp>
          <p:nvSpPr>
            <p:cNvPr id="356" name="Oval 355">
              <a:extLst>
                <a:ext uri="{FF2B5EF4-FFF2-40B4-BE49-F238E27FC236}">
                  <a16:creationId xmlns:a16="http://schemas.microsoft.com/office/drawing/2014/main" id="{AA278CFE-9689-B74B-A07F-6823C1CE3101}"/>
                </a:ext>
              </a:extLst>
            </p:cNvPr>
            <p:cNvSpPr/>
            <p:nvPr/>
          </p:nvSpPr>
          <p:spPr>
            <a:xfrm>
              <a:off x="5313047" y="3848093"/>
              <a:ext cx="144000" cy="144000"/>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7" name="Oval 356">
              <a:extLst>
                <a:ext uri="{FF2B5EF4-FFF2-40B4-BE49-F238E27FC236}">
                  <a16:creationId xmlns:a16="http://schemas.microsoft.com/office/drawing/2014/main" id="{C2805622-E72E-4044-9C48-006F4D95ADBE}"/>
                </a:ext>
              </a:extLst>
            </p:cNvPr>
            <p:cNvSpPr/>
            <p:nvPr/>
          </p:nvSpPr>
          <p:spPr>
            <a:xfrm>
              <a:off x="4823974" y="3848093"/>
              <a:ext cx="144000" cy="144000"/>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8" name="Oval 357">
              <a:extLst>
                <a:ext uri="{FF2B5EF4-FFF2-40B4-BE49-F238E27FC236}">
                  <a16:creationId xmlns:a16="http://schemas.microsoft.com/office/drawing/2014/main" id="{B304CD5B-8D99-A344-A04D-5E00FDA8DF77}"/>
                </a:ext>
              </a:extLst>
            </p:cNvPr>
            <p:cNvSpPr/>
            <p:nvPr/>
          </p:nvSpPr>
          <p:spPr>
            <a:xfrm>
              <a:off x="5068510" y="3848093"/>
              <a:ext cx="144000" cy="144000"/>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59" name="Group 358">
            <a:extLst>
              <a:ext uri="{FF2B5EF4-FFF2-40B4-BE49-F238E27FC236}">
                <a16:creationId xmlns:a16="http://schemas.microsoft.com/office/drawing/2014/main" id="{6D54A82F-F533-1A4E-896B-C6272C929455}"/>
              </a:ext>
            </a:extLst>
          </p:cNvPr>
          <p:cNvGrpSpPr/>
          <p:nvPr/>
        </p:nvGrpSpPr>
        <p:grpSpPr>
          <a:xfrm>
            <a:off x="10892281" y="3871956"/>
            <a:ext cx="633073" cy="144000"/>
            <a:chOff x="4823974" y="3848093"/>
            <a:chExt cx="633073" cy="144000"/>
          </a:xfrm>
          <a:solidFill>
            <a:srgbClr val="FFC000"/>
          </a:solidFill>
        </p:grpSpPr>
        <p:sp>
          <p:nvSpPr>
            <p:cNvPr id="360" name="Oval 359">
              <a:extLst>
                <a:ext uri="{FF2B5EF4-FFF2-40B4-BE49-F238E27FC236}">
                  <a16:creationId xmlns:a16="http://schemas.microsoft.com/office/drawing/2014/main" id="{FDC1F686-175E-E747-B13F-EAAAE8F281BF}"/>
                </a:ext>
              </a:extLst>
            </p:cNvPr>
            <p:cNvSpPr/>
            <p:nvPr/>
          </p:nvSpPr>
          <p:spPr>
            <a:xfrm>
              <a:off x="5313047" y="3848093"/>
              <a:ext cx="144000" cy="144000"/>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1" name="Oval 360">
              <a:extLst>
                <a:ext uri="{FF2B5EF4-FFF2-40B4-BE49-F238E27FC236}">
                  <a16:creationId xmlns:a16="http://schemas.microsoft.com/office/drawing/2014/main" id="{E01C9457-8685-0946-A572-E710145B4BC8}"/>
                </a:ext>
              </a:extLst>
            </p:cNvPr>
            <p:cNvSpPr/>
            <p:nvPr/>
          </p:nvSpPr>
          <p:spPr>
            <a:xfrm>
              <a:off x="4823974" y="3848093"/>
              <a:ext cx="144000" cy="144000"/>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2" name="Oval 361">
              <a:extLst>
                <a:ext uri="{FF2B5EF4-FFF2-40B4-BE49-F238E27FC236}">
                  <a16:creationId xmlns:a16="http://schemas.microsoft.com/office/drawing/2014/main" id="{33C967A5-8E7A-254C-97FD-B57AB91DCC44}"/>
                </a:ext>
              </a:extLst>
            </p:cNvPr>
            <p:cNvSpPr/>
            <p:nvPr/>
          </p:nvSpPr>
          <p:spPr>
            <a:xfrm>
              <a:off x="5068510" y="3848093"/>
              <a:ext cx="144000" cy="144000"/>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63" name="Group 362">
            <a:extLst>
              <a:ext uri="{FF2B5EF4-FFF2-40B4-BE49-F238E27FC236}">
                <a16:creationId xmlns:a16="http://schemas.microsoft.com/office/drawing/2014/main" id="{B70EE6AF-934C-394B-A053-4A0D892887C6}"/>
              </a:ext>
            </a:extLst>
          </p:cNvPr>
          <p:cNvGrpSpPr/>
          <p:nvPr/>
        </p:nvGrpSpPr>
        <p:grpSpPr>
          <a:xfrm>
            <a:off x="2269704" y="4224561"/>
            <a:ext cx="633073" cy="144000"/>
            <a:chOff x="4823974" y="3848093"/>
            <a:chExt cx="633073" cy="144000"/>
          </a:xfrm>
          <a:solidFill>
            <a:srgbClr val="FFC000"/>
          </a:solidFill>
        </p:grpSpPr>
        <p:sp>
          <p:nvSpPr>
            <p:cNvPr id="364" name="Oval 363">
              <a:extLst>
                <a:ext uri="{FF2B5EF4-FFF2-40B4-BE49-F238E27FC236}">
                  <a16:creationId xmlns:a16="http://schemas.microsoft.com/office/drawing/2014/main" id="{3C4AAC32-A8A1-2C45-83AC-596C3B7AB9FC}"/>
                </a:ext>
              </a:extLst>
            </p:cNvPr>
            <p:cNvSpPr/>
            <p:nvPr/>
          </p:nvSpPr>
          <p:spPr>
            <a:xfrm>
              <a:off x="5313047" y="3848093"/>
              <a:ext cx="144000" cy="144000"/>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5" name="Oval 364">
              <a:extLst>
                <a:ext uri="{FF2B5EF4-FFF2-40B4-BE49-F238E27FC236}">
                  <a16:creationId xmlns:a16="http://schemas.microsoft.com/office/drawing/2014/main" id="{6C5045E2-B1F7-4D4C-85BB-787A334FF3E4}"/>
                </a:ext>
              </a:extLst>
            </p:cNvPr>
            <p:cNvSpPr/>
            <p:nvPr/>
          </p:nvSpPr>
          <p:spPr>
            <a:xfrm>
              <a:off x="4823974" y="3848093"/>
              <a:ext cx="144000" cy="144000"/>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6" name="Oval 365">
              <a:extLst>
                <a:ext uri="{FF2B5EF4-FFF2-40B4-BE49-F238E27FC236}">
                  <a16:creationId xmlns:a16="http://schemas.microsoft.com/office/drawing/2014/main" id="{27885B95-42DD-4B47-827A-A62A792EF876}"/>
                </a:ext>
              </a:extLst>
            </p:cNvPr>
            <p:cNvSpPr/>
            <p:nvPr/>
          </p:nvSpPr>
          <p:spPr>
            <a:xfrm>
              <a:off x="5068510" y="3848093"/>
              <a:ext cx="144000" cy="144000"/>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67" name="Group 366">
            <a:extLst>
              <a:ext uri="{FF2B5EF4-FFF2-40B4-BE49-F238E27FC236}">
                <a16:creationId xmlns:a16="http://schemas.microsoft.com/office/drawing/2014/main" id="{AB944F7C-E977-F540-A5C9-073A69D3E73A}"/>
              </a:ext>
            </a:extLst>
          </p:cNvPr>
          <p:cNvGrpSpPr/>
          <p:nvPr/>
        </p:nvGrpSpPr>
        <p:grpSpPr>
          <a:xfrm>
            <a:off x="3313549" y="4930579"/>
            <a:ext cx="633073" cy="144000"/>
            <a:chOff x="4823974" y="3848093"/>
            <a:chExt cx="633073" cy="144000"/>
          </a:xfrm>
          <a:solidFill>
            <a:srgbClr val="FFC000"/>
          </a:solidFill>
        </p:grpSpPr>
        <p:sp>
          <p:nvSpPr>
            <p:cNvPr id="368" name="Oval 367">
              <a:extLst>
                <a:ext uri="{FF2B5EF4-FFF2-40B4-BE49-F238E27FC236}">
                  <a16:creationId xmlns:a16="http://schemas.microsoft.com/office/drawing/2014/main" id="{24672653-1D8A-8C40-9B10-74DFC315E842}"/>
                </a:ext>
              </a:extLst>
            </p:cNvPr>
            <p:cNvSpPr/>
            <p:nvPr/>
          </p:nvSpPr>
          <p:spPr>
            <a:xfrm>
              <a:off x="5313047" y="3848093"/>
              <a:ext cx="144000" cy="144000"/>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9" name="Oval 368">
              <a:extLst>
                <a:ext uri="{FF2B5EF4-FFF2-40B4-BE49-F238E27FC236}">
                  <a16:creationId xmlns:a16="http://schemas.microsoft.com/office/drawing/2014/main" id="{39990972-D0A8-894E-A807-8A2A14E35F79}"/>
                </a:ext>
              </a:extLst>
            </p:cNvPr>
            <p:cNvSpPr/>
            <p:nvPr/>
          </p:nvSpPr>
          <p:spPr>
            <a:xfrm>
              <a:off x="4823974" y="3848093"/>
              <a:ext cx="144000" cy="144000"/>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0" name="Oval 369">
              <a:extLst>
                <a:ext uri="{FF2B5EF4-FFF2-40B4-BE49-F238E27FC236}">
                  <a16:creationId xmlns:a16="http://schemas.microsoft.com/office/drawing/2014/main" id="{2154114B-5DBF-8341-A1A7-D7D025D3F9C0}"/>
                </a:ext>
              </a:extLst>
            </p:cNvPr>
            <p:cNvSpPr/>
            <p:nvPr/>
          </p:nvSpPr>
          <p:spPr>
            <a:xfrm>
              <a:off x="5068510" y="3848093"/>
              <a:ext cx="144000" cy="144000"/>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71" name="Group 370">
            <a:extLst>
              <a:ext uri="{FF2B5EF4-FFF2-40B4-BE49-F238E27FC236}">
                <a16:creationId xmlns:a16="http://schemas.microsoft.com/office/drawing/2014/main" id="{36393464-A389-6441-938B-ECA65A6C9DE1}"/>
              </a:ext>
            </a:extLst>
          </p:cNvPr>
          <p:cNvGrpSpPr/>
          <p:nvPr/>
        </p:nvGrpSpPr>
        <p:grpSpPr>
          <a:xfrm>
            <a:off x="10206959" y="4203354"/>
            <a:ext cx="633073" cy="144000"/>
            <a:chOff x="4823974" y="3848093"/>
            <a:chExt cx="633073" cy="144000"/>
          </a:xfrm>
          <a:solidFill>
            <a:srgbClr val="FFC000"/>
          </a:solidFill>
        </p:grpSpPr>
        <p:sp>
          <p:nvSpPr>
            <p:cNvPr id="372" name="Oval 371">
              <a:extLst>
                <a:ext uri="{FF2B5EF4-FFF2-40B4-BE49-F238E27FC236}">
                  <a16:creationId xmlns:a16="http://schemas.microsoft.com/office/drawing/2014/main" id="{0734CFDA-6C6F-7F41-A8BD-325762044D78}"/>
                </a:ext>
              </a:extLst>
            </p:cNvPr>
            <p:cNvSpPr/>
            <p:nvPr/>
          </p:nvSpPr>
          <p:spPr>
            <a:xfrm>
              <a:off x="5313047" y="3848093"/>
              <a:ext cx="144000" cy="144000"/>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3" name="Oval 372">
              <a:extLst>
                <a:ext uri="{FF2B5EF4-FFF2-40B4-BE49-F238E27FC236}">
                  <a16:creationId xmlns:a16="http://schemas.microsoft.com/office/drawing/2014/main" id="{12995273-A4C3-C441-A4B4-760F36D93A0D}"/>
                </a:ext>
              </a:extLst>
            </p:cNvPr>
            <p:cNvSpPr/>
            <p:nvPr/>
          </p:nvSpPr>
          <p:spPr>
            <a:xfrm>
              <a:off x="4823974" y="3848093"/>
              <a:ext cx="144000" cy="144000"/>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4" name="Oval 373">
              <a:extLst>
                <a:ext uri="{FF2B5EF4-FFF2-40B4-BE49-F238E27FC236}">
                  <a16:creationId xmlns:a16="http://schemas.microsoft.com/office/drawing/2014/main" id="{088C0CB3-A19F-824D-BFAC-81D89B7F302B}"/>
                </a:ext>
              </a:extLst>
            </p:cNvPr>
            <p:cNvSpPr/>
            <p:nvPr/>
          </p:nvSpPr>
          <p:spPr>
            <a:xfrm>
              <a:off x="5068510" y="3848093"/>
              <a:ext cx="144000" cy="144000"/>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75" name="Group 374">
            <a:extLst>
              <a:ext uri="{FF2B5EF4-FFF2-40B4-BE49-F238E27FC236}">
                <a16:creationId xmlns:a16="http://schemas.microsoft.com/office/drawing/2014/main" id="{E52A57E8-C876-CE43-9E68-636145B89D24}"/>
              </a:ext>
            </a:extLst>
          </p:cNvPr>
          <p:cNvGrpSpPr/>
          <p:nvPr/>
        </p:nvGrpSpPr>
        <p:grpSpPr>
          <a:xfrm>
            <a:off x="4076018" y="5126626"/>
            <a:ext cx="633073" cy="144000"/>
            <a:chOff x="4823974" y="3848093"/>
            <a:chExt cx="633073" cy="144000"/>
          </a:xfrm>
          <a:solidFill>
            <a:srgbClr val="FFC000"/>
          </a:solidFill>
        </p:grpSpPr>
        <p:sp>
          <p:nvSpPr>
            <p:cNvPr id="376" name="Oval 375">
              <a:extLst>
                <a:ext uri="{FF2B5EF4-FFF2-40B4-BE49-F238E27FC236}">
                  <a16:creationId xmlns:a16="http://schemas.microsoft.com/office/drawing/2014/main" id="{2104776F-5324-124C-8965-353C59B098D8}"/>
                </a:ext>
              </a:extLst>
            </p:cNvPr>
            <p:cNvSpPr/>
            <p:nvPr/>
          </p:nvSpPr>
          <p:spPr>
            <a:xfrm>
              <a:off x="5313047" y="3848093"/>
              <a:ext cx="144000" cy="144000"/>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7" name="Oval 376">
              <a:extLst>
                <a:ext uri="{FF2B5EF4-FFF2-40B4-BE49-F238E27FC236}">
                  <a16:creationId xmlns:a16="http://schemas.microsoft.com/office/drawing/2014/main" id="{81F70703-3CD6-CB46-A96C-45B0CCDEF9E9}"/>
                </a:ext>
              </a:extLst>
            </p:cNvPr>
            <p:cNvSpPr/>
            <p:nvPr/>
          </p:nvSpPr>
          <p:spPr>
            <a:xfrm>
              <a:off x="4823974" y="3848093"/>
              <a:ext cx="144000" cy="144000"/>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8" name="Oval 377">
              <a:extLst>
                <a:ext uri="{FF2B5EF4-FFF2-40B4-BE49-F238E27FC236}">
                  <a16:creationId xmlns:a16="http://schemas.microsoft.com/office/drawing/2014/main" id="{4360ACB0-9D3A-E146-8051-C70EA94E2049}"/>
                </a:ext>
              </a:extLst>
            </p:cNvPr>
            <p:cNvSpPr/>
            <p:nvPr/>
          </p:nvSpPr>
          <p:spPr>
            <a:xfrm>
              <a:off x="5068510" y="3848093"/>
              <a:ext cx="144000" cy="144000"/>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79" name="Group 378">
            <a:extLst>
              <a:ext uri="{FF2B5EF4-FFF2-40B4-BE49-F238E27FC236}">
                <a16:creationId xmlns:a16="http://schemas.microsoft.com/office/drawing/2014/main" id="{D50B70F1-FDBB-2F4A-9A2E-11D47121B707}"/>
              </a:ext>
            </a:extLst>
          </p:cNvPr>
          <p:cNvGrpSpPr/>
          <p:nvPr/>
        </p:nvGrpSpPr>
        <p:grpSpPr>
          <a:xfrm>
            <a:off x="5244854" y="4669971"/>
            <a:ext cx="633073" cy="144000"/>
            <a:chOff x="4823974" y="3848093"/>
            <a:chExt cx="633073" cy="144000"/>
          </a:xfrm>
          <a:solidFill>
            <a:srgbClr val="FFC000"/>
          </a:solidFill>
        </p:grpSpPr>
        <p:sp>
          <p:nvSpPr>
            <p:cNvPr id="380" name="Oval 379">
              <a:extLst>
                <a:ext uri="{FF2B5EF4-FFF2-40B4-BE49-F238E27FC236}">
                  <a16:creationId xmlns:a16="http://schemas.microsoft.com/office/drawing/2014/main" id="{C72693C8-181F-044F-ACED-0CA702FA515A}"/>
                </a:ext>
              </a:extLst>
            </p:cNvPr>
            <p:cNvSpPr/>
            <p:nvPr/>
          </p:nvSpPr>
          <p:spPr>
            <a:xfrm>
              <a:off x="5313047" y="3848093"/>
              <a:ext cx="144000" cy="144000"/>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1" name="Oval 380">
              <a:extLst>
                <a:ext uri="{FF2B5EF4-FFF2-40B4-BE49-F238E27FC236}">
                  <a16:creationId xmlns:a16="http://schemas.microsoft.com/office/drawing/2014/main" id="{90A9BA4B-C0F6-224C-B4AD-C38F61641C12}"/>
                </a:ext>
              </a:extLst>
            </p:cNvPr>
            <p:cNvSpPr/>
            <p:nvPr/>
          </p:nvSpPr>
          <p:spPr>
            <a:xfrm>
              <a:off x="4823974" y="3848093"/>
              <a:ext cx="144000" cy="144000"/>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2" name="Oval 381">
              <a:extLst>
                <a:ext uri="{FF2B5EF4-FFF2-40B4-BE49-F238E27FC236}">
                  <a16:creationId xmlns:a16="http://schemas.microsoft.com/office/drawing/2014/main" id="{5BF3B5FA-04B8-8348-BC3B-C1427A8ACE76}"/>
                </a:ext>
              </a:extLst>
            </p:cNvPr>
            <p:cNvSpPr/>
            <p:nvPr/>
          </p:nvSpPr>
          <p:spPr>
            <a:xfrm>
              <a:off x="5068510" y="3848093"/>
              <a:ext cx="144000" cy="144000"/>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83" name="Group 382">
            <a:extLst>
              <a:ext uri="{FF2B5EF4-FFF2-40B4-BE49-F238E27FC236}">
                <a16:creationId xmlns:a16="http://schemas.microsoft.com/office/drawing/2014/main" id="{42939103-4B73-A64B-9A17-FCC8A8B1BCB6}"/>
              </a:ext>
            </a:extLst>
          </p:cNvPr>
          <p:cNvGrpSpPr/>
          <p:nvPr/>
        </p:nvGrpSpPr>
        <p:grpSpPr>
          <a:xfrm>
            <a:off x="8416969" y="4939290"/>
            <a:ext cx="633073" cy="144000"/>
            <a:chOff x="4823974" y="3848093"/>
            <a:chExt cx="633073" cy="144000"/>
          </a:xfrm>
          <a:solidFill>
            <a:srgbClr val="FFC000"/>
          </a:solidFill>
        </p:grpSpPr>
        <p:sp>
          <p:nvSpPr>
            <p:cNvPr id="384" name="Oval 383">
              <a:extLst>
                <a:ext uri="{FF2B5EF4-FFF2-40B4-BE49-F238E27FC236}">
                  <a16:creationId xmlns:a16="http://schemas.microsoft.com/office/drawing/2014/main" id="{51EB62C6-72D8-4342-9BF9-C49B3E461555}"/>
                </a:ext>
              </a:extLst>
            </p:cNvPr>
            <p:cNvSpPr/>
            <p:nvPr/>
          </p:nvSpPr>
          <p:spPr>
            <a:xfrm>
              <a:off x="5313047" y="3848093"/>
              <a:ext cx="144000" cy="144000"/>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5" name="Oval 384">
              <a:extLst>
                <a:ext uri="{FF2B5EF4-FFF2-40B4-BE49-F238E27FC236}">
                  <a16:creationId xmlns:a16="http://schemas.microsoft.com/office/drawing/2014/main" id="{2C15BF0D-95B8-5B40-97FF-CD79F5F58F0D}"/>
                </a:ext>
              </a:extLst>
            </p:cNvPr>
            <p:cNvSpPr/>
            <p:nvPr/>
          </p:nvSpPr>
          <p:spPr>
            <a:xfrm>
              <a:off x="4823974" y="3848093"/>
              <a:ext cx="144000" cy="144000"/>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6" name="Oval 385">
              <a:extLst>
                <a:ext uri="{FF2B5EF4-FFF2-40B4-BE49-F238E27FC236}">
                  <a16:creationId xmlns:a16="http://schemas.microsoft.com/office/drawing/2014/main" id="{00508447-850A-FB4C-87DA-305B1DB8E78D}"/>
                </a:ext>
              </a:extLst>
            </p:cNvPr>
            <p:cNvSpPr/>
            <p:nvPr/>
          </p:nvSpPr>
          <p:spPr>
            <a:xfrm>
              <a:off x="5068510" y="3848093"/>
              <a:ext cx="144000" cy="144000"/>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87" name="Oval 386">
            <a:extLst>
              <a:ext uri="{FF2B5EF4-FFF2-40B4-BE49-F238E27FC236}">
                <a16:creationId xmlns:a16="http://schemas.microsoft.com/office/drawing/2014/main" id="{C433D1BC-C1CF-504B-B525-72BBF292B4C7}"/>
              </a:ext>
            </a:extLst>
          </p:cNvPr>
          <p:cNvSpPr/>
          <p:nvPr/>
        </p:nvSpPr>
        <p:spPr>
          <a:xfrm>
            <a:off x="7202800" y="3780437"/>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88" name="Group 387">
            <a:extLst>
              <a:ext uri="{FF2B5EF4-FFF2-40B4-BE49-F238E27FC236}">
                <a16:creationId xmlns:a16="http://schemas.microsoft.com/office/drawing/2014/main" id="{EECDAC59-015E-D044-87F6-6C08D3F6162B}"/>
              </a:ext>
            </a:extLst>
          </p:cNvPr>
          <p:cNvGrpSpPr/>
          <p:nvPr/>
        </p:nvGrpSpPr>
        <p:grpSpPr>
          <a:xfrm>
            <a:off x="7536262" y="5124826"/>
            <a:ext cx="633073" cy="144000"/>
            <a:chOff x="7836827" y="3226996"/>
            <a:chExt cx="633073" cy="144000"/>
          </a:xfrm>
        </p:grpSpPr>
        <p:sp>
          <p:nvSpPr>
            <p:cNvPr id="389" name="Oval 388">
              <a:extLst>
                <a:ext uri="{FF2B5EF4-FFF2-40B4-BE49-F238E27FC236}">
                  <a16:creationId xmlns:a16="http://schemas.microsoft.com/office/drawing/2014/main" id="{F80C9926-8269-E149-AE40-04C62B782BED}"/>
                </a:ext>
              </a:extLst>
            </p:cNvPr>
            <p:cNvSpPr/>
            <p:nvPr/>
          </p:nvSpPr>
          <p:spPr>
            <a:xfrm>
              <a:off x="8325900" y="3226996"/>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0" name="Oval 389">
              <a:extLst>
                <a:ext uri="{FF2B5EF4-FFF2-40B4-BE49-F238E27FC236}">
                  <a16:creationId xmlns:a16="http://schemas.microsoft.com/office/drawing/2014/main" id="{7FB259C0-E6CB-3D4F-869B-8ECED9202089}"/>
                </a:ext>
              </a:extLst>
            </p:cNvPr>
            <p:cNvSpPr/>
            <p:nvPr/>
          </p:nvSpPr>
          <p:spPr>
            <a:xfrm>
              <a:off x="7836827" y="3226996"/>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1" name="Oval 390">
              <a:extLst>
                <a:ext uri="{FF2B5EF4-FFF2-40B4-BE49-F238E27FC236}">
                  <a16:creationId xmlns:a16="http://schemas.microsoft.com/office/drawing/2014/main" id="{FD93D6B7-6F2B-C34D-A929-8672B2C5BE9D}"/>
                </a:ext>
              </a:extLst>
            </p:cNvPr>
            <p:cNvSpPr/>
            <p:nvPr/>
          </p:nvSpPr>
          <p:spPr>
            <a:xfrm>
              <a:off x="8081363" y="3226996"/>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92" name="Rectangle 391">
            <a:extLst>
              <a:ext uri="{FF2B5EF4-FFF2-40B4-BE49-F238E27FC236}">
                <a16:creationId xmlns:a16="http://schemas.microsoft.com/office/drawing/2014/main" id="{A8983A0F-14C9-544A-AAE5-59D87726DA79}"/>
              </a:ext>
            </a:extLst>
          </p:cNvPr>
          <p:cNvSpPr/>
          <p:nvPr/>
        </p:nvSpPr>
        <p:spPr>
          <a:xfrm>
            <a:off x="1567770" y="3879597"/>
            <a:ext cx="144000" cy="14400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GB" sz="1400">
              <a:solidFill>
                <a:schemeClr val="tx1"/>
              </a:solidFill>
            </a:endParaRPr>
          </a:p>
        </p:txBody>
      </p:sp>
      <p:sp>
        <p:nvSpPr>
          <p:cNvPr id="393" name="Rectangle 392">
            <a:extLst>
              <a:ext uri="{FF2B5EF4-FFF2-40B4-BE49-F238E27FC236}">
                <a16:creationId xmlns:a16="http://schemas.microsoft.com/office/drawing/2014/main" id="{7A8EB5C7-3981-A241-B14D-24A5FC90E059}"/>
              </a:ext>
            </a:extLst>
          </p:cNvPr>
          <p:cNvSpPr/>
          <p:nvPr/>
        </p:nvSpPr>
        <p:spPr>
          <a:xfrm>
            <a:off x="2104046" y="4214624"/>
            <a:ext cx="144000" cy="144000"/>
          </a:xfrm>
          <a:prstGeom prst="rect">
            <a:avLst/>
          </a:prstGeom>
          <a:solidFill>
            <a:schemeClr val="tx1">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GB" sz="1400">
              <a:solidFill>
                <a:schemeClr val="tx1">
                  <a:lumMod val="40000"/>
                  <a:lumOff val="60000"/>
                </a:schemeClr>
              </a:solidFill>
            </a:endParaRPr>
          </a:p>
        </p:txBody>
      </p:sp>
      <p:sp>
        <p:nvSpPr>
          <p:cNvPr id="394" name="Rectangle 393">
            <a:extLst>
              <a:ext uri="{FF2B5EF4-FFF2-40B4-BE49-F238E27FC236}">
                <a16:creationId xmlns:a16="http://schemas.microsoft.com/office/drawing/2014/main" id="{93AEC57C-07E4-C34D-9283-62174CF0F2FE}"/>
              </a:ext>
            </a:extLst>
          </p:cNvPr>
          <p:cNvSpPr/>
          <p:nvPr/>
        </p:nvSpPr>
        <p:spPr>
          <a:xfrm>
            <a:off x="3135837" y="4950927"/>
            <a:ext cx="144000" cy="144000"/>
          </a:xfrm>
          <a:prstGeom prst="rect">
            <a:avLst/>
          </a:prstGeom>
          <a:solidFill>
            <a:schemeClr val="tx1">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GB" sz="1400">
              <a:solidFill>
                <a:schemeClr val="tx1">
                  <a:lumMod val="40000"/>
                  <a:lumOff val="60000"/>
                </a:schemeClr>
              </a:solidFill>
            </a:endParaRPr>
          </a:p>
        </p:txBody>
      </p:sp>
      <p:sp>
        <p:nvSpPr>
          <p:cNvPr id="395" name="Rectangle 394">
            <a:extLst>
              <a:ext uri="{FF2B5EF4-FFF2-40B4-BE49-F238E27FC236}">
                <a16:creationId xmlns:a16="http://schemas.microsoft.com/office/drawing/2014/main" id="{D807DC0A-B3F4-7646-96A5-35CBA56FD0B6}"/>
              </a:ext>
            </a:extLst>
          </p:cNvPr>
          <p:cNvSpPr/>
          <p:nvPr/>
        </p:nvSpPr>
        <p:spPr>
          <a:xfrm>
            <a:off x="10650253" y="3879065"/>
            <a:ext cx="144000" cy="14400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GB" sz="1400">
              <a:solidFill>
                <a:schemeClr val="tx1"/>
              </a:solidFill>
            </a:endParaRPr>
          </a:p>
        </p:txBody>
      </p:sp>
      <p:sp>
        <p:nvSpPr>
          <p:cNvPr id="396" name="Rectangle 395">
            <a:extLst>
              <a:ext uri="{FF2B5EF4-FFF2-40B4-BE49-F238E27FC236}">
                <a16:creationId xmlns:a16="http://schemas.microsoft.com/office/drawing/2014/main" id="{3B0A7801-74A2-C849-8F87-2C64947906D7}"/>
              </a:ext>
            </a:extLst>
          </p:cNvPr>
          <p:cNvSpPr/>
          <p:nvPr/>
        </p:nvSpPr>
        <p:spPr>
          <a:xfrm>
            <a:off x="10016939" y="4195530"/>
            <a:ext cx="144000" cy="144000"/>
          </a:xfrm>
          <a:prstGeom prst="rect">
            <a:avLst/>
          </a:prstGeom>
          <a:solidFill>
            <a:schemeClr val="tx1">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GB" sz="1400">
              <a:solidFill>
                <a:schemeClr val="tx1">
                  <a:lumMod val="40000"/>
                  <a:lumOff val="60000"/>
                </a:schemeClr>
              </a:solidFill>
            </a:endParaRPr>
          </a:p>
        </p:txBody>
      </p:sp>
      <p:sp>
        <p:nvSpPr>
          <p:cNvPr id="397" name="Rectangle 396">
            <a:extLst>
              <a:ext uri="{FF2B5EF4-FFF2-40B4-BE49-F238E27FC236}">
                <a16:creationId xmlns:a16="http://schemas.microsoft.com/office/drawing/2014/main" id="{9264216F-35AA-B740-BA04-290BE9472031}"/>
              </a:ext>
            </a:extLst>
          </p:cNvPr>
          <p:cNvSpPr/>
          <p:nvPr/>
        </p:nvSpPr>
        <p:spPr>
          <a:xfrm>
            <a:off x="8205155" y="4945833"/>
            <a:ext cx="144000" cy="144000"/>
          </a:xfrm>
          <a:prstGeom prst="rect">
            <a:avLst/>
          </a:prstGeom>
          <a:solidFill>
            <a:schemeClr val="tx1">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GB" sz="1400">
              <a:solidFill>
                <a:schemeClr val="tx1">
                  <a:lumMod val="40000"/>
                  <a:lumOff val="60000"/>
                </a:schemeClr>
              </a:solidFill>
            </a:endParaRPr>
          </a:p>
        </p:txBody>
      </p:sp>
      <p:sp>
        <p:nvSpPr>
          <p:cNvPr id="398" name="Rectangle 397">
            <a:extLst>
              <a:ext uri="{FF2B5EF4-FFF2-40B4-BE49-F238E27FC236}">
                <a16:creationId xmlns:a16="http://schemas.microsoft.com/office/drawing/2014/main" id="{6B33286D-F019-B54F-AC3A-2973609B7D5C}"/>
              </a:ext>
            </a:extLst>
          </p:cNvPr>
          <p:cNvSpPr/>
          <p:nvPr/>
        </p:nvSpPr>
        <p:spPr>
          <a:xfrm>
            <a:off x="4930877" y="2864841"/>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99" name="Rectangle 398">
            <a:extLst>
              <a:ext uri="{FF2B5EF4-FFF2-40B4-BE49-F238E27FC236}">
                <a16:creationId xmlns:a16="http://schemas.microsoft.com/office/drawing/2014/main" id="{6A4B728A-03AF-554A-94C5-6E001DD8FCDC}"/>
              </a:ext>
            </a:extLst>
          </p:cNvPr>
          <p:cNvSpPr/>
          <p:nvPr/>
        </p:nvSpPr>
        <p:spPr>
          <a:xfrm>
            <a:off x="3884281" y="5131298"/>
            <a:ext cx="144000" cy="14400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00" name="Rectangle 399">
            <a:extLst>
              <a:ext uri="{FF2B5EF4-FFF2-40B4-BE49-F238E27FC236}">
                <a16:creationId xmlns:a16="http://schemas.microsoft.com/office/drawing/2014/main" id="{B26B4A19-EE84-B642-B808-26026889260E}"/>
              </a:ext>
            </a:extLst>
          </p:cNvPr>
          <p:cNvSpPr/>
          <p:nvPr/>
        </p:nvSpPr>
        <p:spPr>
          <a:xfrm>
            <a:off x="5058694" y="4674476"/>
            <a:ext cx="144000" cy="144000"/>
          </a:xfrm>
          <a:prstGeom prst="rect">
            <a:avLst/>
          </a:prstGeom>
          <a:solidFill>
            <a:schemeClr val="tx1">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lumMod val="40000"/>
                  <a:lumOff val="60000"/>
                </a:schemeClr>
              </a:solidFill>
            </a:endParaRPr>
          </a:p>
        </p:txBody>
      </p:sp>
      <p:sp>
        <p:nvSpPr>
          <p:cNvPr id="401" name="Rectangle 400">
            <a:extLst>
              <a:ext uri="{FF2B5EF4-FFF2-40B4-BE49-F238E27FC236}">
                <a16:creationId xmlns:a16="http://schemas.microsoft.com/office/drawing/2014/main" id="{1A9ECE91-577D-2A4B-84CE-5AA5C9BA38CD}"/>
              </a:ext>
            </a:extLst>
          </p:cNvPr>
          <p:cNvSpPr/>
          <p:nvPr/>
        </p:nvSpPr>
        <p:spPr>
          <a:xfrm>
            <a:off x="6078063" y="2853975"/>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02" name="Rectangle 401">
            <a:extLst>
              <a:ext uri="{FF2B5EF4-FFF2-40B4-BE49-F238E27FC236}">
                <a16:creationId xmlns:a16="http://schemas.microsoft.com/office/drawing/2014/main" id="{58253599-F26A-534C-AFF2-613D6DD36CEE}"/>
              </a:ext>
            </a:extLst>
          </p:cNvPr>
          <p:cNvSpPr/>
          <p:nvPr/>
        </p:nvSpPr>
        <p:spPr>
          <a:xfrm>
            <a:off x="2901851" y="2946853"/>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03" name="Rectangle 402">
            <a:extLst>
              <a:ext uri="{FF2B5EF4-FFF2-40B4-BE49-F238E27FC236}">
                <a16:creationId xmlns:a16="http://schemas.microsoft.com/office/drawing/2014/main" id="{0BA97265-103C-7B45-8FA2-B550B852E52E}"/>
              </a:ext>
            </a:extLst>
          </p:cNvPr>
          <p:cNvSpPr/>
          <p:nvPr/>
        </p:nvSpPr>
        <p:spPr>
          <a:xfrm>
            <a:off x="7972342" y="2946846"/>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04" name="Rectangle 403">
            <a:extLst>
              <a:ext uri="{FF2B5EF4-FFF2-40B4-BE49-F238E27FC236}">
                <a16:creationId xmlns:a16="http://schemas.microsoft.com/office/drawing/2014/main" id="{B96700B3-B7E3-7D41-840B-F13219E8F116}"/>
              </a:ext>
            </a:extLst>
          </p:cNvPr>
          <p:cNvSpPr/>
          <p:nvPr/>
        </p:nvSpPr>
        <p:spPr>
          <a:xfrm>
            <a:off x="7328417" y="5137681"/>
            <a:ext cx="144000" cy="144000"/>
          </a:xfrm>
          <a:prstGeom prst="rect">
            <a:avLst/>
          </a:prstGeom>
          <a:solidFill>
            <a:schemeClr val="tx1">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lumMod val="40000"/>
                  <a:lumOff val="60000"/>
                </a:schemeClr>
              </a:solidFill>
            </a:endParaRPr>
          </a:p>
        </p:txBody>
      </p:sp>
      <p:sp>
        <p:nvSpPr>
          <p:cNvPr id="405" name="Rectangle 404">
            <a:extLst>
              <a:ext uri="{FF2B5EF4-FFF2-40B4-BE49-F238E27FC236}">
                <a16:creationId xmlns:a16="http://schemas.microsoft.com/office/drawing/2014/main" id="{EA8F62A1-ED3D-2744-A31A-8248E17CCD54}"/>
              </a:ext>
            </a:extLst>
          </p:cNvPr>
          <p:cNvSpPr/>
          <p:nvPr/>
        </p:nvSpPr>
        <p:spPr>
          <a:xfrm>
            <a:off x="7023044" y="3782831"/>
            <a:ext cx="144000" cy="1440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Tree>
    <p:extLst>
      <p:ext uri="{BB962C8B-B14F-4D97-AF65-F5344CB8AC3E}">
        <p14:creationId xmlns:p14="http://schemas.microsoft.com/office/powerpoint/2010/main" val="12792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39"/>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343"/>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347"/>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351"/>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355"/>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359"/>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363"/>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367"/>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371"/>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375"/>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379"/>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383"/>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387"/>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388"/>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392"/>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393"/>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394"/>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395"/>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396"/>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397"/>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398"/>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399"/>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400"/>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401"/>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402"/>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403"/>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404"/>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405"/>
                                        </p:tgtEl>
                                        <p:attrNameLst>
                                          <p:attrName>style.visibility</p:attrName>
                                        </p:attrNameLst>
                                      </p:cBhvr>
                                      <p:to>
                                        <p:strVal val="hidden"/>
                                      </p:to>
                                    </p:set>
                                  </p:childTnLst>
                                </p:cTn>
                              </p:par>
                              <p:par>
                                <p:cTn id="61" presetID="1" presetClass="entr" presetSubtype="0" fill="hold" nodeType="withEffect">
                                  <p:stCondLst>
                                    <p:cond delay="0"/>
                                  </p:stCondLst>
                                  <p:childTnLst>
                                    <p:set>
                                      <p:cBhvr>
                                        <p:cTn id="62" dur="1" fill="hold">
                                          <p:stCondLst>
                                            <p:cond delay="0"/>
                                          </p:stCondLst>
                                        </p:cTn>
                                        <p:tgtEl>
                                          <p:spTgt spid="752"/>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746"/>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740"/>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734"/>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728"/>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722"/>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716"/>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710"/>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704"/>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698"/>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68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672"/>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659"/>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646"/>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633"/>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620"/>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607"/>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594"/>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78"/>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576"/>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570"/>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564"/>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558"/>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552"/>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546"/>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540"/>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534"/>
                                        </p:tgtEl>
                                        <p:attrNameLst>
                                          <p:attrName>style.visibility</p:attrName>
                                        </p:attrNameLst>
                                      </p:cBhvr>
                                      <p:to>
                                        <p:strVal val="visible"/>
                                      </p:to>
                                    </p:set>
                                  </p:childTnLst>
                                </p:cTn>
                              </p:par>
                              <p:par>
                                <p:cTn id="115" presetID="1" presetClass="entr" presetSubtype="0" fill="hold" nodeType="withEffect">
                                  <p:stCondLst>
                                    <p:cond delay="0"/>
                                  </p:stCondLst>
                                  <p:childTnLst>
                                    <p:set>
                                      <p:cBhvr>
                                        <p:cTn id="116" dur="1" fill="hold">
                                          <p:stCondLst>
                                            <p:cond delay="0"/>
                                          </p:stCondLst>
                                        </p:cTn>
                                        <p:tgtEl>
                                          <p:spTgt spid="9"/>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7" grpId="0" animBg="1"/>
      <p:bldP spid="392" grpId="1" animBg="1"/>
      <p:bldP spid="393" grpId="1" animBg="1"/>
      <p:bldP spid="394" grpId="1" animBg="1"/>
      <p:bldP spid="395" grpId="1" animBg="1"/>
      <p:bldP spid="396" grpId="1" animBg="1"/>
      <p:bldP spid="397" grpId="1" animBg="1"/>
      <p:bldP spid="398" grpId="1" animBg="1"/>
      <p:bldP spid="399" grpId="1" animBg="1"/>
      <p:bldP spid="400" grpId="1" animBg="1"/>
      <p:bldP spid="401" grpId="1" animBg="1"/>
      <p:bldP spid="402" grpId="1" animBg="1"/>
      <p:bldP spid="403" grpId="1" animBg="1"/>
      <p:bldP spid="404" grpId="1" animBg="1"/>
      <p:bldP spid="405"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7A7C0-8798-2949-9921-F3FE54786AD8}"/>
              </a:ext>
            </a:extLst>
          </p:cNvPr>
          <p:cNvSpPr>
            <a:spLocks noGrp="1"/>
          </p:cNvSpPr>
          <p:nvPr>
            <p:ph type="title"/>
          </p:nvPr>
        </p:nvSpPr>
        <p:spPr/>
        <p:txBody>
          <a:bodyPr/>
          <a:lstStyle/>
          <a:p>
            <a:r>
              <a:rPr lang="en-GB"/>
              <a:t>Contents in this Lecture Related to </a:t>
            </a:r>
            <a:r>
              <a:rPr lang="en-GB" i="1"/>
              <a:t>Utility-based Agents</a:t>
            </a:r>
          </a:p>
        </p:txBody>
      </p:sp>
      <p:sp>
        <p:nvSpPr>
          <p:cNvPr id="3" name="Content Placeholder 2">
            <a:extLst>
              <a:ext uri="{FF2B5EF4-FFF2-40B4-BE49-F238E27FC236}">
                <a16:creationId xmlns:a16="http://schemas.microsoft.com/office/drawing/2014/main" id="{DAEA4AEF-3BCC-C546-B3DC-56EE0FDA9A3A}"/>
              </a:ext>
            </a:extLst>
          </p:cNvPr>
          <p:cNvSpPr>
            <a:spLocks noGrp="1"/>
          </p:cNvSpPr>
          <p:nvPr>
            <p:ph idx="1"/>
          </p:nvPr>
        </p:nvSpPr>
        <p:spPr>
          <a:xfrm>
            <a:off x="359625" y="1666902"/>
            <a:ext cx="4919925" cy="4236435"/>
          </a:xfrm>
        </p:spPr>
        <p:txBody>
          <a:bodyPr/>
          <a:lstStyle/>
          <a:p>
            <a:r>
              <a:rPr lang="en-GB" dirty="0"/>
              <a:t>Further topics</a:t>
            </a:r>
          </a:p>
          <a:p>
            <a:pPr marL="722047" lvl="1" indent="-457200">
              <a:buFont typeface="+mj-lt"/>
              <a:buAutoNum type="arabicPeriod" startAt="3"/>
            </a:pPr>
            <a:r>
              <a:rPr lang="en-GB" dirty="0">
                <a:solidFill>
                  <a:schemeClr val="accent5"/>
                </a:solidFill>
              </a:rPr>
              <a:t>(Episodic) PRMs</a:t>
            </a:r>
          </a:p>
          <a:p>
            <a:pPr marL="721590" lvl="1" indent="-456743">
              <a:buFont typeface="+mj-lt"/>
              <a:buAutoNum type="arabicPeriod" startAt="3"/>
            </a:pPr>
            <a:r>
              <a:rPr lang="en-GB" dirty="0">
                <a:solidFill>
                  <a:schemeClr val="accent1"/>
                </a:solidFill>
              </a:rPr>
              <a:t>Lifted inference (in episodic PRMs)</a:t>
            </a:r>
          </a:p>
          <a:p>
            <a:pPr marL="721590" lvl="1" indent="-456743">
              <a:buFont typeface="+mj-lt"/>
              <a:buAutoNum type="arabicPeriod" startAt="3"/>
            </a:pPr>
            <a:r>
              <a:rPr lang="en-GB" dirty="0">
                <a:solidFill>
                  <a:schemeClr val="accent5"/>
                </a:solidFill>
              </a:rPr>
              <a:t>Lifted learning (of episodic PRMs)</a:t>
            </a:r>
          </a:p>
          <a:p>
            <a:pPr marL="721590" lvl="1" indent="-456743">
              <a:buFont typeface="+mj-lt"/>
              <a:buAutoNum type="arabicPeriod" startAt="3"/>
            </a:pPr>
            <a:r>
              <a:rPr lang="en-GB" dirty="0">
                <a:solidFill>
                  <a:schemeClr val="tx1">
                    <a:lumMod val="60000"/>
                    <a:lumOff val="40000"/>
                  </a:schemeClr>
                </a:solidFill>
              </a:rPr>
              <a:t>Lifted sequential PRMs and inference</a:t>
            </a:r>
          </a:p>
          <a:p>
            <a:pPr marL="721590" lvl="1" indent="-456743">
              <a:buFont typeface="+mj-lt"/>
              <a:buAutoNum type="arabicPeriod" startAt="3"/>
            </a:pPr>
            <a:r>
              <a:rPr lang="en-GB" dirty="0">
                <a:solidFill>
                  <a:schemeClr val="tx1">
                    <a:lumMod val="60000"/>
                    <a:lumOff val="40000"/>
                  </a:schemeClr>
                </a:solidFill>
              </a:rPr>
              <a:t>Lifted decision making</a:t>
            </a:r>
          </a:p>
          <a:p>
            <a:pPr marL="721590" lvl="1" indent="-456743">
              <a:buFont typeface="+mj-lt"/>
              <a:buAutoNum type="arabicPeriod" startAt="3"/>
            </a:pPr>
            <a:r>
              <a:rPr lang="en-GB" dirty="0">
                <a:solidFill>
                  <a:schemeClr val="tx1">
                    <a:lumMod val="60000"/>
                    <a:lumOff val="40000"/>
                  </a:schemeClr>
                </a:solidFill>
              </a:rPr>
              <a:t>Continuous space and lifting</a:t>
            </a:r>
          </a:p>
          <a:p>
            <a:endParaRPr lang="en-GB" dirty="0"/>
          </a:p>
        </p:txBody>
      </p:sp>
      <p:sp>
        <p:nvSpPr>
          <p:cNvPr id="4" name="Date Placeholder 3">
            <a:extLst>
              <a:ext uri="{FF2B5EF4-FFF2-40B4-BE49-F238E27FC236}">
                <a16:creationId xmlns:a16="http://schemas.microsoft.com/office/drawing/2014/main" id="{B667D49B-FFF6-6D4F-ABA7-6CC340453701}"/>
              </a:ext>
            </a:extLst>
          </p:cNvPr>
          <p:cNvSpPr>
            <a:spLocks noGrp="1"/>
          </p:cNvSpPr>
          <p:nvPr>
            <p:ph type="dt" sz="half" idx="2"/>
          </p:nvPr>
        </p:nvSpPr>
        <p:spPr/>
        <p:txBody>
          <a:bodyPr/>
          <a:lstStyle/>
          <a:p>
            <a:r>
              <a:rPr lang="en-GB"/>
              <a:t>Lifted Learning</a:t>
            </a:r>
          </a:p>
        </p:txBody>
      </p:sp>
      <p:sp>
        <p:nvSpPr>
          <p:cNvPr id="5" name="Footer Placeholder 4">
            <a:extLst>
              <a:ext uri="{FF2B5EF4-FFF2-40B4-BE49-F238E27FC236}">
                <a16:creationId xmlns:a16="http://schemas.microsoft.com/office/drawing/2014/main" id="{07A2C1F9-099A-6B47-85E0-D7E8F8A96042}"/>
              </a:ext>
            </a:extLst>
          </p:cNvPr>
          <p:cNvSpPr>
            <a:spLocks noGrp="1"/>
          </p:cNvSpPr>
          <p:nvPr>
            <p:ph type="ftr" sz="quarter" idx="3"/>
          </p:nvPr>
        </p:nvSpPr>
        <p:spPr/>
        <p:txBody>
          <a:bodyPr/>
          <a:lstStyle/>
          <a:p>
            <a:r>
              <a:rPr lang="en-GB"/>
              <a:t>T. Braun - StaRAI</a:t>
            </a:r>
          </a:p>
        </p:txBody>
      </p:sp>
      <p:sp>
        <p:nvSpPr>
          <p:cNvPr id="6" name="Slide Number Placeholder 5">
            <a:extLst>
              <a:ext uri="{FF2B5EF4-FFF2-40B4-BE49-F238E27FC236}">
                <a16:creationId xmlns:a16="http://schemas.microsoft.com/office/drawing/2014/main" id="{BD9F1312-1913-6448-A5EB-49A40531FBFA}"/>
              </a:ext>
            </a:extLst>
          </p:cNvPr>
          <p:cNvSpPr>
            <a:spLocks noGrp="1"/>
          </p:cNvSpPr>
          <p:nvPr>
            <p:ph type="sldNum" sz="quarter" idx="4"/>
          </p:nvPr>
        </p:nvSpPr>
        <p:spPr/>
        <p:txBody>
          <a:bodyPr/>
          <a:lstStyle/>
          <a:p>
            <a:fld id="{6C8FC03C-C266-4645-ABC5-645062898383}" type="slidenum">
              <a:rPr lang="en-GB" sz="1598" smtClean="0">
                <a:latin typeface="Calibri" panose="020F0502020204030204" pitchFamily="34" charset="0"/>
                <a:cs typeface="Calibri" panose="020F0502020204030204" pitchFamily="34" charset="0"/>
              </a:rPr>
              <a:pPr/>
              <a:t>3</a:t>
            </a:fld>
            <a:r>
              <a:rPr lang="en-GB"/>
              <a:t> </a:t>
            </a:r>
            <a:endParaRPr lang="en-GB" sz="1399"/>
          </a:p>
        </p:txBody>
      </p:sp>
      <p:grpSp>
        <p:nvGrpSpPr>
          <p:cNvPr id="35" name="Group 34">
            <a:extLst>
              <a:ext uri="{FF2B5EF4-FFF2-40B4-BE49-F238E27FC236}">
                <a16:creationId xmlns:a16="http://schemas.microsoft.com/office/drawing/2014/main" id="{A3D485B8-801D-BC4E-8122-F0E8576D8A46}"/>
              </a:ext>
            </a:extLst>
          </p:cNvPr>
          <p:cNvGrpSpPr/>
          <p:nvPr/>
        </p:nvGrpSpPr>
        <p:grpSpPr>
          <a:xfrm>
            <a:off x="5325464" y="1679423"/>
            <a:ext cx="6506212" cy="4236436"/>
            <a:chOff x="2717975" y="1628799"/>
            <a:chExt cx="6512989" cy="4240849"/>
          </a:xfrm>
        </p:grpSpPr>
        <p:sp>
          <p:nvSpPr>
            <p:cNvPr id="36" name="TextBox 35">
              <a:extLst>
                <a:ext uri="{FF2B5EF4-FFF2-40B4-BE49-F238E27FC236}">
                  <a16:creationId xmlns:a16="http://schemas.microsoft.com/office/drawing/2014/main" id="{A8EA57D1-EE70-774C-8E1B-4E8486887C15}"/>
                </a:ext>
              </a:extLst>
            </p:cNvPr>
            <p:cNvSpPr txBox="1"/>
            <p:nvPr/>
          </p:nvSpPr>
          <p:spPr>
            <a:xfrm>
              <a:off x="8156576" y="1628799"/>
              <a:ext cx="1074388" cy="4240848"/>
            </a:xfrm>
            <a:prstGeom prst="roundRect">
              <a:avLst/>
            </a:prstGeom>
          </p:spPr>
          <p:style>
            <a:lnRef idx="0">
              <a:schemeClr val="accent6"/>
            </a:lnRef>
            <a:fillRef idx="3">
              <a:schemeClr val="accent6"/>
            </a:fillRef>
            <a:effectRef idx="3">
              <a:schemeClr val="accent6"/>
            </a:effectRef>
            <a:fontRef idx="minor">
              <a:schemeClr val="lt1"/>
            </a:fontRef>
          </p:style>
          <p:txBody>
            <a:bodyPr vert="wordArtVert" wrap="square" rtlCol="0" anchor="ctr">
              <a:noAutofit/>
            </a:bodyPr>
            <a:lstStyle/>
            <a:p>
              <a:pPr algn="ctr"/>
              <a:r>
                <a:rPr lang="en-GB" sz="2000"/>
                <a:t>Environment</a:t>
              </a:r>
            </a:p>
          </p:txBody>
        </p:sp>
        <p:sp>
          <p:nvSpPr>
            <p:cNvPr id="37" name="TextBox 36">
              <a:extLst>
                <a:ext uri="{FF2B5EF4-FFF2-40B4-BE49-F238E27FC236}">
                  <a16:creationId xmlns:a16="http://schemas.microsoft.com/office/drawing/2014/main" id="{D9365AC3-8DFB-5E43-8848-53E8A1B4A201}"/>
                </a:ext>
              </a:extLst>
            </p:cNvPr>
            <p:cNvSpPr txBox="1"/>
            <p:nvPr/>
          </p:nvSpPr>
          <p:spPr>
            <a:xfrm>
              <a:off x="2717975" y="1628799"/>
              <a:ext cx="5112568" cy="4240849"/>
            </a:xfrm>
            <a:prstGeom prst="roundRect">
              <a:avLst>
                <a:gd name="adj" fmla="val 2833"/>
              </a:avLst>
            </a:prstGeom>
          </p:spPr>
          <p:style>
            <a:lnRef idx="0">
              <a:schemeClr val="accent2"/>
            </a:lnRef>
            <a:fillRef idx="3">
              <a:schemeClr val="accent2"/>
            </a:fillRef>
            <a:effectRef idx="3">
              <a:schemeClr val="accent2"/>
            </a:effectRef>
            <a:fontRef idx="minor">
              <a:schemeClr val="lt1"/>
            </a:fontRef>
          </p:style>
          <p:txBody>
            <a:bodyPr wrap="square" rtlCol="0" anchor="b">
              <a:noAutofit/>
            </a:bodyPr>
            <a:lstStyle/>
            <a:p>
              <a:r>
                <a:rPr lang="en-GB" sz="2398"/>
                <a:t>Agent</a:t>
              </a:r>
            </a:p>
          </p:txBody>
        </p:sp>
        <p:sp>
          <p:nvSpPr>
            <p:cNvPr id="38" name="TextBox 37">
              <a:extLst>
                <a:ext uri="{FF2B5EF4-FFF2-40B4-BE49-F238E27FC236}">
                  <a16:creationId xmlns:a16="http://schemas.microsoft.com/office/drawing/2014/main" id="{1A70FC51-CB38-D642-A482-83D98E48A73C}"/>
                </a:ext>
              </a:extLst>
            </p:cNvPr>
            <p:cNvSpPr txBox="1"/>
            <p:nvPr/>
          </p:nvSpPr>
          <p:spPr>
            <a:xfrm>
              <a:off x="6460277" y="1727407"/>
              <a:ext cx="634468" cy="215539"/>
            </a:xfrm>
            <a:prstGeom prst="rect">
              <a:avLst/>
            </a:prstGeom>
            <a:noFill/>
          </p:spPr>
          <p:txBody>
            <a:bodyPr wrap="none" lIns="35963" tIns="0" rIns="35963" bIns="0" rtlCol="0">
              <a:spAutoFit/>
            </a:bodyPr>
            <a:lstStyle/>
            <a:p>
              <a:pPr algn="ctr"/>
              <a:r>
                <a:rPr lang="en-GB" sz="1399"/>
                <a:t>Sensors</a:t>
              </a:r>
            </a:p>
          </p:txBody>
        </p:sp>
        <p:sp>
          <p:nvSpPr>
            <p:cNvPr id="39" name="TextBox 38">
              <a:extLst>
                <a:ext uri="{FF2B5EF4-FFF2-40B4-BE49-F238E27FC236}">
                  <a16:creationId xmlns:a16="http://schemas.microsoft.com/office/drawing/2014/main" id="{A7F2E7DA-C5A2-BC42-A923-B2F9B185DF16}"/>
                </a:ext>
              </a:extLst>
            </p:cNvPr>
            <p:cNvSpPr txBox="1"/>
            <p:nvPr/>
          </p:nvSpPr>
          <p:spPr>
            <a:xfrm>
              <a:off x="6390571" y="5518688"/>
              <a:ext cx="773882" cy="215539"/>
            </a:xfrm>
            <a:prstGeom prst="rect">
              <a:avLst/>
            </a:prstGeom>
            <a:noFill/>
          </p:spPr>
          <p:txBody>
            <a:bodyPr wrap="none" lIns="35963" tIns="0" rIns="35963" bIns="0" rtlCol="0">
              <a:spAutoFit/>
            </a:bodyPr>
            <a:lstStyle/>
            <a:p>
              <a:pPr algn="ctr"/>
              <a:r>
                <a:rPr lang="en-GB" sz="1399"/>
                <a:t>Actuators</a:t>
              </a:r>
            </a:p>
          </p:txBody>
        </p:sp>
        <p:sp>
          <p:nvSpPr>
            <p:cNvPr id="40" name="TextBox 39">
              <a:extLst>
                <a:ext uri="{FF2B5EF4-FFF2-40B4-BE49-F238E27FC236}">
                  <a16:creationId xmlns:a16="http://schemas.microsoft.com/office/drawing/2014/main" id="{6CF6034A-F227-1F45-B416-202E59970B96}"/>
                </a:ext>
              </a:extLst>
            </p:cNvPr>
            <p:cNvSpPr txBox="1"/>
            <p:nvPr/>
          </p:nvSpPr>
          <p:spPr>
            <a:xfrm>
              <a:off x="6113083" y="2240746"/>
              <a:ext cx="1328862" cy="523509"/>
            </a:xfrm>
            <a:prstGeom prst="rect">
              <a:avLst/>
            </a:prstGeom>
            <a:solidFill>
              <a:schemeClr val="accent1"/>
            </a:solidFill>
            <a:ln w="19050">
              <a:solidFill>
                <a:schemeClr val="tx1"/>
              </a:solidFill>
            </a:ln>
          </p:spPr>
          <p:txBody>
            <a:bodyPr wrap="none" rtlCol="0">
              <a:spAutoFit/>
            </a:bodyPr>
            <a:lstStyle/>
            <a:p>
              <a:pPr algn="ctr"/>
              <a:r>
                <a:rPr lang="en-GB" sz="1399">
                  <a:solidFill>
                    <a:schemeClr val="bg1"/>
                  </a:solidFill>
                </a:rPr>
                <a:t>What the world</a:t>
              </a:r>
            </a:p>
            <a:p>
              <a:pPr algn="ctr"/>
              <a:r>
                <a:rPr lang="en-GB" sz="1399">
                  <a:solidFill>
                    <a:schemeClr val="bg1"/>
                  </a:solidFill>
                </a:rPr>
                <a:t>is like now</a:t>
              </a:r>
            </a:p>
          </p:txBody>
        </p: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222F1300-7BD8-4843-BA71-55644028278B}"/>
                    </a:ext>
                  </a:extLst>
                </p:cNvPr>
                <p:cNvSpPr txBox="1"/>
                <p:nvPr/>
              </p:nvSpPr>
              <p:spPr>
                <a:xfrm>
                  <a:off x="6010831" y="3060231"/>
                  <a:ext cx="1533362" cy="523509"/>
                </a:xfrm>
                <a:prstGeom prst="rect">
                  <a:avLst/>
                </a:prstGeom>
                <a:solidFill>
                  <a:schemeClr val="tx1">
                    <a:lumMod val="60000"/>
                    <a:lumOff val="40000"/>
                  </a:schemeClr>
                </a:solidFill>
                <a:ln w="19050">
                  <a:solidFill>
                    <a:schemeClr val="tx1"/>
                  </a:solidFill>
                </a:ln>
              </p:spPr>
              <p:txBody>
                <a:bodyPr wrap="none" rtlCol="0">
                  <a:spAutoFit/>
                </a:bodyPr>
                <a:lstStyle/>
                <a:p>
                  <a:pPr algn="ctr"/>
                  <a:r>
                    <a:rPr lang="en-GB" sz="1399">
                      <a:solidFill>
                        <a:schemeClr val="bg1"/>
                      </a:solidFill>
                    </a:rPr>
                    <a:t>What it will be like</a:t>
                  </a:r>
                  <a:br>
                    <a:rPr lang="en-GB" sz="1399">
                      <a:solidFill>
                        <a:schemeClr val="bg1"/>
                      </a:solidFill>
                    </a:rPr>
                  </a:br>
                  <a:r>
                    <a:rPr lang="en-GB" sz="1399">
                      <a:solidFill>
                        <a:schemeClr val="bg1"/>
                      </a:solidFill>
                    </a:rPr>
                    <a:t>if I do action </a:t>
                  </a:r>
                  <a14:m>
                    <m:oMath xmlns:m="http://schemas.openxmlformats.org/officeDocument/2006/math">
                      <m:r>
                        <a:rPr lang="en-GB" sz="1399" i="1" smtClean="0">
                          <a:solidFill>
                            <a:schemeClr val="bg1"/>
                          </a:solidFill>
                          <a:latin typeface="Cambria Math" panose="02040503050406030204" pitchFamily="18" charset="0"/>
                        </a:rPr>
                        <m:t>𝐴</m:t>
                      </m:r>
                    </m:oMath>
                  </a14:m>
                  <a:endParaRPr lang="en-GB" sz="1399">
                    <a:solidFill>
                      <a:schemeClr val="bg1"/>
                    </a:solidFill>
                  </a:endParaRPr>
                </a:p>
              </p:txBody>
            </p:sp>
          </mc:Choice>
          <mc:Fallback xmlns="">
            <p:sp>
              <p:nvSpPr>
                <p:cNvPr id="41" name="TextBox 40">
                  <a:extLst>
                    <a:ext uri="{FF2B5EF4-FFF2-40B4-BE49-F238E27FC236}">
                      <a16:creationId xmlns:a16="http://schemas.microsoft.com/office/drawing/2014/main" id="{222F1300-7BD8-4843-BA71-55644028278B}"/>
                    </a:ext>
                  </a:extLst>
                </p:cNvPr>
                <p:cNvSpPr txBox="1">
                  <a:spLocks noRot="1" noChangeAspect="1" noMove="1" noResize="1" noEditPoints="1" noAdjustHandles="1" noChangeArrowheads="1" noChangeShapeType="1" noTextEdit="1"/>
                </p:cNvSpPr>
                <p:nvPr/>
              </p:nvSpPr>
              <p:spPr>
                <a:xfrm>
                  <a:off x="6010831" y="3060231"/>
                  <a:ext cx="1533362" cy="523509"/>
                </a:xfrm>
                <a:prstGeom prst="rect">
                  <a:avLst/>
                </a:prstGeom>
                <a:blipFill>
                  <a:blip r:embed="rId2"/>
                  <a:stretch>
                    <a:fillRect b="-9091"/>
                  </a:stretch>
                </a:blipFill>
                <a:ln w="19050">
                  <a:solidFill>
                    <a:schemeClr val="tx1"/>
                  </a:solidFill>
                </a:ln>
              </p:spPr>
              <p:txBody>
                <a:bodyPr/>
                <a:lstStyle/>
                <a:p>
                  <a:r>
                    <a:rPr lang="en-GB">
                      <a:noFill/>
                    </a:rPr>
                    <a:t> </a:t>
                  </a:r>
                </a:p>
              </p:txBody>
            </p:sp>
          </mc:Fallback>
        </mc:AlternateContent>
        <p:sp>
          <p:nvSpPr>
            <p:cNvPr id="42" name="TextBox 41">
              <a:extLst>
                <a:ext uri="{FF2B5EF4-FFF2-40B4-BE49-F238E27FC236}">
                  <a16:creationId xmlns:a16="http://schemas.microsoft.com/office/drawing/2014/main" id="{38822747-350E-7945-99D3-5AA68BACF94E}"/>
                </a:ext>
              </a:extLst>
            </p:cNvPr>
            <p:cNvSpPr txBox="1"/>
            <p:nvPr/>
          </p:nvSpPr>
          <p:spPr>
            <a:xfrm>
              <a:off x="5970201" y="3879716"/>
              <a:ext cx="1614622" cy="523509"/>
            </a:xfrm>
            <a:prstGeom prst="rect">
              <a:avLst/>
            </a:prstGeom>
            <a:solidFill>
              <a:schemeClr val="tx1">
                <a:lumMod val="60000"/>
                <a:lumOff val="40000"/>
              </a:schemeClr>
            </a:solidFill>
            <a:ln w="19050">
              <a:solidFill>
                <a:schemeClr val="tx1"/>
              </a:solidFill>
            </a:ln>
          </p:spPr>
          <p:txBody>
            <a:bodyPr wrap="none" rtlCol="0">
              <a:spAutoFit/>
            </a:bodyPr>
            <a:lstStyle/>
            <a:p>
              <a:pPr algn="ctr"/>
              <a:r>
                <a:rPr lang="en-GB" sz="1399">
                  <a:solidFill>
                    <a:schemeClr val="bg1"/>
                  </a:solidFill>
                </a:rPr>
                <a:t>How happy I will be</a:t>
              </a:r>
              <a:br>
                <a:rPr lang="en-GB" sz="1399">
                  <a:solidFill>
                    <a:schemeClr val="bg1"/>
                  </a:solidFill>
                </a:rPr>
              </a:br>
              <a:r>
                <a:rPr lang="en-GB" sz="1399">
                  <a:solidFill>
                    <a:schemeClr val="bg1"/>
                  </a:solidFill>
                </a:rPr>
                <a:t>in such a state</a:t>
              </a:r>
            </a:p>
          </p:txBody>
        </p:sp>
        <p:sp>
          <p:nvSpPr>
            <p:cNvPr id="43" name="TextBox 42">
              <a:extLst>
                <a:ext uri="{FF2B5EF4-FFF2-40B4-BE49-F238E27FC236}">
                  <a16:creationId xmlns:a16="http://schemas.microsoft.com/office/drawing/2014/main" id="{1B1A2F5E-EF66-3C40-AE76-C20626C1885B}"/>
                </a:ext>
              </a:extLst>
            </p:cNvPr>
            <p:cNvSpPr txBox="1"/>
            <p:nvPr/>
          </p:nvSpPr>
          <p:spPr>
            <a:xfrm>
              <a:off x="6146266" y="4699201"/>
              <a:ext cx="1262493" cy="523509"/>
            </a:xfrm>
            <a:prstGeom prst="rect">
              <a:avLst/>
            </a:prstGeom>
            <a:solidFill>
              <a:schemeClr val="tx1">
                <a:lumMod val="60000"/>
                <a:lumOff val="40000"/>
              </a:schemeClr>
            </a:solidFill>
            <a:ln w="19050">
              <a:solidFill>
                <a:schemeClr val="tx1"/>
              </a:solidFill>
            </a:ln>
          </p:spPr>
          <p:txBody>
            <a:bodyPr wrap="none" rtlCol="0">
              <a:spAutoFit/>
            </a:bodyPr>
            <a:lstStyle/>
            <a:p>
              <a:pPr algn="ctr"/>
              <a:r>
                <a:rPr lang="en-GB" sz="1399" dirty="0">
                  <a:solidFill>
                    <a:schemeClr val="bg1"/>
                  </a:solidFill>
                </a:rPr>
                <a:t>What action I</a:t>
              </a:r>
              <a:br>
                <a:rPr lang="en-GB" sz="1399" dirty="0">
                  <a:solidFill>
                    <a:schemeClr val="bg1"/>
                  </a:solidFill>
                </a:rPr>
              </a:br>
              <a:r>
                <a:rPr lang="en-GB" sz="1399" dirty="0">
                  <a:solidFill>
                    <a:schemeClr val="bg1"/>
                  </a:solidFill>
                </a:rPr>
                <a:t>should do now</a:t>
              </a:r>
            </a:p>
          </p:txBody>
        </p:sp>
        <p:sp>
          <p:nvSpPr>
            <p:cNvPr id="44" name="TextBox 43">
              <a:extLst>
                <a:ext uri="{FF2B5EF4-FFF2-40B4-BE49-F238E27FC236}">
                  <a16:creationId xmlns:a16="http://schemas.microsoft.com/office/drawing/2014/main" id="{212DBB14-7399-F64E-BCE4-1C3CF4411AC9}"/>
                </a:ext>
              </a:extLst>
            </p:cNvPr>
            <p:cNvSpPr txBox="1"/>
            <p:nvPr/>
          </p:nvSpPr>
          <p:spPr>
            <a:xfrm>
              <a:off x="3901751" y="2001756"/>
              <a:ext cx="642242" cy="303089"/>
            </a:xfrm>
            <a:prstGeom prst="roundRect">
              <a:avLst>
                <a:gd name="adj" fmla="val 50000"/>
              </a:avLst>
            </a:prstGeom>
            <a:solidFill>
              <a:schemeClr val="accent5"/>
            </a:solidFill>
            <a:ln w="19050">
              <a:solidFill>
                <a:schemeClr val="tx1"/>
              </a:solidFill>
            </a:ln>
          </p:spPr>
          <p:txBody>
            <a:bodyPr wrap="none" tIns="0" bIns="0" rtlCol="0" anchor="t">
              <a:spAutoFit/>
            </a:bodyPr>
            <a:lstStyle/>
            <a:p>
              <a:pPr algn="ctr"/>
              <a:r>
                <a:rPr lang="en-GB" sz="1399" dirty="0">
                  <a:solidFill>
                    <a:schemeClr val="bg1"/>
                  </a:solidFill>
                </a:rPr>
                <a:t>State</a:t>
              </a:r>
            </a:p>
          </p:txBody>
        </p:sp>
        <p:sp>
          <p:nvSpPr>
            <p:cNvPr id="45" name="TextBox 44">
              <a:extLst>
                <a:ext uri="{FF2B5EF4-FFF2-40B4-BE49-F238E27FC236}">
                  <a16:creationId xmlns:a16="http://schemas.microsoft.com/office/drawing/2014/main" id="{06917C85-FBC9-FD43-8206-7A66129CA627}"/>
                </a:ext>
              </a:extLst>
            </p:cNvPr>
            <p:cNvSpPr txBox="1"/>
            <p:nvPr/>
          </p:nvSpPr>
          <p:spPr>
            <a:xfrm>
              <a:off x="3261963" y="2456189"/>
              <a:ext cx="1921828" cy="303089"/>
            </a:xfrm>
            <a:prstGeom prst="roundRect">
              <a:avLst>
                <a:gd name="adj" fmla="val 50000"/>
              </a:avLst>
            </a:prstGeom>
            <a:solidFill>
              <a:schemeClr val="tx1">
                <a:lumMod val="60000"/>
                <a:lumOff val="40000"/>
              </a:schemeClr>
            </a:solidFill>
            <a:ln w="19050">
              <a:solidFill>
                <a:schemeClr val="tx1"/>
              </a:solidFill>
            </a:ln>
          </p:spPr>
          <p:txBody>
            <a:bodyPr wrap="none" tIns="0" bIns="0" rtlCol="0" anchor="t">
              <a:spAutoFit/>
            </a:bodyPr>
            <a:lstStyle/>
            <a:p>
              <a:pPr algn="ctr"/>
              <a:r>
                <a:rPr lang="en-GB" sz="1399">
                  <a:solidFill>
                    <a:schemeClr val="bg1"/>
                  </a:solidFill>
                </a:rPr>
                <a:t>How the world evolves</a:t>
              </a:r>
            </a:p>
          </p:txBody>
        </p:sp>
        <p:sp>
          <p:nvSpPr>
            <p:cNvPr id="46" name="TextBox 45">
              <a:extLst>
                <a:ext uri="{FF2B5EF4-FFF2-40B4-BE49-F238E27FC236}">
                  <a16:creationId xmlns:a16="http://schemas.microsoft.com/office/drawing/2014/main" id="{FB3070D0-BAAB-1046-A507-9515F490E3A0}"/>
                </a:ext>
              </a:extLst>
            </p:cNvPr>
            <p:cNvSpPr txBox="1"/>
            <p:nvPr/>
          </p:nvSpPr>
          <p:spPr>
            <a:xfrm>
              <a:off x="3364011" y="3170803"/>
              <a:ext cx="1717730" cy="303089"/>
            </a:xfrm>
            <a:prstGeom prst="roundRect">
              <a:avLst>
                <a:gd name="adj" fmla="val 50000"/>
              </a:avLst>
            </a:prstGeom>
            <a:solidFill>
              <a:schemeClr val="tx1">
                <a:lumMod val="60000"/>
                <a:lumOff val="40000"/>
              </a:schemeClr>
            </a:solidFill>
            <a:ln w="19050">
              <a:solidFill>
                <a:schemeClr val="tx1"/>
              </a:solidFill>
            </a:ln>
          </p:spPr>
          <p:txBody>
            <a:bodyPr wrap="none" tIns="0" bIns="0" rtlCol="0" anchor="t">
              <a:spAutoFit/>
            </a:bodyPr>
            <a:lstStyle/>
            <a:p>
              <a:pPr algn="ctr"/>
              <a:r>
                <a:rPr lang="en-GB" sz="1399" dirty="0">
                  <a:solidFill>
                    <a:schemeClr val="bg1"/>
                  </a:solidFill>
                </a:rPr>
                <a:t>What my actions do</a:t>
              </a:r>
            </a:p>
          </p:txBody>
        </p:sp>
        <p:sp>
          <p:nvSpPr>
            <p:cNvPr id="47" name="TextBox 46">
              <a:extLst>
                <a:ext uri="{FF2B5EF4-FFF2-40B4-BE49-F238E27FC236}">
                  <a16:creationId xmlns:a16="http://schemas.microsoft.com/office/drawing/2014/main" id="{5D7D942F-4550-9244-8714-F486CA8605F2}"/>
                </a:ext>
              </a:extLst>
            </p:cNvPr>
            <p:cNvSpPr txBox="1"/>
            <p:nvPr/>
          </p:nvSpPr>
          <p:spPr>
            <a:xfrm>
              <a:off x="3867411" y="3990728"/>
              <a:ext cx="710922" cy="303089"/>
            </a:xfrm>
            <a:prstGeom prst="roundRect">
              <a:avLst>
                <a:gd name="adj" fmla="val 50000"/>
              </a:avLst>
            </a:prstGeom>
            <a:solidFill>
              <a:schemeClr val="tx1">
                <a:lumMod val="60000"/>
                <a:lumOff val="40000"/>
              </a:schemeClr>
            </a:solidFill>
            <a:ln w="19050">
              <a:solidFill>
                <a:schemeClr val="tx1"/>
              </a:solidFill>
            </a:ln>
          </p:spPr>
          <p:txBody>
            <a:bodyPr wrap="none" tIns="0" bIns="0" rtlCol="0" anchor="t">
              <a:spAutoFit/>
            </a:bodyPr>
            <a:lstStyle/>
            <a:p>
              <a:pPr algn="ctr"/>
              <a:r>
                <a:rPr lang="en-GB" sz="1399">
                  <a:solidFill>
                    <a:schemeClr val="bg1"/>
                  </a:solidFill>
                </a:rPr>
                <a:t>Utility</a:t>
              </a:r>
            </a:p>
          </p:txBody>
        </p:sp>
        <p:cxnSp>
          <p:nvCxnSpPr>
            <p:cNvPr id="48" name="Straight Arrow Connector 47">
              <a:extLst>
                <a:ext uri="{FF2B5EF4-FFF2-40B4-BE49-F238E27FC236}">
                  <a16:creationId xmlns:a16="http://schemas.microsoft.com/office/drawing/2014/main" id="{260F42B9-862D-7E42-AC24-244D04EB39A1}"/>
                </a:ext>
              </a:extLst>
            </p:cNvPr>
            <p:cNvCxnSpPr>
              <a:cxnSpLocks/>
              <a:stCxn id="38" idx="2"/>
              <a:endCxn id="40" idx="0"/>
            </p:cNvCxnSpPr>
            <p:nvPr/>
          </p:nvCxnSpPr>
          <p:spPr>
            <a:xfrm>
              <a:off x="6777511" y="1942946"/>
              <a:ext cx="3" cy="2978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8E6BFF90-E8E5-834F-B767-31A0C09D9581}"/>
                </a:ext>
              </a:extLst>
            </p:cNvPr>
            <p:cNvCxnSpPr>
              <a:cxnSpLocks/>
              <a:stCxn id="40" idx="2"/>
              <a:endCxn id="41" idx="0"/>
            </p:cNvCxnSpPr>
            <p:nvPr/>
          </p:nvCxnSpPr>
          <p:spPr>
            <a:xfrm flipH="1">
              <a:off x="6777512" y="2764255"/>
              <a:ext cx="2" cy="29597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02D248E9-1E65-174A-99B1-0A02E29FAC93}"/>
                </a:ext>
              </a:extLst>
            </p:cNvPr>
            <p:cNvCxnSpPr>
              <a:cxnSpLocks/>
              <a:stCxn id="41" idx="2"/>
              <a:endCxn id="42" idx="0"/>
            </p:cNvCxnSpPr>
            <p:nvPr/>
          </p:nvCxnSpPr>
          <p:spPr>
            <a:xfrm>
              <a:off x="6777512" y="3583739"/>
              <a:ext cx="0" cy="29597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83EA7F2F-39F6-8D49-BD16-2DB40ECD2853}"/>
                </a:ext>
              </a:extLst>
            </p:cNvPr>
            <p:cNvCxnSpPr>
              <a:cxnSpLocks/>
              <a:stCxn id="42" idx="2"/>
              <a:endCxn id="43" idx="0"/>
            </p:cNvCxnSpPr>
            <p:nvPr/>
          </p:nvCxnSpPr>
          <p:spPr>
            <a:xfrm>
              <a:off x="6777512" y="4403225"/>
              <a:ext cx="1" cy="29597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8B89EECE-8D60-714C-86E7-ED017C62F274}"/>
                </a:ext>
              </a:extLst>
            </p:cNvPr>
            <p:cNvCxnSpPr>
              <a:cxnSpLocks/>
              <a:stCxn id="43" idx="2"/>
              <a:endCxn id="39" idx="0"/>
            </p:cNvCxnSpPr>
            <p:nvPr/>
          </p:nvCxnSpPr>
          <p:spPr>
            <a:xfrm>
              <a:off x="6777513" y="5222710"/>
              <a:ext cx="0" cy="29597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146D8FD0-1BDE-B444-9826-E66EFFDD645D}"/>
                </a:ext>
              </a:extLst>
            </p:cNvPr>
            <p:cNvCxnSpPr>
              <a:cxnSpLocks/>
              <a:stCxn id="44" idx="3"/>
              <a:endCxn id="40" idx="1"/>
            </p:cNvCxnSpPr>
            <p:nvPr/>
          </p:nvCxnSpPr>
          <p:spPr>
            <a:xfrm>
              <a:off x="4543993" y="2153301"/>
              <a:ext cx="1569090" cy="34919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5ACC0317-F272-A64F-8B0E-34CCA2BCF7B9}"/>
                </a:ext>
              </a:extLst>
            </p:cNvPr>
            <p:cNvCxnSpPr>
              <a:cxnSpLocks/>
              <a:stCxn id="45" idx="3"/>
              <a:endCxn id="40" idx="1"/>
            </p:cNvCxnSpPr>
            <p:nvPr/>
          </p:nvCxnSpPr>
          <p:spPr>
            <a:xfrm flipV="1">
              <a:off x="5183791" y="2502500"/>
              <a:ext cx="929292" cy="10523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3A9A6E42-8A05-554C-9786-21CCC5617CD6}"/>
                </a:ext>
              </a:extLst>
            </p:cNvPr>
            <p:cNvCxnSpPr>
              <a:cxnSpLocks/>
              <a:stCxn id="45" idx="3"/>
              <a:endCxn id="41" idx="1"/>
            </p:cNvCxnSpPr>
            <p:nvPr/>
          </p:nvCxnSpPr>
          <p:spPr>
            <a:xfrm>
              <a:off x="5183791" y="2607734"/>
              <a:ext cx="827041" cy="71425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4DC7D761-A635-3F49-83A1-390EECC8F218}"/>
                </a:ext>
              </a:extLst>
            </p:cNvPr>
            <p:cNvCxnSpPr>
              <a:cxnSpLocks/>
              <a:stCxn id="46" idx="3"/>
              <a:endCxn id="40" idx="1"/>
            </p:cNvCxnSpPr>
            <p:nvPr/>
          </p:nvCxnSpPr>
          <p:spPr>
            <a:xfrm flipV="1">
              <a:off x="5081742" y="2502500"/>
              <a:ext cx="1031341" cy="81984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C451385F-849F-2C42-A550-BDC49EF521CF}"/>
                </a:ext>
              </a:extLst>
            </p:cNvPr>
            <p:cNvCxnSpPr>
              <a:cxnSpLocks/>
              <a:stCxn id="46" idx="3"/>
              <a:endCxn id="41" idx="1"/>
            </p:cNvCxnSpPr>
            <p:nvPr/>
          </p:nvCxnSpPr>
          <p:spPr>
            <a:xfrm flipV="1">
              <a:off x="5081742" y="3321985"/>
              <a:ext cx="929090" cy="36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46EB6A25-5022-3B4A-99FA-A5D09E923CFE}"/>
                </a:ext>
              </a:extLst>
            </p:cNvPr>
            <p:cNvCxnSpPr>
              <a:cxnSpLocks/>
              <a:stCxn id="38" idx="3"/>
            </p:cNvCxnSpPr>
            <p:nvPr/>
          </p:nvCxnSpPr>
          <p:spPr>
            <a:xfrm flipV="1">
              <a:off x="7094745" y="1835129"/>
              <a:ext cx="1599025" cy="48"/>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EB8D09E4-6812-0B45-9440-3C92C593CFEF}"/>
                </a:ext>
              </a:extLst>
            </p:cNvPr>
            <p:cNvCxnSpPr>
              <a:cxnSpLocks/>
              <a:stCxn id="47" idx="3"/>
            </p:cNvCxnSpPr>
            <p:nvPr/>
          </p:nvCxnSpPr>
          <p:spPr>
            <a:xfrm flipV="1">
              <a:off x="4578333" y="4142206"/>
              <a:ext cx="1343342" cy="6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7663E3C5-4643-E241-AC18-C2F81607A845}"/>
                </a:ext>
              </a:extLst>
            </p:cNvPr>
            <p:cNvCxnSpPr>
              <a:cxnSpLocks/>
              <a:endCxn id="39" idx="3"/>
            </p:cNvCxnSpPr>
            <p:nvPr/>
          </p:nvCxnSpPr>
          <p:spPr>
            <a:xfrm flipH="1">
              <a:off x="7164454" y="5626410"/>
              <a:ext cx="1529317" cy="48"/>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61" name="Curved Connector 60">
              <a:extLst>
                <a:ext uri="{FF2B5EF4-FFF2-40B4-BE49-F238E27FC236}">
                  <a16:creationId xmlns:a16="http://schemas.microsoft.com/office/drawing/2014/main" id="{611DCF39-F552-7F42-988D-102A62955987}"/>
                </a:ext>
              </a:extLst>
            </p:cNvPr>
            <p:cNvCxnSpPr>
              <a:cxnSpLocks/>
              <a:stCxn id="40" idx="0"/>
              <a:endCxn id="44" idx="0"/>
            </p:cNvCxnSpPr>
            <p:nvPr/>
          </p:nvCxnSpPr>
          <p:spPr>
            <a:xfrm rot="16200000" flipV="1">
              <a:off x="5380699" y="843930"/>
              <a:ext cx="238990" cy="2554642"/>
            </a:xfrm>
            <a:prstGeom prst="curvedConnector3">
              <a:avLst>
                <a:gd name="adj1" fmla="val 195752"/>
              </a:avLst>
            </a:prstGeom>
            <a:ln w="2857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291818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Compression</a:t>
            </a:r>
          </a:p>
        </p:txBody>
      </p:sp>
      <p:sp>
        <p:nvSpPr>
          <p:cNvPr id="3" name="Content Placeholder 2">
            <a:extLst>
              <a:ext uri="{FF2B5EF4-FFF2-40B4-BE49-F238E27FC236}">
                <a16:creationId xmlns:a16="http://schemas.microsoft.com/office/drawing/2014/main" id="{5E66743C-2471-5346-AFAD-D3E131D086D3}"/>
              </a:ext>
            </a:extLst>
          </p:cNvPr>
          <p:cNvSpPr>
            <a:spLocks noGrp="1"/>
          </p:cNvSpPr>
          <p:nvPr>
            <p:ph idx="1"/>
          </p:nvPr>
        </p:nvSpPr>
        <p:spPr/>
        <p:txBody>
          <a:bodyPr/>
          <a:lstStyle/>
          <a:p>
            <a:pPr marL="514350" indent="-514350">
              <a:buFont typeface="+mj-lt"/>
              <a:buAutoNum type="arabicPeriod" startAt="4"/>
            </a:pPr>
            <a:r>
              <a:rPr lang="en-GB" dirty="0"/>
              <a:t>Recolour nodes based on collected signatures</a:t>
            </a:r>
          </a:p>
          <a:p>
            <a:pPr lvl="1"/>
            <a:r>
              <a:rPr lang="en-GB" dirty="0"/>
              <a:t>5 colours for the </a:t>
            </a:r>
            <a:br>
              <a:rPr lang="en-GB" dirty="0"/>
            </a:br>
            <a:r>
              <a:rPr lang="en-GB" dirty="0"/>
              <a:t>nodes: </a:t>
            </a:r>
            <a:r>
              <a:rPr lang="en-GB" dirty="0">
                <a:ln>
                  <a:solidFill>
                    <a:schemeClr val="tx1"/>
                  </a:solidFill>
                </a:ln>
                <a:solidFill>
                  <a:srgbClr val="FFC000"/>
                </a:solidFill>
              </a:rPr>
              <a:t>●</a:t>
            </a:r>
            <a:r>
              <a:rPr lang="en-GB" dirty="0">
                <a:ln>
                  <a:solidFill>
                    <a:schemeClr val="tx1"/>
                  </a:solidFill>
                </a:ln>
                <a:solidFill>
                  <a:schemeClr val="accent4"/>
                </a:solidFill>
              </a:rPr>
              <a:t> </a:t>
            </a:r>
            <a:r>
              <a:rPr lang="en-GB" dirty="0">
                <a:ln>
                  <a:solidFill>
                    <a:schemeClr val="tx1"/>
                  </a:solidFill>
                </a:ln>
                <a:solidFill>
                  <a:schemeClr val="accent2"/>
                </a:solidFill>
              </a:rPr>
              <a:t>●</a:t>
            </a:r>
            <a:r>
              <a:rPr lang="en-GB" dirty="0">
                <a:ln>
                  <a:solidFill>
                    <a:schemeClr val="tx1"/>
                  </a:solidFill>
                </a:ln>
                <a:solidFill>
                  <a:schemeClr val="accent4"/>
                </a:solidFill>
              </a:rPr>
              <a:t> </a:t>
            </a:r>
            <a:r>
              <a:rPr lang="en-GB" dirty="0">
                <a:ln>
                  <a:solidFill>
                    <a:schemeClr val="tx1"/>
                  </a:solidFill>
                </a:ln>
                <a:solidFill>
                  <a:srgbClr val="7030A0"/>
                </a:solidFill>
              </a:rPr>
              <a:t>●</a:t>
            </a:r>
            <a:r>
              <a:rPr lang="en-GB" dirty="0">
                <a:ln>
                  <a:solidFill>
                    <a:schemeClr val="tx1"/>
                  </a:solidFill>
                </a:ln>
                <a:solidFill>
                  <a:schemeClr val="accent4"/>
                </a:solidFill>
              </a:rPr>
              <a:t> </a:t>
            </a:r>
            <a:r>
              <a:rPr lang="en-GB" dirty="0">
                <a:ln>
                  <a:solidFill>
                    <a:schemeClr val="tx1"/>
                  </a:solidFill>
                </a:ln>
              </a:rPr>
              <a:t>●</a:t>
            </a:r>
            <a:r>
              <a:rPr lang="en-GB" dirty="0">
                <a:ln>
                  <a:solidFill>
                    <a:schemeClr val="tx1"/>
                  </a:solidFill>
                </a:ln>
                <a:solidFill>
                  <a:schemeClr val="accent4"/>
                </a:solidFill>
              </a:rPr>
              <a:t> </a:t>
            </a:r>
            <a:r>
              <a:rPr lang="en-GB" dirty="0">
                <a:ln>
                  <a:solidFill>
                    <a:schemeClr val="tx1"/>
                  </a:solidFill>
                </a:ln>
                <a:solidFill>
                  <a:schemeClr val="accent6"/>
                </a:solidFill>
              </a:rPr>
              <a:t>●</a:t>
            </a:r>
            <a:endParaRPr lang="en-GB" dirty="0">
              <a:ln>
                <a:solidFill>
                  <a:schemeClr val="tx1"/>
                </a:solidFill>
              </a:ln>
              <a:solidFill>
                <a:schemeClr val="accent5"/>
              </a:solidFill>
            </a:endParaRPr>
          </a:p>
          <a:p>
            <a:pPr lvl="1"/>
            <a:r>
              <a:rPr lang="en-GB" dirty="0"/>
              <a:t>Factors as before</a:t>
            </a:r>
          </a:p>
          <a:p>
            <a:endParaRPr lang="en-GB" dirty="0"/>
          </a:p>
        </p:txBody>
      </p:sp>
      <p:sp>
        <p:nvSpPr>
          <p:cNvPr id="4" name="Date Placeholder 3">
            <a:extLst>
              <a:ext uri="{FF2B5EF4-FFF2-40B4-BE49-F238E27FC236}">
                <a16:creationId xmlns:a16="http://schemas.microsoft.com/office/drawing/2014/main" id="{7A281A6E-4494-174B-9DE9-6164DF6D9822}"/>
              </a:ext>
            </a:extLst>
          </p:cNvPr>
          <p:cNvSpPr>
            <a:spLocks noGrp="1"/>
          </p:cNvSpPr>
          <p:nvPr>
            <p:ph type="dt" sz="half" idx="2"/>
          </p:nvPr>
        </p:nvSpPr>
        <p:spPr/>
        <p:txBody>
          <a:bodyPr/>
          <a:lstStyle/>
          <a:p>
            <a:r>
              <a:rPr lang="en-GB"/>
              <a:t>Lifted Learning</a:t>
            </a:r>
            <a:endParaRPr lang="en-US" dirty="0"/>
          </a:p>
        </p:txBody>
      </p:sp>
      <p:sp>
        <p:nvSpPr>
          <p:cNvPr id="6" name="Footer Placeholder 5">
            <a:extLst>
              <a:ext uri="{FF2B5EF4-FFF2-40B4-BE49-F238E27FC236}">
                <a16:creationId xmlns:a16="http://schemas.microsoft.com/office/drawing/2014/main" id="{D41C24B1-DB95-B34F-823D-80ACCC14F8C4}"/>
              </a:ext>
            </a:extLst>
          </p:cNvPr>
          <p:cNvSpPr>
            <a:spLocks noGrp="1"/>
          </p:cNvSpPr>
          <p:nvPr>
            <p:ph type="ftr" sz="quarter" idx="3"/>
          </p:nvPr>
        </p:nvSpPr>
        <p:spPr/>
        <p:txBody>
          <a:bodyPr/>
          <a:lstStyle/>
          <a:p>
            <a:r>
              <a:rPr lang="en-GB"/>
              <a:t>T. Braun - StaRAI</a:t>
            </a:r>
          </a:p>
        </p:txBody>
      </p:sp>
      <p:sp>
        <p:nvSpPr>
          <p:cNvPr id="5" name="Slide Number Placeholder 4">
            <a:extLst>
              <a:ext uri="{FF2B5EF4-FFF2-40B4-BE49-F238E27FC236}">
                <a16:creationId xmlns:a16="http://schemas.microsoft.com/office/drawing/2014/main" id="{E7FDD110-8448-D043-8DF4-93005448B26E}"/>
              </a:ext>
            </a:extLst>
          </p:cNvPr>
          <p:cNvSpPr>
            <a:spLocks noGrp="1"/>
          </p:cNvSpPr>
          <p:nvPr>
            <p:ph type="sldNum" sz="quarter" idx="4"/>
          </p:nvPr>
        </p:nvSpPr>
        <p:spPr/>
        <p:txBody>
          <a:bodyPr/>
          <a:lstStyle/>
          <a:p>
            <a:fld id="{67C9959E-8E6B-B04C-9955-EA096F41CA7A}" type="slidenum">
              <a:rPr lang="en-GB" smtClean="0"/>
              <a:t>30</a:t>
            </a:fld>
            <a:endParaRPr lang="en-GB"/>
          </a:p>
        </p:txBody>
      </p:sp>
      <p:grpSp>
        <p:nvGrpSpPr>
          <p:cNvPr id="165" name="Group 164">
            <a:extLst>
              <a:ext uri="{FF2B5EF4-FFF2-40B4-BE49-F238E27FC236}">
                <a16:creationId xmlns:a16="http://schemas.microsoft.com/office/drawing/2014/main" id="{E5FC0332-C763-524E-84FE-50B32F389BAB}"/>
              </a:ext>
            </a:extLst>
          </p:cNvPr>
          <p:cNvGrpSpPr/>
          <p:nvPr/>
        </p:nvGrpSpPr>
        <p:grpSpPr>
          <a:xfrm>
            <a:off x="209224" y="1990370"/>
            <a:ext cx="11821809" cy="3904757"/>
            <a:chOff x="209224" y="1990370"/>
            <a:chExt cx="11821809" cy="3904757"/>
          </a:xfrm>
        </p:grpSpPr>
        <p:grpSp>
          <p:nvGrpSpPr>
            <p:cNvPr id="166" name="Group 165">
              <a:extLst>
                <a:ext uri="{FF2B5EF4-FFF2-40B4-BE49-F238E27FC236}">
                  <a16:creationId xmlns:a16="http://schemas.microsoft.com/office/drawing/2014/main" id="{520CB90A-AD08-E34A-979B-DB662AA4F110}"/>
                </a:ext>
              </a:extLst>
            </p:cNvPr>
            <p:cNvGrpSpPr/>
            <p:nvPr/>
          </p:nvGrpSpPr>
          <p:grpSpPr>
            <a:xfrm>
              <a:off x="209224" y="3816604"/>
              <a:ext cx="5606387" cy="2078523"/>
              <a:chOff x="214975" y="3467006"/>
              <a:chExt cx="5606387" cy="2078523"/>
            </a:xfrm>
          </p:grpSpPr>
          <p:cxnSp>
            <p:nvCxnSpPr>
              <p:cNvPr id="248" name="Straight Connector 247">
                <a:extLst>
                  <a:ext uri="{FF2B5EF4-FFF2-40B4-BE49-F238E27FC236}">
                    <a16:creationId xmlns:a16="http://schemas.microsoft.com/office/drawing/2014/main" id="{0351229D-DD3A-E845-BD7B-CAF5169A5D91}"/>
                  </a:ext>
                </a:extLst>
              </p:cNvPr>
              <p:cNvCxnSpPr>
                <a:cxnSpLocks/>
                <a:stCxn id="256" idx="0"/>
                <a:endCxn id="268" idx="2"/>
              </p:cNvCxnSpPr>
              <p:nvPr/>
            </p:nvCxnSpPr>
            <p:spPr>
              <a:xfrm flipV="1">
                <a:off x="1119060" y="3861424"/>
                <a:ext cx="537714" cy="4561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9" name="Straight Connector 248">
                <a:extLst>
                  <a:ext uri="{FF2B5EF4-FFF2-40B4-BE49-F238E27FC236}">
                    <a16:creationId xmlns:a16="http://schemas.microsoft.com/office/drawing/2014/main" id="{AA796E5D-2A42-CD42-885F-6EB5573CD36E}"/>
                  </a:ext>
                </a:extLst>
              </p:cNvPr>
              <p:cNvCxnSpPr>
                <a:cxnSpLocks/>
                <a:stCxn id="258" idx="2"/>
                <a:endCxn id="266" idx="3"/>
              </p:cNvCxnSpPr>
              <p:nvPr/>
            </p:nvCxnSpPr>
            <p:spPr>
              <a:xfrm flipH="1" flipV="1">
                <a:off x="2265050" y="4124451"/>
                <a:ext cx="96393" cy="1412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50" name="Group 249">
                <a:extLst>
                  <a:ext uri="{FF2B5EF4-FFF2-40B4-BE49-F238E27FC236}">
                    <a16:creationId xmlns:a16="http://schemas.microsoft.com/office/drawing/2014/main" id="{632114E0-32B4-0C41-B161-32E3E037FC3E}"/>
                  </a:ext>
                </a:extLst>
              </p:cNvPr>
              <p:cNvGrpSpPr/>
              <p:nvPr/>
            </p:nvGrpSpPr>
            <p:grpSpPr>
              <a:xfrm>
                <a:off x="1559665" y="3467006"/>
                <a:ext cx="194219" cy="394418"/>
                <a:chOff x="5586931" y="4487402"/>
                <a:chExt cx="194219" cy="394418"/>
              </a:xfrm>
            </p:grpSpPr>
            <p:sp>
              <p:nvSpPr>
                <p:cNvPr id="268" name="Rectangle 267">
                  <a:extLst>
                    <a:ext uri="{FF2B5EF4-FFF2-40B4-BE49-F238E27FC236}">
                      <a16:creationId xmlns:a16="http://schemas.microsoft.com/office/drawing/2014/main" id="{A93E12D0-41E2-A145-A07F-E1B86538C704}"/>
                    </a:ext>
                  </a:extLst>
                </p:cNvPr>
                <p:cNvSpPr/>
                <p:nvPr/>
              </p:nvSpPr>
              <p:spPr>
                <a:xfrm>
                  <a:off x="5612040" y="4737820"/>
                  <a:ext cx="144000" cy="14400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GB" sz="1400">
                    <a:solidFill>
                      <a:schemeClr val="tx1"/>
                    </a:solidFill>
                  </a:endParaRPr>
                </a:p>
              </p:txBody>
            </p:sp>
            <mc:AlternateContent xmlns:mc="http://schemas.openxmlformats.org/markup-compatibility/2006" xmlns:a14="http://schemas.microsoft.com/office/drawing/2010/main">
              <mc:Choice Requires="a14">
                <p:sp>
                  <p:nvSpPr>
                    <p:cNvPr id="269" name="TextBox 268">
                      <a:extLst>
                        <a:ext uri="{FF2B5EF4-FFF2-40B4-BE49-F238E27FC236}">
                          <a16:creationId xmlns:a16="http://schemas.microsoft.com/office/drawing/2014/main" id="{ACEABD30-B0C1-AF48-A8A9-9C2FE86BA828}"/>
                        </a:ext>
                      </a:extLst>
                    </p:cNvPr>
                    <p:cNvSpPr txBox="1"/>
                    <p:nvPr/>
                  </p:nvSpPr>
                  <p:spPr>
                    <a:xfrm>
                      <a:off x="5586931" y="4487402"/>
                      <a:ext cx="194219"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2</m:t>
                                </m:r>
                              </m:sub>
                            </m:sSub>
                          </m:oMath>
                        </m:oMathPara>
                      </a14:m>
                      <a:endParaRPr lang="en-GB" sz="1400" dirty="0">
                        <a:solidFill>
                          <a:schemeClr val="tx1"/>
                        </a:solidFill>
                      </a:endParaRPr>
                    </a:p>
                  </p:txBody>
                </p:sp>
              </mc:Choice>
              <mc:Fallback xmlns="">
                <p:sp>
                  <p:nvSpPr>
                    <p:cNvPr id="90" name="TextBox 89">
                      <a:extLst>
                        <a:ext uri="{FF2B5EF4-FFF2-40B4-BE49-F238E27FC236}">
                          <a16:creationId xmlns:a16="http://schemas.microsoft.com/office/drawing/2014/main" id="{D271EBF1-B10C-A446-9786-1314BB9DC53B}"/>
                        </a:ext>
                      </a:extLst>
                    </p:cNvPr>
                    <p:cNvSpPr txBox="1">
                      <a:spLocks noRot="1" noChangeAspect="1" noMove="1" noResize="1" noEditPoints="1" noAdjustHandles="1" noChangeArrowheads="1" noChangeShapeType="1" noTextEdit="1"/>
                    </p:cNvSpPr>
                    <p:nvPr/>
                  </p:nvSpPr>
                  <p:spPr>
                    <a:xfrm>
                      <a:off x="5586931" y="4487402"/>
                      <a:ext cx="194219" cy="215444"/>
                    </a:xfrm>
                    <a:prstGeom prst="rect">
                      <a:avLst/>
                    </a:prstGeom>
                    <a:blipFill>
                      <a:blip r:embed="rId4"/>
                      <a:stretch>
                        <a:fillRect l="-37500" b="-27778"/>
                      </a:stretch>
                    </a:blipFill>
                  </p:spPr>
                  <p:txBody>
                    <a:bodyPr/>
                    <a:lstStyle/>
                    <a:p>
                      <a:r>
                        <a:rPr lang="en-GB">
                          <a:noFill/>
                        </a:rPr>
                        <a:t> </a:t>
                      </a:r>
                    </a:p>
                  </p:txBody>
                </p:sp>
              </mc:Fallback>
            </mc:AlternateContent>
          </p:grpSp>
          <p:grpSp>
            <p:nvGrpSpPr>
              <p:cNvPr id="251" name="Group 250">
                <a:extLst>
                  <a:ext uri="{FF2B5EF4-FFF2-40B4-BE49-F238E27FC236}">
                    <a16:creationId xmlns:a16="http://schemas.microsoft.com/office/drawing/2014/main" id="{86204996-B742-FA4C-8C26-0D05D7B16AF7}"/>
                  </a:ext>
                </a:extLst>
              </p:cNvPr>
              <p:cNvGrpSpPr/>
              <p:nvPr/>
            </p:nvGrpSpPr>
            <p:grpSpPr>
              <a:xfrm>
                <a:off x="2095941" y="3818510"/>
                <a:ext cx="194219" cy="377941"/>
                <a:chOff x="5974097" y="4505546"/>
                <a:chExt cx="194219" cy="377941"/>
              </a:xfrm>
            </p:grpSpPr>
            <p:sp>
              <p:nvSpPr>
                <p:cNvPr id="266" name="Rectangle 265">
                  <a:extLst>
                    <a:ext uri="{FF2B5EF4-FFF2-40B4-BE49-F238E27FC236}">
                      <a16:creationId xmlns:a16="http://schemas.microsoft.com/office/drawing/2014/main" id="{9466E345-0E74-EA46-94F7-DA27EF934857}"/>
                    </a:ext>
                  </a:extLst>
                </p:cNvPr>
                <p:cNvSpPr/>
                <p:nvPr/>
              </p:nvSpPr>
              <p:spPr>
                <a:xfrm>
                  <a:off x="5999206" y="4739487"/>
                  <a:ext cx="144000" cy="144000"/>
                </a:xfrm>
                <a:prstGeom prst="rect">
                  <a:avLst/>
                </a:prstGeom>
                <a:solidFill>
                  <a:schemeClr val="tx1">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GB" sz="1400">
                    <a:solidFill>
                      <a:schemeClr val="tx1">
                        <a:lumMod val="40000"/>
                        <a:lumOff val="60000"/>
                      </a:schemeClr>
                    </a:solidFill>
                  </a:endParaRPr>
                </a:p>
              </p:txBody>
            </p:sp>
            <mc:AlternateContent xmlns:mc="http://schemas.openxmlformats.org/markup-compatibility/2006" xmlns:a14="http://schemas.microsoft.com/office/drawing/2010/main">
              <mc:Choice Requires="a14">
                <p:sp>
                  <p:nvSpPr>
                    <p:cNvPr id="267" name="TextBox 266">
                      <a:extLst>
                        <a:ext uri="{FF2B5EF4-FFF2-40B4-BE49-F238E27FC236}">
                          <a16:creationId xmlns:a16="http://schemas.microsoft.com/office/drawing/2014/main" id="{1BEDFCAA-A727-DA4C-AF5E-47E19FA4FFE3}"/>
                        </a:ext>
                      </a:extLst>
                    </p:cNvPr>
                    <p:cNvSpPr txBox="1"/>
                    <p:nvPr/>
                  </p:nvSpPr>
                  <p:spPr>
                    <a:xfrm>
                      <a:off x="5974097" y="4505546"/>
                      <a:ext cx="194219"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3</m:t>
                                </m:r>
                              </m:sub>
                            </m:sSub>
                          </m:oMath>
                        </m:oMathPara>
                      </a14:m>
                      <a:endParaRPr lang="en-GB" sz="1400" dirty="0">
                        <a:solidFill>
                          <a:schemeClr val="tx1"/>
                        </a:solidFill>
                      </a:endParaRPr>
                    </a:p>
                  </p:txBody>
                </p:sp>
              </mc:Choice>
              <mc:Fallback xmlns="">
                <p:sp>
                  <p:nvSpPr>
                    <p:cNvPr id="93" name="TextBox 92">
                      <a:extLst>
                        <a:ext uri="{FF2B5EF4-FFF2-40B4-BE49-F238E27FC236}">
                          <a16:creationId xmlns:a16="http://schemas.microsoft.com/office/drawing/2014/main" id="{2DD40BB5-0B06-EE4E-B6F0-860378A690D8}"/>
                        </a:ext>
                      </a:extLst>
                    </p:cNvPr>
                    <p:cNvSpPr txBox="1">
                      <a:spLocks noRot="1" noChangeAspect="1" noMove="1" noResize="1" noEditPoints="1" noAdjustHandles="1" noChangeArrowheads="1" noChangeShapeType="1" noTextEdit="1"/>
                    </p:cNvSpPr>
                    <p:nvPr/>
                  </p:nvSpPr>
                  <p:spPr>
                    <a:xfrm>
                      <a:off x="5974097" y="4505546"/>
                      <a:ext cx="194219" cy="215444"/>
                    </a:xfrm>
                    <a:prstGeom prst="rect">
                      <a:avLst/>
                    </a:prstGeom>
                    <a:blipFill>
                      <a:blip r:embed="rId5"/>
                      <a:stretch>
                        <a:fillRect l="-37500" b="-27778"/>
                      </a:stretch>
                    </a:blipFill>
                  </p:spPr>
                  <p:txBody>
                    <a:bodyPr/>
                    <a:lstStyle/>
                    <a:p>
                      <a:r>
                        <a:rPr lang="en-GB">
                          <a:noFill/>
                        </a:rPr>
                        <a:t> </a:t>
                      </a:r>
                    </a:p>
                  </p:txBody>
                </p:sp>
              </mc:Fallback>
            </mc:AlternateContent>
          </p:grpSp>
          <p:cxnSp>
            <p:nvCxnSpPr>
              <p:cNvPr id="252" name="Straight Connector 251">
                <a:extLst>
                  <a:ext uri="{FF2B5EF4-FFF2-40B4-BE49-F238E27FC236}">
                    <a16:creationId xmlns:a16="http://schemas.microsoft.com/office/drawing/2014/main" id="{4F987317-FC2E-AE47-AE43-0115A6D1C522}"/>
                  </a:ext>
                </a:extLst>
              </p:cNvPr>
              <p:cNvCxnSpPr>
                <a:cxnSpLocks/>
                <a:stCxn id="266" idx="2"/>
                <a:endCxn id="259" idx="0"/>
              </p:cNvCxnSpPr>
              <p:nvPr/>
            </p:nvCxnSpPr>
            <p:spPr>
              <a:xfrm flipH="1">
                <a:off x="2184974" y="4196451"/>
                <a:ext cx="8076" cy="4688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AA03A806-C188-394E-8A19-4CF81BFC983C}"/>
                  </a:ext>
                </a:extLst>
              </p:cNvPr>
              <p:cNvCxnSpPr>
                <a:cxnSpLocks/>
                <a:stCxn id="259" idx="6"/>
                <a:endCxn id="264" idx="1"/>
              </p:cNvCxnSpPr>
              <p:nvPr/>
            </p:nvCxnSpPr>
            <p:spPr>
              <a:xfrm>
                <a:off x="2907602" y="4860084"/>
                <a:ext cx="245239" cy="6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a:extLst>
                  <a:ext uri="{FF2B5EF4-FFF2-40B4-BE49-F238E27FC236}">
                    <a16:creationId xmlns:a16="http://schemas.microsoft.com/office/drawing/2014/main" id="{0D618E36-FFEE-4040-B2E2-03D94E1B41C7}"/>
                  </a:ext>
                </a:extLst>
              </p:cNvPr>
              <p:cNvCxnSpPr>
                <a:cxnSpLocks/>
                <a:stCxn id="264" idx="2"/>
                <a:endCxn id="257" idx="0"/>
              </p:cNvCxnSpPr>
              <p:nvPr/>
            </p:nvCxnSpPr>
            <p:spPr>
              <a:xfrm flipH="1">
                <a:off x="2684470" y="4932754"/>
                <a:ext cx="540371" cy="2232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55" name="Group 254">
                <a:extLst>
                  <a:ext uri="{FF2B5EF4-FFF2-40B4-BE49-F238E27FC236}">
                    <a16:creationId xmlns:a16="http://schemas.microsoft.com/office/drawing/2014/main" id="{81385072-2F82-8E4E-B5C8-A1B59C914D3F}"/>
                  </a:ext>
                </a:extLst>
              </p:cNvPr>
              <p:cNvGrpSpPr/>
              <p:nvPr/>
            </p:nvGrpSpPr>
            <p:grpSpPr>
              <a:xfrm>
                <a:off x="3127732" y="4545259"/>
                <a:ext cx="194219" cy="387495"/>
                <a:chOff x="7895512" y="4482285"/>
                <a:chExt cx="194219" cy="387495"/>
              </a:xfrm>
            </p:grpSpPr>
            <p:sp>
              <p:nvSpPr>
                <p:cNvPr id="264" name="Rectangle 263">
                  <a:extLst>
                    <a:ext uri="{FF2B5EF4-FFF2-40B4-BE49-F238E27FC236}">
                      <a16:creationId xmlns:a16="http://schemas.microsoft.com/office/drawing/2014/main" id="{B0D9C3F4-4926-D94E-B03D-E19E85969723}"/>
                    </a:ext>
                  </a:extLst>
                </p:cNvPr>
                <p:cNvSpPr/>
                <p:nvPr/>
              </p:nvSpPr>
              <p:spPr>
                <a:xfrm>
                  <a:off x="7920621" y="4725780"/>
                  <a:ext cx="144000" cy="144000"/>
                </a:xfrm>
                <a:prstGeom prst="rect">
                  <a:avLst/>
                </a:prstGeom>
                <a:solidFill>
                  <a:schemeClr val="tx1">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GB" sz="1400">
                    <a:solidFill>
                      <a:schemeClr val="tx1">
                        <a:lumMod val="40000"/>
                        <a:lumOff val="60000"/>
                      </a:schemeClr>
                    </a:solidFill>
                  </a:endParaRPr>
                </a:p>
              </p:txBody>
            </p:sp>
            <mc:AlternateContent xmlns:mc="http://schemas.openxmlformats.org/markup-compatibility/2006" xmlns:a14="http://schemas.microsoft.com/office/drawing/2010/main">
              <mc:Choice Requires="a14">
                <p:sp>
                  <p:nvSpPr>
                    <p:cNvPr id="265" name="TextBox 264">
                      <a:extLst>
                        <a:ext uri="{FF2B5EF4-FFF2-40B4-BE49-F238E27FC236}">
                          <a16:creationId xmlns:a16="http://schemas.microsoft.com/office/drawing/2014/main" id="{6E4808D7-5B34-7D45-8B1C-0538197F2D3F}"/>
                        </a:ext>
                      </a:extLst>
                    </p:cNvPr>
                    <p:cNvSpPr txBox="1"/>
                    <p:nvPr/>
                  </p:nvSpPr>
                  <p:spPr>
                    <a:xfrm>
                      <a:off x="7895512" y="4482285"/>
                      <a:ext cx="194219"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3</m:t>
                                </m:r>
                              </m:sub>
                            </m:sSub>
                          </m:oMath>
                        </m:oMathPara>
                      </a14:m>
                      <a:endParaRPr lang="en-GB" sz="1400" dirty="0">
                        <a:solidFill>
                          <a:schemeClr val="tx1"/>
                        </a:solidFill>
                      </a:endParaRPr>
                    </a:p>
                  </p:txBody>
                </p:sp>
              </mc:Choice>
              <mc:Fallback xmlns="">
                <p:sp>
                  <p:nvSpPr>
                    <p:cNvPr id="99" name="TextBox 98">
                      <a:extLst>
                        <a:ext uri="{FF2B5EF4-FFF2-40B4-BE49-F238E27FC236}">
                          <a16:creationId xmlns:a16="http://schemas.microsoft.com/office/drawing/2014/main" id="{437D0CAF-6C76-0240-B4B8-0AC88643786F}"/>
                        </a:ext>
                      </a:extLst>
                    </p:cNvPr>
                    <p:cNvSpPr txBox="1">
                      <a:spLocks noRot="1" noChangeAspect="1" noMove="1" noResize="1" noEditPoints="1" noAdjustHandles="1" noChangeArrowheads="1" noChangeShapeType="1" noTextEdit="1"/>
                    </p:cNvSpPr>
                    <p:nvPr/>
                  </p:nvSpPr>
                  <p:spPr>
                    <a:xfrm>
                      <a:off x="7895512" y="4482285"/>
                      <a:ext cx="194219" cy="215444"/>
                    </a:xfrm>
                    <a:prstGeom prst="rect">
                      <a:avLst/>
                    </a:prstGeom>
                    <a:blipFill>
                      <a:blip r:embed="rId6"/>
                      <a:stretch>
                        <a:fillRect l="-35294" b="-27778"/>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256" name="TextBox 255">
                    <a:extLst>
                      <a:ext uri="{FF2B5EF4-FFF2-40B4-BE49-F238E27FC236}">
                        <a16:creationId xmlns:a16="http://schemas.microsoft.com/office/drawing/2014/main" id="{6AB834B2-DE4D-7349-9C4A-B99CD0DA0350}"/>
                      </a:ext>
                    </a:extLst>
                  </p:cNvPr>
                  <p:cNvSpPr txBox="1"/>
                  <p:nvPr/>
                </p:nvSpPr>
                <p:spPr>
                  <a:xfrm>
                    <a:off x="214975" y="4317572"/>
                    <a:ext cx="1808170" cy="389513"/>
                  </a:xfrm>
                  <a:prstGeom prst="ellipse">
                    <a:avLst/>
                  </a:prstGeom>
                  <a:solidFill>
                    <a:srgbClr val="7030A0"/>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solidFill>
                                <a:schemeClr val="bg1"/>
                              </a:solidFill>
                              <a:latin typeface="Cambria Math" charset="0"/>
                            </a:rPr>
                            <m:t>𝑇𝑟𝑎𝑣𝑒𝑙</m:t>
                          </m:r>
                          <m:r>
                            <m:rPr>
                              <m:nor/>
                            </m:rPr>
                            <a:rPr lang="de-DE">
                              <a:solidFill>
                                <a:schemeClr val="bg1"/>
                              </a:solidFill>
                              <a:latin typeface="Cambria Math" charset="0"/>
                            </a:rPr>
                            <m:t>.</m:t>
                          </m:r>
                          <m:r>
                            <a:rPr lang="de-DE" i="1" smtClean="0">
                              <a:solidFill>
                                <a:schemeClr val="bg1"/>
                              </a:solidFill>
                              <a:latin typeface="Cambria Math" panose="02040503050406030204" pitchFamily="18" charset="0"/>
                            </a:rPr>
                            <m:t>𝑎𝑙𝑖𝑐𝑒</m:t>
                          </m:r>
                        </m:oMath>
                      </m:oMathPara>
                    </a14:m>
                    <a:endParaRPr lang="en-GB" dirty="0">
                      <a:solidFill>
                        <a:schemeClr val="bg1"/>
                      </a:solidFill>
                    </a:endParaRPr>
                  </a:p>
                </p:txBody>
              </p:sp>
            </mc:Choice>
            <mc:Fallback xmlns="">
              <p:sp>
                <p:nvSpPr>
                  <p:cNvPr id="256" name="TextBox 255">
                    <a:extLst>
                      <a:ext uri="{FF2B5EF4-FFF2-40B4-BE49-F238E27FC236}">
                        <a16:creationId xmlns:a16="http://schemas.microsoft.com/office/drawing/2014/main" id="{6AB834B2-DE4D-7349-9C4A-B99CD0DA0350}"/>
                      </a:ext>
                    </a:extLst>
                  </p:cNvPr>
                  <p:cNvSpPr txBox="1">
                    <a:spLocks noRot="1" noChangeAspect="1" noMove="1" noResize="1" noEditPoints="1" noAdjustHandles="1" noChangeArrowheads="1" noChangeShapeType="1" noTextEdit="1"/>
                  </p:cNvSpPr>
                  <p:nvPr/>
                </p:nvSpPr>
                <p:spPr>
                  <a:xfrm>
                    <a:off x="214975" y="4317572"/>
                    <a:ext cx="1808170" cy="389513"/>
                  </a:xfrm>
                  <a:prstGeom prst="ellipse">
                    <a:avLst/>
                  </a:prstGeom>
                  <a:blipFill>
                    <a:blip r:embed="rId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57" name="TextBox 256">
                    <a:extLst>
                      <a:ext uri="{FF2B5EF4-FFF2-40B4-BE49-F238E27FC236}">
                        <a16:creationId xmlns:a16="http://schemas.microsoft.com/office/drawing/2014/main" id="{289B6A50-8374-9C4F-9EFE-15E39692E0B4}"/>
                      </a:ext>
                    </a:extLst>
                  </p:cNvPr>
                  <p:cNvSpPr txBox="1"/>
                  <p:nvPr/>
                </p:nvSpPr>
                <p:spPr>
                  <a:xfrm>
                    <a:off x="1612678" y="5156016"/>
                    <a:ext cx="2143584" cy="389513"/>
                  </a:xfrm>
                  <a:prstGeom prst="ellipse">
                    <a:avLst/>
                  </a:prstGeom>
                  <a:solidFill>
                    <a:schemeClr val="accent6"/>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solidFill>
                                <a:schemeClr val="bg1"/>
                              </a:solidFill>
                              <a:latin typeface="Cambria Math" charset="0"/>
                            </a:rPr>
                            <m:t>𝑇𝑟𝑒𝑎𝑡</m:t>
                          </m:r>
                          <m:r>
                            <m:rPr>
                              <m:nor/>
                            </m:rPr>
                            <a:rPr lang="de-DE">
                              <a:solidFill>
                                <a:schemeClr val="bg1"/>
                              </a:solidFill>
                              <a:latin typeface="Cambria Math" charset="0"/>
                            </a:rPr>
                            <m:t>.</m:t>
                          </m:r>
                          <m:r>
                            <a:rPr lang="de-DE" i="1" smtClean="0">
                              <a:solidFill>
                                <a:schemeClr val="bg1"/>
                              </a:solidFill>
                              <a:latin typeface="Cambria Math" panose="02040503050406030204" pitchFamily="18" charset="0"/>
                            </a:rPr>
                            <m:t>𝑎𝑙𝑖𝑐𝑒</m:t>
                          </m:r>
                          <m:r>
                            <m:rPr>
                              <m:nor/>
                            </m:rPr>
                            <a:rPr lang="de-DE">
                              <a:solidFill>
                                <a:schemeClr val="bg1"/>
                              </a:solidFill>
                              <a:latin typeface="Cambria Math" charset="0"/>
                            </a:rPr>
                            <m:t>.</m:t>
                          </m:r>
                          <m:sSub>
                            <m:sSubPr>
                              <m:ctrlPr>
                                <a:rPr lang="de-DE" i="1">
                                  <a:solidFill>
                                    <a:schemeClr val="bg1"/>
                                  </a:solidFill>
                                  <a:latin typeface="Cambria Math" panose="02040503050406030204" pitchFamily="18" charset="0"/>
                                </a:rPr>
                              </m:ctrlPr>
                            </m:sSubPr>
                            <m:e>
                              <m:r>
                                <a:rPr lang="de-DE" i="1">
                                  <a:solidFill>
                                    <a:schemeClr val="bg1"/>
                                  </a:solidFill>
                                  <a:latin typeface="Cambria Math" panose="02040503050406030204" pitchFamily="18" charset="0"/>
                                </a:rPr>
                                <m:t>𝑚</m:t>
                              </m:r>
                            </m:e>
                            <m:sub>
                              <m:r>
                                <a:rPr lang="de-DE" i="1">
                                  <a:solidFill>
                                    <a:schemeClr val="bg1"/>
                                  </a:solidFill>
                                  <a:latin typeface="Cambria Math" charset="0"/>
                                </a:rPr>
                                <m:t>2</m:t>
                              </m:r>
                            </m:sub>
                          </m:sSub>
                        </m:oMath>
                      </m:oMathPara>
                    </a14:m>
                    <a:endParaRPr lang="en-GB" dirty="0">
                      <a:solidFill>
                        <a:schemeClr val="bg1"/>
                      </a:solidFill>
                    </a:endParaRPr>
                  </a:p>
                </p:txBody>
              </p:sp>
            </mc:Choice>
            <mc:Fallback xmlns="">
              <p:sp>
                <p:nvSpPr>
                  <p:cNvPr id="257" name="TextBox 256">
                    <a:extLst>
                      <a:ext uri="{FF2B5EF4-FFF2-40B4-BE49-F238E27FC236}">
                        <a16:creationId xmlns:a16="http://schemas.microsoft.com/office/drawing/2014/main" id="{289B6A50-8374-9C4F-9EFE-15E39692E0B4}"/>
                      </a:ext>
                    </a:extLst>
                  </p:cNvPr>
                  <p:cNvSpPr txBox="1">
                    <a:spLocks noRot="1" noChangeAspect="1" noMove="1" noResize="1" noEditPoints="1" noAdjustHandles="1" noChangeArrowheads="1" noChangeShapeType="1" noTextEdit="1"/>
                  </p:cNvSpPr>
                  <p:nvPr/>
                </p:nvSpPr>
                <p:spPr>
                  <a:xfrm>
                    <a:off x="1612678" y="5156016"/>
                    <a:ext cx="2143584" cy="389513"/>
                  </a:xfrm>
                  <a:prstGeom prst="ellipse">
                    <a:avLst/>
                  </a:prstGeom>
                  <a:blipFill>
                    <a:blip r:embed="rId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58" name="TextBox 257">
                    <a:extLst>
                      <a:ext uri="{FF2B5EF4-FFF2-40B4-BE49-F238E27FC236}">
                        <a16:creationId xmlns:a16="http://schemas.microsoft.com/office/drawing/2014/main" id="{CFFC0074-CC28-EB4D-B672-D0CBC4295EF2}"/>
                      </a:ext>
                    </a:extLst>
                  </p:cNvPr>
                  <p:cNvSpPr txBox="1"/>
                  <p:nvPr/>
                </p:nvSpPr>
                <p:spPr>
                  <a:xfrm>
                    <a:off x="2361443" y="4070920"/>
                    <a:ext cx="2136101" cy="389513"/>
                  </a:xfrm>
                  <a:prstGeom prst="ellipse">
                    <a:avLst/>
                  </a:prstGeom>
                  <a:solidFill>
                    <a:schemeClr val="accent6"/>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solidFill>
                                <a:schemeClr val="bg1"/>
                              </a:solidFill>
                              <a:latin typeface="Cambria Math" charset="0"/>
                            </a:rPr>
                            <m:t>𝑇𝑟𝑒𝑎𝑡</m:t>
                          </m:r>
                          <m:r>
                            <m:rPr>
                              <m:nor/>
                            </m:rPr>
                            <a:rPr lang="de-DE">
                              <a:solidFill>
                                <a:schemeClr val="bg1"/>
                              </a:solidFill>
                              <a:latin typeface="Cambria Math" charset="0"/>
                            </a:rPr>
                            <m:t>.</m:t>
                          </m:r>
                          <m:r>
                            <a:rPr lang="de-DE" i="1" smtClean="0">
                              <a:solidFill>
                                <a:schemeClr val="bg1"/>
                              </a:solidFill>
                              <a:latin typeface="Cambria Math" panose="02040503050406030204" pitchFamily="18" charset="0"/>
                            </a:rPr>
                            <m:t>𝑎𝑙𝑖𝑐𝑒</m:t>
                          </m:r>
                          <m:r>
                            <m:rPr>
                              <m:nor/>
                            </m:rPr>
                            <a:rPr lang="de-DE">
                              <a:solidFill>
                                <a:schemeClr val="bg1"/>
                              </a:solidFill>
                              <a:latin typeface="Cambria Math" charset="0"/>
                            </a:rPr>
                            <m:t>.</m:t>
                          </m:r>
                          <m:sSub>
                            <m:sSubPr>
                              <m:ctrlPr>
                                <a:rPr lang="de-DE" i="1">
                                  <a:solidFill>
                                    <a:schemeClr val="bg1"/>
                                  </a:solidFill>
                                  <a:latin typeface="Cambria Math" panose="02040503050406030204" pitchFamily="18" charset="0"/>
                                </a:rPr>
                              </m:ctrlPr>
                            </m:sSubPr>
                            <m:e>
                              <m:r>
                                <a:rPr lang="de-DE" i="1">
                                  <a:solidFill>
                                    <a:schemeClr val="bg1"/>
                                  </a:solidFill>
                                  <a:latin typeface="Cambria Math" panose="02040503050406030204" pitchFamily="18" charset="0"/>
                                </a:rPr>
                                <m:t>𝑚</m:t>
                              </m:r>
                            </m:e>
                            <m:sub>
                              <m:r>
                                <a:rPr lang="de-DE" i="1">
                                  <a:solidFill>
                                    <a:schemeClr val="bg1"/>
                                  </a:solidFill>
                                  <a:latin typeface="Cambria Math" charset="0"/>
                                </a:rPr>
                                <m:t>1</m:t>
                              </m:r>
                            </m:sub>
                          </m:sSub>
                        </m:oMath>
                      </m:oMathPara>
                    </a14:m>
                    <a:endParaRPr lang="en-GB" dirty="0">
                      <a:solidFill>
                        <a:schemeClr val="bg1"/>
                      </a:solidFill>
                    </a:endParaRPr>
                  </a:p>
                </p:txBody>
              </p:sp>
            </mc:Choice>
            <mc:Fallback xmlns="">
              <p:sp>
                <p:nvSpPr>
                  <p:cNvPr id="258" name="TextBox 257">
                    <a:extLst>
                      <a:ext uri="{FF2B5EF4-FFF2-40B4-BE49-F238E27FC236}">
                        <a16:creationId xmlns:a16="http://schemas.microsoft.com/office/drawing/2014/main" id="{CFFC0074-CC28-EB4D-B672-D0CBC4295EF2}"/>
                      </a:ext>
                    </a:extLst>
                  </p:cNvPr>
                  <p:cNvSpPr txBox="1">
                    <a:spLocks noRot="1" noChangeAspect="1" noMove="1" noResize="1" noEditPoints="1" noAdjustHandles="1" noChangeArrowheads="1" noChangeShapeType="1" noTextEdit="1"/>
                  </p:cNvSpPr>
                  <p:nvPr/>
                </p:nvSpPr>
                <p:spPr>
                  <a:xfrm>
                    <a:off x="2361443" y="4070920"/>
                    <a:ext cx="2136101" cy="389513"/>
                  </a:xfrm>
                  <a:prstGeom prst="ellipse">
                    <a:avLst/>
                  </a:prstGeom>
                  <a:blipFill>
                    <a:blip r:embed="rId9"/>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59" name="TextBox 258">
                    <a:extLst>
                      <a:ext uri="{FF2B5EF4-FFF2-40B4-BE49-F238E27FC236}">
                        <a16:creationId xmlns:a16="http://schemas.microsoft.com/office/drawing/2014/main" id="{C717BB9D-31F5-874B-B6AD-FFB0CF0AB16D}"/>
                      </a:ext>
                    </a:extLst>
                  </p:cNvPr>
                  <p:cNvSpPr txBox="1"/>
                  <p:nvPr/>
                </p:nvSpPr>
                <p:spPr>
                  <a:xfrm>
                    <a:off x="1462346" y="4665327"/>
                    <a:ext cx="1445256" cy="389513"/>
                  </a:xfrm>
                  <a:prstGeom prst="ellipse">
                    <a:avLst/>
                  </a:prstGeom>
                  <a:solidFill>
                    <a:schemeClr val="tx1"/>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solidFill>
                                <a:schemeClr val="bg1"/>
                              </a:solidFill>
                              <a:latin typeface="Cambria Math" charset="0"/>
                            </a:rPr>
                            <m:t>𝑆𝑖𝑐𝑘</m:t>
                          </m:r>
                          <m:r>
                            <m:rPr>
                              <m:nor/>
                            </m:rPr>
                            <a:rPr lang="de-DE">
                              <a:solidFill>
                                <a:schemeClr val="bg1"/>
                              </a:solidFill>
                              <a:latin typeface="Cambria Math" charset="0"/>
                            </a:rPr>
                            <m:t>.</m:t>
                          </m:r>
                          <m:r>
                            <a:rPr lang="de-DE" i="1" smtClean="0">
                              <a:solidFill>
                                <a:schemeClr val="bg1"/>
                              </a:solidFill>
                              <a:latin typeface="Cambria Math" panose="02040503050406030204" pitchFamily="18" charset="0"/>
                            </a:rPr>
                            <m:t>𝑎𝑙𝑖𝑐𝑒</m:t>
                          </m:r>
                        </m:oMath>
                      </m:oMathPara>
                    </a14:m>
                    <a:endParaRPr lang="en-GB" dirty="0">
                      <a:solidFill>
                        <a:schemeClr val="bg1"/>
                      </a:solidFill>
                    </a:endParaRPr>
                  </a:p>
                </p:txBody>
              </p:sp>
            </mc:Choice>
            <mc:Fallback xmlns="">
              <p:sp>
                <p:nvSpPr>
                  <p:cNvPr id="259" name="TextBox 258">
                    <a:extLst>
                      <a:ext uri="{FF2B5EF4-FFF2-40B4-BE49-F238E27FC236}">
                        <a16:creationId xmlns:a16="http://schemas.microsoft.com/office/drawing/2014/main" id="{C717BB9D-31F5-874B-B6AD-FFB0CF0AB16D}"/>
                      </a:ext>
                    </a:extLst>
                  </p:cNvPr>
                  <p:cNvSpPr txBox="1">
                    <a:spLocks noRot="1" noChangeAspect="1" noMove="1" noResize="1" noEditPoints="1" noAdjustHandles="1" noChangeArrowheads="1" noChangeShapeType="1" noTextEdit="1"/>
                  </p:cNvSpPr>
                  <p:nvPr/>
                </p:nvSpPr>
                <p:spPr>
                  <a:xfrm>
                    <a:off x="1462346" y="4665327"/>
                    <a:ext cx="1445256" cy="389513"/>
                  </a:xfrm>
                  <a:prstGeom prst="ellipse">
                    <a:avLst/>
                  </a:prstGeom>
                  <a:blipFill>
                    <a:blip r:embed="rId10"/>
                    <a:stretch>
                      <a:fillRect/>
                    </a:stretch>
                  </a:blipFill>
                  <a:ln>
                    <a:solidFill>
                      <a:schemeClr val="tx1"/>
                    </a:solidFill>
                  </a:ln>
                </p:spPr>
                <p:txBody>
                  <a:bodyPr/>
                  <a:lstStyle/>
                  <a:p>
                    <a:r>
                      <a:rPr lang="en-GB">
                        <a:noFill/>
                      </a:rPr>
                      <a:t> </a:t>
                    </a:r>
                  </a:p>
                </p:txBody>
              </p:sp>
            </mc:Fallback>
          </mc:AlternateContent>
          <p:cxnSp>
            <p:nvCxnSpPr>
              <p:cNvPr id="260" name="Straight Connector 259">
                <a:extLst>
                  <a:ext uri="{FF2B5EF4-FFF2-40B4-BE49-F238E27FC236}">
                    <a16:creationId xmlns:a16="http://schemas.microsoft.com/office/drawing/2014/main" id="{216BCB7F-7A95-A24D-9CB4-73B8E9C721E9}"/>
                  </a:ext>
                </a:extLst>
              </p:cNvPr>
              <p:cNvCxnSpPr>
                <a:cxnSpLocks/>
                <a:stCxn id="268" idx="2"/>
                <a:endCxn id="259" idx="0"/>
              </p:cNvCxnSpPr>
              <p:nvPr/>
            </p:nvCxnSpPr>
            <p:spPr>
              <a:xfrm>
                <a:off x="1656774" y="3861424"/>
                <a:ext cx="528200" cy="8039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1" name="Straight Connector 260">
                <a:extLst>
                  <a:ext uri="{FF2B5EF4-FFF2-40B4-BE49-F238E27FC236}">
                    <a16:creationId xmlns:a16="http://schemas.microsoft.com/office/drawing/2014/main" id="{F8CD6D72-4598-574E-BC35-5C252CCAB9DD}"/>
                  </a:ext>
                </a:extLst>
              </p:cNvPr>
              <p:cNvCxnSpPr>
                <a:cxnSpLocks/>
                <a:stCxn id="268" idx="3"/>
                <a:endCxn id="204" idx="3"/>
              </p:cNvCxnSpPr>
              <p:nvPr/>
            </p:nvCxnSpPr>
            <p:spPr>
              <a:xfrm>
                <a:off x="1728774" y="3789424"/>
                <a:ext cx="4092588" cy="161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a:extLst>
                  <a:ext uri="{FF2B5EF4-FFF2-40B4-BE49-F238E27FC236}">
                    <a16:creationId xmlns:a16="http://schemas.microsoft.com/office/drawing/2014/main" id="{26CEDE9A-C890-5145-BCE9-8F50D1B29B50}"/>
                  </a:ext>
                </a:extLst>
              </p:cNvPr>
              <p:cNvCxnSpPr>
                <a:cxnSpLocks/>
                <a:stCxn id="264" idx="3"/>
                <a:endCxn id="204" idx="3"/>
              </p:cNvCxnSpPr>
              <p:nvPr/>
            </p:nvCxnSpPr>
            <p:spPr>
              <a:xfrm flipV="1">
                <a:off x="3296841" y="3805524"/>
                <a:ext cx="2524521" cy="10552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id="{3AD48F8A-EC04-984C-A8E9-F42F5EBB0778}"/>
                  </a:ext>
                </a:extLst>
              </p:cNvPr>
              <p:cNvCxnSpPr>
                <a:cxnSpLocks/>
                <a:stCxn id="266" idx="3"/>
                <a:endCxn id="204" idx="3"/>
              </p:cNvCxnSpPr>
              <p:nvPr/>
            </p:nvCxnSpPr>
            <p:spPr>
              <a:xfrm flipV="1">
                <a:off x="2265050" y="3805524"/>
                <a:ext cx="3556312" cy="3189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7" name="Group 166">
              <a:extLst>
                <a:ext uri="{FF2B5EF4-FFF2-40B4-BE49-F238E27FC236}">
                  <a16:creationId xmlns:a16="http://schemas.microsoft.com/office/drawing/2014/main" id="{C3DAF558-671F-FE40-9758-0B6BAD7DCAB9}"/>
                </a:ext>
              </a:extLst>
            </p:cNvPr>
            <p:cNvGrpSpPr/>
            <p:nvPr/>
          </p:nvGrpSpPr>
          <p:grpSpPr>
            <a:xfrm>
              <a:off x="6352056" y="3816072"/>
              <a:ext cx="5678977" cy="2073958"/>
              <a:chOff x="6352056" y="3466474"/>
              <a:chExt cx="5678977" cy="2073958"/>
            </a:xfrm>
          </p:grpSpPr>
          <p:cxnSp>
            <p:nvCxnSpPr>
              <p:cNvPr id="226" name="Straight Connector 225">
                <a:extLst>
                  <a:ext uri="{FF2B5EF4-FFF2-40B4-BE49-F238E27FC236}">
                    <a16:creationId xmlns:a16="http://schemas.microsoft.com/office/drawing/2014/main" id="{AEE51CC6-1E40-7C49-9751-0D01A4BAAAFF}"/>
                  </a:ext>
                </a:extLst>
              </p:cNvPr>
              <p:cNvCxnSpPr>
                <a:cxnSpLocks/>
                <a:stCxn id="234" idx="0"/>
                <a:endCxn id="246" idx="2"/>
              </p:cNvCxnSpPr>
              <p:nvPr/>
            </p:nvCxnSpPr>
            <p:spPr>
              <a:xfrm flipH="1" flipV="1">
                <a:off x="10733506" y="3860892"/>
                <a:ext cx="445783" cy="4415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id="{AA17F9FB-CE22-9C4F-9DC7-8B8BDB54D531}"/>
                  </a:ext>
                </a:extLst>
              </p:cNvPr>
              <p:cNvCxnSpPr>
                <a:cxnSpLocks/>
                <a:stCxn id="236" idx="6"/>
                <a:endCxn id="244" idx="1"/>
              </p:cNvCxnSpPr>
              <p:nvPr/>
            </p:nvCxnSpPr>
            <p:spPr>
              <a:xfrm flipV="1">
                <a:off x="9934876" y="4105357"/>
                <a:ext cx="93316" cy="1603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8" name="Group 227">
                <a:extLst>
                  <a:ext uri="{FF2B5EF4-FFF2-40B4-BE49-F238E27FC236}">
                    <a16:creationId xmlns:a16="http://schemas.microsoft.com/office/drawing/2014/main" id="{A62EDAD8-BA4F-914D-8281-CE3BCC4BB0B0}"/>
                  </a:ext>
                </a:extLst>
              </p:cNvPr>
              <p:cNvGrpSpPr/>
              <p:nvPr/>
            </p:nvGrpSpPr>
            <p:grpSpPr>
              <a:xfrm>
                <a:off x="10636397" y="3466474"/>
                <a:ext cx="194219" cy="394418"/>
                <a:chOff x="5586931" y="4487402"/>
                <a:chExt cx="194219" cy="394418"/>
              </a:xfrm>
            </p:grpSpPr>
            <p:sp>
              <p:nvSpPr>
                <p:cNvPr id="246" name="Rectangle 245">
                  <a:extLst>
                    <a:ext uri="{FF2B5EF4-FFF2-40B4-BE49-F238E27FC236}">
                      <a16:creationId xmlns:a16="http://schemas.microsoft.com/office/drawing/2014/main" id="{E7093A74-5D9A-6948-92E6-6792284375D3}"/>
                    </a:ext>
                  </a:extLst>
                </p:cNvPr>
                <p:cNvSpPr/>
                <p:nvPr/>
              </p:nvSpPr>
              <p:spPr>
                <a:xfrm>
                  <a:off x="5612040" y="4737820"/>
                  <a:ext cx="144000" cy="14400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GB" sz="1400">
                    <a:solidFill>
                      <a:schemeClr val="tx1"/>
                    </a:solidFill>
                  </a:endParaRPr>
                </a:p>
              </p:txBody>
            </p:sp>
            <mc:AlternateContent xmlns:mc="http://schemas.openxmlformats.org/markup-compatibility/2006" xmlns:a14="http://schemas.microsoft.com/office/drawing/2010/main">
              <mc:Choice Requires="a14">
                <p:sp>
                  <p:nvSpPr>
                    <p:cNvPr id="247" name="TextBox 246">
                      <a:extLst>
                        <a:ext uri="{FF2B5EF4-FFF2-40B4-BE49-F238E27FC236}">
                          <a16:creationId xmlns:a16="http://schemas.microsoft.com/office/drawing/2014/main" id="{976D0D3B-2C3A-F44F-A73F-3C849DEBEB6F}"/>
                        </a:ext>
                      </a:extLst>
                    </p:cNvPr>
                    <p:cNvSpPr txBox="1"/>
                    <p:nvPr/>
                  </p:nvSpPr>
                  <p:spPr>
                    <a:xfrm>
                      <a:off x="5586931" y="4487402"/>
                      <a:ext cx="194219"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2</m:t>
                                </m:r>
                              </m:sub>
                            </m:sSub>
                          </m:oMath>
                        </m:oMathPara>
                      </a14:m>
                      <a:endParaRPr lang="en-GB" sz="1400" dirty="0">
                        <a:solidFill>
                          <a:schemeClr val="tx1"/>
                        </a:solidFill>
                      </a:endParaRPr>
                    </a:p>
                  </p:txBody>
                </p:sp>
              </mc:Choice>
              <mc:Fallback xmlns="">
                <p:sp>
                  <p:nvSpPr>
                    <p:cNvPr id="139" name="TextBox 138">
                      <a:extLst>
                        <a:ext uri="{FF2B5EF4-FFF2-40B4-BE49-F238E27FC236}">
                          <a16:creationId xmlns:a16="http://schemas.microsoft.com/office/drawing/2014/main" id="{B672734D-0E9B-FD41-8458-9221C222F7A7}"/>
                        </a:ext>
                      </a:extLst>
                    </p:cNvPr>
                    <p:cNvSpPr txBox="1">
                      <a:spLocks noRot="1" noChangeAspect="1" noMove="1" noResize="1" noEditPoints="1" noAdjustHandles="1" noChangeArrowheads="1" noChangeShapeType="1" noTextEdit="1"/>
                    </p:cNvSpPr>
                    <p:nvPr/>
                  </p:nvSpPr>
                  <p:spPr>
                    <a:xfrm>
                      <a:off x="5586931" y="4487402"/>
                      <a:ext cx="194219" cy="215444"/>
                    </a:xfrm>
                    <a:prstGeom prst="rect">
                      <a:avLst/>
                    </a:prstGeom>
                    <a:blipFill>
                      <a:blip r:embed="rId11"/>
                      <a:stretch>
                        <a:fillRect l="-43750" b="-27778"/>
                      </a:stretch>
                    </a:blipFill>
                  </p:spPr>
                  <p:txBody>
                    <a:bodyPr/>
                    <a:lstStyle/>
                    <a:p>
                      <a:r>
                        <a:rPr lang="en-GB">
                          <a:noFill/>
                        </a:rPr>
                        <a:t> </a:t>
                      </a:r>
                    </a:p>
                  </p:txBody>
                </p:sp>
              </mc:Fallback>
            </mc:AlternateContent>
          </p:grpSp>
          <p:grpSp>
            <p:nvGrpSpPr>
              <p:cNvPr id="229" name="Group 228">
                <a:extLst>
                  <a:ext uri="{FF2B5EF4-FFF2-40B4-BE49-F238E27FC236}">
                    <a16:creationId xmlns:a16="http://schemas.microsoft.com/office/drawing/2014/main" id="{BB19AECC-2DAE-9C43-A007-AD0A1E21D415}"/>
                  </a:ext>
                </a:extLst>
              </p:cNvPr>
              <p:cNvGrpSpPr/>
              <p:nvPr/>
            </p:nvGrpSpPr>
            <p:grpSpPr>
              <a:xfrm>
                <a:off x="10003083" y="3799416"/>
                <a:ext cx="194219" cy="377941"/>
                <a:chOff x="5974097" y="4505546"/>
                <a:chExt cx="194219" cy="377941"/>
              </a:xfrm>
            </p:grpSpPr>
            <p:sp>
              <p:nvSpPr>
                <p:cNvPr id="244" name="Rectangle 243">
                  <a:extLst>
                    <a:ext uri="{FF2B5EF4-FFF2-40B4-BE49-F238E27FC236}">
                      <a16:creationId xmlns:a16="http://schemas.microsoft.com/office/drawing/2014/main" id="{04BBC656-A051-DC4A-885E-1611588F757B}"/>
                    </a:ext>
                  </a:extLst>
                </p:cNvPr>
                <p:cNvSpPr/>
                <p:nvPr/>
              </p:nvSpPr>
              <p:spPr>
                <a:xfrm>
                  <a:off x="5999206" y="4739487"/>
                  <a:ext cx="144000" cy="144000"/>
                </a:xfrm>
                <a:prstGeom prst="rect">
                  <a:avLst/>
                </a:prstGeom>
                <a:solidFill>
                  <a:schemeClr val="tx1">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GB" sz="1400">
                    <a:solidFill>
                      <a:schemeClr val="tx1">
                        <a:lumMod val="40000"/>
                        <a:lumOff val="60000"/>
                      </a:schemeClr>
                    </a:solidFill>
                  </a:endParaRPr>
                </a:p>
              </p:txBody>
            </p:sp>
            <mc:AlternateContent xmlns:mc="http://schemas.openxmlformats.org/markup-compatibility/2006" xmlns:a14="http://schemas.microsoft.com/office/drawing/2010/main">
              <mc:Choice Requires="a14">
                <p:sp>
                  <p:nvSpPr>
                    <p:cNvPr id="245" name="TextBox 244">
                      <a:extLst>
                        <a:ext uri="{FF2B5EF4-FFF2-40B4-BE49-F238E27FC236}">
                          <a16:creationId xmlns:a16="http://schemas.microsoft.com/office/drawing/2014/main" id="{F8BEC6EE-732A-B94D-95B4-EA01EB172E7A}"/>
                        </a:ext>
                      </a:extLst>
                    </p:cNvPr>
                    <p:cNvSpPr txBox="1"/>
                    <p:nvPr/>
                  </p:nvSpPr>
                  <p:spPr>
                    <a:xfrm>
                      <a:off x="5974097" y="4505546"/>
                      <a:ext cx="194219"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3</m:t>
                                </m:r>
                              </m:sub>
                            </m:sSub>
                          </m:oMath>
                        </m:oMathPara>
                      </a14:m>
                      <a:endParaRPr lang="en-GB" sz="1400" dirty="0">
                        <a:solidFill>
                          <a:schemeClr val="tx1"/>
                        </a:solidFill>
                      </a:endParaRPr>
                    </a:p>
                  </p:txBody>
                </p:sp>
              </mc:Choice>
              <mc:Fallback xmlns="">
                <p:sp>
                  <p:nvSpPr>
                    <p:cNvPr id="142" name="TextBox 141">
                      <a:extLst>
                        <a:ext uri="{FF2B5EF4-FFF2-40B4-BE49-F238E27FC236}">
                          <a16:creationId xmlns:a16="http://schemas.microsoft.com/office/drawing/2014/main" id="{E2AE91EC-59FA-CB4F-ACB4-BC036CC52661}"/>
                        </a:ext>
                      </a:extLst>
                    </p:cNvPr>
                    <p:cNvSpPr txBox="1">
                      <a:spLocks noRot="1" noChangeAspect="1" noMove="1" noResize="1" noEditPoints="1" noAdjustHandles="1" noChangeArrowheads="1" noChangeShapeType="1" noTextEdit="1"/>
                    </p:cNvSpPr>
                    <p:nvPr/>
                  </p:nvSpPr>
                  <p:spPr>
                    <a:xfrm>
                      <a:off x="5974097" y="4505546"/>
                      <a:ext cx="194219" cy="215444"/>
                    </a:xfrm>
                    <a:prstGeom prst="rect">
                      <a:avLst/>
                    </a:prstGeom>
                    <a:blipFill>
                      <a:blip r:embed="rId12"/>
                      <a:stretch>
                        <a:fillRect l="-43750" b="-33333"/>
                      </a:stretch>
                    </a:blipFill>
                  </p:spPr>
                  <p:txBody>
                    <a:bodyPr/>
                    <a:lstStyle/>
                    <a:p>
                      <a:r>
                        <a:rPr lang="en-GB">
                          <a:noFill/>
                        </a:rPr>
                        <a:t> </a:t>
                      </a:r>
                    </a:p>
                  </p:txBody>
                </p:sp>
              </mc:Fallback>
            </mc:AlternateContent>
          </p:grpSp>
          <p:cxnSp>
            <p:nvCxnSpPr>
              <p:cNvPr id="230" name="Straight Connector 229">
                <a:extLst>
                  <a:ext uri="{FF2B5EF4-FFF2-40B4-BE49-F238E27FC236}">
                    <a16:creationId xmlns:a16="http://schemas.microsoft.com/office/drawing/2014/main" id="{D13BDB28-3E57-0D43-8AF5-5765DC18EF71}"/>
                  </a:ext>
                </a:extLst>
              </p:cNvPr>
              <p:cNvCxnSpPr>
                <a:cxnSpLocks/>
                <a:stCxn id="244" idx="2"/>
                <a:endCxn id="237" idx="0"/>
              </p:cNvCxnSpPr>
              <p:nvPr/>
            </p:nvCxnSpPr>
            <p:spPr>
              <a:xfrm flipH="1">
                <a:off x="10095409" y="4177357"/>
                <a:ext cx="4783" cy="4908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5E33804F-977E-924A-B683-FFEDA450BC60}"/>
                  </a:ext>
                </a:extLst>
              </p:cNvPr>
              <p:cNvCxnSpPr>
                <a:cxnSpLocks/>
                <a:stCxn id="237" idx="2"/>
                <a:endCxn id="242" idx="1"/>
              </p:cNvCxnSpPr>
              <p:nvPr/>
            </p:nvCxnSpPr>
            <p:spPr>
              <a:xfrm flipH="1" flipV="1">
                <a:off x="9147151" y="4862952"/>
                <a:ext cx="310160" cy="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20212DCF-BC89-CE41-ACE3-6E4074A3EF12}"/>
                  </a:ext>
                </a:extLst>
              </p:cNvPr>
              <p:cNvCxnSpPr>
                <a:cxnSpLocks/>
                <a:stCxn id="242" idx="2"/>
                <a:endCxn id="235" idx="0"/>
              </p:cNvCxnSpPr>
              <p:nvPr/>
            </p:nvCxnSpPr>
            <p:spPr>
              <a:xfrm>
                <a:off x="9219151" y="4934952"/>
                <a:ext cx="459679" cy="2159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33" name="Group 232">
                <a:extLst>
                  <a:ext uri="{FF2B5EF4-FFF2-40B4-BE49-F238E27FC236}">
                    <a16:creationId xmlns:a16="http://schemas.microsoft.com/office/drawing/2014/main" id="{B3F0A45D-6CE6-E44E-820C-4C64C025073C}"/>
                  </a:ext>
                </a:extLst>
              </p:cNvPr>
              <p:cNvGrpSpPr/>
              <p:nvPr/>
            </p:nvGrpSpPr>
            <p:grpSpPr>
              <a:xfrm>
                <a:off x="9122042" y="4547457"/>
                <a:ext cx="194219" cy="387495"/>
                <a:chOff x="7895512" y="4482285"/>
                <a:chExt cx="194219" cy="387495"/>
              </a:xfrm>
            </p:grpSpPr>
            <p:sp>
              <p:nvSpPr>
                <p:cNvPr id="242" name="Rectangle 241">
                  <a:extLst>
                    <a:ext uri="{FF2B5EF4-FFF2-40B4-BE49-F238E27FC236}">
                      <a16:creationId xmlns:a16="http://schemas.microsoft.com/office/drawing/2014/main" id="{301AFD56-8502-3E4E-A5FC-1C87AF62EF5A}"/>
                    </a:ext>
                  </a:extLst>
                </p:cNvPr>
                <p:cNvSpPr/>
                <p:nvPr/>
              </p:nvSpPr>
              <p:spPr>
                <a:xfrm>
                  <a:off x="7920621" y="4725780"/>
                  <a:ext cx="144000" cy="144000"/>
                </a:xfrm>
                <a:prstGeom prst="rect">
                  <a:avLst/>
                </a:prstGeom>
                <a:solidFill>
                  <a:schemeClr val="tx1">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GB" sz="1400">
                    <a:solidFill>
                      <a:schemeClr val="tx1">
                        <a:lumMod val="40000"/>
                        <a:lumOff val="60000"/>
                      </a:schemeClr>
                    </a:solidFill>
                  </a:endParaRPr>
                </a:p>
              </p:txBody>
            </p:sp>
            <mc:AlternateContent xmlns:mc="http://schemas.openxmlformats.org/markup-compatibility/2006" xmlns:a14="http://schemas.microsoft.com/office/drawing/2010/main">
              <mc:Choice Requires="a14">
                <p:sp>
                  <p:nvSpPr>
                    <p:cNvPr id="243" name="TextBox 242">
                      <a:extLst>
                        <a:ext uri="{FF2B5EF4-FFF2-40B4-BE49-F238E27FC236}">
                          <a16:creationId xmlns:a16="http://schemas.microsoft.com/office/drawing/2014/main" id="{FCCE95B9-1BB5-FC45-B18F-15484E2F76AF}"/>
                        </a:ext>
                      </a:extLst>
                    </p:cNvPr>
                    <p:cNvSpPr txBox="1"/>
                    <p:nvPr/>
                  </p:nvSpPr>
                  <p:spPr>
                    <a:xfrm>
                      <a:off x="7895512" y="4482285"/>
                      <a:ext cx="194219"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3</m:t>
                                </m:r>
                              </m:sub>
                            </m:sSub>
                          </m:oMath>
                        </m:oMathPara>
                      </a14:m>
                      <a:endParaRPr lang="en-GB" sz="1400" dirty="0">
                        <a:solidFill>
                          <a:schemeClr val="tx1"/>
                        </a:solidFill>
                      </a:endParaRPr>
                    </a:p>
                  </p:txBody>
                </p:sp>
              </mc:Choice>
              <mc:Fallback xmlns="">
                <p:sp>
                  <p:nvSpPr>
                    <p:cNvPr id="148" name="TextBox 147">
                      <a:extLst>
                        <a:ext uri="{FF2B5EF4-FFF2-40B4-BE49-F238E27FC236}">
                          <a16:creationId xmlns:a16="http://schemas.microsoft.com/office/drawing/2014/main" id="{1D786ECA-F667-9B43-B18E-A4E5A626B727}"/>
                        </a:ext>
                      </a:extLst>
                    </p:cNvPr>
                    <p:cNvSpPr txBox="1">
                      <a:spLocks noRot="1" noChangeAspect="1" noMove="1" noResize="1" noEditPoints="1" noAdjustHandles="1" noChangeArrowheads="1" noChangeShapeType="1" noTextEdit="1"/>
                    </p:cNvSpPr>
                    <p:nvPr/>
                  </p:nvSpPr>
                  <p:spPr>
                    <a:xfrm>
                      <a:off x="7895512" y="4482285"/>
                      <a:ext cx="194219" cy="215444"/>
                    </a:xfrm>
                    <a:prstGeom prst="rect">
                      <a:avLst/>
                    </a:prstGeom>
                    <a:blipFill>
                      <a:blip r:embed="rId13"/>
                      <a:stretch>
                        <a:fillRect l="-35294" b="-33333"/>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234" name="TextBox 233">
                    <a:extLst>
                      <a:ext uri="{FF2B5EF4-FFF2-40B4-BE49-F238E27FC236}">
                        <a16:creationId xmlns:a16="http://schemas.microsoft.com/office/drawing/2014/main" id="{A22DBACB-08BE-1A45-9121-2658A2616C64}"/>
                      </a:ext>
                    </a:extLst>
                  </p:cNvPr>
                  <p:cNvSpPr txBox="1"/>
                  <p:nvPr/>
                </p:nvSpPr>
                <p:spPr>
                  <a:xfrm>
                    <a:off x="10327544" y="4302449"/>
                    <a:ext cx="1703489" cy="389513"/>
                  </a:xfrm>
                  <a:prstGeom prst="ellipse">
                    <a:avLst/>
                  </a:prstGeom>
                  <a:solidFill>
                    <a:srgbClr val="7030A0"/>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solidFill>
                                <a:schemeClr val="bg1"/>
                              </a:solidFill>
                              <a:latin typeface="Cambria Math" charset="0"/>
                            </a:rPr>
                            <m:t>𝑇𝑟𝑎𝑣𝑒</m:t>
                          </m:r>
                          <m:r>
                            <a:rPr lang="de-DE" i="1">
                              <a:solidFill>
                                <a:schemeClr val="bg1"/>
                              </a:solidFill>
                              <a:latin typeface="Cambria Math" panose="02040503050406030204" pitchFamily="18" charset="0"/>
                            </a:rPr>
                            <m:t>𝑙</m:t>
                          </m:r>
                          <m:r>
                            <a:rPr lang="de-DE" i="1">
                              <a:solidFill>
                                <a:schemeClr val="bg1"/>
                              </a:solidFill>
                              <a:latin typeface="Cambria Math" panose="02040503050406030204" pitchFamily="18" charset="0"/>
                            </a:rPr>
                            <m:t>.</m:t>
                          </m:r>
                          <m:r>
                            <a:rPr lang="de-DE" i="1" smtClean="0">
                              <a:solidFill>
                                <a:schemeClr val="bg1"/>
                              </a:solidFill>
                              <a:latin typeface="Cambria Math" panose="02040503050406030204" pitchFamily="18" charset="0"/>
                            </a:rPr>
                            <m:t>𝑏𝑜𝑏</m:t>
                          </m:r>
                        </m:oMath>
                      </m:oMathPara>
                    </a14:m>
                    <a:endParaRPr lang="en-GB" dirty="0">
                      <a:solidFill>
                        <a:schemeClr val="bg1"/>
                      </a:solidFill>
                    </a:endParaRPr>
                  </a:p>
                </p:txBody>
              </p:sp>
            </mc:Choice>
            <mc:Fallback xmlns="">
              <p:sp>
                <p:nvSpPr>
                  <p:cNvPr id="234" name="TextBox 233">
                    <a:extLst>
                      <a:ext uri="{FF2B5EF4-FFF2-40B4-BE49-F238E27FC236}">
                        <a16:creationId xmlns:a16="http://schemas.microsoft.com/office/drawing/2014/main" id="{A22DBACB-08BE-1A45-9121-2658A2616C64}"/>
                      </a:ext>
                    </a:extLst>
                  </p:cNvPr>
                  <p:cNvSpPr txBox="1">
                    <a:spLocks noRot="1" noChangeAspect="1" noMove="1" noResize="1" noEditPoints="1" noAdjustHandles="1" noChangeArrowheads="1" noChangeShapeType="1" noTextEdit="1"/>
                  </p:cNvSpPr>
                  <p:nvPr/>
                </p:nvSpPr>
                <p:spPr>
                  <a:xfrm>
                    <a:off x="10327544" y="4302449"/>
                    <a:ext cx="1703489" cy="389513"/>
                  </a:xfrm>
                  <a:prstGeom prst="ellipse">
                    <a:avLst/>
                  </a:prstGeom>
                  <a:blipFill>
                    <a:blip r:embed="rId14"/>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35" name="TextBox 234">
                    <a:extLst>
                      <a:ext uri="{FF2B5EF4-FFF2-40B4-BE49-F238E27FC236}">
                        <a16:creationId xmlns:a16="http://schemas.microsoft.com/office/drawing/2014/main" id="{02F43F7A-6275-BC44-8349-4F47CAAC8178}"/>
                      </a:ext>
                    </a:extLst>
                  </p:cNvPr>
                  <p:cNvSpPr txBox="1"/>
                  <p:nvPr/>
                </p:nvSpPr>
                <p:spPr>
                  <a:xfrm>
                    <a:off x="8691567" y="5150919"/>
                    <a:ext cx="1974525" cy="389513"/>
                  </a:xfrm>
                  <a:prstGeom prst="ellipse">
                    <a:avLst/>
                  </a:prstGeom>
                  <a:solidFill>
                    <a:schemeClr val="accent6"/>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solidFill>
                                <a:schemeClr val="bg1"/>
                              </a:solidFill>
                              <a:latin typeface="Cambria Math" charset="0"/>
                            </a:rPr>
                            <m:t>𝑇𝑟𝑒𝑎𝑡</m:t>
                          </m:r>
                          <m:r>
                            <m:rPr>
                              <m:nor/>
                            </m:rPr>
                            <a:rPr lang="de-DE">
                              <a:solidFill>
                                <a:schemeClr val="bg1"/>
                              </a:solidFill>
                              <a:latin typeface="Cambria Math" charset="0"/>
                            </a:rPr>
                            <m:t>.</m:t>
                          </m:r>
                          <m:r>
                            <a:rPr lang="de-DE" i="1" smtClean="0">
                              <a:solidFill>
                                <a:schemeClr val="bg1"/>
                              </a:solidFill>
                              <a:latin typeface="Cambria Math" panose="02040503050406030204" pitchFamily="18" charset="0"/>
                            </a:rPr>
                            <m:t>𝑏𝑜𝑏</m:t>
                          </m:r>
                          <m:r>
                            <m:rPr>
                              <m:nor/>
                            </m:rPr>
                            <a:rPr lang="de-DE">
                              <a:solidFill>
                                <a:schemeClr val="bg1"/>
                              </a:solidFill>
                              <a:latin typeface="Cambria Math" charset="0"/>
                            </a:rPr>
                            <m:t>.</m:t>
                          </m:r>
                          <m:sSub>
                            <m:sSubPr>
                              <m:ctrlPr>
                                <a:rPr lang="de-DE" i="1">
                                  <a:solidFill>
                                    <a:schemeClr val="bg1"/>
                                  </a:solidFill>
                                  <a:latin typeface="Cambria Math" panose="02040503050406030204" pitchFamily="18" charset="0"/>
                                </a:rPr>
                              </m:ctrlPr>
                            </m:sSubPr>
                            <m:e>
                              <m:r>
                                <a:rPr lang="de-DE" i="1">
                                  <a:solidFill>
                                    <a:schemeClr val="bg1"/>
                                  </a:solidFill>
                                  <a:latin typeface="Cambria Math" panose="02040503050406030204" pitchFamily="18" charset="0"/>
                                </a:rPr>
                                <m:t>𝑚</m:t>
                              </m:r>
                            </m:e>
                            <m:sub>
                              <m:r>
                                <a:rPr lang="de-DE" i="1">
                                  <a:solidFill>
                                    <a:schemeClr val="bg1"/>
                                  </a:solidFill>
                                  <a:latin typeface="Cambria Math" charset="0"/>
                                </a:rPr>
                                <m:t>2</m:t>
                              </m:r>
                            </m:sub>
                          </m:sSub>
                        </m:oMath>
                      </m:oMathPara>
                    </a14:m>
                    <a:endParaRPr lang="en-GB" dirty="0">
                      <a:solidFill>
                        <a:schemeClr val="bg1"/>
                      </a:solidFill>
                    </a:endParaRPr>
                  </a:p>
                </p:txBody>
              </p:sp>
            </mc:Choice>
            <mc:Fallback xmlns="">
              <p:sp>
                <p:nvSpPr>
                  <p:cNvPr id="235" name="TextBox 234">
                    <a:extLst>
                      <a:ext uri="{FF2B5EF4-FFF2-40B4-BE49-F238E27FC236}">
                        <a16:creationId xmlns:a16="http://schemas.microsoft.com/office/drawing/2014/main" id="{02F43F7A-6275-BC44-8349-4F47CAAC8178}"/>
                      </a:ext>
                    </a:extLst>
                  </p:cNvPr>
                  <p:cNvSpPr txBox="1">
                    <a:spLocks noRot="1" noChangeAspect="1" noMove="1" noResize="1" noEditPoints="1" noAdjustHandles="1" noChangeArrowheads="1" noChangeShapeType="1" noTextEdit="1"/>
                  </p:cNvSpPr>
                  <p:nvPr/>
                </p:nvSpPr>
                <p:spPr>
                  <a:xfrm>
                    <a:off x="8691567" y="5150919"/>
                    <a:ext cx="1974525" cy="389513"/>
                  </a:xfrm>
                  <a:prstGeom prst="ellipse">
                    <a:avLst/>
                  </a:prstGeom>
                  <a:blipFill>
                    <a:blip r:embed="rId1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36" name="TextBox 235">
                    <a:extLst>
                      <a:ext uri="{FF2B5EF4-FFF2-40B4-BE49-F238E27FC236}">
                        <a16:creationId xmlns:a16="http://schemas.microsoft.com/office/drawing/2014/main" id="{B3439B90-2FDC-2049-9D52-E56EF1598965}"/>
                      </a:ext>
                    </a:extLst>
                  </p:cNvPr>
                  <p:cNvSpPr txBox="1"/>
                  <p:nvPr/>
                </p:nvSpPr>
                <p:spPr>
                  <a:xfrm>
                    <a:off x="7967836" y="4070920"/>
                    <a:ext cx="1967040" cy="389513"/>
                  </a:xfrm>
                  <a:prstGeom prst="ellipse">
                    <a:avLst/>
                  </a:prstGeom>
                  <a:solidFill>
                    <a:schemeClr val="accent6"/>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solidFill>
                                <a:schemeClr val="bg1"/>
                              </a:solidFill>
                              <a:latin typeface="Cambria Math" charset="0"/>
                            </a:rPr>
                            <m:t>𝑇𝑟𝑒𝑎𝑡</m:t>
                          </m:r>
                          <m:r>
                            <m:rPr>
                              <m:nor/>
                            </m:rPr>
                            <a:rPr lang="de-DE">
                              <a:solidFill>
                                <a:schemeClr val="bg1"/>
                              </a:solidFill>
                              <a:latin typeface="Cambria Math" charset="0"/>
                            </a:rPr>
                            <m:t>.</m:t>
                          </m:r>
                          <m:r>
                            <a:rPr lang="de-DE" i="1" smtClean="0">
                              <a:solidFill>
                                <a:schemeClr val="bg1"/>
                              </a:solidFill>
                              <a:latin typeface="Cambria Math" panose="02040503050406030204" pitchFamily="18" charset="0"/>
                            </a:rPr>
                            <m:t>𝑏𝑜𝑏</m:t>
                          </m:r>
                          <m:r>
                            <m:rPr>
                              <m:nor/>
                            </m:rPr>
                            <a:rPr lang="de-DE">
                              <a:solidFill>
                                <a:schemeClr val="bg1"/>
                              </a:solidFill>
                              <a:latin typeface="Cambria Math" charset="0"/>
                            </a:rPr>
                            <m:t>.</m:t>
                          </m:r>
                          <m:sSub>
                            <m:sSubPr>
                              <m:ctrlPr>
                                <a:rPr lang="de-DE" i="1">
                                  <a:solidFill>
                                    <a:schemeClr val="bg1"/>
                                  </a:solidFill>
                                  <a:latin typeface="Cambria Math" panose="02040503050406030204" pitchFamily="18" charset="0"/>
                                </a:rPr>
                              </m:ctrlPr>
                            </m:sSubPr>
                            <m:e>
                              <m:r>
                                <a:rPr lang="de-DE" i="1">
                                  <a:solidFill>
                                    <a:schemeClr val="bg1"/>
                                  </a:solidFill>
                                  <a:latin typeface="Cambria Math" panose="02040503050406030204" pitchFamily="18" charset="0"/>
                                </a:rPr>
                                <m:t>𝑚</m:t>
                              </m:r>
                            </m:e>
                            <m:sub>
                              <m:r>
                                <a:rPr lang="de-DE" i="1">
                                  <a:solidFill>
                                    <a:schemeClr val="bg1"/>
                                  </a:solidFill>
                                  <a:latin typeface="Cambria Math" charset="0"/>
                                </a:rPr>
                                <m:t>1</m:t>
                              </m:r>
                            </m:sub>
                          </m:sSub>
                        </m:oMath>
                      </m:oMathPara>
                    </a14:m>
                    <a:endParaRPr lang="en-GB" dirty="0">
                      <a:solidFill>
                        <a:schemeClr val="bg1"/>
                      </a:solidFill>
                    </a:endParaRPr>
                  </a:p>
                </p:txBody>
              </p:sp>
            </mc:Choice>
            <mc:Fallback xmlns="">
              <p:sp>
                <p:nvSpPr>
                  <p:cNvPr id="236" name="TextBox 235">
                    <a:extLst>
                      <a:ext uri="{FF2B5EF4-FFF2-40B4-BE49-F238E27FC236}">
                        <a16:creationId xmlns:a16="http://schemas.microsoft.com/office/drawing/2014/main" id="{B3439B90-2FDC-2049-9D52-E56EF1598965}"/>
                      </a:ext>
                    </a:extLst>
                  </p:cNvPr>
                  <p:cNvSpPr txBox="1">
                    <a:spLocks noRot="1" noChangeAspect="1" noMove="1" noResize="1" noEditPoints="1" noAdjustHandles="1" noChangeArrowheads="1" noChangeShapeType="1" noTextEdit="1"/>
                  </p:cNvSpPr>
                  <p:nvPr/>
                </p:nvSpPr>
                <p:spPr>
                  <a:xfrm>
                    <a:off x="7967836" y="4070920"/>
                    <a:ext cx="1967040" cy="389513"/>
                  </a:xfrm>
                  <a:prstGeom prst="ellipse">
                    <a:avLst/>
                  </a:prstGeom>
                  <a:blipFill>
                    <a:blip r:embed="rId1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37" name="TextBox 236">
                    <a:extLst>
                      <a:ext uri="{FF2B5EF4-FFF2-40B4-BE49-F238E27FC236}">
                        <a16:creationId xmlns:a16="http://schemas.microsoft.com/office/drawing/2014/main" id="{7C3ADC2F-8EB5-4D46-912D-8D8F18BC16E7}"/>
                      </a:ext>
                    </a:extLst>
                  </p:cNvPr>
                  <p:cNvSpPr txBox="1"/>
                  <p:nvPr/>
                </p:nvSpPr>
                <p:spPr>
                  <a:xfrm>
                    <a:off x="9457311" y="4668235"/>
                    <a:ext cx="1276196" cy="389513"/>
                  </a:xfrm>
                  <a:prstGeom prst="ellipse">
                    <a:avLst/>
                  </a:prstGeom>
                  <a:solidFill>
                    <a:schemeClr val="tx1"/>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solidFill>
                                <a:schemeClr val="bg1"/>
                              </a:solidFill>
                              <a:latin typeface="Cambria Math" charset="0"/>
                            </a:rPr>
                            <m:t>𝑆𝑖𝑐𝑘</m:t>
                          </m:r>
                          <m:r>
                            <m:rPr>
                              <m:nor/>
                            </m:rPr>
                            <a:rPr lang="de-DE">
                              <a:solidFill>
                                <a:schemeClr val="bg1"/>
                              </a:solidFill>
                              <a:latin typeface="Cambria Math" charset="0"/>
                            </a:rPr>
                            <m:t>.</m:t>
                          </m:r>
                          <m:r>
                            <a:rPr lang="de-DE" i="1" smtClean="0">
                              <a:solidFill>
                                <a:schemeClr val="bg1"/>
                              </a:solidFill>
                              <a:latin typeface="Cambria Math" panose="02040503050406030204" pitchFamily="18" charset="0"/>
                            </a:rPr>
                            <m:t>𝑏𝑜𝑏</m:t>
                          </m:r>
                        </m:oMath>
                      </m:oMathPara>
                    </a14:m>
                    <a:endParaRPr lang="en-GB" dirty="0">
                      <a:solidFill>
                        <a:schemeClr val="bg1"/>
                      </a:solidFill>
                    </a:endParaRPr>
                  </a:p>
                </p:txBody>
              </p:sp>
            </mc:Choice>
            <mc:Fallback xmlns="">
              <p:sp>
                <p:nvSpPr>
                  <p:cNvPr id="237" name="TextBox 236">
                    <a:extLst>
                      <a:ext uri="{FF2B5EF4-FFF2-40B4-BE49-F238E27FC236}">
                        <a16:creationId xmlns:a16="http://schemas.microsoft.com/office/drawing/2014/main" id="{7C3ADC2F-8EB5-4D46-912D-8D8F18BC16E7}"/>
                      </a:ext>
                    </a:extLst>
                  </p:cNvPr>
                  <p:cNvSpPr txBox="1">
                    <a:spLocks noRot="1" noChangeAspect="1" noMove="1" noResize="1" noEditPoints="1" noAdjustHandles="1" noChangeArrowheads="1" noChangeShapeType="1" noTextEdit="1"/>
                  </p:cNvSpPr>
                  <p:nvPr/>
                </p:nvSpPr>
                <p:spPr>
                  <a:xfrm>
                    <a:off x="9457311" y="4668235"/>
                    <a:ext cx="1276196" cy="389513"/>
                  </a:xfrm>
                  <a:prstGeom prst="ellipse">
                    <a:avLst/>
                  </a:prstGeom>
                  <a:blipFill>
                    <a:blip r:embed="rId17"/>
                    <a:stretch>
                      <a:fillRect/>
                    </a:stretch>
                  </a:blipFill>
                  <a:ln>
                    <a:solidFill>
                      <a:schemeClr val="tx1"/>
                    </a:solidFill>
                  </a:ln>
                </p:spPr>
                <p:txBody>
                  <a:bodyPr/>
                  <a:lstStyle/>
                  <a:p>
                    <a:r>
                      <a:rPr lang="en-GB">
                        <a:noFill/>
                      </a:rPr>
                      <a:t> </a:t>
                    </a:r>
                  </a:p>
                </p:txBody>
              </p:sp>
            </mc:Fallback>
          </mc:AlternateContent>
          <p:cxnSp>
            <p:nvCxnSpPr>
              <p:cNvPr id="238" name="Straight Connector 237">
                <a:extLst>
                  <a:ext uri="{FF2B5EF4-FFF2-40B4-BE49-F238E27FC236}">
                    <a16:creationId xmlns:a16="http://schemas.microsoft.com/office/drawing/2014/main" id="{EE22B9D1-9B29-6240-9B07-2E79A3221A1A}"/>
                  </a:ext>
                </a:extLst>
              </p:cNvPr>
              <p:cNvCxnSpPr>
                <a:cxnSpLocks/>
                <a:stCxn id="246" idx="2"/>
                <a:endCxn id="237" idx="0"/>
              </p:cNvCxnSpPr>
              <p:nvPr/>
            </p:nvCxnSpPr>
            <p:spPr>
              <a:xfrm flipH="1">
                <a:off x="10095409" y="3860892"/>
                <a:ext cx="638097" cy="8073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B4425EF9-E989-7448-8BE7-C641736D5D2D}"/>
                  </a:ext>
                </a:extLst>
              </p:cNvPr>
              <p:cNvCxnSpPr>
                <a:cxnSpLocks/>
                <a:stCxn id="246" idx="1"/>
                <a:endCxn id="204" idx="5"/>
              </p:cNvCxnSpPr>
              <p:nvPr/>
            </p:nvCxnSpPr>
            <p:spPr>
              <a:xfrm flipH="1">
                <a:off x="6352056" y="3788892"/>
                <a:ext cx="4309450" cy="166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9CCC31F4-2446-E549-B7F9-F95DBCFA70EA}"/>
                  </a:ext>
                </a:extLst>
              </p:cNvPr>
              <p:cNvCxnSpPr>
                <a:cxnSpLocks/>
                <a:stCxn id="242" idx="1"/>
                <a:endCxn id="204" idx="5"/>
              </p:cNvCxnSpPr>
              <p:nvPr/>
            </p:nvCxnSpPr>
            <p:spPr>
              <a:xfrm flipH="1" flipV="1">
                <a:off x="6352056" y="3805524"/>
                <a:ext cx="2795095" cy="10574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12149A54-2E12-CC41-BBC4-4AEF50961FA2}"/>
                  </a:ext>
                </a:extLst>
              </p:cNvPr>
              <p:cNvCxnSpPr>
                <a:cxnSpLocks/>
                <a:stCxn id="244" idx="1"/>
                <a:endCxn id="204" idx="5"/>
              </p:cNvCxnSpPr>
              <p:nvPr/>
            </p:nvCxnSpPr>
            <p:spPr>
              <a:xfrm flipH="1" flipV="1">
                <a:off x="6352056" y="3805524"/>
                <a:ext cx="3676136" cy="2998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8" name="Group 167">
              <a:extLst>
                <a:ext uri="{FF2B5EF4-FFF2-40B4-BE49-F238E27FC236}">
                  <a16:creationId xmlns:a16="http://schemas.microsoft.com/office/drawing/2014/main" id="{3AD8F1C6-3352-8141-9B1C-8AD4442DC7DE}"/>
                </a:ext>
              </a:extLst>
            </p:cNvPr>
            <p:cNvGrpSpPr/>
            <p:nvPr/>
          </p:nvGrpSpPr>
          <p:grpSpPr>
            <a:xfrm>
              <a:off x="3842201" y="1990370"/>
              <a:ext cx="4639759" cy="3904757"/>
              <a:chOff x="3847952" y="1640772"/>
              <a:chExt cx="4639759" cy="3904757"/>
            </a:xfrm>
          </p:grpSpPr>
          <mc:AlternateContent xmlns:mc="http://schemas.openxmlformats.org/markup-compatibility/2006" xmlns:a14="http://schemas.microsoft.com/office/drawing/2010/main">
            <mc:Choice Requires="a14">
              <p:sp>
                <p:nvSpPr>
                  <p:cNvPr id="169" name="TextBox 168">
                    <a:extLst>
                      <a:ext uri="{FF2B5EF4-FFF2-40B4-BE49-F238E27FC236}">
                        <a16:creationId xmlns:a16="http://schemas.microsoft.com/office/drawing/2014/main" id="{AFB27189-B1EE-BB4A-A90E-02E38641DC2D}"/>
                      </a:ext>
                    </a:extLst>
                  </p:cNvPr>
                  <p:cNvSpPr txBox="1"/>
                  <p:nvPr/>
                </p:nvSpPr>
                <p:spPr>
                  <a:xfrm>
                    <a:off x="4196621" y="2661917"/>
                    <a:ext cx="1534068" cy="389513"/>
                  </a:xfrm>
                  <a:prstGeom prst="ellipse">
                    <a:avLst/>
                  </a:prstGeom>
                  <a:solidFill>
                    <a:schemeClr val="accent2"/>
                  </a:solidFill>
                  <a:ln>
                    <a:solidFill>
                      <a:schemeClr val="tx1"/>
                    </a:solidFill>
                  </a:ln>
                </p:spPr>
                <p:txBody>
                  <a:bodyPr wrap="none" lIns="0" tIns="0" rIns="0" bIns="0" rtlCol="0">
                    <a:spAutoFit/>
                  </a:bodyPr>
                  <a:lstStyle/>
                  <a:p>
                    <a:pPr marL="15875"/>
                    <a14:m>
                      <m:oMathPara xmlns:m="http://schemas.openxmlformats.org/officeDocument/2006/math">
                        <m:oMathParaPr>
                          <m:jc m:val="centerGroup"/>
                        </m:oMathParaPr>
                        <m:oMath xmlns:m="http://schemas.openxmlformats.org/officeDocument/2006/math">
                          <m:r>
                            <a:rPr lang="en-GB" i="1" smtClean="0">
                              <a:solidFill>
                                <a:schemeClr val="bg1"/>
                              </a:solidFill>
                              <a:latin typeface="Cambria Math" charset="0"/>
                            </a:rPr>
                            <m:t>𝑁𝑎𝑡</m:t>
                          </m:r>
                          <m:r>
                            <m:rPr>
                              <m:nor/>
                            </m:rPr>
                            <a:rPr lang="en-GB">
                              <a:solidFill>
                                <a:schemeClr val="bg1"/>
                              </a:solidFill>
                              <a:latin typeface="Cambria Math" charset="0"/>
                            </a:rPr>
                            <m:t>.</m:t>
                          </m:r>
                          <m:r>
                            <a:rPr lang="en-GB" i="1">
                              <a:solidFill>
                                <a:schemeClr val="bg1"/>
                              </a:solidFill>
                              <a:latin typeface="Cambria Math" panose="02040503050406030204" pitchFamily="18" charset="0"/>
                            </a:rPr>
                            <m:t>𝑓𝑙𝑜𝑜𝑑</m:t>
                          </m:r>
                        </m:oMath>
                      </m:oMathPara>
                    </a14:m>
                    <a:endParaRPr lang="en-GB" dirty="0">
                      <a:solidFill>
                        <a:schemeClr val="bg1"/>
                      </a:solidFill>
                    </a:endParaRPr>
                  </a:p>
                </p:txBody>
              </p:sp>
            </mc:Choice>
            <mc:Fallback xmlns="">
              <p:sp>
                <p:nvSpPr>
                  <p:cNvPr id="169" name="TextBox 168">
                    <a:extLst>
                      <a:ext uri="{FF2B5EF4-FFF2-40B4-BE49-F238E27FC236}">
                        <a16:creationId xmlns:a16="http://schemas.microsoft.com/office/drawing/2014/main" id="{AFB27189-B1EE-BB4A-A90E-02E38641DC2D}"/>
                      </a:ext>
                    </a:extLst>
                  </p:cNvPr>
                  <p:cNvSpPr txBox="1">
                    <a:spLocks noRot="1" noChangeAspect="1" noMove="1" noResize="1" noEditPoints="1" noAdjustHandles="1" noChangeArrowheads="1" noChangeShapeType="1" noTextEdit="1"/>
                  </p:cNvSpPr>
                  <p:nvPr/>
                </p:nvSpPr>
                <p:spPr>
                  <a:xfrm>
                    <a:off x="4196621" y="2661917"/>
                    <a:ext cx="1534068" cy="389513"/>
                  </a:xfrm>
                  <a:prstGeom prst="ellipse">
                    <a:avLst/>
                  </a:prstGeom>
                  <a:blipFill>
                    <a:blip r:embed="rId18"/>
                    <a:stretch>
                      <a:fillRect b="-6061"/>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0" name="TextBox 169">
                    <a:extLst>
                      <a:ext uri="{FF2B5EF4-FFF2-40B4-BE49-F238E27FC236}">
                        <a16:creationId xmlns:a16="http://schemas.microsoft.com/office/drawing/2014/main" id="{C158EB6C-0611-D147-8413-239067E3B61A}"/>
                      </a:ext>
                    </a:extLst>
                  </p:cNvPr>
                  <p:cNvSpPr txBox="1"/>
                  <p:nvPr/>
                </p:nvSpPr>
                <p:spPr>
                  <a:xfrm>
                    <a:off x="6514831" y="2661917"/>
                    <a:ext cx="1289721" cy="389513"/>
                  </a:xfrm>
                  <a:prstGeom prst="ellipse">
                    <a:avLst/>
                  </a:prstGeom>
                  <a:solidFill>
                    <a:schemeClr val="accent2"/>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i="1" smtClean="0">
                              <a:solidFill>
                                <a:schemeClr val="bg1"/>
                              </a:solidFill>
                              <a:latin typeface="Cambria Math" panose="02040503050406030204" pitchFamily="18" charset="0"/>
                            </a:rPr>
                            <m:t>𝑁𝑎𝑡</m:t>
                          </m:r>
                          <m:r>
                            <m:rPr>
                              <m:nor/>
                            </m:rPr>
                            <a:rPr lang="en-GB">
                              <a:solidFill>
                                <a:schemeClr val="bg1"/>
                              </a:solidFill>
                              <a:latin typeface="Cambria Math" charset="0"/>
                            </a:rPr>
                            <m:t>.</m:t>
                          </m:r>
                          <m:r>
                            <a:rPr lang="en-GB" i="1">
                              <a:solidFill>
                                <a:schemeClr val="bg1"/>
                              </a:solidFill>
                              <a:latin typeface="Cambria Math" panose="02040503050406030204" pitchFamily="18" charset="0"/>
                            </a:rPr>
                            <m:t>𝑓𝑖𝑟𝑒</m:t>
                          </m:r>
                        </m:oMath>
                      </m:oMathPara>
                    </a14:m>
                    <a:endParaRPr lang="en-GB" dirty="0">
                      <a:solidFill>
                        <a:schemeClr val="bg1"/>
                      </a:solidFill>
                    </a:endParaRPr>
                  </a:p>
                </p:txBody>
              </p:sp>
            </mc:Choice>
            <mc:Fallback xmlns="">
              <p:sp>
                <p:nvSpPr>
                  <p:cNvPr id="170" name="TextBox 169">
                    <a:extLst>
                      <a:ext uri="{FF2B5EF4-FFF2-40B4-BE49-F238E27FC236}">
                        <a16:creationId xmlns:a16="http://schemas.microsoft.com/office/drawing/2014/main" id="{C158EB6C-0611-D147-8413-239067E3B61A}"/>
                      </a:ext>
                    </a:extLst>
                  </p:cNvPr>
                  <p:cNvSpPr txBox="1">
                    <a:spLocks noRot="1" noChangeAspect="1" noMove="1" noResize="1" noEditPoints="1" noAdjustHandles="1" noChangeArrowheads="1" noChangeShapeType="1" noTextEdit="1"/>
                  </p:cNvSpPr>
                  <p:nvPr/>
                </p:nvSpPr>
                <p:spPr>
                  <a:xfrm>
                    <a:off x="6514831" y="2661917"/>
                    <a:ext cx="1289721" cy="389513"/>
                  </a:xfrm>
                  <a:prstGeom prst="ellipse">
                    <a:avLst/>
                  </a:prstGeom>
                  <a:blipFill>
                    <a:blip r:embed="rId19"/>
                    <a:stretch>
                      <a:fillRect b="-6061"/>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1" name="TextBox 170">
                    <a:extLst>
                      <a:ext uri="{FF2B5EF4-FFF2-40B4-BE49-F238E27FC236}">
                        <a16:creationId xmlns:a16="http://schemas.microsoft.com/office/drawing/2014/main" id="{5A78DA4E-ECFF-7C40-ADCD-DA267B544F7F}"/>
                      </a:ext>
                    </a:extLst>
                  </p:cNvPr>
                  <p:cNvSpPr txBox="1"/>
                  <p:nvPr/>
                </p:nvSpPr>
                <p:spPr>
                  <a:xfrm>
                    <a:off x="3944884" y="5150919"/>
                    <a:ext cx="1609807" cy="389513"/>
                  </a:xfrm>
                  <a:prstGeom prst="ellipse">
                    <a:avLst/>
                  </a:prstGeom>
                  <a:solidFill>
                    <a:srgbClr val="7030A0"/>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i="1" smtClean="0">
                              <a:solidFill>
                                <a:schemeClr val="bg1"/>
                              </a:solidFill>
                              <a:latin typeface="Cambria Math" charset="0"/>
                            </a:rPr>
                            <m:t>𝑇𝑟𝑎𝑣𝑒𝑙</m:t>
                          </m:r>
                          <m:r>
                            <m:rPr>
                              <m:nor/>
                            </m:rPr>
                            <a:rPr lang="en-GB">
                              <a:solidFill>
                                <a:schemeClr val="bg1"/>
                              </a:solidFill>
                              <a:latin typeface="Cambria Math" charset="0"/>
                            </a:rPr>
                            <m:t>.</m:t>
                          </m:r>
                          <m:r>
                            <a:rPr lang="en-GB" i="1" smtClean="0">
                              <a:solidFill>
                                <a:schemeClr val="bg1"/>
                              </a:solidFill>
                              <a:latin typeface="Cambria Math" charset="0"/>
                            </a:rPr>
                            <m:t>𝑒𝑣𝑒</m:t>
                          </m:r>
                        </m:oMath>
                      </m:oMathPara>
                    </a14:m>
                    <a:endParaRPr lang="en-GB" dirty="0">
                      <a:solidFill>
                        <a:schemeClr val="bg1"/>
                      </a:solidFill>
                    </a:endParaRPr>
                  </a:p>
                </p:txBody>
              </p:sp>
            </mc:Choice>
            <mc:Fallback xmlns="">
              <p:sp>
                <p:nvSpPr>
                  <p:cNvPr id="171" name="TextBox 170">
                    <a:extLst>
                      <a:ext uri="{FF2B5EF4-FFF2-40B4-BE49-F238E27FC236}">
                        <a16:creationId xmlns:a16="http://schemas.microsoft.com/office/drawing/2014/main" id="{5A78DA4E-ECFF-7C40-ADCD-DA267B544F7F}"/>
                      </a:ext>
                    </a:extLst>
                  </p:cNvPr>
                  <p:cNvSpPr txBox="1">
                    <a:spLocks noRot="1" noChangeAspect="1" noMove="1" noResize="1" noEditPoints="1" noAdjustHandles="1" noChangeArrowheads="1" noChangeShapeType="1" noTextEdit="1"/>
                  </p:cNvSpPr>
                  <p:nvPr/>
                </p:nvSpPr>
                <p:spPr>
                  <a:xfrm>
                    <a:off x="3944884" y="5150919"/>
                    <a:ext cx="1609807" cy="389513"/>
                  </a:xfrm>
                  <a:prstGeom prst="ellipse">
                    <a:avLst/>
                  </a:prstGeom>
                  <a:blipFill>
                    <a:blip r:embed="rId20"/>
                    <a:stretch>
                      <a:fillRect/>
                    </a:stretch>
                  </a:blipFill>
                  <a:ln>
                    <a:solidFill>
                      <a:schemeClr val="tx1"/>
                    </a:solidFill>
                  </a:ln>
                </p:spPr>
                <p:txBody>
                  <a:bodyPr/>
                  <a:lstStyle/>
                  <a:p>
                    <a:r>
                      <a:rPr lang="en-GB">
                        <a:noFill/>
                      </a:rPr>
                      <a:t> </a:t>
                    </a:r>
                  </a:p>
                </p:txBody>
              </p:sp>
            </mc:Fallback>
          </mc:AlternateContent>
          <p:cxnSp>
            <p:nvCxnSpPr>
              <p:cNvPr id="172" name="Straight Connector 171">
                <a:extLst>
                  <a:ext uri="{FF2B5EF4-FFF2-40B4-BE49-F238E27FC236}">
                    <a16:creationId xmlns:a16="http://schemas.microsoft.com/office/drawing/2014/main" id="{6C2235D8-C213-4F49-8AB6-0681796F25DB}"/>
                  </a:ext>
                </a:extLst>
              </p:cNvPr>
              <p:cNvCxnSpPr>
                <a:cxnSpLocks/>
                <a:stCxn id="224" idx="1"/>
                <a:endCxn id="169" idx="6"/>
              </p:cNvCxnSpPr>
              <p:nvPr/>
            </p:nvCxnSpPr>
            <p:spPr>
              <a:xfrm flipH="1">
                <a:off x="5730689" y="2856673"/>
                <a:ext cx="139616"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31536780-DCE7-F74A-B8FD-A63612FA0784}"/>
                  </a:ext>
                </a:extLst>
              </p:cNvPr>
              <p:cNvCxnSpPr>
                <a:cxnSpLocks/>
                <a:stCxn id="171" idx="0"/>
                <a:endCxn id="222" idx="2"/>
              </p:cNvCxnSpPr>
              <p:nvPr/>
            </p:nvCxnSpPr>
            <p:spPr>
              <a:xfrm flipV="1">
                <a:off x="4749788" y="4737872"/>
                <a:ext cx="4946" cy="4130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EFF93A33-540D-464B-B213-C469B073D70E}"/>
                  </a:ext>
                </a:extLst>
              </p:cNvPr>
              <p:cNvCxnSpPr>
                <a:cxnSpLocks/>
                <a:stCxn id="204" idx="4"/>
                <a:endCxn id="220" idx="0"/>
              </p:cNvCxnSpPr>
              <p:nvPr/>
            </p:nvCxnSpPr>
            <p:spPr>
              <a:xfrm flipH="1">
                <a:off x="5205145" y="3862567"/>
                <a:ext cx="884440" cy="7329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A4D29C6B-1B20-3640-B77D-3181D7482268}"/>
                  </a:ext>
                </a:extLst>
              </p:cNvPr>
              <p:cNvCxnSpPr>
                <a:cxnSpLocks/>
                <a:stCxn id="203" idx="2"/>
                <a:endCxn id="220" idx="3"/>
              </p:cNvCxnSpPr>
              <p:nvPr/>
            </p:nvCxnSpPr>
            <p:spPr>
              <a:xfrm flipH="1">
                <a:off x="5277145" y="4665872"/>
                <a:ext cx="141017" cy="16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B991C497-F521-1C45-8B7D-7D1EDBB25815}"/>
                  </a:ext>
                </a:extLst>
              </p:cNvPr>
              <p:cNvCxnSpPr>
                <a:cxnSpLocks/>
                <a:stCxn id="222" idx="0"/>
                <a:endCxn id="204" idx="4"/>
              </p:cNvCxnSpPr>
              <p:nvPr/>
            </p:nvCxnSpPr>
            <p:spPr>
              <a:xfrm flipV="1">
                <a:off x="4754734" y="3862567"/>
                <a:ext cx="1334851" cy="7313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8" name="Group 177">
                <a:extLst>
                  <a:ext uri="{FF2B5EF4-FFF2-40B4-BE49-F238E27FC236}">
                    <a16:creationId xmlns:a16="http://schemas.microsoft.com/office/drawing/2014/main" id="{22EC83BE-5617-4C46-AF00-F9B2594A2769}"/>
                  </a:ext>
                </a:extLst>
              </p:cNvPr>
              <p:cNvGrpSpPr/>
              <p:nvPr/>
            </p:nvGrpSpPr>
            <p:grpSpPr>
              <a:xfrm>
                <a:off x="5852909" y="2560892"/>
                <a:ext cx="190052" cy="367781"/>
                <a:chOff x="6667403" y="2704840"/>
                <a:chExt cx="190052" cy="367781"/>
              </a:xfrm>
            </p:grpSpPr>
            <p:sp>
              <p:nvSpPr>
                <p:cNvPr id="224" name="Rectangle 223">
                  <a:extLst>
                    <a:ext uri="{FF2B5EF4-FFF2-40B4-BE49-F238E27FC236}">
                      <a16:creationId xmlns:a16="http://schemas.microsoft.com/office/drawing/2014/main" id="{2CCF5DB0-7DF2-364C-8847-49EB309BB4CE}"/>
                    </a:ext>
                  </a:extLst>
                </p:cNvPr>
                <p:cNvSpPr/>
                <p:nvPr/>
              </p:nvSpPr>
              <p:spPr>
                <a:xfrm>
                  <a:off x="6684799" y="2928621"/>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mc:AlternateContent xmlns:mc="http://schemas.openxmlformats.org/markup-compatibility/2006" xmlns:a14="http://schemas.microsoft.com/office/drawing/2010/main">
              <mc:Choice Requires="a14">
                <p:sp>
                  <p:nvSpPr>
                    <p:cNvPr id="225" name="TextBox 224">
                      <a:extLst>
                        <a:ext uri="{FF2B5EF4-FFF2-40B4-BE49-F238E27FC236}">
                          <a16:creationId xmlns:a16="http://schemas.microsoft.com/office/drawing/2014/main" id="{A2CBD4F2-1665-DE40-A292-1A5606F2C354}"/>
                        </a:ext>
                      </a:extLst>
                    </p:cNvPr>
                    <p:cNvSpPr txBox="1"/>
                    <p:nvPr/>
                  </p:nvSpPr>
                  <p:spPr>
                    <a:xfrm>
                      <a:off x="6667403" y="2704840"/>
                      <a:ext cx="190052"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1</m:t>
                                </m:r>
                              </m:sub>
                            </m:sSub>
                          </m:oMath>
                        </m:oMathPara>
                      </a14:m>
                      <a:endParaRPr lang="en-GB" sz="1400" dirty="0">
                        <a:solidFill>
                          <a:schemeClr val="tx1"/>
                        </a:solidFill>
                      </a:endParaRPr>
                    </a:p>
                  </p:txBody>
                </p:sp>
              </mc:Choice>
              <mc:Fallback xmlns="">
                <p:sp>
                  <p:nvSpPr>
                    <p:cNvPr id="193" name="TextBox 192">
                      <a:extLst>
                        <a:ext uri="{FF2B5EF4-FFF2-40B4-BE49-F238E27FC236}">
                          <a16:creationId xmlns:a16="http://schemas.microsoft.com/office/drawing/2014/main" id="{6F0ACABE-84EF-5A4E-B40B-DEA96BC87685}"/>
                        </a:ext>
                      </a:extLst>
                    </p:cNvPr>
                    <p:cNvSpPr txBox="1">
                      <a:spLocks noRot="1" noChangeAspect="1" noMove="1" noResize="1" noEditPoints="1" noAdjustHandles="1" noChangeArrowheads="1" noChangeShapeType="1" noTextEdit="1"/>
                    </p:cNvSpPr>
                    <p:nvPr/>
                  </p:nvSpPr>
                  <p:spPr>
                    <a:xfrm>
                      <a:off x="6667403" y="2704840"/>
                      <a:ext cx="190052" cy="215444"/>
                    </a:xfrm>
                    <a:prstGeom prst="rect">
                      <a:avLst/>
                    </a:prstGeom>
                    <a:blipFill>
                      <a:blip r:embed="rId21"/>
                      <a:stretch>
                        <a:fillRect l="-37500" b="-27778"/>
                      </a:stretch>
                    </a:blipFill>
                  </p:spPr>
                  <p:txBody>
                    <a:bodyPr/>
                    <a:lstStyle/>
                    <a:p>
                      <a:r>
                        <a:rPr lang="en-GB">
                          <a:noFill/>
                        </a:rPr>
                        <a:t> </a:t>
                      </a:r>
                    </a:p>
                  </p:txBody>
                </p:sp>
              </mc:Fallback>
            </mc:AlternateContent>
          </p:grpSp>
          <p:grpSp>
            <p:nvGrpSpPr>
              <p:cNvPr id="179" name="Group 178">
                <a:extLst>
                  <a:ext uri="{FF2B5EF4-FFF2-40B4-BE49-F238E27FC236}">
                    <a16:creationId xmlns:a16="http://schemas.microsoft.com/office/drawing/2014/main" id="{1324CAED-8F0D-534A-9716-00BBF7A34BBE}"/>
                  </a:ext>
                </a:extLst>
              </p:cNvPr>
              <p:cNvGrpSpPr/>
              <p:nvPr/>
            </p:nvGrpSpPr>
            <p:grpSpPr>
              <a:xfrm>
                <a:off x="4652677" y="4361728"/>
                <a:ext cx="194219" cy="376144"/>
                <a:chOff x="5467171" y="4505676"/>
                <a:chExt cx="194219" cy="376144"/>
              </a:xfrm>
            </p:grpSpPr>
            <p:sp>
              <p:nvSpPr>
                <p:cNvPr id="222" name="Rectangle 221">
                  <a:extLst>
                    <a:ext uri="{FF2B5EF4-FFF2-40B4-BE49-F238E27FC236}">
                      <a16:creationId xmlns:a16="http://schemas.microsoft.com/office/drawing/2014/main" id="{E629D685-AA22-FA43-A3B5-271101EB97B3}"/>
                    </a:ext>
                  </a:extLst>
                </p:cNvPr>
                <p:cNvSpPr/>
                <p:nvPr/>
              </p:nvSpPr>
              <p:spPr>
                <a:xfrm>
                  <a:off x="5497228" y="4737820"/>
                  <a:ext cx="144000" cy="14400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mc:AlternateContent xmlns:mc="http://schemas.openxmlformats.org/markup-compatibility/2006" xmlns:a14="http://schemas.microsoft.com/office/drawing/2010/main">
              <mc:Choice Requires="a14">
                <p:sp>
                  <p:nvSpPr>
                    <p:cNvPr id="223" name="TextBox 222">
                      <a:extLst>
                        <a:ext uri="{FF2B5EF4-FFF2-40B4-BE49-F238E27FC236}">
                          <a16:creationId xmlns:a16="http://schemas.microsoft.com/office/drawing/2014/main" id="{5CB6AC20-E021-674A-B0E2-5C8C661955F7}"/>
                        </a:ext>
                      </a:extLst>
                    </p:cNvPr>
                    <p:cNvSpPr txBox="1"/>
                    <p:nvPr/>
                  </p:nvSpPr>
                  <p:spPr>
                    <a:xfrm>
                      <a:off x="5467171" y="4505676"/>
                      <a:ext cx="194219"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2</m:t>
                                </m:r>
                              </m:sub>
                            </m:sSub>
                          </m:oMath>
                        </m:oMathPara>
                      </a14:m>
                      <a:endParaRPr lang="en-GB" sz="1400" dirty="0">
                        <a:solidFill>
                          <a:schemeClr val="tx1"/>
                        </a:solidFill>
                      </a:endParaRPr>
                    </a:p>
                  </p:txBody>
                </p:sp>
              </mc:Choice>
              <mc:Fallback xmlns="">
                <p:sp>
                  <p:nvSpPr>
                    <p:cNvPr id="74" name="TextBox 73">
                      <a:extLst>
                        <a:ext uri="{FF2B5EF4-FFF2-40B4-BE49-F238E27FC236}">
                          <a16:creationId xmlns:a16="http://schemas.microsoft.com/office/drawing/2014/main" id="{4E94406F-0346-7E44-AAD6-6115D2F26F4A}"/>
                        </a:ext>
                      </a:extLst>
                    </p:cNvPr>
                    <p:cNvSpPr txBox="1">
                      <a:spLocks noRot="1" noChangeAspect="1" noMove="1" noResize="1" noEditPoints="1" noAdjustHandles="1" noChangeArrowheads="1" noChangeShapeType="1" noTextEdit="1"/>
                    </p:cNvSpPr>
                    <p:nvPr/>
                  </p:nvSpPr>
                  <p:spPr>
                    <a:xfrm>
                      <a:off x="5467171" y="4505676"/>
                      <a:ext cx="194219" cy="215444"/>
                    </a:xfrm>
                    <a:prstGeom prst="rect">
                      <a:avLst/>
                    </a:prstGeom>
                    <a:blipFill>
                      <a:blip r:embed="rId22"/>
                      <a:stretch>
                        <a:fillRect l="-35294" b="-33333"/>
                      </a:stretch>
                    </a:blipFill>
                  </p:spPr>
                  <p:txBody>
                    <a:bodyPr/>
                    <a:lstStyle/>
                    <a:p>
                      <a:r>
                        <a:rPr lang="en-GB">
                          <a:noFill/>
                        </a:rPr>
                        <a:t> </a:t>
                      </a:r>
                    </a:p>
                  </p:txBody>
                </p:sp>
              </mc:Fallback>
            </mc:AlternateContent>
          </p:grpSp>
          <p:grpSp>
            <p:nvGrpSpPr>
              <p:cNvPr id="180" name="Group 179">
                <a:extLst>
                  <a:ext uri="{FF2B5EF4-FFF2-40B4-BE49-F238E27FC236}">
                    <a16:creationId xmlns:a16="http://schemas.microsoft.com/office/drawing/2014/main" id="{4903F2B9-AEF8-6541-84F6-EE245E2D05B9}"/>
                  </a:ext>
                </a:extLst>
              </p:cNvPr>
              <p:cNvGrpSpPr/>
              <p:nvPr/>
            </p:nvGrpSpPr>
            <p:grpSpPr>
              <a:xfrm>
                <a:off x="5113863" y="4362082"/>
                <a:ext cx="194219" cy="377457"/>
                <a:chOff x="5928357" y="4506030"/>
                <a:chExt cx="194219" cy="377457"/>
              </a:xfrm>
            </p:grpSpPr>
            <p:sp>
              <p:nvSpPr>
                <p:cNvPr id="220" name="Rectangle 219">
                  <a:extLst>
                    <a:ext uri="{FF2B5EF4-FFF2-40B4-BE49-F238E27FC236}">
                      <a16:creationId xmlns:a16="http://schemas.microsoft.com/office/drawing/2014/main" id="{5FA2C5D7-F399-FA49-ACAA-984A4FCAC434}"/>
                    </a:ext>
                  </a:extLst>
                </p:cNvPr>
                <p:cNvSpPr/>
                <p:nvPr/>
              </p:nvSpPr>
              <p:spPr>
                <a:xfrm>
                  <a:off x="5947639" y="4739487"/>
                  <a:ext cx="144000" cy="144000"/>
                </a:xfrm>
                <a:prstGeom prst="rect">
                  <a:avLst/>
                </a:prstGeom>
                <a:solidFill>
                  <a:schemeClr val="tx1">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lumMod val="40000"/>
                        <a:lumOff val="60000"/>
                      </a:schemeClr>
                    </a:solidFill>
                  </a:endParaRPr>
                </a:p>
              </p:txBody>
            </p:sp>
            <mc:AlternateContent xmlns:mc="http://schemas.openxmlformats.org/markup-compatibility/2006" xmlns:a14="http://schemas.microsoft.com/office/drawing/2010/main">
              <mc:Choice Requires="a14">
                <p:sp>
                  <p:nvSpPr>
                    <p:cNvPr id="221" name="TextBox 220">
                      <a:extLst>
                        <a:ext uri="{FF2B5EF4-FFF2-40B4-BE49-F238E27FC236}">
                          <a16:creationId xmlns:a16="http://schemas.microsoft.com/office/drawing/2014/main" id="{51B1ADD4-17CB-A14C-88CB-3053A176A2A7}"/>
                        </a:ext>
                      </a:extLst>
                    </p:cNvPr>
                    <p:cNvSpPr txBox="1"/>
                    <p:nvPr/>
                  </p:nvSpPr>
                  <p:spPr>
                    <a:xfrm>
                      <a:off x="5928357" y="4506030"/>
                      <a:ext cx="194219"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3</m:t>
                                </m:r>
                              </m:sub>
                            </m:sSub>
                          </m:oMath>
                        </m:oMathPara>
                      </a14:m>
                      <a:endParaRPr lang="en-GB" sz="1400" dirty="0">
                        <a:solidFill>
                          <a:schemeClr val="tx1"/>
                        </a:solidFill>
                      </a:endParaRPr>
                    </a:p>
                  </p:txBody>
                </p:sp>
              </mc:Choice>
              <mc:Fallback xmlns="">
                <p:sp>
                  <p:nvSpPr>
                    <p:cNvPr id="72" name="TextBox 71">
                      <a:extLst>
                        <a:ext uri="{FF2B5EF4-FFF2-40B4-BE49-F238E27FC236}">
                          <a16:creationId xmlns:a16="http://schemas.microsoft.com/office/drawing/2014/main" id="{DA81C451-E79E-9D4F-9E14-CEFD99F027E9}"/>
                        </a:ext>
                      </a:extLst>
                    </p:cNvPr>
                    <p:cNvSpPr txBox="1">
                      <a:spLocks noRot="1" noChangeAspect="1" noMove="1" noResize="1" noEditPoints="1" noAdjustHandles="1" noChangeArrowheads="1" noChangeShapeType="1" noTextEdit="1"/>
                    </p:cNvSpPr>
                    <p:nvPr/>
                  </p:nvSpPr>
                  <p:spPr>
                    <a:xfrm>
                      <a:off x="5928357" y="4506030"/>
                      <a:ext cx="194219" cy="215444"/>
                    </a:xfrm>
                    <a:prstGeom prst="rect">
                      <a:avLst/>
                    </a:prstGeom>
                    <a:blipFill>
                      <a:blip r:embed="rId23"/>
                      <a:stretch>
                        <a:fillRect l="-37500" b="-33333"/>
                      </a:stretch>
                    </a:blipFill>
                  </p:spPr>
                  <p:txBody>
                    <a:bodyPr/>
                    <a:lstStyle/>
                    <a:p>
                      <a:r>
                        <a:rPr lang="en-GB">
                          <a:noFill/>
                        </a:rPr>
                        <a:t> </a:t>
                      </a:r>
                    </a:p>
                  </p:txBody>
                </p:sp>
              </mc:Fallback>
            </mc:AlternateContent>
          </p:grpSp>
          <p:cxnSp>
            <p:nvCxnSpPr>
              <p:cNvPr id="181" name="Straight Connector 180">
                <a:extLst>
                  <a:ext uri="{FF2B5EF4-FFF2-40B4-BE49-F238E27FC236}">
                    <a16:creationId xmlns:a16="http://schemas.microsoft.com/office/drawing/2014/main" id="{2CD8989E-5167-5440-9DF9-BF72F965CF3D}"/>
                  </a:ext>
                </a:extLst>
              </p:cNvPr>
              <p:cNvCxnSpPr>
                <a:cxnSpLocks/>
                <a:stCxn id="170" idx="2"/>
                <a:endCxn id="218" idx="3"/>
              </p:cNvCxnSpPr>
              <p:nvPr/>
            </p:nvCxnSpPr>
            <p:spPr>
              <a:xfrm flipH="1" flipV="1">
                <a:off x="6306202" y="2856673"/>
                <a:ext cx="208629"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63746401-296C-FE47-9D0B-992E0A2B94AE}"/>
                  </a:ext>
                </a:extLst>
              </p:cNvPr>
              <p:cNvCxnSpPr>
                <a:cxnSpLocks/>
                <a:stCxn id="204" idx="0"/>
                <a:endCxn id="218" idx="2"/>
              </p:cNvCxnSpPr>
              <p:nvPr/>
            </p:nvCxnSpPr>
            <p:spPr>
              <a:xfrm flipV="1">
                <a:off x="6089585" y="2928673"/>
                <a:ext cx="144617" cy="544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477AA089-A63D-9447-ACBC-CD46FFA88CA9}"/>
                  </a:ext>
                </a:extLst>
              </p:cNvPr>
              <p:cNvCxnSpPr>
                <a:cxnSpLocks/>
                <a:stCxn id="216" idx="3"/>
                <a:endCxn id="169" idx="2"/>
              </p:cNvCxnSpPr>
              <p:nvPr/>
            </p:nvCxnSpPr>
            <p:spPr>
              <a:xfrm>
                <a:off x="4011827" y="2856673"/>
                <a:ext cx="18479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53C9EB1D-3EAD-1F46-888F-4504CE8A531D}"/>
                  </a:ext>
                </a:extLst>
              </p:cNvPr>
              <p:cNvCxnSpPr>
                <a:cxnSpLocks/>
                <a:stCxn id="170" idx="6"/>
                <a:endCxn id="214" idx="1"/>
              </p:cNvCxnSpPr>
              <p:nvPr/>
            </p:nvCxnSpPr>
            <p:spPr>
              <a:xfrm flipV="1">
                <a:off x="7804552" y="2856673"/>
                <a:ext cx="18479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527075D7-00A5-6C4E-A86B-FEF5E05DB9A2}"/>
                  </a:ext>
                </a:extLst>
              </p:cNvPr>
              <p:cNvCxnSpPr>
                <a:cxnSpLocks/>
                <a:stCxn id="200" idx="4"/>
                <a:endCxn id="224" idx="0"/>
              </p:cNvCxnSpPr>
              <p:nvPr/>
            </p:nvCxnSpPr>
            <p:spPr>
              <a:xfrm flipH="1">
                <a:off x="5942305" y="2488892"/>
                <a:ext cx="153253" cy="2957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CF66DD8B-DA0D-9B40-AE99-314EDFFA070C}"/>
                  </a:ext>
                </a:extLst>
              </p:cNvPr>
              <p:cNvCxnSpPr>
                <a:cxnSpLocks/>
                <a:stCxn id="200" idx="4"/>
                <a:endCxn id="218" idx="0"/>
              </p:cNvCxnSpPr>
              <p:nvPr/>
            </p:nvCxnSpPr>
            <p:spPr>
              <a:xfrm>
                <a:off x="6095558" y="2488892"/>
                <a:ext cx="138644" cy="2957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319E42AA-74C9-054F-92B0-34F498C67C2B}"/>
                  </a:ext>
                </a:extLst>
              </p:cNvPr>
              <p:cNvCxnSpPr>
                <a:cxnSpLocks/>
                <a:stCxn id="216" idx="3"/>
                <a:endCxn id="201" idx="3"/>
              </p:cNvCxnSpPr>
              <p:nvPr/>
            </p:nvCxnSpPr>
            <p:spPr>
              <a:xfrm flipV="1">
                <a:off x="4011827" y="1973242"/>
                <a:ext cx="1578483" cy="8834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073D3D7E-3E1B-6D41-8CD2-6CC56123B66E}"/>
                  </a:ext>
                </a:extLst>
              </p:cNvPr>
              <p:cNvCxnSpPr>
                <a:cxnSpLocks/>
                <a:stCxn id="201" idx="5"/>
                <a:endCxn id="214" idx="1"/>
              </p:cNvCxnSpPr>
              <p:nvPr/>
            </p:nvCxnSpPr>
            <p:spPr>
              <a:xfrm>
                <a:off x="6588861" y="1973242"/>
                <a:ext cx="1400485" cy="8834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5ED292D2-A3E9-1543-9C0B-23B8EF010254}"/>
                  </a:ext>
                </a:extLst>
              </p:cNvPr>
              <p:cNvCxnSpPr>
                <a:cxnSpLocks/>
                <a:stCxn id="216" idx="3"/>
                <a:endCxn id="204" idx="2"/>
              </p:cNvCxnSpPr>
              <p:nvPr/>
            </p:nvCxnSpPr>
            <p:spPr>
              <a:xfrm>
                <a:off x="4011827" y="2856673"/>
                <a:ext cx="1698433" cy="8111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87C4C713-3E0E-6A42-A9FA-6366E5E8F6E2}"/>
                  </a:ext>
                </a:extLst>
              </p:cNvPr>
              <p:cNvCxnSpPr>
                <a:cxnSpLocks/>
                <a:stCxn id="214" idx="1"/>
                <a:endCxn id="204" idx="6"/>
              </p:cNvCxnSpPr>
              <p:nvPr/>
            </p:nvCxnSpPr>
            <p:spPr>
              <a:xfrm flipH="1">
                <a:off x="6468909" y="2856673"/>
                <a:ext cx="1520437" cy="8111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94441416-0692-C749-870D-3966477410F7}"/>
                  </a:ext>
                </a:extLst>
              </p:cNvPr>
              <p:cNvCxnSpPr>
                <a:cxnSpLocks/>
                <a:stCxn id="220" idx="2"/>
                <a:endCxn id="205" idx="1"/>
              </p:cNvCxnSpPr>
              <p:nvPr/>
            </p:nvCxnSpPr>
            <p:spPr>
              <a:xfrm>
                <a:off x="5205145" y="4739539"/>
                <a:ext cx="455658" cy="2620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B7060F08-4D82-A248-BDE0-5028C89B8B83}"/>
                  </a:ext>
                </a:extLst>
              </p:cNvPr>
              <p:cNvCxnSpPr>
                <a:cxnSpLocks/>
                <a:stCxn id="204" idx="4"/>
                <a:endCxn id="212" idx="3"/>
              </p:cNvCxnSpPr>
              <p:nvPr/>
            </p:nvCxnSpPr>
            <p:spPr>
              <a:xfrm>
                <a:off x="6089585" y="3862567"/>
                <a:ext cx="1497515" cy="7912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9722F945-DCF4-3748-94E1-48AD397D6026}"/>
                  </a:ext>
                </a:extLst>
              </p:cNvPr>
              <p:cNvCxnSpPr>
                <a:cxnSpLocks/>
                <a:stCxn id="205" idx="7"/>
                <a:endCxn id="212" idx="2"/>
              </p:cNvCxnSpPr>
              <p:nvPr/>
            </p:nvCxnSpPr>
            <p:spPr>
              <a:xfrm flipV="1">
                <a:off x="6542490" y="4725832"/>
                <a:ext cx="972610" cy="2757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D0B11366-9ECF-DB47-9398-F7D65B228D2C}"/>
                  </a:ext>
                </a:extLst>
              </p:cNvPr>
              <p:cNvCxnSpPr>
                <a:cxnSpLocks/>
                <a:stCxn id="212" idx="2"/>
                <a:endCxn id="202" idx="0"/>
              </p:cNvCxnSpPr>
              <p:nvPr/>
            </p:nvCxnSpPr>
            <p:spPr>
              <a:xfrm>
                <a:off x="7515100" y="4725832"/>
                <a:ext cx="1" cy="43018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96" name="Group 195">
                <a:extLst>
                  <a:ext uri="{FF2B5EF4-FFF2-40B4-BE49-F238E27FC236}">
                    <a16:creationId xmlns:a16="http://schemas.microsoft.com/office/drawing/2014/main" id="{D1D70EDC-0CC9-2E49-9AD3-D47D79E0DC68}"/>
                  </a:ext>
                </a:extLst>
              </p:cNvPr>
              <p:cNvGrpSpPr/>
              <p:nvPr/>
            </p:nvGrpSpPr>
            <p:grpSpPr>
              <a:xfrm>
                <a:off x="6136182" y="2560892"/>
                <a:ext cx="190052" cy="367781"/>
                <a:chOff x="6950676" y="2704840"/>
                <a:chExt cx="190052" cy="367781"/>
              </a:xfrm>
            </p:grpSpPr>
            <p:sp>
              <p:nvSpPr>
                <p:cNvPr id="218" name="Rectangle 217">
                  <a:extLst>
                    <a:ext uri="{FF2B5EF4-FFF2-40B4-BE49-F238E27FC236}">
                      <a16:creationId xmlns:a16="http://schemas.microsoft.com/office/drawing/2014/main" id="{B27922D1-63F5-D245-AD24-E1D5DD2D5D4C}"/>
                    </a:ext>
                  </a:extLst>
                </p:cNvPr>
                <p:cNvSpPr/>
                <p:nvPr/>
              </p:nvSpPr>
              <p:spPr>
                <a:xfrm>
                  <a:off x="6976696" y="2928621"/>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mc:AlternateContent xmlns:mc="http://schemas.openxmlformats.org/markup-compatibility/2006" xmlns:a14="http://schemas.microsoft.com/office/drawing/2010/main">
              <mc:Choice Requires="a14">
                <p:sp>
                  <p:nvSpPr>
                    <p:cNvPr id="219" name="TextBox 218">
                      <a:extLst>
                        <a:ext uri="{FF2B5EF4-FFF2-40B4-BE49-F238E27FC236}">
                          <a16:creationId xmlns:a16="http://schemas.microsoft.com/office/drawing/2014/main" id="{7E7ECBB1-AB6E-E849-9233-F8CF245D0BE0}"/>
                        </a:ext>
                      </a:extLst>
                    </p:cNvPr>
                    <p:cNvSpPr txBox="1"/>
                    <p:nvPr/>
                  </p:nvSpPr>
                  <p:spPr>
                    <a:xfrm>
                      <a:off x="6950676" y="2704840"/>
                      <a:ext cx="190052"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i="1" smtClean="0">
                                    <a:solidFill>
                                      <a:schemeClr val="tx1"/>
                                    </a:solidFill>
                                    <a:latin typeface="Cambria Math" panose="02040503050406030204" pitchFamily="18" charset="0"/>
                                  </a:rPr>
                                </m:ctrlPr>
                              </m:sSubPr>
                              <m:e>
                                <m:r>
                                  <a:rPr lang="de-DE" sz="1400" i="1">
                                    <a:solidFill>
                                      <a:schemeClr val="tx1"/>
                                    </a:solidFill>
                                    <a:latin typeface="Cambria Math" panose="02040503050406030204" pitchFamily="18" charset="0"/>
                                  </a:rPr>
                                  <m:t>𝑓</m:t>
                                </m:r>
                              </m:e>
                              <m:sub>
                                <m:r>
                                  <a:rPr lang="de-DE" sz="1400" i="1">
                                    <a:solidFill>
                                      <a:schemeClr val="tx1"/>
                                    </a:solidFill>
                                    <a:latin typeface="Cambria Math" panose="02040503050406030204" pitchFamily="18" charset="0"/>
                                  </a:rPr>
                                  <m:t>1</m:t>
                                </m:r>
                              </m:sub>
                            </m:sSub>
                          </m:oMath>
                        </m:oMathPara>
                      </a14:m>
                      <a:endParaRPr lang="en-GB" sz="1400" dirty="0">
                        <a:solidFill>
                          <a:schemeClr val="tx1"/>
                        </a:solidFill>
                      </a:endParaRPr>
                    </a:p>
                  </p:txBody>
                </p:sp>
              </mc:Choice>
              <mc:Fallback xmlns="">
                <p:sp>
                  <p:nvSpPr>
                    <p:cNvPr id="187" name="TextBox 186">
                      <a:extLst>
                        <a:ext uri="{FF2B5EF4-FFF2-40B4-BE49-F238E27FC236}">
                          <a16:creationId xmlns:a16="http://schemas.microsoft.com/office/drawing/2014/main" id="{CAD7B5D5-BD07-1C43-8A51-00A153632509}"/>
                        </a:ext>
                      </a:extLst>
                    </p:cNvPr>
                    <p:cNvSpPr txBox="1">
                      <a:spLocks noRot="1" noChangeAspect="1" noMove="1" noResize="1" noEditPoints="1" noAdjustHandles="1" noChangeArrowheads="1" noChangeShapeType="1" noTextEdit="1"/>
                    </p:cNvSpPr>
                    <p:nvPr/>
                  </p:nvSpPr>
                  <p:spPr>
                    <a:xfrm>
                      <a:off x="6950676" y="2704840"/>
                      <a:ext cx="190052" cy="215444"/>
                    </a:xfrm>
                    <a:prstGeom prst="rect">
                      <a:avLst/>
                    </a:prstGeom>
                    <a:blipFill>
                      <a:blip r:embed="rId24"/>
                      <a:stretch>
                        <a:fillRect l="-37500" b="-27778"/>
                      </a:stretch>
                    </a:blipFill>
                  </p:spPr>
                  <p:txBody>
                    <a:bodyPr/>
                    <a:lstStyle/>
                    <a:p>
                      <a:r>
                        <a:rPr lang="en-GB">
                          <a:noFill/>
                        </a:rPr>
                        <a:t> </a:t>
                      </a:r>
                    </a:p>
                  </p:txBody>
                </p:sp>
              </mc:Fallback>
            </mc:AlternateContent>
          </p:grpSp>
          <p:grpSp>
            <p:nvGrpSpPr>
              <p:cNvPr id="197" name="Group 196">
                <a:extLst>
                  <a:ext uri="{FF2B5EF4-FFF2-40B4-BE49-F238E27FC236}">
                    <a16:creationId xmlns:a16="http://schemas.microsoft.com/office/drawing/2014/main" id="{BE940654-8D24-EA42-8D06-7395CC3A0D08}"/>
                  </a:ext>
                </a:extLst>
              </p:cNvPr>
              <p:cNvGrpSpPr/>
              <p:nvPr/>
            </p:nvGrpSpPr>
            <p:grpSpPr>
              <a:xfrm>
                <a:off x="3847952" y="2560892"/>
                <a:ext cx="190052" cy="367781"/>
                <a:chOff x="4662446" y="2704840"/>
                <a:chExt cx="190052" cy="367781"/>
              </a:xfrm>
            </p:grpSpPr>
            <p:sp>
              <p:nvSpPr>
                <p:cNvPr id="216" name="Rectangle 215">
                  <a:extLst>
                    <a:ext uri="{FF2B5EF4-FFF2-40B4-BE49-F238E27FC236}">
                      <a16:creationId xmlns:a16="http://schemas.microsoft.com/office/drawing/2014/main" id="{74F549D6-2B74-C540-A7E4-42D4637C49F8}"/>
                    </a:ext>
                  </a:extLst>
                </p:cNvPr>
                <p:cNvSpPr/>
                <p:nvPr/>
              </p:nvSpPr>
              <p:spPr>
                <a:xfrm>
                  <a:off x="4682321" y="2928621"/>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mc:AlternateContent xmlns:mc="http://schemas.openxmlformats.org/markup-compatibility/2006" xmlns:a14="http://schemas.microsoft.com/office/drawing/2010/main">
              <mc:Choice Requires="a14">
                <p:sp>
                  <p:nvSpPr>
                    <p:cNvPr id="217" name="TextBox 216">
                      <a:extLst>
                        <a:ext uri="{FF2B5EF4-FFF2-40B4-BE49-F238E27FC236}">
                          <a16:creationId xmlns:a16="http://schemas.microsoft.com/office/drawing/2014/main" id="{9CD62B10-3084-7740-9830-208936CCFF91}"/>
                        </a:ext>
                      </a:extLst>
                    </p:cNvPr>
                    <p:cNvSpPr txBox="1"/>
                    <p:nvPr/>
                  </p:nvSpPr>
                  <p:spPr>
                    <a:xfrm>
                      <a:off x="4662446" y="2704840"/>
                      <a:ext cx="190052"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1</m:t>
                                </m:r>
                              </m:sub>
                            </m:sSub>
                          </m:oMath>
                        </m:oMathPara>
                      </a14:m>
                      <a:endParaRPr lang="en-GB" sz="1400" dirty="0">
                        <a:solidFill>
                          <a:schemeClr val="tx1"/>
                        </a:solidFill>
                      </a:endParaRPr>
                    </a:p>
                  </p:txBody>
                </p:sp>
              </mc:Choice>
              <mc:Fallback xmlns="">
                <p:sp>
                  <p:nvSpPr>
                    <p:cNvPr id="68" name="TextBox 67">
                      <a:extLst>
                        <a:ext uri="{FF2B5EF4-FFF2-40B4-BE49-F238E27FC236}">
                          <a16:creationId xmlns:a16="http://schemas.microsoft.com/office/drawing/2014/main" id="{2C84EBCD-28B5-CF40-89B7-0841003239BE}"/>
                        </a:ext>
                      </a:extLst>
                    </p:cNvPr>
                    <p:cNvSpPr txBox="1">
                      <a:spLocks noRot="1" noChangeAspect="1" noMove="1" noResize="1" noEditPoints="1" noAdjustHandles="1" noChangeArrowheads="1" noChangeShapeType="1" noTextEdit="1"/>
                    </p:cNvSpPr>
                    <p:nvPr/>
                  </p:nvSpPr>
                  <p:spPr>
                    <a:xfrm>
                      <a:off x="4662446" y="2704840"/>
                      <a:ext cx="190052" cy="215444"/>
                    </a:xfrm>
                    <a:prstGeom prst="rect">
                      <a:avLst/>
                    </a:prstGeom>
                    <a:blipFill>
                      <a:blip r:embed="rId25"/>
                      <a:stretch>
                        <a:fillRect l="-37500" b="-27778"/>
                      </a:stretch>
                    </a:blipFill>
                  </p:spPr>
                  <p:txBody>
                    <a:bodyPr/>
                    <a:lstStyle/>
                    <a:p>
                      <a:r>
                        <a:rPr lang="en-GB">
                          <a:noFill/>
                        </a:rPr>
                        <a:t> </a:t>
                      </a:r>
                    </a:p>
                  </p:txBody>
                </p:sp>
              </mc:Fallback>
            </mc:AlternateContent>
          </p:grpSp>
          <p:grpSp>
            <p:nvGrpSpPr>
              <p:cNvPr id="198" name="Group 197">
                <a:extLst>
                  <a:ext uri="{FF2B5EF4-FFF2-40B4-BE49-F238E27FC236}">
                    <a16:creationId xmlns:a16="http://schemas.microsoft.com/office/drawing/2014/main" id="{44DFDA9D-0665-DC47-B184-252B9C1F4710}"/>
                  </a:ext>
                </a:extLst>
              </p:cNvPr>
              <p:cNvGrpSpPr/>
              <p:nvPr/>
            </p:nvGrpSpPr>
            <p:grpSpPr>
              <a:xfrm>
                <a:off x="7966320" y="2560892"/>
                <a:ext cx="190052" cy="367781"/>
                <a:chOff x="8780814" y="2704840"/>
                <a:chExt cx="190052" cy="367781"/>
              </a:xfrm>
            </p:grpSpPr>
            <p:sp>
              <p:nvSpPr>
                <p:cNvPr id="214" name="Rectangle 213">
                  <a:extLst>
                    <a:ext uri="{FF2B5EF4-FFF2-40B4-BE49-F238E27FC236}">
                      <a16:creationId xmlns:a16="http://schemas.microsoft.com/office/drawing/2014/main" id="{66F74D08-DB8E-1E49-BE3B-E516A03FC2EA}"/>
                    </a:ext>
                  </a:extLst>
                </p:cNvPr>
                <p:cNvSpPr/>
                <p:nvPr/>
              </p:nvSpPr>
              <p:spPr>
                <a:xfrm>
                  <a:off x="8803840" y="2928621"/>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mc:AlternateContent xmlns:mc="http://schemas.openxmlformats.org/markup-compatibility/2006" xmlns:a14="http://schemas.microsoft.com/office/drawing/2010/main">
              <mc:Choice Requires="a14">
                <p:sp>
                  <p:nvSpPr>
                    <p:cNvPr id="215" name="TextBox 214">
                      <a:extLst>
                        <a:ext uri="{FF2B5EF4-FFF2-40B4-BE49-F238E27FC236}">
                          <a16:creationId xmlns:a16="http://schemas.microsoft.com/office/drawing/2014/main" id="{EAE7BEDA-EF45-F942-A7BF-71B822267F58}"/>
                        </a:ext>
                      </a:extLst>
                    </p:cNvPr>
                    <p:cNvSpPr txBox="1"/>
                    <p:nvPr/>
                  </p:nvSpPr>
                  <p:spPr>
                    <a:xfrm>
                      <a:off x="8780814" y="2704840"/>
                      <a:ext cx="190052"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i="1" smtClean="0">
                                    <a:solidFill>
                                      <a:schemeClr val="tx1"/>
                                    </a:solidFill>
                                    <a:latin typeface="Cambria Math" panose="02040503050406030204" pitchFamily="18" charset="0"/>
                                  </a:rPr>
                                </m:ctrlPr>
                              </m:sSubPr>
                              <m:e>
                                <m:r>
                                  <a:rPr lang="de-DE" sz="1400" i="1">
                                    <a:solidFill>
                                      <a:schemeClr val="tx1"/>
                                    </a:solidFill>
                                    <a:latin typeface="Cambria Math" panose="02040503050406030204" pitchFamily="18" charset="0"/>
                                  </a:rPr>
                                  <m:t>𝑓</m:t>
                                </m:r>
                              </m:e>
                              <m:sub>
                                <m:r>
                                  <a:rPr lang="de-DE" sz="1400" i="1">
                                    <a:solidFill>
                                      <a:schemeClr val="tx1"/>
                                    </a:solidFill>
                                    <a:latin typeface="Cambria Math" panose="02040503050406030204" pitchFamily="18" charset="0"/>
                                  </a:rPr>
                                  <m:t>1</m:t>
                                </m:r>
                              </m:sub>
                            </m:sSub>
                          </m:oMath>
                        </m:oMathPara>
                      </a14:m>
                      <a:endParaRPr lang="en-GB" sz="1400" dirty="0">
                        <a:solidFill>
                          <a:schemeClr val="tx1"/>
                        </a:solidFill>
                      </a:endParaRPr>
                    </a:p>
                  </p:txBody>
                </p:sp>
              </mc:Choice>
              <mc:Fallback xmlns="">
                <p:sp>
                  <p:nvSpPr>
                    <p:cNvPr id="66" name="TextBox 65">
                      <a:extLst>
                        <a:ext uri="{FF2B5EF4-FFF2-40B4-BE49-F238E27FC236}">
                          <a16:creationId xmlns:a16="http://schemas.microsoft.com/office/drawing/2014/main" id="{9C711483-E76E-F04C-85DF-49A081FA0E16}"/>
                        </a:ext>
                      </a:extLst>
                    </p:cNvPr>
                    <p:cNvSpPr txBox="1">
                      <a:spLocks noRot="1" noChangeAspect="1" noMove="1" noResize="1" noEditPoints="1" noAdjustHandles="1" noChangeArrowheads="1" noChangeShapeType="1" noTextEdit="1"/>
                    </p:cNvSpPr>
                    <p:nvPr/>
                  </p:nvSpPr>
                  <p:spPr>
                    <a:xfrm>
                      <a:off x="8780814" y="2704840"/>
                      <a:ext cx="190052" cy="215444"/>
                    </a:xfrm>
                    <a:prstGeom prst="rect">
                      <a:avLst/>
                    </a:prstGeom>
                    <a:blipFill>
                      <a:blip r:embed="rId26"/>
                      <a:stretch>
                        <a:fillRect l="-37500" b="-27778"/>
                      </a:stretch>
                    </a:blipFill>
                  </p:spPr>
                  <p:txBody>
                    <a:bodyPr/>
                    <a:lstStyle/>
                    <a:p>
                      <a:r>
                        <a:rPr lang="en-GB">
                          <a:noFill/>
                        </a:rPr>
                        <a:t> </a:t>
                      </a:r>
                    </a:p>
                  </p:txBody>
                </p:sp>
              </mc:Fallback>
            </mc:AlternateContent>
          </p:grpSp>
          <p:grpSp>
            <p:nvGrpSpPr>
              <p:cNvPr id="199" name="Group 198">
                <a:extLst>
                  <a:ext uri="{FF2B5EF4-FFF2-40B4-BE49-F238E27FC236}">
                    <a16:creationId xmlns:a16="http://schemas.microsoft.com/office/drawing/2014/main" id="{FDB84A35-9D1B-934F-A045-D34EB008EBB9}"/>
                  </a:ext>
                </a:extLst>
              </p:cNvPr>
              <p:cNvGrpSpPr/>
              <p:nvPr/>
            </p:nvGrpSpPr>
            <p:grpSpPr>
              <a:xfrm>
                <a:off x="7417990" y="4362082"/>
                <a:ext cx="194219" cy="363750"/>
                <a:chOff x="8232484" y="4506030"/>
                <a:chExt cx="194219" cy="363750"/>
              </a:xfrm>
            </p:grpSpPr>
            <p:sp>
              <p:nvSpPr>
                <p:cNvPr id="212" name="Rectangle 211">
                  <a:extLst>
                    <a:ext uri="{FF2B5EF4-FFF2-40B4-BE49-F238E27FC236}">
                      <a16:creationId xmlns:a16="http://schemas.microsoft.com/office/drawing/2014/main" id="{3C34BD5B-D56F-674B-905D-41D7888099A3}"/>
                    </a:ext>
                  </a:extLst>
                </p:cNvPr>
                <p:cNvSpPr/>
                <p:nvPr/>
              </p:nvSpPr>
              <p:spPr>
                <a:xfrm>
                  <a:off x="8257594" y="4725780"/>
                  <a:ext cx="144000" cy="144000"/>
                </a:xfrm>
                <a:prstGeom prst="rect">
                  <a:avLst/>
                </a:prstGeom>
                <a:solidFill>
                  <a:schemeClr val="tx1">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lumMod val="40000"/>
                        <a:lumOff val="60000"/>
                      </a:schemeClr>
                    </a:solidFill>
                  </a:endParaRPr>
                </a:p>
              </p:txBody>
            </p:sp>
            <mc:AlternateContent xmlns:mc="http://schemas.openxmlformats.org/markup-compatibility/2006" xmlns:a14="http://schemas.microsoft.com/office/drawing/2010/main">
              <mc:Choice Requires="a14">
                <p:sp>
                  <p:nvSpPr>
                    <p:cNvPr id="213" name="TextBox 212">
                      <a:extLst>
                        <a:ext uri="{FF2B5EF4-FFF2-40B4-BE49-F238E27FC236}">
                          <a16:creationId xmlns:a16="http://schemas.microsoft.com/office/drawing/2014/main" id="{99285939-0BA2-1A44-9A8B-C069B8BF493D}"/>
                        </a:ext>
                      </a:extLst>
                    </p:cNvPr>
                    <p:cNvSpPr txBox="1"/>
                    <p:nvPr/>
                  </p:nvSpPr>
                  <p:spPr>
                    <a:xfrm>
                      <a:off x="8232484" y="4506030"/>
                      <a:ext cx="194219"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3</m:t>
                                </m:r>
                              </m:sub>
                            </m:sSub>
                          </m:oMath>
                        </m:oMathPara>
                      </a14:m>
                      <a:endParaRPr lang="en-GB" sz="1400" dirty="0">
                        <a:solidFill>
                          <a:schemeClr val="tx1"/>
                        </a:solidFill>
                      </a:endParaRPr>
                    </a:p>
                  </p:txBody>
                </p:sp>
              </mc:Choice>
              <mc:Fallback xmlns="">
                <p:sp>
                  <p:nvSpPr>
                    <p:cNvPr id="64" name="TextBox 63">
                      <a:extLst>
                        <a:ext uri="{FF2B5EF4-FFF2-40B4-BE49-F238E27FC236}">
                          <a16:creationId xmlns:a16="http://schemas.microsoft.com/office/drawing/2014/main" id="{65BEA312-1820-4D44-90EE-368A35BF3543}"/>
                        </a:ext>
                      </a:extLst>
                    </p:cNvPr>
                    <p:cNvSpPr txBox="1">
                      <a:spLocks noRot="1" noChangeAspect="1" noMove="1" noResize="1" noEditPoints="1" noAdjustHandles="1" noChangeArrowheads="1" noChangeShapeType="1" noTextEdit="1"/>
                    </p:cNvSpPr>
                    <p:nvPr/>
                  </p:nvSpPr>
                  <p:spPr>
                    <a:xfrm>
                      <a:off x="8232484" y="4506030"/>
                      <a:ext cx="194219" cy="215444"/>
                    </a:xfrm>
                    <a:prstGeom prst="rect">
                      <a:avLst/>
                    </a:prstGeom>
                    <a:blipFill>
                      <a:blip r:embed="rId27"/>
                      <a:stretch>
                        <a:fillRect l="-37500" b="-33333"/>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200" name="TextBox 199">
                    <a:extLst>
                      <a:ext uri="{FF2B5EF4-FFF2-40B4-BE49-F238E27FC236}">
                        <a16:creationId xmlns:a16="http://schemas.microsoft.com/office/drawing/2014/main" id="{8F55AC59-B090-E742-A505-EC973E5CFCCE}"/>
                      </a:ext>
                    </a:extLst>
                  </p:cNvPr>
                  <p:cNvSpPr txBox="1"/>
                  <p:nvPr/>
                </p:nvSpPr>
                <p:spPr>
                  <a:xfrm>
                    <a:off x="5455882" y="2099379"/>
                    <a:ext cx="1279352" cy="389513"/>
                  </a:xfrm>
                  <a:prstGeom prst="ellipse">
                    <a:avLst/>
                  </a:prstGeom>
                  <a:solidFill>
                    <a:schemeClr val="accent2"/>
                  </a:solidFill>
                  <a:ln>
                    <a:solidFill>
                      <a:schemeClr val="tx1"/>
                    </a:solidFill>
                  </a:ln>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r>
                            <a:rPr lang="de-DE" i="1" smtClean="0">
                              <a:solidFill>
                                <a:schemeClr val="bg1"/>
                              </a:solidFill>
                              <a:latin typeface="Cambria Math" panose="02040503050406030204" pitchFamily="18" charset="0"/>
                            </a:rPr>
                            <m:t>𝐴𝑐𝑐</m:t>
                          </m:r>
                          <m:r>
                            <m:rPr>
                              <m:nor/>
                            </m:rPr>
                            <a:rPr lang="en-GB">
                              <a:solidFill>
                                <a:schemeClr val="bg1"/>
                              </a:solidFill>
                              <a:latin typeface="Cambria Math" charset="0"/>
                            </a:rPr>
                            <m:t>.</m:t>
                          </m:r>
                          <m:r>
                            <a:rPr lang="de-DE" b="0" i="1" smtClean="0">
                              <a:solidFill>
                                <a:schemeClr val="bg1"/>
                              </a:solidFill>
                              <a:latin typeface="Cambria Math" panose="02040503050406030204" pitchFamily="18" charset="0"/>
                            </a:rPr>
                            <m:t>𝑛𝑢𝑐𝑙</m:t>
                          </m:r>
                        </m:oMath>
                      </m:oMathPara>
                    </a14:m>
                    <a:endParaRPr lang="en-GB" dirty="0">
                      <a:solidFill>
                        <a:schemeClr val="bg1"/>
                      </a:solidFill>
                    </a:endParaRPr>
                  </a:p>
                </p:txBody>
              </p:sp>
            </mc:Choice>
            <mc:Fallback xmlns="">
              <p:sp>
                <p:nvSpPr>
                  <p:cNvPr id="200" name="TextBox 199">
                    <a:extLst>
                      <a:ext uri="{FF2B5EF4-FFF2-40B4-BE49-F238E27FC236}">
                        <a16:creationId xmlns:a16="http://schemas.microsoft.com/office/drawing/2014/main" id="{8F55AC59-B090-E742-A505-EC973E5CFCCE}"/>
                      </a:ext>
                    </a:extLst>
                  </p:cNvPr>
                  <p:cNvSpPr txBox="1">
                    <a:spLocks noRot="1" noChangeAspect="1" noMove="1" noResize="1" noEditPoints="1" noAdjustHandles="1" noChangeArrowheads="1" noChangeShapeType="1" noTextEdit="1"/>
                  </p:cNvSpPr>
                  <p:nvPr/>
                </p:nvSpPr>
                <p:spPr>
                  <a:xfrm>
                    <a:off x="5455882" y="2099379"/>
                    <a:ext cx="1279352" cy="389513"/>
                  </a:xfrm>
                  <a:prstGeom prst="ellipse">
                    <a:avLst/>
                  </a:prstGeom>
                  <a:blipFill>
                    <a:blip r:embed="rId2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1" name="TextBox 200">
                    <a:extLst>
                      <a:ext uri="{FF2B5EF4-FFF2-40B4-BE49-F238E27FC236}">
                        <a16:creationId xmlns:a16="http://schemas.microsoft.com/office/drawing/2014/main" id="{2D66FBFB-D5B1-E546-A643-436514CE10C1}"/>
                      </a:ext>
                    </a:extLst>
                  </p:cNvPr>
                  <p:cNvSpPr txBox="1"/>
                  <p:nvPr/>
                </p:nvSpPr>
                <p:spPr>
                  <a:xfrm>
                    <a:off x="5383503" y="1640772"/>
                    <a:ext cx="1412165" cy="389513"/>
                  </a:xfrm>
                  <a:prstGeom prst="ellipse">
                    <a:avLst/>
                  </a:prstGeom>
                  <a:solidFill>
                    <a:schemeClr val="accent2"/>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solidFill>
                                <a:schemeClr val="bg1"/>
                              </a:solidFill>
                              <a:latin typeface="Cambria Math" panose="02040503050406030204" pitchFamily="18" charset="0"/>
                            </a:rPr>
                            <m:t>𝐴𝑐𝑐</m:t>
                          </m:r>
                          <m:r>
                            <m:rPr>
                              <m:nor/>
                            </m:rPr>
                            <a:rPr lang="en-GB">
                              <a:solidFill>
                                <a:schemeClr val="bg1"/>
                              </a:solidFill>
                              <a:latin typeface="Cambria Math" charset="0"/>
                            </a:rPr>
                            <m:t>.</m:t>
                          </m:r>
                          <m:r>
                            <a:rPr lang="de-DE" i="1">
                              <a:solidFill>
                                <a:schemeClr val="bg1"/>
                              </a:solidFill>
                              <a:latin typeface="Cambria Math" panose="02040503050406030204" pitchFamily="18" charset="0"/>
                            </a:rPr>
                            <m:t>𝑐h𝑒𝑚</m:t>
                          </m:r>
                        </m:oMath>
                      </m:oMathPara>
                    </a14:m>
                    <a:endParaRPr lang="en-GB" dirty="0">
                      <a:solidFill>
                        <a:schemeClr val="bg1"/>
                      </a:solidFill>
                    </a:endParaRPr>
                  </a:p>
                </p:txBody>
              </p:sp>
            </mc:Choice>
            <mc:Fallback xmlns="">
              <p:sp>
                <p:nvSpPr>
                  <p:cNvPr id="201" name="TextBox 200">
                    <a:extLst>
                      <a:ext uri="{FF2B5EF4-FFF2-40B4-BE49-F238E27FC236}">
                        <a16:creationId xmlns:a16="http://schemas.microsoft.com/office/drawing/2014/main" id="{2D66FBFB-D5B1-E546-A643-436514CE10C1}"/>
                      </a:ext>
                    </a:extLst>
                  </p:cNvPr>
                  <p:cNvSpPr txBox="1">
                    <a:spLocks noRot="1" noChangeAspect="1" noMove="1" noResize="1" noEditPoints="1" noAdjustHandles="1" noChangeArrowheads="1" noChangeShapeType="1" noTextEdit="1"/>
                  </p:cNvSpPr>
                  <p:nvPr/>
                </p:nvSpPr>
                <p:spPr>
                  <a:xfrm>
                    <a:off x="5383503" y="1640772"/>
                    <a:ext cx="1412165" cy="389513"/>
                  </a:xfrm>
                  <a:prstGeom prst="ellipse">
                    <a:avLst/>
                  </a:prstGeom>
                  <a:blipFill>
                    <a:blip r:embed="rId29"/>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2" name="TextBox 201">
                    <a:extLst>
                      <a:ext uri="{FF2B5EF4-FFF2-40B4-BE49-F238E27FC236}">
                        <a16:creationId xmlns:a16="http://schemas.microsoft.com/office/drawing/2014/main" id="{3E0C690E-BD25-D141-B427-8FDB33064FBA}"/>
                      </a:ext>
                    </a:extLst>
                  </p:cNvPr>
                  <p:cNvSpPr txBox="1"/>
                  <p:nvPr/>
                </p:nvSpPr>
                <p:spPr>
                  <a:xfrm>
                    <a:off x="6542490" y="5156016"/>
                    <a:ext cx="1945221" cy="389513"/>
                  </a:xfrm>
                  <a:prstGeom prst="ellipse">
                    <a:avLst/>
                  </a:prstGeom>
                  <a:solidFill>
                    <a:schemeClr val="accent6"/>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i="1" smtClean="0">
                              <a:solidFill>
                                <a:schemeClr val="bg1"/>
                              </a:solidFill>
                              <a:latin typeface="Cambria Math" charset="0"/>
                            </a:rPr>
                            <m:t>𝑇𝑟𝑒𝑎𝑡</m:t>
                          </m:r>
                          <m:r>
                            <m:rPr>
                              <m:nor/>
                            </m:rPr>
                            <a:rPr lang="en-GB">
                              <a:solidFill>
                                <a:schemeClr val="bg1"/>
                              </a:solidFill>
                              <a:latin typeface="Cambria Math" charset="0"/>
                            </a:rPr>
                            <m:t>.</m:t>
                          </m:r>
                          <m:r>
                            <a:rPr lang="en-GB" i="1" smtClean="0">
                              <a:solidFill>
                                <a:schemeClr val="bg1"/>
                              </a:solidFill>
                              <a:latin typeface="Cambria Math" charset="0"/>
                            </a:rPr>
                            <m:t>𝑒𝑣𝑒</m:t>
                          </m:r>
                          <m:r>
                            <m:rPr>
                              <m:nor/>
                            </m:rPr>
                            <a:rPr lang="en-GB">
                              <a:solidFill>
                                <a:schemeClr val="bg1"/>
                              </a:solidFill>
                              <a:latin typeface="Cambria Math" charset="0"/>
                            </a:rPr>
                            <m:t>.</m:t>
                          </m:r>
                          <m:sSub>
                            <m:sSubPr>
                              <m:ctrlPr>
                                <a:rPr lang="en-GB" i="1">
                                  <a:solidFill>
                                    <a:schemeClr val="bg1"/>
                                  </a:solidFill>
                                  <a:latin typeface="Cambria Math" panose="02040503050406030204" pitchFamily="18" charset="0"/>
                                </a:rPr>
                              </m:ctrlPr>
                            </m:sSubPr>
                            <m:e>
                              <m:r>
                                <a:rPr lang="en-GB" i="1">
                                  <a:solidFill>
                                    <a:schemeClr val="bg1"/>
                                  </a:solidFill>
                                  <a:latin typeface="Cambria Math" panose="02040503050406030204" pitchFamily="18" charset="0"/>
                                </a:rPr>
                                <m:t>𝑚</m:t>
                              </m:r>
                            </m:e>
                            <m:sub>
                              <m:r>
                                <a:rPr lang="en-GB" i="1">
                                  <a:solidFill>
                                    <a:schemeClr val="bg1"/>
                                  </a:solidFill>
                                  <a:latin typeface="Cambria Math" charset="0"/>
                                </a:rPr>
                                <m:t>2</m:t>
                              </m:r>
                            </m:sub>
                          </m:sSub>
                        </m:oMath>
                      </m:oMathPara>
                    </a14:m>
                    <a:endParaRPr lang="en-GB" dirty="0">
                      <a:solidFill>
                        <a:schemeClr val="bg1"/>
                      </a:solidFill>
                    </a:endParaRPr>
                  </a:p>
                </p:txBody>
              </p:sp>
            </mc:Choice>
            <mc:Fallback xmlns="">
              <p:sp>
                <p:nvSpPr>
                  <p:cNvPr id="202" name="TextBox 201">
                    <a:extLst>
                      <a:ext uri="{FF2B5EF4-FFF2-40B4-BE49-F238E27FC236}">
                        <a16:creationId xmlns:a16="http://schemas.microsoft.com/office/drawing/2014/main" id="{3E0C690E-BD25-D141-B427-8FDB33064FBA}"/>
                      </a:ext>
                    </a:extLst>
                  </p:cNvPr>
                  <p:cNvSpPr txBox="1">
                    <a:spLocks noRot="1" noChangeAspect="1" noMove="1" noResize="1" noEditPoints="1" noAdjustHandles="1" noChangeArrowheads="1" noChangeShapeType="1" noTextEdit="1"/>
                  </p:cNvSpPr>
                  <p:nvPr/>
                </p:nvSpPr>
                <p:spPr>
                  <a:xfrm>
                    <a:off x="6542490" y="5156016"/>
                    <a:ext cx="1945221" cy="389513"/>
                  </a:xfrm>
                  <a:prstGeom prst="ellipse">
                    <a:avLst/>
                  </a:prstGeom>
                  <a:blipFill>
                    <a:blip r:embed="rId30"/>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3" name="TextBox 202">
                    <a:extLst>
                      <a:ext uri="{FF2B5EF4-FFF2-40B4-BE49-F238E27FC236}">
                        <a16:creationId xmlns:a16="http://schemas.microsoft.com/office/drawing/2014/main" id="{4C8609A9-8D40-824C-BD69-69D37E210797}"/>
                      </a:ext>
                    </a:extLst>
                  </p:cNvPr>
                  <p:cNvSpPr txBox="1"/>
                  <p:nvPr/>
                </p:nvSpPr>
                <p:spPr>
                  <a:xfrm>
                    <a:off x="5418162" y="4471115"/>
                    <a:ext cx="1937738" cy="389513"/>
                  </a:xfrm>
                  <a:prstGeom prst="ellipse">
                    <a:avLst/>
                  </a:prstGeom>
                  <a:solidFill>
                    <a:schemeClr val="accent6"/>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i="1" smtClean="0">
                              <a:solidFill>
                                <a:schemeClr val="bg1"/>
                              </a:solidFill>
                              <a:latin typeface="Cambria Math" charset="0"/>
                            </a:rPr>
                            <m:t>𝑇𝑟𝑒𝑎𝑡</m:t>
                          </m:r>
                          <m:r>
                            <m:rPr>
                              <m:nor/>
                            </m:rPr>
                            <a:rPr lang="en-GB">
                              <a:solidFill>
                                <a:schemeClr val="bg1"/>
                              </a:solidFill>
                              <a:latin typeface="Cambria Math" charset="0"/>
                            </a:rPr>
                            <m:t>.</m:t>
                          </m:r>
                          <m:r>
                            <a:rPr lang="en-GB" i="1" smtClean="0">
                              <a:solidFill>
                                <a:schemeClr val="bg1"/>
                              </a:solidFill>
                              <a:latin typeface="Cambria Math" charset="0"/>
                            </a:rPr>
                            <m:t>𝑒𝑣𝑒</m:t>
                          </m:r>
                          <m:r>
                            <m:rPr>
                              <m:nor/>
                            </m:rPr>
                            <a:rPr lang="en-GB">
                              <a:solidFill>
                                <a:schemeClr val="bg1"/>
                              </a:solidFill>
                              <a:latin typeface="Cambria Math" charset="0"/>
                            </a:rPr>
                            <m:t>.</m:t>
                          </m:r>
                          <m:sSub>
                            <m:sSubPr>
                              <m:ctrlPr>
                                <a:rPr lang="en-GB" i="1">
                                  <a:solidFill>
                                    <a:schemeClr val="bg1"/>
                                  </a:solidFill>
                                  <a:latin typeface="Cambria Math" panose="02040503050406030204" pitchFamily="18" charset="0"/>
                                </a:rPr>
                              </m:ctrlPr>
                            </m:sSubPr>
                            <m:e>
                              <m:r>
                                <a:rPr lang="en-GB" i="1">
                                  <a:solidFill>
                                    <a:schemeClr val="bg1"/>
                                  </a:solidFill>
                                  <a:latin typeface="Cambria Math" panose="02040503050406030204" pitchFamily="18" charset="0"/>
                                </a:rPr>
                                <m:t>𝑚</m:t>
                              </m:r>
                            </m:e>
                            <m:sub>
                              <m:r>
                                <a:rPr lang="en-GB" i="1">
                                  <a:solidFill>
                                    <a:schemeClr val="bg1"/>
                                  </a:solidFill>
                                  <a:latin typeface="Cambria Math" charset="0"/>
                                </a:rPr>
                                <m:t>1</m:t>
                              </m:r>
                            </m:sub>
                          </m:sSub>
                        </m:oMath>
                      </m:oMathPara>
                    </a14:m>
                    <a:endParaRPr lang="en-GB" dirty="0">
                      <a:solidFill>
                        <a:schemeClr val="bg1"/>
                      </a:solidFill>
                    </a:endParaRPr>
                  </a:p>
                </p:txBody>
              </p:sp>
            </mc:Choice>
            <mc:Fallback xmlns="">
              <p:sp>
                <p:nvSpPr>
                  <p:cNvPr id="203" name="TextBox 202">
                    <a:extLst>
                      <a:ext uri="{FF2B5EF4-FFF2-40B4-BE49-F238E27FC236}">
                        <a16:creationId xmlns:a16="http://schemas.microsoft.com/office/drawing/2014/main" id="{4C8609A9-8D40-824C-BD69-69D37E210797}"/>
                      </a:ext>
                    </a:extLst>
                  </p:cNvPr>
                  <p:cNvSpPr txBox="1">
                    <a:spLocks noRot="1" noChangeAspect="1" noMove="1" noResize="1" noEditPoints="1" noAdjustHandles="1" noChangeArrowheads="1" noChangeShapeType="1" noTextEdit="1"/>
                  </p:cNvSpPr>
                  <p:nvPr/>
                </p:nvSpPr>
                <p:spPr>
                  <a:xfrm>
                    <a:off x="5418162" y="4471115"/>
                    <a:ext cx="1937738" cy="389513"/>
                  </a:xfrm>
                  <a:prstGeom prst="ellipse">
                    <a:avLst/>
                  </a:prstGeom>
                  <a:blipFill>
                    <a:blip r:embed="rId31"/>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4" name="TextBox 203">
                    <a:extLst>
                      <a:ext uri="{FF2B5EF4-FFF2-40B4-BE49-F238E27FC236}">
                        <a16:creationId xmlns:a16="http://schemas.microsoft.com/office/drawing/2014/main" id="{1DB1E06E-EA14-6244-8604-C309AFA3E136}"/>
                      </a:ext>
                    </a:extLst>
                  </p:cNvPr>
                  <p:cNvSpPr txBox="1"/>
                  <p:nvPr/>
                </p:nvSpPr>
                <p:spPr>
                  <a:xfrm>
                    <a:off x="5710260" y="3473054"/>
                    <a:ext cx="758649" cy="389513"/>
                  </a:xfrm>
                  <a:prstGeom prst="ellipse">
                    <a:avLst/>
                  </a:prstGeom>
                  <a:solidFill>
                    <a:srgbClr val="FFC000"/>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i="1" smtClean="0">
                              <a:solidFill>
                                <a:schemeClr val="bg1"/>
                              </a:solidFill>
                              <a:latin typeface="Cambria Math" charset="0"/>
                            </a:rPr>
                            <m:t>𝐸𝑝𝑖𝑑</m:t>
                          </m:r>
                        </m:oMath>
                      </m:oMathPara>
                    </a14:m>
                    <a:endParaRPr lang="en-GB" dirty="0">
                      <a:solidFill>
                        <a:schemeClr val="bg1"/>
                      </a:solidFill>
                    </a:endParaRPr>
                  </a:p>
                </p:txBody>
              </p:sp>
            </mc:Choice>
            <mc:Fallback xmlns="">
              <p:sp>
                <p:nvSpPr>
                  <p:cNvPr id="204" name="TextBox 203">
                    <a:extLst>
                      <a:ext uri="{FF2B5EF4-FFF2-40B4-BE49-F238E27FC236}">
                        <a16:creationId xmlns:a16="http://schemas.microsoft.com/office/drawing/2014/main" id="{1DB1E06E-EA14-6244-8604-C309AFA3E136}"/>
                      </a:ext>
                    </a:extLst>
                  </p:cNvPr>
                  <p:cNvSpPr txBox="1">
                    <a:spLocks noRot="1" noChangeAspect="1" noMove="1" noResize="1" noEditPoints="1" noAdjustHandles="1" noChangeArrowheads="1" noChangeShapeType="1" noTextEdit="1"/>
                  </p:cNvSpPr>
                  <p:nvPr/>
                </p:nvSpPr>
                <p:spPr>
                  <a:xfrm>
                    <a:off x="5710260" y="3473054"/>
                    <a:ext cx="758649" cy="389513"/>
                  </a:xfrm>
                  <a:prstGeom prst="ellipse">
                    <a:avLst/>
                  </a:prstGeom>
                  <a:blipFill>
                    <a:blip r:embed="rId32"/>
                    <a:stretch>
                      <a:fillRect b="-6061"/>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5" name="TextBox 204">
                    <a:extLst>
                      <a:ext uri="{FF2B5EF4-FFF2-40B4-BE49-F238E27FC236}">
                        <a16:creationId xmlns:a16="http://schemas.microsoft.com/office/drawing/2014/main" id="{058DD45A-B5E9-DA41-BD34-7CF22E5F0B54}"/>
                      </a:ext>
                    </a:extLst>
                  </p:cNvPr>
                  <p:cNvSpPr txBox="1"/>
                  <p:nvPr/>
                </p:nvSpPr>
                <p:spPr>
                  <a:xfrm>
                    <a:off x="5478200" y="4944528"/>
                    <a:ext cx="1246893" cy="389513"/>
                  </a:xfrm>
                  <a:prstGeom prst="ellipse">
                    <a:avLst/>
                  </a:prstGeom>
                  <a:solidFill>
                    <a:schemeClr val="tx1"/>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i="1" smtClean="0">
                              <a:solidFill>
                                <a:schemeClr val="bg1"/>
                              </a:solidFill>
                              <a:latin typeface="Cambria Math" charset="0"/>
                            </a:rPr>
                            <m:t>𝑆𝑖𝑐𝑘</m:t>
                          </m:r>
                          <m:r>
                            <m:rPr>
                              <m:nor/>
                            </m:rPr>
                            <a:rPr lang="en-GB">
                              <a:solidFill>
                                <a:schemeClr val="bg1"/>
                              </a:solidFill>
                              <a:latin typeface="Cambria Math" charset="0"/>
                            </a:rPr>
                            <m:t>.</m:t>
                          </m:r>
                          <m:r>
                            <a:rPr lang="en-GB" i="1" smtClean="0">
                              <a:solidFill>
                                <a:schemeClr val="bg1"/>
                              </a:solidFill>
                              <a:latin typeface="Cambria Math" charset="0"/>
                            </a:rPr>
                            <m:t>𝑒𝑣𝑒</m:t>
                          </m:r>
                        </m:oMath>
                      </m:oMathPara>
                    </a14:m>
                    <a:endParaRPr lang="en-GB" dirty="0">
                      <a:solidFill>
                        <a:schemeClr val="bg1"/>
                      </a:solidFill>
                    </a:endParaRPr>
                  </a:p>
                </p:txBody>
              </p:sp>
            </mc:Choice>
            <mc:Fallback xmlns="">
              <p:sp>
                <p:nvSpPr>
                  <p:cNvPr id="205" name="TextBox 204">
                    <a:extLst>
                      <a:ext uri="{FF2B5EF4-FFF2-40B4-BE49-F238E27FC236}">
                        <a16:creationId xmlns:a16="http://schemas.microsoft.com/office/drawing/2014/main" id="{058DD45A-B5E9-DA41-BD34-7CF22E5F0B54}"/>
                      </a:ext>
                    </a:extLst>
                  </p:cNvPr>
                  <p:cNvSpPr txBox="1">
                    <a:spLocks noRot="1" noChangeAspect="1" noMove="1" noResize="1" noEditPoints="1" noAdjustHandles="1" noChangeArrowheads="1" noChangeShapeType="1" noTextEdit="1"/>
                  </p:cNvSpPr>
                  <p:nvPr/>
                </p:nvSpPr>
                <p:spPr>
                  <a:xfrm>
                    <a:off x="5478200" y="4944528"/>
                    <a:ext cx="1246893" cy="389513"/>
                  </a:xfrm>
                  <a:prstGeom prst="ellipse">
                    <a:avLst/>
                  </a:prstGeom>
                  <a:blipFill>
                    <a:blip r:embed="rId33"/>
                    <a:stretch>
                      <a:fillRect/>
                    </a:stretch>
                  </a:blipFill>
                  <a:ln>
                    <a:solidFill>
                      <a:schemeClr val="tx1"/>
                    </a:solidFill>
                  </a:ln>
                </p:spPr>
                <p:txBody>
                  <a:bodyPr/>
                  <a:lstStyle/>
                  <a:p>
                    <a:r>
                      <a:rPr lang="en-GB">
                        <a:noFill/>
                      </a:rPr>
                      <a:t> </a:t>
                    </a:r>
                  </a:p>
                </p:txBody>
              </p:sp>
            </mc:Fallback>
          </mc:AlternateContent>
          <p:cxnSp>
            <p:nvCxnSpPr>
              <p:cNvPr id="206" name="Straight Connector 205">
                <a:extLst>
                  <a:ext uri="{FF2B5EF4-FFF2-40B4-BE49-F238E27FC236}">
                    <a16:creationId xmlns:a16="http://schemas.microsoft.com/office/drawing/2014/main" id="{F89B84D3-3CF6-E24C-85B5-80967C9AFC94}"/>
                  </a:ext>
                </a:extLst>
              </p:cNvPr>
              <p:cNvCxnSpPr>
                <a:cxnSpLocks/>
                <a:stCxn id="222" idx="2"/>
                <a:endCxn id="205" idx="2"/>
              </p:cNvCxnSpPr>
              <p:nvPr/>
            </p:nvCxnSpPr>
            <p:spPr>
              <a:xfrm>
                <a:off x="4754734" y="4737872"/>
                <a:ext cx="723466" cy="4014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2475A6F0-3EE9-C24E-92BA-A06666E2B91B}"/>
                  </a:ext>
                </a:extLst>
              </p:cNvPr>
              <p:cNvCxnSpPr>
                <a:cxnSpLocks/>
                <a:stCxn id="204" idx="0"/>
                <a:endCxn id="224" idx="2"/>
              </p:cNvCxnSpPr>
              <p:nvPr/>
            </p:nvCxnSpPr>
            <p:spPr>
              <a:xfrm flipH="1" flipV="1">
                <a:off x="5942305" y="2928673"/>
                <a:ext cx="147280" cy="544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id="{3D0AC8EF-E442-FC4E-AD72-949E0D43EEC8}"/>
                  </a:ext>
                </a:extLst>
              </p:cNvPr>
              <p:cNvCxnSpPr>
                <a:cxnSpLocks/>
                <a:stCxn id="210" idx="1"/>
                <a:endCxn id="204" idx="6"/>
              </p:cNvCxnSpPr>
              <p:nvPr/>
            </p:nvCxnSpPr>
            <p:spPr>
              <a:xfrm flipH="1">
                <a:off x="6468909" y="3667811"/>
                <a:ext cx="55988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9" name="Group 208">
                <a:extLst>
                  <a:ext uri="{FF2B5EF4-FFF2-40B4-BE49-F238E27FC236}">
                    <a16:creationId xmlns:a16="http://schemas.microsoft.com/office/drawing/2014/main" id="{45C2DF6D-BD30-3344-962C-3F759C0C3983}"/>
                  </a:ext>
                </a:extLst>
              </p:cNvPr>
              <p:cNvGrpSpPr/>
              <p:nvPr/>
            </p:nvGrpSpPr>
            <p:grpSpPr>
              <a:xfrm>
                <a:off x="7005769" y="3379583"/>
                <a:ext cx="190052" cy="360228"/>
                <a:chOff x="7005769" y="3379583"/>
                <a:chExt cx="190052" cy="360228"/>
              </a:xfrm>
            </p:grpSpPr>
            <p:sp>
              <p:nvSpPr>
                <p:cNvPr id="210" name="Rectangle 209">
                  <a:extLst>
                    <a:ext uri="{FF2B5EF4-FFF2-40B4-BE49-F238E27FC236}">
                      <a16:creationId xmlns:a16="http://schemas.microsoft.com/office/drawing/2014/main" id="{BBEE52B2-C06B-DE41-A6E0-15432A1B45C6}"/>
                    </a:ext>
                  </a:extLst>
                </p:cNvPr>
                <p:cNvSpPr/>
                <p:nvPr/>
              </p:nvSpPr>
              <p:spPr>
                <a:xfrm>
                  <a:off x="7028795" y="3595811"/>
                  <a:ext cx="144000" cy="14400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mc:AlternateContent xmlns:mc="http://schemas.openxmlformats.org/markup-compatibility/2006" xmlns:a14="http://schemas.microsoft.com/office/drawing/2010/main">
              <mc:Choice Requires="a14">
                <p:sp>
                  <p:nvSpPr>
                    <p:cNvPr id="211" name="TextBox 210">
                      <a:extLst>
                        <a:ext uri="{FF2B5EF4-FFF2-40B4-BE49-F238E27FC236}">
                          <a16:creationId xmlns:a16="http://schemas.microsoft.com/office/drawing/2014/main" id="{8E4BA61F-B3EA-BF4C-9127-E80BAA2D444A}"/>
                        </a:ext>
                      </a:extLst>
                    </p:cNvPr>
                    <p:cNvSpPr txBox="1"/>
                    <p:nvPr/>
                  </p:nvSpPr>
                  <p:spPr>
                    <a:xfrm>
                      <a:off x="7005769" y="3379583"/>
                      <a:ext cx="190052" cy="215444"/>
                    </a:xfrm>
                    <a:prstGeom prst="rect">
                      <a:avLst/>
                    </a:prstGeom>
                    <a:noFill/>
                  </p:spPr>
                  <p:txBody>
                    <a:bodyPr wrap="squar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i="1" smtClean="0">
                                    <a:solidFill>
                                      <a:schemeClr val="tx1"/>
                                    </a:solidFill>
                                    <a:latin typeface="Cambria Math" panose="02040503050406030204" pitchFamily="18" charset="0"/>
                                  </a:rPr>
                                </m:ctrlPr>
                              </m:sSubPr>
                              <m:e>
                                <m:r>
                                  <a:rPr lang="de-DE" sz="1400" i="1">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0</m:t>
                                </m:r>
                              </m:sub>
                            </m:sSub>
                          </m:oMath>
                        </m:oMathPara>
                      </a14:m>
                      <a:endParaRPr lang="en-GB" sz="1400" dirty="0">
                        <a:solidFill>
                          <a:schemeClr val="tx1"/>
                        </a:solidFill>
                      </a:endParaRPr>
                    </a:p>
                  </p:txBody>
                </p:sp>
              </mc:Choice>
              <mc:Fallback xmlns="">
                <p:sp>
                  <p:nvSpPr>
                    <p:cNvPr id="179" name="TextBox 178">
                      <a:extLst>
                        <a:ext uri="{FF2B5EF4-FFF2-40B4-BE49-F238E27FC236}">
                          <a16:creationId xmlns:a16="http://schemas.microsoft.com/office/drawing/2014/main" id="{0BFFA5F9-8435-A042-B22C-519B84C0191F}"/>
                        </a:ext>
                      </a:extLst>
                    </p:cNvPr>
                    <p:cNvSpPr txBox="1">
                      <a:spLocks noRot="1" noChangeAspect="1" noMove="1" noResize="1" noEditPoints="1" noAdjustHandles="1" noChangeArrowheads="1" noChangeShapeType="1" noTextEdit="1"/>
                    </p:cNvSpPr>
                    <p:nvPr/>
                  </p:nvSpPr>
                  <p:spPr>
                    <a:xfrm>
                      <a:off x="7005769" y="3379583"/>
                      <a:ext cx="190052" cy="215444"/>
                    </a:xfrm>
                    <a:prstGeom prst="rect">
                      <a:avLst/>
                    </a:prstGeom>
                    <a:blipFill>
                      <a:blip r:embed="rId6"/>
                      <a:stretch>
                        <a:fillRect l="-53333" b="-27778"/>
                      </a:stretch>
                    </a:blipFill>
                  </p:spPr>
                  <p:txBody>
                    <a:bodyPr/>
                    <a:lstStyle/>
                    <a:p>
                      <a:r>
                        <a:rPr lang="en-GB">
                          <a:noFill/>
                        </a:rPr>
                        <a:t> </a:t>
                      </a:r>
                    </a:p>
                  </p:txBody>
                </p:sp>
              </mc:Fallback>
            </mc:AlternateContent>
          </p:grpSp>
        </p:grpSp>
      </p:grpSp>
    </p:spTree>
    <p:extLst>
      <p:ext uri="{BB962C8B-B14F-4D97-AF65-F5344CB8AC3E}">
        <p14:creationId xmlns:p14="http://schemas.microsoft.com/office/powerpoint/2010/main" val="30326846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Compression</a:t>
            </a:r>
          </a:p>
        </p:txBody>
      </p:sp>
      <p:sp>
        <p:nvSpPr>
          <p:cNvPr id="3" name="Content Placeholder 2">
            <a:extLst>
              <a:ext uri="{FF2B5EF4-FFF2-40B4-BE49-F238E27FC236}">
                <a16:creationId xmlns:a16="http://schemas.microsoft.com/office/drawing/2014/main" id="{5E66743C-2471-5346-AFAD-D3E131D086D3}"/>
              </a:ext>
            </a:extLst>
          </p:cNvPr>
          <p:cNvSpPr>
            <a:spLocks noGrp="1"/>
          </p:cNvSpPr>
          <p:nvPr>
            <p:ph idx="1"/>
          </p:nvPr>
        </p:nvSpPr>
        <p:spPr/>
        <p:txBody>
          <a:bodyPr/>
          <a:lstStyle/>
          <a:p>
            <a:pPr marL="514350" indent="-514350">
              <a:buFont typeface="+mj-lt"/>
              <a:buAutoNum type="arabicPeriod" startAt="5"/>
            </a:pPr>
            <a:r>
              <a:rPr lang="en-GB" dirty="0"/>
              <a:t>If no new colour created, stop. Otherwise, pass colours again.</a:t>
            </a:r>
          </a:p>
          <a:p>
            <a:pPr lvl="1"/>
            <a:r>
              <a:rPr lang="en-GB" dirty="0"/>
              <a:t>Before: </a:t>
            </a:r>
            <a:r>
              <a:rPr lang="en-GB" dirty="0">
                <a:ln>
                  <a:solidFill>
                    <a:schemeClr val="tx1"/>
                  </a:solidFill>
                </a:ln>
                <a:solidFill>
                  <a:srgbClr val="FFC000"/>
                </a:solidFill>
              </a:rPr>
              <a:t>●</a:t>
            </a:r>
            <a:endParaRPr lang="en-GB" dirty="0">
              <a:ln>
                <a:solidFill>
                  <a:schemeClr val="tx1"/>
                </a:solidFill>
              </a:ln>
              <a:solidFill>
                <a:schemeClr val="accent4"/>
              </a:solidFill>
            </a:endParaRPr>
          </a:p>
          <a:p>
            <a:pPr lvl="1"/>
            <a:r>
              <a:rPr lang="en-GB" dirty="0"/>
              <a:t>After: </a:t>
            </a:r>
            <a:r>
              <a:rPr lang="en-GB" dirty="0">
                <a:ln>
                  <a:solidFill>
                    <a:schemeClr val="tx1"/>
                  </a:solidFill>
                </a:ln>
                <a:solidFill>
                  <a:srgbClr val="FFC000"/>
                </a:solidFill>
              </a:rPr>
              <a:t>●</a:t>
            </a:r>
            <a:r>
              <a:rPr lang="en-GB" dirty="0">
                <a:ln>
                  <a:solidFill>
                    <a:schemeClr val="tx1"/>
                  </a:solidFill>
                </a:ln>
                <a:solidFill>
                  <a:schemeClr val="accent4"/>
                </a:solidFill>
              </a:rPr>
              <a:t> </a:t>
            </a:r>
            <a:r>
              <a:rPr lang="en-GB" dirty="0">
                <a:ln>
                  <a:solidFill>
                    <a:schemeClr val="tx1"/>
                  </a:solidFill>
                </a:ln>
                <a:solidFill>
                  <a:schemeClr val="accent2"/>
                </a:solidFill>
              </a:rPr>
              <a:t>●</a:t>
            </a:r>
            <a:r>
              <a:rPr lang="en-GB" dirty="0">
                <a:ln>
                  <a:solidFill>
                    <a:schemeClr val="tx1"/>
                  </a:solidFill>
                </a:ln>
                <a:solidFill>
                  <a:schemeClr val="accent4"/>
                </a:solidFill>
              </a:rPr>
              <a:t> </a:t>
            </a:r>
            <a:r>
              <a:rPr lang="en-GB" dirty="0">
                <a:ln>
                  <a:solidFill>
                    <a:schemeClr val="tx1"/>
                  </a:solidFill>
                </a:ln>
                <a:solidFill>
                  <a:srgbClr val="7030A0"/>
                </a:solidFill>
              </a:rPr>
              <a:t>●</a:t>
            </a:r>
            <a:r>
              <a:rPr lang="en-GB" dirty="0">
                <a:ln>
                  <a:solidFill>
                    <a:schemeClr val="tx1"/>
                  </a:solidFill>
                </a:ln>
                <a:solidFill>
                  <a:schemeClr val="accent4"/>
                </a:solidFill>
              </a:rPr>
              <a:t> </a:t>
            </a:r>
            <a:r>
              <a:rPr lang="en-GB" dirty="0">
                <a:ln>
                  <a:solidFill>
                    <a:schemeClr val="tx1"/>
                  </a:solidFill>
                </a:ln>
              </a:rPr>
              <a:t>●</a:t>
            </a:r>
            <a:r>
              <a:rPr lang="en-GB" dirty="0">
                <a:ln>
                  <a:solidFill>
                    <a:schemeClr val="tx1"/>
                  </a:solidFill>
                </a:ln>
                <a:solidFill>
                  <a:schemeClr val="accent4"/>
                </a:solidFill>
              </a:rPr>
              <a:t> </a:t>
            </a:r>
            <a:r>
              <a:rPr lang="en-GB" dirty="0">
                <a:ln>
                  <a:solidFill>
                    <a:schemeClr val="tx1"/>
                  </a:solidFill>
                </a:ln>
                <a:solidFill>
                  <a:schemeClr val="accent6"/>
                </a:solidFill>
              </a:rPr>
              <a:t>●</a:t>
            </a:r>
            <a:endParaRPr lang="en-GB" dirty="0"/>
          </a:p>
          <a:p>
            <a:pPr lvl="1"/>
            <a:r>
              <a:rPr lang="en-GB" dirty="0"/>
              <a:t>New colours</a:t>
            </a:r>
            <a:br>
              <a:rPr lang="en-GB" dirty="0"/>
            </a:br>
            <a:r>
              <a:rPr lang="en-GB" dirty="0"/>
              <a:t>➝ Go to Step 1</a:t>
            </a:r>
            <a:endParaRPr lang="en-GB" dirty="0">
              <a:ln>
                <a:solidFill>
                  <a:schemeClr val="tx1"/>
                </a:solidFill>
              </a:ln>
            </a:endParaRPr>
          </a:p>
        </p:txBody>
      </p:sp>
      <p:sp>
        <p:nvSpPr>
          <p:cNvPr id="4" name="Date Placeholder 3">
            <a:extLst>
              <a:ext uri="{FF2B5EF4-FFF2-40B4-BE49-F238E27FC236}">
                <a16:creationId xmlns:a16="http://schemas.microsoft.com/office/drawing/2014/main" id="{90AF7E6C-AABF-724D-9561-AC0AB381DC4B}"/>
              </a:ext>
            </a:extLst>
          </p:cNvPr>
          <p:cNvSpPr>
            <a:spLocks noGrp="1"/>
          </p:cNvSpPr>
          <p:nvPr>
            <p:ph type="dt" sz="half" idx="2"/>
          </p:nvPr>
        </p:nvSpPr>
        <p:spPr/>
        <p:txBody>
          <a:bodyPr/>
          <a:lstStyle/>
          <a:p>
            <a:r>
              <a:rPr lang="en-GB"/>
              <a:t>Lifted Learning</a:t>
            </a:r>
            <a:endParaRPr lang="en-US" dirty="0"/>
          </a:p>
        </p:txBody>
      </p:sp>
      <p:sp>
        <p:nvSpPr>
          <p:cNvPr id="6" name="Footer Placeholder 5">
            <a:extLst>
              <a:ext uri="{FF2B5EF4-FFF2-40B4-BE49-F238E27FC236}">
                <a16:creationId xmlns:a16="http://schemas.microsoft.com/office/drawing/2014/main" id="{98CD149D-DEA1-5C4F-AC14-EFBE92AB5423}"/>
              </a:ext>
            </a:extLst>
          </p:cNvPr>
          <p:cNvSpPr>
            <a:spLocks noGrp="1"/>
          </p:cNvSpPr>
          <p:nvPr>
            <p:ph type="ftr" sz="quarter" idx="3"/>
          </p:nvPr>
        </p:nvSpPr>
        <p:spPr/>
        <p:txBody>
          <a:bodyPr/>
          <a:lstStyle/>
          <a:p>
            <a:r>
              <a:rPr lang="en-GB"/>
              <a:t>T. Braun - StaRAI</a:t>
            </a:r>
          </a:p>
        </p:txBody>
      </p:sp>
      <p:sp>
        <p:nvSpPr>
          <p:cNvPr id="5" name="Slide Number Placeholder 4">
            <a:extLst>
              <a:ext uri="{FF2B5EF4-FFF2-40B4-BE49-F238E27FC236}">
                <a16:creationId xmlns:a16="http://schemas.microsoft.com/office/drawing/2014/main" id="{3D44217C-88D8-2B48-A413-7601DF5329B4}"/>
              </a:ext>
            </a:extLst>
          </p:cNvPr>
          <p:cNvSpPr>
            <a:spLocks noGrp="1"/>
          </p:cNvSpPr>
          <p:nvPr>
            <p:ph type="sldNum" sz="quarter" idx="4"/>
          </p:nvPr>
        </p:nvSpPr>
        <p:spPr/>
        <p:txBody>
          <a:bodyPr/>
          <a:lstStyle/>
          <a:p>
            <a:fld id="{67C9959E-8E6B-B04C-9955-EA096F41CA7A}" type="slidenum">
              <a:rPr lang="en-GB" smtClean="0"/>
              <a:t>31</a:t>
            </a:fld>
            <a:endParaRPr lang="en-GB"/>
          </a:p>
        </p:txBody>
      </p:sp>
      <p:grpSp>
        <p:nvGrpSpPr>
          <p:cNvPr id="165" name="Group 164">
            <a:extLst>
              <a:ext uri="{FF2B5EF4-FFF2-40B4-BE49-F238E27FC236}">
                <a16:creationId xmlns:a16="http://schemas.microsoft.com/office/drawing/2014/main" id="{B1612171-061C-894B-9FF2-E6C8D306BC3B}"/>
              </a:ext>
            </a:extLst>
          </p:cNvPr>
          <p:cNvGrpSpPr/>
          <p:nvPr/>
        </p:nvGrpSpPr>
        <p:grpSpPr>
          <a:xfrm>
            <a:off x="209224" y="1990370"/>
            <a:ext cx="11821809" cy="3904757"/>
            <a:chOff x="209224" y="1990370"/>
            <a:chExt cx="11821809" cy="3904757"/>
          </a:xfrm>
        </p:grpSpPr>
        <p:grpSp>
          <p:nvGrpSpPr>
            <p:cNvPr id="166" name="Group 165">
              <a:extLst>
                <a:ext uri="{FF2B5EF4-FFF2-40B4-BE49-F238E27FC236}">
                  <a16:creationId xmlns:a16="http://schemas.microsoft.com/office/drawing/2014/main" id="{1B55F356-61D3-4644-86AA-7C0BE5FB0B92}"/>
                </a:ext>
              </a:extLst>
            </p:cNvPr>
            <p:cNvGrpSpPr/>
            <p:nvPr/>
          </p:nvGrpSpPr>
          <p:grpSpPr>
            <a:xfrm>
              <a:off x="209224" y="3816604"/>
              <a:ext cx="5606387" cy="2078523"/>
              <a:chOff x="214975" y="3467006"/>
              <a:chExt cx="5606387" cy="2078523"/>
            </a:xfrm>
          </p:grpSpPr>
          <p:cxnSp>
            <p:nvCxnSpPr>
              <p:cNvPr id="248" name="Straight Connector 247">
                <a:extLst>
                  <a:ext uri="{FF2B5EF4-FFF2-40B4-BE49-F238E27FC236}">
                    <a16:creationId xmlns:a16="http://schemas.microsoft.com/office/drawing/2014/main" id="{369F34DF-4BF2-5F4C-9585-88E15DFB4D38}"/>
                  </a:ext>
                </a:extLst>
              </p:cNvPr>
              <p:cNvCxnSpPr>
                <a:cxnSpLocks/>
                <a:stCxn id="256" idx="0"/>
                <a:endCxn id="268" idx="2"/>
              </p:cNvCxnSpPr>
              <p:nvPr/>
            </p:nvCxnSpPr>
            <p:spPr>
              <a:xfrm flipV="1">
                <a:off x="1119060" y="3861424"/>
                <a:ext cx="537714" cy="4561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9" name="Straight Connector 248">
                <a:extLst>
                  <a:ext uri="{FF2B5EF4-FFF2-40B4-BE49-F238E27FC236}">
                    <a16:creationId xmlns:a16="http://schemas.microsoft.com/office/drawing/2014/main" id="{0E483D4D-30CE-7A4B-AF9E-3E9A5E7C7227}"/>
                  </a:ext>
                </a:extLst>
              </p:cNvPr>
              <p:cNvCxnSpPr>
                <a:cxnSpLocks/>
                <a:stCxn id="258" idx="2"/>
                <a:endCxn id="266" idx="3"/>
              </p:cNvCxnSpPr>
              <p:nvPr/>
            </p:nvCxnSpPr>
            <p:spPr>
              <a:xfrm flipH="1" flipV="1">
                <a:off x="2265050" y="4124451"/>
                <a:ext cx="96393" cy="1412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50" name="Group 249">
                <a:extLst>
                  <a:ext uri="{FF2B5EF4-FFF2-40B4-BE49-F238E27FC236}">
                    <a16:creationId xmlns:a16="http://schemas.microsoft.com/office/drawing/2014/main" id="{5682C98F-BFF4-CB40-9EA5-10E4BC0A0FF9}"/>
                  </a:ext>
                </a:extLst>
              </p:cNvPr>
              <p:cNvGrpSpPr/>
              <p:nvPr/>
            </p:nvGrpSpPr>
            <p:grpSpPr>
              <a:xfrm>
                <a:off x="1559665" y="3467006"/>
                <a:ext cx="194219" cy="394418"/>
                <a:chOff x="5586931" y="4487402"/>
                <a:chExt cx="194219" cy="394418"/>
              </a:xfrm>
            </p:grpSpPr>
            <p:sp>
              <p:nvSpPr>
                <p:cNvPr id="268" name="Rectangle 267">
                  <a:extLst>
                    <a:ext uri="{FF2B5EF4-FFF2-40B4-BE49-F238E27FC236}">
                      <a16:creationId xmlns:a16="http://schemas.microsoft.com/office/drawing/2014/main" id="{A3368974-8400-A349-A5D5-B79F4447211E}"/>
                    </a:ext>
                  </a:extLst>
                </p:cNvPr>
                <p:cNvSpPr/>
                <p:nvPr/>
              </p:nvSpPr>
              <p:spPr>
                <a:xfrm>
                  <a:off x="5612040" y="4737820"/>
                  <a:ext cx="144000" cy="14400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GB" sz="1400">
                    <a:solidFill>
                      <a:schemeClr val="tx1"/>
                    </a:solidFill>
                  </a:endParaRPr>
                </a:p>
              </p:txBody>
            </p:sp>
            <mc:AlternateContent xmlns:mc="http://schemas.openxmlformats.org/markup-compatibility/2006" xmlns:a14="http://schemas.microsoft.com/office/drawing/2010/main">
              <mc:Choice Requires="a14">
                <p:sp>
                  <p:nvSpPr>
                    <p:cNvPr id="269" name="TextBox 268">
                      <a:extLst>
                        <a:ext uri="{FF2B5EF4-FFF2-40B4-BE49-F238E27FC236}">
                          <a16:creationId xmlns:a16="http://schemas.microsoft.com/office/drawing/2014/main" id="{5E37A261-3524-F746-B600-FB63045F4369}"/>
                        </a:ext>
                      </a:extLst>
                    </p:cNvPr>
                    <p:cNvSpPr txBox="1"/>
                    <p:nvPr/>
                  </p:nvSpPr>
                  <p:spPr>
                    <a:xfrm>
                      <a:off x="5586931" y="4487402"/>
                      <a:ext cx="194219"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2</m:t>
                                </m:r>
                              </m:sub>
                            </m:sSub>
                          </m:oMath>
                        </m:oMathPara>
                      </a14:m>
                      <a:endParaRPr lang="en-GB" sz="1400" dirty="0">
                        <a:solidFill>
                          <a:schemeClr val="tx1"/>
                        </a:solidFill>
                      </a:endParaRPr>
                    </a:p>
                  </p:txBody>
                </p:sp>
              </mc:Choice>
              <mc:Fallback xmlns="">
                <p:sp>
                  <p:nvSpPr>
                    <p:cNvPr id="90" name="TextBox 89">
                      <a:extLst>
                        <a:ext uri="{FF2B5EF4-FFF2-40B4-BE49-F238E27FC236}">
                          <a16:creationId xmlns:a16="http://schemas.microsoft.com/office/drawing/2014/main" id="{D271EBF1-B10C-A446-9786-1314BB9DC53B}"/>
                        </a:ext>
                      </a:extLst>
                    </p:cNvPr>
                    <p:cNvSpPr txBox="1">
                      <a:spLocks noRot="1" noChangeAspect="1" noMove="1" noResize="1" noEditPoints="1" noAdjustHandles="1" noChangeArrowheads="1" noChangeShapeType="1" noTextEdit="1"/>
                    </p:cNvSpPr>
                    <p:nvPr/>
                  </p:nvSpPr>
                  <p:spPr>
                    <a:xfrm>
                      <a:off x="5586931" y="4487402"/>
                      <a:ext cx="194219" cy="215444"/>
                    </a:xfrm>
                    <a:prstGeom prst="rect">
                      <a:avLst/>
                    </a:prstGeom>
                    <a:blipFill>
                      <a:blip r:embed="rId4"/>
                      <a:stretch>
                        <a:fillRect l="-37500" b="-27778"/>
                      </a:stretch>
                    </a:blipFill>
                  </p:spPr>
                  <p:txBody>
                    <a:bodyPr/>
                    <a:lstStyle/>
                    <a:p>
                      <a:r>
                        <a:rPr lang="en-GB">
                          <a:noFill/>
                        </a:rPr>
                        <a:t> </a:t>
                      </a:r>
                    </a:p>
                  </p:txBody>
                </p:sp>
              </mc:Fallback>
            </mc:AlternateContent>
          </p:grpSp>
          <p:grpSp>
            <p:nvGrpSpPr>
              <p:cNvPr id="251" name="Group 250">
                <a:extLst>
                  <a:ext uri="{FF2B5EF4-FFF2-40B4-BE49-F238E27FC236}">
                    <a16:creationId xmlns:a16="http://schemas.microsoft.com/office/drawing/2014/main" id="{C6A1845C-8645-BD47-9241-5A5E9E9FE8D4}"/>
                  </a:ext>
                </a:extLst>
              </p:cNvPr>
              <p:cNvGrpSpPr/>
              <p:nvPr/>
            </p:nvGrpSpPr>
            <p:grpSpPr>
              <a:xfrm>
                <a:off x="2095941" y="3818510"/>
                <a:ext cx="194219" cy="377941"/>
                <a:chOff x="5974097" y="4505546"/>
                <a:chExt cx="194219" cy="377941"/>
              </a:xfrm>
            </p:grpSpPr>
            <p:sp>
              <p:nvSpPr>
                <p:cNvPr id="266" name="Rectangle 265">
                  <a:extLst>
                    <a:ext uri="{FF2B5EF4-FFF2-40B4-BE49-F238E27FC236}">
                      <a16:creationId xmlns:a16="http://schemas.microsoft.com/office/drawing/2014/main" id="{4A47FFA6-B5D3-194D-A661-D7A87496D189}"/>
                    </a:ext>
                  </a:extLst>
                </p:cNvPr>
                <p:cNvSpPr/>
                <p:nvPr/>
              </p:nvSpPr>
              <p:spPr>
                <a:xfrm>
                  <a:off x="5999206" y="4739487"/>
                  <a:ext cx="144000" cy="144000"/>
                </a:xfrm>
                <a:prstGeom prst="rect">
                  <a:avLst/>
                </a:prstGeom>
                <a:solidFill>
                  <a:schemeClr val="tx1">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GB" sz="1400">
                    <a:solidFill>
                      <a:schemeClr val="tx1">
                        <a:lumMod val="40000"/>
                        <a:lumOff val="60000"/>
                      </a:schemeClr>
                    </a:solidFill>
                  </a:endParaRPr>
                </a:p>
              </p:txBody>
            </p:sp>
            <mc:AlternateContent xmlns:mc="http://schemas.openxmlformats.org/markup-compatibility/2006" xmlns:a14="http://schemas.microsoft.com/office/drawing/2010/main">
              <mc:Choice Requires="a14">
                <p:sp>
                  <p:nvSpPr>
                    <p:cNvPr id="267" name="TextBox 266">
                      <a:extLst>
                        <a:ext uri="{FF2B5EF4-FFF2-40B4-BE49-F238E27FC236}">
                          <a16:creationId xmlns:a16="http://schemas.microsoft.com/office/drawing/2014/main" id="{633BA10A-2C82-F049-8A41-24C5864E1B4D}"/>
                        </a:ext>
                      </a:extLst>
                    </p:cNvPr>
                    <p:cNvSpPr txBox="1"/>
                    <p:nvPr/>
                  </p:nvSpPr>
                  <p:spPr>
                    <a:xfrm>
                      <a:off x="5974097" y="4505546"/>
                      <a:ext cx="194219"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3</m:t>
                                </m:r>
                              </m:sub>
                            </m:sSub>
                          </m:oMath>
                        </m:oMathPara>
                      </a14:m>
                      <a:endParaRPr lang="en-GB" sz="1400" dirty="0">
                        <a:solidFill>
                          <a:schemeClr val="tx1"/>
                        </a:solidFill>
                      </a:endParaRPr>
                    </a:p>
                  </p:txBody>
                </p:sp>
              </mc:Choice>
              <mc:Fallback xmlns="">
                <p:sp>
                  <p:nvSpPr>
                    <p:cNvPr id="93" name="TextBox 92">
                      <a:extLst>
                        <a:ext uri="{FF2B5EF4-FFF2-40B4-BE49-F238E27FC236}">
                          <a16:creationId xmlns:a16="http://schemas.microsoft.com/office/drawing/2014/main" id="{2DD40BB5-0B06-EE4E-B6F0-860378A690D8}"/>
                        </a:ext>
                      </a:extLst>
                    </p:cNvPr>
                    <p:cNvSpPr txBox="1">
                      <a:spLocks noRot="1" noChangeAspect="1" noMove="1" noResize="1" noEditPoints="1" noAdjustHandles="1" noChangeArrowheads="1" noChangeShapeType="1" noTextEdit="1"/>
                    </p:cNvSpPr>
                    <p:nvPr/>
                  </p:nvSpPr>
                  <p:spPr>
                    <a:xfrm>
                      <a:off x="5974097" y="4505546"/>
                      <a:ext cx="194219" cy="215444"/>
                    </a:xfrm>
                    <a:prstGeom prst="rect">
                      <a:avLst/>
                    </a:prstGeom>
                    <a:blipFill>
                      <a:blip r:embed="rId5"/>
                      <a:stretch>
                        <a:fillRect l="-37500" b="-27778"/>
                      </a:stretch>
                    </a:blipFill>
                  </p:spPr>
                  <p:txBody>
                    <a:bodyPr/>
                    <a:lstStyle/>
                    <a:p>
                      <a:r>
                        <a:rPr lang="en-GB">
                          <a:noFill/>
                        </a:rPr>
                        <a:t> </a:t>
                      </a:r>
                    </a:p>
                  </p:txBody>
                </p:sp>
              </mc:Fallback>
            </mc:AlternateContent>
          </p:grpSp>
          <p:cxnSp>
            <p:nvCxnSpPr>
              <p:cNvPr id="252" name="Straight Connector 251">
                <a:extLst>
                  <a:ext uri="{FF2B5EF4-FFF2-40B4-BE49-F238E27FC236}">
                    <a16:creationId xmlns:a16="http://schemas.microsoft.com/office/drawing/2014/main" id="{52E13387-CC41-1D4D-B2E3-1A41B1F37294}"/>
                  </a:ext>
                </a:extLst>
              </p:cNvPr>
              <p:cNvCxnSpPr>
                <a:cxnSpLocks/>
                <a:stCxn id="266" idx="2"/>
                <a:endCxn id="259" idx="0"/>
              </p:cNvCxnSpPr>
              <p:nvPr/>
            </p:nvCxnSpPr>
            <p:spPr>
              <a:xfrm flipH="1">
                <a:off x="2184974" y="4196451"/>
                <a:ext cx="8076" cy="4688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CF3CC657-54F5-8B4D-9A42-44D09EFD85A5}"/>
                  </a:ext>
                </a:extLst>
              </p:cNvPr>
              <p:cNvCxnSpPr>
                <a:cxnSpLocks/>
                <a:stCxn id="259" idx="6"/>
                <a:endCxn id="264" idx="1"/>
              </p:cNvCxnSpPr>
              <p:nvPr/>
            </p:nvCxnSpPr>
            <p:spPr>
              <a:xfrm>
                <a:off x="2907602" y="4860084"/>
                <a:ext cx="245239" cy="6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a:extLst>
                  <a:ext uri="{FF2B5EF4-FFF2-40B4-BE49-F238E27FC236}">
                    <a16:creationId xmlns:a16="http://schemas.microsoft.com/office/drawing/2014/main" id="{A8FBC705-8247-BF47-9789-641255DB4CB8}"/>
                  </a:ext>
                </a:extLst>
              </p:cNvPr>
              <p:cNvCxnSpPr>
                <a:cxnSpLocks/>
                <a:stCxn id="264" idx="2"/>
                <a:endCxn id="257" idx="0"/>
              </p:cNvCxnSpPr>
              <p:nvPr/>
            </p:nvCxnSpPr>
            <p:spPr>
              <a:xfrm flipH="1">
                <a:off x="2684470" y="4932754"/>
                <a:ext cx="540371" cy="2232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55" name="Group 254">
                <a:extLst>
                  <a:ext uri="{FF2B5EF4-FFF2-40B4-BE49-F238E27FC236}">
                    <a16:creationId xmlns:a16="http://schemas.microsoft.com/office/drawing/2014/main" id="{88DA42D8-668D-1B46-A4AE-07C688122AB5}"/>
                  </a:ext>
                </a:extLst>
              </p:cNvPr>
              <p:cNvGrpSpPr/>
              <p:nvPr/>
            </p:nvGrpSpPr>
            <p:grpSpPr>
              <a:xfrm>
                <a:off x="3127732" y="4545259"/>
                <a:ext cx="194219" cy="387495"/>
                <a:chOff x="7895512" y="4482285"/>
                <a:chExt cx="194219" cy="387495"/>
              </a:xfrm>
            </p:grpSpPr>
            <p:sp>
              <p:nvSpPr>
                <p:cNvPr id="264" name="Rectangle 263">
                  <a:extLst>
                    <a:ext uri="{FF2B5EF4-FFF2-40B4-BE49-F238E27FC236}">
                      <a16:creationId xmlns:a16="http://schemas.microsoft.com/office/drawing/2014/main" id="{2BF86B27-D417-FB41-8A14-D68D7ED9937B}"/>
                    </a:ext>
                  </a:extLst>
                </p:cNvPr>
                <p:cNvSpPr/>
                <p:nvPr/>
              </p:nvSpPr>
              <p:spPr>
                <a:xfrm>
                  <a:off x="7920621" y="4725780"/>
                  <a:ext cx="144000" cy="144000"/>
                </a:xfrm>
                <a:prstGeom prst="rect">
                  <a:avLst/>
                </a:prstGeom>
                <a:solidFill>
                  <a:schemeClr val="tx1">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GB" sz="1400">
                    <a:solidFill>
                      <a:schemeClr val="tx1">
                        <a:lumMod val="40000"/>
                        <a:lumOff val="60000"/>
                      </a:schemeClr>
                    </a:solidFill>
                  </a:endParaRPr>
                </a:p>
              </p:txBody>
            </p:sp>
            <mc:AlternateContent xmlns:mc="http://schemas.openxmlformats.org/markup-compatibility/2006" xmlns:a14="http://schemas.microsoft.com/office/drawing/2010/main">
              <mc:Choice Requires="a14">
                <p:sp>
                  <p:nvSpPr>
                    <p:cNvPr id="265" name="TextBox 264">
                      <a:extLst>
                        <a:ext uri="{FF2B5EF4-FFF2-40B4-BE49-F238E27FC236}">
                          <a16:creationId xmlns:a16="http://schemas.microsoft.com/office/drawing/2014/main" id="{F3ED5220-4598-AB49-B813-D7A901511F1F}"/>
                        </a:ext>
                      </a:extLst>
                    </p:cNvPr>
                    <p:cNvSpPr txBox="1"/>
                    <p:nvPr/>
                  </p:nvSpPr>
                  <p:spPr>
                    <a:xfrm>
                      <a:off x="7895512" y="4482285"/>
                      <a:ext cx="194219"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3</m:t>
                                </m:r>
                              </m:sub>
                            </m:sSub>
                          </m:oMath>
                        </m:oMathPara>
                      </a14:m>
                      <a:endParaRPr lang="en-GB" sz="1400" dirty="0">
                        <a:solidFill>
                          <a:schemeClr val="tx1"/>
                        </a:solidFill>
                      </a:endParaRPr>
                    </a:p>
                  </p:txBody>
                </p:sp>
              </mc:Choice>
              <mc:Fallback xmlns="">
                <p:sp>
                  <p:nvSpPr>
                    <p:cNvPr id="99" name="TextBox 98">
                      <a:extLst>
                        <a:ext uri="{FF2B5EF4-FFF2-40B4-BE49-F238E27FC236}">
                          <a16:creationId xmlns:a16="http://schemas.microsoft.com/office/drawing/2014/main" id="{437D0CAF-6C76-0240-B4B8-0AC88643786F}"/>
                        </a:ext>
                      </a:extLst>
                    </p:cNvPr>
                    <p:cNvSpPr txBox="1">
                      <a:spLocks noRot="1" noChangeAspect="1" noMove="1" noResize="1" noEditPoints="1" noAdjustHandles="1" noChangeArrowheads="1" noChangeShapeType="1" noTextEdit="1"/>
                    </p:cNvSpPr>
                    <p:nvPr/>
                  </p:nvSpPr>
                  <p:spPr>
                    <a:xfrm>
                      <a:off x="7895512" y="4482285"/>
                      <a:ext cx="194219" cy="215444"/>
                    </a:xfrm>
                    <a:prstGeom prst="rect">
                      <a:avLst/>
                    </a:prstGeom>
                    <a:blipFill>
                      <a:blip r:embed="rId6"/>
                      <a:stretch>
                        <a:fillRect l="-35294" b="-27778"/>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256" name="TextBox 255">
                    <a:extLst>
                      <a:ext uri="{FF2B5EF4-FFF2-40B4-BE49-F238E27FC236}">
                        <a16:creationId xmlns:a16="http://schemas.microsoft.com/office/drawing/2014/main" id="{1B231516-C916-C943-BF0C-C8CAC22FDD15}"/>
                      </a:ext>
                    </a:extLst>
                  </p:cNvPr>
                  <p:cNvSpPr txBox="1"/>
                  <p:nvPr/>
                </p:nvSpPr>
                <p:spPr>
                  <a:xfrm>
                    <a:off x="214975" y="4317572"/>
                    <a:ext cx="1808170" cy="389513"/>
                  </a:xfrm>
                  <a:prstGeom prst="ellipse">
                    <a:avLst/>
                  </a:prstGeom>
                  <a:solidFill>
                    <a:srgbClr val="7030A0"/>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solidFill>
                                <a:schemeClr val="bg1"/>
                              </a:solidFill>
                              <a:latin typeface="Cambria Math" charset="0"/>
                            </a:rPr>
                            <m:t>𝑇𝑟𝑎𝑣𝑒𝑙</m:t>
                          </m:r>
                          <m:r>
                            <m:rPr>
                              <m:nor/>
                            </m:rPr>
                            <a:rPr lang="de-DE">
                              <a:solidFill>
                                <a:schemeClr val="bg1"/>
                              </a:solidFill>
                              <a:latin typeface="Cambria Math" charset="0"/>
                            </a:rPr>
                            <m:t>.</m:t>
                          </m:r>
                          <m:r>
                            <a:rPr lang="de-DE" i="1" smtClean="0">
                              <a:solidFill>
                                <a:schemeClr val="bg1"/>
                              </a:solidFill>
                              <a:latin typeface="Cambria Math" panose="02040503050406030204" pitchFamily="18" charset="0"/>
                            </a:rPr>
                            <m:t>𝑎𝑙𝑖𝑐𝑒</m:t>
                          </m:r>
                        </m:oMath>
                      </m:oMathPara>
                    </a14:m>
                    <a:endParaRPr lang="en-GB" dirty="0">
                      <a:solidFill>
                        <a:schemeClr val="bg1"/>
                      </a:solidFill>
                    </a:endParaRPr>
                  </a:p>
                </p:txBody>
              </p:sp>
            </mc:Choice>
            <mc:Fallback xmlns="">
              <p:sp>
                <p:nvSpPr>
                  <p:cNvPr id="256" name="TextBox 255">
                    <a:extLst>
                      <a:ext uri="{FF2B5EF4-FFF2-40B4-BE49-F238E27FC236}">
                        <a16:creationId xmlns:a16="http://schemas.microsoft.com/office/drawing/2014/main" id="{1B231516-C916-C943-BF0C-C8CAC22FDD15}"/>
                      </a:ext>
                    </a:extLst>
                  </p:cNvPr>
                  <p:cNvSpPr txBox="1">
                    <a:spLocks noRot="1" noChangeAspect="1" noMove="1" noResize="1" noEditPoints="1" noAdjustHandles="1" noChangeArrowheads="1" noChangeShapeType="1" noTextEdit="1"/>
                  </p:cNvSpPr>
                  <p:nvPr/>
                </p:nvSpPr>
                <p:spPr>
                  <a:xfrm>
                    <a:off x="214975" y="4317572"/>
                    <a:ext cx="1808170" cy="389513"/>
                  </a:xfrm>
                  <a:prstGeom prst="ellipse">
                    <a:avLst/>
                  </a:prstGeom>
                  <a:blipFill>
                    <a:blip r:embed="rId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57" name="TextBox 256">
                    <a:extLst>
                      <a:ext uri="{FF2B5EF4-FFF2-40B4-BE49-F238E27FC236}">
                        <a16:creationId xmlns:a16="http://schemas.microsoft.com/office/drawing/2014/main" id="{5771C7CF-B5DF-434D-875D-8DB5B158DF68}"/>
                      </a:ext>
                    </a:extLst>
                  </p:cNvPr>
                  <p:cNvSpPr txBox="1"/>
                  <p:nvPr/>
                </p:nvSpPr>
                <p:spPr>
                  <a:xfrm>
                    <a:off x="1612678" y="5156016"/>
                    <a:ext cx="2143584" cy="389513"/>
                  </a:xfrm>
                  <a:prstGeom prst="ellipse">
                    <a:avLst/>
                  </a:prstGeom>
                  <a:solidFill>
                    <a:schemeClr val="accent6"/>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solidFill>
                                <a:schemeClr val="bg1"/>
                              </a:solidFill>
                              <a:latin typeface="Cambria Math" charset="0"/>
                            </a:rPr>
                            <m:t>𝑇𝑟𝑒𝑎𝑡</m:t>
                          </m:r>
                          <m:r>
                            <m:rPr>
                              <m:nor/>
                            </m:rPr>
                            <a:rPr lang="de-DE">
                              <a:solidFill>
                                <a:schemeClr val="bg1"/>
                              </a:solidFill>
                              <a:latin typeface="Cambria Math" charset="0"/>
                            </a:rPr>
                            <m:t>.</m:t>
                          </m:r>
                          <m:r>
                            <a:rPr lang="de-DE" i="1" smtClean="0">
                              <a:solidFill>
                                <a:schemeClr val="bg1"/>
                              </a:solidFill>
                              <a:latin typeface="Cambria Math" panose="02040503050406030204" pitchFamily="18" charset="0"/>
                            </a:rPr>
                            <m:t>𝑎𝑙𝑖𝑐𝑒</m:t>
                          </m:r>
                          <m:r>
                            <m:rPr>
                              <m:nor/>
                            </m:rPr>
                            <a:rPr lang="de-DE">
                              <a:solidFill>
                                <a:schemeClr val="bg1"/>
                              </a:solidFill>
                              <a:latin typeface="Cambria Math" charset="0"/>
                            </a:rPr>
                            <m:t>.</m:t>
                          </m:r>
                          <m:sSub>
                            <m:sSubPr>
                              <m:ctrlPr>
                                <a:rPr lang="de-DE" i="1">
                                  <a:solidFill>
                                    <a:schemeClr val="bg1"/>
                                  </a:solidFill>
                                  <a:latin typeface="Cambria Math" panose="02040503050406030204" pitchFamily="18" charset="0"/>
                                </a:rPr>
                              </m:ctrlPr>
                            </m:sSubPr>
                            <m:e>
                              <m:r>
                                <a:rPr lang="de-DE" i="1">
                                  <a:solidFill>
                                    <a:schemeClr val="bg1"/>
                                  </a:solidFill>
                                  <a:latin typeface="Cambria Math" panose="02040503050406030204" pitchFamily="18" charset="0"/>
                                </a:rPr>
                                <m:t>𝑚</m:t>
                              </m:r>
                            </m:e>
                            <m:sub>
                              <m:r>
                                <a:rPr lang="de-DE" i="1">
                                  <a:solidFill>
                                    <a:schemeClr val="bg1"/>
                                  </a:solidFill>
                                  <a:latin typeface="Cambria Math" charset="0"/>
                                </a:rPr>
                                <m:t>2</m:t>
                              </m:r>
                            </m:sub>
                          </m:sSub>
                        </m:oMath>
                      </m:oMathPara>
                    </a14:m>
                    <a:endParaRPr lang="en-GB" dirty="0">
                      <a:solidFill>
                        <a:schemeClr val="bg1"/>
                      </a:solidFill>
                    </a:endParaRPr>
                  </a:p>
                </p:txBody>
              </p:sp>
            </mc:Choice>
            <mc:Fallback xmlns="">
              <p:sp>
                <p:nvSpPr>
                  <p:cNvPr id="257" name="TextBox 256">
                    <a:extLst>
                      <a:ext uri="{FF2B5EF4-FFF2-40B4-BE49-F238E27FC236}">
                        <a16:creationId xmlns:a16="http://schemas.microsoft.com/office/drawing/2014/main" id="{5771C7CF-B5DF-434D-875D-8DB5B158DF68}"/>
                      </a:ext>
                    </a:extLst>
                  </p:cNvPr>
                  <p:cNvSpPr txBox="1">
                    <a:spLocks noRot="1" noChangeAspect="1" noMove="1" noResize="1" noEditPoints="1" noAdjustHandles="1" noChangeArrowheads="1" noChangeShapeType="1" noTextEdit="1"/>
                  </p:cNvSpPr>
                  <p:nvPr/>
                </p:nvSpPr>
                <p:spPr>
                  <a:xfrm>
                    <a:off x="1612678" y="5156016"/>
                    <a:ext cx="2143584" cy="389513"/>
                  </a:xfrm>
                  <a:prstGeom prst="ellipse">
                    <a:avLst/>
                  </a:prstGeom>
                  <a:blipFill>
                    <a:blip r:embed="rId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58" name="TextBox 257">
                    <a:extLst>
                      <a:ext uri="{FF2B5EF4-FFF2-40B4-BE49-F238E27FC236}">
                        <a16:creationId xmlns:a16="http://schemas.microsoft.com/office/drawing/2014/main" id="{4D6D8C4B-BC48-7A48-963E-79C9B7D59950}"/>
                      </a:ext>
                    </a:extLst>
                  </p:cNvPr>
                  <p:cNvSpPr txBox="1"/>
                  <p:nvPr/>
                </p:nvSpPr>
                <p:spPr>
                  <a:xfrm>
                    <a:off x="2361443" y="4070920"/>
                    <a:ext cx="2136101" cy="389513"/>
                  </a:xfrm>
                  <a:prstGeom prst="ellipse">
                    <a:avLst/>
                  </a:prstGeom>
                  <a:solidFill>
                    <a:schemeClr val="accent6"/>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solidFill>
                                <a:schemeClr val="bg1"/>
                              </a:solidFill>
                              <a:latin typeface="Cambria Math" charset="0"/>
                            </a:rPr>
                            <m:t>𝑇𝑟𝑒𝑎𝑡</m:t>
                          </m:r>
                          <m:r>
                            <m:rPr>
                              <m:nor/>
                            </m:rPr>
                            <a:rPr lang="de-DE">
                              <a:solidFill>
                                <a:schemeClr val="bg1"/>
                              </a:solidFill>
                              <a:latin typeface="Cambria Math" charset="0"/>
                            </a:rPr>
                            <m:t>.</m:t>
                          </m:r>
                          <m:r>
                            <a:rPr lang="de-DE" i="1" smtClean="0">
                              <a:solidFill>
                                <a:schemeClr val="bg1"/>
                              </a:solidFill>
                              <a:latin typeface="Cambria Math" panose="02040503050406030204" pitchFamily="18" charset="0"/>
                            </a:rPr>
                            <m:t>𝑎𝑙𝑖𝑐𝑒</m:t>
                          </m:r>
                          <m:r>
                            <m:rPr>
                              <m:nor/>
                            </m:rPr>
                            <a:rPr lang="de-DE">
                              <a:solidFill>
                                <a:schemeClr val="bg1"/>
                              </a:solidFill>
                              <a:latin typeface="Cambria Math" charset="0"/>
                            </a:rPr>
                            <m:t>.</m:t>
                          </m:r>
                          <m:sSub>
                            <m:sSubPr>
                              <m:ctrlPr>
                                <a:rPr lang="de-DE" i="1">
                                  <a:solidFill>
                                    <a:schemeClr val="bg1"/>
                                  </a:solidFill>
                                  <a:latin typeface="Cambria Math" panose="02040503050406030204" pitchFamily="18" charset="0"/>
                                </a:rPr>
                              </m:ctrlPr>
                            </m:sSubPr>
                            <m:e>
                              <m:r>
                                <a:rPr lang="de-DE" i="1">
                                  <a:solidFill>
                                    <a:schemeClr val="bg1"/>
                                  </a:solidFill>
                                  <a:latin typeface="Cambria Math" panose="02040503050406030204" pitchFamily="18" charset="0"/>
                                </a:rPr>
                                <m:t>𝑚</m:t>
                              </m:r>
                            </m:e>
                            <m:sub>
                              <m:r>
                                <a:rPr lang="de-DE" i="1">
                                  <a:solidFill>
                                    <a:schemeClr val="bg1"/>
                                  </a:solidFill>
                                  <a:latin typeface="Cambria Math" charset="0"/>
                                </a:rPr>
                                <m:t>1</m:t>
                              </m:r>
                            </m:sub>
                          </m:sSub>
                        </m:oMath>
                      </m:oMathPara>
                    </a14:m>
                    <a:endParaRPr lang="en-GB" dirty="0">
                      <a:solidFill>
                        <a:schemeClr val="bg1"/>
                      </a:solidFill>
                    </a:endParaRPr>
                  </a:p>
                </p:txBody>
              </p:sp>
            </mc:Choice>
            <mc:Fallback xmlns="">
              <p:sp>
                <p:nvSpPr>
                  <p:cNvPr id="258" name="TextBox 257">
                    <a:extLst>
                      <a:ext uri="{FF2B5EF4-FFF2-40B4-BE49-F238E27FC236}">
                        <a16:creationId xmlns:a16="http://schemas.microsoft.com/office/drawing/2014/main" id="{4D6D8C4B-BC48-7A48-963E-79C9B7D59950}"/>
                      </a:ext>
                    </a:extLst>
                  </p:cNvPr>
                  <p:cNvSpPr txBox="1">
                    <a:spLocks noRot="1" noChangeAspect="1" noMove="1" noResize="1" noEditPoints="1" noAdjustHandles="1" noChangeArrowheads="1" noChangeShapeType="1" noTextEdit="1"/>
                  </p:cNvSpPr>
                  <p:nvPr/>
                </p:nvSpPr>
                <p:spPr>
                  <a:xfrm>
                    <a:off x="2361443" y="4070920"/>
                    <a:ext cx="2136101" cy="389513"/>
                  </a:xfrm>
                  <a:prstGeom prst="ellipse">
                    <a:avLst/>
                  </a:prstGeom>
                  <a:blipFill>
                    <a:blip r:embed="rId9"/>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59" name="TextBox 258">
                    <a:extLst>
                      <a:ext uri="{FF2B5EF4-FFF2-40B4-BE49-F238E27FC236}">
                        <a16:creationId xmlns:a16="http://schemas.microsoft.com/office/drawing/2014/main" id="{B0617C3B-5A5C-5148-B879-0B4D4F6F8694}"/>
                      </a:ext>
                    </a:extLst>
                  </p:cNvPr>
                  <p:cNvSpPr txBox="1"/>
                  <p:nvPr/>
                </p:nvSpPr>
                <p:spPr>
                  <a:xfrm>
                    <a:off x="1462346" y="4665327"/>
                    <a:ext cx="1445256" cy="389513"/>
                  </a:xfrm>
                  <a:prstGeom prst="ellipse">
                    <a:avLst/>
                  </a:prstGeom>
                  <a:solidFill>
                    <a:schemeClr val="tx1"/>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solidFill>
                                <a:schemeClr val="bg1"/>
                              </a:solidFill>
                              <a:latin typeface="Cambria Math" charset="0"/>
                            </a:rPr>
                            <m:t>𝑆𝑖𝑐𝑘</m:t>
                          </m:r>
                          <m:r>
                            <m:rPr>
                              <m:nor/>
                            </m:rPr>
                            <a:rPr lang="de-DE">
                              <a:solidFill>
                                <a:schemeClr val="bg1"/>
                              </a:solidFill>
                              <a:latin typeface="Cambria Math" charset="0"/>
                            </a:rPr>
                            <m:t>.</m:t>
                          </m:r>
                          <m:r>
                            <a:rPr lang="de-DE" i="1" smtClean="0">
                              <a:solidFill>
                                <a:schemeClr val="bg1"/>
                              </a:solidFill>
                              <a:latin typeface="Cambria Math" panose="02040503050406030204" pitchFamily="18" charset="0"/>
                            </a:rPr>
                            <m:t>𝑎𝑙𝑖𝑐𝑒</m:t>
                          </m:r>
                        </m:oMath>
                      </m:oMathPara>
                    </a14:m>
                    <a:endParaRPr lang="en-GB" dirty="0">
                      <a:solidFill>
                        <a:schemeClr val="bg1"/>
                      </a:solidFill>
                    </a:endParaRPr>
                  </a:p>
                </p:txBody>
              </p:sp>
            </mc:Choice>
            <mc:Fallback xmlns="">
              <p:sp>
                <p:nvSpPr>
                  <p:cNvPr id="259" name="TextBox 258">
                    <a:extLst>
                      <a:ext uri="{FF2B5EF4-FFF2-40B4-BE49-F238E27FC236}">
                        <a16:creationId xmlns:a16="http://schemas.microsoft.com/office/drawing/2014/main" id="{B0617C3B-5A5C-5148-B879-0B4D4F6F8694}"/>
                      </a:ext>
                    </a:extLst>
                  </p:cNvPr>
                  <p:cNvSpPr txBox="1">
                    <a:spLocks noRot="1" noChangeAspect="1" noMove="1" noResize="1" noEditPoints="1" noAdjustHandles="1" noChangeArrowheads="1" noChangeShapeType="1" noTextEdit="1"/>
                  </p:cNvSpPr>
                  <p:nvPr/>
                </p:nvSpPr>
                <p:spPr>
                  <a:xfrm>
                    <a:off x="1462346" y="4665327"/>
                    <a:ext cx="1445256" cy="389513"/>
                  </a:xfrm>
                  <a:prstGeom prst="ellipse">
                    <a:avLst/>
                  </a:prstGeom>
                  <a:blipFill>
                    <a:blip r:embed="rId10"/>
                    <a:stretch>
                      <a:fillRect/>
                    </a:stretch>
                  </a:blipFill>
                  <a:ln>
                    <a:solidFill>
                      <a:schemeClr val="tx1"/>
                    </a:solidFill>
                  </a:ln>
                </p:spPr>
                <p:txBody>
                  <a:bodyPr/>
                  <a:lstStyle/>
                  <a:p>
                    <a:r>
                      <a:rPr lang="en-GB">
                        <a:noFill/>
                      </a:rPr>
                      <a:t> </a:t>
                    </a:r>
                  </a:p>
                </p:txBody>
              </p:sp>
            </mc:Fallback>
          </mc:AlternateContent>
          <p:cxnSp>
            <p:nvCxnSpPr>
              <p:cNvPr id="260" name="Straight Connector 259">
                <a:extLst>
                  <a:ext uri="{FF2B5EF4-FFF2-40B4-BE49-F238E27FC236}">
                    <a16:creationId xmlns:a16="http://schemas.microsoft.com/office/drawing/2014/main" id="{D633F2BB-5154-3C44-BAB3-58ABF1C968AA}"/>
                  </a:ext>
                </a:extLst>
              </p:cNvPr>
              <p:cNvCxnSpPr>
                <a:cxnSpLocks/>
                <a:stCxn id="268" idx="2"/>
                <a:endCxn id="259" idx="0"/>
              </p:cNvCxnSpPr>
              <p:nvPr/>
            </p:nvCxnSpPr>
            <p:spPr>
              <a:xfrm>
                <a:off x="1656774" y="3861424"/>
                <a:ext cx="528200" cy="8039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1" name="Straight Connector 260">
                <a:extLst>
                  <a:ext uri="{FF2B5EF4-FFF2-40B4-BE49-F238E27FC236}">
                    <a16:creationId xmlns:a16="http://schemas.microsoft.com/office/drawing/2014/main" id="{5D172D54-F2C9-6A44-BB55-5604325BEF6D}"/>
                  </a:ext>
                </a:extLst>
              </p:cNvPr>
              <p:cNvCxnSpPr>
                <a:cxnSpLocks/>
                <a:stCxn id="268" idx="3"/>
                <a:endCxn id="204" idx="3"/>
              </p:cNvCxnSpPr>
              <p:nvPr/>
            </p:nvCxnSpPr>
            <p:spPr>
              <a:xfrm>
                <a:off x="1728774" y="3789424"/>
                <a:ext cx="4092588" cy="161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a:extLst>
                  <a:ext uri="{FF2B5EF4-FFF2-40B4-BE49-F238E27FC236}">
                    <a16:creationId xmlns:a16="http://schemas.microsoft.com/office/drawing/2014/main" id="{A5BCB5DF-541B-DB47-A8EA-8913D8C19E30}"/>
                  </a:ext>
                </a:extLst>
              </p:cNvPr>
              <p:cNvCxnSpPr>
                <a:cxnSpLocks/>
                <a:stCxn id="264" idx="3"/>
                <a:endCxn id="204" idx="3"/>
              </p:cNvCxnSpPr>
              <p:nvPr/>
            </p:nvCxnSpPr>
            <p:spPr>
              <a:xfrm flipV="1">
                <a:off x="3296841" y="3805524"/>
                <a:ext cx="2524521" cy="10552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id="{C6D151B9-5804-184D-9EC7-8E5292978607}"/>
                  </a:ext>
                </a:extLst>
              </p:cNvPr>
              <p:cNvCxnSpPr>
                <a:cxnSpLocks/>
                <a:stCxn id="266" idx="3"/>
                <a:endCxn id="204" idx="3"/>
              </p:cNvCxnSpPr>
              <p:nvPr/>
            </p:nvCxnSpPr>
            <p:spPr>
              <a:xfrm flipV="1">
                <a:off x="2265050" y="3805524"/>
                <a:ext cx="3556312" cy="3189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7" name="Group 166">
              <a:extLst>
                <a:ext uri="{FF2B5EF4-FFF2-40B4-BE49-F238E27FC236}">
                  <a16:creationId xmlns:a16="http://schemas.microsoft.com/office/drawing/2014/main" id="{EFDCF0CC-BAB6-A24A-8905-D0B443BCD557}"/>
                </a:ext>
              </a:extLst>
            </p:cNvPr>
            <p:cNvGrpSpPr/>
            <p:nvPr/>
          </p:nvGrpSpPr>
          <p:grpSpPr>
            <a:xfrm>
              <a:off x="6352056" y="3816072"/>
              <a:ext cx="5678977" cy="2073958"/>
              <a:chOff x="6352056" y="3466474"/>
              <a:chExt cx="5678977" cy="2073958"/>
            </a:xfrm>
          </p:grpSpPr>
          <p:cxnSp>
            <p:nvCxnSpPr>
              <p:cNvPr id="226" name="Straight Connector 225">
                <a:extLst>
                  <a:ext uri="{FF2B5EF4-FFF2-40B4-BE49-F238E27FC236}">
                    <a16:creationId xmlns:a16="http://schemas.microsoft.com/office/drawing/2014/main" id="{13FCAB03-195F-8E47-ACB0-DF121990A5C1}"/>
                  </a:ext>
                </a:extLst>
              </p:cNvPr>
              <p:cNvCxnSpPr>
                <a:cxnSpLocks/>
                <a:stCxn id="234" idx="0"/>
                <a:endCxn id="246" idx="2"/>
              </p:cNvCxnSpPr>
              <p:nvPr/>
            </p:nvCxnSpPr>
            <p:spPr>
              <a:xfrm flipH="1" flipV="1">
                <a:off x="10733506" y="3860892"/>
                <a:ext cx="445783" cy="4415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id="{131C63D3-C177-804D-B899-763FD9B995C1}"/>
                  </a:ext>
                </a:extLst>
              </p:cNvPr>
              <p:cNvCxnSpPr>
                <a:cxnSpLocks/>
                <a:stCxn id="236" idx="6"/>
                <a:endCxn id="244" idx="1"/>
              </p:cNvCxnSpPr>
              <p:nvPr/>
            </p:nvCxnSpPr>
            <p:spPr>
              <a:xfrm flipV="1">
                <a:off x="9934876" y="4105357"/>
                <a:ext cx="93316" cy="1603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8" name="Group 227">
                <a:extLst>
                  <a:ext uri="{FF2B5EF4-FFF2-40B4-BE49-F238E27FC236}">
                    <a16:creationId xmlns:a16="http://schemas.microsoft.com/office/drawing/2014/main" id="{913B0871-7680-824C-A153-309DA25C6BA3}"/>
                  </a:ext>
                </a:extLst>
              </p:cNvPr>
              <p:cNvGrpSpPr/>
              <p:nvPr/>
            </p:nvGrpSpPr>
            <p:grpSpPr>
              <a:xfrm>
                <a:off x="10636397" y="3466474"/>
                <a:ext cx="194219" cy="394418"/>
                <a:chOff x="5586931" y="4487402"/>
                <a:chExt cx="194219" cy="394418"/>
              </a:xfrm>
            </p:grpSpPr>
            <p:sp>
              <p:nvSpPr>
                <p:cNvPr id="246" name="Rectangle 245">
                  <a:extLst>
                    <a:ext uri="{FF2B5EF4-FFF2-40B4-BE49-F238E27FC236}">
                      <a16:creationId xmlns:a16="http://schemas.microsoft.com/office/drawing/2014/main" id="{60767401-0A2C-BF4C-BDAB-8B6FB2440657}"/>
                    </a:ext>
                  </a:extLst>
                </p:cNvPr>
                <p:cNvSpPr/>
                <p:nvPr/>
              </p:nvSpPr>
              <p:spPr>
                <a:xfrm>
                  <a:off x="5612040" y="4737820"/>
                  <a:ext cx="144000" cy="14400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GB" sz="1400">
                    <a:solidFill>
                      <a:schemeClr val="tx1"/>
                    </a:solidFill>
                  </a:endParaRPr>
                </a:p>
              </p:txBody>
            </p:sp>
            <mc:AlternateContent xmlns:mc="http://schemas.openxmlformats.org/markup-compatibility/2006" xmlns:a14="http://schemas.microsoft.com/office/drawing/2010/main">
              <mc:Choice Requires="a14">
                <p:sp>
                  <p:nvSpPr>
                    <p:cNvPr id="247" name="TextBox 246">
                      <a:extLst>
                        <a:ext uri="{FF2B5EF4-FFF2-40B4-BE49-F238E27FC236}">
                          <a16:creationId xmlns:a16="http://schemas.microsoft.com/office/drawing/2014/main" id="{FA348111-8CCF-4F45-AFA8-E52B71C8CD6E}"/>
                        </a:ext>
                      </a:extLst>
                    </p:cNvPr>
                    <p:cNvSpPr txBox="1"/>
                    <p:nvPr/>
                  </p:nvSpPr>
                  <p:spPr>
                    <a:xfrm>
                      <a:off x="5586931" y="4487402"/>
                      <a:ext cx="194219"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2</m:t>
                                </m:r>
                              </m:sub>
                            </m:sSub>
                          </m:oMath>
                        </m:oMathPara>
                      </a14:m>
                      <a:endParaRPr lang="en-GB" sz="1400" dirty="0">
                        <a:solidFill>
                          <a:schemeClr val="tx1"/>
                        </a:solidFill>
                      </a:endParaRPr>
                    </a:p>
                  </p:txBody>
                </p:sp>
              </mc:Choice>
              <mc:Fallback xmlns="">
                <p:sp>
                  <p:nvSpPr>
                    <p:cNvPr id="139" name="TextBox 138">
                      <a:extLst>
                        <a:ext uri="{FF2B5EF4-FFF2-40B4-BE49-F238E27FC236}">
                          <a16:creationId xmlns:a16="http://schemas.microsoft.com/office/drawing/2014/main" id="{B672734D-0E9B-FD41-8458-9221C222F7A7}"/>
                        </a:ext>
                      </a:extLst>
                    </p:cNvPr>
                    <p:cNvSpPr txBox="1">
                      <a:spLocks noRot="1" noChangeAspect="1" noMove="1" noResize="1" noEditPoints="1" noAdjustHandles="1" noChangeArrowheads="1" noChangeShapeType="1" noTextEdit="1"/>
                    </p:cNvSpPr>
                    <p:nvPr/>
                  </p:nvSpPr>
                  <p:spPr>
                    <a:xfrm>
                      <a:off x="5586931" y="4487402"/>
                      <a:ext cx="194219" cy="215444"/>
                    </a:xfrm>
                    <a:prstGeom prst="rect">
                      <a:avLst/>
                    </a:prstGeom>
                    <a:blipFill>
                      <a:blip r:embed="rId11"/>
                      <a:stretch>
                        <a:fillRect l="-43750" b="-27778"/>
                      </a:stretch>
                    </a:blipFill>
                  </p:spPr>
                  <p:txBody>
                    <a:bodyPr/>
                    <a:lstStyle/>
                    <a:p>
                      <a:r>
                        <a:rPr lang="en-GB">
                          <a:noFill/>
                        </a:rPr>
                        <a:t> </a:t>
                      </a:r>
                    </a:p>
                  </p:txBody>
                </p:sp>
              </mc:Fallback>
            </mc:AlternateContent>
          </p:grpSp>
          <p:grpSp>
            <p:nvGrpSpPr>
              <p:cNvPr id="229" name="Group 228">
                <a:extLst>
                  <a:ext uri="{FF2B5EF4-FFF2-40B4-BE49-F238E27FC236}">
                    <a16:creationId xmlns:a16="http://schemas.microsoft.com/office/drawing/2014/main" id="{C1DD78D1-5DDF-1F43-8702-0713E7E2C1CD}"/>
                  </a:ext>
                </a:extLst>
              </p:cNvPr>
              <p:cNvGrpSpPr/>
              <p:nvPr/>
            </p:nvGrpSpPr>
            <p:grpSpPr>
              <a:xfrm>
                <a:off x="10003083" y="3799416"/>
                <a:ext cx="194219" cy="377941"/>
                <a:chOff x="5974097" y="4505546"/>
                <a:chExt cx="194219" cy="377941"/>
              </a:xfrm>
            </p:grpSpPr>
            <p:sp>
              <p:nvSpPr>
                <p:cNvPr id="244" name="Rectangle 243">
                  <a:extLst>
                    <a:ext uri="{FF2B5EF4-FFF2-40B4-BE49-F238E27FC236}">
                      <a16:creationId xmlns:a16="http://schemas.microsoft.com/office/drawing/2014/main" id="{A8A89AE9-91AA-9D4B-87D4-21416D931ADB}"/>
                    </a:ext>
                  </a:extLst>
                </p:cNvPr>
                <p:cNvSpPr/>
                <p:nvPr/>
              </p:nvSpPr>
              <p:spPr>
                <a:xfrm>
                  <a:off x="5999206" y="4739487"/>
                  <a:ext cx="144000" cy="144000"/>
                </a:xfrm>
                <a:prstGeom prst="rect">
                  <a:avLst/>
                </a:prstGeom>
                <a:solidFill>
                  <a:schemeClr val="tx1">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GB" sz="1400">
                    <a:solidFill>
                      <a:schemeClr val="tx1">
                        <a:lumMod val="40000"/>
                        <a:lumOff val="60000"/>
                      </a:schemeClr>
                    </a:solidFill>
                  </a:endParaRPr>
                </a:p>
              </p:txBody>
            </p:sp>
            <mc:AlternateContent xmlns:mc="http://schemas.openxmlformats.org/markup-compatibility/2006" xmlns:a14="http://schemas.microsoft.com/office/drawing/2010/main">
              <mc:Choice Requires="a14">
                <p:sp>
                  <p:nvSpPr>
                    <p:cNvPr id="245" name="TextBox 244">
                      <a:extLst>
                        <a:ext uri="{FF2B5EF4-FFF2-40B4-BE49-F238E27FC236}">
                          <a16:creationId xmlns:a16="http://schemas.microsoft.com/office/drawing/2014/main" id="{CBCED113-A61D-9C42-90C4-D64D28160BDB}"/>
                        </a:ext>
                      </a:extLst>
                    </p:cNvPr>
                    <p:cNvSpPr txBox="1"/>
                    <p:nvPr/>
                  </p:nvSpPr>
                  <p:spPr>
                    <a:xfrm>
                      <a:off x="5974097" y="4505546"/>
                      <a:ext cx="194219"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3</m:t>
                                </m:r>
                              </m:sub>
                            </m:sSub>
                          </m:oMath>
                        </m:oMathPara>
                      </a14:m>
                      <a:endParaRPr lang="en-GB" sz="1400" dirty="0">
                        <a:solidFill>
                          <a:schemeClr val="tx1"/>
                        </a:solidFill>
                      </a:endParaRPr>
                    </a:p>
                  </p:txBody>
                </p:sp>
              </mc:Choice>
              <mc:Fallback xmlns="">
                <p:sp>
                  <p:nvSpPr>
                    <p:cNvPr id="142" name="TextBox 141">
                      <a:extLst>
                        <a:ext uri="{FF2B5EF4-FFF2-40B4-BE49-F238E27FC236}">
                          <a16:creationId xmlns:a16="http://schemas.microsoft.com/office/drawing/2014/main" id="{E2AE91EC-59FA-CB4F-ACB4-BC036CC52661}"/>
                        </a:ext>
                      </a:extLst>
                    </p:cNvPr>
                    <p:cNvSpPr txBox="1">
                      <a:spLocks noRot="1" noChangeAspect="1" noMove="1" noResize="1" noEditPoints="1" noAdjustHandles="1" noChangeArrowheads="1" noChangeShapeType="1" noTextEdit="1"/>
                    </p:cNvSpPr>
                    <p:nvPr/>
                  </p:nvSpPr>
                  <p:spPr>
                    <a:xfrm>
                      <a:off x="5974097" y="4505546"/>
                      <a:ext cx="194219" cy="215444"/>
                    </a:xfrm>
                    <a:prstGeom prst="rect">
                      <a:avLst/>
                    </a:prstGeom>
                    <a:blipFill>
                      <a:blip r:embed="rId12"/>
                      <a:stretch>
                        <a:fillRect l="-43750" b="-33333"/>
                      </a:stretch>
                    </a:blipFill>
                  </p:spPr>
                  <p:txBody>
                    <a:bodyPr/>
                    <a:lstStyle/>
                    <a:p>
                      <a:r>
                        <a:rPr lang="en-GB">
                          <a:noFill/>
                        </a:rPr>
                        <a:t> </a:t>
                      </a:r>
                    </a:p>
                  </p:txBody>
                </p:sp>
              </mc:Fallback>
            </mc:AlternateContent>
          </p:grpSp>
          <p:cxnSp>
            <p:nvCxnSpPr>
              <p:cNvPr id="230" name="Straight Connector 229">
                <a:extLst>
                  <a:ext uri="{FF2B5EF4-FFF2-40B4-BE49-F238E27FC236}">
                    <a16:creationId xmlns:a16="http://schemas.microsoft.com/office/drawing/2014/main" id="{EDAFD0B8-DEEB-3D49-8425-77AA4475354A}"/>
                  </a:ext>
                </a:extLst>
              </p:cNvPr>
              <p:cNvCxnSpPr>
                <a:cxnSpLocks/>
                <a:stCxn id="244" idx="2"/>
                <a:endCxn id="237" idx="0"/>
              </p:cNvCxnSpPr>
              <p:nvPr/>
            </p:nvCxnSpPr>
            <p:spPr>
              <a:xfrm flipH="1">
                <a:off x="10095409" y="4177357"/>
                <a:ext cx="4783" cy="4908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47888A02-0658-6246-A5D6-6FE32FFACE4C}"/>
                  </a:ext>
                </a:extLst>
              </p:cNvPr>
              <p:cNvCxnSpPr>
                <a:cxnSpLocks/>
                <a:stCxn id="237" idx="2"/>
                <a:endCxn id="242" idx="1"/>
              </p:cNvCxnSpPr>
              <p:nvPr/>
            </p:nvCxnSpPr>
            <p:spPr>
              <a:xfrm flipH="1" flipV="1">
                <a:off x="9147151" y="4862952"/>
                <a:ext cx="310160" cy="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BD7C4F8E-5FBB-CF44-9D06-62E6A7B845DD}"/>
                  </a:ext>
                </a:extLst>
              </p:cNvPr>
              <p:cNvCxnSpPr>
                <a:cxnSpLocks/>
                <a:stCxn id="242" idx="2"/>
                <a:endCxn id="235" idx="0"/>
              </p:cNvCxnSpPr>
              <p:nvPr/>
            </p:nvCxnSpPr>
            <p:spPr>
              <a:xfrm>
                <a:off x="9219151" y="4934952"/>
                <a:ext cx="459679" cy="2159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33" name="Group 232">
                <a:extLst>
                  <a:ext uri="{FF2B5EF4-FFF2-40B4-BE49-F238E27FC236}">
                    <a16:creationId xmlns:a16="http://schemas.microsoft.com/office/drawing/2014/main" id="{FCCDED68-3DDF-BD4B-BD0A-041DB278802E}"/>
                  </a:ext>
                </a:extLst>
              </p:cNvPr>
              <p:cNvGrpSpPr/>
              <p:nvPr/>
            </p:nvGrpSpPr>
            <p:grpSpPr>
              <a:xfrm>
                <a:off x="9122042" y="4547457"/>
                <a:ext cx="194219" cy="387495"/>
                <a:chOff x="7895512" y="4482285"/>
                <a:chExt cx="194219" cy="387495"/>
              </a:xfrm>
            </p:grpSpPr>
            <p:sp>
              <p:nvSpPr>
                <p:cNvPr id="242" name="Rectangle 241">
                  <a:extLst>
                    <a:ext uri="{FF2B5EF4-FFF2-40B4-BE49-F238E27FC236}">
                      <a16:creationId xmlns:a16="http://schemas.microsoft.com/office/drawing/2014/main" id="{AE6C234B-42A3-A748-B79D-CC31A23A194C}"/>
                    </a:ext>
                  </a:extLst>
                </p:cNvPr>
                <p:cNvSpPr/>
                <p:nvPr/>
              </p:nvSpPr>
              <p:spPr>
                <a:xfrm>
                  <a:off x="7920621" y="4725780"/>
                  <a:ext cx="144000" cy="144000"/>
                </a:xfrm>
                <a:prstGeom prst="rect">
                  <a:avLst/>
                </a:prstGeom>
                <a:solidFill>
                  <a:schemeClr val="tx1">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GB" sz="1400">
                    <a:solidFill>
                      <a:schemeClr val="tx1">
                        <a:lumMod val="40000"/>
                        <a:lumOff val="60000"/>
                      </a:schemeClr>
                    </a:solidFill>
                  </a:endParaRPr>
                </a:p>
              </p:txBody>
            </p:sp>
            <mc:AlternateContent xmlns:mc="http://schemas.openxmlformats.org/markup-compatibility/2006" xmlns:a14="http://schemas.microsoft.com/office/drawing/2010/main">
              <mc:Choice Requires="a14">
                <p:sp>
                  <p:nvSpPr>
                    <p:cNvPr id="243" name="TextBox 242">
                      <a:extLst>
                        <a:ext uri="{FF2B5EF4-FFF2-40B4-BE49-F238E27FC236}">
                          <a16:creationId xmlns:a16="http://schemas.microsoft.com/office/drawing/2014/main" id="{439FC7CA-5D15-B74D-A913-177EBCAF5F96}"/>
                        </a:ext>
                      </a:extLst>
                    </p:cNvPr>
                    <p:cNvSpPr txBox="1"/>
                    <p:nvPr/>
                  </p:nvSpPr>
                  <p:spPr>
                    <a:xfrm>
                      <a:off x="7895512" y="4482285"/>
                      <a:ext cx="194219"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3</m:t>
                                </m:r>
                              </m:sub>
                            </m:sSub>
                          </m:oMath>
                        </m:oMathPara>
                      </a14:m>
                      <a:endParaRPr lang="en-GB" sz="1400" dirty="0">
                        <a:solidFill>
                          <a:schemeClr val="tx1"/>
                        </a:solidFill>
                      </a:endParaRPr>
                    </a:p>
                  </p:txBody>
                </p:sp>
              </mc:Choice>
              <mc:Fallback xmlns="">
                <p:sp>
                  <p:nvSpPr>
                    <p:cNvPr id="148" name="TextBox 147">
                      <a:extLst>
                        <a:ext uri="{FF2B5EF4-FFF2-40B4-BE49-F238E27FC236}">
                          <a16:creationId xmlns:a16="http://schemas.microsoft.com/office/drawing/2014/main" id="{1D786ECA-F667-9B43-B18E-A4E5A626B727}"/>
                        </a:ext>
                      </a:extLst>
                    </p:cNvPr>
                    <p:cNvSpPr txBox="1">
                      <a:spLocks noRot="1" noChangeAspect="1" noMove="1" noResize="1" noEditPoints="1" noAdjustHandles="1" noChangeArrowheads="1" noChangeShapeType="1" noTextEdit="1"/>
                    </p:cNvSpPr>
                    <p:nvPr/>
                  </p:nvSpPr>
                  <p:spPr>
                    <a:xfrm>
                      <a:off x="7895512" y="4482285"/>
                      <a:ext cx="194219" cy="215444"/>
                    </a:xfrm>
                    <a:prstGeom prst="rect">
                      <a:avLst/>
                    </a:prstGeom>
                    <a:blipFill>
                      <a:blip r:embed="rId13"/>
                      <a:stretch>
                        <a:fillRect l="-35294" b="-33333"/>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234" name="TextBox 233">
                    <a:extLst>
                      <a:ext uri="{FF2B5EF4-FFF2-40B4-BE49-F238E27FC236}">
                        <a16:creationId xmlns:a16="http://schemas.microsoft.com/office/drawing/2014/main" id="{DD8E9353-24C4-BA4E-8710-919579018E59}"/>
                      </a:ext>
                    </a:extLst>
                  </p:cNvPr>
                  <p:cNvSpPr txBox="1"/>
                  <p:nvPr/>
                </p:nvSpPr>
                <p:spPr>
                  <a:xfrm>
                    <a:off x="10327544" y="4302449"/>
                    <a:ext cx="1703489" cy="389513"/>
                  </a:xfrm>
                  <a:prstGeom prst="ellipse">
                    <a:avLst/>
                  </a:prstGeom>
                  <a:solidFill>
                    <a:srgbClr val="7030A0"/>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solidFill>
                                <a:schemeClr val="bg1"/>
                              </a:solidFill>
                              <a:latin typeface="Cambria Math" charset="0"/>
                            </a:rPr>
                            <m:t>𝑇𝑟𝑎𝑣𝑒</m:t>
                          </m:r>
                          <m:r>
                            <a:rPr lang="de-DE" i="1">
                              <a:solidFill>
                                <a:schemeClr val="bg1"/>
                              </a:solidFill>
                              <a:latin typeface="Cambria Math" panose="02040503050406030204" pitchFamily="18" charset="0"/>
                            </a:rPr>
                            <m:t>𝑙</m:t>
                          </m:r>
                          <m:r>
                            <a:rPr lang="de-DE" i="1">
                              <a:solidFill>
                                <a:schemeClr val="bg1"/>
                              </a:solidFill>
                              <a:latin typeface="Cambria Math" panose="02040503050406030204" pitchFamily="18" charset="0"/>
                            </a:rPr>
                            <m:t>.</m:t>
                          </m:r>
                          <m:r>
                            <a:rPr lang="de-DE" i="1" smtClean="0">
                              <a:solidFill>
                                <a:schemeClr val="bg1"/>
                              </a:solidFill>
                              <a:latin typeface="Cambria Math" panose="02040503050406030204" pitchFamily="18" charset="0"/>
                            </a:rPr>
                            <m:t>𝑏𝑜𝑏</m:t>
                          </m:r>
                        </m:oMath>
                      </m:oMathPara>
                    </a14:m>
                    <a:endParaRPr lang="en-GB" dirty="0">
                      <a:solidFill>
                        <a:schemeClr val="bg1"/>
                      </a:solidFill>
                    </a:endParaRPr>
                  </a:p>
                </p:txBody>
              </p:sp>
            </mc:Choice>
            <mc:Fallback xmlns="">
              <p:sp>
                <p:nvSpPr>
                  <p:cNvPr id="234" name="TextBox 233">
                    <a:extLst>
                      <a:ext uri="{FF2B5EF4-FFF2-40B4-BE49-F238E27FC236}">
                        <a16:creationId xmlns:a16="http://schemas.microsoft.com/office/drawing/2014/main" id="{DD8E9353-24C4-BA4E-8710-919579018E59}"/>
                      </a:ext>
                    </a:extLst>
                  </p:cNvPr>
                  <p:cNvSpPr txBox="1">
                    <a:spLocks noRot="1" noChangeAspect="1" noMove="1" noResize="1" noEditPoints="1" noAdjustHandles="1" noChangeArrowheads="1" noChangeShapeType="1" noTextEdit="1"/>
                  </p:cNvSpPr>
                  <p:nvPr/>
                </p:nvSpPr>
                <p:spPr>
                  <a:xfrm>
                    <a:off x="10327544" y="4302449"/>
                    <a:ext cx="1703489" cy="389513"/>
                  </a:xfrm>
                  <a:prstGeom prst="ellipse">
                    <a:avLst/>
                  </a:prstGeom>
                  <a:blipFill>
                    <a:blip r:embed="rId14"/>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35" name="TextBox 234">
                    <a:extLst>
                      <a:ext uri="{FF2B5EF4-FFF2-40B4-BE49-F238E27FC236}">
                        <a16:creationId xmlns:a16="http://schemas.microsoft.com/office/drawing/2014/main" id="{8A660A8F-E726-EA49-8040-55C92EBABD01}"/>
                      </a:ext>
                    </a:extLst>
                  </p:cNvPr>
                  <p:cNvSpPr txBox="1"/>
                  <p:nvPr/>
                </p:nvSpPr>
                <p:spPr>
                  <a:xfrm>
                    <a:off x="8691567" y="5150919"/>
                    <a:ext cx="1974525" cy="389513"/>
                  </a:xfrm>
                  <a:prstGeom prst="ellipse">
                    <a:avLst/>
                  </a:prstGeom>
                  <a:solidFill>
                    <a:schemeClr val="accent6"/>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solidFill>
                                <a:schemeClr val="bg1"/>
                              </a:solidFill>
                              <a:latin typeface="Cambria Math" charset="0"/>
                            </a:rPr>
                            <m:t>𝑇𝑟𝑒𝑎𝑡</m:t>
                          </m:r>
                          <m:r>
                            <m:rPr>
                              <m:nor/>
                            </m:rPr>
                            <a:rPr lang="de-DE">
                              <a:solidFill>
                                <a:schemeClr val="bg1"/>
                              </a:solidFill>
                              <a:latin typeface="Cambria Math" charset="0"/>
                            </a:rPr>
                            <m:t>.</m:t>
                          </m:r>
                          <m:r>
                            <a:rPr lang="de-DE" i="1" smtClean="0">
                              <a:solidFill>
                                <a:schemeClr val="bg1"/>
                              </a:solidFill>
                              <a:latin typeface="Cambria Math" panose="02040503050406030204" pitchFamily="18" charset="0"/>
                            </a:rPr>
                            <m:t>𝑏𝑜𝑏</m:t>
                          </m:r>
                          <m:r>
                            <m:rPr>
                              <m:nor/>
                            </m:rPr>
                            <a:rPr lang="de-DE">
                              <a:solidFill>
                                <a:schemeClr val="bg1"/>
                              </a:solidFill>
                              <a:latin typeface="Cambria Math" charset="0"/>
                            </a:rPr>
                            <m:t>.</m:t>
                          </m:r>
                          <m:sSub>
                            <m:sSubPr>
                              <m:ctrlPr>
                                <a:rPr lang="de-DE" i="1">
                                  <a:solidFill>
                                    <a:schemeClr val="bg1"/>
                                  </a:solidFill>
                                  <a:latin typeface="Cambria Math" panose="02040503050406030204" pitchFamily="18" charset="0"/>
                                </a:rPr>
                              </m:ctrlPr>
                            </m:sSubPr>
                            <m:e>
                              <m:r>
                                <a:rPr lang="de-DE" i="1">
                                  <a:solidFill>
                                    <a:schemeClr val="bg1"/>
                                  </a:solidFill>
                                  <a:latin typeface="Cambria Math" panose="02040503050406030204" pitchFamily="18" charset="0"/>
                                </a:rPr>
                                <m:t>𝑚</m:t>
                              </m:r>
                            </m:e>
                            <m:sub>
                              <m:r>
                                <a:rPr lang="de-DE" i="1">
                                  <a:solidFill>
                                    <a:schemeClr val="bg1"/>
                                  </a:solidFill>
                                  <a:latin typeface="Cambria Math" charset="0"/>
                                </a:rPr>
                                <m:t>2</m:t>
                              </m:r>
                            </m:sub>
                          </m:sSub>
                        </m:oMath>
                      </m:oMathPara>
                    </a14:m>
                    <a:endParaRPr lang="en-GB" dirty="0">
                      <a:solidFill>
                        <a:schemeClr val="bg1"/>
                      </a:solidFill>
                    </a:endParaRPr>
                  </a:p>
                </p:txBody>
              </p:sp>
            </mc:Choice>
            <mc:Fallback xmlns="">
              <p:sp>
                <p:nvSpPr>
                  <p:cNvPr id="235" name="TextBox 234">
                    <a:extLst>
                      <a:ext uri="{FF2B5EF4-FFF2-40B4-BE49-F238E27FC236}">
                        <a16:creationId xmlns:a16="http://schemas.microsoft.com/office/drawing/2014/main" id="{8A660A8F-E726-EA49-8040-55C92EBABD01}"/>
                      </a:ext>
                    </a:extLst>
                  </p:cNvPr>
                  <p:cNvSpPr txBox="1">
                    <a:spLocks noRot="1" noChangeAspect="1" noMove="1" noResize="1" noEditPoints="1" noAdjustHandles="1" noChangeArrowheads="1" noChangeShapeType="1" noTextEdit="1"/>
                  </p:cNvSpPr>
                  <p:nvPr/>
                </p:nvSpPr>
                <p:spPr>
                  <a:xfrm>
                    <a:off x="8691567" y="5150919"/>
                    <a:ext cx="1974525" cy="389513"/>
                  </a:xfrm>
                  <a:prstGeom prst="ellipse">
                    <a:avLst/>
                  </a:prstGeom>
                  <a:blipFill>
                    <a:blip r:embed="rId1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36" name="TextBox 235">
                    <a:extLst>
                      <a:ext uri="{FF2B5EF4-FFF2-40B4-BE49-F238E27FC236}">
                        <a16:creationId xmlns:a16="http://schemas.microsoft.com/office/drawing/2014/main" id="{5EE0BA65-D61C-8441-991F-240BE2F5CB3C}"/>
                      </a:ext>
                    </a:extLst>
                  </p:cNvPr>
                  <p:cNvSpPr txBox="1"/>
                  <p:nvPr/>
                </p:nvSpPr>
                <p:spPr>
                  <a:xfrm>
                    <a:off x="7967836" y="4070920"/>
                    <a:ext cx="1967040" cy="389513"/>
                  </a:xfrm>
                  <a:prstGeom prst="ellipse">
                    <a:avLst/>
                  </a:prstGeom>
                  <a:solidFill>
                    <a:schemeClr val="accent6"/>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solidFill>
                                <a:schemeClr val="bg1"/>
                              </a:solidFill>
                              <a:latin typeface="Cambria Math" charset="0"/>
                            </a:rPr>
                            <m:t>𝑇𝑟𝑒𝑎𝑡</m:t>
                          </m:r>
                          <m:r>
                            <m:rPr>
                              <m:nor/>
                            </m:rPr>
                            <a:rPr lang="de-DE">
                              <a:solidFill>
                                <a:schemeClr val="bg1"/>
                              </a:solidFill>
                              <a:latin typeface="Cambria Math" charset="0"/>
                            </a:rPr>
                            <m:t>.</m:t>
                          </m:r>
                          <m:r>
                            <a:rPr lang="de-DE" i="1" smtClean="0">
                              <a:solidFill>
                                <a:schemeClr val="bg1"/>
                              </a:solidFill>
                              <a:latin typeface="Cambria Math" panose="02040503050406030204" pitchFamily="18" charset="0"/>
                            </a:rPr>
                            <m:t>𝑏𝑜𝑏</m:t>
                          </m:r>
                          <m:r>
                            <m:rPr>
                              <m:nor/>
                            </m:rPr>
                            <a:rPr lang="de-DE">
                              <a:solidFill>
                                <a:schemeClr val="bg1"/>
                              </a:solidFill>
                              <a:latin typeface="Cambria Math" charset="0"/>
                            </a:rPr>
                            <m:t>.</m:t>
                          </m:r>
                          <m:sSub>
                            <m:sSubPr>
                              <m:ctrlPr>
                                <a:rPr lang="de-DE" i="1">
                                  <a:solidFill>
                                    <a:schemeClr val="bg1"/>
                                  </a:solidFill>
                                  <a:latin typeface="Cambria Math" panose="02040503050406030204" pitchFamily="18" charset="0"/>
                                </a:rPr>
                              </m:ctrlPr>
                            </m:sSubPr>
                            <m:e>
                              <m:r>
                                <a:rPr lang="de-DE" i="1">
                                  <a:solidFill>
                                    <a:schemeClr val="bg1"/>
                                  </a:solidFill>
                                  <a:latin typeface="Cambria Math" panose="02040503050406030204" pitchFamily="18" charset="0"/>
                                </a:rPr>
                                <m:t>𝑚</m:t>
                              </m:r>
                            </m:e>
                            <m:sub>
                              <m:r>
                                <a:rPr lang="de-DE" i="1">
                                  <a:solidFill>
                                    <a:schemeClr val="bg1"/>
                                  </a:solidFill>
                                  <a:latin typeface="Cambria Math" charset="0"/>
                                </a:rPr>
                                <m:t>1</m:t>
                              </m:r>
                            </m:sub>
                          </m:sSub>
                        </m:oMath>
                      </m:oMathPara>
                    </a14:m>
                    <a:endParaRPr lang="en-GB" dirty="0">
                      <a:solidFill>
                        <a:schemeClr val="bg1"/>
                      </a:solidFill>
                    </a:endParaRPr>
                  </a:p>
                </p:txBody>
              </p:sp>
            </mc:Choice>
            <mc:Fallback xmlns="">
              <p:sp>
                <p:nvSpPr>
                  <p:cNvPr id="236" name="TextBox 235">
                    <a:extLst>
                      <a:ext uri="{FF2B5EF4-FFF2-40B4-BE49-F238E27FC236}">
                        <a16:creationId xmlns:a16="http://schemas.microsoft.com/office/drawing/2014/main" id="{5EE0BA65-D61C-8441-991F-240BE2F5CB3C}"/>
                      </a:ext>
                    </a:extLst>
                  </p:cNvPr>
                  <p:cNvSpPr txBox="1">
                    <a:spLocks noRot="1" noChangeAspect="1" noMove="1" noResize="1" noEditPoints="1" noAdjustHandles="1" noChangeArrowheads="1" noChangeShapeType="1" noTextEdit="1"/>
                  </p:cNvSpPr>
                  <p:nvPr/>
                </p:nvSpPr>
                <p:spPr>
                  <a:xfrm>
                    <a:off x="7967836" y="4070920"/>
                    <a:ext cx="1967040" cy="389513"/>
                  </a:xfrm>
                  <a:prstGeom prst="ellipse">
                    <a:avLst/>
                  </a:prstGeom>
                  <a:blipFill>
                    <a:blip r:embed="rId1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37" name="TextBox 236">
                    <a:extLst>
                      <a:ext uri="{FF2B5EF4-FFF2-40B4-BE49-F238E27FC236}">
                        <a16:creationId xmlns:a16="http://schemas.microsoft.com/office/drawing/2014/main" id="{1D422199-9035-1B4C-80F3-BEFE9E110857}"/>
                      </a:ext>
                    </a:extLst>
                  </p:cNvPr>
                  <p:cNvSpPr txBox="1"/>
                  <p:nvPr/>
                </p:nvSpPr>
                <p:spPr>
                  <a:xfrm>
                    <a:off x="9457311" y="4668235"/>
                    <a:ext cx="1276196" cy="389513"/>
                  </a:xfrm>
                  <a:prstGeom prst="ellipse">
                    <a:avLst/>
                  </a:prstGeom>
                  <a:solidFill>
                    <a:schemeClr val="tx1"/>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solidFill>
                                <a:schemeClr val="bg1"/>
                              </a:solidFill>
                              <a:latin typeface="Cambria Math" charset="0"/>
                            </a:rPr>
                            <m:t>𝑆𝑖𝑐𝑘</m:t>
                          </m:r>
                          <m:r>
                            <m:rPr>
                              <m:nor/>
                            </m:rPr>
                            <a:rPr lang="de-DE">
                              <a:solidFill>
                                <a:schemeClr val="bg1"/>
                              </a:solidFill>
                              <a:latin typeface="Cambria Math" charset="0"/>
                            </a:rPr>
                            <m:t>.</m:t>
                          </m:r>
                          <m:r>
                            <a:rPr lang="de-DE" i="1" smtClean="0">
                              <a:solidFill>
                                <a:schemeClr val="bg1"/>
                              </a:solidFill>
                              <a:latin typeface="Cambria Math" panose="02040503050406030204" pitchFamily="18" charset="0"/>
                            </a:rPr>
                            <m:t>𝑏𝑜𝑏</m:t>
                          </m:r>
                        </m:oMath>
                      </m:oMathPara>
                    </a14:m>
                    <a:endParaRPr lang="en-GB" dirty="0">
                      <a:solidFill>
                        <a:schemeClr val="bg1"/>
                      </a:solidFill>
                    </a:endParaRPr>
                  </a:p>
                </p:txBody>
              </p:sp>
            </mc:Choice>
            <mc:Fallback xmlns="">
              <p:sp>
                <p:nvSpPr>
                  <p:cNvPr id="237" name="TextBox 236">
                    <a:extLst>
                      <a:ext uri="{FF2B5EF4-FFF2-40B4-BE49-F238E27FC236}">
                        <a16:creationId xmlns:a16="http://schemas.microsoft.com/office/drawing/2014/main" id="{1D422199-9035-1B4C-80F3-BEFE9E110857}"/>
                      </a:ext>
                    </a:extLst>
                  </p:cNvPr>
                  <p:cNvSpPr txBox="1">
                    <a:spLocks noRot="1" noChangeAspect="1" noMove="1" noResize="1" noEditPoints="1" noAdjustHandles="1" noChangeArrowheads="1" noChangeShapeType="1" noTextEdit="1"/>
                  </p:cNvSpPr>
                  <p:nvPr/>
                </p:nvSpPr>
                <p:spPr>
                  <a:xfrm>
                    <a:off x="9457311" y="4668235"/>
                    <a:ext cx="1276196" cy="389513"/>
                  </a:xfrm>
                  <a:prstGeom prst="ellipse">
                    <a:avLst/>
                  </a:prstGeom>
                  <a:blipFill>
                    <a:blip r:embed="rId17"/>
                    <a:stretch>
                      <a:fillRect/>
                    </a:stretch>
                  </a:blipFill>
                  <a:ln>
                    <a:solidFill>
                      <a:schemeClr val="tx1"/>
                    </a:solidFill>
                  </a:ln>
                </p:spPr>
                <p:txBody>
                  <a:bodyPr/>
                  <a:lstStyle/>
                  <a:p>
                    <a:r>
                      <a:rPr lang="en-GB">
                        <a:noFill/>
                      </a:rPr>
                      <a:t> </a:t>
                    </a:r>
                  </a:p>
                </p:txBody>
              </p:sp>
            </mc:Fallback>
          </mc:AlternateContent>
          <p:cxnSp>
            <p:nvCxnSpPr>
              <p:cNvPr id="238" name="Straight Connector 237">
                <a:extLst>
                  <a:ext uri="{FF2B5EF4-FFF2-40B4-BE49-F238E27FC236}">
                    <a16:creationId xmlns:a16="http://schemas.microsoft.com/office/drawing/2014/main" id="{2614B846-B4FD-5C4C-9DD0-3B41FC06A0E4}"/>
                  </a:ext>
                </a:extLst>
              </p:cNvPr>
              <p:cNvCxnSpPr>
                <a:cxnSpLocks/>
                <a:stCxn id="246" idx="2"/>
                <a:endCxn id="237" idx="0"/>
              </p:cNvCxnSpPr>
              <p:nvPr/>
            </p:nvCxnSpPr>
            <p:spPr>
              <a:xfrm flipH="1">
                <a:off x="10095409" y="3860892"/>
                <a:ext cx="638097" cy="8073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503DDD30-2BEE-774A-81D5-800C8411E168}"/>
                  </a:ext>
                </a:extLst>
              </p:cNvPr>
              <p:cNvCxnSpPr>
                <a:cxnSpLocks/>
                <a:stCxn id="246" idx="1"/>
                <a:endCxn id="204" idx="5"/>
              </p:cNvCxnSpPr>
              <p:nvPr/>
            </p:nvCxnSpPr>
            <p:spPr>
              <a:xfrm flipH="1">
                <a:off x="6352056" y="3788892"/>
                <a:ext cx="4309450" cy="166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D34F2303-E3FE-E149-AAF7-D7B6604A617D}"/>
                  </a:ext>
                </a:extLst>
              </p:cNvPr>
              <p:cNvCxnSpPr>
                <a:cxnSpLocks/>
                <a:stCxn id="242" idx="1"/>
                <a:endCxn id="204" idx="5"/>
              </p:cNvCxnSpPr>
              <p:nvPr/>
            </p:nvCxnSpPr>
            <p:spPr>
              <a:xfrm flipH="1" flipV="1">
                <a:off x="6352056" y="3805524"/>
                <a:ext cx="2795095" cy="10574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6040A9A5-F4BD-FC4B-B3F9-99C738FD68FB}"/>
                  </a:ext>
                </a:extLst>
              </p:cNvPr>
              <p:cNvCxnSpPr>
                <a:cxnSpLocks/>
                <a:stCxn id="244" idx="1"/>
                <a:endCxn id="204" idx="5"/>
              </p:cNvCxnSpPr>
              <p:nvPr/>
            </p:nvCxnSpPr>
            <p:spPr>
              <a:xfrm flipH="1" flipV="1">
                <a:off x="6352056" y="3805524"/>
                <a:ext cx="3676136" cy="2998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8" name="Group 167">
              <a:extLst>
                <a:ext uri="{FF2B5EF4-FFF2-40B4-BE49-F238E27FC236}">
                  <a16:creationId xmlns:a16="http://schemas.microsoft.com/office/drawing/2014/main" id="{B7BAF88F-43FF-F541-BA2A-E874A9F69139}"/>
                </a:ext>
              </a:extLst>
            </p:cNvPr>
            <p:cNvGrpSpPr/>
            <p:nvPr/>
          </p:nvGrpSpPr>
          <p:grpSpPr>
            <a:xfrm>
              <a:off x="3842201" y="1990370"/>
              <a:ext cx="4639759" cy="3904757"/>
              <a:chOff x="3847952" y="1640772"/>
              <a:chExt cx="4639759" cy="3904757"/>
            </a:xfrm>
          </p:grpSpPr>
          <mc:AlternateContent xmlns:mc="http://schemas.openxmlformats.org/markup-compatibility/2006" xmlns:a14="http://schemas.microsoft.com/office/drawing/2010/main">
            <mc:Choice Requires="a14">
              <p:sp>
                <p:nvSpPr>
                  <p:cNvPr id="169" name="TextBox 168">
                    <a:extLst>
                      <a:ext uri="{FF2B5EF4-FFF2-40B4-BE49-F238E27FC236}">
                        <a16:creationId xmlns:a16="http://schemas.microsoft.com/office/drawing/2014/main" id="{E6E1DD11-EE2C-7849-8BBA-99FDD9326526}"/>
                      </a:ext>
                    </a:extLst>
                  </p:cNvPr>
                  <p:cNvSpPr txBox="1"/>
                  <p:nvPr/>
                </p:nvSpPr>
                <p:spPr>
                  <a:xfrm>
                    <a:off x="4196621" y="2661917"/>
                    <a:ext cx="1534068" cy="389513"/>
                  </a:xfrm>
                  <a:prstGeom prst="ellipse">
                    <a:avLst/>
                  </a:prstGeom>
                  <a:solidFill>
                    <a:schemeClr val="accent2"/>
                  </a:solidFill>
                  <a:ln>
                    <a:solidFill>
                      <a:schemeClr val="tx1"/>
                    </a:solidFill>
                  </a:ln>
                </p:spPr>
                <p:txBody>
                  <a:bodyPr wrap="none" lIns="0" tIns="0" rIns="0" bIns="0" rtlCol="0">
                    <a:spAutoFit/>
                  </a:bodyPr>
                  <a:lstStyle/>
                  <a:p>
                    <a:pPr marL="15875"/>
                    <a14:m>
                      <m:oMathPara xmlns:m="http://schemas.openxmlformats.org/officeDocument/2006/math">
                        <m:oMathParaPr>
                          <m:jc m:val="centerGroup"/>
                        </m:oMathParaPr>
                        <m:oMath xmlns:m="http://schemas.openxmlformats.org/officeDocument/2006/math">
                          <m:r>
                            <a:rPr lang="en-GB" i="1" smtClean="0">
                              <a:solidFill>
                                <a:schemeClr val="bg1"/>
                              </a:solidFill>
                              <a:latin typeface="Cambria Math" charset="0"/>
                            </a:rPr>
                            <m:t>𝑁𝑎𝑡</m:t>
                          </m:r>
                          <m:r>
                            <m:rPr>
                              <m:nor/>
                            </m:rPr>
                            <a:rPr lang="en-GB">
                              <a:solidFill>
                                <a:schemeClr val="bg1"/>
                              </a:solidFill>
                              <a:latin typeface="Cambria Math" charset="0"/>
                            </a:rPr>
                            <m:t>.</m:t>
                          </m:r>
                          <m:r>
                            <a:rPr lang="en-GB" i="1">
                              <a:solidFill>
                                <a:schemeClr val="bg1"/>
                              </a:solidFill>
                              <a:latin typeface="Cambria Math" panose="02040503050406030204" pitchFamily="18" charset="0"/>
                            </a:rPr>
                            <m:t>𝑓𝑙𝑜𝑜𝑑</m:t>
                          </m:r>
                        </m:oMath>
                      </m:oMathPara>
                    </a14:m>
                    <a:endParaRPr lang="en-GB" dirty="0">
                      <a:solidFill>
                        <a:schemeClr val="bg1"/>
                      </a:solidFill>
                    </a:endParaRPr>
                  </a:p>
                </p:txBody>
              </p:sp>
            </mc:Choice>
            <mc:Fallback xmlns="">
              <p:sp>
                <p:nvSpPr>
                  <p:cNvPr id="169" name="TextBox 168">
                    <a:extLst>
                      <a:ext uri="{FF2B5EF4-FFF2-40B4-BE49-F238E27FC236}">
                        <a16:creationId xmlns:a16="http://schemas.microsoft.com/office/drawing/2014/main" id="{E6E1DD11-EE2C-7849-8BBA-99FDD9326526}"/>
                      </a:ext>
                    </a:extLst>
                  </p:cNvPr>
                  <p:cNvSpPr txBox="1">
                    <a:spLocks noRot="1" noChangeAspect="1" noMove="1" noResize="1" noEditPoints="1" noAdjustHandles="1" noChangeArrowheads="1" noChangeShapeType="1" noTextEdit="1"/>
                  </p:cNvSpPr>
                  <p:nvPr/>
                </p:nvSpPr>
                <p:spPr>
                  <a:xfrm>
                    <a:off x="4196621" y="2661917"/>
                    <a:ext cx="1534068" cy="389513"/>
                  </a:xfrm>
                  <a:prstGeom prst="ellipse">
                    <a:avLst/>
                  </a:prstGeom>
                  <a:blipFill>
                    <a:blip r:embed="rId18"/>
                    <a:stretch>
                      <a:fillRect b="-6061"/>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0" name="TextBox 169">
                    <a:extLst>
                      <a:ext uri="{FF2B5EF4-FFF2-40B4-BE49-F238E27FC236}">
                        <a16:creationId xmlns:a16="http://schemas.microsoft.com/office/drawing/2014/main" id="{AE1A7128-EA67-E145-93B5-B1547780EBD5}"/>
                      </a:ext>
                    </a:extLst>
                  </p:cNvPr>
                  <p:cNvSpPr txBox="1"/>
                  <p:nvPr/>
                </p:nvSpPr>
                <p:spPr>
                  <a:xfrm>
                    <a:off x="6514831" y="2661917"/>
                    <a:ext cx="1289721" cy="389513"/>
                  </a:xfrm>
                  <a:prstGeom prst="ellipse">
                    <a:avLst/>
                  </a:prstGeom>
                  <a:solidFill>
                    <a:schemeClr val="accent2"/>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i="1" smtClean="0">
                              <a:solidFill>
                                <a:schemeClr val="bg1"/>
                              </a:solidFill>
                              <a:latin typeface="Cambria Math" panose="02040503050406030204" pitchFamily="18" charset="0"/>
                            </a:rPr>
                            <m:t>𝑁𝑎𝑡</m:t>
                          </m:r>
                          <m:r>
                            <m:rPr>
                              <m:nor/>
                            </m:rPr>
                            <a:rPr lang="en-GB">
                              <a:solidFill>
                                <a:schemeClr val="bg1"/>
                              </a:solidFill>
                              <a:latin typeface="Cambria Math" charset="0"/>
                            </a:rPr>
                            <m:t>.</m:t>
                          </m:r>
                          <m:r>
                            <a:rPr lang="en-GB" i="1">
                              <a:solidFill>
                                <a:schemeClr val="bg1"/>
                              </a:solidFill>
                              <a:latin typeface="Cambria Math" panose="02040503050406030204" pitchFamily="18" charset="0"/>
                            </a:rPr>
                            <m:t>𝑓𝑖𝑟𝑒</m:t>
                          </m:r>
                        </m:oMath>
                      </m:oMathPara>
                    </a14:m>
                    <a:endParaRPr lang="en-GB" dirty="0">
                      <a:solidFill>
                        <a:schemeClr val="bg1"/>
                      </a:solidFill>
                    </a:endParaRPr>
                  </a:p>
                </p:txBody>
              </p:sp>
            </mc:Choice>
            <mc:Fallback xmlns="">
              <p:sp>
                <p:nvSpPr>
                  <p:cNvPr id="170" name="TextBox 169">
                    <a:extLst>
                      <a:ext uri="{FF2B5EF4-FFF2-40B4-BE49-F238E27FC236}">
                        <a16:creationId xmlns:a16="http://schemas.microsoft.com/office/drawing/2014/main" id="{AE1A7128-EA67-E145-93B5-B1547780EBD5}"/>
                      </a:ext>
                    </a:extLst>
                  </p:cNvPr>
                  <p:cNvSpPr txBox="1">
                    <a:spLocks noRot="1" noChangeAspect="1" noMove="1" noResize="1" noEditPoints="1" noAdjustHandles="1" noChangeArrowheads="1" noChangeShapeType="1" noTextEdit="1"/>
                  </p:cNvSpPr>
                  <p:nvPr/>
                </p:nvSpPr>
                <p:spPr>
                  <a:xfrm>
                    <a:off x="6514831" y="2661917"/>
                    <a:ext cx="1289721" cy="389513"/>
                  </a:xfrm>
                  <a:prstGeom prst="ellipse">
                    <a:avLst/>
                  </a:prstGeom>
                  <a:blipFill>
                    <a:blip r:embed="rId19"/>
                    <a:stretch>
                      <a:fillRect b="-6061"/>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1" name="TextBox 170">
                    <a:extLst>
                      <a:ext uri="{FF2B5EF4-FFF2-40B4-BE49-F238E27FC236}">
                        <a16:creationId xmlns:a16="http://schemas.microsoft.com/office/drawing/2014/main" id="{C8496B0F-0CAF-5B41-BE74-C36800D7BF11}"/>
                      </a:ext>
                    </a:extLst>
                  </p:cNvPr>
                  <p:cNvSpPr txBox="1"/>
                  <p:nvPr/>
                </p:nvSpPr>
                <p:spPr>
                  <a:xfrm>
                    <a:off x="3944884" y="5150919"/>
                    <a:ext cx="1609807" cy="389513"/>
                  </a:xfrm>
                  <a:prstGeom prst="ellipse">
                    <a:avLst/>
                  </a:prstGeom>
                  <a:solidFill>
                    <a:srgbClr val="7030A0"/>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i="1" smtClean="0">
                              <a:solidFill>
                                <a:schemeClr val="bg1"/>
                              </a:solidFill>
                              <a:latin typeface="Cambria Math" charset="0"/>
                            </a:rPr>
                            <m:t>𝑇𝑟𝑎𝑣𝑒𝑙</m:t>
                          </m:r>
                          <m:r>
                            <m:rPr>
                              <m:nor/>
                            </m:rPr>
                            <a:rPr lang="en-GB">
                              <a:solidFill>
                                <a:schemeClr val="bg1"/>
                              </a:solidFill>
                              <a:latin typeface="Cambria Math" charset="0"/>
                            </a:rPr>
                            <m:t>.</m:t>
                          </m:r>
                          <m:r>
                            <a:rPr lang="en-GB" i="1" smtClean="0">
                              <a:solidFill>
                                <a:schemeClr val="bg1"/>
                              </a:solidFill>
                              <a:latin typeface="Cambria Math" charset="0"/>
                            </a:rPr>
                            <m:t>𝑒𝑣𝑒</m:t>
                          </m:r>
                        </m:oMath>
                      </m:oMathPara>
                    </a14:m>
                    <a:endParaRPr lang="en-GB" dirty="0">
                      <a:solidFill>
                        <a:schemeClr val="bg1"/>
                      </a:solidFill>
                    </a:endParaRPr>
                  </a:p>
                </p:txBody>
              </p:sp>
            </mc:Choice>
            <mc:Fallback xmlns="">
              <p:sp>
                <p:nvSpPr>
                  <p:cNvPr id="171" name="TextBox 170">
                    <a:extLst>
                      <a:ext uri="{FF2B5EF4-FFF2-40B4-BE49-F238E27FC236}">
                        <a16:creationId xmlns:a16="http://schemas.microsoft.com/office/drawing/2014/main" id="{C8496B0F-0CAF-5B41-BE74-C36800D7BF11}"/>
                      </a:ext>
                    </a:extLst>
                  </p:cNvPr>
                  <p:cNvSpPr txBox="1">
                    <a:spLocks noRot="1" noChangeAspect="1" noMove="1" noResize="1" noEditPoints="1" noAdjustHandles="1" noChangeArrowheads="1" noChangeShapeType="1" noTextEdit="1"/>
                  </p:cNvSpPr>
                  <p:nvPr/>
                </p:nvSpPr>
                <p:spPr>
                  <a:xfrm>
                    <a:off x="3944884" y="5150919"/>
                    <a:ext cx="1609807" cy="389513"/>
                  </a:xfrm>
                  <a:prstGeom prst="ellipse">
                    <a:avLst/>
                  </a:prstGeom>
                  <a:blipFill>
                    <a:blip r:embed="rId20"/>
                    <a:stretch>
                      <a:fillRect/>
                    </a:stretch>
                  </a:blipFill>
                  <a:ln>
                    <a:solidFill>
                      <a:schemeClr val="tx1"/>
                    </a:solidFill>
                  </a:ln>
                </p:spPr>
                <p:txBody>
                  <a:bodyPr/>
                  <a:lstStyle/>
                  <a:p>
                    <a:r>
                      <a:rPr lang="en-GB">
                        <a:noFill/>
                      </a:rPr>
                      <a:t> </a:t>
                    </a:r>
                  </a:p>
                </p:txBody>
              </p:sp>
            </mc:Fallback>
          </mc:AlternateContent>
          <p:cxnSp>
            <p:nvCxnSpPr>
              <p:cNvPr id="172" name="Straight Connector 171">
                <a:extLst>
                  <a:ext uri="{FF2B5EF4-FFF2-40B4-BE49-F238E27FC236}">
                    <a16:creationId xmlns:a16="http://schemas.microsoft.com/office/drawing/2014/main" id="{06CE5112-93D3-F744-854E-42C07C52A03B}"/>
                  </a:ext>
                </a:extLst>
              </p:cNvPr>
              <p:cNvCxnSpPr>
                <a:cxnSpLocks/>
                <a:stCxn id="224" idx="1"/>
                <a:endCxn id="169" idx="6"/>
              </p:cNvCxnSpPr>
              <p:nvPr/>
            </p:nvCxnSpPr>
            <p:spPr>
              <a:xfrm flipH="1">
                <a:off x="5730689" y="2856673"/>
                <a:ext cx="139616"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601EFAE0-954F-CE40-9373-FA78B58DBFDB}"/>
                  </a:ext>
                </a:extLst>
              </p:cNvPr>
              <p:cNvCxnSpPr>
                <a:cxnSpLocks/>
                <a:stCxn id="171" idx="0"/>
                <a:endCxn id="222" idx="2"/>
              </p:cNvCxnSpPr>
              <p:nvPr/>
            </p:nvCxnSpPr>
            <p:spPr>
              <a:xfrm flipV="1">
                <a:off x="4749788" y="4737872"/>
                <a:ext cx="4946" cy="4130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D782F388-2307-9346-8CB4-6F2BF28C094D}"/>
                  </a:ext>
                </a:extLst>
              </p:cNvPr>
              <p:cNvCxnSpPr>
                <a:cxnSpLocks/>
                <a:stCxn id="204" idx="4"/>
                <a:endCxn id="220" idx="0"/>
              </p:cNvCxnSpPr>
              <p:nvPr/>
            </p:nvCxnSpPr>
            <p:spPr>
              <a:xfrm flipH="1">
                <a:off x="5205145" y="3862567"/>
                <a:ext cx="884440" cy="7329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7A6CF12C-9495-1249-B5A0-F552BAFEEDD6}"/>
                  </a:ext>
                </a:extLst>
              </p:cNvPr>
              <p:cNvCxnSpPr>
                <a:cxnSpLocks/>
                <a:stCxn id="203" idx="2"/>
                <a:endCxn id="220" idx="3"/>
              </p:cNvCxnSpPr>
              <p:nvPr/>
            </p:nvCxnSpPr>
            <p:spPr>
              <a:xfrm flipH="1">
                <a:off x="5277145" y="4665872"/>
                <a:ext cx="141017" cy="16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C1122852-2FCD-E74E-9EE4-1D1084669B74}"/>
                  </a:ext>
                </a:extLst>
              </p:cNvPr>
              <p:cNvCxnSpPr>
                <a:cxnSpLocks/>
                <a:stCxn id="222" idx="0"/>
                <a:endCxn id="204" idx="4"/>
              </p:cNvCxnSpPr>
              <p:nvPr/>
            </p:nvCxnSpPr>
            <p:spPr>
              <a:xfrm flipV="1">
                <a:off x="4754734" y="3862567"/>
                <a:ext cx="1334851" cy="7313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8" name="Group 177">
                <a:extLst>
                  <a:ext uri="{FF2B5EF4-FFF2-40B4-BE49-F238E27FC236}">
                    <a16:creationId xmlns:a16="http://schemas.microsoft.com/office/drawing/2014/main" id="{9925BDBE-7F28-7F45-A3A9-9BE2E665E9AC}"/>
                  </a:ext>
                </a:extLst>
              </p:cNvPr>
              <p:cNvGrpSpPr/>
              <p:nvPr/>
            </p:nvGrpSpPr>
            <p:grpSpPr>
              <a:xfrm>
                <a:off x="5852909" y="2560892"/>
                <a:ext cx="190052" cy="367781"/>
                <a:chOff x="6667403" y="2704840"/>
                <a:chExt cx="190052" cy="367781"/>
              </a:xfrm>
            </p:grpSpPr>
            <p:sp>
              <p:nvSpPr>
                <p:cNvPr id="224" name="Rectangle 223">
                  <a:extLst>
                    <a:ext uri="{FF2B5EF4-FFF2-40B4-BE49-F238E27FC236}">
                      <a16:creationId xmlns:a16="http://schemas.microsoft.com/office/drawing/2014/main" id="{2F94C20B-4FB1-F74F-8BD7-5A678D9823E8}"/>
                    </a:ext>
                  </a:extLst>
                </p:cNvPr>
                <p:cNvSpPr/>
                <p:nvPr/>
              </p:nvSpPr>
              <p:spPr>
                <a:xfrm>
                  <a:off x="6684799" y="2928621"/>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mc:AlternateContent xmlns:mc="http://schemas.openxmlformats.org/markup-compatibility/2006" xmlns:a14="http://schemas.microsoft.com/office/drawing/2010/main">
              <mc:Choice Requires="a14">
                <p:sp>
                  <p:nvSpPr>
                    <p:cNvPr id="225" name="TextBox 224">
                      <a:extLst>
                        <a:ext uri="{FF2B5EF4-FFF2-40B4-BE49-F238E27FC236}">
                          <a16:creationId xmlns:a16="http://schemas.microsoft.com/office/drawing/2014/main" id="{A2B95C1B-6AE4-354A-B9EA-C71CC49C3880}"/>
                        </a:ext>
                      </a:extLst>
                    </p:cNvPr>
                    <p:cNvSpPr txBox="1"/>
                    <p:nvPr/>
                  </p:nvSpPr>
                  <p:spPr>
                    <a:xfrm>
                      <a:off x="6667403" y="2704840"/>
                      <a:ext cx="190052"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1</m:t>
                                </m:r>
                              </m:sub>
                            </m:sSub>
                          </m:oMath>
                        </m:oMathPara>
                      </a14:m>
                      <a:endParaRPr lang="en-GB" sz="1400" dirty="0">
                        <a:solidFill>
                          <a:schemeClr val="tx1"/>
                        </a:solidFill>
                      </a:endParaRPr>
                    </a:p>
                  </p:txBody>
                </p:sp>
              </mc:Choice>
              <mc:Fallback xmlns="">
                <p:sp>
                  <p:nvSpPr>
                    <p:cNvPr id="193" name="TextBox 192">
                      <a:extLst>
                        <a:ext uri="{FF2B5EF4-FFF2-40B4-BE49-F238E27FC236}">
                          <a16:creationId xmlns:a16="http://schemas.microsoft.com/office/drawing/2014/main" id="{6F0ACABE-84EF-5A4E-B40B-DEA96BC87685}"/>
                        </a:ext>
                      </a:extLst>
                    </p:cNvPr>
                    <p:cNvSpPr txBox="1">
                      <a:spLocks noRot="1" noChangeAspect="1" noMove="1" noResize="1" noEditPoints="1" noAdjustHandles="1" noChangeArrowheads="1" noChangeShapeType="1" noTextEdit="1"/>
                    </p:cNvSpPr>
                    <p:nvPr/>
                  </p:nvSpPr>
                  <p:spPr>
                    <a:xfrm>
                      <a:off x="6667403" y="2704840"/>
                      <a:ext cx="190052" cy="215444"/>
                    </a:xfrm>
                    <a:prstGeom prst="rect">
                      <a:avLst/>
                    </a:prstGeom>
                    <a:blipFill>
                      <a:blip r:embed="rId21"/>
                      <a:stretch>
                        <a:fillRect l="-37500" b="-27778"/>
                      </a:stretch>
                    </a:blipFill>
                  </p:spPr>
                  <p:txBody>
                    <a:bodyPr/>
                    <a:lstStyle/>
                    <a:p>
                      <a:r>
                        <a:rPr lang="en-GB">
                          <a:noFill/>
                        </a:rPr>
                        <a:t> </a:t>
                      </a:r>
                    </a:p>
                  </p:txBody>
                </p:sp>
              </mc:Fallback>
            </mc:AlternateContent>
          </p:grpSp>
          <p:grpSp>
            <p:nvGrpSpPr>
              <p:cNvPr id="179" name="Group 178">
                <a:extLst>
                  <a:ext uri="{FF2B5EF4-FFF2-40B4-BE49-F238E27FC236}">
                    <a16:creationId xmlns:a16="http://schemas.microsoft.com/office/drawing/2014/main" id="{BE165A5D-8065-4B45-92FC-2E9FCFB81D7E}"/>
                  </a:ext>
                </a:extLst>
              </p:cNvPr>
              <p:cNvGrpSpPr/>
              <p:nvPr/>
            </p:nvGrpSpPr>
            <p:grpSpPr>
              <a:xfrm>
                <a:off x="4652677" y="4361728"/>
                <a:ext cx="194219" cy="376144"/>
                <a:chOff x="5467171" y="4505676"/>
                <a:chExt cx="194219" cy="376144"/>
              </a:xfrm>
            </p:grpSpPr>
            <p:sp>
              <p:nvSpPr>
                <p:cNvPr id="222" name="Rectangle 221">
                  <a:extLst>
                    <a:ext uri="{FF2B5EF4-FFF2-40B4-BE49-F238E27FC236}">
                      <a16:creationId xmlns:a16="http://schemas.microsoft.com/office/drawing/2014/main" id="{344DFAA1-6C2E-C847-AB6D-9E5A29FE760C}"/>
                    </a:ext>
                  </a:extLst>
                </p:cNvPr>
                <p:cNvSpPr/>
                <p:nvPr/>
              </p:nvSpPr>
              <p:spPr>
                <a:xfrm>
                  <a:off x="5497228" y="4737820"/>
                  <a:ext cx="144000" cy="14400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mc:AlternateContent xmlns:mc="http://schemas.openxmlformats.org/markup-compatibility/2006" xmlns:a14="http://schemas.microsoft.com/office/drawing/2010/main">
              <mc:Choice Requires="a14">
                <p:sp>
                  <p:nvSpPr>
                    <p:cNvPr id="223" name="TextBox 222">
                      <a:extLst>
                        <a:ext uri="{FF2B5EF4-FFF2-40B4-BE49-F238E27FC236}">
                          <a16:creationId xmlns:a16="http://schemas.microsoft.com/office/drawing/2014/main" id="{5DA11D07-0659-D940-95D3-6218DA91FC70}"/>
                        </a:ext>
                      </a:extLst>
                    </p:cNvPr>
                    <p:cNvSpPr txBox="1"/>
                    <p:nvPr/>
                  </p:nvSpPr>
                  <p:spPr>
                    <a:xfrm>
                      <a:off x="5467171" y="4505676"/>
                      <a:ext cx="194219"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2</m:t>
                                </m:r>
                              </m:sub>
                            </m:sSub>
                          </m:oMath>
                        </m:oMathPara>
                      </a14:m>
                      <a:endParaRPr lang="en-GB" sz="1400" dirty="0">
                        <a:solidFill>
                          <a:schemeClr val="tx1"/>
                        </a:solidFill>
                      </a:endParaRPr>
                    </a:p>
                  </p:txBody>
                </p:sp>
              </mc:Choice>
              <mc:Fallback xmlns="">
                <p:sp>
                  <p:nvSpPr>
                    <p:cNvPr id="74" name="TextBox 73">
                      <a:extLst>
                        <a:ext uri="{FF2B5EF4-FFF2-40B4-BE49-F238E27FC236}">
                          <a16:creationId xmlns:a16="http://schemas.microsoft.com/office/drawing/2014/main" id="{4E94406F-0346-7E44-AAD6-6115D2F26F4A}"/>
                        </a:ext>
                      </a:extLst>
                    </p:cNvPr>
                    <p:cNvSpPr txBox="1">
                      <a:spLocks noRot="1" noChangeAspect="1" noMove="1" noResize="1" noEditPoints="1" noAdjustHandles="1" noChangeArrowheads="1" noChangeShapeType="1" noTextEdit="1"/>
                    </p:cNvSpPr>
                    <p:nvPr/>
                  </p:nvSpPr>
                  <p:spPr>
                    <a:xfrm>
                      <a:off x="5467171" y="4505676"/>
                      <a:ext cx="194219" cy="215444"/>
                    </a:xfrm>
                    <a:prstGeom prst="rect">
                      <a:avLst/>
                    </a:prstGeom>
                    <a:blipFill>
                      <a:blip r:embed="rId22"/>
                      <a:stretch>
                        <a:fillRect l="-35294" b="-33333"/>
                      </a:stretch>
                    </a:blipFill>
                  </p:spPr>
                  <p:txBody>
                    <a:bodyPr/>
                    <a:lstStyle/>
                    <a:p>
                      <a:r>
                        <a:rPr lang="en-GB">
                          <a:noFill/>
                        </a:rPr>
                        <a:t> </a:t>
                      </a:r>
                    </a:p>
                  </p:txBody>
                </p:sp>
              </mc:Fallback>
            </mc:AlternateContent>
          </p:grpSp>
          <p:grpSp>
            <p:nvGrpSpPr>
              <p:cNvPr id="180" name="Group 179">
                <a:extLst>
                  <a:ext uri="{FF2B5EF4-FFF2-40B4-BE49-F238E27FC236}">
                    <a16:creationId xmlns:a16="http://schemas.microsoft.com/office/drawing/2014/main" id="{22BE74FF-EF6D-A842-9269-202294B2F977}"/>
                  </a:ext>
                </a:extLst>
              </p:cNvPr>
              <p:cNvGrpSpPr/>
              <p:nvPr/>
            </p:nvGrpSpPr>
            <p:grpSpPr>
              <a:xfrm>
                <a:off x="5113863" y="4362082"/>
                <a:ext cx="194219" cy="377457"/>
                <a:chOff x="5928357" y="4506030"/>
                <a:chExt cx="194219" cy="377457"/>
              </a:xfrm>
            </p:grpSpPr>
            <p:sp>
              <p:nvSpPr>
                <p:cNvPr id="220" name="Rectangle 219">
                  <a:extLst>
                    <a:ext uri="{FF2B5EF4-FFF2-40B4-BE49-F238E27FC236}">
                      <a16:creationId xmlns:a16="http://schemas.microsoft.com/office/drawing/2014/main" id="{A656187C-E6A6-1E4E-95EB-EBE2099ACE89}"/>
                    </a:ext>
                  </a:extLst>
                </p:cNvPr>
                <p:cNvSpPr/>
                <p:nvPr/>
              </p:nvSpPr>
              <p:spPr>
                <a:xfrm>
                  <a:off x="5947639" y="4739487"/>
                  <a:ext cx="144000" cy="144000"/>
                </a:xfrm>
                <a:prstGeom prst="rect">
                  <a:avLst/>
                </a:prstGeom>
                <a:solidFill>
                  <a:schemeClr val="tx1">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lumMod val="40000"/>
                        <a:lumOff val="60000"/>
                      </a:schemeClr>
                    </a:solidFill>
                  </a:endParaRPr>
                </a:p>
              </p:txBody>
            </p:sp>
            <mc:AlternateContent xmlns:mc="http://schemas.openxmlformats.org/markup-compatibility/2006" xmlns:a14="http://schemas.microsoft.com/office/drawing/2010/main">
              <mc:Choice Requires="a14">
                <p:sp>
                  <p:nvSpPr>
                    <p:cNvPr id="221" name="TextBox 220">
                      <a:extLst>
                        <a:ext uri="{FF2B5EF4-FFF2-40B4-BE49-F238E27FC236}">
                          <a16:creationId xmlns:a16="http://schemas.microsoft.com/office/drawing/2014/main" id="{00773DAA-19D0-9D4D-8F40-FE37FDE8FDF4}"/>
                        </a:ext>
                      </a:extLst>
                    </p:cNvPr>
                    <p:cNvSpPr txBox="1"/>
                    <p:nvPr/>
                  </p:nvSpPr>
                  <p:spPr>
                    <a:xfrm>
                      <a:off x="5928357" y="4506030"/>
                      <a:ext cx="194219"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3</m:t>
                                </m:r>
                              </m:sub>
                            </m:sSub>
                          </m:oMath>
                        </m:oMathPara>
                      </a14:m>
                      <a:endParaRPr lang="en-GB" sz="1400" dirty="0">
                        <a:solidFill>
                          <a:schemeClr val="tx1"/>
                        </a:solidFill>
                      </a:endParaRPr>
                    </a:p>
                  </p:txBody>
                </p:sp>
              </mc:Choice>
              <mc:Fallback xmlns="">
                <p:sp>
                  <p:nvSpPr>
                    <p:cNvPr id="72" name="TextBox 71">
                      <a:extLst>
                        <a:ext uri="{FF2B5EF4-FFF2-40B4-BE49-F238E27FC236}">
                          <a16:creationId xmlns:a16="http://schemas.microsoft.com/office/drawing/2014/main" id="{DA81C451-E79E-9D4F-9E14-CEFD99F027E9}"/>
                        </a:ext>
                      </a:extLst>
                    </p:cNvPr>
                    <p:cNvSpPr txBox="1">
                      <a:spLocks noRot="1" noChangeAspect="1" noMove="1" noResize="1" noEditPoints="1" noAdjustHandles="1" noChangeArrowheads="1" noChangeShapeType="1" noTextEdit="1"/>
                    </p:cNvSpPr>
                    <p:nvPr/>
                  </p:nvSpPr>
                  <p:spPr>
                    <a:xfrm>
                      <a:off x="5928357" y="4506030"/>
                      <a:ext cx="194219" cy="215444"/>
                    </a:xfrm>
                    <a:prstGeom prst="rect">
                      <a:avLst/>
                    </a:prstGeom>
                    <a:blipFill>
                      <a:blip r:embed="rId23"/>
                      <a:stretch>
                        <a:fillRect l="-37500" b="-33333"/>
                      </a:stretch>
                    </a:blipFill>
                  </p:spPr>
                  <p:txBody>
                    <a:bodyPr/>
                    <a:lstStyle/>
                    <a:p>
                      <a:r>
                        <a:rPr lang="en-GB">
                          <a:noFill/>
                        </a:rPr>
                        <a:t> </a:t>
                      </a:r>
                    </a:p>
                  </p:txBody>
                </p:sp>
              </mc:Fallback>
            </mc:AlternateContent>
          </p:grpSp>
          <p:cxnSp>
            <p:nvCxnSpPr>
              <p:cNvPr id="181" name="Straight Connector 180">
                <a:extLst>
                  <a:ext uri="{FF2B5EF4-FFF2-40B4-BE49-F238E27FC236}">
                    <a16:creationId xmlns:a16="http://schemas.microsoft.com/office/drawing/2014/main" id="{51CCABBF-0219-684D-B13C-4BE69CF3B943}"/>
                  </a:ext>
                </a:extLst>
              </p:cNvPr>
              <p:cNvCxnSpPr>
                <a:cxnSpLocks/>
                <a:stCxn id="170" idx="2"/>
                <a:endCxn id="218" idx="3"/>
              </p:cNvCxnSpPr>
              <p:nvPr/>
            </p:nvCxnSpPr>
            <p:spPr>
              <a:xfrm flipH="1" flipV="1">
                <a:off x="6306202" y="2856673"/>
                <a:ext cx="208629"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C611D9D8-3F5C-6240-97FA-1B7C2EBF9B34}"/>
                  </a:ext>
                </a:extLst>
              </p:cNvPr>
              <p:cNvCxnSpPr>
                <a:cxnSpLocks/>
                <a:stCxn id="204" idx="0"/>
                <a:endCxn id="218" idx="2"/>
              </p:cNvCxnSpPr>
              <p:nvPr/>
            </p:nvCxnSpPr>
            <p:spPr>
              <a:xfrm flipV="1">
                <a:off x="6089585" y="2928673"/>
                <a:ext cx="144617" cy="544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0A86D3CC-B2BB-C44D-BC23-249D88E48400}"/>
                  </a:ext>
                </a:extLst>
              </p:cNvPr>
              <p:cNvCxnSpPr>
                <a:cxnSpLocks/>
                <a:stCxn id="216" idx="3"/>
                <a:endCxn id="169" idx="2"/>
              </p:cNvCxnSpPr>
              <p:nvPr/>
            </p:nvCxnSpPr>
            <p:spPr>
              <a:xfrm>
                <a:off x="4011827" y="2856673"/>
                <a:ext cx="18479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CB3F2BD8-7932-8D4E-AC44-DA75DE315BC9}"/>
                  </a:ext>
                </a:extLst>
              </p:cNvPr>
              <p:cNvCxnSpPr>
                <a:cxnSpLocks/>
                <a:stCxn id="170" idx="6"/>
                <a:endCxn id="214" idx="1"/>
              </p:cNvCxnSpPr>
              <p:nvPr/>
            </p:nvCxnSpPr>
            <p:spPr>
              <a:xfrm flipV="1">
                <a:off x="7804552" y="2856673"/>
                <a:ext cx="18479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58DADA96-96C2-9940-B3A3-089B394B33A9}"/>
                  </a:ext>
                </a:extLst>
              </p:cNvPr>
              <p:cNvCxnSpPr>
                <a:cxnSpLocks/>
                <a:stCxn id="200" idx="4"/>
                <a:endCxn id="224" idx="0"/>
              </p:cNvCxnSpPr>
              <p:nvPr/>
            </p:nvCxnSpPr>
            <p:spPr>
              <a:xfrm flipH="1">
                <a:off x="5942305" y="2488892"/>
                <a:ext cx="153253" cy="2957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E3EB8FCC-641D-DC47-84C3-F32594DB9EA9}"/>
                  </a:ext>
                </a:extLst>
              </p:cNvPr>
              <p:cNvCxnSpPr>
                <a:cxnSpLocks/>
                <a:stCxn id="200" idx="4"/>
                <a:endCxn id="218" idx="0"/>
              </p:cNvCxnSpPr>
              <p:nvPr/>
            </p:nvCxnSpPr>
            <p:spPr>
              <a:xfrm>
                <a:off x="6095558" y="2488892"/>
                <a:ext cx="138644" cy="2957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E6191256-E37B-5D4C-A7A2-74E902100F27}"/>
                  </a:ext>
                </a:extLst>
              </p:cNvPr>
              <p:cNvCxnSpPr>
                <a:cxnSpLocks/>
                <a:stCxn id="216" idx="3"/>
                <a:endCxn id="201" idx="3"/>
              </p:cNvCxnSpPr>
              <p:nvPr/>
            </p:nvCxnSpPr>
            <p:spPr>
              <a:xfrm flipV="1">
                <a:off x="4011827" y="1973242"/>
                <a:ext cx="1578483" cy="8834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EFA2F811-B112-0C42-B0F1-352B40B0C912}"/>
                  </a:ext>
                </a:extLst>
              </p:cNvPr>
              <p:cNvCxnSpPr>
                <a:cxnSpLocks/>
                <a:stCxn id="201" idx="5"/>
                <a:endCxn id="214" idx="1"/>
              </p:cNvCxnSpPr>
              <p:nvPr/>
            </p:nvCxnSpPr>
            <p:spPr>
              <a:xfrm>
                <a:off x="6588861" y="1973242"/>
                <a:ext cx="1400485" cy="8834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35171526-B1DC-EA44-8C3E-4B778515D3E3}"/>
                  </a:ext>
                </a:extLst>
              </p:cNvPr>
              <p:cNvCxnSpPr>
                <a:cxnSpLocks/>
                <a:stCxn id="216" idx="3"/>
                <a:endCxn id="204" idx="2"/>
              </p:cNvCxnSpPr>
              <p:nvPr/>
            </p:nvCxnSpPr>
            <p:spPr>
              <a:xfrm>
                <a:off x="4011827" y="2856673"/>
                <a:ext cx="1698433" cy="8111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8EAAC4F6-F66F-F44C-9F8A-80D6CBC3104F}"/>
                  </a:ext>
                </a:extLst>
              </p:cNvPr>
              <p:cNvCxnSpPr>
                <a:cxnSpLocks/>
                <a:stCxn id="214" idx="1"/>
                <a:endCxn id="204" idx="6"/>
              </p:cNvCxnSpPr>
              <p:nvPr/>
            </p:nvCxnSpPr>
            <p:spPr>
              <a:xfrm flipH="1">
                <a:off x="6468909" y="2856673"/>
                <a:ext cx="1520437" cy="8111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0C93EC47-F504-5F4A-A721-B6EF386F4095}"/>
                  </a:ext>
                </a:extLst>
              </p:cNvPr>
              <p:cNvCxnSpPr>
                <a:cxnSpLocks/>
                <a:stCxn id="220" idx="2"/>
                <a:endCxn id="205" idx="1"/>
              </p:cNvCxnSpPr>
              <p:nvPr/>
            </p:nvCxnSpPr>
            <p:spPr>
              <a:xfrm>
                <a:off x="5205145" y="4739539"/>
                <a:ext cx="455658" cy="2620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1DC6F2DB-5C8D-1142-9700-3F2E9308A1CC}"/>
                  </a:ext>
                </a:extLst>
              </p:cNvPr>
              <p:cNvCxnSpPr>
                <a:cxnSpLocks/>
                <a:stCxn id="204" idx="4"/>
                <a:endCxn id="212" idx="3"/>
              </p:cNvCxnSpPr>
              <p:nvPr/>
            </p:nvCxnSpPr>
            <p:spPr>
              <a:xfrm>
                <a:off x="6089585" y="3862567"/>
                <a:ext cx="1497515" cy="7912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5A8183EE-79EC-E64D-91C0-35C21993D2D3}"/>
                  </a:ext>
                </a:extLst>
              </p:cNvPr>
              <p:cNvCxnSpPr>
                <a:cxnSpLocks/>
                <a:stCxn id="205" idx="7"/>
                <a:endCxn id="212" idx="2"/>
              </p:cNvCxnSpPr>
              <p:nvPr/>
            </p:nvCxnSpPr>
            <p:spPr>
              <a:xfrm flipV="1">
                <a:off x="6542490" y="4725832"/>
                <a:ext cx="972610" cy="2757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5BE1811A-1C5F-104A-AD04-35BABAD7067C}"/>
                  </a:ext>
                </a:extLst>
              </p:cNvPr>
              <p:cNvCxnSpPr>
                <a:cxnSpLocks/>
                <a:stCxn id="212" idx="2"/>
                <a:endCxn id="202" idx="0"/>
              </p:cNvCxnSpPr>
              <p:nvPr/>
            </p:nvCxnSpPr>
            <p:spPr>
              <a:xfrm>
                <a:off x="7515100" y="4725832"/>
                <a:ext cx="1" cy="43018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96" name="Group 195">
                <a:extLst>
                  <a:ext uri="{FF2B5EF4-FFF2-40B4-BE49-F238E27FC236}">
                    <a16:creationId xmlns:a16="http://schemas.microsoft.com/office/drawing/2014/main" id="{0493E15C-6AA5-0142-AA70-6C7C57712466}"/>
                  </a:ext>
                </a:extLst>
              </p:cNvPr>
              <p:cNvGrpSpPr/>
              <p:nvPr/>
            </p:nvGrpSpPr>
            <p:grpSpPr>
              <a:xfrm>
                <a:off x="6136182" y="2560892"/>
                <a:ext cx="190052" cy="367781"/>
                <a:chOff x="6950676" y="2704840"/>
                <a:chExt cx="190052" cy="367781"/>
              </a:xfrm>
            </p:grpSpPr>
            <p:sp>
              <p:nvSpPr>
                <p:cNvPr id="218" name="Rectangle 217">
                  <a:extLst>
                    <a:ext uri="{FF2B5EF4-FFF2-40B4-BE49-F238E27FC236}">
                      <a16:creationId xmlns:a16="http://schemas.microsoft.com/office/drawing/2014/main" id="{E6BF1FF7-9076-7345-8040-95E56CB12A73}"/>
                    </a:ext>
                  </a:extLst>
                </p:cNvPr>
                <p:cNvSpPr/>
                <p:nvPr/>
              </p:nvSpPr>
              <p:spPr>
                <a:xfrm>
                  <a:off x="6976696" y="2928621"/>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mc:AlternateContent xmlns:mc="http://schemas.openxmlformats.org/markup-compatibility/2006" xmlns:a14="http://schemas.microsoft.com/office/drawing/2010/main">
              <mc:Choice Requires="a14">
                <p:sp>
                  <p:nvSpPr>
                    <p:cNvPr id="219" name="TextBox 218">
                      <a:extLst>
                        <a:ext uri="{FF2B5EF4-FFF2-40B4-BE49-F238E27FC236}">
                          <a16:creationId xmlns:a16="http://schemas.microsoft.com/office/drawing/2014/main" id="{2998A408-F92A-5841-9FBA-10795CA495EF}"/>
                        </a:ext>
                      </a:extLst>
                    </p:cNvPr>
                    <p:cNvSpPr txBox="1"/>
                    <p:nvPr/>
                  </p:nvSpPr>
                  <p:spPr>
                    <a:xfrm>
                      <a:off x="6950676" y="2704840"/>
                      <a:ext cx="190052"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i="1" smtClean="0">
                                    <a:solidFill>
                                      <a:schemeClr val="tx1"/>
                                    </a:solidFill>
                                    <a:latin typeface="Cambria Math" panose="02040503050406030204" pitchFamily="18" charset="0"/>
                                  </a:rPr>
                                </m:ctrlPr>
                              </m:sSubPr>
                              <m:e>
                                <m:r>
                                  <a:rPr lang="de-DE" sz="1400" i="1">
                                    <a:solidFill>
                                      <a:schemeClr val="tx1"/>
                                    </a:solidFill>
                                    <a:latin typeface="Cambria Math" panose="02040503050406030204" pitchFamily="18" charset="0"/>
                                  </a:rPr>
                                  <m:t>𝑓</m:t>
                                </m:r>
                              </m:e>
                              <m:sub>
                                <m:r>
                                  <a:rPr lang="de-DE" sz="1400" i="1">
                                    <a:solidFill>
                                      <a:schemeClr val="tx1"/>
                                    </a:solidFill>
                                    <a:latin typeface="Cambria Math" panose="02040503050406030204" pitchFamily="18" charset="0"/>
                                  </a:rPr>
                                  <m:t>1</m:t>
                                </m:r>
                              </m:sub>
                            </m:sSub>
                          </m:oMath>
                        </m:oMathPara>
                      </a14:m>
                      <a:endParaRPr lang="en-GB" sz="1400" dirty="0">
                        <a:solidFill>
                          <a:schemeClr val="tx1"/>
                        </a:solidFill>
                      </a:endParaRPr>
                    </a:p>
                  </p:txBody>
                </p:sp>
              </mc:Choice>
              <mc:Fallback xmlns="">
                <p:sp>
                  <p:nvSpPr>
                    <p:cNvPr id="187" name="TextBox 186">
                      <a:extLst>
                        <a:ext uri="{FF2B5EF4-FFF2-40B4-BE49-F238E27FC236}">
                          <a16:creationId xmlns:a16="http://schemas.microsoft.com/office/drawing/2014/main" id="{CAD7B5D5-BD07-1C43-8A51-00A153632509}"/>
                        </a:ext>
                      </a:extLst>
                    </p:cNvPr>
                    <p:cNvSpPr txBox="1">
                      <a:spLocks noRot="1" noChangeAspect="1" noMove="1" noResize="1" noEditPoints="1" noAdjustHandles="1" noChangeArrowheads="1" noChangeShapeType="1" noTextEdit="1"/>
                    </p:cNvSpPr>
                    <p:nvPr/>
                  </p:nvSpPr>
                  <p:spPr>
                    <a:xfrm>
                      <a:off x="6950676" y="2704840"/>
                      <a:ext cx="190052" cy="215444"/>
                    </a:xfrm>
                    <a:prstGeom prst="rect">
                      <a:avLst/>
                    </a:prstGeom>
                    <a:blipFill>
                      <a:blip r:embed="rId24"/>
                      <a:stretch>
                        <a:fillRect l="-37500" b="-27778"/>
                      </a:stretch>
                    </a:blipFill>
                  </p:spPr>
                  <p:txBody>
                    <a:bodyPr/>
                    <a:lstStyle/>
                    <a:p>
                      <a:r>
                        <a:rPr lang="en-GB">
                          <a:noFill/>
                        </a:rPr>
                        <a:t> </a:t>
                      </a:r>
                    </a:p>
                  </p:txBody>
                </p:sp>
              </mc:Fallback>
            </mc:AlternateContent>
          </p:grpSp>
          <p:grpSp>
            <p:nvGrpSpPr>
              <p:cNvPr id="197" name="Group 196">
                <a:extLst>
                  <a:ext uri="{FF2B5EF4-FFF2-40B4-BE49-F238E27FC236}">
                    <a16:creationId xmlns:a16="http://schemas.microsoft.com/office/drawing/2014/main" id="{5F363DF0-BE91-2645-826F-B40D47FE5CE9}"/>
                  </a:ext>
                </a:extLst>
              </p:cNvPr>
              <p:cNvGrpSpPr/>
              <p:nvPr/>
            </p:nvGrpSpPr>
            <p:grpSpPr>
              <a:xfrm>
                <a:off x="3847952" y="2560892"/>
                <a:ext cx="190052" cy="367781"/>
                <a:chOff x="4662446" y="2704840"/>
                <a:chExt cx="190052" cy="367781"/>
              </a:xfrm>
            </p:grpSpPr>
            <p:sp>
              <p:nvSpPr>
                <p:cNvPr id="216" name="Rectangle 215">
                  <a:extLst>
                    <a:ext uri="{FF2B5EF4-FFF2-40B4-BE49-F238E27FC236}">
                      <a16:creationId xmlns:a16="http://schemas.microsoft.com/office/drawing/2014/main" id="{EE56D7A9-2862-7A4C-BFDF-D7890DFBAC40}"/>
                    </a:ext>
                  </a:extLst>
                </p:cNvPr>
                <p:cNvSpPr/>
                <p:nvPr/>
              </p:nvSpPr>
              <p:spPr>
                <a:xfrm>
                  <a:off x="4682321" y="2928621"/>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mc:AlternateContent xmlns:mc="http://schemas.openxmlformats.org/markup-compatibility/2006" xmlns:a14="http://schemas.microsoft.com/office/drawing/2010/main">
              <mc:Choice Requires="a14">
                <p:sp>
                  <p:nvSpPr>
                    <p:cNvPr id="217" name="TextBox 216">
                      <a:extLst>
                        <a:ext uri="{FF2B5EF4-FFF2-40B4-BE49-F238E27FC236}">
                          <a16:creationId xmlns:a16="http://schemas.microsoft.com/office/drawing/2014/main" id="{35CE23E3-2B4F-0E48-A06D-E6DCBDC4C556}"/>
                        </a:ext>
                      </a:extLst>
                    </p:cNvPr>
                    <p:cNvSpPr txBox="1"/>
                    <p:nvPr/>
                  </p:nvSpPr>
                  <p:spPr>
                    <a:xfrm>
                      <a:off x="4662446" y="2704840"/>
                      <a:ext cx="190052"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1</m:t>
                                </m:r>
                              </m:sub>
                            </m:sSub>
                          </m:oMath>
                        </m:oMathPara>
                      </a14:m>
                      <a:endParaRPr lang="en-GB" sz="1400" dirty="0">
                        <a:solidFill>
                          <a:schemeClr val="tx1"/>
                        </a:solidFill>
                      </a:endParaRPr>
                    </a:p>
                  </p:txBody>
                </p:sp>
              </mc:Choice>
              <mc:Fallback xmlns="">
                <p:sp>
                  <p:nvSpPr>
                    <p:cNvPr id="68" name="TextBox 67">
                      <a:extLst>
                        <a:ext uri="{FF2B5EF4-FFF2-40B4-BE49-F238E27FC236}">
                          <a16:creationId xmlns:a16="http://schemas.microsoft.com/office/drawing/2014/main" id="{2C84EBCD-28B5-CF40-89B7-0841003239BE}"/>
                        </a:ext>
                      </a:extLst>
                    </p:cNvPr>
                    <p:cNvSpPr txBox="1">
                      <a:spLocks noRot="1" noChangeAspect="1" noMove="1" noResize="1" noEditPoints="1" noAdjustHandles="1" noChangeArrowheads="1" noChangeShapeType="1" noTextEdit="1"/>
                    </p:cNvSpPr>
                    <p:nvPr/>
                  </p:nvSpPr>
                  <p:spPr>
                    <a:xfrm>
                      <a:off x="4662446" y="2704840"/>
                      <a:ext cx="190052" cy="215444"/>
                    </a:xfrm>
                    <a:prstGeom prst="rect">
                      <a:avLst/>
                    </a:prstGeom>
                    <a:blipFill>
                      <a:blip r:embed="rId25"/>
                      <a:stretch>
                        <a:fillRect l="-37500" b="-27778"/>
                      </a:stretch>
                    </a:blipFill>
                  </p:spPr>
                  <p:txBody>
                    <a:bodyPr/>
                    <a:lstStyle/>
                    <a:p>
                      <a:r>
                        <a:rPr lang="en-GB">
                          <a:noFill/>
                        </a:rPr>
                        <a:t> </a:t>
                      </a:r>
                    </a:p>
                  </p:txBody>
                </p:sp>
              </mc:Fallback>
            </mc:AlternateContent>
          </p:grpSp>
          <p:grpSp>
            <p:nvGrpSpPr>
              <p:cNvPr id="198" name="Group 197">
                <a:extLst>
                  <a:ext uri="{FF2B5EF4-FFF2-40B4-BE49-F238E27FC236}">
                    <a16:creationId xmlns:a16="http://schemas.microsoft.com/office/drawing/2014/main" id="{5290D297-0154-A64F-98D0-E21B4E08A8D8}"/>
                  </a:ext>
                </a:extLst>
              </p:cNvPr>
              <p:cNvGrpSpPr/>
              <p:nvPr/>
            </p:nvGrpSpPr>
            <p:grpSpPr>
              <a:xfrm>
                <a:off x="7966320" y="2560892"/>
                <a:ext cx="190052" cy="367781"/>
                <a:chOff x="8780814" y="2704840"/>
                <a:chExt cx="190052" cy="367781"/>
              </a:xfrm>
            </p:grpSpPr>
            <p:sp>
              <p:nvSpPr>
                <p:cNvPr id="214" name="Rectangle 213">
                  <a:extLst>
                    <a:ext uri="{FF2B5EF4-FFF2-40B4-BE49-F238E27FC236}">
                      <a16:creationId xmlns:a16="http://schemas.microsoft.com/office/drawing/2014/main" id="{D9CBF620-2148-6D4E-8DFD-ABBCB2EDCC1E}"/>
                    </a:ext>
                  </a:extLst>
                </p:cNvPr>
                <p:cNvSpPr/>
                <p:nvPr/>
              </p:nvSpPr>
              <p:spPr>
                <a:xfrm>
                  <a:off x="8803840" y="2928621"/>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mc:AlternateContent xmlns:mc="http://schemas.openxmlformats.org/markup-compatibility/2006" xmlns:a14="http://schemas.microsoft.com/office/drawing/2010/main">
              <mc:Choice Requires="a14">
                <p:sp>
                  <p:nvSpPr>
                    <p:cNvPr id="215" name="TextBox 214">
                      <a:extLst>
                        <a:ext uri="{FF2B5EF4-FFF2-40B4-BE49-F238E27FC236}">
                          <a16:creationId xmlns:a16="http://schemas.microsoft.com/office/drawing/2014/main" id="{3DAF09CB-DDA2-AB45-BBBA-F275B98F48C0}"/>
                        </a:ext>
                      </a:extLst>
                    </p:cNvPr>
                    <p:cNvSpPr txBox="1"/>
                    <p:nvPr/>
                  </p:nvSpPr>
                  <p:spPr>
                    <a:xfrm>
                      <a:off x="8780814" y="2704840"/>
                      <a:ext cx="190052"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i="1" smtClean="0">
                                    <a:solidFill>
                                      <a:schemeClr val="tx1"/>
                                    </a:solidFill>
                                    <a:latin typeface="Cambria Math" panose="02040503050406030204" pitchFamily="18" charset="0"/>
                                  </a:rPr>
                                </m:ctrlPr>
                              </m:sSubPr>
                              <m:e>
                                <m:r>
                                  <a:rPr lang="de-DE" sz="1400" i="1">
                                    <a:solidFill>
                                      <a:schemeClr val="tx1"/>
                                    </a:solidFill>
                                    <a:latin typeface="Cambria Math" panose="02040503050406030204" pitchFamily="18" charset="0"/>
                                  </a:rPr>
                                  <m:t>𝑓</m:t>
                                </m:r>
                              </m:e>
                              <m:sub>
                                <m:r>
                                  <a:rPr lang="de-DE" sz="1400" i="1">
                                    <a:solidFill>
                                      <a:schemeClr val="tx1"/>
                                    </a:solidFill>
                                    <a:latin typeface="Cambria Math" panose="02040503050406030204" pitchFamily="18" charset="0"/>
                                  </a:rPr>
                                  <m:t>1</m:t>
                                </m:r>
                              </m:sub>
                            </m:sSub>
                          </m:oMath>
                        </m:oMathPara>
                      </a14:m>
                      <a:endParaRPr lang="en-GB" sz="1400" dirty="0">
                        <a:solidFill>
                          <a:schemeClr val="tx1"/>
                        </a:solidFill>
                      </a:endParaRPr>
                    </a:p>
                  </p:txBody>
                </p:sp>
              </mc:Choice>
              <mc:Fallback xmlns="">
                <p:sp>
                  <p:nvSpPr>
                    <p:cNvPr id="66" name="TextBox 65">
                      <a:extLst>
                        <a:ext uri="{FF2B5EF4-FFF2-40B4-BE49-F238E27FC236}">
                          <a16:creationId xmlns:a16="http://schemas.microsoft.com/office/drawing/2014/main" id="{9C711483-E76E-F04C-85DF-49A081FA0E16}"/>
                        </a:ext>
                      </a:extLst>
                    </p:cNvPr>
                    <p:cNvSpPr txBox="1">
                      <a:spLocks noRot="1" noChangeAspect="1" noMove="1" noResize="1" noEditPoints="1" noAdjustHandles="1" noChangeArrowheads="1" noChangeShapeType="1" noTextEdit="1"/>
                    </p:cNvSpPr>
                    <p:nvPr/>
                  </p:nvSpPr>
                  <p:spPr>
                    <a:xfrm>
                      <a:off x="8780814" y="2704840"/>
                      <a:ext cx="190052" cy="215444"/>
                    </a:xfrm>
                    <a:prstGeom prst="rect">
                      <a:avLst/>
                    </a:prstGeom>
                    <a:blipFill>
                      <a:blip r:embed="rId26"/>
                      <a:stretch>
                        <a:fillRect l="-37500" b="-27778"/>
                      </a:stretch>
                    </a:blipFill>
                  </p:spPr>
                  <p:txBody>
                    <a:bodyPr/>
                    <a:lstStyle/>
                    <a:p>
                      <a:r>
                        <a:rPr lang="en-GB">
                          <a:noFill/>
                        </a:rPr>
                        <a:t> </a:t>
                      </a:r>
                    </a:p>
                  </p:txBody>
                </p:sp>
              </mc:Fallback>
            </mc:AlternateContent>
          </p:grpSp>
          <p:grpSp>
            <p:nvGrpSpPr>
              <p:cNvPr id="199" name="Group 198">
                <a:extLst>
                  <a:ext uri="{FF2B5EF4-FFF2-40B4-BE49-F238E27FC236}">
                    <a16:creationId xmlns:a16="http://schemas.microsoft.com/office/drawing/2014/main" id="{7306D463-FDE8-6049-AACF-AE61DB880EFB}"/>
                  </a:ext>
                </a:extLst>
              </p:cNvPr>
              <p:cNvGrpSpPr/>
              <p:nvPr/>
            </p:nvGrpSpPr>
            <p:grpSpPr>
              <a:xfrm>
                <a:off x="7417990" y="4362082"/>
                <a:ext cx="194219" cy="363750"/>
                <a:chOff x="8232484" y="4506030"/>
                <a:chExt cx="194219" cy="363750"/>
              </a:xfrm>
            </p:grpSpPr>
            <p:sp>
              <p:nvSpPr>
                <p:cNvPr id="212" name="Rectangle 211">
                  <a:extLst>
                    <a:ext uri="{FF2B5EF4-FFF2-40B4-BE49-F238E27FC236}">
                      <a16:creationId xmlns:a16="http://schemas.microsoft.com/office/drawing/2014/main" id="{C8E6EA66-F1CB-044B-869D-0124BE68DB48}"/>
                    </a:ext>
                  </a:extLst>
                </p:cNvPr>
                <p:cNvSpPr/>
                <p:nvPr/>
              </p:nvSpPr>
              <p:spPr>
                <a:xfrm>
                  <a:off x="8257594" y="4725780"/>
                  <a:ext cx="144000" cy="144000"/>
                </a:xfrm>
                <a:prstGeom prst="rect">
                  <a:avLst/>
                </a:prstGeom>
                <a:solidFill>
                  <a:schemeClr val="tx1">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lumMod val="40000"/>
                        <a:lumOff val="60000"/>
                      </a:schemeClr>
                    </a:solidFill>
                  </a:endParaRPr>
                </a:p>
              </p:txBody>
            </p:sp>
            <mc:AlternateContent xmlns:mc="http://schemas.openxmlformats.org/markup-compatibility/2006" xmlns:a14="http://schemas.microsoft.com/office/drawing/2010/main">
              <mc:Choice Requires="a14">
                <p:sp>
                  <p:nvSpPr>
                    <p:cNvPr id="213" name="TextBox 212">
                      <a:extLst>
                        <a:ext uri="{FF2B5EF4-FFF2-40B4-BE49-F238E27FC236}">
                          <a16:creationId xmlns:a16="http://schemas.microsoft.com/office/drawing/2014/main" id="{75A288DB-F586-6048-91A6-6DFE6114D4B9}"/>
                        </a:ext>
                      </a:extLst>
                    </p:cNvPr>
                    <p:cNvSpPr txBox="1"/>
                    <p:nvPr/>
                  </p:nvSpPr>
                  <p:spPr>
                    <a:xfrm>
                      <a:off x="8232484" y="4506030"/>
                      <a:ext cx="194219"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3</m:t>
                                </m:r>
                              </m:sub>
                            </m:sSub>
                          </m:oMath>
                        </m:oMathPara>
                      </a14:m>
                      <a:endParaRPr lang="en-GB" sz="1400" dirty="0">
                        <a:solidFill>
                          <a:schemeClr val="tx1"/>
                        </a:solidFill>
                      </a:endParaRPr>
                    </a:p>
                  </p:txBody>
                </p:sp>
              </mc:Choice>
              <mc:Fallback xmlns="">
                <p:sp>
                  <p:nvSpPr>
                    <p:cNvPr id="64" name="TextBox 63">
                      <a:extLst>
                        <a:ext uri="{FF2B5EF4-FFF2-40B4-BE49-F238E27FC236}">
                          <a16:creationId xmlns:a16="http://schemas.microsoft.com/office/drawing/2014/main" id="{65BEA312-1820-4D44-90EE-368A35BF3543}"/>
                        </a:ext>
                      </a:extLst>
                    </p:cNvPr>
                    <p:cNvSpPr txBox="1">
                      <a:spLocks noRot="1" noChangeAspect="1" noMove="1" noResize="1" noEditPoints="1" noAdjustHandles="1" noChangeArrowheads="1" noChangeShapeType="1" noTextEdit="1"/>
                    </p:cNvSpPr>
                    <p:nvPr/>
                  </p:nvSpPr>
                  <p:spPr>
                    <a:xfrm>
                      <a:off x="8232484" y="4506030"/>
                      <a:ext cx="194219" cy="215444"/>
                    </a:xfrm>
                    <a:prstGeom prst="rect">
                      <a:avLst/>
                    </a:prstGeom>
                    <a:blipFill>
                      <a:blip r:embed="rId27"/>
                      <a:stretch>
                        <a:fillRect l="-37500" b="-33333"/>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200" name="TextBox 199">
                    <a:extLst>
                      <a:ext uri="{FF2B5EF4-FFF2-40B4-BE49-F238E27FC236}">
                        <a16:creationId xmlns:a16="http://schemas.microsoft.com/office/drawing/2014/main" id="{90FEB904-F306-DB40-813D-5A84113BD826}"/>
                      </a:ext>
                    </a:extLst>
                  </p:cNvPr>
                  <p:cNvSpPr txBox="1"/>
                  <p:nvPr/>
                </p:nvSpPr>
                <p:spPr>
                  <a:xfrm>
                    <a:off x="5455882" y="2099379"/>
                    <a:ext cx="1279352" cy="389513"/>
                  </a:xfrm>
                  <a:prstGeom prst="ellipse">
                    <a:avLst/>
                  </a:prstGeom>
                  <a:solidFill>
                    <a:schemeClr val="accent2"/>
                  </a:solidFill>
                  <a:ln>
                    <a:solidFill>
                      <a:schemeClr val="tx1"/>
                    </a:solidFill>
                  </a:ln>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r>
                            <a:rPr lang="de-DE" i="1" smtClean="0">
                              <a:solidFill>
                                <a:schemeClr val="bg1"/>
                              </a:solidFill>
                              <a:latin typeface="Cambria Math" panose="02040503050406030204" pitchFamily="18" charset="0"/>
                            </a:rPr>
                            <m:t>𝐴𝑐𝑐</m:t>
                          </m:r>
                          <m:r>
                            <m:rPr>
                              <m:nor/>
                            </m:rPr>
                            <a:rPr lang="en-GB">
                              <a:solidFill>
                                <a:schemeClr val="bg1"/>
                              </a:solidFill>
                              <a:latin typeface="Cambria Math" charset="0"/>
                            </a:rPr>
                            <m:t>.</m:t>
                          </m:r>
                          <m:r>
                            <a:rPr lang="de-DE" b="0" i="1" smtClean="0">
                              <a:solidFill>
                                <a:schemeClr val="bg1"/>
                              </a:solidFill>
                              <a:latin typeface="Cambria Math" panose="02040503050406030204" pitchFamily="18" charset="0"/>
                            </a:rPr>
                            <m:t>𝑛𝑢𝑐𝑙</m:t>
                          </m:r>
                        </m:oMath>
                      </m:oMathPara>
                    </a14:m>
                    <a:endParaRPr lang="en-GB" dirty="0">
                      <a:solidFill>
                        <a:schemeClr val="bg1"/>
                      </a:solidFill>
                    </a:endParaRPr>
                  </a:p>
                </p:txBody>
              </p:sp>
            </mc:Choice>
            <mc:Fallback xmlns="">
              <p:sp>
                <p:nvSpPr>
                  <p:cNvPr id="200" name="TextBox 199">
                    <a:extLst>
                      <a:ext uri="{FF2B5EF4-FFF2-40B4-BE49-F238E27FC236}">
                        <a16:creationId xmlns:a16="http://schemas.microsoft.com/office/drawing/2014/main" id="{90FEB904-F306-DB40-813D-5A84113BD826}"/>
                      </a:ext>
                    </a:extLst>
                  </p:cNvPr>
                  <p:cNvSpPr txBox="1">
                    <a:spLocks noRot="1" noChangeAspect="1" noMove="1" noResize="1" noEditPoints="1" noAdjustHandles="1" noChangeArrowheads="1" noChangeShapeType="1" noTextEdit="1"/>
                  </p:cNvSpPr>
                  <p:nvPr/>
                </p:nvSpPr>
                <p:spPr>
                  <a:xfrm>
                    <a:off x="5455882" y="2099379"/>
                    <a:ext cx="1279352" cy="389513"/>
                  </a:xfrm>
                  <a:prstGeom prst="ellipse">
                    <a:avLst/>
                  </a:prstGeom>
                  <a:blipFill>
                    <a:blip r:embed="rId2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1" name="TextBox 200">
                    <a:extLst>
                      <a:ext uri="{FF2B5EF4-FFF2-40B4-BE49-F238E27FC236}">
                        <a16:creationId xmlns:a16="http://schemas.microsoft.com/office/drawing/2014/main" id="{51F74A35-8FAD-4F4A-BE8E-0E4F3890AF3F}"/>
                      </a:ext>
                    </a:extLst>
                  </p:cNvPr>
                  <p:cNvSpPr txBox="1"/>
                  <p:nvPr/>
                </p:nvSpPr>
                <p:spPr>
                  <a:xfrm>
                    <a:off x="5383503" y="1640772"/>
                    <a:ext cx="1412165" cy="389513"/>
                  </a:xfrm>
                  <a:prstGeom prst="ellipse">
                    <a:avLst/>
                  </a:prstGeom>
                  <a:solidFill>
                    <a:schemeClr val="accent2"/>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solidFill>
                                <a:schemeClr val="bg1"/>
                              </a:solidFill>
                              <a:latin typeface="Cambria Math" panose="02040503050406030204" pitchFamily="18" charset="0"/>
                            </a:rPr>
                            <m:t>𝐴𝑐𝑐</m:t>
                          </m:r>
                          <m:r>
                            <m:rPr>
                              <m:nor/>
                            </m:rPr>
                            <a:rPr lang="en-GB">
                              <a:solidFill>
                                <a:schemeClr val="bg1"/>
                              </a:solidFill>
                              <a:latin typeface="Cambria Math" charset="0"/>
                            </a:rPr>
                            <m:t>.</m:t>
                          </m:r>
                          <m:r>
                            <a:rPr lang="de-DE" i="1">
                              <a:solidFill>
                                <a:schemeClr val="bg1"/>
                              </a:solidFill>
                              <a:latin typeface="Cambria Math" panose="02040503050406030204" pitchFamily="18" charset="0"/>
                            </a:rPr>
                            <m:t>𝑐h𝑒𝑚</m:t>
                          </m:r>
                        </m:oMath>
                      </m:oMathPara>
                    </a14:m>
                    <a:endParaRPr lang="en-GB" dirty="0">
                      <a:solidFill>
                        <a:schemeClr val="bg1"/>
                      </a:solidFill>
                    </a:endParaRPr>
                  </a:p>
                </p:txBody>
              </p:sp>
            </mc:Choice>
            <mc:Fallback xmlns="">
              <p:sp>
                <p:nvSpPr>
                  <p:cNvPr id="201" name="TextBox 200">
                    <a:extLst>
                      <a:ext uri="{FF2B5EF4-FFF2-40B4-BE49-F238E27FC236}">
                        <a16:creationId xmlns:a16="http://schemas.microsoft.com/office/drawing/2014/main" id="{51F74A35-8FAD-4F4A-BE8E-0E4F3890AF3F}"/>
                      </a:ext>
                    </a:extLst>
                  </p:cNvPr>
                  <p:cNvSpPr txBox="1">
                    <a:spLocks noRot="1" noChangeAspect="1" noMove="1" noResize="1" noEditPoints="1" noAdjustHandles="1" noChangeArrowheads="1" noChangeShapeType="1" noTextEdit="1"/>
                  </p:cNvSpPr>
                  <p:nvPr/>
                </p:nvSpPr>
                <p:spPr>
                  <a:xfrm>
                    <a:off x="5383503" y="1640772"/>
                    <a:ext cx="1412165" cy="389513"/>
                  </a:xfrm>
                  <a:prstGeom prst="ellipse">
                    <a:avLst/>
                  </a:prstGeom>
                  <a:blipFill>
                    <a:blip r:embed="rId29"/>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2" name="TextBox 201">
                    <a:extLst>
                      <a:ext uri="{FF2B5EF4-FFF2-40B4-BE49-F238E27FC236}">
                        <a16:creationId xmlns:a16="http://schemas.microsoft.com/office/drawing/2014/main" id="{9B015ECE-1A11-BD41-9DEC-3BEC40C9204A}"/>
                      </a:ext>
                    </a:extLst>
                  </p:cNvPr>
                  <p:cNvSpPr txBox="1"/>
                  <p:nvPr/>
                </p:nvSpPr>
                <p:spPr>
                  <a:xfrm>
                    <a:off x="6542490" y="5156016"/>
                    <a:ext cx="1945221" cy="389513"/>
                  </a:xfrm>
                  <a:prstGeom prst="ellipse">
                    <a:avLst/>
                  </a:prstGeom>
                  <a:solidFill>
                    <a:schemeClr val="accent6"/>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i="1" smtClean="0">
                              <a:solidFill>
                                <a:schemeClr val="bg1"/>
                              </a:solidFill>
                              <a:latin typeface="Cambria Math" charset="0"/>
                            </a:rPr>
                            <m:t>𝑇𝑟𝑒𝑎𝑡</m:t>
                          </m:r>
                          <m:r>
                            <m:rPr>
                              <m:nor/>
                            </m:rPr>
                            <a:rPr lang="en-GB">
                              <a:solidFill>
                                <a:schemeClr val="bg1"/>
                              </a:solidFill>
                              <a:latin typeface="Cambria Math" charset="0"/>
                            </a:rPr>
                            <m:t>.</m:t>
                          </m:r>
                          <m:r>
                            <a:rPr lang="en-GB" i="1" smtClean="0">
                              <a:solidFill>
                                <a:schemeClr val="bg1"/>
                              </a:solidFill>
                              <a:latin typeface="Cambria Math" charset="0"/>
                            </a:rPr>
                            <m:t>𝑒𝑣𝑒</m:t>
                          </m:r>
                          <m:r>
                            <m:rPr>
                              <m:nor/>
                            </m:rPr>
                            <a:rPr lang="en-GB">
                              <a:solidFill>
                                <a:schemeClr val="bg1"/>
                              </a:solidFill>
                              <a:latin typeface="Cambria Math" charset="0"/>
                            </a:rPr>
                            <m:t>.</m:t>
                          </m:r>
                          <m:sSub>
                            <m:sSubPr>
                              <m:ctrlPr>
                                <a:rPr lang="en-GB" i="1">
                                  <a:solidFill>
                                    <a:schemeClr val="bg1"/>
                                  </a:solidFill>
                                  <a:latin typeface="Cambria Math" panose="02040503050406030204" pitchFamily="18" charset="0"/>
                                </a:rPr>
                              </m:ctrlPr>
                            </m:sSubPr>
                            <m:e>
                              <m:r>
                                <a:rPr lang="en-GB" i="1">
                                  <a:solidFill>
                                    <a:schemeClr val="bg1"/>
                                  </a:solidFill>
                                  <a:latin typeface="Cambria Math" panose="02040503050406030204" pitchFamily="18" charset="0"/>
                                </a:rPr>
                                <m:t>𝑚</m:t>
                              </m:r>
                            </m:e>
                            <m:sub>
                              <m:r>
                                <a:rPr lang="en-GB" i="1">
                                  <a:solidFill>
                                    <a:schemeClr val="bg1"/>
                                  </a:solidFill>
                                  <a:latin typeface="Cambria Math" charset="0"/>
                                </a:rPr>
                                <m:t>2</m:t>
                              </m:r>
                            </m:sub>
                          </m:sSub>
                        </m:oMath>
                      </m:oMathPara>
                    </a14:m>
                    <a:endParaRPr lang="en-GB" dirty="0">
                      <a:solidFill>
                        <a:schemeClr val="bg1"/>
                      </a:solidFill>
                    </a:endParaRPr>
                  </a:p>
                </p:txBody>
              </p:sp>
            </mc:Choice>
            <mc:Fallback xmlns="">
              <p:sp>
                <p:nvSpPr>
                  <p:cNvPr id="202" name="TextBox 201">
                    <a:extLst>
                      <a:ext uri="{FF2B5EF4-FFF2-40B4-BE49-F238E27FC236}">
                        <a16:creationId xmlns:a16="http://schemas.microsoft.com/office/drawing/2014/main" id="{9B015ECE-1A11-BD41-9DEC-3BEC40C9204A}"/>
                      </a:ext>
                    </a:extLst>
                  </p:cNvPr>
                  <p:cNvSpPr txBox="1">
                    <a:spLocks noRot="1" noChangeAspect="1" noMove="1" noResize="1" noEditPoints="1" noAdjustHandles="1" noChangeArrowheads="1" noChangeShapeType="1" noTextEdit="1"/>
                  </p:cNvSpPr>
                  <p:nvPr/>
                </p:nvSpPr>
                <p:spPr>
                  <a:xfrm>
                    <a:off x="6542490" y="5156016"/>
                    <a:ext cx="1945221" cy="389513"/>
                  </a:xfrm>
                  <a:prstGeom prst="ellipse">
                    <a:avLst/>
                  </a:prstGeom>
                  <a:blipFill>
                    <a:blip r:embed="rId30"/>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3" name="TextBox 202">
                    <a:extLst>
                      <a:ext uri="{FF2B5EF4-FFF2-40B4-BE49-F238E27FC236}">
                        <a16:creationId xmlns:a16="http://schemas.microsoft.com/office/drawing/2014/main" id="{5D2FC5DC-674C-584A-9937-7A2D004377D4}"/>
                      </a:ext>
                    </a:extLst>
                  </p:cNvPr>
                  <p:cNvSpPr txBox="1"/>
                  <p:nvPr/>
                </p:nvSpPr>
                <p:spPr>
                  <a:xfrm>
                    <a:off x="5418162" y="4471115"/>
                    <a:ext cx="1937738" cy="389513"/>
                  </a:xfrm>
                  <a:prstGeom prst="ellipse">
                    <a:avLst/>
                  </a:prstGeom>
                  <a:solidFill>
                    <a:schemeClr val="accent6"/>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i="1" smtClean="0">
                              <a:solidFill>
                                <a:schemeClr val="bg1"/>
                              </a:solidFill>
                              <a:latin typeface="Cambria Math" charset="0"/>
                            </a:rPr>
                            <m:t>𝑇𝑟𝑒𝑎𝑡</m:t>
                          </m:r>
                          <m:r>
                            <m:rPr>
                              <m:nor/>
                            </m:rPr>
                            <a:rPr lang="en-GB">
                              <a:solidFill>
                                <a:schemeClr val="bg1"/>
                              </a:solidFill>
                              <a:latin typeface="Cambria Math" charset="0"/>
                            </a:rPr>
                            <m:t>.</m:t>
                          </m:r>
                          <m:r>
                            <a:rPr lang="en-GB" i="1" smtClean="0">
                              <a:solidFill>
                                <a:schemeClr val="bg1"/>
                              </a:solidFill>
                              <a:latin typeface="Cambria Math" charset="0"/>
                            </a:rPr>
                            <m:t>𝑒𝑣𝑒</m:t>
                          </m:r>
                          <m:r>
                            <m:rPr>
                              <m:nor/>
                            </m:rPr>
                            <a:rPr lang="en-GB">
                              <a:solidFill>
                                <a:schemeClr val="bg1"/>
                              </a:solidFill>
                              <a:latin typeface="Cambria Math" charset="0"/>
                            </a:rPr>
                            <m:t>.</m:t>
                          </m:r>
                          <m:sSub>
                            <m:sSubPr>
                              <m:ctrlPr>
                                <a:rPr lang="en-GB" i="1">
                                  <a:solidFill>
                                    <a:schemeClr val="bg1"/>
                                  </a:solidFill>
                                  <a:latin typeface="Cambria Math" panose="02040503050406030204" pitchFamily="18" charset="0"/>
                                </a:rPr>
                              </m:ctrlPr>
                            </m:sSubPr>
                            <m:e>
                              <m:r>
                                <a:rPr lang="en-GB" i="1">
                                  <a:solidFill>
                                    <a:schemeClr val="bg1"/>
                                  </a:solidFill>
                                  <a:latin typeface="Cambria Math" panose="02040503050406030204" pitchFamily="18" charset="0"/>
                                </a:rPr>
                                <m:t>𝑚</m:t>
                              </m:r>
                            </m:e>
                            <m:sub>
                              <m:r>
                                <a:rPr lang="en-GB" i="1">
                                  <a:solidFill>
                                    <a:schemeClr val="bg1"/>
                                  </a:solidFill>
                                  <a:latin typeface="Cambria Math" charset="0"/>
                                </a:rPr>
                                <m:t>1</m:t>
                              </m:r>
                            </m:sub>
                          </m:sSub>
                        </m:oMath>
                      </m:oMathPara>
                    </a14:m>
                    <a:endParaRPr lang="en-GB" dirty="0">
                      <a:solidFill>
                        <a:schemeClr val="bg1"/>
                      </a:solidFill>
                    </a:endParaRPr>
                  </a:p>
                </p:txBody>
              </p:sp>
            </mc:Choice>
            <mc:Fallback xmlns="">
              <p:sp>
                <p:nvSpPr>
                  <p:cNvPr id="203" name="TextBox 202">
                    <a:extLst>
                      <a:ext uri="{FF2B5EF4-FFF2-40B4-BE49-F238E27FC236}">
                        <a16:creationId xmlns:a16="http://schemas.microsoft.com/office/drawing/2014/main" id="{5D2FC5DC-674C-584A-9937-7A2D004377D4}"/>
                      </a:ext>
                    </a:extLst>
                  </p:cNvPr>
                  <p:cNvSpPr txBox="1">
                    <a:spLocks noRot="1" noChangeAspect="1" noMove="1" noResize="1" noEditPoints="1" noAdjustHandles="1" noChangeArrowheads="1" noChangeShapeType="1" noTextEdit="1"/>
                  </p:cNvSpPr>
                  <p:nvPr/>
                </p:nvSpPr>
                <p:spPr>
                  <a:xfrm>
                    <a:off x="5418162" y="4471115"/>
                    <a:ext cx="1937738" cy="389513"/>
                  </a:xfrm>
                  <a:prstGeom prst="ellipse">
                    <a:avLst/>
                  </a:prstGeom>
                  <a:blipFill>
                    <a:blip r:embed="rId31"/>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4" name="TextBox 203">
                    <a:extLst>
                      <a:ext uri="{FF2B5EF4-FFF2-40B4-BE49-F238E27FC236}">
                        <a16:creationId xmlns:a16="http://schemas.microsoft.com/office/drawing/2014/main" id="{883E0719-5A5D-044A-B7D5-13B84E38E6D4}"/>
                      </a:ext>
                    </a:extLst>
                  </p:cNvPr>
                  <p:cNvSpPr txBox="1"/>
                  <p:nvPr/>
                </p:nvSpPr>
                <p:spPr>
                  <a:xfrm>
                    <a:off x="5710260" y="3473054"/>
                    <a:ext cx="758649" cy="389513"/>
                  </a:xfrm>
                  <a:prstGeom prst="ellipse">
                    <a:avLst/>
                  </a:prstGeom>
                  <a:solidFill>
                    <a:srgbClr val="FFC000"/>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i="1" smtClean="0">
                              <a:solidFill>
                                <a:schemeClr val="bg1"/>
                              </a:solidFill>
                              <a:latin typeface="Cambria Math" charset="0"/>
                            </a:rPr>
                            <m:t>𝐸𝑝𝑖𝑑</m:t>
                          </m:r>
                        </m:oMath>
                      </m:oMathPara>
                    </a14:m>
                    <a:endParaRPr lang="en-GB" dirty="0">
                      <a:solidFill>
                        <a:schemeClr val="bg1"/>
                      </a:solidFill>
                    </a:endParaRPr>
                  </a:p>
                </p:txBody>
              </p:sp>
            </mc:Choice>
            <mc:Fallback xmlns="">
              <p:sp>
                <p:nvSpPr>
                  <p:cNvPr id="204" name="TextBox 203">
                    <a:extLst>
                      <a:ext uri="{FF2B5EF4-FFF2-40B4-BE49-F238E27FC236}">
                        <a16:creationId xmlns:a16="http://schemas.microsoft.com/office/drawing/2014/main" id="{883E0719-5A5D-044A-B7D5-13B84E38E6D4}"/>
                      </a:ext>
                    </a:extLst>
                  </p:cNvPr>
                  <p:cNvSpPr txBox="1">
                    <a:spLocks noRot="1" noChangeAspect="1" noMove="1" noResize="1" noEditPoints="1" noAdjustHandles="1" noChangeArrowheads="1" noChangeShapeType="1" noTextEdit="1"/>
                  </p:cNvSpPr>
                  <p:nvPr/>
                </p:nvSpPr>
                <p:spPr>
                  <a:xfrm>
                    <a:off x="5710260" y="3473054"/>
                    <a:ext cx="758649" cy="389513"/>
                  </a:xfrm>
                  <a:prstGeom prst="ellipse">
                    <a:avLst/>
                  </a:prstGeom>
                  <a:blipFill>
                    <a:blip r:embed="rId32"/>
                    <a:stretch>
                      <a:fillRect b="-6061"/>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5" name="TextBox 204">
                    <a:extLst>
                      <a:ext uri="{FF2B5EF4-FFF2-40B4-BE49-F238E27FC236}">
                        <a16:creationId xmlns:a16="http://schemas.microsoft.com/office/drawing/2014/main" id="{0CBAEF24-A455-FA4F-8E3D-BE0F75D036D3}"/>
                      </a:ext>
                    </a:extLst>
                  </p:cNvPr>
                  <p:cNvSpPr txBox="1"/>
                  <p:nvPr/>
                </p:nvSpPr>
                <p:spPr>
                  <a:xfrm>
                    <a:off x="5478200" y="4944528"/>
                    <a:ext cx="1246893" cy="389513"/>
                  </a:xfrm>
                  <a:prstGeom prst="ellipse">
                    <a:avLst/>
                  </a:prstGeom>
                  <a:solidFill>
                    <a:schemeClr val="tx1"/>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i="1" smtClean="0">
                              <a:solidFill>
                                <a:schemeClr val="bg1"/>
                              </a:solidFill>
                              <a:latin typeface="Cambria Math" charset="0"/>
                            </a:rPr>
                            <m:t>𝑆𝑖𝑐𝑘</m:t>
                          </m:r>
                          <m:r>
                            <m:rPr>
                              <m:nor/>
                            </m:rPr>
                            <a:rPr lang="en-GB">
                              <a:solidFill>
                                <a:schemeClr val="bg1"/>
                              </a:solidFill>
                              <a:latin typeface="Cambria Math" charset="0"/>
                            </a:rPr>
                            <m:t>.</m:t>
                          </m:r>
                          <m:r>
                            <a:rPr lang="en-GB" i="1" smtClean="0">
                              <a:solidFill>
                                <a:schemeClr val="bg1"/>
                              </a:solidFill>
                              <a:latin typeface="Cambria Math" charset="0"/>
                            </a:rPr>
                            <m:t>𝑒𝑣𝑒</m:t>
                          </m:r>
                        </m:oMath>
                      </m:oMathPara>
                    </a14:m>
                    <a:endParaRPr lang="en-GB" dirty="0">
                      <a:solidFill>
                        <a:schemeClr val="bg1"/>
                      </a:solidFill>
                    </a:endParaRPr>
                  </a:p>
                </p:txBody>
              </p:sp>
            </mc:Choice>
            <mc:Fallback xmlns="">
              <p:sp>
                <p:nvSpPr>
                  <p:cNvPr id="205" name="TextBox 204">
                    <a:extLst>
                      <a:ext uri="{FF2B5EF4-FFF2-40B4-BE49-F238E27FC236}">
                        <a16:creationId xmlns:a16="http://schemas.microsoft.com/office/drawing/2014/main" id="{0CBAEF24-A455-FA4F-8E3D-BE0F75D036D3}"/>
                      </a:ext>
                    </a:extLst>
                  </p:cNvPr>
                  <p:cNvSpPr txBox="1">
                    <a:spLocks noRot="1" noChangeAspect="1" noMove="1" noResize="1" noEditPoints="1" noAdjustHandles="1" noChangeArrowheads="1" noChangeShapeType="1" noTextEdit="1"/>
                  </p:cNvSpPr>
                  <p:nvPr/>
                </p:nvSpPr>
                <p:spPr>
                  <a:xfrm>
                    <a:off x="5478200" y="4944528"/>
                    <a:ext cx="1246893" cy="389513"/>
                  </a:xfrm>
                  <a:prstGeom prst="ellipse">
                    <a:avLst/>
                  </a:prstGeom>
                  <a:blipFill>
                    <a:blip r:embed="rId33"/>
                    <a:stretch>
                      <a:fillRect/>
                    </a:stretch>
                  </a:blipFill>
                  <a:ln>
                    <a:solidFill>
                      <a:schemeClr val="tx1"/>
                    </a:solidFill>
                  </a:ln>
                </p:spPr>
                <p:txBody>
                  <a:bodyPr/>
                  <a:lstStyle/>
                  <a:p>
                    <a:r>
                      <a:rPr lang="en-GB">
                        <a:noFill/>
                      </a:rPr>
                      <a:t> </a:t>
                    </a:r>
                  </a:p>
                </p:txBody>
              </p:sp>
            </mc:Fallback>
          </mc:AlternateContent>
          <p:cxnSp>
            <p:nvCxnSpPr>
              <p:cNvPr id="206" name="Straight Connector 205">
                <a:extLst>
                  <a:ext uri="{FF2B5EF4-FFF2-40B4-BE49-F238E27FC236}">
                    <a16:creationId xmlns:a16="http://schemas.microsoft.com/office/drawing/2014/main" id="{0177FA80-534C-7F45-BB94-E53E28F19790}"/>
                  </a:ext>
                </a:extLst>
              </p:cNvPr>
              <p:cNvCxnSpPr>
                <a:cxnSpLocks/>
                <a:stCxn id="222" idx="2"/>
                <a:endCxn id="205" idx="2"/>
              </p:cNvCxnSpPr>
              <p:nvPr/>
            </p:nvCxnSpPr>
            <p:spPr>
              <a:xfrm>
                <a:off x="4754734" y="4737872"/>
                <a:ext cx="723466" cy="4014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DBFD09EE-6E19-E84B-9102-FCA1FEA56CA5}"/>
                  </a:ext>
                </a:extLst>
              </p:cNvPr>
              <p:cNvCxnSpPr>
                <a:cxnSpLocks/>
                <a:stCxn id="204" idx="0"/>
                <a:endCxn id="224" idx="2"/>
              </p:cNvCxnSpPr>
              <p:nvPr/>
            </p:nvCxnSpPr>
            <p:spPr>
              <a:xfrm flipH="1" flipV="1">
                <a:off x="5942305" y="2928673"/>
                <a:ext cx="147280" cy="544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id="{48809FEB-4D89-264A-9D17-B1E75A321D99}"/>
                  </a:ext>
                </a:extLst>
              </p:cNvPr>
              <p:cNvCxnSpPr>
                <a:cxnSpLocks/>
                <a:stCxn id="210" idx="1"/>
                <a:endCxn id="204" idx="6"/>
              </p:cNvCxnSpPr>
              <p:nvPr/>
            </p:nvCxnSpPr>
            <p:spPr>
              <a:xfrm flipH="1">
                <a:off x="6468909" y="3667811"/>
                <a:ext cx="55988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9" name="Group 208">
                <a:extLst>
                  <a:ext uri="{FF2B5EF4-FFF2-40B4-BE49-F238E27FC236}">
                    <a16:creationId xmlns:a16="http://schemas.microsoft.com/office/drawing/2014/main" id="{C3B177F8-234C-B347-847E-A7973CE6E451}"/>
                  </a:ext>
                </a:extLst>
              </p:cNvPr>
              <p:cNvGrpSpPr/>
              <p:nvPr/>
            </p:nvGrpSpPr>
            <p:grpSpPr>
              <a:xfrm>
                <a:off x="7005769" y="3379583"/>
                <a:ext cx="190052" cy="360228"/>
                <a:chOff x="7005769" y="3379583"/>
                <a:chExt cx="190052" cy="360228"/>
              </a:xfrm>
            </p:grpSpPr>
            <p:sp>
              <p:nvSpPr>
                <p:cNvPr id="210" name="Rectangle 209">
                  <a:extLst>
                    <a:ext uri="{FF2B5EF4-FFF2-40B4-BE49-F238E27FC236}">
                      <a16:creationId xmlns:a16="http://schemas.microsoft.com/office/drawing/2014/main" id="{F4FEC7CF-B3DD-1142-AC3E-09FFFE90DDBE}"/>
                    </a:ext>
                  </a:extLst>
                </p:cNvPr>
                <p:cNvSpPr/>
                <p:nvPr/>
              </p:nvSpPr>
              <p:spPr>
                <a:xfrm>
                  <a:off x="7028795" y="3595811"/>
                  <a:ext cx="144000" cy="14400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mc:AlternateContent xmlns:mc="http://schemas.openxmlformats.org/markup-compatibility/2006" xmlns:a14="http://schemas.microsoft.com/office/drawing/2010/main">
              <mc:Choice Requires="a14">
                <p:sp>
                  <p:nvSpPr>
                    <p:cNvPr id="211" name="TextBox 210">
                      <a:extLst>
                        <a:ext uri="{FF2B5EF4-FFF2-40B4-BE49-F238E27FC236}">
                          <a16:creationId xmlns:a16="http://schemas.microsoft.com/office/drawing/2014/main" id="{9C15A102-A5B7-9341-883B-959EA973E4D0}"/>
                        </a:ext>
                      </a:extLst>
                    </p:cNvPr>
                    <p:cNvSpPr txBox="1"/>
                    <p:nvPr/>
                  </p:nvSpPr>
                  <p:spPr>
                    <a:xfrm>
                      <a:off x="7005769" y="3379583"/>
                      <a:ext cx="190052" cy="215444"/>
                    </a:xfrm>
                    <a:prstGeom prst="rect">
                      <a:avLst/>
                    </a:prstGeom>
                    <a:noFill/>
                  </p:spPr>
                  <p:txBody>
                    <a:bodyPr wrap="squar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i="1" smtClean="0">
                                    <a:solidFill>
                                      <a:schemeClr val="tx1"/>
                                    </a:solidFill>
                                    <a:latin typeface="Cambria Math" panose="02040503050406030204" pitchFamily="18" charset="0"/>
                                  </a:rPr>
                                </m:ctrlPr>
                              </m:sSubPr>
                              <m:e>
                                <m:r>
                                  <a:rPr lang="de-DE" sz="1400" i="1">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0</m:t>
                                </m:r>
                              </m:sub>
                            </m:sSub>
                          </m:oMath>
                        </m:oMathPara>
                      </a14:m>
                      <a:endParaRPr lang="en-GB" sz="1400" dirty="0">
                        <a:solidFill>
                          <a:schemeClr val="tx1"/>
                        </a:solidFill>
                      </a:endParaRPr>
                    </a:p>
                  </p:txBody>
                </p:sp>
              </mc:Choice>
              <mc:Fallback xmlns="">
                <p:sp>
                  <p:nvSpPr>
                    <p:cNvPr id="179" name="TextBox 178">
                      <a:extLst>
                        <a:ext uri="{FF2B5EF4-FFF2-40B4-BE49-F238E27FC236}">
                          <a16:creationId xmlns:a16="http://schemas.microsoft.com/office/drawing/2014/main" id="{0BFFA5F9-8435-A042-B22C-519B84C0191F}"/>
                        </a:ext>
                      </a:extLst>
                    </p:cNvPr>
                    <p:cNvSpPr txBox="1">
                      <a:spLocks noRot="1" noChangeAspect="1" noMove="1" noResize="1" noEditPoints="1" noAdjustHandles="1" noChangeArrowheads="1" noChangeShapeType="1" noTextEdit="1"/>
                    </p:cNvSpPr>
                    <p:nvPr/>
                  </p:nvSpPr>
                  <p:spPr>
                    <a:xfrm>
                      <a:off x="7005769" y="3379583"/>
                      <a:ext cx="190052" cy="215444"/>
                    </a:xfrm>
                    <a:prstGeom prst="rect">
                      <a:avLst/>
                    </a:prstGeom>
                    <a:blipFill>
                      <a:blip r:embed="rId6"/>
                      <a:stretch>
                        <a:fillRect l="-53333" b="-27778"/>
                      </a:stretch>
                    </a:blipFill>
                  </p:spPr>
                  <p:txBody>
                    <a:bodyPr/>
                    <a:lstStyle/>
                    <a:p>
                      <a:r>
                        <a:rPr lang="en-GB">
                          <a:noFill/>
                        </a:rPr>
                        <a:t> </a:t>
                      </a:r>
                    </a:p>
                  </p:txBody>
                </p:sp>
              </mc:Fallback>
            </mc:AlternateContent>
          </p:grpSp>
        </p:grpSp>
      </p:grpSp>
    </p:spTree>
    <p:extLst>
      <p:ext uri="{BB962C8B-B14F-4D97-AF65-F5344CB8AC3E}">
        <p14:creationId xmlns:p14="http://schemas.microsoft.com/office/powerpoint/2010/main" val="18964107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Compression</a:t>
            </a:r>
          </a:p>
        </p:txBody>
      </p:sp>
      <p:sp>
        <p:nvSpPr>
          <p:cNvPr id="3" name="Content Placeholder 2">
            <a:extLst>
              <a:ext uri="{FF2B5EF4-FFF2-40B4-BE49-F238E27FC236}">
                <a16:creationId xmlns:a16="http://schemas.microsoft.com/office/drawing/2014/main" id="{428DBFEA-7638-F34F-9BF2-D4340DB77559}"/>
              </a:ext>
            </a:extLst>
          </p:cNvPr>
          <p:cNvSpPr>
            <a:spLocks noGrp="1"/>
          </p:cNvSpPr>
          <p:nvPr>
            <p:ph idx="1"/>
          </p:nvPr>
        </p:nvSpPr>
        <p:spPr/>
        <p:txBody>
          <a:bodyPr/>
          <a:lstStyle/>
          <a:p>
            <a:pPr marL="457200" indent="-457200">
              <a:buFont typeface="+mj-lt"/>
              <a:buAutoNum type="arabicPeriod"/>
            </a:pPr>
            <a:r>
              <a:rPr lang="en-GB" dirty="0"/>
              <a:t>Factors collecting colours from nodes</a:t>
            </a:r>
          </a:p>
        </p:txBody>
      </p:sp>
      <p:sp>
        <p:nvSpPr>
          <p:cNvPr id="4" name="Date Placeholder 3">
            <a:extLst>
              <a:ext uri="{FF2B5EF4-FFF2-40B4-BE49-F238E27FC236}">
                <a16:creationId xmlns:a16="http://schemas.microsoft.com/office/drawing/2014/main" id="{ED1613FE-4AE7-F24A-8877-FFA62311FA4B}"/>
              </a:ext>
            </a:extLst>
          </p:cNvPr>
          <p:cNvSpPr>
            <a:spLocks noGrp="1"/>
          </p:cNvSpPr>
          <p:nvPr>
            <p:ph type="dt" sz="half" idx="2"/>
          </p:nvPr>
        </p:nvSpPr>
        <p:spPr/>
        <p:txBody>
          <a:bodyPr/>
          <a:lstStyle/>
          <a:p>
            <a:r>
              <a:rPr lang="en-GB"/>
              <a:t>Lifted Learning</a:t>
            </a:r>
            <a:endParaRPr lang="en-US" dirty="0"/>
          </a:p>
        </p:txBody>
      </p:sp>
      <p:sp>
        <p:nvSpPr>
          <p:cNvPr id="8" name="Footer Placeholder 7">
            <a:extLst>
              <a:ext uri="{FF2B5EF4-FFF2-40B4-BE49-F238E27FC236}">
                <a16:creationId xmlns:a16="http://schemas.microsoft.com/office/drawing/2014/main" id="{2C36BBF2-5BC0-A44E-BF7E-01C81088CC1D}"/>
              </a:ext>
            </a:extLst>
          </p:cNvPr>
          <p:cNvSpPr>
            <a:spLocks noGrp="1"/>
          </p:cNvSpPr>
          <p:nvPr>
            <p:ph type="ftr" sz="quarter" idx="3"/>
          </p:nvPr>
        </p:nvSpPr>
        <p:spPr/>
        <p:txBody>
          <a:bodyPr/>
          <a:lstStyle/>
          <a:p>
            <a:r>
              <a:rPr lang="en-GB"/>
              <a:t>T. Braun - StaRAI</a:t>
            </a:r>
          </a:p>
        </p:txBody>
      </p:sp>
      <p:sp>
        <p:nvSpPr>
          <p:cNvPr id="6" name="Slide Number Placeholder 5">
            <a:extLst>
              <a:ext uri="{FF2B5EF4-FFF2-40B4-BE49-F238E27FC236}">
                <a16:creationId xmlns:a16="http://schemas.microsoft.com/office/drawing/2014/main" id="{52B43839-7C76-1843-BB72-B91CBBD111E1}"/>
              </a:ext>
            </a:extLst>
          </p:cNvPr>
          <p:cNvSpPr>
            <a:spLocks noGrp="1"/>
          </p:cNvSpPr>
          <p:nvPr>
            <p:ph type="sldNum" sz="quarter" idx="4"/>
          </p:nvPr>
        </p:nvSpPr>
        <p:spPr/>
        <p:txBody>
          <a:bodyPr/>
          <a:lstStyle/>
          <a:p>
            <a:fld id="{67C9959E-8E6B-B04C-9955-EA096F41CA7A}" type="slidenum">
              <a:rPr lang="en-GB" smtClean="0"/>
              <a:t>32</a:t>
            </a:fld>
            <a:endParaRPr lang="en-GB"/>
          </a:p>
        </p:txBody>
      </p:sp>
      <p:grpSp>
        <p:nvGrpSpPr>
          <p:cNvPr id="262" name="Group 261">
            <a:extLst>
              <a:ext uri="{FF2B5EF4-FFF2-40B4-BE49-F238E27FC236}">
                <a16:creationId xmlns:a16="http://schemas.microsoft.com/office/drawing/2014/main" id="{48AED982-4B90-D147-B743-4F877D88773B}"/>
              </a:ext>
            </a:extLst>
          </p:cNvPr>
          <p:cNvGrpSpPr/>
          <p:nvPr/>
        </p:nvGrpSpPr>
        <p:grpSpPr>
          <a:xfrm>
            <a:off x="209224" y="1990370"/>
            <a:ext cx="11821809" cy="3904757"/>
            <a:chOff x="209224" y="1990370"/>
            <a:chExt cx="11821809" cy="3904757"/>
          </a:xfrm>
        </p:grpSpPr>
        <p:grpSp>
          <p:nvGrpSpPr>
            <p:cNvPr id="263" name="Group 262">
              <a:extLst>
                <a:ext uri="{FF2B5EF4-FFF2-40B4-BE49-F238E27FC236}">
                  <a16:creationId xmlns:a16="http://schemas.microsoft.com/office/drawing/2014/main" id="{8910C770-A72B-7147-AA73-B4120BB38A78}"/>
                </a:ext>
              </a:extLst>
            </p:cNvPr>
            <p:cNvGrpSpPr/>
            <p:nvPr/>
          </p:nvGrpSpPr>
          <p:grpSpPr>
            <a:xfrm>
              <a:off x="209224" y="3816604"/>
              <a:ext cx="5606387" cy="2078523"/>
              <a:chOff x="214975" y="3467006"/>
              <a:chExt cx="5606387" cy="2078523"/>
            </a:xfrm>
          </p:grpSpPr>
          <p:cxnSp>
            <p:nvCxnSpPr>
              <p:cNvPr id="343" name="Straight Connector 342">
                <a:extLst>
                  <a:ext uri="{FF2B5EF4-FFF2-40B4-BE49-F238E27FC236}">
                    <a16:creationId xmlns:a16="http://schemas.microsoft.com/office/drawing/2014/main" id="{CDFDABF9-9212-734B-AAC7-9B397B523A96}"/>
                  </a:ext>
                </a:extLst>
              </p:cNvPr>
              <p:cNvCxnSpPr>
                <a:cxnSpLocks/>
                <a:stCxn id="351" idx="0"/>
                <a:endCxn id="363" idx="2"/>
              </p:cNvCxnSpPr>
              <p:nvPr/>
            </p:nvCxnSpPr>
            <p:spPr>
              <a:xfrm flipV="1">
                <a:off x="1119060" y="3861424"/>
                <a:ext cx="537714" cy="4561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4" name="Straight Connector 343">
                <a:extLst>
                  <a:ext uri="{FF2B5EF4-FFF2-40B4-BE49-F238E27FC236}">
                    <a16:creationId xmlns:a16="http://schemas.microsoft.com/office/drawing/2014/main" id="{B20482BF-5D35-A641-91B5-1D7E36D50785}"/>
                  </a:ext>
                </a:extLst>
              </p:cNvPr>
              <p:cNvCxnSpPr>
                <a:cxnSpLocks/>
                <a:stCxn id="353" idx="2"/>
                <a:endCxn id="361" idx="3"/>
              </p:cNvCxnSpPr>
              <p:nvPr/>
            </p:nvCxnSpPr>
            <p:spPr>
              <a:xfrm flipH="1" flipV="1">
                <a:off x="2265050" y="4124451"/>
                <a:ext cx="96393" cy="1412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45" name="Group 344">
                <a:extLst>
                  <a:ext uri="{FF2B5EF4-FFF2-40B4-BE49-F238E27FC236}">
                    <a16:creationId xmlns:a16="http://schemas.microsoft.com/office/drawing/2014/main" id="{FA3F1A63-6CEA-7848-9A12-7C0A9DD86726}"/>
                  </a:ext>
                </a:extLst>
              </p:cNvPr>
              <p:cNvGrpSpPr/>
              <p:nvPr/>
            </p:nvGrpSpPr>
            <p:grpSpPr>
              <a:xfrm>
                <a:off x="1559665" y="3467006"/>
                <a:ext cx="194219" cy="394418"/>
                <a:chOff x="5586931" y="4487402"/>
                <a:chExt cx="194219" cy="394418"/>
              </a:xfrm>
            </p:grpSpPr>
            <p:sp>
              <p:nvSpPr>
                <p:cNvPr id="363" name="Rectangle 362">
                  <a:extLst>
                    <a:ext uri="{FF2B5EF4-FFF2-40B4-BE49-F238E27FC236}">
                      <a16:creationId xmlns:a16="http://schemas.microsoft.com/office/drawing/2014/main" id="{C999C600-B6A6-C246-8288-C6397EE28FBE}"/>
                    </a:ext>
                  </a:extLst>
                </p:cNvPr>
                <p:cNvSpPr/>
                <p:nvPr/>
              </p:nvSpPr>
              <p:spPr>
                <a:xfrm>
                  <a:off x="5612040" y="4737820"/>
                  <a:ext cx="144000" cy="14400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GB" sz="1400">
                    <a:solidFill>
                      <a:schemeClr val="tx1"/>
                    </a:solidFill>
                  </a:endParaRPr>
                </a:p>
              </p:txBody>
            </p:sp>
            <mc:AlternateContent xmlns:mc="http://schemas.openxmlformats.org/markup-compatibility/2006" xmlns:a14="http://schemas.microsoft.com/office/drawing/2010/main">
              <mc:Choice Requires="a14">
                <p:sp>
                  <p:nvSpPr>
                    <p:cNvPr id="364" name="TextBox 363">
                      <a:extLst>
                        <a:ext uri="{FF2B5EF4-FFF2-40B4-BE49-F238E27FC236}">
                          <a16:creationId xmlns:a16="http://schemas.microsoft.com/office/drawing/2014/main" id="{7E74780F-DEB0-9E42-8711-AF5D7653A017}"/>
                        </a:ext>
                      </a:extLst>
                    </p:cNvPr>
                    <p:cNvSpPr txBox="1"/>
                    <p:nvPr/>
                  </p:nvSpPr>
                  <p:spPr>
                    <a:xfrm>
                      <a:off x="5586931" y="4487402"/>
                      <a:ext cx="194219"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2</m:t>
                                </m:r>
                              </m:sub>
                            </m:sSub>
                          </m:oMath>
                        </m:oMathPara>
                      </a14:m>
                      <a:endParaRPr lang="en-GB" sz="1400" dirty="0">
                        <a:solidFill>
                          <a:schemeClr val="tx1"/>
                        </a:solidFill>
                      </a:endParaRPr>
                    </a:p>
                  </p:txBody>
                </p:sp>
              </mc:Choice>
              <mc:Fallback xmlns="">
                <p:sp>
                  <p:nvSpPr>
                    <p:cNvPr id="364" name="TextBox 363">
                      <a:extLst>
                        <a:ext uri="{FF2B5EF4-FFF2-40B4-BE49-F238E27FC236}">
                          <a16:creationId xmlns:a16="http://schemas.microsoft.com/office/drawing/2014/main" id="{7E74780F-DEB0-9E42-8711-AF5D7653A017}"/>
                        </a:ext>
                      </a:extLst>
                    </p:cNvPr>
                    <p:cNvSpPr txBox="1">
                      <a:spLocks noRot="1" noChangeAspect="1" noMove="1" noResize="1" noEditPoints="1" noAdjustHandles="1" noChangeArrowheads="1" noChangeShapeType="1" noTextEdit="1"/>
                    </p:cNvSpPr>
                    <p:nvPr/>
                  </p:nvSpPr>
                  <p:spPr>
                    <a:xfrm>
                      <a:off x="5586931" y="4487402"/>
                      <a:ext cx="194219" cy="215444"/>
                    </a:xfrm>
                    <a:prstGeom prst="rect">
                      <a:avLst/>
                    </a:prstGeom>
                    <a:blipFill>
                      <a:blip r:embed="rId3"/>
                      <a:stretch>
                        <a:fillRect l="-35294" b="-35294"/>
                      </a:stretch>
                    </a:blipFill>
                  </p:spPr>
                  <p:txBody>
                    <a:bodyPr/>
                    <a:lstStyle/>
                    <a:p>
                      <a:r>
                        <a:rPr lang="en-GB">
                          <a:noFill/>
                        </a:rPr>
                        <a:t> </a:t>
                      </a:r>
                    </a:p>
                  </p:txBody>
                </p:sp>
              </mc:Fallback>
            </mc:AlternateContent>
          </p:grpSp>
          <p:grpSp>
            <p:nvGrpSpPr>
              <p:cNvPr id="346" name="Group 345">
                <a:extLst>
                  <a:ext uri="{FF2B5EF4-FFF2-40B4-BE49-F238E27FC236}">
                    <a16:creationId xmlns:a16="http://schemas.microsoft.com/office/drawing/2014/main" id="{211D85DD-6E69-CD49-8B3D-56DAFCDA53BA}"/>
                  </a:ext>
                </a:extLst>
              </p:cNvPr>
              <p:cNvGrpSpPr/>
              <p:nvPr/>
            </p:nvGrpSpPr>
            <p:grpSpPr>
              <a:xfrm>
                <a:off x="2095941" y="3818510"/>
                <a:ext cx="194219" cy="377941"/>
                <a:chOff x="5974097" y="4505546"/>
                <a:chExt cx="194219" cy="377941"/>
              </a:xfrm>
            </p:grpSpPr>
            <p:sp>
              <p:nvSpPr>
                <p:cNvPr id="361" name="Rectangle 360">
                  <a:extLst>
                    <a:ext uri="{FF2B5EF4-FFF2-40B4-BE49-F238E27FC236}">
                      <a16:creationId xmlns:a16="http://schemas.microsoft.com/office/drawing/2014/main" id="{3A0DD40A-2C19-AA4E-BD47-DB06C279013E}"/>
                    </a:ext>
                  </a:extLst>
                </p:cNvPr>
                <p:cNvSpPr/>
                <p:nvPr/>
              </p:nvSpPr>
              <p:spPr>
                <a:xfrm>
                  <a:off x="5999206" y="4739487"/>
                  <a:ext cx="144000" cy="144000"/>
                </a:xfrm>
                <a:prstGeom prst="rect">
                  <a:avLst/>
                </a:prstGeom>
                <a:solidFill>
                  <a:schemeClr val="tx1">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GB" sz="1400">
                    <a:solidFill>
                      <a:schemeClr val="tx1">
                        <a:lumMod val="40000"/>
                        <a:lumOff val="60000"/>
                      </a:schemeClr>
                    </a:solidFill>
                  </a:endParaRPr>
                </a:p>
              </p:txBody>
            </p:sp>
            <mc:AlternateContent xmlns:mc="http://schemas.openxmlformats.org/markup-compatibility/2006" xmlns:a14="http://schemas.microsoft.com/office/drawing/2010/main">
              <mc:Choice Requires="a14">
                <p:sp>
                  <p:nvSpPr>
                    <p:cNvPr id="362" name="TextBox 361">
                      <a:extLst>
                        <a:ext uri="{FF2B5EF4-FFF2-40B4-BE49-F238E27FC236}">
                          <a16:creationId xmlns:a16="http://schemas.microsoft.com/office/drawing/2014/main" id="{9FB3B488-9756-7E43-927D-AAE14991FAB0}"/>
                        </a:ext>
                      </a:extLst>
                    </p:cNvPr>
                    <p:cNvSpPr txBox="1"/>
                    <p:nvPr/>
                  </p:nvSpPr>
                  <p:spPr>
                    <a:xfrm>
                      <a:off x="5974097" y="4505546"/>
                      <a:ext cx="194219"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3</m:t>
                                </m:r>
                              </m:sub>
                            </m:sSub>
                          </m:oMath>
                        </m:oMathPara>
                      </a14:m>
                      <a:endParaRPr lang="en-GB" sz="1400" dirty="0">
                        <a:solidFill>
                          <a:schemeClr val="tx1"/>
                        </a:solidFill>
                      </a:endParaRPr>
                    </a:p>
                  </p:txBody>
                </p:sp>
              </mc:Choice>
              <mc:Fallback xmlns="">
                <p:sp>
                  <p:nvSpPr>
                    <p:cNvPr id="362" name="TextBox 361">
                      <a:extLst>
                        <a:ext uri="{FF2B5EF4-FFF2-40B4-BE49-F238E27FC236}">
                          <a16:creationId xmlns:a16="http://schemas.microsoft.com/office/drawing/2014/main" id="{9FB3B488-9756-7E43-927D-AAE14991FAB0}"/>
                        </a:ext>
                      </a:extLst>
                    </p:cNvPr>
                    <p:cNvSpPr txBox="1">
                      <a:spLocks noRot="1" noChangeAspect="1" noMove="1" noResize="1" noEditPoints="1" noAdjustHandles="1" noChangeArrowheads="1" noChangeShapeType="1" noTextEdit="1"/>
                    </p:cNvSpPr>
                    <p:nvPr/>
                  </p:nvSpPr>
                  <p:spPr>
                    <a:xfrm>
                      <a:off x="5974097" y="4505546"/>
                      <a:ext cx="194219" cy="215444"/>
                    </a:xfrm>
                    <a:prstGeom prst="rect">
                      <a:avLst/>
                    </a:prstGeom>
                    <a:blipFill>
                      <a:blip r:embed="rId4"/>
                      <a:stretch>
                        <a:fillRect l="-43750" b="-27778"/>
                      </a:stretch>
                    </a:blipFill>
                  </p:spPr>
                  <p:txBody>
                    <a:bodyPr/>
                    <a:lstStyle/>
                    <a:p>
                      <a:r>
                        <a:rPr lang="en-GB">
                          <a:noFill/>
                        </a:rPr>
                        <a:t> </a:t>
                      </a:r>
                    </a:p>
                  </p:txBody>
                </p:sp>
              </mc:Fallback>
            </mc:AlternateContent>
          </p:grpSp>
          <p:cxnSp>
            <p:nvCxnSpPr>
              <p:cNvPr id="347" name="Straight Connector 346">
                <a:extLst>
                  <a:ext uri="{FF2B5EF4-FFF2-40B4-BE49-F238E27FC236}">
                    <a16:creationId xmlns:a16="http://schemas.microsoft.com/office/drawing/2014/main" id="{1F73E552-0CE6-7845-AA6D-CDDDF483CEF4}"/>
                  </a:ext>
                </a:extLst>
              </p:cNvPr>
              <p:cNvCxnSpPr>
                <a:cxnSpLocks/>
                <a:stCxn id="361" idx="2"/>
                <a:endCxn id="354" idx="0"/>
              </p:cNvCxnSpPr>
              <p:nvPr/>
            </p:nvCxnSpPr>
            <p:spPr>
              <a:xfrm flipH="1">
                <a:off x="2184974" y="4196451"/>
                <a:ext cx="8076" cy="4688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8" name="Straight Connector 347">
                <a:extLst>
                  <a:ext uri="{FF2B5EF4-FFF2-40B4-BE49-F238E27FC236}">
                    <a16:creationId xmlns:a16="http://schemas.microsoft.com/office/drawing/2014/main" id="{82C1D213-5830-7F40-B85C-D5552C62D7F4}"/>
                  </a:ext>
                </a:extLst>
              </p:cNvPr>
              <p:cNvCxnSpPr>
                <a:cxnSpLocks/>
                <a:stCxn id="354" idx="6"/>
                <a:endCxn id="359" idx="1"/>
              </p:cNvCxnSpPr>
              <p:nvPr/>
            </p:nvCxnSpPr>
            <p:spPr>
              <a:xfrm>
                <a:off x="2907602" y="4860084"/>
                <a:ext cx="245239" cy="6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9" name="Straight Connector 348">
                <a:extLst>
                  <a:ext uri="{FF2B5EF4-FFF2-40B4-BE49-F238E27FC236}">
                    <a16:creationId xmlns:a16="http://schemas.microsoft.com/office/drawing/2014/main" id="{4D509DD7-A853-F94E-8AFA-DF8FDAA66656}"/>
                  </a:ext>
                </a:extLst>
              </p:cNvPr>
              <p:cNvCxnSpPr>
                <a:cxnSpLocks/>
                <a:stCxn id="359" idx="2"/>
                <a:endCxn id="352" idx="0"/>
              </p:cNvCxnSpPr>
              <p:nvPr/>
            </p:nvCxnSpPr>
            <p:spPr>
              <a:xfrm flipH="1">
                <a:off x="2684470" y="4932754"/>
                <a:ext cx="540371" cy="2232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50" name="Group 349">
                <a:extLst>
                  <a:ext uri="{FF2B5EF4-FFF2-40B4-BE49-F238E27FC236}">
                    <a16:creationId xmlns:a16="http://schemas.microsoft.com/office/drawing/2014/main" id="{F53F99FC-BE1C-094C-B384-BDA30C424B67}"/>
                  </a:ext>
                </a:extLst>
              </p:cNvPr>
              <p:cNvGrpSpPr/>
              <p:nvPr/>
            </p:nvGrpSpPr>
            <p:grpSpPr>
              <a:xfrm>
                <a:off x="3127732" y="4545259"/>
                <a:ext cx="194219" cy="387495"/>
                <a:chOff x="7895512" y="4482285"/>
                <a:chExt cx="194219" cy="387495"/>
              </a:xfrm>
            </p:grpSpPr>
            <p:sp>
              <p:nvSpPr>
                <p:cNvPr id="359" name="Rectangle 358">
                  <a:extLst>
                    <a:ext uri="{FF2B5EF4-FFF2-40B4-BE49-F238E27FC236}">
                      <a16:creationId xmlns:a16="http://schemas.microsoft.com/office/drawing/2014/main" id="{AA93CC73-C878-4140-B543-0B9AFBE4CB27}"/>
                    </a:ext>
                  </a:extLst>
                </p:cNvPr>
                <p:cNvSpPr/>
                <p:nvPr/>
              </p:nvSpPr>
              <p:spPr>
                <a:xfrm>
                  <a:off x="7920621" y="4725780"/>
                  <a:ext cx="144000" cy="144000"/>
                </a:xfrm>
                <a:prstGeom prst="rect">
                  <a:avLst/>
                </a:prstGeom>
                <a:solidFill>
                  <a:schemeClr val="tx1">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GB" sz="1400">
                    <a:solidFill>
                      <a:schemeClr val="tx1">
                        <a:lumMod val="40000"/>
                        <a:lumOff val="60000"/>
                      </a:schemeClr>
                    </a:solidFill>
                  </a:endParaRPr>
                </a:p>
              </p:txBody>
            </p:sp>
            <mc:AlternateContent xmlns:mc="http://schemas.openxmlformats.org/markup-compatibility/2006" xmlns:a14="http://schemas.microsoft.com/office/drawing/2010/main">
              <mc:Choice Requires="a14">
                <p:sp>
                  <p:nvSpPr>
                    <p:cNvPr id="360" name="TextBox 359">
                      <a:extLst>
                        <a:ext uri="{FF2B5EF4-FFF2-40B4-BE49-F238E27FC236}">
                          <a16:creationId xmlns:a16="http://schemas.microsoft.com/office/drawing/2014/main" id="{D563D35A-DFEF-A24B-977F-8ACC5C54219E}"/>
                        </a:ext>
                      </a:extLst>
                    </p:cNvPr>
                    <p:cNvSpPr txBox="1"/>
                    <p:nvPr/>
                  </p:nvSpPr>
                  <p:spPr>
                    <a:xfrm>
                      <a:off x="7895512" y="4482285"/>
                      <a:ext cx="194219"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3</m:t>
                                </m:r>
                              </m:sub>
                            </m:sSub>
                          </m:oMath>
                        </m:oMathPara>
                      </a14:m>
                      <a:endParaRPr lang="en-GB" sz="1400" dirty="0">
                        <a:solidFill>
                          <a:schemeClr val="tx1"/>
                        </a:solidFill>
                      </a:endParaRPr>
                    </a:p>
                  </p:txBody>
                </p:sp>
              </mc:Choice>
              <mc:Fallback xmlns="">
                <p:sp>
                  <p:nvSpPr>
                    <p:cNvPr id="360" name="TextBox 359">
                      <a:extLst>
                        <a:ext uri="{FF2B5EF4-FFF2-40B4-BE49-F238E27FC236}">
                          <a16:creationId xmlns:a16="http://schemas.microsoft.com/office/drawing/2014/main" id="{D563D35A-DFEF-A24B-977F-8ACC5C54219E}"/>
                        </a:ext>
                      </a:extLst>
                    </p:cNvPr>
                    <p:cNvSpPr txBox="1">
                      <a:spLocks noRot="1" noChangeAspect="1" noMove="1" noResize="1" noEditPoints="1" noAdjustHandles="1" noChangeArrowheads="1" noChangeShapeType="1" noTextEdit="1"/>
                    </p:cNvSpPr>
                    <p:nvPr/>
                  </p:nvSpPr>
                  <p:spPr>
                    <a:xfrm>
                      <a:off x="7895512" y="4482285"/>
                      <a:ext cx="194219" cy="215444"/>
                    </a:xfrm>
                    <a:prstGeom prst="rect">
                      <a:avLst/>
                    </a:prstGeom>
                    <a:blipFill>
                      <a:blip r:embed="rId5"/>
                      <a:stretch>
                        <a:fillRect l="-37500" b="-33333"/>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351" name="TextBox 350">
                    <a:extLst>
                      <a:ext uri="{FF2B5EF4-FFF2-40B4-BE49-F238E27FC236}">
                        <a16:creationId xmlns:a16="http://schemas.microsoft.com/office/drawing/2014/main" id="{02AB9C47-7F87-B044-B48A-871C48540D22}"/>
                      </a:ext>
                    </a:extLst>
                  </p:cNvPr>
                  <p:cNvSpPr txBox="1"/>
                  <p:nvPr/>
                </p:nvSpPr>
                <p:spPr>
                  <a:xfrm>
                    <a:off x="214975" y="4317572"/>
                    <a:ext cx="1808170" cy="389513"/>
                  </a:xfrm>
                  <a:prstGeom prst="ellipse">
                    <a:avLst/>
                  </a:prstGeom>
                  <a:solidFill>
                    <a:srgbClr val="7030A0"/>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solidFill>
                                <a:schemeClr val="bg1"/>
                              </a:solidFill>
                              <a:latin typeface="Cambria Math" charset="0"/>
                            </a:rPr>
                            <m:t>𝑇𝑟𝑎𝑣𝑒𝑙</m:t>
                          </m:r>
                          <m:r>
                            <m:rPr>
                              <m:nor/>
                            </m:rPr>
                            <a:rPr lang="de-DE">
                              <a:solidFill>
                                <a:schemeClr val="bg1"/>
                              </a:solidFill>
                              <a:latin typeface="Cambria Math" charset="0"/>
                            </a:rPr>
                            <m:t>.</m:t>
                          </m:r>
                          <m:r>
                            <a:rPr lang="de-DE" i="1" smtClean="0">
                              <a:solidFill>
                                <a:schemeClr val="bg1"/>
                              </a:solidFill>
                              <a:latin typeface="Cambria Math" panose="02040503050406030204" pitchFamily="18" charset="0"/>
                            </a:rPr>
                            <m:t>𝑎𝑙𝑖𝑐𝑒</m:t>
                          </m:r>
                        </m:oMath>
                      </m:oMathPara>
                    </a14:m>
                    <a:endParaRPr lang="en-GB" dirty="0">
                      <a:solidFill>
                        <a:schemeClr val="bg1"/>
                      </a:solidFill>
                    </a:endParaRPr>
                  </a:p>
                </p:txBody>
              </p:sp>
            </mc:Choice>
            <mc:Fallback xmlns="">
              <p:sp>
                <p:nvSpPr>
                  <p:cNvPr id="351" name="TextBox 350">
                    <a:extLst>
                      <a:ext uri="{FF2B5EF4-FFF2-40B4-BE49-F238E27FC236}">
                        <a16:creationId xmlns:a16="http://schemas.microsoft.com/office/drawing/2014/main" id="{02AB9C47-7F87-B044-B48A-871C48540D22}"/>
                      </a:ext>
                    </a:extLst>
                  </p:cNvPr>
                  <p:cNvSpPr txBox="1">
                    <a:spLocks noRot="1" noChangeAspect="1" noMove="1" noResize="1" noEditPoints="1" noAdjustHandles="1" noChangeArrowheads="1" noChangeShapeType="1" noTextEdit="1"/>
                  </p:cNvSpPr>
                  <p:nvPr/>
                </p:nvSpPr>
                <p:spPr>
                  <a:xfrm>
                    <a:off x="214975" y="4317572"/>
                    <a:ext cx="1808170" cy="389513"/>
                  </a:xfrm>
                  <a:prstGeom prst="ellipse">
                    <a:avLst/>
                  </a:prstGeom>
                  <a:blipFill>
                    <a:blip r:embed="rId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52" name="TextBox 351">
                    <a:extLst>
                      <a:ext uri="{FF2B5EF4-FFF2-40B4-BE49-F238E27FC236}">
                        <a16:creationId xmlns:a16="http://schemas.microsoft.com/office/drawing/2014/main" id="{7C7268AD-CD6D-9444-AB1F-21F9C7FA1E9B}"/>
                      </a:ext>
                    </a:extLst>
                  </p:cNvPr>
                  <p:cNvSpPr txBox="1"/>
                  <p:nvPr/>
                </p:nvSpPr>
                <p:spPr>
                  <a:xfrm>
                    <a:off x="1612678" y="5156016"/>
                    <a:ext cx="2143584" cy="389513"/>
                  </a:xfrm>
                  <a:prstGeom prst="ellipse">
                    <a:avLst/>
                  </a:prstGeom>
                  <a:solidFill>
                    <a:schemeClr val="accent6"/>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solidFill>
                                <a:schemeClr val="bg1"/>
                              </a:solidFill>
                              <a:latin typeface="Cambria Math" charset="0"/>
                            </a:rPr>
                            <m:t>𝑇𝑟𝑒𝑎𝑡</m:t>
                          </m:r>
                          <m:r>
                            <m:rPr>
                              <m:nor/>
                            </m:rPr>
                            <a:rPr lang="de-DE">
                              <a:solidFill>
                                <a:schemeClr val="bg1"/>
                              </a:solidFill>
                              <a:latin typeface="Cambria Math" charset="0"/>
                            </a:rPr>
                            <m:t>.</m:t>
                          </m:r>
                          <m:r>
                            <a:rPr lang="de-DE" i="1" smtClean="0">
                              <a:solidFill>
                                <a:schemeClr val="bg1"/>
                              </a:solidFill>
                              <a:latin typeface="Cambria Math" panose="02040503050406030204" pitchFamily="18" charset="0"/>
                            </a:rPr>
                            <m:t>𝑎𝑙𝑖𝑐𝑒</m:t>
                          </m:r>
                          <m:r>
                            <m:rPr>
                              <m:nor/>
                            </m:rPr>
                            <a:rPr lang="de-DE">
                              <a:solidFill>
                                <a:schemeClr val="bg1"/>
                              </a:solidFill>
                              <a:latin typeface="Cambria Math" charset="0"/>
                            </a:rPr>
                            <m:t>.</m:t>
                          </m:r>
                          <m:sSub>
                            <m:sSubPr>
                              <m:ctrlPr>
                                <a:rPr lang="de-DE" i="1">
                                  <a:solidFill>
                                    <a:schemeClr val="bg1"/>
                                  </a:solidFill>
                                  <a:latin typeface="Cambria Math" panose="02040503050406030204" pitchFamily="18" charset="0"/>
                                </a:rPr>
                              </m:ctrlPr>
                            </m:sSubPr>
                            <m:e>
                              <m:r>
                                <a:rPr lang="de-DE" i="1">
                                  <a:solidFill>
                                    <a:schemeClr val="bg1"/>
                                  </a:solidFill>
                                  <a:latin typeface="Cambria Math" panose="02040503050406030204" pitchFamily="18" charset="0"/>
                                </a:rPr>
                                <m:t>𝑚</m:t>
                              </m:r>
                            </m:e>
                            <m:sub>
                              <m:r>
                                <a:rPr lang="de-DE" i="1">
                                  <a:solidFill>
                                    <a:schemeClr val="bg1"/>
                                  </a:solidFill>
                                  <a:latin typeface="Cambria Math" charset="0"/>
                                </a:rPr>
                                <m:t>2</m:t>
                              </m:r>
                            </m:sub>
                          </m:sSub>
                        </m:oMath>
                      </m:oMathPara>
                    </a14:m>
                    <a:endParaRPr lang="en-GB" dirty="0">
                      <a:solidFill>
                        <a:schemeClr val="bg1"/>
                      </a:solidFill>
                    </a:endParaRPr>
                  </a:p>
                </p:txBody>
              </p:sp>
            </mc:Choice>
            <mc:Fallback xmlns="">
              <p:sp>
                <p:nvSpPr>
                  <p:cNvPr id="352" name="TextBox 351">
                    <a:extLst>
                      <a:ext uri="{FF2B5EF4-FFF2-40B4-BE49-F238E27FC236}">
                        <a16:creationId xmlns:a16="http://schemas.microsoft.com/office/drawing/2014/main" id="{7C7268AD-CD6D-9444-AB1F-21F9C7FA1E9B}"/>
                      </a:ext>
                    </a:extLst>
                  </p:cNvPr>
                  <p:cNvSpPr txBox="1">
                    <a:spLocks noRot="1" noChangeAspect="1" noMove="1" noResize="1" noEditPoints="1" noAdjustHandles="1" noChangeArrowheads="1" noChangeShapeType="1" noTextEdit="1"/>
                  </p:cNvSpPr>
                  <p:nvPr/>
                </p:nvSpPr>
                <p:spPr>
                  <a:xfrm>
                    <a:off x="1612678" y="5156016"/>
                    <a:ext cx="2143584" cy="389513"/>
                  </a:xfrm>
                  <a:prstGeom prst="ellipse">
                    <a:avLst/>
                  </a:prstGeom>
                  <a:blipFill>
                    <a:blip r:embed="rId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53" name="TextBox 352">
                    <a:extLst>
                      <a:ext uri="{FF2B5EF4-FFF2-40B4-BE49-F238E27FC236}">
                        <a16:creationId xmlns:a16="http://schemas.microsoft.com/office/drawing/2014/main" id="{308426DB-A8FE-8B45-B565-60C8CFA51565}"/>
                      </a:ext>
                    </a:extLst>
                  </p:cNvPr>
                  <p:cNvSpPr txBox="1"/>
                  <p:nvPr/>
                </p:nvSpPr>
                <p:spPr>
                  <a:xfrm>
                    <a:off x="2361443" y="4070920"/>
                    <a:ext cx="2136101" cy="389513"/>
                  </a:xfrm>
                  <a:prstGeom prst="ellipse">
                    <a:avLst/>
                  </a:prstGeom>
                  <a:solidFill>
                    <a:schemeClr val="accent6"/>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solidFill>
                                <a:schemeClr val="bg1"/>
                              </a:solidFill>
                              <a:latin typeface="Cambria Math" charset="0"/>
                            </a:rPr>
                            <m:t>𝑇𝑟𝑒𝑎𝑡</m:t>
                          </m:r>
                          <m:r>
                            <m:rPr>
                              <m:nor/>
                            </m:rPr>
                            <a:rPr lang="de-DE">
                              <a:solidFill>
                                <a:schemeClr val="bg1"/>
                              </a:solidFill>
                              <a:latin typeface="Cambria Math" charset="0"/>
                            </a:rPr>
                            <m:t>.</m:t>
                          </m:r>
                          <m:r>
                            <a:rPr lang="de-DE" i="1" smtClean="0">
                              <a:solidFill>
                                <a:schemeClr val="bg1"/>
                              </a:solidFill>
                              <a:latin typeface="Cambria Math" panose="02040503050406030204" pitchFamily="18" charset="0"/>
                            </a:rPr>
                            <m:t>𝑎𝑙𝑖𝑐𝑒</m:t>
                          </m:r>
                          <m:r>
                            <m:rPr>
                              <m:nor/>
                            </m:rPr>
                            <a:rPr lang="de-DE">
                              <a:solidFill>
                                <a:schemeClr val="bg1"/>
                              </a:solidFill>
                              <a:latin typeface="Cambria Math" charset="0"/>
                            </a:rPr>
                            <m:t>.</m:t>
                          </m:r>
                          <m:sSub>
                            <m:sSubPr>
                              <m:ctrlPr>
                                <a:rPr lang="de-DE" i="1">
                                  <a:solidFill>
                                    <a:schemeClr val="bg1"/>
                                  </a:solidFill>
                                  <a:latin typeface="Cambria Math" panose="02040503050406030204" pitchFamily="18" charset="0"/>
                                </a:rPr>
                              </m:ctrlPr>
                            </m:sSubPr>
                            <m:e>
                              <m:r>
                                <a:rPr lang="de-DE" i="1">
                                  <a:solidFill>
                                    <a:schemeClr val="bg1"/>
                                  </a:solidFill>
                                  <a:latin typeface="Cambria Math" panose="02040503050406030204" pitchFamily="18" charset="0"/>
                                </a:rPr>
                                <m:t>𝑚</m:t>
                              </m:r>
                            </m:e>
                            <m:sub>
                              <m:r>
                                <a:rPr lang="de-DE" i="1">
                                  <a:solidFill>
                                    <a:schemeClr val="bg1"/>
                                  </a:solidFill>
                                  <a:latin typeface="Cambria Math" charset="0"/>
                                </a:rPr>
                                <m:t>1</m:t>
                              </m:r>
                            </m:sub>
                          </m:sSub>
                        </m:oMath>
                      </m:oMathPara>
                    </a14:m>
                    <a:endParaRPr lang="en-GB" dirty="0">
                      <a:solidFill>
                        <a:schemeClr val="bg1"/>
                      </a:solidFill>
                    </a:endParaRPr>
                  </a:p>
                </p:txBody>
              </p:sp>
            </mc:Choice>
            <mc:Fallback xmlns="">
              <p:sp>
                <p:nvSpPr>
                  <p:cNvPr id="353" name="TextBox 352">
                    <a:extLst>
                      <a:ext uri="{FF2B5EF4-FFF2-40B4-BE49-F238E27FC236}">
                        <a16:creationId xmlns:a16="http://schemas.microsoft.com/office/drawing/2014/main" id="{308426DB-A8FE-8B45-B565-60C8CFA51565}"/>
                      </a:ext>
                    </a:extLst>
                  </p:cNvPr>
                  <p:cNvSpPr txBox="1">
                    <a:spLocks noRot="1" noChangeAspect="1" noMove="1" noResize="1" noEditPoints="1" noAdjustHandles="1" noChangeArrowheads="1" noChangeShapeType="1" noTextEdit="1"/>
                  </p:cNvSpPr>
                  <p:nvPr/>
                </p:nvSpPr>
                <p:spPr>
                  <a:xfrm>
                    <a:off x="2361443" y="4070920"/>
                    <a:ext cx="2136101" cy="389513"/>
                  </a:xfrm>
                  <a:prstGeom prst="ellipse">
                    <a:avLst/>
                  </a:prstGeom>
                  <a:blipFill>
                    <a:blip r:embed="rId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54" name="TextBox 353">
                    <a:extLst>
                      <a:ext uri="{FF2B5EF4-FFF2-40B4-BE49-F238E27FC236}">
                        <a16:creationId xmlns:a16="http://schemas.microsoft.com/office/drawing/2014/main" id="{019F2EB7-62CF-C14E-B361-9E1491B41784}"/>
                      </a:ext>
                    </a:extLst>
                  </p:cNvPr>
                  <p:cNvSpPr txBox="1"/>
                  <p:nvPr/>
                </p:nvSpPr>
                <p:spPr>
                  <a:xfrm>
                    <a:off x="1462346" y="4665327"/>
                    <a:ext cx="1445256" cy="389513"/>
                  </a:xfrm>
                  <a:prstGeom prst="ellipse">
                    <a:avLst/>
                  </a:prstGeom>
                  <a:solidFill>
                    <a:schemeClr val="tx1"/>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solidFill>
                                <a:schemeClr val="bg1"/>
                              </a:solidFill>
                              <a:latin typeface="Cambria Math" charset="0"/>
                            </a:rPr>
                            <m:t>𝑆𝑖𝑐𝑘</m:t>
                          </m:r>
                          <m:r>
                            <m:rPr>
                              <m:nor/>
                            </m:rPr>
                            <a:rPr lang="de-DE">
                              <a:solidFill>
                                <a:schemeClr val="bg1"/>
                              </a:solidFill>
                              <a:latin typeface="Cambria Math" charset="0"/>
                            </a:rPr>
                            <m:t>.</m:t>
                          </m:r>
                          <m:r>
                            <a:rPr lang="de-DE" i="1" smtClean="0">
                              <a:solidFill>
                                <a:schemeClr val="bg1"/>
                              </a:solidFill>
                              <a:latin typeface="Cambria Math" panose="02040503050406030204" pitchFamily="18" charset="0"/>
                            </a:rPr>
                            <m:t>𝑎𝑙𝑖𝑐𝑒</m:t>
                          </m:r>
                        </m:oMath>
                      </m:oMathPara>
                    </a14:m>
                    <a:endParaRPr lang="en-GB" dirty="0">
                      <a:solidFill>
                        <a:schemeClr val="bg1"/>
                      </a:solidFill>
                    </a:endParaRPr>
                  </a:p>
                </p:txBody>
              </p:sp>
            </mc:Choice>
            <mc:Fallback xmlns="">
              <p:sp>
                <p:nvSpPr>
                  <p:cNvPr id="354" name="TextBox 353">
                    <a:extLst>
                      <a:ext uri="{FF2B5EF4-FFF2-40B4-BE49-F238E27FC236}">
                        <a16:creationId xmlns:a16="http://schemas.microsoft.com/office/drawing/2014/main" id="{019F2EB7-62CF-C14E-B361-9E1491B41784}"/>
                      </a:ext>
                    </a:extLst>
                  </p:cNvPr>
                  <p:cNvSpPr txBox="1">
                    <a:spLocks noRot="1" noChangeAspect="1" noMove="1" noResize="1" noEditPoints="1" noAdjustHandles="1" noChangeArrowheads="1" noChangeShapeType="1" noTextEdit="1"/>
                  </p:cNvSpPr>
                  <p:nvPr/>
                </p:nvSpPr>
                <p:spPr>
                  <a:xfrm>
                    <a:off x="1462346" y="4665327"/>
                    <a:ext cx="1445256" cy="389513"/>
                  </a:xfrm>
                  <a:prstGeom prst="ellipse">
                    <a:avLst/>
                  </a:prstGeom>
                  <a:blipFill>
                    <a:blip r:embed="rId9"/>
                    <a:stretch>
                      <a:fillRect/>
                    </a:stretch>
                  </a:blipFill>
                  <a:ln>
                    <a:solidFill>
                      <a:schemeClr val="tx1"/>
                    </a:solidFill>
                  </a:ln>
                </p:spPr>
                <p:txBody>
                  <a:bodyPr/>
                  <a:lstStyle/>
                  <a:p>
                    <a:r>
                      <a:rPr lang="en-GB">
                        <a:noFill/>
                      </a:rPr>
                      <a:t> </a:t>
                    </a:r>
                  </a:p>
                </p:txBody>
              </p:sp>
            </mc:Fallback>
          </mc:AlternateContent>
          <p:cxnSp>
            <p:nvCxnSpPr>
              <p:cNvPr id="355" name="Straight Connector 354">
                <a:extLst>
                  <a:ext uri="{FF2B5EF4-FFF2-40B4-BE49-F238E27FC236}">
                    <a16:creationId xmlns:a16="http://schemas.microsoft.com/office/drawing/2014/main" id="{398E1B4B-FE3E-8642-AA6C-9BE8175FF34D}"/>
                  </a:ext>
                </a:extLst>
              </p:cNvPr>
              <p:cNvCxnSpPr>
                <a:cxnSpLocks/>
                <a:stCxn id="363" idx="2"/>
                <a:endCxn id="354" idx="0"/>
              </p:cNvCxnSpPr>
              <p:nvPr/>
            </p:nvCxnSpPr>
            <p:spPr>
              <a:xfrm>
                <a:off x="1656774" y="3861424"/>
                <a:ext cx="528200" cy="8039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6" name="Straight Connector 355">
                <a:extLst>
                  <a:ext uri="{FF2B5EF4-FFF2-40B4-BE49-F238E27FC236}">
                    <a16:creationId xmlns:a16="http://schemas.microsoft.com/office/drawing/2014/main" id="{95A64287-30CF-E642-B2DF-9B7DCAB0BC27}"/>
                  </a:ext>
                </a:extLst>
              </p:cNvPr>
              <p:cNvCxnSpPr>
                <a:cxnSpLocks/>
                <a:stCxn id="363" idx="3"/>
                <a:endCxn id="299" idx="3"/>
              </p:cNvCxnSpPr>
              <p:nvPr/>
            </p:nvCxnSpPr>
            <p:spPr>
              <a:xfrm>
                <a:off x="1728774" y="3789424"/>
                <a:ext cx="4092588" cy="161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7" name="Straight Connector 356">
                <a:extLst>
                  <a:ext uri="{FF2B5EF4-FFF2-40B4-BE49-F238E27FC236}">
                    <a16:creationId xmlns:a16="http://schemas.microsoft.com/office/drawing/2014/main" id="{2750A8FF-E854-2942-A00C-9B52BC480172}"/>
                  </a:ext>
                </a:extLst>
              </p:cNvPr>
              <p:cNvCxnSpPr>
                <a:cxnSpLocks/>
                <a:stCxn id="359" idx="3"/>
                <a:endCxn id="299" idx="3"/>
              </p:cNvCxnSpPr>
              <p:nvPr/>
            </p:nvCxnSpPr>
            <p:spPr>
              <a:xfrm flipV="1">
                <a:off x="3296841" y="3805524"/>
                <a:ext cx="2524521" cy="10552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8" name="Straight Connector 357">
                <a:extLst>
                  <a:ext uri="{FF2B5EF4-FFF2-40B4-BE49-F238E27FC236}">
                    <a16:creationId xmlns:a16="http://schemas.microsoft.com/office/drawing/2014/main" id="{945A4BA0-F1CB-AE42-8B09-1397AAC968C9}"/>
                  </a:ext>
                </a:extLst>
              </p:cNvPr>
              <p:cNvCxnSpPr>
                <a:cxnSpLocks/>
                <a:stCxn id="361" idx="3"/>
                <a:endCxn id="299" idx="3"/>
              </p:cNvCxnSpPr>
              <p:nvPr/>
            </p:nvCxnSpPr>
            <p:spPr>
              <a:xfrm flipV="1">
                <a:off x="2265050" y="3805524"/>
                <a:ext cx="3556312" cy="3189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4" name="Group 263">
              <a:extLst>
                <a:ext uri="{FF2B5EF4-FFF2-40B4-BE49-F238E27FC236}">
                  <a16:creationId xmlns:a16="http://schemas.microsoft.com/office/drawing/2014/main" id="{81493B83-717A-2548-8D43-D260AA3FCDFD}"/>
                </a:ext>
              </a:extLst>
            </p:cNvPr>
            <p:cNvGrpSpPr/>
            <p:nvPr/>
          </p:nvGrpSpPr>
          <p:grpSpPr>
            <a:xfrm>
              <a:off x="6352056" y="3816072"/>
              <a:ext cx="5678977" cy="2073958"/>
              <a:chOff x="6352056" y="3466474"/>
              <a:chExt cx="5678977" cy="2073958"/>
            </a:xfrm>
          </p:grpSpPr>
          <p:cxnSp>
            <p:nvCxnSpPr>
              <p:cNvPr id="321" name="Straight Connector 320">
                <a:extLst>
                  <a:ext uri="{FF2B5EF4-FFF2-40B4-BE49-F238E27FC236}">
                    <a16:creationId xmlns:a16="http://schemas.microsoft.com/office/drawing/2014/main" id="{8B39ADE8-056C-124F-9E17-ADF299249968}"/>
                  </a:ext>
                </a:extLst>
              </p:cNvPr>
              <p:cNvCxnSpPr>
                <a:cxnSpLocks/>
                <a:stCxn id="329" idx="0"/>
                <a:endCxn id="341" idx="2"/>
              </p:cNvCxnSpPr>
              <p:nvPr/>
            </p:nvCxnSpPr>
            <p:spPr>
              <a:xfrm flipH="1" flipV="1">
                <a:off x="10733506" y="3860892"/>
                <a:ext cx="445783" cy="4415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2" name="Straight Connector 321">
                <a:extLst>
                  <a:ext uri="{FF2B5EF4-FFF2-40B4-BE49-F238E27FC236}">
                    <a16:creationId xmlns:a16="http://schemas.microsoft.com/office/drawing/2014/main" id="{3176C5C9-D56F-984C-9B0C-CFC481BE5A7F}"/>
                  </a:ext>
                </a:extLst>
              </p:cNvPr>
              <p:cNvCxnSpPr>
                <a:cxnSpLocks/>
                <a:stCxn id="331" idx="6"/>
                <a:endCxn id="339" idx="1"/>
              </p:cNvCxnSpPr>
              <p:nvPr/>
            </p:nvCxnSpPr>
            <p:spPr>
              <a:xfrm flipV="1">
                <a:off x="9934876" y="4105357"/>
                <a:ext cx="93316" cy="1603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23" name="Group 322">
                <a:extLst>
                  <a:ext uri="{FF2B5EF4-FFF2-40B4-BE49-F238E27FC236}">
                    <a16:creationId xmlns:a16="http://schemas.microsoft.com/office/drawing/2014/main" id="{B17DDF92-A8FB-724C-A46A-2DCB22F5DAD6}"/>
                  </a:ext>
                </a:extLst>
              </p:cNvPr>
              <p:cNvGrpSpPr/>
              <p:nvPr/>
            </p:nvGrpSpPr>
            <p:grpSpPr>
              <a:xfrm>
                <a:off x="10636397" y="3466474"/>
                <a:ext cx="194219" cy="394418"/>
                <a:chOff x="5586931" y="4487402"/>
                <a:chExt cx="194219" cy="394418"/>
              </a:xfrm>
            </p:grpSpPr>
            <p:sp>
              <p:nvSpPr>
                <p:cNvPr id="341" name="Rectangle 340">
                  <a:extLst>
                    <a:ext uri="{FF2B5EF4-FFF2-40B4-BE49-F238E27FC236}">
                      <a16:creationId xmlns:a16="http://schemas.microsoft.com/office/drawing/2014/main" id="{4742EE4B-5E27-2D4C-93CF-489935F1BE3F}"/>
                    </a:ext>
                  </a:extLst>
                </p:cNvPr>
                <p:cNvSpPr/>
                <p:nvPr/>
              </p:nvSpPr>
              <p:spPr>
                <a:xfrm>
                  <a:off x="5612040" y="4737820"/>
                  <a:ext cx="144000" cy="14400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GB" sz="1400">
                    <a:solidFill>
                      <a:schemeClr val="tx1"/>
                    </a:solidFill>
                  </a:endParaRPr>
                </a:p>
              </p:txBody>
            </p:sp>
            <mc:AlternateContent xmlns:mc="http://schemas.openxmlformats.org/markup-compatibility/2006" xmlns:a14="http://schemas.microsoft.com/office/drawing/2010/main">
              <mc:Choice Requires="a14">
                <p:sp>
                  <p:nvSpPr>
                    <p:cNvPr id="342" name="TextBox 341">
                      <a:extLst>
                        <a:ext uri="{FF2B5EF4-FFF2-40B4-BE49-F238E27FC236}">
                          <a16:creationId xmlns:a16="http://schemas.microsoft.com/office/drawing/2014/main" id="{7387343B-0A8B-FC41-9BEA-33BFC0563AB5}"/>
                        </a:ext>
                      </a:extLst>
                    </p:cNvPr>
                    <p:cNvSpPr txBox="1"/>
                    <p:nvPr/>
                  </p:nvSpPr>
                  <p:spPr>
                    <a:xfrm>
                      <a:off x="5586931" y="4487402"/>
                      <a:ext cx="194219"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2</m:t>
                                </m:r>
                              </m:sub>
                            </m:sSub>
                          </m:oMath>
                        </m:oMathPara>
                      </a14:m>
                      <a:endParaRPr lang="en-GB" sz="1400" dirty="0">
                        <a:solidFill>
                          <a:schemeClr val="tx1"/>
                        </a:solidFill>
                      </a:endParaRPr>
                    </a:p>
                  </p:txBody>
                </p:sp>
              </mc:Choice>
              <mc:Fallback xmlns="">
                <p:sp>
                  <p:nvSpPr>
                    <p:cNvPr id="342" name="TextBox 341">
                      <a:extLst>
                        <a:ext uri="{FF2B5EF4-FFF2-40B4-BE49-F238E27FC236}">
                          <a16:creationId xmlns:a16="http://schemas.microsoft.com/office/drawing/2014/main" id="{7387343B-0A8B-FC41-9BEA-33BFC0563AB5}"/>
                        </a:ext>
                      </a:extLst>
                    </p:cNvPr>
                    <p:cNvSpPr txBox="1">
                      <a:spLocks noRot="1" noChangeAspect="1" noMove="1" noResize="1" noEditPoints="1" noAdjustHandles="1" noChangeArrowheads="1" noChangeShapeType="1" noTextEdit="1"/>
                    </p:cNvSpPr>
                    <p:nvPr/>
                  </p:nvSpPr>
                  <p:spPr>
                    <a:xfrm>
                      <a:off x="5586931" y="4487402"/>
                      <a:ext cx="194219" cy="215444"/>
                    </a:xfrm>
                    <a:prstGeom prst="rect">
                      <a:avLst/>
                    </a:prstGeom>
                    <a:blipFill>
                      <a:blip r:embed="rId10"/>
                      <a:stretch>
                        <a:fillRect l="-43750" b="-35294"/>
                      </a:stretch>
                    </a:blipFill>
                  </p:spPr>
                  <p:txBody>
                    <a:bodyPr/>
                    <a:lstStyle/>
                    <a:p>
                      <a:r>
                        <a:rPr lang="en-GB">
                          <a:noFill/>
                        </a:rPr>
                        <a:t> </a:t>
                      </a:r>
                    </a:p>
                  </p:txBody>
                </p:sp>
              </mc:Fallback>
            </mc:AlternateContent>
          </p:grpSp>
          <p:grpSp>
            <p:nvGrpSpPr>
              <p:cNvPr id="324" name="Group 323">
                <a:extLst>
                  <a:ext uri="{FF2B5EF4-FFF2-40B4-BE49-F238E27FC236}">
                    <a16:creationId xmlns:a16="http://schemas.microsoft.com/office/drawing/2014/main" id="{187FA1EB-6910-214E-A145-3D419E3F2940}"/>
                  </a:ext>
                </a:extLst>
              </p:cNvPr>
              <p:cNvGrpSpPr/>
              <p:nvPr/>
            </p:nvGrpSpPr>
            <p:grpSpPr>
              <a:xfrm>
                <a:off x="10003083" y="3799416"/>
                <a:ext cx="194219" cy="377941"/>
                <a:chOff x="5974097" y="4505546"/>
                <a:chExt cx="194219" cy="377941"/>
              </a:xfrm>
            </p:grpSpPr>
            <p:sp>
              <p:nvSpPr>
                <p:cNvPr id="339" name="Rectangle 338">
                  <a:extLst>
                    <a:ext uri="{FF2B5EF4-FFF2-40B4-BE49-F238E27FC236}">
                      <a16:creationId xmlns:a16="http://schemas.microsoft.com/office/drawing/2014/main" id="{F9CA598F-A8C4-C940-8D61-3063AEDC0361}"/>
                    </a:ext>
                  </a:extLst>
                </p:cNvPr>
                <p:cNvSpPr/>
                <p:nvPr/>
              </p:nvSpPr>
              <p:spPr>
                <a:xfrm>
                  <a:off x="5999206" y="4739487"/>
                  <a:ext cx="144000" cy="144000"/>
                </a:xfrm>
                <a:prstGeom prst="rect">
                  <a:avLst/>
                </a:prstGeom>
                <a:solidFill>
                  <a:schemeClr val="tx1">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GB" sz="1400">
                    <a:solidFill>
                      <a:schemeClr val="tx1">
                        <a:lumMod val="40000"/>
                        <a:lumOff val="60000"/>
                      </a:schemeClr>
                    </a:solidFill>
                  </a:endParaRPr>
                </a:p>
              </p:txBody>
            </p:sp>
            <mc:AlternateContent xmlns:mc="http://schemas.openxmlformats.org/markup-compatibility/2006" xmlns:a14="http://schemas.microsoft.com/office/drawing/2010/main">
              <mc:Choice Requires="a14">
                <p:sp>
                  <p:nvSpPr>
                    <p:cNvPr id="340" name="TextBox 339">
                      <a:extLst>
                        <a:ext uri="{FF2B5EF4-FFF2-40B4-BE49-F238E27FC236}">
                          <a16:creationId xmlns:a16="http://schemas.microsoft.com/office/drawing/2014/main" id="{06A699A7-DD79-2B4A-B907-7E3C69831CE1}"/>
                        </a:ext>
                      </a:extLst>
                    </p:cNvPr>
                    <p:cNvSpPr txBox="1"/>
                    <p:nvPr/>
                  </p:nvSpPr>
                  <p:spPr>
                    <a:xfrm>
                      <a:off x="5974097" y="4505546"/>
                      <a:ext cx="194219"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3</m:t>
                                </m:r>
                              </m:sub>
                            </m:sSub>
                          </m:oMath>
                        </m:oMathPara>
                      </a14:m>
                      <a:endParaRPr lang="en-GB" sz="1400" dirty="0">
                        <a:solidFill>
                          <a:schemeClr val="tx1"/>
                        </a:solidFill>
                      </a:endParaRPr>
                    </a:p>
                  </p:txBody>
                </p:sp>
              </mc:Choice>
              <mc:Fallback xmlns="">
                <p:sp>
                  <p:nvSpPr>
                    <p:cNvPr id="340" name="TextBox 339">
                      <a:extLst>
                        <a:ext uri="{FF2B5EF4-FFF2-40B4-BE49-F238E27FC236}">
                          <a16:creationId xmlns:a16="http://schemas.microsoft.com/office/drawing/2014/main" id="{06A699A7-DD79-2B4A-B907-7E3C69831CE1}"/>
                        </a:ext>
                      </a:extLst>
                    </p:cNvPr>
                    <p:cNvSpPr txBox="1">
                      <a:spLocks noRot="1" noChangeAspect="1" noMove="1" noResize="1" noEditPoints="1" noAdjustHandles="1" noChangeArrowheads="1" noChangeShapeType="1" noTextEdit="1"/>
                    </p:cNvSpPr>
                    <p:nvPr/>
                  </p:nvSpPr>
                  <p:spPr>
                    <a:xfrm>
                      <a:off x="5974097" y="4505546"/>
                      <a:ext cx="194219" cy="215444"/>
                    </a:xfrm>
                    <a:prstGeom prst="rect">
                      <a:avLst/>
                    </a:prstGeom>
                    <a:blipFill>
                      <a:blip r:embed="rId11"/>
                      <a:stretch>
                        <a:fillRect l="-43750" b="-27778"/>
                      </a:stretch>
                    </a:blipFill>
                  </p:spPr>
                  <p:txBody>
                    <a:bodyPr/>
                    <a:lstStyle/>
                    <a:p>
                      <a:r>
                        <a:rPr lang="en-GB">
                          <a:noFill/>
                        </a:rPr>
                        <a:t> </a:t>
                      </a:r>
                    </a:p>
                  </p:txBody>
                </p:sp>
              </mc:Fallback>
            </mc:AlternateContent>
          </p:grpSp>
          <p:cxnSp>
            <p:nvCxnSpPr>
              <p:cNvPr id="325" name="Straight Connector 324">
                <a:extLst>
                  <a:ext uri="{FF2B5EF4-FFF2-40B4-BE49-F238E27FC236}">
                    <a16:creationId xmlns:a16="http://schemas.microsoft.com/office/drawing/2014/main" id="{79567003-77D2-5644-BD4B-F3C85D9D8332}"/>
                  </a:ext>
                </a:extLst>
              </p:cNvPr>
              <p:cNvCxnSpPr>
                <a:cxnSpLocks/>
                <a:stCxn id="339" idx="2"/>
                <a:endCxn id="332" idx="0"/>
              </p:cNvCxnSpPr>
              <p:nvPr/>
            </p:nvCxnSpPr>
            <p:spPr>
              <a:xfrm flipH="1">
                <a:off x="10095409" y="4177357"/>
                <a:ext cx="4783" cy="4908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6" name="Straight Connector 325">
                <a:extLst>
                  <a:ext uri="{FF2B5EF4-FFF2-40B4-BE49-F238E27FC236}">
                    <a16:creationId xmlns:a16="http://schemas.microsoft.com/office/drawing/2014/main" id="{C1894EAD-22F3-594A-9454-8D8F95A76A4E}"/>
                  </a:ext>
                </a:extLst>
              </p:cNvPr>
              <p:cNvCxnSpPr>
                <a:cxnSpLocks/>
                <a:stCxn id="332" idx="2"/>
                <a:endCxn id="337" idx="1"/>
              </p:cNvCxnSpPr>
              <p:nvPr/>
            </p:nvCxnSpPr>
            <p:spPr>
              <a:xfrm flipH="1" flipV="1">
                <a:off x="9147151" y="4862952"/>
                <a:ext cx="310160" cy="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7" name="Straight Connector 326">
                <a:extLst>
                  <a:ext uri="{FF2B5EF4-FFF2-40B4-BE49-F238E27FC236}">
                    <a16:creationId xmlns:a16="http://schemas.microsoft.com/office/drawing/2014/main" id="{1235359E-4FFC-4844-B3C6-E2AD10D90CAD}"/>
                  </a:ext>
                </a:extLst>
              </p:cNvPr>
              <p:cNvCxnSpPr>
                <a:cxnSpLocks/>
                <a:stCxn id="337" idx="2"/>
                <a:endCxn id="330" idx="0"/>
              </p:cNvCxnSpPr>
              <p:nvPr/>
            </p:nvCxnSpPr>
            <p:spPr>
              <a:xfrm>
                <a:off x="9219151" y="4934952"/>
                <a:ext cx="459679" cy="2159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28" name="Group 327">
                <a:extLst>
                  <a:ext uri="{FF2B5EF4-FFF2-40B4-BE49-F238E27FC236}">
                    <a16:creationId xmlns:a16="http://schemas.microsoft.com/office/drawing/2014/main" id="{B5BC1007-7FD2-FC4F-990B-E6A312CA2D66}"/>
                  </a:ext>
                </a:extLst>
              </p:cNvPr>
              <p:cNvGrpSpPr/>
              <p:nvPr/>
            </p:nvGrpSpPr>
            <p:grpSpPr>
              <a:xfrm>
                <a:off x="9122042" y="4547457"/>
                <a:ext cx="194219" cy="387495"/>
                <a:chOff x="7895512" y="4482285"/>
                <a:chExt cx="194219" cy="387495"/>
              </a:xfrm>
            </p:grpSpPr>
            <p:sp>
              <p:nvSpPr>
                <p:cNvPr id="337" name="Rectangle 336">
                  <a:extLst>
                    <a:ext uri="{FF2B5EF4-FFF2-40B4-BE49-F238E27FC236}">
                      <a16:creationId xmlns:a16="http://schemas.microsoft.com/office/drawing/2014/main" id="{189BF0EB-7E57-7A46-B4D7-D133FBB1B75A}"/>
                    </a:ext>
                  </a:extLst>
                </p:cNvPr>
                <p:cNvSpPr/>
                <p:nvPr/>
              </p:nvSpPr>
              <p:spPr>
                <a:xfrm>
                  <a:off x="7920621" y="4725780"/>
                  <a:ext cx="144000" cy="144000"/>
                </a:xfrm>
                <a:prstGeom prst="rect">
                  <a:avLst/>
                </a:prstGeom>
                <a:solidFill>
                  <a:schemeClr val="tx1">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GB" sz="1400">
                    <a:solidFill>
                      <a:schemeClr val="tx1">
                        <a:lumMod val="40000"/>
                        <a:lumOff val="60000"/>
                      </a:schemeClr>
                    </a:solidFill>
                  </a:endParaRPr>
                </a:p>
              </p:txBody>
            </p:sp>
            <mc:AlternateContent xmlns:mc="http://schemas.openxmlformats.org/markup-compatibility/2006" xmlns:a14="http://schemas.microsoft.com/office/drawing/2010/main">
              <mc:Choice Requires="a14">
                <p:sp>
                  <p:nvSpPr>
                    <p:cNvPr id="338" name="TextBox 337">
                      <a:extLst>
                        <a:ext uri="{FF2B5EF4-FFF2-40B4-BE49-F238E27FC236}">
                          <a16:creationId xmlns:a16="http://schemas.microsoft.com/office/drawing/2014/main" id="{1D9C3D41-643D-A74C-940B-A030F020517B}"/>
                        </a:ext>
                      </a:extLst>
                    </p:cNvPr>
                    <p:cNvSpPr txBox="1"/>
                    <p:nvPr/>
                  </p:nvSpPr>
                  <p:spPr>
                    <a:xfrm>
                      <a:off x="7895512" y="4482285"/>
                      <a:ext cx="194219"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3</m:t>
                                </m:r>
                              </m:sub>
                            </m:sSub>
                          </m:oMath>
                        </m:oMathPara>
                      </a14:m>
                      <a:endParaRPr lang="en-GB" sz="1400" dirty="0">
                        <a:solidFill>
                          <a:schemeClr val="tx1"/>
                        </a:solidFill>
                      </a:endParaRPr>
                    </a:p>
                  </p:txBody>
                </p:sp>
              </mc:Choice>
              <mc:Fallback xmlns="">
                <p:sp>
                  <p:nvSpPr>
                    <p:cNvPr id="338" name="TextBox 337">
                      <a:extLst>
                        <a:ext uri="{FF2B5EF4-FFF2-40B4-BE49-F238E27FC236}">
                          <a16:creationId xmlns:a16="http://schemas.microsoft.com/office/drawing/2014/main" id="{1D9C3D41-643D-A74C-940B-A030F020517B}"/>
                        </a:ext>
                      </a:extLst>
                    </p:cNvPr>
                    <p:cNvSpPr txBox="1">
                      <a:spLocks noRot="1" noChangeAspect="1" noMove="1" noResize="1" noEditPoints="1" noAdjustHandles="1" noChangeArrowheads="1" noChangeShapeType="1" noTextEdit="1"/>
                    </p:cNvSpPr>
                    <p:nvPr/>
                  </p:nvSpPr>
                  <p:spPr>
                    <a:xfrm>
                      <a:off x="7895512" y="4482285"/>
                      <a:ext cx="194219" cy="215444"/>
                    </a:xfrm>
                    <a:prstGeom prst="rect">
                      <a:avLst/>
                    </a:prstGeom>
                    <a:blipFill>
                      <a:blip r:embed="rId12"/>
                      <a:stretch>
                        <a:fillRect l="-35294" b="-27778"/>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329" name="TextBox 328">
                    <a:extLst>
                      <a:ext uri="{FF2B5EF4-FFF2-40B4-BE49-F238E27FC236}">
                        <a16:creationId xmlns:a16="http://schemas.microsoft.com/office/drawing/2014/main" id="{53222410-D355-844D-AD33-850ED67025B1}"/>
                      </a:ext>
                    </a:extLst>
                  </p:cNvPr>
                  <p:cNvSpPr txBox="1"/>
                  <p:nvPr/>
                </p:nvSpPr>
                <p:spPr>
                  <a:xfrm>
                    <a:off x="10327544" y="4302449"/>
                    <a:ext cx="1703489" cy="389513"/>
                  </a:xfrm>
                  <a:prstGeom prst="ellipse">
                    <a:avLst/>
                  </a:prstGeom>
                  <a:solidFill>
                    <a:srgbClr val="7030A0"/>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solidFill>
                                <a:schemeClr val="bg1"/>
                              </a:solidFill>
                              <a:latin typeface="Cambria Math" charset="0"/>
                            </a:rPr>
                            <m:t>𝑇𝑟𝑎𝑣𝑒</m:t>
                          </m:r>
                          <m:r>
                            <a:rPr lang="de-DE" i="1">
                              <a:solidFill>
                                <a:schemeClr val="bg1"/>
                              </a:solidFill>
                              <a:latin typeface="Cambria Math" panose="02040503050406030204" pitchFamily="18" charset="0"/>
                            </a:rPr>
                            <m:t>𝑙</m:t>
                          </m:r>
                          <m:r>
                            <a:rPr lang="de-DE" i="1">
                              <a:solidFill>
                                <a:schemeClr val="bg1"/>
                              </a:solidFill>
                              <a:latin typeface="Cambria Math" panose="02040503050406030204" pitchFamily="18" charset="0"/>
                            </a:rPr>
                            <m:t>.</m:t>
                          </m:r>
                          <m:r>
                            <a:rPr lang="de-DE" i="1" smtClean="0">
                              <a:solidFill>
                                <a:schemeClr val="bg1"/>
                              </a:solidFill>
                              <a:latin typeface="Cambria Math" panose="02040503050406030204" pitchFamily="18" charset="0"/>
                            </a:rPr>
                            <m:t>𝑏𝑜𝑏</m:t>
                          </m:r>
                        </m:oMath>
                      </m:oMathPara>
                    </a14:m>
                    <a:endParaRPr lang="en-GB" dirty="0">
                      <a:solidFill>
                        <a:schemeClr val="bg1"/>
                      </a:solidFill>
                    </a:endParaRPr>
                  </a:p>
                </p:txBody>
              </p:sp>
            </mc:Choice>
            <mc:Fallback xmlns="">
              <p:sp>
                <p:nvSpPr>
                  <p:cNvPr id="329" name="TextBox 328">
                    <a:extLst>
                      <a:ext uri="{FF2B5EF4-FFF2-40B4-BE49-F238E27FC236}">
                        <a16:creationId xmlns:a16="http://schemas.microsoft.com/office/drawing/2014/main" id="{53222410-D355-844D-AD33-850ED67025B1}"/>
                      </a:ext>
                    </a:extLst>
                  </p:cNvPr>
                  <p:cNvSpPr txBox="1">
                    <a:spLocks noRot="1" noChangeAspect="1" noMove="1" noResize="1" noEditPoints="1" noAdjustHandles="1" noChangeArrowheads="1" noChangeShapeType="1" noTextEdit="1"/>
                  </p:cNvSpPr>
                  <p:nvPr/>
                </p:nvSpPr>
                <p:spPr>
                  <a:xfrm>
                    <a:off x="10327544" y="4302449"/>
                    <a:ext cx="1703489" cy="389513"/>
                  </a:xfrm>
                  <a:prstGeom prst="ellipse">
                    <a:avLst/>
                  </a:prstGeom>
                  <a:blipFill>
                    <a:blip r:embed="rId13"/>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30" name="TextBox 329">
                    <a:extLst>
                      <a:ext uri="{FF2B5EF4-FFF2-40B4-BE49-F238E27FC236}">
                        <a16:creationId xmlns:a16="http://schemas.microsoft.com/office/drawing/2014/main" id="{8D978845-39F3-F34E-9C8C-4D6008199293}"/>
                      </a:ext>
                    </a:extLst>
                  </p:cNvPr>
                  <p:cNvSpPr txBox="1"/>
                  <p:nvPr/>
                </p:nvSpPr>
                <p:spPr>
                  <a:xfrm>
                    <a:off x="8691567" y="5150919"/>
                    <a:ext cx="1974525" cy="389513"/>
                  </a:xfrm>
                  <a:prstGeom prst="ellipse">
                    <a:avLst/>
                  </a:prstGeom>
                  <a:solidFill>
                    <a:schemeClr val="accent6"/>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solidFill>
                                <a:schemeClr val="bg1"/>
                              </a:solidFill>
                              <a:latin typeface="Cambria Math" charset="0"/>
                            </a:rPr>
                            <m:t>𝑇𝑟𝑒𝑎𝑡</m:t>
                          </m:r>
                          <m:r>
                            <m:rPr>
                              <m:nor/>
                            </m:rPr>
                            <a:rPr lang="de-DE">
                              <a:solidFill>
                                <a:schemeClr val="bg1"/>
                              </a:solidFill>
                              <a:latin typeface="Cambria Math" charset="0"/>
                            </a:rPr>
                            <m:t>.</m:t>
                          </m:r>
                          <m:r>
                            <a:rPr lang="de-DE" i="1" smtClean="0">
                              <a:solidFill>
                                <a:schemeClr val="bg1"/>
                              </a:solidFill>
                              <a:latin typeface="Cambria Math" panose="02040503050406030204" pitchFamily="18" charset="0"/>
                            </a:rPr>
                            <m:t>𝑏𝑜𝑏</m:t>
                          </m:r>
                          <m:r>
                            <m:rPr>
                              <m:nor/>
                            </m:rPr>
                            <a:rPr lang="de-DE">
                              <a:solidFill>
                                <a:schemeClr val="bg1"/>
                              </a:solidFill>
                              <a:latin typeface="Cambria Math" charset="0"/>
                            </a:rPr>
                            <m:t>.</m:t>
                          </m:r>
                          <m:sSub>
                            <m:sSubPr>
                              <m:ctrlPr>
                                <a:rPr lang="de-DE" i="1">
                                  <a:solidFill>
                                    <a:schemeClr val="bg1"/>
                                  </a:solidFill>
                                  <a:latin typeface="Cambria Math" panose="02040503050406030204" pitchFamily="18" charset="0"/>
                                </a:rPr>
                              </m:ctrlPr>
                            </m:sSubPr>
                            <m:e>
                              <m:r>
                                <a:rPr lang="de-DE" i="1">
                                  <a:solidFill>
                                    <a:schemeClr val="bg1"/>
                                  </a:solidFill>
                                  <a:latin typeface="Cambria Math" panose="02040503050406030204" pitchFamily="18" charset="0"/>
                                </a:rPr>
                                <m:t>𝑚</m:t>
                              </m:r>
                            </m:e>
                            <m:sub>
                              <m:r>
                                <a:rPr lang="de-DE" i="1">
                                  <a:solidFill>
                                    <a:schemeClr val="bg1"/>
                                  </a:solidFill>
                                  <a:latin typeface="Cambria Math" charset="0"/>
                                </a:rPr>
                                <m:t>2</m:t>
                              </m:r>
                            </m:sub>
                          </m:sSub>
                        </m:oMath>
                      </m:oMathPara>
                    </a14:m>
                    <a:endParaRPr lang="en-GB" dirty="0">
                      <a:solidFill>
                        <a:schemeClr val="bg1"/>
                      </a:solidFill>
                    </a:endParaRPr>
                  </a:p>
                </p:txBody>
              </p:sp>
            </mc:Choice>
            <mc:Fallback xmlns="">
              <p:sp>
                <p:nvSpPr>
                  <p:cNvPr id="330" name="TextBox 329">
                    <a:extLst>
                      <a:ext uri="{FF2B5EF4-FFF2-40B4-BE49-F238E27FC236}">
                        <a16:creationId xmlns:a16="http://schemas.microsoft.com/office/drawing/2014/main" id="{8D978845-39F3-F34E-9C8C-4D6008199293}"/>
                      </a:ext>
                    </a:extLst>
                  </p:cNvPr>
                  <p:cNvSpPr txBox="1">
                    <a:spLocks noRot="1" noChangeAspect="1" noMove="1" noResize="1" noEditPoints="1" noAdjustHandles="1" noChangeArrowheads="1" noChangeShapeType="1" noTextEdit="1"/>
                  </p:cNvSpPr>
                  <p:nvPr/>
                </p:nvSpPr>
                <p:spPr>
                  <a:xfrm>
                    <a:off x="8691567" y="5150919"/>
                    <a:ext cx="1974525" cy="389513"/>
                  </a:xfrm>
                  <a:prstGeom prst="ellipse">
                    <a:avLst/>
                  </a:prstGeom>
                  <a:blipFill>
                    <a:blip r:embed="rId14"/>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31" name="TextBox 330">
                    <a:extLst>
                      <a:ext uri="{FF2B5EF4-FFF2-40B4-BE49-F238E27FC236}">
                        <a16:creationId xmlns:a16="http://schemas.microsoft.com/office/drawing/2014/main" id="{644EEF3D-67F2-BC4F-8D0C-B7F4142E192F}"/>
                      </a:ext>
                    </a:extLst>
                  </p:cNvPr>
                  <p:cNvSpPr txBox="1"/>
                  <p:nvPr/>
                </p:nvSpPr>
                <p:spPr>
                  <a:xfrm>
                    <a:off x="7967836" y="4070920"/>
                    <a:ext cx="1967040" cy="389513"/>
                  </a:xfrm>
                  <a:prstGeom prst="ellipse">
                    <a:avLst/>
                  </a:prstGeom>
                  <a:solidFill>
                    <a:schemeClr val="accent6"/>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solidFill>
                                <a:schemeClr val="bg1"/>
                              </a:solidFill>
                              <a:latin typeface="Cambria Math" charset="0"/>
                            </a:rPr>
                            <m:t>𝑇𝑟𝑒𝑎𝑡</m:t>
                          </m:r>
                          <m:r>
                            <m:rPr>
                              <m:nor/>
                            </m:rPr>
                            <a:rPr lang="de-DE">
                              <a:solidFill>
                                <a:schemeClr val="bg1"/>
                              </a:solidFill>
                              <a:latin typeface="Cambria Math" charset="0"/>
                            </a:rPr>
                            <m:t>.</m:t>
                          </m:r>
                          <m:r>
                            <a:rPr lang="de-DE" i="1" smtClean="0">
                              <a:solidFill>
                                <a:schemeClr val="bg1"/>
                              </a:solidFill>
                              <a:latin typeface="Cambria Math" panose="02040503050406030204" pitchFamily="18" charset="0"/>
                            </a:rPr>
                            <m:t>𝑏𝑜𝑏</m:t>
                          </m:r>
                          <m:r>
                            <m:rPr>
                              <m:nor/>
                            </m:rPr>
                            <a:rPr lang="de-DE">
                              <a:solidFill>
                                <a:schemeClr val="bg1"/>
                              </a:solidFill>
                              <a:latin typeface="Cambria Math" charset="0"/>
                            </a:rPr>
                            <m:t>.</m:t>
                          </m:r>
                          <m:sSub>
                            <m:sSubPr>
                              <m:ctrlPr>
                                <a:rPr lang="de-DE" i="1">
                                  <a:solidFill>
                                    <a:schemeClr val="bg1"/>
                                  </a:solidFill>
                                  <a:latin typeface="Cambria Math" panose="02040503050406030204" pitchFamily="18" charset="0"/>
                                </a:rPr>
                              </m:ctrlPr>
                            </m:sSubPr>
                            <m:e>
                              <m:r>
                                <a:rPr lang="de-DE" i="1">
                                  <a:solidFill>
                                    <a:schemeClr val="bg1"/>
                                  </a:solidFill>
                                  <a:latin typeface="Cambria Math" panose="02040503050406030204" pitchFamily="18" charset="0"/>
                                </a:rPr>
                                <m:t>𝑚</m:t>
                              </m:r>
                            </m:e>
                            <m:sub>
                              <m:r>
                                <a:rPr lang="de-DE" i="1">
                                  <a:solidFill>
                                    <a:schemeClr val="bg1"/>
                                  </a:solidFill>
                                  <a:latin typeface="Cambria Math" charset="0"/>
                                </a:rPr>
                                <m:t>1</m:t>
                              </m:r>
                            </m:sub>
                          </m:sSub>
                        </m:oMath>
                      </m:oMathPara>
                    </a14:m>
                    <a:endParaRPr lang="en-GB" dirty="0">
                      <a:solidFill>
                        <a:schemeClr val="bg1"/>
                      </a:solidFill>
                    </a:endParaRPr>
                  </a:p>
                </p:txBody>
              </p:sp>
            </mc:Choice>
            <mc:Fallback xmlns="">
              <p:sp>
                <p:nvSpPr>
                  <p:cNvPr id="331" name="TextBox 330">
                    <a:extLst>
                      <a:ext uri="{FF2B5EF4-FFF2-40B4-BE49-F238E27FC236}">
                        <a16:creationId xmlns:a16="http://schemas.microsoft.com/office/drawing/2014/main" id="{644EEF3D-67F2-BC4F-8D0C-B7F4142E192F}"/>
                      </a:ext>
                    </a:extLst>
                  </p:cNvPr>
                  <p:cNvSpPr txBox="1">
                    <a:spLocks noRot="1" noChangeAspect="1" noMove="1" noResize="1" noEditPoints="1" noAdjustHandles="1" noChangeArrowheads="1" noChangeShapeType="1" noTextEdit="1"/>
                  </p:cNvSpPr>
                  <p:nvPr/>
                </p:nvSpPr>
                <p:spPr>
                  <a:xfrm>
                    <a:off x="7967836" y="4070920"/>
                    <a:ext cx="1967040" cy="389513"/>
                  </a:xfrm>
                  <a:prstGeom prst="ellipse">
                    <a:avLst/>
                  </a:prstGeom>
                  <a:blipFill>
                    <a:blip r:embed="rId1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32" name="TextBox 331">
                    <a:extLst>
                      <a:ext uri="{FF2B5EF4-FFF2-40B4-BE49-F238E27FC236}">
                        <a16:creationId xmlns:a16="http://schemas.microsoft.com/office/drawing/2014/main" id="{14F90E8F-DE54-B046-AEDA-76FBD2D68FCE}"/>
                      </a:ext>
                    </a:extLst>
                  </p:cNvPr>
                  <p:cNvSpPr txBox="1"/>
                  <p:nvPr/>
                </p:nvSpPr>
                <p:spPr>
                  <a:xfrm>
                    <a:off x="9457311" y="4668235"/>
                    <a:ext cx="1276196" cy="389513"/>
                  </a:xfrm>
                  <a:prstGeom prst="ellipse">
                    <a:avLst/>
                  </a:prstGeom>
                  <a:solidFill>
                    <a:schemeClr val="tx1"/>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solidFill>
                                <a:schemeClr val="bg1"/>
                              </a:solidFill>
                              <a:latin typeface="Cambria Math" charset="0"/>
                            </a:rPr>
                            <m:t>𝑆𝑖𝑐𝑘</m:t>
                          </m:r>
                          <m:r>
                            <m:rPr>
                              <m:nor/>
                            </m:rPr>
                            <a:rPr lang="de-DE">
                              <a:solidFill>
                                <a:schemeClr val="bg1"/>
                              </a:solidFill>
                              <a:latin typeface="Cambria Math" charset="0"/>
                            </a:rPr>
                            <m:t>.</m:t>
                          </m:r>
                          <m:r>
                            <a:rPr lang="de-DE" i="1" smtClean="0">
                              <a:solidFill>
                                <a:schemeClr val="bg1"/>
                              </a:solidFill>
                              <a:latin typeface="Cambria Math" panose="02040503050406030204" pitchFamily="18" charset="0"/>
                            </a:rPr>
                            <m:t>𝑏𝑜𝑏</m:t>
                          </m:r>
                        </m:oMath>
                      </m:oMathPara>
                    </a14:m>
                    <a:endParaRPr lang="en-GB" dirty="0">
                      <a:solidFill>
                        <a:schemeClr val="bg1"/>
                      </a:solidFill>
                    </a:endParaRPr>
                  </a:p>
                </p:txBody>
              </p:sp>
            </mc:Choice>
            <mc:Fallback xmlns="">
              <p:sp>
                <p:nvSpPr>
                  <p:cNvPr id="332" name="TextBox 331">
                    <a:extLst>
                      <a:ext uri="{FF2B5EF4-FFF2-40B4-BE49-F238E27FC236}">
                        <a16:creationId xmlns:a16="http://schemas.microsoft.com/office/drawing/2014/main" id="{14F90E8F-DE54-B046-AEDA-76FBD2D68FCE}"/>
                      </a:ext>
                    </a:extLst>
                  </p:cNvPr>
                  <p:cNvSpPr txBox="1">
                    <a:spLocks noRot="1" noChangeAspect="1" noMove="1" noResize="1" noEditPoints="1" noAdjustHandles="1" noChangeArrowheads="1" noChangeShapeType="1" noTextEdit="1"/>
                  </p:cNvSpPr>
                  <p:nvPr/>
                </p:nvSpPr>
                <p:spPr>
                  <a:xfrm>
                    <a:off x="9457311" y="4668235"/>
                    <a:ext cx="1276196" cy="389513"/>
                  </a:xfrm>
                  <a:prstGeom prst="ellipse">
                    <a:avLst/>
                  </a:prstGeom>
                  <a:blipFill>
                    <a:blip r:embed="rId16"/>
                    <a:stretch>
                      <a:fillRect/>
                    </a:stretch>
                  </a:blipFill>
                  <a:ln>
                    <a:solidFill>
                      <a:schemeClr val="tx1"/>
                    </a:solidFill>
                  </a:ln>
                </p:spPr>
                <p:txBody>
                  <a:bodyPr/>
                  <a:lstStyle/>
                  <a:p>
                    <a:r>
                      <a:rPr lang="en-GB">
                        <a:noFill/>
                      </a:rPr>
                      <a:t> </a:t>
                    </a:r>
                  </a:p>
                </p:txBody>
              </p:sp>
            </mc:Fallback>
          </mc:AlternateContent>
          <p:cxnSp>
            <p:nvCxnSpPr>
              <p:cNvPr id="333" name="Straight Connector 332">
                <a:extLst>
                  <a:ext uri="{FF2B5EF4-FFF2-40B4-BE49-F238E27FC236}">
                    <a16:creationId xmlns:a16="http://schemas.microsoft.com/office/drawing/2014/main" id="{427BA9CD-BAFA-B74C-B0E6-9A5E81828EA1}"/>
                  </a:ext>
                </a:extLst>
              </p:cNvPr>
              <p:cNvCxnSpPr>
                <a:cxnSpLocks/>
                <a:stCxn id="341" idx="2"/>
                <a:endCxn id="332" idx="0"/>
              </p:cNvCxnSpPr>
              <p:nvPr/>
            </p:nvCxnSpPr>
            <p:spPr>
              <a:xfrm flipH="1">
                <a:off x="10095409" y="3860892"/>
                <a:ext cx="638097" cy="8073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a:extLst>
                  <a:ext uri="{FF2B5EF4-FFF2-40B4-BE49-F238E27FC236}">
                    <a16:creationId xmlns:a16="http://schemas.microsoft.com/office/drawing/2014/main" id="{F6C690DF-18C6-144E-8B70-E9758BC90104}"/>
                  </a:ext>
                </a:extLst>
              </p:cNvPr>
              <p:cNvCxnSpPr>
                <a:cxnSpLocks/>
                <a:stCxn id="341" idx="1"/>
                <a:endCxn id="299" idx="5"/>
              </p:cNvCxnSpPr>
              <p:nvPr/>
            </p:nvCxnSpPr>
            <p:spPr>
              <a:xfrm flipH="1">
                <a:off x="6352056" y="3788892"/>
                <a:ext cx="4309450" cy="166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5" name="Straight Connector 334">
                <a:extLst>
                  <a:ext uri="{FF2B5EF4-FFF2-40B4-BE49-F238E27FC236}">
                    <a16:creationId xmlns:a16="http://schemas.microsoft.com/office/drawing/2014/main" id="{90C6B452-D169-6748-941A-941A5451A9A1}"/>
                  </a:ext>
                </a:extLst>
              </p:cNvPr>
              <p:cNvCxnSpPr>
                <a:cxnSpLocks/>
                <a:stCxn id="337" idx="1"/>
                <a:endCxn id="299" idx="5"/>
              </p:cNvCxnSpPr>
              <p:nvPr/>
            </p:nvCxnSpPr>
            <p:spPr>
              <a:xfrm flipH="1" flipV="1">
                <a:off x="6352056" y="3805524"/>
                <a:ext cx="2795095" cy="10574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6" name="Straight Connector 335">
                <a:extLst>
                  <a:ext uri="{FF2B5EF4-FFF2-40B4-BE49-F238E27FC236}">
                    <a16:creationId xmlns:a16="http://schemas.microsoft.com/office/drawing/2014/main" id="{2002E782-C03E-5242-B33F-8629EE229168}"/>
                  </a:ext>
                </a:extLst>
              </p:cNvPr>
              <p:cNvCxnSpPr>
                <a:cxnSpLocks/>
                <a:stCxn id="339" idx="1"/>
                <a:endCxn id="299" idx="5"/>
              </p:cNvCxnSpPr>
              <p:nvPr/>
            </p:nvCxnSpPr>
            <p:spPr>
              <a:xfrm flipH="1" flipV="1">
                <a:off x="6352056" y="3805524"/>
                <a:ext cx="3676136" cy="2998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 name="Group 264">
              <a:extLst>
                <a:ext uri="{FF2B5EF4-FFF2-40B4-BE49-F238E27FC236}">
                  <a16:creationId xmlns:a16="http://schemas.microsoft.com/office/drawing/2014/main" id="{02D38646-84B3-754E-82EB-6E0B546D39FA}"/>
                </a:ext>
              </a:extLst>
            </p:cNvPr>
            <p:cNvGrpSpPr/>
            <p:nvPr/>
          </p:nvGrpSpPr>
          <p:grpSpPr>
            <a:xfrm>
              <a:off x="3842201" y="1990370"/>
              <a:ext cx="4639759" cy="3904757"/>
              <a:chOff x="3847952" y="1640772"/>
              <a:chExt cx="4639759" cy="3904757"/>
            </a:xfrm>
          </p:grpSpPr>
          <mc:AlternateContent xmlns:mc="http://schemas.openxmlformats.org/markup-compatibility/2006" xmlns:a14="http://schemas.microsoft.com/office/drawing/2010/main">
            <mc:Choice Requires="a14">
              <p:sp>
                <p:nvSpPr>
                  <p:cNvPr id="266" name="TextBox 265">
                    <a:extLst>
                      <a:ext uri="{FF2B5EF4-FFF2-40B4-BE49-F238E27FC236}">
                        <a16:creationId xmlns:a16="http://schemas.microsoft.com/office/drawing/2014/main" id="{90056594-3799-D740-A38B-AB2EEDC557F4}"/>
                      </a:ext>
                    </a:extLst>
                  </p:cNvPr>
                  <p:cNvSpPr txBox="1"/>
                  <p:nvPr/>
                </p:nvSpPr>
                <p:spPr>
                  <a:xfrm>
                    <a:off x="4196621" y="2661917"/>
                    <a:ext cx="1534068" cy="389513"/>
                  </a:xfrm>
                  <a:prstGeom prst="ellipse">
                    <a:avLst/>
                  </a:prstGeom>
                  <a:solidFill>
                    <a:schemeClr val="accent2"/>
                  </a:solidFill>
                  <a:ln>
                    <a:solidFill>
                      <a:schemeClr val="tx1"/>
                    </a:solidFill>
                  </a:ln>
                </p:spPr>
                <p:txBody>
                  <a:bodyPr wrap="none" lIns="0" tIns="0" rIns="0" bIns="0" rtlCol="0">
                    <a:spAutoFit/>
                  </a:bodyPr>
                  <a:lstStyle/>
                  <a:p>
                    <a:pPr marL="15875"/>
                    <a14:m>
                      <m:oMathPara xmlns:m="http://schemas.openxmlformats.org/officeDocument/2006/math">
                        <m:oMathParaPr>
                          <m:jc m:val="centerGroup"/>
                        </m:oMathParaPr>
                        <m:oMath xmlns:m="http://schemas.openxmlformats.org/officeDocument/2006/math">
                          <m:r>
                            <a:rPr lang="en-GB" i="1" smtClean="0">
                              <a:solidFill>
                                <a:schemeClr val="bg1"/>
                              </a:solidFill>
                              <a:latin typeface="Cambria Math" charset="0"/>
                            </a:rPr>
                            <m:t>𝑁𝑎𝑡</m:t>
                          </m:r>
                          <m:r>
                            <m:rPr>
                              <m:nor/>
                            </m:rPr>
                            <a:rPr lang="en-GB">
                              <a:solidFill>
                                <a:schemeClr val="bg1"/>
                              </a:solidFill>
                              <a:latin typeface="Cambria Math" charset="0"/>
                            </a:rPr>
                            <m:t>.</m:t>
                          </m:r>
                          <m:r>
                            <a:rPr lang="en-GB" i="1">
                              <a:solidFill>
                                <a:schemeClr val="bg1"/>
                              </a:solidFill>
                              <a:latin typeface="Cambria Math" panose="02040503050406030204" pitchFamily="18" charset="0"/>
                            </a:rPr>
                            <m:t>𝑓𝑙𝑜𝑜𝑑</m:t>
                          </m:r>
                        </m:oMath>
                      </m:oMathPara>
                    </a14:m>
                    <a:endParaRPr lang="en-GB" dirty="0">
                      <a:solidFill>
                        <a:schemeClr val="bg1"/>
                      </a:solidFill>
                    </a:endParaRPr>
                  </a:p>
                </p:txBody>
              </p:sp>
            </mc:Choice>
            <mc:Fallback xmlns="">
              <p:sp>
                <p:nvSpPr>
                  <p:cNvPr id="266" name="TextBox 265">
                    <a:extLst>
                      <a:ext uri="{FF2B5EF4-FFF2-40B4-BE49-F238E27FC236}">
                        <a16:creationId xmlns:a16="http://schemas.microsoft.com/office/drawing/2014/main" id="{90056594-3799-D740-A38B-AB2EEDC557F4}"/>
                      </a:ext>
                    </a:extLst>
                  </p:cNvPr>
                  <p:cNvSpPr txBox="1">
                    <a:spLocks noRot="1" noChangeAspect="1" noMove="1" noResize="1" noEditPoints="1" noAdjustHandles="1" noChangeArrowheads="1" noChangeShapeType="1" noTextEdit="1"/>
                  </p:cNvSpPr>
                  <p:nvPr/>
                </p:nvSpPr>
                <p:spPr>
                  <a:xfrm>
                    <a:off x="4196621" y="2661917"/>
                    <a:ext cx="1534068" cy="389513"/>
                  </a:xfrm>
                  <a:prstGeom prst="ellipse">
                    <a:avLst/>
                  </a:prstGeom>
                  <a:blipFill>
                    <a:blip r:embed="rId17"/>
                    <a:stretch>
                      <a:fillRect b="-6061"/>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67" name="TextBox 266">
                    <a:extLst>
                      <a:ext uri="{FF2B5EF4-FFF2-40B4-BE49-F238E27FC236}">
                        <a16:creationId xmlns:a16="http://schemas.microsoft.com/office/drawing/2014/main" id="{7785167C-17E0-854F-AF16-56F54A2DBC90}"/>
                      </a:ext>
                    </a:extLst>
                  </p:cNvPr>
                  <p:cNvSpPr txBox="1"/>
                  <p:nvPr/>
                </p:nvSpPr>
                <p:spPr>
                  <a:xfrm>
                    <a:off x="6514831" y="2661917"/>
                    <a:ext cx="1289721" cy="389513"/>
                  </a:xfrm>
                  <a:prstGeom prst="ellipse">
                    <a:avLst/>
                  </a:prstGeom>
                  <a:solidFill>
                    <a:schemeClr val="accent2"/>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i="1" smtClean="0">
                              <a:solidFill>
                                <a:schemeClr val="bg1"/>
                              </a:solidFill>
                              <a:latin typeface="Cambria Math" panose="02040503050406030204" pitchFamily="18" charset="0"/>
                            </a:rPr>
                            <m:t>𝑁𝑎𝑡</m:t>
                          </m:r>
                          <m:r>
                            <m:rPr>
                              <m:nor/>
                            </m:rPr>
                            <a:rPr lang="en-GB">
                              <a:solidFill>
                                <a:schemeClr val="bg1"/>
                              </a:solidFill>
                              <a:latin typeface="Cambria Math" charset="0"/>
                            </a:rPr>
                            <m:t>.</m:t>
                          </m:r>
                          <m:r>
                            <a:rPr lang="en-GB" i="1">
                              <a:solidFill>
                                <a:schemeClr val="bg1"/>
                              </a:solidFill>
                              <a:latin typeface="Cambria Math" panose="02040503050406030204" pitchFamily="18" charset="0"/>
                            </a:rPr>
                            <m:t>𝑓𝑖𝑟𝑒</m:t>
                          </m:r>
                        </m:oMath>
                      </m:oMathPara>
                    </a14:m>
                    <a:endParaRPr lang="en-GB" dirty="0">
                      <a:solidFill>
                        <a:schemeClr val="bg1"/>
                      </a:solidFill>
                    </a:endParaRPr>
                  </a:p>
                </p:txBody>
              </p:sp>
            </mc:Choice>
            <mc:Fallback xmlns="">
              <p:sp>
                <p:nvSpPr>
                  <p:cNvPr id="267" name="TextBox 266">
                    <a:extLst>
                      <a:ext uri="{FF2B5EF4-FFF2-40B4-BE49-F238E27FC236}">
                        <a16:creationId xmlns:a16="http://schemas.microsoft.com/office/drawing/2014/main" id="{7785167C-17E0-854F-AF16-56F54A2DBC90}"/>
                      </a:ext>
                    </a:extLst>
                  </p:cNvPr>
                  <p:cNvSpPr txBox="1">
                    <a:spLocks noRot="1" noChangeAspect="1" noMove="1" noResize="1" noEditPoints="1" noAdjustHandles="1" noChangeArrowheads="1" noChangeShapeType="1" noTextEdit="1"/>
                  </p:cNvSpPr>
                  <p:nvPr/>
                </p:nvSpPr>
                <p:spPr>
                  <a:xfrm>
                    <a:off x="6514831" y="2661917"/>
                    <a:ext cx="1289721" cy="389513"/>
                  </a:xfrm>
                  <a:prstGeom prst="ellipse">
                    <a:avLst/>
                  </a:prstGeom>
                  <a:blipFill>
                    <a:blip r:embed="rId18"/>
                    <a:stretch>
                      <a:fillRect b="-6061"/>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68" name="TextBox 267">
                    <a:extLst>
                      <a:ext uri="{FF2B5EF4-FFF2-40B4-BE49-F238E27FC236}">
                        <a16:creationId xmlns:a16="http://schemas.microsoft.com/office/drawing/2014/main" id="{8D050888-49F8-B842-96E3-FCCE029ABB4E}"/>
                      </a:ext>
                    </a:extLst>
                  </p:cNvPr>
                  <p:cNvSpPr txBox="1"/>
                  <p:nvPr/>
                </p:nvSpPr>
                <p:spPr>
                  <a:xfrm>
                    <a:off x="3944884" y="5150919"/>
                    <a:ext cx="1609807" cy="389513"/>
                  </a:xfrm>
                  <a:prstGeom prst="ellipse">
                    <a:avLst/>
                  </a:prstGeom>
                  <a:solidFill>
                    <a:srgbClr val="7030A0"/>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i="1" smtClean="0">
                              <a:solidFill>
                                <a:schemeClr val="bg1"/>
                              </a:solidFill>
                              <a:latin typeface="Cambria Math" charset="0"/>
                            </a:rPr>
                            <m:t>𝑇𝑟𝑎𝑣𝑒𝑙</m:t>
                          </m:r>
                          <m:r>
                            <m:rPr>
                              <m:nor/>
                            </m:rPr>
                            <a:rPr lang="en-GB">
                              <a:solidFill>
                                <a:schemeClr val="bg1"/>
                              </a:solidFill>
                              <a:latin typeface="Cambria Math" charset="0"/>
                            </a:rPr>
                            <m:t>.</m:t>
                          </m:r>
                          <m:r>
                            <a:rPr lang="en-GB" i="1" smtClean="0">
                              <a:solidFill>
                                <a:schemeClr val="bg1"/>
                              </a:solidFill>
                              <a:latin typeface="Cambria Math" charset="0"/>
                            </a:rPr>
                            <m:t>𝑒𝑣𝑒</m:t>
                          </m:r>
                        </m:oMath>
                      </m:oMathPara>
                    </a14:m>
                    <a:endParaRPr lang="en-GB" dirty="0">
                      <a:solidFill>
                        <a:schemeClr val="bg1"/>
                      </a:solidFill>
                    </a:endParaRPr>
                  </a:p>
                </p:txBody>
              </p:sp>
            </mc:Choice>
            <mc:Fallback xmlns="">
              <p:sp>
                <p:nvSpPr>
                  <p:cNvPr id="268" name="TextBox 267">
                    <a:extLst>
                      <a:ext uri="{FF2B5EF4-FFF2-40B4-BE49-F238E27FC236}">
                        <a16:creationId xmlns:a16="http://schemas.microsoft.com/office/drawing/2014/main" id="{8D050888-49F8-B842-96E3-FCCE029ABB4E}"/>
                      </a:ext>
                    </a:extLst>
                  </p:cNvPr>
                  <p:cNvSpPr txBox="1">
                    <a:spLocks noRot="1" noChangeAspect="1" noMove="1" noResize="1" noEditPoints="1" noAdjustHandles="1" noChangeArrowheads="1" noChangeShapeType="1" noTextEdit="1"/>
                  </p:cNvSpPr>
                  <p:nvPr/>
                </p:nvSpPr>
                <p:spPr>
                  <a:xfrm>
                    <a:off x="3944884" y="5150919"/>
                    <a:ext cx="1609807" cy="389513"/>
                  </a:xfrm>
                  <a:prstGeom prst="ellipse">
                    <a:avLst/>
                  </a:prstGeom>
                  <a:blipFill>
                    <a:blip r:embed="rId19"/>
                    <a:stretch>
                      <a:fillRect/>
                    </a:stretch>
                  </a:blipFill>
                  <a:ln>
                    <a:solidFill>
                      <a:schemeClr val="tx1"/>
                    </a:solidFill>
                  </a:ln>
                </p:spPr>
                <p:txBody>
                  <a:bodyPr/>
                  <a:lstStyle/>
                  <a:p>
                    <a:r>
                      <a:rPr lang="en-GB">
                        <a:noFill/>
                      </a:rPr>
                      <a:t> </a:t>
                    </a:r>
                  </a:p>
                </p:txBody>
              </p:sp>
            </mc:Fallback>
          </mc:AlternateContent>
          <p:cxnSp>
            <p:nvCxnSpPr>
              <p:cNvPr id="269" name="Straight Connector 268">
                <a:extLst>
                  <a:ext uri="{FF2B5EF4-FFF2-40B4-BE49-F238E27FC236}">
                    <a16:creationId xmlns:a16="http://schemas.microsoft.com/office/drawing/2014/main" id="{2A7D6B6A-685E-3E4A-BBC0-CE9A7F09F854}"/>
                  </a:ext>
                </a:extLst>
              </p:cNvPr>
              <p:cNvCxnSpPr>
                <a:cxnSpLocks/>
                <a:stCxn id="319" idx="1"/>
                <a:endCxn id="266" idx="6"/>
              </p:cNvCxnSpPr>
              <p:nvPr/>
            </p:nvCxnSpPr>
            <p:spPr>
              <a:xfrm flipH="1">
                <a:off x="5730689" y="2856673"/>
                <a:ext cx="139616"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4C12867F-6C99-5146-9C38-B2918334EF00}"/>
                  </a:ext>
                </a:extLst>
              </p:cNvPr>
              <p:cNvCxnSpPr>
                <a:cxnSpLocks/>
                <a:stCxn id="268" idx="0"/>
                <a:endCxn id="317" idx="2"/>
              </p:cNvCxnSpPr>
              <p:nvPr/>
            </p:nvCxnSpPr>
            <p:spPr>
              <a:xfrm flipV="1">
                <a:off x="4749788" y="4737872"/>
                <a:ext cx="4946" cy="4130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a:extLst>
                  <a:ext uri="{FF2B5EF4-FFF2-40B4-BE49-F238E27FC236}">
                    <a16:creationId xmlns:a16="http://schemas.microsoft.com/office/drawing/2014/main" id="{13C0E21F-5D04-E540-901D-F1FF64C0550F}"/>
                  </a:ext>
                </a:extLst>
              </p:cNvPr>
              <p:cNvCxnSpPr>
                <a:cxnSpLocks/>
                <a:stCxn id="299" idx="4"/>
                <a:endCxn id="315" idx="0"/>
              </p:cNvCxnSpPr>
              <p:nvPr/>
            </p:nvCxnSpPr>
            <p:spPr>
              <a:xfrm flipH="1">
                <a:off x="5205145" y="3862567"/>
                <a:ext cx="884440" cy="7329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2" name="Straight Connector 271">
                <a:extLst>
                  <a:ext uri="{FF2B5EF4-FFF2-40B4-BE49-F238E27FC236}">
                    <a16:creationId xmlns:a16="http://schemas.microsoft.com/office/drawing/2014/main" id="{C1FD744D-F50E-1F48-B5E3-6F75ED5629E5}"/>
                  </a:ext>
                </a:extLst>
              </p:cNvPr>
              <p:cNvCxnSpPr>
                <a:cxnSpLocks/>
                <a:stCxn id="298" idx="2"/>
                <a:endCxn id="315" idx="3"/>
              </p:cNvCxnSpPr>
              <p:nvPr/>
            </p:nvCxnSpPr>
            <p:spPr>
              <a:xfrm flipH="1">
                <a:off x="5277145" y="4665872"/>
                <a:ext cx="141017" cy="16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3" name="Straight Connector 272">
                <a:extLst>
                  <a:ext uri="{FF2B5EF4-FFF2-40B4-BE49-F238E27FC236}">
                    <a16:creationId xmlns:a16="http://schemas.microsoft.com/office/drawing/2014/main" id="{80C866B7-C0EA-9B45-A083-D9B9053DBEEB}"/>
                  </a:ext>
                </a:extLst>
              </p:cNvPr>
              <p:cNvCxnSpPr>
                <a:cxnSpLocks/>
                <a:stCxn id="317" idx="0"/>
                <a:endCxn id="299" idx="4"/>
              </p:cNvCxnSpPr>
              <p:nvPr/>
            </p:nvCxnSpPr>
            <p:spPr>
              <a:xfrm flipV="1">
                <a:off x="4754734" y="3862567"/>
                <a:ext cx="1334851" cy="7313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74" name="Group 273">
                <a:extLst>
                  <a:ext uri="{FF2B5EF4-FFF2-40B4-BE49-F238E27FC236}">
                    <a16:creationId xmlns:a16="http://schemas.microsoft.com/office/drawing/2014/main" id="{46CD3536-7087-D64F-B4DD-87DAC636155C}"/>
                  </a:ext>
                </a:extLst>
              </p:cNvPr>
              <p:cNvGrpSpPr/>
              <p:nvPr/>
            </p:nvGrpSpPr>
            <p:grpSpPr>
              <a:xfrm>
                <a:off x="5852909" y="2560892"/>
                <a:ext cx="190052" cy="367781"/>
                <a:chOff x="6667403" y="2704840"/>
                <a:chExt cx="190052" cy="367781"/>
              </a:xfrm>
            </p:grpSpPr>
            <p:sp>
              <p:nvSpPr>
                <p:cNvPr id="319" name="Rectangle 318">
                  <a:extLst>
                    <a:ext uri="{FF2B5EF4-FFF2-40B4-BE49-F238E27FC236}">
                      <a16:creationId xmlns:a16="http://schemas.microsoft.com/office/drawing/2014/main" id="{66B3D11A-4FB8-D242-896E-A85F3331BE79}"/>
                    </a:ext>
                  </a:extLst>
                </p:cNvPr>
                <p:cNvSpPr/>
                <p:nvPr/>
              </p:nvSpPr>
              <p:spPr>
                <a:xfrm>
                  <a:off x="6684799" y="2928621"/>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mc:AlternateContent xmlns:mc="http://schemas.openxmlformats.org/markup-compatibility/2006" xmlns:a14="http://schemas.microsoft.com/office/drawing/2010/main">
              <mc:Choice Requires="a14">
                <p:sp>
                  <p:nvSpPr>
                    <p:cNvPr id="320" name="TextBox 319">
                      <a:extLst>
                        <a:ext uri="{FF2B5EF4-FFF2-40B4-BE49-F238E27FC236}">
                          <a16:creationId xmlns:a16="http://schemas.microsoft.com/office/drawing/2014/main" id="{CC60D67F-57D8-AC4E-89DA-6225D1B96EB4}"/>
                        </a:ext>
                      </a:extLst>
                    </p:cNvPr>
                    <p:cNvSpPr txBox="1"/>
                    <p:nvPr/>
                  </p:nvSpPr>
                  <p:spPr>
                    <a:xfrm>
                      <a:off x="6667403" y="2704840"/>
                      <a:ext cx="190052"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1</m:t>
                                </m:r>
                              </m:sub>
                            </m:sSub>
                          </m:oMath>
                        </m:oMathPara>
                      </a14:m>
                      <a:endParaRPr lang="en-GB" sz="1400" dirty="0">
                        <a:solidFill>
                          <a:schemeClr val="tx1"/>
                        </a:solidFill>
                      </a:endParaRPr>
                    </a:p>
                  </p:txBody>
                </p:sp>
              </mc:Choice>
              <mc:Fallback xmlns="">
                <p:sp>
                  <p:nvSpPr>
                    <p:cNvPr id="320" name="TextBox 319">
                      <a:extLst>
                        <a:ext uri="{FF2B5EF4-FFF2-40B4-BE49-F238E27FC236}">
                          <a16:creationId xmlns:a16="http://schemas.microsoft.com/office/drawing/2014/main" id="{CC60D67F-57D8-AC4E-89DA-6225D1B96EB4}"/>
                        </a:ext>
                      </a:extLst>
                    </p:cNvPr>
                    <p:cNvSpPr txBox="1">
                      <a:spLocks noRot="1" noChangeAspect="1" noMove="1" noResize="1" noEditPoints="1" noAdjustHandles="1" noChangeArrowheads="1" noChangeShapeType="1" noTextEdit="1"/>
                    </p:cNvSpPr>
                    <p:nvPr/>
                  </p:nvSpPr>
                  <p:spPr>
                    <a:xfrm>
                      <a:off x="6667403" y="2704840"/>
                      <a:ext cx="190052" cy="215444"/>
                    </a:xfrm>
                    <a:prstGeom prst="rect">
                      <a:avLst/>
                    </a:prstGeom>
                    <a:blipFill>
                      <a:blip r:embed="rId20"/>
                      <a:stretch>
                        <a:fillRect l="-37500" b="-33333"/>
                      </a:stretch>
                    </a:blipFill>
                  </p:spPr>
                  <p:txBody>
                    <a:bodyPr/>
                    <a:lstStyle/>
                    <a:p>
                      <a:r>
                        <a:rPr lang="en-GB">
                          <a:noFill/>
                        </a:rPr>
                        <a:t> </a:t>
                      </a:r>
                    </a:p>
                  </p:txBody>
                </p:sp>
              </mc:Fallback>
            </mc:AlternateContent>
          </p:grpSp>
          <p:grpSp>
            <p:nvGrpSpPr>
              <p:cNvPr id="275" name="Group 274">
                <a:extLst>
                  <a:ext uri="{FF2B5EF4-FFF2-40B4-BE49-F238E27FC236}">
                    <a16:creationId xmlns:a16="http://schemas.microsoft.com/office/drawing/2014/main" id="{3875576A-07BE-B246-9795-0B3FCCBA4E9E}"/>
                  </a:ext>
                </a:extLst>
              </p:cNvPr>
              <p:cNvGrpSpPr/>
              <p:nvPr/>
            </p:nvGrpSpPr>
            <p:grpSpPr>
              <a:xfrm>
                <a:off x="4652677" y="4361728"/>
                <a:ext cx="194219" cy="376144"/>
                <a:chOff x="5467171" y="4505676"/>
                <a:chExt cx="194219" cy="376144"/>
              </a:xfrm>
            </p:grpSpPr>
            <p:sp>
              <p:nvSpPr>
                <p:cNvPr id="317" name="Rectangle 316">
                  <a:extLst>
                    <a:ext uri="{FF2B5EF4-FFF2-40B4-BE49-F238E27FC236}">
                      <a16:creationId xmlns:a16="http://schemas.microsoft.com/office/drawing/2014/main" id="{B2ECA8FD-B97D-E14C-96E7-E1341F36B55F}"/>
                    </a:ext>
                  </a:extLst>
                </p:cNvPr>
                <p:cNvSpPr/>
                <p:nvPr/>
              </p:nvSpPr>
              <p:spPr>
                <a:xfrm>
                  <a:off x="5497228" y="4737820"/>
                  <a:ext cx="144000" cy="14400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mc:AlternateContent xmlns:mc="http://schemas.openxmlformats.org/markup-compatibility/2006" xmlns:a14="http://schemas.microsoft.com/office/drawing/2010/main">
              <mc:Choice Requires="a14">
                <p:sp>
                  <p:nvSpPr>
                    <p:cNvPr id="318" name="TextBox 317">
                      <a:extLst>
                        <a:ext uri="{FF2B5EF4-FFF2-40B4-BE49-F238E27FC236}">
                          <a16:creationId xmlns:a16="http://schemas.microsoft.com/office/drawing/2014/main" id="{E4C2BF7B-AC03-E84B-B967-FDCF2E2BDCD4}"/>
                        </a:ext>
                      </a:extLst>
                    </p:cNvPr>
                    <p:cNvSpPr txBox="1"/>
                    <p:nvPr/>
                  </p:nvSpPr>
                  <p:spPr>
                    <a:xfrm>
                      <a:off x="5467171" y="4505676"/>
                      <a:ext cx="194219"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2</m:t>
                                </m:r>
                              </m:sub>
                            </m:sSub>
                          </m:oMath>
                        </m:oMathPara>
                      </a14:m>
                      <a:endParaRPr lang="en-GB" sz="1400" dirty="0">
                        <a:solidFill>
                          <a:schemeClr val="tx1"/>
                        </a:solidFill>
                      </a:endParaRPr>
                    </a:p>
                  </p:txBody>
                </p:sp>
              </mc:Choice>
              <mc:Fallback xmlns="">
                <p:sp>
                  <p:nvSpPr>
                    <p:cNvPr id="318" name="TextBox 317">
                      <a:extLst>
                        <a:ext uri="{FF2B5EF4-FFF2-40B4-BE49-F238E27FC236}">
                          <a16:creationId xmlns:a16="http://schemas.microsoft.com/office/drawing/2014/main" id="{E4C2BF7B-AC03-E84B-B967-FDCF2E2BDCD4}"/>
                        </a:ext>
                      </a:extLst>
                    </p:cNvPr>
                    <p:cNvSpPr txBox="1">
                      <a:spLocks noRot="1" noChangeAspect="1" noMove="1" noResize="1" noEditPoints="1" noAdjustHandles="1" noChangeArrowheads="1" noChangeShapeType="1" noTextEdit="1"/>
                    </p:cNvSpPr>
                    <p:nvPr/>
                  </p:nvSpPr>
                  <p:spPr>
                    <a:xfrm>
                      <a:off x="5467171" y="4505676"/>
                      <a:ext cx="194219" cy="215444"/>
                    </a:xfrm>
                    <a:prstGeom prst="rect">
                      <a:avLst/>
                    </a:prstGeom>
                    <a:blipFill>
                      <a:blip r:embed="rId21"/>
                      <a:stretch>
                        <a:fillRect l="-37500" b="-33333"/>
                      </a:stretch>
                    </a:blipFill>
                  </p:spPr>
                  <p:txBody>
                    <a:bodyPr/>
                    <a:lstStyle/>
                    <a:p>
                      <a:r>
                        <a:rPr lang="en-GB">
                          <a:noFill/>
                        </a:rPr>
                        <a:t> </a:t>
                      </a:r>
                    </a:p>
                  </p:txBody>
                </p:sp>
              </mc:Fallback>
            </mc:AlternateContent>
          </p:grpSp>
          <p:grpSp>
            <p:nvGrpSpPr>
              <p:cNvPr id="276" name="Group 275">
                <a:extLst>
                  <a:ext uri="{FF2B5EF4-FFF2-40B4-BE49-F238E27FC236}">
                    <a16:creationId xmlns:a16="http://schemas.microsoft.com/office/drawing/2014/main" id="{A7CBF1A8-C6F2-B843-B981-958B34E5B5C2}"/>
                  </a:ext>
                </a:extLst>
              </p:cNvPr>
              <p:cNvGrpSpPr/>
              <p:nvPr/>
            </p:nvGrpSpPr>
            <p:grpSpPr>
              <a:xfrm>
                <a:off x="5113863" y="4362082"/>
                <a:ext cx="194219" cy="377457"/>
                <a:chOff x="5928357" y="4506030"/>
                <a:chExt cx="194219" cy="377457"/>
              </a:xfrm>
            </p:grpSpPr>
            <p:sp>
              <p:nvSpPr>
                <p:cNvPr id="315" name="Rectangle 314">
                  <a:extLst>
                    <a:ext uri="{FF2B5EF4-FFF2-40B4-BE49-F238E27FC236}">
                      <a16:creationId xmlns:a16="http://schemas.microsoft.com/office/drawing/2014/main" id="{8EAFBED4-D924-1943-86CC-CBB1274E058C}"/>
                    </a:ext>
                  </a:extLst>
                </p:cNvPr>
                <p:cNvSpPr/>
                <p:nvPr/>
              </p:nvSpPr>
              <p:spPr>
                <a:xfrm>
                  <a:off x="5947639" y="4739487"/>
                  <a:ext cx="144000" cy="144000"/>
                </a:xfrm>
                <a:prstGeom prst="rect">
                  <a:avLst/>
                </a:prstGeom>
                <a:solidFill>
                  <a:schemeClr val="tx1">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lumMod val="40000"/>
                        <a:lumOff val="60000"/>
                      </a:schemeClr>
                    </a:solidFill>
                  </a:endParaRPr>
                </a:p>
              </p:txBody>
            </p:sp>
            <mc:AlternateContent xmlns:mc="http://schemas.openxmlformats.org/markup-compatibility/2006" xmlns:a14="http://schemas.microsoft.com/office/drawing/2010/main">
              <mc:Choice Requires="a14">
                <p:sp>
                  <p:nvSpPr>
                    <p:cNvPr id="316" name="TextBox 315">
                      <a:extLst>
                        <a:ext uri="{FF2B5EF4-FFF2-40B4-BE49-F238E27FC236}">
                          <a16:creationId xmlns:a16="http://schemas.microsoft.com/office/drawing/2014/main" id="{D3126372-C487-F04A-B923-ECDB908F31CD}"/>
                        </a:ext>
                      </a:extLst>
                    </p:cNvPr>
                    <p:cNvSpPr txBox="1"/>
                    <p:nvPr/>
                  </p:nvSpPr>
                  <p:spPr>
                    <a:xfrm>
                      <a:off x="5928357" y="4506030"/>
                      <a:ext cx="194219"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3</m:t>
                                </m:r>
                              </m:sub>
                            </m:sSub>
                          </m:oMath>
                        </m:oMathPara>
                      </a14:m>
                      <a:endParaRPr lang="en-GB" sz="1400" dirty="0">
                        <a:solidFill>
                          <a:schemeClr val="tx1"/>
                        </a:solidFill>
                      </a:endParaRPr>
                    </a:p>
                  </p:txBody>
                </p:sp>
              </mc:Choice>
              <mc:Fallback xmlns="">
                <p:sp>
                  <p:nvSpPr>
                    <p:cNvPr id="316" name="TextBox 315">
                      <a:extLst>
                        <a:ext uri="{FF2B5EF4-FFF2-40B4-BE49-F238E27FC236}">
                          <a16:creationId xmlns:a16="http://schemas.microsoft.com/office/drawing/2014/main" id="{D3126372-C487-F04A-B923-ECDB908F31CD}"/>
                        </a:ext>
                      </a:extLst>
                    </p:cNvPr>
                    <p:cNvSpPr txBox="1">
                      <a:spLocks noRot="1" noChangeAspect="1" noMove="1" noResize="1" noEditPoints="1" noAdjustHandles="1" noChangeArrowheads="1" noChangeShapeType="1" noTextEdit="1"/>
                    </p:cNvSpPr>
                    <p:nvPr/>
                  </p:nvSpPr>
                  <p:spPr>
                    <a:xfrm>
                      <a:off x="5928357" y="4506030"/>
                      <a:ext cx="194219" cy="215444"/>
                    </a:xfrm>
                    <a:prstGeom prst="rect">
                      <a:avLst/>
                    </a:prstGeom>
                    <a:blipFill>
                      <a:blip r:embed="rId22"/>
                      <a:stretch>
                        <a:fillRect l="-35294" b="-33333"/>
                      </a:stretch>
                    </a:blipFill>
                  </p:spPr>
                  <p:txBody>
                    <a:bodyPr/>
                    <a:lstStyle/>
                    <a:p>
                      <a:r>
                        <a:rPr lang="en-GB">
                          <a:noFill/>
                        </a:rPr>
                        <a:t> </a:t>
                      </a:r>
                    </a:p>
                  </p:txBody>
                </p:sp>
              </mc:Fallback>
            </mc:AlternateContent>
          </p:grpSp>
          <p:cxnSp>
            <p:nvCxnSpPr>
              <p:cNvPr id="277" name="Straight Connector 276">
                <a:extLst>
                  <a:ext uri="{FF2B5EF4-FFF2-40B4-BE49-F238E27FC236}">
                    <a16:creationId xmlns:a16="http://schemas.microsoft.com/office/drawing/2014/main" id="{9086FF74-B394-3147-93B3-9FA96800B756}"/>
                  </a:ext>
                </a:extLst>
              </p:cNvPr>
              <p:cNvCxnSpPr>
                <a:cxnSpLocks/>
                <a:stCxn id="267" idx="2"/>
                <a:endCxn id="313" idx="3"/>
              </p:cNvCxnSpPr>
              <p:nvPr/>
            </p:nvCxnSpPr>
            <p:spPr>
              <a:xfrm flipH="1" flipV="1">
                <a:off x="6306202" y="2856673"/>
                <a:ext cx="208629"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8" name="Straight Connector 277">
                <a:extLst>
                  <a:ext uri="{FF2B5EF4-FFF2-40B4-BE49-F238E27FC236}">
                    <a16:creationId xmlns:a16="http://schemas.microsoft.com/office/drawing/2014/main" id="{1C5D88CC-0477-5A46-A8B3-B5A25A745E21}"/>
                  </a:ext>
                </a:extLst>
              </p:cNvPr>
              <p:cNvCxnSpPr>
                <a:cxnSpLocks/>
                <a:stCxn id="299" idx="0"/>
                <a:endCxn id="313" idx="2"/>
              </p:cNvCxnSpPr>
              <p:nvPr/>
            </p:nvCxnSpPr>
            <p:spPr>
              <a:xfrm flipV="1">
                <a:off x="6089585" y="2928673"/>
                <a:ext cx="144617" cy="544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9" name="Straight Connector 278">
                <a:extLst>
                  <a:ext uri="{FF2B5EF4-FFF2-40B4-BE49-F238E27FC236}">
                    <a16:creationId xmlns:a16="http://schemas.microsoft.com/office/drawing/2014/main" id="{133518DF-270E-004F-BB83-97DFA34A2B7D}"/>
                  </a:ext>
                </a:extLst>
              </p:cNvPr>
              <p:cNvCxnSpPr>
                <a:cxnSpLocks/>
                <a:stCxn id="311" idx="3"/>
                <a:endCxn id="266" idx="2"/>
              </p:cNvCxnSpPr>
              <p:nvPr/>
            </p:nvCxnSpPr>
            <p:spPr>
              <a:xfrm>
                <a:off x="4011827" y="2856673"/>
                <a:ext cx="18479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0" name="Straight Connector 279">
                <a:extLst>
                  <a:ext uri="{FF2B5EF4-FFF2-40B4-BE49-F238E27FC236}">
                    <a16:creationId xmlns:a16="http://schemas.microsoft.com/office/drawing/2014/main" id="{0337A658-C7C1-D24E-A836-7873F9E0261C}"/>
                  </a:ext>
                </a:extLst>
              </p:cNvPr>
              <p:cNvCxnSpPr>
                <a:cxnSpLocks/>
                <a:stCxn id="267" idx="6"/>
                <a:endCxn id="309" idx="1"/>
              </p:cNvCxnSpPr>
              <p:nvPr/>
            </p:nvCxnSpPr>
            <p:spPr>
              <a:xfrm flipV="1">
                <a:off x="7804552" y="2856673"/>
                <a:ext cx="18479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1" name="Straight Connector 280">
                <a:extLst>
                  <a:ext uri="{FF2B5EF4-FFF2-40B4-BE49-F238E27FC236}">
                    <a16:creationId xmlns:a16="http://schemas.microsoft.com/office/drawing/2014/main" id="{9A37AA32-30D8-BE41-BA52-009CB5F8105C}"/>
                  </a:ext>
                </a:extLst>
              </p:cNvPr>
              <p:cNvCxnSpPr>
                <a:cxnSpLocks/>
                <a:stCxn id="295" idx="4"/>
                <a:endCxn id="319" idx="0"/>
              </p:cNvCxnSpPr>
              <p:nvPr/>
            </p:nvCxnSpPr>
            <p:spPr>
              <a:xfrm flipH="1">
                <a:off x="5942305" y="2488892"/>
                <a:ext cx="153253" cy="2957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2" name="Straight Connector 281">
                <a:extLst>
                  <a:ext uri="{FF2B5EF4-FFF2-40B4-BE49-F238E27FC236}">
                    <a16:creationId xmlns:a16="http://schemas.microsoft.com/office/drawing/2014/main" id="{1073F58D-E0B6-854E-BD13-FB463E69F604}"/>
                  </a:ext>
                </a:extLst>
              </p:cNvPr>
              <p:cNvCxnSpPr>
                <a:cxnSpLocks/>
                <a:stCxn id="295" idx="4"/>
                <a:endCxn id="313" idx="0"/>
              </p:cNvCxnSpPr>
              <p:nvPr/>
            </p:nvCxnSpPr>
            <p:spPr>
              <a:xfrm>
                <a:off x="6095558" y="2488892"/>
                <a:ext cx="138644" cy="2957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a:extLst>
                  <a:ext uri="{FF2B5EF4-FFF2-40B4-BE49-F238E27FC236}">
                    <a16:creationId xmlns:a16="http://schemas.microsoft.com/office/drawing/2014/main" id="{6AB78B57-13F3-FE4C-A305-9A9BC89C732C}"/>
                  </a:ext>
                </a:extLst>
              </p:cNvPr>
              <p:cNvCxnSpPr>
                <a:cxnSpLocks/>
                <a:stCxn id="311" idx="3"/>
                <a:endCxn id="296" idx="3"/>
              </p:cNvCxnSpPr>
              <p:nvPr/>
            </p:nvCxnSpPr>
            <p:spPr>
              <a:xfrm flipV="1">
                <a:off x="4011827" y="1973242"/>
                <a:ext cx="1578483" cy="8834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4" name="Straight Connector 283">
                <a:extLst>
                  <a:ext uri="{FF2B5EF4-FFF2-40B4-BE49-F238E27FC236}">
                    <a16:creationId xmlns:a16="http://schemas.microsoft.com/office/drawing/2014/main" id="{9C29D62B-9EC4-3845-A7F7-B9332238FDEF}"/>
                  </a:ext>
                </a:extLst>
              </p:cNvPr>
              <p:cNvCxnSpPr>
                <a:cxnSpLocks/>
                <a:stCxn id="296" idx="5"/>
                <a:endCxn id="309" idx="1"/>
              </p:cNvCxnSpPr>
              <p:nvPr/>
            </p:nvCxnSpPr>
            <p:spPr>
              <a:xfrm>
                <a:off x="6588861" y="1973242"/>
                <a:ext cx="1400485" cy="8834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5" name="Straight Connector 284">
                <a:extLst>
                  <a:ext uri="{FF2B5EF4-FFF2-40B4-BE49-F238E27FC236}">
                    <a16:creationId xmlns:a16="http://schemas.microsoft.com/office/drawing/2014/main" id="{A0703BA0-9C79-4E4E-A3A7-EAA783CCA3F0}"/>
                  </a:ext>
                </a:extLst>
              </p:cNvPr>
              <p:cNvCxnSpPr>
                <a:cxnSpLocks/>
                <a:stCxn id="311" idx="3"/>
                <a:endCxn id="299" idx="2"/>
              </p:cNvCxnSpPr>
              <p:nvPr/>
            </p:nvCxnSpPr>
            <p:spPr>
              <a:xfrm>
                <a:off x="4011827" y="2856673"/>
                <a:ext cx="1698433" cy="8111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6" name="Straight Connector 285">
                <a:extLst>
                  <a:ext uri="{FF2B5EF4-FFF2-40B4-BE49-F238E27FC236}">
                    <a16:creationId xmlns:a16="http://schemas.microsoft.com/office/drawing/2014/main" id="{32F381FB-D909-0F4C-9BED-6B747C1F1A44}"/>
                  </a:ext>
                </a:extLst>
              </p:cNvPr>
              <p:cNvCxnSpPr>
                <a:cxnSpLocks/>
                <a:stCxn id="309" idx="1"/>
                <a:endCxn id="299" idx="6"/>
              </p:cNvCxnSpPr>
              <p:nvPr/>
            </p:nvCxnSpPr>
            <p:spPr>
              <a:xfrm flipH="1">
                <a:off x="6468909" y="2856673"/>
                <a:ext cx="1520437" cy="8111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7" name="Straight Connector 286">
                <a:extLst>
                  <a:ext uri="{FF2B5EF4-FFF2-40B4-BE49-F238E27FC236}">
                    <a16:creationId xmlns:a16="http://schemas.microsoft.com/office/drawing/2014/main" id="{7BD12AC0-77D3-F84A-AC8B-CAE0F978BC00}"/>
                  </a:ext>
                </a:extLst>
              </p:cNvPr>
              <p:cNvCxnSpPr>
                <a:cxnSpLocks/>
                <a:stCxn id="315" idx="2"/>
                <a:endCxn id="300" idx="1"/>
              </p:cNvCxnSpPr>
              <p:nvPr/>
            </p:nvCxnSpPr>
            <p:spPr>
              <a:xfrm>
                <a:off x="5205145" y="4739539"/>
                <a:ext cx="455658" cy="2620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8" name="Straight Connector 287">
                <a:extLst>
                  <a:ext uri="{FF2B5EF4-FFF2-40B4-BE49-F238E27FC236}">
                    <a16:creationId xmlns:a16="http://schemas.microsoft.com/office/drawing/2014/main" id="{75FD3349-42DE-4647-8235-67AE3732021A}"/>
                  </a:ext>
                </a:extLst>
              </p:cNvPr>
              <p:cNvCxnSpPr>
                <a:cxnSpLocks/>
                <a:stCxn id="299" idx="4"/>
                <a:endCxn id="307" idx="3"/>
              </p:cNvCxnSpPr>
              <p:nvPr/>
            </p:nvCxnSpPr>
            <p:spPr>
              <a:xfrm>
                <a:off x="6089585" y="3862567"/>
                <a:ext cx="1497515" cy="7912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a:extLst>
                  <a:ext uri="{FF2B5EF4-FFF2-40B4-BE49-F238E27FC236}">
                    <a16:creationId xmlns:a16="http://schemas.microsoft.com/office/drawing/2014/main" id="{490AD368-0675-2243-93F8-EF44EA7A2B78}"/>
                  </a:ext>
                </a:extLst>
              </p:cNvPr>
              <p:cNvCxnSpPr>
                <a:cxnSpLocks/>
                <a:stCxn id="300" idx="7"/>
                <a:endCxn id="307" idx="2"/>
              </p:cNvCxnSpPr>
              <p:nvPr/>
            </p:nvCxnSpPr>
            <p:spPr>
              <a:xfrm flipV="1">
                <a:off x="6542490" y="4725832"/>
                <a:ext cx="972610" cy="2757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0" name="Straight Connector 289">
                <a:extLst>
                  <a:ext uri="{FF2B5EF4-FFF2-40B4-BE49-F238E27FC236}">
                    <a16:creationId xmlns:a16="http://schemas.microsoft.com/office/drawing/2014/main" id="{35142D99-1BF5-B342-AF27-CBC8671BE9BF}"/>
                  </a:ext>
                </a:extLst>
              </p:cNvPr>
              <p:cNvCxnSpPr>
                <a:cxnSpLocks/>
                <a:stCxn id="307" idx="2"/>
                <a:endCxn id="297" idx="0"/>
              </p:cNvCxnSpPr>
              <p:nvPr/>
            </p:nvCxnSpPr>
            <p:spPr>
              <a:xfrm>
                <a:off x="7515100" y="4725832"/>
                <a:ext cx="1" cy="43018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91" name="Group 290">
                <a:extLst>
                  <a:ext uri="{FF2B5EF4-FFF2-40B4-BE49-F238E27FC236}">
                    <a16:creationId xmlns:a16="http://schemas.microsoft.com/office/drawing/2014/main" id="{D3BF38B8-A17D-104B-9709-1ECCC951930D}"/>
                  </a:ext>
                </a:extLst>
              </p:cNvPr>
              <p:cNvGrpSpPr/>
              <p:nvPr/>
            </p:nvGrpSpPr>
            <p:grpSpPr>
              <a:xfrm>
                <a:off x="6136182" y="2560892"/>
                <a:ext cx="190052" cy="367781"/>
                <a:chOff x="6950676" y="2704840"/>
                <a:chExt cx="190052" cy="367781"/>
              </a:xfrm>
            </p:grpSpPr>
            <p:sp>
              <p:nvSpPr>
                <p:cNvPr id="313" name="Rectangle 312">
                  <a:extLst>
                    <a:ext uri="{FF2B5EF4-FFF2-40B4-BE49-F238E27FC236}">
                      <a16:creationId xmlns:a16="http://schemas.microsoft.com/office/drawing/2014/main" id="{6A73CD08-95FD-2A4C-8FB3-1F614200A1CB}"/>
                    </a:ext>
                  </a:extLst>
                </p:cNvPr>
                <p:cNvSpPr/>
                <p:nvPr/>
              </p:nvSpPr>
              <p:spPr>
                <a:xfrm>
                  <a:off x="6976696" y="2928621"/>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mc:AlternateContent xmlns:mc="http://schemas.openxmlformats.org/markup-compatibility/2006" xmlns:a14="http://schemas.microsoft.com/office/drawing/2010/main">
              <mc:Choice Requires="a14">
                <p:sp>
                  <p:nvSpPr>
                    <p:cNvPr id="314" name="TextBox 313">
                      <a:extLst>
                        <a:ext uri="{FF2B5EF4-FFF2-40B4-BE49-F238E27FC236}">
                          <a16:creationId xmlns:a16="http://schemas.microsoft.com/office/drawing/2014/main" id="{2D889CD4-04B8-514F-A238-969C5F150A41}"/>
                        </a:ext>
                      </a:extLst>
                    </p:cNvPr>
                    <p:cNvSpPr txBox="1"/>
                    <p:nvPr/>
                  </p:nvSpPr>
                  <p:spPr>
                    <a:xfrm>
                      <a:off x="6950676" y="2704840"/>
                      <a:ext cx="190052"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i="1" smtClean="0">
                                    <a:solidFill>
                                      <a:schemeClr val="tx1"/>
                                    </a:solidFill>
                                    <a:latin typeface="Cambria Math" panose="02040503050406030204" pitchFamily="18" charset="0"/>
                                  </a:rPr>
                                </m:ctrlPr>
                              </m:sSubPr>
                              <m:e>
                                <m:r>
                                  <a:rPr lang="de-DE" sz="1400" i="1">
                                    <a:solidFill>
                                      <a:schemeClr val="tx1"/>
                                    </a:solidFill>
                                    <a:latin typeface="Cambria Math" panose="02040503050406030204" pitchFamily="18" charset="0"/>
                                  </a:rPr>
                                  <m:t>𝑓</m:t>
                                </m:r>
                              </m:e>
                              <m:sub>
                                <m:r>
                                  <a:rPr lang="de-DE" sz="1400" i="1">
                                    <a:solidFill>
                                      <a:schemeClr val="tx1"/>
                                    </a:solidFill>
                                    <a:latin typeface="Cambria Math" panose="02040503050406030204" pitchFamily="18" charset="0"/>
                                  </a:rPr>
                                  <m:t>1</m:t>
                                </m:r>
                              </m:sub>
                            </m:sSub>
                          </m:oMath>
                        </m:oMathPara>
                      </a14:m>
                      <a:endParaRPr lang="en-GB" sz="1400" dirty="0">
                        <a:solidFill>
                          <a:schemeClr val="tx1"/>
                        </a:solidFill>
                      </a:endParaRPr>
                    </a:p>
                  </p:txBody>
                </p:sp>
              </mc:Choice>
              <mc:Fallback xmlns="">
                <p:sp>
                  <p:nvSpPr>
                    <p:cNvPr id="314" name="TextBox 313">
                      <a:extLst>
                        <a:ext uri="{FF2B5EF4-FFF2-40B4-BE49-F238E27FC236}">
                          <a16:creationId xmlns:a16="http://schemas.microsoft.com/office/drawing/2014/main" id="{2D889CD4-04B8-514F-A238-969C5F150A41}"/>
                        </a:ext>
                      </a:extLst>
                    </p:cNvPr>
                    <p:cNvSpPr txBox="1">
                      <a:spLocks noRot="1" noChangeAspect="1" noMove="1" noResize="1" noEditPoints="1" noAdjustHandles="1" noChangeArrowheads="1" noChangeShapeType="1" noTextEdit="1"/>
                    </p:cNvSpPr>
                    <p:nvPr/>
                  </p:nvSpPr>
                  <p:spPr>
                    <a:xfrm>
                      <a:off x="6950676" y="2704840"/>
                      <a:ext cx="190052" cy="215444"/>
                    </a:xfrm>
                    <a:prstGeom prst="rect">
                      <a:avLst/>
                    </a:prstGeom>
                    <a:blipFill>
                      <a:blip r:embed="rId23"/>
                      <a:stretch>
                        <a:fillRect l="-37500" b="-33333"/>
                      </a:stretch>
                    </a:blipFill>
                  </p:spPr>
                  <p:txBody>
                    <a:bodyPr/>
                    <a:lstStyle/>
                    <a:p>
                      <a:r>
                        <a:rPr lang="en-GB">
                          <a:noFill/>
                        </a:rPr>
                        <a:t> </a:t>
                      </a:r>
                    </a:p>
                  </p:txBody>
                </p:sp>
              </mc:Fallback>
            </mc:AlternateContent>
          </p:grpSp>
          <p:grpSp>
            <p:nvGrpSpPr>
              <p:cNvPr id="292" name="Group 291">
                <a:extLst>
                  <a:ext uri="{FF2B5EF4-FFF2-40B4-BE49-F238E27FC236}">
                    <a16:creationId xmlns:a16="http://schemas.microsoft.com/office/drawing/2014/main" id="{62DC688A-0666-4541-8FF1-6FE2CBE8CFD8}"/>
                  </a:ext>
                </a:extLst>
              </p:cNvPr>
              <p:cNvGrpSpPr/>
              <p:nvPr/>
            </p:nvGrpSpPr>
            <p:grpSpPr>
              <a:xfrm>
                <a:off x="3847952" y="2560892"/>
                <a:ext cx="190052" cy="367781"/>
                <a:chOff x="4662446" y="2704840"/>
                <a:chExt cx="190052" cy="367781"/>
              </a:xfrm>
            </p:grpSpPr>
            <p:sp>
              <p:nvSpPr>
                <p:cNvPr id="311" name="Rectangle 310">
                  <a:extLst>
                    <a:ext uri="{FF2B5EF4-FFF2-40B4-BE49-F238E27FC236}">
                      <a16:creationId xmlns:a16="http://schemas.microsoft.com/office/drawing/2014/main" id="{F05F014B-1ADF-274E-B521-23450806B41C}"/>
                    </a:ext>
                  </a:extLst>
                </p:cNvPr>
                <p:cNvSpPr/>
                <p:nvPr/>
              </p:nvSpPr>
              <p:spPr>
                <a:xfrm>
                  <a:off x="4682321" y="2928621"/>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mc:AlternateContent xmlns:mc="http://schemas.openxmlformats.org/markup-compatibility/2006" xmlns:a14="http://schemas.microsoft.com/office/drawing/2010/main">
              <mc:Choice Requires="a14">
                <p:sp>
                  <p:nvSpPr>
                    <p:cNvPr id="312" name="TextBox 311">
                      <a:extLst>
                        <a:ext uri="{FF2B5EF4-FFF2-40B4-BE49-F238E27FC236}">
                          <a16:creationId xmlns:a16="http://schemas.microsoft.com/office/drawing/2014/main" id="{08E7E72F-D818-7E42-A29F-D7192ED17BE9}"/>
                        </a:ext>
                      </a:extLst>
                    </p:cNvPr>
                    <p:cNvSpPr txBox="1"/>
                    <p:nvPr/>
                  </p:nvSpPr>
                  <p:spPr>
                    <a:xfrm>
                      <a:off x="4662446" y="2704840"/>
                      <a:ext cx="190052"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1</m:t>
                                </m:r>
                              </m:sub>
                            </m:sSub>
                          </m:oMath>
                        </m:oMathPara>
                      </a14:m>
                      <a:endParaRPr lang="en-GB" sz="1400" dirty="0">
                        <a:solidFill>
                          <a:schemeClr val="tx1"/>
                        </a:solidFill>
                      </a:endParaRPr>
                    </a:p>
                  </p:txBody>
                </p:sp>
              </mc:Choice>
              <mc:Fallback xmlns="">
                <p:sp>
                  <p:nvSpPr>
                    <p:cNvPr id="312" name="TextBox 311">
                      <a:extLst>
                        <a:ext uri="{FF2B5EF4-FFF2-40B4-BE49-F238E27FC236}">
                          <a16:creationId xmlns:a16="http://schemas.microsoft.com/office/drawing/2014/main" id="{08E7E72F-D818-7E42-A29F-D7192ED17BE9}"/>
                        </a:ext>
                      </a:extLst>
                    </p:cNvPr>
                    <p:cNvSpPr txBox="1">
                      <a:spLocks noRot="1" noChangeAspect="1" noMove="1" noResize="1" noEditPoints="1" noAdjustHandles="1" noChangeArrowheads="1" noChangeShapeType="1" noTextEdit="1"/>
                    </p:cNvSpPr>
                    <p:nvPr/>
                  </p:nvSpPr>
                  <p:spPr>
                    <a:xfrm>
                      <a:off x="4662446" y="2704840"/>
                      <a:ext cx="190052" cy="215444"/>
                    </a:xfrm>
                    <a:prstGeom prst="rect">
                      <a:avLst/>
                    </a:prstGeom>
                    <a:blipFill>
                      <a:blip r:embed="rId24"/>
                      <a:stretch>
                        <a:fillRect l="-43750" b="-33333"/>
                      </a:stretch>
                    </a:blipFill>
                  </p:spPr>
                  <p:txBody>
                    <a:bodyPr/>
                    <a:lstStyle/>
                    <a:p>
                      <a:r>
                        <a:rPr lang="en-GB">
                          <a:noFill/>
                        </a:rPr>
                        <a:t> </a:t>
                      </a:r>
                    </a:p>
                  </p:txBody>
                </p:sp>
              </mc:Fallback>
            </mc:AlternateContent>
          </p:grpSp>
          <p:grpSp>
            <p:nvGrpSpPr>
              <p:cNvPr id="293" name="Group 292">
                <a:extLst>
                  <a:ext uri="{FF2B5EF4-FFF2-40B4-BE49-F238E27FC236}">
                    <a16:creationId xmlns:a16="http://schemas.microsoft.com/office/drawing/2014/main" id="{E5EA92C7-EF10-F045-9237-061DEBC8E33C}"/>
                  </a:ext>
                </a:extLst>
              </p:cNvPr>
              <p:cNvGrpSpPr/>
              <p:nvPr/>
            </p:nvGrpSpPr>
            <p:grpSpPr>
              <a:xfrm>
                <a:off x="7966320" y="2560892"/>
                <a:ext cx="190052" cy="367781"/>
                <a:chOff x="8780814" y="2704840"/>
                <a:chExt cx="190052" cy="367781"/>
              </a:xfrm>
            </p:grpSpPr>
            <p:sp>
              <p:nvSpPr>
                <p:cNvPr id="309" name="Rectangle 308">
                  <a:extLst>
                    <a:ext uri="{FF2B5EF4-FFF2-40B4-BE49-F238E27FC236}">
                      <a16:creationId xmlns:a16="http://schemas.microsoft.com/office/drawing/2014/main" id="{1FC85AD2-2373-A447-A81F-4DE7BAABDDE6}"/>
                    </a:ext>
                  </a:extLst>
                </p:cNvPr>
                <p:cNvSpPr/>
                <p:nvPr/>
              </p:nvSpPr>
              <p:spPr>
                <a:xfrm>
                  <a:off x="8803840" y="2928621"/>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mc:AlternateContent xmlns:mc="http://schemas.openxmlformats.org/markup-compatibility/2006" xmlns:a14="http://schemas.microsoft.com/office/drawing/2010/main">
              <mc:Choice Requires="a14">
                <p:sp>
                  <p:nvSpPr>
                    <p:cNvPr id="310" name="TextBox 309">
                      <a:extLst>
                        <a:ext uri="{FF2B5EF4-FFF2-40B4-BE49-F238E27FC236}">
                          <a16:creationId xmlns:a16="http://schemas.microsoft.com/office/drawing/2014/main" id="{0BA2300E-523E-BF43-BDB1-0557B8869001}"/>
                        </a:ext>
                      </a:extLst>
                    </p:cNvPr>
                    <p:cNvSpPr txBox="1"/>
                    <p:nvPr/>
                  </p:nvSpPr>
                  <p:spPr>
                    <a:xfrm>
                      <a:off x="8780814" y="2704840"/>
                      <a:ext cx="190052"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i="1" smtClean="0">
                                    <a:solidFill>
                                      <a:schemeClr val="tx1"/>
                                    </a:solidFill>
                                    <a:latin typeface="Cambria Math" panose="02040503050406030204" pitchFamily="18" charset="0"/>
                                  </a:rPr>
                                </m:ctrlPr>
                              </m:sSubPr>
                              <m:e>
                                <m:r>
                                  <a:rPr lang="de-DE" sz="1400" i="1">
                                    <a:solidFill>
                                      <a:schemeClr val="tx1"/>
                                    </a:solidFill>
                                    <a:latin typeface="Cambria Math" panose="02040503050406030204" pitchFamily="18" charset="0"/>
                                  </a:rPr>
                                  <m:t>𝑓</m:t>
                                </m:r>
                              </m:e>
                              <m:sub>
                                <m:r>
                                  <a:rPr lang="de-DE" sz="1400" i="1">
                                    <a:solidFill>
                                      <a:schemeClr val="tx1"/>
                                    </a:solidFill>
                                    <a:latin typeface="Cambria Math" panose="02040503050406030204" pitchFamily="18" charset="0"/>
                                  </a:rPr>
                                  <m:t>1</m:t>
                                </m:r>
                              </m:sub>
                            </m:sSub>
                          </m:oMath>
                        </m:oMathPara>
                      </a14:m>
                      <a:endParaRPr lang="en-GB" sz="1400" dirty="0">
                        <a:solidFill>
                          <a:schemeClr val="tx1"/>
                        </a:solidFill>
                      </a:endParaRPr>
                    </a:p>
                  </p:txBody>
                </p:sp>
              </mc:Choice>
              <mc:Fallback xmlns="">
                <p:sp>
                  <p:nvSpPr>
                    <p:cNvPr id="310" name="TextBox 309">
                      <a:extLst>
                        <a:ext uri="{FF2B5EF4-FFF2-40B4-BE49-F238E27FC236}">
                          <a16:creationId xmlns:a16="http://schemas.microsoft.com/office/drawing/2014/main" id="{0BA2300E-523E-BF43-BDB1-0557B8869001}"/>
                        </a:ext>
                      </a:extLst>
                    </p:cNvPr>
                    <p:cNvSpPr txBox="1">
                      <a:spLocks noRot="1" noChangeAspect="1" noMove="1" noResize="1" noEditPoints="1" noAdjustHandles="1" noChangeArrowheads="1" noChangeShapeType="1" noTextEdit="1"/>
                    </p:cNvSpPr>
                    <p:nvPr/>
                  </p:nvSpPr>
                  <p:spPr>
                    <a:xfrm>
                      <a:off x="8780814" y="2704840"/>
                      <a:ext cx="190052" cy="215444"/>
                    </a:xfrm>
                    <a:prstGeom prst="rect">
                      <a:avLst/>
                    </a:prstGeom>
                    <a:blipFill>
                      <a:blip r:embed="rId23"/>
                      <a:stretch>
                        <a:fillRect l="-37500" b="-33333"/>
                      </a:stretch>
                    </a:blipFill>
                  </p:spPr>
                  <p:txBody>
                    <a:bodyPr/>
                    <a:lstStyle/>
                    <a:p>
                      <a:r>
                        <a:rPr lang="en-GB">
                          <a:noFill/>
                        </a:rPr>
                        <a:t> </a:t>
                      </a:r>
                    </a:p>
                  </p:txBody>
                </p:sp>
              </mc:Fallback>
            </mc:AlternateContent>
          </p:grpSp>
          <p:grpSp>
            <p:nvGrpSpPr>
              <p:cNvPr id="294" name="Group 293">
                <a:extLst>
                  <a:ext uri="{FF2B5EF4-FFF2-40B4-BE49-F238E27FC236}">
                    <a16:creationId xmlns:a16="http://schemas.microsoft.com/office/drawing/2014/main" id="{6838045F-7861-4347-9040-038B712D24B1}"/>
                  </a:ext>
                </a:extLst>
              </p:cNvPr>
              <p:cNvGrpSpPr/>
              <p:nvPr/>
            </p:nvGrpSpPr>
            <p:grpSpPr>
              <a:xfrm>
                <a:off x="7417990" y="4362082"/>
                <a:ext cx="194219" cy="363750"/>
                <a:chOff x="8232484" y="4506030"/>
                <a:chExt cx="194219" cy="363750"/>
              </a:xfrm>
            </p:grpSpPr>
            <p:sp>
              <p:nvSpPr>
                <p:cNvPr id="307" name="Rectangle 306">
                  <a:extLst>
                    <a:ext uri="{FF2B5EF4-FFF2-40B4-BE49-F238E27FC236}">
                      <a16:creationId xmlns:a16="http://schemas.microsoft.com/office/drawing/2014/main" id="{5504C421-B77C-8541-99F2-EE7292BB68ED}"/>
                    </a:ext>
                  </a:extLst>
                </p:cNvPr>
                <p:cNvSpPr/>
                <p:nvPr/>
              </p:nvSpPr>
              <p:spPr>
                <a:xfrm>
                  <a:off x="8257594" y="4725780"/>
                  <a:ext cx="144000" cy="144000"/>
                </a:xfrm>
                <a:prstGeom prst="rect">
                  <a:avLst/>
                </a:prstGeom>
                <a:solidFill>
                  <a:schemeClr val="tx1">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lumMod val="40000"/>
                        <a:lumOff val="60000"/>
                      </a:schemeClr>
                    </a:solidFill>
                  </a:endParaRPr>
                </a:p>
              </p:txBody>
            </p:sp>
            <mc:AlternateContent xmlns:mc="http://schemas.openxmlformats.org/markup-compatibility/2006" xmlns:a14="http://schemas.microsoft.com/office/drawing/2010/main">
              <mc:Choice Requires="a14">
                <p:sp>
                  <p:nvSpPr>
                    <p:cNvPr id="308" name="TextBox 307">
                      <a:extLst>
                        <a:ext uri="{FF2B5EF4-FFF2-40B4-BE49-F238E27FC236}">
                          <a16:creationId xmlns:a16="http://schemas.microsoft.com/office/drawing/2014/main" id="{7D45D4E8-ADB4-4046-8E1F-E0B77E8B4F72}"/>
                        </a:ext>
                      </a:extLst>
                    </p:cNvPr>
                    <p:cNvSpPr txBox="1"/>
                    <p:nvPr/>
                  </p:nvSpPr>
                  <p:spPr>
                    <a:xfrm>
                      <a:off x="8232484" y="4506030"/>
                      <a:ext cx="194219"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3</m:t>
                                </m:r>
                              </m:sub>
                            </m:sSub>
                          </m:oMath>
                        </m:oMathPara>
                      </a14:m>
                      <a:endParaRPr lang="en-GB" sz="1400" dirty="0">
                        <a:solidFill>
                          <a:schemeClr val="tx1"/>
                        </a:solidFill>
                      </a:endParaRPr>
                    </a:p>
                  </p:txBody>
                </p:sp>
              </mc:Choice>
              <mc:Fallback xmlns="">
                <p:sp>
                  <p:nvSpPr>
                    <p:cNvPr id="308" name="TextBox 307">
                      <a:extLst>
                        <a:ext uri="{FF2B5EF4-FFF2-40B4-BE49-F238E27FC236}">
                          <a16:creationId xmlns:a16="http://schemas.microsoft.com/office/drawing/2014/main" id="{7D45D4E8-ADB4-4046-8E1F-E0B77E8B4F72}"/>
                        </a:ext>
                      </a:extLst>
                    </p:cNvPr>
                    <p:cNvSpPr txBox="1">
                      <a:spLocks noRot="1" noChangeAspect="1" noMove="1" noResize="1" noEditPoints="1" noAdjustHandles="1" noChangeArrowheads="1" noChangeShapeType="1" noTextEdit="1"/>
                    </p:cNvSpPr>
                    <p:nvPr/>
                  </p:nvSpPr>
                  <p:spPr>
                    <a:xfrm>
                      <a:off x="8232484" y="4506030"/>
                      <a:ext cx="194219" cy="215444"/>
                    </a:xfrm>
                    <a:prstGeom prst="rect">
                      <a:avLst/>
                    </a:prstGeom>
                    <a:blipFill>
                      <a:blip r:embed="rId25"/>
                      <a:stretch>
                        <a:fillRect l="-43750" b="-33333"/>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295" name="TextBox 294">
                    <a:extLst>
                      <a:ext uri="{FF2B5EF4-FFF2-40B4-BE49-F238E27FC236}">
                        <a16:creationId xmlns:a16="http://schemas.microsoft.com/office/drawing/2014/main" id="{D6B92CFB-A862-B94B-BA89-D13997AD12EB}"/>
                      </a:ext>
                    </a:extLst>
                  </p:cNvPr>
                  <p:cNvSpPr txBox="1"/>
                  <p:nvPr/>
                </p:nvSpPr>
                <p:spPr>
                  <a:xfrm>
                    <a:off x="5455882" y="2099379"/>
                    <a:ext cx="1279352" cy="389513"/>
                  </a:xfrm>
                  <a:prstGeom prst="ellipse">
                    <a:avLst/>
                  </a:prstGeom>
                  <a:solidFill>
                    <a:schemeClr val="accent2"/>
                  </a:solidFill>
                  <a:ln>
                    <a:solidFill>
                      <a:schemeClr val="tx1"/>
                    </a:solidFill>
                  </a:ln>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r>
                            <a:rPr lang="de-DE" i="1" smtClean="0">
                              <a:solidFill>
                                <a:schemeClr val="bg1"/>
                              </a:solidFill>
                              <a:latin typeface="Cambria Math" panose="02040503050406030204" pitchFamily="18" charset="0"/>
                            </a:rPr>
                            <m:t>𝐴𝑐𝑐</m:t>
                          </m:r>
                          <m:r>
                            <m:rPr>
                              <m:nor/>
                            </m:rPr>
                            <a:rPr lang="en-GB">
                              <a:solidFill>
                                <a:schemeClr val="bg1"/>
                              </a:solidFill>
                              <a:latin typeface="Cambria Math" charset="0"/>
                            </a:rPr>
                            <m:t>.</m:t>
                          </m:r>
                          <m:r>
                            <a:rPr lang="de-DE" b="0" i="1" smtClean="0">
                              <a:solidFill>
                                <a:schemeClr val="bg1"/>
                              </a:solidFill>
                              <a:latin typeface="Cambria Math" panose="02040503050406030204" pitchFamily="18" charset="0"/>
                            </a:rPr>
                            <m:t>𝑛𝑢𝑐𝑙</m:t>
                          </m:r>
                        </m:oMath>
                      </m:oMathPara>
                    </a14:m>
                    <a:endParaRPr lang="en-GB" dirty="0">
                      <a:solidFill>
                        <a:schemeClr val="bg1"/>
                      </a:solidFill>
                    </a:endParaRPr>
                  </a:p>
                </p:txBody>
              </p:sp>
            </mc:Choice>
            <mc:Fallback xmlns="">
              <p:sp>
                <p:nvSpPr>
                  <p:cNvPr id="295" name="TextBox 294">
                    <a:extLst>
                      <a:ext uri="{FF2B5EF4-FFF2-40B4-BE49-F238E27FC236}">
                        <a16:creationId xmlns:a16="http://schemas.microsoft.com/office/drawing/2014/main" id="{D6B92CFB-A862-B94B-BA89-D13997AD12EB}"/>
                      </a:ext>
                    </a:extLst>
                  </p:cNvPr>
                  <p:cNvSpPr txBox="1">
                    <a:spLocks noRot="1" noChangeAspect="1" noMove="1" noResize="1" noEditPoints="1" noAdjustHandles="1" noChangeArrowheads="1" noChangeShapeType="1" noTextEdit="1"/>
                  </p:cNvSpPr>
                  <p:nvPr/>
                </p:nvSpPr>
                <p:spPr>
                  <a:xfrm>
                    <a:off x="5455882" y="2099379"/>
                    <a:ext cx="1279352" cy="389513"/>
                  </a:xfrm>
                  <a:prstGeom prst="ellipse">
                    <a:avLst/>
                  </a:prstGeom>
                  <a:blipFill>
                    <a:blip r:embed="rId2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96" name="TextBox 295">
                    <a:extLst>
                      <a:ext uri="{FF2B5EF4-FFF2-40B4-BE49-F238E27FC236}">
                        <a16:creationId xmlns:a16="http://schemas.microsoft.com/office/drawing/2014/main" id="{9BB311F3-47A7-6A40-B511-114FD85ED35A}"/>
                      </a:ext>
                    </a:extLst>
                  </p:cNvPr>
                  <p:cNvSpPr txBox="1"/>
                  <p:nvPr/>
                </p:nvSpPr>
                <p:spPr>
                  <a:xfrm>
                    <a:off x="5383503" y="1640772"/>
                    <a:ext cx="1412165" cy="389513"/>
                  </a:xfrm>
                  <a:prstGeom prst="ellipse">
                    <a:avLst/>
                  </a:prstGeom>
                  <a:solidFill>
                    <a:schemeClr val="accent2"/>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solidFill>
                                <a:schemeClr val="bg1"/>
                              </a:solidFill>
                              <a:latin typeface="Cambria Math" panose="02040503050406030204" pitchFamily="18" charset="0"/>
                            </a:rPr>
                            <m:t>𝐴𝑐𝑐</m:t>
                          </m:r>
                          <m:r>
                            <m:rPr>
                              <m:nor/>
                            </m:rPr>
                            <a:rPr lang="en-GB">
                              <a:solidFill>
                                <a:schemeClr val="bg1"/>
                              </a:solidFill>
                              <a:latin typeface="Cambria Math" charset="0"/>
                            </a:rPr>
                            <m:t>.</m:t>
                          </m:r>
                          <m:r>
                            <a:rPr lang="de-DE" i="1">
                              <a:solidFill>
                                <a:schemeClr val="bg1"/>
                              </a:solidFill>
                              <a:latin typeface="Cambria Math" panose="02040503050406030204" pitchFamily="18" charset="0"/>
                            </a:rPr>
                            <m:t>𝑐h𝑒𝑚</m:t>
                          </m:r>
                        </m:oMath>
                      </m:oMathPara>
                    </a14:m>
                    <a:endParaRPr lang="en-GB" dirty="0">
                      <a:solidFill>
                        <a:schemeClr val="bg1"/>
                      </a:solidFill>
                    </a:endParaRPr>
                  </a:p>
                </p:txBody>
              </p:sp>
            </mc:Choice>
            <mc:Fallback xmlns="">
              <p:sp>
                <p:nvSpPr>
                  <p:cNvPr id="296" name="TextBox 295">
                    <a:extLst>
                      <a:ext uri="{FF2B5EF4-FFF2-40B4-BE49-F238E27FC236}">
                        <a16:creationId xmlns:a16="http://schemas.microsoft.com/office/drawing/2014/main" id="{9BB311F3-47A7-6A40-B511-114FD85ED35A}"/>
                      </a:ext>
                    </a:extLst>
                  </p:cNvPr>
                  <p:cNvSpPr txBox="1">
                    <a:spLocks noRot="1" noChangeAspect="1" noMove="1" noResize="1" noEditPoints="1" noAdjustHandles="1" noChangeArrowheads="1" noChangeShapeType="1" noTextEdit="1"/>
                  </p:cNvSpPr>
                  <p:nvPr/>
                </p:nvSpPr>
                <p:spPr>
                  <a:xfrm>
                    <a:off x="5383503" y="1640772"/>
                    <a:ext cx="1412165" cy="389513"/>
                  </a:xfrm>
                  <a:prstGeom prst="ellipse">
                    <a:avLst/>
                  </a:prstGeom>
                  <a:blipFill>
                    <a:blip r:embed="rId2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97" name="TextBox 296">
                    <a:extLst>
                      <a:ext uri="{FF2B5EF4-FFF2-40B4-BE49-F238E27FC236}">
                        <a16:creationId xmlns:a16="http://schemas.microsoft.com/office/drawing/2014/main" id="{ABD69C27-B463-BA46-AA4F-DFDE0C936B27}"/>
                      </a:ext>
                    </a:extLst>
                  </p:cNvPr>
                  <p:cNvSpPr txBox="1"/>
                  <p:nvPr/>
                </p:nvSpPr>
                <p:spPr>
                  <a:xfrm>
                    <a:off x="6542490" y="5156016"/>
                    <a:ext cx="1945221" cy="389513"/>
                  </a:xfrm>
                  <a:prstGeom prst="ellipse">
                    <a:avLst/>
                  </a:prstGeom>
                  <a:solidFill>
                    <a:schemeClr val="accent6"/>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i="1" smtClean="0">
                              <a:solidFill>
                                <a:schemeClr val="bg1"/>
                              </a:solidFill>
                              <a:latin typeface="Cambria Math" charset="0"/>
                            </a:rPr>
                            <m:t>𝑇𝑟𝑒𝑎𝑡</m:t>
                          </m:r>
                          <m:r>
                            <m:rPr>
                              <m:nor/>
                            </m:rPr>
                            <a:rPr lang="en-GB">
                              <a:solidFill>
                                <a:schemeClr val="bg1"/>
                              </a:solidFill>
                              <a:latin typeface="Cambria Math" charset="0"/>
                            </a:rPr>
                            <m:t>.</m:t>
                          </m:r>
                          <m:r>
                            <a:rPr lang="en-GB" i="1" smtClean="0">
                              <a:solidFill>
                                <a:schemeClr val="bg1"/>
                              </a:solidFill>
                              <a:latin typeface="Cambria Math" charset="0"/>
                            </a:rPr>
                            <m:t>𝑒𝑣𝑒</m:t>
                          </m:r>
                          <m:r>
                            <m:rPr>
                              <m:nor/>
                            </m:rPr>
                            <a:rPr lang="en-GB">
                              <a:solidFill>
                                <a:schemeClr val="bg1"/>
                              </a:solidFill>
                              <a:latin typeface="Cambria Math" charset="0"/>
                            </a:rPr>
                            <m:t>.</m:t>
                          </m:r>
                          <m:sSub>
                            <m:sSubPr>
                              <m:ctrlPr>
                                <a:rPr lang="en-GB" i="1">
                                  <a:solidFill>
                                    <a:schemeClr val="bg1"/>
                                  </a:solidFill>
                                  <a:latin typeface="Cambria Math" panose="02040503050406030204" pitchFamily="18" charset="0"/>
                                </a:rPr>
                              </m:ctrlPr>
                            </m:sSubPr>
                            <m:e>
                              <m:r>
                                <a:rPr lang="en-GB" i="1">
                                  <a:solidFill>
                                    <a:schemeClr val="bg1"/>
                                  </a:solidFill>
                                  <a:latin typeface="Cambria Math" panose="02040503050406030204" pitchFamily="18" charset="0"/>
                                </a:rPr>
                                <m:t>𝑚</m:t>
                              </m:r>
                            </m:e>
                            <m:sub>
                              <m:r>
                                <a:rPr lang="en-GB" i="1">
                                  <a:solidFill>
                                    <a:schemeClr val="bg1"/>
                                  </a:solidFill>
                                  <a:latin typeface="Cambria Math" charset="0"/>
                                </a:rPr>
                                <m:t>2</m:t>
                              </m:r>
                            </m:sub>
                          </m:sSub>
                        </m:oMath>
                      </m:oMathPara>
                    </a14:m>
                    <a:endParaRPr lang="en-GB" dirty="0">
                      <a:solidFill>
                        <a:schemeClr val="bg1"/>
                      </a:solidFill>
                    </a:endParaRPr>
                  </a:p>
                </p:txBody>
              </p:sp>
            </mc:Choice>
            <mc:Fallback xmlns="">
              <p:sp>
                <p:nvSpPr>
                  <p:cNvPr id="297" name="TextBox 296">
                    <a:extLst>
                      <a:ext uri="{FF2B5EF4-FFF2-40B4-BE49-F238E27FC236}">
                        <a16:creationId xmlns:a16="http://schemas.microsoft.com/office/drawing/2014/main" id="{ABD69C27-B463-BA46-AA4F-DFDE0C936B27}"/>
                      </a:ext>
                    </a:extLst>
                  </p:cNvPr>
                  <p:cNvSpPr txBox="1">
                    <a:spLocks noRot="1" noChangeAspect="1" noMove="1" noResize="1" noEditPoints="1" noAdjustHandles="1" noChangeArrowheads="1" noChangeShapeType="1" noTextEdit="1"/>
                  </p:cNvSpPr>
                  <p:nvPr/>
                </p:nvSpPr>
                <p:spPr>
                  <a:xfrm>
                    <a:off x="6542490" y="5156016"/>
                    <a:ext cx="1945221" cy="389513"/>
                  </a:xfrm>
                  <a:prstGeom prst="ellipse">
                    <a:avLst/>
                  </a:prstGeom>
                  <a:blipFill>
                    <a:blip r:embed="rId2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98" name="TextBox 297">
                    <a:extLst>
                      <a:ext uri="{FF2B5EF4-FFF2-40B4-BE49-F238E27FC236}">
                        <a16:creationId xmlns:a16="http://schemas.microsoft.com/office/drawing/2014/main" id="{D4535FB9-B991-734E-91F0-7172560A26F6}"/>
                      </a:ext>
                    </a:extLst>
                  </p:cNvPr>
                  <p:cNvSpPr txBox="1"/>
                  <p:nvPr/>
                </p:nvSpPr>
                <p:spPr>
                  <a:xfrm>
                    <a:off x="5418162" y="4471115"/>
                    <a:ext cx="1937738" cy="389513"/>
                  </a:xfrm>
                  <a:prstGeom prst="ellipse">
                    <a:avLst/>
                  </a:prstGeom>
                  <a:solidFill>
                    <a:schemeClr val="accent6"/>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i="1" smtClean="0">
                              <a:solidFill>
                                <a:schemeClr val="bg1"/>
                              </a:solidFill>
                              <a:latin typeface="Cambria Math" charset="0"/>
                            </a:rPr>
                            <m:t>𝑇𝑟𝑒𝑎𝑡</m:t>
                          </m:r>
                          <m:r>
                            <m:rPr>
                              <m:nor/>
                            </m:rPr>
                            <a:rPr lang="en-GB">
                              <a:solidFill>
                                <a:schemeClr val="bg1"/>
                              </a:solidFill>
                              <a:latin typeface="Cambria Math" charset="0"/>
                            </a:rPr>
                            <m:t>.</m:t>
                          </m:r>
                          <m:r>
                            <a:rPr lang="en-GB" i="1" smtClean="0">
                              <a:solidFill>
                                <a:schemeClr val="bg1"/>
                              </a:solidFill>
                              <a:latin typeface="Cambria Math" charset="0"/>
                            </a:rPr>
                            <m:t>𝑒𝑣𝑒</m:t>
                          </m:r>
                          <m:r>
                            <m:rPr>
                              <m:nor/>
                            </m:rPr>
                            <a:rPr lang="en-GB">
                              <a:solidFill>
                                <a:schemeClr val="bg1"/>
                              </a:solidFill>
                              <a:latin typeface="Cambria Math" charset="0"/>
                            </a:rPr>
                            <m:t>.</m:t>
                          </m:r>
                          <m:sSub>
                            <m:sSubPr>
                              <m:ctrlPr>
                                <a:rPr lang="en-GB" i="1">
                                  <a:solidFill>
                                    <a:schemeClr val="bg1"/>
                                  </a:solidFill>
                                  <a:latin typeface="Cambria Math" panose="02040503050406030204" pitchFamily="18" charset="0"/>
                                </a:rPr>
                              </m:ctrlPr>
                            </m:sSubPr>
                            <m:e>
                              <m:r>
                                <a:rPr lang="en-GB" i="1">
                                  <a:solidFill>
                                    <a:schemeClr val="bg1"/>
                                  </a:solidFill>
                                  <a:latin typeface="Cambria Math" panose="02040503050406030204" pitchFamily="18" charset="0"/>
                                </a:rPr>
                                <m:t>𝑚</m:t>
                              </m:r>
                            </m:e>
                            <m:sub>
                              <m:r>
                                <a:rPr lang="en-GB" i="1">
                                  <a:solidFill>
                                    <a:schemeClr val="bg1"/>
                                  </a:solidFill>
                                  <a:latin typeface="Cambria Math" charset="0"/>
                                </a:rPr>
                                <m:t>1</m:t>
                              </m:r>
                            </m:sub>
                          </m:sSub>
                        </m:oMath>
                      </m:oMathPara>
                    </a14:m>
                    <a:endParaRPr lang="en-GB" dirty="0">
                      <a:solidFill>
                        <a:schemeClr val="bg1"/>
                      </a:solidFill>
                    </a:endParaRPr>
                  </a:p>
                </p:txBody>
              </p:sp>
            </mc:Choice>
            <mc:Fallback xmlns="">
              <p:sp>
                <p:nvSpPr>
                  <p:cNvPr id="298" name="TextBox 297">
                    <a:extLst>
                      <a:ext uri="{FF2B5EF4-FFF2-40B4-BE49-F238E27FC236}">
                        <a16:creationId xmlns:a16="http://schemas.microsoft.com/office/drawing/2014/main" id="{D4535FB9-B991-734E-91F0-7172560A26F6}"/>
                      </a:ext>
                    </a:extLst>
                  </p:cNvPr>
                  <p:cNvSpPr txBox="1">
                    <a:spLocks noRot="1" noChangeAspect="1" noMove="1" noResize="1" noEditPoints="1" noAdjustHandles="1" noChangeArrowheads="1" noChangeShapeType="1" noTextEdit="1"/>
                  </p:cNvSpPr>
                  <p:nvPr/>
                </p:nvSpPr>
                <p:spPr>
                  <a:xfrm>
                    <a:off x="5418162" y="4471115"/>
                    <a:ext cx="1937738" cy="389513"/>
                  </a:xfrm>
                  <a:prstGeom prst="ellipse">
                    <a:avLst/>
                  </a:prstGeom>
                  <a:blipFill>
                    <a:blip r:embed="rId29"/>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99" name="TextBox 298">
                    <a:extLst>
                      <a:ext uri="{FF2B5EF4-FFF2-40B4-BE49-F238E27FC236}">
                        <a16:creationId xmlns:a16="http://schemas.microsoft.com/office/drawing/2014/main" id="{581E2A2C-26E9-2A47-A5B0-40D23C9093B3}"/>
                      </a:ext>
                    </a:extLst>
                  </p:cNvPr>
                  <p:cNvSpPr txBox="1"/>
                  <p:nvPr/>
                </p:nvSpPr>
                <p:spPr>
                  <a:xfrm>
                    <a:off x="5710260" y="3473054"/>
                    <a:ext cx="758649" cy="389513"/>
                  </a:xfrm>
                  <a:prstGeom prst="ellipse">
                    <a:avLst/>
                  </a:prstGeom>
                  <a:solidFill>
                    <a:srgbClr val="FFC000"/>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i="1" smtClean="0">
                              <a:solidFill>
                                <a:schemeClr val="bg1"/>
                              </a:solidFill>
                              <a:latin typeface="Cambria Math" charset="0"/>
                            </a:rPr>
                            <m:t>𝐸𝑝𝑖𝑑</m:t>
                          </m:r>
                        </m:oMath>
                      </m:oMathPara>
                    </a14:m>
                    <a:endParaRPr lang="en-GB" dirty="0">
                      <a:solidFill>
                        <a:schemeClr val="bg1"/>
                      </a:solidFill>
                    </a:endParaRPr>
                  </a:p>
                </p:txBody>
              </p:sp>
            </mc:Choice>
            <mc:Fallback xmlns="">
              <p:sp>
                <p:nvSpPr>
                  <p:cNvPr id="299" name="TextBox 298">
                    <a:extLst>
                      <a:ext uri="{FF2B5EF4-FFF2-40B4-BE49-F238E27FC236}">
                        <a16:creationId xmlns:a16="http://schemas.microsoft.com/office/drawing/2014/main" id="{581E2A2C-26E9-2A47-A5B0-40D23C9093B3}"/>
                      </a:ext>
                    </a:extLst>
                  </p:cNvPr>
                  <p:cNvSpPr txBox="1">
                    <a:spLocks noRot="1" noChangeAspect="1" noMove="1" noResize="1" noEditPoints="1" noAdjustHandles="1" noChangeArrowheads="1" noChangeShapeType="1" noTextEdit="1"/>
                  </p:cNvSpPr>
                  <p:nvPr/>
                </p:nvSpPr>
                <p:spPr>
                  <a:xfrm>
                    <a:off x="5710260" y="3473054"/>
                    <a:ext cx="758649" cy="389513"/>
                  </a:xfrm>
                  <a:prstGeom prst="ellipse">
                    <a:avLst/>
                  </a:prstGeom>
                  <a:blipFill>
                    <a:blip r:embed="rId30"/>
                    <a:stretch>
                      <a:fillRect b="-6061"/>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00" name="TextBox 299">
                    <a:extLst>
                      <a:ext uri="{FF2B5EF4-FFF2-40B4-BE49-F238E27FC236}">
                        <a16:creationId xmlns:a16="http://schemas.microsoft.com/office/drawing/2014/main" id="{F67A7073-4BB3-1E4D-8288-B354A9D3F1D0}"/>
                      </a:ext>
                    </a:extLst>
                  </p:cNvPr>
                  <p:cNvSpPr txBox="1"/>
                  <p:nvPr/>
                </p:nvSpPr>
                <p:spPr>
                  <a:xfrm>
                    <a:off x="5478200" y="4944528"/>
                    <a:ext cx="1246893" cy="389513"/>
                  </a:xfrm>
                  <a:prstGeom prst="ellipse">
                    <a:avLst/>
                  </a:prstGeom>
                  <a:solidFill>
                    <a:schemeClr val="tx1"/>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i="1" smtClean="0">
                              <a:solidFill>
                                <a:schemeClr val="bg1"/>
                              </a:solidFill>
                              <a:latin typeface="Cambria Math" charset="0"/>
                            </a:rPr>
                            <m:t>𝑆𝑖𝑐𝑘</m:t>
                          </m:r>
                          <m:r>
                            <m:rPr>
                              <m:nor/>
                            </m:rPr>
                            <a:rPr lang="en-GB">
                              <a:solidFill>
                                <a:schemeClr val="bg1"/>
                              </a:solidFill>
                              <a:latin typeface="Cambria Math" charset="0"/>
                            </a:rPr>
                            <m:t>.</m:t>
                          </m:r>
                          <m:r>
                            <a:rPr lang="en-GB" i="1" smtClean="0">
                              <a:solidFill>
                                <a:schemeClr val="bg1"/>
                              </a:solidFill>
                              <a:latin typeface="Cambria Math" charset="0"/>
                            </a:rPr>
                            <m:t>𝑒𝑣𝑒</m:t>
                          </m:r>
                        </m:oMath>
                      </m:oMathPara>
                    </a14:m>
                    <a:endParaRPr lang="en-GB" dirty="0">
                      <a:solidFill>
                        <a:schemeClr val="bg1"/>
                      </a:solidFill>
                    </a:endParaRPr>
                  </a:p>
                </p:txBody>
              </p:sp>
            </mc:Choice>
            <mc:Fallback xmlns="">
              <p:sp>
                <p:nvSpPr>
                  <p:cNvPr id="300" name="TextBox 299">
                    <a:extLst>
                      <a:ext uri="{FF2B5EF4-FFF2-40B4-BE49-F238E27FC236}">
                        <a16:creationId xmlns:a16="http://schemas.microsoft.com/office/drawing/2014/main" id="{F67A7073-4BB3-1E4D-8288-B354A9D3F1D0}"/>
                      </a:ext>
                    </a:extLst>
                  </p:cNvPr>
                  <p:cNvSpPr txBox="1">
                    <a:spLocks noRot="1" noChangeAspect="1" noMove="1" noResize="1" noEditPoints="1" noAdjustHandles="1" noChangeArrowheads="1" noChangeShapeType="1" noTextEdit="1"/>
                  </p:cNvSpPr>
                  <p:nvPr/>
                </p:nvSpPr>
                <p:spPr>
                  <a:xfrm>
                    <a:off x="5478200" y="4944528"/>
                    <a:ext cx="1246893" cy="389513"/>
                  </a:xfrm>
                  <a:prstGeom prst="ellipse">
                    <a:avLst/>
                  </a:prstGeom>
                  <a:blipFill>
                    <a:blip r:embed="rId31"/>
                    <a:stretch>
                      <a:fillRect/>
                    </a:stretch>
                  </a:blipFill>
                  <a:ln>
                    <a:solidFill>
                      <a:schemeClr val="tx1"/>
                    </a:solidFill>
                  </a:ln>
                </p:spPr>
                <p:txBody>
                  <a:bodyPr/>
                  <a:lstStyle/>
                  <a:p>
                    <a:r>
                      <a:rPr lang="en-GB">
                        <a:noFill/>
                      </a:rPr>
                      <a:t> </a:t>
                    </a:r>
                  </a:p>
                </p:txBody>
              </p:sp>
            </mc:Fallback>
          </mc:AlternateContent>
          <p:cxnSp>
            <p:nvCxnSpPr>
              <p:cNvPr id="301" name="Straight Connector 300">
                <a:extLst>
                  <a:ext uri="{FF2B5EF4-FFF2-40B4-BE49-F238E27FC236}">
                    <a16:creationId xmlns:a16="http://schemas.microsoft.com/office/drawing/2014/main" id="{6B0261E1-8FEB-D148-95AB-CF88851CE736}"/>
                  </a:ext>
                </a:extLst>
              </p:cNvPr>
              <p:cNvCxnSpPr>
                <a:cxnSpLocks/>
                <a:stCxn id="317" idx="2"/>
                <a:endCxn id="300" idx="2"/>
              </p:cNvCxnSpPr>
              <p:nvPr/>
            </p:nvCxnSpPr>
            <p:spPr>
              <a:xfrm>
                <a:off x="4754734" y="4737872"/>
                <a:ext cx="723466" cy="4014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2" name="Straight Connector 301">
                <a:extLst>
                  <a:ext uri="{FF2B5EF4-FFF2-40B4-BE49-F238E27FC236}">
                    <a16:creationId xmlns:a16="http://schemas.microsoft.com/office/drawing/2014/main" id="{97DA8AAA-C796-A04D-BAF3-8628C563523A}"/>
                  </a:ext>
                </a:extLst>
              </p:cNvPr>
              <p:cNvCxnSpPr>
                <a:cxnSpLocks/>
                <a:stCxn id="299" idx="0"/>
                <a:endCxn id="319" idx="2"/>
              </p:cNvCxnSpPr>
              <p:nvPr/>
            </p:nvCxnSpPr>
            <p:spPr>
              <a:xfrm flipH="1" flipV="1">
                <a:off x="5942305" y="2928673"/>
                <a:ext cx="147280" cy="544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3" name="Straight Connector 302">
                <a:extLst>
                  <a:ext uri="{FF2B5EF4-FFF2-40B4-BE49-F238E27FC236}">
                    <a16:creationId xmlns:a16="http://schemas.microsoft.com/office/drawing/2014/main" id="{847FCB39-5921-BB44-A8F5-AC753922E1F0}"/>
                  </a:ext>
                </a:extLst>
              </p:cNvPr>
              <p:cNvCxnSpPr>
                <a:cxnSpLocks/>
                <a:stCxn id="305" idx="1"/>
                <a:endCxn id="299" idx="6"/>
              </p:cNvCxnSpPr>
              <p:nvPr/>
            </p:nvCxnSpPr>
            <p:spPr>
              <a:xfrm flipH="1">
                <a:off x="6468909" y="3667811"/>
                <a:ext cx="55988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04" name="Group 303">
                <a:extLst>
                  <a:ext uri="{FF2B5EF4-FFF2-40B4-BE49-F238E27FC236}">
                    <a16:creationId xmlns:a16="http://schemas.microsoft.com/office/drawing/2014/main" id="{898A6E97-4639-F44B-B85F-7B7788294C4F}"/>
                  </a:ext>
                </a:extLst>
              </p:cNvPr>
              <p:cNvGrpSpPr/>
              <p:nvPr/>
            </p:nvGrpSpPr>
            <p:grpSpPr>
              <a:xfrm>
                <a:off x="7005769" y="3379583"/>
                <a:ext cx="190052" cy="360228"/>
                <a:chOff x="7005769" y="3379583"/>
                <a:chExt cx="190052" cy="360228"/>
              </a:xfrm>
            </p:grpSpPr>
            <p:sp>
              <p:nvSpPr>
                <p:cNvPr id="305" name="Rectangle 304">
                  <a:extLst>
                    <a:ext uri="{FF2B5EF4-FFF2-40B4-BE49-F238E27FC236}">
                      <a16:creationId xmlns:a16="http://schemas.microsoft.com/office/drawing/2014/main" id="{50AABAD7-1D00-EF4D-81E4-343BC1D3E8EC}"/>
                    </a:ext>
                  </a:extLst>
                </p:cNvPr>
                <p:cNvSpPr/>
                <p:nvPr/>
              </p:nvSpPr>
              <p:spPr>
                <a:xfrm>
                  <a:off x="7028795" y="3595811"/>
                  <a:ext cx="144000" cy="14400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mc:AlternateContent xmlns:mc="http://schemas.openxmlformats.org/markup-compatibility/2006" xmlns:a14="http://schemas.microsoft.com/office/drawing/2010/main">
              <mc:Choice Requires="a14">
                <p:sp>
                  <p:nvSpPr>
                    <p:cNvPr id="306" name="TextBox 305">
                      <a:extLst>
                        <a:ext uri="{FF2B5EF4-FFF2-40B4-BE49-F238E27FC236}">
                          <a16:creationId xmlns:a16="http://schemas.microsoft.com/office/drawing/2014/main" id="{B906F437-FF28-DB4A-81A0-9A6761B3DC6A}"/>
                        </a:ext>
                      </a:extLst>
                    </p:cNvPr>
                    <p:cNvSpPr txBox="1"/>
                    <p:nvPr/>
                  </p:nvSpPr>
                  <p:spPr>
                    <a:xfrm>
                      <a:off x="7005769" y="3379583"/>
                      <a:ext cx="190052" cy="215444"/>
                    </a:xfrm>
                    <a:prstGeom prst="rect">
                      <a:avLst/>
                    </a:prstGeom>
                    <a:noFill/>
                  </p:spPr>
                  <p:txBody>
                    <a:bodyPr wrap="squar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i="1" smtClean="0">
                                    <a:solidFill>
                                      <a:schemeClr val="tx1"/>
                                    </a:solidFill>
                                    <a:latin typeface="Cambria Math" panose="02040503050406030204" pitchFamily="18" charset="0"/>
                                  </a:rPr>
                                </m:ctrlPr>
                              </m:sSubPr>
                              <m:e>
                                <m:r>
                                  <a:rPr lang="de-DE" sz="1400" i="1">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0</m:t>
                                </m:r>
                              </m:sub>
                            </m:sSub>
                          </m:oMath>
                        </m:oMathPara>
                      </a14:m>
                      <a:endParaRPr lang="en-GB" sz="1400" dirty="0">
                        <a:solidFill>
                          <a:schemeClr val="tx1"/>
                        </a:solidFill>
                      </a:endParaRPr>
                    </a:p>
                  </p:txBody>
                </p:sp>
              </mc:Choice>
              <mc:Fallback xmlns="">
                <p:sp>
                  <p:nvSpPr>
                    <p:cNvPr id="306" name="TextBox 305">
                      <a:extLst>
                        <a:ext uri="{FF2B5EF4-FFF2-40B4-BE49-F238E27FC236}">
                          <a16:creationId xmlns:a16="http://schemas.microsoft.com/office/drawing/2014/main" id="{B906F437-FF28-DB4A-81A0-9A6761B3DC6A}"/>
                        </a:ext>
                      </a:extLst>
                    </p:cNvPr>
                    <p:cNvSpPr txBox="1">
                      <a:spLocks noRot="1" noChangeAspect="1" noMove="1" noResize="1" noEditPoints="1" noAdjustHandles="1" noChangeArrowheads="1" noChangeShapeType="1" noTextEdit="1"/>
                    </p:cNvSpPr>
                    <p:nvPr/>
                  </p:nvSpPr>
                  <p:spPr>
                    <a:xfrm>
                      <a:off x="7005769" y="3379583"/>
                      <a:ext cx="190052" cy="215444"/>
                    </a:xfrm>
                    <a:prstGeom prst="rect">
                      <a:avLst/>
                    </a:prstGeom>
                    <a:blipFill>
                      <a:blip r:embed="rId32"/>
                      <a:stretch>
                        <a:fillRect l="-37500" b="-27778"/>
                      </a:stretch>
                    </a:blipFill>
                  </p:spPr>
                  <p:txBody>
                    <a:bodyPr/>
                    <a:lstStyle/>
                    <a:p>
                      <a:r>
                        <a:rPr lang="en-GB">
                          <a:noFill/>
                        </a:rPr>
                        <a:t> </a:t>
                      </a:r>
                    </a:p>
                  </p:txBody>
                </p:sp>
              </mc:Fallback>
            </mc:AlternateContent>
          </p:grpSp>
        </p:grpSp>
      </p:grpSp>
      <p:grpSp>
        <p:nvGrpSpPr>
          <p:cNvPr id="197" name="Group 196">
            <a:extLst>
              <a:ext uri="{FF2B5EF4-FFF2-40B4-BE49-F238E27FC236}">
                <a16:creationId xmlns:a16="http://schemas.microsoft.com/office/drawing/2014/main" id="{DEC2F070-EBFE-FD42-8F5A-EDD1C14F1912}"/>
              </a:ext>
            </a:extLst>
          </p:cNvPr>
          <p:cNvGrpSpPr/>
          <p:nvPr/>
        </p:nvGrpSpPr>
        <p:grpSpPr>
          <a:xfrm>
            <a:off x="3121981" y="2946212"/>
            <a:ext cx="633073" cy="144000"/>
            <a:chOff x="3090267" y="3235296"/>
            <a:chExt cx="633073" cy="144000"/>
          </a:xfrm>
        </p:grpSpPr>
        <p:sp>
          <p:nvSpPr>
            <p:cNvPr id="201" name="Oval 200">
              <a:extLst>
                <a:ext uri="{FF2B5EF4-FFF2-40B4-BE49-F238E27FC236}">
                  <a16:creationId xmlns:a16="http://schemas.microsoft.com/office/drawing/2014/main" id="{CF7C82E3-25EF-9D44-A832-73DDD658745C}"/>
                </a:ext>
              </a:extLst>
            </p:cNvPr>
            <p:cNvSpPr/>
            <p:nvPr/>
          </p:nvSpPr>
          <p:spPr>
            <a:xfrm>
              <a:off x="3579340" y="3235296"/>
              <a:ext cx="144000" cy="144000"/>
            </a:xfrm>
            <a:prstGeom prst="ellipse">
              <a:avLst/>
            </a:prstGeom>
            <a:solidFill>
              <a:schemeClr val="accent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2" name="Oval 201">
              <a:extLst>
                <a:ext uri="{FF2B5EF4-FFF2-40B4-BE49-F238E27FC236}">
                  <a16:creationId xmlns:a16="http://schemas.microsoft.com/office/drawing/2014/main" id="{B006F897-076D-B140-AF9E-E3B8597574EE}"/>
                </a:ext>
              </a:extLst>
            </p:cNvPr>
            <p:cNvSpPr/>
            <p:nvPr/>
          </p:nvSpPr>
          <p:spPr>
            <a:xfrm>
              <a:off x="3090267" y="3235296"/>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3" name="Oval 202">
              <a:extLst>
                <a:ext uri="{FF2B5EF4-FFF2-40B4-BE49-F238E27FC236}">
                  <a16:creationId xmlns:a16="http://schemas.microsoft.com/office/drawing/2014/main" id="{A2431F02-2145-F947-8C71-044359350CCF}"/>
                </a:ext>
              </a:extLst>
            </p:cNvPr>
            <p:cNvSpPr/>
            <p:nvPr/>
          </p:nvSpPr>
          <p:spPr>
            <a:xfrm>
              <a:off x="3334803" y="3235296"/>
              <a:ext cx="144000" cy="144000"/>
            </a:xfrm>
            <a:prstGeom prst="ellipse">
              <a:avLst/>
            </a:prstGeom>
            <a:solidFill>
              <a:schemeClr val="accent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4" name="Group 203">
            <a:extLst>
              <a:ext uri="{FF2B5EF4-FFF2-40B4-BE49-F238E27FC236}">
                <a16:creationId xmlns:a16="http://schemas.microsoft.com/office/drawing/2014/main" id="{E765FCBF-D448-1F4C-B0E2-873E4F03116D}"/>
              </a:ext>
            </a:extLst>
          </p:cNvPr>
          <p:cNvGrpSpPr/>
          <p:nvPr/>
        </p:nvGrpSpPr>
        <p:grpSpPr>
          <a:xfrm>
            <a:off x="5117237" y="2858795"/>
            <a:ext cx="633073" cy="144000"/>
            <a:chOff x="5054840" y="3420946"/>
            <a:chExt cx="633073" cy="144000"/>
          </a:xfrm>
        </p:grpSpPr>
        <p:sp>
          <p:nvSpPr>
            <p:cNvPr id="205" name="Oval 204">
              <a:extLst>
                <a:ext uri="{FF2B5EF4-FFF2-40B4-BE49-F238E27FC236}">
                  <a16:creationId xmlns:a16="http://schemas.microsoft.com/office/drawing/2014/main" id="{DC30992E-45F9-4842-8444-F42D77EEA115}"/>
                </a:ext>
              </a:extLst>
            </p:cNvPr>
            <p:cNvSpPr/>
            <p:nvPr/>
          </p:nvSpPr>
          <p:spPr>
            <a:xfrm>
              <a:off x="5543913" y="3420946"/>
              <a:ext cx="144000" cy="144000"/>
            </a:xfrm>
            <a:prstGeom prst="ellipse">
              <a:avLst/>
            </a:prstGeom>
            <a:solidFill>
              <a:schemeClr val="accent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6" name="Oval 205">
              <a:extLst>
                <a:ext uri="{FF2B5EF4-FFF2-40B4-BE49-F238E27FC236}">
                  <a16:creationId xmlns:a16="http://schemas.microsoft.com/office/drawing/2014/main" id="{B6E45FB2-6CE6-6F45-B6CF-97B671BA03EF}"/>
                </a:ext>
              </a:extLst>
            </p:cNvPr>
            <p:cNvSpPr/>
            <p:nvPr/>
          </p:nvSpPr>
          <p:spPr>
            <a:xfrm>
              <a:off x="5054840" y="3420946"/>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7" name="Oval 206">
              <a:extLst>
                <a:ext uri="{FF2B5EF4-FFF2-40B4-BE49-F238E27FC236}">
                  <a16:creationId xmlns:a16="http://schemas.microsoft.com/office/drawing/2014/main" id="{3D164538-3415-A547-9653-C488E7B5F810}"/>
                </a:ext>
              </a:extLst>
            </p:cNvPr>
            <p:cNvSpPr/>
            <p:nvPr/>
          </p:nvSpPr>
          <p:spPr>
            <a:xfrm>
              <a:off x="5299376" y="3420946"/>
              <a:ext cx="144000" cy="144000"/>
            </a:xfrm>
            <a:prstGeom prst="ellipse">
              <a:avLst/>
            </a:prstGeom>
            <a:solidFill>
              <a:schemeClr val="accent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8" name="Group 207">
            <a:extLst>
              <a:ext uri="{FF2B5EF4-FFF2-40B4-BE49-F238E27FC236}">
                <a16:creationId xmlns:a16="http://schemas.microsoft.com/office/drawing/2014/main" id="{61BE0C11-9196-6643-8D1B-D5C6D87F436E}"/>
              </a:ext>
            </a:extLst>
          </p:cNvPr>
          <p:cNvGrpSpPr/>
          <p:nvPr/>
        </p:nvGrpSpPr>
        <p:grpSpPr>
          <a:xfrm>
            <a:off x="6284575" y="2858795"/>
            <a:ext cx="633073" cy="144000"/>
            <a:chOff x="5872254" y="3407096"/>
            <a:chExt cx="633073" cy="144000"/>
          </a:xfrm>
        </p:grpSpPr>
        <p:sp>
          <p:nvSpPr>
            <p:cNvPr id="209" name="Oval 208">
              <a:extLst>
                <a:ext uri="{FF2B5EF4-FFF2-40B4-BE49-F238E27FC236}">
                  <a16:creationId xmlns:a16="http://schemas.microsoft.com/office/drawing/2014/main" id="{B055BD46-C49F-9641-A7AB-556014D5247B}"/>
                </a:ext>
              </a:extLst>
            </p:cNvPr>
            <p:cNvSpPr/>
            <p:nvPr/>
          </p:nvSpPr>
          <p:spPr>
            <a:xfrm>
              <a:off x="6361327" y="3407096"/>
              <a:ext cx="144000" cy="144000"/>
            </a:xfrm>
            <a:prstGeom prst="ellipse">
              <a:avLst/>
            </a:prstGeom>
            <a:solidFill>
              <a:schemeClr val="accent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0" name="Oval 209">
              <a:extLst>
                <a:ext uri="{FF2B5EF4-FFF2-40B4-BE49-F238E27FC236}">
                  <a16:creationId xmlns:a16="http://schemas.microsoft.com/office/drawing/2014/main" id="{7CF669E8-C985-A840-B263-4883F40D66D1}"/>
                </a:ext>
              </a:extLst>
            </p:cNvPr>
            <p:cNvSpPr/>
            <p:nvPr/>
          </p:nvSpPr>
          <p:spPr>
            <a:xfrm>
              <a:off x="5872254" y="3407096"/>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1" name="Oval 210">
              <a:extLst>
                <a:ext uri="{FF2B5EF4-FFF2-40B4-BE49-F238E27FC236}">
                  <a16:creationId xmlns:a16="http://schemas.microsoft.com/office/drawing/2014/main" id="{6C2D5DA6-6AA5-DF43-BC0F-58556BBCFDC4}"/>
                </a:ext>
              </a:extLst>
            </p:cNvPr>
            <p:cNvSpPr/>
            <p:nvPr/>
          </p:nvSpPr>
          <p:spPr>
            <a:xfrm>
              <a:off x="6116790" y="3407096"/>
              <a:ext cx="144000" cy="144000"/>
            </a:xfrm>
            <a:prstGeom prst="ellipse">
              <a:avLst/>
            </a:prstGeom>
            <a:solidFill>
              <a:schemeClr val="accent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12" name="Group 211">
            <a:extLst>
              <a:ext uri="{FF2B5EF4-FFF2-40B4-BE49-F238E27FC236}">
                <a16:creationId xmlns:a16="http://schemas.microsoft.com/office/drawing/2014/main" id="{20183FD9-771B-7240-A5CF-102D425F7655}"/>
              </a:ext>
            </a:extLst>
          </p:cNvPr>
          <p:cNvGrpSpPr/>
          <p:nvPr/>
        </p:nvGrpSpPr>
        <p:grpSpPr>
          <a:xfrm>
            <a:off x="8164279" y="2946212"/>
            <a:ext cx="633073" cy="144000"/>
            <a:chOff x="7836827" y="3226996"/>
            <a:chExt cx="633073" cy="144000"/>
          </a:xfrm>
        </p:grpSpPr>
        <p:sp>
          <p:nvSpPr>
            <p:cNvPr id="222" name="Oval 221">
              <a:extLst>
                <a:ext uri="{FF2B5EF4-FFF2-40B4-BE49-F238E27FC236}">
                  <a16:creationId xmlns:a16="http://schemas.microsoft.com/office/drawing/2014/main" id="{5E824EDA-734C-BE41-8B86-F3A8C2012A76}"/>
                </a:ext>
              </a:extLst>
            </p:cNvPr>
            <p:cNvSpPr/>
            <p:nvPr/>
          </p:nvSpPr>
          <p:spPr>
            <a:xfrm>
              <a:off x="8325900" y="3226996"/>
              <a:ext cx="144000" cy="144000"/>
            </a:xfrm>
            <a:prstGeom prst="ellipse">
              <a:avLst/>
            </a:prstGeom>
            <a:solidFill>
              <a:schemeClr val="accent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3" name="Oval 222">
              <a:extLst>
                <a:ext uri="{FF2B5EF4-FFF2-40B4-BE49-F238E27FC236}">
                  <a16:creationId xmlns:a16="http://schemas.microsoft.com/office/drawing/2014/main" id="{79333224-1AAE-0240-A6BC-22E7A9C33CB8}"/>
                </a:ext>
              </a:extLst>
            </p:cNvPr>
            <p:cNvSpPr/>
            <p:nvPr/>
          </p:nvSpPr>
          <p:spPr>
            <a:xfrm>
              <a:off x="7836827" y="3226996"/>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4" name="Oval 223">
              <a:extLst>
                <a:ext uri="{FF2B5EF4-FFF2-40B4-BE49-F238E27FC236}">
                  <a16:creationId xmlns:a16="http://schemas.microsoft.com/office/drawing/2014/main" id="{B5B1F42C-D640-914B-9695-1C6417F717EA}"/>
                </a:ext>
              </a:extLst>
            </p:cNvPr>
            <p:cNvSpPr/>
            <p:nvPr/>
          </p:nvSpPr>
          <p:spPr>
            <a:xfrm>
              <a:off x="8081363" y="3226996"/>
              <a:ext cx="144000" cy="144000"/>
            </a:xfrm>
            <a:prstGeom prst="ellipse">
              <a:avLst/>
            </a:prstGeom>
            <a:solidFill>
              <a:schemeClr val="accent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25" name="Group 224">
            <a:extLst>
              <a:ext uri="{FF2B5EF4-FFF2-40B4-BE49-F238E27FC236}">
                <a16:creationId xmlns:a16="http://schemas.microsoft.com/office/drawing/2014/main" id="{CD5D9152-6894-FE45-A0A7-28C4B67CFB06}"/>
              </a:ext>
            </a:extLst>
          </p:cNvPr>
          <p:cNvGrpSpPr/>
          <p:nvPr/>
        </p:nvGrpSpPr>
        <p:grpSpPr>
          <a:xfrm>
            <a:off x="1772794" y="3874364"/>
            <a:ext cx="633073" cy="144000"/>
            <a:chOff x="4823974" y="3848093"/>
            <a:chExt cx="633073" cy="144000"/>
          </a:xfrm>
          <a:solidFill>
            <a:srgbClr val="FFC000"/>
          </a:solidFill>
        </p:grpSpPr>
        <p:sp>
          <p:nvSpPr>
            <p:cNvPr id="226" name="Oval 225">
              <a:extLst>
                <a:ext uri="{FF2B5EF4-FFF2-40B4-BE49-F238E27FC236}">
                  <a16:creationId xmlns:a16="http://schemas.microsoft.com/office/drawing/2014/main" id="{0F676572-4DFF-5A4D-9CE9-00D92DD7721A}"/>
                </a:ext>
              </a:extLst>
            </p:cNvPr>
            <p:cNvSpPr/>
            <p:nvPr/>
          </p:nvSpPr>
          <p:spPr>
            <a:xfrm>
              <a:off x="5313047" y="3848093"/>
              <a:ext cx="144000" cy="144000"/>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7" name="Oval 226">
              <a:extLst>
                <a:ext uri="{FF2B5EF4-FFF2-40B4-BE49-F238E27FC236}">
                  <a16:creationId xmlns:a16="http://schemas.microsoft.com/office/drawing/2014/main" id="{25FA1E0A-4BF6-D440-8DF3-C487ECE6AF1E}"/>
                </a:ext>
              </a:extLst>
            </p:cNvPr>
            <p:cNvSpPr/>
            <p:nvPr/>
          </p:nvSpPr>
          <p:spPr>
            <a:xfrm>
              <a:off x="4823974" y="3848093"/>
              <a:ext cx="144000" cy="144000"/>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8" name="Oval 227">
              <a:extLst>
                <a:ext uri="{FF2B5EF4-FFF2-40B4-BE49-F238E27FC236}">
                  <a16:creationId xmlns:a16="http://schemas.microsoft.com/office/drawing/2014/main" id="{673BCD41-85B7-6A43-B4A2-2638844AE445}"/>
                </a:ext>
              </a:extLst>
            </p:cNvPr>
            <p:cNvSpPr/>
            <p:nvPr/>
          </p:nvSpPr>
          <p:spPr>
            <a:xfrm>
              <a:off x="5068510" y="3848093"/>
              <a:ext cx="144000" cy="144000"/>
            </a:xfrm>
            <a:prstGeom prst="ellipse">
              <a:avLst/>
            </a:prstGeom>
            <a:solidFill>
              <a:srgbClr val="7030A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29" name="Group 228">
            <a:extLst>
              <a:ext uri="{FF2B5EF4-FFF2-40B4-BE49-F238E27FC236}">
                <a16:creationId xmlns:a16="http://schemas.microsoft.com/office/drawing/2014/main" id="{0A0E89BD-C31B-6E4B-9C6E-D433D008B23A}"/>
              </a:ext>
            </a:extLst>
          </p:cNvPr>
          <p:cNvGrpSpPr/>
          <p:nvPr/>
        </p:nvGrpSpPr>
        <p:grpSpPr>
          <a:xfrm>
            <a:off x="10892281" y="3871956"/>
            <a:ext cx="633073" cy="144000"/>
            <a:chOff x="4823974" y="3848093"/>
            <a:chExt cx="633073" cy="144000"/>
          </a:xfrm>
          <a:solidFill>
            <a:srgbClr val="FFC000"/>
          </a:solidFill>
        </p:grpSpPr>
        <p:sp>
          <p:nvSpPr>
            <p:cNvPr id="230" name="Oval 229">
              <a:extLst>
                <a:ext uri="{FF2B5EF4-FFF2-40B4-BE49-F238E27FC236}">
                  <a16:creationId xmlns:a16="http://schemas.microsoft.com/office/drawing/2014/main" id="{1B47C49C-26DD-B646-9279-681ABCFECC95}"/>
                </a:ext>
              </a:extLst>
            </p:cNvPr>
            <p:cNvSpPr/>
            <p:nvPr/>
          </p:nvSpPr>
          <p:spPr>
            <a:xfrm>
              <a:off x="5313047" y="3848093"/>
              <a:ext cx="144000" cy="144000"/>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1" name="Oval 230">
              <a:extLst>
                <a:ext uri="{FF2B5EF4-FFF2-40B4-BE49-F238E27FC236}">
                  <a16:creationId xmlns:a16="http://schemas.microsoft.com/office/drawing/2014/main" id="{4CDC289F-4248-5740-B721-FAD979C79F3B}"/>
                </a:ext>
              </a:extLst>
            </p:cNvPr>
            <p:cNvSpPr/>
            <p:nvPr/>
          </p:nvSpPr>
          <p:spPr>
            <a:xfrm>
              <a:off x="4823974" y="3848093"/>
              <a:ext cx="144000" cy="144000"/>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2" name="Oval 231">
              <a:extLst>
                <a:ext uri="{FF2B5EF4-FFF2-40B4-BE49-F238E27FC236}">
                  <a16:creationId xmlns:a16="http://schemas.microsoft.com/office/drawing/2014/main" id="{4B267551-48AC-6249-A338-124CFF81D425}"/>
                </a:ext>
              </a:extLst>
            </p:cNvPr>
            <p:cNvSpPr/>
            <p:nvPr/>
          </p:nvSpPr>
          <p:spPr>
            <a:xfrm>
              <a:off x="5068510" y="3848093"/>
              <a:ext cx="144000" cy="144000"/>
            </a:xfrm>
            <a:prstGeom prst="ellipse">
              <a:avLst/>
            </a:prstGeom>
            <a:solidFill>
              <a:srgbClr val="7030A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33" name="Group 232">
            <a:extLst>
              <a:ext uri="{FF2B5EF4-FFF2-40B4-BE49-F238E27FC236}">
                <a16:creationId xmlns:a16="http://schemas.microsoft.com/office/drawing/2014/main" id="{EA9F89FD-CC11-BC41-97B1-325E1EC0CF4C}"/>
              </a:ext>
            </a:extLst>
          </p:cNvPr>
          <p:cNvGrpSpPr/>
          <p:nvPr/>
        </p:nvGrpSpPr>
        <p:grpSpPr>
          <a:xfrm>
            <a:off x="2269704" y="4224561"/>
            <a:ext cx="633073" cy="144000"/>
            <a:chOff x="4823974" y="3848093"/>
            <a:chExt cx="633073" cy="144000"/>
          </a:xfrm>
          <a:solidFill>
            <a:srgbClr val="FFC000"/>
          </a:solidFill>
        </p:grpSpPr>
        <p:sp>
          <p:nvSpPr>
            <p:cNvPr id="234" name="Oval 233">
              <a:extLst>
                <a:ext uri="{FF2B5EF4-FFF2-40B4-BE49-F238E27FC236}">
                  <a16:creationId xmlns:a16="http://schemas.microsoft.com/office/drawing/2014/main" id="{0689B4C7-3A23-B24E-BC5E-5CDF22F3C456}"/>
                </a:ext>
              </a:extLst>
            </p:cNvPr>
            <p:cNvSpPr/>
            <p:nvPr/>
          </p:nvSpPr>
          <p:spPr>
            <a:xfrm>
              <a:off x="5313047" y="3848093"/>
              <a:ext cx="144000" cy="144000"/>
            </a:xfrm>
            <a:prstGeom prst="ellipse">
              <a:avLst/>
            </a:prstGeom>
            <a:solidFill>
              <a:schemeClr val="accent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5" name="Oval 234">
              <a:extLst>
                <a:ext uri="{FF2B5EF4-FFF2-40B4-BE49-F238E27FC236}">
                  <a16:creationId xmlns:a16="http://schemas.microsoft.com/office/drawing/2014/main" id="{5B6A9427-CEA9-C248-BF1F-73DFA6C09AA2}"/>
                </a:ext>
              </a:extLst>
            </p:cNvPr>
            <p:cNvSpPr/>
            <p:nvPr/>
          </p:nvSpPr>
          <p:spPr>
            <a:xfrm>
              <a:off x="4823974" y="3848093"/>
              <a:ext cx="144000" cy="144000"/>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6" name="Oval 235">
              <a:extLst>
                <a:ext uri="{FF2B5EF4-FFF2-40B4-BE49-F238E27FC236}">
                  <a16:creationId xmlns:a16="http://schemas.microsoft.com/office/drawing/2014/main" id="{9E1BD520-8842-FD46-81CF-9548F66DC17D}"/>
                </a:ext>
              </a:extLst>
            </p:cNvPr>
            <p:cNvSpPr/>
            <p:nvPr/>
          </p:nvSpPr>
          <p:spPr>
            <a:xfrm>
              <a:off x="5068510" y="3848093"/>
              <a:ext cx="144000" cy="144000"/>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37" name="Group 236">
            <a:extLst>
              <a:ext uri="{FF2B5EF4-FFF2-40B4-BE49-F238E27FC236}">
                <a16:creationId xmlns:a16="http://schemas.microsoft.com/office/drawing/2014/main" id="{014D907E-88A4-D94B-94D8-54D8984777BF}"/>
              </a:ext>
            </a:extLst>
          </p:cNvPr>
          <p:cNvGrpSpPr/>
          <p:nvPr/>
        </p:nvGrpSpPr>
        <p:grpSpPr>
          <a:xfrm>
            <a:off x="3313549" y="4930579"/>
            <a:ext cx="633073" cy="144000"/>
            <a:chOff x="4823974" y="3848093"/>
            <a:chExt cx="633073" cy="144000"/>
          </a:xfrm>
          <a:solidFill>
            <a:srgbClr val="FFC000"/>
          </a:solidFill>
        </p:grpSpPr>
        <p:sp>
          <p:nvSpPr>
            <p:cNvPr id="238" name="Oval 237">
              <a:extLst>
                <a:ext uri="{FF2B5EF4-FFF2-40B4-BE49-F238E27FC236}">
                  <a16:creationId xmlns:a16="http://schemas.microsoft.com/office/drawing/2014/main" id="{26C8A3D0-E2F8-4649-8C6F-24AB2EA59537}"/>
                </a:ext>
              </a:extLst>
            </p:cNvPr>
            <p:cNvSpPr/>
            <p:nvPr/>
          </p:nvSpPr>
          <p:spPr>
            <a:xfrm>
              <a:off x="5313047" y="3848093"/>
              <a:ext cx="144000" cy="144000"/>
            </a:xfrm>
            <a:prstGeom prst="ellipse">
              <a:avLst/>
            </a:prstGeom>
            <a:solidFill>
              <a:schemeClr val="accent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9" name="Oval 238">
              <a:extLst>
                <a:ext uri="{FF2B5EF4-FFF2-40B4-BE49-F238E27FC236}">
                  <a16:creationId xmlns:a16="http://schemas.microsoft.com/office/drawing/2014/main" id="{A7667D7F-7AA3-FB43-9905-E92AAEE7211A}"/>
                </a:ext>
              </a:extLst>
            </p:cNvPr>
            <p:cNvSpPr/>
            <p:nvPr/>
          </p:nvSpPr>
          <p:spPr>
            <a:xfrm>
              <a:off x="4823974" y="3848093"/>
              <a:ext cx="144000" cy="144000"/>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0" name="Oval 239">
              <a:extLst>
                <a:ext uri="{FF2B5EF4-FFF2-40B4-BE49-F238E27FC236}">
                  <a16:creationId xmlns:a16="http://schemas.microsoft.com/office/drawing/2014/main" id="{9C1707C4-9F9B-4D4A-817A-9026954FA16D}"/>
                </a:ext>
              </a:extLst>
            </p:cNvPr>
            <p:cNvSpPr/>
            <p:nvPr/>
          </p:nvSpPr>
          <p:spPr>
            <a:xfrm>
              <a:off x="5068510" y="3848093"/>
              <a:ext cx="144000" cy="144000"/>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41" name="Group 240">
            <a:extLst>
              <a:ext uri="{FF2B5EF4-FFF2-40B4-BE49-F238E27FC236}">
                <a16:creationId xmlns:a16="http://schemas.microsoft.com/office/drawing/2014/main" id="{BB96EDA3-3622-8F48-9C0D-E8C271A1DE43}"/>
              </a:ext>
            </a:extLst>
          </p:cNvPr>
          <p:cNvGrpSpPr/>
          <p:nvPr/>
        </p:nvGrpSpPr>
        <p:grpSpPr>
          <a:xfrm>
            <a:off x="10206959" y="4203354"/>
            <a:ext cx="633073" cy="144000"/>
            <a:chOff x="4823974" y="3848093"/>
            <a:chExt cx="633073" cy="144000"/>
          </a:xfrm>
          <a:solidFill>
            <a:srgbClr val="FFC000"/>
          </a:solidFill>
        </p:grpSpPr>
        <p:sp>
          <p:nvSpPr>
            <p:cNvPr id="242" name="Oval 241">
              <a:extLst>
                <a:ext uri="{FF2B5EF4-FFF2-40B4-BE49-F238E27FC236}">
                  <a16:creationId xmlns:a16="http://schemas.microsoft.com/office/drawing/2014/main" id="{8F812E9C-54B1-C545-9D46-CE3E19E928FE}"/>
                </a:ext>
              </a:extLst>
            </p:cNvPr>
            <p:cNvSpPr/>
            <p:nvPr/>
          </p:nvSpPr>
          <p:spPr>
            <a:xfrm>
              <a:off x="5313047" y="3848093"/>
              <a:ext cx="144000" cy="144000"/>
            </a:xfrm>
            <a:prstGeom prst="ellipse">
              <a:avLst/>
            </a:prstGeom>
            <a:solidFill>
              <a:schemeClr val="accent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3" name="Oval 242">
              <a:extLst>
                <a:ext uri="{FF2B5EF4-FFF2-40B4-BE49-F238E27FC236}">
                  <a16:creationId xmlns:a16="http://schemas.microsoft.com/office/drawing/2014/main" id="{F8829473-FA9C-0F4E-B9CD-42CDD1377084}"/>
                </a:ext>
              </a:extLst>
            </p:cNvPr>
            <p:cNvSpPr/>
            <p:nvPr/>
          </p:nvSpPr>
          <p:spPr>
            <a:xfrm>
              <a:off x="4823974" y="3848093"/>
              <a:ext cx="144000" cy="144000"/>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4" name="Oval 243">
              <a:extLst>
                <a:ext uri="{FF2B5EF4-FFF2-40B4-BE49-F238E27FC236}">
                  <a16:creationId xmlns:a16="http://schemas.microsoft.com/office/drawing/2014/main" id="{B9227698-967A-8C45-9E5B-1A4D82BCA267}"/>
                </a:ext>
              </a:extLst>
            </p:cNvPr>
            <p:cNvSpPr/>
            <p:nvPr/>
          </p:nvSpPr>
          <p:spPr>
            <a:xfrm>
              <a:off x="5068510" y="3848093"/>
              <a:ext cx="144000" cy="144000"/>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45" name="Group 244">
            <a:extLst>
              <a:ext uri="{FF2B5EF4-FFF2-40B4-BE49-F238E27FC236}">
                <a16:creationId xmlns:a16="http://schemas.microsoft.com/office/drawing/2014/main" id="{EB38DEBE-2318-A547-816E-C38C38D6FB0C}"/>
              </a:ext>
            </a:extLst>
          </p:cNvPr>
          <p:cNvGrpSpPr/>
          <p:nvPr/>
        </p:nvGrpSpPr>
        <p:grpSpPr>
          <a:xfrm>
            <a:off x="4076018" y="5126626"/>
            <a:ext cx="633073" cy="144000"/>
            <a:chOff x="4823974" y="3848093"/>
            <a:chExt cx="633073" cy="144000"/>
          </a:xfrm>
          <a:solidFill>
            <a:srgbClr val="FFC000"/>
          </a:solidFill>
        </p:grpSpPr>
        <p:sp>
          <p:nvSpPr>
            <p:cNvPr id="246" name="Oval 245">
              <a:extLst>
                <a:ext uri="{FF2B5EF4-FFF2-40B4-BE49-F238E27FC236}">
                  <a16:creationId xmlns:a16="http://schemas.microsoft.com/office/drawing/2014/main" id="{1229D2E4-52D7-CE43-A016-0B64DDD69E21}"/>
                </a:ext>
              </a:extLst>
            </p:cNvPr>
            <p:cNvSpPr/>
            <p:nvPr/>
          </p:nvSpPr>
          <p:spPr>
            <a:xfrm>
              <a:off x="5313047" y="3848093"/>
              <a:ext cx="144000" cy="144000"/>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7" name="Oval 246">
              <a:extLst>
                <a:ext uri="{FF2B5EF4-FFF2-40B4-BE49-F238E27FC236}">
                  <a16:creationId xmlns:a16="http://schemas.microsoft.com/office/drawing/2014/main" id="{87D1A8F6-FA35-7F47-866E-CDBBE9C2CF87}"/>
                </a:ext>
              </a:extLst>
            </p:cNvPr>
            <p:cNvSpPr/>
            <p:nvPr/>
          </p:nvSpPr>
          <p:spPr>
            <a:xfrm>
              <a:off x="4823974" y="3848093"/>
              <a:ext cx="144000" cy="144000"/>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8" name="Oval 247">
              <a:extLst>
                <a:ext uri="{FF2B5EF4-FFF2-40B4-BE49-F238E27FC236}">
                  <a16:creationId xmlns:a16="http://schemas.microsoft.com/office/drawing/2014/main" id="{D6DD157B-8E34-194D-A087-799A1B10EFAC}"/>
                </a:ext>
              </a:extLst>
            </p:cNvPr>
            <p:cNvSpPr/>
            <p:nvPr/>
          </p:nvSpPr>
          <p:spPr>
            <a:xfrm>
              <a:off x="5068510" y="3848093"/>
              <a:ext cx="144000" cy="144000"/>
            </a:xfrm>
            <a:prstGeom prst="ellipse">
              <a:avLst/>
            </a:prstGeom>
            <a:solidFill>
              <a:srgbClr val="7030A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49" name="Group 248">
            <a:extLst>
              <a:ext uri="{FF2B5EF4-FFF2-40B4-BE49-F238E27FC236}">
                <a16:creationId xmlns:a16="http://schemas.microsoft.com/office/drawing/2014/main" id="{CD015CEC-F4E1-0A4F-A285-3C261D8595B3}"/>
              </a:ext>
            </a:extLst>
          </p:cNvPr>
          <p:cNvGrpSpPr/>
          <p:nvPr/>
        </p:nvGrpSpPr>
        <p:grpSpPr>
          <a:xfrm>
            <a:off x="5244854" y="4669971"/>
            <a:ext cx="633073" cy="144000"/>
            <a:chOff x="4823974" y="3848093"/>
            <a:chExt cx="633073" cy="144000"/>
          </a:xfrm>
          <a:solidFill>
            <a:srgbClr val="FFC000"/>
          </a:solidFill>
        </p:grpSpPr>
        <p:sp>
          <p:nvSpPr>
            <p:cNvPr id="250" name="Oval 249">
              <a:extLst>
                <a:ext uri="{FF2B5EF4-FFF2-40B4-BE49-F238E27FC236}">
                  <a16:creationId xmlns:a16="http://schemas.microsoft.com/office/drawing/2014/main" id="{8CD6A98D-3AD0-5344-B3CF-A6F6D29A3512}"/>
                </a:ext>
              </a:extLst>
            </p:cNvPr>
            <p:cNvSpPr/>
            <p:nvPr/>
          </p:nvSpPr>
          <p:spPr>
            <a:xfrm>
              <a:off x="5313047" y="3848093"/>
              <a:ext cx="144000" cy="144000"/>
            </a:xfrm>
            <a:prstGeom prst="ellipse">
              <a:avLst/>
            </a:prstGeom>
            <a:solidFill>
              <a:schemeClr val="accent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1" name="Oval 250">
              <a:extLst>
                <a:ext uri="{FF2B5EF4-FFF2-40B4-BE49-F238E27FC236}">
                  <a16:creationId xmlns:a16="http://schemas.microsoft.com/office/drawing/2014/main" id="{8EC707FA-B5D7-1A4D-9459-D834BEAD3B62}"/>
                </a:ext>
              </a:extLst>
            </p:cNvPr>
            <p:cNvSpPr/>
            <p:nvPr/>
          </p:nvSpPr>
          <p:spPr>
            <a:xfrm>
              <a:off x="4823974" y="3848093"/>
              <a:ext cx="144000" cy="144000"/>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2" name="Oval 251">
              <a:extLst>
                <a:ext uri="{FF2B5EF4-FFF2-40B4-BE49-F238E27FC236}">
                  <a16:creationId xmlns:a16="http://schemas.microsoft.com/office/drawing/2014/main" id="{74ADCFFF-C506-2F49-89BD-7B4400B41E7F}"/>
                </a:ext>
              </a:extLst>
            </p:cNvPr>
            <p:cNvSpPr/>
            <p:nvPr/>
          </p:nvSpPr>
          <p:spPr>
            <a:xfrm>
              <a:off x="5068510" y="3848093"/>
              <a:ext cx="144000" cy="144000"/>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53" name="Group 252">
            <a:extLst>
              <a:ext uri="{FF2B5EF4-FFF2-40B4-BE49-F238E27FC236}">
                <a16:creationId xmlns:a16="http://schemas.microsoft.com/office/drawing/2014/main" id="{EF9AB488-4455-1D48-BDF4-2122A0ED7061}"/>
              </a:ext>
            </a:extLst>
          </p:cNvPr>
          <p:cNvGrpSpPr/>
          <p:nvPr/>
        </p:nvGrpSpPr>
        <p:grpSpPr>
          <a:xfrm>
            <a:off x="8416969" y="4939290"/>
            <a:ext cx="633073" cy="144000"/>
            <a:chOff x="4823974" y="3848093"/>
            <a:chExt cx="633073" cy="144000"/>
          </a:xfrm>
          <a:solidFill>
            <a:srgbClr val="FFC000"/>
          </a:solidFill>
        </p:grpSpPr>
        <p:sp>
          <p:nvSpPr>
            <p:cNvPr id="254" name="Oval 253">
              <a:extLst>
                <a:ext uri="{FF2B5EF4-FFF2-40B4-BE49-F238E27FC236}">
                  <a16:creationId xmlns:a16="http://schemas.microsoft.com/office/drawing/2014/main" id="{9103DA18-0CBC-9B4A-9CCC-CB9DA967C31D}"/>
                </a:ext>
              </a:extLst>
            </p:cNvPr>
            <p:cNvSpPr/>
            <p:nvPr/>
          </p:nvSpPr>
          <p:spPr>
            <a:xfrm>
              <a:off x="5313047" y="3848093"/>
              <a:ext cx="144000" cy="144000"/>
            </a:xfrm>
            <a:prstGeom prst="ellipse">
              <a:avLst/>
            </a:prstGeom>
            <a:solidFill>
              <a:schemeClr val="accent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5" name="Oval 254">
              <a:extLst>
                <a:ext uri="{FF2B5EF4-FFF2-40B4-BE49-F238E27FC236}">
                  <a16:creationId xmlns:a16="http://schemas.microsoft.com/office/drawing/2014/main" id="{BCDDF71A-F649-E44B-87A9-B31B2AD2B4D4}"/>
                </a:ext>
              </a:extLst>
            </p:cNvPr>
            <p:cNvSpPr/>
            <p:nvPr/>
          </p:nvSpPr>
          <p:spPr>
            <a:xfrm>
              <a:off x="4823974" y="3848093"/>
              <a:ext cx="144000" cy="144000"/>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6" name="Oval 255">
              <a:extLst>
                <a:ext uri="{FF2B5EF4-FFF2-40B4-BE49-F238E27FC236}">
                  <a16:creationId xmlns:a16="http://schemas.microsoft.com/office/drawing/2014/main" id="{1919BD48-6728-8248-9C9E-5B5F17FA8B54}"/>
                </a:ext>
              </a:extLst>
            </p:cNvPr>
            <p:cNvSpPr/>
            <p:nvPr/>
          </p:nvSpPr>
          <p:spPr>
            <a:xfrm>
              <a:off x="5068510" y="3848093"/>
              <a:ext cx="144000" cy="144000"/>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57" name="Oval 256">
            <a:extLst>
              <a:ext uri="{FF2B5EF4-FFF2-40B4-BE49-F238E27FC236}">
                <a16:creationId xmlns:a16="http://schemas.microsoft.com/office/drawing/2014/main" id="{244E1206-0AFD-2E4D-A596-BF10379B9665}"/>
              </a:ext>
            </a:extLst>
          </p:cNvPr>
          <p:cNvSpPr/>
          <p:nvPr/>
        </p:nvSpPr>
        <p:spPr>
          <a:xfrm>
            <a:off x="7202800" y="3780437"/>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58" name="Group 257">
            <a:extLst>
              <a:ext uri="{FF2B5EF4-FFF2-40B4-BE49-F238E27FC236}">
                <a16:creationId xmlns:a16="http://schemas.microsoft.com/office/drawing/2014/main" id="{410FA5DD-4062-3140-A42C-A6F2D545FB31}"/>
              </a:ext>
            </a:extLst>
          </p:cNvPr>
          <p:cNvGrpSpPr/>
          <p:nvPr/>
        </p:nvGrpSpPr>
        <p:grpSpPr>
          <a:xfrm>
            <a:off x="7536262" y="5124826"/>
            <a:ext cx="633073" cy="144000"/>
            <a:chOff x="7836827" y="3226996"/>
            <a:chExt cx="633073" cy="144000"/>
          </a:xfrm>
        </p:grpSpPr>
        <p:sp>
          <p:nvSpPr>
            <p:cNvPr id="259" name="Oval 258">
              <a:extLst>
                <a:ext uri="{FF2B5EF4-FFF2-40B4-BE49-F238E27FC236}">
                  <a16:creationId xmlns:a16="http://schemas.microsoft.com/office/drawing/2014/main" id="{0646468C-F09D-F449-B867-84C39149FEA9}"/>
                </a:ext>
              </a:extLst>
            </p:cNvPr>
            <p:cNvSpPr/>
            <p:nvPr/>
          </p:nvSpPr>
          <p:spPr>
            <a:xfrm>
              <a:off x="8325900" y="3226996"/>
              <a:ext cx="144000" cy="144000"/>
            </a:xfrm>
            <a:prstGeom prst="ellipse">
              <a:avLst/>
            </a:prstGeom>
            <a:solidFill>
              <a:schemeClr val="accent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0" name="Oval 259">
              <a:extLst>
                <a:ext uri="{FF2B5EF4-FFF2-40B4-BE49-F238E27FC236}">
                  <a16:creationId xmlns:a16="http://schemas.microsoft.com/office/drawing/2014/main" id="{72CAB2E6-DDCD-5D44-990A-34E249C2DE9A}"/>
                </a:ext>
              </a:extLst>
            </p:cNvPr>
            <p:cNvSpPr/>
            <p:nvPr/>
          </p:nvSpPr>
          <p:spPr>
            <a:xfrm>
              <a:off x="7836827" y="3226996"/>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1" name="Oval 260">
              <a:extLst>
                <a:ext uri="{FF2B5EF4-FFF2-40B4-BE49-F238E27FC236}">
                  <a16:creationId xmlns:a16="http://schemas.microsoft.com/office/drawing/2014/main" id="{7272C3E8-B15D-B441-8542-39190B39CC8A}"/>
                </a:ext>
              </a:extLst>
            </p:cNvPr>
            <p:cNvSpPr/>
            <p:nvPr/>
          </p:nvSpPr>
          <p:spPr>
            <a:xfrm>
              <a:off x="8081363" y="3226996"/>
              <a:ext cx="144000" cy="144000"/>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667764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2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Compression</a:t>
            </a:r>
          </a:p>
        </p:txBody>
      </p:sp>
      <p:sp>
        <p:nvSpPr>
          <p:cNvPr id="3" name="Content Placeholder 2">
            <a:extLst>
              <a:ext uri="{FF2B5EF4-FFF2-40B4-BE49-F238E27FC236}">
                <a16:creationId xmlns:a16="http://schemas.microsoft.com/office/drawing/2014/main" id="{428DBFEA-7638-F34F-9BF2-D4340DB77559}"/>
              </a:ext>
            </a:extLst>
          </p:cNvPr>
          <p:cNvSpPr>
            <a:spLocks noGrp="1"/>
          </p:cNvSpPr>
          <p:nvPr>
            <p:ph idx="1"/>
          </p:nvPr>
        </p:nvSpPr>
        <p:spPr/>
        <p:txBody>
          <a:bodyPr/>
          <a:lstStyle/>
          <a:p>
            <a:pPr marL="514350" indent="-514350">
              <a:buFont typeface="+mj-lt"/>
              <a:buAutoNum type="arabicPeriod" startAt="2"/>
            </a:pPr>
            <a:r>
              <a:rPr lang="en-GB" dirty="0"/>
              <a:t>Factors signing their own colours to the collected ones</a:t>
            </a:r>
          </a:p>
        </p:txBody>
      </p:sp>
      <p:sp>
        <p:nvSpPr>
          <p:cNvPr id="4" name="Date Placeholder 3">
            <a:extLst>
              <a:ext uri="{FF2B5EF4-FFF2-40B4-BE49-F238E27FC236}">
                <a16:creationId xmlns:a16="http://schemas.microsoft.com/office/drawing/2014/main" id="{ED1613FE-4AE7-F24A-8877-FFA62311FA4B}"/>
              </a:ext>
            </a:extLst>
          </p:cNvPr>
          <p:cNvSpPr>
            <a:spLocks noGrp="1"/>
          </p:cNvSpPr>
          <p:nvPr>
            <p:ph type="dt" sz="half" idx="2"/>
          </p:nvPr>
        </p:nvSpPr>
        <p:spPr/>
        <p:txBody>
          <a:bodyPr/>
          <a:lstStyle/>
          <a:p>
            <a:r>
              <a:rPr lang="en-GB"/>
              <a:t>Lifted Learning</a:t>
            </a:r>
            <a:endParaRPr lang="en-US" dirty="0"/>
          </a:p>
        </p:txBody>
      </p:sp>
      <p:sp>
        <p:nvSpPr>
          <p:cNvPr id="8" name="Footer Placeholder 7">
            <a:extLst>
              <a:ext uri="{FF2B5EF4-FFF2-40B4-BE49-F238E27FC236}">
                <a16:creationId xmlns:a16="http://schemas.microsoft.com/office/drawing/2014/main" id="{2C36BBF2-5BC0-A44E-BF7E-01C81088CC1D}"/>
              </a:ext>
            </a:extLst>
          </p:cNvPr>
          <p:cNvSpPr>
            <a:spLocks noGrp="1"/>
          </p:cNvSpPr>
          <p:nvPr>
            <p:ph type="ftr" sz="quarter" idx="3"/>
          </p:nvPr>
        </p:nvSpPr>
        <p:spPr/>
        <p:txBody>
          <a:bodyPr/>
          <a:lstStyle/>
          <a:p>
            <a:r>
              <a:rPr lang="en-GB"/>
              <a:t>T. Braun - StaRAI</a:t>
            </a:r>
          </a:p>
        </p:txBody>
      </p:sp>
      <p:sp>
        <p:nvSpPr>
          <p:cNvPr id="6" name="Slide Number Placeholder 5">
            <a:extLst>
              <a:ext uri="{FF2B5EF4-FFF2-40B4-BE49-F238E27FC236}">
                <a16:creationId xmlns:a16="http://schemas.microsoft.com/office/drawing/2014/main" id="{52B43839-7C76-1843-BB72-B91CBBD111E1}"/>
              </a:ext>
            </a:extLst>
          </p:cNvPr>
          <p:cNvSpPr>
            <a:spLocks noGrp="1"/>
          </p:cNvSpPr>
          <p:nvPr>
            <p:ph type="sldNum" sz="quarter" idx="4"/>
          </p:nvPr>
        </p:nvSpPr>
        <p:spPr/>
        <p:txBody>
          <a:bodyPr/>
          <a:lstStyle/>
          <a:p>
            <a:fld id="{67C9959E-8E6B-B04C-9955-EA096F41CA7A}" type="slidenum">
              <a:rPr lang="en-GB" smtClean="0"/>
              <a:t>33</a:t>
            </a:fld>
            <a:endParaRPr lang="en-GB"/>
          </a:p>
        </p:txBody>
      </p:sp>
      <p:grpSp>
        <p:nvGrpSpPr>
          <p:cNvPr id="262" name="Group 261">
            <a:extLst>
              <a:ext uri="{FF2B5EF4-FFF2-40B4-BE49-F238E27FC236}">
                <a16:creationId xmlns:a16="http://schemas.microsoft.com/office/drawing/2014/main" id="{48AED982-4B90-D147-B743-4F877D88773B}"/>
              </a:ext>
            </a:extLst>
          </p:cNvPr>
          <p:cNvGrpSpPr/>
          <p:nvPr/>
        </p:nvGrpSpPr>
        <p:grpSpPr>
          <a:xfrm>
            <a:off x="209224" y="1990370"/>
            <a:ext cx="11821809" cy="3904757"/>
            <a:chOff x="209224" y="1990370"/>
            <a:chExt cx="11821809" cy="3904757"/>
          </a:xfrm>
        </p:grpSpPr>
        <p:grpSp>
          <p:nvGrpSpPr>
            <p:cNvPr id="263" name="Group 262">
              <a:extLst>
                <a:ext uri="{FF2B5EF4-FFF2-40B4-BE49-F238E27FC236}">
                  <a16:creationId xmlns:a16="http://schemas.microsoft.com/office/drawing/2014/main" id="{8910C770-A72B-7147-AA73-B4120BB38A78}"/>
                </a:ext>
              </a:extLst>
            </p:cNvPr>
            <p:cNvGrpSpPr/>
            <p:nvPr/>
          </p:nvGrpSpPr>
          <p:grpSpPr>
            <a:xfrm>
              <a:off x="209224" y="3816604"/>
              <a:ext cx="5606387" cy="2078523"/>
              <a:chOff x="214975" y="3467006"/>
              <a:chExt cx="5606387" cy="2078523"/>
            </a:xfrm>
          </p:grpSpPr>
          <p:cxnSp>
            <p:nvCxnSpPr>
              <p:cNvPr id="343" name="Straight Connector 342">
                <a:extLst>
                  <a:ext uri="{FF2B5EF4-FFF2-40B4-BE49-F238E27FC236}">
                    <a16:creationId xmlns:a16="http://schemas.microsoft.com/office/drawing/2014/main" id="{CDFDABF9-9212-734B-AAC7-9B397B523A96}"/>
                  </a:ext>
                </a:extLst>
              </p:cNvPr>
              <p:cNvCxnSpPr>
                <a:cxnSpLocks/>
                <a:stCxn id="351" idx="0"/>
                <a:endCxn id="363" idx="2"/>
              </p:cNvCxnSpPr>
              <p:nvPr/>
            </p:nvCxnSpPr>
            <p:spPr>
              <a:xfrm flipV="1">
                <a:off x="1119060" y="3861424"/>
                <a:ext cx="537714" cy="4561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4" name="Straight Connector 343">
                <a:extLst>
                  <a:ext uri="{FF2B5EF4-FFF2-40B4-BE49-F238E27FC236}">
                    <a16:creationId xmlns:a16="http://schemas.microsoft.com/office/drawing/2014/main" id="{B20482BF-5D35-A641-91B5-1D7E36D50785}"/>
                  </a:ext>
                </a:extLst>
              </p:cNvPr>
              <p:cNvCxnSpPr>
                <a:cxnSpLocks/>
                <a:stCxn id="353" idx="2"/>
                <a:endCxn id="361" idx="3"/>
              </p:cNvCxnSpPr>
              <p:nvPr/>
            </p:nvCxnSpPr>
            <p:spPr>
              <a:xfrm flipH="1" flipV="1">
                <a:off x="2265050" y="4124451"/>
                <a:ext cx="96393" cy="1412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45" name="Group 344">
                <a:extLst>
                  <a:ext uri="{FF2B5EF4-FFF2-40B4-BE49-F238E27FC236}">
                    <a16:creationId xmlns:a16="http://schemas.microsoft.com/office/drawing/2014/main" id="{FA3F1A63-6CEA-7848-9A12-7C0A9DD86726}"/>
                  </a:ext>
                </a:extLst>
              </p:cNvPr>
              <p:cNvGrpSpPr/>
              <p:nvPr/>
            </p:nvGrpSpPr>
            <p:grpSpPr>
              <a:xfrm>
                <a:off x="1559665" y="3467006"/>
                <a:ext cx="194219" cy="394418"/>
                <a:chOff x="5586931" y="4487402"/>
                <a:chExt cx="194219" cy="394418"/>
              </a:xfrm>
            </p:grpSpPr>
            <p:sp>
              <p:nvSpPr>
                <p:cNvPr id="363" name="Rectangle 362">
                  <a:extLst>
                    <a:ext uri="{FF2B5EF4-FFF2-40B4-BE49-F238E27FC236}">
                      <a16:creationId xmlns:a16="http://schemas.microsoft.com/office/drawing/2014/main" id="{C999C600-B6A6-C246-8288-C6397EE28FBE}"/>
                    </a:ext>
                  </a:extLst>
                </p:cNvPr>
                <p:cNvSpPr/>
                <p:nvPr/>
              </p:nvSpPr>
              <p:spPr>
                <a:xfrm>
                  <a:off x="5612040" y="4737820"/>
                  <a:ext cx="144000" cy="14400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GB" sz="1400">
                    <a:solidFill>
                      <a:schemeClr val="tx1"/>
                    </a:solidFill>
                  </a:endParaRPr>
                </a:p>
              </p:txBody>
            </p:sp>
            <mc:AlternateContent xmlns:mc="http://schemas.openxmlformats.org/markup-compatibility/2006" xmlns:a14="http://schemas.microsoft.com/office/drawing/2010/main">
              <mc:Choice Requires="a14">
                <p:sp>
                  <p:nvSpPr>
                    <p:cNvPr id="364" name="TextBox 363">
                      <a:extLst>
                        <a:ext uri="{FF2B5EF4-FFF2-40B4-BE49-F238E27FC236}">
                          <a16:creationId xmlns:a16="http://schemas.microsoft.com/office/drawing/2014/main" id="{7E74780F-DEB0-9E42-8711-AF5D7653A017}"/>
                        </a:ext>
                      </a:extLst>
                    </p:cNvPr>
                    <p:cNvSpPr txBox="1"/>
                    <p:nvPr/>
                  </p:nvSpPr>
                  <p:spPr>
                    <a:xfrm>
                      <a:off x="5586931" y="4487402"/>
                      <a:ext cx="194219"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2</m:t>
                                </m:r>
                              </m:sub>
                            </m:sSub>
                          </m:oMath>
                        </m:oMathPara>
                      </a14:m>
                      <a:endParaRPr lang="en-GB" sz="1400" dirty="0">
                        <a:solidFill>
                          <a:schemeClr val="tx1"/>
                        </a:solidFill>
                      </a:endParaRPr>
                    </a:p>
                  </p:txBody>
                </p:sp>
              </mc:Choice>
              <mc:Fallback xmlns="">
                <p:sp>
                  <p:nvSpPr>
                    <p:cNvPr id="364" name="TextBox 363">
                      <a:extLst>
                        <a:ext uri="{FF2B5EF4-FFF2-40B4-BE49-F238E27FC236}">
                          <a16:creationId xmlns:a16="http://schemas.microsoft.com/office/drawing/2014/main" id="{7E74780F-DEB0-9E42-8711-AF5D7653A017}"/>
                        </a:ext>
                      </a:extLst>
                    </p:cNvPr>
                    <p:cNvSpPr txBox="1">
                      <a:spLocks noRot="1" noChangeAspect="1" noMove="1" noResize="1" noEditPoints="1" noAdjustHandles="1" noChangeArrowheads="1" noChangeShapeType="1" noTextEdit="1"/>
                    </p:cNvSpPr>
                    <p:nvPr/>
                  </p:nvSpPr>
                  <p:spPr>
                    <a:xfrm>
                      <a:off x="5586931" y="4487402"/>
                      <a:ext cx="194219" cy="215444"/>
                    </a:xfrm>
                    <a:prstGeom prst="rect">
                      <a:avLst/>
                    </a:prstGeom>
                    <a:blipFill>
                      <a:blip r:embed="rId3"/>
                      <a:stretch>
                        <a:fillRect l="-35294" b="-35294"/>
                      </a:stretch>
                    </a:blipFill>
                  </p:spPr>
                  <p:txBody>
                    <a:bodyPr/>
                    <a:lstStyle/>
                    <a:p>
                      <a:r>
                        <a:rPr lang="en-GB">
                          <a:noFill/>
                        </a:rPr>
                        <a:t> </a:t>
                      </a:r>
                    </a:p>
                  </p:txBody>
                </p:sp>
              </mc:Fallback>
            </mc:AlternateContent>
          </p:grpSp>
          <p:grpSp>
            <p:nvGrpSpPr>
              <p:cNvPr id="346" name="Group 345">
                <a:extLst>
                  <a:ext uri="{FF2B5EF4-FFF2-40B4-BE49-F238E27FC236}">
                    <a16:creationId xmlns:a16="http://schemas.microsoft.com/office/drawing/2014/main" id="{211D85DD-6E69-CD49-8B3D-56DAFCDA53BA}"/>
                  </a:ext>
                </a:extLst>
              </p:cNvPr>
              <p:cNvGrpSpPr/>
              <p:nvPr/>
            </p:nvGrpSpPr>
            <p:grpSpPr>
              <a:xfrm>
                <a:off x="2095941" y="3818510"/>
                <a:ext cx="194219" cy="377941"/>
                <a:chOff x="5974097" y="4505546"/>
                <a:chExt cx="194219" cy="377941"/>
              </a:xfrm>
            </p:grpSpPr>
            <p:sp>
              <p:nvSpPr>
                <p:cNvPr id="361" name="Rectangle 360">
                  <a:extLst>
                    <a:ext uri="{FF2B5EF4-FFF2-40B4-BE49-F238E27FC236}">
                      <a16:creationId xmlns:a16="http://schemas.microsoft.com/office/drawing/2014/main" id="{3A0DD40A-2C19-AA4E-BD47-DB06C279013E}"/>
                    </a:ext>
                  </a:extLst>
                </p:cNvPr>
                <p:cNvSpPr/>
                <p:nvPr/>
              </p:nvSpPr>
              <p:spPr>
                <a:xfrm>
                  <a:off x="5999206" y="4739487"/>
                  <a:ext cx="144000" cy="144000"/>
                </a:xfrm>
                <a:prstGeom prst="rect">
                  <a:avLst/>
                </a:prstGeom>
                <a:solidFill>
                  <a:schemeClr val="tx1">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GB" sz="1400">
                    <a:solidFill>
                      <a:schemeClr val="tx1">
                        <a:lumMod val="40000"/>
                        <a:lumOff val="60000"/>
                      </a:schemeClr>
                    </a:solidFill>
                  </a:endParaRPr>
                </a:p>
              </p:txBody>
            </p:sp>
            <mc:AlternateContent xmlns:mc="http://schemas.openxmlformats.org/markup-compatibility/2006" xmlns:a14="http://schemas.microsoft.com/office/drawing/2010/main">
              <mc:Choice Requires="a14">
                <p:sp>
                  <p:nvSpPr>
                    <p:cNvPr id="362" name="TextBox 361">
                      <a:extLst>
                        <a:ext uri="{FF2B5EF4-FFF2-40B4-BE49-F238E27FC236}">
                          <a16:creationId xmlns:a16="http://schemas.microsoft.com/office/drawing/2014/main" id="{9FB3B488-9756-7E43-927D-AAE14991FAB0}"/>
                        </a:ext>
                      </a:extLst>
                    </p:cNvPr>
                    <p:cNvSpPr txBox="1"/>
                    <p:nvPr/>
                  </p:nvSpPr>
                  <p:spPr>
                    <a:xfrm>
                      <a:off x="5974097" y="4505546"/>
                      <a:ext cx="194219"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3</m:t>
                                </m:r>
                              </m:sub>
                            </m:sSub>
                          </m:oMath>
                        </m:oMathPara>
                      </a14:m>
                      <a:endParaRPr lang="en-GB" sz="1400" dirty="0">
                        <a:solidFill>
                          <a:schemeClr val="tx1"/>
                        </a:solidFill>
                      </a:endParaRPr>
                    </a:p>
                  </p:txBody>
                </p:sp>
              </mc:Choice>
              <mc:Fallback xmlns="">
                <p:sp>
                  <p:nvSpPr>
                    <p:cNvPr id="362" name="TextBox 361">
                      <a:extLst>
                        <a:ext uri="{FF2B5EF4-FFF2-40B4-BE49-F238E27FC236}">
                          <a16:creationId xmlns:a16="http://schemas.microsoft.com/office/drawing/2014/main" id="{9FB3B488-9756-7E43-927D-AAE14991FAB0}"/>
                        </a:ext>
                      </a:extLst>
                    </p:cNvPr>
                    <p:cNvSpPr txBox="1">
                      <a:spLocks noRot="1" noChangeAspect="1" noMove="1" noResize="1" noEditPoints="1" noAdjustHandles="1" noChangeArrowheads="1" noChangeShapeType="1" noTextEdit="1"/>
                    </p:cNvSpPr>
                    <p:nvPr/>
                  </p:nvSpPr>
                  <p:spPr>
                    <a:xfrm>
                      <a:off x="5974097" y="4505546"/>
                      <a:ext cx="194219" cy="215444"/>
                    </a:xfrm>
                    <a:prstGeom prst="rect">
                      <a:avLst/>
                    </a:prstGeom>
                    <a:blipFill>
                      <a:blip r:embed="rId4"/>
                      <a:stretch>
                        <a:fillRect l="-43750" b="-27778"/>
                      </a:stretch>
                    </a:blipFill>
                  </p:spPr>
                  <p:txBody>
                    <a:bodyPr/>
                    <a:lstStyle/>
                    <a:p>
                      <a:r>
                        <a:rPr lang="en-GB">
                          <a:noFill/>
                        </a:rPr>
                        <a:t> </a:t>
                      </a:r>
                    </a:p>
                  </p:txBody>
                </p:sp>
              </mc:Fallback>
            </mc:AlternateContent>
          </p:grpSp>
          <p:cxnSp>
            <p:nvCxnSpPr>
              <p:cNvPr id="347" name="Straight Connector 346">
                <a:extLst>
                  <a:ext uri="{FF2B5EF4-FFF2-40B4-BE49-F238E27FC236}">
                    <a16:creationId xmlns:a16="http://schemas.microsoft.com/office/drawing/2014/main" id="{1F73E552-0CE6-7845-AA6D-CDDDF483CEF4}"/>
                  </a:ext>
                </a:extLst>
              </p:cNvPr>
              <p:cNvCxnSpPr>
                <a:cxnSpLocks/>
                <a:stCxn id="361" idx="2"/>
                <a:endCxn id="354" idx="0"/>
              </p:cNvCxnSpPr>
              <p:nvPr/>
            </p:nvCxnSpPr>
            <p:spPr>
              <a:xfrm flipH="1">
                <a:off x="2184974" y="4196451"/>
                <a:ext cx="8076" cy="4688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8" name="Straight Connector 347">
                <a:extLst>
                  <a:ext uri="{FF2B5EF4-FFF2-40B4-BE49-F238E27FC236}">
                    <a16:creationId xmlns:a16="http://schemas.microsoft.com/office/drawing/2014/main" id="{82C1D213-5830-7F40-B85C-D5552C62D7F4}"/>
                  </a:ext>
                </a:extLst>
              </p:cNvPr>
              <p:cNvCxnSpPr>
                <a:cxnSpLocks/>
                <a:stCxn id="354" idx="6"/>
                <a:endCxn id="359" idx="1"/>
              </p:cNvCxnSpPr>
              <p:nvPr/>
            </p:nvCxnSpPr>
            <p:spPr>
              <a:xfrm>
                <a:off x="2907602" y="4860084"/>
                <a:ext cx="245239" cy="6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9" name="Straight Connector 348">
                <a:extLst>
                  <a:ext uri="{FF2B5EF4-FFF2-40B4-BE49-F238E27FC236}">
                    <a16:creationId xmlns:a16="http://schemas.microsoft.com/office/drawing/2014/main" id="{4D509DD7-A853-F94E-8AFA-DF8FDAA66656}"/>
                  </a:ext>
                </a:extLst>
              </p:cNvPr>
              <p:cNvCxnSpPr>
                <a:cxnSpLocks/>
                <a:stCxn id="359" idx="2"/>
                <a:endCxn id="352" idx="0"/>
              </p:cNvCxnSpPr>
              <p:nvPr/>
            </p:nvCxnSpPr>
            <p:spPr>
              <a:xfrm flipH="1">
                <a:off x="2684470" y="4932754"/>
                <a:ext cx="540371" cy="2232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50" name="Group 349">
                <a:extLst>
                  <a:ext uri="{FF2B5EF4-FFF2-40B4-BE49-F238E27FC236}">
                    <a16:creationId xmlns:a16="http://schemas.microsoft.com/office/drawing/2014/main" id="{F53F99FC-BE1C-094C-B384-BDA30C424B67}"/>
                  </a:ext>
                </a:extLst>
              </p:cNvPr>
              <p:cNvGrpSpPr/>
              <p:nvPr/>
            </p:nvGrpSpPr>
            <p:grpSpPr>
              <a:xfrm>
                <a:off x="3127732" y="4545259"/>
                <a:ext cx="194219" cy="387495"/>
                <a:chOff x="7895512" y="4482285"/>
                <a:chExt cx="194219" cy="387495"/>
              </a:xfrm>
            </p:grpSpPr>
            <p:sp>
              <p:nvSpPr>
                <p:cNvPr id="359" name="Rectangle 358">
                  <a:extLst>
                    <a:ext uri="{FF2B5EF4-FFF2-40B4-BE49-F238E27FC236}">
                      <a16:creationId xmlns:a16="http://schemas.microsoft.com/office/drawing/2014/main" id="{AA93CC73-C878-4140-B543-0B9AFBE4CB27}"/>
                    </a:ext>
                  </a:extLst>
                </p:cNvPr>
                <p:cNvSpPr/>
                <p:nvPr/>
              </p:nvSpPr>
              <p:spPr>
                <a:xfrm>
                  <a:off x="7920621" y="4725780"/>
                  <a:ext cx="144000" cy="144000"/>
                </a:xfrm>
                <a:prstGeom prst="rect">
                  <a:avLst/>
                </a:prstGeom>
                <a:solidFill>
                  <a:schemeClr val="tx1">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GB" sz="1400">
                    <a:solidFill>
                      <a:schemeClr val="tx1">
                        <a:lumMod val="40000"/>
                        <a:lumOff val="60000"/>
                      </a:schemeClr>
                    </a:solidFill>
                  </a:endParaRPr>
                </a:p>
              </p:txBody>
            </p:sp>
            <mc:AlternateContent xmlns:mc="http://schemas.openxmlformats.org/markup-compatibility/2006" xmlns:a14="http://schemas.microsoft.com/office/drawing/2010/main">
              <mc:Choice Requires="a14">
                <p:sp>
                  <p:nvSpPr>
                    <p:cNvPr id="360" name="TextBox 359">
                      <a:extLst>
                        <a:ext uri="{FF2B5EF4-FFF2-40B4-BE49-F238E27FC236}">
                          <a16:creationId xmlns:a16="http://schemas.microsoft.com/office/drawing/2014/main" id="{D563D35A-DFEF-A24B-977F-8ACC5C54219E}"/>
                        </a:ext>
                      </a:extLst>
                    </p:cNvPr>
                    <p:cNvSpPr txBox="1"/>
                    <p:nvPr/>
                  </p:nvSpPr>
                  <p:spPr>
                    <a:xfrm>
                      <a:off x="7895512" y="4482285"/>
                      <a:ext cx="194219"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3</m:t>
                                </m:r>
                              </m:sub>
                            </m:sSub>
                          </m:oMath>
                        </m:oMathPara>
                      </a14:m>
                      <a:endParaRPr lang="en-GB" sz="1400" dirty="0">
                        <a:solidFill>
                          <a:schemeClr val="tx1"/>
                        </a:solidFill>
                      </a:endParaRPr>
                    </a:p>
                  </p:txBody>
                </p:sp>
              </mc:Choice>
              <mc:Fallback xmlns="">
                <p:sp>
                  <p:nvSpPr>
                    <p:cNvPr id="360" name="TextBox 359">
                      <a:extLst>
                        <a:ext uri="{FF2B5EF4-FFF2-40B4-BE49-F238E27FC236}">
                          <a16:creationId xmlns:a16="http://schemas.microsoft.com/office/drawing/2014/main" id="{D563D35A-DFEF-A24B-977F-8ACC5C54219E}"/>
                        </a:ext>
                      </a:extLst>
                    </p:cNvPr>
                    <p:cNvSpPr txBox="1">
                      <a:spLocks noRot="1" noChangeAspect="1" noMove="1" noResize="1" noEditPoints="1" noAdjustHandles="1" noChangeArrowheads="1" noChangeShapeType="1" noTextEdit="1"/>
                    </p:cNvSpPr>
                    <p:nvPr/>
                  </p:nvSpPr>
                  <p:spPr>
                    <a:xfrm>
                      <a:off x="7895512" y="4482285"/>
                      <a:ext cx="194219" cy="215444"/>
                    </a:xfrm>
                    <a:prstGeom prst="rect">
                      <a:avLst/>
                    </a:prstGeom>
                    <a:blipFill>
                      <a:blip r:embed="rId5"/>
                      <a:stretch>
                        <a:fillRect l="-37500" b="-33333"/>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351" name="TextBox 350">
                    <a:extLst>
                      <a:ext uri="{FF2B5EF4-FFF2-40B4-BE49-F238E27FC236}">
                        <a16:creationId xmlns:a16="http://schemas.microsoft.com/office/drawing/2014/main" id="{02AB9C47-7F87-B044-B48A-871C48540D22}"/>
                      </a:ext>
                    </a:extLst>
                  </p:cNvPr>
                  <p:cNvSpPr txBox="1"/>
                  <p:nvPr/>
                </p:nvSpPr>
                <p:spPr>
                  <a:xfrm>
                    <a:off x="214975" y="4317572"/>
                    <a:ext cx="1808170" cy="389513"/>
                  </a:xfrm>
                  <a:prstGeom prst="ellipse">
                    <a:avLst/>
                  </a:prstGeom>
                  <a:solidFill>
                    <a:srgbClr val="7030A0"/>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solidFill>
                                <a:schemeClr val="bg1"/>
                              </a:solidFill>
                              <a:latin typeface="Cambria Math" charset="0"/>
                            </a:rPr>
                            <m:t>𝑇𝑟𝑎𝑣𝑒𝑙</m:t>
                          </m:r>
                          <m:r>
                            <m:rPr>
                              <m:nor/>
                            </m:rPr>
                            <a:rPr lang="de-DE">
                              <a:solidFill>
                                <a:schemeClr val="bg1"/>
                              </a:solidFill>
                              <a:latin typeface="Cambria Math" charset="0"/>
                            </a:rPr>
                            <m:t>.</m:t>
                          </m:r>
                          <m:r>
                            <a:rPr lang="de-DE" i="1" smtClean="0">
                              <a:solidFill>
                                <a:schemeClr val="bg1"/>
                              </a:solidFill>
                              <a:latin typeface="Cambria Math" panose="02040503050406030204" pitchFamily="18" charset="0"/>
                            </a:rPr>
                            <m:t>𝑎𝑙𝑖𝑐𝑒</m:t>
                          </m:r>
                        </m:oMath>
                      </m:oMathPara>
                    </a14:m>
                    <a:endParaRPr lang="en-GB" dirty="0">
                      <a:solidFill>
                        <a:schemeClr val="bg1"/>
                      </a:solidFill>
                    </a:endParaRPr>
                  </a:p>
                </p:txBody>
              </p:sp>
            </mc:Choice>
            <mc:Fallback xmlns="">
              <p:sp>
                <p:nvSpPr>
                  <p:cNvPr id="351" name="TextBox 350">
                    <a:extLst>
                      <a:ext uri="{FF2B5EF4-FFF2-40B4-BE49-F238E27FC236}">
                        <a16:creationId xmlns:a16="http://schemas.microsoft.com/office/drawing/2014/main" id="{02AB9C47-7F87-B044-B48A-871C48540D22}"/>
                      </a:ext>
                    </a:extLst>
                  </p:cNvPr>
                  <p:cNvSpPr txBox="1">
                    <a:spLocks noRot="1" noChangeAspect="1" noMove="1" noResize="1" noEditPoints="1" noAdjustHandles="1" noChangeArrowheads="1" noChangeShapeType="1" noTextEdit="1"/>
                  </p:cNvSpPr>
                  <p:nvPr/>
                </p:nvSpPr>
                <p:spPr>
                  <a:xfrm>
                    <a:off x="214975" y="4317572"/>
                    <a:ext cx="1808170" cy="389513"/>
                  </a:xfrm>
                  <a:prstGeom prst="ellipse">
                    <a:avLst/>
                  </a:prstGeom>
                  <a:blipFill>
                    <a:blip r:embed="rId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52" name="TextBox 351">
                    <a:extLst>
                      <a:ext uri="{FF2B5EF4-FFF2-40B4-BE49-F238E27FC236}">
                        <a16:creationId xmlns:a16="http://schemas.microsoft.com/office/drawing/2014/main" id="{7C7268AD-CD6D-9444-AB1F-21F9C7FA1E9B}"/>
                      </a:ext>
                    </a:extLst>
                  </p:cNvPr>
                  <p:cNvSpPr txBox="1"/>
                  <p:nvPr/>
                </p:nvSpPr>
                <p:spPr>
                  <a:xfrm>
                    <a:off x="1612678" y="5156016"/>
                    <a:ext cx="2143584" cy="389513"/>
                  </a:xfrm>
                  <a:prstGeom prst="ellipse">
                    <a:avLst/>
                  </a:prstGeom>
                  <a:solidFill>
                    <a:schemeClr val="accent6"/>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solidFill>
                                <a:schemeClr val="bg1"/>
                              </a:solidFill>
                              <a:latin typeface="Cambria Math" charset="0"/>
                            </a:rPr>
                            <m:t>𝑇𝑟𝑒𝑎𝑡</m:t>
                          </m:r>
                          <m:r>
                            <m:rPr>
                              <m:nor/>
                            </m:rPr>
                            <a:rPr lang="de-DE">
                              <a:solidFill>
                                <a:schemeClr val="bg1"/>
                              </a:solidFill>
                              <a:latin typeface="Cambria Math" charset="0"/>
                            </a:rPr>
                            <m:t>.</m:t>
                          </m:r>
                          <m:r>
                            <a:rPr lang="de-DE" i="1" smtClean="0">
                              <a:solidFill>
                                <a:schemeClr val="bg1"/>
                              </a:solidFill>
                              <a:latin typeface="Cambria Math" panose="02040503050406030204" pitchFamily="18" charset="0"/>
                            </a:rPr>
                            <m:t>𝑎𝑙𝑖𝑐𝑒</m:t>
                          </m:r>
                          <m:r>
                            <m:rPr>
                              <m:nor/>
                            </m:rPr>
                            <a:rPr lang="de-DE">
                              <a:solidFill>
                                <a:schemeClr val="bg1"/>
                              </a:solidFill>
                              <a:latin typeface="Cambria Math" charset="0"/>
                            </a:rPr>
                            <m:t>.</m:t>
                          </m:r>
                          <m:sSub>
                            <m:sSubPr>
                              <m:ctrlPr>
                                <a:rPr lang="de-DE" i="1">
                                  <a:solidFill>
                                    <a:schemeClr val="bg1"/>
                                  </a:solidFill>
                                  <a:latin typeface="Cambria Math" panose="02040503050406030204" pitchFamily="18" charset="0"/>
                                </a:rPr>
                              </m:ctrlPr>
                            </m:sSubPr>
                            <m:e>
                              <m:r>
                                <a:rPr lang="de-DE" i="1">
                                  <a:solidFill>
                                    <a:schemeClr val="bg1"/>
                                  </a:solidFill>
                                  <a:latin typeface="Cambria Math" panose="02040503050406030204" pitchFamily="18" charset="0"/>
                                </a:rPr>
                                <m:t>𝑚</m:t>
                              </m:r>
                            </m:e>
                            <m:sub>
                              <m:r>
                                <a:rPr lang="de-DE" i="1">
                                  <a:solidFill>
                                    <a:schemeClr val="bg1"/>
                                  </a:solidFill>
                                  <a:latin typeface="Cambria Math" charset="0"/>
                                </a:rPr>
                                <m:t>2</m:t>
                              </m:r>
                            </m:sub>
                          </m:sSub>
                        </m:oMath>
                      </m:oMathPara>
                    </a14:m>
                    <a:endParaRPr lang="en-GB" dirty="0">
                      <a:solidFill>
                        <a:schemeClr val="bg1"/>
                      </a:solidFill>
                    </a:endParaRPr>
                  </a:p>
                </p:txBody>
              </p:sp>
            </mc:Choice>
            <mc:Fallback xmlns="">
              <p:sp>
                <p:nvSpPr>
                  <p:cNvPr id="352" name="TextBox 351">
                    <a:extLst>
                      <a:ext uri="{FF2B5EF4-FFF2-40B4-BE49-F238E27FC236}">
                        <a16:creationId xmlns:a16="http://schemas.microsoft.com/office/drawing/2014/main" id="{7C7268AD-CD6D-9444-AB1F-21F9C7FA1E9B}"/>
                      </a:ext>
                    </a:extLst>
                  </p:cNvPr>
                  <p:cNvSpPr txBox="1">
                    <a:spLocks noRot="1" noChangeAspect="1" noMove="1" noResize="1" noEditPoints="1" noAdjustHandles="1" noChangeArrowheads="1" noChangeShapeType="1" noTextEdit="1"/>
                  </p:cNvSpPr>
                  <p:nvPr/>
                </p:nvSpPr>
                <p:spPr>
                  <a:xfrm>
                    <a:off x="1612678" y="5156016"/>
                    <a:ext cx="2143584" cy="389513"/>
                  </a:xfrm>
                  <a:prstGeom prst="ellipse">
                    <a:avLst/>
                  </a:prstGeom>
                  <a:blipFill>
                    <a:blip r:embed="rId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53" name="TextBox 352">
                    <a:extLst>
                      <a:ext uri="{FF2B5EF4-FFF2-40B4-BE49-F238E27FC236}">
                        <a16:creationId xmlns:a16="http://schemas.microsoft.com/office/drawing/2014/main" id="{308426DB-A8FE-8B45-B565-60C8CFA51565}"/>
                      </a:ext>
                    </a:extLst>
                  </p:cNvPr>
                  <p:cNvSpPr txBox="1"/>
                  <p:nvPr/>
                </p:nvSpPr>
                <p:spPr>
                  <a:xfrm>
                    <a:off x="2361443" y="4070920"/>
                    <a:ext cx="2136101" cy="389513"/>
                  </a:xfrm>
                  <a:prstGeom prst="ellipse">
                    <a:avLst/>
                  </a:prstGeom>
                  <a:solidFill>
                    <a:schemeClr val="accent6"/>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solidFill>
                                <a:schemeClr val="bg1"/>
                              </a:solidFill>
                              <a:latin typeface="Cambria Math" charset="0"/>
                            </a:rPr>
                            <m:t>𝑇𝑟𝑒𝑎𝑡</m:t>
                          </m:r>
                          <m:r>
                            <m:rPr>
                              <m:nor/>
                            </m:rPr>
                            <a:rPr lang="de-DE">
                              <a:solidFill>
                                <a:schemeClr val="bg1"/>
                              </a:solidFill>
                              <a:latin typeface="Cambria Math" charset="0"/>
                            </a:rPr>
                            <m:t>.</m:t>
                          </m:r>
                          <m:r>
                            <a:rPr lang="de-DE" i="1" smtClean="0">
                              <a:solidFill>
                                <a:schemeClr val="bg1"/>
                              </a:solidFill>
                              <a:latin typeface="Cambria Math" panose="02040503050406030204" pitchFamily="18" charset="0"/>
                            </a:rPr>
                            <m:t>𝑎𝑙𝑖𝑐𝑒</m:t>
                          </m:r>
                          <m:r>
                            <m:rPr>
                              <m:nor/>
                            </m:rPr>
                            <a:rPr lang="de-DE">
                              <a:solidFill>
                                <a:schemeClr val="bg1"/>
                              </a:solidFill>
                              <a:latin typeface="Cambria Math" charset="0"/>
                            </a:rPr>
                            <m:t>.</m:t>
                          </m:r>
                          <m:sSub>
                            <m:sSubPr>
                              <m:ctrlPr>
                                <a:rPr lang="de-DE" i="1">
                                  <a:solidFill>
                                    <a:schemeClr val="bg1"/>
                                  </a:solidFill>
                                  <a:latin typeface="Cambria Math" panose="02040503050406030204" pitchFamily="18" charset="0"/>
                                </a:rPr>
                              </m:ctrlPr>
                            </m:sSubPr>
                            <m:e>
                              <m:r>
                                <a:rPr lang="de-DE" i="1">
                                  <a:solidFill>
                                    <a:schemeClr val="bg1"/>
                                  </a:solidFill>
                                  <a:latin typeface="Cambria Math" panose="02040503050406030204" pitchFamily="18" charset="0"/>
                                </a:rPr>
                                <m:t>𝑚</m:t>
                              </m:r>
                            </m:e>
                            <m:sub>
                              <m:r>
                                <a:rPr lang="de-DE" i="1">
                                  <a:solidFill>
                                    <a:schemeClr val="bg1"/>
                                  </a:solidFill>
                                  <a:latin typeface="Cambria Math" charset="0"/>
                                </a:rPr>
                                <m:t>1</m:t>
                              </m:r>
                            </m:sub>
                          </m:sSub>
                        </m:oMath>
                      </m:oMathPara>
                    </a14:m>
                    <a:endParaRPr lang="en-GB" dirty="0">
                      <a:solidFill>
                        <a:schemeClr val="bg1"/>
                      </a:solidFill>
                    </a:endParaRPr>
                  </a:p>
                </p:txBody>
              </p:sp>
            </mc:Choice>
            <mc:Fallback xmlns="">
              <p:sp>
                <p:nvSpPr>
                  <p:cNvPr id="353" name="TextBox 352">
                    <a:extLst>
                      <a:ext uri="{FF2B5EF4-FFF2-40B4-BE49-F238E27FC236}">
                        <a16:creationId xmlns:a16="http://schemas.microsoft.com/office/drawing/2014/main" id="{308426DB-A8FE-8B45-B565-60C8CFA51565}"/>
                      </a:ext>
                    </a:extLst>
                  </p:cNvPr>
                  <p:cNvSpPr txBox="1">
                    <a:spLocks noRot="1" noChangeAspect="1" noMove="1" noResize="1" noEditPoints="1" noAdjustHandles="1" noChangeArrowheads="1" noChangeShapeType="1" noTextEdit="1"/>
                  </p:cNvSpPr>
                  <p:nvPr/>
                </p:nvSpPr>
                <p:spPr>
                  <a:xfrm>
                    <a:off x="2361443" y="4070920"/>
                    <a:ext cx="2136101" cy="389513"/>
                  </a:xfrm>
                  <a:prstGeom prst="ellipse">
                    <a:avLst/>
                  </a:prstGeom>
                  <a:blipFill>
                    <a:blip r:embed="rId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54" name="TextBox 353">
                    <a:extLst>
                      <a:ext uri="{FF2B5EF4-FFF2-40B4-BE49-F238E27FC236}">
                        <a16:creationId xmlns:a16="http://schemas.microsoft.com/office/drawing/2014/main" id="{019F2EB7-62CF-C14E-B361-9E1491B41784}"/>
                      </a:ext>
                    </a:extLst>
                  </p:cNvPr>
                  <p:cNvSpPr txBox="1"/>
                  <p:nvPr/>
                </p:nvSpPr>
                <p:spPr>
                  <a:xfrm>
                    <a:off x="1462346" y="4665327"/>
                    <a:ext cx="1445256" cy="389513"/>
                  </a:xfrm>
                  <a:prstGeom prst="ellipse">
                    <a:avLst/>
                  </a:prstGeom>
                  <a:solidFill>
                    <a:schemeClr val="tx1"/>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solidFill>
                                <a:schemeClr val="bg1"/>
                              </a:solidFill>
                              <a:latin typeface="Cambria Math" charset="0"/>
                            </a:rPr>
                            <m:t>𝑆𝑖𝑐𝑘</m:t>
                          </m:r>
                          <m:r>
                            <m:rPr>
                              <m:nor/>
                            </m:rPr>
                            <a:rPr lang="de-DE">
                              <a:solidFill>
                                <a:schemeClr val="bg1"/>
                              </a:solidFill>
                              <a:latin typeface="Cambria Math" charset="0"/>
                            </a:rPr>
                            <m:t>.</m:t>
                          </m:r>
                          <m:r>
                            <a:rPr lang="de-DE" i="1" smtClean="0">
                              <a:solidFill>
                                <a:schemeClr val="bg1"/>
                              </a:solidFill>
                              <a:latin typeface="Cambria Math" panose="02040503050406030204" pitchFamily="18" charset="0"/>
                            </a:rPr>
                            <m:t>𝑎𝑙𝑖𝑐𝑒</m:t>
                          </m:r>
                        </m:oMath>
                      </m:oMathPara>
                    </a14:m>
                    <a:endParaRPr lang="en-GB" dirty="0">
                      <a:solidFill>
                        <a:schemeClr val="bg1"/>
                      </a:solidFill>
                    </a:endParaRPr>
                  </a:p>
                </p:txBody>
              </p:sp>
            </mc:Choice>
            <mc:Fallback xmlns="">
              <p:sp>
                <p:nvSpPr>
                  <p:cNvPr id="354" name="TextBox 353">
                    <a:extLst>
                      <a:ext uri="{FF2B5EF4-FFF2-40B4-BE49-F238E27FC236}">
                        <a16:creationId xmlns:a16="http://schemas.microsoft.com/office/drawing/2014/main" id="{019F2EB7-62CF-C14E-B361-9E1491B41784}"/>
                      </a:ext>
                    </a:extLst>
                  </p:cNvPr>
                  <p:cNvSpPr txBox="1">
                    <a:spLocks noRot="1" noChangeAspect="1" noMove="1" noResize="1" noEditPoints="1" noAdjustHandles="1" noChangeArrowheads="1" noChangeShapeType="1" noTextEdit="1"/>
                  </p:cNvSpPr>
                  <p:nvPr/>
                </p:nvSpPr>
                <p:spPr>
                  <a:xfrm>
                    <a:off x="1462346" y="4665327"/>
                    <a:ext cx="1445256" cy="389513"/>
                  </a:xfrm>
                  <a:prstGeom prst="ellipse">
                    <a:avLst/>
                  </a:prstGeom>
                  <a:blipFill>
                    <a:blip r:embed="rId9"/>
                    <a:stretch>
                      <a:fillRect/>
                    </a:stretch>
                  </a:blipFill>
                  <a:ln>
                    <a:solidFill>
                      <a:schemeClr val="tx1"/>
                    </a:solidFill>
                  </a:ln>
                </p:spPr>
                <p:txBody>
                  <a:bodyPr/>
                  <a:lstStyle/>
                  <a:p>
                    <a:r>
                      <a:rPr lang="en-GB">
                        <a:noFill/>
                      </a:rPr>
                      <a:t> </a:t>
                    </a:r>
                  </a:p>
                </p:txBody>
              </p:sp>
            </mc:Fallback>
          </mc:AlternateContent>
          <p:cxnSp>
            <p:nvCxnSpPr>
              <p:cNvPr id="355" name="Straight Connector 354">
                <a:extLst>
                  <a:ext uri="{FF2B5EF4-FFF2-40B4-BE49-F238E27FC236}">
                    <a16:creationId xmlns:a16="http://schemas.microsoft.com/office/drawing/2014/main" id="{398E1B4B-FE3E-8642-AA6C-9BE8175FF34D}"/>
                  </a:ext>
                </a:extLst>
              </p:cNvPr>
              <p:cNvCxnSpPr>
                <a:cxnSpLocks/>
                <a:stCxn id="363" idx="2"/>
                <a:endCxn id="354" idx="0"/>
              </p:cNvCxnSpPr>
              <p:nvPr/>
            </p:nvCxnSpPr>
            <p:spPr>
              <a:xfrm>
                <a:off x="1656774" y="3861424"/>
                <a:ext cx="528200" cy="8039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6" name="Straight Connector 355">
                <a:extLst>
                  <a:ext uri="{FF2B5EF4-FFF2-40B4-BE49-F238E27FC236}">
                    <a16:creationId xmlns:a16="http://schemas.microsoft.com/office/drawing/2014/main" id="{95A64287-30CF-E642-B2DF-9B7DCAB0BC27}"/>
                  </a:ext>
                </a:extLst>
              </p:cNvPr>
              <p:cNvCxnSpPr>
                <a:cxnSpLocks/>
                <a:stCxn id="363" idx="3"/>
                <a:endCxn id="299" idx="3"/>
              </p:cNvCxnSpPr>
              <p:nvPr/>
            </p:nvCxnSpPr>
            <p:spPr>
              <a:xfrm>
                <a:off x="1728774" y="3789424"/>
                <a:ext cx="4092588" cy="161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7" name="Straight Connector 356">
                <a:extLst>
                  <a:ext uri="{FF2B5EF4-FFF2-40B4-BE49-F238E27FC236}">
                    <a16:creationId xmlns:a16="http://schemas.microsoft.com/office/drawing/2014/main" id="{2750A8FF-E854-2942-A00C-9B52BC480172}"/>
                  </a:ext>
                </a:extLst>
              </p:cNvPr>
              <p:cNvCxnSpPr>
                <a:cxnSpLocks/>
                <a:stCxn id="359" idx="3"/>
                <a:endCxn id="299" idx="3"/>
              </p:cNvCxnSpPr>
              <p:nvPr/>
            </p:nvCxnSpPr>
            <p:spPr>
              <a:xfrm flipV="1">
                <a:off x="3296841" y="3805524"/>
                <a:ext cx="2524521" cy="10552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8" name="Straight Connector 357">
                <a:extLst>
                  <a:ext uri="{FF2B5EF4-FFF2-40B4-BE49-F238E27FC236}">
                    <a16:creationId xmlns:a16="http://schemas.microsoft.com/office/drawing/2014/main" id="{945A4BA0-F1CB-AE42-8B09-1397AAC968C9}"/>
                  </a:ext>
                </a:extLst>
              </p:cNvPr>
              <p:cNvCxnSpPr>
                <a:cxnSpLocks/>
                <a:stCxn id="361" idx="3"/>
                <a:endCxn id="299" idx="3"/>
              </p:cNvCxnSpPr>
              <p:nvPr/>
            </p:nvCxnSpPr>
            <p:spPr>
              <a:xfrm flipV="1">
                <a:off x="2265050" y="3805524"/>
                <a:ext cx="3556312" cy="3189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4" name="Group 263">
              <a:extLst>
                <a:ext uri="{FF2B5EF4-FFF2-40B4-BE49-F238E27FC236}">
                  <a16:creationId xmlns:a16="http://schemas.microsoft.com/office/drawing/2014/main" id="{81493B83-717A-2548-8D43-D260AA3FCDFD}"/>
                </a:ext>
              </a:extLst>
            </p:cNvPr>
            <p:cNvGrpSpPr/>
            <p:nvPr/>
          </p:nvGrpSpPr>
          <p:grpSpPr>
            <a:xfrm>
              <a:off x="6352056" y="3816072"/>
              <a:ext cx="5678977" cy="2073958"/>
              <a:chOff x="6352056" y="3466474"/>
              <a:chExt cx="5678977" cy="2073958"/>
            </a:xfrm>
          </p:grpSpPr>
          <p:cxnSp>
            <p:nvCxnSpPr>
              <p:cNvPr id="321" name="Straight Connector 320">
                <a:extLst>
                  <a:ext uri="{FF2B5EF4-FFF2-40B4-BE49-F238E27FC236}">
                    <a16:creationId xmlns:a16="http://schemas.microsoft.com/office/drawing/2014/main" id="{8B39ADE8-056C-124F-9E17-ADF299249968}"/>
                  </a:ext>
                </a:extLst>
              </p:cNvPr>
              <p:cNvCxnSpPr>
                <a:cxnSpLocks/>
                <a:stCxn id="329" idx="0"/>
                <a:endCxn id="341" idx="2"/>
              </p:cNvCxnSpPr>
              <p:nvPr/>
            </p:nvCxnSpPr>
            <p:spPr>
              <a:xfrm flipH="1" flipV="1">
                <a:off x="10733506" y="3860892"/>
                <a:ext cx="445783" cy="4415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2" name="Straight Connector 321">
                <a:extLst>
                  <a:ext uri="{FF2B5EF4-FFF2-40B4-BE49-F238E27FC236}">
                    <a16:creationId xmlns:a16="http://schemas.microsoft.com/office/drawing/2014/main" id="{3176C5C9-D56F-984C-9B0C-CFC481BE5A7F}"/>
                  </a:ext>
                </a:extLst>
              </p:cNvPr>
              <p:cNvCxnSpPr>
                <a:cxnSpLocks/>
                <a:stCxn id="331" idx="6"/>
                <a:endCxn id="339" idx="1"/>
              </p:cNvCxnSpPr>
              <p:nvPr/>
            </p:nvCxnSpPr>
            <p:spPr>
              <a:xfrm flipV="1">
                <a:off x="9934876" y="4105357"/>
                <a:ext cx="93316" cy="1603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23" name="Group 322">
                <a:extLst>
                  <a:ext uri="{FF2B5EF4-FFF2-40B4-BE49-F238E27FC236}">
                    <a16:creationId xmlns:a16="http://schemas.microsoft.com/office/drawing/2014/main" id="{B17DDF92-A8FB-724C-A46A-2DCB22F5DAD6}"/>
                  </a:ext>
                </a:extLst>
              </p:cNvPr>
              <p:cNvGrpSpPr/>
              <p:nvPr/>
            </p:nvGrpSpPr>
            <p:grpSpPr>
              <a:xfrm>
                <a:off x="10636397" y="3466474"/>
                <a:ext cx="194219" cy="394418"/>
                <a:chOff x="5586931" y="4487402"/>
                <a:chExt cx="194219" cy="394418"/>
              </a:xfrm>
            </p:grpSpPr>
            <p:sp>
              <p:nvSpPr>
                <p:cNvPr id="341" name="Rectangle 340">
                  <a:extLst>
                    <a:ext uri="{FF2B5EF4-FFF2-40B4-BE49-F238E27FC236}">
                      <a16:creationId xmlns:a16="http://schemas.microsoft.com/office/drawing/2014/main" id="{4742EE4B-5E27-2D4C-93CF-489935F1BE3F}"/>
                    </a:ext>
                  </a:extLst>
                </p:cNvPr>
                <p:cNvSpPr/>
                <p:nvPr/>
              </p:nvSpPr>
              <p:spPr>
                <a:xfrm>
                  <a:off x="5612040" y="4737820"/>
                  <a:ext cx="144000" cy="14400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GB" sz="1400">
                    <a:solidFill>
                      <a:schemeClr val="tx1"/>
                    </a:solidFill>
                  </a:endParaRPr>
                </a:p>
              </p:txBody>
            </p:sp>
            <mc:AlternateContent xmlns:mc="http://schemas.openxmlformats.org/markup-compatibility/2006" xmlns:a14="http://schemas.microsoft.com/office/drawing/2010/main">
              <mc:Choice Requires="a14">
                <p:sp>
                  <p:nvSpPr>
                    <p:cNvPr id="342" name="TextBox 341">
                      <a:extLst>
                        <a:ext uri="{FF2B5EF4-FFF2-40B4-BE49-F238E27FC236}">
                          <a16:creationId xmlns:a16="http://schemas.microsoft.com/office/drawing/2014/main" id="{7387343B-0A8B-FC41-9BEA-33BFC0563AB5}"/>
                        </a:ext>
                      </a:extLst>
                    </p:cNvPr>
                    <p:cNvSpPr txBox="1"/>
                    <p:nvPr/>
                  </p:nvSpPr>
                  <p:spPr>
                    <a:xfrm>
                      <a:off x="5586931" y="4487402"/>
                      <a:ext cx="194219"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2</m:t>
                                </m:r>
                              </m:sub>
                            </m:sSub>
                          </m:oMath>
                        </m:oMathPara>
                      </a14:m>
                      <a:endParaRPr lang="en-GB" sz="1400" dirty="0">
                        <a:solidFill>
                          <a:schemeClr val="tx1"/>
                        </a:solidFill>
                      </a:endParaRPr>
                    </a:p>
                  </p:txBody>
                </p:sp>
              </mc:Choice>
              <mc:Fallback xmlns="">
                <p:sp>
                  <p:nvSpPr>
                    <p:cNvPr id="342" name="TextBox 341">
                      <a:extLst>
                        <a:ext uri="{FF2B5EF4-FFF2-40B4-BE49-F238E27FC236}">
                          <a16:creationId xmlns:a16="http://schemas.microsoft.com/office/drawing/2014/main" id="{7387343B-0A8B-FC41-9BEA-33BFC0563AB5}"/>
                        </a:ext>
                      </a:extLst>
                    </p:cNvPr>
                    <p:cNvSpPr txBox="1">
                      <a:spLocks noRot="1" noChangeAspect="1" noMove="1" noResize="1" noEditPoints="1" noAdjustHandles="1" noChangeArrowheads="1" noChangeShapeType="1" noTextEdit="1"/>
                    </p:cNvSpPr>
                    <p:nvPr/>
                  </p:nvSpPr>
                  <p:spPr>
                    <a:xfrm>
                      <a:off x="5586931" y="4487402"/>
                      <a:ext cx="194219" cy="215444"/>
                    </a:xfrm>
                    <a:prstGeom prst="rect">
                      <a:avLst/>
                    </a:prstGeom>
                    <a:blipFill>
                      <a:blip r:embed="rId10"/>
                      <a:stretch>
                        <a:fillRect l="-43750" b="-35294"/>
                      </a:stretch>
                    </a:blipFill>
                  </p:spPr>
                  <p:txBody>
                    <a:bodyPr/>
                    <a:lstStyle/>
                    <a:p>
                      <a:r>
                        <a:rPr lang="en-GB">
                          <a:noFill/>
                        </a:rPr>
                        <a:t> </a:t>
                      </a:r>
                    </a:p>
                  </p:txBody>
                </p:sp>
              </mc:Fallback>
            </mc:AlternateContent>
          </p:grpSp>
          <p:grpSp>
            <p:nvGrpSpPr>
              <p:cNvPr id="324" name="Group 323">
                <a:extLst>
                  <a:ext uri="{FF2B5EF4-FFF2-40B4-BE49-F238E27FC236}">
                    <a16:creationId xmlns:a16="http://schemas.microsoft.com/office/drawing/2014/main" id="{187FA1EB-6910-214E-A145-3D419E3F2940}"/>
                  </a:ext>
                </a:extLst>
              </p:cNvPr>
              <p:cNvGrpSpPr/>
              <p:nvPr/>
            </p:nvGrpSpPr>
            <p:grpSpPr>
              <a:xfrm>
                <a:off x="10003083" y="3799416"/>
                <a:ext cx="194219" cy="377941"/>
                <a:chOff x="5974097" y="4505546"/>
                <a:chExt cx="194219" cy="377941"/>
              </a:xfrm>
            </p:grpSpPr>
            <p:sp>
              <p:nvSpPr>
                <p:cNvPr id="339" name="Rectangle 338">
                  <a:extLst>
                    <a:ext uri="{FF2B5EF4-FFF2-40B4-BE49-F238E27FC236}">
                      <a16:creationId xmlns:a16="http://schemas.microsoft.com/office/drawing/2014/main" id="{F9CA598F-A8C4-C940-8D61-3063AEDC0361}"/>
                    </a:ext>
                  </a:extLst>
                </p:cNvPr>
                <p:cNvSpPr/>
                <p:nvPr/>
              </p:nvSpPr>
              <p:spPr>
                <a:xfrm>
                  <a:off x="5999206" y="4739487"/>
                  <a:ext cx="144000" cy="144000"/>
                </a:xfrm>
                <a:prstGeom prst="rect">
                  <a:avLst/>
                </a:prstGeom>
                <a:solidFill>
                  <a:schemeClr val="tx1">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GB" sz="1400">
                    <a:solidFill>
                      <a:schemeClr val="tx1">
                        <a:lumMod val="40000"/>
                        <a:lumOff val="60000"/>
                      </a:schemeClr>
                    </a:solidFill>
                  </a:endParaRPr>
                </a:p>
              </p:txBody>
            </p:sp>
            <mc:AlternateContent xmlns:mc="http://schemas.openxmlformats.org/markup-compatibility/2006" xmlns:a14="http://schemas.microsoft.com/office/drawing/2010/main">
              <mc:Choice Requires="a14">
                <p:sp>
                  <p:nvSpPr>
                    <p:cNvPr id="340" name="TextBox 339">
                      <a:extLst>
                        <a:ext uri="{FF2B5EF4-FFF2-40B4-BE49-F238E27FC236}">
                          <a16:creationId xmlns:a16="http://schemas.microsoft.com/office/drawing/2014/main" id="{06A699A7-DD79-2B4A-B907-7E3C69831CE1}"/>
                        </a:ext>
                      </a:extLst>
                    </p:cNvPr>
                    <p:cNvSpPr txBox="1"/>
                    <p:nvPr/>
                  </p:nvSpPr>
                  <p:spPr>
                    <a:xfrm>
                      <a:off x="5974097" y="4505546"/>
                      <a:ext cx="194219"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3</m:t>
                                </m:r>
                              </m:sub>
                            </m:sSub>
                          </m:oMath>
                        </m:oMathPara>
                      </a14:m>
                      <a:endParaRPr lang="en-GB" sz="1400" dirty="0">
                        <a:solidFill>
                          <a:schemeClr val="tx1"/>
                        </a:solidFill>
                      </a:endParaRPr>
                    </a:p>
                  </p:txBody>
                </p:sp>
              </mc:Choice>
              <mc:Fallback xmlns="">
                <p:sp>
                  <p:nvSpPr>
                    <p:cNvPr id="340" name="TextBox 339">
                      <a:extLst>
                        <a:ext uri="{FF2B5EF4-FFF2-40B4-BE49-F238E27FC236}">
                          <a16:creationId xmlns:a16="http://schemas.microsoft.com/office/drawing/2014/main" id="{06A699A7-DD79-2B4A-B907-7E3C69831CE1}"/>
                        </a:ext>
                      </a:extLst>
                    </p:cNvPr>
                    <p:cNvSpPr txBox="1">
                      <a:spLocks noRot="1" noChangeAspect="1" noMove="1" noResize="1" noEditPoints="1" noAdjustHandles="1" noChangeArrowheads="1" noChangeShapeType="1" noTextEdit="1"/>
                    </p:cNvSpPr>
                    <p:nvPr/>
                  </p:nvSpPr>
                  <p:spPr>
                    <a:xfrm>
                      <a:off x="5974097" y="4505546"/>
                      <a:ext cx="194219" cy="215444"/>
                    </a:xfrm>
                    <a:prstGeom prst="rect">
                      <a:avLst/>
                    </a:prstGeom>
                    <a:blipFill>
                      <a:blip r:embed="rId11"/>
                      <a:stretch>
                        <a:fillRect l="-43750" b="-27778"/>
                      </a:stretch>
                    </a:blipFill>
                  </p:spPr>
                  <p:txBody>
                    <a:bodyPr/>
                    <a:lstStyle/>
                    <a:p>
                      <a:r>
                        <a:rPr lang="en-GB">
                          <a:noFill/>
                        </a:rPr>
                        <a:t> </a:t>
                      </a:r>
                    </a:p>
                  </p:txBody>
                </p:sp>
              </mc:Fallback>
            </mc:AlternateContent>
          </p:grpSp>
          <p:cxnSp>
            <p:nvCxnSpPr>
              <p:cNvPr id="325" name="Straight Connector 324">
                <a:extLst>
                  <a:ext uri="{FF2B5EF4-FFF2-40B4-BE49-F238E27FC236}">
                    <a16:creationId xmlns:a16="http://schemas.microsoft.com/office/drawing/2014/main" id="{79567003-77D2-5644-BD4B-F3C85D9D8332}"/>
                  </a:ext>
                </a:extLst>
              </p:cNvPr>
              <p:cNvCxnSpPr>
                <a:cxnSpLocks/>
                <a:stCxn id="339" idx="2"/>
                <a:endCxn id="332" idx="0"/>
              </p:cNvCxnSpPr>
              <p:nvPr/>
            </p:nvCxnSpPr>
            <p:spPr>
              <a:xfrm flipH="1">
                <a:off x="10095409" y="4177357"/>
                <a:ext cx="4783" cy="4908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6" name="Straight Connector 325">
                <a:extLst>
                  <a:ext uri="{FF2B5EF4-FFF2-40B4-BE49-F238E27FC236}">
                    <a16:creationId xmlns:a16="http://schemas.microsoft.com/office/drawing/2014/main" id="{C1894EAD-22F3-594A-9454-8D8F95A76A4E}"/>
                  </a:ext>
                </a:extLst>
              </p:cNvPr>
              <p:cNvCxnSpPr>
                <a:cxnSpLocks/>
                <a:stCxn id="332" idx="2"/>
                <a:endCxn id="337" idx="1"/>
              </p:cNvCxnSpPr>
              <p:nvPr/>
            </p:nvCxnSpPr>
            <p:spPr>
              <a:xfrm flipH="1" flipV="1">
                <a:off x="9147151" y="4862952"/>
                <a:ext cx="310160" cy="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7" name="Straight Connector 326">
                <a:extLst>
                  <a:ext uri="{FF2B5EF4-FFF2-40B4-BE49-F238E27FC236}">
                    <a16:creationId xmlns:a16="http://schemas.microsoft.com/office/drawing/2014/main" id="{1235359E-4FFC-4844-B3C6-E2AD10D90CAD}"/>
                  </a:ext>
                </a:extLst>
              </p:cNvPr>
              <p:cNvCxnSpPr>
                <a:cxnSpLocks/>
                <a:stCxn id="337" idx="2"/>
                <a:endCxn id="330" idx="0"/>
              </p:cNvCxnSpPr>
              <p:nvPr/>
            </p:nvCxnSpPr>
            <p:spPr>
              <a:xfrm>
                <a:off x="9219151" y="4934952"/>
                <a:ext cx="459679" cy="2159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28" name="Group 327">
                <a:extLst>
                  <a:ext uri="{FF2B5EF4-FFF2-40B4-BE49-F238E27FC236}">
                    <a16:creationId xmlns:a16="http://schemas.microsoft.com/office/drawing/2014/main" id="{B5BC1007-7FD2-FC4F-990B-E6A312CA2D66}"/>
                  </a:ext>
                </a:extLst>
              </p:cNvPr>
              <p:cNvGrpSpPr/>
              <p:nvPr/>
            </p:nvGrpSpPr>
            <p:grpSpPr>
              <a:xfrm>
                <a:off x="9122042" y="4547457"/>
                <a:ext cx="194219" cy="387495"/>
                <a:chOff x="7895512" y="4482285"/>
                <a:chExt cx="194219" cy="387495"/>
              </a:xfrm>
            </p:grpSpPr>
            <p:sp>
              <p:nvSpPr>
                <p:cNvPr id="337" name="Rectangle 336">
                  <a:extLst>
                    <a:ext uri="{FF2B5EF4-FFF2-40B4-BE49-F238E27FC236}">
                      <a16:creationId xmlns:a16="http://schemas.microsoft.com/office/drawing/2014/main" id="{189BF0EB-7E57-7A46-B4D7-D133FBB1B75A}"/>
                    </a:ext>
                  </a:extLst>
                </p:cNvPr>
                <p:cNvSpPr/>
                <p:nvPr/>
              </p:nvSpPr>
              <p:spPr>
                <a:xfrm>
                  <a:off x="7920621" y="4725780"/>
                  <a:ext cx="144000" cy="144000"/>
                </a:xfrm>
                <a:prstGeom prst="rect">
                  <a:avLst/>
                </a:prstGeom>
                <a:solidFill>
                  <a:schemeClr val="tx1">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GB" sz="1400">
                    <a:solidFill>
                      <a:schemeClr val="tx1">
                        <a:lumMod val="40000"/>
                        <a:lumOff val="60000"/>
                      </a:schemeClr>
                    </a:solidFill>
                  </a:endParaRPr>
                </a:p>
              </p:txBody>
            </p:sp>
            <mc:AlternateContent xmlns:mc="http://schemas.openxmlformats.org/markup-compatibility/2006" xmlns:a14="http://schemas.microsoft.com/office/drawing/2010/main">
              <mc:Choice Requires="a14">
                <p:sp>
                  <p:nvSpPr>
                    <p:cNvPr id="338" name="TextBox 337">
                      <a:extLst>
                        <a:ext uri="{FF2B5EF4-FFF2-40B4-BE49-F238E27FC236}">
                          <a16:creationId xmlns:a16="http://schemas.microsoft.com/office/drawing/2014/main" id="{1D9C3D41-643D-A74C-940B-A030F020517B}"/>
                        </a:ext>
                      </a:extLst>
                    </p:cNvPr>
                    <p:cNvSpPr txBox="1"/>
                    <p:nvPr/>
                  </p:nvSpPr>
                  <p:spPr>
                    <a:xfrm>
                      <a:off x="7895512" y="4482285"/>
                      <a:ext cx="194219"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3</m:t>
                                </m:r>
                              </m:sub>
                            </m:sSub>
                          </m:oMath>
                        </m:oMathPara>
                      </a14:m>
                      <a:endParaRPr lang="en-GB" sz="1400" dirty="0">
                        <a:solidFill>
                          <a:schemeClr val="tx1"/>
                        </a:solidFill>
                      </a:endParaRPr>
                    </a:p>
                  </p:txBody>
                </p:sp>
              </mc:Choice>
              <mc:Fallback xmlns="">
                <p:sp>
                  <p:nvSpPr>
                    <p:cNvPr id="338" name="TextBox 337">
                      <a:extLst>
                        <a:ext uri="{FF2B5EF4-FFF2-40B4-BE49-F238E27FC236}">
                          <a16:creationId xmlns:a16="http://schemas.microsoft.com/office/drawing/2014/main" id="{1D9C3D41-643D-A74C-940B-A030F020517B}"/>
                        </a:ext>
                      </a:extLst>
                    </p:cNvPr>
                    <p:cNvSpPr txBox="1">
                      <a:spLocks noRot="1" noChangeAspect="1" noMove="1" noResize="1" noEditPoints="1" noAdjustHandles="1" noChangeArrowheads="1" noChangeShapeType="1" noTextEdit="1"/>
                    </p:cNvSpPr>
                    <p:nvPr/>
                  </p:nvSpPr>
                  <p:spPr>
                    <a:xfrm>
                      <a:off x="7895512" y="4482285"/>
                      <a:ext cx="194219" cy="215444"/>
                    </a:xfrm>
                    <a:prstGeom prst="rect">
                      <a:avLst/>
                    </a:prstGeom>
                    <a:blipFill>
                      <a:blip r:embed="rId12"/>
                      <a:stretch>
                        <a:fillRect l="-35294" b="-27778"/>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329" name="TextBox 328">
                    <a:extLst>
                      <a:ext uri="{FF2B5EF4-FFF2-40B4-BE49-F238E27FC236}">
                        <a16:creationId xmlns:a16="http://schemas.microsoft.com/office/drawing/2014/main" id="{53222410-D355-844D-AD33-850ED67025B1}"/>
                      </a:ext>
                    </a:extLst>
                  </p:cNvPr>
                  <p:cNvSpPr txBox="1"/>
                  <p:nvPr/>
                </p:nvSpPr>
                <p:spPr>
                  <a:xfrm>
                    <a:off x="10327544" y="4302449"/>
                    <a:ext cx="1703489" cy="389513"/>
                  </a:xfrm>
                  <a:prstGeom prst="ellipse">
                    <a:avLst/>
                  </a:prstGeom>
                  <a:solidFill>
                    <a:srgbClr val="7030A0"/>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solidFill>
                                <a:schemeClr val="bg1"/>
                              </a:solidFill>
                              <a:latin typeface="Cambria Math" charset="0"/>
                            </a:rPr>
                            <m:t>𝑇𝑟𝑎𝑣𝑒</m:t>
                          </m:r>
                          <m:r>
                            <a:rPr lang="de-DE" i="1">
                              <a:solidFill>
                                <a:schemeClr val="bg1"/>
                              </a:solidFill>
                              <a:latin typeface="Cambria Math" panose="02040503050406030204" pitchFamily="18" charset="0"/>
                            </a:rPr>
                            <m:t>𝑙</m:t>
                          </m:r>
                          <m:r>
                            <a:rPr lang="de-DE" i="1">
                              <a:solidFill>
                                <a:schemeClr val="bg1"/>
                              </a:solidFill>
                              <a:latin typeface="Cambria Math" panose="02040503050406030204" pitchFamily="18" charset="0"/>
                            </a:rPr>
                            <m:t>.</m:t>
                          </m:r>
                          <m:r>
                            <a:rPr lang="de-DE" i="1" smtClean="0">
                              <a:solidFill>
                                <a:schemeClr val="bg1"/>
                              </a:solidFill>
                              <a:latin typeface="Cambria Math" panose="02040503050406030204" pitchFamily="18" charset="0"/>
                            </a:rPr>
                            <m:t>𝑏𝑜𝑏</m:t>
                          </m:r>
                        </m:oMath>
                      </m:oMathPara>
                    </a14:m>
                    <a:endParaRPr lang="en-GB" dirty="0">
                      <a:solidFill>
                        <a:schemeClr val="bg1"/>
                      </a:solidFill>
                    </a:endParaRPr>
                  </a:p>
                </p:txBody>
              </p:sp>
            </mc:Choice>
            <mc:Fallback xmlns="">
              <p:sp>
                <p:nvSpPr>
                  <p:cNvPr id="329" name="TextBox 328">
                    <a:extLst>
                      <a:ext uri="{FF2B5EF4-FFF2-40B4-BE49-F238E27FC236}">
                        <a16:creationId xmlns:a16="http://schemas.microsoft.com/office/drawing/2014/main" id="{53222410-D355-844D-AD33-850ED67025B1}"/>
                      </a:ext>
                    </a:extLst>
                  </p:cNvPr>
                  <p:cNvSpPr txBox="1">
                    <a:spLocks noRot="1" noChangeAspect="1" noMove="1" noResize="1" noEditPoints="1" noAdjustHandles="1" noChangeArrowheads="1" noChangeShapeType="1" noTextEdit="1"/>
                  </p:cNvSpPr>
                  <p:nvPr/>
                </p:nvSpPr>
                <p:spPr>
                  <a:xfrm>
                    <a:off x="10327544" y="4302449"/>
                    <a:ext cx="1703489" cy="389513"/>
                  </a:xfrm>
                  <a:prstGeom prst="ellipse">
                    <a:avLst/>
                  </a:prstGeom>
                  <a:blipFill>
                    <a:blip r:embed="rId13"/>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30" name="TextBox 329">
                    <a:extLst>
                      <a:ext uri="{FF2B5EF4-FFF2-40B4-BE49-F238E27FC236}">
                        <a16:creationId xmlns:a16="http://schemas.microsoft.com/office/drawing/2014/main" id="{8D978845-39F3-F34E-9C8C-4D6008199293}"/>
                      </a:ext>
                    </a:extLst>
                  </p:cNvPr>
                  <p:cNvSpPr txBox="1"/>
                  <p:nvPr/>
                </p:nvSpPr>
                <p:spPr>
                  <a:xfrm>
                    <a:off x="8691567" y="5150919"/>
                    <a:ext cx="1974525" cy="389513"/>
                  </a:xfrm>
                  <a:prstGeom prst="ellipse">
                    <a:avLst/>
                  </a:prstGeom>
                  <a:solidFill>
                    <a:schemeClr val="accent6"/>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solidFill>
                                <a:schemeClr val="bg1"/>
                              </a:solidFill>
                              <a:latin typeface="Cambria Math" charset="0"/>
                            </a:rPr>
                            <m:t>𝑇𝑟𝑒𝑎𝑡</m:t>
                          </m:r>
                          <m:r>
                            <m:rPr>
                              <m:nor/>
                            </m:rPr>
                            <a:rPr lang="de-DE">
                              <a:solidFill>
                                <a:schemeClr val="bg1"/>
                              </a:solidFill>
                              <a:latin typeface="Cambria Math" charset="0"/>
                            </a:rPr>
                            <m:t>.</m:t>
                          </m:r>
                          <m:r>
                            <a:rPr lang="de-DE" i="1" smtClean="0">
                              <a:solidFill>
                                <a:schemeClr val="bg1"/>
                              </a:solidFill>
                              <a:latin typeface="Cambria Math" panose="02040503050406030204" pitchFamily="18" charset="0"/>
                            </a:rPr>
                            <m:t>𝑏𝑜𝑏</m:t>
                          </m:r>
                          <m:r>
                            <m:rPr>
                              <m:nor/>
                            </m:rPr>
                            <a:rPr lang="de-DE">
                              <a:solidFill>
                                <a:schemeClr val="bg1"/>
                              </a:solidFill>
                              <a:latin typeface="Cambria Math" charset="0"/>
                            </a:rPr>
                            <m:t>.</m:t>
                          </m:r>
                          <m:sSub>
                            <m:sSubPr>
                              <m:ctrlPr>
                                <a:rPr lang="de-DE" i="1">
                                  <a:solidFill>
                                    <a:schemeClr val="bg1"/>
                                  </a:solidFill>
                                  <a:latin typeface="Cambria Math" panose="02040503050406030204" pitchFamily="18" charset="0"/>
                                </a:rPr>
                              </m:ctrlPr>
                            </m:sSubPr>
                            <m:e>
                              <m:r>
                                <a:rPr lang="de-DE" i="1">
                                  <a:solidFill>
                                    <a:schemeClr val="bg1"/>
                                  </a:solidFill>
                                  <a:latin typeface="Cambria Math" panose="02040503050406030204" pitchFamily="18" charset="0"/>
                                </a:rPr>
                                <m:t>𝑚</m:t>
                              </m:r>
                            </m:e>
                            <m:sub>
                              <m:r>
                                <a:rPr lang="de-DE" i="1">
                                  <a:solidFill>
                                    <a:schemeClr val="bg1"/>
                                  </a:solidFill>
                                  <a:latin typeface="Cambria Math" charset="0"/>
                                </a:rPr>
                                <m:t>2</m:t>
                              </m:r>
                            </m:sub>
                          </m:sSub>
                        </m:oMath>
                      </m:oMathPara>
                    </a14:m>
                    <a:endParaRPr lang="en-GB" dirty="0">
                      <a:solidFill>
                        <a:schemeClr val="bg1"/>
                      </a:solidFill>
                    </a:endParaRPr>
                  </a:p>
                </p:txBody>
              </p:sp>
            </mc:Choice>
            <mc:Fallback xmlns="">
              <p:sp>
                <p:nvSpPr>
                  <p:cNvPr id="330" name="TextBox 329">
                    <a:extLst>
                      <a:ext uri="{FF2B5EF4-FFF2-40B4-BE49-F238E27FC236}">
                        <a16:creationId xmlns:a16="http://schemas.microsoft.com/office/drawing/2014/main" id="{8D978845-39F3-F34E-9C8C-4D6008199293}"/>
                      </a:ext>
                    </a:extLst>
                  </p:cNvPr>
                  <p:cNvSpPr txBox="1">
                    <a:spLocks noRot="1" noChangeAspect="1" noMove="1" noResize="1" noEditPoints="1" noAdjustHandles="1" noChangeArrowheads="1" noChangeShapeType="1" noTextEdit="1"/>
                  </p:cNvSpPr>
                  <p:nvPr/>
                </p:nvSpPr>
                <p:spPr>
                  <a:xfrm>
                    <a:off x="8691567" y="5150919"/>
                    <a:ext cx="1974525" cy="389513"/>
                  </a:xfrm>
                  <a:prstGeom prst="ellipse">
                    <a:avLst/>
                  </a:prstGeom>
                  <a:blipFill>
                    <a:blip r:embed="rId14"/>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31" name="TextBox 330">
                    <a:extLst>
                      <a:ext uri="{FF2B5EF4-FFF2-40B4-BE49-F238E27FC236}">
                        <a16:creationId xmlns:a16="http://schemas.microsoft.com/office/drawing/2014/main" id="{644EEF3D-67F2-BC4F-8D0C-B7F4142E192F}"/>
                      </a:ext>
                    </a:extLst>
                  </p:cNvPr>
                  <p:cNvSpPr txBox="1"/>
                  <p:nvPr/>
                </p:nvSpPr>
                <p:spPr>
                  <a:xfrm>
                    <a:off x="7967836" y="4070920"/>
                    <a:ext cx="1967040" cy="389513"/>
                  </a:xfrm>
                  <a:prstGeom prst="ellipse">
                    <a:avLst/>
                  </a:prstGeom>
                  <a:solidFill>
                    <a:schemeClr val="accent6"/>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solidFill>
                                <a:schemeClr val="bg1"/>
                              </a:solidFill>
                              <a:latin typeface="Cambria Math" charset="0"/>
                            </a:rPr>
                            <m:t>𝑇𝑟𝑒𝑎𝑡</m:t>
                          </m:r>
                          <m:r>
                            <m:rPr>
                              <m:nor/>
                            </m:rPr>
                            <a:rPr lang="de-DE">
                              <a:solidFill>
                                <a:schemeClr val="bg1"/>
                              </a:solidFill>
                              <a:latin typeface="Cambria Math" charset="0"/>
                            </a:rPr>
                            <m:t>.</m:t>
                          </m:r>
                          <m:r>
                            <a:rPr lang="de-DE" i="1" smtClean="0">
                              <a:solidFill>
                                <a:schemeClr val="bg1"/>
                              </a:solidFill>
                              <a:latin typeface="Cambria Math" panose="02040503050406030204" pitchFamily="18" charset="0"/>
                            </a:rPr>
                            <m:t>𝑏𝑜𝑏</m:t>
                          </m:r>
                          <m:r>
                            <m:rPr>
                              <m:nor/>
                            </m:rPr>
                            <a:rPr lang="de-DE">
                              <a:solidFill>
                                <a:schemeClr val="bg1"/>
                              </a:solidFill>
                              <a:latin typeface="Cambria Math" charset="0"/>
                            </a:rPr>
                            <m:t>.</m:t>
                          </m:r>
                          <m:sSub>
                            <m:sSubPr>
                              <m:ctrlPr>
                                <a:rPr lang="de-DE" i="1">
                                  <a:solidFill>
                                    <a:schemeClr val="bg1"/>
                                  </a:solidFill>
                                  <a:latin typeface="Cambria Math" panose="02040503050406030204" pitchFamily="18" charset="0"/>
                                </a:rPr>
                              </m:ctrlPr>
                            </m:sSubPr>
                            <m:e>
                              <m:r>
                                <a:rPr lang="de-DE" i="1">
                                  <a:solidFill>
                                    <a:schemeClr val="bg1"/>
                                  </a:solidFill>
                                  <a:latin typeface="Cambria Math" panose="02040503050406030204" pitchFamily="18" charset="0"/>
                                </a:rPr>
                                <m:t>𝑚</m:t>
                              </m:r>
                            </m:e>
                            <m:sub>
                              <m:r>
                                <a:rPr lang="de-DE" i="1">
                                  <a:solidFill>
                                    <a:schemeClr val="bg1"/>
                                  </a:solidFill>
                                  <a:latin typeface="Cambria Math" charset="0"/>
                                </a:rPr>
                                <m:t>1</m:t>
                              </m:r>
                            </m:sub>
                          </m:sSub>
                        </m:oMath>
                      </m:oMathPara>
                    </a14:m>
                    <a:endParaRPr lang="en-GB" dirty="0">
                      <a:solidFill>
                        <a:schemeClr val="bg1"/>
                      </a:solidFill>
                    </a:endParaRPr>
                  </a:p>
                </p:txBody>
              </p:sp>
            </mc:Choice>
            <mc:Fallback xmlns="">
              <p:sp>
                <p:nvSpPr>
                  <p:cNvPr id="331" name="TextBox 330">
                    <a:extLst>
                      <a:ext uri="{FF2B5EF4-FFF2-40B4-BE49-F238E27FC236}">
                        <a16:creationId xmlns:a16="http://schemas.microsoft.com/office/drawing/2014/main" id="{644EEF3D-67F2-BC4F-8D0C-B7F4142E192F}"/>
                      </a:ext>
                    </a:extLst>
                  </p:cNvPr>
                  <p:cNvSpPr txBox="1">
                    <a:spLocks noRot="1" noChangeAspect="1" noMove="1" noResize="1" noEditPoints="1" noAdjustHandles="1" noChangeArrowheads="1" noChangeShapeType="1" noTextEdit="1"/>
                  </p:cNvSpPr>
                  <p:nvPr/>
                </p:nvSpPr>
                <p:spPr>
                  <a:xfrm>
                    <a:off x="7967836" y="4070920"/>
                    <a:ext cx="1967040" cy="389513"/>
                  </a:xfrm>
                  <a:prstGeom prst="ellipse">
                    <a:avLst/>
                  </a:prstGeom>
                  <a:blipFill>
                    <a:blip r:embed="rId1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32" name="TextBox 331">
                    <a:extLst>
                      <a:ext uri="{FF2B5EF4-FFF2-40B4-BE49-F238E27FC236}">
                        <a16:creationId xmlns:a16="http://schemas.microsoft.com/office/drawing/2014/main" id="{14F90E8F-DE54-B046-AEDA-76FBD2D68FCE}"/>
                      </a:ext>
                    </a:extLst>
                  </p:cNvPr>
                  <p:cNvSpPr txBox="1"/>
                  <p:nvPr/>
                </p:nvSpPr>
                <p:spPr>
                  <a:xfrm>
                    <a:off x="9457311" y="4668235"/>
                    <a:ext cx="1276196" cy="389513"/>
                  </a:xfrm>
                  <a:prstGeom prst="ellipse">
                    <a:avLst/>
                  </a:prstGeom>
                  <a:solidFill>
                    <a:schemeClr val="tx1"/>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solidFill>
                                <a:schemeClr val="bg1"/>
                              </a:solidFill>
                              <a:latin typeface="Cambria Math" charset="0"/>
                            </a:rPr>
                            <m:t>𝑆𝑖𝑐𝑘</m:t>
                          </m:r>
                          <m:r>
                            <m:rPr>
                              <m:nor/>
                            </m:rPr>
                            <a:rPr lang="de-DE">
                              <a:solidFill>
                                <a:schemeClr val="bg1"/>
                              </a:solidFill>
                              <a:latin typeface="Cambria Math" charset="0"/>
                            </a:rPr>
                            <m:t>.</m:t>
                          </m:r>
                          <m:r>
                            <a:rPr lang="de-DE" i="1" smtClean="0">
                              <a:solidFill>
                                <a:schemeClr val="bg1"/>
                              </a:solidFill>
                              <a:latin typeface="Cambria Math" panose="02040503050406030204" pitchFamily="18" charset="0"/>
                            </a:rPr>
                            <m:t>𝑏𝑜𝑏</m:t>
                          </m:r>
                        </m:oMath>
                      </m:oMathPara>
                    </a14:m>
                    <a:endParaRPr lang="en-GB" dirty="0">
                      <a:solidFill>
                        <a:schemeClr val="bg1"/>
                      </a:solidFill>
                    </a:endParaRPr>
                  </a:p>
                </p:txBody>
              </p:sp>
            </mc:Choice>
            <mc:Fallback xmlns="">
              <p:sp>
                <p:nvSpPr>
                  <p:cNvPr id="332" name="TextBox 331">
                    <a:extLst>
                      <a:ext uri="{FF2B5EF4-FFF2-40B4-BE49-F238E27FC236}">
                        <a16:creationId xmlns:a16="http://schemas.microsoft.com/office/drawing/2014/main" id="{14F90E8F-DE54-B046-AEDA-76FBD2D68FCE}"/>
                      </a:ext>
                    </a:extLst>
                  </p:cNvPr>
                  <p:cNvSpPr txBox="1">
                    <a:spLocks noRot="1" noChangeAspect="1" noMove="1" noResize="1" noEditPoints="1" noAdjustHandles="1" noChangeArrowheads="1" noChangeShapeType="1" noTextEdit="1"/>
                  </p:cNvSpPr>
                  <p:nvPr/>
                </p:nvSpPr>
                <p:spPr>
                  <a:xfrm>
                    <a:off x="9457311" y="4668235"/>
                    <a:ext cx="1276196" cy="389513"/>
                  </a:xfrm>
                  <a:prstGeom prst="ellipse">
                    <a:avLst/>
                  </a:prstGeom>
                  <a:blipFill>
                    <a:blip r:embed="rId16"/>
                    <a:stretch>
                      <a:fillRect/>
                    </a:stretch>
                  </a:blipFill>
                  <a:ln>
                    <a:solidFill>
                      <a:schemeClr val="tx1"/>
                    </a:solidFill>
                  </a:ln>
                </p:spPr>
                <p:txBody>
                  <a:bodyPr/>
                  <a:lstStyle/>
                  <a:p>
                    <a:r>
                      <a:rPr lang="en-GB">
                        <a:noFill/>
                      </a:rPr>
                      <a:t> </a:t>
                    </a:r>
                  </a:p>
                </p:txBody>
              </p:sp>
            </mc:Fallback>
          </mc:AlternateContent>
          <p:cxnSp>
            <p:nvCxnSpPr>
              <p:cNvPr id="333" name="Straight Connector 332">
                <a:extLst>
                  <a:ext uri="{FF2B5EF4-FFF2-40B4-BE49-F238E27FC236}">
                    <a16:creationId xmlns:a16="http://schemas.microsoft.com/office/drawing/2014/main" id="{427BA9CD-BAFA-B74C-B0E6-9A5E81828EA1}"/>
                  </a:ext>
                </a:extLst>
              </p:cNvPr>
              <p:cNvCxnSpPr>
                <a:cxnSpLocks/>
                <a:stCxn id="341" idx="2"/>
                <a:endCxn id="332" idx="0"/>
              </p:cNvCxnSpPr>
              <p:nvPr/>
            </p:nvCxnSpPr>
            <p:spPr>
              <a:xfrm flipH="1">
                <a:off x="10095409" y="3860892"/>
                <a:ext cx="638097" cy="8073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a:extLst>
                  <a:ext uri="{FF2B5EF4-FFF2-40B4-BE49-F238E27FC236}">
                    <a16:creationId xmlns:a16="http://schemas.microsoft.com/office/drawing/2014/main" id="{F6C690DF-18C6-144E-8B70-E9758BC90104}"/>
                  </a:ext>
                </a:extLst>
              </p:cNvPr>
              <p:cNvCxnSpPr>
                <a:cxnSpLocks/>
                <a:stCxn id="341" idx="1"/>
                <a:endCxn id="299" idx="5"/>
              </p:cNvCxnSpPr>
              <p:nvPr/>
            </p:nvCxnSpPr>
            <p:spPr>
              <a:xfrm flipH="1">
                <a:off x="6352056" y="3788892"/>
                <a:ext cx="4309450" cy="166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5" name="Straight Connector 334">
                <a:extLst>
                  <a:ext uri="{FF2B5EF4-FFF2-40B4-BE49-F238E27FC236}">
                    <a16:creationId xmlns:a16="http://schemas.microsoft.com/office/drawing/2014/main" id="{90C6B452-D169-6748-941A-941A5451A9A1}"/>
                  </a:ext>
                </a:extLst>
              </p:cNvPr>
              <p:cNvCxnSpPr>
                <a:cxnSpLocks/>
                <a:stCxn id="337" idx="1"/>
                <a:endCxn id="299" idx="5"/>
              </p:cNvCxnSpPr>
              <p:nvPr/>
            </p:nvCxnSpPr>
            <p:spPr>
              <a:xfrm flipH="1" flipV="1">
                <a:off x="6352056" y="3805524"/>
                <a:ext cx="2795095" cy="10574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6" name="Straight Connector 335">
                <a:extLst>
                  <a:ext uri="{FF2B5EF4-FFF2-40B4-BE49-F238E27FC236}">
                    <a16:creationId xmlns:a16="http://schemas.microsoft.com/office/drawing/2014/main" id="{2002E782-C03E-5242-B33F-8629EE229168}"/>
                  </a:ext>
                </a:extLst>
              </p:cNvPr>
              <p:cNvCxnSpPr>
                <a:cxnSpLocks/>
                <a:stCxn id="339" idx="1"/>
                <a:endCxn id="299" idx="5"/>
              </p:cNvCxnSpPr>
              <p:nvPr/>
            </p:nvCxnSpPr>
            <p:spPr>
              <a:xfrm flipH="1" flipV="1">
                <a:off x="6352056" y="3805524"/>
                <a:ext cx="3676136" cy="2998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 name="Group 264">
              <a:extLst>
                <a:ext uri="{FF2B5EF4-FFF2-40B4-BE49-F238E27FC236}">
                  <a16:creationId xmlns:a16="http://schemas.microsoft.com/office/drawing/2014/main" id="{02D38646-84B3-754E-82EB-6E0B546D39FA}"/>
                </a:ext>
              </a:extLst>
            </p:cNvPr>
            <p:cNvGrpSpPr/>
            <p:nvPr/>
          </p:nvGrpSpPr>
          <p:grpSpPr>
            <a:xfrm>
              <a:off x="3842201" y="1990370"/>
              <a:ext cx="4639759" cy="3904757"/>
              <a:chOff x="3847952" y="1640772"/>
              <a:chExt cx="4639759" cy="3904757"/>
            </a:xfrm>
          </p:grpSpPr>
          <mc:AlternateContent xmlns:mc="http://schemas.openxmlformats.org/markup-compatibility/2006" xmlns:a14="http://schemas.microsoft.com/office/drawing/2010/main">
            <mc:Choice Requires="a14">
              <p:sp>
                <p:nvSpPr>
                  <p:cNvPr id="266" name="TextBox 265">
                    <a:extLst>
                      <a:ext uri="{FF2B5EF4-FFF2-40B4-BE49-F238E27FC236}">
                        <a16:creationId xmlns:a16="http://schemas.microsoft.com/office/drawing/2014/main" id="{90056594-3799-D740-A38B-AB2EEDC557F4}"/>
                      </a:ext>
                    </a:extLst>
                  </p:cNvPr>
                  <p:cNvSpPr txBox="1"/>
                  <p:nvPr/>
                </p:nvSpPr>
                <p:spPr>
                  <a:xfrm>
                    <a:off x="4196621" y="2661917"/>
                    <a:ext cx="1534068" cy="389513"/>
                  </a:xfrm>
                  <a:prstGeom prst="ellipse">
                    <a:avLst/>
                  </a:prstGeom>
                  <a:solidFill>
                    <a:schemeClr val="accent2"/>
                  </a:solidFill>
                  <a:ln>
                    <a:solidFill>
                      <a:schemeClr val="tx1"/>
                    </a:solidFill>
                  </a:ln>
                </p:spPr>
                <p:txBody>
                  <a:bodyPr wrap="none" lIns="0" tIns="0" rIns="0" bIns="0" rtlCol="0">
                    <a:spAutoFit/>
                  </a:bodyPr>
                  <a:lstStyle/>
                  <a:p>
                    <a:pPr marL="15875"/>
                    <a14:m>
                      <m:oMathPara xmlns:m="http://schemas.openxmlformats.org/officeDocument/2006/math">
                        <m:oMathParaPr>
                          <m:jc m:val="centerGroup"/>
                        </m:oMathParaPr>
                        <m:oMath xmlns:m="http://schemas.openxmlformats.org/officeDocument/2006/math">
                          <m:r>
                            <a:rPr lang="en-GB" i="1" smtClean="0">
                              <a:solidFill>
                                <a:schemeClr val="bg1"/>
                              </a:solidFill>
                              <a:latin typeface="Cambria Math" charset="0"/>
                            </a:rPr>
                            <m:t>𝑁𝑎𝑡</m:t>
                          </m:r>
                          <m:r>
                            <m:rPr>
                              <m:nor/>
                            </m:rPr>
                            <a:rPr lang="en-GB">
                              <a:solidFill>
                                <a:schemeClr val="bg1"/>
                              </a:solidFill>
                              <a:latin typeface="Cambria Math" charset="0"/>
                            </a:rPr>
                            <m:t>.</m:t>
                          </m:r>
                          <m:r>
                            <a:rPr lang="en-GB" i="1">
                              <a:solidFill>
                                <a:schemeClr val="bg1"/>
                              </a:solidFill>
                              <a:latin typeface="Cambria Math" panose="02040503050406030204" pitchFamily="18" charset="0"/>
                            </a:rPr>
                            <m:t>𝑓𝑙𝑜𝑜𝑑</m:t>
                          </m:r>
                        </m:oMath>
                      </m:oMathPara>
                    </a14:m>
                    <a:endParaRPr lang="en-GB" dirty="0">
                      <a:solidFill>
                        <a:schemeClr val="bg1"/>
                      </a:solidFill>
                    </a:endParaRPr>
                  </a:p>
                </p:txBody>
              </p:sp>
            </mc:Choice>
            <mc:Fallback xmlns="">
              <p:sp>
                <p:nvSpPr>
                  <p:cNvPr id="266" name="TextBox 265">
                    <a:extLst>
                      <a:ext uri="{FF2B5EF4-FFF2-40B4-BE49-F238E27FC236}">
                        <a16:creationId xmlns:a16="http://schemas.microsoft.com/office/drawing/2014/main" id="{90056594-3799-D740-A38B-AB2EEDC557F4}"/>
                      </a:ext>
                    </a:extLst>
                  </p:cNvPr>
                  <p:cNvSpPr txBox="1">
                    <a:spLocks noRot="1" noChangeAspect="1" noMove="1" noResize="1" noEditPoints="1" noAdjustHandles="1" noChangeArrowheads="1" noChangeShapeType="1" noTextEdit="1"/>
                  </p:cNvSpPr>
                  <p:nvPr/>
                </p:nvSpPr>
                <p:spPr>
                  <a:xfrm>
                    <a:off x="4196621" y="2661917"/>
                    <a:ext cx="1534068" cy="389513"/>
                  </a:xfrm>
                  <a:prstGeom prst="ellipse">
                    <a:avLst/>
                  </a:prstGeom>
                  <a:blipFill>
                    <a:blip r:embed="rId17"/>
                    <a:stretch>
                      <a:fillRect b="-6061"/>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67" name="TextBox 266">
                    <a:extLst>
                      <a:ext uri="{FF2B5EF4-FFF2-40B4-BE49-F238E27FC236}">
                        <a16:creationId xmlns:a16="http://schemas.microsoft.com/office/drawing/2014/main" id="{7785167C-17E0-854F-AF16-56F54A2DBC90}"/>
                      </a:ext>
                    </a:extLst>
                  </p:cNvPr>
                  <p:cNvSpPr txBox="1"/>
                  <p:nvPr/>
                </p:nvSpPr>
                <p:spPr>
                  <a:xfrm>
                    <a:off x="6514831" y="2661917"/>
                    <a:ext cx="1289721" cy="389513"/>
                  </a:xfrm>
                  <a:prstGeom prst="ellipse">
                    <a:avLst/>
                  </a:prstGeom>
                  <a:solidFill>
                    <a:schemeClr val="accent2"/>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i="1" smtClean="0">
                              <a:solidFill>
                                <a:schemeClr val="bg1"/>
                              </a:solidFill>
                              <a:latin typeface="Cambria Math" panose="02040503050406030204" pitchFamily="18" charset="0"/>
                            </a:rPr>
                            <m:t>𝑁𝑎𝑡</m:t>
                          </m:r>
                          <m:r>
                            <m:rPr>
                              <m:nor/>
                            </m:rPr>
                            <a:rPr lang="en-GB">
                              <a:solidFill>
                                <a:schemeClr val="bg1"/>
                              </a:solidFill>
                              <a:latin typeface="Cambria Math" charset="0"/>
                            </a:rPr>
                            <m:t>.</m:t>
                          </m:r>
                          <m:r>
                            <a:rPr lang="en-GB" i="1">
                              <a:solidFill>
                                <a:schemeClr val="bg1"/>
                              </a:solidFill>
                              <a:latin typeface="Cambria Math" panose="02040503050406030204" pitchFamily="18" charset="0"/>
                            </a:rPr>
                            <m:t>𝑓𝑖𝑟𝑒</m:t>
                          </m:r>
                        </m:oMath>
                      </m:oMathPara>
                    </a14:m>
                    <a:endParaRPr lang="en-GB" dirty="0">
                      <a:solidFill>
                        <a:schemeClr val="bg1"/>
                      </a:solidFill>
                    </a:endParaRPr>
                  </a:p>
                </p:txBody>
              </p:sp>
            </mc:Choice>
            <mc:Fallback xmlns="">
              <p:sp>
                <p:nvSpPr>
                  <p:cNvPr id="267" name="TextBox 266">
                    <a:extLst>
                      <a:ext uri="{FF2B5EF4-FFF2-40B4-BE49-F238E27FC236}">
                        <a16:creationId xmlns:a16="http://schemas.microsoft.com/office/drawing/2014/main" id="{7785167C-17E0-854F-AF16-56F54A2DBC90}"/>
                      </a:ext>
                    </a:extLst>
                  </p:cNvPr>
                  <p:cNvSpPr txBox="1">
                    <a:spLocks noRot="1" noChangeAspect="1" noMove="1" noResize="1" noEditPoints="1" noAdjustHandles="1" noChangeArrowheads="1" noChangeShapeType="1" noTextEdit="1"/>
                  </p:cNvSpPr>
                  <p:nvPr/>
                </p:nvSpPr>
                <p:spPr>
                  <a:xfrm>
                    <a:off x="6514831" y="2661917"/>
                    <a:ext cx="1289721" cy="389513"/>
                  </a:xfrm>
                  <a:prstGeom prst="ellipse">
                    <a:avLst/>
                  </a:prstGeom>
                  <a:blipFill>
                    <a:blip r:embed="rId18"/>
                    <a:stretch>
                      <a:fillRect b="-6061"/>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68" name="TextBox 267">
                    <a:extLst>
                      <a:ext uri="{FF2B5EF4-FFF2-40B4-BE49-F238E27FC236}">
                        <a16:creationId xmlns:a16="http://schemas.microsoft.com/office/drawing/2014/main" id="{8D050888-49F8-B842-96E3-FCCE029ABB4E}"/>
                      </a:ext>
                    </a:extLst>
                  </p:cNvPr>
                  <p:cNvSpPr txBox="1"/>
                  <p:nvPr/>
                </p:nvSpPr>
                <p:spPr>
                  <a:xfrm>
                    <a:off x="3944884" y="5150919"/>
                    <a:ext cx="1609807" cy="389513"/>
                  </a:xfrm>
                  <a:prstGeom prst="ellipse">
                    <a:avLst/>
                  </a:prstGeom>
                  <a:solidFill>
                    <a:srgbClr val="7030A0"/>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i="1" smtClean="0">
                              <a:solidFill>
                                <a:schemeClr val="bg1"/>
                              </a:solidFill>
                              <a:latin typeface="Cambria Math" charset="0"/>
                            </a:rPr>
                            <m:t>𝑇𝑟𝑎𝑣𝑒𝑙</m:t>
                          </m:r>
                          <m:r>
                            <m:rPr>
                              <m:nor/>
                            </m:rPr>
                            <a:rPr lang="en-GB">
                              <a:solidFill>
                                <a:schemeClr val="bg1"/>
                              </a:solidFill>
                              <a:latin typeface="Cambria Math" charset="0"/>
                            </a:rPr>
                            <m:t>.</m:t>
                          </m:r>
                          <m:r>
                            <a:rPr lang="en-GB" i="1" smtClean="0">
                              <a:solidFill>
                                <a:schemeClr val="bg1"/>
                              </a:solidFill>
                              <a:latin typeface="Cambria Math" charset="0"/>
                            </a:rPr>
                            <m:t>𝑒𝑣𝑒</m:t>
                          </m:r>
                        </m:oMath>
                      </m:oMathPara>
                    </a14:m>
                    <a:endParaRPr lang="en-GB" dirty="0">
                      <a:solidFill>
                        <a:schemeClr val="bg1"/>
                      </a:solidFill>
                    </a:endParaRPr>
                  </a:p>
                </p:txBody>
              </p:sp>
            </mc:Choice>
            <mc:Fallback xmlns="">
              <p:sp>
                <p:nvSpPr>
                  <p:cNvPr id="268" name="TextBox 267">
                    <a:extLst>
                      <a:ext uri="{FF2B5EF4-FFF2-40B4-BE49-F238E27FC236}">
                        <a16:creationId xmlns:a16="http://schemas.microsoft.com/office/drawing/2014/main" id="{8D050888-49F8-B842-96E3-FCCE029ABB4E}"/>
                      </a:ext>
                    </a:extLst>
                  </p:cNvPr>
                  <p:cNvSpPr txBox="1">
                    <a:spLocks noRot="1" noChangeAspect="1" noMove="1" noResize="1" noEditPoints="1" noAdjustHandles="1" noChangeArrowheads="1" noChangeShapeType="1" noTextEdit="1"/>
                  </p:cNvSpPr>
                  <p:nvPr/>
                </p:nvSpPr>
                <p:spPr>
                  <a:xfrm>
                    <a:off x="3944884" y="5150919"/>
                    <a:ext cx="1609807" cy="389513"/>
                  </a:xfrm>
                  <a:prstGeom prst="ellipse">
                    <a:avLst/>
                  </a:prstGeom>
                  <a:blipFill>
                    <a:blip r:embed="rId19"/>
                    <a:stretch>
                      <a:fillRect/>
                    </a:stretch>
                  </a:blipFill>
                  <a:ln>
                    <a:solidFill>
                      <a:schemeClr val="tx1"/>
                    </a:solidFill>
                  </a:ln>
                </p:spPr>
                <p:txBody>
                  <a:bodyPr/>
                  <a:lstStyle/>
                  <a:p>
                    <a:r>
                      <a:rPr lang="en-GB">
                        <a:noFill/>
                      </a:rPr>
                      <a:t> </a:t>
                    </a:r>
                  </a:p>
                </p:txBody>
              </p:sp>
            </mc:Fallback>
          </mc:AlternateContent>
          <p:cxnSp>
            <p:nvCxnSpPr>
              <p:cNvPr id="269" name="Straight Connector 268">
                <a:extLst>
                  <a:ext uri="{FF2B5EF4-FFF2-40B4-BE49-F238E27FC236}">
                    <a16:creationId xmlns:a16="http://schemas.microsoft.com/office/drawing/2014/main" id="{2A7D6B6A-685E-3E4A-BBC0-CE9A7F09F854}"/>
                  </a:ext>
                </a:extLst>
              </p:cNvPr>
              <p:cNvCxnSpPr>
                <a:cxnSpLocks/>
                <a:stCxn id="319" idx="1"/>
                <a:endCxn id="266" idx="6"/>
              </p:cNvCxnSpPr>
              <p:nvPr/>
            </p:nvCxnSpPr>
            <p:spPr>
              <a:xfrm flipH="1">
                <a:off x="5730689" y="2856673"/>
                <a:ext cx="139616"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4C12867F-6C99-5146-9C38-B2918334EF00}"/>
                  </a:ext>
                </a:extLst>
              </p:cNvPr>
              <p:cNvCxnSpPr>
                <a:cxnSpLocks/>
                <a:stCxn id="268" idx="0"/>
                <a:endCxn id="317" idx="2"/>
              </p:cNvCxnSpPr>
              <p:nvPr/>
            </p:nvCxnSpPr>
            <p:spPr>
              <a:xfrm flipV="1">
                <a:off x="4749788" y="4737872"/>
                <a:ext cx="4946" cy="4130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a:extLst>
                  <a:ext uri="{FF2B5EF4-FFF2-40B4-BE49-F238E27FC236}">
                    <a16:creationId xmlns:a16="http://schemas.microsoft.com/office/drawing/2014/main" id="{13C0E21F-5D04-E540-901D-F1FF64C0550F}"/>
                  </a:ext>
                </a:extLst>
              </p:cNvPr>
              <p:cNvCxnSpPr>
                <a:cxnSpLocks/>
                <a:stCxn id="299" idx="4"/>
                <a:endCxn id="315" idx="0"/>
              </p:cNvCxnSpPr>
              <p:nvPr/>
            </p:nvCxnSpPr>
            <p:spPr>
              <a:xfrm flipH="1">
                <a:off x="5205145" y="3862567"/>
                <a:ext cx="884440" cy="7329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2" name="Straight Connector 271">
                <a:extLst>
                  <a:ext uri="{FF2B5EF4-FFF2-40B4-BE49-F238E27FC236}">
                    <a16:creationId xmlns:a16="http://schemas.microsoft.com/office/drawing/2014/main" id="{C1FD744D-F50E-1F48-B5E3-6F75ED5629E5}"/>
                  </a:ext>
                </a:extLst>
              </p:cNvPr>
              <p:cNvCxnSpPr>
                <a:cxnSpLocks/>
                <a:stCxn id="298" idx="2"/>
                <a:endCxn id="315" idx="3"/>
              </p:cNvCxnSpPr>
              <p:nvPr/>
            </p:nvCxnSpPr>
            <p:spPr>
              <a:xfrm flipH="1">
                <a:off x="5277145" y="4665872"/>
                <a:ext cx="141017" cy="16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3" name="Straight Connector 272">
                <a:extLst>
                  <a:ext uri="{FF2B5EF4-FFF2-40B4-BE49-F238E27FC236}">
                    <a16:creationId xmlns:a16="http://schemas.microsoft.com/office/drawing/2014/main" id="{80C866B7-C0EA-9B45-A083-D9B9053DBEEB}"/>
                  </a:ext>
                </a:extLst>
              </p:cNvPr>
              <p:cNvCxnSpPr>
                <a:cxnSpLocks/>
                <a:stCxn id="317" idx="0"/>
                <a:endCxn id="299" idx="4"/>
              </p:cNvCxnSpPr>
              <p:nvPr/>
            </p:nvCxnSpPr>
            <p:spPr>
              <a:xfrm flipV="1">
                <a:off x="4754734" y="3862567"/>
                <a:ext cx="1334851" cy="7313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74" name="Group 273">
                <a:extLst>
                  <a:ext uri="{FF2B5EF4-FFF2-40B4-BE49-F238E27FC236}">
                    <a16:creationId xmlns:a16="http://schemas.microsoft.com/office/drawing/2014/main" id="{46CD3536-7087-D64F-B4DD-87DAC636155C}"/>
                  </a:ext>
                </a:extLst>
              </p:cNvPr>
              <p:cNvGrpSpPr/>
              <p:nvPr/>
            </p:nvGrpSpPr>
            <p:grpSpPr>
              <a:xfrm>
                <a:off x="5852909" y="2560892"/>
                <a:ext cx="190052" cy="367781"/>
                <a:chOff x="6667403" y="2704840"/>
                <a:chExt cx="190052" cy="367781"/>
              </a:xfrm>
            </p:grpSpPr>
            <p:sp>
              <p:nvSpPr>
                <p:cNvPr id="319" name="Rectangle 318">
                  <a:extLst>
                    <a:ext uri="{FF2B5EF4-FFF2-40B4-BE49-F238E27FC236}">
                      <a16:creationId xmlns:a16="http://schemas.microsoft.com/office/drawing/2014/main" id="{66B3D11A-4FB8-D242-896E-A85F3331BE79}"/>
                    </a:ext>
                  </a:extLst>
                </p:cNvPr>
                <p:cNvSpPr/>
                <p:nvPr/>
              </p:nvSpPr>
              <p:spPr>
                <a:xfrm>
                  <a:off x="6684799" y="2928621"/>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mc:AlternateContent xmlns:mc="http://schemas.openxmlformats.org/markup-compatibility/2006" xmlns:a14="http://schemas.microsoft.com/office/drawing/2010/main">
              <mc:Choice Requires="a14">
                <p:sp>
                  <p:nvSpPr>
                    <p:cNvPr id="320" name="TextBox 319">
                      <a:extLst>
                        <a:ext uri="{FF2B5EF4-FFF2-40B4-BE49-F238E27FC236}">
                          <a16:creationId xmlns:a16="http://schemas.microsoft.com/office/drawing/2014/main" id="{CC60D67F-57D8-AC4E-89DA-6225D1B96EB4}"/>
                        </a:ext>
                      </a:extLst>
                    </p:cNvPr>
                    <p:cNvSpPr txBox="1"/>
                    <p:nvPr/>
                  </p:nvSpPr>
                  <p:spPr>
                    <a:xfrm>
                      <a:off x="6667403" y="2704840"/>
                      <a:ext cx="190052"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1</m:t>
                                </m:r>
                              </m:sub>
                            </m:sSub>
                          </m:oMath>
                        </m:oMathPara>
                      </a14:m>
                      <a:endParaRPr lang="en-GB" sz="1400" dirty="0">
                        <a:solidFill>
                          <a:schemeClr val="tx1"/>
                        </a:solidFill>
                      </a:endParaRPr>
                    </a:p>
                  </p:txBody>
                </p:sp>
              </mc:Choice>
              <mc:Fallback xmlns="">
                <p:sp>
                  <p:nvSpPr>
                    <p:cNvPr id="320" name="TextBox 319">
                      <a:extLst>
                        <a:ext uri="{FF2B5EF4-FFF2-40B4-BE49-F238E27FC236}">
                          <a16:creationId xmlns:a16="http://schemas.microsoft.com/office/drawing/2014/main" id="{CC60D67F-57D8-AC4E-89DA-6225D1B96EB4}"/>
                        </a:ext>
                      </a:extLst>
                    </p:cNvPr>
                    <p:cNvSpPr txBox="1">
                      <a:spLocks noRot="1" noChangeAspect="1" noMove="1" noResize="1" noEditPoints="1" noAdjustHandles="1" noChangeArrowheads="1" noChangeShapeType="1" noTextEdit="1"/>
                    </p:cNvSpPr>
                    <p:nvPr/>
                  </p:nvSpPr>
                  <p:spPr>
                    <a:xfrm>
                      <a:off x="6667403" y="2704840"/>
                      <a:ext cx="190052" cy="215444"/>
                    </a:xfrm>
                    <a:prstGeom prst="rect">
                      <a:avLst/>
                    </a:prstGeom>
                    <a:blipFill>
                      <a:blip r:embed="rId20"/>
                      <a:stretch>
                        <a:fillRect l="-37500" b="-33333"/>
                      </a:stretch>
                    </a:blipFill>
                  </p:spPr>
                  <p:txBody>
                    <a:bodyPr/>
                    <a:lstStyle/>
                    <a:p>
                      <a:r>
                        <a:rPr lang="en-GB">
                          <a:noFill/>
                        </a:rPr>
                        <a:t> </a:t>
                      </a:r>
                    </a:p>
                  </p:txBody>
                </p:sp>
              </mc:Fallback>
            </mc:AlternateContent>
          </p:grpSp>
          <p:grpSp>
            <p:nvGrpSpPr>
              <p:cNvPr id="275" name="Group 274">
                <a:extLst>
                  <a:ext uri="{FF2B5EF4-FFF2-40B4-BE49-F238E27FC236}">
                    <a16:creationId xmlns:a16="http://schemas.microsoft.com/office/drawing/2014/main" id="{3875576A-07BE-B246-9795-0B3FCCBA4E9E}"/>
                  </a:ext>
                </a:extLst>
              </p:cNvPr>
              <p:cNvGrpSpPr/>
              <p:nvPr/>
            </p:nvGrpSpPr>
            <p:grpSpPr>
              <a:xfrm>
                <a:off x="4652677" y="4361728"/>
                <a:ext cx="194219" cy="376144"/>
                <a:chOff x="5467171" y="4505676"/>
                <a:chExt cx="194219" cy="376144"/>
              </a:xfrm>
            </p:grpSpPr>
            <p:sp>
              <p:nvSpPr>
                <p:cNvPr id="317" name="Rectangle 316">
                  <a:extLst>
                    <a:ext uri="{FF2B5EF4-FFF2-40B4-BE49-F238E27FC236}">
                      <a16:creationId xmlns:a16="http://schemas.microsoft.com/office/drawing/2014/main" id="{B2ECA8FD-B97D-E14C-96E7-E1341F36B55F}"/>
                    </a:ext>
                  </a:extLst>
                </p:cNvPr>
                <p:cNvSpPr/>
                <p:nvPr/>
              </p:nvSpPr>
              <p:spPr>
                <a:xfrm>
                  <a:off x="5497228" y="4737820"/>
                  <a:ext cx="144000" cy="14400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mc:AlternateContent xmlns:mc="http://schemas.openxmlformats.org/markup-compatibility/2006" xmlns:a14="http://schemas.microsoft.com/office/drawing/2010/main">
              <mc:Choice Requires="a14">
                <p:sp>
                  <p:nvSpPr>
                    <p:cNvPr id="318" name="TextBox 317">
                      <a:extLst>
                        <a:ext uri="{FF2B5EF4-FFF2-40B4-BE49-F238E27FC236}">
                          <a16:creationId xmlns:a16="http://schemas.microsoft.com/office/drawing/2014/main" id="{E4C2BF7B-AC03-E84B-B967-FDCF2E2BDCD4}"/>
                        </a:ext>
                      </a:extLst>
                    </p:cNvPr>
                    <p:cNvSpPr txBox="1"/>
                    <p:nvPr/>
                  </p:nvSpPr>
                  <p:spPr>
                    <a:xfrm>
                      <a:off x="5467171" y="4505676"/>
                      <a:ext cx="194219"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2</m:t>
                                </m:r>
                              </m:sub>
                            </m:sSub>
                          </m:oMath>
                        </m:oMathPara>
                      </a14:m>
                      <a:endParaRPr lang="en-GB" sz="1400" dirty="0">
                        <a:solidFill>
                          <a:schemeClr val="tx1"/>
                        </a:solidFill>
                      </a:endParaRPr>
                    </a:p>
                  </p:txBody>
                </p:sp>
              </mc:Choice>
              <mc:Fallback xmlns="">
                <p:sp>
                  <p:nvSpPr>
                    <p:cNvPr id="318" name="TextBox 317">
                      <a:extLst>
                        <a:ext uri="{FF2B5EF4-FFF2-40B4-BE49-F238E27FC236}">
                          <a16:creationId xmlns:a16="http://schemas.microsoft.com/office/drawing/2014/main" id="{E4C2BF7B-AC03-E84B-B967-FDCF2E2BDCD4}"/>
                        </a:ext>
                      </a:extLst>
                    </p:cNvPr>
                    <p:cNvSpPr txBox="1">
                      <a:spLocks noRot="1" noChangeAspect="1" noMove="1" noResize="1" noEditPoints="1" noAdjustHandles="1" noChangeArrowheads="1" noChangeShapeType="1" noTextEdit="1"/>
                    </p:cNvSpPr>
                    <p:nvPr/>
                  </p:nvSpPr>
                  <p:spPr>
                    <a:xfrm>
                      <a:off x="5467171" y="4505676"/>
                      <a:ext cx="194219" cy="215444"/>
                    </a:xfrm>
                    <a:prstGeom prst="rect">
                      <a:avLst/>
                    </a:prstGeom>
                    <a:blipFill>
                      <a:blip r:embed="rId21"/>
                      <a:stretch>
                        <a:fillRect l="-37500" b="-33333"/>
                      </a:stretch>
                    </a:blipFill>
                  </p:spPr>
                  <p:txBody>
                    <a:bodyPr/>
                    <a:lstStyle/>
                    <a:p>
                      <a:r>
                        <a:rPr lang="en-GB">
                          <a:noFill/>
                        </a:rPr>
                        <a:t> </a:t>
                      </a:r>
                    </a:p>
                  </p:txBody>
                </p:sp>
              </mc:Fallback>
            </mc:AlternateContent>
          </p:grpSp>
          <p:grpSp>
            <p:nvGrpSpPr>
              <p:cNvPr id="276" name="Group 275">
                <a:extLst>
                  <a:ext uri="{FF2B5EF4-FFF2-40B4-BE49-F238E27FC236}">
                    <a16:creationId xmlns:a16="http://schemas.microsoft.com/office/drawing/2014/main" id="{A7CBF1A8-C6F2-B843-B981-958B34E5B5C2}"/>
                  </a:ext>
                </a:extLst>
              </p:cNvPr>
              <p:cNvGrpSpPr/>
              <p:nvPr/>
            </p:nvGrpSpPr>
            <p:grpSpPr>
              <a:xfrm>
                <a:off x="5113863" y="4362082"/>
                <a:ext cx="194219" cy="377457"/>
                <a:chOff x="5928357" y="4506030"/>
                <a:chExt cx="194219" cy="377457"/>
              </a:xfrm>
            </p:grpSpPr>
            <p:sp>
              <p:nvSpPr>
                <p:cNvPr id="315" name="Rectangle 314">
                  <a:extLst>
                    <a:ext uri="{FF2B5EF4-FFF2-40B4-BE49-F238E27FC236}">
                      <a16:creationId xmlns:a16="http://schemas.microsoft.com/office/drawing/2014/main" id="{8EAFBED4-D924-1943-86CC-CBB1274E058C}"/>
                    </a:ext>
                  </a:extLst>
                </p:cNvPr>
                <p:cNvSpPr/>
                <p:nvPr/>
              </p:nvSpPr>
              <p:spPr>
                <a:xfrm>
                  <a:off x="5947639" y="4739487"/>
                  <a:ext cx="144000" cy="144000"/>
                </a:xfrm>
                <a:prstGeom prst="rect">
                  <a:avLst/>
                </a:prstGeom>
                <a:solidFill>
                  <a:schemeClr val="tx1">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lumMod val="40000"/>
                        <a:lumOff val="60000"/>
                      </a:schemeClr>
                    </a:solidFill>
                  </a:endParaRPr>
                </a:p>
              </p:txBody>
            </p:sp>
            <mc:AlternateContent xmlns:mc="http://schemas.openxmlformats.org/markup-compatibility/2006" xmlns:a14="http://schemas.microsoft.com/office/drawing/2010/main">
              <mc:Choice Requires="a14">
                <p:sp>
                  <p:nvSpPr>
                    <p:cNvPr id="316" name="TextBox 315">
                      <a:extLst>
                        <a:ext uri="{FF2B5EF4-FFF2-40B4-BE49-F238E27FC236}">
                          <a16:creationId xmlns:a16="http://schemas.microsoft.com/office/drawing/2014/main" id="{D3126372-C487-F04A-B923-ECDB908F31CD}"/>
                        </a:ext>
                      </a:extLst>
                    </p:cNvPr>
                    <p:cNvSpPr txBox="1"/>
                    <p:nvPr/>
                  </p:nvSpPr>
                  <p:spPr>
                    <a:xfrm>
                      <a:off x="5928357" y="4506030"/>
                      <a:ext cx="194219"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3</m:t>
                                </m:r>
                              </m:sub>
                            </m:sSub>
                          </m:oMath>
                        </m:oMathPara>
                      </a14:m>
                      <a:endParaRPr lang="en-GB" sz="1400" dirty="0">
                        <a:solidFill>
                          <a:schemeClr val="tx1"/>
                        </a:solidFill>
                      </a:endParaRPr>
                    </a:p>
                  </p:txBody>
                </p:sp>
              </mc:Choice>
              <mc:Fallback xmlns="">
                <p:sp>
                  <p:nvSpPr>
                    <p:cNvPr id="316" name="TextBox 315">
                      <a:extLst>
                        <a:ext uri="{FF2B5EF4-FFF2-40B4-BE49-F238E27FC236}">
                          <a16:creationId xmlns:a16="http://schemas.microsoft.com/office/drawing/2014/main" id="{D3126372-C487-F04A-B923-ECDB908F31CD}"/>
                        </a:ext>
                      </a:extLst>
                    </p:cNvPr>
                    <p:cNvSpPr txBox="1">
                      <a:spLocks noRot="1" noChangeAspect="1" noMove="1" noResize="1" noEditPoints="1" noAdjustHandles="1" noChangeArrowheads="1" noChangeShapeType="1" noTextEdit="1"/>
                    </p:cNvSpPr>
                    <p:nvPr/>
                  </p:nvSpPr>
                  <p:spPr>
                    <a:xfrm>
                      <a:off x="5928357" y="4506030"/>
                      <a:ext cx="194219" cy="215444"/>
                    </a:xfrm>
                    <a:prstGeom prst="rect">
                      <a:avLst/>
                    </a:prstGeom>
                    <a:blipFill>
                      <a:blip r:embed="rId22"/>
                      <a:stretch>
                        <a:fillRect l="-35294" b="-33333"/>
                      </a:stretch>
                    </a:blipFill>
                  </p:spPr>
                  <p:txBody>
                    <a:bodyPr/>
                    <a:lstStyle/>
                    <a:p>
                      <a:r>
                        <a:rPr lang="en-GB">
                          <a:noFill/>
                        </a:rPr>
                        <a:t> </a:t>
                      </a:r>
                    </a:p>
                  </p:txBody>
                </p:sp>
              </mc:Fallback>
            </mc:AlternateContent>
          </p:grpSp>
          <p:cxnSp>
            <p:nvCxnSpPr>
              <p:cNvPr id="277" name="Straight Connector 276">
                <a:extLst>
                  <a:ext uri="{FF2B5EF4-FFF2-40B4-BE49-F238E27FC236}">
                    <a16:creationId xmlns:a16="http://schemas.microsoft.com/office/drawing/2014/main" id="{9086FF74-B394-3147-93B3-9FA96800B756}"/>
                  </a:ext>
                </a:extLst>
              </p:cNvPr>
              <p:cNvCxnSpPr>
                <a:cxnSpLocks/>
                <a:stCxn id="267" idx="2"/>
                <a:endCxn id="313" idx="3"/>
              </p:cNvCxnSpPr>
              <p:nvPr/>
            </p:nvCxnSpPr>
            <p:spPr>
              <a:xfrm flipH="1" flipV="1">
                <a:off x="6306202" y="2856673"/>
                <a:ext cx="208629"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8" name="Straight Connector 277">
                <a:extLst>
                  <a:ext uri="{FF2B5EF4-FFF2-40B4-BE49-F238E27FC236}">
                    <a16:creationId xmlns:a16="http://schemas.microsoft.com/office/drawing/2014/main" id="{1C5D88CC-0477-5A46-A8B3-B5A25A745E21}"/>
                  </a:ext>
                </a:extLst>
              </p:cNvPr>
              <p:cNvCxnSpPr>
                <a:cxnSpLocks/>
                <a:stCxn id="299" idx="0"/>
                <a:endCxn id="313" idx="2"/>
              </p:cNvCxnSpPr>
              <p:nvPr/>
            </p:nvCxnSpPr>
            <p:spPr>
              <a:xfrm flipV="1">
                <a:off x="6089585" y="2928673"/>
                <a:ext cx="144617" cy="544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9" name="Straight Connector 278">
                <a:extLst>
                  <a:ext uri="{FF2B5EF4-FFF2-40B4-BE49-F238E27FC236}">
                    <a16:creationId xmlns:a16="http://schemas.microsoft.com/office/drawing/2014/main" id="{133518DF-270E-004F-BB83-97DFA34A2B7D}"/>
                  </a:ext>
                </a:extLst>
              </p:cNvPr>
              <p:cNvCxnSpPr>
                <a:cxnSpLocks/>
                <a:stCxn id="311" idx="3"/>
                <a:endCxn id="266" idx="2"/>
              </p:cNvCxnSpPr>
              <p:nvPr/>
            </p:nvCxnSpPr>
            <p:spPr>
              <a:xfrm>
                <a:off x="4011827" y="2856673"/>
                <a:ext cx="18479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0" name="Straight Connector 279">
                <a:extLst>
                  <a:ext uri="{FF2B5EF4-FFF2-40B4-BE49-F238E27FC236}">
                    <a16:creationId xmlns:a16="http://schemas.microsoft.com/office/drawing/2014/main" id="{0337A658-C7C1-D24E-A836-7873F9E0261C}"/>
                  </a:ext>
                </a:extLst>
              </p:cNvPr>
              <p:cNvCxnSpPr>
                <a:cxnSpLocks/>
                <a:stCxn id="267" idx="6"/>
                <a:endCxn id="309" idx="1"/>
              </p:cNvCxnSpPr>
              <p:nvPr/>
            </p:nvCxnSpPr>
            <p:spPr>
              <a:xfrm flipV="1">
                <a:off x="7804552" y="2856673"/>
                <a:ext cx="18479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1" name="Straight Connector 280">
                <a:extLst>
                  <a:ext uri="{FF2B5EF4-FFF2-40B4-BE49-F238E27FC236}">
                    <a16:creationId xmlns:a16="http://schemas.microsoft.com/office/drawing/2014/main" id="{9A37AA32-30D8-BE41-BA52-009CB5F8105C}"/>
                  </a:ext>
                </a:extLst>
              </p:cNvPr>
              <p:cNvCxnSpPr>
                <a:cxnSpLocks/>
                <a:stCxn id="295" idx="4"/>
                <a:endCxn id="319" idx="0"/>
              </p:cNvCxnSpPr>
              <p:nvPr/>
            </p:nvCxnSpPr>
            <p:spPr>
              <a:xfrm flipH="1">
                <a:off x="5942305" y="2488892"/>
                <a:ext cx="153253" cy="2957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2" name="Straight Connector 281">
                <a:extLst>
                  <a:ext uri="{FF2B5EF4-FFF2-40B4-BE49-F238E27FC236}">
                    <a16:creationId xmlns:a16="http://schemas.microsoft.com/office/drawing/2014/main" id="{1073F58D-E0B6-854E-BD13-FB463E69F604}"/>
                  </a:ext>
                </a:extLst>
              </p:cNvPr>
              <p:cNvCxnSpPr>
                <a:cxnSpLocks/>
                <a:stCxn id="295" idx="4"/>
                <a:endCxn id="313" idx="0"/>
              </p:cNvCxnSpPr>
              <p:nvPr/>
            </p:nvCxnSpPr>
            <p:spPr>
              <a:xfrm>
                <a:off x="6095558" y="2488892"/>
                <a:ext cx="138644" cy="2957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a:extLst>
                  <a:ext uri="{FF2B5EF4-FFF2-40B4-BE49-F238E27FC236}">
                    <a16:creationId xmlns:a16="http://schemas.microsoft.com/office/drawing/2014/main" id="{6AB78B57-13F3-FE4C-A305-9A9BC89C732C}"/>
                  </a:ext>
                </a:extLst>
              </p:cNvPr>
              <p:cNvCxnSpPr>
                <a:cxnSpLocks/>
                <a:stCxn id="311" idx="3"/>
                <a:endCxn id="296" idx="3"/>
              </p:cNvCxnSpPr>
              <p:nvPr/>
            </p:nvCxnSpPr>
            <p:spPr>
              <a:xfrm flipV="1">
                <a:off x="4011827" y="1973242"/>
                <a:ext cx="1578483" cy="8834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4" name="Straight Connector 283">
                <a:extLst>
                  <a:ext uri="{FF2B5EF4-FFF2-40B4-BE49-F238E27FC236}">
                    <a16:creationId xmlns:a16="http://schemas.microsoft.com/office/drawing/2014/main" id="{9C29D62B-9EC4-3845-A7F7-B9332238FDEF}"/>
                  </a:ext>
                </a:extLst>
              </p:cNvPr>
              <p:cNvCxnSpPr>
                <a:cxnSpLocks/>
                <a:stCxn id="296" idx="5"/>
                <a:endCxn id="309" idx="1"/>
              </p:cNvCxnSpPr>
              <p:nvPr/>
            </p:nvCxnSpPr>
            <p:spPr>
              <a:xfrm>
                <a:off x="6588861" y="1973242"/>
                <a:ext cx="1400485" cy="8834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5" name="Straight Connector 284">
                <a:extLst>
                  <a:ext uri="{FF2B5EF4-FFF2-40B4-BE49-F238E27FC236}">
                    <a16:creationId xmlns:a16="http://schemas.microsoft.com/office/drawing/2014/main" id="{A0703BA0-9C79-4E4E-A3A7-EAA783CCA3F0}"/>
                  </a:ext>
                </a:extLst>
              </p:cNvPr>
              <p:cNvCxnSpPr>
                <a:cxnSpLocks/>
                <a:stCxn id="311" idx="3"/>
                <a:endCxn id="299" idx="2"/>
              </p:cNvCxnSpPr>
              <p:nvPr/>
            </p:nvCxnSpPr>
            <p:spPr>
              <a:xfrm>
                <a:off x="4011827" y="2856673"/>
                <a:ext cx="1698433" cy="8111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6" name="Straight Connector 285">
                <a:extLst>
                  <a:ext uri="{FF2B5EF4-FFF2-40B4-BE49-F238E27FC236}">
                    <a16:creationId xmlns:a16="http://schemas.microsoft.com/office/drawing/2014/main" id="{32F381FB-D909-0F4C-9BED-6B747C1F1A44}"/>
                  </a:ext>
                </a:extLst>
              </p:cNvPr>
              <p:cNvCxnSpPr>
                <a:cxnSpLocks/>
                <a:stCxn id="309" idx="1"/>
                <a:endCxn id="299" idx="6"/>
              </p:cNvCxnSpPr>
              <p:nvPr/>
            </p:nvCxnSpPr>
            <p:spPr>
              <a:xfrm flipH="1">
                <a:off x="6468909" y="2856673"/>
                <a:ext cx="1520437" cy="8111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7" name="Straight Connector 286">
                <a:extLst>
                  <a:ext uri="{FF2B5EF4-FFF2-40B4-BE49-F238E27FC236}">
                    <a16:creationId xmlns:a16="http://schemas.microsoft.com/office/drawing/2014/main" id="{7BD12AC0-77D3-F84A-AC8B-CAE0F978BC00}"/>
                  </a:ext>
                </a:extLst>
              </p:cNvPr>
              <p:cNvCxnSpPr>
                <a:cxnSpLocks/>
                <a:stCxn id="315" idx="2"/>
                <a:endCxn id="300" idx="1"/>
              </p:cNvCxnSpPr>
              <p:nvPr/>
            </p:nvCxnSpPr>
            <p:spPr>
              <a:xfrm>
                <a:off x="5205145" y="4739539"/>
                <a:ext cx="455658" cy="2620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8" name="Straight Connector 287">
                <a:extLst>
                  <a:ext uri="{FF2B5EF4-FFF2-40B4-BE49-F238E27FC236}">
                    <a16:creationId xmlns:a16="http://schemas.microsoft.com/office/drawing/2014/main" id="{75FD3349-42DE-4647-8235-67AE3732021A}"/>
                  </a:ext>
                </a:extLst>
              </p:cNvPr>
              <p:cNvCxnSpPr>
                <a:cxnSpLocks/>
                <a:stCxn id="299" idx="4"/>
                <a:endCxn id="307" idx="3"/>
              </p:cNvCxnSpPr>
              <p:nvPr/>
            </p:nvCxnSpPr>
            <p:spPr>
              <a:xfrm>
                <a:off x="6089585" y="3862567"/>
                <a:ext cx="1497515" cy="7912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a:extLst>
                  <a:ext uri="{FF2B5EF4-FFF2-40B4-BE49-F238E27FC236}">
                    <a16:creationId xmlns:a16="http://schemas.microsoft.com/office/drawing/2014/main" id="{490AD368-0675-2243-93F8-EF44EA7A2B78}"/>
                  </a:ext>
                </a:extLst>
              </p:cNvPr>
              <p:cNvCxnSpPr>
                <a:cxnSpLocks/>
                <a:stCxn id="300" idx="7"/>
                <a:endCxn id="307" idx="2"/>
              </p:cNvCxnSpPr>
              <p:nvPr/>
            </p:nvCxnSpPr>
            <p:spPr>
              <a:xfrm flipV="1">
                <a:off x="6542490" y="4725832"/>
                <a:ext cx="972610" cy="2757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0" name="Straight Connector 289">
                <a:extLst>
                  <a:ext uri="{FF2B5EF4-FFF2-40B4-BE49-F238E27FC236}">
                    <a16:creationId xmlns:a16="http://schemas.microsoft.com/office/drawing/2014/main" id="{35142D99-1BF5-B342-AF27-CBC8671BE9BF}"/>
                  </a:ext>
                </a:extLst>
              </p:cNvPr>
              <p:cNvCxnSpPr>
                <a:cxnSpLocks/>
                <a:stCxn id="307" idx="2"/>
                <a:endCxn id="297" idx="0"/>
              </p:cNvCxnSpPr>
              <p:nvPr/>
            </p:nvCxnSpPr>
            <p:spPr>
              <a:xfrm>
                <a:off x="7515100" y="4725832"/>
                <a:ext cx="1" cy="43018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91" name="Group 290">
                <a:extLst>
                  <a:ext uri="{FF2B5EF4-FFF2-40B4-BE49-F238E27FC236}">
                    <a16:creationId xmlns:a16="http://schemas.microsoft.com/office/drawing/2014/main" id="{D3BF38B8-A17D-104B-9709-1ECCC951930D}"/>
                  </a:ext>
                </a:extLst>
              </p:cNvPr>
              <p:cNvGrpSpPr/>
              <p:nvPr/>
            </p:nvGrpSpPr>
            <p:grpSpPr>
              <a:xfrm>
                <a:off x="6136182" y="2560892"/>
                <a:ext cx="190052" cy="367781"/>
                <a:chOff x="6950676" y="2704840"/>
                <a:chExt cx="190052" cy="367781"/>
              </a:xfrm>
            </p:grpSpPr>
            <p:sp>
              <p:nvSpPr>
                <p:cNvPr id="313" name="Rectangle 312">
                  <a:extLst>
                    <a:ext uri="{FF2B5EF4-FFF2-40B4-BE49-F238E27FC236}">
                      <a16:creationId xmlns:a16="http://schemas.microsoft.com/office/drawing/2014/main" id="{6A73CD08-95FD-2A4C-8FB3-1F614200A1CB}"/>
                    </a:ext>
                  </a:extLst>
                </p:cNvPr>
                <p:cNvSpPr/>
                <p:nvPr/>
              </p:nvSpPr>
              <p:spPr>
                <a:xfrm>
                  <a:off x="6976696" y="2928621"/>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mc:AlternateContent xmlns:mc="http://schemas.openxmlformats.org/markup-compatibility/2006" xmlns:a14="http://schemas.microsoft.com/office/drawing/2010/main">
              <mc:Choice Requires="a14">
                <p:sp>
                  <p:nvSpPr>
                    <p:cNvPr id="314" name="TextBox 313">
                      <a:extLst>
                        <a:ext uri="{FF2B5EF4-FFF2-40B4-BE49-F238E27FC236}">
                          <a16:creationId xmlns:a16="http://schemas.microsoft.com/office/drawing/2014/main" id="{2D889CD4-04B8-514F-A238-969C5F150A41}"/>
                        </a:ext>
                      </a:extLst>
                    </p:cNvPr>
                    <p:cNvSpPr txBox="1"/>
                    <p:nvPr/>
                  </p:nvSpPr>
                  <p:spPr>
                    <a:xfrm>
                      <a:off x="6950676" y="2704840"/>
                      <a:ext cx="190052"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i="1" smtClean="0">
                                    <a:solidFill>
                                      <a:schemeClr val="tx1"/>
                                    </a:solidFill>
                                    <a:latin typeface="Cambria Math" panose="02040503050406030204" pitchFamily="18" charset="0"/>
                                  </a:rPr>
                                </m:ctrlPr>
                              </m:sSubPr>
                              <m:e>
                                <m:r>
                                  <a:rPr lang="de-DE" sz="1400" i="1">
                                    <a:solidFill>
                                      <a:schemeClr val="tx1"/>
                                    </a:solidFill>
                                    <a:latin typeface="Cambria Math" panose="02040503050406030204" pitchFamily="18" charset="0"/>
                                  </a:rPr>
                                  <m:t>𝑓</m:t>
                                </m:r>
                              </m:e>
                              <m:sub>
                                <m:r>
                                  <a:rPr lang="de-DE" sz="1400" i="1">
                                    <a:solidFill>
                                      <a:schemeClr val="tx1"/>
                                    </a:solidFill>
                                    <a:latin typeface="Cambria Math" panose="02040503050406030204" pitchFamily="18" charset="0"/>
                                  </a:rPr>
                                  <m:t>1</m:t>
                                </m:r>
                              </m:sub>
                            </m:sSub>
                          </m:oMath>
                        </m:oMathPara>
                      </a14:m>
                      <a:endParaRPr lang="en-GB" sz="1400" dirty="0">
                        <a:solidFill>
                          <a:schemeClr val="tx1"/>
                        </a:solidFill>
                      </a:endParaRPr>
                    </a:p>
                  </p:txBody>
                </p:sp>
              </mc:Choice>
              <mc:Fallback xmlns="">
                <p:sp>
                  <p:nvSpPr>
                    <p:cNvPr id="314" name="TextBox 313">
                      <a:extLst>
                        <a:ext uri="{FF2B5EF4-FFF2-40B4-BE49-F238E27FC236}">
                          <a16:creationId xmlns:a16="http://schemas.microsoft.com/office/drawing/2014/main" id="{2D889CD4-04B8-514F-A238-969C5F150A41}"/>
                        </a:ext>
                      </a:extLst>
                    </p:cNvPr>
                    <p:cNvSpPr txBox="1">
                      <a:spLocks noRot="1" noChangeAspect="1" noMove="1" noResize="1" noEditPoints="1" noAdjustHandles="1" noChangeArrowheads="1" noChangeShapeType="1" noTextEdit="1"/>
                    </p:cNvSpPr>
                    <p:nvPr/>
                  </p:nvSpPr>
                  <p:spPr>
                    <a:xfrm>
                      <a:off x="6950676" y="2704840"/>
                      <a:ext cx="190052" cy="215444"/>
                    </a:xfrm>
                    <a:prstGeom prst="rect">
                      <a:avLst/>
                    </a:prstGeom>
                    <a:blipFill>
                      <a:blip r:embed="rId23"/>
                      <a:stretch>
                        <a:fillRect l="-37500" b="-33333"/>
                      </a:stretch>
                    </a:blipFill>
                  </p:spPr>
                  <p:txBody>
                    <a:bodyPr/>
                    <a:lstStyle/>
                    <a:p>
                      <a:r>
                        <a:rPr lang="en-GB">
                          <a:noFill/>
                        </a:rPr>
                        <a:t> </a:t>
                      </a:r>
                    </a:p>
                  </p:txBody>
                </p:sp>
              </mc:Fallback>
            </mc:AlternateContent>
          </p:grpSp>
          <p:grpSp>
            <p:nvGrpSpPr>
              <p:cNvPr id="292" name="Group 291">
                <a:extLst>
                  <a:ext uri="{FF2B5EF4-FFF2-40B4-BE49-F238E27FC236}">
                    <a16:creationId xmlns:a16="http://schemas.microsoft.com/office/drawing/2014/main" id="{62DC688A-0666-4541-8FF1-6FE2CBE8CFD8}"/>
                  </a:ext>
                </a:extLst>
              </p:cNvPr>
              <p:cNvGrpSpPr/>
              <p:nvPr/>
            </p:nvGrpSpPr>
            <p:grpSpPr>
              <a:xfrm>
                <a:off x="3847952" y="2560892"/>
                <a:ext cx="190052" cy="367781"/>
                <a:chOff x="4662446" y="2704840"/>
                <a:chExt cx="190052" cy="367781"/>
              </a:xfrm>
            </p:grpSpPr>
            <p:sp>
              <p:nvSpPr>
                <p:cNvPr id="311" name="Rectangle 310">
                  <a:extLst>
                    <a:ext uri="{FF2B5EF4-FFF2-40B4-BE49-F238E27FC236}">
                      <a16:creationId xmlns:a16="http://schemas.microsoft.com/office/drawing/2014/main" id="{F05F014B-1ADF-274E-B521-23450806B41C}"/>
                    </a:ext>
                  </a:extLst>
                </p:cNvPr>
                <p:cNvSpPr/>
                <p:nvPr/>
              </p:nvSpPr>
              <p:spPr>
                <a:xfrm>
                  <a:off x="4682321" y="2928621"/>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mc:AlternateContent xmlns:mc="http://schemas.openxmlformats.org/markup-compatibility/2006" xmlns:a14="http://schemas.microsoft.com/office/drawing/2010/main">
              <mc:Choice Requires="a14">
                <p:sp>
                  <p:nvSpPr>
                    <p:cNvPr id="312" name="TextBox 311">
                      <a:extLst>
                        <a:ext uri="{FF2B5EF4-FFF2-40B4-BE49-F238E27FC236}">
                          <a16:creationId xmlns:a16="http://schemas.microsoft.com/office/drawing/2014/main" id="{08E7E72F-D818-7E42-A29F-D7192ED17BE9}"/>
                        </a:ext>
                      </a:extLst>
                    </p:cNvPr>
                    <p:cNvSpPr txBox="1"/>
                    <p:nvPr/>
                  </p:nvSpPr>
                  <p:spPr>
                    <a:xfrm>
                      <a:off x="4662446" y="2704840"/>
                      <a:ext cx="190052"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1</m:t>
                                </m:r>
                              </m:sub>
                            </m:sSub>
                          </m:oMath>
                        </m:oMathPara>
                      </a14:m>
                      <a:endParaRPr lang="en-GB" sz="1400" dirty="0">
                        <a:solidFill>
                          <a:schemeClr val="tx1"/>
                        </a:solidFill>
                      </a:endParaRPr>
                    </a:p>
                  </p:txBody>
                </p:sp>
              </mc:Choice>
              <mc:Fallback xmlns="">
                <p:sp>
                  <p:nvSpPr>
                    <p:cNvPr id="312" name="TextBox 311">
                      <a:extLst>
                        <a:ext uri="{FF2B5EF4-FFF2-40B4-BE49-F238E27FC236}">
                          <a16:creationId xmlns:a16="http://schemas.microsoft.com/office/drawing/2014/main" id="{08E7E72F-D818-7E42-A29F-D7192ED17BE9}"/>
                        </a:ext>
                      </a:extLst>
                    </p:cNvPr>
                    <p:cNvSpPr txBox="1">
                      <a:spLocks noRot="1" noChangeAspect="1" noMove="1" noResize="1" noEditPoints="1" noAdjustHandles="1" noChangeArrowheads="1" noChangeShapeType="1" noTextEdit="1"/>
                    </p:cNvSpPr>
                    <p:nvPr/>
                  </p:nvSpPr>
                  <p:spPr>
                    <a:xfrm>
                      <a:off x="4662446" y="2704840"/>
                      <a:ext cx="190052" cy="215444"/>
                    </a:xfrm>
                    <a:prstGeom prst="rect">
                      <a:avLst/>
                    </a:prstGeom>
                    <a:blipFill>
                      <a:blip r:embed="rId24"/>
                      <a:stretch>
                        <a:fillRect l="-43750" b="-33333"/>
                      </a:stretch>
                    </a:blipFill>
                  </p:spPr>
                  <p:txBody>
                    <a:bodyPr/>
                    <a:lstStyle/>
                    <a:p>
                      <a:r>
                        <a:rPr lang="en-GB">
                          <a:noFill/>
                        </a:rPr>
                        <a:t> </a:t>
                      </a:r>
                    </a:p>
                  </p:txBody>
                </p:sp>
              </mc:Fallback>
            </mc:AlternateContent>
          </p:grpSp>
          <p:grpSp>
            <p:nvGrpSpPr>
              <p:cNvPr id="293" name="Group 292">
                <a:extLst>
                  <a:ext uri="{FF2B5EF4-FFF2-40B4-BE49-F238E27FC236}">
                    <a16:creationId xmlns:a16="http://schemas.microsoft.com/office/drawing/2014/main" id="{E5EA92C7-EF10-F045-9237-061DEBC8E33C}"/>
                  </a:ext>
                </a:extLst>
              </p:cNvPr>
              <p:cNvGrpSpPr/>
              <p:nvPr/>
            </p:nvGrpSpPr>
            <p:grpSpPr>
              <a:xfrm>
                <a:off x="7966320" y="2560892"/>
                <a:ext cx="190052" cy="367781"/>
                <a:chOff x="8780814" y="2704840"/>
                <a:chExt cx="190052" cy="367781"/>
              </a:xfrm>
            </p:grpSpPr>
            <p:sp>
              <p:nvSpPr>
                <p:cNvPr id="309" name="Rectangle 308">
                  <a:extLst>
                    <a:ext uri="{FF2B5EF4-FFF2-40B4-BE49-F238E27FC236}">
                      <a16:creationId xmlns:a16="http://schemas.microsoft.com/office/drawing/2014/main" id="{1FC85AD2-2373-A447-A81F-4DE7BAABDDE6}"/>
                    </a:ext>
                  </a:extLst>
                </p:cNvPr>
                <p:cNvSpPr/>
                <p:nvPr/>
              </p:nvSpPr>
              <p:spPr>
                <a:xfrm>
                  <a:off x="8803840" y="2928621"/>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mc:AlternateContent xmlns:mc="http://schemas.openxmlformats.org/markup-compatibility/2006" xmlns:a14="http://schemas.microsoft.com/office/drawing/2010/main">
              <mc:Choice Requires="a14">
                <p:sp>
                  <p:nvSpPr>
                    <p:cNvPr id="310" name="TextBox 309">
                      <a:extLst>
                        <a:ext uri="{FF2B5EF4-FFF2-40B4-BE49-F238E27FC236}">
                          <a16:creationId xmlns:a16="http://schemas.microsoft.com/office/drawing/2014/main" id="{0BA2300E-523E-BF43-BDB1-0557B8869001}"/>
                        </a:ext>
                      </a:extLst>
                    </p:cNvPr>
                    <p:cNvSpPr txBox="1"/>
                    <p:nvPr/>
                  </p:nvSpPr>
                  <p:spPr>
                    <a:xfrm>
                      <a:off x="8780814" y="2704840"/>
                      <a:ext cx="190052"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i="1" smtClean="0">
                                    <a:solidFill>
                                      <a:schemeClr val="tx1"/>
                                    </a:solidFill>
                                    <a:latin typeface="Cambria Math" panose="02040503050406030204" pitchFamily="18" charset="0"/>
                                  </a:rPr>
                                </m:ctrlPr>
                              </m:sSubPr>
                              <m:e>
                                <m:r>
                                  <a:rPr lang="de-DE" sz="1400" i="1">
                                    <a:solidFill>
                                      <a:schemeClr val="tx1"/>
                                    </a:solidFill>
                                    <a:latin typeface="Cambria Math" panose="02040503050406030204" pitchFamily="18" charset="0"/>
                                  </a:rPr>
                                  <m:t>𝑓</m:t>
                                </m:r>
                              </m:e>
                              <m:sub>
                                <m:r>
                                  <a:rPr lang="de-DE" sz="1400" i="1">
                                    <a:solidFill>
                                      <a:schemeClr val="tx1"/>
                                    </a:solidFill>
                                    <a:latin typeface="Cambria Math" panose="02040503050406030204" pitchFamily="18" charset="0"/>
                                  </a:rPr>
                                  <m:t>1</m:t>
                                </m:r>
                              </m:sub>
                            </m:sSub>
                          </m:oMath>
                        </m:oMathPara>
                      </a14:m>
                      <a:endParaRPr lang="en-GB" sz="1400" dirty="0">
                        <a:solidFill>
                          <a:schemeClr val="tx1"/>
                        </a:solidFill>
                      </a:endParaRPr>
                    </a:p>
                  </p:txBody>
                </p:sp>
              </mc:Choice>
              <mc:Fallback xmlns="">
                <p:sp>
                  <p:nvSpPr>
                    <p:cNvPr id="310" name="TextBox 309">
                      <a:extLst>
                        <a:ext uri="{FF2B5EF4-FFF2-40B4-BE49-F238E27FC236}">
                          <a16:creationId xmlns:a16="http://schemas.microsoft.com/office/drawing/2014/main" id="{0BA2300E-523E-BF43-BDB1-0557B8869001}"/>
                        </a:ext>
                      </a:extLst>
                    </p:cNvPr>
                    <p:cNvSpPr txBox="1">
                      <a:spLocks noRot="1" noChangeAspect="1" noMove="1" noResize="1" noEditPoints="1" noAdjustHandles="1" noChangeArrowheads="1" noChangeShapeType="1" noTextEdit="1"/>
                    </p:cNvSpPr>
                    <p:nvPr/>
                  </p:nvSpPr>
                  <p:spPr>
                    <a:xfrm>
                      <a:off x="8780814" y="2704840"/>
                      <a:ext cx="190052" cy="215444"/>
                    </a:xfrm>
                    <a:prstGeom prst="rect">
                      <a:avLst/>
                    </a:prstGeom>
                    <a:blipFill>
                      <a:blip r:embed="rId23"/>
                      <a:stretch>
                        <a:fillRect l="-37500" b="-33333"/>
                      </a:stretch>
                    </a:blipFill>
                  </p:spPr>
                  <p:txBody>
                    <a:bodyPr/>
                    <a:lstStyle/>
                    <a:p>
                      <a:r>
                        <a:rPr lang="en-GB">
                          <a:noFill/>
                        </a:rPr>
                        <a:t> </a:t>
                      </a:r>
                    </a:p>
                  </p:txBody>
                </p:sp>
              </mc:Fallback>
            </mc:AlternateContent>
          </p:grpSp>
          <p:grpSp>
            <p:nvGrpSpPr>
              <p:cNvPr id="294" name="Group 293">
                <a:extLst>
                  <a:ext uri="{FF2B5EF4-FFF2-40B4-BE49-F238E27FC236}">
                    <a16:creationId xmlns:a16="http://schemas.microsoft.com/office/drawing/2014/main" id="{6838045F-7861-4347-9040-038B712D24B1}"/>
                  </a:ext>
                </a:extLst>
              </p:cNvPr>
              <p:cNvGrpSpPr/>
              <p:nvPr/>
            </p:nvGrpSpPr>
            <p:grpSpPr>
              <a:xfrm>
                <a:off x="7417990" y="4362082"/>
                <a:ext cx="194219" cy="363750"/>
                <a:chOff x="8232484" y="4506030"/>
                <a:chExt cx="194219" cy="363750"/>
              </a:xfrm>
            </p:grpSpPr>
            <p:sp>
              <p:nvSpPr>
                <p:cNvPr id="307" name="Rectangle 306">
                  <a:extLst>
                    <a:ext uri="{FF2B5EF4-FFF2-40B4-BE49-F238E27FC236}">
                      <a16:creationId xmlns:a16="http://schemas.microsoft.com/office/drawing/2014/main" id="{5504C421-B77C-8541-99F2-EE7292BB68ED}"/>
                    </a:ext>
                  </a:extLst>
                </p:cNvPr>
                <p:cNvSpPr/>
                <p:nvPr/>
              </p:nvSpPr>
              <p:spPr>
                <a:xfrm>
                  <a:off x="8257594" y="4725780"/>
                  <a:ext cx="144000" cy="144000"/>
                </a:xfrm>
                <a:prstGeom prst="rect">
                  <a:avLst/>
                </a:prstGeom>
                <a:solidFill>
                  <a:schemeClr val="tx1">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lumMod val="40000"/>
                        <a:lumOff val="60000"/>
                      </a:schemeClr>
                    </a:solidFill>
                  </a:endParaRPr>
                </a:p>
              </p:txBody>
            </p:sp>
            <mc:AlternateContent xmlns:mc="http://schemas.openxmlformats.org/markup-compatibility/2006" xmlns:a14="http://schemas.microsoft.com/office/drawing/2010/main">
              <mc:Choice Requires="a14">
                <p:sp>
                  <p:nvSpPr>
                    <p:cNvPr id="308" name="TextBox 307">
                      <a:extLst>
                        <a:ext uri="{FF2B5EF4-FFF2-40B4-BE49-F238E27FC236}">
                          <a16:creationId xmlns:a16="http://schemas.microsoft.com/office/drawing/2014/main" id="{7D45D4E8-ADB4-4046-8E1F-E0B77E8B4F72}"/>
                        </a:ext>
                      </a:extLst>
                    </p:cNvPr>
                    <p:cNvSpPr txBox="1"/>
                    <p:nvPr/>
                  </p:nvSpPr>
                  <p:spPr>
                    <a:xfrm>
                      <a:off x="8232484" y="4506030"/>
                      <a:ext cx="194219"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3</m:t>
                                </m:r>
                              </m:sub>
                            </m:sSub>
                          </m:oMath>
                        </m:oMathPara>
                      </a14:m>
                      <a:endParaRPr lang="en-GB" sz="1400" dirty="0">
                        <a:solidFill>
                          <a:schemeClr val="tx1"/>
                        </a:solidFill>
                      </a:endParaRPr>
                    </a:p>
                  </p:txBody>
                </p:sp>
              </mc:Choice>
              <mc:Fallback xmlns="">
                <p:sp>
                  <p:nvSpPr>
                    <p:cNvPr id="308" name="TextBox 307">
                      <a:extLst>
                        <a:ext uri="{FF2B5EF4-FFF2-40B4-BE49-F238E27FC236}">
                          <a16:creationId xmlns:a16="http://schemas.microsoft.com/office/drawing/2014/main" id="{7D45D4E8-ADB4-4046-8E1F-E0B77E8B4F72}"/>
                        </a:ext>
                      </a:extLst>
                    </p:cNvPr>
                    <p:cNvSpPr txBox="1">
                      <a:spLocks noRot="1" noChangeAspect="1" noMove="1" noResize="1" noEditPoints="1" noAdjustHandles="1" noChangeArrowheads="1" noChangeShapeType="1" noTextEdit="1"/>
                    </p:cNvSpPr>
                    <p:nvPr/>
                  </p:nvSpPr>
                  <p:spPr>
                    <a:xfrm>
                      <a:off x="8232484" y="4506030"/>
                      <a:ext cx="194219" cy="215444"/>
                    </a:xfrm>
                    <a:prstGeom prst="rect">
                      <a:avLst/>
                    </a:prstGeom>
                    <a:blipFill>
                      <a:blip r:embed="rId25"/>
                      <a:stretch>
                        <a:fillRect l="-43750" b="-33333"/>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295" name="TextBox 294">
                    <a:extLst>
                      <a:ext uri="{FF2B5EF4-FFF2-40B4-BE49-F238E27FC236}">
                        <a16:creationId xmlns:a16="http://schemas.microsoft.com/office/drawing/2014/main" id="{D6B92CFB-A862-B94B-BA89-D13997AD12EB}"/>
                      </a:ext>
                    </a:extLst>
                  </p:cNvPr>
                  <p:cNvSpPr txBox="1"/>
                  <p:nvPr/>
                </p:nvSpPr>
                <p:spPr>
                  <a:xfrm>
                    <a:off x="5455882" y="2099379"/>
                    <a:ext cx="1279352" cy="389513"/>
                  </a:xfrm>
                  <a:prstGeom prst="ellipse">
                    <a:avLst/>
                  </a:prstGeom>
                  <a:solidFill>
                    <a:schemeClr val="accent2"/>
                  </a:solidFill>
                  <a:ln>
                    <a:solidFill>
                      <a:schemeClr val="tx1"/>
                    </a:solidFill>
                  </a:ln>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r>
                            <a:rPr lang="de-DE" i="1" smtClean="0">
                              <a:solidFill>
                                <a:schemeClr val="bg1"/>
                              </a:solidFill>
                              <a:latin typeface="Cambria Math" panose="02040503050406030204" pitchFamily="18" charset="0"/>
                            </a:rPr>
                            <m:t>𝐴𝑐𝑐</m:t>
                          </m:r>
                          <m:r>
                            <m:rPr>
                              <m:nor/>
                            </m:rPr>
                            <a:rPr lang="en-GB">
                              <a:solidFill>
                                <a:schemeClr val="bg1"/>
                              </a:solidFill>
                              <a:latin typeface="Cambria Math" charset="0"/>
                            </a:rPr>
                            <m:t>.</m:t>
                          </m:r>
                          <m:r>
                            <a:rPr lang="de-DE" b="0" i="1" smtClean="0">
                              <a:solidFill>
                                <a:schemeClr val="bg1"/>
                              </a:solidFill>
                              <a:latin typeface="Cambria Math" panose="02040503050406030204" pitchFamily="18" charset="0"/>
                            </a:rPr>
                            <m:t>𝑛𝑢𝑐𝑙</m:t>
                          </m:r>
                        </m:oMath>
                      </m:oMathPara>
                    </a14:m>
                    <a:endParaRPr lang="en-GB" dirty="0">
                      <a:solidFill>
                        <a:schemeClr val="bg1"/>
                      </a:solidFill>
                    </a:endParaRPr>
                  </a:p>
                </p:txBody>
              </p:sp>
            </mc:Choice>
            <mc:Fallback xmlns="">
              <p:sp>
                <p:nvSpPr>
                  <p:cNvPr id="295" name="TextBox 294">
                    <a:extLst>
                      <a:ext uri="{FF2B5EF4-FFF2-40B4-BE49-F238E27FC236}">
                        <a16:creationId xmlns:a16="http://schemas.microsoft.com/office/drawing/2014/main" id="{D6B92CFB-A862-B94B-BA89-D13997AD12EB}"/>
                      </a:ext>
                    </a:extLst>
                  </p:cNvPr>
                  <p:cNvSpPr txBox="1">
                    <a:spLocks noRot="1" noChangeAspect="1" noMove="1" noResize="1" noEditPoints="1" noAdjustHandles="1" noChangeArrowheads="1" noChangeShapeType="1" noTextEdit="1"/>
                  </p:cNvSpPr>
                  <p:nvPr/>
                </p:nvSpPr>
                <p:spPr>
                  <a:xfrm>
                    <a:off x="5455882" y="2099379"/>
                    <a:ext cx="1279352" cy="389513"/>
                  </a:xfrm>
                  <a:prstGeom prst="ellipse">
                    <a:avLst/>
                  </a:prstGeom>
                  <a:blipFill>
                    <a:blip r:embed="rId2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96" name="TextBox 295">
                    <a:extLst>
                      <a:ext uri="{FF2B5EF4-FFF2-40B4-BE49-F238E27FC236}">
                        <a16:creationId xmlns:a16="http://schemas.microsoft.com/office/drawing/2014/main" id="{9BB311F3-47A7-6A40-B511-114FD85ED35A}"/>
                      </a:ext>
                    </a:extLst>
                  </p:cNvPr>
                  <p:cNvSpPr txBox="1"/>
                  <p:nvPr/>
                </p:nvSpPr>
                <p:spPr>
                  <a:xfrm>
                    <a:off x="5383503" y="1640772"/>
                    <a:ext cx="1412165" cy="389513"/>
                  </a:xfrm>
                  <a:prstGeom prst="ellipse">
                    <a:avLst/>
                  </a:prstGeom>
                  <a:solidFill>
                    <a:schemeClr val="accent2"/>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solidFill>
                                <a:schemeClr val="bg1"/>
                              </a:solidFill>
                              <a:latin typeface="Cambria Math" panose="02040503050406030204" pitchFamily="18" charset="0"/>
                            </a:rPr>
                            <m:t>𝐴𝑐𝑐</m:t>
                          </m:r>
                          <m:r>
                            <m:rPr>
                              <m:nor/>
                            </m:rPr>
                            <a:rPr lang="en-GB">
                              <a:solidFill>
                                <a:schemeClr val="bg1"/>
                              </a:solidFill>
                              <a:latin typeface="Cambria Math" charset="0"/>
                            </a:rPr>
                            <m:t>.</m:t>
                          </m:r>
                          <m:r>
                            <a:rPr lang="de-DE" i="1">
                              <a:solidFill>
                                <a:schemeClr val="bg1"/>
                              </a:solidFill>
                              <a:latin typeface="Cambria Math" panose="02040503050406030204" pitchFamily="18" charset="0"/>
                            </a:rPr>
                            <m:t>𝑐h𝑒𝑚</m:t>
                          </m:r>
                        </m:oMath>
                      </m:oMathPara>
                    </a14:m>
                    <a:endParaRPr lang="en-GB" dirty="0">
                      <a:solidFill>
                        <a:schemeClr val="bg1"/>
                      </a:solidFill>
                    </a:endParaRPr>
                  </a:p>
                </p:txBody>
              </p:sp>
            </mc:Choice>
            <mc:Fallback xmlns="">
              <p:sp>
                <p:nvSpPr>
                  <p:cNvPr id="296" name="TextBox 295">
                    <a:extLst>
                      <a:ext uri="{FF2B5EF4-FFF2-40B4-BE49-F238E27FC236}">
                        <a16:creationId xmlns:a16="http://schemas.microsoft.com/office/drawing/2014/main" id="{9BB311F3-47A7-6A40-B511-114FD85ED35A}"/>
                      </a:ext>
                    </a:extLst>
                  </p:cNvPr>
                  <p:cNvSpPr txBox="1">
                    <a:spLocks noRot="1" noChangeAspect="1" noMove="1" noResize="1" noEditPoints="1" noAdjustHandles="1" noChangeArrowheads="1" noChangeShapeType="1" noTextEdit="1"/>
                  </p:cNvSpPr>
                  <p:nvPr/>
                </p:nvSpPr>
                <p:spPr>
                  <a:xfrm>
                    <a:off x="5383503" y="1640772"/>
                    <a:ext cx="1412165" cy="389513"/>
                  </a:xfrm>
                  <a:prstGeom prst="ellipse">
                    <a:avLst/>
                  </a:prstGeom>
                  <a:blipFill>
                    <a:blip r:embed="rId2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97" name="TextBox 296">
                    <a:extLst>
                      <a:ext uri="{FF2B5EF4-FFF2-40B4-BE49-F238E27FC236}">
                        <a16:creationId xmlns:a16="http://schemas.microsoft.com/office/drawing/2014/main" id="{ABD69C27-B463-BA46-AA4F-DFDE0C936B27}"/>
                      </a:ext>
                    </a:extLst>
                  </p:cNvPr>
                  <p:cNvSpPr txBox="1"/>
                  <p:nvPr/>
                </p:nvSpPr>
                <p:spPr>
                  <a:xfrm>
                    <a:off x="6542490" y="5156016"/>
                    <a:ext cx="1945221" cy="389513"/>
                  </a:xfrm>
                  <a:prstGeom prst="ellipse">
                    <a:avLst/>
                  </a:prstGeom>
                  <a:solidFill>
                    <a:schemeClr val="accent6"/>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i="1" smtClean="0">
                              <a:solidFill>
                                <a:schemeClr val="bg1"/>
                              </a:solidFill>
                              <a:latin typeface="Cambria Math" charset="0"/>
                            </a:rPr>
                            <m:t>𝑇𝑟𝑒𝑎𝑡</m:t>
                          </m:r>
                          <m:r>
                            <m:rPr>
                              <m:nor/>
                            </m:rPr>
                            <a:rPr lang="en-GB">
                              <a:solidFill>
                                <a:schemeClr val="bg1"/>
                              </a:solidFill>
                              <a:latin typeface="Cambria Math" charset="0"/>
                            </a:rPr>
                            <m:t>.</m:t>
                          </m:r>
                          <m:r>
                            <a:rPr lang="en-GB" i="1" smtClean="0">
                              <a:solidFill>
                                <a:schemeClr val="bg1"/>
                              </a:solidFill>
                              <a:latin typeface="Cambria Math" charset="0"/>
                            </a:rPr>
                            <m:t>𝑒𝑣𝑒</m:t>
                          </m:r>
                          <m:r>
                            <m:rPr>
                              <m:nor/>
                            </m:rPr>
                            <a:rPr lang="en-GB">
                              <a:solidFill>
                                <a:schemeClr val="bg1"/>
                              </a:solidFill>
                              <a:latin typeface="Cambria Math" charset="0"/>
                            </a:rPr>
                            <m:t>.</m:t>
                          </m:r>
                          <m:sSub>
                            <m:sSubPr>
                              <m:ctrlPr>
                                <a:rPr lang="en-GB" i="1">
                                  <a:solidFill>
                                    <a:schemeClr val="bg1"/>
                                  </a:solidFill>
                                  <a:latin typeface="Cambria Math" panose="02040503050406030204" pitchFamily="18" charset="0"/>
                                </a:rPr>
                              </m:ctrlPr>
                            </m:sSubPr>
                            <m:e>
                              <m:r>
                                <a:rPr lang="en-GB" i="1">
                                  <a:solidFill>
                                    <a:schemeClr val="bg1"/>
                                  </a:solidFill>
                                  <a:latin typeface="Cambria Math" panose="02040503050406030204" pitchFamily="18" charset="0"/>
                                </a:rPr>
                                <m:t>𝑚</m:t>
                              </m:r>
                            </m:e>
                            <m:sub>
                              <m:r>
                                <a:rPr lang="en-GB" i="1">
                                  <a:solidFill>
                                    <a:schemeClr val="bg1"/>
                                  </a:solidFill>
                                  <a:latin typeface="Cambria Math" charset="0"/>
                                </a:rPr>
                                <m:t>2</m:t>
                              </m:r>
                            </m:sub>
                          </m:sSub>
                        </m:oMath>
                      </m:oMathPara>
                    </a14:m>
                    <a:endParaRPr lang="en-GB" dirty="0">
                      <a:solidFill>
                        <a:schemeClr val="bg1"/>
                      </a:solidFill>
                    </a:endParaRPr>
                  </a:p>
                </p:txBody>
              </p:sp>
            </mc:Choice>
            <mc:Fallback xmlns="">
              <p:sp>
                <p:nvSpPr>
                  <p:cNvPr id="297" name="TextBox 296">
                    <a:extLst>
                      <a:ext uri="{FF2B5EF4-FFF2-40B4-BE49-F238E27FC236}">
                        <a16:creationId xmlns:a16="http://schemas.microsoft.com/office/drawing/2014/main" id="{ABD69C27-B463-BA46-AA4F-DFDE0C936B27}"/>
                      </a:ext>
                    </a:extLst>
                  </p:cNvPr>
                  <p:cNvSpPr txBox="1">
                    <a:spLocks noRot="1" noChangeAspect="1" noMove="1" noResize="1" noEditPoints="1" noAdjustHandles="1" noChangeArrowheads="1" noChangeShapeType="1" noTextEdit="1"/>
                  </p:cNvSpPr>
                  <p:nvPr/>
                </p:nvSpPr>
                <p:spPr>
                  <a:xfrm>
                    <a:off x="6542490" y="5156016"/>
                    <a:ext cx="1945221" cy="389513"/>
                  </a:xfrm>
                  <a:prstGeom prst="ellipse">
                    <a:avLst/>
                  </a:prstGeom>
                  <a:blipFill>
                    <a:blip r:embed="rId2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98" name="TextBox 297">
                    <a:extLst>
                      <a:ext uri="{FF2B5EF4-FFF2-40B4-BE49-F238E27FC236}">
                        <a16:creationId xmlns:a16="http://schemas.microsoft.com/office/drawing/2014/main" id="{D4535FB9-B991-734E-91F0-7172560A26F6}"/>
                      </a:ext>
                    </a:extLst>
                  </p:cNvPr>
                  <p:cNvSpPr txBox="1"/>
                  <p:nvPr/>
                </p:nvSpPr>
                <p:spPr>
                  <a:xfrm>
                    <a:off x="5418162" y="4471115"/>
                    <a:ext cx="1937738" cy="389513"/>
                  </a:xfrm>
                  <a:prstGeom prst="ellipse">
                    <a:avLst/>
                  </a:prstGeom>
                  <a:solidFill>
                    <a:schemeClr val="accent6"/>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i="1" smtClean="0">
                              <a:solidFill>
                                <a:schemeClr val="bg1"/>
                              </a:solidFill>
                              <a:latin typeface="Cambria Math" charset="0"/>
                            </a:rPr>
                            <m:t>𝑇𝑟𝑒𝑎𝑡</m:t>
                          </m:r>
                          <m:r>
                            <m:rPr>
                              <m:nor/>
                            </m:rPr>
                            <a:rPr lang="en-GB">
                              <a:solidFill>
                                <a:schemeClr val="bg1"/>
                              </a:solidFill>
                              <a:latin typeface="Cambria Math" charset="0"/>
                            </a:rPr>
                            <m:t>.</m:t>
                          </m:r>
                          <m:r>
                            <a:rPr lang="en-GB" i="1" smtClean="0">
                              <a:solidFill>
                                <a:schemeClr val="bg1"/>
                              </a:solidFill>
                              <a:latin typeface="Cambria Math" charset="0"/>
                            </a:rPr>
                            <m:t>𝑒𝑣𝑒</m:t>
                          </m:r>
                          <m:r>
                            <m:rPr>
                              <m:nor/>
                            </m:rPr>
                            <a:rPr lang="en-GB">
                              <a:solidFill>
                                <a:schemeClr val="bg1"/>
                              </a:solidFill>
                              <a:latin typeface="Cambria Math" charset="0"/>
                            </a:rPr>
                            <m:t>.</m:t>
                          </m:r>
                          <m:sSub>
                            <m:sSubPr>
                              <m:ctrlPr>
                                <a:rPr lang="en-GB" i="1">
                                  <a:solidFill>
                                    <a:schemeClr val="bg1"/>
                                  </a:solidFill>
                                  <a:latin typeface="Cambria Math" panose="02040503050406030204" pitchFamily="18" charset="0"/>
                                </a:rPr>
                              </m:ctrlPr>
                            </m:sSubPr>
                            <m:e>
                              <m:r>
                                <a:rPr lang="en-GB" i="1">
                                  <a:solidFill>
                                    <a:schemeClr val="bg1"/>
                                  </a:solidFill>
                                  <a:latin typeface="Cambria Math" panose="02040503050406030204" pitchFamily="18" charset="0"/>
                                </a:rPr>
                                <m:t>𝑚</m:t>
                              </m:r>
                            </m:e>
                            <m:sub>
                              <m:r>
                                <a:rPr lang="en-GB" i="1">
                                  <a:solidFill>
                                    <a:schemeClr val="bg1"/>
                                  </a:solidFill>
                                  <a:latin typeface="Cambria Math" charset="0"/>
                                </a:rPr>
                                <m:t>1</m:t>
                              </m:r>
                            </m:sub>
                          </m:sSub>
                        </m:oMath>
                      </m:oMathPara>
                    </a14:m>
                    <a:endParaRPr lang="en-GB" dirty="0">
                      <a:solidFill>
                        <a:schemeClr val="bg1"/>
                      </a:solidFill>
                    </a:endParaRPr>
                  </a:p>
                </p:txBody>
              </p:sp>
            </mc:Choice>
            <mc:Fallback xmlns="">
              <p:sp>
                <p:nvSpPr>
                  <p:cNvPr id="298" name="TextBox 297">
                    <a:extLst>
                      <a:ext uri="{FF2B5EF4-FFF2-40B4-BE49-F238E27FC236}">
                        <a16:creationId xmlns:a16="http://schemas.microsoft.com/office/drawing/2014/main" id="{D4535FB9-B991-734E-91F0-7172560A26F6}"/>
                      </a:ext>
                    </a:extLst>
                  </p:cNvPr>
                  <p:cNvSpPr txBox="1">
                    <a:spLocks noRot="1" noChangeAspect="1" noMove="1" noResize="1" noEditPoints="1" noAdjustHandles="1" noChangeArrowheads="1" noChangeShapeType="1" noTextEdit="1"/>
                  </p:cNvSpPr>
                  <p:nvPr/>
                </p:nvSpPr>
                <p:spPr>
                  <a:xfrm>
                    <a:off x="5418162" y="4471115"/>
                    <a:ext cx="1937738" cy="389513"/>
                  </a:xfrm>
                  <a:prstGeom prst="ellipse">
                    <a:avLst/>
                  </a:prstGeom>
                  <a:blipFill>
                    <a:blip r:embed="rId29"/>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99" name="TextBox 298">
                    <a:extLst>
                      <a:ext uri="{FF2B5EF4-FFF2-40B4-BE49-F238E27FC236}">
                        <a16:creationId xmlns:a16="http://schemas.microsoft.com/office/drawing/2014/main" id="{581E2A2C-26E9-2A47-A5B0-40D23C9093B3}"/>
                      </a:ext>
                    </a:extLst>
                  </p:cNvPr>
                  <p:cNvSpPr txBox="1"/>
                  <p:nvPr/>
                </p:nvSpPr>
                <p:spPr>
                  <a:xfrm>
                    <a:off x="5710260" y="3473054"/>
                    <a:ext cx="758649" cy="389513"/>
                  </a:xfrm>
                  <a:prstGeom prst="ellipse">
                    <a:avLst/>
                  </a:prstGeom>
                  <a:solidFill>
                    <a:srgbClr val="FFC000"/>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i="1" smtClean="0">
                              <a:solidFill>
                                <a:schemeClr val="bg1"/>
                              </a:solidFill>
                              <a:latin typeface="Cambria Math" charset="0"/>
                            </a:rPr>
                            <m:t>𝐸𝑝𝑖𝑑</m:t>
                          </m:r>
                        </m:oMath>
                      </m:oMathPara>
                    </a14:m>
                    <a:endParaRPr lang="en-GB" dirty="0">
                      <a:solidFill>
                        <a:schemeClr val="bg1"/>
                      </a:solidFill>
                    </a:endParaRPr>
                  </a:p>
                </p:txBody>
              </p:sp>
            </mc:Choice>
            <mc:Fallback xmlns="">
              <p:sp>
                <p:nvSpPr>
                  <p:cNvPr id="299" name="TextBox 298">
                    <a:extLst>
                      <a:ext uri="{FF2B5EF4-FFF2-40B4-BE49-F238E27FC236}">
                        <a16:creationId xmlns:a16="http://schemas.microsoft.com/office/drawing/2014/main" id="{581E2A2C-26E9-2A47-A5B0-40D23C9093B3}"/>
                      </a:ext>
                    </a:extLst>
                  </p:cNvPr>
                  <p:cNvSpPr txBox="1">
                    <a:spLocks noRot="1" noChangeAspect="1" noMove="1" noResize="1" noEditPoints="1" noAdjustHandles="1" noChangeArrowheads="1" noChangeShapeType="1" noTextEdit="1"/>
                  </p:cNvSpPr>
                  <p:nvPr/>
                </p:nvSpPr>
                <p:spPr>
                  <a:xfrm>
                    <a:off x="5710260" y="3473054"/>
                    <a:ext cx="758649" cy="389513"/>
                  </a:xfrm>
                  <a:prstGeom prst="ellipse">
                    <a:avLst/>
                  </a:prstGeom>
                  <a:blipFill>
                    <a:blip r:embed="rId30"/>
                    <a:stretch>
                      <a:fillRect b="-6061"/>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00" name="TextBox 299">
                    <a:extLst>
                      <a:ext uri="{FF2B5EF4-FFF2-40B4-BE49-F238E27FC236}">
                        <a16:creationId xmlns:a16="http://schemas.microsoft.com/office/drawing/2014/main" id="{F67A7073-4BB3-1E4D-8288-B354A9D3F1D0}"/>
                      </a:ext>
                    </a:extLst>
                  </p:cNvPr>
                  <p:cNvSpPr txBox="1"/>
                  <p:nvPr/>
                </p:nvSpPr>
                <p:spPr>
                  <a:xfrm>
                    <a:off x="5478200" y="4944528"/>
                    <a:ext cx="1246893" cy="389513"/>
                  </a:xfrm>
                  <a:prstGeom prst="ellipse">
                    <a:avLst/>
                  </a:prstGeom>
                  <a:solidFill>
                    <a:schemeClr val="tx1"/>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i="1" smtClean="0">
                              <a:solidFill>
                                <a:schemeClr val="bg1"/>
                              </a:solidFill>
                              <a:latin typeface="Cambria Math" charset="0"/>
                            </a:rPr>
                            <m:t>𝑆𝑖𝑐𝑘</m:t>
                          </m:r>
                          <m:r>
                            <m:rPr>
                              <m:nor/>
                            </m:rPr>
                            <a:rPr lang="en-GB">
                              <a:solidFill>
                                <a:schemeClr val="bg1"/>
                              </a:solidFill>
                              <a:latin typeface="Cambria Math" charset="0"/>
                            </a:rPr>
                            <m:t>.</m:t>
                          </m:r>
                          <m:r>
                            <a:rPr lang="en-GB" i="1" smtClean="0">
                              <a:solidFill>
                                <a:schemeClr val="bg1"/>
                              </a:solidFill>
                              <a:latin typeface="Cambria Math" charset="0"/>
                            </a:rPr>
                            <m:t>𝑒𝑣𝑒</m:t>
                          </m:r>
                        </m:oMath>
                      </m:oMathPara>
                    </a14:m>
                    <a:endParaRPr lang="en-GB" dirty="0">
                      <a:solidFill>
                        <a:schemeClr val="bg1"/>
                      </a:solidFill>
                    </a:endParaRPr>
                  </a:p>
                </p:txBody>
              </p:sp>
            </mc:Choice>
            <mc:Fallback xmlns="">
              <p:sp>
                <p:nvSpPr>
                  <p:cNvPr id="300" name="TextBox 299">
                    <a:extLst>
                      <a:ext uri="{FF2B5EF4-FFF2-40B4-BE49-F238E27FC236}">
                        <a16:creationId xmlns:a16="http://schemas.microsoft.com/office/drawing/2014/main" id="{F67A7073-4BB3-1E4D-8288-B354A9D3F1D0}"/>
                      </a:ext>
                    </a:extLst>
                  </p:cNvPr>
                  <p:cNvSpPr txBox="1">
                    <a:spLocks noRot="1" noChangeAspect="1" noMove="1" noResize="1" noEditPoints="1" noAdjustHandles="1" noChangeArrowheads="1" noChangeShapeType="1" noTextEdit="1"/>
                  </p:cNvSpPr>
                  <p:nvPr/>
                </p:nvSpPr>
                <p:spPr>
                  <a:xfrm>
                    <a:off x="5478200" y="4944528"/>
                    <a:ext cx="1246893" cy="389513"/>
                  </a:xfrm>
                  <a:prstGeom prst="ellipse">
                    <a:avLst/>
                  </a:prstGeom>
                  <a:blipFill>
                    <a:blip r:embed="rId31"/>
                    <a:stretch>
                      <a:fillRect/>
                    </a:stretch>
                  </a:blipFill>
                  <a:ln>
                    <a:solidFill>
                      <a:schemeClr val="tx1"/>
                    </a:solidFill>
                  </a:ln>
                </p:spPr>
                <p:txBody>
                  <a:bodyPr/>
                  <a:lstStyle/>
                  <a:p>
                    <a:r>
                      <a:rPr lang="en-GB">
                        <a:noFill/>
                      </a:rPr>
                      <a:t> </a:t>
                    </a:r>
                  </a:p>
                </p:txBody>
              </p:sp>
            </mc:Fallback>
          </mc:AlternateContent>
          <p:cxnSp>
            <p:nvCxnSpPr>
              <p:cNvPr id="301" name="Straight Connector 300">
                <a:extLst>
                  <a:ext uri="{FF2B5EF4-FFF2-40B4-BE49-F238E27FC236}">
                    <a16:creationId xmlns:a16="http://schemas.microsoft.com/office/drawing/2014/main" id="{6B0261E1-8FEB-D148-95AB-CF88851CE736}"/>
                  </a:ext>
                </a:extLst>
              </p:cNvPr>
              <p:cNvCxnSpPr>
                <a:cxnSpLocks/>
                <a:stCxn id="317" idx="2"/>
                <a:endCxn id="300" idx="2"/>
              </p:cNvCxnSpPr>
              <p:nvPr/>
            </p:nvCxnSpPr>
            <p:spPr>
              <a:xfrm>
                <a:off x="4754734" y="4737872"/>
                <a:ext cx="723466" cy="4014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2" name="Straight Connector 301">
                <a:extLst>
                  <a:ext uri="{FF2B5EF4-FFF2-40B4-BE49-F238E27FC236}">
                    <a16:creationId xmlns:a16="http://schemas.microsoft.com/office/drawing/2014/main" id="{97DA8AAA-C796-A04D-BAF3-8628C563523A}"/>
                  </a:ext>
                </a:extLst>
              </p:cNvPr>
              <p:cNvCxnSpPr>
                <a:cxnSpLocks/>
                <a:stCxn id="299" idx="0"/>
                <a:endCxn id="319" idx="2"/>
              </p:cNvCxnSpPr>
              <p:nvPr/>
            </p:nvCxnSpPr>
            <p:spPr>
              <a:xfrm flipH="1" flipV="1">
                <a:off x="5942305" y="2928673"/>
                <a:ext cx="147280" cy="544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3" name="Straight Connector 302">
                <a:extLst>
                  <a:ext uri="{FF2B5EF4-FFF2-40B4-BE49-F238E27FC236}">
                    <a16:creationId xmlns:a16="http://schemas.microsoft.com/office/drawing/2014/main" id="{847FCB39-5921-BB44-A8F5-AC753922E1F0}"/>
                  </a:ext>
                </a:extLst>
              </p:cNvPr>
              <p:cNvCxnSpPr>
                <a:cxnSpLocks/>
                <a:stCxn id="305" idx="1"/>
                <a:endCxn id="299" idx="6"/>
              </p:cNvCxnSpPr>
              <p:nvPr/>
            </p:nvCxnSpPr>
            <p:spPr>
              <a:xfrm flipH="1">
                <a:off x="6468909" y="3667811"/>
                <a:ext cx="55988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04" name="Group 303">
                <a:extLst>
                  <a:ext uri="{FF2B5EF4-FFF2-40B4-BE49-F238E27FC236}">
                    <a16:creationId xmlns:a16="http://schemas.microsoft.com/office/drawing/2014/main" id="{898A6E97-4639-F44B-B85F-7B7788294C4F}"/>
                  </a:ext>
                </a:extLst>
              </p:cNvPr>
              <p:cNvGrpSpPr/>
              <p:nvPr/>
            </p:nvGrpSpPr>
            <p:grpSpPr>
              <a:xfrm>
                <a:off x="7005769" y="3379583"/>
                <a:ext cx="190052" cy="360228"/>
                <a:chOff x="7005769" y="3379583"/>
                <a:chExt cx="190052" cy="360228"/>
              </a:xfrm>
            </p:grpSpPr>
            <p:sp>
              <p:nvSpPr>
                <p:cNvPr id="305" name="Rectangle 304">
                  <a:extLst>
                    <a:ext uri="{FF2B5EF4-FFF2-40B4-BE49-F238E27FC236}">
                      <a16:creationId xmlns:a16="http://schemas.microsoft.com/office/drawing/2014/main" id="{50AABAD7-1D00-EF4D-81E4-343BC1D3E8EC}"/>
                    </a:ext>
                  </a:extLst>
                </p:cNvPr>
                <p:cNvSpPr/>
                <p:nvPr/>
              </p:nvSpPr>
              <p:spPr>
                <a:xfrm>
                  <a:off x="7028795" y="3595811"/>
                  <a:ext cx="144000" cy="14400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mc:AlternateContent xmlns:mc="http://schemas.openxmlformats.org/markup-compatibility/2006" xmlns:a14="http://schemas.microsoft.com/office/drawing/2010/main">
              <mc:Choice Requires="a14">
                <p:sp>
                  <p:nvSpPr>
                    <p:cNvPr id="306" name="TextBox 305">
                      <a:extLst>
                        <a:ext uri="{FF2B5EF4-FFF2-40B4-BE49-F238E27FC236}">
                          <a16:creationId xmlns:a16="http://schemas.microsoft.com/office/drawing/2014/main" id="{B906F437-FF28-DB4A-81A0-9A6761B3DC6A}"/>
                        </a:ext>
                      </a:extLst>
                    </p:cNvPr>
                    <p:cNvSpPr txBox="1"/>
                    <p:nvPr/>
                  </p:nvSpPr>
                  <p:spPr>
                    <a:xfrm>
                      <a:off x="7005769" y="3379583"/>
                      <a:ext cx="190052" cy="215444"/>
                    </a:xfrm>
                    <a:prstGeom prst="rect">
                      <a:avLst/>
                    </a:prstGeom>
                    <a:noFill/>
                  </p:spPr>
                  <p:txBody>
                    <a:bodyPr wrap="squar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i="1" smtClean="0">
                                    <a:solidFill>
                                      <a:schemeClr val="tx1"/>
                                    </a:solidFill>
                                    <a:latin typeface="Cambria Math" panose="02040503050406030204" pitchFamily="18" charset="0"/>
                                  </a:rPr>
                                </m:ctrlPr>
                              </m:sSubPr>
                              <m:e>
                                <m:r>
                                  <a:rPr lang="de-DE" sz="1400" i="1">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0</m:t>
                                </m:r>
                              </m:sub>
                            </m:sSub>
                          </m:oMath>
                        </m:oMathPara>
                      </a14:m>
                      <a:endParaRPr lang="en-GB" sz="1400" dirty="0">
                        <a:solidFill>
                          <a:schemeClr val="tx1"/>
                        </a:solidFill>
                      </a:endParaRPr>
                    </a:p>
                  </p:txBody>
                </p:sp>
              </mc:Choice>
              <mc:Fallback xmlns="">
                <p:sp>
                  <p:nvSpPr>
                    <p:cNvPr id="306" name="TextBox 305">
                      <a:extLst>
                        <a:ext uri="{FF2B5EF4-FFF2-40B4-BE49-F238E27FC236}">
                          <a16:creationId xmlns:a16="http://schemas.microsoft.com/office/drawing/2014/main" id="{B906F437-FF28-DB4A-81A0-9A6761B3DC6A}"/>
                        </a:ext>
                      </a:extLst>
                    </p:cNvPr>
                    <p:cNvSpPr txBox="1">
                      <a:spLocks noRot="1" noChangeAspect="1" noMove="1" noResize="1" noEditPoints="1" noAdjustHandles="1" noChangeArrowheads="1" noChangeShapeType="1" noTextEdit="1"/>
                    </p:cNvSpPr>
                    <p:nvPr/>
                  </p:nvSpPr>
                  <p:spPr>
                    <a:xfrm>
                      <a:off x="7005769" y="3379583"/>
                      <a:ext cx="190052" cy="215444"/>
                    </a:xfrm>
                    <a:prstGeom prst="rect">
                      <a:avLst/>
                    </a:prstGeom>
                    <a:blipFill>
                      <a:blip r:embed="rId32"/>
                      <a:stretch>
                        <a:fillRect l="-37500" b="-27778"/>
                      </a:stretch>
                    </a:blipFill>
                  </p:spPr>
                  <p:txBody>
                    <a:bodyPr/>
                    <a:lstStyle/>
                    <a:p>
                      <a:r>
                        <a:rPr lang="en-GB">
                          <a:noFill/>
                        </a:rPr>
                        <a:t> </a:t>
                      </a:r>
                    </a:p>
                  </p:txBody>
                </p:sp>
              </mc:Fallback>
            </mc:AlternateContent>
          </p:grpSp>
        </p:grpSp>
      </p:grpSp>
      <p:grpSp>
        <p:nvGrpSpPr>
          <p:cNvPr id="197" name="Group 196">
            <a:extLst>
              <a:ext uri="{FF2B5EF4-FFF2-40B4-BE49-F238E27FC236}">
                <a16:creationId xmlns:a16="http://schemas.microsoft.com/office/drawing/2014/main" id="{DEC2F070-EBFE-FD42-8F5A-EDD1C14F1912}"/>
              </a:ext>
            </a:extLst>
          </p:cNvPr>
          <p:cNvGrpSpPr/>
          <p:nvPr/>
        </p:nvGrpSpPr>
        <p:grpSpPr>
          <a:xfrm>
            <a:off x="3121981" y="2946212"/>
            <a:ext cx="633073" cy="144000"/>
            <a:chOff x="3090267" y="3235296"/>
            <a:chExt cx="633073" cy="144000"/>
          </a:xfrm>
        </p:grpSpPr>
        <p:sp>
          <p:nvSpPr>
            <p:cNvPr id="201" name="Oval 200">
              <a:extLst>
                <a:ext uri="{FF2B5EF4-FFF2-40B4-BE49-F238E27FC236}">
                  <a16:creationId xmlns:a16="http://schemas.microsoft.com/office/drawing/2014/main" id="{CF7C82E3-25EF-9D44-A832-73DDD658745C}"/>
                </a:ext>
              </a:extLst>
            </p:cNvPr>
            <p:cNvSpPr/>
            <p:nvPr/>
          </p:nvSpPr>
          <p:spPr>
            <a:xfrm>
              <a:off x="3579340" y="3235296"/>
              <a:ext cx="144000" cy="144000"/>
            </a:xfrm>
            <a:prstGeom prst="ellipse">
              <a:avLst/>
            </a:prstGeom>
            <a:solidFill>
              <a:schemeClr val="accent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2" name="Oval 201">
              <a:extLst>
                <a:ext uri="{FF2B5EF4-FFF2-40B4-BE49-F238E27FC236}">
                  <a16:creationId xmlns:a16="http://schemas.microsoft.com/office/drawing/2014/main" id="{B006F897-076D-B140-AF9E-E3B8597574EE}"/>
                </a:ext>
              </a:extLst>
            </p:cNvPr>
            <p:cNvSpPr/>
            <p:nvPr/>
          </p:nvSpPr>
          <p:spPr>
            <a:xfrm>
              <a:off x="3090267" y="3235296"/>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3" name="Oval 202">
              <a:extLst>
                <a:ext uri="{FF2B5EF4-FFF2-40B4-BE49-F238E27FC236}">
                  <a16:creationId xmlns:a16="http://schemas.microsoft.com/office/drawing/2014/main" id="{A2431F02-2145-F947-8C71-044359350CCF}"/>
                </a:ext>
              </a:extLst>
            </p:cNvPr>
            <p:cNvSpPr/>
            <p:nvPr/>
          </p:nvSpPr>
          <p:spPr>
            <a:xfrm>
              <a:off x="3334803" y="3235296"/>
              <a:ext cx="144000" cy="144000"/>
            </a:xfrm>
            <a:prstGeom prst="ellipse">
              <a:avLst/>
            </a:prstGeom>
            <a:solidFill>
              <a:schemeClr val="accent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4" name="Group 203">
            <a:extLst>
              <a:ext uri="{FF2B5EF4-FFF2-40B4-BE49-F238E27FC236}">
                <a16:creationId xmlns:a16="http://schemas.microsoft.com/office/drawing/2014/main" id="{E765FCBF-D448-1F4C-B0E2-873E4F03116D}"/>
              </a:ext>
            </a:extLst>
          </p:cNvPr>
          <p:cNvGrpSpPr/>
          <p:nvPr/>
        </p:nvGrpSpPr>
        <p:grpSpPr>
          <a:xfrm>
            <a:off x="5117237" y="2858795"/>
            <a:ext cx="633073" cy="144000"/>
            <a:chOff x="5054840" y="3420946"/>
            <a:chExt cx="633073" cy="144000"/>
          </a:xfrm>
        </p:grpSpPr>
        <p:sp>
          <p:nvSpPr>
            <p:cNvPr id="205" name="Oval 204">
              <a:extLst>
                <a:ext uri="{FF2B5EF4-FFF2-40B4-BE49-F238E27FC236}">
                  <a16:creationId xmlns:a16="http://schemas.microsoft.com/office/drawing/2014/main" id="{DC30992E-45F9-4842-8444-F42D77EEA115}"/>
                </a:ext>
              </a:extLst>
            </p:cNvPr>
            <p:cNvSpPr/>
            <p:nvPr/>
          </p:nvSpPr>
          <p:spPr>
            <a:xfrm>
              <a:off x="5543913" y="3420946"/>
              <a:ext cx="144000" cy="144000"/>
            </a:xfrm>
            <a:prstGeom prst="ellipse">
              <a:avLst/>
            </a:prstGeom>
            <a:solidFill>
              <a:schemeClr val="accent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6" name="Oval 205">
              <a:extLst>
                <a:ext uri="{FF2B5EF4-FFF2-40B4-BE49-F238E27FC236}">
                  <a16:creationId xmlns:a16="http://schemas.microsoft.com/office/drawing/2014/main" id="{B6E45FB2-6CE6-6F45-B6CF-97B671BA03EF}"/>
                </a:ext>
              </a:extLst>
            </p:cNvPr>
            <p:cNvSpPr/>
            <p:nvPr/>
          </p:nvSpPr>
          <p:spPr>
            <a:xfrm>
              <a:off x="5054840" y="3420946"/>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7" name="Oval 206">
              <a:extLst>
                <a:ext uri="{FF2B5EF4-FFF2-40B4-BE49-F238E27FC236}">
                  <a16:creationId xmlns:a16="http://schemas.microsoft.com/office/drawing/2014/main" id="{3D164538-3415-A547-9653-C488E7B5F810}"/>
                </a:ext>
              </a:extLst>
            </p:cNvPr>
            <p:cNvSpPr/>
            <p:nvPr/>
          </p:nvSpPr>
          <p:spPr>
            <a:xfrm>
              <a:off x="5299376" y="3420946"/>
              <a:ext cx="144000" cy="144000"/>
            </a:xfrm>
            <a:prstGeom prst="ellipse">
              <a:avLst/>
            </a:prstGeom>
            <a:solidFill>
              <a:schemeClr val="accent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8" name="Group 207">
            <a:extLst>
              <a:ext uri="{FF2B5EF4-FFF2-40B4-BE49-F238E27FC236}">
                <a16:creationId xmlns:a16="http://schemas.microsoft.com/office/drawing/2014/main" id="{61BE0C11-9196-6643-8D1B-D5C6D87F436E}"/>
              </a:ext>
            </a:extLst>
          </p:cNvPr>
          <p:cNvGrpSpPr/>
          <p:nvPr/>
        </p:nvGrpSpPr>
        <p:grpSpPr>
          <a:xfrm>
            <a:off x="6284575" y="2858795"/>
            <a:ext cx="633073" cy="144000"/>
            <a:chOff x="5872254" y="3407096"/>
            <a:chExt cx="633073" cy="144000"/>
          </a:xfrm>
        </p:grpSpPr>
        <p:sp>
          <p:nvSpPr>
            <p:cNvPr id="209" name="Oval 208">
              <a:extLst>
                <a:ext uri="{FF2B5EF4-FFF2-40B4-BE49-F238E27FC236}">
                  <a16:creationId xmlns:a16="http://schemas.microsoft.com/office/drawing/2014/main" id="{B055BD46-C49F-9641-A7AB-556014D5247B}"/>
                </a:ext>
              </a:extLst>
            </p:cNvPr>
            <p:cNvSpPr/>
            <p:nvPr/>
          </p:nvSpPr>
          <p:spPr>
            <a:xfrm>
              <a:off x="6361327" y="3407096"/>
              <a:ext cx="144000" cy="144000"/>
            </a:xfrm>
            <a:prstGeom prst="ellipse">
              <a:avLst/>
            </a:prstGeom>
            <a:solidFill>
              <a:schemeClr val="accent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0" name="Oval 209">
              <a:extLst>
                <a:ext uri="{FF2B5EF4-FFF2-40B4-BE49-F238E27FC236}">
                  <a16:creationId xmlns:a16="http://schemas.microsoft.com/office/drawing/2014/main" id="{7CF669E8-C985-A840-B263-4883F40D66D1}"/>
                </a:ext>
              </a:extLst>
            </p:cNvPr>
            <p:cNvSpPr/>
            <p:nvPr/>
          </p:nvSpPr>
          <p:spPr>
            <a:xfrm>
              <a:off x="5872254" y="3407096"/>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1" name="Oval 210">
              <a:extLst>
                <a:ext uri="{FF2B5EF4-FFF2-40B4-BE49-F238E27FC236}">
                  <a16:creationId xmlns:a16="http://schemas.microsoft.com/office/drawing/2014/main" id="{6C2D5DA6-6AA5-DF43-BC0F-58556BBCFDC4}"/>
                </a:ext>
              </a:extLst>
            </p:cNvPr>
            <p:cNvSpPr/>
            <p:nvPr/>
          </p:nvSpPr>
          <p:spPr>
            <a:xfrm>
              <a:off x="6116790" y="3407096"/>
              <a:ext cx="144000" cy="144000"/>
            </a:xfrm>
            <a:prstGeom prst="ellipse">
              <a:avLst/>
            </a:prstGeom>
            <a:solidFill>
              <a:schemeClr val="accent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12" name="Group 211">
            <a:extLst>
              <a:ext uri="{FF2B5EF4-FFF2-40B4-BE49-F238E27FC236}">
                <a16:creationId xmlns:a16="http://schemas.microsoft.com/office/drawing/2014/main" id="{20183FD9-771B-7240-A5CF-102D425F7655}"/>
              </a:ext>
            </a:extLst>
          </p:cNvPr>
          <p:cNvGrpSpPr/>
          <p:nvPr/>
        </p:nvGrpSpPr>
        <p:grpSpPr>
          <a:xfrm>
            <a:off x="8164279" y="2946212"/>
            <a:ext cx="633073" cy="144000"/>
            <a:chOff x="7836827" y="3226996"/>
            <a:chExt cx="633073" cy="144000"/>
          </a:xfrm>
        </p:grpSpPr>
        <p:sp>
          <p:nvSpPr>
            <p:cNvPr id="222" name="Oval 221">
              <a:extLst>
                <a:ext uri="{FF2B5EF4-FFF2-40B4-BE49-F238E27FC236}">
                  <a16:creationId xmlns:a16="http://schemas.microsoft.com/office/drawing/2014/main" id="{5E824EDA-734C-BE41-8B86-F3A8C2012A76}"/>
                </a:ext>
              </a:extLst>
            </p:cNvPr>
            <p:cNvSpPr/>
            <p:nvPr/>
          </p:nvSpPr>
          <p:spPr>
            <a:xfrm>
              <a:off x="8325900" y="3226996"/>
              <a:ext cx="144000" cy="144000"/>
            </a:xfrm>
            <a:prstGeom prst="ellipse">
              <a:avLst/>
            </a:prstGeom>
            <a:solidFill>
              <a:schemeClr val="accent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3" name="Oval 222">
              <a:extLst>
                <a:ext uri="{FF2B5EF4-FFF2-40B4-BE49-F238E27FC236}">
                  <a16:creationId xmlns:a16="http://schemas.microsoft.com/office/drawing/2014/main" id="{79333224-1AAE-0240-A6BC-22E7A9C33CB8}"/>
                </a:ext>
              </a:extLst>
            </p:cNvPr>
            <p:cNvSpPr/>
            <p:nvPr/>
          </p:nvSpPr>
          <p:spPr>
            <a:xfrm>
              <a:off x="7836827" y="3226996"/>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4" name="Oval 223">
              <a:extLst>
                <a:ext uri="{FF2B5EF4-FFF2-40B4-BE49-F238E27FC236}">
                  <a16:creationId xmlns:a16="http://schemas.microsoft.com/office/drawing/2014/main" id="{B5B1F42C-D640-914B-9695-1C6417F717EA}"/>
                </a:ext>
              </a:extLst>
            </p:cNvPr>
            <p:cNvSpPr/>
            <p:nvPr/>
          </p:nvSpPr>
          <p:spPr>
            <a:xfrm>
              <a:off x="8081363" y="3226996"/>
              <a:ext cx="144000" cy="144000"/>
            </a:xfrm>
            <a:prstGeom prst="ellipse">
              <a:avLst/>
            </a:prstGeom>
            <a:solidFill>
              <a:schemeClr val="accent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25" name="Group 224">
            <a:extLst>
              <a:ext uri="{FF2B5EF4-FFF2-40B4-BE49-F238E27FC236}">
                <a16:creationId xmlns:a16="http://schemas.microsoft.com/office/drawing/2014/main" id="{CD5D9152-6894-FE45-A0A7-28C4B67CFB06}"/>
              </a:ext>
            </a:extLst>
          </p:cNvPr>
          <p:cNvGrpSpPr/>
          <p:nvPr/>
        </p:nvGrpSpPr>
        <p:grpSpPr>
          <a:xfrm>
            <a:off x="1772794" y="3874364"/>
            <a:ext cx="633073" cy="144000"/>
            <a:chOff x="4823974" y="3848093"/>
            <a:chExt cx="633073" cy="144000"/>
          </a:xfrm>
          <a:solidFill>
            <a:srgbClr val="FFC000"/>
          </a:solidFill>
        </p:grpSpPr>
        <p:sp>
          <p:nvSpPr>
            <p:cNvPr id="226" name="Oval 225">
              <a:extLst>
                <a:ext uri="{FF2B5EF4-FFF2-40B4-BE49-F238E27FC236}">
                  <a16:creationId xmlns:a16="http://schemas.microsoft.com/office/drawing/2014/main" id="{0F676572-4DFF-5A4D-9CE9-00D92DD7721A}"/>
                </a:ext>
              </a:extLst>
            </p:cNvPr>
            <p:cNvSpPr/>
            <p:nvPr/>
          </p:nvSpPr>
          <p:spPr>
            <a:xfrm>
              <a:off x="5313047" y="3848093"/>
              <a:ext cx="144000" cy="144000"/>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7" name="Oval 226">
              <a:extLst>
                <a:ext uri="{FF2B5EF4-FFF2-40B4-BE49-F238E27FC236}">
                  <a16:creationId xmlns:a16="http://schemas.microsoft.com/office/drawing/2014/main" id="{25FA1E0A-4BF6-D440-8DF3-C487ECE6AF1E}"/>
                </a:ext>
              </a:extLst>
            </p:cNvPr>
            <p:cNvSpPr/>
            <p:nvPr/>
          </p:nvSpPr>
          <p:spPr>
            <a:xfrm>
              <a:off x="4823974" y="3848093"/>
              <a:ext cx="144000" cy="144000"/>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8" name="Oval 227">
              <a:extLst>
                <a:ext uri="{FF2B5EF4-FFF2-40B4-BE49-F238E27FC236}">
                  <a16:creationId xmlns:a16="http://schemas.microsoft.com/office/drawing/2014/main" id="{673BCD41-85B7-6A43-B4A2-2638844AE445}"/>
                </a:ext>
              </a:extLst>
            </p:cNvPr>
            <p:cNvSpPr/>
            <p:nvPr/>
          </p:nvSpPr>
          <p:spPr>
            <a:xfrm>
              <a:off x="5068510" y="3848093"/>
              <a:ext cx="144000" cy="144000"/>
            </a:xfrm>
            <a:prstGeom prst="ellipse">
              <a:avLst/>
            </a:prstGeom>
            <a:solidFill>
              <a:srgbClr val="7030A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29" name="Group 228">
            <a:extLst>
              <a:ext uri="{FF2B5EF4-FFF2-40B4-BE49-F238E27FC236}">
                <a16:creationId xmlns:a16="http://schemas.microsoft.com/office/drawing/2014/main" id="{0A0E89BD-C31B-6E4B-9C6E-D433D008B23A}"/>
              </a:ext>
            </a:extLst>
          </p:cNvPr>
          <p:cNvGrpSpPr/>
          <p:nvPr/>
        </p:nvGrpSpPr>
        <p:grpSpPr>
          <a:xfrm>
            <a:off x="10892281" y="3871956"/>
            <a:ext cx="633073" cy="144000"/>
            <a:chOff x="4823974" y="3848093"/>
            <a:chExt cx="633073" cy="144000"/>
          </a:xfrm>
          <a:solidFill>
            <a:srgbClr val="FFC000"/>
          </a:solidFill>
        </p:grpSpPr>
        <p:sp>
          <p:nvSpPr>
            <p:cNvPr id="230" name="Oval 229">
              <a:extLst>
                <a:ext uri="{FF2B5EF4-FFF2-40B4-BE49-F238E27FC236}">
                  <a16:creationId xmlns:a16="http://schemas.microsoft.com/office/drawing/2014/main" id="{1B47C49C-26DD-B646-9279-681ABCFECC95}"/>
                </a:ext>
              </a:extLst>
            </p:cNvPr>
            <p:cNvSpPr/>
            <p:nvPr/>
          </p:nvSpPr>
          <p:spPr>
            <a:xfrm>
              <a:off x="5313047" y="3848093"/>
              <a:ext cx="144000" cy="144000"/>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1" name="Oval 230">
              <a:extLst>
                <a:ext uri="{FF2B5EF4-FFF2-40B4-BE49-F238E27FC236}">
                  <a16:creationId xmlns:a16="http://schemas.microsoft.com/office/drawing/2014/main" id="{4CDC289F-4248-5740-B721-FAD979C79F3B}"/>
                </a:ext>
              </a:extLst>
            </p:cNvPr>
            <p:cNvSpPr/>
            <p:nvPr/>
          </p:nvSpPr>
          <p:spPr>
            <a:xfrm>
              <a:off x="4823974" y="3848093"/>
              <a:ext cx="144000" cy="144000"/>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2" name="Oval 231">
              <a:extLst>
                <a:ext uri="{FF2B5EF4-FFF2-40B4-BE49-F238E27FC236}">
                  <a16:creationId xmlns:a16="http://schemas.microsoft.com/office/drawing/2014/main" id="{4B267551-48AC-6249-A338-124CFF81D425}"/>
                </a:ext>
              </a:extLst>
            </p:cNvPr>
            <p:cNvSpPr/>
            <p:nvPr/>
          </p:nvSpPr>
          <p:spPr>
            <a:xfrm>
              <a:off x="5068510" y="3848093"/>
              <a:ext cx="144000" cy="144000"/>
            </a:xfrm>
            <a:prstGeom prst="ellipse">
              <a:avLst/>
            </a:prstGeom>
            <a:solidFill>
              <a:srgbClr val="7030A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33" name="Group 232">
            <a:extLst>
              <a:ext uri="{FF2B5EF4-FFF2-40B4-BE49-F238E27FC236}">
                <a16:creationId xmlns:a16="http://schemas.microsoft.com/office/drawing/2014/main" id="{EA9F89FD-CC11-BC41-97B1-325E1EC0CF4C}"/>
              </a:ext>
            </a:extLst>
          </p:cNvPr>
          <p:cNvGrpSpPr/>
          <p:nvPr/>
        </p:nvGrpSpPr>
        <p:grpSpPr>
          <a:xfrm>
            <a:off x="2269704" y="4224561"/>
            <a:ext cx="633073" cy="144000"/>
            <a:chOff x="4823974" y="3848093"/>
            <a:chExt cx="633073" cy="144000"/>
          </a:xfrm>
          <a:solidFill>
            <a:srgbClr val="FFC000"/>
          </a:solidFill>
        </p:grpSpPr>
        <p:sp>
          <p:nvSpPr>
            <p:cNvPr id="234" name="Oval 233">
              <a:extLst>
                <a:ext uri="{FF2B5EF4-FFF2-40B4-BE49-F238E27FC236}">
                  <a16:creationId xmlns:a16="http://schemas.microsoft.com/office/drawing/2014/main" id="{0689B4C7-3A23-B24E-BC5E-5CDF22F3C456}"/>
                </a:ext>
              </a:extLst>
            </p:cNvPr>
            <p:cNvSpPr/>
            <p:nvPr/>
          </p:nvSpPr>
          <p:spPr>
            <a:xfrm>
              <a:off x="5313047" y="3848093"/>
              <a:ext cx="144000" cy="144000"/>
            </a:xfrm>
            <a:prstGeom prst="ellipse">
              <a:avLst/>
            </a:prstGeom>
            <a:solidFill>
              <a:schemeClr val="accent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5" name="Oval 234">
              <a:extLst>
                <a:ext uri="{FF2B5EF4-FFF2-40B4-BE49-F238E27FC236}">
                  <a16:creationId xmlns:a16="http://schemas.microsoft.com/office/drawing/2014/main" id="{5B6A9427-CEA9-C248-BF1F-73DFA6C09AA2}"/>
                </a:ext>
              </a:extLst>
            </p:cNvPr>
            <p:cNvSpPr/>
            <p:nvPr/>
          </p:nvSpPr>
          <p:spPr>
            <a:xfrm>
              <a:off x="4823974" y="3848093"/>
              <a:ext cx="144000" cy="144000"/>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6" name="Oval 235">
              <a:extLst>
                <a:ext uri="{FF2B5EF4-FFF2-40B4-BE49-F238E27FC236}">
                  <a16:creationId xmlns:a16="http://schemas.microsoft.com/office/drawing/2014/main" id="{9E1BD520-8842-FD46-81CF-9548F66DC17D}"/>
                </a:ext>
              </a:extLst>
            </p:cNvPr>
            <p:cNvSpPr/>
            <p:nvPr/>
          </p:nvSpPr>
          <p:spPr>
            <a:xfrm>
              <a:off x="5068510" y="3848093"/>
              <a:ext cx="144000" cy="144000"/>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37" name="Group 236">
            <a:extLst>
              <a:ext uri="{FF2B5EF4-FFF2-40B4-BE49-F238E27FC236}">
                <a16:creationId xmlns:a16="http://schemas.microsoft.com/office/drawing/2014/main" id="{014D907E-88A4-D94B-94D8-54D8984777BF}"/>
              </a:ext>
            </a:extLst>
          </p:cNvPr>
          <p:cNvGrpSpPr/>
          <p:nvPr/>
        </p:nvGrpSpPr>
        <p:grpSpPr>
          <a:xfrm>
            <a:off x="3313549" y="4930579"/>
            <a:ext cx="633073" cy="144000"/>
            <a:chOff x="4823974" y="3848093"/>
            <a:chExt cx="633073" cy="144000"/>
          </a:xfrm>
          <a:solidFill>
            <a:srgbClr val="FFC000"/>
          </a:solidFill>
        </p:grpSpPr>
        <p:sp>
          <p:nvSpPr>
            <p:cNvPr id="238" name="Oval 237">
              <a:extLst>
                <a:ext uri="{FF2B5EF4-FFF2-40B4-BE49-F238E27FC236}">
                  <a16:creationId xmlns:a16="http://schemas.microsoft.com/office/drawing/2014/main" id="{26C8A3D0-E2F8-4649-8C6F-24AB2EA59537}"/>
                </a:ext>
              </a:extLst>
            </p:cNvPr>
            <p:cNvSpPr/>
            <p:nvPr/>
          </p:nvSpPr>
          <p:spPr>
            <a:xfrm>
              <a:off x="5313047" y="3848093"/>
              <a:ext cx="144000" cy="144000"/>
            </a:xfrm>
            <a:prstGeom prst="ellipse">
              <a:avLst/>
            </a:prstGeom>
            <a:solidFill>
              <a:schemeClr val="accent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9" name="Oval 238">
              <a:extLst>
                <a:ext uri="{FF2B5EF4-FFF2-40B4-BE49-F238E27FC236}">
                  <a16:creationId xmlns:a16="http://schemas.microsoft.com/office/drawing/2014/main" id="{A7667D7F-7AA3-FB43-9905-E92AAEE7211A}"/>
                </a:ext>
              </a:extLst>
            </p:cNvPr>
            <p:cNvSpPr/>
            <p:nvPr/>
          </p:nvSpPr>
          <p:spPr>
            <a:xfrm>
              <a:off x="4823974" y="3848093"/>
              <a:ext cx="144000" cy="144000"/>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0" name="Oval 239">
              <a:extLst>
                <a:ext uri="{FF2B5EF4-FFF2-40B4-BE49-F238E27FC236}">
                  <a16:creationId xmlns:a16="http://schemas.microsoft.com/office/drawing/2014/main" id="{9C1707C4-9F9B-4D4A-817A-9026954FA16D}"/>
                </a:ext>
              </a:extLst>
            </p:cNvPr>
            <p:cNvSpPr/>
            <p:nvPr/>
          </p:nvSpPr>
          <p:spPr>
            <a:xfrm>
              <a:off x="5068510" y="3848093"/>
              <a:ext cx="144000" cy="144000"/>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41" name="Group 240">
            <a:extLst>
              <a:ext uri="{FF2B5EF4-FFF2-40B4-BE49-F238E27FC236}">
                <a16:creationId xmlns:a16="http://schemas.microsoft.com/office/drawing/2014/main" id="{BB96EDA3-3622-8F48-9C0D-E8C271A1DE43}"/>
              </a:ext>
            </a:extLst>
          </p:cNvPr>
          <p:cNvGrpSpPr/>
          <p:nvPr/>
        </p:nvGrpSpPr>
        <p:grpSpPr>
          <a:xfrm>
            <a:off x="10206959" y="4203354"/>
            <a:ext cx="633073" cy="144000"/>
            <a:chOff x="4823974" y="3848093"/>
            <a:chExt cx="633073" cy="144000"/>
          </a:xfrm>
          <a:solidFill>
            <a:srgbClr val="FFC000"/>
          </a:solidFill>
        </p:grpSpPr>
        <p:sp>
          <p:nvSpPr>
            <p:cNvPr id="242" name="Oval 241">
              <a:extLst>
                <a:ext uri="{FF2B5EF4-FFF2-40B4-BE49-F238E27FC236}">
                  <a16:creationId xmlns:a16="http://schemas.microsoft.com/office/drawing/2014/main" id="{8F812E9C-54B1-C545-9D46-CE3E19E928FE}"/>
                </a:ext>
              </a:extLst>
            </p:cNvPr>
            <p:cNvSpPr/>
            <p:nvPr/>
          </p:nvSpPr>
          <p:spPr>
            <a:xfrm>
              <a:off x="5313047" y="3848093"/>
              <a:ext cx="144000" cy="144000"/>
            </a:xfrm>
            <a:prstGeom prst="ellipse">
              <a:avLst/>
            </a:prstGeom>
            <a:solidFill>
              <a:schemeClr val="accent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3" name="Oval 242">
              <a:extLst>
                <a:ext uri="{FF2B5EF4-FFF2-40B4-BE49-F238E27FC236}">
                  <a16:creationId xmlns:a16="http://schemas.microsoft.com/office/drawing/2014/main" id="{F8829473-FA9C-0F4E-B9CD-42CDD1377084}"/>
                </a:ext>
              </a:extLst>
            </p:cNvPr>
            <p:cNvSpPr/>
            <p:nvPr/>
          </p:nvSpPr>
          <p:spPr>
            <a:xfrm>
              <a:off x="4823974" y="3848093"/>
              <a:ext cx="144000" cy="144000"/>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4" name="Oval 243">
              <a:extLst>
                <a:ext uri="{FF2B5EF4-FFF2-40B4-BE49-F238E27FC236}">
                  <a16:creationId xmlns:a16="http://schemas.microsoft.com/office/drawing/2014/main" id="{B9227698-967A-8C45-9E5B-1A4D82BCA267}"/>
                </a:ext>
              </a:extLst>
            </p:cNvPr>
            <p:cNvSpPr/>
            <p:nvPr/>
          </p:nvSpPr>
          <p:spPr>
            <a:xfrm>
              <a:off x="5068510" y="3848093"/>
              <a:ext cx="144000" cy="144000"/>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45" name="Group 244">
            <a:extLst>
              <a:ext uri="{FF2B5EF4-FFF2-40B4-BE49-F238E27FC236}">
                <a16:creationId xmlns:a16="http://schemas.microsoft.com/office/drawing/2014/main" id="{EB38DEBE-2318-A547-816E-C38C38D6FB0C}"/>
              </a:ext>
            </a:extLst>
          </p:cNvPr>
          <p:cNvGrpSpPr/>
          <p:nvPr/>
        </p:nvGrpSpPr>
        <p:grpSpPr>
          <a:xfrm>
            <a:off x="4076018" y="5126626"/>
            <a:ext cx="633073" cy="144000"/>
            <a:chOff x="4823974" y="3848093"/>
            <a:chExt cx="633073" cy="144000"/>
          </a:xfrm>
          <a:solidFill>
            <a:srgbClr val="FFC000"/>
          </a:solidFill>
        </p:grpSpPr>
        <p:sp>
          <p:nvSpPr>
            <p:cNvPr id="246" name="Oval 245">
              <a:extLst>
                <a:ext uri="{FF2B5EF4-FFF2-40B4-BE49-F238E27FC236}">
                  <a16:creationId xmlns:a16="http://schemas.microsoft.com/office/drawing/2014/main" id="{1229D2E4-52D7-CE43-A016-0B64DDD69E21}"/>
                </a:ext>
              </a:extLst>
            </p:cNvPr>
            <p:cNvSpPr/>
            <p:nvPr/>
          </p:nvSpPr>
          <p:spPr>
            <a:xfrm>
              <a:off x="5313047" y="3848093"/>
              <a:ext cx="144000" cy="144000"/>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7" name="Oval 246">
              <a:extLst>
                <a:ext uri="{FF2B5EF4-FFF2-40B4-BE49-F238E27FC236}">
                  <a16:creationId xmlns:a16="http://schemas.microsoft.com/office/drawing/2014/main" id="{87D1A8F6-FA35-7F47-866E-CDBBE9C2CF87}"/>
                </a:ext>
              </a:extLst>
            </p:cNvPr>
            <p:cNvSpPr/>
            <p:nvPr/>
          </p:nvSpPr>
          <p:spPr>
            <a:xfrm>
              <a:off x="4823974" y="3848093"/>
              <a:ext cx="144000" cy="144000"/>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8" name="Oval 247">
              <a:extLst>
                <a:ext uri="{FF2B5EF4-FFF2-40B4-BE49-F238E27FC236}">
                  <a16:creationId xmlns:a16="http://schemas.microsoft.com/office/drawing/2014/main" id="{D6DD157B-8E34-194D-A087-799A1B10EFAC}"/>
                </a:ext>
              </a:extLst>
            </p:cNvPr>
            <p:cNvSpPr/>
            <p:nvPr/>
          </p:nvSpPr>
          <p:spPr>
            <a:xfrm>
              <a:off x="5068510" y="3848093"/>
              <a:ext cx="144000" cy="144000"/>
            </a:xfrm>
            <a:prstGeom prst="ellipse">
              <a:avLst/>
            </a:prstGeom>
            <a:solidFill>
              <a:srgbClr val="7030A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49" name="Group 248">
            <a:extLst>
              <a:ext uri="{FF2B5EF4-FFF2-40B4-BE49-F238E27FC236}">
                <a16:creationId xmlns:a16="http://schemas.microsoft.com/office/drawing/2014/main" id="{CD015CEC-F4E1-0A4F-A285-3C261D8595B3}"/>
              </a:ext>
            </a:extLst>
          </p:cNvPr>
          <p:cNvGrpSpPr/>
          <p:nvPr/>
        </p:nvGrpSpPr>
        <p:grpSpPr>
          <a:xfrm>
            <a:off x="5244854" y="4669971"/>
            <a:ext cx="633073" cy="144000"/>
            <a:chOff x="4823974" y="3848093"/>
            <a:chExt cx="633073" cy="144000"/>
          </a:xfrm>
          <a:solidFill>
            <a:srgbClr val="FFC000"/>
          </a:solidFill>
        </p:grpSpPr>
        <p:sp>
          <p:nvSpPr>
            <p:cNvPr id="250" name="Oval 249">
              <a:extLst>
                <a:ext uri="{FF2B5EF4-FFF2-40B4-BE49-F238E27FC236}">
                  <a16:creationId xmlns:a16="http://schemas.microsoft.com/office/drawing/2014/main" id="{8CD6A98D-3AD0-5344-B3CF-A6F6D29A3512}"/>
                </a:ext>
              </a:extLst>
            </p:cNvPr>
            <p:cNvSpPr/>
            <p:nvPr/>
          </p:nvSpPr>
          <p:spPr>
            <a:xfrm>
              <a:off x="5313047" y="3848093"/>
              <a:ext cx="144000" cy="144000"/>
            </a:xfrm>
            <a:prstGeom prst="ellipse">
              <a:avLst/>
            </a:prstGeom>
            <a:solidFill>
              <a:schemeClr val="accent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1" name="Oval 250">
              <a:extLst>
                <a:ext uri="{FF2B5EF4-FFF2-40B4-BE49-F238E27FC236}">
                  <a16:creationId xmlns:a16="http://schemas.microsoft.com/office/drawing/2014/main" id="{8EC707FA-B5D7-1A4D-9459-D834BEAD3B62}"/>
                </a:ext>
              </a:extLst>
            </p:cNvPr>
            <p:cNvSpPr/>
            <p:nvPr/>
          </p:nvSpPr>
          <p:spPr>
            <a:xfrm>
              <a:off x="4823974" y="3848093"/>
              <a:ext cx="144000" cy="144000"/>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2" name="Oval 251">
              <a:extLst>
                <a:ext uri="{FF2B5EF4-FFF2-40B4-BE49-F238E27FC236}">
                  <a16:creationId xmlns:a16="http://schemas.microsoft.com/office/drawing/2014/main" id="{74ADCFFF-C506-2F49-89BD-7B4400B41E7F}"/>
                </a:ext>
              </a:extLst>
            </p:cNvPr>
            <p:cNvSpPr/>
            <p:nvPr/>
          </p:nvSpPr>
          <p:spPr>
            <a:xfrm>
              <a:off x="5068510" y="3848093"/>
              <a:ext cx="144000" cy="144000"/>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53" name="Group 252">
            <a:extLst>
              <a:ext uri="{FF2B5EF4-FFF2-40B4-BE49-F238E27FC236}">
                <a16:creationId xmlns:a16="http://schemas.microsoft.com/office/drawing/2014/main" id="{EF9AB488-4455-1D48-BDF4-2122A0ED7061}"/>
              </a:ext>
            </a:extLst>
          </p:cNvPr>
          <p:cNvGrpSpPr/>
          <p:nvPr/>
        </p:nvGrpSpPr>
        <p:grpSpPr>
          <a:xfrm>
            <a:off x="8416969" y="4939290"/>
            <a:ext cx="633073" cy="144000"/>
            <a:chOff x="4823974" y="3848093"/>
            <a:chExt cx="633073" cy="144000"/>
          </a:xfrm>
          <a:solidFill>
            <a:srgbClr val="FFC000"/>
          </a:solidFill>
        </p:grpSpPr>
        <p:sp>
          <p:nvSpPr>
            <p:cNvPr id="254" name="Oval 253">
              <a:extLst>
                <a:ext uri="{FF2B5EF4-FFF2-40B4-BE49-F238E27FC236}">
                  <a16:creationId xmlns:a16="http://schemas.microsoft.com/office/drawing/2014/main" id="{9103DA18-0CBC-9B4A-9CCC-CB9DA967C31D}"/>
                </a:ext>
              </a:extLst>
            </p:cNvPr>
            <p:cNvSpPr/>
            <p:nvPr/>
          </p:nvSpPr>
          <p:spPr>
            <a:xfrm>
              <a:off x="5313047" y="3848093"/>
              <a:ext cx="144000" cy="144000"/>
            </a:xfrm>
            <a:prstGeom prst="ellipse">
              <a:avLst/>
            </a:prstGeom>
            <a:solidFill>
              <a:schemeClr val="accent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5" name="Oval 254">
              <a:extLst>
                <a:ext uri="{FF2B5EF4-FFF2-40B4-BE49-F238E27FC236}">
                  <a16:creationId xmlns:a16="http://schemas.microsoft.com/office/drawing/2014/main" id="{BCDDF71A-F649-E44B-87A9-B31B2AD2B4D4}"/>
                </a:ext>
              </a:extLst>
            </p:cNvPr>
            <p:cNvSpPr/>
            <p:nvPr/>
          </p:nvSpPr>
          <p:spPr>
            <a:xfrm>
              <a:off x="4823974" y="3848093"/>
              <a:ext cx="144000" cy="144000"/>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6" name="Oval 255">
              <a:extLst>
                <a:ext uri="{FF2B5EF4-FFF2-40B4-BE49-F238E27FC236}">
                  <a16:creationId xmlns:a16="http://schemas.microsoft.com/office/drawing/2014/main" id="{1919BD48-6728-8248-9C9E-5B5F17FA8B54}"/>
                </a:ext>
              </a:extLst>
            </p:cNvPr>
            <p:cNvSpPr/>
            <p:nvPr/>
          </p:nvSpPr>
          <p:spPr>
            <a:xfrm>
              <a:off x="5068510" y="3848093"/>
              <a:ext cx="144000" cy="144000"/>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57" name="Oval 256">
            <a:extLst>
              <a:ext uri="{FF2B5EF4-FFF2-40B4-BE49-F238E27FC236}">
                <a16:creationId xmlns:a16="http://schemas.microsoft.com/office/drawing/2014/main" id="{244E1206-0AFD-2E4D-A596-BF10379B9665}"/>
              </a:ext>
            </a:extLst>
          </p:cNvPr>
          <p:cNvSpPr/>
          <p:nvPr/>
        </p:nvSpPr>
        <p:spPr>
          <a:xfrm>
            <a:off x="7202800" y="3780437"/>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58" name="Group 257">
            <a:extLst>
              <a:ext uri="{FF2B5EF4-FFF2-40B4-BE49-F238E27FC236}">
                <a16:creationId xmlns:a16="http://schemas.microsoft.com/office/drawing/2014/main" id="{410FA5DD-4062-3140-A42C-A6F2D545FB31}"/>
              </a:ext>
            </a:extLst>
          </p:cNvPr>
          <p:cNvGrpSpPr/>
          <p:nvPr/>
        </p:nvGrpSpPr>
        <p:grpSpPr>
          <a:xfrm>
            <a:off x="7536262" y="5124826"/>
            <a:ext cx="633073" cy="144000"/>
            <a:chOff x="7836827" y="3226996"/>
            <a:chExt cx="633073" cy="144000"/>
          </a:xfrm>
        </p:grpSpPr>
        <p:sp>
          <p:nvSpPr>
            <p:cNvPr id="259" name="Oval 258">
              <a:extLst>
                <a:ext uri="{FF2B5EF4-FFF2-40B4-BE49-F238E27FC236}">
                  <a16:creationId xmlns:a16="http://schemas.microsoft.com/office/drawing/2014/main" id="{0646468C-F09D-F449-B867-84C39149FEA9}"/>
                </a:ext>
              </a:extLst>
            </p:cNvPr>
            <p:cNvSpPr/>
            <p:nvPr/>
          </p:nvSpPr>
          <p:spPr>
            <a:xfrm>
              <a:off x="8325900" y="3226996"/>
              <a:ext cx="144000" cy="144000"/>
            </a:xfrm>
            <a:prstGeom prst="ellipse">
              <a:avLst/>
            </a:prstGeom>
            <a:solidFill>
              <a:schemeClr val="accent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0" name="Oval 259">
              <a:extLst>
                <a:ext uri="{FF2B5EF4-FFF2-40B4-BE49-F238E27FC236}">
                  <a16:creationId xmlns:a16="http://schemas.microsoft.com/office/drawing/2014/main" id="{72CAB2E6-DDCD-5D44-990A-34E249C2DE9A}"/>
                </a:ext>
              </a:extLst>
            </p:cNvPr>
            <p:cNvSpPr/>
            <p:nvPr/>
          </p:nvSpPr>
          <p:spPr>
            <a:xfrm>
              <a:off x="7836827" y="3226996"/>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1" name="Oval 260">
              <a:extLst>
                <a:ext uri="{FF2B5EF4-FFF2-40B4-BE49-F238E27FC236}">
                  <a16:creationId xmlns:a16="http://schemas.microsoft.com/office/drawing/2014/main" id="{7272C3E8-B15D-B441-8542-39190B39CC8A}"/>
                </a:ext>
              </a:extLst>
            </p:cNvPr>
            <p:cNvSpPr/>
            <p:nvPr/>
          </p:nvSpPr>
          <p:spPr>
            <a:xfrm>
              <a:off x="8081363" y="3226996"/>
              <a:ext cx="144000" cy="144000"/>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63" name="Rectangle 162">
            <a:extLst>
              <a:ext uri="{FF2B5EF4-FFF2-40B4-BE49-F238E27FC236}">
                <a16:creationId xmlns:a16="http://schemas.microsoft.com/office/drawing/2014/main" id="{CCAEDBAC-2E0A-C543-987A-E0E2355D971B}"/>
              </a:ext>
            </a:extLst>
          </p:cNvPr>
          <p:cNvSpPr/>
          <p:nvPr/>
        </p:nvSpPr>
        <p:spPr>
          <a:xfrm>
            <a:off x="1567770" y="3879597"/>
            <a:ext cx="144000" cy="14400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GB" sz="1400">
              <a:solidFill>
                <a:schemeClr val="tx1"/>
              </a:solidFill>
            </a:endParaRPr>
          </a:p>
        </p:txBody>
      </p:sp>
      <p:sp>
        <p:nvSpPr>
          <p:cNvPr id="164" name="Rectangle 163">
            <a:extLst>
              <a:ext uri="{FF2B5EF4-FFF2-40B4-BE49-F238E27FC236}">
                <a16:creationId xmlns:a16="http://schemas.microsoft.com/office/drawing/2014/main" id="{C397221F-EB76-384D-93BD-6BC2BCF7940C}"/>
              </a:ext>
            </a:extLst>
          </p:cNvPr>
          <p:cNvSpPr/>
          <p:nvPr/>
        </p:nvSpPr>
        <p:spPr>
          <a:xfrm>
            <a:off x="2104046" y="4214624"/>
            <a:ext cx="144000" cy="144000"/>
          </a:xfrm>
          <a:prstGeom prst="rect">
            <a:avLst/>
          </a:prstGeom>
          <a:solidFill>
            <a:schemeClr val="tx1">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GB" sz="1400">
              <a:solidFill>
                <a:schemeClr val="tx1">
                  <a:lumMod val="40000"/>
                  <a:lumOff val="60000"/>
                </a:schemeClr>
              </a:solidFill>
            </a:endParaRPr>
          </a:p>
        </p:txBody>
      </p:sp>
      <p:sp>
        <p:nvSpPr>
          <p:cNvPr id="165" name="Rectangle 164">
            <a:extLst>
              <a:ext uri="{FF2B5EF4-FFF2-40B4-BE49-F238E27FC236}">
                <a16:creationId xmlns:a16="http://schemas.microsoft.com/office/drawing/2014/main" id="{F4C74361-4361-4649-BDCA-95CDB5C0F855}"/>
              </a:ext>
            </a:extLst>
          </p:cNvPr>
          <p:cNvSpPr/>
          <p:nvPr/>
        </p:nvSpPr>
        <p:spPr>
          <a:xfrm>
            <a:off x="3135837" y="4950927"/>
            <a:ext cx="144000" cy="144000"/>
          </a:xfrm>
          <a:prstGeom prst="rect">
            <a:avLst/>
          </a:prstGeom>
          <a:solidFill>
            <a:schemeClr val="tx1">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GB" sz="1400">
              <a:solidFill>
                <a:schemeClr val="tx1">
                  <a:lumMod val="40000"/>
                  <a:lumOff val="60000"/>
                </a:schemeClr>
              </a:solidFill>
            </a:endParaRPr>
          </a:p>
        </p:txBody>
      </p:sp>
      <p:sp>
        <p:nvSpPr>
          <p:cNvPr id="166" name="Rectangle 165">
            <a:extLst>
              <a:ext uri="{FF2B5EF4-FFF2-40B4-BE49-F238E27FC236}">
                <a16:creationId xmlns:a16="http://schemas.microsoft.com/office/drawing/2014/main" id="{4004492F-09CC-FE46-9590-8B600730C336}"/>
              </a:ext>
            </a:extLst>
          </p:cNvPr>
          <p:cNvSpPr/>
          <p:nvPr/>
        </p:nvSpPr>
        <p:spPr>
          <a:xfrm>
            <a:off x="10650253" y="3879065"/>
            <a:ext cx="144000" cy="14400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GB" sz="1400">
              <a:solidFill>
                <a:schemeClr val="tx1"/>
              </a:solidFill>
            </a:endParaRPr>
          </a:p>
        </p:txBody>
      </p:sp>
      <p:sp>
        <p:nvSpPr>
          <p:cNvPr id="167" name="Rectangle 166">
            <a:extLst>
              <a:ext uri="{FF2B5EF4-FFF2-40B4-BE49-F238E27FC236}">
                <a16:creationId xmlns:a16="http://schemas.microsoft.com/office/drawing/2014/main" id="{030789ED-7800-1246-96F9-A84A28148132}"/>
              </a:ext>
            </a:extLst>
          </p:cNvPr>
          <p:cNvSpPr/>
          <p:nvPr/>
        </p:nvSpPr>
        <p:spPr>
          <a:xfrm>
            <a:off x="10016939" y="4195530"/>
            <a:ext cx="144000" cy="144000"/>
          </a:xfrm>
          <a:prstGeom prst="rect">
            <a:avLst/>
          </a:prstGeom>
          <a:solidFill>
            <a:schemeClr val="tx1">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GB" sz="1400">
              <a:solidFill>
                <a:schemeClr val="tx1">
                  <a:lumMod val="40000"/>
                  <a:lumOff val="60000"/>
                </a:schemeClr>
              </a:solidFill>
            </a:endParaRPr>
          </a:p>
        </p:txBody>
      </p:sp>
      <p:sp>
        <p:nvSpPr>
          <p:cNvPr id="168" name="Rectangle 167">
            <a:extLst>
              <a:ext uri="{FF2B5EF4-FFF2-40B4-BE49-F238E27FC236}">
                <a16:creationId xmlns:a16="http://schemas.microsoft.com/office/drawing/2014/main" id="{AAE244C3-D379-F844-8CC3-9568674B1CEA}"/>
              </a:ext>
            </a:extLst>
          </p:cNvPr>
          <p:cNvSpPr/>
          <p:nvPr/>
        </p:nvSpPr>
        <p:spPr>
          <a:xfrm>
            <a:off x="8205155" y="4945833"/>
            <a:ext cx="144000" cy="144000"/>
          </a:xfrm>
          <a:prstGeom prst="rect">
            <a:avLst/>
          </a:prstGeom>
          <a:solidFill>
            <a:schemeClr val="tx1">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GB" sz="1400">
              <a:solidFill>
                <a:schemeClr val="tx1">
                  <a:lumMod val="40000"/>
                  <a:lumOff val="60000"/>
                </a:schemeClr>
              </a:solidFill>
            </a:endParaRPr>
          </a:p>
        </p:txBody>
      </p:sp>
      <p:sp>
        <p:nvSpPr>
          <p:cNvPr id="169" name="Rectangle 168">
            <a:extLst>
              <a:ext uri="{FF2B5EF4-FFF2-40B4-BE49-F238E27FC236}">
                <a16:creationId xmlns:a16="http://schemas.microsoft.com/office/drawing/2014/main" id="{80C19766-7F85-2847-A75A-381DE8FBD3C9}"/>
              </a:ext>
            </a:extLst>
          </p:cNvPr>
          <p:cNvSpPr/>
          <p:nvPr/>
        </p:nvSpPr>
        <p:spPr>
          <a:xfrm>
            <a:off x="4930877" y="2864841"/>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70" name="Rectangle 169">
            <a:extLst>
              <a:ext uri="{FF2B5EF4-FFF2-40B4-BE49-F238E27FC236}">
                <a16:creationId xmlns:a16="http://schemas.microsoft.com/office/drawing/2014/main" id="{2534DA6D-7146-3E45-A40B-A2DDF67E3F17}"/>
              </a:ext>
            </a:extLst>
          </p:cNvPr>
          <p:cNvSpPr/>
          <p:nvPr/>
        </p:nvSpPr>
        <p:spPr>
          <a:xfrm>
            <a:off x="3884281" y="5131298"/>
            <a:ext cx="144000" cy="14400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71" name="Rectangle 170">
            <a:extLst>
              <a:ext uri="{FF2B5EF4-FFF2-40B4-BE49-F238E27FC236}">
                <a16:creationId xmlns:a16="http://schemas.microsoft.com/office/drawing/2014/main" id="{8EAC07C3-67B5-CA45-BE55-B34803FA6978}"/>
              </a:ext>
            </a:extLst>
          </p:cNvPr>
          <p:cNvSpPr/>
          <p:nvPr/>
        </p:nvSpPr>
        <p:spPr>
          <a:xfrm>
            <a:off x="5058694" y="4674476"/>
            <a:ext cx="144000" cy="144000"/>
          </a:xfrm>
          <a:prstGeom prst="rect">
            <a:avLst/>
          </a:prstGeom>
          <a:solidFill>
            <a:schemeClr val="tx1">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lumMod val="40000"/>
                  <a:lumOff val="60000"/>
                </a:schemeClr>
              </a:solidFill>
            </a:endParaRPr>
          </a:p>
        </p:txBody>
      </p:sp>
      <p:sp>
        <p:nvSpPr>
          <p:cNvPr id="172" name="Rectangle 171">
            <a:extLst>
              <a:ext uri="{FF2B5EF4-FFF2-40B4-BE49-F238E27FC236}">
                <a16:creationId xmlns:a16="http://schemas.microsoft.com/office/drawing/2014/main" id="{54A81B7C-34DB-9644-B06F-01002DD42783}"/>
              </a:ext>
            </a:extLst>
          </p:cNvPr>
          <p:cNvSpPr/>
          <p:nvPr/>
        </p:nvSpPr>
        <p:spPr>
          <a:xfrm>
            <a:off x="6078063" y="2853975"/>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73" name="Rectangle 172">
            <a:extLst>
              <a:ext uri="{FF2B5EF4-FFF2-40B4-BE49-F238E27FC236}">
                <a16:creationId xmlns:a16="http://schemas.microsoft.com/office/drawing/2014/main" id="{08A70C2D-5E5A-A343-A4C1-8D0C32BBC740}"/>
              </a:ext>
            </a:extLst>
          </p:cNvPr>
          <p:cNvSpPr/>
          <p:nvPr/>
        </p:nvSpPr>
        <p:spPr>
          <a:xfrm>
            <a:off x="2901851" y="2946853"/>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74" name="Rectangle 173">
            <a:extLst>
              <a:ext uri="{FF2B5EF4-FFF2-40B4-BE49-F238E27FC236}">
                <a16:creationId xmlns:a16="http://schemas.microsoft.com/office/drawing/2014/main" id="{4638770B-D6E6-4646-A552-80C38693A59E}"/>
              </a:ext>
            </a:extLst>
          </p:cNvPr>
          <p:cNvSpPr/>
          <p:nvPr/>
        </p:nvSpPr>
        <p:spPr>
          <a:xfrm>
            <a:off x="7972342" y="2946846"/>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75" name="Rectangle 174">
            <a:extLst>
              <a:ext uri="{FF2B5EF4-FFF2-40B4-BE49-F238E27FC236}">
                <a16:creationId xmlns:a16="http://schemas.microsoft.com/office/drawing/2014/main" id="{72459317-4813-A442-9624-A8059A7DF4F6}"/>
              </a:ext>
            </a:extLst>
          </p:cNvPr>
          <p:cNvSpPr/>
          <p:nvPr/>
        </p:nvSpPr>
        <p:spPr>
          <a:xfrm>
            <a:off x="7328417" y="5137681"/>
            <a:ext cx="144000" cy="144000"/>
          </a:xfrm>
          <a:prstGeom prst="rect">
            <a:avLst/>
          </a:prstGeom>
          <a:solidFill>
            <a:schemeClr val="tx1">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lumMod val="40000"/>
                  <a:lumOff val="60000"/>
                </a:schemeClr>
              </a:solidFill>
            </a:endParaRPr>
          </a:p>
        </p:txBody>
      </p:sp>
      <p:sp>
        <p:nvSpPr>
          <p:cNvPr id="176" name="Rectangle 175">
            <a:extLst>
              <a:ext uri="{FF2B5EF4-FFF2-40B4-BE49-F238E27FC236}">
                <a16:creationId xmlns:a16="http://schemas.microsoft.com/office/drawing/2014/main" id="{9DF5F3A6-EB3B-EA4A-87A9-A6789A3977AD}"/>
              </a:ext>
            </a:extLst>
          </p:cNvPr>
          <p:cNvSpPr/>
          <p:nvPr/>
        </p:nvSpPr>
        <p:spPr>
          <a:xfrm>
            <a:off x="7023044" y="3782831"/>
            <a:ext cx="144000" cy="1440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Tree>
    <p:extLst>
      <p:ext uri="{BB962C8B-B14F-4D97-AF65-F5344CB8AC3E}">
        <p14:creationId xmlns:p14="http://schemas.microsoft.com/office/powerpoint/2010/main" val="394215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 grpId="0" animBg="1"/>
      <p:bldP spid="164" grpId="0" animBg="1"/>
      <p:bldP spid="165" grpId="0" animBg="1"/>
      <p:bldP spid="166" grpId="0" animBg="1"/>
      <p:bldP spid="167" grpId="0" animBg="1"/>
      <p:bldP spid="168" grpId="0" animBg="1"/>
      <p:bldP spid="169" grpId="0" animBg="1"/>
      <p:bldP spid="170" grpId="0" animBg="1"/>
      <p:bldP spid="171" grpId="0" animBg="1"/>
      <p:bldP spid="172" grpId="0" animBg="1"/>
      <p:bldP spid="173" grpId="0" animBg="1"/>
      <p:bldP spid="174" grpId="0" animBg="1"/>
      <p:bldP spid="175" grpId="0" animBg="1"/>
      <p:bldP spid="17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Compression</a:t>
            </a:r>
          </a:p>
        </p:txBody>
      </p:sp>
      <p:sp>
        <p:nvSpPr>
          <p:cNvPr id="8" name="Content Placeholder 7">
            <a:extLst>
              <a:ext uri="{FF2B5EF4-FFF2-40B4-BE49-F238E27FC236}">
                <a16:creationId xmlns:a16="http://schemas.microsoft.com/office/drawing/2014/main" id="{DB9FFA9F-205E-9743-889A-C3169CC87D90}"/>
              </a:ext>
            </a:extLst>
          </p:cNvPr>
          <p:cNvSpPr>
            <a:spLocks noGrp="1"/>
          </p:cNvSpPr>
          <p:nvPr>
            <p:ph idx="1"/>
          </p:nvPr>
        </p:nvSpPr>
        <p:spPr/>
        <p:txBody>
          <a:bodyPr/>
          <a:lstStyle/>
          <a:p>
            <a:pPr marL="514350" indent="-514350">
              <a:buFont typeface="+mj-lt"/>
              <a:buAutoNum type="arabicPeriod" startAt="3"/>
            </a:pPr>
            <a:r>
              <a:rPr lang="en-GB" dirty="0"/>
              <a:t>Nodes collecting colours from factors</a:t>
            </a:r>
          </a:p>
        </p:txBody>
      </p:sp>
      <p:sp>
        <p:nvSpPr>
          <p:cNvPr id="4" name="Date Placeholder 3">
            <a:extLst>
              <a:ext uri="{FF2B5EF4-FFF2-40B4-BE49-F238E27FC236}">
                <a16:creationId xmlns:a16="http://schemas.microsoft.com/office/drawing/2014/main" id="{69130BDE-A953-1847-85C3-5F79EAD472F9}"/>
              </a:ext>
            </a:extLst>
          </p:cNvPr>
          <p:cNvSpPr>
            <a:spLocks noGrp="1"/>
          </p:cNvSpPr>
          <p:nvPr>
            <p:ph type="dt" sz="half" idx="2"/>
          </p:nvPr>
        </p:nvSpPr>
        <p:spPr/>
        <p:txBody>
          <a:bodyPr/>
          <a:lstStyle/>
          <a:p>
            <a:r>
              <a:rPr lang="en-GB"/>
              <a:t>Lifted Learning</a:t>
            </a:r>
            <a:endParaRPr lang="en-US" dirty="0"/>
          </a:p>
        </p:txBody>
      </p:sp>
      <p:sp>
        <p:nvSpPr>
          <p:cNvPr id="77" name="Footer Placeholder 76">
            <a:extLst>
              <a:ext uri="{FF2B5EF4-FFF2-40B4-BE49-F238E27FC236}">
                <a16:creationId xmlns:a16="http://schemas.microsoft.com/office/drawing/2014/main" id="{A509C388-DA3D-2143-911A-642B42340C82}"/>
              </a:ext>
            </a:extLst>
          </p:cNvPr>
          <p:cNvSpPr>
            <a:spLocks noGrp="1"/>
          </p:cNvSpPr>
          <p:nvPr>
            <p:ph type="ftr" sz="quarter" idx="3"/>
          </p:nvPr>
        </p:nvSpPr>
        <p:spPr/>
        <p:txBody>
          <a:bodyPr/>
          <a:lstStyle/>
          <a:p>
            <a:r>
              <a:rPr lang="en-GB"/>
              <a:t>T. Braun - StaRAI</a:t>
            </a:r>
          </a:p>
        </p:txBody>
      </p:sp>
      <p:grpSp>
        <p:nvGrpSpPr>
          <p:cNvPr id="636" name="Group 635">
            <a:extLst>
              <a:ext uri="{FF2B5EF4-FFF2-40B4-BE49-F238E27FC236}">
                <a16:creationId xmlns:a16="http://schemas.microsoft.com/office/drawing/2014/main" id="{BF9C1313-CC7E-E74A-A319-6E176FB60D88}"/>
              </a:ext>
            </a:extLst>
          </p:cNvPr>
          <p:cNvGrpSpPr/>
          <p:nvPr/>
        </p:nvGrpSpPr>
        <p:grpSpPr>
          <a:xfrm>
            <a:off x="209224" y="1990370"/>
            <a:ext cx="11821809" cy="3904757"/>
            <a:chOff x="209224" y="1990370"/>
            <a:chExt cx="11821809" cy="3904757"/>
          </a:xfrm>
        </p:grpSpPr>
        <p:grpSp>
          <p:nvGrpSpPr>
            <p:cNvPr id="637" name="Group 636">
              <a:extLst>
                <a:ext uri="{FF2B5EF4-FFF2-40B4-BE49-F238E27FC236}">
                  <a16:creationId xmlns:a16="http://schemas.microsoft.com/office/drawing/2014/main" id="{9C33553D-A528-3447-B6D6-C3810A0A0382}"/>
                </a:ext>
              </a:extLst>
            </p:cNvPr>
            <p:cNvGrpSpPr/>
            <p:nvPr/>
          </p:nvGrpSpPr>
          <p:grpSpPr>
            <a:xfrm>
              <a:off x="209224" y="3816604"/>
              <a:ext cx="5606387" cy="2078523"/>
              <a:chOff x="214975" y="3467006"/>
              <a:chExt cx="5606387" cy="2078523"/>
            </a:xfrm>
          </p:grpSpPr>
          <p:cxnSp>
            <p:nvCxnSpPr>
              <p:cNvPr id="717" name="Straight Connector 716">
                <a:extLst>
                  <a:ext uri="{FF2B5EF4-FFF2-40B4-BE49-F238E27FC236}">
                    <a16:creationId xmlns:a16="http://schemas.microsoft.com/office/drawing/2014/main" id="{37B7D2E5-D86B-5040-822D-9417E3A9D3BF}"/>
                  </a:ext>
                </a:extLst>
              </p:cNvPr>
              <p:cNvCxnSpPr>
                <a:cxnSpLocks/>
                <a:stCxn id="725" idx="0"/>
                <a:endCxn id="737" idx="2"/>
              </p:cNvCxnSpPr>
              <p:nvPr/>
            </p:nvCxnSpPr>
            <p:spPr>
              <a:xfrm flipV="1">
                <a:off x="1119060" y="3861424"/>
                <a:ext cx="537714" cy="4561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8" name="Straight Connector 717">
                <a:extLst>
                  <a:ext uri="{FF2B5EF4-FFF2-40B4-BE49-F238E27FC236}">
                    <a16:creationId xmlns:a16="http://schemas.microsoft.com/office/drawing/2014/main" id="{291D9F5D-5F05-754E-BA08-EF455C542A78}"/>
                  </a:ext>
                </a:extLst>
              </p:cNvPr>
              <p:cNvCxnSpPr>
                <a:cxnSpLocks/>
                <a:stCxn id="727" idx="2"/>
                <a:endCxn id="735" idx="3"/>
              </p:cNvCxnSpPr>
              <p:nvPr/>
            </p:nvCxnSpPr>
            <p:spPr>
              <a:xfrm flipH="1" flipV="1">
                <a:off x="2265050" y="4124451"/>
                <a:ext cx="96393" cy="1412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19" name="Group 718">
                <a:extLst>
                  <a:ext uri="{FF2B5EF4-FFF2-40B4-BE49-F238E27FC236}">
                    <a16:creationId xmlns:a16="http://schemas.microsoft.com/office/drawing/2014/main" id="{1A445AB6-8763-1F48-9A59-9AF65F1FFE46}"/>
                  </a:ext>
                </a:extLst>
              </p:cNvPr>
              <p:cNvGrpSpPr/>
              <p:nvPr/>
            </p:nvGrpSpPr>
            <p:grpSpPr>
              <a:xfrm>
                <a:off x="1559665" y="3467006"/>
                <a:ext cx="194219" cy="394418"/>
                <a:chOff x="5586931" y="4487402"/>
                <a:chExt cx="194219" cy="394418"/>
              </a:xfrm>
            </p:grpSpPr>
            <p:sp>
              <p:nvSpPr>
                <p:cNvPr id="737" name="Rectangle 736">
                  <a:extLst>
                    <a:ext uri="{FF2B5EF4-FFF2-40B4-BE49-F238E27FC236}">
                      <a16:creationId xmlns:a16="http://schemas.microsoft.com/office/drawing/2014/main" id="{E74D89D6-7E2B-7247-A88D-E3A714507852}"/>
                    </a:ext>
                  </a:extLst>
                </p:cNvPr>
                <p:cNvSpPr/>
                <p:nvPr/>
              </p:nvSpPr>
              <p:spPr>
                <a:xfrm>
                  <a:off x="5612040" y="4737820"/>
                  <a:ext cx="144000" cy="14400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GB" sz="1400">
                    <a:solidFill>
                      <a:schemeClr val="tx1"/>
                    </a:solidFill>
                  </a:endParaRPr>
                </a:p>
              </p:txBody>
            </p:sp>
            <mc:AlternateContent xmlns:mc="http://schemas.openxmlformats.org/markup-compatibility/2006" xmlns:a14="http://schemas.microsoft.com/office/drawing/2010/main">
              <mc:Choice Requires="a14">
                <p:sp>
                  <p:nvSpPr>
                    <p:cNvPr id="738" name="TextBox 737">
                      <a:extLst>
                        <a:ext uri="{FF2B5EF4-FFF2-40B4-BE49-F238E27FC236}">
                          <a16:creationId xmlns:a16="http://schemas.microsoft.com/office/drawing/2014/main" id="{873F7002-939B-4B4E-A69C-2AC67A28CCE4}"/>
                        </a:ext>
                      </a:extLst>
                    </p:cNvPr>
                    <p:cNvSpPr txBox="1"/>
                    <p:nvPr/>
                  </p:nvSpPr>
                  <p:spPr>
                    <a:xfrm>
                      <a:off x="5586931" y="4487402"/>
                      <a:ext cx="194219"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2</m:t>
                                </m:r>
                              </m:sub>
                            </m:sSub>
                          </m:oMath>
                        </m:oMathPara>
                      </a14:m>
                      <a:endParaRPr lang="en-GB" sz="1400" dirty="0">
                        <a:solidFill>
                          <a:schemeClr val="tx1"/>
                        </a:solidFill>
                      </a:endParaRPr>
                    </a:p>
                  </p:txBody>
                </p:sp>
              </mc:Choice>
              <mc:Fallback xmlns="">
                <p:sp>
                  <p:nvSpPr>
                    <p:cNvPr id="364" name="TextBox 363">
                      <a:extLst>
                        <a:ext uri="{FF2B5EF4-FFF2-40B4-BE49-F238E27FC236}">
                          <a16:creationId xmlns:a16="http://schemas.microsoft.com/office/drawing/2014/main" id="{7E74780F-DEB0-9E42-8711-AF5D7653A017}"/>
                        </a:ext>
                      </a:extLst>
                    </p:cNvPr>
                    <p:cNvSpPr txBox="1">
                      <a:spLocks noRot="1" noChangeAspect="1" noMove="1" noResize="1" noEditPoints="1" noAdjustHandles="1" noChangeArrowheads="1" noChangeShapeType="1" noTextEdit="1"/>
                    </p:cNvSpPr>
                    <p:nvPr/>
                  </p:nvSpPr>
                  <p:spPr>
                    <a:xfrm>
                      <a:off x="5586931" y="4487402"/>
                      <a:ext cx="194219" cy="215444"/>
                    </a:xfrm>
                    <a:prstGeom prst="rect">
                      <a:avLst/>
                    </a:prstGeom>
                    <a:blipFill>
                      <a:blip r:embed="rId3"/>
                      <a:stretch>
                        <a:fillRect l="-35294" b="-35294"/>
                      </a:stretch>
                    </a:blipFill>
                  </p:spPr>
                  <p:txBody>
                    <a:bodyPr/>
                    <a:lstStyle/>
                    <a:p>
                      <a:r>
                        <a:rPr lang="en-GB">
                          <a:noFill/>
                        </a:rPr>
                        <a:t> </a:t>
                      </a:r>
                    </a:p>
                  </p:txBody>
                </p:sp>
              </mc:Fallback>
            </mc:AlternateContent>
          </p:grpSp>
          <p:grpSp>
            <p:nvGrpSpPr>
              <p:cNvPr id="720" name="Group 719">
                <a:extLst>
                  <a:ext uri="{FF2B5EF4-FFF2-40B4-BE49-F238E27FC236}">
                    <a16:creationId xmlns:a16="http://schemas.microsoft.com/office/drawing/2014/main" id="{3297D6BA-E0D2-544F-8ECF-851ECE8D6238}"/>
                  </a:ext>
                </a:extLst>
              </p:cNvPr>
              <p:cNvGrpSpPr/>
              <p:nvPr/>
            </p:nvGrpSpPr>
            <p:grpSpPr>
              <a:xfrm>
                <a:off x="2095941" y="3818510"/>
                <a:ext cx="194219" cy="377941"/>
                <a:chOff x="5974097" y="4505546"/>
                <a:chExt cx="194219" cy="377941"/>
              </a:xfrm>
            </p:grpSpPr>
            <p:sp>
              <p:nvSpPr>
                <p:cNvPr id="735" name="Rectangle 734">
                  <a:extLst>
                    <a:ext uri="{FF2B5EF4-FFF2-40B4-BE49-F238E27FC236}">
                      <a16:creationId xmlns:a16="http://schemas.microsoft.com/office/drawing/2014/main" id="{6593D6FE-4634-2D40-999D-BD0A3FE109C7}"/>
                    </a:ext>
                  </a:extLst>
                </p:cNvPr>
                <p:cNvSpPr/>
                <p:nvPr/>
              </p:nvSpPr>
              <p:spPr>
                <a:xfrm>
                  <a:off x="5999206" y="4739487"/>
                  <a:ext cx="144000" cy="144000"/>
                </a:xfrm>
                <a:prstGeom prst="rect">
                  <a:avLst/>
                </a:prstGeom>
                <a:solidFill>
                  <a:schemeClr val="tx1">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GB" sz="1400">
                    <a:solidFill>
                      <a:schemeClr val="tx1">
                        <a:lumMod val="40000"/>
                        <a:lumOff val="60000"/>
                      </a:schemeClr>
                    </a:solidFill>
                  </a:endParaRPr>
                </a:p>
              </p:txBody>
            </p:sp>
            <mc:AlternateContent xmlns:mc="http://schemas.openxmlformats.org/markup-compatibility/2006" xmlns:a14="http://schemas.microsoft.com/office/drawing/2010/main">
              <mc:Choice Requires="a14">
                <p:sp>
                  <p:nvSpPr>
                    <p:cNvPr id="736" name="TextBox 735">
                      <a:extLst>
                        <a:ext uri="{FF2B5EF4-FFF2-40B4-BE49-F238E27FC236}">
                          <a16:creationId xmlns:a16="http://schemas.microsoft.com/office/drawing/2014/main" id="{8BC69984-00A8-B248-A7BA-158AECA5BD47}"/>
                        </a:ext>
                      </a:extLst>
                    </p:cNvPr>
                    <p:cNvSpPr txBox="1"/>
                    <p:nvPr/>
                  </p:nvSpPr>
                  <p:spPr>
                    <a:xfrm>
                      <a:off x="5974097" y="4505546"/>
                      <a:ext cx="194219"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3</m:t>
                                </m:r>
                              </m:sub>
                            </m:sSub>
                          </m:oMath>
                        </m:oMathPara>
                      </a14:m>
                      <a:endParaRPr lang="en-GB" sz="1400" dirty="0">
                        <a:solidFill>
                          <a:schemeClr val="tx1"/>
                        </a:solidFill>
                      </a:endParaRPr>
                    </a:p>
                  </p:txBody>
                </p:sp>
              </mc:Choice>
              <mc:Fallback xmlns="">
                <p:sp>
                  <p:nvSpPr>
                    <p:cNvPr id="362" name="TextBox 361">
                      <a:extLst>
                        <a:ext uri="{FF2B5EF4-FFF2-40B4-BE49-F238E27FC236}">
                          <a16:creationId xmlns:a16="http://schemas.microsoft.com/office/drawing/2014/main" id="{9FB3B488-9756-7E43-927D-AAE14991FAB0}"/>
                        </a:ext>
                      </a:extLst>
                    </p:cNvPr>
                    <p:cNvSpPr txBox="1">
                      <a:spLocks noRot="1" noChangeAspect="1" noMove="1" noResize="1" noEditPoints="1" noAdjustHandles="1" noChangeArrowheads="1" noChangeShapeType="1" noTextEdit="1"/>
                    </p:cNvSpPr>
                    <p:nvPr/>
                  </p:nvSpPr>
                  <p:spPr>
                    <a:xfrm>
                      <a:off x="5974097" y="4505546"/>
                      <a:ext cx="194219" cy="215444"/>
                    </a:xfrm>
                    <a:prstGeom prst="rect">
                      <a:avLst/>
                    </a:prstGeom>
                    <a:blipFill>
                      <a:blip r:embed="rId4"/>
                      <a:stretch>
                        <a:fillRect l="-43750" b="-27778"/>
                      </a:stretch>
                    </a:blipFill>
                  </p:spPr>
                  <p:txBody>
                    <a:bodyPr/>
                    <a:lstStyle/>
                    <a:p>
                      <a:r>
                        <a:rPr lang="en-GB">
                          <a:noFill/>
                        </a:rPr>
                        <a:t> </a:t>
                      </a:r>
                    </a:p>
                  </p:txBody>
                </p:sp>
              </mc:Fallback>
            </mc:AlternateContent>
          </p:grpSp>
          <p:cxnSp>
            <p:nvCxnSpPr>
              <p:cNvPr id="721" name="Straight Connector 720">
                <a:extLst>
                  <a:ext uri="{FF2B5EF4-FFF2-40B4-BE49-F238E27FC236}">
                    <a16:creationId xmlns:a16="http://schemas.microsoft.com/office/drawing/2014/main" id="{2E8011A5-AEE5-824E-B280-F8A4284A6C35}"/>
                  </a:ext>
                </a:extLst>
              </p:cNvPr>
              <p:cNvCxnSpPr>
                <a:cxnSpLocks/>
                <a:stCxn id="735" idx="2"/>
                <a:endCxn id="728" idx="0"/>
              </p:cNvCxnSpPr>
              <p:nvPr/>
            </p:nvCxnSpPr>
            <p:spPr>
              <a:xfrm flipH="1">
                <a:off x="2184974" y="4196451"/>
                <a:ext cx="8076" cy="4688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2" name="Straight Connector 721">
                <a:extLst>
                  <a:ext uri="{FF2B5EF4-FFF2-40B4-BE49-F238E27FC236}">
                    <a16:creationId xmlns:a16="http://schemas.microsoft.com/office/drawing/2014/main" id="{39D37201-1827-5441-9E96-D1F0942258E4}"/>
                  </a:ext>
                </a:extLst>
              </p:cNvPr>
              <p:cNvCxnSpPr>
                <a:cxnSpLocks/>
                <a:stCxn id="728" idx="6"/>
                <a:endCxn id="733" idx="1"/>
              </p:cNvCxnSpPr>
              <p:nvPr/>
            </p:nvCxnSpPr>
            <p:spPr>
              <a:xfrm>
                <a:off x="2907602" y="4860084"/>
                <a:ext cx="245239" cy="6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3" name="Straight Connector 722">
                <a:extLst>
                  <a:ext uri="{FF2B5EF4-FFF2-40B4-BE49-F238E27FC236}">
                    <a16:creationId xmlns:a16="http://schemas.microsoft.com/office/drawing/2014/main" id="{4DC33765-276C-7043-BD86-B20039FBFF91}"/>
                  </a:ext>
                </a:extLst>
              </p:cNvPr>
              <p:cNvCxnSpPr>
                <a:cxnSpLocks/>
                <a:stCxn id="733" idx="2"/>
                <a:endCxn id="726" idx="0"/>
              </p:cNvCxnSpPr>
              <p:nvPr/>
            </p:nvCxnSpPr>
            <p:spPr>
              <a:xfrm flipH="1">
                <a:off x="2684470" y="4932754"/>
                <a:ext cx="540371" cy="2232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24" name="Group 723">
                <a:extLst>
                  <a:ext uri="{FF2B5EF4-FFF2-40B4-BE49-F238E27FC236}">
                    <a16:creationId xmlns:a16="http://schemas.microsoft.com/office/drawing/2014/main" id="{A66B44A7-E9CE-F84D-BF1F-7384258DF3C5}"/>
                  </a:ext>
                </a:extLst>
              </p:cNvPr>
              <p:cNvGrpSpPr/>
              <p:nvPr/>
            </p:nvGrpSpPr>
            <p:grpSpPr>
              <a:xfrm>
                <a:off x="3127732" y="4545259"/>
                <a:ext cx="194219" cy="387495"/>
                <a:chOff x="7895512" y="4482285"/>
                <a:chExt cx="194219" cy="387495"/>
              </a:xfrm>
            </p:grpSpPr>
            <p:sp>
              <p:nvSpPr>
                <p:cNvPr id="733" name="Rectangle 732">
                  <a:extLst>
                    <a:ext uri="{FF2B5EF4-FFF2-40B4-BE49-F238E27FC236}">
                      <a16:creationId xmlns:a16="http://schemas.microsoft.com/office/drawing/2014/main" id="{6A08DF44-2A48-4B4E-9F2C-3C0F75F14476}"/>
                    </a:ext>
                  </a:extLst>
                </p:cNvPr>
                <p:cNvSpPr/>
                <p:nvPr/>
              </p:nvSpPr>
              <p:spPr>
                <a:xfrm>
                  <a:off x="7920621" y="4725780"/>
                  <a:ext cx="144000" cy="144000"/>
                </a:xfrm>
                <a:prstGeom prst="rect">
                  <a:avLst/>
                </a:prstGeom>
                <a:solidFill>
                  <a:schemeClr val="tx1">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GB" sz="1400">
                    <a:solidFill>
                      <a:schemeClr val="tx1">
                        <a:lumMod val="40000"/>
                        <a:lumOff val="60000"/>
                      </a:schemeClr>
                    </a:solidFill>
                  </a:endParaRPr>
                </a:p>
              </p:txBody>
            </p:sp>
            <mc:AlternateContent xmlns:mc="http://schemas.openxmlformats.org/markup-compatibility/2006" xmlns:a14="http://schemas.microsoft.com/office/drawing/2010/main">
              <mc:Choice Requires="a14">
                <p:sp>
                  <p:nvSpPr>
                    <p:cNvPr id="734" name="TextBox 733">
                      <a:extLst>
                        <a:ext uri="{FF2B5EF4-FFF2-40B4-BE49-F238E27FC236}">
                          <a16:creationId xmlns:a16="http://schemas.microsoft.com/office/drawing/2014/main" id="{042E2EC7-3EC8-6949-B835-888E5C64DBFF}"/>
                        </a:ext>
                      </a:extLst>
                    </p:cNvPr>
                    <p:cNvSpPr txBox="1"/>
                    <p:nvPr/>
                  </p:nvSpPr>
                  <p:spPr>
                    <a:xfrm>
                      <a:off x="7895512" y="4482285"/>
                      <a:ext cx="194219"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3</m:t>
                                </m:r>
                              </m:sub>
                            </m:sSub>
                          </m:oMath>
                        </m:oMathPara>
                      </a14:m>
                      <a:endParaRPr lang="en-GB" sz="1400" dirty="0">
                        <a:solidFill>
                          <a:schemeClr val="tx1"/>
                        </a:solidFill>
                      </a:endParaRPr>
                    </a:p>
                  </p:txBody>
                </p:sp>
              </mc:Choice>
              <mc:Fallback xmlns="">
                <p:sp>
                  <p:nvSpPr>
                    <p:cNvPr id="360" name="TextBox 359">
                      <a:extLst>
                        <a:ext uri="{FF2B5EF4-FFF2-40B4-BE49-F238E27FC236}">
                          <a16:creationId xmlns:a16="http://schemas.microsoft.com/office/drawing/2014/main" id="{D563D35A-DFEF-A24B-977F-8ACC5C54219E}"/>
                        </a:ext>
                      </a:extLst>
                    </p:cNvPr>
                    <p:cNvSpPr txBox="1">
                      <a:spLocks noRot="1" noChangeAspect="1" noMove="1" noResize="1" noEditPoints="1" noAdjustHandles="1" noChangeArrowheads="1" noChangeShapeType="1" noTextEdit="1"/>
                    </p:cNvSpPr>
                    <p:nvPr/>
                  </p:nvSpPr>
                  <p:spPr>
                    <a:xfrm>
                      <a:off x="7895512" y="4482285"/>
                      <a:ext cx="194219" cy="215444"/>
                    </a:xfrm>
                    <a:prstGeom prst="rect">
                      <a:avLst/>
                    </a:prstGeom>
                    <a:blipFill>
                      <a:blip r:embed="rId5"/>
                      <a:stretch>
                        <a:fillRect l="-37500" b="-33333"/>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725" name="TextBox 724">
                    <a:extLst>
                      <a:ext uri="{FF2B5EF4-FFF2-40B4-BE49-F238E27FC236}">
                        <a16:creationId xmlns:a16="http://schemas.microsoft.com/office/drawing/2014/main" id="{8736A0F3-CBED-684B-969A-F819B4EBAA13}"/>
                      </a:ext>
                    </a:extLst>
                  </p:cNvPr>
                  <p:cNvSpPr txBox="1"/>
                  <p:nvPr/>
                </p:nvSpPr>
                <p:spPr>
                  <a:xfrm>
                    <a:off x="214975" y="4317572"/>
                    <a:ext cx="1808170" cy="389513"/>
                  </a:xfrm>
                  <a:prstGeom prst="ellipse">
                    <a:avLst/>
                  </a:prstGeom>
                  <a:solidFill>
                    <a:srgbClr val="7030A0"/>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solidFill>
                                <a:schemeClr val="bg1"/>
                              </a:solidFill>
                              <a:latin typeface="Cambria Math" charset="0"/>
                            </a:rPr>
                            <m:t>𝑇𝑟𝑎𝑣𝑒𝑙</m:t>
                          </m:r>
                          <m:r>
                            <m:rPr>
                              <m:nor/>
                            </m:rPr>
                            <a:rPr lang="de-DE">
                              <a:solidFill>
                                <a:schemeClr val="bg1"/>
                              </a:solidFill>
                              <a:latin typeface="Cambria Math" charset="0"/>
                            </a:rPr>
                            <m:t>.</m:t>
                          </m:r>
                          <m:r>
                            <a:rPr lang="de-DE" i="1" smtClean="0">
                              <a:solidFill>
                                <a:schemeClr val="bg1"/>
                              </a:solidFill>
                              <a:latin typeface="Cambria Math" panose="02040503050406030204" pitchFamily="18" charset="0"/>
                            </a:rPr>
                            <m:t>𝑎𝑙𝑖𝑐𝑒</m:t>
                          </m:r>
                        </m:oMath>
                      </m:oMathPara>
                    </a14:m>
                    <a:endParaRPr lang="en-GB" dirty="0">
                      <a:solidFill>
                        <a:schemeClr val="bg1"/>
                      </a:solidFill>
                    </a:endParaRPr>
                  </a:p>
                </p:txBody>
              </p:sp>
            </mc:Choice>
            <mc:Fallback xmlns="">
              <p:sp>
                <p:nvSpPr>
                  <p:cNvPr id="351" name="TextBox 350">
                    <a:extLst>
                      <a:ext uri="{FF2B5EF4-FFF2-40B4-BE49-F238E27FC236}">
                        <a16:creationId xmlns:a16="http://schemas.microsoft.com/office/drawing/2014/main" id="{02AB9C47-7F87-B044-B48A-871C48540D22}"/>
                      </a:ext>
                    </a:extLst>
                  </p:cNvPr>
                  <p:cNvSpPr txBox="1">
                    <a:spLocks noRot="1" noChangeAspect="1" noMove="1" noResize="1" noEditPoints="1" noAdjustHandles="1" noChangeArrowheads="1" noChangeShapeType="1" noTextEdit="1"/>
                  </p:cNvSpPr>
                  <p:nvPr/>
                </p:nvSpPr>
                <p:spPr>
                  <a:xfrm>
                    <a:off x="214975" y="4317572"/>
                    <a:ext cx="1808170" cy="389513"/>
                  </a:xfrm>
                  <a:prstGeom prst="ellipse">
                    <a:avLst/>
                  </a:prstGeom>
                  <a:blipFill>
                    <a:blip r:embed="rId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26" name="TextBox 725">
                    <a:extLst>
                      <a:ext uri="{FF2B5EF4-FFF2-40B4-BE49-F238E27FC236}">
                        <a16:creationId xmlns:a16="http://schemas.microsoft.com/office/drawing/2014/main" id="{E6345F2D-2C98-FB42-8969-1DAB6B62E90E}"/>
                      </a:ext>
                    </a:extLst>
                  </p:cNvPr>
                  <p:cNvSpPr txBox="1"/>
                  <p:nvPr/>
                </p:nvSpPr>
                <p:spPr>
                  <a:xfrm>
                    <a:off x="1612678" y="5156016"/>
                    <a:ext cx="2143584" cy="389513"/>
                  </a:xfrm>
                  <a:prstGeom prst="ellipse">
                    <a:avLst/>
                  </a:prstGeom>
                  <a:solidFill>
                    <a:schemeClr val="accent6"/>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solidFill>
                                <a:schemeClr val="bg1"/>
                              </a:solidFill>
                              <a:latin typeface="Cambria Math" charset="0"/>
                            </a:rPr>
                            <m:t>𝑇𝑟𝑒𝑎𝑡</m:t>
                          </m:r>
                          <m:r>
                            <m:rPr>
                              <m:nor/>
                            </m:rPr>
                            <a:rPr lang="de-DE">
                              <a:solidFill>
                                <a:schemeClr val="bg1"/>
                              </a:solidFill>
                              <a:latin typeface="Cambria Math" charset="0"/>
                            </a:rPr>
                            <m:t>.</m:t>
                          </m:r>
                          <m:r>
                            <a:rPr lang="de-DE" i="1" smtClean="0">
                              <a:solidFill>
                                <a:schemeClr val="bg1"/>
                              </a:solidFill>
                              <a:latin typeface="Cambria Math" panose="02040503050406030204" pitchFamily="18" charset="0"/>
                            </a:rPr>
                            <m:t>𝑎𝑙𝑖𝑐𝑒</m:t>
                          </m:r>
                          <m:r>
                            <m:rPr>
                              <m:nor/>
                            </m:rPr>
                            <a:rPr lang="de-DE">
                              <a:solidFill>
                                <a:schemeClr val="bg1"/>
                              </a:solidFill>
                              <a:latin typeface="Cambria Math" charset="0"/>
                            </a:rPr>
                            <m:t>.</m:t>
                          </m:r>
                          <m:sSub>
                            <m:sSubPr>
                              <m:ctrlPr>
                                <a:rPr lang="de-DE" i="1">
                                  <a:solidFill>
                                    <a:schemeClr val="bg1"/>
                                  </a:solidFill>
                                  <a:latin typeface="Cambria Math" panose="02040503050406030204" pitchFamily="18" charset="0"/>
                                </a:rPr>
                              </m:ctrlPr>
                            </m:sSubPr>
                            <m:e>
                              <m:r>
                                <a:rPr lang="de-DE" i="1">
                                  <a:solidFill>
                                    <a:schemeClr val="bg1"/>
                                  </a:solidFill>
                                  <a:latin typeface="Cambria Math" panose="02040503050406030204" pitchFamily="18" charset="0"/>
                                </a:rPr>
                                <m:t>𝑚</m:t>
                              </m:r>
                            </m:e>
                            <m:sub>
                              <m:r>
                                <a:rPr lang="de-DE" i="1">
                                  <a:solidFill>
                                    <a:schemeClr val="bg1"/>
                                  </a:solidFill>
                                  <a:latin typeface="Cambria Math" charset="0"/>
                                </a:rPr>
                                <m:t>2</m:t>
                              </m:r>
                            </m:sub>
                          </m:sSub>
                        </m:oMath>
                      </m:oMathPara>
                    </a14:m>
                    <a:endParaRPr lang="en-GB" dirty="0">
                      <a:solidFill>
                        <a:schemeClr val="bg1"/>
                      </a:solidFill>
                    </a:endParaRPr>
                  </a:p>
                </p:txBody>
              </p:sp>
            </mc:Choice>
            <mc:Fallback xmlns="">
              <p:sp>
                <p:nvSpPr>
                  <p:cNvPr id="352" name="TextBox 351">
                    <a:extLst>
                      <a:ext uri="{FF2B5EF4-FFF2-40B4-BE49-F238E27FC236}">
                        <a16:creationId xmlns:a16="http://schemas.microsoft.com/office/drawing/2014/main" id="{7C7268AD-CD6D-9444-AB1F-21F9C7FA1E9B}"/>
                      </a:ext>
                    </a:extLst>
                  </p:cNvPr>
                  <p:cNvSpPr txBox="1">
                    <a:spLocks noRot="1" noChangeAspect="1" noMove="1" noResize="1" noEditPoints="1" noAdjustHandles="1" noChangeArrowheads="1" noChangeShapeType="1" noTextEdit="1"/>
                  </p:cNvSpPr>
                  <p:nvPr/>
                </p:nvSpPr>
                <p:spPr>
                  <a:xfrm>
                    <a:off x="1612678" y="5156016"/>
                    <a:ext cx="2143584" cy="389513"/>
                  </a:xfrm>
                  <a:prstGeom prst="ellipse">
                    <a:avLst/>
                  </a:prstGeom>
                  <a:blipFill>
                    <a:blip r:embed="rId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27" name="TextBox 726">
                    <a:extLst>
                      <a:ext uri="{FF2B5EF4-FFF2-40B4-BE49-F238E27FC236}">
                        <a16:creationId xmlns:a16="http://schemas.microsoft.com/office/drawing/2014/main" id="{055B79E1-D6C8-774D-97D4-5E0A25A3CB9A}"/>
                      </a:ext>
                    </a:extLst>
                  </p:cNvPr>
                  <p:cNvSpPr txBox="1"/>
                  <p:nvPr/>
                </p:nvSpPr>
                <p:spPr>
                  <a:xfrm>
                    <a:off x="2361443" y="4070920"/>
                    <a:ext cx="2136101" cy="389513"/>
                  </a:xfrm>
                  <a:prstGeom prst="ellipse">
                    <a:avLst/>
                  </a:prstGeom>
                  <a:solidFill>
                    <a:schemeClr val="accent6"/>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solidFill>
                                <a:schemeClr val="bg1"/>
                              </a:solidFill>
                              <a:latin typeface="Cambria Math" charset="0"/>
                            </a:rPr>
                            <m:t>𝑇𝑟𝑒𝑎𝑡</m:t>
                          </m:r>
                          <m:r>
                            <m:rPr>
                              <m:nor/>
                            </m:rPr>
                            <a:rPr lang="de-DE">
                              <a:solidFill>
                                <a:schemeClr val="bg1"/>
                              </a:solidFill>
                              <a:latin typeface="Cambria Math" charset="0"/>
                            </a:rPr>
                            <m:t>.</m:t>
                          </m:r>
                          <m:r>
                            <a:rPr lang="de-DE" i="1" smtClean="0">
                              <a:solidFill>
                                <a:schemeClr val="bg1"/>
                              </a:solidFill>
                              <a:latin typeface="Cambria Math" panose="02040503050406030204" pitchFamily="18" charset="0"/>
                            </a:rPr>
                            <m:t>𝑎𝑙𝑖𝑐𝑒</m:t>
                          </m:r>
                          <m:r>
                            <m:rPr>
                              <m:nor/>
                            </m:rPr>
                            <a:rPr lang="de-DE">
                              <a:solidFill>
                                <a:schemeClr val="bg1"/>
                              </a:solidFill>
                              <a:latin typeface="Cambria Math" charset="0"/>
                            </a:rPr>
                            <m:t>.</m:t>
                          </m:r>
                          <m:sSub>
                            <m:sSubPr>
                              <m:ctrlPr>
                                <a:rPr lang="de-DE" i="1">
                                  <a:solidFill>
                                    <a:schemeClr val="bg1"/>
                                  </a:solidFill>
                                  <a:latin typeface="Cambria Math" panose="02040503050406030204" pitchFamily="18" charset="0"/>
                                </a:rPr>
                              </m:ctrlPr>
                            </m:sSubPr>
                            <m:e>
                              <m:r>
                                <a:rPr lang="de-DE" i="1">
                                  <a:solidFill>
                                    <a:schemeClr val="bg1"/>
                                  </a:solidFill>
                                  <a:latin typeface="Cambria Math" panose="02040503050406030204" pitchFamily="18" charset="0"/>
                                </a:rPr>
                                <m:t>𝑚</m:t>
                              </m:r>
                            </m:e>
                            <m:sub>
                              <m:r>
                                <a:rPr lang="de-DE" i="1">
                                  <a:solidFill>
                                    <a:schemeClr val="bg1"/>
                                  </a:solidFill>
                                  <a:latin typeface="Cambria Math" charset="0"/>
                                </a:rPr>
                                <m:t>1</m:t>
                              </m:r>
                            </m:sub>
                          </m:sSub>
                        </m:oMath>
                      </m:oMathPara>
                    </a14:m>
                    <a:endParaRPr lang="en-GB" dirty="0">
                      <a:solidFill>
                        <a:schemeClr val="bg1"/>
                      </a:solidFill>
                    </a:endParaRPr>
                  </a:p>
                </p:txBody>
              </p:sp>
            </mc:Choice>
            <mc:Fallback xmlns="">
              <p:sp>
                <p:nvSpPr>
                  <p:cNvPr id="353" name="TextBox 352">
                    <a:extLst>
                      <a:ext uri="{FF2B5EF4-FFF2-40B4-BE49-F238E27FC236}">
                        <a16:creationId xmlns:a16="http://schemas.microsoft.com/office/drawing/2014/main" id="{308426DB-A8FE-8B45-B565-60C8CFA51565}"/>
                      </a:ext>
                    </a:extLst>
                  </p:cNvPr>
                  <p:cNvSpPr txBox="1">
                    <a:spLocks noRot="1" noChangeAspect="1" noMove="1" noResize="1" noEditPoints="1" noAdjustHandles="1" noChangeArrowheads="1" noChangeShapeType="1" noTextEdit="1"/>
                  </p:cNvSpPr>
                  <p:nvPr/>
                </p:nvSpPr>
                <p:spPr>
                  <a:xfrm>
                    <a:off x="2361443" y="4070920"/>
                    <a:ext cx="2136101" cy="389513"/>
                  </a:xfrm>
                  <a:prstGeom prst="ellipse">
                    <a:avLst/>
                  </a:prstGeom>
                  <a:blipFill>
                    <a:blip r:embed="rId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28" name="TextBox 727">
                    <a:extLst>
                      <a:ext uri="{FF2B5EF4-FFF2-40B4-BE49-F238E27FC236}">
                        <a16:creationId xmlns:a16="http://schemas.microsoft.com/office/drawing/2014/main" id="{16C85B36-E934-5245-9F8E-26EE04B3F628}"/>
                      </a:ext>
                    </a:extLst>
                  </p:cNvPr>
                  <p:cNvSpPr txBox="1"/>
                  <p:nvPr/>
                </p:nvSpPr>
                <p:spPr>
                  <a:xfrm>
                    <a:off x="1462346" y="4665327"/>
                    <a:ext cx="1445256" cy="389513"/>
                  </a:xfrm>
                  <a:prstGeom prst="ellipse">
                    <a:avLst/>
                  </a:prstGeom>
                  <a:solidFill>
                    <a:schemeClr val="tx1"/>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solidFill>
                                <a:schemeClr val="bg1"/>
                              </a:solidFill>
                              <a:latin typeface="Cambria Math" charset="0"/>
                            </a:rPr>
                            <m:t>𝑆𝑖𝑐𝑘</m:t>
                          </m:r>
                          <m:r>
                            <m:rPr>
                              <m:nor/>
                            </m:rPr>
                            <a:rPr lang="de-DE">
                              <a:solidFill>
                                <a:schemeClr val="bg1"/>
                              </a:solidFill>
                              <a:latin typeface="Cambria Math" charset="0"/>
                            </a:rPr>
                            <m:t>.</m:t>
                          </m:r>
                          <m:r>
                            <a:rPr lang="de-DE" i="1" smtClean="0">
                              <a:solidFill>
                                <a:schemeClr val="bg1"/>
                              </a:solidFill>
                              <a:latin typeface="Cambria Math" panose="02040503050406030204" pitchFamily="18" charset="0"/>
                            </a:rPr>
                            <m:t>𝑎𝑙𝑖𝑐𝑒</m:t>
                          </m:r>
                        </m:oMath>
                      </m:oMathPara>
                    </a14:m>
                    <a:endParaRPr lang="en-GB" dirty="0">
                      <a:solidFill>
                        <a:schemeClr val="bg1"/>
                      </a:solidFill>
                    </a:endParaRPr>
                  </a:p>
                </p:txBody>
              </p:sp>
            </mc:Choice>
            <mc:Fallback xmlns="">
              <p:sp>
                <p:nvSpPr>
                  <p:cNvPr id="354" name="TextBox 353">
                    <a:extLst>
                      <a:ext uri="{FF2B5EF4-FFF2-40B4-BE49-F238E27FC236}">
                        <a16:creationId xmlns:a16="http://schemas.microsoft.com/office/drawing/2014/main" id="{019F2EB7-62CF-C14E-B361-9E1491B41784}"/>
                      </a:ext>
                    </a:extLst>
                  </p:cNvPr>
                  <p:cNvSpPr txBox="1">
                    <a:spLocks noRot="1" noChangeAspect="1" noMove="1" noResize="1" noEditPoints="1" noAdjustHandles="1" noChangeArrowheads="1" noChangeShapeType="1" noTextEdit="1"/>
                  </p:cNvSpPr>
                  <p:nvPr/>
                </p:nvSpPr>
                <p:spPr>
                  <a:xfrm>
                    <a:off x="1462346" y="4665327"/>
                    <a:ext cx="1445256" cy="389513"/>
                  </a:xfrm>
                  <a:prstGeom prst="ellipse">
                    <a:avLst/>
                  </a:prstGeom>
                  <a:blipFill>
                    <a:blip r:embed="rId9"/>
                    <a:stretch>
                      <a:fillRect/>
                    </a:stretch>
                  </a:blipFill>
                  <a:ln>
                    <a:solidFill>
                      <a:schemeClr val="tx1"/>
                    </a:solidFill>
                  </a:ln>
                </p:spPr>
                <p:txBody>
                  <a:bodyPr/>
                  <a:lstStyle/>
                  <a:p>
                    <a:r>
                      <a:rPr lang="en-GB">
                        <a:noFill/>
                      </a:rPr>
                      <a:t> </a:t>
                    </a:r>
                  </a:p>
                </p:txBody>
              </p:sp>
            </mc:Fallback>
          </mc:AlternateContent>
          <p:cxnSp>
            <p:nvCxnSpPr>
              <p:cNvPr id="729" name="Straight Connector 728">
                <a:extLst>
                  <a:ext uri="{FF2B5EF4-FFF2-40B4-BE49-F238E27FC236}">
                    <a16:creationId xmlns:a16="http://schemas.microsoft.com/office/drawing/2014/main" id="{9670C816-AC7B-4445-8CE6-E247419752A4}"/>
                  </a:ext>
                </a:extLst>
              </p:cNvPr>
              <p:cNvCxnSpPr>
                <a:cxnSpLocks/>
                <a:stCxn id="737" idx="2"/>
                <a:endCxn id="728" idx="0"/>
              </p:cNvCxnSpPr>
              <p:nvPr/>
            </p:nvCxnSpPr>
            <p:spPr>
              <a:xfrm>
                <a:off x="1656774" y="3861424"/>
                <a:ext cx="528200" cy="8039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0" name="Straight Connector 729">
                <a:extLst>
                  <a:ext uri="{FF2B5EF4-FFF2-40B4-BE49-F238E27FC236}">
                    <a16:creationId xmlns:a16="http://schemas.microsoft.com/office/drawing/2014/main" id="{59BD3B43-BC40-4548-8FA3-FBEA75AD098B}"/>
                  </a:ext>
                </a:extLst>
              </p:cNvPr>
              <p:cNvCxnSpPr>
                <a:cxnSpLocks/>
                <a:stCxn id="737" idx="3"/>
                <a:endCxn id="673" idx="3"/>
              </p:cNvCxnSpPr>
              <p:nvPr/>
            </p:nvCxnSpPr>
            <p:spPr>
              <a:xfrm>
                <a:off x="1728774" y="3789424"/>
                <a:ext cx="4092588" cy="161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1" name="Straight Connector 730">
                <a:extLst>
                  <a:ext uri="{FF2B5EF4-FFF2-40B4-BE49-F238E27FC236}">
                    <a16:creationId xmlns:a16="http://schemas.microsoft.com/office/drawing/2014/main" id="{7E4F65B3-9E50-5D43-96DF-3B8CC60EB28A}"/>
                  </a:ext>
                </a:extLst>
              </p:cNvPr>
              <p:cNvCxnSpPr>
                <a:cxnSpLocks/>
                <a:stCxn id="733" idx="3"/>
                <a:endCxn id="673" idx="3"/>
              </p:cNvCxnSpPr>
              <p:nvPr/>
            </p:nvCxnSpPr>
            <p:spPr>
              <a:xfrm flipV="1">
                <a:off x="3296841" y="3805524"/>
                <a:ext cx="2524521" cy="10552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2" name="Straight Connector 731">
                <a:extLst>
                  <a:ext uri="{FF2B5EF4-FFF2-40B4-BE49-F238E27FC236}">
                    <a16:creationId xmlns:a16="http://schemas.microsoft.com/office/drawing/2014/main" id="{3F942068-4F95-8A4E-A37B-49599C1CE246}"/>
                  </a:ext>
                </a:extLst>
              </p:cNvPr>
              <p:cNvCxnSpPr>
                <a:cxnSpLocks/>
                <a:stCxn id="735" idx="3"/>
                <a:endCxn id="673" idx="3"/>
              </p:cNvCxnSpPr>
              <p:nvPr/>
            </p:nvCxnSpPr>
            <p:spPr>
              <a:xfrm flipV="1">
                <a:off x="2265050" y="3805524"/>
                <a:ext cx="3556312" cy="3189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38" name="Group 637">
              <a:extLst>
                <a:ext uri="{FF2B5EF4-FFF2-40B4-BE49-F238E27FC236}">
                  <a16:creationId xmlns:a16="http://schemas.microsoft.com/office/drawing/2014/main" id="{60F22584-C28E-CB4F-8D00-EC57F0112A58}"/>
                </a:ext>
              </a:extLst>
            </p:cNvPr>
            <p:cNvGrpSpPr/>
            <p:nvPr/>
          </p:nvGrpSpPr>
          <p:grpSpPr>
            <a:xfrm>
              <a:off x="6352056" y="3816072"/>
              <a:ext cx="5678977" cy="2073958"/>
              <a:chOff x="6352056" y="3466474"/>
              <a:chExt cx="5678977" cy="2073958"/>
            </a:xfrm>
          </p:grpSpPr>
          <p:cxnSp>
            <p:nvCxnSpPr>
              <p:cNvPr id="695" name="Straight Connector 694">
                <a:extLst>
                  <a:ext uri="{FF2B5EF4-FFF2-40B4-BE49-F238E27FC236}">
                    <a16:creationId xmlns:a16="http://schemas.microsoft.com/office/drawing/2014/main" id="{795A82AE-8211-AE48-A55D-6D6176134492}"/>
                  </a:ext>
                </a:extLst>
              </p:cNvPr>
              <p:cNvCxnSpPr>
                <a:cxnSpLocks/>
                <a:stCxn id="703" idx="0"/>
                <a:endCxn id="715" idx="2"/>
              </p:cNvCxnSpPr>
              <p:nvPr/>
            </p:nvCxnSpPr>
            <p:spPr>
              <a:xfrm flipH="1" flipV="1">
                <a:off x="10733506" y="3860892"/>
                <a:ext cx="445783" cy="4415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6" name="Straight Connector 695">
                <a:extLst>
                  <a:ext uri="{FF2B5EF4-FFF2-40B4-BE49-F238E27FC236}">
                    <a16:creationId xmlns:a16="http://schemas.microsoft.com/office/drawing/2014/main" id="{60D8322D-98CE-8E42-A78C-1B7FF9EB6D1B}"/>
                  </a:ext>
                </a:extLst>
              </p:cNvPr>
              <p:cNvCxnSpPr>
                <a:cxnSpLocks/>
                <a:stCxn id="705" idx="6"/>
                <a:endCxn id="713" idx="1"/>
              </p:cNvCxnSpPr>
              <p:nvPr/>
            </p:nvCxnSpPr>
            <p:spPr>
              <a:xfrm flipV="1">
                <a:off x="9934876" y="4105357"/>
                <a:ext cx="93316" cy="1603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97" name="Group 696">
                <a:extLst>
                  <a:ext uri="{FF2B5EF4-FFF2-40B4-BE49-F238E27FC236}">
                    <a16:creationId xmlns:a16="http://schemas.microsoft.com/office/drawing/2014/main" id="{D66AB8EC-F69E-B341-83D0-E57F6EB1A09A}"/>
                  </a:ext>
                </a:extLst>
              </p:cNvPr>
              <p:cNvGrpSpPr/>
              <p:nvPr/>
            </p:nvGrpSpPr>
            <p:grpSpPr>
              <a:xfrm>
                <a:off x="10636397" y="3466474"/>
                <a:ext cx="194219" cy="394418"/>
                <a:chOff x="5586931" y="4487402"/>
                <a:chExt cx="194219" cy="394418"/>
              </a:xfrm>
            </p:grpSpPr>
            <p:sp>
              <p:nvSpPr>
                <p:cNvPr id="715" name="Rectangle 714">
                  <a:extLst>
                    <a:ext uri="{FF2B5EF4-FFF2-40B4-BE49-F238E27FC236}">
                      <a16:creationId xmlns:a16="http://schemas.microsoft.com/office/drawing/2014/main" id="{33BDBF6E-736C-6241-BA8F-2E5C7BA68B4B}"/>
                    </a:ext>
                  </a:extLst>
                </p:cNvPr>
                <p:cNvSpPr/>
                <p:nvPr/>
              </p:nvSpPr>
              <p:spPr>
                <a:xfrm>
                  <a:off x="5612040" y="4737820"/>
                  <a:ext cx="144000" cy="14400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GB" sz="1400">
                    <a:solidFill>
                      <a:schemeClr val="tx1"/>
                    </a:solidFill>
                  </a:endParaRPr>
                </a:p>
              </p:txBody>
            </p:sp>
            <mc:AlternateContent xmlns:mc="http://schemas.openxmlformats.org/markup-compatibility/2006" xmlns:a14="http://schemas.microsoft.com/office/drawing/2010/main">
              <mc:Choice Requires="a14">
                <p:sp>
                  <p:nvSpPr>
                    <p:cNvPr id="716" name="TextBox 715">
                      <a:extLst>
                        <a:ext uri="{FF2B5EF4-FFF2-40B4-BE49-F238E27FC236}">
                          <a16:creationId xmlns:a16="http://schemas.microsoft.com/office/drawing/2014/main" id="{D188CB95-9EB3-F248-8052-BA97B4C79AE2}"/>
                        </a:ext>
                      </a:extLst>
                    </p:cNvPr>
                    <p:cNvSpPr txBox="1"/>
                    <p:nvPr/>
                  </p:nvSpPr>
                  <p:spPr>
                    <a:xfrm>
                      <a:off x="5586931" y="4487402"/>
                      <a:ext cx="194219"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2</m:t>
                                </m:r>
                              </m:sub>
                            </m:sSub>
                          </m:oMath>
                        </m:oMathPara>
                      </a14:m>
                      <a:endParaRPr lang="en-GB" sz="1400" dirty="0">
                        <a:solidFill>
                          <a:schemeClr val="tx1"/>
                        </a:solidFill>
                      </a:endParaRPr>
                    </a:p>
                  </p:txBody>
                </p:sp>
              </mc:Choice>
              <mc:Fallback xmlns="">
                <p:sp>
                  <p:nvSpPr>
                    <p:cNvPr id="342" name="TextBox 341">
                      <a:extLst>
                        <a:ext uri="{FF2B5EF4-FFF2-40B4-BE49-F238E27FC236}">
                          <a16:creationId xmlns:a16="http://schemas.microsoft.com/office/drawing/2014/main" id="{7387343B-0A8B-FC41-9BEA-33BFC0563AB5}"/>
                        </a:ext>
                      </a:extLst>
                    </p:cNvPr>
                    <p:cNvSpPr txBox="1">
                      <a:spLocks noRot="1" noChangeAspect="1" noMove="1" noResize="1" noEditPoints="1" noAdjustHandles="1" noChangeArrowheads="1" noChangeShapeType="1" noTextEdit="1"/>
                    </p:cNvSpPr>
                    <p:nvPr/>
                  </p:nvSpPr>
                  <p:spPr>
                    <a:xfrm>
                      <a:off x="5586931" y="4487402"/>
                      <a:ext cx="194219" cy="215444"/>
                    </a:xfrm>
                    <a:prstGeom prst="rect">
                      <a:avLst/>
                    </a:prstGeom>
                    <a:blipFill>
                      <a:blip r:embed="rId10"/>
                      <a:stretch>
                        <a:fillRect l="-43750" b="-35294"/>
                      </a:stretch>
                    </a:blipFill>
                  </p:spPr>
                  <p:txBody>
                    <a:bodyPr/>
                    <a:lstStyle/>
                    <a:p>
                      <a:r>
                        <a:rPr lang="en-GB">
                          <a:noFill/>
                        </a:rPr>
                        <a:t> </a:t>
                      </a:r>
                    </a:p>
                  </p:txBody>
                </p:sp>
              </mc:Fallback>
            </mc:AlternateContent>
          </p:grpSp>
          <p:grpSp>
            <p:nvGrpSpPr>
              <p:cNvPr id="698" name="Group 697">
                <a:extLst>
                  <a:ext uri="{FF2B5EF4-FFF2-40B4-BE49-F238E27FC236}">
                    <a16:creationId xmlns:a16="http://schemas.microsoft.com/office/drawing/2014/main" id="{DB9B51E8-42C8-1640-B9D9-743BC163BEAB}"/>
                  </a:ext>
                </a:extLst>
              </p:cNvPr>
              <p:cNvGrpSpPr/>
              <p:nvPr/>
            </p:nvGrpSpPr>
            <p:grpSpPr>
              <a:xfrm>
                <a:off x="10003083" y="3799416"/>
                <a:ext cx="194219" cy="377941"/>
                <a:chOff x="5974097" y="4505546"/>
                <a:chExt cx="194219" cy="377941"/>
              </a:xfrm>
            </p:grpSpPr>
            <p:sp>
              <p:nvSpPr>
                <p:cNvPr id="713" name="Rectangle 712">
                  <a:extLst>
                    <a:ext uri="{FF2B5EF4-FFF2-40B4-BE49-F238E27FC236}">
                      <a16:creationId xmlns:a16="http://schemas.microsoft.com/office/drawing/2014/main" id="{BC194E2B-BD5C-0443-B6BF-BFE6B61E6BF5}"/>
                    </a:ext>
                  </a:extLst>
                </p:cNvPr>
                <p:cNvSpPr/>
                <p:nvPr/>
              </p:nvSpPr>
              <p:spPr>
                <a:xfrm>
                  <a:off x="5999206" y="4739487"/>
                  <a:ext cx="144000" cy="144000"/>
                </a:xfrm>
                <a:prstGeom prst="rect">
                  <a:avLst/>
                </a:prstGeom>
                <a:solidFill>
                  <a:schemeClr val="tx1">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GB" sz="1400">
                    <a:solidFill>
                      <a:schemeClr val="tx1">
                        <a:lumMod val="40000"/>
                        <a:lumOff val="60000"/>
                      </a:schemeClr>
                    </a:solidFill>
                  </a:endParaRPr>
                </a:p>
              </p:txBody>
            </p:sp>
            <mc:AlternateContent xmlns:mc="http://schemas.openxmlformats.org/markup-compatibility/2006" xmlns:a14="http://schemas.microsoft.com/office/drawing/2010/main">
              <mc:Choice Requires="a14">
                <p:sp>
                  <p:nvSpPr>
                    <p:cNvPr id="714" name="TextBox 713">
                      <a:extLst>
                        <a:ext uri="{FF2B5EF4-FFF2-40B4-BE49-F238E27FC236}">
                          <a16:creationId xmlns:a16="http://schemas.microsoft.com/office/drawing/2014/main" id="{79F666F6-192C-3B45-9C66-C8D9DD4EA969}"/>
                        </a:ext>
                      </a:extLst>
                    </p:cNvPr>
                    <p:cNvSpPr txBox="1"/>
                    <p:nvPr/>
                  </p:nvSpPr>
                  <p:spPr>
                    <a:xfrm>
                      <a:off x="5974097" y="4505546"/>
                      <a:ext cx="194219"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3</m:t>
                                </m:r>
                              </m:sub>
                            </m:sSub>
                          </m:oMath>
                        </m:oMathPara>
                      </a14:m>
                      <a:endParaRPr lang="en-GB" sz="1400" dirty="0">
                        <a:solidFill>
                          <a:schemeClr val="tx1"/>
                        </a:solidFill>
                      </a:endParaRPr>
                    </a:p>
                  </p:txBody>
                </p:sp>
              </mc:Choice>
              <mc:Fallback xmlns="">
                <p:sp>
                  <p:nvSpPr>
                    <p:cNvPr id="340" name="TextBox 339">
                      <a:extLst>
                        <a:ext uri="{FF2B5EF4-FFF2-40B4-BE49-F238E27FC236}">
                          <a16:creationId xmlns:a16="http://schemas.microsoft.com/office/drawing/2014/main" id="{06A699A7-DD79-2B4A-B907-7E3C69831CE1}"/>
                        </a:ext>
                      </a:extLst>
                    </p:cNvPr>
                    <p:cNvSpPr txBox="1">
                      <a:spLocks noRot="1" noChangeAspect="1" noMove="1" noResize="1" noEditPoints="1" noAdjustHandles="1" noChangeArrowheads="1" noChangeShapeType="1" noTextEdit="1"/>
                    </p:cNvSpPr>
                    <p:nvPr/>
                  </p:nvSpPr>
                  <p:spPr>
                    <a:xfrm>
                      <a:off x="5974097" y="4505546"/>
                      <a:ext cx="194219" cy="215444"/>
                    </a:xfrm>
                    <a:prstGeom prst="rect">
                      <a:avLst/>
                    </a:prstGeom>
                    <a:blipFill>
                      <a:blip r:embed="rId11"/>
                      <a:stretch>
                        <a:fillRect l="-43750" b="-27778"/>
                      </a:stretch>
                    </a:blipFill>
                  </p:spPr>
                  <p:txBody>
                    <a:bodyPr/>
                    <a:lstStyle/>
                    <a:p>
                      <a:r>
                        <a:rPr lang="en-GB">
                          <a:noFill/>
                        </a:rPr>
                        <a:t> </a:t>
                      </a:r>
                    </a:p>
                  </p:txBody>
                </p:sp>
              </mc:Fallback>
            </mc:AlternateContent>
          </p:grpSp>
          <p:cxnSp>
            <p:nvCxnSpPr>
              <p:cNvPr id="699" name="Straight Connector 698">
                <a:extLst>
                  <a:ext uri="{FF2B5EF4-FFF2-40B4-BE49-F238E27FC236}">
                    <a16:creationId xmlns:a16="http://schemas.microsoft.com/office/drawing/2014/main" id="{41AD6A44-44DD-A54A-94D8-CD297B9B5B7D}"/>
                  </a:ext>
                </a:extLst>
              </p:cNvPr>
              <p:cNvCxnSpPr>
                <a:cxnSpLocks/>
                <a:stCxn id="713" idx="2"/>
                <a:endCxn id="706" idx="0"/>
              </p:cNvCxnSpPr>
              <p:nvPr/>
            </p:nvCxnSpPr>
            <p:spPr>
              <a:xfrm flipH="1">
                <a:off x="10095409" y="4177357"/>
                <a:ext cx="4783" cy="4908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0" name="Straight Connector 699">
                <a:extLst>
                  <a:ext uri="{FF2B5EF4-FFF2-40B4-BE49-F238E27FC236}">
                    <a16:creationId xmlns:a16="http://schemas.microsoft.com/office/drawing/2014/main" id="{EE9F5C77-C358-A24B-A144-9E82BD18B542}"/>
                  </a:ext>
                </a:extLst>
              </p:cNvPr>
              <p:cNvCxnSpPr>
                <a:cxnSpLocks/>
                <a:stCxn id="706" idx="2"/>
                <a:endCxn id="711" idx="1"/>
              </p:cNvCxnSpPr>
              <p:nvPr/>
            </p:nvCxnSpPr>
            <p:spPr>
              <a:xfrm flipH="1" flipV="1">
                <a:off x="9147151" y="4862952"/>
                <a:ext cx="310160" cy="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1" name="Straight Connector 700">
                <a:extLst>
                  <a:ext uri="{FF2B5EF4-FFF2-40B4-BE49-F238E27FC236}">
                    <a16:creationId xmlns:a16="http://schemas.microsoft.com/office/drawing/2014/main" id="{E322BFD9-831E-5443-AC01-3885888A6981}"/>
                  </a:ext>
                </a:extLst>
              </p:cNvPr>
              <p:cNvCxnSpPr>
                <a:cxnSpLocks/>
                <a:stCxn id="711" idx="2"/>
                <a:endCxn id="704" idx="0"/>
              </p:cNvCxnSpPr>
              <p:nvPr/>
            </p:nvCxnSpPr>
            <p:spPr>
              <a:xfrm>
                <a:off x="9219151" y="4934952"/>
                <a:ext cx="459679" cy="2159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02" name="Group 701">
                <a:extLst>
                  <a:ext uri="{FF2B5EF4-FFF2-40B4-BE49-F238E27FC236}">
                    <a16:creationId xmlns:a16="http://schemas.microsoft.com/office/drawing/2014/main" id="{5F602714-56AA-6B4C-A842-B7A4F262D18F}"/>
                  </a:ext>
                </a:extLst>
              </p:cNvPr>
              <p:cNvGrpSpPr/>
              <p:nvPr/>
            </p:nvGrpSpPr>
            <p:grpSpPr>
              <a:xfrm>
                <a:off x="9122042" y="4547457"/>
                <a:ext cx="194219" cy="387495"/>
                <a:chOff x="7895512" y="4482285"/>
                <a:chExt cx="194219" cy="387495"/>
              </a:xfrm>
            </p:grpSpPr>
            <p:sp>
              <p:nvSpPr>
                <p:cNvPr id="711" name="Rectangle 710">
                  <a:extLst>
                    <a:ext uri="{FF2B5EF4-FFF2-40B4-BE49-F238E27FC236}">
                      <a16:creationId xmlns:a16="http://schemas.microsoft.com/office/drawing/2014/main" id="{A0632947-8F00-FD44-A20B-F9653994513D}"/>
                    </a:ext>
                  </a:extLst>
                </p:cNvPr>
                <p:cNvSpPr/>
                <p:nvPr/>
              </p:nvSpPr>
              <p:spPr>
                <a:xfrm>
                  <a:off x="7920621" y="4725780"/>
                  <a:ext cx="144000" cy="144000"/>
                </a:xfrm>
                <a:prstGeom prst="rect">
                  <a:avLst/>
                </a:prstGeom>
                <a:solidFill>
                  <a:schemeClr val="tx1">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GB" sz="1400">
                    <a:solidFill>
                      <a:schemeClr val="tx1">
                        <a:lumMod val="40000"/>
                        <a:lumOff val="60000"/>
                      </a:schemeClr>
                    </a:solidFill>
                  </a:endParaRPr>
                </a:p>
              </p:txBody>
            </p:sp>
            <mc:AlternateContent xmlns:mc="http://schemas.openxmlformats.org/markup-compatibility/2006" xmlns:a14="http://schemas.microsoft.com/office/drawing/2010/main">
              <mc:Choice Requires="a14">
                <p:sp>
                  <p:nvSpPr>
                    <p:cNvPr id="712" name="TextBox 711">
                      <a:extLst>
                        <a:ext uri="{FF2B5EF4-FFF2-40B4-BE49-F238E27FC236}">
                          <a16:creationId xmlns:a16="http://schemas.microsoft.com/office/drawing/2014/main" id="{26BD5E87-AC16-E54E-B5F0-EA517AD28F95}"/>
                        </a:ext>
                      </a:extLst>
                    </p:cNvPr>
                    <p:cNvSpPr txBox="1"/>
                    <p:nvPr/>
                  </p:nvSpPr>
                  <p:spPr>
                    <a:xfrm>
                      <a:off x="7895512" y="4482285"/>
                      <a:ext cx="194219"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3</m:t>
                                </m:r>
                              </m:sub>
                            </m:sSub>
                          </m:oMath>
                        </m:oMathPara>
                      </a14:m>
                      <a:endParaRPr lang="en-GB" sz="1400" dirty="0">
                        <a:solidFill>
                          <a:schemeClr val="tx1"/>
                        </a:solidFill>
                      </a:endParaRPr>
                    </a:p>
                  </p:txBody>
                </p:sp>
              </mc:Choice>
              <mc:Fallback xmlns="">
                <p:sp>
                  <p:nvSpPr>
                    <p:cNvPr id="338" name="TextBox 337">
                      <a:extLst>
                        <a:ext uri="{FF2B5EF4-FFF2-40B4-BE49-F238E27FC236}">
                          <a16:creationId xmlns:a16="http://schemas.microsoft.com/office/drawing/2014/main" id="{1D9C3D41-643D-A74C-940B-A030F020517B}"/>
                        </a:ext>
                      </a:extLst>
                    </p:cNvPr>
                    <p:cNvSpPr txBox="1">
                      <a:spLocks noRot="1" noChangeAspect="1" noMove="1" noResize="1" noEditPoints="1" noAdjustHandles="1" noChangeArrowheads="1" noChangeShapeType="1" noTextEdit="1"/>
                    </p:cNvSpPr>
                    <p:nvPr/>
                  </p:nvSpPr>
                  <p:spPr>
                    <a:xfrm>
                      <a:off x="7895512" y="4482285"/>
                      <a:ext cx="194219" cy="215444"/>
                    </a:xfrm>
                    <a:prstGeom prst="rect">
                      <a:avLst/>
                    </a:prstGeom>
                    <a:blipFill>
                      <a:blip r:embed="rId12"/>
                      <a:stretch>
                        <a:fillRect l="-35294" b="-27778"/>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703" name="TextBox 702">
                    <a:extLst>
                      <a:ext uri="{FF2B5EF4-FFF2-40B4-BE49-F238E27FC236}">
                        <a16:creationId xmlns:a16="http://schemas.microsoft.com/office/drawing/2014/main" id="{26C6C078-A7D6-474E-8747-702D1376C914}"/>
                      </a:ext>
                    </a:extLst>
                  </p:cNvPr>
                  <p:cNvSpPr txBox="1"/>
                  <p:nvPr/>
                </p:nvSpPr>
                <p:spPr>
                  <a:xfrm>
                    <a:off x="10327544" y="4302449"/>
                    <a:ext cx="1703489" cy="389513"/>
                  </a:xfrm>
                  <a:prstGeom prst="ellipse">
                    <a:avLst/>
                  </a:prstGeom>
                  <a:solidFill>
                    <a:srgbClr val="7030A0"/>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solidFill>
                                <a:schemeClr val="bg1"/>
                              </a:solidFill>
                              <a:latin typeface="Cambria Math" charset="0"/>
                            </a:rPr>
                            <m:t>𝑇𝑟𝑎𝑣𝑒</m:t>
                          </m:r>
                          <m:r>
                            <a:rPr lang="de-DE" i="1">
                              <a:solidFill>
                                <a:schemeClr val="bg1"/>
                              </a:solidFill>
                              <a:latin typeface="Cambria Math" panose="02040503050406030204" pitchFamily="18" charset="0"/>
                            </a:rPr>
                            <m:t>𝑙</m:t>
                          </m:r>
                          <m:r>
                            <a:rPr lang="de-DE" i="1">
                              <a:solidFill>
                                <a:schemeClr val="bg1"/>
                              </a:solidFill>
                              <a:latin typeface="Cambria Math" panose="02040503050406030204" pitchFamily="18" charset="0"/>
                            </a:rPr>
                            <m:t>.</m:t>
                          </m:r>
                          <m:r>
                            <a:rPr lang="de-DE" i="1" smtClean="0">
                              <a:solidFill>
                                <a:schemeClr val="bg1"/>
                              </a:solidFill>
                              <a:latin typeface="Cambria Math" panose="02040503050406030204" pitchFamily="18" charset="0"/>
                            </a:rPr>
                            <m:t>𝑏𝑜𝑏</m:t>
                          </m:r>
                        </m:oMath>
                      </m:oMathPara>
                    </a14:m>
                    <a:endParaRPr lang="en-GB" dirty="0">
                      <a:solidFill>
                        <a:schemeClr val="bg1"/>
                      </a:solidFill>
                    </a:endParaRPr>
                  </a:p>
                </p:txBody>
              </p:sp>
            </mc:Choice>
            <mc:Fallback xmlns="">
              <p:sp>
                <p:nvSpPr>
                  <p:cNvPr id="329" name="TextBox 328">
                    <a:extLst>
                      <a:ext uri="{FF2B5EF4-FFF2-40B4-BE49-F238E27FC236}">
                        <a16:creationId xmlns:a16="http://schemas.microsoft.com/office/drawing/2014/main" id="{53222410-D355-844D-AD33-850ED67025B1}"/>
                      </a:ext>
                    </a:extLst>
                  </p:cNvPr>
                  <p:cNvSpPr txBox="1">
                    <a:spLocks noRot="1" noChangeAspect="1" noMove="1" noResize="1" noEditPoints="1" noAdjustHandles="1" noChangeArrowheads="1" noChangeShapeType="1" noTextEdit="1"/>
                  </p:cNvSpPr>
                  <p:nvPr/>
                </p:nvSpPr>
                <p:spPr>
                  <a:xfrm>
                    <a:off x="10327544" y="4302449"/>
                    <a:ext cx="1703489" cy="389513"/>
                  </a:xfrm>
                  <a:prstGeom prst="ellipse">
                    <a:avLst/>
                  </a:prstGeom>
                  <a:blipFill>
                    <a:blip r:embed="rId13"/>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04" name="TextBox 703">
                    <a:extLst>
                      <a:ext uri="{FF2B5EF4-FFF2-40B4-BE49-F238E27FC236}">
                        <a16:creationId xmlns:a16="http://schemas.microsoft.com/office/drawing/2014/main" id="{1B9F02B2-B2F3-1445-90CA-637FD6531641}"/>
                      </a:ext>
                    </a:extLst>
                  </p:cNvPr>
                  <p:cNvSpPr txBox="1"/>
                  <p:nvPr/>
                </p:nvSpPr>
                <p:spPr>
                  <a:xfrm>
                    <a:off x="8691567" y="5150919"/>
                    <a:ext cx="1974525" cy="389513"/>
                  </a:xfrm>
                  <a:prstGeom prst="ellipse">
                    <a:avLst/>
                  </a:prstGeom>
                  <a:solidFill>
                    <a:schemeClr val="accent6"/>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solidFill>
                                <a:schemeClr val="bg1"/>
                              </a:solidFill>
                              <a:latin typeface="Cambria Math" charset="0"/>
                            </a:rPr>
                            <m:t>𝑇𝑟𝑒𝑎𝑡</m:t>
                          </m:r>
                          <m:r>
                            <m:rPr>
                              <m:nor/>
                            </m:rPr>
                            <a:rPr lang="de-DE">
                              <a:solidFill>
                                <a:schemeClr val="bg1"/>
                              </a:solidFill>
                              <a:latin typeface="Cambria Math" charset="0"/>
                            </a:rPr>
                            <m:t>.</m:t>
                          </m:r>
                          <m:r>
                            <a:rPr lang="de-DE" i="1" smtClean="0">
                              <a:solidFill>
                                <a:schemeClr val="bg1"/>
                              </a:solidFill>
                              <a:latin typeface="Cambria Math" panose="02040503050406030204" pitchFamily="18" charset="0"/>
                            </a:rPr>
                            <m:t>𝑏𝑜𝑏</m:t>
                          </m:r>
                          <m:r>
                            <m:rPr>
                              <m:nor/>
                            </m:rPr>
                            <a:rPr lang="de-DE">
                              <a:solidFill>
                                <a:schemeClr val="bg1"/>
                              </a:solidFill>
                              <a:latin typeface="Cambria Math" charset="0"/>
                            </a:rPr>
                            <m:t>.</m:t>
                          </m:r>
                          <m:sSub>
                            <m:sSubPr>
                              <m:ctrlPr>
                                <a:rPr lang="de-DE" i="1">
                                  <a:solidFill>
                                    <a:schemeClr val="bg1"/>
                                  </a:solidFill>
                                  <a:latin typeface="Cambria Math" panose="02040503050406030204" pitchFamily="18" charset="0"/>
                                </a:rPr>
                              </m:ctrlPr>
                            </m:sSubPr>
                            <m:e>
                              <m:r>
                                <a:rPr lang="de-DE" i="1">
                                  <a:solidFill>
                                    <a:schemeClr val="bg1"/>
                                  </a:solidFill>
                                  <a:latin typeface="Cambria Math" panose="02040503050406030204" pitchFamily="18" charset="0"/>
                                </a:rPr>
                                <m:t>𝑚</m:t>
                              </m:r>
                            </m:e>
                            <m:sub>
                              <m:r>
                                <a:rPr lang="de-DE" i="1">
                                  <a:solidFill>
                                    <a:schemeClr val="bg1"/>
                                  </a:solidFill>
                                  <a:latin typeface="Cambria Math" charset="0"/>
                                </a:rPr>
                                <m:t>2</m:t>
                              </m:r>
                            </m:sub>
                          </m:sSub>
                        </m:oMath>
                      </m:oMathPara>
                    </a14:m>
                    <a:endParaRPr lang="en-GB" dirty="0">
                      <a:solidFill>
                        <a:schemeClr val="bg1"/>
                      </a:solidFill>
                    </a:endParaRPr>
                  </a:p>
                </p:txBody>
              </p:sp>
            </mc:Choice>
            <mc:Fallback xmlns="">
              <p:sp>
                <p:nvSpPr>
                  <p:cNvPr id="330" name="TextBox 329">
                    <a:extLst>
                      <a:ext uri="{FF2B5EF4-FFF2-40B4-BE49-F238E27FC236}">
                        <a16:creationId xmlns:a16="http://schemas.microsoft.com/office/drawing/2014/main" id="{8D978845-39F3-F34E-9C8C-4D6008199293}"/>
                      </a:ext>
                    </a:extLst>
                  </p:cNvPr>
                  <p:cNvSpPr txBox="1">
                    <a:spLocks noRot="1" noChangeAspect="1" noMove="1" noResize="1" noEditPoints="1" noAdjustHandles="1" noChangeArrowheads="1" noChangeShapeType="1" noTextEdit="1"/>
                  </p:cNvSpPr>
                  <p:nvPr/>
                </p:nvSpPr>
                <p:spPr>
                  <a:xfrm>
                    <a:off x="8691567" y="5150919"/>
                    <a:ext cx="1974525" cy="389513"/>
                  </a:xfrm>
                  <a:prstGeom prst="ellipse">
                    <a:avLst/>
                  </a:prstGeom>
                  <a:blipFill>
                    <a:blip r:embed="rId14"/>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05" name="TextBox 704">
                    <a:extLst>
                      <a:ext uri="{FF2B5EF4-FFF2-40B4-BE49-F238E27FC236}">
                        <a16:creationId xmlns:a16="http://schemas.microsoft.com/office/drawing/2014/main" id="{211EF9F7-5000-D442-83AE-3BC1F85F7983}"/>
                      </a:ext>
                    </a:extLst>
                  </p:cNvPr>
                  <p:cNvSpPr txBox="1"/>
                  <p:nvPr/>
                </p:nvSpPr>
                <p:spPr>
                  <a:xfrm>
                    <a:off x="7967836" y="4070920"/>
                    <a:ext cx="1967040" cy="389513"/>
                  </a:xfrm>
                  <a:prstGeom prst="ellipse">
                    <a:avLst/>
                  </a:prstGeom>
                  <a:solidFill>
                    <a:schemeClr val="accent6"/>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solidFill>
                                <a:schemeClr val="bg1"/>
                              </a:solidFill>
                              <a:latin typeface="Cambria Math" charset="0"/>
                            </a:rPr>
                            <m:t>𝑇𝑟𝑒𝑎𝑡</m:t>
                          </m:r>
                          <m:r>
                            <m:rPr>
                              <m:nor/>
                            </m:rPr>
                            <a:rPr lang="de-DE">
                              <a:solidFill>
                                <a:schemeClr val="bg1"/>
                              </a:solidFill>
                              <a:latin typeface="Cambria Math" charset="0"/>
                            </a:rPr>
                            <m:t>.</m:t>
                          </m:r>
                          <m:r>
                            <a:rPr lang="de-DE" i="1" smtClean="0">
                              <a:solidFill>
                                <a:schemeClr val="bg1"/>
                              </a:solidFill>
                              <a:latin typeface="Cambria Math" panose="02040503050406030204" pitchFamily="18" charset="0"/>
                            </a:rPr>
                            <m:t>𝑏𝑜𝑏</m:t>
                          </m:r>
                          <m:r>
                            <m:rPr>
                              <m:nor/>
                            </m:rPr>
                            <a:rPr lang="de-DE">
                              <a:solidFill>
                                <a:schemeClr val="bg1"/>
                              </a:solidFill>
                              <a:latin typeface="Cambria Math" charset="0"/>
                            </a:rPr>
                            <m:t>.</m:t>
                          </m:r>
                          <m:sSub>
                            <m:sSubPr>
                              <m:ctrlPr>
                                <a:rPr lang="de-DE" i="1">
                                  <a:solidFill>
                                    <a:schemeClr val="bg1"/>
                                  </a:solidFill>
                                  <a:latin typeface="Cambria Math" panose="02040503050406030204" pitchFamily="18" charset="0"/>
                                </a:rPr>
                              </m:ctrlPr>
                            </m:sSubPr>
                            <m:e>
                              <m:r>
                                <a:rPr lang="de-DE" i="1">
                                  <a:solidFill>
                                    <a:schemeClr val="bg1"/>
                                  </a:solidFill>
                                  <a:latin typeface="Cambria Math" panose="02040503050406030204" pitchFamily="18" charset="0"/>
                                </a:rPr>
                                <m:t>𝑚</m:t>
                              </m:r>
                            </m:e>
                            <m:sub>
                              <m:r>
                                <a:rPr lang="de-DE" i="1">
                                  <a:solidFill>
                                    <a:schemeClr val="bg1"/>
                                  </a:solidFill>
                                  <a:latin typeface="Cambria Math" charset="0"/>
                                </a:rPr>
                                <m:t>1</m:t>
                              </m:r>
                            </m:sub>
                          </m:sSub>
                        </m:oMath>
                      </m:oMathPara>
                    </a14:m>
                    <a:endParaRPr lang="en-GB" dirty="0">
                      <a:solidFill>
                        <a:schemeClr val="bg1"/>
                      </a:solidFill>
                    </a:endParaRPr>
                  </a:p>
                </p:txBody>
              </p:sp>
            </mc:Choice>
            <mc:Fallback xmlns="">
              <p:sp>
                <p:nvSpPr>
                  <p:cNvPr id="331" name="TextBox 330">
                    <a:extLst>
                      <a:ext uri="{FF2B5EF4-FFF2-40B4-BE49-F238E27FC236}">
                        <a16:creationId xmlns:a16="http://schemas.microsoft.com/office/drawing/2014/main" id="{644EEF3D-67F2-BC4F-8D0C-B7F4142E192F}"/>
                      </a:ext>
                    </a:extLst>
                  </p:cNvPr>
                  <p:cNvSpPr txBox="1">
                    <a:spLocks noRot="1" noChangeAspect="1" noMove="1" noResize="1" noEditPoints="1" noAdjustHandles="1" noChangeArrowheads="1" noChangeShapeType="1" noTextEdit="1"/>
                  </p:cNvSpPr>
                  <p:nvPr/>
                </p:nvSpPr>
                <p:spPr>
                  <a:xfrm>
                    <a:off x="7967836" y="4070920"/>
                    <a:ext cx="1967040" cy="389513"/>
                  </a:xfrm>
                  <a:prstGeom prst="ellipse">
                    <a:avLst/>
                  </a:prstGeom>
                  <a:blipFill>
                    <a:blip r:embed="rId1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06" name="TextBox 705">
                    <a:extLst>
                      <a:ext uri="{FF2B5EF4-FFF2-40B4-BE49-F238E27FC236}">
                        <a16:creationId xmlns:a16="http://schemas.microsoft.com/office/drawing/2014/main" id="{9F0076E9-AE11-FA40-91BA-58CDCBF8BE1B}"/>
                      </a:ext>
                    </a:extLst>
                  </p:cNvPr>
                  <p:cNvSpPr txBox="1"/>
                  <p:nvPr/>
                </p:nvSpPr>
                <p:spPr>
                  <a:xfrm>
                    <a:off x="9457311" y="4668235"/>
                    <a:ext cx="1276196" cy="389513"/>
                  </a:xfrm>
                  <a:prstGeom prst="ellipse">
                    <a:avLst/>
                  </a:prstGeom>
                  <a:solidFill>
                    <a:schemeClr val="tx1"/>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solidFill>
                                <a:schemeClr val="bg1"/>
                              </a:solidFill>
                              <a:latin typeface="Cambria Math" charset="0"/>
                            </a:rPr>
                            <m:t>𝑆𝑖𝑐𝑘</m:t>
                          </m:r>
                          <m:r>
                            <m:rPr>
                              <m:nor/>
                            </m:rPr>
                            <a:rPr lang="de-DE">
                              <a:solidFill>
                                <a:schemeClr val="bg1"/>
                              </a:solidFill>
                              <a:latin typeface="Cambria Math" charset="0"/>
                            </a:rPr>
                            <m:t>.</m:t>
                          </m:r>
                          <m:r>
                            <a:rPr lang="de-DE" i="1" smtClean="0">
                              <a:solidFill>
                                <a:schemeClr val="bg1"/>
                              </a:solidFill>
                              <a:latin typeface="Cambria Math" panose="02040503050406030204" pitchFamily="18" charset="0"/>
                            </a:rPr>
                            <m:t>𝑏𝑜𝑏</m:t>
                          </m:r>
                        </m:oMath>
                      </m:oMathPara>
                    </a14:m>
                    <a:endParaRPr lang="en-GB" dirty="0">
                      <a:solidFill>
                        <a:schemeClr val="bg1"/>
                      </a:solidFill>
                    </a:endParaRPr>
                  </a:p>
                </p:txBody>
              </p:sp>
            </mc:Choice>
            <mc:Fallback xmlns="">
              <p:sp>
                <p:nvSpPr>
                  <p:cNvPr id="332" name="TextBox 331">
                    <a:extLst>
                      <a:ext uri="{FF2B5EF4-FFF2-40B4-BE49-F238E27FC236}">
                        <a16:creationId xmlns:a16="http://schemas.microsoft.com/office/drawing/2014/main" id="{14F90E8F-DE54-B046-AEDA-76FBD2D68FCE}"/>
                      </a:ext>
                    </a:extLst>
                  </p:cNvPr>
                  <p:cNvSpPr txBox="1">
                    <a:spLocks noRot="1" noChangeAspect="1" noMove="1" noResize="1" noEditPoints="1" noAdjustHandles="1" noChangeArrowheads="1" noChangeShapeType="1" noTextEdit="1"/>
                  </p:cNvSpPr>
                  <p:nvPr/>
                </p:nvSpPr>
                <p:spPr>
                  <a:xfrm>
                    <a:off x="9457311" y="4668235"/>
                    <a:ext cx="1276196" cy="389513"/>
                  </a:xfrm>
                  <a:prstGeom prst="ellipse">
                    <a:avLst/>
                  </a:prstGeom>
                  <a:blipFill>
                    <a:blip r:embed="rId16"/>
                    <a:stretch>
                      <a:fillRect/>
                    </a:stretch>
                  </a:blipFill>
                  <a:ln>
                    <a:solidFill>
                      <a:schemeClr val="tx1"/>
                    </a:solidFill>
                  </a:ln>
                </p:spPr>
                <p:txBody>
                  <a:bodyPr/>
                  <a:lstStyle/>
                  <a:p>
                    <a:r>
                      <a:rPr lang="en-GB">
                        <a:noFill/>
                      </a:rPr>
                      <a:t> </a:t>
                    </a:r>
                  </a:p>
                </p:txBody>
              </p:sp>
            </mc:Fallback>
          </mc:AlternateContent>
          <p:cxnSp>
            <p:nvCxnSpPr>
              <p:cNvPr id="707" name="Straight Connector 706">
                <a:extLst>
                  <a:ext uri="{FF2B5EF4-FFF2-40B4-BE49-F238E27FC236}">
                    <a16:creationId xmlns:a16="http://schemas.microsoft.com/office/drawing/2014/main" id="{4CFA8D04-9B9B-3E4F-A0EA-F9587210620D}"/>
                  </a:ext>
                </a:extLst>
              </p:cNvPr>
              <p:cNvCxnSpPr>
                <a:cxnSpLocks/>
                <a:stCxn id="715" idx="2"/>
                <a:endCxn id="706" idx="0"/>
              </p:cNvCxnSpPr>
              <p:nvPr/>
            </p:nvCxnSpPr>
            <p:spPr>
              <a:xfrm flipH="1">
                <a:off x="10095409" y="3860892"/>
                <a:ext cx="638097" cy="8073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8" name="Straight Connector 707">
                <a:extLst>
                  <a:ext uri="{FF2B5EF4-FFF2-40B4-BE49-F238E27FC236}">
                    <a16:creationId xmlns:a16="http://schemas.microsoft.com/office/drawing/2014/main" id="{F6799A60-B75E-454C-82C7-B619034A9313}"/>
                  </a:ext>
                </a:extLst>
              </p:cNvPr>
              <p:cNvCxnSpPr>
                <a:cxnSpLocks/>
                <a:stCxn id="715" idx="1"/>
                <a:endCxn id="673" idx="5"/>
              </p:cNvCxnSpPr>
              <p:nvPr/>
            </p:nvCxnSpPr>
            <p:spPr>
              <a:xfrm flipH="1">
                <a:off x="6352056" y="3788892"/>
                <a:ext cx="4309450" cy="166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9" name="Straight Connector 708">
                <a:extLst>
                  <a:ext uri="{FF2B5EF4-FFF2-40B4-BE49-F238E27FC236}">
                    <a16:creationId xmlns:a16="http://schemas.microsoft.com/office/drawing/2014/main" id="{7DDF0B02-7F16-7847-AF28-421127AD6B1C}"/>
                  </a:ext>
                </a:extLst>
              </p:cNvPr>
              <p:cNvCxnSpPr>
                <a:cxnSpLocks/>
                <a:stCxn id="711" idx="1"/>
                <a:endCxn id="673" idx="5"/>
              </p:cNvCxnSpPr>
              <p:nvPr/>
            </p:nvCxnSpPr>
            <p:spPr>
              <a:xfrm flipH="1" flipV="1">
                <a:off x="6352056" y="3805524"/>
                <a:ext cx="2795095" cy="10574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0" name="Straight Connector 709">
                <a:extLst>
                  <a:ext uri="{FF2B5EF4-FFF2-40B4-BE49-F238E27FC236}">
                    <a16:creationId xmlns:a16="http://schemas.microsoft.com/office/drawing/2014/main" id="{1F97751F-738A-964F-85BE-9C6BA0F02F24}"/>
                  </a:ext>
                </a:extLst>
              </p:cNvPr>
              <p:cNvCxnSpPr>
                <a:cxnSpLocks/>
                <a:stCxn id="713" idx="1"/>
                <a:endCxn id="673" idx="5"/>
              </p:cNvCxnSpPr>
              <p:nvPr/>
            </p:nvCxnSpPr>
            <p:spPr>
              <a:xfrm flipH="1" flipV="1">
                <a:off x="6352056" y="3805524"/>
                <a:ext cx="3676136" cy="2998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39" name="Group 638">
              <a:extLst>
                <a:ext uri="{FF2B5EF4-FFF2-40B4-BE49-F238E27FC236}">
                  <a16:creationId xmlns:a16="http://schemas.microsoft.com/office/drawing/2014/main" id="{895E20EF-1F55-D042-943A-185D066F3039}"/>
                </a:ext>
              </a:extLst>
            </p:cNvPr>
            <p:cNvGrpSpPr/>
            <p:nvPr/>
          </p:nvGrpSpPr>
          <p:grpSpPr>
            <a:xfrm>
              <a:off x="3842201" y="1990370"/>
              <a:ext cx="4639759" cy="3904757"/>
              <a:chOff x="3847952" y="1640772"/>
              <a:chExt cx="4639759" cy="3904757"/>
            </a:xfrm>
          </p:grpSpPr>
          <mc:AlternateContent xmlns:mc="http://schemas.openxmlformats.org/markup-compatibility/2006" xmlns:a14="http://schemas.microsoft.com/office/drawing/2010/main">
            <mc:Choice Requires="a14">
              <p:sp>
                <p:nvSpPr>
                  <p:cNvPr id="640" name="TextBox 639">
                    <a:extLst>
                      <a:ext uri="{FF2B5EF4-FFF2-40B4-BE49-F238E27FC236}">
                        <a16:creationId xmlns:a16="http://schemas.microsoft.com/office/drawing/2014/main" id="{89E2FD43-525A-2A4B-A754-15DBB7CD97FC}"/>
                      </a:ext>
                    </a:extLst>
                  </p:cNvPr>
                  <p:cNvSpPr txBox="1"/>
                  <p:nvPr/>
                </p:nvSpPr>
                <p:spPr>
                  <a:xfrm>
                    <a:off x="4196621" y="2661917"/>
                    <a:ext cx="1534068" cy="389513"/>
                  </a:xfrm>
                  <a:prstGeom prst="ellipse">
                    <a:avLst/>
                  </a:prstGeom>
                  <a:solidFill>
                    <a:schemeClr val="accent2"/>
                  </a:solidFill>
                  <a:ln>
                    <a:solidFill>
                      <a:schemeClr val="tx1"/>
                    </a:solidFill>
                  </a:ln>
                </p:spPr>
                <p:txBody>
                  <a:bodyPr wrap="none" lIns="0" tIns="0" rIns="0" bIns="0" rtlCol="0">
                    <a:spAutoFit/>
                  </a:bodyPr>
                  <a:lstStyle/>
                  <a:p>
                    <a:pPr marL="15875"/>
                    <a14:m>
                      <m:oMathPara xmlns:m="http://schemas.openxmlformats.org/officeDocument/2006/math">
                        <m:oMathParaPr>
                          <m:jc m:val="centerGroup"/>
                        </m:oMathParaPr>
                        <m:oMath xmlns:m="http://schemas.openxmlformats.org/officeDocument/2006/math">
                          <m:r>
                            <a:rPr lang="en-GB" i="1" smtClean="0">
                              <a:solidFill>
                                <a:schemeClr val="bg1"/>
                              </a:solidFill>
                              <a:latin typeface="Cambria Math" charset="0"/>
                            </a:rPr>
                            <m:t>𝑁𝑎𝑡</m:t>
                          </m:r>
                          <m:r>
                            <m:rPr>
                              <m:nor/>
                            </m:rPr>
                            <a:rPr lang="en-GB">
                              <a:solidFill>
                                <a:schemeClr val="bg1"/>
                              </a:solidFill>
                              <a:latin typeface="Cambria Math" charset="0"/>
                            </a:rPr>
                            <m:t>.</m:t>
                          </m:r>
                          <m:r>
                            <a:rPr lang="en-GB" i="1">
                              <a:solidFill>
                                <a:schemeClr val="bg1"/>
                              </a:solidFill>
                              <a:latin typeface="Cambria Math" panose="02040503050406030204" pitchFamily="18" charset="0"/>
                            </a:rPr>
                            <m:t>𝑓𝑙𝑜𝑜𝑑</m:t>
                          </m:r>
                        </m:oMath>
                      </m:oMathPara>
                    </a14:m>
                    <a:endParaRPr lang="en-GB" dirty="0">
                      <a:solidFill>
                        <a:schemeClr val="bg1"/>
                      </a:solidFill>
                    </a:endParaRPr>
                  </a:p>
                </p:txBody>
              </p:sp>
            </mc:Choice>
            <mc:Fallback xmlns="">
              <p:sp>
                <p:nvSpPr>
                  <p:cNvPr id="266" name="TextBox 265">
                    <a:extLst>
                      <a:ext uri="{FF2B5EF4-FFF2-40B4-BE49-F238E27FC236}">
                        <a16:creationId xmlns:a16="http://schemas.microsoft.com/office/drawing/2014/main" id="{90056594-3799-D740-A38B-AB2EEDC557F4}"/>
                      </a:ext>
                    </a:extLst>
                  </p:cNvPr>
                  <p:cNvSpPr txBox="1">
                    <a:spLocks noRot="1" noChangeAspect="1" noMove="1" noResize="1" noEditPoints="1" noAdjustHandles="1" noChangeArrowheads="1" noChangeShapeType="1" noTextEdit="1"/>
                  </p:cNvSpPr>
                  <p:nvPr/>
                </p:nvSpPr>
                <p:spPr>
                  <a:xfrm>
                    <a:off x="4196621" y="2661917"/>
                    <a:ext cx="1534068" cy="389513"/>
                  </a:xfrm>
                  <a:prstGeom prst="ellipse">
                    <a:avLst/>
                  </a:prstGeom>
                  <a:blipFill>
                    <a:blip r:embed="rId17"/>
                    <a:stretch>
                      <a:fillRect b="-6061"/>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41" name="TextBox 640">
                    <a:extLst>
                      <a:ext uri="{FF2B5EF4-FFF2-40B4-BE49-F238E27FC236}">
                        <a16:creationId xmlns:a16="http://schemas.microsoft.com/office/drawing/2014/main" id="{2B8F5681-80EE-7344-A5FF-B70ABBA98D83}"/>
                      </a:ext>
                    </a:extLst>
                  </p:cNvPr>
                  <p:cNvSpPr txBox="1"/>
                  <p:nvPr/>
                </p:nvSpPr>
                <p:spPr>
                  <a:xfrm>
                    <a:off x="6514831" y="2661917"/>
                    <a:ext cx="1289721" cy="389513"/>
                  </a:xfrm>
                  <a:prstGeom prst="ellipse">
                    <a:avLst/>
                  </a:prstGeom>
                  <a:solidFill>
                    <a:schemeClr val="accent2"/>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i="1" smtClean="0">
                              <a:solidFill>
                                <a:schemeClr val="bg1"/>
                              </a:solidFill>
                              <a:latin typeface="Cambria Math" panose="02040503050406030204" pitchFamily="18" charset="0"/>
                            </a:rPr>
                            <m:t>𝑁𝑎𝑡</m:t>
                          </m:r>
                          <m:r>
                            <m:rPr>
                              <m:nor/>
                            </m:rPr>
                            <a:rPr lang="en-GB">
                              <a:solidFill>
                                <a:schemeClr val="bg1"/>
                              </a:solidFill>
                              <a:latin typeface="Cambria Math" charset="0"/>
                            </a:rPr>
                            <m:t>.</m:t>
                          </m:r>
                          <m:r>
                            <a:rPr lang="en-GB" i="1">
                              <a:solidFill>
                                <a:schemeClr val="bg1"/>
                              </a:solidFill>
                              <a:latin typeface="Cambria Math" panose="02040503050406030204" pitchFamily="18" charset="0"/>
                            </a:rPr>
                            <m:t>𝑓𝑖𝑟𝑒</m:t>
                          </m:r>
                        </m:oMath>
                      </m:oMathPara>
                    </a14:m>
                    <a:endParaRPr lang="en-GB" dirty="0">
                      <a:solidFill>
                        <a:schemeClr val="bg1"/>
                      </a:solidFill>
                    </a:endParaRPr>
                  </a:p>
                </p:txBody>
              </p:sp>
            </mc:Choice>
            <mc:Fallback xmlns="">
              <p:sp>
                <p:nvSpPr>
                  <p:cNvPr id="267" name="TextBox 266">
                    <a:extLst>
                      <a:ext uri="{FF2B5EF4-FFF2-40B4-BE49-F238E27FC236}">
                        <a16:creationId xmlns:a16="http://schemas.microsoft.com/office/drawing/2014/main" id="{7785167C-17E0-854F-AF16-56F54A2DBC90}"/>
                      </a:ext>
                    </a:extLst>
                  </p:cNvPr>
                  <p:cNvSpPr txBox="1">
                    <a:spLocks noRot="1" noChangeAspect="1" noMove="1" noResize="1" noEditPoints="1" noAdjustHandles="1" noChangeArrowheads="1" noChangeShapeType="1" noTextEdit="1"/>
                  </p:cNvSpPr>
                  <p:nvPr/>
                </p:nvSpPr>
                <p:spPr>
                  <a:xfrm>
                    <a:off x="6514831" y="2661917"/>
                    <a:ext cx="1289721" cy="389513"/>
                  </a:xfrm>
                  <a:prstGeom prst="ellipse">
                    <a:avLst/>
                  </a:prstGeom>
                  <a:blipFill>
                    <a:blip r:embed="rId18"/>
                    <a:stretch>
                      <a:fillRect b="-6061"/>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42" name="TextBox 641">
                    <a:extLst>
                      <a:ext uri="{FF2B5EF4-FFF2-40B4-BE49-F238E27FC236}">
                        <a16:creationId xmlns:a16="http://schemas.microsoft.com/office/drawing/2014/main" id="{2E510D9E-1DB5-5F43-91B4-3FFB8159CB26}"/>
                      </a:ext>
                    </a:extLst>
                  </p:cNvPr>
                  <p:cNvSpPr txBox="1"/>
                  <p:nvPr/>
                </p:nvSpPr>
                <p:spPr>
                  <a:xfrm>
                    <a:off x="3944884" y="5150919"/>
                    <a:ext cx="1609807" cy="389513"/>
                  </a:xfrm>
                  <a:prstGeom prst="ellipse">
                    <a:avLst/>
                  </a:prstGeom>
                  <a:solidFill>
                    <a:srgbClr val="7030A0"/>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i="1" smtClean="0">
                              <a:solidFill>
                                <a:schemeClr val="bg1"/>
                              </a:solidFill>
                              <a:latin typeface="Cambria Math" charset="0"/>
                            </a:rPr>
                            <m:t>𝑇𝑟𝑎𝑣𝑒𝑙</m:t>
                          </m:r>
                          <m:r>
                            <m:rPr>
                              <m:nor/>
                            </m:rPr>
                            <a:rPr lang="en-GB">
                              <a:solidFill>
                                <a:schemeClr val="bg1"/>
                              </a:solidFill>
                              <a:latin typeface="Cambria Math" charset="0"/>
                            </a:rPr>
                            <m:t>.</m:t>
                          </m:r>
                          <m:r>
                            <a:rPr lang="en-GB" i="1" smtClean="0">
                              <a:solidFill>
                                <a:schemeClr val="bg1"/>
                              </a:solidFill>
                              <a:latin typeface="Cambria Math" charset="0"/>
                            </a:rPr>
                            <m:t>𝑒𝑣𝑒</m:t>
                          </m:r>
                        </m:oMath>
                      </m:oMathPara>
                    </a14:m>
                    <a:endParaRPr lang="en-GB" dirty="0">
                      <a:solidFill>
                        <a:schemeClr val="bg1"/>
                      </a:solidFill>
                    </a:endParaRPr>
                  </a:p>
                </p:txBody>
              </p:sp>
            </mc:Choice>
            <mc:Fallback xmlns="">
              <p:sp>
                <p:nvSpPr>
                  <p:cNvPr id="268" name="TextBox 267">
                    <a:extLst>
                      <a:ext uri="{FF2B5EF4-FFF2-40B4-BE49-F238E27FC236}">
                        <a16:creationId xmlns:a16="http://schemas.microsoft.com/office/drawing/2014/main" id="{8D050888-49F8-B842-96E3-FCCE029ABB4E}"/>
                      </a:ext>
                    </a:extLst>
                  </p:cNvPr>
                  <p:cNvSpPr txBox="1">
                    <a:spLocks noRot="1" noChangeAspect="1" noMove="1" noResize="1" noEditPoints="1" noAdjustHandles="1" noChangeArrowheads="1" noChangeShapeType="1" noTextEdit="1"/>
                  </p:cNvSpPr>
                  <p:nvPr/>
                </p:nvSpPr>
                <p:spPr>
                  <a:xfrm>
                    <a:off x="3944884" y="5150919"/>
                    <a:ext cx="1609807" cy="389513"/>
                  </a:xfrm>
                  <a:prstGeom prst="ellipse">
                    <a:avLst/>
                  </a:prstGeom>
                  <a:blipFill>
                    <a:blip r:embed="rId19"/>
                    <a:stretch>
                      <a:fillRect/>
                    </a:stretch>
                  </a:blipFill>
                  <a:ln>
                    <a:solidFill>
                      <a:schemeClr val="tx1"/>
                    </a:solidFill>
                  </a:ln>
                </p:spPr>
                <p:txBody>
                  <a:bodyPr/>
                  <a:lstStyle/>
                  <a:p>
                    <a:r>
                      <a:rPr lang="en-GB">
                        <a:noFill/>
                      </a:rPr>
                      <a:t> </a:t>
                    </a:r>
                  </a:p>
                </p:txBody>
              </p:sp>
            </mc:Fallback>
          </mc:AlternateContent>
          <p:cxnSp>
            <p:nvCxnSpPr>
              <p:cNvPr id="643" name="Straight Connector 642">
                <a:extLst>
                  <a:ext uri="{FF2B5EF4-FFF2-40B4-BE49-F238E27FC236}">
                    <a16:creationId xmlns:a16="http://schemas.microsoft.com/office/drawing/2014/main" id="{8E093CEE-0E9A-DB4A-87B9-256FD26EE1E9}"/>
                  </a:ext>
                </a:extLst>
              </p:cNvPr>
              <p:cNvCxnSpPr>
                <a:cxnSpLocks/>
                <a:stCxn id="693" idx="1"/>
                <a:endCxn id="640" idx="6"/>
              </p:cNvCxnSpPr>
              <p:nvPr/>
            </p:nvCxnSpPr>
            <p:spPr>
              <a:xfrm flipH="1">
                <a:off x="5730689" y="2856673"/>
                <a:ext cx="139616"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4" name="Straight Connector 643">
                <a:extLst>
                  <a:ext uri="{FF2B5EF4-FFF2-40B4-BE49-F238E27FC236}">
                    <a16:creationId xmlns:a16="http://schemas.microsoft.com/office/drawing/2014/main" id="{81017F47-530C-1049-83D8-5C0109A2E3F6}"/>
                  </a:ext>
                </a:extLst>
              </p:cNvPr>
              <p:cNvCxnSpPr>
                <a:cxnSpLocks/>
                <a:stCxn id="642" idx="0"/>
                <a:endCxn id="691" idx="2"/>
              </p:cNvCxnSpPr>
              <p:nvPr/>
            </p:nvCxnSpPr>
            <p:spPr>
              <a:xfrm flipV="1">
                <a:off x="4749788" y="4737872"/>
                <a:ext cx="4946" cy="4130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5" name="Straight Connector 644">
                <a:extLst>
                  <a:ext uri="{FF2B5EF4-FFF2-40B4-BE49-F238E27FC236}">
                    <a16:creationId xmlns:a16="http://schemas.microsoft.com/office/drawing/2014/main" id="{468C5F64-E3C8-4C47-82F6-230E6C526995}"/>
                  </a:ext>
                </a:extLst>
              </p:cNvPr>
              <p:cNvCxnSpPr>
                <a:cxnSpLocks/>
                <a:stCxn id="673" idx="4"/>
                <a:endCxn id="689" idx="0"/>
              </p:cNvCxnSpPr>
              <p:nvPr/>
            </p:nvCxnSpPr>
            <p:spPr>
              <a:xfrm flipH="1">
                <a:off x="5205145" y="3862567"/>
                <a:ext cx="884440" cy="7329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6" name="Straight Connector 645">
                <a:extLst>
                  <a:ext uri="{FF2B5EF4-FFF2-40B4-BE49-F238E27FC236}">
                    <a16:creationId xmlns:a16="http://schemas.microsoft.com/office/drawing/2014/main" id="{29F68D47-6B6C-4C4A-B4FA-8CE4C7983314}"/>
                  </a:ext>
                </a:extLst>
              </p:cNvPr>
              <p:cNvCxnSpPr>
                <a:cxnSpLocks/>
                <a:stCxn id="672" idx="2"/>
                <a:endCxn id="689" idx="3"/>
              </p:cNvCxnSpPr>
              <p:nvPr/>
            </p:nvCxnSpPr>
            <p:spPr>
              <a:xfrm flipH="1">
                <a:off x="5277145" y="4665872"/>
                <a:ext cx="141017" cy="16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7" name="Straight Connector 646">
                <a:extLst>
                  <a:ext uri="{FF2B5EF4-FFF2-40B4-BE49-F238E27FC236}">
                    <a16:creationId xmlns:a16="http://schemas.microsoft.com/office/drawing/2014/main" id="{29EF6C53-C568-0B4E-84C3-BA46AE0AE794}"/>
                  </a:ext>
                </a:extLst>
              </p:cNvPr>
              <p:cNvCxnSpPr>
                <a:cxnSpLocks/>
                <a:stCxn id="691" idx="0"/>
                <a:endCxn id="673" idx="4"/>
              </p:cNvCxnSpPr>
              <p:nvPr/>
            </p:nvCxnSpPr>
            <p:spPr>
              <a:xfrm flipV="1">
                <a:off x="4754734" y="3862567"/>
                <a:ext cx="1334851" cy="7313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48" name="Group 647">
                <a:extLst>
                  <a:ext uri="{FF2B5EF4-FFF2-40B4-BE49-F238E27FC236}">
                    <a16:creationId xmlns:a16="http://schemas.microsoft.com/office/drawing/2014/main" id="{68559DC0-8964-7841-8836-C0127BBDA69E}"/>
                  </a:ext>
                </a:extLst>
              </p:cNvPr>
              <p:cNvGrpSpPr/>
              <p:nvPr/>
            </p:nvGrpSpPr>
            <p:grpSpPr>
              <a:xfrm>
                <a:off x="5852909" y="2560892"/>
                <a:ext cx="190052" cy="367781"/>
                <a:chOff x="6667403" y="2704840"/>
                <a:chExt cx="190052" cy="367781"/>
              </a:xfrm>
            </p:grpSpPr>
            <p:sp>
              <p:nvSpPr>
                <p:cNvPr id="693" name="Rectangle 692">
                  <a:extLst>
                    <a:ext uri="{FF2B5EF4-FFF2-40B4-BE49-F238E27FC236}">
                      <a16:creationId xmlns:a16="http://schemas.microsoft.com/office/drawing/2014/main" id="{29EBF84C-F9DC-D44B-B198-F7003321F8AC}"/>
                    </a:ext>
                  </a:extLst>
                </p:cNvPr>
                <p:cNvSpPr/>
                <p:nvPr/>
              </p:nvSpPr>
              <p:spPr>
                <a:xfrm>
                  <a:off x="6684799" y="2928621"/>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mc:AlternateContent xmlns:mc="http://schemas.openxmlformats.org/markup-compatibility/2006" xmlns:a14="http://schemas.microsoft.com/office/drawing/2010/main">
              <mc:Choice Requires="a14">
                <p:sp>
                  <p:nvSpPr>
                    <p:cNvPr id="694" name="TextBox 693">
                      <a:extLst>
                        <a:ext uri="{FF2B5EF4-FFF2-40B4-BE49-F238E27FC236}">
                          <a16:creationId xmlns:a16="http://schemas.microsoft.com/office/drawing/2014/main" id="{04C28888-8AFC-ED4C-954E-65D439A85F1C}"/>
                        </a:ext>
                      </a:extLst>
                    </p:cNvPr>
                    <p:cNvSpPr txBox="1"/>
                    <p:nvPr/>
                  </p:nvSpPr>
                  <p:spPr>
                    <a:xfrm>
                      <a:off x="6667403" y="2704840"/>
                      <a:ext cx="190052"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1</m:t>
                                </m:r>
                              </m:sub>
                            </m:sSub>
                          </m:oMath>
                        </m:oMathPara>
                      </a14:m>
                      <a:endParaRPr lang="en-GB" sz="1400" dirty="0">
                        <a:solidFill>
                          <a:schemeClr val="tx1"/>
                        </a:solidFill>
                      </a:endParaRPr>
                    </a:p>
                  </p:txBody>
                </p:sp>
              </mc:Choice>
              <mc:Fallback xmlns="">
                <p:sp>
                  <p:nvSpPr>
                    <p:cNvPr id="320" name="TextBox 319">
                      <a:extLst>
                        <a:ext uri="{FF2B5EF4-FFF2-40B4-BE49-F238E27FC236}">
                          <a16:creationId xmlns:a16="http://schemas.microsoft.com/office/drawing/2014/main" id="{CC60D67F-57D8-AC4E-89DA-6225D1B96EB4}"/>
                        </a:ext>
                      </a:extLst>
                    </p:cNvPr>
                    <p:cNvSpPr txBox="1">
                      <a:spLocks noRot="1" noChangeAspect="1" noMove="1" noResize="1" noEditPoints="1" noAdjustHandles="1" noChangeArrowheads="1" noChangeShapeType="1" noTextEdit="1"/>
                    </p:cNvSpPr>
                    <p:nvPr/>
                  </p:nvSpPr>
                  <p:spPr>
                    <a:xfrm>
                      <a:off x="6667403" y="2704840"/>
                      <a:ext cx="190052" cy="215444"/>
                    </a:xfrm>
                    <a:prstGeom prst="rect">
                      <a:avLst/>
                    </a:prstGeom>
                    <a:blipFill>
                      <a:blip r:embed="rId20"/>
                      <a:stretch>
                        <a:fillRect l="-37500" b="-33333"/>
                      </a:stretch>
                    </a:blipFill>
                  </p:spPr>
                  <p:txBody>
                    <a:bodyPr/>
                    <a:lstStyle/>
                    <a:p>
                      <a:r>
                        <a:rPr lang="en-GB">
                          <a:noFill/>
                        </a:rPr>
                        <a:t> </a:t>
                      </a:r>
                    </a:p>
                  </p:txBody>
                </p:sp>
              </mc:Fallback>
            </mc:AlternateContent>
          </p:grpSp>
          <p:grpSp>
            <p:nvGrpSpPr>
              <p:cNvPr id="649" name="Group 648">
                <a:extLst>
                  <a:ext uri="{FF2B5EF4-FFF2-40B4-BE49-F238E27FC236}">
                    <a16:creationId xmlns:a16="http://schemas.microsoft.com/office/drawing/2014/main" id="{2D9B54C7-BFCC-C444-879D-F31ABD46E8F4}"/>
                  </a:ext>
                </a:extLst>
              </p:cNvPr>
              <p:cNvGrpSpPr/>
              <p:nvPr/>
            </p:nvGrpSpPr>
            <p:grpSpPr>
              <a:xfrm>
                <a:off x="4652677" y="4361728"/>
                <a:ext cx="194219" cy="376144"/>
                <a:chOff x="5467171" y="4505676"/>
                <a:chExt cx="194219" cy="376144"/>
              </a:xfrm>
            </p:grpSpPr>
            <p:sp>
              <p:nvSpPr>
                <p:cNvPr id="691" name="Rectangle 690">
                  <a:extLst>
                    <a:ext uri="{FF2B5EF4-FFF2-40B4-BE49-F238E27FC236}">
                      <a16:creationId xmlns:a16="http://schemas.microsoft.com/office/drawing/2014/main" id="{74A43C49-82F9-6149-A06F-A4FF42558720}"/>
                    </a:ext>
                  </a:extLst>
                </p:cNvPr>
                <p:cNvSpPr/>
                <p:nvPr/>
              </p:nvSpPr>
              <p:spPr>
                <a:xfrm>
                  <a:off x="5497228" y="4737820"/>
                  <a:ext cx="144000" cy="14400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mc:AlternateContent xmlns:mc="http://schemas.openxmlformats.org/markup-compatibility/2006" xmlns:a14="http://schemas.microsoft.com/office/drawing/2010/main">
              <mc:Choice Requires="a14">
                <p:sp>
                  <p:nvSpPr>
                    <p:cNvPr id="692" name="TextBox 691">
                      <a:extLst>
                        <a:ext uri="{FF2B5EF4-FFF2-40B4-BE49-F238E27FC236}">
                          <a16:creationId xmlns:a16="http://schemas.microsoft.com/office/drawing/2014/main" id="{66FDC556-A244-E647-9526-7DA2E6F2F930}"/>
                        </a:ext>
                      </a:extLst>
                    </p:cNvPr>
                    <p:cNvSpPr txBox="1"/>
                    <p:nvPr/>
                  </p:nvSpPr>
                  <p:spPr>
                    <a:xfrm>
                      <a:off x="5467171" y="4505676"/>
                      <a:ext cx="194219"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2</m:t>
                                </m:r>
                              </m:sub>
                            </m:sSub>
                          </m:oMath>
                        </m:oMathPara>
                      </a14:m>
                      <a:endParaRPr lang="en-GB" sz="1400" dirty="0">
                        <a:solidFill>
                          <a:schemeClr val="tx1"/>
                        </a:solidFill>
                      </a:endParaRPr>
                    </a:p>
                  </p:txBody>
                </p:sp>
              </mc:Choice>
              <mc:Fallback xmlns="">
                <p:sp>
                  <p:nvSpPr>
                    <p:cNvPr id="318" name="TextBox 317">
                      <a:extLst>
                        <a:ext uri="{FF2B5EF4-FFF2-40B4-BE49-F238E27FC236}">
                          <a16:creationId xmlns:a16="http://schemas.microsoft.com/office/drawing/2014/main" id="{E4C2BF7B-AC03-E84B-B967-FDCF2E2BDCD4}"/>
                        </a:ext>
                      </a:extLst>
                    </p:cNvPr>
                    <p:cNvSpPr txBox="1">
                      <a:spLocks noRot="1" noChangeAspect="1" noMove="1" noResize="1" noEditPoints="1" noAdjustHandles="1" noChangeArrowheads="1" noChangeShapeType="1" noTextEdit="1"/>
                    </p:cNvSpPr>
                    <p:nvPr/>
                  </p:nvSpPr>
                  <p:spPr>
                    <a:xfrm>
                      <a:off x="5467171" y="4505676"/>
                      <a:ext cx="194219" cy="215444"/>
                    </a:xfrm>
                    <a:prstGeom prst="rect">
                      <a:avLst/>
                    </a:prstGeom>
                    <a:blipFill>
                      <a:blip r:embed="rId21"/>
                      <a:stretch>
                        <a:fillRect l="-37500" b="-33333"/>
                      </a:stretch>
                    </a:blipFill>
                  </p:spPr>
                  <p:txBody>
                    <a:bodyPr/>
                    <a:lstStyle/>
                    <a:p>
                      <a:r>
                        <a:rPr lang="en-GB">
                          <a:noFill/>
                        </a:rPr>
                        <a:t> </a:t>
                      </a:r>
                    </a:p>
                  </p:txBody>
                </p:sp>
              </mc:Fallback>
            </mc:AlternateContent>
          </p:grpSp>
          <p:grpSp>
            <p:nvGrpSpPr>
              <p:cNvPr id="650" name="Group 649">
                <a:extLst>
                  <a:ext uri="{FF2B5EF4-FFF2-40B4-BE49-F238E27FC236}">
                    <a16:creationId xmlns:a16="http://schemas.microsoft.com/office/drawing/2014/main" id="{E72384EF-16BA-5948-A4D2-512F2BFDF6E6}"/>
                  </a:ext>
                </a:extLst>
              </p:cNvPr>
              <p:cNvGrpSpPr/>
              <p:nvPr/>
            </p:nvGrpSpPr>
            <p:grpSpPr>
              <a:xfrm>
                <a:off x="5113863" y="4362082"/>
                <a:ext cx="194219" cy="377457"/>
                <a:chOff x="5928357" y="4506030"/>
                <a:chExt cx="194219" cy="377457"/>
              </a:xfrm>
            </p:grpSpPr>
            <p:sp>
              <p:nvSpPr>
                <p:cNvPr id="689" name="Rectangle 688">
                  <a:extLst>
                    <a:ext uri="{FF2B5EF4-FFF2-40B4-BE49-F238E27FC236}">
                      <a16:creationId xmlns:a16="http://schemas.microsoft.com/office/drawing/2014/main" id="{83C7FA21-F4F9-1E43-B059-489626CBF3E1}"/>
                    </a:ext>
                  </a:extLst>
                </p:cNvPr>
                <p:cNvSpPr/>
                <p:nvPr/>
              </p:nvSpPr>
              <p:spPr>
                <a:xfrm>
                  <a:off x="5947639" y="4739487"/>
                  <a:ext cx="144000" cy="144000"/>
                </a:xfrm>
                <a:prstGeom prst="rect">
                  <a:avLst/>
                </a:prstGeom>
                <a:solidFill>
                  <a:schemeClr val="tx1">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lumMod val="40000"/>
                        <a:lumOff val="60000"/>
                      </a:schemeClr>
                    </a:solidFill>
                  </a:endParaRPr>
                </a:p>
              </p:txBody>
            </p:sp>
            <mc:AlternateContent xmlns:mc="http://schemas.openxmlformats.org/markup-compatibility/2006" xmlns:a14="http://schemas.microsoft.com/office/drawing/2010/main">
              <mc:Choice Requires="a14">
                <p:sp>
                  <p:nvSpPr>
                    <p:cNvPr id="690" name="TextBox 689">
                      <a:extLst>
                        <a:ext uri="{FF2B5EF4-FFF2-40B4-BE49-F238E27FC236}">
                          <a16:creationId xmlns:a16="http://schemas.microsoft.com/office/drawing/2014/main" id="{338E33F9-43FD-714B-9A6C-6172718B5F03}"/>
                        </a:ext>
                      </a:extLst>
                    </p:cNvPr>
                    <p:cNvSpPr txBox="1"/>
                    <p:nvPr/>
                  </p:nvSpPr>
                  <p:spPr>
                    <a:xfrm>
                      <a:off x="5928357" y="4506030"/>
                      <a:ext cx="194219"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3</m:t>
                                </m:r>
                              </m:sub>
                            </m:sSub>
                          </m:oMath>
                        </m:oMathPara>
                      </a14:m>
                      <a:endParaRPr lang="en-GB" sz="1400" dirty="0">
                        <a:solidFill>
                          <a:schemeClr val="tx1"/>
                        </a:solidFill>
                      </a:endParaRPr>
                    </a:p>
                  </p:txBody>
                </p:sp>
              </mc:Choice>
              <mc:Fallback xmlns="">
                <p:sp>
                  <p:nvSpPr>
                    <p:cNvPr id="316" name="TextBox 315">
                      <a:extLst>
                        <a:ext uri="{FF2B5EF4-FFF2-40B4-BE49-F238E27FC236}">
                          <a16:creationId xmlns:a16="http://schemas.microsoft.com/office/drawing/2014/main" id="{D3126372-C487-F04A-B923-ECDB908F31CD}"/>
                        </a:ext>
                      </a:extLst>
                    </p:cNvPr>
                    <p:cNvSpPr txBox="1">
                      <a:spLocks noRot="1" noChangeAspect="1" noMove="1" noResize="1" noEditPoints="1" noAdjustHandles="1" noChangeArrowheads="1" noChangeShapeType="1" noTextEdit="1"/>
                    </p:cNvSpPr>
                    <p:nvPr/>
                  </p:nvSpPr>
                  <p:spPr>
                    <a:xfrm>
                      <a:off x="5928357" y="4506030"/>
                      <a:ext cx="194219" cy="215444"/>
                    </a:xfrm>
                    <a:prstGeom prst="rect">
                      <a:avLst/>
                    </a:prstGeom>
                    <a:blipFill>
                      <a:blip r:embed="rId22"/>
                      <a:stretch>
                        <a:fillRect l="-35294" b="-33333"/>
                      </a:stretch>
                    </a:blipFill>
                  </p:spPr>
                  <p:txBody>
                    <a:bodyPr/>
                    <a:lstStyle/>
                    <a:p>
                      <a:r>
                        <a:rPr lang="en-GB">
                          <a:noFill/>
                        </a:rPr>
                        <a:t> </a:t>
                      </a:r>
                    </a:p>
                  </p:txBody>
                </p:sp>
              </mc:Fallback>
            </mc:AlternateContent>
          </p:grpSp>
          <p:cxnSp>
            <p:nvCxnSpPr>
              <p:cNvPr id="651" name="Straight Connector 650">
                <a:extLst>
                  <a:ext uri="{FF2B5EF4-FFF2-40B4-BE49-F238E27FC236}">
                    <a16:creationId xmlns:a16="http://schemas.microsoft.com/office/drawing/2014/main" id="{0A2EDA78-F03C-5F4C-8E8C-1EC7F270F285}"/>
                  </a:ext>
                </a:extLst>
              </p:cNvPr>
              <p:cNvCxnSpPr>
                <a:cxnSpLocks/>
                <a:stCxn id="641" idx="2"/>
                <a:endCxn id="687" idx="3"/>
              </p:cNvCxnSpPr>
              <p:nvPr/>
            </p:nvCxnSpPr>
            <p:spPr>
              <a:xfrm flipH="1" flipV="1">
                <a:off x="6306202" y="2856673"/>
                <a:ext cx="208629"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2" name="Straight Connector 651">
                <a:extLst>
                  <a:ext uri="{FF2B5EF4-FFF2-40B4-BE49-F238E27FC236}">
                    <a16:creationId xmlns:a16="http://schemas.microsoft.com/office/drawing/2014/main" id="{FBD49046-C515-474E-9915-1643319C1AE3}"/>
                  </a:ext>
                </a:extLst>
              </p:cNvPr>
              <p:cNvCxnSpPr>
                <a:cxnSpLocks/>
                <a:stCxn id="673" idx="0"/>
                <a:endCxn id="687" idx="2"/>
              </p:cNvCxnSpPr>
              <p:nvPr/>
            </p:nvCxnSpPr>
            <p:spPr>
              <a:xfrm flipV="1">
                <a:off x="6089585" y="2928673"/>
                <a:ext cx="144617" cy="544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3" name="Straight Connector 652">
                <a:extLst>
                  <a:ext uri="{FF2B5EF4-FFF2-40B4-BE49-F238E27FC236}">
                    <a16:creationId xmlns:a16="http://schemas.microsoft.com/office/drawing/2014/main" id="{DF507046-65AF-6E46-8EB3-1EBB8EFA4599}"/>
                  </a:ext>
                </a:extLst>
              </p:cNvPr>
              <p:cNvCxnSpPr>
                <a:cxnSpLocks/>
                <a:stCxn id="685" idx="3"/>
                <a:endCxn id="640" idx="2"/>
              </p:cNvCxnSpPr>
              <p:nvPr/>
            </p:nvCxnSpPr>
            <p:spPr>
              <a:xfrm>
                <a:off x="4011827" y="2856673"/>
                <a:ext cx="18479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4" name="Straight Connector 653">
                <a:extLst>
                  <a:ext uri="{FF2B5EF4-FFF2-40B4-BE49-F238E27FC236}">
                    <a16:creationId xmlns:a16="http://schemas.microsoft.com/office/drawing/2014/main" id="{54902E2E-21AB-3C48-A329-FB8C599964FE}"/>
                  </a:ext>
                </a:extLst>
              </p:cNvPr>
              <p:cNvCxnSpPr>
                <a:cxnSpLocks/>
                <a:stCxn id="641" idx="6"/>
                <a:endCxn id="683" idx="1"/>
              </p:cNvCxnSpPr>
              <p:nvPr/>
            </p:nvCxnSpPr>
            <p:spPr>
              <a:xfrm flipV="1">
                <a:off x="7804552" y="2856673"/>
                <a:ext cx="18479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5" name="Straight Connector 654">
                <a:extLst>
                  <a:ext uri="{FF2B5EF4-FFF2-40B4-BE49-F238E27FC236}">
                    <a16:creationId xmlns:a16="http://schemas.microsoft.com/office/drawing/2014/main" id="{47430E39-AFD3-A947-B30A-96254EF2ABA0}"/>
                  </a:ext>
                </a:extLst>
              </p:cNvPr>
              <p:cNvCxnSpPr>
                <a:cxnSpLocks/>
                <a:stCxn id="669" idx="4"/>
                <a:endCxn id="693" idx="0"/>
              </p:cNvCxnSpPr>
              <p:nvPr/>
            </p:nvCxnSpPr>
            <p:spPr>
              <a:xfrm flipH="1">
                <a:off x="5942305" y="2488892"/>
                <a:ext cx="153253" cy="2957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6" name="Straight Connector 655">
                <a:extLst>
                  <a:ext uri="{FF2B5EF4-FFF2-40B4-BE49-F238E27FC236}">
                    <a16:creationId xmlns:a16="http://schemas.microsoft.com/office/drawing/2014/main" id="{365457A7-B9F3-7B48-B2A0-EDC16B88ABB3}"/>
                  </a:ext>
                </a:extLst>
              </p:cNvPr>
              <p:cNvCxnSpPr>
                <a:cxnSpLocks/>
                <a:stCxn id="669" idx="4"/>
                <a:endCxn id="687" idx="0"/>
              </p:cNvCxnSpPr>
              <p:nvPr/>
            </p:nvCxnSpPr>
            <p:spPr>
              <a:xfrm>
                <a:off x="6095558" y="2488892"/>
                <a:ext cx="138644" cy="2957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7" name="Straight Connector 656">
                <a:extLst>
                  <a:ext uri="{FF2B5EF4-FFF2-40B4-BE49-F238E27FC236}">
                    <a16:creationId xmlns:a16="http://schemas.microsoft.com/office/drawing/2014/main" id="{4126DD4B-F126-8D46-AFE5-4BB2B8D3F6C4}"/>
                  </a:ext>
                </a:extLst>
              </p:cNvPr>
              <p:cNvCxnSpPr>
                <a:cxnSpLocks/>
                <a:stCxn id="685" idx="3"/>
                <a:endCxn id="670" idx="3"/>
              </p:cNvCxnSpPr>
              <p:nvPr/>
            </p:nvCxnSpPr>
            <p:spPr>
              <a:xfrm flipV="1">
                <a:off x="4011827" y="1973242"/>
                <a:ext cx="1578483" cy="8834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8" name="Straight Connector 657">
                <a:extLst>
                  <a:ext uri="{FF2B5EF4-FFF2-40B4-BE49-F238E27FC236}">
                    <a16:creationId xmlns:a16="http://schemas.microsoft.com/office/drawing/2014/main" id="{30D5D4B1-3438-054C-A22B-CF5998FDB9B6}"/>
                  </a:ext>
                </a:extLst>
              </p:cNvPr>
              <p:cNvCxnSpPr>
                <a:cxnSpLocks/>
                <a:stCxn id="670" idx="5"/>
                <a:endCxn id="683" idx="1"/>
              </p:cNvCxnSpPr>
              <p:nvPr/>
            </p:nvCxnSpPr>
            <p:spPr>
              <a:xfrm>
                <a:off x="6588861" y="1973242"/>
                <a:ext cx="1400485" cy="8834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9" name="Straight Connector 658">
                <a:extLst>
                  <a:ext uri="{FF2B5EF4-FFF2-40B4-BE49-F238E27FC236}">
                    <a16:creationId xmlns:a16="http://schemas.microsoft.com/office/drawing/2014/main" id="{D2E48227-E70A-924E-8CD7-0A9C5E60778C}"/>
                  </a:ext>
                </a:extLst>
              </p:cNvPr>
              <p:cNvCxnSpPr>
                <a:cxnSpLocks/>
                <a:stCxn id="685" idx="3"/>
                <a:endCxn id="673" idx="2"/>
              </p:cNvCxnSpPr>
              <p:nvPr/>
            </p:nvCxnSpPr>
            <p:spPr>
              <a:xfrm>
                <a:off x="4011827" y="2856673"/>
                <a:ext cx="1698433" cy="8111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0" name="Straight Connector 659">
                <a:extLst>
                  <a:ext uri="{FF2B5EF4-FFF2-40B4-BE49-F238E27FC236}">
                    <a16:creationId xmlns:a16="http://schemas.microsoft.com/office/drawing/2014/main" id="{339485F8-36C5-3146-B686-42847A87C149}"/>
                  </a:ext>
                </a:extLst>
              </p:cNvPr>
              <p:cNvCxnSpPr>
                <a:cxnSpLocks/>
                <a:stCxn id="683" idx="1"/>
                <a:endCxn id="673" idx="6"/>
              </p:cNvCxnSpPr>
              <p:nvPr/>
            </p:nvCxnSpPr>
            <p:spPr>
              <a:xfrm flipH="1">
                <a:off x="6468909" y="2856673"/>
                <a:ext cx="1520437" cy="8111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1" name="Straight Connector 660">
                <a:extLst>
                  <a:ext uri="{FF2B5EF4-FFF2-40B4-BE49-F238E27FC236}">
                    <a16:creationId xmlns:a16="http://schemas.microsoft.com/office/drawing/2014/main" id="{98234026-B47B-B545-B5C6-D6BA398C98D5}"/>
                  </a:ext>
                </a:extLst>
              </p:cNvPr>
              <p:cNvCxnSpPr>
                <a:cxnSpLocks/>
                <a:stCxn id="689" idx="2"/>
                <a:endCxn id="674" idx="1"/>
              </p:cNvCxnSpPr>
              <p:nvPr/>
            </p:nvCxnSpPr>
            <p:spPr>
              <a:xfrm>
                <a:off x="5205145" y="4739539"/>
                <a:ext cx="455658" cy="2620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2" name="Straight Connector 661">
                <a:extLst>
                  <a:ext uri="{FF2B5EF4-FFF2-40B4-BE49-F238E27FC236}">
                    <a16:creationId xmlns:a16="http://schemas.microsoft.com/office/drawing/2014/main" id="{EACF65F0-6D73-6849-BCE3-885DD993AAEC}"/>
                  </a:ext>
                </a:extLst>
              </p:cNvPr>
              <p:cNvCxnSpPr>
                <a:cxnSpLocks/>
                <a:stCxn id="673" idx="4"/>
                <a:endCxn id="681" idx="3"/>
              </p:cNvCxnSpPr>
              <p:nvPr/>
            </p:nvCxnSpPr>
            <p:spPr>
              <a:xfrm>
                <a:off x="6089585" y="3862567"/>
                <a:ext cx="1497515" cy="7912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3" name="Straight Connector 662">
                <a:extLst>
                  <a:ext uri="{FF2B5EF4-FFF2-40B4-BE49-F238E27FC236}">
                    <a16:creationId xmlns:a16="http://schemas.microsoft.com/office/drawing/2014/main" id="{17E1C2D9-77DC-2C44-AF95-90CCC23D6915}"/>
                  </a:ext>
                </a:extLst>
              </p:cNvPr>
              <p:cNvCxnSpPr>
                <a:cxnSpLocks/>
                <a:stCxn id="674" idx="7"/>
                <a:endCxn id="681" idx="2"/>
              </p:cNvCxnSpPr>
              <p:nvPr/>
            </p:nvCxnSpPr>
            <p:spPr>
              <a:xfrm flipV="1">
                <a:off x="6542490" y="4725832"/>
                <a:ext cx="972610" cy="2757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4" name="Straight Connector 663">
                <a:extLst>
                  <a:ext uri="{FF2B5EF4-FFF2-40B4-BE49-F238E27FC236}">
                    <a16:creationId xmlns:a16="http://schemas.microsoft.com/office/drawing/2014/main" id="{7BAF287E-BD50-0047-A778-8900ADAD2A7D}"/>
                  </a:ext>
                </a:extLst>
              </p:cNvPr>
              <p:cNvCxnSpPr>
                <a:cxnSpLocks/>
                <a:stCxn id="681" idx="2"/>
                <a:endCxn id="671" idx="0"/>
              </p:cNvCxnSpPr>
              <p:nvPr/>
            </p:nvCxnSpPr>
            <p:spPr>
              <a:xfrm>
                <a:off x="7515100" y="4725832"/>
                <a:ext cx="1" cy="43018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65" name="Group 664">
                <a:extLst>
                  <a:ext uri="{FF2B5EF4-FFF2-40B4-BE49-F238E27FC236}">
                    <a16:creationId xmlns:a16="http://schemas.microsoft.com/office/drawing/2014/main" id="{4062C583-C5A8-004A-B248-EB95813F7644}"/>
                  </a:ext>
                </a:extLst>
              </p:cNvPr>
              <p:cNvGrpSpPr/>
              <p:nvPr/>
            </p:nvGrpSpPr>
            <p:grpSpPr>
              <a:xfrm>
                <a:off x="6136182" y="2560892"/>
                <a:ext cx="190052" cy="367781"/>
                <a:chOff x="6950676" y="2704840"/>
                <a:chExt cx="190052" cy="367781"/>
              </a:xfrm>
            </p:grpSpPr>
            <p:sp>
              <p:nvSpPr>
                <p:cNvPr id="687" name="Rectangle 686">
                  <a:extLst>
                    <a:ext uri="{FF2B5EF4-FFF2-40B4-BE49-F238E27FC236}">
                      <a16:creationId xmlns:a16="http://schemas.microsoft.com/office/drawing/2014/main" id="{67DCAA63-64C5-714C-BC26-66C490302F74}"/>
                    </a:ext>
                  </a:extLst>
                </p:cNvPr>
                <p:cNvSpPr/>
                <p:nvPr/>
              </p:nvSpPr>
              <p:spPr>
                <a:xfrm>
                  <a:off x="6976696" y="2928621"/>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mc:AlternateContent xmlns:mc="http://schemas.openxmlformats.org/markup-compatibility/2006" xmlns:a14="http://schemas.microsoft.com/office/drawing/2010/main">
              <mc:Choice Requires="a14">
                <p:sp>
                  <p:nvSpPr>
                    <p:cNvPr id="688" name="TextBox 687">
                      <a:extLst>
                        <a:ext uri="{FF2B5EF4-FFF2-40B4-BE49-F238E27FC236}">
                          <a16:creationId xmlns:a16="http://schemas.microsoft.com/office/drawing/2014/main" id="{C818129D-E12B-D543-9904-7EBA3E7D70E7}"/>
                        </a:ext>
                      </a:extLst>
                    </p:cNvPr>
                    <p:cNvSpPr txBox="1"/>
                    <p:nvPr/>
                  </p:nvSpPr>
                  <p:spPr>
                    <a:xfrm>
                      <a:off x="6950676" y="2704840"/>
                      <a:ext cx="190052"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i="1" smtClean="0">
                                    <a:solidFill>
                                      <a:schemeClr val="tx1"/>
                                    </a:solidFill>
                                    <a:latin typeface="Cambria Math" panose="02040503050406030204" pitchFamily="18" charset="0"/>
                                  </a:rPr>
                                </m:ctrlPr>
                              </m:sSubPr>
                              <m:e>
                                <m:r>
                                  <a:rPr lang="de-DE" sz="1400" i="1">
                                    <a:solidFill>
                                      <a:schemeClr val="tx1"/>
                                    </a:solidFill>
                                    <a:latin typeface="Cambria Math" panose="02040503050406030204" pitchFamily="18" charset="0"/>
                                  </a:rPr>
                                  <m:t>𝑓</m:t>
                                </m:r>
                              </m:e>
                              <m:sub>
                                <m:r>
                                  <a:rPr lang="de-DE" sz="1400" i="1">
                                    <a:solidFill>
                                      <a:schemeClr val="tx1"/>
                                    </a:solidFill>
                                    <a:latin typeface="Cambria Math" panose="02040503050406030204" pitchFamily="18" charset="0"/>
                                  </a:rPr>
                                  <m:t>1</m:t>
                                </m:r>
                              </m:sub>
                            </m:sSub>
                          </m:oMath>
                        </m:oMathPara>
                      </a14:m>
                      <a:endParaRPr lang="en-GB" sz="1400" dirty="0">
                        <a:solidFill>
                          <a:schemeClr val="tx1"/>
                        </a:solidFill>
                      </a:endParaRPr>
                    </a:p>
                  </p:txBody>
                </p:sp>
              </mc:Choice>
              <mc:Fallback xmlns="">
                <p:sp>
                  <p:nvSpPr>
                    <p:cNvPr id="314" name="TextBox 313">
                      <a:extLst>
                        <a:ext uri="{FF2B5EF4-FFF2-40B4-BE49-F238E27FC236}">
                          <a16:creationId xmlns:a16="http://schemas.microsoft.com/office/drawing/2014/main" id="{2D889CD4-04B8-514F-A238-969C5F150A41}"/>
                        </a:ext>
                      </a:extLst>
                    </p:cNvPr>
                    <p:cNvSpPr txBox="1">
                      <a:spLocks noRot="1" noChangeAspect="1" noMove="1" noResize="1" noEditPoints="1" noAdjustHandles="1" noChangeArrowheads="1" noChangeShapeType="1" noTextEdit="1"/>
                    </p:cNvSpPr>
                    <p:nvPr/>
                  </p:nvSpPr>
                  <p:spPr>
                    <a:xfrm>
                      <a:off x="6950676" y="2704840"/>
                      <a:ext cx="190052" cy="215444"/>
                    </a:xfrm>
                    <a:prstGeom prst="rect">
                      <a:avLst/>
                    </a:prstGeom>
                    <a:blipFill>
                      <a:blip r:embed="rId23"/>
                      <a:stretch>
                        <a:fillRect l="-37500" b="-33333"/>
                      </a:stretch>
                    </a:blipFill>
                  </p:spPr>
                  <p:txBody>
                    <a:bodyPr/>
                    <a:lstStyle/>
                    <a:p>
                      <a:r>
                        <a:rPr lang="en-GB">
                          <a:noFill/>
                        </a:rPr>
                        <a:t> </a:t>
                      </a:r>
                    </a:p>
                  </p:txBody>
                </p:sp>
              </mc:Fallback>
            </mc:AlternateContent>
          </p:grpSp>
          <p:grpSp>
            <p:nvGrpSpPr>
              <p:cNvPr id="666" name="Group 665">
                <a:extLst>
                  <a:ext uri="{FF2B5EF4-FFF2-40B4-BE49-F238E27FC236}">
                    <a16:creationId xmlns:a16="http://schemas.microsoft.com/office/drawing/2014/main" id="{4FC0549F-73C7-564D-B7E3-630BCDC16F3B}"/>
                  </a:ext>
                </a:extLst>
              </p:cNvPr>
              <p:cNvGrpSpPr/>
              <p:nvPr/>
            </p:nvGrpSpPr>
            <p:grpSpPr>
              <a:xfrm>
                <a:off x="3847952" y="2560892"/>
                <a:ext cx="190052" cy="367781"/>
                <a:chOff x="4662446" y="2704840"/>
                <a:chExt cx="190052" cy="367781"/>
              </a:xfrm>
            </p:grpSpPr>
            <p:sp>
              <p:nvSpPr>
                <p:cNvPr id="685" name="Rectangle 684">
                  <a:extLst>
                    <a:ext uri="{FF2B5EF4-FFF2-40B4-BE49-F238E27FC236}">
                      <a16:creationId xmlns:a16="http://schemas.microsoft.com/office/drawing/2014/main" id="{DF08FA9A-5677-F740-A8BF-ED12A4F9671C}"/>
                    </a:ext>
                  </a:extLst>
                </p:cNvPr>
                <p:cNvSpPr/>
                <p:nvPr/>
              </p:nvSpPr>
              <p:spPr>
                <a:xfrm>
                  <a:off x="4682321" y="2928621"/>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mc:AlternateContent xmlns:mc="http://schemas.openxmlformats.org/markup-compatibility/2006" xmlns:a14="http://schemas.microsoft.com/office/drawing/2010/main">
              <mc:Choice Requires="a14">
                <p:sp>
                  <p:nvSpPr>
                    <p:cNvPr id="686" name="TextBox 685">
                      <a:extLst>
                        <a:ext uri="{FF2B5EF4-FFF2-40B4-BE49-F238E27FC236}">
                          <a16:creationId xmlns:a16="http://schemas.microsoft.com/office/drawing/2014/main" id="{AF7FC84D-6844-0A42-9AC2-8713E8BC750B}"/>
                        </a:ext>
                      </a:extLst>
                    </p:cNvPr>
                    <p:cNvSpPr txBox="1"/>
                    <p:nvPr/>
                  </p:nvSpPr>
                  <p:spPr>
                    <a:xfrm>
                      <a:off x="4662446" y="2704840"/>
                      <a:ext cx="190052"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1</m:t>
                                </m:r>
                              </m:sub>
                            </m:sSub>
                          </m:oMath>
                        </m:oMathPara>
                      </a14:m>
                      <a:endParaRPr lang="en-GB" sz="1400" dirty="0">
                        <a:solidFill>
                          <a:schemeClr val="tx1"/>
                        </a:solidFill>
                      </a:endParaRPr>
                    </a:p>
                  </p:txBody>
                </p:sp>
              </mc:Choice>
              <mc:Fallback xmlns="">
                <p:sp>
                  <p:nvSpPr>
                    <p:cNvPr id="312" name="TextBox 311">
                      <a:extLst>
                        <a:ext uri="{FF2B5EF4-FFF2-40B4-BE49-F238E27FC236}">
                          <a16:creationId xmlns:a16="http://schemas.microsoft.com/office/drawing/2014/main" id="{08E7E72F-D818-7E42-A29F-D7192ED17BE9}"/>
                        </a:ext>
                      </a:extLst>
                    </p:cNvPr>
                    <p:cNvSpPr txBox="1">
                      <a:spLocks noRot="1" noChangeAspect="1" noMove="1" noResize="1" noEditPoints="1" noAdjustHandles="1" noChangeArrowheads="1" noChangeShapeType="1" noTextEdit="1"/>
                    </p:cNvSpPr>
                    <p:nvPr/>
                  </p:nvSpPr>
                  <p:spPr>
                    <a:xfrm>
                      <a:off x="4662446" y="2704840"/>
                      <a:ext cx="190052" cy="215444"/>
                    </a:xfrm>
                    <a:prstGeom prst="rect">
                      <a:avLst/>
                    </a:prstGeom>
                    <a:blipFill>
                      <a:blip r:embed="rId24"/>
                      <a:stretch>
                        <a:fillRect l="-43750" b="-33333"/>
                      </a:stretch>
                    </a:blipFill>
                  </p:spPr>
                  <p:txBody>
                    <a:bodyPr/>
                    <a:lstStyle/>
                    <a:p>
                      <a:r>
                        <a:rPr lang="en-GB">
                          <a:noFill/>
                        </a:rPr>
                        <a:t> </a:t>
                      </a:r>
                    </a:p>
                  </p:txBody>
                </p:sp>
              </mc:Fallback>
            </mc:AlternateContent>
          </p:grpSp>
          <p:grpSp>
            <p:nvGrpSpPr>
              <p:cNvPr id="667" name="Group 666">
                <a:extLst>
                  <a:ext uri="{FF2B5EF4-FFF2-40B4-BE49-F238E27FC236}">
                    <a16:creationId xmlns:a16="http://schemas.microsoft.com/office/drawing/2014/main" id="{98E93D6B-7C34-544C-B1EC-98051EAD13D5}"/>
                  </a:ext>
                </a:extLst>
              </p:cNvPr>
              <p:cNvGrpSpPr/>
              <p:nvPr/>
            </p:nvGrpSpPr>
            <p:grpSpPr>
              <a:xfrm>
                <a:off x="7966320" y="2560892"/>
                <a:ext cx="190052" cy="367781"/>
                <a:chOff x="8780814" y="2704840"/>
                <a:chExt cx="190052" cy="367781"/>
              </a:xfrm>
            </p:grpSpPr>
            <p:sp>
              <p:nvSpPr>
                <p:cNvPr id="683" name="Rectangle 682">
                  <a:extLst>
                    <a:ext uri="{FF2B5EF4-FFF2-40B4-BE49-F238E27FC236}">
                      <a16:creationId xmlns:a16="http://schemas.microsoft.com/office/drawing/2014/main" id="{A022FAED-ACA0-3440-9812-5AC3F64613E9}"/>
                    </a:ext>
                  </a:extLst>
                </p:cNvPr>
                <p:cNvSpPr/>
                <p:nvPr/>
              </p:nvSpPr>
              <p:spPr>
                <a:xfrm>
                  <a:off x="8803840" y="2928621"/>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mc:AlternateContent xmlns:mc="http://schemas.openxmlformats.org/markup-compatibility/2006" xmlns:a14="http://schemas.microsoft.com/office/drawing/2010/main">
              <mc:Choice Requires="a14">
                <p:sp>
                  <p:nvSpPr>
                    <p:cNvPr id="684" name="TextBox 683">
                      <a:extLst>
                        <a:ext uri="{FF2B5EF4-FFF2-40B4-BE49-F238E27FC236}">
                          <a16:creationId xmlns:a16="http://schemas.microsoft.com/office/drawing/2014/main" id="{929FFA97-4256-2C44-AB1D-54DE8D903E3F}"/>
                        </a:ext>
                      </a:extLst>
                    </p:cNvPr>
                    <p:cNvSpPr txBox="1"/>
                    <p:nvPr/>
                  </p:nvSpPr>
                  <p:spPr>
                    <a:xfrm>
                      <a:off x="8780814" y="2704840"/>
                      <a:ext cx="190052"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i="1" smtClean="0">
                                    <a:solidFill>
                                      <a:schemeClr val="tx1"/>
                                    </a:solidFill>
                                    <a:latin typeface="Cambria Math" panose="02040503050406030204" pitchFamily="18" charset="0"/>
                                  </a:rPr>
                                </m:ctrlPr>
                              </m:sSubPr>
                              <m:e>
                                <m:r>
                                  <a:rPr lang="de-DE" sz="1400" i="1">
                                    <a:solidFill>
                                      <a:schemeClr val="tx1"/>
                                    </a:solidFill>
                                    <a:latin typeface="Cambria Math" panose="02040503050406030204" pitchFamily="18" charset="0"/>
                                  </a:rPr>
                                  <m:t>𝑓</m:t>
                                </m:r>
                              </m:e>
                              <m:sub>
                                <m:r>
                                  <a:rPr lang="de-DE" sz="1400" i="1">
                                    <a:solidFill>
                                      <a:schemeClr val="tx1"/>
                                    </a:solidFill>
                                    <a:latin typeface="Cambria Math" panose="02040503050406030204" pitchFamily="18" charset="0"/>
                                  </a:rPr>
                                  <m:t>1</m:t>
                                </m:r>
                              </m:sub>
                            </m:sSub>
                          </m:oMath>
                        </m:oMathPara>
                      </a14:m>
                      <a:endParaRPr lang="en-GB" sz="1400" dirty="0">
                        <a:solidFill>
                          <a:schemeClr val="tx1"/>
                        </a:solidFill>
                      </a:endParaRPr>
                    </a:p>
                  </p:txBody>
                </p:sp>
              </mc:Choice>
              <mc:Fallback xmlns="">
                <p:sp>
                  <p:nvSpPr>
                    <p:cNvPr id="310" name="TextBox 309">
                      <a:extLst>
                        <a:ext uri="{FF2B5EF4-FFF2-40B4-BE49-F238E27FC236}">
                          <a16:creationId xmlns:a16="http://schemas.microsoft.com/office/drawing/2014/main" id="{0BA2300E-523E-BF43-BDB1-0557B8869001}"/>
                        </a:ext>
                      </a:extLst>
                    </p:cNvPr>
                    <p:cNvSpPr txBox="1">
                      <a:spLocks noRot="1" noChangeAspect="1" noMove="1" noResize="1" noEditPoints="1" noAdjustHandles="1" noChangeArrowheads="1" noChangeShapeType="1" noTextEdit="1"/>
                    </p:cNvSpPr>
                    <p:nvPr/>
                  </p:nvSpPr>
                  <p:spPr>
                    <a:xfrm>
                      <a:off x="8780814" y="2704840"/>
                      <a:ext cx="190052" cy="215444"/>
                    </a:xfrm>
                    <a:prstGeom prst="rect">
                      <a:avLst/>
                    </a:prstGeom>
                    <a:blipFill>
                      <a:blip r:embed="rId23"/>
                      <a:stretch>
                        <a:fillRect l="-37500" b="-33333"/>
                      </a:stretch>
                    </a:blipFill>
                  </p:spPr>
                  <p:txBody>
                    <a:bodyPr/>
                    <a:lstStyle/>
                    <a:p>
                      <a:r>
                        <a:rPr lang="en-GB">
                          <a:noFill/>
                        </a:rPr>
                        <a:t> </a:t>
                      </a:r>
                    </a:p>
                  </p:txBody>
                </p:sp>
              </mc:Fallback>
            </mc:AlternateContent>
          </p:grpSp>
          <p:grpSp>
            <p:nvGrpSpPr>
              <p:cNvPr id="668" name="Group 667">
                <a:extLst>
                  <a:ext uri="{FF2B5EF4-FFF2-40B4-BE49-F238E27FC236}">
                    <a16:creationId xmlns:a16="http://schemas.microsoft.com/office/drawing/2014/main" id="{A6CAC266-9EAE-4643-AECE-1BB2F84BEF46}"/>
                  </a:ext>
                </a:extLst>
              </p:cNvPr>
              <p:cNvGrpSpPr/>
              <p:nvPr/>
            </p:nvGrpSpPr>
            <p:grpSpPr>
              <a:xfrm>
                <a:off x="7417990" y="4362082"/>
                <a:ext cx="194219" cy="363750"/>
                <a:chOff x="8232484" y="4506030"/>
                <a:chExt cx="194219" cy="363750"/>
              </a:xfrm>
            </p:grpSpPr>
            <p:sp>
              <p:nvSpPr>
                <p:cNvPr id="681" name="Rectangle 680">
                  <a:extLst>
                    <a:ext uri="{FF2B5EF4-FFF2-40B4-BE49-F238E27FC236}">
                      <a16:creationId xmlns:a16="http://schemas.microsoft.com/office/drawing/2014/main" id="{7C34E9DE-407B-C748-9727-B8CB05067308}"/>
                    </a:ext>
                  </a:extLst>
                </p:cNvPr>
                <p:cNvSpPr/>
                <p:nvPr/>
              </p:nvSpPr>
              <p:spPr>
                <a:xfrm>
                  <a:off x="8257594" y="4725780"/>
                  <a:ext cx="144000" cy="144000"/>
                </a:xfrm>
                <a:prstGeom prst="rect">
                  <a:avLst/>
                </a:prstGeom>
                <a:solidFill>
                  <a:schemeClr val="tx1">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lumMod val="40000"/>
                        <a:lumOff val="60000"/>
                      </a:schemeClr>
                    </a:solidFill>
                  </a:endParaRPr>
                </a:p>
              </p:txBody>
            </p:sp>
            <mc:AlternateContent xmlns:mc="http://schemas.openxmlformats.org/markup-compatibility/2006" xmlns:a14="http://schemas.microsoft.com/office/drawing/2010/main">
              <mc:Choice Requires="a14">
                <p:sp>
                  <p:nvSpPr>
                    <p:cNvPr id="682" name="TextBox 681">
                      <a:extLst>
                        <a:ext uri="{FF2B5EF4-FFF2-40B4-BE49-F238E27FC236}">
                          <a16:creationId xmlns:a16="http://schemas.microsoft.com/office/drawing/2014/main" id="{264A901B-6E4A-0546-9DBF-CD5151786165}"/>
                        </a:ext>
                      </a:extLst>
                    </p:cNvPr>
                    <p:cNvSpPr txBox="1"/>
                    <p:nvPr/>
                  </p:nvSpPr>
                  <p:spPr>
                    <a:xfrm>
                      <a:off x="8232484" y="4506030"/>
                      <a:ext cx="194219"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3</m:t>
                                </m:r>
                              </m:sub>
                            </m:sSub>
                          </m:oMath>
                        </m:oMathPara>
                      </a14:m>
                      <a:endParaRPr lang="en-GB" sz="1400" dirty="0">
                        <a:solidFill>
                          <a:schemeClr val="tx1"/>
                        </a:solidFill>
                      </a:endParaRPr>
                    </a:p>
                  </p:txBody>
                </p:sp>
              </mc:Choice>
              <mc:Fallback xmlns="">
                <p:sp>
                  <p:nvSpPr>
                    <p:cNvPr id="308" name="TextBox 307">
                      <a:extLst>
                        <a:ext uri="{FF2B5EF4-FFF2-40B4-BE49-F238E27FC236}">
                          <a16:creationId xmlns:a16="http://schemas.microsoft.com/office/drawing/2014/main" id="{7D45D4E8-ADB4-4046-8E1F-E0B77E8B4F72}"/>
                        </a:ext>
                      </a:extLst>
                    </p:cNvPr>
                    <p:cNvSpPr txBox="1">
                      <a:spLocks noRot="1" noChangeAspect="1" noMove="1" noResize="1" noEditPoints="1" noAdjustHandles="1" noChangeArrowheads="1" noChangeShapeType="1" noTextEdit="1"/>
                    </p:cNvSpPr>
                    <p:nvPr/>
                  </p:nvSpPr>
                  <p:spPr>
                    <a:xfrm>
                      <a:off x="8232484" y="4506030"/>
                      <a:ext cx="194219" cy="215444"/>
                    </a:xfrm>
                    <a:prstGeom prst="rect">
                      <a:avLst/>
                    </a:prstGeom>
                    <a:blipFill>
                      <a:blip r:embed="rId25"/>
                      <a:stretch>
                        <a:fillRect l="-43750" b="-33333"/>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669" name="TextBox 668">
                    <a:extLst>
                      <a:ext uri="{FF2B5EF4-FFF2-40B4-BE49-F238E27FC236}">
                        <a16:creationId xmlns:a16="http://schemas.microsoft.com/office/drawing/2014/main" id="{D78EC8DB-E20F-7F4D-BD18-1EB41EED7E75}"/>
                      </a:ext>
                    </a:extLst>
                  </p:cNvPr>
                  <p:cNvSpPr txBox="1"/>
                  <p:nvPr/>
                </p:nvSpPr>
                <p:spPr>
                  <a:xfrm>
                    <a:off x="5455882" y="2099379"/>
                    <a:ext cx="1279352" cy="389513"/>
                  </a:xfrm>
                  <a:prstGeom prst="ellipse">
                    <a:avLst/>
                  </a:prstGeom>
                  <a:solidFill>
                    <a:schemeClr val="accent2"/>
                  </a:solidFill>
                  <a:ln>
                    <a:solidFill>
                      <a:schemeClr val="tx1"/>
                    </a:solidFill>
                  </a:ln>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r>
                            <a:rPr lang="de-DE" i="1" smtClean="0">
                              <a:solidFill>
                                <a:schemeClr val="bg1"/>
                              </a:solidFill>
                              <a:latin typeface="Cambria Math" panose="02040503050406030204" pitchFamily="18" charset="0"/>
                            </a:rPr>
                            <m:t>𝐴𝑐𝑐</m:t>
                          </m:r>
                          <m:r>
                            <m:rPr>
                              <m:nor/>
                            </m:rPr>
                            <a:rPr lang="en-GB">
                              <a:solidFill>
                                <a:schemeClr val="bg1"/>
                              </a:solidFill>
                              <a:latin typeface="Cambria Math" charset="0"/>
                            </a:rPr>
                            <m:t>.</m:t>
                          </m:r>
                          <m:r>
                            <a:rPr lang="de-DE" b="0" i="1" smtClean="0">
                              <a:solidFill>
                                <a:schemeClr val="bg1"/>
                              </a:solidFill>
                              <a:latin typeface="Cambria Math" panose="02040503050406030204" pitchFamily="18" charset="0"/>
                            </a:rPr>
                            <m:t>𝑛𝑢𝑐𝑙</m:t>
                          </m:r>
                        </m:oMath>
                      </m:oMathPara>
                    </a14:m>
                    <a:endParaRPr lang="en-GB" dirty="0">
                      <a:solidFill>
                        <a:schemeClr val="bg1"/>
                      </a:solidFill>
                    </a:endParaRPr>
                  </a:p>
                </p:txBody>
              </p:sp>
            </mc:Choice>
            <mc:Fallback xmlns="">
              <p:sp>
                <p:nvSpPr>
                  <p:cNvPr id="295" name="TextBox 294">
                    <a:extLst>
                      <a:ext uri="{FF2B5EF4-FFF2-40B4-BE49-F238E27FC236}">
                        <a16:creationId xmlns:a16="http://schemas.microsoft.com/office/drawing/2014/main" id="{D6B92CFB-A862-B94B-BA89-D13997AD12EB}"/>
                      </a:ext>
                    </a:extLst>
                  </p:cNvPr>
                  <p:cNvSpPr txBox="1">
                    <a:spLocks noRot="1" noChangeAspect="1" noMove="1" noResize="1" noEditPoints="1" noAdjustHandles="1" noChangeArrowheads="1" noChangeShapeType="1" noTextEdit="1"/>
                  </p:cNvSpPr>
                  <p:nvPr/>
                </p:nvSpPr>
                <p:spPr>
                  <a:xfrm>
                    <a:off x="5455882" y="2099379"/>
                    <a:ext cx="1279352" cy="389513"/>
                  </a:xfrm>
                  <a:prstGeom prst="ellipse">
                    <a:avLst/>
                  </a:prstGeom>
                  <a:blipFill>
                    <a:blip r:embed="rId2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70" name="TextBox 669">
                    <a:extLst>
                      <a:ext uri="{FF2B5EF4-FFF2-40B4-BE49-F238E27FC236}">
                        <a16:creationId xmlns:a16="http://schemas.microsoft.com/office/drawing/2014/main" id="{D9303136-872B-D04F-BDB1-0DB13B8C0816}"/>
                      </a:ext>
                    </a:extLst>
                  </p:cNvPr>
                  <p:cNvSpPr txBox="1"/>
                  <p:nvPr/>
                </p:nvSpPr>
                <p:spPr>
                  <a:xfrm>
                    <a:off x="5383503" y="1640772"/>
                    <a:ext cx="1412165" cy="389513"/>
                  </a:xfrm>
                  <a:prstGeom prst="ellipse">
                    <a:avLst/>
                  </a:prstGeom>
                  <a:solidFill>
                    <a:schemeClr val="accent2"/>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solidFill>
                                <a:schemeClr val="bg1"/>
                              </a:solidFill>
                              <a:latin typeface="Cambria Math" panose="02040503050406030204" pitchFamily="18" charset="0"/>
                            </a:rPr>
                            <m:t>𝐴𝑐𝑐</m:t>
                          </m:r>
                          <m:r>
                            <m:rPr>
                              <m:nor/>
                            </m:rPr>
                            <a:rPr lang="en-GB">
                              <a:solidFill>
                                <a:schemeClr val="bg1"/>
                              </a:solidFill>
                              <a:latin typeface="Cambria Math" charset="0"/>
                            </a:rPr>
                            <m:t>.</m:t>
                          </m:r>
                          <m:r>
                            <a:rPr lang="de-DE" i="1">
                              <a:solidFill>
                                <a:schemeClr val="bg1"/>
                              </a:solidFill>
                              <a:latin typeface="Cambria Math" panose="02040503050406030204" pitchFamily="18" charset="0"/>
                            </a:rPr>
                            <m:t>𝑐h𝑒𝑚</m:t>
                          </m:r>
                        </m:oMath>
                      </m:oMathPara>
                    </a14:m>
                    <a:endParaRPr lang="en-GB" dirty="0">
                      <a:solidFill>
                        <a:schemeClr val="bg1"/>
                      </a:solidFill>
                    </a:endParaRPr>
                  </a:p>
                </p:txBody>
              </p:sp>
            </mc:Choice>
            <mc:Fallback xmlns="">
              <p:sp>
                <p:nvSpPr>
                  <p:cNvPr id="296" name="TextBox 295">
                    <a:extLst>
                      <a:ext uri="{FF2B5EF4-FFF2-40B4-BE49-F238E27FC236}">
                        <a16:creationId xmlns:a16="http://schemas.microsoft.com/office/drawing/2014/main" id="{9BB311F3-47A7-6A40-B511-114FD85ED35A}"/>
                      </a:ext>
                    </a:extLst>
                  </p:cNvPr>
                  <p:cNvSpPr txBox="1">
                    <a:spLocks noRot="1" noChangeAspect="1" noMove="1" noResize="1" noEditPoints="1" noAdjustHandles="1" noChangeArrowheads="1" noChangeShapeType="1" noTextEdit="1"/>
                  </p:cNvSpPr>
                  <p:nvPr/>
                </p:nvSpPr>
                <p:spPr>
                  <a:xfrm>
                    <a:off x="5383503" y="1640772"/>
                    <a:ext cx="1412165" cy="389513"/>
                  </a:xfrm>
                  <a:prstGeom prst="ellipse">
                    <a:avLst/>
                  </a:prstGeom>
                  <a:blipFill>
                    <a:blip r:embed="rId2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71" name="TextBox 670">
                    <a:extLst>
                      <a:ext uri="{FF2B5EF4-FFF2-40B4-BE49-F238E27FC236}">
                        <a16:creationId xmlns:a16="http://schemas.microsoft.com/office/drawing/2014/main" id="{05ED317A-2493-884D-BD25-D1B981093131}"/>
                      </a:ext>
                    </a:extLst>
                  </p:cNvPr>
                  <p:cNvSpPr txBox="1"/>
                  <p:nvPr/>
                </p:nvSpPr>
                <p:spPr>
                  <a:xfrm>
                    <a:off x="6542490" y="5156016"/>
                    <a:ext cx="1945221" cy="389513"/>
                  </a:xfrm>
                  <a:prstGeom prst="ellipse">
                    <a:avLst/>
                  </a:prstGeom>
                  <a:solidFill>
                    <a:schemeClr val="accent6"/>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i="1" smtClean="0">
                              <a:solidFill>
                                <a:schemeClr val="bg1"/>
                              </a:solidFill>
                              <a:latin typeface="Cambria Math" charset="0"/>
                            </a:rPr>
                            <m:t>𝑇𝑟𝑒𝑎𝑡</m:t>
                          </m:r>
                          <m:r>
                            <m:rPr>
                              <m:nor/>
                            </m:rPr>
                            <a:rPr lang="en-GB">
                              <a:solidFill>
                                <a:schemeClr val="bg1"/>
                              </a:solidFill>
                              <a:latin typeface="Cambria Math" charset="0"/>
                            </a:rPr>
                            <m:t>.</m:t>
                          </m:r>
                          <m:r>
                            <a:rPr lang="en-GB" i="1" smtClean="0">
                              <a:solidFill>
                                <a:schemeClr val="bg1"/>
                              </a:solidFill>
                              <a:latin typeface="Cambria Math" charset="0"/>
                            </a:rPr>
                            <m:t>𝑒𝑣𝑒</m:t>
                          </m:r>
                          <m:r>
                            <m:rPr>
                              <m:nor/>
                            </m:rPr>
                            <a:rPr lang="en-GB">
                              <a:solidFill>
                                <a:schemeClr val="bg1"/>
                              </a:solidFill>
                              <a:latin typeface="Cambria Math" charset="0"/>
                            </a:rPr>
                            <m:t>.</m:t>
                          </m:r>
                          <m:sSub>
                            <m:sSubPr>
                              <m:ctrlPr>
                                <a:rPr lang="en-GB" i="1">
                                  <a:solidFill>
                                    <a:schemeClr val="bg1"/>
                                  </a:solidFill>
                                  <a:latin typeface="Cambria Math" panose="02040503050406030204" pitchFamily="18" charset="0"/>
                                </a:rPr>
                              </m:ctrlPr>
                            </m:sSubPr>
                            <m:e>
                              <m:r>
                                <a:rPr lang="en-GB" i="1">
                                  <a:solidFill>
                                    <a:schemeClr val="bg1"/>
                                  </a:solidFill>
                                  <a:latin typeface="Cambria Math" panose="02040503050406030204" pitchFamily="18" charset="0"/>
                                </a:rPr>
                                <m:t>𝑚</m:t>
                              </m:r>
                            </m:e>
                            <m:sub>
                              <m:r>
                                <a:rPr lang="en-GB" i="1">
                                  <a:solidFill>
                                    <a:schemeClr val="bg1"/>
                                  </a:solidFill>
                                  <a:latin typeface="Cambria Math" charset="0"/>
                                </a:rPr>
                                <m:t>2</m:t>
                              </m:r>
                            </m:sub>
                          </m:sSub>
                        </m:oMath>
                      </m:oMathPara>
                    </a14:m>
                    <a:endParaRPr lang="en-GB" dirty="0">
                      <a:solidFill>
                        <a:schemeClr val="bg1"/>
                      </a:solidFill>
                    </a:endParaRPr>
                  </a:p>
                </p:txBody>
              </p:sp>
            </mc:Choice>
            <mc:Fallback xmlns="">
              <p:sp>
                <p:nvSpPr>
                  <p:cNvPr id="297" name="TextBox 296">
                    <a:extLst>
                      <a:ext uri="{FF2B5EF4-FFF2-40B4-BE49-F238E27FC236}">
                        <a16:creationId xmlns:a16="http://schemas.microsoft.com/office/drawing/2014/main" id="{ABD69C27-B463-BA46-AA4F-DFDE0C936B27}"/>
                      </a:ext>
                    </a:extLst>
                  </p:cNvPr>
                  <p:cNvSpPr txBox="1">
                    <a:spLocks noRot="1" noChangeAspect="1" noMove="1" noResize="1" noEditPoints="1" noAdjustHandles="1" noChangeArrowheads="1" noChangeShapeType="1" noTextEdit="1"/>
                  </p:cNvSpPr>
                  <p:nvPr/>
                </p:nvSpPr>
                <p:spPr>
                  <a:xfrm>
                    <a:off x="6542490" y="5156016"/>
                    <a:ext cx="1945221" cy="389513"/>
                  </a:xfrm>
                  <a:prstGeom prst="ellipse">
                    <a:avLst/>
                  </a:prstGeom>
                  <a:blipFill>
                    <a:blip r:embed="rId2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72" name="TextBox 671">
                    <a:extLst>
                      <a:ext uri="{FF2B5EF4-FFF2-40B4-BE49-F238E27FC236}">
                        <a16:creationId xmlns:a16="http://schemas.microsoft.com/office/drawing/2014/main" id="{237171B0-E141-0B4E-A4EF-66B149CF4039}"/>
                      </a:ext>
                    </a:extLst>
                  </p:cNvPr>
                  <p:cNvSpPr txBox="1"/>
                  <p:nvPr/>
                </p:nvSpPr>
                <p:spPr>
                  <a:xfrm>
                    <a:off x="5418162" y="4471115"/>
                    <a:ext cx="1937738" cy="389513"/>
                  </a:xfrm>
                  <a:prstGeom prst="ellipse">
                    <a:avLst/>
                  </a:prstGeom>
                  <a:solidFill>
                    <a:schemeClr val="accent6"/>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i="1" smtClean="0">
                              <a:solidFill>
                                <a:schemeClr val="bg1"/>
                              </a:solidFill>
                              <a:latin typeface="Cambria Math" charset="0"/>
                            </a:rPr>
                            <m:t>𝑇𝑟𝑒𝑎𝑡</m:t>
                          </m:r>
                          <m:r>
                            <m:rPr>
                              <m:nor/>
                            </m:rPr>
                            <a:rPr lang="en-GB">
                              <a:solidFill>
                                <a:schemeClr val="bg1"/>
                              </a:solidFill>
                              <a:latin typeface="Cambria Math" charset="0"/>
                            </a:rPr>
                            <m:t>.</m:t>
                          </m:r>
                          <m:r>
                            <a:rPr lang="en-GB" i="1" smtClean="0">
                              <a:solidFill>
                                <a:schemeClr val="bg1"/>
                              </a:solidFill>
                              <a:latin typeface="Cambria Math" charset="0"/>
                            </a:rPr>
                            <m:t>𝑒𝑣𝑒</m:t>
                          </m:r>
                          <m:r>
                            <m:rPr>
                              <m:nor/>
                            </m:rPr>
                            <a:rPr lang="en-GB">
                              <a:solidFill>
                                <a:schemeClr val="bg1"/>
                              </a:solidFill>
                              <a:latin typeface="Cambria Math" charset="0"/>
                            </a:rPr>
                            <m:t>.</m:t>
                          </m:r>
                          <m:sSub>
                            <m:sSubPr>
                              <m:ctrlPr>
                                <a:rPr lang="en-GB" i="1">
                                  <a:solidFill>
                                    <a:schemeClr val="bg1"/>
                                  </a:solidFill>
                                  <a:latin typeface="Cambria Math" panose="02040503050406030204" pitchFamily="18" charset="0"/>
                                </a:rPr>
                              </m:ctrlPr>
                            </m:sSubPr>
                            <m:e>
                              <m:r>
                                <a:rPr lang="en-GB" i="1">
                                  <a:solidFill>
                                    <a:schemeClr val="bg1"/>
                                  </a:solidFill>
                                  <a:latin typeface="Cambria Math" panose="02040503050406030204" pitchFamily="18" charset="0"/>
                                </a:rPr>
                                <m:t>𝑚</m:t>
                              </m:r>
                            </m:e>
                            <m:sub>
                              <m:r>
                                <a:rPr lang="en-GB" i="1">
                                  <a:solidFill>
                                    <a:schemeClr val="bg1"/>
                                  </a:solidFill>
                                  <a:latin typeface="Cambria Math" charset="0"/>
                                </a:rPr>
                                <m:t>1</m:t>
                              </m:r>
                            </m:sub>
                          </m:sSub>
                        </m:oMath>
                      </m:oMathPara>
                    </a14:m>
                    <a:endParaRPr lang="en-GB" dirty="0">
                      <a:solidFill>
                        <a:schemeClr val="bg1"/>
                      </a:solidFill>
                    </a:endParaRPr>
                  </a:p>
                </p:txBody>
              </p:sp>
            </mc:Choice>
            <mc:Fallback xmlns="">
              <p:sp>
                <p:nvSpPr>
                  <p:cNvPr id="298" name="TextBox 297">
                    <a:extLst>
                      <a:ext uri="{FF2B5EF4-FFF2-40B4-BE49-F238E27FC236}">
                        <a16:creationId xmlns:a16="http://schemas.microsoft.com/office/drawing/2014/main" id="{D4535FB9-B991-734E-91F0-7172560A26F6}"/>
                      </a:ext>
                    </a:extLst>
                  </p:cNvPr>
                  <p:cNvSpPr txBox="1">
                    <a:spLocks noRot="1" noChangeAspect="1" noMove="1" noResize="1" noEditPoints="1" noAdjustHandles="1" noChangeArrowheads="1" noChangeShapeType="1" noTextEdit="1"/>
                  </p:cNvSpPr>
                  <p:nvPr/>
                </p:nvSpPr>
                <p:spPr>
                  <a:xfrm>
                    <a:off x="5418162" y="4471115"/>
                    <a:ext cx="1937738" cy="389513"/>
                  </a:xfrm>
                  <a:prstGeom prst="ellipse">
                    <a:avLst/>
                  </a:prstGeom>
                  <a:blipFill>
                    <a:blip r:embed="rId29"/>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73" name="TextBox 672">
                    <a:extLst>
                      <a:ext uri="{FF2B5EF4-FFF2-40B4-BE49-F238E27FC236}">
                        <a16:creationId xmlns:a16="http://schemas.microsoft.com/office/drawing/2014/main" id="{43A1FAF2-6AB3-8A44-8E48-001697477DC7}"/>
                      </a:ext>
                    </a:extLst>
                  </p:cNvPr>
                  <p:cNvSpPr txBox="1"/>
                  <p:nvPr/>
                </p:nvSpPr>
                <p:spPr>
                  <a:xfrm>
                    <a:off x="5710260" y="3473054"/>
                    <a:ext cx="758649" cy="389513"/>
                  </a:xfrm>
                  <a:prstGeom prst="ellipse">
                    <a:avLst/>
                  </a:prstGeom>
                  <a:solidFill>
                    <a:srgbClr val="FFC000"/>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i="1" smtClean="0">
                              <a:solidFill>
                                <a:schemeClr val="bg1"/>
                              </a:solidFill>
                              <a:latin typeface="Cambria Math" charset="0"/>
                            </a:rPr>
                            <m:t>𝐸𝑝𝑖𝑑</m:t>
                          </m:r>
                        </m:oMath>
                      </m:oMathPara>
                    </a14:m>
                    <a:endParaRPr lang="en-GB" dirty="0">
                      <a:solidFill>
                        <a:schemeClr val="bg1"/>
                      </a:solidFill>
                    </a:endParaRPr>
                  </a:p>
                </p:txBody>
              </p:sp>
            </mc:Choice>
            <mc:Fallback xmlns="">
              <p:sp>
                <p:nvSpPr>
                  <p:cNvPr id="299" name="TextBox 298">
                    <a:extLst>
                      <a:ext uri="{FF2B5EF4-FFF2-40B4-BE49-F238E27FC236}">
                        <a16:creationId xmlns:a16="http://schemas.microsoft.com/office/drawing/2014/main" id="{581E2A2C-26E9-2A47-A5B0-40D23C9093B3}"/>
                      </a:ext>
                    </a:extLst>
                  </p:cNvPr>
                  <p:cNvSpPr txBox="1">
                    <a:spLocks noRot="1" noChangeAspect="1" noMove="1" noResize="1" noEditPoints="1" noAdjustHandles="1" noChangeArrowheads="1" noChangeShapeType="1" noTextEdit="1"/>
                  </p:cNvSpPr>
                  <p:nvPr/>
                </p:nvSpPr>
                <p:spPr>
                  <a:xfrm>
                    <a:off x="5710260" y="3473054"/>
                    <a:ext cx="758649" cy="389513"/>
                  </a:xfrm>
                  <a:prstGeom prst="ellipse">
                    <a:avLst/>
                  </a:prstGeom>
                  <a:blipFill>
                    <a:blip r:embed="rId30"/>
                    <a:stretch>
                      <a:fillRect b="-6061"/>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74" name="TextBox 673">
                    <a:extLst>
                      <a:ext uri="{FF2B5EF4-FFF2-40B4-BE49-F238E27FC236}">
                        <a16:creationId xmlns:a16="http://schemas.microsoft.com/office/drawing/2014/main" id="{99A78A49-C1BE-8241-8B90-BFDCB6B366BB}"/>
                      </a:ext>
                    </a:extLst>
                  </p:cNvPr>
                  <p:cNvSpPr txBox="1"/>
                  <p:nvPr/>
                </p:nvSpPr>
                <p:spPr>
                  <a:xfrm>
                    <a:off x="5478200" y="4944528"/>
                    <a:ext cx="1246893" cy="389513"/>
                  </a:xfrm>
                  <a:prstGeom prst="ellipse">
                    <a:avLst/>
                  </a:prstGeom>
                  <a:solidFill>
                    <a:schemeClr val="tx1"/>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i="1" smtClean="0">
                              <a:solidFill>
                                <a:schemeClr val="bg1"/>
                              </a:solidFill>
                              <a:latin typeface="Cambria Math" charset="0"/>
                            </a:rPr>
                            <m:t>𝑆𝑖𝑐𝑘</m:t>
                          </m:r>
                          <m:r>
                            <m:rPr>
                              <m:nor/>
                            </m:rPr>
                            <a:rPr lang="en-GB">
                              <a:solidFill>
                                <a:schemeClr val="bg1"/>
                              </a:solidFill>
                              <a:latin typeface="Cambria Math" charset="0"/>
                            </a:rPr>
                            <m:t>.</m:t>
                          </m:r>
                          <m:r>
                            <a:rPr lang="en-GB" i="1" smtClean="0">
                              <a:solidFill>
                                <a:schemeClr val="bg1"/>
                              </a:solidFill>
                              <a:latin typeface="Cambria Math" charset="0"/>
                            </a:rPr>
                            <m:t>𝑒𝑣𝑒</m:t>
                          </m:r>
                        </m:oMath>
                      </m:oMathPara>
                    </a14:m>
                    <a:endParaRPr lang="en-GB" dirty="0">
                      <a:solidFill>
                        <a:schemeClr val="bg1"/>
                      </a:solidFill>
                    </a:endParaRPr>
                  </a:p>
                </p:txBody>
              </p:sp>
            </mc:Choice>
            <mc:Fallback xmlns="">
              <p:sp>
                <p:nvSpPr>
                  <p:cNvPr id="300" name="TextBox 299">
                    <a:extLst>
                      <a:ext uri="{FF2B5EF4-FFF2-40B4-BE49-F238E27FC236}">
                        <a16:creationId xmlns:a16="http://schemas.microsoft.com/office/drawing/2014/main" id="{F67A7073-4BB3-1E4D-8288-B354A9D3F1D0}"/>
                      </a:ext>
                    </a:extLst>
                  </p:cNvPr>
                  <p:cNvSpPr txBox="1">
                    <a:spLocks noRot="1" noChangeAspect="1" noMove="1" noResize="1" noEditPoints="1" noAdjustHandles="1" noChangeArrowheads="1" noChangeShapeType="1" noTextEdit="1"/>
                  </p:cNvSpPr>
                  <p:nvPr/>
                </p:nvSpPr>
                <p:spPr>
                  <a:xfrm>
                    <a:off x="5478200" y="4944528"/>
                    <a:ext cx="1246893" cy="389513"/>
                  </a:xfrm>
                  <a:prstGeom prst="ellipse">
                    <a:avLst/>
                  </a:prstGeom>
                  <a:blipFill>
                    <a:blip r:embed="rId31"/>
                    <a:stretch>
                      <a:fillRect/>
                    </a:stretch>
                  </a:blipFill>
                  <a:ln>
                    <a:solidFill>
                      <a:schemeClr val="tx1"/>
                    </a:solidFill>
                  </a:ln>
                </p:spPr>
                <p:txBody>
                  <a:bodyPr/>
                  <a:lstStyle/>
                  <a:p>
                    <a:r>
                      <a:rPr lang="en-GB">
                        <a:noFill/>
                      </a:rPr>
                      <a:t> </a:t>
                    </a:r>
                  </a:p>
                </p:txBody>
              </p:sp>
            </mc:Fallback>
          </mc:AlternateContent>
          <p:cxnSp>
            <p:nvCxnSpPr>
              <p:cNvPr id="675" name="Straight Connector 674">
                <a:extLst>
                  <a:ext uri="{FF2B5EF4-FFF2-40B4-BE49-F238E27FC236}">
                    <a16:creationId xmlns:a16="http://schemas.microsoft.com/office/drawing/2014/main" id="{99A92FD6-277E-7A42-AF7B-473FDC1C2DE7}"/>
                  </a:ext>
                </a:extLst>
              </p:cNvPr>
              <p:cNvCxnSpPr>
                <a:cxnSpLocks/>
                <a:stCxn id="691" idx="2"/>
                <a:endCxn id="674" idx="2"/>
              </p:cNvCxnSpPr>
              <p:nvPr/>
            </p:nvCxnSpPr>
            <p:spPr>
              <a:xfrm>
                <a:off x="4754734" y="4737872"/>
                <a:ext cx="723466" cy="4014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6" name="Straight Connector 675">
                <a:extLst>
                  <a:ext uri="{FF2B5EF4-FFF2-40B4-BE49-F238E27FC236}">
                    <a16:creationId xmlns:a16="http://schemas.microsoft.com/office/drawing/2014/main" id="{FE121ADD-3B61-B846-9BCC-7CC2AF572D35}"/>
                  </a:ext>
                </a:extLst>
              </p:cNvPr>
              <p:cNvCxnSpPr>
                <a:cxnSpLocks/>
                <a:stCxn id="673" idx="0"/>
                <a:endCxn id="693" idx="2"/>
              </p:cNvCxnSpPr>
              <p:nvPr/>
            </p:nvCxnSpPr>
            <p:spPr>
              <a:xfrm flipH="1" flipV="1">
                <a:off x="5942305" y="2928673"/>
                <a:ext cx="147280" cy="544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7" name="Straight Connector 676">
                <a:extLst>
                  <a:ext uri="{FF2B5EF4-FFF2-40B4-BE49-F238E27FC236}">
                    <a16:creationId xmlns:a16="http://schemas.microsoft.com/office/drawing/2014/main" id="{E1D9B420-C302-CF4F-B8E2-48CACEB9AD6B}"/>
                  </a:ext>
                </a:extLst>
              </p:cNvPr>
              <p:cNvCxnSpPr>
                <a:cxnSpLocks/>
                <a:stCxn id="679" idx="1"/>
                <a:endCxn id="673" idx="6"/>
              </p:cNvCxnSpPr>
              <p:nvPr/>
            </p:nvCxnSpPr>
            <p:spPr>
              <a:xfrm flipH="1">
                <a:off x="6468909" y="3667811"/>
                <a:ext cx="55988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78" name="Group 677">
                <a:extLst>
                  <a:ext uri="{FF2B5EF4-FFF2-40B4-BE49-F238E27FC236}">
                    <a16:creationId xmlns:a16="http://schemas.microsoft.com/office/drawing/2014/main" id="{47F7E5FA-0DDD-D54F-A11C-100CFE58D2DD}"/>
                  </a:ext>
                </a:extLst>
              </p:cNvPr>
              <p:cNvGrpSpPr/>
              <p:nvPr/>
            </p:nvGrpSpPr>
            <p:grpSpPr>
              <a:xfrm>
                <a:off x="7005769" y="3379583"/>
                <a:ext cx="190052" cy="360228"/>
                <a:chOff x="7005769" y="3379583"/>
                <a:chExt cx="190052" cy="360228"/>
              </a:xfrm>
            </p:grpSpPr>
            <p:sp>
              <p:nvSpPr>
                <p:cNvPr id="679" name="Rectangle 678">
                  <a:extLst>
                    <a:ext uri="{FF2B5EF4-FFF2-40B4-BE49-F238E27FC236}">
                      <a16:creationId xmlns:a16="http://schemas.microsoft.com/office/drawing/2014/main" id="{07C62BF3-E119-A640-A85B-EA979D004513}"/>
                    </a:ext>
                  </a:extLst>
                </p:cNvPr>
                <p:cNvSpPr/>
                <p:nvPr/>
              </p:nvSpPr>
              <p:spPr>
                <a:xfrm>
                  <a:off x="7028795" y="3595811"/>
                  <a:ext cx="144000" cy="14400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mc:AlternateContent xmlns:mc="http://schemas.openxmlformats.org/markup-compatibility/2006" xmlns:a14="http://schemas.microsoft.com/office/drawing/2010/main">
              <mc:Choice Requires="a14">
                <p:sp>
                  <p:nvSpPr>
                    <p:cNvPr id="680" name="TextBox 679">
                      <a:extLst>
                        <a:ext uri="{FF2B5EF4-FFF2-40B4-BE49-F238E27FC236}">
                          <a16:creationId xmlns:a16="http://schemas.microsoft.com/office/drawing/2014/main" id="{FD62CAFA-11F8-7240-87E4-D747D27A7613}"/>
                        </a:ext>
                      </a:extLst>
                    </p:cNvPr>
                    <p:cNvSpPr txBox="1"/>
                    <p:nvPr/>
                  </p:nvSpPr>
                  <p:spPr>
                    <a:xfrm>
                      <a:off x="7005769" y="3379583"/>
                      <a:ext cx="190052" cy="215444"/>
                    </a:xfrm>
                    <a:prstGeom prst="rect">
                      <a:avLst/>
                    </a:prstGeom>
                    <a:noFill/>
                  </p:spPr>
                  <p:txBody>
                    <a:bodyPr wrap="squar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i="1" smtClean="0">
                                    <a:solidFill>
                                      <a:schemeClr val="tx1"/>
                                    </a:solidFill>
                                    <a:latin typeface="Cambria Math" panose="02040503050406030204" pitchFamily="18" charset="0"/>
                                  </a:rPr>
                                </m:ctrlPr>
                              </m:sSubPr>
                              <m:e>
                                <m:r>
                                  <a:rPr lang="de-DE" sz="1400" i="1">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0</m:t>
                                </m:r>
                              </m:sub>
                            </m:sSub>
                          </m:oMath>
                        </m:oMathPara>
                      </a14:m>
                      <a:endParaRPr lang="en-GB" sz="1400" dirty="0">
                        <a:solidFill>
                          <a:schemeClr val="tx1"/>
                        </a:solidFill>
                      </a:endParaRPr>
                    </a:p>
                  </p:txBody>
                </p:sp>
              </mc:Choice>
              <mc:Fallback xmlns="">
                <p:sp>
                  <p:nvSpPr>
                    <p:cNvPr id="306" name="TextBox 305">
                      <a:extLst>
                        <a:ext uri="{FF2B5EF4-FFF2-40B4-BE49-F238E27FC236}">
                          <a16:creationId xmlns:a16="http://schemas.microsoft.com/office/drawing/2014/main" id="{B906F437-FF28-DB4A-81A0-9A6761B3DC6A}"/>
                        </a:ext>
                      </a:extLst>
                    </p:cNvPr>
                    <p:cNvSpPr txBox="1">
                      <a:spLocks noRot="1" noChangeAspect="1" noMove="1" noResize="1" noEditPoints="1" noAdjustHandles="1" noChangeArrowheads="1" noChangeShapeType="1" noTextEdit="1"/>
                    </p:cNvSpPr>
                    <p:nvPr/>
                  </p:nvSpPr>
                  <p:spPr>
                    <a:xfrm>
                      <a:off x="7005769" y="3379583"/>
                      <a:ext cx="190052" cy="215444"/>
                    </a:xfrm>
                    <a:prstGeom prst="rect">
                      <a:avLst/>
                    </a:prstGeom>
                    <a:blipFill>
                      <a:blip r:embed="rId32"/>
                      <a:stretch>
                        <a:fillRect l="-37500" b="-27778"/>
                      </a:stretch>
                    </a:blipFill>
                  </p:spPr>
                  <p:txBody>
                    <a:bodyPr/>
                    <a:lstStyle/>
                    <a:p>
                      <a:r>
                        <a:rPr lang="en-GB">
                          <a:noFill/>
                        </a:rPr>
                        <a:t> </a:t>
                      </a:r>
                    </a:p>
                  </p:txBody>
                </p:sp>
              </mc:Fallback>
            </mc:AlternateContent>
          </p:grpSp>
        </p:grpSp>
      </p:grpSp>
      <p:sp>
        <p:nvSpPr>
          <p:cNvPr id="10" name="Slide Number Placeholder 9">
            <a:extLst>
              <a:ext uri="{FF2B5EF4-FFF2-40B4-BE49-F238E27FC236}">
                <a16:creationId xmlns:a16="http://schemas.microsoft.com/office/drawing/2014/main" id="{5E1486C4-E8F1-BD4F-9B8B-5D58DA49A035}"/>
              </a:ext>
            </a:extLst>
          </p:cNvPr>
          <p:cNvSpPr>
            <a:spLocks noGrp="1"/>
          </p:cNvSpPr>
          <p:nvPr>
            <p:ph type="sldNum" sz="quarter" idx="4"/>
          </p:nvPr>
        </p:nvSpPr>
        <p:spPr/>
        <p:txBody>
          <a:bodyPr/>
          <a:lstStyle/>
          <a:p>
            <a:fld id="{67C9959E-8E6B-B04C-9955-EA096F41CA7A}" type="slidenum">
              <a:rPr lang="en-GB" smtClean="0"/>
              <a:t>34</a:t>
            </a:fld>
            <a:endParaRPr lang="en-GB"/>
          </a:p>
        </p:txBody>
      </p:sp>
      <p:grpSp>
        <p:nvGrpSpPr>
          <p:cNvPr id="431" name="Group 430">
            <a:extLst>
              <a:ext uri="{FF2B5EF4-FFF2-40B4-BE49-F238E27FC236}">
                <a16:creationId xmlns:a16="http://schemas.microsoft.com/office/drawing/2014/main" id="{23DE0DC6-5640-F246-9E8D-0636A0F237A7}"/>
              </a:ext>
            </a:extLst>
          </p:cNvPr>
          <p:cNvGrpSpPr/>
          <p:nvPr/>
        </p:nvGrpSpPr>
        <p:grpSpPr>
          <a:xfrm>
            <a:off x="656945" y="4491678"/>
            <a:ext cx="845511" cy="146091"/>
            <a:chOff x="321934" y="4094580"/>
            <a:chExt cx="845511" cy="146091"/>
          </a:xfrm>
        </p:grpSpPr>
        <p:grpSp>
          <p:nvGrpSpPr>
            <p:cNvPr id="432" name="Group 431">
              <a:extLst>
                <a:ext uri="{FF2B5EF4-FFF2-40B4-BE49-F238E27FC236}">
                  <a16:creationId xmlns:a16="http://schemas.microsoft.com/office/drawing/2014/main" id="{8ED6B686-17BD-C447-9D76-98EE8D9CC496}"/>
                </a:ext>
              </a:extLst>
            </p:cNvPr>
            <p:cNvGrpSpPr/>
            <p:nvPr/>
          </p:nvGrpSpPr>
          <p:grpSpPr>
            <a:xfrm>
              <a:off x="534372" y="4094580"/>
              <a:ext cx="633073" cy="144000"/>
              <a:chOff x="4823974" y="3848093"/>
              <a:chExt cx="633073" cy="144000"/>
            </a:xfrm>
          </p:grpSpPr>
          <p:sp>
            <p:nvSpPr>
              <p:cNvPr id="434" name="Oval 433">
                <a:extLst>
                  <a:ext uri="{FF2B5EF4-FFF2-40B4-BE49-F238E27FC236}">
                    <a16:creationId xmlns:a16="http://schemas.microsoft.com/office/drawing/2014/main" id="{6BABD4B3-F7CE-564A-AF09-AC3C9BCD0775}"/>
                  </a:ext>
                </a:extLst>
              </p:cNvPr>
              <p:cNvSpPr/>
              <p:nvPr/>
            </p:nvSpPr>
            <p:spPr>
              <a:xfrm>
                <a:off x="5313047" y="3848093"/>
                <a:ext cx="144000" cy="144000"/>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5" name="Oval 434">
                <a:extLst>
                  <a:ext uri="{FF2B5EF4-FFF2-40B4-BE49-F238E27FC236}">
                    <a16:creationId xmlns:a16="http://schemas.microsoft.com/office/drawing/2014/main" id="{1C48C851-BDD9-6247-8DAD-EE6BF5596077}"/>
                  </a:ext>
                </a:extLst>
              </p:cNvPr>
              <p:cNvSpPr/>
              <p:nvPr/>
            </p:nvSpPr>
            <p:spPr>
              <a:xfrm>
                <a:off x="4823974"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6" name="Oval 435">
                <a:extLst>
                  <a:ext uri="{FF2B5EF4-FFF2-40B4-BE49-F238E27FC236}">
                    <a16:creationId xmlns:a16="http://schemas.microsoft.com/office/drawing/2014/main" id="{F0A0BD2E-E9DC-CC48-B8AF-D09CB496F777}"/>
                  </a:ext>
                </a:extLst>
              </p:cNvPr>
              <p:cNvSpPr/>
              <p:nvPr/>
            </p:nvSpPr>
            <p:spPr>
              <a:xfrm>
                <a:off x="5068510" y="3848093"/>
                <a:ext cx="144000" cy="144000"/>
              </a:xfrm>
              <a:prstGeom prst="ellipse">
                <a:avLst/>
              </a:prstGeom>
              <a:solidFill>
                <a:srgbClr val="7030A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33" name="Rectangle 432">
              <a:extLst>
                <a:ext uri="{FF2B5EF4-FFF2-40B4-BE49-F238E27FC236}">
                  <a16:creationId xmlns:a16="http://schemas.microsoft.com/office/drawing/2014/main" id="{B964D0AC-5C11-2140-BD9B-376DE2DAA43F}"/>
                </a:ext>
              </a:extLst>
            </p:cNvPr>
            <p:cNvSpPr/>
            <p:nvPr/>
          </p:nvSpPr>
          <p:spPr>
            <a:xfrm>
              <a:off x="321934" y="4096671"/>
              <a:ext cx="144000" cy="14400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cxnSp>
        <p:nvCxnSpPr>
          <p:cNvPr id="437" name="Straight Arrow Connector 436">
            <a:extLst>
              <a:ext uri="{FF2B5EF4-FFF2-40B4-BE49-F238E27FC236}">
                <a16:creationId xmlns:a16="http://schemas.microsoft.com/office/drawing/2014/main" id="{ED43779C-B34B-9C43-B88B-AEAA9FB8ED29}"/>
              </a:ext>
            </a:extLst>
          </p:cNvPr>
          <p:cNvCxnSpPr>
            <a:cxnSpLocks/>
          </p:cNvCxnSpPr>
          <p:nvPr/>
        </p:nvCxnSpPr>
        <p:spPr>
          <a:xfrm flipH="1">
            <a:off x="6294120" y="3387880"/>
            <a:ext cx="3476107" cy="6142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438" name="Group 437">
            <a:extLst>
              <a:ext uri="{FF2B5EF4-FFF2-40B4-BE49-F238E27FC236}">
                <a16:creationId xmlns:a16="http://schemas.microsoft.com/office/drawing/2014/main" id="{1B1800E3-5C6E-AF40-BBCE-91972C0F6525}"/>
              </a:ext>
            </a:extLst>
          </p:cNvPr>
          <p:cNvGrpSpPr/>
          <p:nvPr/>
        </p:nvGrpSpPr>
        <p:grpSpPr>
          <a:xfrm>
            <a:off x="4329650" y="5329657"/>
            <a:ext cx="845511" cy="146091"/>
            <a:chOff x="321934" y="4094580"/>
            <a:chExt cx="845511" cy="146091"/>
          </a:xfrm>
        </p:grpSpPr>
        <p:grpSp>
          <p:nvGrpSpPr>
            <p:cNvPr id="439" name="Group 438">
              <a:extLst>
                <a:ext uri="{FF2B5EF4-FFF2-40B4-BE49-F238E27FC236}">
                  <a16:creationId xmlns:a16="http://schemas.microsoft.com/office/drawing/2014/main" id="{799B6824-6B78-EA47-BE71-797D4FC7D176}"/>
                </a:ext>
              </a:extLst>
            </p:cNvPr>
            <p:cNvGrpSpPr/>
            <p:nvPr/>
          </p:nvGrpSpPr>
          <p:grpSpPr>
            <a:xfrm>
              <a:off x="534372" y="4094580"/>
              <a:ext cx="633073" cy="144000"/>
              <a:chOff x="4823974" y="3848093"/>
              <a:chExt cx="633073" cy="144000"/>
            </a:xfrm>
          </p:grpSpPr>
          <p:sp>
            <p:nvSpPr>
              <p:cNvPr id="441" name="Oval 440">
                <a:extLst>
                  <a:ext uri="{FF2B5EF4-FFF2-40B4-BE49-F238E27FC236}">
                    <a16:creationId xmlns:a16="http://schemas.microsoft.com/office/drawing/2014/main" id="{806ED430-4940-C848-8B2C-177C8367A28D}"/>
                  </a:ext>
                </a:extLst>
              </p:cNvPr>
              <p:cNvSpPr/>
              <p:nvPr/>
            </p:nvSpPr>
            <p:spPr>
              <a:xfrm>
                <a:off x="5313047" y="3848093"/>
                <a:ext cx="144000" cy="144000"/>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2" name="Oval 441">
                <a:extLst>
                  <a:ext uri="{FF2B5EF4-FFF2-40B4-BE49-F238E27FC236}">
                    <a16:creationId xmlns:a16="http://schemas.microsoft.com/office/drawing/2014/main" id="{D889C893-41E0-5743-8DA1-B4E74283B3DB}"/>
                  </a:ext>
                </a:extLst>
              </p:cNvPr>
              <p:cNvSpPr/>
              <p:nvPr/>
            </p:nvSpPr>
            <p:spPr>
              <a:xfrm>
                <a:off x="4823974"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3" name="Oval 442">
                <a:extLst>
                  <a:ext uri="{FF2B5EF4-FFF2-40B4-BE49-F238E27FC236}">
                    <a16:creationId xmlns:a16="http://schemas.microsoft.com/office/drawing/2014/main" id="{348C4E6A-F4C9-4C42-888B-83B8BC933F4E}"/>
                  </a:ext>
                </a:extLst>
              </p:cNvPr>
              <p:cNvSpPr/>
              <p:nvPr/>
            </p:nvSpPr>
            <p:spPr>
              <a:xfrm>
                <a:off x="5068510" y="3848093"/>
                <a:ext cx="144000" cy="144000"/>
              </a:xfrm>
              <a:prstGeom prst="ellipse">
                <a:avLst/>
              </a:prstGeom>
              <a:solidFill>
                <a:srgbClr val="7030A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40" name="Rectangle 439">
              <a:extLst>
                <a:ext uri="{FF2B5EF4-FFF2-40B4-BE49-F238E27FC236}">
                  <a16:creationId xmlns:a16="http://schemas.microsoft.com/office/drawing/2014/main" id="{8E21C8E1-EBE3-3B4A-9215-88B2F263E99E}"/>
                </a:ext>
              </a:extLst>
            </p:cNvPr>
            <p:cNvSpPr/>
            <p:nvPr/>
          </p:nvSpPr>
          <p:spPr>
            <a:xfrm>
              <a:off x="321934" y="4096671"/>
              <a:ext cx="144000" cy="14400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444" name="Group 443">
            <a:extLst>
              <a:ext uri="{FF2B5EF4-FFF2-40B4-BE49-F238E27FC236}">
                <a16:creationId xmlns:a16="http://schemas.microsoft.com/office/drawing/2014/main" id="{52382DE3-3F7D-4B44-91D7-CD0B44882B2B}"/>
              </a:ext>
            </a:extLst>
          </p:cNvPr>
          <p:cNvGrpSpPr/>
          <p:nvPr/>
        </p:nvGrpSpPr>
        <p:grpSpPr>
          <a:xfrm>
            <a:off x="10756653" y="4490716"/>
            <a:ext cx="845511" cy="146091"/>
            <a:chOff x="321934" y="4094580"/>
            <a:chExt cx="845511" cy="146091"/>
          </a:xfrm>
        </p:grpSpPr>
        <p:grpSp>
          <p:nvGrpSpPr>
            <p:cNvPr id="445" name="Group 444">
              <a:extLst>
                <a:ext uri="{FF2B5EF4-FFF2-40B4-BE49-F238E27FC236}">
                  <a16:creationId xmlns:a16="http://schemas.microsoft.com/office/drawing/2014/main" id="{4F630C0D-DF90-A14B-9F9B-9A361ADA1CC6}"/>
                </a:ext>
              </a:extLst>
            </p:cNvPr>
            <p:cNvGrpSpPr/>
            <p:nvPr/>
          </p:nvGrpSpPr>
          <p:grpSpPr>
            <a:xfrm>
              <a:off x="534372" y="4094580"/>
              <a:ext cx="633073" cy="144000"/>
              <a:chOff x="4823974" y="3848093"/>
              <a:chExt cx="633073" cy="144000"/>
            </a:xfrm>
          </p:grpSpPr>
          <p:sp>
            <p:nvSpPr>
              <p:cNvPr id="447" name="Oval 446">
                <a:extLst>
                  <a:ext uri="{FF2B5EF4-FFF2-40B4-BE49-F238E27FC236}">
                    <a16:creationId xmlns:a16="http://schemas.microsoft.com/office/drawing/2014/main" id="{2A20FE97-CE9C-A843-ABF5-FD05132C3C63}"/>
                  </a:ext>
                </a:extLst>
              </p:cNvPr>
              <p:cNvSpPr/>
              <p:nvPr/>
            </p:nvSpPr>
            <p:spPr>
              <a:xfrm>
                <a:off x="5313047" y="3848093"/>
                <a:ext cx="144000" cy="144000"/>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8" name="Oval 447">
                <a:extLst>
                  <a:ext uri="{FF2B5EF4-FFF2-40B4-BE49-F238E27FC236}">
                    <a16:creationId xmlns:a16="http://schemas.microsoft.com/office/drawing/2014/main" id="{5DF96E15-A847-D540-A611-B9850AE4AC51}"/>
                  </a:ext>
                </a:extLst>
              </p:cNvPr>
              <p:cNvSpPr/>
              <p:nvPr/>
            </p:nvSpPr>
            <p:spPr>
              <a:xfrm>
                <a:off x="4823974"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9" name="Oval 448">
                <a:extLst>
                  <a:ext uri="{FF2B5EF4-FFF2-40B4-BE49-F238E27FC236}">
                    <a16:creationId xmlns:a16="http://schemas.microsoft.com/office/drawing/2014/main" id="{E1E08CDE-5960-824D-A865-BC5968634987}"/>
                  </a:ext>
                </a:extLst>
              </p:cNvPr>
              <p:cNvSpPr/>
              <p:nvPr/>
            </p:nvSpPr>
            <p:spPr>
              <a:xfrm>
                <a:off x="5068510" y="3848093"/>
                <a:ext cx="144000" cy="144000"/>
              </a:xfrm>
              <a:prstGeom prst="ellipse">
                <a:avLst/>
              </a:prstGeom>
              <a:solidFill>
                <a:srgbClr val="7030A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46" name="Rectangle 445">
              <a:extLst>
                <a:ext uri="{FF2B5EF4-FFF2-40B4-BE49-F238E27FC236}">
                  <a16:creationId xmlns:a16="http://schemas.microsoft.com/office/drawing/2014/main" id="{0EF5DADE-2486-9C48-959C-E4920322A7D4}"/>
                </a:ext>
              </a:extLst>
            </p:cNvPr>
            <p:cNvSpPr/>
            <p:nvPr/>
          </p:nvSpPr>
          <p:spPr>
            <a:xfrm>
              <a:off x="321934" y="4096671"/>
              <a:ext cx="144000" cy="14400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450" name="Group 449">
            <a:extLst>
              <a:ext uri="{FF2B5EF4-FFF2-40B4-BE49-F238E27FC236}">
                <a16:creationId xmlns:a16="http://schemas.microsoft.com/office/drawing/2014/main" id="{80B97DA0-A7AB-B143-B664-ADD4BC553062}"/>
              </a:ext>
            </a:extLst>
          </p:cNvPr>
          <p:cNvGrpSpPr/>
          <p:nvPr/>
        </p:nvGrpSpPr>
        <p:grpSpPr>
          <a:xfrm>
            <a:off x="2911240" y="5338996"/>
            <a:ext cx="845511" cy="146091"/>
            <a:chOff x="321934" y="4094580"/>
            <a:chExt cx="845511" cy="146091"/>
          </a:xfrm>
        </p:grpSpPr>
        <p:grpSp>
          <p:nvGrpSpPr>
            <p:cNvPr id="451" name="Group 450">
              <a:extLst>
                <a:ext uri="{FF2B5EF4-FFF2-40B4-BE49-F238E27FC236}">
                  <a16:creationId xmlns:a16="http://schemas.microsoft.com/office/drawing/2014/main" id="{7F665FD0-02AE-2249-97AA-F09894DB9845}"/>
                </a:ext>
              </a:extLst>
            </p:cNvPr>
            <p:cNvGrpSpPr/>
            <p:nvPr/>
          </p:nvGrpSpPr>
          <p:grpSpPr>
            <a:xfrm>
              <a:off x="534372" y="4094580"/>
              <a:ext cx="633073" cy="144000"/>
              <a:chOff x="4823974" y="3848093"/>
              <a:chExt cx="633073" cy="144000"/>
            </a:xfrm>
          </p:grpSpPr>
          <p:sp>
            <p:nvSpPr>
              <p:cNvPr id="453" name="Oval 452">
                <a:extLst>
                  <a:ext uri="{FF2B5EF4-FFF2-40B4-BE49-F238E27FC236}">
                    <a16:creationId xmlns:a16="http://schemas.microsoft.com/office/drawing/2014/main" id="{E96A7E39-32EF-D142-ACF6-24BFFD1347DB}"/>
                  </a:ext>
                </a:extLst>
              </p:cNvPr>
              <p:cNvSpPr/>
              <p:nvPr/>
            </p:nvSpPr>
            <p:spPr>
              <a:xfrm>
                <a:off x="5313047" y="3848093"/>
                <a:ext cx="144000" cy="144000"/>
              </a:xfrm>
              <a:prstGeom prst="ellipse">
                <a:avLst/>
              </a:prstGeom>
              <a:solidFill>
                <a:schemeClr val="accent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4" name="Oval 453">
                <a:extLst>
                  <a:ext uri="{FF2B5EF4-FFF2-40B4-BE49-F238E27FC236}">
                    <a16:creationId xmlns:a16="http://schemas.microsoft.com/office/drawing/2014/main" id="{1925FF5A-673A-DC44-8C82-F1225D784B65}"/>
                  </a:ext>
                </a:extLst>
              </p:cNvPr>
              <p:cNvSpPr/>
              <p:nvPr/>
            </p:nvSpPr>
            <p:spPr>
              <a:xfrm>
                <a:off x="4823974"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5" name="Oval 454">
                <a:extLst>
                  <a:ext uri="{FF2B5EF4-FFF2-40B4-BE49-F238E27FC236}">
                    <a16:creationId xmlns:a16="http://schemas.microsoft.com/office/drawing/2014/main" id="{593D27B6-8ABD-7F45-A095-BBD525630C06}"/>
                  </a:ext>
                </a:extLst>
              </p:cNvPr>
              <p:cNvSpPr/>
              <p:nvPr/>
            </p:nvSpPr>
            <p:spPr>
              <a:xfrm>
                <a:off x="5068510" y="3848093"/>
                <a:ext cx="144000" cy="144000"/>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52" name="Rectangle 451">
              <a:extLst>
                <a:ext uri="{FF2B5EF4-FFF2-40B4-BE49-F238E27FC236}">
                  <a16:creationId xmlns:a16="http://schemas.microsoft.com/office/drawing/2014/main" id="{AB94DC05-A995-D04C-837E-83E371415CEA}"/>
                </a:ext>
              </a:extLst>
            </p:cNvPr>
            <p:cNvSpPr/>
            <p:nvPr/>
          </p:nvSpPr>
          <p:spPr>
            <a:xfrm>
              <a:off x="321934" y="4096671"/>
              <a:ext cx="144000" cy="144000"/>
            </a:xfrm>
            <a:prstGeom prst="rect">
              <a:avLst/>
            </a:prstGeom>
            <a:solidFill>
              <a:schemeClr val="tx1">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456" name="Group 455">
            <a:extLst>
              <a:ext uri="{FF2B5EF4-FFF2-40B4-BE49-F238E27FC236}">
                <a16:creationId xmlns:a16="http://schemas.microsoft.com/office/drawing/2014/main" id="{DF01ADA6-E0C0-1245-964F-2B2543B8AEAA}"/>
              </a:ext>
            </a:extLst>
          </p:cNvPr>
          <p:cNvGrpSpPr/>
          <p:nvPr/>
        </p:nvGrpSpPr>
        <p:grpSpPr>
          <a:xfrm>
            <a:off x="3000986" y="4233385"/>
            <a:ext cx="845511" cy="146091"/>
            <a:chOff x="321934" y="4094580"/>
            <a:chExt cx="845511" cy="146091"/>
          </a:xfrm>
        </p:grpSpPr>
        <p:grpSp>
          <p:nvGrpSpPr>
            <p:cNvPr id="457" name="Group 456">
              <a:extLst>
                <a:ext uri="{FF2B5EF4-FFF2-40B4-BE49-F238E27FC236}">
                  <a16:creationId xmlns:a16="http://schemas.microsoft.com/office/drawing/2014/main" id="{293A9E5E-9962-AD43-B12C-D58047B99E26}"/>
                </a:ext>
              </a:extLst>
            </p:cNvPr>
            <p:cNvGrpSpPr/>
            <p:nvPr/>
          </p:nvGrpSpPr>
          <p:grpSpPr>
            <a:xfrm>
              <a:off x="534372" y="4094580"/>
              <a:ext cx="633073" cy="144000"/>
              <a:chOff x="4823974" y="3848093"/>
              <a:chExt cx="633073" cy="144000"/>
            </a:xfrm>
          </p:grpSpPr>
          <p:sp>
            <p:nvSpPr>
              <p:cNvPr id="459" name="Oval 458">
                <a:extLst>
                  <a:ext uri="{FF2B5EF4-FFF2-40B4-BE49-F238E27FC236}">
                    <a16:creationId xmlns:a16="http://schemas.microsoft.com/office/drawing/2014/main" id="{E138665E-3036-1C45-A4DF-EE636944F66E}"/>
                  </a:ext>
                </a:extLst>
              </p:cNvPr>
              <p:cNvSpPr/>
              <p:nvPr/>
            </p:nvSpPr>
            <p:spPr>
              <a:xfrm>
                <a:off x="5313047" y="3848093"/>
                <a:ext cx="144000" cy="144000"/>
              </a:xfrm>
              <a:prstGeom prst="ellipse">
                <a:avLst/>
              </a:prstGeom>
              <a:solidFill>
                <a:schemeClr val="accent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0" name="Oval 459">
                <a:extLst>
                  <a:ext uri="{FF2B5EF4-FFF2-40B4-BE49-F238E27FC236}">
                    <a16:creationId xmlns:a16="http://schemas.microsoft.com/office/drawing/2014/main" id="{A47FCA12-BEAB-314B-9994-5BFA43D2D2C0}"/>
                  </a:ext>
                </a:extLst>
              </p:cNvPr>
              <p:cNvSpPr/>
              <p:nvPr/>
            </p:nvSpPr>
            <p:spPr>
              <a:xfrm>
                <a:off x="4823974"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1" name="Oval 460">
                <a:extLst>
                  <a:ext uri="{FF2B5EF4-FFF2-40B4-BE49-F238E27FC236}">
                    <a16:creationId xmlns:a16="http://schemas.microsoft.com/office/drawing/2014/main" id="{03F5C0A7-581D-FF49-8C99-E7E5EE089B0B}"/>
                  </a:ext>
                </a:extLst>
              </p:cNvPr>
              <p:cNvSpPr/>
              <p:nvPr/>
            </p:nvSpPr>
            <p:spPr>
              <a:xfrm>
                <a:off x="5068510" y="3848093"/>
                <a:ext cx="144000" cy="144000"/>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58" name="Rectangle 457">
              <a:extLst>
                <a:ext uri="{FF2B5EF4-FFF2-40B4-BE49-F238E27FC236}">
                  <a16:creationId xmlns:a16="http://schemas.microsoft.com/office/drawing/2014/main" id="{3CD75421-F737-ED4D-B405-55B5A060371D}"/>
                </a:ext>
              </a:extLst>
            </p:cNvPr>
            <p:cNvSpPr/>
            <p:nvPr/>
          </p:nvSpPr>
          <p:spPr>
            <a:xfrm>
              <a:off x="321934" y="4096671"/>
              <a:ext cx="144000" cy="144000"/>
            </a:xfrm>
            <a:prstGeom prst="rect">
              <a:avLst/>
            </a:prstGeom>
            <a:solidFill>
              <a:schemeClr val="tx1">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462" name="Group 461">
            <a:extLst>
              <a:ext uri="{FF2B5EF4-FFF2-40B4-BE49-F238E27FC236}">
                <a16:creationId xmlns:a16="http://schemas.microsoft.com/office/drawing/2014/main" id="{751E5E7D-00D8-BE41-8F9C-3A5E701F4CEC}"/>
              </a:ext>
            </a:extLst>
          </p:cNvPr>
          <p:cNvGrpSpPr/>
          <p:nvPr/>
        </p:nvGrpSpPr>
        <p:grpSpPr>
          <a:xfrm>
            <a:off x="5876487" y="4646937"/>
            <a:ext cx="845511" cy="146091"/>
            <a:chOff x="321934" y="4094580"/>
            <a:chExt cx="845511" cy="146091"/>
          </a:xfrm>
        </p:grpSpPr>
        <p:grpSp>
          <p:nvGrpSpPr>
            <p:cNvPr id="463" name="Group 462">
              <a:extLst>
                <a:ext uri="{FF2B5EF4-FFF2-40B4-BE49-F238E27FC236}">
                  <a16:creationId xmlns:a16="http://schemas.microsoft.com/office/drawing/2014/main" id="{7E23D421-7D25-DE4A-B5E9-21EFD5A40DEE}"/>
                </a:ext>
              </a:extLst>
            </p:cNvPr>
            <p:cNvGrpSpPr/>
            <p:nvPr/>
          </p:nvGrpSpPr>
          <p:grpSpPr>
            <a:xfrm>
              <a:off x="534372" y="4094580"/>
              <a:ext cx="633073" cy="144000"/>
              <a:chOff x="4823974" y="3848093"/>
              <a:chExt cx="633073" cy="144000"/>
            </a:xfrm>
          </p:grpSpPr>
          <p:sp>
            <p:nvSpPr>
              <p:cNvPr id="465" name="Oval 464">
                <a:extLst>
                  <a:ext uri="{FF2B5EF4-FFF2-40B4-BE49-F238E27FC236}">
                    <a16:creationId xmlns:a16="http://schemas.microsoft.com/office/drawing/2014/main" id="{EA2D420D-A074-394D-822F-87B35C0E1FD7}"/>
                  </a:ext>
                </a:extLst>
              </p:cNvPr>
              <p:cNvSpPr/>
              <p:nvPr/>
            </p:nvSpPr>
            <p:spPr>
              <a:xfrm>
                <a:off x="5313047" y="3848093"/>
                <a:ext cx="144000" cy="144000"/>
              </a:xfrm>
              <a:prstGeom prst="ellipse">
                <a:avLst/>
              </a:prstGeom>
              <a:solidFill>
                <a:schemeClr val="accent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6" name="Oval 465">
                <a:extLst>
                  <a:ext uri="{FF2B5EF4-FFF2-40B4-BE49-F238E27FC236}">
                    <a16:creationId xmlns:a16="http://schemas.microsoft.com/office/drawing/2014/main" id="{C427FDC8-6261-504D-8B08-9FB7F43B4BE0}"/>
                  </a:ext>
                </a:extLst>
              </p:cNvPr>
              <p:cNvSpPr/>
              <p:nvPr/>
            </p:nvSpPr>
            <p:spPr>
              <a:xfrm>
                <a:off x="4823974"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7" name="Oval 466">
                <a:extLst>
                  <a:ext uri="{FF2B5EF4-FFF2-40B4-BE49-F238E27FC236}">
                    <a16:creationId xmlns:a16="http://schemas.microsoft.com/office/drawing/2014/main" id="{07DC9463-A31A-4842-B23D-29D50A22A4F2}"/>
                  </a:ext>
                </a:extLst>
              </p:cNvPr>
              <p:cNvSpPr/>
              <p:nvPr/>
            </p:nvSpPr>
            <p:spPr>
              <a:xfrm>
                <a:off x="5068510" y="3848093"/>
                <a:ext cx="144000" cy="144000"/>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64" name="Rectangle 463">
              <a:extLst>
                <a:ext uri="{FF2B5EF4-FFF2-40B4-BE49-F238E27FC236}">
                  <a16:creationId xmlns:a16="http://schemas.microsoft.com/office/drawing/2014/main" id="{1F66F9BC-F4D4-2143-815E-251A67163B2F}"/>
                </a:ext>
              </a:extLst>
            </p:cNvPr>
            <p:cNvSpPr/>
            <p:nvPr/>
          </p:nvSpPr>
          <p:spPr>
            <a:xfrm>
              <a:off x="321934" y="4096671"/>
              <a:ext cx="144000" cy="144000"/>
            </a:xfrm>
            <a:prstGeom prst="rect">
              <a:avLst/>
            </a:prstGeom>
            <a:solidFill>
              <a:schemeClr val="tx1">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grpSp>
        <p:nvGrpSpPr>
          <p:cNvPr id="468" name="Group 467">
            <a:extLst>
              <a:ext uri="{FF2B5EF4-FFF2-40B4-BE49-F238E27FC236}">
                <a16:creationId xmlns:a16="http://schemas.microsoft.com/office/drawing/2014/main" id="{AB3545CE-8994-2A43-A96C-04518182EDAF}"/>
              </a:ext>
            </a:extLst>
          </p:cNvPr>
          <p:cNvGrpSpPr/>
          <p:nvPr/>
        </p:nvGrpSpPr>
        <p:grpSpPr>
          <a:xfrm>
            <a:off x="7083429" y="5338996"/>
            <a:ext cx="845511" cy="146091"/>
            <a:chOff x="321934" y="4094580"/>
            <a:chExt cx="845511" cy="146091"/>
          </a:xfrm>
        </p:grpSpPr>
        <p:grpSp>
          <p:nvGrpSpPr>
            <p:cNvPr id="469" name="Group 468">
              <a:extLst>
                <a:ext uri="{FF2B5EF4-FFF2-40B4-BE49-F238E27FC236}">
                  <a16:creationId xmlns:a16="http://schemas.microsoft.com/office/drawing/2014/main" id="{BCB7C9BA-C2A3-534E-8DD8-95FEEA3C100C}"/>
                </a:ext>
              </a:extLst>
            </p:cNvPr>
            <p:cNvGrpSpPr/>
            <p:nvPr/>
          </p:nvGrpSpPr>
          <p:grpSpPr>
            <a:xfrm>
              <a:off x="534372" y="4094580"/>
              <a:ext cx="633073" cy="144000"/>
              <a:chOff x="4823974" y="3848093"/>
              <a:chExt cx="633073" cy="144000"/>
            </a:xfrm>
          </p:grpSpPr>
          <p:sp>
            <p:nvSpPr>
              <p:cNvPr id="471" name="Oval 470">
                <a:extLst>
                  <a:ext uri="{FF2B5EF4-FFF2-40B4-BE49-F238E27FC236}">
                    <a16:creationId xmlns:a16="http://schemas.microsoft.com/office/drawing/2014/main" id="{D58D6936-E138-244D-A4AF-8D5819300DEA}"/>
                  </a:ext>
                </a:extLst>
              </p:cNvPr>
              <p:cNvSpPr/>
              <p:nvPr/>
            </p:nvSpPr>
            <p:spPr>
              <a:xfrm>
                <a:off x="5313047" y="3848093"/>
                <a:ext cx="144000" cy="144000"/>
              </a:xfrm>
              <a:prstGeom prst="ellipse">
                <a:avLst/>
              </a:prstGeom>
              <a:solidFill>
                <a:schemeClr val="accent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2" name="Oval 471">
                <a:extLst>
                  <a:ext uri="{FF2B5EF4-FFF2-40B4-BE49-F238E27FC236}">
                    <a16:creationId xmlns:a16="http://schemas.microsoft.com/office/drawing/2014/main" id="{8B1891E5-26F8-574A-8320-BFEC94898C2F}"/>
                  </a:ext>
                </a:extLst>
              </p:cNvPr>
              <p:cNvSpPr/>
              <p:nvPr/>
            </p:nvSpPr>
            <p:spPr>
              <a:xfrm>
                <a:off x="4823974"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3" name="Oval 472">
                <a:extLst>
                  <a:ext uri="{FF2B5EF4-FFF2-40B4-BE49-F238E27FC236}">
                    <a16:creationId xmlns:a16="http://schemas.microsoft.com/office/drawing/2014/main" id="{95A2F4B8-8D73-D048-8230-B60C29CC4D5F}"/>
                  </a:ext>
                </a:extLst>
              </p:cNvPr>
              <p:cNvSpPr/>
              <p:nvPr/>
            </p:nvSpPr>
            <p:spPr>
              <a:xfrm>
                <a:off x="5068510" y="3848093"/>
                <a:ext cx="144000" cy="144000"/>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70" name="Rectangle 469">
              <a:extLst>
                <a:ext uri="{FF2B5EF4-FFF2-40B4-BE49-F238E27FC236}">
                  <a16:creationId xmlns:a16="http://schemas.microsoft.com/office/drawing/2014/main" id="{BD9D7A3D-ED9D-3744-8F93-AC559412BC60}"/>
                </a:ext>
              </a:extLst>
            </p:cNvPr>
            <p:cNvSpPr/>
            <p:nvPr/>
          </p:nvSpPr>
          <p:spPr>
            <a:xfrm>
              <a:off x="321934" y="4096671"/>
              <a:ext cx="144000" cy="144000"/>
            </a:xfrm>
            <a:prstGeom prst="rect">
              <a:avLst/>
            </a:prstGeom>
            <a:solidFill>
              <a:schemeClr val="tx1">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474" name="Group 473">
            <a:extLst>
              <a:ext uri="{FF2B5EF4-FFF2-40B4-BE49-F238E27FC236}">
                <a16:creationId xmlns:a16="http://schemas.microsoft.com/office/drawing/2014/main" id="{A2BCADAE-67A3-8A4D-9A5E-D6550DCFF9A0}"/>
              </a:ext>
            </a:extLst>
          </p:cNvPr>
          <p:cNvGrpSpPr/>
          <p:nvPr/>
        </p:nvGrpSpPr>
        <p:grpSpPr>
          <a:xfrm>
            <a:off x="8530695" y="4242069"/>
            <a:ext cx="845511" cy="146091"/>
            <a:chOff x="321934" y="4094580"/>
            <a:chExt cx="845511" cy="146091"/>
          </a:xfrm>
        </p:grpSpPr>
        <p:grpSp>
          <p:nvGrpSpPr>
            <p:cNvPr id="475" name="Group 474">
              <a:extLst>
                <a:ext uri="{FF2B5EF4-FFF2-40B4-BE49-F238E27FC236}">
                  <a16:creationId xmlns:a16="http://schemas.microsoft.com/office/drawing/2014/main" id="{8531C7A0-0699-9A4B-A149-625771EBC0CA}"/>
                </a:ext>
              </a:extLst>
            </p:cNvPr>
            <p:cNvGrpSpPr/>
            <p:nvPr/>
          </p:nvGrpSpPr>
          <p:grpSpPr>
            <a:xfrm>
              <a:off x="534372" y="4094580"/>
              <a:ext cx="633073" cy="144000"/>
              <a:chOff x="4823974" y="3848093"/>
              <a:chExt cx="633073" cy="144000"/>
            </a:xfrm>
          </p:grpSpPr>
          <p:sp>
            <p:nvSpPr>
              <p:cNvPr id="477" name="Oval 476">
                <a:extLst>
                  <a:ext uri="{FF2B5EF4-FFF2-40B4-BE49-F238E27FC236}">
                    <a16:creationId xmlns:a16="http://schemas.microsoft.com/office/drawing/2014/main" id="{84B7C133-B8FA-F64D-A510-B1F84AEDF5FD}"/>
                  </a:ext>
                </a:extLst>
              </p:cNvPr>
              <p:cNvSpPr/>
              <p:nvPr/>
            </p:nvSpPr>
            <p:spPr>
              <a:xfrm>
                <a:off x="5313047" y="3848093"/>
                <a:ext cx="144000" cy="144000"/>
              </a:xfrm>
              <a:prstGeom prst="ellipse">
                <a:avLst/>
              </a:prstGeom>
              <a:solidFill>
                <a:schemeClr val="accent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8" name="Oval 477">
                <a:extLst>
                  <a:ext uri="{FF2B5EF4-FFF2-40B4-BE49-F238E27FC236}">
                    <a16:creationId xmlns:a16="http://schemas.microsoft.com/office/drawing/2014/main" id="{2D0C3B53-D3DC-164E-9639-BB6E74B6DBF8}"/>
                  </a:ext>
                </a:extLst>
              </p:cNvPr>
              <p:cNvSpPr/>
              <p:nvPr/>
            </p:nvSpPr>
            <p:spPr>
              <a:xfrm>
                <a:off x="4823974"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9" name="Oval 478">
                <a:extLst>
                  <a:ext uri="{FF2B5EF4-FFF2-40B4-BE49-F238E27FC236}">
                    <a16:creationId xmlns:a16="http://schemas.microsoft.com/office/drawing/2014/main" id="{AF919BCA-5B36-4C45-9FC2-53C7432BC687}"/>
                  </a:ext>
                </a:extLst>
              </p:cNvPr>
              <p:cNvSpPr/>
              <p:nvPr/>
            </p:nvSpPr>
            <p:spPr>
              <a:xfrm>
                <a:off x="5068510" y="3848093"/>
                <a:ext cx="144000" cy="144000"/>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76" name="Rectangle 475">
              <a:extLst>
                <a:ext uri="{FF2B5EF4-FFF2-40B4-BE49-F238E27FC236}">
                  <a16:creationId xmlns:a16="http://schemas.microsoft.com/office/drawing/2014/main" id="{89A700F3-88FD-3D49-8BEB-8FA87612A87D}"/>
                </a:ext>
              </a:extLst>
            </p:cNvPr>
            <p:cNvSpPr/>
            <p:nvPr/>
          </p:nvSpPr>
          <p:spPr>
            <a:xfrm>
              <a:off x="321934" y="4096671"/>
              <a:ext cx="144000" cy="144000"/>
            </a:xfrm>
            <a:prstGeom prst="rect">
              <a:avLst/>
            </a:prstGeom>
            <a:solidFill>
              <a:schemeClr val="tx1">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480" name="Group 479">
            <a:extLst>
              <a:ext uri="{FF2B5EF4-FFF2-40B4-BE49-F238E27FC236}">
                <a16:creationId xmlns:a16="http://schemas.microsoft.com/office/drawing/2014/main" id="{A4CB0AD0-D983-8B4E-8FF3-B745DBA7044B}"/>
              </a:ext>
            </a:extLst>
          </p:cNvPr>
          <p:cNvGrpSpPr/>
          <p:nvPr/>
        </p:nvGrpSpPr>
        <p:grpSpPr>
          <a:xfrm>
            <a:off x="8602695" y="5338996"/>
            <a:ext cx="845511" cy="146091"/>
            <a:chOff x="321934" y="4094580"/>
            <a:chExt cx="845511" cy="146091"/>
          </a:xfrm>
        </p:grpSpPr>
        <p:grpSp>
          <p:nvGrpSpPr>
            <p:cNvPr id="481" name="Group 480">
              <a:extLst>
                <a:ext uri="{FF2B5EF4-FFF2-40B4-BE49-F238E27FC236}">
                  <a16:creationId xmlns:a16="http://schemas.microsoft.com/office/drawing/2014/main" id="{78518510-6483-F644-B313-CACEA032D377}"/>
                </a:ext>
              </a:extLst>
            </p:cNvPr>
            <p:cNvGrpSpPr/>
            <p:nvPr/>
          </p:nvGrpSpPr>
          <p:grpSpPr>
            <a:xfrm>
              <a:off x="534372" y="4094580"/>
              <a:ext cx="633073" cy="144000"/>
              <a:chOff x="4823974" y="3848093"/>
              <a:chExt cx="633073" cy="144000"/>
            </a:xfrm>
          </p:grpSpPr>
          <p:sp>
            <p:nvSpPr>
              <p:cNvPr id="483" name="Oval 482">
                <a:extLst>
                  <a:ext uri="{FF2B5EF4-FFF2-40B4-BE49-F238E27FC236}">
                    <a16:creationId xmlns:a16="http://schemas.microsoft.com/office/drawing/2014/main" id="{8BF5D954-AA1F-974E-B5D3-E08B9C4F91FA}"/>
                  </a:ext>
                </a:extLst>
              </p:cNvPr>
              <p:cNvSpPr/>
              <p:nvPr/>
            </p:nvSpPr>
            <p:spPr>
              <a:xfrm>
                <a:off x="5313047" y="3848093"/>
                <a:ext cx="144000" cy="144000"/>
              </a:xfrm>
              <a:prstGeom prst="ellipse">
                <a:avLst/>
              </a:prstGeom>
              <a:solidFill>
                <a:schemeClr val="accent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4" name="Oval 483">
                <a:extLst>
                  <a:ext uri="{FF2B5EF4-FFF2-40B4-BE49-F238E27FC236}">
                    <a16:creationId xmlns:a16="http://schemas.microsoft.com/office/drawing/2014/main" id="{03D425DE-7797-474D-AC4B-28DDE90078DC}"/>
                  </a:ext>
                </a:extLst>
              </p:cNvPr>
              <p:cNvSpPr/>
              <p:nvPr/>
            </p:nvSpPr>
            <p:spPr>
              <a:xfrm>
                <a:off x="4823974"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5" name="Oval 484">
                <a:extLst>
                  <a:ext uri="{FF2B5EF4-FFF2-40B4-BE49-F238E27FC236}">
                    <a16:creationId xmlns:a16="http://schemas.microsoft.com/office/drawing/2014/main" id="{654C46FD-B202-654E-9C6C-A43C202851F0}"/>
                  </a:ext>
                </a:extLst>
              </p:cNvPr>
              <p:cNvSpPr/>
              <p:nvPr/>
            </p:nvSpPr>
            <p:spPr>
              <a:xfrm>
                <a:off x="5068510" y="3848093"/>
                <a:ext cx="144000" cy="144000"/>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82" name="Rectangle 481">
              <a:extLst>
                <a:ext uri="{FF2B5EF4-FFF2-40B4-BE49-F238E27FC236}">
                  <a16:creationId xmlns:a16="http://schemas.microsoft.com/office/drawing/2014/main" id="{FF083F4B-1929-1A4F-B253-A609305AF1C1}"/>
                </a:ext>
              </a:extLst>
            </p:cNvPr>
            <p:cNvSpPr/>
            <p:nvPr/>
          </p:nvSpPr>
          <p:spPr>
            <a:xfrm>
              <a:off x="321934" y="4096671"/>
              <a:ext cx="144000" cy="144000"/>
            </a:xfrm>
            <a:prstGeom prst="rect">
              <a:avLst/>
            </a:prstGeom>
            <a:solidFill>
              <a:schemeClr val="tx1">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486" name="Group 485">
            <a:extLst>
              <a:ext uri="{FF2B5EF4-FFF2-40B4-BE49-F238E27FC236}">
                <a16:creationId xmlns:a16="http://schemas.microsoft.com/office/drawing/2014/main" id="{86F86186-F66E-AE4C-9252-35D50E99E063}"/>
              </a:ext>
            </a:extLst>
          </p:cNvPr>
          <p:cNvGrpSpPr/>
          <p:nvPr/>
        </p:nvGrpSpPr>
        <p:grpSpPr>
          <a:xfrm>
            <a:off x="606214" y="5241423"/>
            <a:ext cx="845511" cy="324650"/>
            <a:chOff x="3059440" y="5491396"/>
            <a:chExt cx="845511" cy="324650"/>
          </a:xfrm>
        </p:grpSpPr>
        <p:grpSp>
          <p:nvGrpSpPr>
            <p:cNvPr id="487" name="Group 486">
              <a:extLst>
                <a:ext uri="{FF2B5EF4-FFF2-40B4-BE49-F238E27FC236}">
                  <a16:creationId xmlns:a16="http://schemas.microsoft.com/office/drawing/2014/main" id="{9D3DB254-8822-0C4E-9010-693A476E0B04}"/>
                </a:ext>
              </a:extLst>
            </p:cNvPr>
            <p:cNvGrpSpPr/>
            <p:nvPr/>
          </p:nvGrpSpPr>
          <p:grpSpPr>
            <a:xfrm>
              <a:off x="3059440" y="5491396"/>
              <a:ext cx="845511" cy="146091"/>
              <a:chOff x="317734" y="4094580"/>
              <a:chExt cx="845511" cy="146091"/>
            </a:xfrm>
          </p:grpSpPr>
          <p:grpSp>
            <p:nvGrpSpPr>
              <p:cNvPr id="494" name="Group 493">
                <a:extLst>
                  <a:ext uri="{FF2B5EF4-FFF2-40B4-BE49-F238E27FC236}">
                    <a16:creationId xmlns:a16="http://schemas.microsoft.com/office/drawing/2014/main" id="{AC825F45-8924-7E4F-8536-C6F7EFB20CB0}"/>
                  </a:ext>
                </a:extLst>
              </p:cNvPr>
              <p:cNvGrpSpPr/>
              <p:nvPr/>
            </p:nvGrpSpPr>
            <p:grpSpPr>
              <a:xfrm>
                <a:off x="530172" y="4094580"/>
                <a:ext cx="633073" cy="144000"/>
                <a:chOff x="4819774" y="3848093"/>
                <a:chExt cx="633073" cy="144000"/>
              </a:xfrm>
            </p:grpSpPr>
            <p:sp>
              <p:nvSpPr>
                <p:cNvPr id="496" name="Oval 495">
                  <a:extLst>
                    <a:ext uri="{FF2B5EF4-FFF2-40B4-BE49-F238E27FC236}">
                      <a16:creationId xmlns:a16="http://schemas.microsoft.com/office/drawing/2014/main" id="{03032BE4-AD6F-7B45-86C3-D5A2A7C73E42}"/>
                    </a:ext>
                  </a:extLst>
                </p:cNvPr>
                <p:cNvSpPr/>
                <p:nvPr/>
              </p:nvSpPr>
              <p:spPr>
                <a:xfrm>
                  <a:off x="5308847" y="3848093"/>
                  <a:ext cx="144000" cy="144000"/>
                </a:xfrm>
                <a:prstGeom prst="ellipse">
                  <a:avLst/>
                </a:prstGeom>
                <a:solidFill>
                  <a:schemeClr val="accent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7" name="Oval 496">
                  <a:extLst>
                    <a:ext uri="{FF2B5EF4-FFF2-40B4-BE49-F238E27FC236}">
                      <a16:creationId xmlns:a16="http://schemas.microsoft.com/office/drawing/2014/main" id="{9E28994E-55BD-E548-9E04-47B165C231FD}"/>
                    </a:ext>
                  </a:extLst>
                </p:cNvPr>
                <p:cNvSpPr/>
                <p:nvPr/>
              </p:nvSpPr>
              <p:spPr>
                <a:xfrm>
                  <a:off x="4819774"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8" name="Oval 497">
                  <a:extLst>
                    <a:ext uri="{FF2B5EF4-FFF2-40B4-BE49-F238E27FC236}">
                      <a16:creationId xmlns:a16="http://schemas.microsoft.com/office/drawing/2014/main" id="{AA3617E9-D904-734C-AE59-DB568CDDDA43}"/>
                    </a:ext>
                  </a:extLst>
                </p:cNvPr>
                <p:cNvSpPr/>
                <p:nvPr/>
              </p:nvSpPr>
              <p:spPr>
                <a:xfrm>
                  <a:off x="5064310" y="3848093"/>
                  <a:ext cx="144000" cy="144000"/>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95" name="Rectangle 494">
                <a:extLst>
                  <a:ext uri="{FF2B5EF4-FFF2-40B4-BE49-F238E27FC236}">
                    <a16:creationId xmlns:a16="http://schemas.microsoft.com/office/drawing/2014/main" id="{5AF06900-E64F-D641-A51C-834B3EF6C23E}"/>
                  </a:ext>
                </a:extLst>
              </p:cNvPr>
              <p:cNvSpPr/>
              <p:nvPr/>
            </p:nvSpPr>
            <p:spPr>
              <a:xfrm>
                <a:off x="317734" y="4096671"/>
                <a:ext cx="144000" cy="144000"/>
              </a:xfrm>
              <a:prstGeom prst="rect">
                <a:avLst/>
              </a:prstGeom>
              <a:solidFill>
                <a:schemeClr val="tx1">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488" name="Group 487">
              <a:extLst>
                <a:ext uri="{FF2B5EF4-FFF2-40B4-BE49-F238E27FC236}">
                  <a16:creationId xmlns:a16="http://schemas.microsoft.com/office/drawing/2014/main" id="{92C1DF26-3BA9-184A-83E9-688771F91F8B}"/>
                </a:ext>
              </a:extLst>
            </p:cNvPr>
            <p:cNvGrpSpPr/>
            <p:nvPr/>
          </p:nvGrpSpPr>
          <p:grpSpPr>
            <a:xfrm>
              <a:off x="3059440" y="5669955"/>
              <a:ext cx="845511" cy="146091"/>
              <a:chOff x="326134" y="4094580"/>
              <a:chExt cx="845511" cy="146091"/>
            </a:xfrm>
          </p:grpSpPr>
          <p:grpSp>
            <p:nvGrpSpPr>
              <p:cNvPr id="489" name="Group 488">
                <a:extLst>
                  <a:ext uri="{FF2B5EF4-FFF2-40B4-BE49-F238E27FC236}">
                    <a16:creationId xmlns:a16="http://schemas.microsoft.com/office/drawing/2014/main" id="{9A58F222-ED52-1440-82F3-B4E3BB9C7CBD}"/>
                  </a:ext>
                </a:extLst>
              </p:cNvPr>
              <p:cNvGrpSpPr/>
              <p:nvPr/>
            </p:nvGrpSpPr>
            <p:grpSpPr>
              <a:xfrm>
                <a:off x="538572" y="4094580"/>
                <a:ext cx="633073" cy="144000"/>
                <a:chOff x="4828174" y="3848093"/>
                <a:chExt cx="633073" cy="144000"/>
              </a:xfrm>
            </p:grpSpPr>
            <p:sp>
              <p:nvSpPr>
                <p:cNvPr id="491" name="Oval 490">
                  <a:extLst>
                    <a:ext uri="{FF2B5EF4-FFF2-40B4-BE49-F238E27FC236}">
                      <a16:creationId xmlns:a16="http://schemas.microsoft.com/office/drawing/2014/main" id="{6F81A728-4E5B-1240-ACA0-FB615785A097}"/>
                    </a:ext>
                  </a:extLst>
                </p:cNvPr>
                <p:cNvSpPr/>
                <p:nvPr/>
              </p:nvSpPr>
              <p:spPr>
                <a:xfrm>
                  <a:off x="5317247" y="3848093"/>
                  <a:ext cx="144000" cy="144000"/>
                </a:xfrm>
                <a:prstGeom prst="ellipse">
                  <a:avLst/>
                </a:prstGeom>
                <a:solidFill>
                  <a:schemeClr val="accent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2" name="Oval 491">
                  <a:extLst>
                    <a:ext uri="{FF2B5EF4-FFF2-40B4-BE49-F238E27FC236}">
                      <a16:creationId xmlns:a16="http://schemas.microsoft.com/office/drawing/2014/main" id="{80ED9759-580C-3746-90AA-533637D95142}"/>
                    </a:ext>
                  </a:extLst>
                </p:cNvPr>
                <p:cNvSpPr/>
                <p:nvPr/>
              </p:nvSpPr>
              <p:spPr>
                <a:xfrm>
                  <a:off x="4828174"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3" name="Oval 492">
                  <a:extLst>
                    <a:ext uri="{FF2B5EF4-FFF2-40B4-BE49-F238E27FC236}">
                      <a16:creationId xmlns:a16="http://schemas.microsoft.com/office/drawing/2014/main" id="{BDA2CBA2-FC99-2A48-8BB6-EA3AF1A33430}"/>
                    </a:ext>
                  </a:extLst>
                </p:cNvPr>
                <p:cNvSpPr/>
                <p:nvPr/>
              </p:nvSpPr>
              <p:spPr>
                <a:xfrm>
                  <a:off x="5072710" y="3848093"/>
                  <a:ext cx="144000" cy="144000"/>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90" name="Rectangle 489">
                <a:extLst>
                  <a:ext uri="{FF2B5EF4-FFF2-40B4-BE49-F238E27FC236}">
                    <a16:creationId xmlns:a16="http://schemas.microsoft.com/office/drawing/2014/main" id="{D22E4BF3-147F-D447-AD24-75697DD30E90}"/>
                  </a:ext>
                </a:extLst>
              </p:cNvPr>
              <p:cNvSpPr/>
              <p:nvPr/>
            </p:nvSpPr>
            <p:spPr>
              <a:xfrm>
                <a:off x="326134" y="4096671"/>
                <a:ext cx="144000" cy="14400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grpSp>
        <p:nvGrpSpPr>
          <p:cNvPr id="499" name="Group 498">
            <a:extLst>
              <a:ext uri="{FF2B5EF4-FFF2-40B4-BE49-F238E27FC236}">
                <a16:creationId xmlns:a16="http://schemas.microsoft.com/office/drawing/2014/main" id="{C6186C6B-3E95-884B-B81D-C493BED81715}"/>
              </a:ext>
            </a:extLst>
          </p:cNvPr>
          <p:cNvGrpSpPr/>
          <p:nvPr/>
        </p:nvGrpSpPr>
        <p:grpSpPr>
          <a:xfrm>
            <a:off x="5672894" y="5691736"/>
            <a:ext cx="845511" cy="324650"/>
            <a:chOff x="3059440" y="5491396"/>
            <a:chExt cx="845511" cy="324650"/>
          </a:xfrm>
        </p:grpSpPr>
        <p:grpSp>
          <p:nvGrpSpPr>
            <p:cNvPr id="500" name="Group 499">
              <a:extLst>
                <a:ext uri="{FF2B5EF4-FFF2-40B4-BE49-F238E27FC236}">
                  <a16:creationId xmlns:a16="http://schemas.microsoft.com/office/drawing/2014/main" id="{B2B92B88-851E-9C49-A3D8-8FF9232FC8AA}"/>
                </a:ext>
              </a:extLst>
            </p:cNvPr>
            <p:cNvGrpSpPr/>
            <p:nvPr/>
          </p:nvGrpSpPr>
          <p:grpSpPr>
            <a:xfrm>
              <a:off x="3059440" y="5491396"/>
              <a:ext cx="845511" cy="146091"/>
              <a:chOff x="317734" y="4094580"/>
              <a:chExt cx="845511" cy="146091"/>
            </a:xfrm>
          </p:grpSpPr>
          <p:grpSp>
            <p:nvGrpSpPr>
              <p:cNvPr id="507" name="Group 506">
                <a:extLst>
                  <a:ext uri="{FF2B5EF4-FFF2-40B4-BE49-F238E27FC236}">
                    <a16:creationId xmlns:a16="http://schemas.microsoft.com/office/drawing/2014/main" id="{89E2AD9A-9FB1-7149-A44A-95470132AB17}"/>
                  </a:ext>
                </a:extLst>
              </p:cNvPr>
              <p:cNvGrpSpPr/>
              <p:nvPr/>
            </p:nvGrpSpPr>
            <p:grpSpPr>
              <a:xfrm>
                <a:off x="530172" y="4094580"/>
                <a:ext cx="633073" cy="144000"/>
                <a:chOff x="4819774" y="3848093"/>
                <a:chExt cx="633073" cy="144000"/>
              </a:xfrm>
            </p:grpSpPr>
            <p:sp>
              <p:nvSpPr>
                <p:cNvPr id="509" name="Oval 508">
                  <a:extLst>
                    <a:ext uri="{FF2B5EF4-FFF2-40B4-BE49-F238E27FC236}">
                      <a16:creationId xmlns:a16="http://schemas.microsoft.com/office/drawing/2014/main" id="{B503A1C6-35E4-914A-BC24-57F4A59CAE30}"/>
                    </a:ext>
                  </a:extLst>
                </p:cNvPr>
                <p:cNvSpPr/>
                <p:nvPr/>
              </p:nvSpPr>
              <p:spPr>
                <a:xfrm>
                  <a:off x="5308847" y="3848093"/>
                  <a:ext cx="144000" cy="144000"/>
                </a:xfrm>
                <a:prstGeom prst="ellipse">
                  <a:avLst/>
                </a:prstGeom>
                <a:solidFill>
                  <a:schemeClr val="accent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0" name="Oval 509">
                  <a:extLst>
                    <a:ext uri="{FF2B5EF4-FFF2-40B4-BE49-F238E27FC236}">
                      <a16:creationId xmlns:a16="http://schemas.microsoft.com/office/drawing/2014/main" id="{2325FDF0-1967-C34C-B449-EDD859477C3B}"/>
                    </a:ext>
                  </a:extLst>
                </p:cNvPr>
                <p:cNvSpPr/>
                <p:nvPr/>
              </p:nvSpPr>
              <p:spPr>
                <a:xfrm>
                  <a:off x="4819774"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1" name="Oval 510">
                  <a:extLst>
                    <a:ext uri="{FF2B5EF4-FFF2-40B4-BE49-F238E27FC236}">
                      <a16:creationId xmlns:a16="http://schemas.microsoft.com/office/drawing/2014/main" id="{0C311B1A-2334-004B-86FF-56803A792874}"/>
                    </a:ext>
                  </a:extLst>
                </p:cNvPr>
                <p:cNvSpPr/>
                <p:nvPr/>
              </p:nvSpPr>
              <p:spPr>
                <a:xfrm>
                  <a:off x="5064310" y="3848093"/>
                  <a:ext cx="144000" cy="144000"/>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08" name="Rectangle 507">
                <a:extLst>
                  <a:ext uri="{FF2B5EF4-FFF2-40B4-BE49-F238E27FC236}">
                    <a16:creationId xmlns:a16="http://schemas.microsoft.com/office/drawing/2014/main" id="{DC828F4F-9518-284C-B823-9955B0813A35}"/>
                  </a:ext>
                </a:extLst>
              </p:cNvPr>
              <p:cNvSpPr/>
              <p:nvPr/>
            </p:nvSpPr>
            <p:spPr>
              <a:xfrm>
                <a:off x="317734" y="4096671"/>
                <a:ext cx="144000" cy="144000"/>
              </a:xfrm>
              <a:prstGeom prst="rect">
                <a:avLst/>
              </a:prstGeom>
              <a:solidFill>
                <a:schemeClr val="tx1">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501" name="Group 500">
              <a:extLst>
                <a:ext uri="{FF2B5EF4-FFF2-40B4-BE49-F238E27FC236}">
                  <a16:creationId xmlns:a16="http://schemas.microsoft.com/office/drawing/2014/main" id="{01442297-F96B-FD4F-9C17-E836486CCBDF}"/>
                </a:ext>
              </a:extLst>
            </p:cNvPr>
            <p:cNvGrpSpPr/>
            <p:nvPr/>
          </p:nvGrpSpPr>
          <p:grpSpPr>
            <a:xfrm>
              <a:off x="3059440" y="5669955"/>
              <a:ext cx="845511" cy="146091"/>
              <a:chOff x="326134" y="4094580"/>
              <a:chExt cx="845511" cy="146091"/>
            </a:xfrm>
          </p:grpSpPr>
          <p:grpSp>
            <p:nvGrpSpPr>
              <p:cNvPr id="502" name="Group 501">
                <a:extLst>
                  <a:ext uri="{FF2B5EF4-FFF2-40B4-BE49-F238E27FC236}">
                    <a16:creationId xmlns:a16="http://schemas.microsoft.com/office/drawing/2014/main" id="{4E05751E-183D-DB43-B05F-6FBB7E5BCEDD}"/>
                  </a:ext>
                </a:extLst>
              </p:cNvPr>
              <p:cNvGrpSpPr/>
              <p:nvPr/>
            </p:nvGrpSpPr>
            <p:grpSpPr>
              <a:xfrm>
                <a:off x="538572" y="4094580"/>
                <a:ext cx="633073" cy="144000"/>
                <a:chOff x="4828174" y="3848093"/>
                <a:chExt cx="633073" cy="144000"/>
              </a:xfrm>
            </p:grpSpPr>
            <p:sp>
              <p:nvSpPr>
                <p:cNvPr id="504" name="Oval 503">
                  <a:extLst>
                    <a:ext uri="{FF2B5EF4-FFF2-40B4-BE49-F238E27FC236}">
                      <a16:creationId xmlns:a16="http://schemas.microsoft.com/office/drawing/2014/main" id="{C9003301-1E0C-E741-9196-84EB62FEEF66}"/>
                    </a:ext>
                  </a:extLst>
                </p:cNvPr>
                <p:cNvSpPr/>
                <p:nvPr/>
              </p:nvSpPr>
              <p:spPr>
                <a:xfrm>
                  <a:off x="5317247" y="3848093"/>
                  <a:ext cx="144000" cy="144000"/>
                </a:xfrm>
                <a:prstGeom prst="ellipse">
                  <a:avLst/>
                </a:prstGeom>
                <a:solidFill>
                  <a:schemeClr val="accent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5" name="Oval 504">
                  <a:extLst>
                    <a:ext uri="{FF2B5EF4-FFF2-40B4-BE49-F238E27FC236}">
                      <a16:creationId xmlns:a16="http://schemas.microsoft.com/office/drawing/2014/main" id="{730926F2-919E-D442-8AFA-4396A6D34532}"/>
                    </a:ext>
                  </a:extLst>
                </p:cNvPr>
                <p:cNvSpPr/>
                <p:nvPr/>
              </p:nvSpPr>
              <p:spPr>
                <a:xfrm>
                  <a:off x="4828174"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6" name="Oval 505">
                  <a:extLst>
                    <a:ext uri="{FF2B5EF4-FFF2-40B4-BE49-F238E27FC236}">
                      <a16:creationId xmlns:a16="http://schemas.microsoft.com/office/drawing/2014/main" id="{F0B62F29-2DA0-A643-8737-842815012990}"/>
                    </a:ext>
                  </a:extLst>
                </p:cNvPr>
                <p:cNvSpPr/>
                <p:nvPr/>
              </p:nvSpPr>
              <p:spPr>
                <a:xfrm>
                  <a:off x="5072710" y="3848093"/>
                  <a:ext cx="144000" cy="144000"/>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03" name="Rectangle 502">
                <a:extLst>
                  <a:ext uri="{FF2B5EF4-FFF2-40B4-BE49-F238E27FC236}">
                    <a16:creationId xmlns:a16="http://schemas.microsoft.com/office/drawing/2014/main" id="{74E85861-E3E2-3942-8876-618EC5185F50}"/>
                  </a:ext>
                </a:extLst>
              </p:cNvPr>
              <p:cNvSpPr/>
              <p:nvPr/>
            </p:nvSpPr>
            <p:spPr>
              <a:xfrm>
                <a:off x="326134" y="4096671"/>
                <a:ext cx="144000" cy="14400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grpSp>
        <p:nvGrpSpPr>
          <p:cNvPr id="512" name="Group 511">
            <a:extLst>
              <a:ext uri="{FF2B5EF4-FFF2-40B4-BE49-F238E27FC236}">
                <a16:creationId xmlns:a16="http://schemas.microsoft.com/office/drawing/2014/main" id="{C28F514B-BC5B-F44E-81A0-932946901F56}"/>
              </a:ext>
            </a:extLst>
          </p:cNvPr>
          <p:cNvGrpSpPr/>
          <p:nvPr/>
        </p:nvGrpSpPr>
        <p:grpSpPr>
          <a:xfrm>
            <a:off x="10756653" y="5241423"/>
            <a:ext cx="845511" cy="324650"/>
            <a:chOff x="3059440" y="5491396"/>
            <a:chExt cx="845511" cy="324650"/>
          </a:xfrm>
        </p:grpSpPr>
        <p:grpSp>
          <p:nvGrpSpPr>
            <p:cNvPr id="513" name="Group 512">
              <a:extLst>
                <a:ext uri="{FF2B5EF4-FFF2-40B4-BE49-F238E27FC236}">
                  <a16:creationId xmlns:a16="http://schemas.microsoft.com/office/drawing/2014/main" id="{8DA36EDC-F513-364C-8683-E5A7AC297A35}"/>
                </a:ext>
              </a:extLst>
            </p:cNvPr>
            <p:cNvGrpSpPr/>
            <p:nvPr/>
          </p:nvGrpSpPr>
          <p:grpSpPr>
            <a:xfrm>
              <a:off x="3059440" y="5491396"/>
              <a:ext cx="845511" cy="146091"/>
              <a:chOff x="317734" y="4094580"/>
              <a:chExt cx="845511" cy="146091"/>
            </a:xfrm>
          </p:grpSpPr>
          <p:grpSp>
            <p:nvGrpSpPr>
              <p:cNvPr id="520" name="Group 519">
                <a:extLst>
                  <a:ext uri="{FF2B5EF4-FFF2-40B4-BE49-F238E27FC236}">
                    <a16:creationId xmlns:a16="http://schemas.microsoft.com/office/drawing/2014/main" id="{4F540BFD-513A-DF42-9B31-D8C1154F5792}"/>
                  </a:ext>
                </a:extLst>
              </p:cNvPr>
              <p:cNvGrpSpPr/>
              <p:nvPr/>
            </p:nvGrpSpPr>
            <p:grpSpPr>
              <a:xfrm>
                <a:off x="530172" y="4094580"/>
                <a:ext cx="633073" cy="144000"/>
                <a:chOff x="4819774" y="3848093"/>
                <a:chExt cx="633073" cy="144000"/>
              </a:xfrm>
            </p:grpSpPr>
            <p:sp>
              <p:nvSpPr>
                <p:cNvPr id="522" name="Oval 521">
                  <a:extLst>
                    <a:ext uri="{FF2B5EF4-FFF2-40B4-BE49-F238E27FC236}">
                      <a16:creationId xmlns:a16="http://schemas.microsoft.com/office/drawing/2014/main" id="{6FAA17FE-1EB6-3A48-B339-0664EA4BA3E3}"/>
                    </a:ext>
                  </a:extLst>
                </p:cNvPr>
                <p:cNvSpPr/>
                <p:nvPr/>
              </p:nvSpPr>
              <p:spPr>
                <a:xfrm>
                  <a:off x="5308847" y="3848093"/>
                  <a:ext cx="144000" cy="144000"/>
                </a:xfrm>
                <a:prstGeom prst="ellipse">
                  <a:avLst/>
                </a:prstGeom>
                <a:solidFill>
                  <a:schemeClr val="accent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3" name="Oval 522">
                  <a:extLst>
                    <a:ext uri="{FF2B5EF4-FFF2-40B4-BE49-F238E27FC236}">
                      <a16:creationId xmlns:a16="http://schemas.microsoft.com/office/drawing/2014/main" id="{493DA850-39EC-0543-AFEF-AA5425F228B1}"/>
                    </a:ext>
                  </a:extLst>
                </p:cNvPr>
                <p:cNvSpPr/>
                <p:nvPr/>
              </p:nvSpPr>
              <p:spPr>
                <a:xfrm>
                  <a:off x="4819774"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4" name="Oval 523">
                  <a:extLst>
                    <a:ext uri="{FF2B5EF4-FFF2-40B4-BE49-F238E27FC236}">
                      <a16:creationId xmlns:a16="http://schemas.microsoft.com/office/drawing/2014/main" id="{1949BCB2-03AE-CA4C-A3EC-092B8C4B9653}"/>
                    </a:ext>
                  </a:extLst>
                </p:cNvPr>
                <p:cNvSpPr/>
                <p:nvPr/>
              </p:nvSpPr>
              <p:spPr>
                <a:xfrm>
                  <a:off x="5064310" y="3848093"/>
                  <a:ext cx="144000" cy="144000"/>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21" name="Rectangle 520">
                <a:extLst>
                  <a:ext uri="{FF2B5EF4-FFF2-40B4-BE49-F238E27FC236}">
                    <a16:creationId xmlns:a16="http://schemas.microsoft.com/office/drawing/2014/main" id="{C7640B9F-6D3D-DE45-B277-7E5770FC67A8}"/>
                  </a:ext>
                </a:extLst>
              </p:cNvPr>
              <p:cNvSpPr/>
              <p:nvPr/>
            </p:nvSpPr>
            <p:spPr>
              <a:xfrm>
                <a:off x="317734" y="4096671"/>
                <a:ext cx="144000" cy="144000"/>
              </a:xfrm>
              <a:prstGeom prst="rect">
                <a:avLst/>
              </a:prstGeom>
              <a:solidFill>
                <a:schemeClr val="tx1">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514" name="Group 513">
              <a:extLst>
                <a:ext uri="{FF2B5EF4-FFF2-40B4-BE49-F238E27FC236}">
                  <a16:creationId xmlns:a16="http://schemas.microsoft.com/office/drawing/2014/main" id="{7BC44F7B-D87C-9249-9639-7758358655BF}"/>
                </a:ext>
              </a:extLst>
            </p:cNvPr>
            <p:cNvGrpSpPr/>
            <p:nvPr/>
          </p:nvGrpSpPr>
          <p:grpSpPr>
            <a:xfrm>
              <a:off x="3059440" y="5669955"/>
              <a:ext cx="845511" cy="146091"/>
              <a:chOff x="326134" y="4094580"/>
              <a:chExt cx="845511" cy="146091"/>
            </a:xfrm>
          </p:grpSpPr>
          <p:grpSp>
            <p:nvGrpSpPr>
              <p:cNvPr id="515" name="Group 514">
                <a:extLst>
                  <a:ext uri="{FF2B5EF4-FFF2-40B4-BE49-F238E27FC236}">
                    <a16:creationId xmlns:a16="http://schemas.microsoft.com/office/drawing/2014/main" id="{8DB05214-88A7-AC4F-81D7-A0B06E08871C}"/>
                  </a:ext>
                </a:extLst>
              </p:cNvPr>
              <p:cNvGrpSpPr/>
              <p:nvPr/>
            </p:nvGrpSpPr>
            <p:grpSpPr>
              <a:xfrm>
                <a:off x="538572" y="4094580"/>
                <a:ext cx="633073" cy="144000"/>
                <a:chOff x="4828174" y="3848093"/>
                <a:chExt cx="633073" cy="144000"/>
              </a:xfrm>
            </p:grpSpPr>
            <p:sp>
              <p:nvSpPr>
                <p:cNvPr id="517" name="Oval 516">
                  <a:extLst>
                    <a:ext uri="{FF2B5EF4-FFF2-40B4-BE49-F238E27FC236}">
                      <a16:creationId xmlns:a16="http://schemas.microsoft.com/office/drawing/2014/main" id="{9B22AE6E-BAB8-B844-8E41-48322979978A}"/>
                    </a:ext>
                  </a:extLst>
                </p:cNvPr>
                <p:cNvSpPr/>
                <p:nvPr/>
              </p:nvSpPr>
              <p:spPr>
                <a:xfrm>
                  <a:off x="5317247" y="3848093"/>
                  <a:ext cx="144000" cy="144000"/>
                </a:xfrm>
                <a:prstGeom prst="ellipse">
                  <a:avLst/>
                </a:prstGeom>
                <a:solidFill>
                  <a:schemeClr val="accent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8" name="Oval 517">
                  <a:extLst>
                    <a:ext uri="{FF2B5EF4-FFF2-40B4-BE49-F238E27FC236}">
                      <a16:creationId xmlns:a16="http://schemas.microsoft.com/office/drawing/2014/main" id="{F5B8BF02-0EFE-324D-A4E3-CDB2D419C04A}"/>
                    </a:ext>
                  </a:extLst>
                </p:cNvPr>
                <p:cNvSpPr/>
                <p:nvPr/>
              </p:nvSpPr>
              <p:spPr>
                <a:xfrm>
                  <a:off x="4828174"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9" name="Oval 518">
                  <a:extLst>
                    <a:ext uri="{FF2B5EF4-FFF2-40B4-BE49-F238E27FC236}">
                      <a16:creationId xmlns:a16="http://schemas.microsoft.com/office/drawing/2014/main" id="{3DC5B35D-6ACC-FF41-9A32-7F9D8F5DE316}"/>
                    </a:ext>
                  </a:extLst>
                </p:cNvPr>
                <p:cNvSpPr/>
                <p:nvPr/>
              </p:nvSpPr>
              <p:spPr>
                <a:xfrm>
                  <a:off x="5072710" y="3848093"/>
                  <a:ext cx="144000" cy="144000"/>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16" name="Rectangle 515">
                <a:extLst>
                  <a:ext uri="{FF2B5EF4-FFF2-40B4-BE49-F238E27FC236}">
                    <a16:creationId xmlns:a16="http://schemas.microsoft.com/office/drawing/2014/main" id="{AB789D2E-C78B-0C44-AB73-C8B83B941CE9}"/>
                  </a:ext>
                </a:extLst>
              </p:cNvPr>
              <p:cNvSpPr/>
              <p:nvPr/>
            </p:nvSpPr>
            <p:spPr>
              <a:xfrm>
                <a:off x="326134" y="4096671"/>
                <a:ext cx="144000" cy="14400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grpSp>
        <p:nvGrpSpPr>
          <p:cNvPr id="525" name="Group 524">
            <a:extLst>
              <a:ext uri="{FF2B5EF4-FFF2-40B4-BE49-F238E27FC236}">
                <a16:creationId xmlns:a16="http://schemas.microsoft.com/office/drawing/2014/main" id="{405C51BD-8266-5E4E-845B-EEA1A1FDDE98}"/>
              </a:ext>
            </a:extLst>
          </p:cNvPr>
          <p:cNvGrpSpPr/>
          <p:nvPr/>
        </p:nvGrpSpPr>
        <p:grpSpPr>
          <a:xfrm>
            <a:off x="4473650" y="3437858"/>
            <a:ext cx="845511" cy="324650"/>
            <a:chOff x="3059440" y="5491396"/>
            <a:chExt cx="845511" cy="324650"/>
          </a:xfrm>
        </p:grpSpPr>
        <p:grpSp>
          <p:nvGrpSpPr>
            <p:cNvPr id="526" name="Group 525">
              <a:extLst>
                <a:ext uri="{FF2B5EF4-FFF2-40B4-BE49-F238E27FC236}">
                  <a16:creationId xmlns:a16="http://schemas.microsoft.com/office/drawing/2014/main" id="{DE5290F2-3BF9-5640-9580-3729E0F1851A}"/>
                </a:ext>
              </a:extLst>
            </p:cNvPr>
            <p:cNvGrpSpPr/>
            <p:nvPr/>
          </p:nvGrpSpPr>
          <p:grpSpPr>
            <a:xfrm>
              <a:off x="3059440" y="5491396"/>
              <a:ext cx="845511" cy="146091"/>
              <a:chOff x="317734" y="4094580"/>
              <a:chExt cx="845511" cy="146091"/>
            </a:xfrm>
          </p:grpSpPr>
          <p:grpSp>
            <p:nvGrpSpPr>
              <p:cNvPr id="533" name="Group 532">
                <a:extLst>
                  <a:ext uri="{FF2B5EF4-FFF2-40B4-BE49-F238E27FC236}">
                    <a16:creationId xmlns:a16="http://schemas.microsoft.com/office/drawing/2014/main" id="{30C8A383-0847-3440-AFA8-BADED983CDB6}"/>
                  </a:ext>
                </a:extLst>
              </p:cNvPr>
              <p:cNvGrpSpPr/>
              <p:nvPr/>
            </p:nvGrpSpPr>
            <p:grpSpPr>
              <a:xfrm>
                <a:off x="530172" y="4094580"/>
                <a:ext cx="633073" cy="144000"/>
                <a:chOff x="4819774" y="3848093"/>
                <a:chExt cx="633073" cy="144000"/>
              </a:xfrm>
            </p:grpSpPr>
            <p:sp>
              <p:nvSpPr>
                <p:cNvPr id="535" name="Oval 534">
                  <a:extLst>
                    <a:ext uri="{FF2B5EF4-FFF2-40B4-BE49-F238E27FC236}">
                      <a16:creationId xmlns:a16="http://schemas.microsoft.com/office/drawing/2014/main" id="{5B3FB9A1-CD4B-1F4D-B6AC-DC232808CE8B}"/>
                    </a:ext>
                  </a:extLst>
                </p:cNvPr>
                <p:cNvSpPr/>
                <p:nvPr/>
              </p:nvSpPr>
              <p:spPr>
                <a:xfrm>
                  <a:off x="5308847" y="3848093"/>
                  <a:ext cx="144000" cy="144000"/>
                </a:xfrm>
                <a:prstGeom prst="ellipse">
                  <a:avLst/>
                </a:prstGeom>
                <a:solidFill>
                  <a:schemeClr val="accent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6" name="Oval 535">
                  <a:extLst>
                    <a:ext uri="{FF2B5EF4-FFF2-40B4-BE49-F238E27FC236}">
                      <a16:creationId xmlns:a16="http://schemas.microsoft.com/office/drawing/2014/main" id="{B75E1DEA-650D-7246-AF6D-3BB1BB4B82E2}"/>
                    </a:ext>
                  </a:extLst>
                </p:cNvPr>
                <p:cNvSpPr/>
                <p:nvPr/>
              </p:nvSpPr>
              <p:spPr>
                <a:xfrm>
                  <a:off x="4819774"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7" name="Oval 536">
                  <a:extLst>
                    <a:ext uri="{FF2B5EF4-FFF2-40B4-BE49-F238E27FC236}">
                      <a16:creationId xmlns:a16="http://schemas.microsoft.com/office/drawing/2014/main" id="{083CBB9B-70FE-1042-92D6-70E8FB953499}"/>
                    </a:ext>
                  </a:extLst>
                </p:cNvPr>
                <p:cNvSpPr/>
                <p:nvPr/>
              </p:nvSpPr>
              <p:spPr>
                <a:xfrm>
                  <a:off x="5064310" y="3848093"/>
                  <a:ext cx="144000" cy="144000"/>
                </a:xfrm>
                <a:prstGeom prst="ellipse">
                  <a:avLst/>
                </a:prstGeom>
                <a:solidFill>
                  <a:schemeClr val="accent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34" name="Rectangle 533">
                <a:extLst>
                  <a:ext uri="{FF2B5EF4-FFF2-40B4-BE49-F238E27FC236}">
                    <a16:creationId xmlns:a16="http://schemas.microsoft.com/office/drawing/2014/main" id="{9DE94AA9-9F74-AE4E-AACF-6F2E8E17E626}"/>
                  </a:ext>
                </a:extLst>
              </p:cNvPr>
              <p:cNvSpPr/>
              <p:nvPr/>
            </p:nvSpPr>
            <p:spPr>
              <a:xfrm>
                <a:off x="317734" y="4096671"/>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527" name="Group 526">
              <a:extLst>
                <a:ext uri="{FF2B5EF4-FFF2-40B4-BE49-F238E27FC236}">
                  <a16:creationId xmlns:a16="http://schemas.microsoft.com/office/drawing/2014/main" id="{F457D21C-5595-F84B-A500-B2124A50257B}"/>
                </a:ext>
              </a:extLst>
            </p:cNvPr>
            <p:cNvGrpSpPr/>
            <p:nvPr/>
          </p:nvGrpSpPr>
          <p:grpSpPr>
            <a:xfrm>
              <a:off x="3059440" y="5669955"/>
              <a:ext cx="845511" cy="146091"/>
              <a:chOff x="326134" y="4094580"/>
              <a:chExt cx="845511" cy="146091"/>
            </a:xfrm>
          </p:grpSpPr>
          <p:grpSp>
            <p:nvGrpSpPr>
              <p:cNvPr id="528" name="Group 527">
                <a:extLst>
                  <a:ext uri="{FF2B5EF4-FFF2-40B4-BE49-F238E27FC236}">
                    <a16:creationId xmlns:a16="http://schemas.microsoft.com/office/drawing/2014/main" id="{835C3B0E-25AF-7143-88C4-A6DDA50629A0}"/>
                  </a:ext>
                </a:extLst>
              </p:cNvPr>
              <p:cNvGrpSpPr/>
              <p:nvPr/>
            </p:nvGrpSpPr>
            <p:grpSpPr>
              <a:xfrm>
                <a:off x="538572" y="4094580"/>
                <a:ext cx="633073" cy="144000"/>
                <a:chOff x="4828174" y="3848093"/>
                <a:chExt cx="633073" cy="144000"/>
              </a:xfrm>
            </p:grpSpPr>
            <p:sp>
              <p:nvSpPr>
                <p:cNvPr id="530" name="Oval 529">
                  <a:extLst>
                    <a:ext uri="{FF2B5EF4-FFF2-40B4-BE49-F238E27FC236}">
                      <a16:creationId xmlns:a16="http://schemas.microsoft.com/office/drawing/2014/main" id="{0138FFDA-A32F-3B4F-814E-2AB77126B9BB}"/>
                    </a:ext>
                  </a:extLst>
                </p:cNvPr>
                <p:cNvSpPr/>
                <p:nvPr/>
              </p:nvSpPr>
              <p:spPr>
                <a:xfrm>
                  <a:off x="5317247" y="3848093"/>
                  <a:ext cx="144000" cy="144000"/>
                </a:xfrm>
                <a:prstGeom prst="ellipse">
                  <a:avLst/>
                </a:prstGeom>
                <a:solidFill>
                  <a:schemeClr val="accent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1" name="Oval 530">
                  <a:extLst>
                    <a:ext uri="{FF2B5EF4-FFF2-40B4-BE49-F238E27FC236}">
                      <a16:creationId xmlns:a16="http://schemas.microsoft.com/office/drawing/2014/main" id="{DF4B6143-2521-204A-A9F5-899D5A87EEDA}"/>
                    </a:ext>
                  </a:extLst>
                </p:cNvPr>
                <p:cNvSpPr/>
                <p:nvPr/>
              </p:nvSpPr>
              <p:spPr>
                <a:xfrm>
                  <a:off x="4828174"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2" name="Oval 531">
                  <a:extLst>
                    <a:ext uri="{FF2B5EF4-FFF2-40B4-BE49-F238E27FC236}">
                      <a16:creationId xmlns:a16="http://schemas.microsoft.com/office/drawing/2014/main" id="{CCD3B1D7-41D5-5240-B621-5EF9F4D1AA67}"/>
                    </a:ext>
                  </a:extLst>
                </p:cNvPr>
                <p:cNvSpPr/>
                <p:nvPr/>
              </p:nvSpPr>
              <p:spPr>
                <a:xfrm>
                  <a:off x="5072710" y="3848093"/>
                  <a:ext cx="144000" cy="144000"/>
                </a:xfrm>
                <a:prstGeom prst="ellipse">
                  <a:avLst/>
                </a:prstGeom>
                <a:solidFill>
                  <a:schemeClr val="accent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29" name="Rectangle 528">
                <a:extLst>
                  <a:ext uri="{FF2B5EF4-FFF2-40B4-BE49-F238E27FC236}">
                    <a16:creationId xmlns:a16="http://schemas.microsoft.com/office/drawing/2014/main" id="{00B512F6-ABB9-1549-B5AE-BC4F3CFAFF76}"/>
                  </a:ext>
                </a:extLst>
              </p:cNvPr>
              <p:cNvSpPr/>
              <p:nvPr/>
            </p:nvSpPr>
            <p:spPr>
              <a:xfrm>
                <a:off x="326134" y="4096671"/>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grpSp>
        <p:nvGrpSpPr>
          <p:cNvPr id="538" name="Group 537">
            <a:extLst>
              <a:ext uri="{FF2B5EF4-FFF2-40B4-BE49-F238E27FC236}">
                <a16:creationId xmlns:a16="http://schemas.microsoft.com/office/drawing/2014/main" id="{EF88F468-101B-324C-AB05-C4FA1887A1D2}"/>
              </a:ext>
            </a:extLst>
          </p:cNvPr>
          <p:cNvGrpSpPr/>
          <p:nvPr/>
        </p:nvGrpSpPr>
        <p:grpSpPr>
          <a:xfrm>
            <a:off x="6732673" y="3420982"/>
            <a:ext cx="845511" cy="324650"/>
            <a:chOff x="3059440" y="5491396"/>
            <a:chExt cx="845511" cy="324650"/>
          </a:xfrm>
        </p:grpSpPr>
        <p:grpSp>
          <p:nvGrpSpPr>
            <p:cNvPr id="539" name="Group 538">
              <a:extLst>
                <a:ext uri="{FF2B5EF4-FFF2-40B4-BE49-F238E27FC236}">
                  <a16:creationId xmlns:a16="http://schemas.microsoft.com/office/drawing/2014/main" id="{82F816E6-ADD9-BC49-87B6-C8DF3CCA1BFA}"/>
                </a:ext>
              </a:extLst>
            </p:cNvPr>
            <p:cNvGrpSpPr/>
            <p:nvPr/>
          </p:nvGrpSpPr>
          <p:grpSpPr>
            <a:xfrm>
              <a:off x="3059440" y="5491396"/>
              <a:ext cx="845511" cy="146091"/>
              <a:chOff x="317734" y="4094580"/>
              <a:chExt cx="845511" cy="146091"/>
            </a:xfrm>
          </p:grpSpPr>
          <p:grpSp>
            <p:nvGrpSpPr>
              <p:cNvPr id="546" name="Group 545">
                <a:extLst>
                  <a:ext uri="{FF2B5EF4-FFF2-40B4-BE49-F238E27FC236}">
                    <a16:creationId xmlns:a16="http://schemas.microsoft.com/office/drawing/2014/main" id="{B6E0A7C9-31BA-CE41-9C93-1207D4A0178D}"/>
                  </a:ext>
                </a:extLst>
              </p:cNvPr>
              <p:cNvGrpSpPr/>
              <p:nvPr/>
            </p:nvGrpSpPr>
            <p:grpSpPr>
              <a:xfrm>
                <a:off x="530172" y="4094580"/>
                <a:ext cx="633073" cy="144000"/>
                <a:chOff x="4819774" y="3848093"/>
                <a:chExt cx="633073" cy="144000"/>
              </a:xfrm>
            </p:grpSpPr>
            <p:sp>
              <p:nvSpPr>
                <p:cNvPr id="548" name="Oval 547">
                  <a:extLst>
                    <a:ext uri="{FF2B5EF4-FFF2-40B4-BE49-F238E27FC236}">
                      <a16:creationId xmlns:a16="http://schemas.microsoft.com/office/drawing/2014/main" id="{BB0B303E-86F7-2D40-9D68-FA0638569B15}"/>
                    </a:ext>
                  </a:extLst>
                </p:cNvPr>
                <p:cNvSpPr/>
                <p:nvPr/>
              </p:nvSpPr>
              <p:spPr>
                <a:xfrm>
                  <a:off x="5308847" y="3848093"/>
                  <a:ext cx="144000" cy="144000"/>
                </a:xfrm>
                <a:prstGeom prst="ellipse">
                  <a:avLst/>
                </a:prstGeom>
                <a:solidFill>
                  <a:schemeClr val="accent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9" name="Oval 548">
                  <a:extLst>
                    <a:ext uri="{FF2B5EF4-FFF2-40B4-BE49-F238E27FC236}">
                      <a16:creationId xmlns:a16="http://schemas.microsoft.com/office/drawing/2014/main" id="{2C6394AE-F1A0-5444-9B21-FF62104A6E37}"/>
                    </a:ext>
                  </a:extLst>
                </p:cNvPr>
                <p:cNvSpPr/>
                <p:nvPr/>
              </p:nvSpPr>
              <p:spPr>
                <a:xfrm>
                  <a:off x="4819774"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0" name="Oval 549">
                  <a:extLst>
                    <a:ext uri="{FF2B5EF4-FFF2-40B4-BE49-F238E27FC236}">
                      <a16:creationId xmlns:a16="http://schemas.microsoft.com/office/drawing/2014/main" id="{2B4F330D-58CA-E043-BF33-E81B03BF8E3D}"/>
                    </a:ext>
                  </a:extLst>
                </p:cNvPr>
                <p:cNvSpPr/>
                <p:nvPr/>
              </p:nvSpPr>
              <p:spPr>
                <a:xfrm>
                  <a:off x="5064310" y="3848093"/>
                  <a:ext cx="144000" cy="144000"/>
                </a:xfrm>
                <a:prstGeom prst="ellipse">
                  <a:avLst/>
                </a:prstGeom>
                <a:solidFill>
                  <a:schemeClr val="accent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47" name="Rectangle 546">
                <a:extLst>
                  <a:ext uri="{FF2B5EF4-FFF2-40B4-BE49-F238E27FC236}">
                    <a16:creationId xmlns:a16="http://schemas.microsoft.com/office/drawing/2014/main" id="{58B8A75D-36C8-4542-A809-516C1CE87710}"/>
                  </a:ext>
                </a:extLst>
              </p:cNvPr>
              <p:cNvSpPr/>
              <p:nvPr/>
            </p:nvSpPr>
            <p:spPr>
              <a:xfrm>
                <a:off x="317734" y="4096671"/>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540" name="Group 539">
              <a:extLst>
                <a:ext uri="{FF2B5EF4-FFF2-40B4-BE49-F238E27FC236}">
                  <a16:creationId xmlns:a16="http://schemas.microsoft.com/office/drawing/2014/main" id="{73A17CA2-CEC1-B343-A6E0-936F4FA62A6B}"/>
                </a:ext>
              </a:extLst>
            </p:cNvPr>
            <p:cNvGrpSpPr/>
            <p:nvPr/>
          </p:nvGrpSpPr>
          <p:grpSpPr>
            <a:xfrm>
              <a:off x="3059440" y="5669955"/>
              <a:ext cx="845511" cy="146091"/>
              <a:chOff x="326134" y="4094580"/>
              <a:chExt cx="845511" cy="146091"/>
            </a:xfrm>
          </p:grpSpPr>
          <p:grpSp>
            <p:nvGrpSpPr>
              <p:cNvPr id="541" name="Group 540">
                <a:extLst>
                  <a:ext uri="{FF2B5EF4-FFF2-40B4-BE49-F238E27FC236}">
                    <a16:creationId xmlns:a16="http://schemas.microsoft.com/office/drawing/2014/main" id="{CB0AC5F0-A5BC-6E49-BD47-6F8351780CA2}"/>
                  </a:ext>
                </a:extLst>
              </p:cNvPr>
              <p:cNvGrpSpPr/>
              <p:nvPr/>
            </p:nvGrpSpPr>
            <p:grpSpPr>
              <a:xfrm>
                <a:off x="538572" y="4094580"/>
                <a:ext cx="633073" cy="144000"/>
                <a:chOff x="4828174" y="3848093"/>
                <a:chExt cx="633073" cy="144000"/>
              </a:xfrm>
            </p:grpSpPr>
            <p:sp>
              <p:nvSpPr>
                <p:cNvPr id="543" name="Oval 542">
                  <a:extLst>
                    <a:ext uri="{FF2B5EF4-FFF2-40B4-BE49-F238E27FC236}">
                      <a16:creationId xmlns:a16="http://schemas.microsoft.com/office/drawing/2014/main" id="{CD481867-CB2E-0945-8067-28B05CD6649B}"/>
                    </a:ext>
                  </a:extLst>
                </p:cNvPr>
                <p:cNvSpPr/>
                <p:nvPr/>
              </p:nvSpPr>
              <p:spPr>
                <a:xfrm>
                  <a:off x="5317247" y="3848093"/>
                  <a:ext cx="144000" cy="144000"/>
                </a:xfrm>
                <a:prstGeom prst="ellipse">
                  <a:avLst/>
                </a:prstGeom>
                <a:solidFill>
                  <a:schemeClr val="accent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4" name="Oval 543">
                  <a:extLst>
                    <a:ext uri="{FF2B5EF4-FFF2-40B4-BE49-F238E27FC236}">
                      <a16:creationId xmlns:a16="http://schemas.microsoft.com/office/drawing/2014/main" id="{420F2C6D-47BC-1E4C-9553-DC37FBAF356E}"/>
                    </a:ext>
                  </a:extLst>
                </p:cNvPr>
                <p:cNvSpPr/>
                <p:nvPr/>
              </p:nvSpPr>
              <p:spPr>
                <a:xfrm>
                  <a:off x="4828174"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5" name="Oval 544">
                  <a:extLst>
                    <a:ext uri="{FF2B5EF4-FFF2-40B4-BE49-F238E27FC236}">
                      <a16:creationId xmlns:a16="http://schemas.microsoft.com/office/drawing/2014/main" id="{69DD18E3-198C-0C4F-9A90-0C302FB44C59}"/>
                    </a:ext>
                  </a:extLst>
                </p:cNvPr>
                <p:cNvSpPr/>
                <p:nvPr/>
              </p:nvSpPr>
              <p:spPr>
                <a:xfrm>
                  <a:off x="5072710" y="3848093"/>
                  <a:ext cx="144000" cy="144000"/>
                </a:xfrm>
                <a:prstGeom prst="ellipse">
                  <a:avLst/>
                </a:prstGeom>
                <a:solidFill>
                  <a:schemeClr val="accent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42" name="Rectangle 541">
                <a:extLst>
                  <a:ext uri="{FF2B5EF4-FFF2-40B4-BE49-F238E27FC236}">
                    <a16:creationId xmlns:a16="http://schemas.microsoft.com/office/drawing/2014/main" id="{AD4CE00A-9650-EC4E-B9DD-FF199FD189A7}"/>
                  </a:ext>
                </a:extLst>
              </p:cNvPr>
              <p:cNvSpPr/>
              <p:nvPr/>
            </p:nvSpPr>
            <p:spPr>
              <a:xfrm>
                <a:off x="326134" y="4096671"/>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grpSp>
        <p:nvGrpSpPr>
          <p:cNvPr id="551" name="Group 550">
            <a:extLst>
              <a:ext uri="{FF2B5EF4-FFF2-40B4-BE49-F238E27FC236}">
                <a16:creationId xmlns:a16="http://schemas.microsoft.com/office/drawing/2014/main" id="{0719DB21-91A2-924A-843C-648C6D7C10B3}"/>
              </a:ext>
            </a:extLst>
          </p:cNvPr>
          <p:cNvGrpSpPr/>
          <p:nvPr/>
        </p:nvGrpSpPr>
        <p:grpSpPr>
          <a:xfrm>
            <a:off x="6804673" y="2493063"/>
            <a:ext cx="845511" cy="324650"/>
            <a:chOff x="3059440" y="5491396"/>
            <a:chExt cx="845511" cy="324650"/>
          </a:xfrm>
        </p:grpSpPr>
        <p:grpSp>
          <p:nvGrpSpPr>
            <p:cNvPr id="552" name="Group 551">
              <a:extLst>
                <a:ext uri="{FF2B5EF4-FFF2-40B4-BE49-F238E27FC236}">
                  <a16:creationId xmlns:a16="http://schemas.microsoft.com/office/drawing/2014/main" id="{42479627-3B90-1E4B-BC88-905D6B1A6EE4}"/>
                </a:ext>
              </a:extLst>
            </p:cNvPr>
            <p:cNvGrpSpPr/>
            <p:nvPr/>
          </p:nvGrpSpPr>
          <p:grpSpPr>
            <a:xfrm>
              <a:off x="3059440" y="5491396"/>
              <a:ext cx="845511" cy="146091"/>
              <a:chOff x="317734" y="4094580"/>
              <a:chExt cx="845511" cy="146091"/>
            </a:xfrm>
          </p:grpSpPr>
          <p:grpSp>
            <p:nvGrpSpPr>
              <p:cNvPr id="559" name="Group 558">
                <a:extLst>
                  <a:ext uri="{FF2B5EF4-FFF2-40B4-BE49-F238E27FC236}">
                    <a16:creationId xmlns:a16="http://schemas.microsoft.com/office/drawing/2014/main" id="{3A753FF5-1D19-E54E-B916-AE21405EB342}"/>
                  </a:ext>
                </a:extLst>
              </p:cNvPr>
              <p:cNvGrpSpPr/>
              <p:nvPr/>
            </p:nvGrpSpPr>
            <p:grpSpPr>
              <a:xfrm>
                <a:off x="530172" y="4094580"/>
                <a:ext cx="633073" cy="144000"/>
                <a:chOff x="4819774" y="3848093"/>
                <a:chExt cx="633073" cy="144000"/>
              </a:xfrm>
            </p:grpSpPr>
            <p:sp>
              <p:nvSpPr>
                <p:cNvPr id="561" name="Oval 560">
                  <a:extLst>
                    <a:ext uri="{FF2B5EF4-FFF2-40B4-BE49-F238E27FC236}">
                      <a16:creationId xmlns:a16="http://schemas.microsoft.com/office/drawing/2014/main" id="{E2A776CB-1945-6F49-A4C8-4D9C0E4713A8}"/>
                    </a:ext>
                  </a:extLst>
                </p:cNvPr>
                <p:cNvSpPr/>
                <p:nvPr/>
              </p:nvSpPr>
              <p:spPr>
                <a:xfrm>
                  <a:off x="5308847" y="3848093"/>
                  <a:ext cx="144000" cy="144000"/>
                </a:xfrm>
                <a:prstGeom prst="ellipse">
                  <a:avLst/>
                </a:prstGeom>
                <a:solidFill>
                  <a:schemeClr val="accent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2" name="Oval 561">
                  <a:extLst>
                    <a:ext uri="{FF2B5EF4-FFF2-40B4-BE49-F238E27FC236}">
                      <a16:creationId xmlns:a16="http://schemas.microsoft.com/office/drawing/2014/main" id="{F03FD2B5-567C-D544-BBDF-9BA9BC4358E9}"/>
                    </a:ext>
                  </a:extLst>
                </p:cNvPr>
                <p:cNvSpPr/>
                <p:nvPr/>
              </p:nvSpPr>
              <p:spPr>
                <a:xfrm>
                  <a:off x="4819774"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3" name="Oval 562">
                  <a:extLst>
                    <a:ext uri="{FF2B5EF4-FFF2-40B4-BE49-F238E27FC236}">
                      <a16:creationId xmlns:a16="http://schemas.microsoft.com/office/drawing/2014/main" id="{B2A797A1-57BD-4540-AE6E-89B017759A54}"/>
                    </a:ext>
                  </a:extLst>
                </p:cNvPr>
                <p:cNvSpPr/>
                <p:nvPr/>
              </p:nvSpPr>
              <p:spPr>
                <a:xfrm>
                  <a:off x="5064310" y="3848093"/>
                  <a:ext cx="144000" cy="144000"/>
                </a:xfrm>
                <a:prstGeom prst="ellipse">
                  <a:avLst/>
                </a:prstGeom>
                <a:solidFill>
                  <a:schemeClr val="accent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60" name="Rectangle 559">
                <a:extLst>
                  <a:ext uri="{FF2B5EF4-FFF2-40B4-BE49-F238E27FC236}">
                    <a16:creationId xmlns:a16="http://schemas.microsoft.com/office/drawing/2014/main" id="{0C897E3A-DC6C-8C4A-9F43-263E416DBE50}"/>
                  </a:ext>
                </a:extLst>
              </p:cNvPr>
              <p:cNvSpPr/>
              <p:nvPr/>
            </p:nvSpPr>
            <p:spPr>
              <a:xfrm>
                <a:off x="317734" y="4096671"/>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553" name="Group 552">
              <a:extLst>
                <a:ext uri="{FF2B5EF4-FFF2-40B4-BE49-F238E27FC236}">
                  <a16:creationId xmlns:a16="http://schemas.microsoft.com/office/drawing/2014/main" id="{543F4D83-3E15-2745-BC73-A381CEF6A2E4}"/>
                </a:ext>
              </a:extLst>
            </p:cNvPr>
            <p:cNvGrpSpPr/>
            <p:nvPr/>
          </p:nvGrpSpPr>
          <p:grpSpPr>
            <a:xfrm>
              <a:off x="3059440" y="5669955"/>
              <a:ext cx="845511" cy="146091"/>
              <a:chOff x="326134" y="4094580"/>
              <a:chExt cx="845511" cy="146091"/>
            </a:xfrm>
          </p:grpSpPr>
          <p:grpSp>
            <p:nvGrpSpPr>
              <p:cNvPr id="554" name="Group 553">
                <a:extLst>
                  <a:ext uri="{FF2B5EF4-FFF2-40B4-BE49-F238E27FC236}">
                    <a16:creationId xmlns:a16="http://schemas.microsoft.com/office/drawing/2014/main" id="{91E7A4A0-E2F4-224E-9863-9A6DE2EC8C93}"/>
                  </a:ext>
                </a:extLst>
              </p:cNvPr>
              <p:cNvGrpSpPr/>
              <p:nvPr/>
            </p:nvGrpSpPr>
            <p:grpSpPr>
              <a:xfrm>
                <a:off x="538572" y="4094580"/>
                <a:ext cx="633073" cy="144000"/>
                <a:chOff x="4828174" y="3848093"/>
                <a:chExt cx="633073" cy="144000"/>
              </a:xfrm>
            </p:grpSpPr>
            <p:sp>
              <p:nvSpPr>
                <p:cNvPr id="556" name="Oval 555">
                  <a:extLst>
                    <a:ext uri="{FF2B5EF4-FFF2-40B4-BE49-F238E27FC236}">
                      <a16:creationId xmlns:a16="http://schemas.microsoft.com/office/drawing/2014/main" id="{0DE46BDA-9CE4-0541-A855-644C55754325}"/>
                    </a:ext>
                  </a:extLst>
                </p:cNvPr>
                <p:cNvSpPr/>
                <p:nvPr/>
              </p:nvSpPr>
              <p:spPr>
                <a:xfrm>
                  <a:off x="5317247" y="3848093"/>
                  <a:ext cx="144000" cy="144000"/>
                </a:xfrm>
                <a:prstGeom prst="ellipse">
                  <a:avLst/>
                </a:prstGeom>
                <a:solidFill>
                  <a:schemeClr val="accent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7" name="Oval 556">
                  <a:extLst>
                    <a:ext uri="{FF2B5EF4-FFF2-40B4-BE49-F238E27FC236}">
                      <a16:creationId xmlns:a16="http://schemas.microsoft.com/office/drawing/2014/main" id="{8774A150-1101-514A-8A47-F6BB69FAB515}"/>
                    </a:ext>
                  </a:extLst>
                </p:cNvPr>
                <p:cNvSpPr/>
                <p:nvPr/>
              </p:nvSpPr>
              <p:spPr>
                <a:xfrm>
                  <a:off x="4828174"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8" name="Oval 557">
                  <a:extLst>
                    <a:ext uri="{FF2B5EF4-FFF2-40B4-BE49-F238E27FC236}">
                      <a16:creationId xmlns:a16="http://schemas.microsoft.com/office/drawing/2014/main" id="{F7EE1C36-C3DD-3B40-9F2B-F4137B6CB848}"/>
                    </a:ext>
                  </a:extLst>
                </p:cNvPr>
                <p:cNvSpPr/>
                <p:nvPr/>
              </p:nvSpPr>
              <p:spPr>
                <a:xfrm>
                  <a:off x="5072710" y="3848093"/>
                  <a:ext cx="144000" cy="144000"/>
                </a:xfrm>
                <a:prstGeom prst="ellipse">
                  <a:avLst/>
                </a:prstGeom>
                <a:solidFill>
                  <a:schemeClr val="accent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55" name="Rectangle 554">
                <a:extLst>
                  <a:ext uri="{FF2B5EF4-FFF2-40B4-BE49-F238E27FC236}">
                    <a16:creationId xmlns:a16="http://schemas.microsoft.com/office/drawing/2014/main" id="{BACF305B-6549-7041-A5E0-F5B93FF20D79}"/>
                  </a:ext>
                </a:extLst>
              </p:cNvPr>
              <p:cNvSpPr/>
              <p:nvPr/>
            </p:nvSpPr>
            <p:spPr>
              <a:xfrm>
                <a:off x="326134" y="4096671"/>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grpSp>
        <p:nvGrpSpPr>
          <p:cNvPr id="564" name="Group 563">
            <a:extLst>
              <a:ext uri="{FF2B5EF4-FFF2-40B4-BE49-F238E27FC236}">
                <a16:creationId xmlns:a16="http://schemas.microsoft.com/office/drawing/2014/main" id="{2B9AB7A9-E5BD-954E-927F-847D00944568}"/>
              </a:ext>
            </a:extLst>
          </p:cNvPr>
          <p:cNvGrpSpPr/>
          <p:nvPr/>
        </p:nvGrpSpPr>
        <p:grpSpPr>
          <a:xfrm>
            <a:off x="6868453" y="2008048"/>
            <a:ext cx="845511" cy="324650"/>
            <a:chOff x="3059440" y="5491396"/>
            <a:chExt cx="845511" cy="324650"/>
          </a:xfrm>
        </p:grpSpPr>
        <p:grpSp>
          <p:nvGrpSpPr>
            <p:cNvPr id="565" name="Group 564">
              <a:extLst>
                <a:ext uri="{FF2B5EF4-FFF2-40B4-BE49-F238E27FC236}">
                  <a16:creationId xmlns:a16="http://schemas.microsoft.com/office/drawing/2014/main" id="{38165E86-747E-C74E-B95C-805C7E591B2F}"/>
                </a:ext>
              </a:extLst>
            </p:cNvPr>
            <p:cNvGrpSpPr/>
            <p:nvPr/>
          </p:nvGrpSpPr>
          <p:grpSpPr>
            <a:xfrm>
              <a:off x="3059440" y="5491396"/>
              <a:ext cx="845511" cy="146091"/>
              <a:chOff x="317734" y="4094580"/>
              <a:chExt cx="845511" cy="146091"/>
            </a:xfrm>
          </p:grpSpPr>
          <p:grpSp>
            <p:nvGrpSpPr>
              <p:cNvPr id="572" name="Group 571">
                <a:extLst>
                  <a:ext uri="{FF2B5EF4-FFF2-40B4-BE49-F238E27FC236}">
                    <a16:creationId xmlns:a16="http://schemas.microsoft.com/office/drawing/2014/main" id="{8E349A76-6CE5-F744-B760-99B35C73B88A}"/>
                  </a:ext>
                </a:extLst>
              </p:cNvPr>
              <p:cNvGrpSpPr/>
              <p:nvPr/>
            </p:nvGrpSpPr>
            <p:grpSpPr>
              <a:xfrm>
                <a:off x="530172" y="4094580"/>
                <a:ext cx="633073" cy="144000"/>
                <a:chOff x="4819774" y="3848093"/>
                <a:chExt cx="633073" cy="144000"/>
              </a:xfrm>
            </p:grpSpPr>
            <p:sp>
              <p:nvSpPr>
                <p:cNvPr id="574" name="Oval 573">
                  <a:extLst>
                    <a:ext uri="{FF2B5EF4-FFF2-40B4-BE49-F238E27FC236}">
                      <a16:creationId xmlns:a16="http://schemas.microsoft.com/office/drawing/2014/main" id="{DE6AA0FE-CF33-BF43-962E-44D5EE554079}"/>
                    </a:ext>
                  </a:extLst>
                </p:cNvPr>
                <p:cNvSpPr/>
                <p:nvPr/>
              </p:nvSpPr>
              <p:spPr>
                <a:xfrm>
                  <a:off x="5308847" y="3848093"/>
                  <a:ext cx="144000" cy="144000"/>
                </a:xfrm>
                <a:prstGeom prst="ellipse">
                  <a:avLst/>
                </a:prstGeom>
                <a:solidFill>
                  <a:schemeClr val="accent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5" name="Oval 574">
                  <a:extLst>
                    <a:ext uri="{FF2B5EF4-FFF2-40B4-BE49-F238E27FC236}">
                      <a16:creationId xmlns:a16="http://schemas.microsoft.com/office/drawing/2014/main" id="{D19BCA42-BF6E-F542-B156-E964630D5639}"/>
                    </a:ext>
                  </a:extLst>
                </p:cNvPr>
                <p:cNvSpPr/>
                <p:nvPr/>
              </p:nvSpPr>
              <p:spPr>
                <a:xfrm>
                  <a:off x="4819774"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6" name="Oval 575">
                  <a:extLst>
                    <a:ext uri="{FF2B5EF4-FFF2-40B4-BE49-F238E27FC236}">
                      <a16:creationId xmlns:a16="http://schemas.microsoft.com/office/drawing/2014/main" id="{7A340053-CBAA-EB4C-9EE5-7BE92C968276}"/>
                    </a:ext>
                  </a:extLst>
                </p:cNvPr>
                <p:cNvSpPr/>
                <p:nvPr/>
              </p:nvSpPr>
              <p:spPr>
                <a:xfrm>
                  <a:off x="5064310" y="3848093"/>
                  <a:ext cx="144000" cy="144000"/>
                </a:xfrm>
                <a:prstGeom prst="ellipse">
                  <a:avLst/>
                </a:prstGeom>
                <a:solidFill>
                  <a:schemeClr val="accent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73" name="Rectangle 572">
                <a:extLst>
                  <a:ext uri="{FF2B5EF4-FFF2-40B4-BE49-F238E27FC236}">
                    <a16:creationId xmlns:a16="http://schemas.microsoft.com/office/drawing/2014/main" id="{A7788BA6-3EAE-7142-A351-FFAED29D1B4B}"/>
                  </a:ext>
                </a:extLst>
              </p:cNvPr>
              <p:cNvSpPr/>
              <p:nvPr/>
            </p:nvSpPr>
            <p:spPr>
              <a:xfrm>
                <a:off x="317734" y="4096671"/>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566" name="Group 565">
              <a:extLst>
                <a:ext uri="{FF2B5EF4-FFF2-40B4-BE49-F238E27FC236}">
                  <a16:creationId xmlns:a16="http://schemas.microsoft.com/office/drawing/2014/main" id="{1E2B4AE3-C1A4-4D42-BBC7-41FA4FA7DEBE}"/>
                </a:ext>
              </a:extLst>
            </p:cNvPr>
            <p:cNvGrpSpPr/>
            <p:nvPr/>
          </p:nvGrpSpPr>
          <p:grpSpPr>
            <a:xfrm>
              <a:off x="3059440" y="5669955"/>
              <a:ext cx="845511" cy="146091"/>
              <a:chOff x="326134" y="4094580"/>
              <a:chExt cx="845511" cy="146091"/>
            </a:xfrm>
          </p:grpSpPr>
          <p:grpSp>
            <p:nvGrpSpPr>
              <p:cNvPr id="567" name="Group 566">
                <a:extLst>
                  <a:ext uri="{FF2B5EF4-FFF2-40B4-BE49-F238E27FC236}">
                    <a16:creationId xmlns:a16="http://schemas.microsoft.com/office/drawing/2014/main" id="{1E45DD1F-E003-EF40-9669-A4C7E96439CA}"/>
                  </a:ext>
                </a:extLst>
              </p:cNvPr>
              <p:cNvGrpSpPr/>
              <p:nvPr/>
            </p:nvGrpSpPr>
            <p:grpSpPr>
              <a:xfrm>
                <a:off x="538572" y="4094580"/>
                <a:ext cx="633073" cy="144000"/>
                <a:chOff x="4828174" y="3848093"/>
                <a:chExt cx="633073" cy="144000"/>
              </a:xfrm>
            </p:grpSpPr>
            <p:sp>
              <p:nvSpPr>
                <p:cNvPr id="569" name="Oval 568">
                  <a:extLst>
                    <a:ext uri="{FF2B5EF4-FFF2-40B4-BE49-F238E27FC236}">
                      <a16:creationId xmlns:a16="http://schemas.microsoft.com/office/drawing/2014/main" id="{1F7C8837-B38C-0549-BD76-34B96991AB99}"/>
                    </a:ext>
                  </a:extLst>
                </p:cNvPr>
                <p:cNvSpPr/>
                <p:nvPr/>
              </p:nvSpPr>
              <p:spPr>
                <a:xfrm>
                  <a:off x="5317247" y="3848093"/>
                  <a:ext cx="144000" cy="144000"/>
                </a:xfrm>
                <a:prstGeom prst="ellipse">
                  <a:avLst/>
                </a:prstGeom>
                <a:solidFill>
                  <a:schemeClr val="accent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0" name="Oval 569">
                  <a:extLst>
                    <a:ext uri="{FF2B5EF4-FFF2-40B4-BE49-F238E27FC236}">
                      <a16:creationId xmlns:a16="http://schemas.microsoft.com/office/drawing/2014/main" id="{6E381E49-A1F0-7A42-9B72-EBA27D7BE459}"/>
                    </a:ext>
                  </a:extLst>
                </p:cNvPr>
                <p:cNvSpPr/>
                <p:nvPr/>
              </p:nvSpPr>
              <p:spPr>
                <a:xfrm>
                  <a:off x="4828174"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1" name="Oval 570">
                  <a:extLst>
                    <a:ext uri="{FF2B5EF4-FFF2-40B4-BE49-F238E27FC236}">
                      <a16:creationId xmlns:a16="http://schemas.microsoft.com/office/drawing/2014/main" id="{B6352605-6988-094A-A53A-1C4BDCBFE751}"/>
                    </a:ext>
                  </a:extLst>
                </p:cNvPr>
                <p:cNvSpPr/>
                <p:nvPr/>
              </p:nvSpPr>
              <p:spPr>
                <a:xfrm>
                  <a:off x="5072710" y="3848093"/>
                  <a:ext cx="144000" cy="144000"/>
                </a:xfrm>
                <a:prstGeom prst="ellipse">
                  <a:avLst/>
                </a:prstGeom>
                <a:solidFill>
                  <a:schemeClr val="accent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68" name="Rectangle 567">
                <a:extLst>
                  <a:ext uri="{FF2B5EF4-FFF2-40B4-BE49-F238E27FC236}">
                    <a16:creationId xmlns:a16="http://schemas.microsoft.com/office/drawing/2014/main" id="{A45BC08C-E6AB-8448-97EC-EF9B827BC58D}"/>
                  </a:ext>
                </a:extLst>
              </p:cNvPr>
              <p:cNvSpPr/>
              <p:nvPr/>
            </p:nvSpPr>
            <p:spPr>
              <a:xfrm>
                <a:off x="326134" y="4096671"/>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grpSp>
        <p:nvGrpSpPr>
          <p:cNvPr id="577" name="Group 576">
            <a:extLst>
              <a:ext uri="{FF2B5EF4-FFF2-40B4-BE49-F238E27FC236}">
                <a16:creationId xmlns:a16="http://schemas.microsoft.com/office/drawing/2014/main" id="{60B01D97-1AF2-154E-9504-FA9E0732CFD3}"/>
              </a:ext>
            </a:extLst>
          </p:cNvPr>
          <p:cNvGrpSpPr/>
          <p:nvPr/>
        </p:nvGrpSpPr>
        <p:grpSpPr>
          <a:xfrm>
            <a:off x="9289985" y="964767"/>
            <a:ext cx="845511" cy="324650"/>
            <a:chOff x="3059440" y="5491396"/>
            <a:chExt cx="845511" cy="324650"/>
          </a:xfrm>
        </p:grpSpPr>
        <p:grpSp>
          <p:nvGrpSpPr>
            <p:cNvPr id="578" name="Group 577">
              <a:extLst>
                <a:ext uri="{FF2B5EF4-FFF2-40B4-BE49-F238E27FC236}">
                  <a16:creationId xmlns:a16="http://schemas.microsoft.com/office/drawing/2014/main" id="{7D3C3EE1-C7EE-BD4A-A60A-498C40D5C6A3}"/>
                </a:ext>
              </a:extLst>
            </p:cNvPr>
            <p:cNvGrpSpPr/>
            <p:nvPr/>
          </p:nvGrpSpPr>
          <p:grpSpPr>
            <a:xfrm>
              <a:off x="3059440" y="5491396"/>
              <a:ext cx="845511" cy="146091"/>
              <a:chOff x="317734" y="4094580"/>
              <a:chExt cx="845511" cy="146091"/>
            </a:xfrm>
          </p:grpSpPr>
          <p:grpSp>
            <p:nvGrpSpPr>
              <p:cNvPr id="585" name="Group 584">
                <a:extLst>
                  <a:ext uri="{FF2B5EF4-FFF2-40B4-BE49-F238E27FC236}">
                    <a16:creationId xmlns:a16="http://schemas.microsoft.com/office/drawing/2014/main" id="{D7C7C2A2-77CE-3345-8D3F-98076213B3C0}"/>
                  </a:ext>
                </a:extLst>
              </p:cNvPr>
              <p:cNvGrpSpPr/>
              <p:nvPr/>
            </p:nvGrpSpPr>
            <p:grpSpPr>
              <a:xfrm>
                <a:off x="530172" y="4094580"/>
                <a:ext cx="633073" cy="144000"/>
                <a:chOff x="4819774" y="3848093"/>
                <a:chExt cx="633073" cy="144000"/>
              </a:xfrm>
            </p:grpSpPr>
            <p:sp>
              <p:nvSpPr>
                <p:cNvPr id="587" name="Oval 586">
                  <a:extLst>
                    <a:ext uri="{FF2B5EF4-FFF2-40B4-BE49-F238E27FC236}">
                      <a16:creationId xmlns:a16="http://schemas.microsoft.com/office/drawing/2014/main" id="{1DFA5CB4-D682-D640-A417-15AD20AC97E4}"/>
                    </a:ext>
                  </a:extLst>
                </p:cNvPr>
                <p:cNvSpPr/>
                <p:nvPr/>
              </p:nvSpPr>
              <p:spPr>
                <a:xfrm>
                  <a:off x="5308847" y="3848093"/>
                  <a:ext cx="144000" cy="144000"/>
                </a:xfrm>
                <a:prstGeom prst="ellipse">
                  <a:avLst/>
                </a:prstGeom>
                <a:solidFill>
                  <a:schemeClr val="accent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0"/>
                    <a:solidFill>
                      <a:schemeClr val="accent1"/>
                    </a:solidFill>
                    <a:effectLst>
                      <a:outerShdw blurRad="38100" dist="25400" dir="5400000" algn="ctr" rotWithShape="0">
                        <a:srgbClr val="6E747A">
                          <a:alpha val="43000"/>
                        </a:srgbClr>
                      </a:outerShdw>
                    </a:effectLst>
                  </a:endParaRPr>
                </a:p>
              </p:txBody>
            </p:sp>
            <p:sp>
              <p:nvSpPr>
                <p:cNvPr id="588" name="Oval 587">
                  <a:extLst>
                    <a:ext uri="{FF2B5EF4-FFF2-40B4-BE49-F238E27FC236}">
                      <a16:creationId xmlns:a16="http://schemas.microsoft.com/office/drawing/2014/main" id="{6E747570-496E-4C40-BD12-27AA307A467E}"/>
                    </a:ext>
                  </a:extLst>
                </p:cNvPr>
                <p:cNvSpPr/>
                <p:nvPr/>
              </p:nvSpPr>
              <p:spPr>
                <a:xfrm>
                  <a:off x="4819774"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0"/>
                    <a:solidFill>
                      <a:schemeClr val="accent1"/>
                    </a:solidFill>
                    <a:effectLst>
                      <a:outerShdw blurRad="38100" dist="25400" dir="5400000" algn="ctr" rotWithShape="0">
                        <a:srgbClr val="6E747A">
                          <a:alpha val="43000"/>
                        </a:srgbClr>
                      </a:outerShdw>
                    </a:effectLst>
                  </a:endParaRPr>
                </a:p>
              </p:txBody>
            </p:sp>
            <p:sp>
              <p:nvSpPr>
                <p:cNvPr id="589" name="Oval 588">
                  <a:extLst>
                    <a:ext uri="{FF2B5EF4-FFF2-40B4-BE49-F238E27FC236}">
                      <a16:creationId xmlns:a16="http://schemas.microsoft.com/office/drawing/2014/main" id="{B564F536-4F5C-2548-BCB0-0F191C07AB04}"/>
                    </a:ext>
                  </a:extLst>
                </p:cNvPr>
                <p:cNvSpPr/>
                <p:nvPr/>
              </p:nvSpPr>
              <p:spPr>
                <a:xfrm>
                  <a:off x="5064310" y="3848093"/>
                  <a:ext cx="144000" cy="144000"/>
                </a:xfrm>
                <a:prstGeom prst="ellipse">
                  <a:avLst/>
                </a:prstGeom>
                <a:solidFill>
                  <a:schemeClr val="accent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0"/>
                    <a:solidFill>
                      <a:schemeClr val="accent1"/>
                    </a:solidFill>
                    <a:effectLst>
                      <a:outerShdw blurRad="38100" dist="25400" dir="5400000" algn="ctr" rotWithShape="0">
                        <a:srgbClr val="6E747A">
                          <a:alpha val="43000"/>
                        </a:srgbClr>
                      </a:outerShdw>
                    </a:effectLst>
                  </a:endParaRPr>
                </a:p>
              </p:txBody>
            </p:sp>
          </p:grpSp>
          <p:sp>
            <p:nvSpPr>
              <p:cNvPr id="586" name="Rectangle 585">
                <a:extLst>
                  <a:ext uri="{FF2B5EF4-FFF2-40B4-BE49-F238E27FC236}">
                    <a16:creationId xmlns:a16="http://schemas.microsoft.com/office/drawing/2014/main" id="{DEDB0A2C-55F8-734A-B617-A790391BDB0D}"/>
                  </a:ext>
                </a:extLst>
              </p:cNvPr>
              <p:cNvSpPr/>
              <p:nvPr/>
            </p:nvSpPr>
            <p:spPr>
              <a:xfrm>
                <a:off x="317734" y="4096671"/>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0"/>
                  <a:solidFill>
                    <a:schemeClr val="accent1"/>
                  </a:solidFill>
                  <a:effectLst>
                    <a:outerShdw blurRad="38100" dist="25400" dir="5400000" algn="ctr" rotWithShape="0">
                      <a:srgbClr val="6E747A">
                        <a:alpha val="43000"/>
                      </a:srgbClr>
                    </a:outerShdw>
                  </a:effectLst>
                </a:endParaRPr>
              </a:p>
            </p:txBody>
          </p:sp>
        </p:grpSp>
        <p:grpSp>
          <p:nvGrpSpPr>
            <p:cNvPr id="579" name="Group 578">
              <a:extLst>
                <a:ext uri="{FF2B5EF4-FFF2-40B4-BE49-F238E27FC236}">
                  <a16:creationId xmlns:a16="http://schemas.microsoft.com/office/drawing/2014/main" id="{2169D226-5938-4045-9E7B-A19221EDF0C4}"/>
                </a:ext>
              </a:extLst>
            </p:cNvPr>
            <p:cNvGrpSpPr/>
            <p:nvPr/>
          </p:nvGrpSpPr>
          <p:grpSpPr>
            <a:xfrm>
              <a:off x="3059440" y="5669955"/>
              <a:ext cx="845511" cy="146091"/>
              <a:chOff x="326134" y="4094580"/>
              <a:chExt cx="845511" cy="146091"/>
            </a:xfrm>
          </p:grpSpPr>
          <p:grpSp>
            <p:nvGrpSpPr>
              <p:cNvPr id="580" name="Group 579">
                <a:extLst>
                  <a:ext uri="{FF2B5EF4-FFF2-40B4-BE49-F238E27FC236}">
                    <a16:creationId xmlns:a16="http://schemas.microsoft.com/office/drawing/2014/main" id="{8E939CB3-8D95-D54A-B748-0E9DDE60713F}"/>
                  </a:ext>
                </a:extLst>
              </p:cNvPr>
              <p:cNvGrpSpPr/>
              <p:nvPr/>
            </p:nvGrpSpPr>
            <p:grpSpPr>
              <a:xfrm>
                <a:off x="538572" y="4094580"/>
                <a:ext cx="633073" cy="144000"/>
                <a:chOff x="4828174" y="3848093"/>
                <a:chExt cx="633073" cy="144000"/>
              </a:xfrm>
            </p:grpSpPr>
            <p:sp>
              <p:nvSpPr>
                <p:cNvPr id="582" name="Oval 581">
                  <a:extLst>
                    <a:ext uri="{FF2B5EF4-FFF2-40B4-BE49-F238E27FC236}">
                      <a16:creationId xmlns:a16="http://schemas.microsoft.com/office/drawing/2014/main" id="{EB73949E-9543-2341-A98D-E75053853F1E}"/>
                    </a:ext>
                  </a:extLst>
                </p:cNvPr>
                <p:cNvSpPr/>
                <p:nvPr/>
              </p:nvSpPr>
              <p:spPr>
                <a:xfrm>
                  <a:off x="5317247" y="3848093"/>
                  <a:ext cx="144000" cy="144000"/>
                </a:xfrm>
                <a:prstGeom prst="ellipse">
                  <a:avLst/>
                </a:prstGeom>
                <a:solidFill>
                  <a:schemeClr val="accent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0"/>
                    <a:solidFill>
                      <a:schemeClr val="accent1"/>
                    </a:solidFill>
                    <a:effectLst>
                      <a:outerShdw blurRad="38100" dist="25400" dir="5400000" algn="ctr" rotWithShape="0">
                        <a:srgbClr val="6E747A">
                          <a:alpha val="43000"/>
                        </a:srgbClr>
                      </a:outerShdw>
                    </a:effectLst>
                  </a:endParaRPr>
                </a:p>
              </p:txBody>
            </p:sp>
            <p:sp>
              <p:nvSpPr>
                <p:cNvPr id="583" name="Oval 582">
                  <a:extLst>
                    <a:ext uri="{FF2B5EF4-FFF2-40B4-BE49-F238E27FC236}">
                      <a16:creationId xmlns:a16="http://schemas.microsoft.com/office/drawing/2014/main" id="{DB357717-ADF1-C14C-8190-7B29F67A5919}"/>
                    </a:ext>
                  </a:extLst>
                </p:cNvPr>
                <p:cNvSpPr/>
                <p:nvPr/>
              </p:nvSpPr>
              <p:spPr>
                <a:xfrm>
                  <a:off x="4828174"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0"/>
                    <a:solidFill>
                      <a:schemeClr val="accent1"/>
                    </a:solidFill>
                    <a:effectLst>
                      <a:outerShdw blurRad="38100" dist="25400" dir="5400000" algn="ctr" rotWithShape="0">
                        <a:srgbClr val="6E747A">
                          <a:alpha val="43000"/>
                        </a:srgbClr>
                      </a:outerShdw>
                    </a:effectLst>
                  </a:endParaRPr>
                </a:p>
              </p:txBody>
            </p:sp>
            <p:sp>
              <p:nvSpPr>
                <p:cNvPr id="584" name="Oval 583">
                  <a:extLst>
                    <a:ext uri="{FF2B5EF4-FFF2-40B4-BE49-F238E27FC236}">
                      <a16:creationId xmlns:a16="http://schemas.microsoft.com/office/drawing/2014/main" id="{AEBF8009-8F04-F14F-BB85-BEFDD54F9A36}"/>
                    </a:ext>
                  </a:extLst>
                </p:cNvPr>
                <p:cNvSpPr/>
                <p:nvPr/>
              </p:nvSpPr>
              <p:spPr>
                <a:xfrm>
                  <a:off x="5072710" y="3848093"/>
                  <a:ext cx="144000" cy="144000"/>
                </a:xfrm>
                <a:prstGeom prst="ellipse">
                  <a:avLst/>
                </a:prstGeom>
                <a:solidFill>
                  <a:schemeClr val="accent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0"/>
                    <a:solidFill>
                      <a:schemeClr val="accent1"/>
                    </a:solidFill>
                    <a:effectLst>
                      <a:outerShdw blurRad="38100" dist="25400" dir="5400000" algn="ctr" rotWithShape="0">
                        <a:srgbClr val="6E747A">
                          <a:alpha val="43000"/>
                        </a:srgbClr>
                      </a:outerShdw>
                    </a:effectLst>
                  </a:endParaRPr>
                </a:p>
              </p:txBody>
            </p:sp>
          </p:grpSp>
          <p:sp>
            <p:nvSpPr>
              <p:cNvPr id="581" name="Rectangle 580">
                <a:extLst>
                  <a:ext uri="{FF2B5EF4-FFF2-40B4-BE49-F238E27FC236}">
                    <a16:creationId xmlns:a16="http://schemas.microsoft.com/office/drawing/2014/main" id="{A786D54F-2C0F-8E4F-85F8-A56801C3CA2C}"/>
                  </a:ext>
                </a:extLst>
              </p:cNvPr>
              <p:cNvSpPr/>
              <p:nvPr/>
            </p:nvSpPr>
            <p:spPr>
              <a:xfrm>
                <a:off x="326134" y="4096671"/>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0"/>
                  <a:solidFill>
                    <a:schemeClr val="accent1"/>
                  </a:solidFill>
                  <a:effectLst>
                    <a:outerShdw blurRad="38100" dist="25400" dir="5400000" algn="ctr" rotWithShape="0">
                      <a:srgbClr val="6E747A">
                        <a:alpha val="43000"/>
                      </a:srgbClr>
                    </a:outerShdw>
                  </a:effectLst>
                </a:endParaRPr>
              </a:p>
            </p:txBody>
          </p:sp>
        </p:grpSp>
      </p:grpSp>
      <p:grpSp>
        <p:nvGrpSpPr>
          <p:cNvPr id="590" name="Group 589">
            <a:extLst>
              <a:ext uri="{FF2B5EF4-FFF2-40B4-BE49-F238E27FC236}">
                <a16:creationId xmlns:a16="http://schemas.microsoft.com/office/drawing/2014/main" id="{B77D2EB1-DBA4-C347-8280-879AAA6825E7}"/>
              </a:ext>
            </a:extLst>
          </p:cNvPr>
          <p:cNvGrpSpPr/>
          <p:nvPr/>
        </p:nvGrpSpPr>
        <p:grpSpPr>
          <a:xfrm>
            <a:off x="9289985" y="1330632"/>
            <a:ext cx="845511" cy="324650"/>
            <a:chOff x="3059440" y="5491396"/>
            <a:chExt cx="845511" cy="324650"/>
          </a:xfrm>
        </p:grpSpPr>
        <p:grpSp>
          <p:nvGrpSpPr>
            <p:cNvPr id="591" name="Group 590">
              <a:extLst>
                <a:ext uri="{FF2B5EF4-FFF2-40B4-BE49-F238E27FC236}">
                  <a16:creationId xmlns:a16="http://schemas.microsoft.com/office/drawing/2014/main" id="{C7AA7144-98F0-B347-8685-631CE54DEDAC}"/>
                </a:ext>
              </a:extLst>
            </p:cNvPr>
            <p:cNvGrpSpPr/>
            <p:nvPr/>
          </p:nvGrpSpPr>
          <p:grpSpPr>
            <a:xfrm>
              <a:off x="3059440" y="5491396"/>
              <a:ext cx="845511" cy="146091"/>
              <a:chOff x="317734" y="4094580"/>
              <a:chExt cx="845511" cy="146091"/>
            </a:xfrm>
          </p:grpSpPr>
          <p:grpSp>
            <p:nvGrpSpPr>
              <p:cNvPr id="598" name="Group 597">
                <a:extLst>
                  <a:ext uri="{FF2B5EF4-FFF2-40B4-BE49-F238E27FC236}">
                    <a16:creationId xmlns:a16="http://schemas.microsoft.com/office/drawing/2014/main" id="{F927A29C-3E2C-844F-9EE2-9EBB6C3C6F3D}"/>
                  </a:ext>
                </a:extLst>
              </p:cNvPr>
              <p:cNvGrpSpPr/>
              <p:nvPr/>
            </p:nvGrpSpPr>
            <p:grpSpPr>
              <a:xfrm>
                <a:off x="530172" y="4094580"/>
                <a:ext cx="633073" cy="144000"/>
                <a:chOff x="4819774" y="3848093"/>
                <a:chExt cx="633073" cy="144000"/>
              </a:xfrm>
            </p:grpSpPr>
            <p:sp>
              <p:nvSpPr>
                <p:cNvPr id="600" name="Oval 599">
                  <a:extLst>
                    <a:ext uri="{FF2B5EF4-FFF2-40B4-BE49-F238E27FC236}">
                      <a16:creationId xmlns:a16="http://schemas.microsoft.com/office/drawing/2014/main" id="{C5F9D214-3143-E642-8BE9-6192ABCEAA89}"/>
                    </a:ext>
                  </a:extLst>
                </p:cNvPr>
                <p:cNvSpPr/>
                <p:nvPr/>
              </p:nvSpPr>
              <p:spPr>
                <a:xfrm>
                  <a:off x="5308847" y="3848093"/>
                  <a:ext cx="144000" cy="144000"/>
                </a:xfrm>
                <a:prstGeom prst="ellipse">
                  <a:avLst/>
                </a:prstGeom>
                <a:solidFill>
                  <a:schemeClr val="accent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0"/>
                    <a:solidFill>
                      <a:schemeClr val="accent1"/>
                    </a:solidFill>
                    <a:effectLst>
                      <a:outerShdw blurRad="38100" dist="25400" dir="5400000" algn="ctr" rotWithShape="0">
                        <a:srgbClr val="6E747A">
                          <a:alpha val="43000"/>
                        </a:srgbClr>
                      </a:outerShdw>
                    </a:effectLst>
                  </a:endParaRPr>
                </a:p>
              </p:txBody>
            </p:sp>
            <p:sp>
              <p:nvSpPr>
                <p:cNvPr id="601" name="Oval 600">
                  <a:extLst>
                    <a:ext uri="{FF2B5EF4-FFF2-40B4-BE49-F238E27FC236}">
                      <a16:creationId xmlns:a16="http://schemas.microsoft.com/office/drawing/2014/main" id="{78125AE7-9312-CB4A-8588-9C1BEDD560AE}"/>
                    </a:ext>
                  </a:extLst>
                </p:cNvPr>
                <p:cNvSpPr/>
                <p:nvPr/>
              </p:nvSpPr>
              <p:spPr>
                <a:xfrm>
                  <a:off x="4819774"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0"/>
                    <a:solidFill>
                      <a:schemeClr val="accent1"/>
                    </a:solidFill>
                    <a:effectLst>
                      <a:outerShdw blurRad="38100" dist="25400" dir="5400000" algn="ctr" rotWithShape="0">
                        <a:srgbClr val="6E747A">
                          <a:alpha val="43000"/>
                        </a:srgbClr>
                      </a:outerShdw>
                    </a:effectLst>
                  </a:endParaRPr>
                </a:p>
              </p:txBody>
            </p:sp>
            <p:sp>
              <p:nvSpPr>
                <p:cNvPr id="602" name="Oval 601">
                  <a:extLst>
                    <a:ext uri="{FF2B5EF4-FFF2-40B4-BE49-F238E27FC236}">
                      <a16:creationId xmlns:a16="http://schemas.microsoft.com/office/drawing/2014/main" id="{293831F0-F202-FB48-A14D-75D9DA460E37}"/>
                    </a:ext>
                  </a:extLst>
                </p:cNvPr>
                <p:cNvSpPr/>
                <p:nvPr/>
              </p:nvSpPr>
              <p:spPr>
                <a:xfrm>
                  <a:off x="5064310" y="3848093"/>
                  <a:ext cx="144000" cy="144000"/>
                </a:xfrm>
                <a:prstGeom prst="ellipse">
                  <a:avLst/>
                </a:prstGeom>
                <a:solidFill>
                  <a:schemeClr val="accent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0"/>
                    <a:solidFill>
                      <a:schemeClr val="accent1"/>
                    </a:solidFill>
                    <a:effectLst>
                      <a:outerShdw blurRad="38100" dist="25400" dir="5400000" algn="ctr" rotWithShape="0">
                        <a:srgbClr val="6E747A">
                          <a:alpha val="43000"/>
                        </a:srgbClr>
                      </a:outerShdw>
                    </a:effectLst>
                  </a:endParaRPr>
                </a:p>
              </p:txBody>
            </p:sp>
          </p:grpSp>
          <p:sp>
            <p:nvSpPr>
              <p:cNvPr id="599" name="Rectangle 598">
                <a:extLst>
                  <a:ext uri="{FF2B5EF4-FFF2-40B4-BE49-F238E27FC236}">
                    <a16:creationId xmlns:a16="http://schemas.microsoft.com/office/drawing/2014/main" id="{F64D01CD-2D13-FC47-9BC6-F67E1220A529}"/>
                  </a:ext>
                </a:extLst>
              </p:cNvPr>
              <p:cNvSpPr/>
              <p:nvPr/>
            </p:nvSpPr>
            <p:spPr>
              <a:xfrm>
                <a:off x="317734" y="4096671"/>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0"/>
                  <a:solidFill>
                    <a:schemeClr val="accent1"/>
                  </a:solidFill>
                  <a:effectLst>
                    <a:outerShdw blurRad="38100" dist="25400" dir="5400000" algn="ctr" rotWithShape="0">
                      <a:srgbClr val="6E747A">
                        <a:alpha val="43000"/>
                      </a:srgbClr>
                    </a:outerShdw>
                  </a:effectLst>
                </a:endParaRPr>
              </a:p>
            </p:txBody>
          </p:sp>
        </p:grpSp>
        <p:grpSp>
          <p:nvGrpSpPr>
            <p:cNvPr id="592" name="Group 591">
              <a:extLst>
                <a:ext uri="{FF2B5EF4-FFF2-40B4-BE49-F238E27FC236}">
                  <a16:creationId xmlns:a16="http://schemas.microsoft.com/office/drawing/2014/main" id="{75BF0E3A-A220-A142-92AD-6C0EC8893A3D}"/>
                </a:ext>
              </a:extLst>
            </p:cNvPr>
            <p:cNvGrpSpPr/>
            <p:nvPr/>
          </p:nvGrpSpPr>
          <p:grpSpPr>
            <a:xfrm>
              <a:off x="3059440" y="5669955"/>
              <a:ext cx="845511" cy="146091"/>
              <a:chOff x="326134" y="4094580"/>
              <a:chExt cx="845511" cy="146091"/>
            </a:xfrm>
          </p:grpSpPr>
          <p:grpSp>
            <p:nvGrpSpPr>
              <p:cNvPr id="593" name="Group 592">
                <a:extLst>
                  <a:ext uri="{FF2B5EF4-FFF2-40B4-BE49-F238E27FC236}">
                    <a16:creationId xmlns:a16="http://schemas.microsoft.com/office/drawing/2014/main" id="{CCCA17ED-E505-0F48-A970-53758CF0871D}"/>
                  </a:ext>
                </a:extLst>
              </p:cNvPr>
              <p:cNvGrpSpPr/>
              <p:nvPr/>
            </p:nvGrpSpPr>
            <p:grpSpPr>
              <a:xfrm>
                <a:off x="538572" y="4094580"/>
                <a:ext cx="633073" cy="144000"/>
                <a:chOff x="4828174" y="3848093"/>
                <a:chExt cx="633073" cy="144000"/>
              </a:xfrm>
            </p:grpSpPr>
            <p:sp>
              <p:nvSpPr>
                <p:cNvPr id="595" name="Oval 594">
                  <a:extLst>
                    <a:ext uri="{FF2B5EF4-FFF2-40B4-BE49-F238E27FC236}">
                      <a16:creationId xmlns:a16="http://schemas.microsoft.com/office/drawing/2014/main" id="{18CEFD46-2DD3-BB4B-8BC9-55A918A63E99}"/>
                    </a:ext>
                  </a:extLst>
                </p:cNvPr>
                <p:cNvSpPr/>
                <p:nvPr/>
              </p:nvSpPr>
              <p:spPr>
                <a:xfrm>
                  <a:off x="5317247" y="3848093"/>
                  <a:ext cx="144000" cy="144000"/>
                </a:xfrm>
                <a:prstGeom prst="ellipse">
                  <a:avLst/>
                </a:prstGeom>
                <a:solidFill>
                  <a:schemeClr val="accent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0"/>
                    <a:solidFill>
                      <a:schemeClr val="accent1"/>
                    </a:solidFill>
                    <a:effectLst>
                      <a:outerShdw blurRad="38100" dist="25400" dir="5400000" algn="ctr" rotWithShape="0">
                        <a:srgbClr val="6E747A">
                          <a:alpha val="43000"/>
                        </a:srgbClr>
                      </a:outerShdw>
                    </a:effectLst>
                  </a:endParaRPr>
                </a:p>
              </p:txBody>
            </p:sp>
            <p:sp>
              <p:nvSpPr>
                <p:cNvPr id="596" name="Oval 595">
                  <a:extLst>
                    <a:ext uri="{FF2B5EF4-FFF2-40B4-BE49-F238E27FC236}">
                      <a16:creationId xmlns:a16="http://schemas.microsoft.com/office/drawing/2014/main" id="{A207B428-EA53-C544-89C6-AF064E9F8D1A}"/>
                    </a:ext>
                  </a:extLst>
                </p:cNvPr>
                <p:cNvSpPr/>
                <p:nvPr/>
              </p:nvSpPr>
              <p:spPr>
                <a:xfrm>
                  <a:off x="4828174"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0"/>
                    <a:solidFill>
                      <a:schemeClr val="accent1"/>
                    </a:solidFill>
                    <a:effectLst>
                      <a:outerShdw blurRad="38100" dist="25400" dir="5400000" algn="ctr" rotWithShape="0">
                        <a:srgbClr val="6E747A">
                          <a:alpha val="43000"/>
                        </a:srgbClr>
                      </a:outerShdw>
                    </a:effectLst>
                  </a:endParaRPr>
                </a:p>
              </p:txBody>
            </p:sp>
            <p:sp>
              <p:nvSpPr>
                <p:cNvPr id="597" name="Oval 596">
                  <a:extLst>
                    <a:ext uri="{FF2B5EF4-FFF2-40B4-BE49-F238E27FC236}">
                      <a16:creationId xmlns:a16="http://schemas.microsoft.com/office/drawing/2014/main" id="{ED3814A2-E4D3-FE41-AC42-CC53531C58F8}"/>
                    </a:ext>
                  </a:extLst>
                </p:cNvPr>
                <p:cNvSpPr/>
                <p:nvPr/>
              </p:nvSpPr>
              <p:spPr>
                <a:xfrm>
                  <a:off x="5072710" y="3848093"/>
                  <a:ext cx="144000" cy="144000"/>
                </a:xfrm>
                <a:prstGeom prst="ellipse">
                  <a:avLst/>
                </a:prstGeom>
                <a:solidFill>
                  <a:schemeClr val="accent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0"/>
                    <a:solidFill>
                      <a:schemeClr val="accent1"/>
                    </a:solidFill>
                    <a:effectLst>
                      <a:outerShdw blurRad="38100" dist="25400" dir="5400000" algn="ctr" rotWithShape="0">
                        <a:srgbClr val="6E747A">
                          <a:alpha val="43000"/>
                        </a:srgbClr>
                      </a:outerShdw>
                    </a:effectLst>
                  </a:endParaRPr>
                </a:p>
              </p:txBody>
            </p:sp>
          </p:grpSp>
          <p:sp>
            <p:nvSpPr>
              <p:cNvPr id="594" name="Rectangle 593">
                <a:extLst>
                  <a:ext uri="{FF2B5EF4-FFF2-40B4-BE49-F238E27FC236}">
                    <a16:creationId xmlns:a16="http://schemas.microsoft.com/office/drawing/2014/main" id="{BB32388F-1216-1F42-94A7-D6B4B6EF5312}"/>
                  </a:ext>
                </a:extLst>
              </p:cNvPr>
              <p:cNvSpPr/>
              <p:nvPr/>
            </p:nvSpPr>
            <p:spPr>
              <a:xfrm>
                <a:off x="326134" y="4096671"/>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0"/>
                  <a:solidFill>
                    <a:schemeClr val="accent1"/>
                  </a:solidFill>
                  <a:effectLst>
                    <a:outerShdw blurRad="38100" dist="25400" dir="5400000" algn="ctr" rotWithShape="0">
                      <a:srgbClr val="6E747A">
                        <a:alpha val="43000"/>
                      </a:srgbClr>
                    </a:outerShdw>
                  </a:effectLst>
                </a:endParaRPr>
              </a:p>
            </p:txBody>
          </p:sp>
        </p:grpSp>
      </p:grpSp>
      <p:grpSp>
        <p:nvGrpSpPr>
          <p:cNvPr id="603" name="Group 602">
            <a:extLst>
              <a:ext uri="{FF2B5EF4-FFF2-40B4-BE49-F238E27FC236}">
                <a16:creationId xmlns:a16="http://schemas.microsoft.com/office/drawing/2014/main" id="{223DD93C-4DEF-C74A-B788-0C34E378D0E0}"/>
              </a:ext>
            </a:extLst>
          </p:cNvPr>
          <p:cNvGrpSpPr/>
          <p:nvPr/>
        </p:nvGrpSpPr>
        <p:grpSpPr>
          <a:xfrm>
            <a:off x="9289985" y="1696497"/>
            <a:ext cx="845511" cy="146091"/>
            <a:chOff x="321934" y="4094580"/>
            <a:chExt cx="845511" cy="146091"/>
          </a:xfrm>
        </p:grpSpPr>
        <p:grpSp>
          <p:nvGrpSpPr>
            <p:cNvPr id="604" name="Group 603">
              <a:extLst>
                <a:ext uri="{FF2B5EF4-FFF2-40B4-BE49-F238E27FC236}">
                  <a16:creationId xmlns:a16="http://schemas.microsoft.com/office/drawing/2014/main" id="{E708FD15-F29D-924F-A088-D0C0732EAAD9}"/>
                </a:ext>
              </a:extLst>
            </p:cNvPr>
            <p:cNvGrpSpPr/>
            <p:nvPr/>
          </p:nvGrpSpPr>
          <p:grpSpPr>
            <a:xfrm>
              <a:off x="534372" y="4094580"/>
              <a:ext cx="633073" cy="144000"/>
              <a:chOff x="4823974" y="3848093"/>
              <a:chExt cx="633073" cy="144000"/>
            </a:xfrm>
          </p:grpSpPr>
          <p:sp>
            <p:nvSpPr>
              <p:cNvPr id="606" name="Oval 605">
                <a:extLst>
                  <a:ext uri="{FF2B5EF4-FFF2-40B4-BE49-F238E27FC236}">
                    <a16:creationId xmlns:a16="http://schemas.microsoft.com/office/drawing/2014/main" id="{1460418A-539C-394A-B73D-608481D8641F}"/>
                  </a:ext>
                </a:extLst>
              </p:cNvPr>
              <p:cNvSpPr/>
              <p:nvPr/>
            </p:nvSpPr>
            <p:spPr>
              <a:xfrm>
                <a:off x="5313047" y="3848093"/>
                <a:ext cx="144000" cy="144000"/>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0"/>
                  <a:solidFill>
                    <a:schemeClr val="accent1"/>
                  </a:solidFill>
                  <a:effectLst>
                    <a:outerShdw blurRad="38100" dist="25400" dir="5400000" algn="ctr" rotWithShape="0">
                      <a:srgbClr val="6E747A">
                        <a:alpha val="43000"/>
                      </a:srgbClr>
                    </a:outerShdw>
                  </a:effectLst>
                </a:endParaRPr>
              </a:p>
            </p:txBody>
          </p:sp>
          <p:sp>
            <p:nvSpPr>
              <p:cNvPr id="607" name="Oval 606">
                <a:extLst>
                  <a:ext uri="{FF2B5EF4-FFF2-40B4-BE49-F238E27FC236}">
                    <a16:creationId xmlns:a16="http://schemas.microsoft.com/office/drawing/2014/main" id="{FE28910F-AC71-B747-916E-5C4162393D42}"/>
                  </a:ext>
                </a:extLst>
              </p:cNvPr>
              <p:cNvSpPr/>
              <p:nvPr/>
            </p:nvSpPr>
            <p:spPr>
              <a:xfrm>
                <a:off x="4823974"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0"/>
                  <a:solidFill>
                    <a:schemeClr val="accent1"/>
                  </a:solidFill>
                  <a:effectLst>
                    <a:outerShdw blurRad="38100" dist="25400" dir="5400000" algn="ctr" rotWithShape="0">
                      <a:srgbClr val="6E747A">
                        <a:alpha val="43000"/>
                      </a:srgbClr>
                    </a:outerShdw>
                  </a:effectLst>
                </a:endParaRPr>
              </a:p>
            </p:txBody>
          </p:sp>
          <p:sp>
            <p:nvSpPr>
              <p:cNvPr id="608" name="Oval 607">
                <a:extLst>
                  <a:ext uri="{FF2B5EF4-FFF2-40B4-BE49-F238E27FC236}">
                    <a16:creationId xmlns:a16="http://schemas.microsoft.com/office/drawing/2014/main" id="{D15EE1DD-9361-4A44-A7F4-097E9B130249}"/>
                  </a:ext>
                </a:extLst>
              </p:cNvPr>
              <p:cNvSpPr/>
              <p:nvPr/>
            </p:nvSpPr>
            <p:spPr>
              <a:xfrm>
                <a:off x="5068510" y="3848093"/>
                <a:ext cx="144000" cy="144000"/>
              </a:xfrm>
              <a:prstGeom prst="ellipse">
                <a:avLst/>
              </a:prstGeom>
              <a:solidFill>
                <a:srgbClr val="7030A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0"/>
                  <a:solidFill>
                    <a:schemeClr val="accent1"/>
                  </a:solidFill>
                  <a:effectLst>
                    <a:outerShdw blurRad="38100" dist="25400" dir="5400000" algn="ctr" rotWithShape="0">
                      <a:srgbClr val="6E747A">
                        <a:alpha val="43000"/>
                      </a:srgbClr>
                    </a:outerShdw>
                  </a:effectLst>
                </a:endParaRPr>
              </a:p>
            </p:txBody>
          </p:sp>
        </p:grpSp>
        <p:sp>
          <p:nvSpPr>
            <p:cNvPr id="605" name="Rectangle 604">
              <a:extLst>
                <a:ext uri="{FF2B5EF4-FFF2-40B4-BE49-F238E27FC236}">
                  <a16:creationId xmlns:a16="http://schemas.microsoft.com/office/drawing/2014/main" id="{0D0FCEA3-217C-1145-8540-ADF8B030EBFE}"/>
                </a:ext>
              </a:extLst>
            </p:cNvPr>
            <p:cNvSpPr/>
            <p:nvPr/>
          </p:nvSpPr>
          <p:spPr>
            <a:xfrm>
              <a:off x="321934" y="4096671"/>
              <a:ext cx="144000" cy="14400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0"/>
                <a:solidFill>
                  <a:schemeClr val="accent1"/>
                </a:solidFill>
                <a:effectLst>
                  <a:outerShdw blurRad="38100" dist="25400" dir="5400000" algn="ctr" rotWithShape="0">
                    <a:srgbClr val="6E747A">
                      <a:alpha val="43000"/>
                    </a:srgbClr>
                  </a:outerShdw>
                </a:effectLst>
              </a:endParaRPr>
            </a:p>
          </p:txBody>
        </p:sp>
      </p:grpSp>
      <p:grpSp>
        <p:nvGrpSpPr>
          <p:cNvPr id="609" name="Group 608">
            <a:extLst>
              <a:ext uri="{FF2B5EF4-FFF2-40B4-BE49-F238E27FC236}">
                <a16:creationId xmlns:a16="http://schemas.microsoft.com/office/drawing/2014/main" id="{DA040969-F51C-504C-ACAD-461823FD96C5}"/>
              </a:ext>
            </a:extLst>
          </p:cNvPr>
          <p:cNvGrpSpPr/>
          <p:nvPr/>
        </p:nvGrpSpPr>
        <p:grpSpPr>
          <a:xfrm>
            <a:off x="9289985" y="2445721"/>
            <a:ext cx="845511" cy="146091"/>
            <a:chOff x="321934" y="4094580"/>
            <a:chExt cx="845511" cy="146091"/>
          </a:xfrm>
        </p:grpSpPr>
        <p:grpSp>
          <p:nvGrpSpPr>
            <p:cNvPr id="610" name="Group 609">
              <a:extLst>
                <a:ext uri="{FF2B5EF4-FFF2-40B4-BE49-F238E27FC236}">
                  <a16:creationId xmlns:a16="http://schemas.microsoft.com/office/drawing/2014/main" id="{4D1C9942-0AB4-7D42-8389-C2BD82F108ED}"/>
                </a:ext>
              </a:extLst>
            </p:cNvPr>
            <p:cNvGrpSpPr/>
            <p:nvPr/>
          </p:nvGrpSpPr>
          <p:grpSpPr>
            <a:xfrm>
              <a:off x="534372" y="4094580"/>
              <a:ext cx="633073" cy="144000"/>
              <a:chOff x="4823974" y="3848093"/>
              <a:chExt cx="633073" cy="144000"/>
            </a:xfrm>
          </p:grpSpPr>
          <p:sp>
            <p:nvSpPr>
              <p:cNvPr id="612" name="Oval 611">
                <a:extLst>
                  <a:ext uri="{FF2B5EF4-FFF2-40B4-BE49-F238E27FC236}">
                    <a16:creationId xmlns:a16="http://schemas.microsoft.com/office/drawing/2014/main" id="{00FDF712-ABA9-FF4B-97D0-4A0C19FB93D9}"/>
                  </a:ext>
                </a:extLst>
              </p:cNvPr>
              <p:cNvSpPr/>
              <p:nvPr/>
            </p:nvSpPr>
            <p:spPr>
              <a:xfrm>
                <a:off x="5313047" y="3848093"/>
                <a:ext cx="144000" cy="144000"/>
              </a:xfrm>
              <a:prstGeom prst="ellipse">
                <a:avLst/>
              </a:prstGeom>
              <a:solidFill>
                <a:schemeClr val="accent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0"/>
                  <a:solidFill>
                    <a:schemeClr val="accent1"/>
                  </a:solidFill>
                  <a:effectLst>
                    <a:outerShdw blurRad="38100" dist="25400" dir="5400000" algn="ctr" rotWithShape="0">
                      <a:srgbClr val="6E747A">
                        <a:alpha val="43000"/>
                      </a:srgbClr>
                    </a:outerShdw>
                  </a:effectLst>
                </a:endParaRPr>
              </a:p>
            </p:txBody>
          </p:sp>
          <p:sp>
            <p:nvSpPr>
              <p:cNvPr id="613" name="Oval 612">
                <a:extLst>
                  <a:ext uri="{FF2B5EF4-FFF2-40B4-BE49-F238E27FC236}">
                    <a16:creationId xmlns:a16="http://schemas.microsoft.com/office/drawing/2014/main" id="{BF2A9D58-6282-1F40-8F66-09ADF3010C37}"/>
                  </a:ext>
                </a:extLst>
              </p:cNvPr>
              <p:cNvSpPr/>
              <p:nvPr/>
            </p:nvSpPr>
            <p:spPr>
              <a:xfrm>
                <a:off x="4823974"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0"/>
                  <a:solidFill>
                    <a:schemeClr val="accent1"/>
                  </a:solidFill>
                  <a:effectLst>
                    <a:outerShdw blurRad="38100" dist="25400" dir="5400000" algn="ctr" rotWithShape="0">
                      <a:srgbClr val="6E747A">
                        <a:alpha val="43000"/>
                      </a:srgbClr>
                    </a:outerShdw>
                  </a:effectLst>
                </a:endParaRPr>
              </a:p>
            </p:txBody>
          </p:sp>
          <p:sp>
            <p:nvSpPr>
              <p:cNvPr id="614" name="Oval 613">
                <a:extLst>
                  <a:ext uri="{FF2B5EF4-FFF2-40B4-BE49-F238E27FC236}">
                    <a16:creationId xmlns:a16="http://schemas.microsoft.com/office/drawing/2014/main" id="{15933906-4111-DD49-8AFA-F09CC339DCD5}"/>
                  </a:ext>
                </a:extLst>
              </p:cNvPr>
              <p:cNvSpPr/>
              <p:nvPr/>
            </p:nvSpPr>
            <p:spPr>
              <a:xfrm>
                <a:off x="5068510" y="3848093"/>
                <a:ext cx="144000" cy="144000"/>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0"/>
                  <a:solidFill>
                    <a:schemeClr val="accent1"/>
                  </a:solidFill>
                  <a:effectLst>
                    <a:outerShdw blurRad="38100" dist="25400" dir="5400000" algn="ctr" rotWithShape="0">
                      <a:srgbClr val="6E747A">
                        <a:alpha val="43000"/>
                      </a:srgbClr>
                    </a:outerShdw>
                  </a:effectLst>
                </a:endParaRPr>
              </a:p>
            </p:txBody>
          </p:sp>
        </p:grpSp>
        <p:sp>
          <p:nvSpPr>
            <p:cNvPr id="611" name="Rectangle 610">
              <a:extLst>
                <a:ext uri="{FF2B5EF4-FFF2-40B4-BE49-F238E27FC236}">
                  <a16:creationId xmlns:a16="http://schemas.microsoft.com/office/drawing/2014/main" id="{F5CEA192-D601-BE42-9CFC-72FB1A45FBC7}"/>
                </a:ext>
              </a:extLst>
            </p:cNvPr>
            <p:cNvSpPr/>
            <p:nvPr/>
          </p:nvSpPr>
          <p:spPr>
            <a:xfrm>
              <a:off x="321934" y="4096671"/>
              <a:ext cx="144000" cy="144000"/>
            </a:xfrm>
            <a:prstGeom prst="rect">
              <a:avLst/>
            </a:prstGeom>
            <a:solidFill>
              <a:schemeClr val="tx1">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0"/>
                <a:solidFill>
                  <a:schemeClr val="accent1"/>
                </a:solidFill>
                <a:effectLst>
                  <a:outerShdw blurRad="38100" dist="25400" dir="5400000" algn="ctr" rotWithShape="0">
                    <a:srgbClr val="6E747A">
                      <a:alpha val="43000"/>
                    </a:srgbClr>
                  </a:outerShdw>
                </a:effectLst>
              </a:endParaRPr>
            </a:p>
          </p:txBody>
        </p:sp>
      </p:grpSp>
      <p:grpSp>
        <p:nvGrpSpPr>
          <p:cNvPr id="615" name="Group 614">
            <a:extLst>
              <a:ext uri="{FF2B5EF4-FFF2-40B4-BE49-F238E27FC236}">
                <a16:creationId xmlns:a16="http://schemas.microsoft.com/office/drawing/2014/main" id="{7C536DCE-CED5-BF43-A2EA-A36A072A187A}"/>
              </a:ext>
            </a:extLst>
          </p:cNvPr>
          <p:cNvGrpSpPr/>
          <p:nvPr/>
        </p:nvGrpSpPr>
        <p:grpSpPr>
          <a:xfrm>
            <a:off x="9289985" y="2071109"/>
            <a:ext cx="845511" cy="146091"/>
            <a:chOff x="321934" y="4094580"/>
            <a:chExt cx="845511" cy="146091"/>
          </a:xfrm>
        </p:grpSpPr>
        <p:grpSp>
          <p:nvGrpSpPr>
            <p:cNvPr id="616" name="Group 615">
              <a:extLst>
                <a:ext uri="{FF2B5EF4-FFF2-40B4-BE49-F238E27FC236}">
                  <a16:creationId xmlns:a16="http://schemas.microsoft.com/office/drawing/2014/main" id="{5AB3F686-CF7F-EF44-A809-E1C2BE466ECE}"/>
                </a:ext>
              </a:extLst>
            </p:cNvPr>
            <p:cNvGrpSpPr/>
            <p:nvPr/>
          </p:nvGrpSpPr>
          <p:grpSpPr>
            <a:xfrm>
              <a:off x="534372" y="4094580"/>
              <a:ext cx="633073" cy="144000"/>
              <a:chOff x="4823974" y="3848093"/>
              <a:chExt cx="633073" cy="144000"/>
            </a:xfrm>
          </p:grpSpPr>
          <p:sp>
            <p:nvSpPr>
              <p:cNvPr id="618" name="Oval 617">
                <a:extLst>
                  <a:ext uri="{FF2B5EF4-FFF2-40B4-BE49-F238E27FC236}">
                    <a16:creationId xmlns:a16="http://schemas.microsoft.com/office/drawing/2014/main" id="{6A7A1AEF-82B2-334C-B410-A41418B4997A}"/>
                  </a:ext>
                </a:extLst>
              </p:cNvPr>
              <p:cNvSpPr/>
              <p:nvPr/>
            </p:nvSpPr>
            <p:spPr>
              <a:xfrm>
                <a:off x="5313047" y="3848093"/>
                <a:ext cx="144000" cy="144000"/>
              </a:xfrm>
              <a:prstGeom prst="ellipse">
                <a:avLst/>
              </a:prstGeom>
              <a:solidFill>
                <a:schemeClr val="accent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0"/>
                  <a:solidFill>
                    <a:schemeClr val="accent1"/>
                  </a:solidFill>
                  <a:effectLst>
                    <a:outerShdw blurRad="38100" dist="25400" dir="5400000" algn="ctr" rotWithShape="0">
                      <a:srgbClr val="6E747A">
                        <a:alpha val="43000"/>
                      </a:srgbClr>
                    </a:outerShdw>
                  </a:effectLst>
                </a:endParaRPr>
              </a:p>
            </p:txBody>
          </p:sp>
          <p:sp>
            <p:nvSpPr>
              <p:cNvPr id="619" name="Oval 618">
                <a:extLst>
                  <a:ext uri="{FF2B5EF4-FFF2-40B4-BE49-F238E27FC236}">
                    <a16:creationId xmlns:a16="http://schemas.microsoft.com/office/drawing/2014/main" id="{2BF0A39D-7B35-6D4C-8C52-1E396A324541}"/>
                  </a:ext>
                </a:extLst>
              </p:cNvPr>
              <p:cNvSpPr/>
              <p:nvPr/>
            </p:nvSpPr>
            <p:spPr>
              <a:xfrm>
                <a:off x="4823974"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0"/>
                  <a:solidFill>
                    <a:schemeClr val="accent1"/>
                  </a:solidFill>
                  <a:effectLst>
                    <a:outerShdw blurRad="38100" dist="25400" dir="5400000" algn="ctr" rotWithShape="0">
                      <a:srgbClr val="6E747A">
                        <a:alpha val="43000"/>
                      </a:srgbClr>
                    </a:outerShdw>
                  </a:effectLst>
                </a:endParaRPr>
              </a:p>
            </p:txBody>
          </p:sp>
          <p:sp>
            <p:nvSpPr>
              <p:cNvPr id="620" name="Oval 619">
                <a:extLst>
                  <a:ext uri="{FF2B5EF4-FFF2-40B4-BE49-F238E27FC236}">
                    <a16:creationId xmlns:a16="http://schemas.microsoft.com/office/drawing/2014/main" id="{B8660CB7-E90B-BE40-ADAC-360F5D2DC3AE}"/>
                  </a:ext>
                </a:extLst>
              </p:cNvPr>
              <p:cNvSpPr/>
              <p:nvPr/>
            </p:nvSpPr>
            <p:spPr>
              <a:xfrm>
                <a:off x="5068510" y="3848093"/>
                <a:ext cx="144000" cy="144000"/>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0"/>
                  <a:solidFill>
                    <a:schemeClr val="accent1"/>
                  </a:solidFill>
                  <a:effectLst>
                    <a:outerShdw blurRad="38100" dist="25400" dir="5400000" algn="ctr" rotWithShape="0">
                      <a:srgbClr val="6E747A">
                        <a:alpha val="43000"/>
                      </a:srgbClr>
                    </a:outerShdw>
                  </a:effectLst>
                </a:endParaRPr>
              </a:p>
            </p:txBody>
          </p:sp>
        </p:grpSp>
        <p:sp>
          <p:nvSpPr>
            <p:cNvPr id="617" name="Rectangle 616">
              <a:extLst>
                <a:ext uri="{FF2B5EF4-FFF2-40B4-BE49-F238E27FC236}">
                  <a16:creationId xmlns:a16="http://schemas.microsoft.com/office/drawing/2014/main" id="{E3214ADA-2F4A-D240-AC4F-B6FF4705A8AF}"/>
                </a:ext>
              </a:extLst>
            </p:cNvPr>
            <p:cNvSpPr/>
            <p:nvPr/>
          </p:nvSpPr>
          <p:spPr>
            <a:xfrm>
              <a:off x="321934" y="4096671"/>
              <a:ext cx="144000" cy="144000"/>
            </a:xfrm>
            <a:prstGeom prst="rect">
              <a:avLst/>
            </a:prstGeom>
            <a:solidFill>
              <a:schemeClr val="tx1">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0"/>
                <a:solidFill>
                  <a:schemeClr val="accent1"/>
                </a:solidFill>
                <a:effectLst>
                  <a:outerShdw blurRad="38100" dist="25400" dir="5400000" algn="ctr" rotWithShape="0">
                    <a:srgbClr val="6E747A">
                      <a:alpha val="43000"/>
                    </a:srgbClr>
                  </a:outerShdw>
                </a:effectLst>
              </a:endParaRPr>
            </a:p>
          </p:txBody>
        </p:sp>
      </p:grpSp>
      <p:grpSp>
        <p:nvGrpSpPr>
          <p:cNvPr id="621" name="Group 620">
            <a:extLst>
              <a:ext uri="{FF2B5EF4-FFF2-40B4-BE49-F238E27FC236}">
                <a16:creationId xmlns:a16="http://schemas.microsoft.com/office/drawing/2014/main" id="{68FD6BA1-F78F-9C44-8FEB-B0B7FDDA05C3}"/>
              </a:ext>
            </a:extLst>
          </p:cNvPr>
          <p:cNvGrpSpPr/>
          <p:nvPr/>
        </p:nvGrpSpPr>
        <p:grpSpPr>
          <a:xfrm>
            <a:off x="9289985" y="2820333"/>
            <a:ext cx="845511" cy="146091"/>
            <a:chOff x="321934" y="4094580"/>
            <a:chExt cx="845511" cy="146091"/>
          </a:xfrm>
        </p:grpSpPr>
        <p:grpSp>
          <p:nvGrpSpPr>
            <p:cNvPr id="622" name="Group 621">
              <a:extLst>
                <a:ext uri="{FF2B5EF4-FFF2-40B4-BE49-F238E27FC236}">
                  <a16:creationId xmlns:a16="http://schemas.microsoft.com/office/drawing/2014/main" id="{A4850264-2D47-C941-9F4F-2D2C902A9925}"/>
                </a:ext>
              </a:extLst>
            </p:cNvPr>
            <p:cNvGrpSpPr/>
            <p:nvPr/>
          </p:nvGrpSpPr>
          <p:grpSpPr>
            <a:xfrm>
              <a:off x="534372" y="4094580"/>
              <a:ext cx="633073" cy="144000"/>
              <a:chOff x="4823974" y="3848093"/>
              <a:chExt cx="633073" cy="144000"/>
            </a:xfrm>
          </p:grpSpPr>
          <p:sp>
            <p:nvSpPr>
              <p:cNvPr id="624" name="Oval 623">
                <a:extLst>
                  <a:ext uri="{FF2B5EF4-FFF2-40B4-BE49-F238E27FC236}">
                    <a16:creationId xmlns:a16="http://schemas.microsoft.com/office/drawing/2014/main" id="{89637940-B4C9-F542-A35C-87B5CE67FCC2}"/>
                  </a:ext>
                </a:extLst>
              </p:cNvPr>
              <p:cNvSpPr/>
              <p:nvPr/>
            </p:nvSpPr>
            <p:spPr>
              <a:xfrm>
                <a:off x="5313047" y="3848093"/>
                <a:ext cx="144000" cy="144000"/>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0"/>
                  <a:solidFill>
                    <a:schemeClr val="accent1"/>
                  </a:solidFill>
                  <a:effectLst>
                    <a:outerShdw blurRad="38100" dist="25400" dir="5400000" algn="ctr" rotWithShape="0">
                      <a:srgbClr val="6E747A">
                        <a:alpha val="43000"/>
                      </a:srgbClr>
                    </a:outerShdw>
                  </a:effectLst>
                </a:endParaRPr>
              </a:p>
            </p:txBody>
          </p:sp>
          <p:sp>
            <p:nvSpPr>
              <p:cNvPr id="625" name="Oval 624">
                <a:extLst>
                  <a:ext uri="{FF2B5EF4-FFF2-40B4-BE49-F238E27FC236}">
                    <a16:creationId xmlns:a16="http://schemas.microsoft.com/office/drawing/2014/main" id="{70782443-B8F0-3A4A-8D47-AC8878A700FA}"/>
                  </a:ext>
                </a:extLst>
              </p:cNvPr>
              <p:cNvSpPr/>
              <p:nvPr/>
            </p:nvSpPr>
            <p:spPr>
              <a:xfrm>
                <a:off x="4823974"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0"/>
                  <a:solidFill>
                    <a:schemeClr val="accent1"/>
                  </a:solidFill>
                  <a:effectLst>
                    <a:outerShdw blurRad="38100" dist="25400" dir="5400000" algn="ctr" rotWithShape="0">
                      <a:srgbClr val="6E747A">
                        <a:alpha val="43000"/>
                      </a:srgbClr>
                    </a:outerShdw>
                  </a:effectLst>
                </a:endParaRPr>
              </a:p>
            </p:txBody>
          </p:sp>
          <p:sp>
            <p:nvSpPr>
              <p:cNvPr id="626" name="Oval 625">
                <a:extLst>
                  <a:ext uri="{FF2B5EF4-FFF2-40B4-BE49-F238E27FC236}">
                    <a16:creationId xmlns:a16="http://schemas.microsoft.com/office/drawing/2014/main" id="{B21B881A-3D76-5141-8EF3-5D8A7F2EC0E9}"/>
                  </a:ext>
                </a:extLst>
              </p:cNvPr>
              <p:cNvSpPr/>
              <p:nvPr/>
            </p:nvSpPr>
            <p:spPr>
              <a:xfrm>
                <a:off x="5068510" y="3848093"/>
                <a:ext cx="144000" cy="144000"/>
              </a:xfrm>
              <a:prstGeom prst="ellipse">
                <a:avLst/>
              </a:prstGeom>
              <a:solidFill>
                <a:srgbClr val="7030A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0"/>
                  <a:solidFill>
                    <a:schemeClr val="accent1"/>
                  </a:solidFill>
                  <a:effectLst>
                    <a:outerShdw blurRad="38100" dist="25400" dir="5400000" algn="ctr" rotWithShape="0">
                      <a:srgbClr val="6E747A">
                        <a:alpha val="43000"/>
                      </a:srgbClr>
                    </a:outerShdw>
                  </a:effectLst>
                </a:endParaRPr>
              </a:p>
            </p:txBody>
          </p:sp>
        </p:grpSp>
        <p:sp>
          <p:nvSpPr>
            <p:cNvPr id="623" name="Rectangle 622">
              <a:extLst>
                <a:ext uri="{FF2B5EF4-FFF2-40B4-BE49-F238E27FC236}">
                  <a16:creationId xmlns:a16="http://schemas.microsoft.com/office/drawing/2014/main" id="{D04ABC3F-39F5-4247-A3F0-2E0AD07E0D1A}"/>
                </a:ext>
              </a:extLst>
            </p:cNvPr>
            <p:cNvSpPr/>
            <p:nvPr/>
          </p:nvSpPr>
          <p:spPr>
            <a:xfrm>
              <a:off x="321934" y="4096671"/>
              <a:ext cx="144000" cy="14400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0"/>
                <a:solidFill>
                  <a:schemeClr val="accent1"/>
                </a:solidFill>
                <a:effectLst>
                  <a:outerShdw blurRad="38100" dist="25400" dir="5400000" algn="ctr" rotWithShape="0">
                    <a:srgbClr val="6E747A">
                      <a:alpha val="43000"/>
                    </a:srgbClr>
                  </a:outerShdw>
                </a:effectLst>
              </a:endParaRPr>
            </a:p>
          </p:txBody>
        </p:sp>
      </p:grpSp>
      <p:grpSp>
        <p:nvGrpSpPr>
          <p:cNvPr id="627" name="Group 626">
            <a:extLst>
              <a:ext uri="{FF2B5EF4-FFF2-40B4-BE49-F238E27FC236}">
                <a16:creationId xmlns:a16="http://schemas.microsoft.com/office/drawing/2014/main" id="{07061535-03E9-B249-8063-3E7A09DDD3EA}"/>
              </a:ext>
            </a:extLst>
          </p:cNvPr>
          <p:cNvGrpSpPr/>
          <p:nvPr/>
        </p:nvGrpSpPr>
        <p:grpSpPr>
          <a:xfrm>
            <a:off x="9289985" y="3194947"/>
            <a:ext cx="845511" cy="146091"/>
            <a:chOff x="321934" y="4094580"/>
            <a:chExt cx="845511" cy="146091"/>
          </a:xfrm>
        </p:grpSpPr>
        <p:grpSp>
          <p:nvGrpSpPr>
            <p:cNvPr id="628" name="Group 627">
              <a:extLst>
                <a:ext uri="{FF2B5EF4-FFF2-40B4-BE49-F238E27FC236}">
                  <a16:creationId xmlns:a16="http://schemas.microsoft.com/office/drawing/2014/main" id="{B7066DFF-0245-C143-8393-B54775B8490A}"/>
                </a:ext>
              </a:extLst>
            </p:cNvPr>
            <p:cNvGrpSpPr/>
            <p:nvPr/>
          </p:nvGrpSpPr>
          <p:grpSpPr>
            <a:xfrm>
              <a:off x="534372" y="4094580"/>
              <a:ext cx="633073" cy="144000"/>
              <a:chOff x="4823974" y="3848093"/>
              <a:chExt cx="633073" cy="144000"/>
            </a:xfrm>
          </p:grpSpPr>
          <p:sp>
            <p:nvSpPr>
              <p:cNvPr id="630" name="Oval 629">
                <a:extLst>
                  <a:ext uri="{FF2B5EF4-FFF2-40B4-BE49-F238E27FC236}">
                    <a16:creationId xmlns:a16="http://schemas.microsoft.com/office/drawing/2014/main" id="{A31E4F13-533A-A848-97A4-CF8FAB666253}"/>
                  </a:ext>
                </a:extLst>
              </p:cNvPr>
              <p:cNvSpPr/>
              <p:nvPr/>
            </p:nvSpPr>
            <p:spPr>
              <a:xfrm>
                <a:off x="5313047" y="3848093"/>
                <a:ext cx="144000" cy="144000"/>
              </a:xfrm>
              <a:prstGeom prst="ellipse">
                <a:avLst/>
              </a:prstGeom>
              <a:solidFill>
                <a:schemeClr val="accent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0"/>
                  <a:solidFill>
                    <a:schemeClr val="accent1"/>
                  </a:solidFill>
                  <a:effectLst>
                    <a:outerShdw blurRad="38100" dist="25400" dir="5400000" algn="ctr" rotWithShape="0">
                      <a:srgbClr val="6E747A">
                        <a:alpha val="43000"/>
                      </a:srgbClr>
                    </a:outerShdw>
                  </a:effectLst>
                </a:endParaRPr>
              </a:p>
            </p:txBody>
          </p:sp>
          <p:sp>
            <p:nvSpPr>
              <p:cNvPr id="631" name="Oval 630">
                <a:extLst>
                  <a:ext uri="{FF2B5EF4-FFF2-40B4-BE49-F238E27FC236}">
                    <a16:creationId xmlns:a16="http://schemas.microsoft.com/office/drawing/2014/main" id="{DFA1E31E-1C8E-314B-AFF0-D41AFC93A990}"/>
                  </a:ext>
                </a:extLst>
              </p:cNvPr>
              <p:cNvSpPr/>
              <p:nvPr/>
            </p:nvSpPr>
            <p:spPr>
              <a:xfrm>
                <a:off x="4823974"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0"/>
                  <a:solidFill>
                    <a:schemeClr val="accent1"/>
                  </a:solidFill>
                  <a:effectLst>
                    <a:outerShdw blurRad="38100" dist="25400" dir="5400000" algn="ctr" rotWithShape="0">
                      <a:srgbClr val="6E747A">
                        <a:alpha val="43000"/>
                      </a:srgbClr>
                    </a:outerShdw>
                  </a:effectLst>
                </a:endParaRPr>
              </a:p>
            </p:txBody>
          </p:sp>
          <p:sp>
            <p:nvSpPr>
              <p:cNvPr id="632" name="Oval 631">
                <a:extLst>
                  <a:ext uri="{FF2B5EF4-FFF2-40B4-BE49-F238E27FC236}">
                    <a16:creationId xmlns:a16="http://schemas.microsoft.com/office/drawing/2014/main" id="{8A540B3E-ECBD-754B-B015-AE6698BC5E40}"/>
                  </a:ext>
                </a:extLst>
              </p:cNvPr>
              <p:cNvSpPr/>
              <p:nvPr/>
            </p:nvSpPr>
            <p:spPr>
              <a:xfrm>
                <a:off x="5068510" y="3848093"/>
                <a:ext cx="144000" cy="144000"/>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0"/>
                  <a:solidFill>
                    <a:schemeClr val="accent1"/>
                  </a:solidFill>
                  <a:effectLst>
                    <a:outerShdw blurRad="38100" dist="25400" dir="5400000" algn="ctr" rotWithShape="0">
                      <a:srgbClr val="6E747A">
                        <a:alpha val="43000"/>
                      </a:srgbClr>
                    </a:outerShdw>
                  </a:effectLst>
                </a:endParaRPr>
              </a:p>
            </p:txBody>
          </p:sp>
        </p:grpSp>
        <p:sp>
          <p:nvSpPr>
            <p:cNvPr id="629" name="Rectangle 628">
              <a:extLst>
                <a:ext uri="{FF2B5EF4-FFF2-40B4-BE49-F238E27FC236}">
                  <a16:creationId xmlns:a16="http://schemas.microsoft.com/office/drawing/2014/main" id="{C380F69E-F48C-CB4A-9FBB-1F31CE721CB1}"/>
                </a:ext>
              </a:extLst>
            </p:cNvPr>
            <p:cNvSpPr/>
            <p:nvPr/>
          </p:nvSpPr>
          <p:spPr>
            <a:xfrm>
              <a:off x="321934" y="4096671"/>
              <a:ext cx="144000" cy="144000"/>
            </a:xfrm>
            <a:prstGeom prst="rect">
              <a:avLst/>
            </a:prstGeom>
            <a:solidFill>
              <a:schemeClr val="tx1">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0"/>
                <a:solidFill>
                  <a:schemeClr val="accent1"/>
                </a:solidFill>
                <a:effectLst>
                  <a:outerShdw blurRad="38100" dist="25400" dir="5400000" algn="ctr" rotWithShape="0">
                    <a:srgbClr val="6E747A">
                      <a:alpha val="43000"/>
                    </a:srgbClr>
                  </a:outerShdw>
                </a:effectLst>
              </a:endParaRPr>
            </a:p>
          </p:txBody>
        </p:sp>
      </p:grpSp>
      <p:grpSp>
        <p:nvGrpSpPr>
          <p:cNvPr id="633" name="Group 632">
            <a:extLst>
              <a:ext uri="{FF2B5EF4-FFF2-40B4-BE49-F238E27FC236}">
                <a16:creationId xmlns:a16="http://schemas.microsoft.com/office/drawing/2014/main" id="{1C4CEBD0-1095-4842-9F54-342A47461882}"/>
              </a:ext>
            </a:extLst>
          </p:cNvPr>
          <p:cNvGrpSpPr/>
          <p:nvPr/>
        </p:nvGrpSpPr>
        <p:grpSpPr>
          <a:xfrm>
            <a:off x="9289985" y="777461"/>
            <a:ext cx="356438" cy="146091"/>
            <a:chOff x="321934" y="4094580"/>
            <a:chExt cx="356438" cy="146091"/>
          </a:xfrm>
        </p:grpSpPr>
        <p:sp>
          <p:nvSpPr>
            <p:cNvPr id="634" name="Oval 633">
              <a:extLst>
                <a:ext uri="{FF2B5EF4-FFF2-40B4-BE49-F238E27FC236}">
                  <a16:creationId xmlns:a16="http://schemas.microsoft.com/office/drawing/2014/main" id="{C3DD7288-7761-8344-8CD6-EA571F4EAC9E}"/>
                </a:ext>
              </a:extLst>
            </p:cNvPr>
            <p:cNvSpPr/>
            <p:nvPr/>
          </p:nvSpPr>
          <p:spPr>
            <a:xfrm>
              <a:off x="534372" y="4094580"/>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0"/>
                <a:solidFill>
                  <a:schemeClr val="accent1"/>
                </a:solidFill>
                <a:effectLst>
                  <a:outerShdw blurRad="38100" dist="25400" dir="5400000" algn="ctr" rotWithShape="0">
                    <a:srgbClr val="6E747A">
                      <a:alpha val="43000"/>
                    </a:srgbClr>
                  </a:outerShdw>
                </a:effectLst>
              </a:endParaRPr>
            </a:p>
          </p:txBody>
        </p:sp>
        <p:sp>
          <p:nvSpPr>
            <p:cNvPr id="635" name="Rectangle 634">
              <a:extLst>
                <a:ext uri="{FF2B5EF4-FFF2-40B4-BE49-F238E27FC236}">
                  <a16:creationId xmlns:a16="http://schemas.microsoft.com/office/drawing/2014/main" id="{54296563-0E2E-A04C-8517-1EAE32FBFA11}"/>
                </a:ext>
              </a:extLst>
            </p:cNvPr>
            <p:cNvSpPr/>
            <p:nvPr/>
          </p:nvSpPr>
          <p:spPr>
            <a:xfrm>
              <a:off x="321934" y="4096671"/>
              <a:ext cx="144000" cy="1440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n w="0"/>
                <a:solidFill>
                  <a:schemeClr val="accent1"/>
                </a:solidFill>
                <a:effectLst>
                  <a:outerShdw blurRad="38100" dist="25400" dir="5400000" algn="ctr" rotWithShape="0">
                    <a:srgbClr val="6E747A">
                      <a:alpha val="43000"/>
                    </a:srgbClr>
                  </a:outerShdw>
                </a:effectLst>
              </a:endParaRPr>
            </a:p>
          </p:txBody>
        </p:sp>
      </p:grpSp>
      <p:grpSp>
        <p:nvGrpSpPr>
          <p:cNvPr id="739" name="Group 738">
            <a:extLst>
              <a:ext uri="{FF2B5EF4-FFF2-40B4-BE49-F238E27FC236}">
                <a16:creationId xmlns:a16="http://schemas.microsoft.com/office/drawing/2014/main" id="{D7E3AB33-5B85-9441-8946-C48D2C24F2CD}"/>
              </a:ext>
            </a:extLst>
          </p:cNvPr>
          <p:cNvGrpSpPr/>
          <p:nvPr/>
        </p:nvGrpSpPr>
        <p:grpSpPr>
          <a:xfrm>
            <a:off x="9289985" y="1883803"/>
            <a:ext cx="845511" cy="146091"/>
            <a:chOff x="321934" y="4094580"/>
            <a:chExt cx="845511" cy="146091"/>
          </a:xfrm>
        </p:grpSpPr>
        <p:grpSp>
          <p:nvGrpSpPr>
            <p:cNvPr id="740" name="Group 739">
              <a:extLst>
                <a:ext uri="{FF2B5EF4-FFF2-40B4-BE49-F238E27FC236}">
                  <a16:creationId xmlns:a16="http://schemas.microsoft.com/office/drawing/2014/main" id="{B204FC3B-F5F9-0B45-9138-3D7D68B3231A}"/>
                </a:ext>
              </a:extLst>
            </p:cNvPr>
            <p:cNvGrpSpPr/>
            <p:nvPr/>
          </p:nvGrpSpPr>
          <p:grpSpPr>
            <a:xfrm>
              <a:off x="534372" y="4094580"/>
              <a:ext cx="633073" cy="144000"/>
              <a:chOff x="4823974" y="3848093"/>
              <a:chExt cx="633073" cy="144000"/>
            </a:xfrm>
          </p:grpSpPr>
          <p:sp>
            <p:nvSpPr>
              <p:cNvPr id="742" name="Oval 741">
                <a:extLst>
                  <a:ext uri="{FF2B5EF4-FFF2-40B4-BE49-F238E27FC236}">
                    <a16:creationId xmlns:a16="http://schemas.microsoft.com/office/drawing/2014/main" id="{DD2540F9-FEE4-BB4B-B2B6-80E8A9C30DE2}"/>
                  </a:ext>
                </a:extLst>
              </p:cNvPr>
              <p:cNvSpPr/>
              <p:nvPr/>
            </p:nvSpPr>
            <p:spPr>
              <a:xfrm>
                <a:off x="5313047" y="3848093"/>
                <a:ext cx="144000" cy="144000"/>
              </a:xfrm>
              <a:prstGeom prst="ellipse">
                <a:avLst/>
              </a:prstGeom>
              <a:solidFill>
                <a:schemeClr val="accent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0"/>
                  <a:solidFill>
                    <a:schemeClr val="accent1"/>
                  </a:solidFill>
                  <a:effectLst>
                    <a:outerShdw blurRad="38100" dist="25400" dir="5400000" algn="ctr" rotWithShape="0">
                      <a:srgbClr val="6E747A">
                        <a:alpha val="43000"/>
                      </a:srgbClr>
                    </a:outerShdw>
                  </a:effectLst>
                </a:endParaRPr>
              </a:p>
            </p:txBody>
          </p:sp>
          <p:sp>
            <p:nvSpPr>
              <p:cNvPr id="743" name="Oval 742">
                <a:extLst>
                  <a:ext uri="{FF2B5EF4-FFF2-40B4-BE49-F238E27FC236}">
                    <a16:creationId xmlns:a16="http://schemas.microsoft.com/office/drawing/2014/main" id="{F97CF775-D063-9643-9143-DD2BAEF03D57}"/>
                  </a:ext>
                </a:extLst>
              </p:cNvPr>
              <p:cNvSpPr/>
              <p:nvPr/>
            </p:nvSpPr>
            <p:spPr>
              <a:xfrm>
                <a:off x="4823974"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0"/>
                  <a:solidFill>
                    <a:schemeClr val="accent1"/>
                  </a:solidFill>
                  <a:effectLst>
                    <a:outerShdw blurRad="38100" dist="25400" dir="5400000" algn="ctr" rotWithShape="0">
                      <a:srgbClr val="6E747A">
                        <a:alpha val="43000"/>
                      </a:srgbClr>
                    </a:outerShdw>
                  </a:effectLst>
                </a:endParaRPr>
              </a:p>
            </p:txBody>
          </p:sp>
          <p:sp>
            <p:nvSpPr>
              <p:cNvPr id="744" name="Oval 743">
                <a:extLst>
                  <a:ext uri="{FF2B5EF4-FFF2-40B4-BE49-F238E27FC236}">
                    <a16:creationId xmlns:a16="http://schemas.microsoft.com/office/drawing/2014/main" id="{11BD4AC7-F89E-3B4E-828A-150A229F93B0}"/>
                  </a:ext>
                </a:extLst>
              </p:cNvPr>
              <p:cNvSpPr/>
              <p:nvPr/>
            </p:nvSpPr>
            <p:spPr>
              <a:xfrm>
                <a:off x="5068510" y="3848093"/>
                <a:ext cx="144000" cy="144000"/>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0"/>
                  <a:solidFill>
                    <a:schemeClr val="accent1"/>
                  </a:solidFill>
                  <a:effectLst>
                    <a:outerShdw blurRad="38100" dist="25400" dir="5400000" algn="ctr" rotWithShape="0">
                      <a:srgbClr val="6E747A">
                        <a:alpha val="43000"/>
                      </a:srgbClr>
                    </a:outerShdw>
                  </a:effectLst>
                </a:endParaRPr>
              </a:p>
            </p:txBody>
          </p:sp>
        </p:grpSp>
        <p:sp>
          <p:nvSpPr>
            <p:cNvPr id="741" name="Rectangle 740">
              <a:extLst>
                <a:ext uri="{FF2B5EF4-FFF2-40B4-BE49-F238E27FC236}">
                  <a16:creationId xmlns:a16="http://schemas.microsoft.com/office/drawing/2014/main" id="{7779A2F9-8DBA-704E-BA70-05940C055839}"/>
                </a:ext>
              </a:extLst>
            </p:cNvPr>
            <p:cNvSpPr/>
            <p:nvPr/>
          </p:nvSpPr>
          <p:spPr>
            <a:xfrm>
              <a:off x="321934" y="4096671"/>
              <a:ext cx="144000" cy="144000"/>
            </a:xfrm>
            <a:prstGeom prst="rect">
              <a:avLst/>
            </a:prstGeom>
            <a:solidFill>
              <a:schemeClr val="tx1">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0"/>
                <a:solidFill>
                  <a:schemeClr val="accent1"/>
                </a:solidFill>
                <a:effectLst>
                  <a:outerShdw blurRad="38100" dist="25400" dir="5400000" algn="ctr" rotWithShape="0">
                    <a:srgbClr val="6E747A">
                      <a:alpha val="43000"/>
                    </a:srgbClr>
                  </a:outerShdw>
                </a:effectLst>
              </a:endParaRPr>
            </a:p>
          </p:txBody>
        </p:sp>
      </p:grpSp>
      <p:grpSp>
        <p:nvGrpSpPr>
          <p:cNvPr id="745" name="Group 744">
            <a:extLst>
              <a:ext uri="{FF2B5EF4-FFF2-40B4-BE49-F238E27FC236}">
                <a16:creationId xmlns:a16="http://schemas.microsoft.com/office/drawing/2014/main" id="{DEE763B4-7C34-8641-A8CC-8A597E8C015B}"/>
              </a:ext>
            </a:extLst>
          </p:cNvPr>
          <p:cNvGrpSpPr/>
          <p:nvPr/>
        </p:nvGrpSpPr>
        <p:grpSpPr>
          <a:xfrm>
            <a:off x="9289985" y="2258415"/>
            <a:ext cx="845511" cy="146091"/>
            <a:chOff x="321934" y="4094580"/>
            <a:chExt cx="845511" cy="146091"/>
          </a:xfrm>
        </p:grpSpPr>
        <p:grpSp>
          <p:nvGrpSpPr>
            <p:cNvPr id="746" name="Group 745">
              <a:extLst>
                <a:ext uri="{FF2B5EF4-FFF2-40B4-BE49-F238E27FC236}">
                  <a16:creationId xmlns:a16="http://schemas.microsoft.com/office/drawing/2014/main" id="{65738968-C262-2C49-AAA6-D5F276987BB6}"/>
                </a:ext>
              </a:extLst>
            </p:cNvPr>
            <p:cNvGrpSpPr/>
            <p:nvPr/>
          </p:nvGrpSpPr>
          <p:grpSpPr>
            <a:xfrm>
              <a:off x="534372" y="4094580"/>
              <a:ext cx="633073" cy="144000"/>
              <a:chOff x="4823974" y="3848093"/>
              <a:chExt cx="633073" cy="144000"/>
            </a:xfrm>
          </p:grpSpPr>
          <p:sp>
            <p:nvSpPr>
              <p:cNvPr id="748" name="Oval 747">
                <a:extLst>
                  <a:ext uri="{FF2B5EF4-FFF2-40B4-BE49-F238E27FC236}">
                    <a16:creationId xmlns:a16="http://schemas.microsoft.com/office/drawing/2014/main" id="{D7A48631-9078-6F42-8C60-24945661D74E}"/>
                  </a:ext>
                </a:extLst>
              </p:cNvPr>
              <p:cNvSpPr/>
              <p:nvPr/>
            </p:nvSpPr>
            <p:spPr>
              <a:xfrm>
                <a:off x="5313047" y="3848093"/>
                <a:ext cx="144000" cy="144000"/>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0"/>
                  <a:solidFill>
                    <a:schemeClr val="accent1"/>
                  </a:solidFill>
                  <a:effectLst>
                    <a:outerShdw blurRad="38100" dist="25400" dir="5400000" algn="ctr" rotWithShape="0">
                      <a:srgbClr val="6E747A">
                        <a:alpha val="43000"/>
                      </a:srgbClr>
                    </a:outerShdw>
                  </a:effectLst>
                </a:endParaRPr>
              </a:p>
            </p:txBody>
          </p:sp>
          <p:sp>
            <p:nvSpPr>
              <p:cNvPr id="749" name="Oval 748">
                <a:extLst>
                  <a:ext uri="{FF2B5EF4-FFF2-40B4-BE49-F238E27FC236}">
                    <a16:creationId xmlns:a16="http://schemas.microsoft.com/office/drawing/2014/main" id="{37D610E8-8C6C-B145-9F1C-D94B304C3757}"/>
                  </a:ext>
                </a:extLst>
              </p:cNvPr>
              <p:cNvSpPr/>
              <p:nvPr/>
            </p:nvSpPr>
            <p:spPr>
              <a:xfrm>
                <a:off x="4823974"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0"/>
                  <a:solidFill>
                    <a:schemeClr val="accent1"/>
                  </a:solidFill>
                  <a:effectLst>
                    <a:outerShdw blurRad="38100" dist="25400" dir="5400000" algn="ctr" rotWithShape="0">
                      <a:srgbClr val="6E747A">
                        <a:alpha val="43000"/>
                      </a:srgbClr>
                    </a:outerShdw>
                  </a:effectLst>
                </a:endParaRPr>
              </a:p>
            </p:txBody>
          </p:sp>
          <p:sp>
            <p:nvSpPr>
              <p:cNvPr id="750" name="Oval 749">
                <a:extLst>
                  <a:ext uri="{FF2B5EF4-FFF2-40B4-BE49-F238E27FC236}">
                    <a16:creationId xmlns:a16="http://schemas.microsoft.com/office/drawing/2014/main" id="{E4CE9F43-F2F8-1142-8123-C3509246FC0B}"/>
                  </a:ext>
                </a:extLst>
              </p:cNvPr>
              <p:cNvSpPr/>
              <p:nvPr/>
            </p:nvSpPr>
            <p:spPr>
              <a:xfrm>
                <a:off x="5068510" y="3848093"/>
                <a:ext cx="144000" cy="144000"/>
              </a:xfrm>
              <a:prstGeom prst="ellipse">
                <a:avLst/>
              </a:prstGeom>
              <a:solidFill>
                <a:srgbClr val="7030A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0"/>
                  <a:solidFill>
                    <a:schemeClr val="accent1"/>
                  </a:solidFill>
                  <a:effectLst>
                    <a:outerShdw blurRad="38100" dist="25400" dir="5400000" algn="ctr" rotWithShape="0">
                      <a:srgbClr val="6E747A">
                        <a:alpha val="43000"/>
                      </a:srgbClr>
                    </a:outerShdw>
                  </a:effectLst>
                </a:endParaRPr>
              </a:p>
            </p:txBody>
          </p:sp>
        </p:grpSp>
        <p:sp>
          <p:nvSpPr>
            <p:cNvPr id="747" name="Rectangle 746">
              <a:extLst>
                <a:ext uri="{FF2B5EF4-FFF2-40B4-BE49-F238E27FC236}">
                  <a16:creationId xmlns:a16="http://schemas.microsoft.com/office/drawing/2014/main" id="{01B0F7A2-8DF3-F04F-8C05-74EC343E7254}"/>
                </a:ext>
              </a:extLst>
            </p:cNvPr>
            <p:cNvSpPr/>
            <p:nvPr/>
          </p:nvSpPr>
          <p:spPr>
            <a:xfrm>
              <a:off x="321934" y="4096671"/>
              <a:ext cx="144000" cy="14400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0"/>
                <a:solidFill>
                  <a:schemeClr val="accent1"/>
                </a:solidFill>
                <a:effectLst>
                  <a:outerShdw blurRad="38100" dist="25400" dir="5400000" algn="ctr" rotWithShape="0">
                    <a:srgbClr val="6E747A">
                      <a:alpha val="43000"/>
                    </a:srgbClr>
                  </a:outerShdw>
                </a:effectLst>
              </a:endParaRPr>
            </a:p>
          </p:txBody>
        </p:sp>
      </p:grpSp>
      <p:grpSp>
        <p:nvGrpSpPr>
          <p:cNvPr id="751" name="Group 750">
            <a:extLst>
              <a:ext uri="{FF2B5EF4-FFF2-40B4-BE49-F238E27FC236}">
                <a16:creationId xmlns:a16="http://schemas.microsoft.com/office/drawing/2014/main" id="{B05A485E-1DFD-9D41-9AA7-2CB1D75485E7}"/>
              </a:ext>
            </a:extLst>
          </p:cNvPr>
          <p:cNvGrpSpPr/>
          <p:nvPr/>
        </p:nvGrpSpPr>
        <p:grpSpPr>
          <a:xfrm>
            <a:off x="9289985" y="2633027"/>
            <a:ext cx="845511" cy="146091"/>
            <a:chOff x="321934" y="4094580"/>
            <a:chExt cx="845511" cy="146091"/>
          </a:xfrm>
        </p:grpSpPr>
        <p:grpSp>
          <p:nvGrpSpPr>
            <p:cNvPr id="752" name="Group 751">
              <a:extLst>
                <a:ext uri="{FF2B5EF4-FFF2-40B4-BE49-F238E27FC236}">
                  <a16:creationId xmlns:a16="http://schemas.microsoft.com/office/drawing/2014/main" id="{49CB8B37-8801-0D46-B29B-2DEE7BFC9A3F}"/>
                </a:ext>
              </a:extLst>
            </p:cNvPr>
            <p:cNvGrpSpPr/>
            <p:nvPr/>
          </p:nvGrpSpPr>
          <p:grpSpPr>
            <a:xfrm>
              <a:off x="534372" y="4094580"/>
              <a:ext cx="633073" cy="144000"/>
              <a:chOff x="4823974" y="3848093"/>
              <a:chExt cx="633073" cy="144000"/>
            </a:xfrm>
          </p:grpSpPr>
          <p:sp>
            <p:nvSpPr>
              <p:cNvPr id="754" name="Oval 753">
                <a:extLst>
                  <a:ext uri="{FF2B5EF4-FFF2-40B4-BE49-F238E27FC236}">
                    <a16:creationId xmlns:a16="http://schemas.microsoft.com/office/drawing/2014/main" id="{BD7E7999-D17B-3346-9BA9-67EF064764B5}"/>
                  </a:ext>
                </a:extLst>
              </p:cNvPr>
              <p:cNvSpPr/>
              <p:nvPr/>
            </p:nvSpPr>
            <p:spPr>
              <a:xfrm>
                <a:off x="5313047" y="3848093"/>
                <a:ext cx="144000" cy="144000"/>
              </a:xfrm>
              <a:prstGeom prst="ellipse">
                <a:avLst/>
              </a:prstGeom>
              <a:solidFill>
                <a:schemeClr val="accent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0"/>
                  <a:solidFill>
                    <a:schemeClr val="accent1"/>
                  </a:solidFill>
                  <a:effectLst>
                    <a:outerShdw blurRad="38100" dist="25400" dir="5400000" algn="ctr" rotWithShape="0">
                      <a:srgbClr val="6E747A">
                        <a:alpha val="43000"/>
                      </a:srgbClr>
                    </a:outerShdw>
                  </a:effectLst>
                </a:endParaRPr>
              </a:p>
            </p:txBody>
          </p:sp>
          <p:sp>
            <p:nvSpPr>
              <p:cNvPr id="755" name="Oval 754">
                <a:extLst>
                  <a:ext uri="{FF2B5EF4-FFF2-40B4-BE49-F238E27FC236}">
                    <a16:creationId xmlns:a16="http://schemas.microsoft.com/office/drawing/2014/main" id="{E775EEED-20D5-4246-A098-9DC5C5170BF7}"/>
                  </a:ext>
                </a:extLst>
              </p:cNvPr>
              <p:cNvSpPr/>
              <p:nvPr/>
            </p:nvSpPr>
            <p:spPr>
              <a:xfrm>
                <a:off x="4823974"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0"/>
                  <a:solidFill>
                    <a:schemeClr val="accent1"/>
                  </a:solidFill>
                  <a:effectLst>
                    <a:outerShdw blurRad="38100" dist="25400" dir="5400000" algn="ctr" rotWithShape="0">
                      <a:srgbClr val="6E747A">
                        <a:alpha val="43000"/>
                      </a:srgbClr>
                    </a:outerShdw>
                  </a:effectLst>
                </a:endParaRPr>
              </a:p>
            </p:txBody>
          </p:sp>
          <p:sp>
            <p:nvSpPr>
              <p:cNvPr id="756" name="Oval 755">
                <a:extLst>
                  <a:ext uri="{FF2B5EF4-FFF2-40B4-BE49-F238E27FC236}">
                    <a16:creationId xmlns:a16="http://schemas.microsoft.com/office/drawing/2014/main" id="{292C84F6-DA17-104E-A40A-00D3C4EBF601}"/>
                  </a:ext>
                </a:extLst>
              </p:cNvPr>
              <p:cNvSpPr/>
              <p:nvPr/>
            </p:nvSpPr>
            <p:spPr>
              <a:xfrm>
                <a:off x="5068510" y="3848093"/>
                <a:ext cx="144000" cy="144000"/>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0"/>
                  <a:solidFill>
                    <a:schemeClr val="accent1"/>
                  </a:solidFill>
                  <a:effectLst>
                    <a:outerShdw blurRad="38100" dist="25400" dir="5400000" algn="ctr" rotWithShape="0">
                      <a:srgbClr val="6E747A">
                        <a:alpha val="43000"/>
                      </a:srgbClr>
                    </a:outerShdw>
                  </a:effectLst>
                </a:endParaRPr>
              </a:p>
            </p:txBody>
          </p:sp>
        </p:grpSp>
        <p:sp>
          <p:nvSpPr>
            <p:cNvPr id="753" name="Rectangle 752">
              <a:extLst>
                <a:ext uri="{FF2B5EF4-FFF2-40B4-BE49-F238E27FC236}">
                  <a16:creationId xmlns:a16="http://schemas.microsoft.com/office/drawing/2014/main" id="{8C749178-2AB7-B243-A782-71B7521DD56C}"/>
                </a:ext>
              </a:extLst>
            </p:cNvPr>
            <p:cNvSpPr/>
            <p:nvPr/>
          </p:nvSpPr>
          <p:spPr>
            <a:xfrm>
              <a:off x="321934" y="4096671"/>
              <a:ext cx="144000" cy="144000"/>
            </a:xfrm>
            <a:prstGeom prst="rect">
              <a:avLst/>
            </a:prstGeom>
            <a:solidFill>
              <a:schemeClr val="tx1">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0"/>
                <a:solidFill>
                  <a:schemeClr val="accent1"/>
                </a:solidFill>
                <a:effectLst>
                  <a:outerShdw blurRad="38100" dist="25400" dir="5400000" algn="ctr" rotWithShape="0">
                    <a:srgbClr val="6E747A">
                      <a:alpha val="43000"/>
                    </a:srgbClr>
                  </a:outerShdw>
                </a:effectLst>
              </a:endParaRPr>
            </a:p>
          </p:txBody>
        </p:sp>
      </p:grpSp>
      <p:grpSp>
        <p:nvGrpSpPr>
          <p:cNvPr id="757" name="Group 756">
            <a:extLst>
              <a:ext uri="{FF2B5EF4-FFF2-40B4-BE49-F238E27FC236}">
                <a16:creationId xmlns:a16="http://schemas.microsoft.com/office/drawing/2014/main" id="{E7005A91-BAF5-AF43-A7D1-ADC51C201060}"/>
              </a:ext>
            </a:extLst>
          </p:cNvPr>
          <p:cNvGrpSpPr/>
          <p:nvPr/>
        </p:nvGrpSpPr>
        <p:grpSpPr>
          <a:xfrm>
            <a:off x="9289985" y="3007639"/>
            <a:ext cx="845511" cy="146091"/>
            <a:chOff x="321934" y="4094580"/>
            <a:chExt cx="845511" cy="146091"/>
          </a:xfrm>
        </p:grpSpPr>
        <p:grpSp>
          <p:nvGrpSpPr>
            <p:cNvPr id="758" name="Group 757">
              <a:extLst>
                <a:ext uri="{FF2B5EF4-FFF2-40B4-BE49-F238E27FC236}">
                  <a16:creationId xmlns:a16="http://schemas.microsoft.com/office/drawing/2014/main" id="{2A3A623D-184F-CF48-B31B-9533125E55D9}"/>
                </a:ext>
              </a:extLst>
            </p:cNvPr>
            <p:cNvGrpSpPr/>
            <p:nvPr/>
          </p:nvGrpSpPr>
          <p:grpSpPr>
            <a:xfrm>
              <a:off x="534372" y="4094580"/>
              <a:ext cx="633073" cy="144000"/>
              <a:chOff x="4823974" y="3848093"/>
              <a:chExt cx="633073" cy="144000"/>
            </a:xfrm>
          </p:grpSpPr>
          <p:sp>
            <p:nvSpPr>
              <p:cNvPr id="760" name="Oval 759">
                <a:extLst>
                  <a:ext uri="{FF2B5EF4-FFF2-40B4-BE49-F238E27FC236}">
                    <a16:creationId xmlns:a16="http://schemas.microsoft.com/office/drawing/2014/main" id="{2DC46ED1-48DD-9944-B2A3-A015F5DE5CD5}"/>
                  </a:ext>
                </a:extLst>
              </p:cNvPr>
              <p:cNvSpPr/>
              <p:nvPr/>
            </p:nvSpPr>
            <p:spPr>
              <a:xfrm>
                <a:off x="5313047" y="3848093"/>
                <a:ext cx="144000" cy="144000"/>
              </a:xfrm>
              <a:prstGeom prst="ellipse">
                <a:avLst/>
              </a:prstGeom>
              <a:solidFill>
                <a:schemeClr val="accent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0"/>
                  <a:solidFill>
                    <a:schemeClr val="accent1"/>
                  </a:solidFill>
                  <a:effectLst>
                    <a:outerShdw blurRad="38100" dist="25400" dir="5400000" algn="ctr" rotWithShape="0">
                      <a:srgbClr val="6E747A">
                        <a:alpha val="43000"/>
                      </a:srgbClr>
                    </a:outerShdw>
                  </a:effectLst>
                </a:endParaRPr>
              </a:p>
            </p:txBody>
          </p:sp>
          <p:sp>
            <p:nvSpPr>
              <p:cNvPr id="761" name="Oval 760">
                <a:extLst>
                  <a:ext uri="{FF2B5EF4-FFF2-40B4-BE49-F238E27FC236}">
                    <a16:creationId xmlns:a16="http://schemas.microsoft.com/office/drawing/2014/main" id="{C108C4DC-3997-A947-A010-8A7EA351B2CB}"/>
                  </a:ext>
                </a:extLst>
              </p:cNvPr>
              <p:cNvSpPr/>
              <p:nvPr/>
            </p:nvSpPr>
            <p:spPr>
              <a:xfrm>
                <a:off x="4823974" y="3848093"/>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0"/>
                  <a:solidFill>
                    <a:schemeClr val="accent1"/>
                  </a:solidFill>
                  <a:effectLst>
                    <a:outerShdw blurRad="38100" dist="25400" dir="5400000" algn="ctr" rotWithShape="0">
                      <a:srgbClr val="6E747A">
                        <a:alpha val="43000"/>
                      </a:srgbClr>
                    </a:outerShdw>
                  </a:effectLst>
                </a:endParaRPr>
              </a:p>
            </p:txBody>
          </p:sp>
          <p:sp>
            <p:nvSpPr>
              <p:cNvPr id="762" name="Oval 761">
                <a:extLst>
                  <a:ext uri="{FF2B5EF4-FFF2-40B4-BE49-F238E27FC236}">
                    <a16:creationId xmlns:a16="http://schemas.microsoft.com/office/drawing/2014/main" id="{C79B0933-9E58-DB47-AC72-318A458D1D60}"/>
                  </a:ext>
                </a:extLst>
              </p:cNvPr>
              <p:cNvSpPr/>
              <p:nvPr/>
            </p:nvSpPr>
            <p:spPr>
              <a:xfrm>
                <a:off x="5068510" y="3848093"/>
                <a:ext cx="144000" cy="144000"/>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0"/>
                  <a:solidFill>
                    <a:schemeClr val="accent1"/>
                  </a:solidFill>
                  <a:effectLst>
                    <a:outerShdw blurRad="38100" dist="25400" dir="5400000" algn="ctr" rotWithShape="0">
                      <a:srgbClr val="6E747A">
                        <a:alpha val="43000"/>
                      </a:srgbClr>
                    </a:outerShdw>
                  </a:effectLst>
                </a:endParaRPr>
              </a:p>
            </p:txBody>
          </p:sp>
        </p:grpSp>
        <p:sp>
          <p:nvSpPr>
            <p:cNvPr id="759" name="Rectangle 758">
              <a:extLst>
                <a:ext uri="{FF2B5EF4-FFF2-40B4-BE49-F238E27FC236}">
                  <a16:creationId xmlns:a16="http://schemas.microsoft.com/office/drawing/2014/main" id="{131AC7A4-0AF4-6F4A-AF48-7AD421206E4E}"/>
                </a:ext>
              </a:extLst>
            </p:cNvPr>
            <p:cNvSpPr/>
            <p:nvPr/>
          </p:nvSpPr>
          <p:spPr>
            <a:xfrm>
              <a:off x="321934" y="4096671"/>
              <a:ext cx="144000" cy="144000"/>
            </a:xfrm>
            <a:prstGeom prst="rect">
              <a:avLst/>
            </a:prstGeom>
            <a:solidFill>
              <a:schemeClr val="tx1">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0"/>
                <a:solidFill>
                  <a:schemeClr val="accent1"/>
                </a:solidFill>
                <a:effectLst>
                  <a:outerShdw blurRad="38100" dist="25400" dir="5400000" algn="ctr" rotWithShape="0">
                    <a:srgbClr val="6E747A">
                      <a:alpha val="43000"/>
                    </a:srgbClr>
                  </a:outerShdw>
                </a:effectLst>
              </a:endParaRPr>
            </a:p>
          </p:txBody>
        </p:sp>
      </p:grpSp>
      <p:grpSp>
        <p:nvGrpSpPr>
          <p:cNvPr id="339" name="Group 338">
            <a:extLst>
              <a:ext uri="{FF2B5EF4-FFF2-40B4-BE49-F238E27FC236}">
                <a16:creationId xmlns:a16="http://schemas.microsoft.com/office/drawing/2014/main" id="{49A5A978-17F5-7D43-ADB7-1EB16D80BCB9}"/>
              </a:ext>
            </a:extLst>
          </p:cNvPr>
          <p:cNvGrpSpPr/>
          <p:nvPr/>
        </p:nvGrpSpPr>
        <p:grpSpPr>
          <a:xfrm>
            <a:off x="3121981" y="2946212"/>
            <a:ext cx="633073" cy="144000"/>
            <a:chOff x="3090267" y="3235296"/>
            <a:chExt cx="633073" cy="144000"/>
          </a:xfrm>
        </p:grpSpPr>
        <p:sp>
          <p:nvSpPr>
            <p:cNvPr id="340" name="Oval 339">
              <a:extLst>
                <a:ext uri="{FF2B5EF4-FFF2-40B4-BE49-F238E27FC236}">
                  <a16:creationId xmlns:a16="http://schemas.microsoft.com/office/drawing/2014/main" id="{AF0AF533-47E1-0F4A-A2AB-73236DEB0ADC}"/>
                </a:ext>
              </a:extLst>
            </p:cNvPr>
            <p:cNvSpPr/>
            <p:nvPr/>
          </p:nvSpPr>
          <p:spPr>
            <a:xfrm>
              <a:off x="3579340" y="3235296"/>
              <a:ext cx="144000" cy="144000"/>
            </a:xfrm>
            <a:prstGeom prst="ellipse">
              <a:avLst/>
            </a:prstGeom>
            <a:solidFill>
              <a:schemeClr val="accent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1" name="Oval 340">
              <a:extLst>
                <a:ext uri="{FF2B5EF4-FFF2-40B4-BE49-F238E27FC236}">
                  <a16:creationId xmlns:a16="http://schemas.microsoft.com/office/drawing/2014/main" id="{656DA74F-C0B3-3E49-8655-DB4527439F14}"/>
                </a:ext>
              </a:extLst>
            </p:cNvPr>
            <p:cNvSpPr/>
            <p:nvPr/>
          </p:nvSpPr>
          <p:spPr>
            <a:xfrm>
              <a:off x="3090267" y="3235296"/>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2" name="Oval 341">
              <a:extLst>
                <a:ext uri="{FF2B5EF4-FFF2-40B4-BE49-F238E27FC236}">
                  <a16:creationId xmlns:a16="http://schemas.microsoft.com/office/drawing/2014/main" id="{1BB02B31-4C99-5743-A4D4-85EEDF48246A}"/>
                </a:ext>
              </a:extLst>
            </p:cNvPr>
            <p:cNvSpPr/>
            <p:nvPr/>
          </p:nvSpPr>
          <p:spPr>
            <a:xfrm>
              <a:off x="3334803" y="3235296"/>
              <a:ext cx="144000" cy="144000"/>
            </a:xfrm>
            <a:prstGeom prst="ellipse">
              <a:avLst/>
            </a:prstGeom>
            <a:solidFill>
              <a:schemeClr val="accent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43" name="Group 342">
            <a:extLst>
              <a:ext uri="{FF2B5EF4-FFF2-40B4-BE49-F238E27FC236}">
                <a16:creationId xmlns:a16="http://schemas.microsoft.com/office/drawing/2014/main" id="{97946DAF-DD23-CE4D-B658-6C1F987C2917}"/>
              </a:ext>
            </a:extLst>
          </p:cNvPr>
          <p:cNvGrpSpPr/>
          <p:nvPr/>
        </p:nvGrpSpPr>
        <p:grpSpPr>
          <a:xfrm>
            <a:off x="5117237" y="2858795"/>
            <a:ext cx="633073" cy="144000"/>
            <a:chOff x="5054840" y="3420946"/>
            <a:chExt cx="633073" cy="144000"/>
          </a:xfrm>
        </p:grpSpPr>
        <p:sp>
          <p:nvSpPr>
            <p:cNvPr id="344" name="Oval 343">
              <a:extLst>
                <a:ext uri="{FF2B5EF4-FFF2-40B4-BE49-F238E27FC236}">
                  <a16:creationId xmlns:a16="http://schemas.microsoft.com/office/drawing/2014/main" id="{A2C00A55-FB4E-EE4A-BF72-ED675D6FE01A}"/>
                </a:ext>
              </a:extLst>
            </p:cNvPr>
            <p:cNvSpPr/>
            <p:nvPr/>
          </p:nvSpPr>
          <p:spPr>
            <a:xfrm>
              <a:off x="5543913" y="3420946"/>
              <a:ext cx="144000" cy="144000"/>
            </a:xfrm>
            <a:prstGeom prst="ellipse">
              <a:avLst/>
            </a:prstGeom>
            <a:solidFill>
              <a:schemeClr val="accent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5" name="Oval 344">
              <a:extLst>
                <a:ext uri="{FF2B5EF4-FFF2-40B4-BE49-F238E27FC236}">
                  <a16:creationId xmlns:a16="http://schemas.microsoft.com/office/drawing/2014/main" id="{E815849F-4CC8-F549-8C20-F35274BC95C2}"/>
                </a:ext>
              </a:extLst>
            </p:cNvPr>
            <p:cNvSpPr/>
            <p:nvPr/>
          </p:nvSpPr>
          <p:spPr>
            <a:xfrm>
              <a:off x="5054840" y="3420946"/>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6" name="Oval 345">
              <a:extLst>
                <a:ext uri="{FF2B5EF4-FFF2-40B4-BE49-F238E27FC236}">
                  <a16:creationId xmlns:a16="http://schemas.microsoft.com/office/drawing/2014/main" id="{F5C01D8E-4C09-AF41-A6AE-32E2CDAF691E}"/>
                </a:ext>
              </a:extLst>
            </p:cNvPr>
            <p:cNvSpPr/>
            <p:nvPr/>
          </p:nvSpPr>
          <p:spPr>
            <a:xfrm>
              <a:off x="5299376" y="3420946"/>
              <a:ext cx="144000" cy="144000"/>
            </a:xfrm>
            <a:prstGeom prst="ellipse">
              <a:avLst/>
            </a:prstGeom>
            <a:solidFill>
              <a:schemeClr val="accent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47" name="Group 346">
            <a:extLst>
              <a:ext uri="{FF2B5EF4-FFF2-40B4-BE49-F238E27FC236}">
                <a16:creationId xmlns:a16="http://schemas.microsoft.com/office/drawing/2014/main" id="{834E025E-718E-0949-9449-B2AC011EBD5C}"/>
              </a:ext>
            </a:extLst>
          </p:cNvPr>
          <p:cNvGrpSpPr/>
          <p:nvPr/>
        </p:nvGrpSpPr>
        <p:grpSpPr>
          <a:xfrm>
            <a:off x="6284575" y="2858795"/>
            <a:ext cx="633073" cy="144000"/>
            <a:chOff x="5872254" y="3407096"/>
            <a:chExt cx="633073" cy="144000"/>
          </a:xfrm>
        </p:grpSpPr>
        <p:sp>
          <p:nvSpPr>
            <p:cNvPr id="348" name="Oval 347">
              <a:extLst>
                <a:ext uri="{FF2B5EF4-FFF2-40B4-BE49-F238E27FC236}">
                  <a16:creationId xmlns:a16="http://schemas.microsoft.com/office/drawing/2014/main" id="{053CA4E5-13D9-B446-A168-B689DD9D2213}"/>
                </a:ext>
              </a:extLst>
            </p:cNvPr>
            <p:cNvSpPr/>
            <p:nvPr/>
          </p:nvSpPr>
          <p:spPr>
            <a:xfrm>
              <a:off x="6361327" y="3407096"/>
              <a:ext cx="144000" cy="144000"/>
            </a:xfrm>
            <a:prstGeom prst="ellipse">
              <a:avLst/>
            </a:prstGeom>
            <a:solidFill>
              <a:schemeClr val="accent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9" name="Oval 348">
              <a:extLst>
                <a:ext uri="{FF2B5EF4-FFF2-40B4-BE49-F238E27FC236}">
                  <a16:creationId xmlns:a16="http://schemas.microsoft.com/office/drawing/2014/main" id="{4C8E232A-8C02-B94C-969B-AD77D05DF5D3}"/>
                </a:ext>
              </a:extLst>
            </p:cNvPr>
            <p:cNvSpPr/>
            <p:nvPr/>
          </p:nvSpPr>
          <p:spPr>
            <a:xfrm>
              <a:off x="5872254" y="3407096"/>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0" name="Oval 349">
              <a:extLst>
                <a:ext uri="{FF2B5EF4-FFF2-40B4-BE49-F238E27FC236}">
                  <a16:creationId xmlns:a16="http://schemas.microsoft.com/office/drawing/2014/main" id="{4E648A7B-7331-044D-9FF9-15668705D9E6}"/>
                </a:ext>
              </a:extLst>
            </p:cNvPr>
            <p:cNvSpPr/>
            <p:nvPr/>
          </p:nvSpPr>
          <p:spPr>
            <a:xfrm>
              <a:off x="6116790" y="3407096"/>
              <a:ext cx="144000" cy="144000"/>
            </a:xfrm>
            <a:prstGeom prst="ellipse">
              <a:avLst/>
            </a:prstGeom>
            <a:solidFill>
              <a:schemeClr val="accent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51" name="Group 350">
            <a:extLst>
              <a:ext uri="{FF2B5EF4-FFF2-40B4-BE49-F238E27FC236}">
                <a16:creationId xmlns:a16="http://schemas.microsoft.com/office/drawing/2014/main" id="{E97D7314-8666-4D4F-94B8-EC5F2FE71072}"/>
              </a:ext>
            </a:extLst>
          </p:cNvPr>
          <p:cNvGrpSpPr/>
          <p:nvPr/>
        </p:nvGrpSpPr>
        <p:grpSpPr>
          <a:xfrm>
            <a:off x="8164279" y="2946212"/>
            <a:ext cx="633073" cy="144000"/>
            <a:chOff x="7836827" y="3226996"/>
            <a:chExt cx="633073" cy="144000"/>
          </a:xfrm>
        </p:grpSpPr>
        <p:sp>
          <p:nvSpPr>
            <p:cNvPr id="352" name="Oval 351">
              <a:extLst>
                <a:ext uri="{FF2B5EF4-FFF2-40B4-BE49-F238E27FC236}">
                  <a16:creationId xmlns:a16="http://schemas.microsoft.com/office/drawing/2014/main" id="{B371B027-A39C-9B42-AA3A-6EEF8FA4A45C}"/>
                </a:ext>
              </a:extLst>
            </p:cNvPr>
            <p:cNvSpPr/>
            <p:nvPr/>
          </p:nvSpPr>
          <p:spPr>
            <a:xfrm>
              <a:off x="8325900" y="3226996"/>
              <a:ext cx="144000" cy="144000"/>
            </a:xfrm>
            <a:prstGeom prst="ellipse">
              <a:avLst/>
            </a:prstGeom>
            <a:solidFill>
              <a:schemeClr val="accent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3" name="Oval 352">
              <a:extLst>
                <a:ext uri="{FF2B5EF4-FFF2-40B4-BE49-F238E27FC236}">
                  <a16:creationId xmlns:a16="http://schemas.microsoft.com/office/drawing/2014/main" id="{6598B63D-839D-3440-A1E2-F3ADBC6E48A4}"/>
                </a:ext>
              </a:extLst>
            </p:cNvPr>
            <p:cNvSpPr/>
            <p:nvPr/>
          </p:nvSpPr>
          <p:spPr>
            <a:xfrm>
              <a:off x="7836827" y="3226996"/>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4" name="Oval 353">
              <a:extLst>
                <a:ext uri="{FF2B5EF4-FFF2-40B4-BE49-F238E27FC236}">
                  <a16:creationId xmlns:a16="http://schemas.microsoft.com/office/drawing/2014/main" id="{5ABC0489-F320-C643-B109-9CC622D49A81}"/>
                </a:ext>
              </a:extLst>
            </p:cNvPr>
            <p:cNvSpPr/>
            <p:nvPr/>
          </p:nvSpPr>
          <p:spPr>
            <a:xfrm>
              <a:off x="8081363" y="3226996"/>
              <a:ext cx="144000" cy="144000"/>
            </a:xfrm>
            <a:prstGeom prst="ellipse">
              <a:avLst/>
            </a:prstGeom>
            <a:solidFill>
              <a:schemeClr val="accent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55" name="Group 354">
            <a:extLst>
              <a:ext uri="{FF2B5EF4-FFF2-40B4-BE49-F238E27FC236}">
                <a16:creationId xmlns:a16="http://schemas.microsoft.com/office/drawing/2014/main" id="{E4017FCA-B630-284F-9048-8E7B4A8526F1}"/>
              </a:ext>
            </a:extLst>
          </p:cNvPr>
          <p:cNvGrpSpPr/>
          <p:nvPr/>
        </p:nvGrpSpPr>
        <p:grpSpPr>
          <a:xfrm>
            <a:off x="1772794" y="3874364"/>
            <a:ext cx="633073" cy="144000"/>
            <a:chOff x="4823974" y="3848093"/>
            <a:chExt cx="633073" cy="144000"/>
          </a:xfrm>
          <a:solidFill>
            <a:srgbClr val="FFC000"/>
          </a:solidFill>
        </p:grpSpPr>
        <p:sp>
          <p:nvSpPr>
            <p:cNvPr id="356" name="Oval 355">
              <a:extLst>
                <a:ext uri="{FF2B5EF4-FFF2-40B4-BE49-F238E27FC236}">
                  <a16:creationId xmlns:a16="http://schemas.microsoft.com/office/drawing/2014/main" id="{9C9BBA57-65B3-9E42-AA56-D6D3C3C7FE1F}"/>
                </a:ext>
              </a:extLst>
            </p:cNvPr>
            <p:cNvSpPr/>
            <p:nvPr/>
          </p:nvSpPr>
          <p:spPr>
            <a:xfrm>
              <a:off x="5313047" y="3848093"/>
              <a:ext cx="144000" cy="144000"/>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7" name="Oval 356">
              <a:extLst>
                <a:ext uri="{FF2B5EF4-FFF2-40B4-BE49-F238E27FC236}">
                  <a16:creationId xmlns:a16="http://schemas.microsoft.com/office/drawing/2014/main" id="{816EF633-122F-AC4B-8598-C166B2970555}"/>
                </a:ext>
              </a:extLst>
            </p:cNvPr>
            <p:cNvSpPr/>
            <p:nvPr/>
          </p:nvSpPr>
          <p:spPr>
            <a:xfrm>
              <a:off x="4823974" y="3848093"/>
              <a:ext cx="144000" cy="144000"/>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8" name="Oval 357">
              <a:extLst>
                <a:ext uri="{FF2B5EF4-FFF2-40B4-BE49-F238E27FC236}">
                  <a16:creationId xmlns:a16="http://schemas.microsoft.com/office/drawing/2014/main" id="{F32AECC2-9D0B-DC48-91BF-CEA6399CC9B8}"/>
                </a:ext>
              </a:extLst>
            </p:cNvPr>
            <p:cNvSpPr/>
            <p:nvPr/>
          </p:nvSpPr>
          <p:spPr>
            <a:xfrm>
              <a:off x="5068510" y="3848093"/>
              <a:ext cx="144000" cy="144000"/>
            </a:xfrm>
            <a:prstGeom prst="ellipse">
              <a:avLst/>
            </a:prstGeom>
            <a:solidFill>
              <a:srgbClr val="7030A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59" name="Group 358">
            <a:extLst>
              <a:ext uri="{FF2B5EF4-FFF2-40B4-BE49-F238E27FC236}">
                <a16:creationId xmlns:a16="http://schemas.microsoft.com/office/drawing/2014/main" id="{EA4E5925-7F66-454E-BDE9-90DEB497FA55}"/>
              </a:ext>
            </a:extLst>
          </p:cNvPr>
          <p:cNvGrpSpPr/>
          <p:nvPr/>
        </p:nvGrpSpPr>
        <p:grpSpPr>
          <a:xfrm>
            <a:off x="10892281" y="3871956"/>
            <a:ext cx="633073" cy="144000"/>
            <a:chOff x="4823974" y="3848093"/>
            <a:chExt cx="633073" cy="144000"/>
          </a:xfrm>
          <a:solidFill>
            <a:srgbClr val="FFC000"/>
          </a:solidFill>
        </p:grpSpPr>
        <p:sp>
          <p:nvSpPr>
            <p:cNvPr id="360" name="Oval 359">
              <a:extLst>
                <a:ext uri="{FF2B5EF4-FFF2-40B4-BE49-F238E27FC236}">
                  <a16:creationId xmlns:a16="http://schemas.microsoft.com/office/drawing/2014/main" id="{FF638459-1165-9545-BF9F-9C7A8A1B890B}"/>
                </a:ext>
              </a:extLst>
            </p:cNvPr>
            <p:cNvSpPr/>
            <p:nvPr/>
          </p:nvSpPr>
          <p:spPr>
            <a:xfrm>
              <a:off x="5313047" y="3848093"/>
              <a:ext cx="144000" cy="144000"/>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1" name="Oval 360">
              <a:extLst>
                <a:ext uri="{FF2B5EF4-FFF2-40B4-BE49-F238E27FC236}">
                  <a16:creationId xmlns:a16="http://schemas.microsoft.com/office/drawing/2014/main" id="{81B8A66E-F8FD-0245-8008-82FC8151B907}"/>
                </a:ext>
              </a:extLst>
            </p:cNvPr>
            <p:cNvSpPr/>
            <p:nvPr/>
          </p:nvSpPr>
          <p:spPr>
            <a:xfrm>
              <a:off x="4823974" y="3848093"/>
              <a:ext cx="144000" cy="144000"/>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2" name="Oval 361">
              <a:extLst>
                <a:ext uri="{FF2B5EF4-FFF2-40B4-BE49-F238E27FC236}">
                  <a16:creationId xmlns:a16="http://schemas.microsoft.com/office/drawing/2014/main" id="{ED1658FF-216E-C848-B73F-F4506AE9889A}"/>
                </a:ext>
              </a:extLst>
            </p:cNvPr>
            <p:cNvSpPr/>
            <p:nvPr/>
          </p:nvSpPr>
          <p:spPr>
            <a:xfrm>
              <a:off x="5068510" y="3848093"/>
              <a:ext cx="144000" cy="144000"/>
            </a:xfrm>
            <a:prstGeom prst="ellipse">
              <a:avLst/>
            </a:prstGeom>
            <a:solidFill>
              <a:srgbClr val="7030A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63" name="Group 362">
            <a:extLst>
              <a:ext uri="{FF2B5EF4-FFF2-40B4-BE49-F238E27FC236}">
                <a16:creationId xmlns:a16="http://schemas.microsoft.com/office/drawing/2014/main" id="{7D400A5C-836B-3F41-9314-7454855AA081}"/>
              </a:ext>
            </a:extLst>
          </p:cNvPr>
          <p:cNvGrpSpPr/>
          <p:nvPr/>
        </p:nvGrpSpPr>
        <p:grpSpPr>
          <a:xfrm>
            <a:off x="2269704" y="4224561"/>
            <a:ext cx="633073" cy="144000"/>
            <a:chOff x="4823974" y="3848093"/>
            <a:chExt cx="633073" cy="144000"/>
          </a:xfrm>
          <a:solidFill>
            <a:srgbClr val="FFC000"/>
          </a:solidFill>
        </p:grpSpPr>
        <p:sp>
          <p:nvSpPr>
            <p:cNvPr id="364" name="Oval 363">
              <a:extLst>
                <a:ext uri="{FF2B5EF4-FFF2-40B4-BE49-F238E27FC236}">
                  <a16:creationId xmlns:a16="http://schemas.microsoft.com/office/drawing/2014/main" id="{2BE29962-2E51-6945-B0E3-F364BF066F2D}"/>
                </a:ext>
              </a:extLst>
            </p:cNvPr>
            <p:cNvSpPr/>
            <p:nvPr/>
          </p:nvSpPr>
          <p:spPr>
            <a:xfrm>
              <a:off x="5313047" y="3848093"/>
              <a:ext cx="144000" cy="144000"/>
            </a:xfrm>
            <a:prstGeom prst="ellipse">
              <a:avLst/>
            </a:prstGeom>
            <a:solidFill>
              <a:schemeClr val="accent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5" name="Oval 364">
              <a:extLst>
                <a:ext uri="{FF2B5EF4-FFF2-40B4-BE49-F238E27FC236}">
                  <a16:creationId xmlns:a16="http://schemas.microsoft.com/office/drawing/2014/main" id="{33FAB112-1CC1-EB40-BD0B-AD7E32E28BB7}"/>
                </a:ext>
              </a:extLst>
            </p:cNvPr>
            <p:cNvSpPr/>
            <p:nvPr/>
          </p:nvSpPr>
          <p:spPr>
            <a:xfrm>
              <a:off x="4823974" y="3848093"/>
              <a:ext cx="144000" cy="144000"/>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6" name="Oval 365">
              <a:extLst>
                <a:ext uri="{FF2B5EF4-FFF2-40B4-BE49-F238E27FC236}">
                  <a16:creationId xmlns:a16="http://schemas.microsoft.com/office/drawing/2014/main" id="{DC3B53C3-AE17-C948-80E9-3CA313AEBEF8}"/>
                </a:ext>
              </a:extLst>
            </p:cNvPr>
            <p:cNvSpPr/>
            <p:nvPr/>
          </p:nvSpPr>
          <p:spPr>
            <a:xfrm>
              <a:off x="5068510" y="3848093"/>
              <a:ext cx="144000" cy="144000"/>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67" name="Group 366">
            <a:extLst>
              <a:ext uri="{FF2B5EF4-FFF2-40B4-BE49-F238E27FC236}">
                <a16:creationId xmlns:a16="http://schemas.microsoft.com/office/drawing/2014/main" id="{A59C1C80-3B33-BA49-8C75-F47FCC2C4F10}"/>
              </a:ext>
            </a:extLst>
          </p:cNvPr>
          <p:cNvGrpSpPr/>
          <p:nvPr/>
        </p:nvGrpSpPr>
        <p:grpSpPr>
          <a:xfrm>
            <a:off x="3313549" y="4930579"/>
            <a:ext cx="633073" cy="144000"/>
            <a:chOff x="4823974" y="3848093"/>
            <a:chExt cx="633073" cy="144000"/>
          </a:xfrm>
          <a:solidFill>
            <a:srgbClr val="FFC000"/>
          </a:solidFill>
        </p:grpSpPr>
        <p:sp>
          <p:nvSpPr>
            <p:cNvPr id="368" name="Oval 367">
              <a:extLst>
                <a:ext uri="{FF2B5EF4-FFF2-40B4-BE49-F238E27FC236}">
                  <a16:creationId xmlns:a16="http://schemas.microsoft.com/office/drawing/2014/main" id="{01C8F7DA-9D06-5A4B-A19B-666FB7B963D4}"/>
                </a:ext>
              </a:extLst>
            </p:cNvPr>
            <p:cNvSpPr/>
            <p:nvPr/>
          </p:nvSpPr>
          <p:spPr>
            <a:xfrm>
              <a:off x="5313047" y="3848093"/>
              <a:ext cx="144000" cy="144000"/>
            </a:xfrm>
            <a:prstGeom prst="ellipse">
              <a:avLst/>
            </a:prstGeom>
            <a:solidFill>
              <a:schemeClr val="accent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9" name="Oval 368">
              <a:extLst>
                <a:ext uri="{FF2B5EF4-FFF2-40B4-BE49-F238E27FC236}">
                  <a16:creationId xmlns:a16="http://schemas.microsoft.com/office/drawing/2014/main" id="{11AAD771-A7F1-8D4B-8D77-A69D605948ED}"/>
                </a:ext>
              </a:extLst>
            </p:cNvPr>
            <p:cNvSpPr/>
            <p:nvPr/>
          </p:nvSpPr>
          <p:spPr>
            <a:xfrm>
              <a:off x="4823974" y="3848093"/>
              <a:ext cx="144000" cy="144000"/>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0" name="Oval 369">
              <a:extLst>
                <a:ext uri="{FF2B5EF4-FFF2-40B4-BE49-F238E27FC236}">
                  <a16:creationId xmlns:a16="http://schemas.microsoft.com/office/drawing/2014/main" id="{9475BE2A-D88A-7B4B-972E-7DD4D546B5FC}"/>
                </a:ext>
              </a:extLst>
            </p:cNvPr>
            <p:cNvSpPr/>
            <p:nvPr/>
          </p:nvSpPr>
          <p:spPr>
            <a:xfrm>
              <a:off x="5068510" y="3848093"/>
              <a:ext cx="144000" cy="144000"/>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71" name="Group 370">
            <a:extLst>
              <a:ext uri="{FF2B5EF4-FFF2-40B4-BE49-F238E27FC236}">
                <a16:creationId xmlns:a16="http://schemas.microsoft.com/office/drawing/2014/main" id="{1A0E57A3-9FD4-A54F-9765-E5411DBDF3B8}"/>
              </a:ext>
            </a:extLst>
          </p:cNvPr>
          <p:cNvGrpSpPr/>
          <p:nvPr/>
        </p:nvGrpSpPr>
        <p:grpSpPr>
          <a:xfrm>
            <a:off x="10206959" y="4203354"/>
            <a:ext cx="633073" cy="144000"/>
            <a:chOff x="4823974" y="3848093"/>
            <a:chExt cx="633073" cy="144000"/>
          </a:xfrm>
          <a:solidFill>
            <a:srgbClr val="FFC000"/>
          </a:solidFill>
        </p:grpSpPr>
        <p:sp>
          <p:nvSpPr>
            <p:cNvPr id="372" name="Oval 371">
              <a:extLst>
                <a:ext uri="{FF2B5EF4-FFF2-40B4-BE49-F238E27FC236}">
                  <a16:creationId xmlns:a16="http://schemas.microsoft.com/office/drawing/2014/main" id="{ACD441A6-B627-CF4C-8C36-9C1C52FBCC58}"/>
                </a:ext>
              </a:extLst>
            </p:cNvPr>
            <p:cNvSpPr/>
            <p:nvPr/>
          </p:nvSpPr>
          <p:spPr>
            <a:xfrm>
              <a:off x="5313047" y="3848093"/>
              <a:ext cx="144000" cy="144000"/>
            </a:xfrm>
            <a:prstGeom prst="ellipse">
              <a:avLst/>
            </a:prstGeom>
            <a:solidFill>
              <a:schemeClr val="accent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3" name="Oval 372">
              <a:extLst>
                <a:ext uri="{FF2B5EF4-FFF2-40B4-BE49-F238E27FC236}">
                  <a16:creationId xmlns:a16="http://schemas.microsoft.com/office/drawing/2014/main" id="{CB281666-42AF-9145-81CE-22E09745EC9D}"/>
                </a:ext>
              </a:extLst>
            </p:cNvPr>
            <p:cNvSpPr/>
            <p:nvPr/>
          </p:nvSpPr>
          <p:spPr>
            <a:xfrm>
              <a:off x="4823974" y="3848093"/>
              <a:ext cx="144000" cy="144000"/>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4" name="Oval 373">
              <a:extLst>
                <a:ext uri="{FF2B5EF4-FFF2-40B4-BE49-F238E27FC236}">
                  <a16:creationId xmlns:a16="http://schemas.microsoft.com/office/drawing/2014/main" id="{8B24E2DD-62C6-8E46-8B4D-AEEAAA193886}"/>
                </a:ext>
              </a:extLst>
            </p:cNvPr>
            <p:cNvSpPr/>
            <p:nvPr/>
          </p:nvSpPr>
          <p:spPr>
            <a:xfrm>
              <a:off x="5068510" y="3848093"/>
              <a:ext cx="144000" cy="144000"/>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75" name="Group 374">
            <a:extLst>
              <a:ext uri="{FF2B5EF4-FFF2-40B4-BE49-F238E27FC236}">
                <a16:creationId xmlns:a16="http://schemas.microsoft.com/office/drawing/2014/main" id="{D15B03CE-A2E9-044C-B329-CA924056CD6D}"/>
              </a:ext>
            </a:extLst>
          </p:cNvPr>
          <p:cNvGrpSpPr/>
          <p:nvPr/>
        </p:nvGrpSpPr>
        <p:grpSpPr>
          <a:xfrm>
            <a:off x="4076018" y="5126626"/>
            <a:ext cx="633073" cy="144000"/>
            <a:chOff x="4823974" y="3848093"/>
            <a:chExt cx="633073" cy="144000"/>
          </a:xfrm>
          <a:solidFill>
            <a:srgbClr val="FFC000"/>
          </a:solidFill>
        </p:grpSpPr>
        <p:sp>
          <p:nvSpPr>
            <p:cNvPr id="376" name="Oval 375">
              <a:extLst>
                <a:ext uri="{FF2B5EF4-FFF2-40B4-BE49-F238E27FC236}">
                  <a16:creationId xmlns:a16="http://schemas.microsoft.com/office/drawing/2014/main" id="{D268EB1A-AA3A-3844-B16B-6AFAE094AD1A}"/>
                </a:ext>
              </a:extLst>
            </p:cNvPr>
            <p:cNvSpPr/>
            <p:nvPr/>
          </p:nvSpPr>
          <p:spPr>
            <a:xfrm>
              <a:off x="5313047" y="3848093"/>
              <a:ext cx="144000" cy="144000"/>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7" name="Oval 376">
              <a:extLst>
                <a:ext uri="{FF2B5EF4-FFF2-40B4-BE49-F238E27FC236}">
                  <a16:creationId xmlns:a16="http://schemas.microsoft.com/office/drawing/2014/main" id="{F439A734-BF60-E844-ADA1-611A1A0F560B}"/>
                </a:ext>
              </a:extLst>
            </p:cNvPr>
            <p:cNvSpPr/>
            <p:nvPr/>
          </p:nvSpPr>
          <p:spPr>
            <a:xfrm>
              <a:off x="4823974" y="3848093"/>
              <a:ext cx="144000" cy="144000"/>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8" name="Oval 377">
              <a:extLst>
                <a:ext uri="{FF2B5EF4-FFF2-40B4-BE49-F238E27FC236}">
                  <a16:creationId xmlns:a16="http://schemas.microsoft.com/office/drawing/2014/main" id="{4F49F174-2107-4B4B-B443-68E687537559}"/>
                </a:ext>
              </a:extLst>
            </p:cNvPr>
            <p:cNvSpPr/>
            <p:nvPr/>
          </p:nvSpPr>
          <p:spPr>
            <a:xfrm>
              <a:off x="5068510" y="3848093"/>
              <a:ext cx="144000" cy="144000"/>
            </a:xfrm>
            <a:prstGeom prst="ellipse">
              <a:avLst/>
            </a:prstGeom>
            <a:solidFill>
              <a:srgbClr val="7030A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79" name="Group 378">
            <a:extLst>
              <a:ext uri="{FF2B5EF4-FFF2-40B4-BE49-F238E27FC236}">
                <a16:creationId xmlns:a16="http://schemas.microsoft.com/office/drawing/2014/main" id="{2C63DB00-A271-6340-9A58-682F13E968EB}"/>
              </a:ext>
            </a:extLst>
          </p:cNvPr>
          <p:cNvGrpSpPr/>
          <p:nvPr/>
        </p:nvGrpSpPr>
        <p:grpSpPr>
          <a:xfrm>
            <a:off x="5244854" y="4669971"/>
            <a:ext cx="633073" cy="144000"/>
            <a:chOff x="4823974" y="3848093"/>
            <a:chExt cx="633073" cy="144000"/>
          </a:xfrm>
          <a:solidFill>
            <a:srgbClr val="FFC000"/>
          </a:solidFill>
        </p:grpSpPr>
        <p:sp>
          <p:nvSpPr>
            <p:cNvPr id="380" name="Oval 379">
              <a:extLst>
                <a:ext uri="{FF2B5EF4-FFF2-40B4-BE49-F238E27FC236}">
                  <a16:creationId xmlns:a16="http://schemas.microsoft.com/office/drawing/2014/main" id="{AE61B81A-ABDA-8247-B497-4B7A3B0459CF}"/>
                </a:ext>
              </a:extLst>
            </p:cNvPr>
            <p:cNvSpPr/>
            <p:nvPr/>
          </p:nvSpPr>
          <p:spPr>
            <a:xfrm>
              <a:off x="5313047" y="3848093"/>
              <a:ext cx="144000" cy="144000"/>
            </a:xfrm>
            <a:prstGeom prst="ellipse">
              <a:avLst/>
            </a:prstGeom>
            <a:solidFill>
              <a:schemeClr val="accent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1" name="Oval 380">
              <a:extLst>
                <a:ext uri="{FF2B5EF4-FFF2-40B4-BE49-F238E27FC236}">
                  <a16:creationId xmlns:a16="http://schemas.microsoft.com/office/drawing/2014/main" id="{8B678B42-C376-CA4F-9C30-0D378074454E}"/>
                </a:ext>
              </a:extLst>
            </p:cNvPr>
            <p:cNvSpPr/>
            <p:nvPr/>
          </p:nvSpPr>
          <p:spPr>
            <a:xfrm>
              <a:off x="4823974" y="3848093"/>
              <a:ext cx="144000" cy="144000"/>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2" name="Oval 381">
              <a:extLst>
                <a:ext uri="{FF2B5EF4-FFF2-40B4-BE49-F238E27FC236}">
                  <a16:creationId xmlns:a16="http://schemas.microsoft.com/office/drawing/2014/main" id="{5FD0517C-198A-9446-998D-81C318551092}"/>
                </a:ext>
              </a:extLst>
            </p:cNvPr>
            <p:cNvSpPr/>
            <p:nvPr/>
          </p:nvSpPr>
          <p:spPr>
            <a:xfrm>
              <a:off x="5068510" y="3848093"/>
              <a:ext cx="144000" cy="144000"/>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83" name="Group 382">
            <a:extLst>
              <a:ext uri="{FF2B5EF4-FFF2-40B4-BE49-F238E27FC236}">
                <a16:creationId xmlns:a16="http://schemas.microsoft.com/office/drawing/2014/main" id="{943F0834-4710-604B-BB3A-04E1BF175759}"/>
              </a:ext>
            </a:extLst>
          </p:cNvPr>
          <p:cNvGrpSpPr/>
          <p:nvPr/>
        </p:nvGrpSpPr>
        <p:grpSpPr>
          <a:xfrm>
            <a:off x="8416969" y="4939290"/>
            <a:ext cx="633073" cy="144000"/>
            <a:chOff x="4823974" y="3848093"/>
            <a:chExt cx="633073" cy="144000"/>
          </a:xfrm>
          <a:solidFill>
            <a:srgbClr val="FFC000"/>
          </a:solidFill>
        </p:grpSpPr>
        <p:sp>
          <p:nvSpPr>
            <p:cNvPr id="384" name="Oval 383">
              <a:extLst>
                <a:ext uri="{FF2B5EF4-FFF2-40B4-BE49-F238E27FC236}">
                  <a16:creationId xmlns:a16="http://schemas.microsoft.com/office/drawing/2014/main" id="{993DA82F-8B2F-FF43-8D69-D18D82D9013D}"/>
                </a:ext>
              </a:extLst>
            </p:cNvPr>
            <p:cNvSpPr/>
            <p:nvPr/>
          </p:nvSpPr>
          <p:spPr>
            <a:xfrm>
              <a:off x="5313047" y="3848093"/>
              <a:ext cx="144000" cy="144000"/>
            </a:xfrm>
            <a:prstGeom prst="ellipse">
              <a:avLst/>
            </a:prstGeom>
            <a:solidFill>
              <a:schemeClr val="accent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5" name="Oval 384">
              <a:extLst>
                <a:ext uri="{FF2B5EF4-FFF2-40B4-BE49-F238E27FC236}">
                  <a16:creationId xmlns:a16="http://schemas.microsoft.com/office/drawing/2014/main" id="{D6801ADE-1D5D-3946-B443-E56B8A579CD1}"/>
                </a:ext>
              </a:extLst>
            </p:cNvPr>
            <p:cNvSpPr/>
            <p:nvPr/>
          </p:nvSpPr>
          <p:spPr>
            <a:xfrm>
              <a:off x="4823974" y="3848093"/>
              <a:ext cx="144000" cy="144000"/>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6" name="Oval 385">
              <a:extLst>
                <a:ext uri="{FF2B5EF4-FFF2-40B4-BE49-F238E27FC236}">
                  <a16:creationId xmlns:a16="http://schemas.microsoft.com/office/drawing/2014/main" id="{6C1B23C0-DBFF-BE44-81FF-DB577FC36F12}"/>
                </a:ext>
              </a:extLst>
            </p:cNvPr>
            <p:cNvSpPr/>
            <p:nvPr/>
          </p:nvSpPr>
          <p:spPr>
            <a:xfrm>
              <a:off x="5068510" y="3848093"/>
              <a:ext cx="144000" cy="144000"/>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87" name="Oval 386">
            <a:extLst>
              <a:ext uri="{FF2B5EF4-FFF2-40B4-BE49-F238E27FC236}">
                <a16:creationId xmlns:a16="http://schemas.microsoft.com/office/drawing/2014/main" id="{C17F6395-C519-744E-8619-668CFC6E4EFD}"/>
              </a:ext>
            </a:extLst>
          </p:cNvPr>
          <p:cNvSpPr/>
          <p:nvPr/>
        </p:nvSpPr>
        <p:spPr>
          <a:xfrm>
            <a:off x="7202800" y="3780437"/>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88" name="Group 387">
            <a:extLst>
              <a:ext uri="{FF2B5EF4-FFF2-40B4-BE49-F238E27FC236}">
                <a16:creationId xmlns:a16="http://schemas.microsoft.com/office/drawing/2014/main" id="{FAFD947D-0525-BC46-85EB-6D6BB80C9437}"/>
              </a:ext>
            </a:extLst>
          </p:cNvPr>
          <p:cNvGrpSpPr/>
          <p:nvPr/>
        </p:nvGrpSpPr>
        <p:grpSpPr>
          <a:xfrm>
            <a:off x="7536262" y="5124826"/>
            <a:ext cx="633073" cy="144000"/>
            <a:chOff x="7836827" y="3226996"/>
            <a:chExt cx="633073" cy="144000"/>
          </a:xfrm>
        </p:grpSpPr>
        <p:sp>
          <p:nvSpPr>
            <p:cNvPr id="389" name="Oval 388">
              <a:extLst>
                <a:ext uri="{FF2B5EF4-FFF2-40B4-BE49-F238E27FC236}">
                  <a16:creationId xmlns:a16="http://schemas.microsoft.com/office/drawing/2014/main" id="{6C6991A3-76D9-5244-9B79-CFCBCEB5FA8E}"/>
                </a:ext>
              </a:extLst>
            </p:cNvPr>
            <p:cNvSpPr/>
            <p:nvPr/>
          </p:nvSpPr>
          <p:spPr>
            <a:xfrm>
              <a:off x="8325900" y="3226996"/>
              <a:ext cx="144000" cy="144000"/>
            </a:xfrm>
            <a:prstGeom prst="ellipse">
              <a:avLst/>
            </a:prstGeom>
            <a:solidFill>
              <a:schemeClr val="accent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0" name="Oval 389">
              <a:extLst>
                <a:ext uri="{FF2B5EF4-FFF2-40B4-BE49-F238E27FC236}">
                  <a16:creationId xmlns:a16="http://schemas.microsoft.com/office/drawing/2014/main" id="{0E8FECBB-A48C-F247-BA38-E2F004E2E033}"/>
                </a:ext>
              </a:extLst>
            </p:cNvPr>
            <p:cNvSpPr/>
            <p:nvPr/>
          </p:nvSpPr>
          <p:spPr>
            <a:xfrm>
              <a:off x="7836827" y="3226996"/>
              <a:ext cx="144000" cy="144000"/>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1" name="Oval 390">
              <a:extLst>
                <a:ext uri="{FF2B5EF4-FFF2-40B4-BE49-F238E27FC236}">
                  <a16:creationId xmlns:a16="http://schemas.microsoft.com/office/drawing/2014/main" id="{475A1ECF-D67C-4648-84A9-846ADA236B68}"/>
                </a:ext>
              </a:extLst>
            </p:cNvPr>
            <p:cNvSpPr/>
            <p:nvPr/>
          </p:nvSpPr>
          <p:spPr>
            <a:xfrm>
              <a:off x="8081363" y="3226996"/>
              <a:ext cx="144000" cy="144000"/>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92" name="Rectangle 391">
            <a:extLst>
              <a:ext uri="{FF2B5EF4-FFF2-40B4-BE49-F238E27FC236}">
                <a16:creationId xmlns:a16="http://schemas.microsoft.com/office/drawing/2014/main" id="{BFF1052D-58F2-ED49-9347-17B34416D8BA}"/>
              </a:ext>
            </a:extLst>
          </p:cNvPr>
          <p:cNvSpPr/>
          <p:nvPr/>
        </p:nvSpPr>
        <p:spPr>
          <a:xfrm>
            <a:off x="1567770" y="3879597"/>
            <a:ext cx="144000" cy="14400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GB" sz="1400">
              <a:solidFill>
                <a:schemeClr val="tx1"/>
              </a:solidFill>
            </a:endParaRPr>
          </a:p>
        </p:txBody>
      </p:sp>
      <p:sp>
        <p:nvSpPr>
          <p:cNvPr id="393" name="Rectangle 392">
            <a:extLst>
              <a:ext uri="{FF2B5EF4-FFF2-40B4-BE49-F238E27FC236}">
                <a16:creationId xmlns:a16="http://schemas.microsoft.com/office/drawing/2014/main" id="{F4F39C09-EF93-034D-AF19-AD2B7731F657}"/>
              </a:ext>
            </a:extLst>
          </p:cNvPr>
          <p:cNvSpPr/>
          <p:nvPr/>
        </p:nvSpPr>
        <p:spPr>
          <a:xfrm>
            <a:off x="2104046" y="4214624"/>
            <a:ext cx="144000" cy="144000"/>
          </a:xfrm>
          <a:prstGeom prst="rect">
            <a:avLst/>
          </a:prstGeom>
          <a:solidFill>
            <a:schemeClr val="tx1">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GB" sz="1400">
              <a:solidFill>
                <a:schemeClr val="tx1">
                  <a:lumMod val="40000"/>
                  <a:lumOff val="60000"/>
                </a:schemeClr>
              </a:solidFill>
            </a:endParaRPr>
          </a:p>
        </p:txBody>
      </p:sp>
      <p:sp>
        <p:nvSpPr>
          <p:cNvPr id="394" name="Rectangle 393">
            <a:extLst>
              <a:ext uri="{FF2B5EF4-FFF2-40B4-BE49-F238E27FC236}">
                <a16:creationId xmlns:a16="http://schemas.microsoft.com/office/drawing/2014/main" id="{B407FA25-FE5B-3F4B-AB87-3A1EC01740E6}"/>
              </a:ext>
            </a:extLst>
          </p:cNvPr>
          <p:cNvSpPr/>
          <p:nvPr/>
        </p:nvSpPr>
        <p:spPr>
          <a:xfrm>
            <a:off x="3135837" y="4950927"/>
            <a:ext cx="144000" cy="144000"/>
          </a:xfrm>
          <a:prstGeom prst="rect">
            <a:avLst/>
          </a:prstGeom>
          <a:solidFill>
            <a:schemeClr val="tx1">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GB" sz="1400">
              <a:solidFill>
                <a:schemeClr val="tx1">
                  <a:lumMod val="40000"/>
                  <a:lumOff val="60000"/>
                </a:schemeClr>
              </a:solidFill>
            </a:endParaRPr>
          </a:p>
        </p:txBody>
      </p:sp>
      <p:sp>
        <p:nvSpPr>
          <p:cNvPr id="395" name="Rectangle 394">
            <a:extLst>
              <a:ext uri="{FF2B5EF4-FFF2-40B4-BE49-F238E27FC236}">
                <a16:creationId xmlns:a16="http://schemas.microsoft.com/office/drawing/2014/main" id="{EE90B9A1-1484-6E49-9266-BFFB7C5D3F67}"/>
              </a:ext>
            </a:extLst>
          </p:cNvPr>
          <p:cNvSpPr/>
          <p:nvPr/>
        </p:nvSpPr>
        <p:spPr>
          <a:xfrm>
            <a:off x="10650253" y="3879065"/>
            <a:ext cx="144000" cy="14400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GB" sz="1400">
              <a:solidFill>
                <a:schemeClr val="tx1"/>
              </a:solidFill>
            </a:endParaRPr>
          </a:p>
        </p:txBody>
      </p:sp>
      <p:sp>
        <p:nvSpPr>
          <p:cNvPr id="396" name="Rectangle 395">
            <a:extLst>
              <a:ext uri="{FF2B5EF4-FFF2-40B4-BE49-F238E27FC236}">
                <a16:creationId xmlns:a16="http://schemas.microsoft.com/office/drawing/2014/main" id="{E5CD19AE-6A06-834B-9FA6-D744F65D9C27}"/>
              </a:ext>
            </a:extLst>
          </p:cNvPr>
          <p:cNvSpPr/>
          <p:nvPr/>
        </p:nvSpPr>
        <p:spPr>
          <a:xfrm>
            <a:off x="10016939" y="4195530"/>
            <a:ext cx="144000" cy="144000"/>
          </a:xfrm>
          <a:prstGeom prst="rect">
            <a:avLst/>
          </a:prstGeom>
          <a:solidFill>
            <a:schemeClr val="tx1">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GB" sz="1400">
              <a:solidFill>
                <a:schemeClr val="tx1">
                  <a:lumMod val="40000"/>
                  <a:lumOff val="60000"/>
                </a:schemeClr>
              </a:solidFill>
            </a:endParaRPr>
          </a:p>
        </p:txBody>
      </p:sp>
      <p:sp>
        <p:nvSpPr>
          <p:cNvPr id="397" name="Rectangle 396">
            <a:extLst>
              <a:ext uri="{FF2B5EF4-FFF2-40B4-BE49-F238E27FC236}">
                <a16:creationId xmlns:a16="http://schemas.microsoft.com/office/drawing/2014/main" id="{3365A4FA-F061-3B4E-9BBE-1A5153CFA069}"/>
              </a:ext>
            </a:extLst>
          </p:cNvPr>
          <p:cNvSpPr/>
          <p:nvPr/>
        </p:nvSpPr>
        <p:spPr>
          <a:xfrm>
            <a:off x="8205155" y="4945833"/>
            <a:ext cx="144000" cy="144000"/>
          </a:xfrm>
          <a:prstGeom prst="rect">
            <a:avLst/>
          </a:prstGeom>
          <a:solidFill>
            <a:schemeClr val="tx1">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GB" sz="1400">
              <a:solidFill>
                <a:schemeClr val="tx1">
                  <a:lumMod val="40000"/>
                  <a:lumOff val="60000"/>
                </a:schemeClr>
              </a:solidFill>
            </a:endParaRPr>
          </a:p>
        </p:txBody>
      </p:sp>
      <p:sp>
        <p:nvSpPr>
          <p:cNvPr id="398" name="Rectangle 397">
            <a:extLst>
              <a:ext uri="{FF2B5EF4-FFF2-40B4-BE49-F238E27FC236}">
                <a16:creationId xmlns:a16="http://schemas.microsoft.com/office/drawing/2014/main" id="{7DB313B3-25CB-CA4F-9809-D1A8139A1BC7}"/>
              </a:ext>
            </a:extLst>
          </p:cNvPr>
          <p:cNvSpPr/>
          <p:nvPr/>
        </p:nvSpPr>
        <p:spPr>
          <a:xfrm>
            <a:off x="4930877" y="2864841"/>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99" name="Rectangle 398">
            <a:extLst>
              <a:ext uri="{FF2B5EF4-FFF2-40B4-BE49-F238E27FC236}">
                <a16:creationId xmlns:a16="http://schemas.microsoft.com/office/drawing/2014/main" id="{BD2D557B-1E58-0A47-942E-233F59893670}"/>
              </a:ext>
            </a:extLst>
          </p:cNvPr>
          <p:cNvSpPr/>
          <p:nvPr/>
        </p:nvSpPr>
        <p:spPr>
          <a:xfrm>
            <a:off x="3884281" y="5131298"/>
            <a:ext cx="144000" cy="14400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00" name="Rectangle 399">
            <a:extLst>
              <a:ext uri="{FF2B5EF4-FFF2-40B4-BE49-F238E27FC236}">
                <a16:creationId xmlns:a16="http://schemas.microsoft.com/office/drawing/2014/main" id="{CF29294C-860B-D44A-B330-2086EFC6AAC0}"/>
              </a:ext>
            </a:extLst>
          </p:cNvPr>
          <p:cNvSpPr/>
          <p:nvPr/>
        </p:nvSpPr>
        <p:spPr>
          <a:xfrm>
            <a:off x="5058694" y="4674476"/>
            <a:ext cx="144000" cy="144000"/>
          </a:xfrm>
          <a:prstGeom prst="rect">
            <a:avLst/>
          </a:prstGeom>
          <a:solidFill>
            <a:schemeClr val="tx1">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lumMod val="40000"/>
                  <a:lumOff val="60000"/>
                </a:schemeClr>
              </a:solidFill>
            </a:endParaRPr>
          </a:p>
        </p:txBody>
      </p:sp>
      <p:sp>
        <p:nvSpPr>
          <p:cNvPr id="401" name="Rectangle 400">
            <a:extLst>
              <a:ext uri="{FF2B5EF4-FFF2-40B4-BE49-F238E27FC236}">
                <a16:creationId xmlns:a16="http://schemas.microsoft.com/office/drawing/2014/main" id="{02994BAA-40DB-7442-A9DF-F5B22CFA1C25}"/>
              </a:ext>
            </a:extLst>
          </p:cNvPr>
          <p:cNvSpPr/>
          <p:nvPr/>
        </p:nvSpPr>
        <p:spPr>
          <a:xfrm>
            <a:off x="6078063" y="2853975"/>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02" name="Rectangle 401">
            <a:extLst>
              <a:ext uri="{FF2B5EF4-FFF2-40B4-BE49-F238E27FC236}">
                <a16:creationId xmlns:a16="http://schemas.microsoft.com/office/drawing/2014/main" id="{AC0AD218-8AB5-2343-B6ED-111A2D7C97B8}"/>
              </a:ext>
            </a:extLst>
          </p:cNvPr>
          <p:cNvSpPr/>
          <p:nvPr/>
        </p:nvSpPr>
        <p:spPr>
          <a:xfrm>
            <a:off x="2901851" y="2946853"/>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03" name="Rectangle 402">
            <a:extLst>
              <a:ext uri="{FF2B5EF4-FFF2-40B4-BE49-F238E27FC236}">
                <a16:creationId xmlns:a16="http://schemas.microsoft.com/office/drawing/2014/main" id="{D4019CDB-8DD7-0744-AB70-31FA8DC86161}"/>
              </a:ext>
            </a:extLst>
          </p:cNvPr>
          <p:cNvSpPr/>
          <p:nvPr/>
        </p:nvSpPr>
        <p:spPr>
          <a:xfrm>
            <a:off x="7972342" y="2946846"/>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04" name="Rectangle 403">
            <a:extLst>
              <a:ext uri="{FF2B5EF4-FFF2-40B4-BE49-F238E27FC236}">
                <a16:creationId xmlns:a16="http://schemas.microsoft.com/office/drawing/2014/main" id="{3FC9D4BD-46BA-D44F-A2C6-E33EE02C132E}"/>
              </a:ext>
            </a:extLst>
          </p:cNvPr>
          <p:cNvSpPr/>
          <p:nvPr/>
        </p:nvSpPr>
        <p:spPr>
          <a:xfrm>
            <a:off x="7328417" y="5137681"/>
            <a:ext cx="144000" cy="144000"/>
          </a:xfrm>
          <a:prstGeom prst="rect">
            <a:avLst/>
          </a:prstGeom>
          <a:solidFill>
            <a:schemeClr val="tx1">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lumMod val="40000"/>
                  <a:lumOff val="60000"/>
                </a:schemeClr>
              </a:solidFill>
            </a:endParaRPr>
          </a:p>
        </p:txBody>
      </p:sp>
      <p:sp>
        <p:nvSpPr>
          <p:cNvPr id="405" name="Rectangle 404">
            <a:extLst>
              <a:ext uri="{FF2B5EF4-FFF2-40B4-BE49-F238E27FC236}">
                <a16:creationId xmlns:a16="http://schemas.microsoft.com/office/drawing/2014/main" id="{C6EC1EB9-D210-E849-AC14-B3B572C2DCA1}"/>
              </a:ext>
            </a:extLst>
          </p:cNvPr>
          <p:cNvSpPr/>
          <p:nvPr/>
        </p:nvSpPr>
        <p:spPr>
          <a:xfrm>
            <a:off x="7023044" y="3782831"/>
            <a:ext cx="144000" cy="1440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Tree>
    <p:extLst>
      <p:ext uri="{BB962C8B-B14F-4D97-AF65-F5344CB8AC3E}">
        <p14:creationId xmlns:p14="http://schemas.microsoft.com/office/powerpoint/2010/main" val="3538233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39"/>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343"/>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347"/>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351"/>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355"/>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359"/>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363"/>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367"/>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371"/>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375"/>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379"/>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383"/>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387"/>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388"/>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392"/>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393"/>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394"/>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395"/>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396"/>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397"/>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398"/>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399"/>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400"/>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401"/>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402"/>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403"/>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404"/>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405"/>
                                        </p:tgtEl>
                                        <p:attrNameLst>
                                          <p:attrName>style.visibility</p:attrName>
                                        </p:attrNameLst>
                                      </p:cBhvr>
                                      <p:to>
                                        <p:strVal val="hidden"/>
                                      </p:to>
                                    </p:set>
                                  </p:childTnLst>
                                </p:cTn>
                              </p:par>
                              <p:par>
                                <p:cTn id="61" presetID="1" presetClass="entr" presetSubtype="0" fill="hold" nodeType="withEffect">
                                  <p:stCondLst>
                                    <p:cond delay="0"/>
                                  </p:stCondLst>
                                  <p:childTnLst>
                                    <p:set>
                                      <p:cBhvr>
                                        <p:cTn id="62" dur="1" fill="hold">
                                          <p:stCondLst>
                                            <p:cond delay="0"/>
                                          </p:stCondLst>
                                        </p:cTn>
                                        <p:tgtEl>
                                          <p:spTgt spid="757"/>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751"/>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745"/>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739"/>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633"/>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627"/>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621"/>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615"/>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609"/>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603"/>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590"/>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577"/>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564"/>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551"/>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538"/>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525"/>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512"/>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499"/>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486"/>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480"/>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474"/>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468"/>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462"/>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456"/>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450"/>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444"/>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438"/>
                                        </p:tgtEl>
                                        <p:attrNameLst>
                                          <p:attrName>style.visibility</p:attrName>
                                        </p:attrNameLst>
                                      </p:cBhvr>
                                      <p:to>
                                        <p:strVal val="visible"/>
                                      </p:to>
                                    </p:set>
                                  </p:childTnLst>
                                </p:cTn>
                              </p:par>
                              <p:par>
                                <p:cTn id="115" presetID="1" presetClass="entr" presetSubtype="0" fill="hold" nodeType="withEffect">
                                  <p:stCondLst>
                                    <p:cond delay="0"/>
                                  </p:stCondLst>
                                  <p:childTnLst>
                                    <p:set>
                                      <p:cBhvr>
                                        <p:cTn id="116" dur="1" fill="hold">
                                          <p:stCondLst>
                                            <p:cond delay="0"/>
                                          </p:stCondLst>
                                        </p:cTn>
                                        <p:tgtEl>
                                          <p:spTgt spid="437"/>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4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7" grpId="0" animBg="1"/>
      <p:bldP spid="392" grpId="1" animBg="1"/>
      <p:bldP spid="393" grpId="1" animBg="1"/>
      <p:bldP spid="394" grpId="1" animBg="1"/>
      <p:bldP spid="395" grpId="1" animBg="1"/>
      <p:bldP spid="396" grpId="1" animBg="1"/>
      <p:bldP spid="397" grpId="1" animBg="1"/>
      <p:bldP spid="398" grpId="1" animBg="1"/>
      <p:bldP spid="399" grpId="1" animBg="1"/>
      <p:bldP spid="400" grpId="1" animBg="1"/>
      <p:bldP spid="401" grpId="1" animBg="1"/>
      <p:bldP spid="402" grpId="1" animBg="1"/>
      <p:bldP spid="403" grpId="1" animBg="1"/>
      <p:bldP spid="404" grpId="1" animBg="1"/>
      <p:bldP spid="405"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Compression</a:t>
            </a:r>
          </a:p>
        </p:txBody>
      </p:sp>
      <p:sp>
        <p:nvSpPr>
          <p:cNvPr id="3" name="Content Placeholder 2">
            <a:extLst>
              <a:ext uri="{FF2B5EF4-FFF2-40B4-BE49-F238E27FC236}">
                <a16:creationId xmlns:a16="http://schemas.microsoft.com/office/drawing/2014/main" id="{91D06D53-1D12-4C43-A648-804168DED32D}"/>
              </a:ext>
            </a:extLst>
          </p:cNvPr>
          <p:cNvSpPr>
            <a:spLocks noGrp="1"/>
          </p:cNvSpPr>
          <p:nvPr>
            <p:ph idx="1"/>
          </p:nvPr>
        </p:nvSpPr>
        <p:spPr/>
        <p:txBody>
          <a:bodyPr/>
          <a:lstStyle/>
          <a:p>
            <a:pPr marL="514350" indent="-514350">
              <a:buFont typeface="+mj-lt"/>
              <a:buAutoNum type="arabicPeriod" startAt="4"/>
            </a:pPr>
            <a:r>
              <a:rPr lang="en-GB" dirty="0"/>
              <a:t>Recolour nodes based on collected signatures</a:t>
            </a:r>
          </a:p>
          <a:p>
            <a:pPr lvl="1"/>
            <a:r>
              <a:rPr lang="en-GB" dirty="0"/>
              <a:t>5 colours for the </a:t>
            </a:r>
            <a:br>
              <a:rPr lang="en-GB" dirty="0"/>
            </a:br>
            <a:r>
              <a:rPr lang="en-GB" dirty="0"/>
              <a:t>nodes: </a:t>
            </a:r>
            <a:r>
              <a:rPr lang="en-GB" dirty="0">
                <a:ln>
                  <a:solidFill>
                    <a:schemeClr val="tx1"/>
                  </a:solidFill>
                </a:ln>
                <a:solidFill>
                  <a:srgbClr val="FFC000"/>
                </a:solidFill>
              </a:rPr>
              <a:t>●</a:t>
            </a:r>
            <a:r>
              <a:rPr lang="en-GB" dirty="0">
                <a:ln>
                  <a:solidFill>
                    <a:schemeClr val="tx1"/>
                  </a:solidFill>
                </a:ln>
                <a:solidFill>
                  <a:schemeClr val="accent4"/>
                </a:solidFill>
              </a:rPr>
              <a:t> </a:t>
            </a:r>
            <a:r>
              <a:rPr lang="en-GB" dirty="0">
                <a:ln>
                  <a:solidFill>
                    <a:schemeClr val="tx1"/>
                  </a:solidFill>
                </a:ln>
                <a:solidFill>
                  <a:schemeClr val="accent2"/>
                </a:solidFill>
              </a:rPr>
              <a:t>●</a:t>
            </a:r>
            <a:r>
              <a:rPr lang="en-GB" dirty="0">
                <a:ln>
                  <a:solidFill>
                    <a:schemeClr val="tx1"/>
                  </a:solidFill>
                </a:ln>
                <a:solidFill>
                  <a:schemeClr val="accent4"/>
                </a:solidFill>
              </a:rPr>
              <a:t> </a:t>
            </a:r>
            <a:r>
              <a:rPr lang="en-GB" dirty="0">
                <a:ln>
                  <a:solidFill>
                    <a:schemeClr val="tx1"/>
                  </a:solidFill>
                </a:ln>
                <a:solidFill>
                  <a:srgbClr val="7030A0"/>
                </a:solidFill>
              </a:rPr>
              <a:t>●</a:t>
            </a:r>
            <a:r>
              <a:rPr lang="en-GB" dirty="0">
                <a:ln>
                  <a:solidFill>
                    <a:schemeClr val="tx1"/>
                  </a:solidFill>
                </a:ln>
                <a:solidFill>
                  <a:schemeClr val="accent4"/>
                </a:solidFill>
              </a:rPr>
              <a:t> </a:t>
            </a:r>
            <a:r>
              <a:rPr lang="en-GB" dirty="0">
                <a:ln>
                  <a:solidFill>
                    <a:schemeClr val="tx1"/>
                  </a:solidFill>
                </a:ln>
              </a:rPr>
              <a:t>●</a:t>
            </a:r>
            <a:r>
              <a:rPr lang="en-GB" dirty="0">
                <a:ln>
                  <a:solidFill>
                    <a:schemeClr val="tx1"/>
                  </a:solidFill>
                </a:ln>
                <a:solidFill>
                  <a:schemeClr val="accent4"/>
                </a:solidFill>
              </a:rPr>
              <a:t> </a:t>
            </a:r>
            <a:r>
              <a:rPr lang="en-GB" dirty="0">
                <a:ln>
                  <a:solidFill>
                    <a:schemeClr val="tx1"/>
                  </a:solidFill>
                </a:ln>
                <a:solidFill>
                  <a:schemeClr val="accent6"/>
                </a:solidFill>
              </a:rPr>
              <a:t>●</a:t>
            </a:r>
            <a:endParaRPr lang="en-GB" dirty="0">
              <a:ln>
                <a:solidFill>
                  <a:schemeClr val="tx1"/>
                </a:solidFill>
              </a:ln>
              <a:solidFill>
                <a:schemeClr val="accent5"/>
              </a:solidFill>
            </a:endParaRPr>
          </a:p>
          <a:p>
            <a:pPr lvl="1"/>
            <a:r>
              <a:rPr lang="en-GB" dirty="0"/>
              <a:t>Factors as before</a:t>
            </a:r>
          </a:p>
        </p:txBody>
      </p:sp>
      <p:sp>
        <p:nvSpPr>
          <p:cNvPr id="4" name="Date Placeholder 3">
            <a:extLst>
              <a:ext uri="{FF2B5EF4-FFF2-40B4-BE49-F238E27FC236}">
                <a16:creationId xmlns:a16="http://schemas.microsoft.com/office/drawing/2014/main" id="{73EAEF78-4427-C942-BA92-7E476D0F2108}"/>
              </a:ext>
            </a:extLst>
          </p:cNvPr>
          <p:cNvSpPr>
            <a:spLocks noGrp="1"/>
          </p:cNvSpPr>
          <p:nvPr>
            <p:ph type="dt" sz="half" idx="2"/>
          </p:nvPr>
        </p:nvSpPr>
        <p:spPr/>
        <p:txBody>
          <a:bodyPr/>
          <a:lstStyle/>
          <a:p>
            <a:r>
              <a:rPr lang="en-GB"/>
              <a:t>Lifted Learning</a:t>
            </a:r>
            <a:endParaRPr lang="en-US" dirty="0"/>
          </a:p>
        </p:txBody>
      </p:sp>
      <p:sp>
        <p:nvSpPr>
          <p:cNvPr id="6" name="Footer Placeholder 5">
            <a:extLst>
              <a:ext uri="{FF2B5EF4-FFF2-40B4-BE49-F238E27FC236}">
                <a16:creationId xmlns:a16="http://schemas.microsoft.com/office/drawing/2014/main" id="{3692E99A-3EE2-C243-A146-9538E1ACEA5A}"/>
              </a:ext>
            </a:extLst>
          </p:cNvPr>
          <p:cNvSpPr>
            <a:spLocks noGrp="1"/>
          </p:cNvSpPr>
          <p:nvPr>
            <p:ph type="ftr" sz="quarter" idx="3"/>
          </p:nvPr>
        </p:nvSpPr>
        <p:spPr/>
        <p:txBody>
          <a:bodyPr/>
          <a:lstStyle/>
          <a:p>
            <a:r>
              <a:rPr lang="en-GB"/>
              <a:t>T. Braun - StaRAI</a:t>
            </a:r>
          </a:p>
        </p:txBody>
      </p:sp>
      <p:sp>
        <p:nvSpPr>
          <p:cNvPr id="5" name="Slide Number Placeholder 4">
            <a:extLst>
              <a:ext uri="{FF2B5EF4-FFF2-40B4-BE49-F238E27FC236}">
                <a16:creationId xmlns:a16="http://schemas.microsoft.com/office/drawing/2014/main" id="{E6C1B5C7-87E5-AC48-98AE-6744F62FFAE4}"/>
              </a:ext>
            </a:extLst>
          </p:cNvPr>
          <p:cNvSpPr>
            <a:spLocks noGrp="1"/>
          </p:cNvSpPr>
          <p:nvPr>
            <p:ph type="sldNum" sz="quarter" idx="4"/>
          </p:nvPr>
        </p:nvSpPr>
        <p:spPr/>
        <p:txBody>
          <a:bodyPr/>
          <a:lstStyle/>
          <a:p>
            <a:fld id="{67C9959E-8E6B-B04C-9955-EA096F41CA7A}" type="slidenum">
              <a:rPr lang="en-GB" smtClean="0"/>
              <a:t>35</a:t>
            </a:fld>
            <a:endParaRPr lang="en-GB"/>
          </a:p>
        </p:txBody>
      </p:sp>
      <p:grpSp>
        <p:nvGrpSpPr>
          <p:cNvPr id="165" name="Group 164">
            <a:extLst>
              <a:ext uri="{FF2B5EF4-FFF2-40B4-BE49-F238E27FC236}">
                <a16:creationId xmlns:a16="http://schemas.microsoft.com/office/drawing/2014/main" id="{3778D232-928B-D042-BE78-F27D8A37E395}"/>
              </a:ext>
            </a:extLst>
          </p:cNvPr>
          <p:cNvGrpSpPr/>
          <p:nvPr/>
        </p:nvGrpSpPr>
        <p:grpSpPr>
          <a:xfrm>
            <a:off x="209224" y="1990370"/>
            <a:ext cx="11821809" cy="3904757"/>
            <a:chOff x="209224" y="1990370"/>
            <a:chExt cx="11821809" cy="3904757"/>
          </a:xfrm>
        </p:grpSpPr>
        <p:grpSp>
          <p:nvGrpSpPr>
            <p:cNvPr id="166" name="Group 165">
              <a:extLst>
                <a:ext uri="{FF2B5EF4-FFF2-40B4-BE49-F238E27FC236}">
                  <a16:creationId xmlns:a16="http://schemas.microsoft.com/office/drawing/2014/main" id="{21555787-9308-E840-86F6-D5718406108E}"/>
                </a:ext>
              </a:extLst>
            </p:cNvPr>
            <p:cNvGrpSpPr/>
            <p:nvPr/>
          </p:nvGrpSpPr>
          <p:grpSpPr>
            <a:xfrm>
              <a:off x="209224" y="3816604"/>
              <a:ext cx="5606387" cy="2078523"/>
              <a:chOff x="214975" y="3467006"/>
              <a:chExt cx="5606387" cy="2078523"/>
            </a:xfrm>
          </p:grpSpPr>
          <p:cxnSp>
            <p:nvCxnSpPr>
              <p:cNvPr id="248" name="Straight Connector 247">
                <a:extLst>
                  <a:ext uri="{FF2B5EF4-FFF2-40B4-BE49-F238E27FC236}">
                    <a16:creationId xmlns:a16="http://schemas.microsoft.com/office/drawing/2014/main" id="{FCA9A2B3-D9F8-784C-8323-620BA5AA60C3}"/>
                  </a:ext>
                </a:extLst>
              </p:cNvPr>
              <p:cNvCxnSpPr>
                <a:cxnSpLocks/>
                <a:stCxn id="256" idx="0"/>
                <a:endCxn id="268" idx="2"/>
              </p:cNvCxnSpPr>
              <p:nvPr/>
            </p:nvCxnSpPr>
            <p:spPr>
              <a:xfrm flipV="1">
                <a:off x="1119060" y="3861424"/>
                <a:ext cx="537714" cy="4561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9" name="Straight Connector 248">
                <a:extLst>
                  <a:ext uri="{FF2B5EF4-FFF2-40B4-BE49-F238E27FC236}">
                    <a16:creationId xmlns:a16="http://schemas.microsoft.com/office/drawing/2014/main" id="{171428A1-F134-1842-AC74-A30557EEDA1D}"/>
                  </a:ext>
                </a:extLst>
              </p:cNvPr>
              <p:cNvCxnSpPr>
                <a:cxnSpLocks/>
                <a:stCxn id="258" idx="2"/>
                <a:endCxn id="266" idx="3"/>
              </p:cNvCxnSpPr>
              <p:nvPr/>
            </p:nvCxnSpPr>
            <p:spPr>
              <a:xfrm flipH="1" flipV="1">
                <a:off x="2265050" y="4124451"/>
                <a:ext cx="96393" cy="1412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50" name="Group 249">
                <a:extLst>
                  <a:ext uri="{FF2B5EF4-FFF2-40B4-BE49-F238E27FC236}">
                    <a16:creationId xmlns:a16="http://schemas.microsoft.com/office/drawing/2014/main" id="{D3B59001-748F-AD4A-BE35-411217D61070}"/>
                  </a:ext>
                </a:extLst>
              </p:cNvPr>
              <p:cNvGrpSpPr/>
              <p:nvPr/>
            </p:nvGrpSpPr>
            <p:grpSpPr>
              <a:xfrm>
                <a:off x="1559665" y="3467006"/>
                <a:ext cx="194219" cy="394418"/>
                <a:chOff x="5586931" y="4487402"/>
                <a:chExt cx="194219" cy="394418"/>
              </a:xfrm>
            </p:grpSpPr>
            <p:sp>
              <p:nvSpPr>
                <p:cNvPr id="268" name="Rectangle 267">
                  <a:extLst>
                    <a:ext uri="{FF2B5EF4-FFF2-40B4-BE49-F238E27FC236}">
                      <a16:creationId xmlns:a16="http://schemas.microsoft.com/office/drawing/2014/main" id="{B25E44DF-A01E-B243-A506-30E82F281D2B}"/>
                    </a:ext>
                  </a:extLst>
                </p:cNvPr>
                <p:cNvSpPr/>
                <p:nvPr/>
              </p:nvSpPr>
              <p:spPr>
                <a:xfrm>
                  <a:off x="5612040" y="4737820"/>
                  <a:ext cx="144000" cy="14400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GB" sz="1400">
                    <a:solidFill>
                      <a:schemeClr val="tx1"/>
                    </a:solidFill>
                  </a:endParaRPr>
                </a:p>
              </p:txBody>
            </p:sp>
            <mc:AlternateContent xmlns:mc="http://schemas.openxmlformats.org/markup-compatibility/2006" xmlns:a14="http://schemas.microsoft.com/office/drawing/2010/main">
              <mc:Choice Requires="a14">
                <p:sp>
                  <p:nvSpPr>
                    <p:cNvPr id="269" name="TextBox 268">
                      <a:extLst>
                        <a:ext uri="{FF2B5EF4-FFF2-40B4-BE49-F238E27FC236}">
                          <a16:creationId xmlns:a16="http://schemas.microsoft.com/office/drawing/2014/main" id="{3ECE4D1E-9DC5-DA4A-BC4C-C40AC24A4680}"/>
                        </a:ext>
                      </a:extLst>
                    </p:cNvPr>
                    <p:cNvSpPr txBox="1"/>
                    <p:nvPr/>
                  </p:nvSpPr>
                  <p:spPr>
                    <a:xfrm>
                      <a:off x="5586931" y="4487402"/>
                      <a:ext cx="194219"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2</m:t>
                                </m:r>
                              </m:sub>
                            </m:sSub>
                          </m:oMath>
                        </m:oMathPara>
                      </a14:m>
                      <a:endParaRPr lang="en-GB" sz="1400" dirty="0">
                        <a:solidFill>
                          <a:schemeClr val="tx1"/>
                        </a:solidFill>
                      </a:endParaRPr>
                    </a:p>
                  </p:txBody>
                </p:sp>
              </mc:Choice>
              <mc:Fallback xmlns="">
                <p:sp>
                  <p:nvSpPr>
                    <p:cNvPr id="90" name="TextBox 89">
                      <a:extLst>
                        <a:ext uri="{FF2B5EF4-FFF2-40B4-BE49-F238E27FC236}">
                          <a16:creationId xmlns:a16="http://schemas.microsoft.com/office/drawing/2014/main" id="{D271EBF1-B10C-A446-9786-1314BB9DC53B}"/>
                        </a:ext>
                      </a:extLst>
                    </p:cNvPr>
                    <p:cNvSpPr txBox="1">
                      <a:spLocks noRot="1" noChangeAspect="1" noMove="1" noResize="1" noEditPoints="1" noAdjustHandles="1" noChangeArrowheads="1" noChangeShapeType="1" noTextEdit="1"/>
                    </p:cNvSpPr>
                    <p:nvPr/>
                  </p:nvSpPr>
                  <p:spPr>
                    <a:xfrm>
                      <a:off x="5586931" y="4487402"/>
                      <a:ext cx="194219" cy="215444"/>
                    </a:xfrm>
                    <a:prstGeom prst="rect">
                      <a:avLst/>
                    </a:prstGeom>
                    <a:blipFill>
                      <a:blip r:embed="rId4"/>
                      <a:stretch>
                        <a:fillRect l="-37500" b="-27778"/>
                      </a:stretch>
                    </a:blipFill>
                  </p:spPr>
                  <p:txBody>
                    <a:bodyPr/>
                    <a:lstStyle/>
                    <a:p>
                      <a:r>
                        <a:rPr lang="en-GB">
                          <a:noFill/>
                        </a:rPr>
                        <a:t> </a:t>
                      </a:r>
                    </a:p>
                  </p:txBody>
                </p:sp>
              </mc:Fallback>
            </mc:AlternateContent>
          </p:grpSp>
          <p:grpSp>
            <p:nvGrpSpPr>
              <p:cNvPr id="251" name="Group 250">
                <a:extLst>
                  <a:ext uri="{FF2B5EF4-FFF2-40B4-BE49-F238E27FC236}">
                    <a16:creationId xmlns:a16="http://schemas.microsoft.com/office/drawing/2014/main" id="{EFFD63AD-1EB6-1643-99A9-C8847687D73F}"/>
                  </a:ext>
                </a:extLst>
              </p:cNvPr>
              <p:cNvGrpSpPr/>
              <p:nvPr/>
            </p:nvGrpSpPr>
            <p:grpSpPr>
              <a:xfrm>
                <a:off x="2095941" y="3818510"/>
                <a:ext cx="194219" cy="377941"/>
                <a:chOff x="5974097" y="4505546"/>
                <a:chExt cx="194219" cy="377941"/>
              </a:xfrm>
            </p:grpSpPr>
            <p:sp>
              <p:nvSpPr>
                <p:cNvPr id="266" name="Rectangle 265">
                  <a:extLst>
                    <a:ext uri="{FF2B5EF4-FFF2-40B4-BE49-F238E27FC236}">
                      <a16:creationId xmlns:a16="http://schemas.microsoft.com/office/drawing/2014/main" id="{34B9B0E4-D3C2-C944-8E9B-A30146BF88A3}"/>
                    </a:ext>
                  </a:extLst>
                </p:cNvPr>
                <p:cNvSpPr/>
                <p:nvPr/>
              </p:nvSpPr>
              <p:spPr>
                <a:xfrm>
                  <a:off x="5999206" y="4739487"/>
                  <a:ext cx="144000" cy="144000"/>
                </a:xfrm>
                <a:prstGeom prst="rect">
                  <a:avLst/>
                </a:prstGeom>
                <a:solidFill>
                  <a:schemeClr val="tx1">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GB" sz="1400">
                    <a:solidFill>
                      <a:schemeClr val="tx1">
                        <a:lumMod val="40000"/>
                        <a:lumOff val="60000"/>
                      </a:schemeClr>
                    </a:solidFill>
                  </a:endParaRPr>
                </a:p>
              </p:txBody>
            </p:sp>
            <mc:AlternateContent xmlns:mc="http://schemas.openxmlformats.org/markup-compatibility/2006" xmlns:a14="http://schemas.microsoft.com/office/drawing/2010/main">
              <mc:Choice Requires="a14">
                <p:sp>
                  <p:nvSpPr>
                    <p:cNvPr id="267" name="TextBox 266">
                      <a:extLst>
                        <a:ext uri="{FF2B5EF4-FFF2-40B4-BE49-F238E27FC236}">
                          <a16:creationId xmlns:a16="http://schemas.microsoft.com/office/drawing/2014/main" id="{70DFF5B1-84B7-E247-B616-5E99D37C1675}"/>
                        </a:ext>
                      </a:extLst>
                    </p:cNvPr>
                    <p:cNvSpPr txBox="1"/>
                    <p:nvPr/>
                  </p:nvSpPr>
                  <p:spPr>
                    <a:xfrm>
                      <a:off x="5974097" y="4505546"/>
                      <a:ext cx="194219"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3</m:t>
                                </m:r>
                              </m:sub>
                            </m:sSub>
                          </m:oMath>
                        </m:oMathPara>
                      </a14:m>
                      <a:endParaRPr lang="en-GB" sz="1400" dirty="0">
                        <a:solidFill>
                          <a:schemeClr val="tx1"/>
                        </a:solidFill>
                      </a:endParaRPr>
                    </a:p>
                  </p:txBody>
                </p:sp>
              </mc:Choice>
              <mc:Fallback xmlns="">
                <p:sp>
                  <p:nvSpPr>
                    <p:cNvPr id="93" name="TextBox 92">
                      <a:extLst>
                        <a:ext uri="{FF2B5EF4-FFF2-40B4-BE49-F238E27FC236}">
                          <a16:creationId xmlns:a16="http://schemas.microsoft.com/office/drawing/2014/main" id="{2DD40BB5-0B06-EE4E-B6F0-860378A690D8}"/>
                        </a:ext>
                      </a:extLst>
                    </p:cNvPr>
                    <p:cNvSpPr txBox="1">
                      <a:spLocks noRot="1" noChangeAspect="1" noMove="1" noResize="1" noEditPoints="1" noAdjustHandles="1" noChangeArrowheads="1" noChangeShapeType="1" noTextEdit="1"/>
                    </p:cNvSpPr>
                    <p:nvPr/>
                  </p:nvSpPr>
                  <p:spPr>
                    <a:xfrm>
                      <a:off x="5974097" y="4505546"/>
                      <a:ext cx="194219" cy="215444"/>
                    </a:xfrm>
                    <a:prstGeom prst="rect">
                      <a:avLst/>
                    </a:prstGeom>
                    <a:blipFill>
                      <a:blip r:embed="rId5"/>
                      <a:stretch>
                        <a:fillRect l="-37500" b="-27778"/>
                      </a:stretch>
                    </a:blipFill>
                  </p:spPr>
                  <p:txBody>
                    <a:bodyPr/>
                    <a:lstStyle/>
                    <a:p>
                      <a:r>
                        <a:rPr lang="en-GB">
                          <a:noFill/>
                        </a:rPr>
                        <a:t> </a:t>
                      </a:r>
                    </a:p>
                  </p:txBody>
                </p:sp>
              </mc:Fallback>
            </mc:AlternateContent>
          </p:grpSp>
          <p:cxnSp>
            <p:nvCxnSpPr>
              <p:cNvPr id="252" name="Straight Connector 251">
                <a:extLst>
                  <a:ext uri="{FF2B5EF4-FFF2-40B4-BE49-F238E27FC236}">
                    <a16:creationId xmlns:a16="http://schemas.microsoft.com/office/drawing/2014/main" id="{7A9EE1EA-0DB2-FD49-9168-2893D93FA252}"/>
                  </a:ext>
                </a:extLst>
              </p:cNvPr>
              <p:cNvCxnSpPr>
                <a:cxnSpLocks/>
                <a:stCxn id="266" idx="2"/>
                <a:endCxn id="259" idx="0"/>
              </p:cNvCxnSpPr>
              <p:nvPr/>
            </p:nvCxnSpPr>
            <p:spPr>
              <a:xfrm flipH="1">
                <a:off x="2184974" y="4196451"/>
                <a:ext cx="8076" cy="4688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537D127E-5C6C-E642-BDA4-BB357AC40A8D}"/>
                  </a:ext>
                </a:extLst>
              </p:cNvPr>
              <p:cNvCxnSpPr>
                <a:cxnSpLocks/>
                <a:stCxn id="259" idx="6"/>
                <a:endCxn id="264" idx="1"/>
              </p:cNvCxnSpPr>
              <p:nvPr/>
            </p:nvCxnSpPr>
            <p:spPr>
              <a:xfrm>
                <a:off x="2907602" y="4860084"/>
                <a:ext cx="245239" cy="6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a:extLst>
                  <a:ext uri="{FF2B5EF4-FFF2-40B4-BE49-F238E27FC236}">
                    <a16:creationId xmlns:a16="http://schemas.microsoft.com/office/drawing/2014/main" id="{69EAAAAC-0B59-884C-96EE-338D7F898B4E}"/>
                  </a:ext>
                </a:extLst>
              </p:cNvPr>
              <p:cNvCxnSpPr>
                <a:cxnSpLocks/>
                <a:stCxn id="264" idx="2"/>
                <a:endCxn id="257" idx="0"/>
              </p:cNvCxnSpPr>
              <p:nvPr/>
            </p:nvCxnSpPr>
            <p:spPr>
              <a:xfrm flipH="1">
                <a:off x="2684470" y="4932754"/>
                <a:ext cx="540371" cy="2232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55" name="Group 254">
                <a:extLst>
                  <a:ext uri="{FF2B5EF4-FFF2-40B4-BE49-F238E27FC236}">
                    <a16:creationId xmlns:a16="http://schemas.microsoft.com/office/drawing/2014/main" id="{AFA11263-C634-7D42-977C-9CC64C192FE8}"/>
                  </a:ext>
                </a:extLst>
              </p:cNvPr>
              <p:cNvGrpSpPr/>
              <p:nvPr/>
            </p:nvGrpSpPr>
            <p:grpSpPr>
              <a:xfrm>
                <a:off x="3127732" y="4545259"/>
                <a:ext cx="194219" cy="387495"/>
                <a:chOff x="7895512" y="4482285"/>
                <a:chExt cx="194219" cy="387495"/>
              </a:xfrm>
            </p:grpSpPr>
            <p:sp>
              <p:nvSpPr>
                <p:cNvPr id="264" name="Rectangle 263">
                  <a:extLst>
                    <a:ext uri="{FF2B5EF4-FFF2-40B4-BE49-F238E27FC236}">
                      <a16:creationId xmlns:a16="http://schemas.microsoft.com/office/drawing/2014/main" id="{441183A4-6A6B-4145-BCBD-53694F38FC73}"/>
                    </a:ext>
                  </a:extLst>
                </p:cNvPr>
                <p:cNvSpPr/>
                <p:nvPr/>
              </p:nvSpPr>
              <p:spPr>
                <a:xfrm>
                  <a:off x="7920621" y="4725780"/>
                  <a:ext cx="144000" cy="144000"/>
                </a:xfrm>
                <a:prstGeom prst="rect">
                  <a:avLst/>
                </a:prstGeom>
                <a:solidFill>
                  <a:schemeClr val="tx1">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GB" sz="1400">
                    <a:solidFill>
                      <a:schemeClr val="tx1">
                        <a:lumMod val="40000"/>
                        <a:lumOff val="60000"/>
                      </a:schemeClr>
                    </a:solidFill>
                  </a:endParaRPr>
                </a:p>
              </p:txBody>
            </p:sp>
            <mc:AlternateContent xmlns:mc="http://schemas.openxmlformats.org/markup-compatibility/2006" xmlns:a14="http://schemas.microsoft.com/office/drawing/2010/main">
              <mc:Choice Requires="a14">
                <p:sp>
                  <p:nvSpPr>
                    <p:cNvPr id="265" name="TextBox 264">
                      <a:extLst>
                        <a:ext uri="{FF2B5EF4-FFF2-40B4-BE49-F238E27FC236}">
                          <a16:creationId xmlns:a16="http://schemas.microsoft.com/office/drawing/2014/main" id="{4F06CDF0-317C-8E42-B5E7-65A84552E28A}"/>
                        </a:ext>
                      </a:extLst>
                    </p:cNvPr>
                    <p:cNvSpPr txBox="1"/>
                    <p:nvPr/>
                  </p:nvSpPr>
                  <p:spPr>
                    <a:xfrm>
                      <a:off x="7895512" y="4482285"/>
                      <a:ext cx="194219"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3</m:t>
                                </m:r>
                              </m:sub>
                            </m:sSub>
                          </m:oMath>
                        </m:oMathPara>
                      </a14:m>
                      <a:endParaRPr lang="en-GB" sz="1400" dirty="0">
                        <a:solidFill>
                          <a:schemeClr val="tx1"/>
                        </a:solidFill>
                      </a:endParaRPr>
                    </a:p>
                  </p:txBody>
                </p:sp>
              </mc:Choice>
              <mc:Fallback xmlns="">
                <p:sp>
                  <p:nvSpPr>
                    <p:cNvPr id="99" name="TextBox 98">
                      <a:extLst>
                        <a:ext uri="{FF2B5EF4-FFF2-40B4-BE49-F238E27FC236}">
                          <a16:creationId xmlns:a16="http://schemas.microsoft.com/office/drawing/2014/main" id="{437D0CAF-6C76-0240-B4B8-0AC88643786F}"/>
                        </a:ext>
                      </a:extLst>
                    </p:cNvPr>
                    <p:cNvSpPr txBox="1">
                      <a:spLocks noRot="1" noChangeAspect="1" noMove="1" noResize="1" noEditPoints="1" noAdjustHandles="1" noChangeArrowheads="1" noChangeShapeType="1" noTextEdit="1"/>
                    </p:cNvSpPr>
                    <p:nvPr/>
                  </p:nvSpPr>
                  <p:spPr>
                    <a:xfrm>
                      <a:off x="7895512" y="4482285"/>
                      <a:ext cx="194219" cy="215444"/>
                    </a:xfrm>
                    <a:prstGeom prst="rect">
                      <a:avLst/>
                    </a:prstGeom>
                    <a:blipFill>
                      <a:blip r:embed="rId6"/>
                      <a:stretch>
                        <a:fillRect l="-35294" b="-27778"/>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256" name="TextBox 255">
                    <a:extLst>
                      <a:ext uri="{FF2B5EF4-FFF2-40B4-BE49-F238E27FC236}">
                        <a16:creationId xmlns:a16="http://schemas.microsoft.com/office/drawing/2014/main" id="{3FF22293-EB1E-2E4F-BE8E-C9DD5D1E6F2F}"/>
                      </a:ext>
                    </a:extLst>
                  </p:cNvPr>
                  <p:cNvSpPr txBox="1"/>
                  <p:nvPr/>
                </p:nvSpPr>
                <p:spPr>
                  <a:xfrm>
                    <a:off x="214975" y="4317572"/>
                    <a:ext cx="1808170" cy="389513"/>
                  </a:xfrm>
                  <a:prstGeom prst="ellipse">
                    <a:avLst/>
                  </a:prstGeom>
                  <a:solidFill>
                    <a:srgbClr val="7030A0"/>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solidFill>
                                <a:schemeClr val="bg1"/>
                              </a:solidFill>
                              <a:latin typeface="Cambria Math" charset="0"/>
                            </a:rPr>
                            <m:t>𝑇𝑟𝑎𝑣𝑒𝑙</m:t>
                          </m:r>
                          <m:r>
                            <m:rPr>
                              <m:nor/>
                            </m:rPr>
                            <a:rPr lang="de-DE">
                              <a:solidFill>
                                <a:schemeClr val="bg1"/>
                              </a:solidFill>
                              <a:latin typeface="Cambria Math" charset="0"/>
                            </a:rPr>
                            <m:t>.</m:t>
                          </m:r>
                          <m:r>
                            <a:rPr lang="de-DE" i="1" smtClean="0">
                              <a:solidFill>
                                <a:schemeClr val="bg1"/>
                              </a:solidFill>
                              <a:latin typeface="Cambria Math" panose="02040503050406030204" pitchFamily="18" charset="0"/>
                            </a:rPr>
                            <m:t>𝑎𝑙𝑖𝑐𝑒</m:t>
                          </m:r>
                        </m:oMath>
                      </m:oMathPara>
                    </a14:m>
                    <a:endParaRPr lang="en-GB" dirty="0">
                      <a:solidFill>
                        <a:schemeClr val="bg1"/>
                      </a:solidFill>
                    </a:endParaRPr>
                  </a:p>
                </p:txBody>
              </p:sp>
            </mc:Choice>
            <mc:Fallback xmlns="">
              <p:sp>
                <p:nvSpPr>
                  <p:cNvPr id="256" name="TextBox 255">
                    <a:extLst>
                      <a:ext uri="{FF2B5EF4-FFF2-40B4-BE49-F238E27FC236}">
                        <a16:creationId xmlns:a16="http://schemas.microsoft.com/office/drawing/2014/main" id="{3FF22293-EB1E-2E4F-BE8E-C9DD5D1E6F2F}"/>
                      </a:ext>
                    </a:extLst>
                  </p:cNvPr>
                  <p:cNvSpPr txBox="1">
                    <a:spLocks noRot="1" noChangeAspect="1" noMove="1" noResize="1" noEditPoints="1" noAdjustHandles="1" noChangeArrowheads="1" noChangeShapeType="1" noTextEdit="1"/>
                  </p:cNvSpPr>
                  <p:nvPr/>
                </p:nvSpPr>
                <p:spPr>
                  <a:xfrm>
                    <a:off x="214975" y="4317572"/>
                    <a:ext cx="1808170" cy="389513"/>
                  </a:xfrm>
                  <a:prstGeom prst="ellipse">
                    <a:avLst/>
                  </a:prstGeom>
                  <a:blipFill>
                    <a:blip r:embed="rId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57" name="TextBox 256">
                    <a:extLst>
                      <a:ext uri="{FF2B5EF4-FFF2-40B4-BE49-F238E27FC236}">
                        <a16:creationId xmlns:a16="http://schemas.microsoft.com/office/drawing/2014/main" id="{193004BE-7289-8548-9541-BF2B7D337665}"/>
                      </a:ext>
                    </a:extLst>
                  </p:cNvPr>
                  <p:cNvSpPr txBox="1"/>
                  <p:nvPr/>
                </p:nvSpPr>
                <p:spPr>
                  <a:xfrm>
                    <a:off x="1612678" y="5156016"/>
                    <a:ext cx="2143584" cy="389513"/>
                  </a:xfrm>
                  <a:prstGeom prst="ellipse">
                    <a:avLst/>
                  </a:prstGeom>
                  <a:solidFill>
                    <a:schemeClr val="accent6"/>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solidFill>
                                <a:schemeClr val="bg1"/>
                              </a:solidFill>
                              <a:latin typeface="Cambria Math" charset="0"/>
                            </a:rPr>
                            <m:t>𝑇𝑟𝑒𝑎𝑡</m:t>
                          </m:r>
                          <m:r>
                            <m:rPr>
                              <m:nor/>
                            </m:rPr>
                            <a:rPr lang="de-DE">
                              <a:solidFill>
                                <a:schemeClr val="bg1"/>
                              </a:solidFill>
                              <a:latin typeface="Cambria Math" charset="0"/>
                            </a:rPr>
                            <m:t>.</m:t>
                          </m:r>
                          <m:r>
                            <a:rPr lang="de-DE" i="1" smtClean="0">
                              <a:solidFill>
                                <a:schemeClr val="bg1"/>
                              </a:solidFill>
                              <a:latin typeface="Cambria Math" panose="02040503050406030204" pitchFamily="18" charset="0"/>
                            </a:rPr>
                            <m:t>𝑎𝑙𝑖𝑐𝑒</m:t>
                          </m:r>
                          <m:r>
                            <m:rPr>
                              <m:nor/>
                            </m:rPr>
                            <a:rPr lang="de-DE">
                              <a:solidFill>
                                <a:schemeClr val="bg1"/>
                              </a:solidFill>
                              <a:latin typeface="Cambria Math" charset="0"/>
                            </a:rPr>
                            <m:t>.</m:t>
                          </m:r>
                          <m:sSub>
                            <m:sSubPr>
                              <m:ctrlPr>
                                <a:rPr lang="de-DE" i="1">
                                  <a:solidFill>
                                    <a:schemeClr val="bg1"/>
                                  </a:solidFill>
                                  <a:latin typeface="Cambria Math" panose="02040503050406030204" pitchFamily="18" charset="0"/>
                                </a:rPr>
                              </m:ctrlPr>
                            </m:sSubPr>
                            <m:e>
                              <m:r>
                                <a:rPr lang="de-DE" i="1">
                                  <a:solidFill>
                                    <a:schemeClr val="bg1"/>
                                  </a:solidFill>
                                  <a:latin typeface="Cambria Math" panose="02040503050406030204" pitchFamily="18" charset="0"/>
                                </a:rPr>
                                <m:t>𝑚</m:t>
                              </m:r>
                            </m:e>
                            <m:sub>
                              <m:r>
                                <a:rPr lang="de-DE" i="1">
                                  <a:solidFill>
                                    <a:schemeClr val="bg1"/>
                                  </a:solidFill>
                                  <a:latin typeface="Cambria Math" charset="0"/>
                                </a:rPr>
                                <m:t>2</m:t>
                              </m:r>
                            </m:sub>
                          </m:sSub>
                        </m:oMath>
                      </m:oMathPara>
                    </a14:m>
                    <a:endParaRPr lang="en-GB" dirty="0">
                      <a:solidFill>
                        <a:schemeClr val="bg1"/>
                      </a:solidFill>
                    </a:endParaRPr>
                  </a:p>
                </p:txBody>
              </p:sp>
            </mc:Choice>
            <mc:Fallback xmlns="">
              <p:sp>
                <p:nvSpPr>
                  <p:cNvPr id="257" name="TextBox 256">
                    <a:extLst>
                      <a:ext uri="{FF2B5EF4-FFF2-40B4-BE49-F238E27FC236}">
                        <a16:creationId xmlns:a16="http://schemas.microsoft.com/office/drawing/2014/main" id="{193004BE-7289-8548-9541-BF2B7D337665}"/>
                      </a:ext>
                    </a:extLst>
                  </p:cNvPr>
                  <p:cNvSpPr txBox="1">
                    <a:spLocks noRot="1" noChangeAspect="1" noMove="1" noResize="1" noEditPoints="1" noAdjustHandles="1" noChangeArrowheads="1" noChangeShapeType="1" noTextEdit="1"/>
                  </p:cNvSpPr>
                  <p:nvPr/>
                </p:nvSpPr>
                <p:spPr>
                  <a:xfrm>
                    <a:off x="1612678" y="5156016"/>
                    <a:ext cx="2143584" cy="389513"/>
                  </a:xfrm>
                  <a:prstGeom prst="ellipse">
                    <a:avLst/>
                  </a:prstGeom>
                  <a:blipFill>
                    <a:blip r:embed="rId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58" name="TextBox 257">
                    <a:extLst>
                      <a:ext uri="{FF2B5EF4-FFF2-40B4-BE49-F238E27FC236}">
                        <a16:creationId xmlns:a16="http://schemas.microsoft.com/office/drawing/2014/main" id="{907A13B0-A6A4-A641-B2CC-9211E96DAA2E}"/>
                      </a:ext>
                    </a:extLst>
                  </p:cNvPr>
                  <p:cNvSpPr txBox="1"/>
                  <p:nvPr/>
                </p:nvSpPr>
                <p:spPr>
                  <a:xfrm>
                    <a:off x="2361443" y="4070920"/>
                    <a:ext cx="2136101" cy="389513"/>
                  </a:xfrm>
                  <a:prstGeom prst="ellipse">
                    <a:avLst/>
                  </a:prstGeom>
                  <a:solidFill>
                    <a:schemeClr val="accent6"/>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solidFill>
                                <a:schemeClr val="bg1"/>
                              </a:solidFill>
                              <a:latin typeface="Cambria Math" charset="0"/>
                            </a:rPr>
                            <m:t>𝑇𝑟𝑒𝑎𝑡</m:t>
                          </m:r>
                          <m:r>
                            <m:rPr>
                              <m:nor/>
                            </m:rPr>
                            <a:rPr lang="de-DE">
                              <a:solidFill>
                                <a:schemeClr val="bg1"/>
                              </a:solidFill>
                              <a:latin typeface="Cambria Math" charset="0"/>
                            </a:rPr>
                            <m:t>.</m:t>
                          </m:r>
                          <m:r>
                            <a:rPr lang="de-DE" i="1" smtClean="0">
                              <a:solidFill>
                                <a:schemeClr val="bg1"/>
                              </a:solidFill>
                              <a:latin typeface="Cambria Math" panose="02040503050406030204" pitchFamily="18" charset="0"/>
                            </a:rPr>
                            <m:t>𝑎𝑙𝑖𝑐𝑒</m:t>
                          </m:r>
                          <m:r>
                            <m:rPr>
                              <m:nor/>
                            </m:rPr>
                            <a:rPr lang="de-DE">
                              <a:solidFill>
                                <a:schemeClr val="bg1"/>
                              </a:solidFill>
                              <a:latin typeface="Cambria Math" charset="0"/>
                            </a:rPr>
                            <m:t>.</m:t>
                          </m:r>
                          <m:sSub>
                            <m:sSubPr>
                              <m:ctrlPr>
                                <a:rPr lang="de-DE" i="1">
                                  <a:solidFill>
                                    <a:schemeClr val="bg1"/>
                                  </a:solidFill>
                                  <a:latin typeface="Cambria Math" panose="02040503050406030204" pitchFamily="18" charset="0"/>
                                </a:rPr>
                              </m:ctrlPr>
                            </m:sSubPr>
                            <m:e>
                              <m:r>
                                <a:rPr lang="de-DE" i="1">
                                  <a:solidFill>
                                    <a:schemeClr val="bg1"/>
                                  </a:solidFill>
                                  <a:latin typeface="Cambria Math" panose="02040503050406030204" pitchFamily="18" charset="0"/>
                                </a:rPr>
                                <m:t>𝑚</m:t>
                              </m:r>
                            </m:e>
                            <m:sub>
                              <m:r>
                                <a:rPr lang="de-DE" i="1">
                                  <a:solidFill>
                                    <a:schemeClr val="bg1"/>
                                  </a:solidFill>
                                  <a:latin typeface="Cambria Math" charset="0"/>
                                </a:rPr>
                                <m:t>1</m:t>
                              </m:r>
                            </m:sub>
                          </m:sSub>
                        </m:oMath>
                      </m:oMathPara>
                    </a14:m>
                    <a:endParaRPr lang="en-GB" dirty="0">
                      <a:solidFill>
                        <a:schemeClr val="bg1"/>
                      </a:solidFill>
                    </a:endParaRPr>
                  </a:p>
                </p:txBody>
              </p:sp>
            </mc:Choice>
            <mc:Fallback xmlns="">
              <p:sp>
                <p:nvSpPr>
                  <p:cNvPr id="258" name="TextBox 257">
                    <a:extLst>
                      <a:ext uri="{FF2B5EF4-FFF2-40B4-BE49-F238E27FC236}">
                        <a16:creationId xmlns:a16="http://schemas.microsoft.com/office/drawing/2014/main" id="{907A13B0-A6A4-A641-B2CC-9211E96DAA2E}"/>
                      </a:ext>
                    </a:extLst>
                  </p:cNvPr>
                  <p:cNvSpPr txBox="1">
                    <a:spLocks noRot="1" noChangeAspect="1" noMove="1" noResize="1" noEditPoints="1" noAdjustHandles="1" noChangeArrowheads="1" noChangeShapeType="1" noTextEdit="1"/>
                  </p:cNvSpPr>
                  <p:nvPr/>
                </p:nvSpPr>
                <p:spPr>
                  <a:xfrm>
                    <a:off x="2361443" y="4070920"/>
                    <a:ext cx="2136101" cy="389513"/>
                  </a:xfrm>
                  <a:prstGeom prst="ellipse">
                    <a:avLst/>
                  </a:prstGeom>
                  <a:blipFill>
                    <a:blip r:embed="rId9"/>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59" name="TextBox 258">
                    <a:extLst>
                      <a:ext uri="{FF2B5EF4-FFF2-40B4-BE49-F238E27FC236}">
                        <a16:creationId xmlns:a16="http://schemas.microsoft.com/office/drawing/2014/main" id="{4ED8843D-9512-AB41-8549-4D53EA796B77}"/>
                      </a:ext>
                    </a:extLst>
                  </p:cNvPr>
                  <p:cNvSpPr txBox="1"/>
                  <p:nvPr/>
                </p:nvSpPr>
                <p:spPr>
                  <a:xfrm>
                    <a:off x="1462346" y="4665327"/>
                    <a:ext cx="1445256" cy="389513"/>
                  </a:xfrm>
                  <a:prstGeom prst="ellipse">
                    <a:avLst/>
                  </a:prstGeom>
                  <a:solidFill>
                    <a:schemeClr val="tx1"/>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solidFill>
                                <a:schemeClr val="bg1"/>
                              </a:solidFill>
                              <a:latin typeface="Cambria Math" charset="0"/>
                            </a:rPr>
                            <m:t>𝑆𝑖𝑐𝑘</m:t>
                          </m:r>
                          <m:r>
                            <m:rPr>
                              <m:nor/>
                            </m:rPr>
                            <a:rPr lang="de-DE">
                              <a:solidFill>
                                <a:schemeClr val="bg1"/>
                              </a:solidFill>
                              <a:latin typeface="Cambria Math" charset="0"/>
                            </a:rPr>
                            <m:t>.</m:t>
                          </m:r>
                          <m:r>
                            <a:rPr lang="de-DE" i="1" smtClean="0">
                              <a:solidFill>
                                <a:schemeClr val="bg1"/>
                              </a:solidFill>
                              <a:latin typeface="Cambria Math" panose="02040503050406030204" pitchFamily="18" charset="0"/>
                            </a:rPr>
                            <m:t>𝑎𝑙𝑖𝑐𝑒</m:t>
                          </m:r>
                        </m:oMath>
                      </m:oMathPara>
                    </a14:m>
                    <a:endParaRPr lang="en-GB" dirty="0">
                      <a:solidFill>
                        <a:schemeClr val="bg1"/>
                      </a:solidFill>
                    </a:endParaRPr>
                  </a:p>
                </p:txBody>
              </p:sp>
            </mc:Choice>
            <mc:Fallback xmlns="">
              <p:sp>
                <p:nvSpPr>
                  <p:cNvPr id="259" name="TextBox 258">
                    <a:extLst>
                      <a:ext uri="{FF2B5EF4-FFF2-40B4-BE49-F238E27FC236}">
                        <a16:creationId xmlns:a16="http://schemas.microsoft.com/office/drawing/2014/main" id="{4ED8843D-9512-AB41-8549-4D53EA796B77}"/>
                      </a:ext>
                    </a:extLst>
                  </p:cNvPr>
                  <p:cNvSpPr txBox="1">
                    <a:spLocks noRot="1" noChangeAspect="1" noMove="1" noResize="1" noEditPoints="1" noAdjustHandles="1" noChangeArrowheads="1" noChangeShapeType="1" noTextEdit="1"/>
                  </p:cNvSpPr>
                  <p:nvPr/>
                </p:nvSpPr>
                <p:spPr>
                  <a:xfrm>
                    <a:off x="1462346" y="4665327"/>
                    <a:ext cx="1445256" cy="389513"/>
                  </a:xfrm>
                  <a:prstGeom prst="ellipse">
                    <a:avLst/>
                  </a:prstGeom>
                  <a:blipFill>
                    <a:blip r:embed="rId10"/>
                    <a:stretch>
                      <a:fillRect/>
                    </a:stretch>
                  </a:blipFill>
                  <a:ln>
                    <a:solidFill>
                      <a:schemeClr val="tx1"/>
                    </a:solidFill>
                  </a:ln>
                </p:spPr>
                <p:txBody>
                  <a:bodyPr/>
                  <a:lstStyle/>
                  <a:p>
                    <a:r>
                      <a:rPr lang="en-GB">
                        <a:noFill/>
                      </a:rPr>
                      <a:t> </a:t>
                    </a:r>
                  </a:p>
                </p:txBody>
              </p:sp>
            </mc:Fallback>
          </mc:AlternateContent>
          <p:cxnSp>
            <p:nvCxnSpPr>
              <p:cNvPr id="260" name="Straight Connector 259">
                <a:extLst>
                  <a:ext uri="{FF2B5EF4-FFF2-40B4-BE49-F238E27FC236}">
                    <a16:creationId xmlns:a16="http://schemas.microsoft.com/office/drawing/2014/main" id="{5D485C9E-7880-7A43-B0B7-ECBC5E1B8668}"/>
                  </a:ext>
                </a:extLst>
              </p:cNvPr>
              <p:cNvCxnSpPr>
                <a:cxnSpLocks/>
                <a:stCxn id="268" idx="2"/>
                <a:endCxn id="259" idx="0"/>
              </p:cNvCxnSpPr>
              <p:nvPr/>
            </p:nvCxnSpPr>
            <p:spPr>
              <a:xfrm>
                <a:off x="1656774" y="3861424"/>
                <a:ext cx="528200" cy="8039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1" name="Straight Connector 260">
                <a:extLst>
                  <a:ext uri="{FF2B5EF4-FFF2-40B4-BE49-F238E27FC236}">
                    <a16:creationId xmlns:a16="http://schemas.microsoft.com/office/drawing/2014/main" id="{214EE473-72B7-734E-BFC2-6D34C1129097}"/>
                  </a:ext>
                </a:extLst>
              </p:cNvPr>
              <p:cNvCxnSpPr>
                <a:cxnSpLocks/>
                <a:stCxn id="268" idx="3"/>
                <a:endCxn id="204" idx="3"/>
              </p:cNvCxnSpPr>
              <p:nvPr/>
            </p:nvCxnSpPr>
            <p:spPr>
              <a:xfrm>
                <a:off x="1728774" y="3789424"/>
                <a:ext cx="4092588" cy="161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a:extLst>
                  <a:ext uri="{FF2B5EF4-FFF2-40B4-BE49-F238E27FC236}">
                    <a16:creationId xmlns:a16="http://schemas.microsoft.com/office/drawing/2014/main" id="{D71F0C95-E4A7-674B-8885-2DE5164F909D}"/>
                  </a:ext>
                </a:extLst>
              </p:cNvPr>
              <p:cNvCxnSpPr>
                <a:cxnSpLocks/>
                <a:stCxn id="264" idx="3"/>
                <a:endCxn id="204" idx="3"/>
              </p:cNvCxnSpPr>
              <p:nvPr/>
            </p:nvCxnSpPr>
            <p:spPr>
              <a:xfrm flipV="1">
                <a:off x="3296841" y="3805524"/>
                <a:ext cx="2524521" cy="10552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id="{98434AA9-5076-EB49-97DF-736167812290}"/>
                  </a:ext>
                </a:extLst>
              </p:cNvPr>
              <p:cNvCxnSpPr>
                <a:cxnSpLocks/>
                <a:stCxn id="266" idx="3"/>
                <a:endCxn id="204" idx="3"/>
              </p:cNvCxnSpPr>
              <p:nvPr/>
            </p:nvCxnSpPr>
            <p:spPr>
              <a:xfrm flipV="1">
                <a:off x="2265050" y="3805524"/>
                <a:ext cx="3556312" cy="3189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7" name="Group 166">
              <a:extLst>
                <a:ext uri="{FF2B5EF4-FFF2-40B4-BE49-F238E27FC236}">
                  <a16:creationId xmlns:a16="http://schemas.microsoft.com/office/drawing/2014/main" id="{753E4D3D-D10E-2A43-B778-21B7472E4CBF}"/>
                </a:ext>
              </a:extLst>
            </p:cNvPr>
            <p:cNvGrpSpPr/>
            <p:nvPr/>
          </p:nvGrpSpPr>
          <p:grpSpPr>
            <a:xfrm>
              <a:off x="6352056" y="3816072"/>
              <a:ext cx="5678977" cy="2073958"/>
              <a:chOff x="6352056" y="3466474"/>
              <a:chExt cx="5678977" cy="2073958"/>
            </a:xfrm>
          </p:grpSpPr>
          <p:cxnSp>
            <p:nvCxnSpPr>
              <p:cNvPr id="226" name="Straight Connector 225">
                <a:extLst>
                  <a:ext uri="{FF2B5EF4-FFF2-40B4-BE49-F238E27FC236}">
                    <a16:creationId xmlns:a16="http://schemas.microsoft.com/office/drawing/2014/main" id="{9153D99E-3026-3B4A-90E8-6AEF5EE8489B}"/>
                  </a:ext>
                </a:extLst>
              </p:cNvPr>
              <p:cNvCxnSpPr>
                <a:cxnSpLocks/>
                <a:stCxn id="234" idx="0"/>
                <a:endCxn id="246" idx="2"/>
              </p:cNvCxnSpPr>
              <p:nvPr/>
            </p:nvCxnSpPr>
            <p:spPr>
              <a:xfrm flipH="1" flipV="1">
                <a:off x="10733506" y="3860892"/>
                <a:ext cx="445783" cy="4415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id="{E6D6E1B6-CA72-5647-A521-959C4BD39D30}"/>
                  </a:ext>
                </a:extLst>
              </p:cNvPr>
              <p:cNvCxnSpPr>
                <a:cxnSpLocks/>
                <a:stCxn id="236" idx="6"/>
                <a:endCxn id="244" idx="1"/>
              </p:cNvCxnSpPr>
              <p:nvPr/>
            </p:nvCxnSpPr>
            <p:spPr>
              <a:xfrm flipV="1">
                <a:off x="9934876" y="4105357"/>
                <a:ext cx="93316" cy="1603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8" name="Group 227">
                <a:extLst>
                  <a:ext uri="{FF2B5EF4-FFF2-40B4-BE49-F238E27FC236}">
                    <a16:creationId xmlns:a16="http://schemas.microsoft.com/office/drawing/2014/main" id="{27F87762-FDBA-2B43-9098-52ECE01C1735}"/>
                  </a:ext>
                </a:extLst>
              </p:cNvPr>
              <p:cNvGrpSpPr/>
              <p:nvPr/>
            </p:nvGrpSpPr>
            <p:grpSpPr>
              <a:xfrm>
                <a:off x="10636397" y="3466474"/>
                <a:ext cx="194219" cy="394418"/>
                <a:chOff x="5586931" y="4487402"/>
                <a:chExt cx="194219" cy="394418"/>
              </a:xfrm>
            </p:grpSpPr>
            <p:sp>
              <p:nvSpPr>
                <p:cNvPr id="246" name="Rectangle 245">
                  <a:extLst>
                    <a:ext uri="{FF2B5EF4-FFF2-40B4-BE49-F238E27FC236}">
                      <a16:creationId xmlns:a16="http://schemas.microsoft.com/office/drawing/2014/main" id="{53E257CB-FC25-9F43-BEF7-A22D23D6F581}"/>
                    </a:ext>
                  </a:extLst>
                </p:cNvPr>
                <p:cNvSpPr/>
                <p:nvPr/>
              </p:nvSpPr>
              <p:spPr>
                <a:xfrm>
                  <a:off x="5612040" y="4737820"/>
                  <a:ext cx="144000" cy="14400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GB" sz="1400">
                    <a:solidFill>
                      <a:schemeClr val="tx1"/>
                    </a:solidFill>
                  </a:endParaRPr>
                </a:p>
              </p:txBody>
            </p:sp>
            <mc:AlternateContent xmlns:mc="http://schemas.openxmlformats.org/markup-compatibility/2006" xmlns:a14="http://schemas.microsoft.com/office/drawing/2010/main">
              <mc:Choice Requires="a14">
                <p:sp>
                  <p:nvSpPr>
                    <p:cNvPr id="247" name="TextBox 246">
                      <a:extLst>
                        <a:ext uri="{FF2B5EF4-FFF2-40B4-BE49-F238E27FC236}">
                          <a16:creationId xmlns:a16="http://schemas.microsoft.com/office/drawing/2014/main" id="{2534DA1A-2571-6746-ACEC-F1A21542B94B}"/>
                        </a:ext>
                      </a:extLst>
                    </p:cNvPr>
                    <p:cNvSpPr txBox="1"/>
                    <p:nvPr/>
                  </p:nvSpPr>
                  <p:spPr>
                    <a:xfrm>
                      <a:off x="5586931" y="4487402"/>
                      <a:ext cx="194219"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2</m:t>
                                </m:r>
                              </m:sub>
                            </m:sSub>
                          </m:oMath>
                        </m:oMathPara>
                      </a14:m>
                      <a:endParaRPr lang="en-GB" sz="1400" dirty="0">
                        <a:solidFill>
                          <a:schemeClr val="tx1"/>
                        </a:solidFill>
                      </a:endParaRPr>
                    </a:p>
                  </p:txBody>
                </p:sp>
              </mc:Choice>
              <mc:Fallback xmlns="">
                <p:sp>
                  <p:nvSpPr>
                    <p:cNvPr id="139" name="TextBox 138">
                      <a:extLst>
                        <a:ext uri="{FF2B5EF4-FFF2-40B4-BE49-F238E27FC236}">
                          <a16:creationId xmlns:a16="http://schemas.microsoft.com/office/drawing/2014/main" id="{B672734D-0E9B-FD41-8458-9221C222F7A7}"/>
                        </a:ext>
                      </a:extLst>
                    </p:cNvPr>
                    <p:cNvSpPr txBox="1">
                      <a:spLocks noRot="1" noChangeAspect="1" noMove="1" noResize="1" noEditPoints="1" noAdjustHandles="1" noChangeArrowheads="1" noChangeShapeType="1" noTextEdit="1"/>
                    </p:cNvSpPr>
                    <p:nvPr/>
                  </p:nvSpPr>
                  <p:spPr>
                    <a:xfrm>
                      <a:off x="5586931" y="4487402"/>
                      <a:ext cx="194219" cy="215444"/>
                    </a:xfrm>
                    <a:prstGeom prst="rect">
                      <a:avLst/>
                    </a:prstGeom>
                    <a:blipFill>
                      <a:blip r:embed="rId11"/>
                      <a:stretch>
                        <a:fillRect l="-43750" b="-27778"/>
                      </a:stretch>
                    </a:blipFill>
                  </p:spPr>
                  <p:txBody>
                    <a:bodyPr/>
                    <a:lstStyle/>
                    <a:p>
                      <a:r>
                        <a:rPr lang="en-GB">
                          <a:noFill/>
                        </a:rPr>
                        <a:t> </a:t>
                      </a:r>
                    </a:p>
                  </p:txBody>
                </p:sp>
              </mc:Fallback>
            </mc:AlternateContent>
          </p:grpSp>
          <p:grpSp>
            <p:nvGrpSpPr>
              <p:cNvPr id="229" name="Group 228">
                <a:extLst>
                  <a:ext uri="{FF2B5EF4-FFF2-40B4-BE49-F238E27FC236}">
                    <a16:creationId xmlns:a16="http://schemas.microsoft.com/office/drawing/2014/main" id="{6DE66396-F413-8F41-A151-4AE0DF11392D}"/>
                  </a:ext>
                </a:extLst>
              </p:cNvPr>
              <p:cNvGrpSpPr/>
              <p:nvPr/>
            </p:nvGrpSpPr>
            <p:grpSpPr>
              <a:xfrm>
                <a:off x="10003083" y="3799416"/>
                <a:ext cx="194219" cy="377941"/>
                <a:chOff x="5974097" y="4505546"/>
                <a:chExt cx="194219" cy="377941"/>
              </a:xfrm>
            </p:grpSpPr>
            <p:sp>
              <p:nvSpPr>
                <p:cNvPr id="244" name="Rectangle 243">
                  <a:extLst>
                    <a:ext uri="{FF2B5EF4-FFF2-40B4-BE49-F238E27FC236}">
                      <a16:creationId xmlns:a16="http://schemas.microsoft.com/office/drawing/2014/main" id="{65D44485-840C-1D4D-B41C-E349DBC35293}"/>
                    </a:ext>
                  </a:extLst>
                </p:cNvPr>
                <p:cNvSpPr/>
                <p:nvPr/>
              </p:nvSpPr>
              <p:spPr>
                <a:xfrm>
                  <a:off x="5999206" y="4739487"/>
                  <a:ext cx="144000" cy="144000"/>
                </a:xfrm>
                <a:prstGeom prst="rect">
                  <a:avLst/>
                </a:prstGeom>
                <a:solidFill>
                  <a:schemeClr val="tx1">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GB" sz="1400">
                    <a:solidFill>
                      <a:schemeClr val="tx1">
                        <a:lumMod val="40000"/>
                        <a:lumOff val="60000"/>
                      </a:schemeClr>
                    </a:solidFill>
                  </a:endParaRPr>
                </a:p>
              </p:txBody>
            </p:sp>
            <mc:AlternateContent xmlns:mc="http://schemas.openxmlformats.org/markup-compatibility/2006" xmlns:a14="http://schemas.microsoft.com/office/drawing/2010/main">
              <mc:Choice Requires="a14">
                <p:sp>
                  <p:nvSpPr>
                    <p:cNvPr id="245" name="TextBox 244">
                      <a:extLst>
                        <a:ext uri="{FF2B5EF4-FFF2-40B4-BE49-F238E27FC236}">
                          <a16:creationId xmlns:a16="http://schemas.microsoft.com/office/drawing/2014/main" id="{D9A0B0CB-13D5-7545-8641-DA26FEB91616}"/>
                        </a:ext>
                      </a:extLst>
                    </p:cNvPr>
                    <p:cNvSpPr txBox="1"/>
                    <p:nvPr/>
                  </p:nvSpPr>
                  <p:spPr>
                    <a:xfrm>
                      <a:off x="5974097" y="4505546"/>
                      <a:ext cx="194219"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3</m:t>
                                </m:r>
                              </m:sub>
                            </m:sSub>
                          </m:oMath>
                        </m:oMathPara>
                      </a14:m>
                      <a:endParaRPr lang="en-GB" sz="1400" dirty="0">
                        <a:solidFill>
                          <a:schemeClr val="tx1"/>
                        </a:solidFill>
                      </a:endParaRPr>
                    </a:p>
                  </p:txBody>
                </p:sp>
              </mc:Choice>
              <mc:Fallback xmlns="">
                <p:sp>
                  <p:nvSpPr>
                    <p:cNvPr id="142" name="TextBox 141">
                      <a:extLst>
                        <a:ext uri="{FF2B5EF4-FFF2-40B4-BE49-F238E27FC236}">
                          <a16:creationId xmlns:a16="http://schemas.microsoft.com/office/drawing/2014/main" id="{E2AE91EC-59FA-CB4F-ACB4-BC036CC52661}"/>
                        </a:ext>
                      </a:extLst>
                    </p:cNvPr>
                    <p:cNvSpPr txBox="1">
                      <a:spLocks noRot="1" noChangeAspect="1" noMove="1" noResize="1" noEditPoints="1" noAdjustHandles="1" noChangeArrowheads="1" noChangeShapeType="1" noTextEdit="1"/>
                    </p:cNvSpPr>
                    <p:nvPr/>
                  </p:nvSpPr>
                  <p:spPr>
                    <a:xfrm>
                      <a:off x="5974097" y="4505546"/>
                      <a:ext cx="194219" cy="215444"/>
                    </a:xfrm>
                    <a:prstGeom prst="rect">
                      <a:avLst/>
                    </a:prstGeom>
                    <a:blipFill>
                      <a:blip r:embed="rId12"/>
                      <a:stretch>
                        <a:fillRect l="-43750" b="-33333"/>
                      </a:stretch>
                    </a:blipFill>
                  </p:spPr>
                  <p:txBody>
                    <a:bodyPr/>
                    <a:lstStyle/>
                    <a:p>
                      <a:r>
                        <a:rPr lang="en-GB">
                          <a:noFill/>
                        </a:rPr>
                        <a:t> </a:t>
                      </a:r>
                    </a:p>
                  </p:txBody>
                </p:sp>
              </mc:Fallback>
            </mc:AlternateContent>
          </p:grpSp>
          <p:cxnSp>
            <p:nvCxnSpPr>
              <p:cNvPr id="230" name="Straight Connector 229">
                <a:extLst>
                  <a:ext uri="{FF2B5EF4-FFF2-40B4-BE49-F238E27FC236}">
                    <a16:creationId xmlns:a16="http://schemas.microsoft.com/office/drawing/2014/main" id="{09CC1146-738B-B34B-B46A-D831F9207DF9}"/>
                  </a:ext>
                </a:extLst>
              </p:cNvPr>
              <p:cNvCxnSpPr>
                <a:cxnSpLocks/>
                <a:stCxn id="244" idx="2"/>
                <a:endCxn id="237" idx="0"/>
              </p:cNvCxnSpPr>
              <p:nvPr/>
            </p:nvCxnSpPr>
            <p:spPr>
              <a:xfrm flipH="1">
                <a:off x="10095409" y="4177357"/>
                <a:ext cx="4783" cy="4908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A25DA471-8704-6B4A-9910-9807C14711C3}"/>
                  </a:ext>
                </a:extLst>
              </p:cNvPr>
              <p:cNvCxnSpPr>
                <a:cxnSpLocks/>
                <a:stCxn id="237" idx="2"/>
                <a:endCxn id="242" idx="1"/>
              </p:cNvCxnSpPr>
              <p:nvPr/>
            </p:nvCxnSpPr>
            <p:spPr>
              <a:xfrm flipH="1" flipV="1">
                <a:off x="9147151" y="4862952"/>
                <a:ext cx="310160" cy="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9213D093-4013-5041-AE22-B02EE5EDB8EA}"/>
                  </a:ext>
                </a:extLst>
              </p:cNvPr>
              <p:cNvCxnSpPr>
                <a:cxnSpLocks/>
                <a:stCxn id="242" idx="2"/>
                <a:endCxn id="235" idx="0"/>
              </p:cNvCxnSpPr>
              <p:nvPr/>
            </p:nvCxnSpPr>
            <p:spPr>
              <a:xfrm>
                <a:off x="9219151" y="4934952"/>
                <a:ext cx="459679" cy="2159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33" name="Group 232">
                <a:extLst>
                  <a:ext uri="{FF2B5EF4-FFF2-40B4-BE49-F238E27FC236}">
                    <a16:creationId xmlns:a16="http://schemas.microsoft.com/office/drawing/2014/main" id="{6CCA231B-C3EC-EE4E-AF50-FBD4F15087BD}"/>
                  </a:ext>
                </a:extLst>
              </p:cNvPr>
              <p:cNvGrpSpPr/>
              <p:nvPr/>
            </p:nvGrpSpPr>
            <p:grpSpPr>
              <a:xfrm>
                <a:off x="9122042" y="4547457"/>
                <a:ext cx="194219" cy="387495"/>
                <a:chOff x="7895512" y="4482285"/>
                <a:chExt cx="194219" cy="387495"/>
              </a:xfrm>
            </p:grpSpPr>
            <p:sp>
              <p:nvSpPr>
                <p:cNvPr id="242" name="Rectangle 241">
                  <a:extLst>
                    <a:ext uri="{FF2B5EF4-FFF2-40B4-BE49-F238E27FC236}">
                      <a16:creationId xmlns:a16="http://schemas.microsoft.com/office/drawing/2014/main" id="{795DB4C1-E723-684E-ABEE-039440748B2F}"/>
                    </a:ext>
                  </a:extLst>
                </p:cNvPr>
                <p:cNvSpPr/>
                <p:nvPr/>
              </p:nvSpPr>
              <p:spPr>
                <a:xfrm>
                  <a:off x="7920621" y="4725780"/>
                  <a:ext cx="144000" cy="144000"/>
                </a:xfrm>
                <a:prstGeom prst="rect">
                  <a:avLst/>
                </a:prstGeom>
                <a:solidFill>
                  <a:schemeClr val="tx1">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GB" sz="1400">
                    <a:solidFill>
                      <a:schemeClr val="tx1">
                        <a:lumMod val="40000"/>
                        <a:lumOff val="60000"/>
                      </a:schemeClr>
                    </a:solidFill>
                  </a:endParaRPr>
                </a:p>
              </p:txBody>
            </p:sp>
            <mc:AlternateContent xmlns:mc="http://schemas.openxmlformats.org/markup-compatibility/2006" xmlns:a14="http://schemas.microsoft.com/office/drawing/2010/main">
              <mc:Choice Requires="a14">
                <p:sp>
                  <p:nvSpPr>
                    <p:cNvPr id="243" name="TextBox 242">
                      <a:extLst>
                        <a:ext uri="{FF2B5EF4-FFF2-40B4-BE49-F238E27FC236}">
                          <a16:creationId xmlns:a16="http://schemas.microsoft.com/office/drawing/2014/main" id="{5EA9CCF9-0C6E-5B43-B50A-C45E59735C9A}"/>
                        </a:ext>
                      </a:extLst>
                    </p:cNvPr>
                    <p:cNvSpPr txBox="1"/>
                    <p:nvPr/>
                  </p:nvSpPr>
                  <p:spPr>
                    <a:xfrm>
                      <a:off x="7895512" y="4482285"/>
                      <a:ext cx="194219"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3</m:t>
                                </m:r>
                              </m:sub>
                            </m:sSub>
                          </m:oMath>
                        </m:oMathPara>
                      </a14:m>
                      <a:endParaRPr lang="en-GB" sz="1400" dirty="0">
                        <a:solidFill>
                          <a:schemeClr val="tx1"/>
                        </a:solidFill>
                      </a:endParaRPr>
                    </a:p>
                  </p:txBody>
                </p:sp>
              </mc:Choice>
              <mc:Fallback xmlns="">
                <p:sp>
                  <p:nvSpPr>
                    <p:cNvPr id="148" name="TextBox 147">
                      <a:extLst>
                        <a:ext uri="{FF2B5EF4-FFF2-40B4-BE49-F238E27FC236}">
                          <a16:creationId xmlns:a16="http://schemas.microsoft.com/office/drawing/2014/main" id="{1D786ECA-F667-9B43-B18E-A4E5A626B727}"/>
                        </a:ext>
                      </a:extLst>
                    </p:cNvPr>
                    <p:cNvSpPr txBox="1">
                      <a:spLocks noRot="1" noChangeAspect="1" noMove="1" noResize="1" noEditPoints="1" noAdjustHandles="1" noChangeArrowheads="1" noChangeShapeType="1" noTextEdit="1"/>
                    </p:cNvSpPr>
                    <p:nvPr/>
                  </p:nvSpPr>
                  <p:spPr>
                    <a:xfrm>
                      <a:off x="7895512" y="4482285"/>
                      <a:ext cx="194219" cy="215444"/>
                    </a:xfrm>
                    <a:prstGeom prst="rect">
                      <a:avLst/>
                    </a:prstGeom>
                    <a:blipFill>
                      <a:blip r:embed="rId13"/>
                      <a:stretch>
                        <a:fillRect l="-35294" b="-33333"/>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234" name="TextBox 233">
                    <a:extLst>
                      <a:ext uri="{FF2B5EF4-FFF2-40B4-BE49-F238E27FC236}">
                        <a16:creationId xmlns:a16="http://schemas.microsoft.com/office/drawing/2014/main" id="{ECB32233-3D0F-814F-9595-7CC2CEF68BAE}"/>
                      </a:ext>
                    </a:extLst>
                  </p:cNvPr>
                  <p:cNvSpPr txBox="1"/>
                  <p:nvPr/>
                </p:nvSpPr>
                <p:spPr>
                  <a:xfrm>
                    <a:off x="10327544" y="4302449"/>
                    <a:ext cx="1703489" cy="389513"/>
                  </a:xfrm>
                  <a:prstGeom prst="ellipse">
                    <a:avLst/>
                  </a:prstGeom>
                  <a:solidFill>
                    <a:srgbClr val="7030A0"/>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solidFill>
                                <a:schemeClr val="bg1"/>
                              </a:solidFill>
                              <a:latin typeface="Cambria Math" charset="0"/>
                            </a:rPr>
                            <m:t>𝑇𝑟𝑎𝑣𝑒</m:t>
                          </m:r>
                          <m:r>
                            <a:rPr lang="de-DE" i="1">
                              <a:solidFill>
                                <a:schemeClr val="bg1"/>
                              </a:solidFill>
                              <a:latin typeface="Cambria Math" panose="02040503050406030204" pitchFamily="18" charset="0"/>
                            </a:rPr>
                            <m:t>𝑙</m:t>
                          </m:r>
                          <m:r>
                            <a:rPr lang="de-DE" i="1">
                              <a:solidFill>
                                <a:schemeClr val="bg1"/>
                              </a:solidFill>
                              <a:latin typeface="Cambria Math" panose="02040503050406030204" pitchFamily="18" charset="0"/>
                            </a:rPr>
                            <m:t>.</m:t>
                          </m:r>
                          <m:r>
                            <a:rPr lang="de-DE" i="1" smtClean="0">
                              <a:solidFill>
                                <a:schemeClr val="bg1"/>
                              </a:solidFill>
                              <a:latin typeface="Cambria Math" panose="02040503050406030204" pitchFamily="18" charset="0"/>
                            </a:rPr>
                            <m:t>𝑏𝑜𝑏</m:t>
                          </m:r>
                        </m:oMath>
                      </m:oMathPara>
                    </a14:m>
                    <a:endParaRPr lang="en-GB" dirty="0">
                      <a:solidFill>
                        <a:schemeClr val="bg1"/>
                      </a:solidFill>
                    </a:endParaRPr>
                  </a:p>
                </p:txBody>
              </p:sp>
            </mc:Choice>
            <mc:Fallback xmlns="">
              <p:sp>
                <p:nvSpPr>
                  <p:cNvPr id="234" name="TextBox 233">
                    <a:extLst>
                      <a:ext uri="{FF2B5EF4-FFF2-40B4-BE49-F238E27FC236}">
                        <a16:creationId xmlns:a16="http://schemas.microsoft.com/office/drawing/2014/main" id="{ECB32233-3D0F-814F-9595-7CC2CEF68BAE}"/>
                      </a:ext>
                    </a:extLst>
                  </p:cNvPr>
                  <p:cNvSpPr txBox="1">
                    <a:spLocks noRot="1" noChangeAspect="1" noMove="1" noResize="1" noEditPoints="1" noAdjustHandles="1" noChangeArrowheads="1" noChangeShapeType="1" noTextEdit="1"/>
                  </p:cNvSpPr>
                  <p:nvPr/>
                </p:nvSpPr>
                <p:spPr>
                  <a:xfrm>
                    <a:off x="10327544" y="4302449"/>
                    <a:ext cx="1703489" cy="389513"/>
                  </a:xfrm>
                  <a:prstGeom prst="ellipse">
                    <a:avLst/>
                  </a:prstGeom>
                  <a:blipFill>
                    <a:blip r:embed="rId14"/>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35" name="TextBox 234">
                    <a:extLst>
                      <a:ext uri="{FF2B5EF4-FFF2-40B4-BE49-F238E27FC236}">
                        <a16:creationId xmlns:a16="http://schemas.microsoft.com/office/drawing/2014/main" id="{7360D2DE-F544-5B48-A74A-9F919E599F86}"/>
                      </a:ext>
                    </a:extLst>
                  </p:cNvPr>
                  <p:cNvSpPr txBox="1"/>
                  <p:nvPr/>
                </p:nvSpPr>
                <p:spPr>
                  <a:xfrm>
                    <a:off x="8691567" y="5150919"/>
                    <a:ext cx="1974525" cy="389513"/>
                  </a:xfrm>
                  <a:prstGeom prst="ellipse">
                    <a:avLst/>
                  </a:prstGeom>
                  <a:solidFill>
                    <a:schemeClr val="accent6"/>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solidFill>
                                <a:schemeClr val="bg1"/>
                              </a:solidFill>
                              <a:latin typeface="Cambria Math" charset="0"/>
                            </a:rPr>
                            <m:t>𝑇𝑟𝑒𝑎𝑡</m:t>
                          </m:r>
                          <m:r>
                            <m:rPr>
                              <m:nor/>
                            </m:rPr>
                            <a:rPr lang="de-DE">
                              <a:solidFill>
                                <a:schemeClr val="bg1"/>
                              </a:solidFill>
                              <a:latin typeface="Cambria Math" charset="0"/>
                            </a:rPr>
                            <m:t>.</m:t>
                          </m:r>
                          <m:r>
                            <a:rPr lang="de-DE" i="1" smtClean="0">
                              <a:solidFill>
                                <a:schemeClr val="bg1"/>
                              </a:solidFill>
                              <a:latin typeface="Cambria Math" panose="02040503050406030204" pitchFamily="18" charset="0"/>
                            </a:rPr>
                            <m:t>𝑏𝑜𝑏</m:t>
                          </m:r>
                          <m:r>
                            <m:rPr>
                              <m:nor/>
                            </m:rPr>
                            <a:rPr lang="de-DE">
                              <a:solidFill>
                                <a:schemeClr val="bg1"/>
                              </a:solidFill>
                              <a:latin typeface="Cambria Math" charset="0"/>
                            </a:rPr>
                            <m:t>.</m:t>
                          </m:r>
                          <m:sSub>
                            <m:sSubPr>
                              <m:ctrlPr>
                                <a:rPr lang="de-DE" i="1">
                                  <a:solidFill>
                                    <a:schemeClr val="bg1"/>
                                  </a:solidFill>
                                  <a:latin typeface="Cambria Math" panose="02040503050406030204" pitchFamily="18" charset="0"/>
                                </a:rPr>
                              </m:ctrlPr>
                            </m:sSubPr>
                            <m:e>
                              <m:r>
                                <a:rPr lang="de-DE" i="1">
                                  <a:solidFill>
                                    <a:schemeClr val="bg1"/>
                                  </a:solidFill>
                                  <a:latin typeface="Cambria Math" panose="02040503050406030204" pitchFamily="18" charset="0"/>
                                </a:rPr>
                                <m:t>𝑚</m:t>
                              </m:r>
                            </m:e>
                            <m:sub>
                              <m:r>
                                <a:rPr lang="de-DE" i="1">
                                  <a:solidFill>
                                    <a:schemeClr val="bg1"/>
                                  </a:solidFill>
                                  <a:latin typeface="Cambria Math" charset="0"/>
                                </a:rPr>
                                <m:t>2</m:t>
                              </m:r>
                            </m:sub>
                          </m:sSub>
                        </m:oMath>
                      </m:oMathPara>
                    </a14:m>
                    <a:endParaRPr lang="en-GB" dirty="0">
                      <a:solidFill>
                        <a:schemeClr val="bg1"/>
                      </a:solidFill>
                    </a:endParaRPr>
                  </a:p>
                </p:txBody>
              </p:sp>
            </mc:Choice>
            <mc:Fallback xmlns="">
              <p:sp>
                <p:nvSpPr>
                  <p:cNvPr id="235" name="TextBox 234">
                    <a:extLst>
                      <a:ext uri="{FF2B5EF4-FFF2-40B4-BE49-F238E27FC236}">
                        <a16:creationId xmlns:a16="http://schemas.microsoft.com/office/drawing/2014/main" id="{7360D2DE-F544-5B48-A74A-9F919E599F86}"/>
                      </a:ext>
                    </a:extLst>
                  </p:cNvPr>
                  <p:cNvSpPr txBox="1">
                    <a:spLocks noRot="1" noChangeAspect="1" noMove="1" noResize="1" noEditPoints="1" noAdjustHandles="1" noChangeArrowheads="1" noChangeShapeType="1" noTextEdit="1"/>
                  </p:cNvSpPr>
                  <p:nvPr/>
                </p:nvSpPr>
                <p:spPr>
                  <a:xfrm>
                    <a:off x="8691567" y="5150919"/>
                    <a:ext cx="1974525" cy="389513"/>
                  </a:xfrm>
                  <a:prstGeom prst="ellipse">
                    <a:avLst/>
                  </a:prstGeom>
                  <a:blipFill>
                    <a:blip r:embed="rId1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36" name="TextBox 235">
                    <a:extLst>
                      <a:ext uri="{FF2B5EF4-FFF2-40B4-BE49-F238E27FC236}">
                        <a16:creationId xmlns:a16="http://schemas.microsoft.com/office/drawing/2014/main" id="{8CBB81FD-79E0-D34C-BB85-389033F4D1C5}"/>
                      </a:ext>
                    </a:extLst>
                  </p:cNvPr>
                  <p:cNvSpPr txBox="1"/>
                  <p:nvPr/>
                </p:nvSpPr>
                <p:spPr>
                  <a:xfrm>
                    <a:off x="7967836" y="4070920"/>
                    <a:ext cx="1967040" cy="389513"/>
                  </a:xfrm>
                  <a:prstGeom prst="ellipse">
                    <a:avLst/>
                  </a:prstGeom>
                  <a:solidFill>
                    <a:schemeClr val="accent6"/>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solidFill>
                                <a:schemeClr val="bg1"/>
                              </a:solidFill>
                              <a:latin typeface="Cambria Math" charset="0"/>
                            </a:rPr>
                            <m:t>𝑇𝑟𝑒𝑎𝑡</m:t>
                          </m:r>
                          <m:r>
                            <m:rPr>
                              <m:nor/>
                            </m:rPr>
                            <a:rPr lang="de-DE">
                              <a:solidFill>
                                <a:schemeClr val="bg1"/>
                              </a:solidFill>
                              <a:latin typeface="Cambria Math" charset="0"/>
                            </a:rPr>
                            <m:t>.</m:t>
                          </m:r>
                          <m:r>
                            <a:rPr lang="de-DE" i="1" smtClean="0">
                              <a:solidFill>
                                <a:schemeClr val="bg1"/>
                              </a:solidFill>
                              <a:latin typeface="Cambria Math" panose="02040503050406030204" pitchFamily="18" charset="0"/>
                            </a:rPr>
                            <m:t>𝑏𝑜𝑏</m:t>
                          </m:r>
                          <m:r>
                            <m:rPr>
                              <m:nor/>
                            </m:rPr>
                            <a:rPr lang="de-DE">
                              <a:solidFill>
                                <a:schemeClr val="bg1"/>
                              </a:solidFill>
                              <a:latin typeface="Cambria Math" charset="0"/>
                            </a:rPr>
                            <m:t>.</m:t>
                          </m:r>
                          <m:sSub>
                            <m:sSubPr>
                              <m:ctrlPr>
                                <a:rPr lang="de-DE" i="1">
                                  <a:solidFill>
                                    <a:schemeClr val="bg1"/>
                                  </a:solidFill>
                                  <a:latin typeface="Cambria Math" panose="02040503050406030204" pitchFamily="18" charset="0"/>
                                </a:rPr>
                              </m:ctrlPr>
                            </m:sSubPr>
                            <m:e>
                              <m:r>
                                <a:rPr lang="de-DE" i="1">
                                  <a:solidFill>
                                    <a:schemeClr val="bg1"/>
                                  </a:solidFill>
                                  <a:latin typeface="Cambria Math" panose="02040503050406030204" pitchFamily="18" charset="0"/>
                                </a:rPr>
                                <m:t>𝑚</m:t>
                              </m:r>
                            </m:e>
                            <m:sub>
                              <m:r>
                                <a:rPr lang="de-DE" i="1">
                                  <a:solidFill>
                                    <a:schemeClr val="bg1"/>
                                  </a:solidFill>
                                  <a:latin typeface="Cambria Math" charset="0"/>
                                </a:rPr>
                                <m:t>1</m:t>
                              </m:r>
                            </m:sub>
                          </m:sSub>
                        </m:oMath>
                      </m:oMathPara>
                    </a14:m>
                    <a:endParaRPr lang="en-GB" dirty="0">
                      <a:solidFill>
                        <a:schemeClr val="bg1"/>
                      </a:solidFill>
                    </a:endParaRPr>
                  </a:p>
                </p:txBody>
              </p:sp>
            </mc:Choice>
            <mc:Fallback xmlns="">
              <p:sp>
                <p:nvSpPr>
                  <p:cNvPr id="236" name="TextBox 235">
                    <a:extLst>
                      <a:ext uri="{FF2B5EF4-FFF2-40B4-BE49-F238E27FC236}">
                        <a16:creationId xmlns:a16="http://schemas.microsoft.com/office/drawing/2014/main" id="{8CBB81FD-79E0-D34C-BB85-389033F4D1C5}"/>
                      </a:ext>
                    </a:extLst>
                  </p:cNvPr>
                  <p:cNvSpPr txBox="1">
                    <a:spLocks noRot="1" noChangeAspect="1" noMove="1" noResize="1" noEditPoints="1" noAdjustHandles="1" noChangeArrowheads="1" noChangeShapeType="1" noTextEdit="1"/>
                  </p:cNvSpPr>
                  <p:nvPr/>
                </p:nvSpPr>
                <p:spPr>
                  <a:xfrm>
                    <a:off x="7967836" y="4070920"/>
                    <a:ext cx="1967040" cy="389513"/>
                  </a:xfrm>
                  <a:prstGeom prst="ellipse">
                    <a:avLst/>
                  </a:prstGeom>
                  <a:blipFill>
                    <a:blip r:embed="rId1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37" name="TextBox 236">
                    <a:extLst>
                      <a:ext uri="{FF2B5EF4-FFF2-40B4-BE49-F238E27FC236}">
                        <a16:creationId xmlns:a16="http://schemas.microsoft.com/office/drawing/2014/main" id="{15F60DB0-B3D5-8240-B220-A75DB31E5D04}"/>
                      </a:ext>
                    </a:extLst>
                  </p:cNvPr>
                  <p:cNvSpPr txBox="1"/>
                  <p:nvPr/>
                </p:nvSpPr>
                <p:spPr>
                  <a:xfrm>
                    <a:off x="9457311" y="4668235"/>
                    <a:ext cx="1276196" cy="389513"/>
                  </a:xfrm>
                  <a:prstGeom prst="ellipse">
                    <a:avLst/>
                  </a:prstGeom>
                  <a:solidFill>
                    <a:schemeClr val="tx1"/>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solidFill>
                                <a:schemeClr val="bg1"/>
                              </a:solidFill>
                              <a:latin typeface="Cambria Math" charset="0"/>
                            </a:rPr>
                            <m:t>𝑆𝑖𝑐𝑘</m:t>
                          </m:r>
                          <m:r>
                            <m:rPr>
                              <m:nor/>
                            </m:rPr>
                            <a:rPr lang="de-DE">
                              <a:solidFill>
                                <a:schemeClr val="bg1"/>
                              </a:solidFill>
                              <a:latin typeface="Cambria Math" charset="0"/>
                            </a:rPr>
                            <m:t>.</m:t>
                          </m:r>
                          <m:r>
                            <a:rPr lang="de-DE" i="1" smtClean="0">
                              <a:solidFill>
                                <a:schemeClr val="bg1"/>
                              </a:solidFill>
                              <a:latin typeface="Cambria Math" panose="02040503050406030204" pitchFamily="18" charset="0"/>
                            </a:rPr>
                            <m:t>𝑏𝑜𝑏</m:t>
                          </m:r>
                        </m:oMath>
                      </m:oMathPara>
                    </a14:m>
                    <a:endParaRPr lang="en-GB" dirty="0">
                      <a:solidFill>
                        <a:schemeClr val="bg1"/>
                      </a:solidFill>
                    </a:endParaRPr>
                  </a:p>
                </p:txBody>
              </p:sp>
            </mc:Choice>
            <mc:Fallback xmlns="">
              <p:sp>
                <p:nvSpPr>
                  <p:cNvPr id="237" name="TextBox 236">
                    <a:extLst>
                      <a:ext uri="{FF2B5EF4-FFF2-40B4-BE49-F238E27FC236}">
                        <a16:creationId xmlns:a16="http://schemas.microsoft.com/office/drawing/2014/main" id="{15F60DB0-B3D5-8240-B220-A75DB31E5D04}"/>
                      </a:ext>
                    </a:extLst>
                  </p:cNvPr>
                  <p:cNvSpPr txBox="1">
                    <a:spLocks noRot="1" noChangeAspect="1" noMove="1" noResize="1" noEditPoints="1" noAdjustHandles="1" noChangeArrowheads="1" noChangeShapeType="1" noTextEdit="1"/>
                  </p:cNvSpPr>
                  <p:nvPr/>
                </p:nvSpPr>
                <p:spPr>
                  <a:xfrm>
                    <a:off x="9457311" y="4668235"/>
                    <a:ext cx="1276196" cy="389513"/>
                  </a:xfrm>
                  <a:prstGeom prst="ellipse">
                    <a:avLst/>
                  </a:prstGeom>
                  <a:blipFill>
                    <a:blip r:embed="rId17"/>
                    <a:stretch>
                      <a:fillRect/>
                    </a:stretch>
                  </a:blipFill>
                  <a:ln>
                    <a:solidFill>
                      <a:schemeClr val="tx1"/>
                    </a:solidFill>
                  </a:ln>
                </p:spPr>
                <p:txBody>
                  <a:bodyPr/>
                  <a:lstStyle/>
                  <a:p>
                    <a:r>
                      <a:rPr lang="en-GB">
                        <a:noFill/>
                      </a:rPr>
                      <a:t> </a:t>
                    </a:r>
                  </a:p>
                </p:txBody>
              </p:sp>
            </mc:Fallback>
          </mc:AlternateContent>
          <p:cxnSp>
            <p:nvCxnSpPr>
              <p:cNvPr id="238" name="Straight Connector 237">
                <a:extLst>
                  <a:ext uri="{FF2B5EF4-FFF2-40B4-BE49-F238E27FC236}">
                    <a16:creationId xmlns:a16="http://schemas.microsoft.com/office/drawing/2014/main" id="{9337230F-5EFD-F049-8E2B-9B65F8EAFDDE}"/>
                  </a:ext>
                </a:extLst>
              </p:cNvPr>
              <p:cNvCxnSpPr>
                <a:cxnSpLocks/>
                <a:stCxn id="246" idx="2"/>
                <a:endCxn id="237" idx="0"/>
              </p:cNvCxnSpPr>
              <p:nvPr/>
            </p:nvCxnSpPr>
            <p:spPr>
              <a:xfrm flipH="1">
                <a:off x="10095409" y="3860892"/>
                <a:ext cx="638097" cy="8073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233CF66D-EAAD-CA49-8050-C996C2DBB693}"/>
                  </a:ext>
                </a:extLst>
              </p:cNvPr>
              <p:cNvCxnSpPr>
                <a:cxnSpLocks/>
                <a:stCxn id="246" idx="1"/>
                <a:endCxn id="204" idx="5"/>
              </p:cNvCxnSpPr>
              <p:nvPr/>
            </p:nvCxnSpPr>
            <p:spPr>
              <a:xfrm flipH="1">
                <a:off x="6352056" y="3788892"/>
                <a:ext cx="4309450" cy="166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DFB2591A-E5AF-834E-B36A-01B11558C409}"/>
                  </a:ext>
                </a:extLst>
              </p:cNvPr>
              <p:cNvCxnSpPr>
                <a:cxnSpLocks/>
                <a:stCxn id="242" idx="1"/>
                <a:endCxn id="204" idx="5"/>
              </p:cNvCxnSpPr>
              <p:nvPr/>
            </p:nvCxnSpPr>
            <p:spPr>
              <a:xfrm flipH="1" flipV="1">
                <a:off x="6352056" y="3805524"/>
                <a:ext cx="2795095" cy="10574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E753E435-6309-6C49-85A9-513F6E80A380}"/>
                  </a:ext>
                </a:extLst>
              </p:cNvPr>
              <p:cNvCxnSpPr>
                <a:cxnSpLocks/>
                <a:stCxn id="244" idx="1"/>
                <a:endCxn id="204" idx="5"/>
              </p:cNvCxnSpPr>
              <p:nvPr/>
            </p:nvCxnSpPr>
            <p:spPr>
              <a:xfrm flipH="1" flipV="1">
                <a:off x="6352056" y="3805524"/>
                <a:ext cx="3676136" cy="2998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8" name="Group 167">
              <a:extLst>
                <a:ext uri="{FF2B5EF4-FFF2-40B4-BE49-F238E27FC236}">
                  <a16:creationId xmlns:a16="http://schemas.microsoft.com/office/drawing/2014/main" id="{7C764F10-9562-8048-9719-7233220047A9}"/>
                </a:ext>
              </a:extLst>
            </p:cNvPr>
            <p:cNvGrpSpPr/>
            <p:nvPr/>
          </p:nvGrpSpPr>
          <p:grpSpPr>
            <a:xfrm>
              <a:off x="3842201" y="1990370"/>
              <a:ext cx="4639759" cy="3904757"/>
              <a:chOff x="3847952" y="1640772"/>
              <a:chExt cx="4639759" cy="3904757"/>
            </a:xfrm>
          </p:grpSpPr>
          <mc:AlternateContent xmlns:mc="http://schemas.openxmlformats.org/markup-compatibility/2006" xmlns:a14="http://schemas.microsoft.com/office/drawing/2010/main">
            <mc:Choice Requires="a14">
              <p:sp>
                <p:nvSpPr>
                  <p:cNvPr id="169" name="TextBox 168">
                    <a:extLst>
                      <a:ext uri="{FF2B5EF4-FFF2-40B4-BE49-F238E27FC236}">
                        <a16:creationId xmlns:a16="http://schemas.microsoft.com/office/drawing/2014/main" id="{B6391D86-4FBC-F44D-9E13-83A8FF707229}"/>
                      </a:ext>
                    </a:extLst>
                  </p:cNvPr>
                  <p:cNvSpPr txBox="1"/>
                  <p:nvPr/>
                </p:nvSpPr>
                <p:spPr>
                  <a:xfrm>
                    <a:off x="4196621" y="2661917"/>
                    <a:ext cx="1534068" cy="389513"/>
                  </a:xfrm>
                  <a:prstGeom prst="ellipse">
                    <a:avLst/>
                  </a:prstGeom>
                  <a:solidFill>
                    <a:schemeClr val="accent2"/>
                  </a:solidFill>
                  <a:ln>
                    <a:solidFill>
                      <a:schemeClr val="tx1"/>
                    </a:solidFill>
                  </a:ln>
                </p:spPr>
                <p:txBody>
                  <a:bodyPr wrap="none" lIns="0" tIns="0" rIns="0" bIns="0" rtlCol="0">
                    <a:spAutoFit/>
                  </a:bodyPr>
                  <a:lstStyle/>
                  <a:p>
                    <a:pPr marL="15875"/>
                    <a14:m>
                      <m:oMathPara xmlns:m="http://schemas.openxmlformats.org/officeDocument/2006/math">
                        <m:oMathParaPr>
                          <m:jc m:val="centerGroup"/>
                        </m:oMathParaPr>
                        <m:oMath xmlns:m="http://schemas.openxmlformats.org/officeDocument/2006/math">
                          <m:r>
                            <a:rPr lang="en-GB" i="1" smtClean="0">
                              <a:solidFill>
                                <a:schemeClr val="bg1"/>
                              </a:solidFill>
                              <a:latin typeface="Cambria Math" charset="0"/>
                            </a:rPr>
                            <m:t>𝑁𝑎𝑡</m:t>
                          </m:r>
                          <m:r>
                            <m:rPr>
                              <m:nor/>
                            </m:rPr>
                            <a:rPr lang="en-GB">
                              <a:solidFill>
                                <a:schemeClr val="bg1"/>
                              </a:solidFill>
                              <a:latin typeface="Cambria Math" charset="0"/>
                            </a:rPr>
                            <m:t>.</m:t>
                          </m:r>
                          <m:r>
                            <a:rPr lang="en-GB" i="1">
                              <a:solidFill>
                                <a:schemeClr val="bg1"/>
                              </a:solidFill>
                              <a:latin typeface="Cambria Math" panose="02040503050406030204" pitchFamily="18" charset="0"/>
                            </a:rPr>
                            <m:t>𝑓𝑙𝑜𝑜𝑑</m:t>
                          </m:r>
                        </m:oMath>
                      </m:oMathPara>
                    </a14:m>
                    <a:endParaRPr lang="en-GB" dirty="0">
                      <a:solidFill>
                        <a:schemeClr val="bg1"/>
                      </a:solidFill>
                    </a:endParaRPr>
                  </a:p>
                </p:txBody>
              </p:sp>
            </mc:Choice>
            <mc:Fallback xmlns="">
              <p:sp>
                <p:nvSpPr>
                  <p:cNvPr id="169" name="TextBox 168">
                    <a:extLst>
                      <a:ext uri="{FF2B5EF4-FFF2-40B4-BE49-F238E27FC236}">
                        <a16:creationId xmlns:a16="http://schemas.microsoft.com/office/drawing/2014/main" id="{B6391D86-4FBC-F44D-9E13-83A8FF707229}"/>
                      </a:ext>
                    </a:extLst>
                  </p:cNvPr>
                  <p:cNvSpPr txBox="1">
                    <a:spLocks noRot="1" noChangeAspect="1" noMove="1" noResize="1" noEditPoints="1" noAdjustHandles="1" noChangeArrowheads="1" noChangeShapeType="1" noTextEdit="1"/>
                  </p:cNvSpPr>
                  <p:nvPr/>
                </p:nvSpPr>
                <p:spPr>
                  <a:xfrm>
                    <a:off x="4196621" y="2661917"/>
                    <a:ext cx="1534068" cy="389513"/>
                  </a:xfrm>
                  <a:prstGeom prst="ellipse">
                    <a:avLst/>
                  </a:prstGeom>
                  <a:blipFill>
                    <a:blip r:embed="rId18"/>
                    <a:stretch>
                      <a:fillRect b="-6061"/>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0" name="TextBox 169">
                    <a:extLst>
                      <a:ext uri="{FF2B5EF4-FFF2-40B4-BE49-F238E27FC236}">
                        <a16:creationId xmlns:a16="http://schemas.microsoft.com/office/drawing/2014/main" id="{15F424DF-09D9-2745-80B6-1CDE15860647}"/>
                      </a:ext>
                    </a:extLst>
                  </p:cNvPr>
                  <p:cNvSpPr txBox="1"/>
                  <p:nvPr/>
                </p:nvSpPr>
                <p:spPr>
                  <a:xfrm>
                    <a:off x="6514831" y="2661917"/>
                    <a:ext cx="1289721" cy="389513"/>
                  </a:xfrm>
                  <a:prstGeom prst="ellipse">
                    <a:avLst/>
                  </a:prstGeom>
                  <a:solidFill>
                    <a:schemeClr val="accent2"/>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i="1" smtClean="0">
                              <a:solidFill>
                                <a:schemeClr val="bg1"/>
                              </a:solidFill>
                              <a:latin typeface="Cambria Math" panose="02040503050406030204" pitchFamily="18" charset="0"/>
                            </a:rPr>
                            <m:t>𝑁𝑎𝑡</m:t>
                          </m:r>
                          <m:r>
                            <m:rPr>
                              <m:nor/>
                            </m:rPr>
                            <a:rPr lang="en-GB">
                              <a:solidFill>
                                <a:schemeClr val="bg1"/>
                              </a:solidFill>
                              <a:latin typeface="Cambria Math" charset="0"/>
                            </a:rPr>
                            <m:t>.</m:t>
                          </m:r>
                          <m:r>
                            <a:rPr lang="en-GB" i="1">
                              <a:solidFill>
                                <a:schemeClr val="bg1"/>
                              </a:solidFill>
                              <a:latin typeface="Cambria Math" panose="02040503050406030204" pitchFamily="18" charset="0"/>
                            </a:rPr>
                            <m:t>𝑓𝑖𝑟𝑒</m:t>
                          </m:r>
                        </m:oMath>
                      </m:oMathPara>
                    </a14:m>
                    <a:endParaRPr lang="en-GB" dirty="0">
                      <a:solidFill>
                        <a:schemeClr val="bg1"/>
                      </a:solidFill>
                    </a:endParaRPr>
                  </a:p>
                </p:txBody>
              </p:sp>
            </mc:Choice>
            <mc:Fallback xmlns="">
              <p:sp>
                <p:nvSpPr>
                  <p:cNvPr id="170" name="TextBox 169">
                    <a:extLst>
                      <a:ext uri="{FF2B5EF4-FFF2-40B4-BE49-F238E27FC236}">
                        <a16:creationId xmlns:a16="http://schemas.microsoft.com/office/drawing/2014/main" id="{15F424DF-09D9-2745-80B6-1CDE15860647}"/>
                      </a:ext>
                    </a:extLst>
                  </p:cNvPr>
                  <p:cNvSpPr txBox="1">
                    <a:spLocks noRot="1" noChangeAspect="1" noMove="1" noResize="1" noEditPoints="1" noAdjustHandles="1" noChangeArrowheads="1" noChangeShapeType="1" noTextEdit="1"/>
                  </p:cNvSpPr>
                  <p:nvPr/>
                </p:nvSpPr>
                <p:spPr>
                  <a:xfrm>
                    <a:off x="6514831" y="2661917"/>
                    <a:ext cx="1289721" cy="389513"/>
                  </a:xfrm>
                  <a:prstGeom prst="ellipse">
                    <a:avLst/>
                  </a:prstGeom>
                  <a:blipFill>
                    <a:blip r:embed="rId19"/>
                    <a:stretch>
                      <a:fillRect b="-6061"/>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1" name="TextBox 170">
                    <a:extLst>
                      <a:ext uri="{FF2B5EF4-FFF2-40B4-BE49-F238E27FC236}">
                        <a16:creationId xmlns:a16="http://schemas.microsoft.com/office/drawing/2014/main" id="{79FFB348-E642-994F-A881-47EA91D8FC98}"/>
                      </a:ext>
                    </a:extLst>
                  </p:cNvPr>
                  <p:cNvSpPr txBox="1"/>
                  <p:nvPr/>
                </p:nvSpPr>
                <p:spPr>
                  <a:xfrm>
                    <a:off x="3944884" y="5150919"/>
                    <a:ext cx="1609807" cy="389513"/>
                  </a:xfrm>
                  <a:prstGeom prst="ellipse">
                    <a:avLst/>
                  </a:prstGeom>
                  <a:solidFill>
                    <a:srgbClr val="7030A0"/>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i="1" smtClean="0">
                              <a:solidFill>
                                <a:schemeClr val="bg1"/>
                              </a:solidFill>
                              <a:latin typeface="Cambria Math" charset="0"/>
                            </a:rPr>
                            <m:t>𝑇𝑟𝑎𝑣𝑒𝑙</m:t>
                          </m:r>
                          <m:r>
                            <m:rPr>
                              <m:nor/>
                            </m:rPr>
                            <a:rPr lang="en-GB">
                              <a:solidFill>
                                <a:schemeClr val="bg1"/>
                              </a:solidFill>
                              <a:latin typeface="Cambria Math" charset="0"/>
                            </a:rPr>
                            <m:t>.</m:t>
                          </m:r>
                          <m:r>
                            <a:rPr lang="en-GB" i="1" smtClean="0">
                              <a:solidFill>
                                <a:schemeClr val="bg1"/>
                              </a:solidFill>
                              <a:latin typeface="Cambria Math" charset="0"/>
                            </a:rPr>
                            <m:t>𝑒𝑣𝑒</m:t>
                          </m:r>
                        </m:oMath>
                      </m:oMathPara>
                    </a14:m>
                    <a:endParaRPr lang="en-GB" dirty="0">
                      <a:solidFill>
                        <a:schemeClr val="bg1"/>
                      </a:solidFill>
                    </a:endParaRPr>
                  </a:p>
                </p:txBody>
              </p:sp>
            </mc:Choice>
            <mc:Fallback xmlns="">
              <p:sp>
                <p:nvSpPr>
                  <p:cNvPr id="171" name="TextBox 170">
                    <a:extLst>
                      <a:ext uri="{FF2B5EF4-FFF2-40B4-BE49-F238E27FC236}">
                        <a16:creationId xmlns:a16="http://schemas.microsoft.com/office/drawing/2014/main" id="{79FFB348-E642-994F-A881-47EA91D8FC98}"/>
                      </a:ext>
                    </a:extLst>
                  </p:cNvPr>
                  <p:cNvSpPr txBox="1">
                    <a:spLocks noRot="1" noChangeAspect="1" noMove="1" noResize="1" noEditPoints="1" noAdjustHandles="1" noChangeArrowheads="1" noChangeShapeType="1" noTextEdit="1"/>
                  </p:cNvSpPr>
                  <p:nvPr/>
                </p:nvSpPr>
                <p:spPr>
                  <a:xfrm>
                    <a:off x="3944884" y="5150919"/>
                    <a:ext cx="1609807" cy="389513"/>
                  </a:xfrm>
                  <a:prstGeom prst="ellipse">
                    <a:avLst/>
                  </a:prstGeom>
                  <a:blipFill>
                    <a:blip r:embed="rId20"/>
                    <a:stretch>
                      <a:fillRect/>
                    </a:stretch>
                  </a:blipFill>
                  <a:ln>
                    <a:solidFill>
                      <a:schemeClr val="tx1"/>
                    </a:solidFill>
                  </a:ln>
                </p:spPr>
                <p:txBody>
                  <a:bodyPr/>
                  <a:lstStyle/>
                  <a:p>
                    <a:r>
                      <a:rPr lang="en-GB">
                        <a:noFill/>
                      </a:rPr>
                      <a:t> </a:t>
                    </a:r>
                  </a:p>
                </p:txBody>
              </p:sp>
            </mc:Fallback>
          </mc:AlternateContent>
          <p:cxnSp>
            <p:nvCxnSpPr>
              <p:cNvPr id="172" name="Straight Connector 171">
                <a:extLst>
                  <a:ext uri="{FF2B5EF4-FFF2-40B4-BE49-F238E27FC236}">
                    <a16:creationId xmlns:a16="http://schemas.microsoft.com/office/drawing/2014/main" id="{98167001-2AB7-FE45-9062-D42EA25E4ED4}"/>
                  </a:ext>
                </a:extLst>
              </p:cNvPr>
              <p:cNvCxnSpPr>
                <a:cxnSpLocks/>
                <a:stCxn id="224" idx="1"/>
                <a:endCxn id="169" idx="6"/>
              </p:cNvCxnSpPr>
              <p:nvPr/>
            </p:nvCxnSpPr>
            <p:spPr>
              <a:xfrm flipH="1">
                <a:off x="5730689" y="2856673"/>
                <a:ext cx="139616"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F8D92F93-AE0B-BC4F-9577-4EDD8733E540}"/>
                  </a:ext>
                </a:extLst>
              </p:cNvPr>
              <p:cNvCxnSpPr>
                <a:cxnSpLocks/>
                <a:stCxn id="171" idx="0"/>
                <a:endCxn id="222" idx="2"/>
              </p:cNvCxnSpPr>
              <p:nvPr/>
            </p:nvCxnSpPr>
            <p:spPr>
              <a:xfrm flipV="1">
                <a:off x="4749788" y="4737872"/>
                <a:ext cx="4946" cy="4130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265D1BAE-1BAD-FD43-82AF-A05286539903}"/>
                  </a:ext>
                </a:extLst>
              </p:cNvPr>
              <p:cNvCxnSpPr>
                <a:cxnSpLocks/>
                <a:stCxn id="204" idx="4"/>
                <a:endCxn id="220" idx="0"/>
              </p:cNvCxnSpPr>
              <p:nvPr/>
            </p:nvCxnSpPr>
            <p:spPr>
              <a:xfrm flipH="1">
                <a:off x="5205145" y="3862567"/>
                <a:ext cx="884440" cy="7329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F49490DB-61C2-8440-9DDD-CDED919E1F9E}"/>
                  </a:ext>
                </a:extLst>
              </p:cNvPr>
              <p:cNvCxnSpPr>
                <a:cxnSpLocks/>
                <a:stCxn id="203" idx="2"/>
                <a:endCxn id="220" idx="3"/>
              </p:cNvCxnSpPr>
              <p:nvPr/>
            </p:nvCxnSpPr>
            <p:spPr>
              <a:xfrm flipH="1">
                <a:off x="5277145" y="4665872"/>
                <a:ext cx="141017" cy="16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FE3F7492-CA16-AD4A-8757-63C815096135}"/>
                  </a:ext>
                </a:extLst>
              </p:cNvPr>
              <p:cNvCxnSpPr>
                <a:cxnSpLocks/>
                <a:stCxn id="222" idx="0"/>
                <a:endCxn id="204" idx="4"/>
              </p:cNvCxnSpPr>
              <p:nvPr/>
            </p:nvCxnSpPr>
            <p:spPr>
              <a:xfrm flipV="1">
                <a:off x="4754734" y="3862567"/>
                <a:ext cx="1334851" cy="7313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8" name="Group 177">
                <a:extLst>
                  <a:ext uri="{FF2B5EF4-FFF2-40B4-BE49-F238E27FC236}">
                    <a16:creationId xmlns:a16="http://schemas.microsoft.com/office/drawing/2014/main" id="{35C0B3DD-1C9F-184B-9989-460E1C78AA09}"/>
                  </a:ext>
                </a:extLst>
              </p:cNvPr>
              <p:cNvGrpSpPr/>
              <p:nvPr/>
            </p:nvGrpSpPr>
            <p:grpSpPr>
              <a:xfrm>
                <a:off x="5852909" y="2560892"/>
                <a:ext cx="190052" cy="367781"/>
                <a:chOff x="6667403" y="2704840"/>
                <a:chExt cx="190052" cy="367781"/>
              </a:xfrm>
            </p:grpSpPr>
            <p:sp>
              <p:nvSpPr>
                <p:cNvPr id="224" name="Rectangle 223">
                  <a:extLst>
                    <a:ext uri="{FF2B5EF4-FFF2-40B4-BE49-F238E27FC236}">
                      <a16:creationId xmlns:a16="http://schemas.microsoft.com/office/drawing/2014/main" id="{BEA2ABBE-F5FC-CA4E-901A-8D8D86268225}"/>
                    </a:ext>
                  </a:extLst>
                </p:cNvPr>
                <p:cNvSpPr/>
                <p:nvPr/>
              </p:nvSpPr>
              <p:spPr>
                <a:xfrm>
                  <a:off x="6684799" y="2928621"/>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mc:AlternateContent xmlns:mc="http://schemas.openxmlformats.org/markup-compatibility/2006" xmlns:a14="http://schemas.microsoft.com/office/drawing/2010/main">
              <mc:Choice Requires="a14">
                <p:sp>
                  <p:nvSpPr>
                    <p:cNvPr id="225" name="TextBox 224">
                      <a:extLst>
                        <a:ext uri="{FF2B5EF4-FFF2-40B4-BE49-F238E27FC236}">
                          <a16:creationId xmlns:a16="http://schemas.microsoft.com/office/drawing/2014/main" id="{F4DE4DD4-E9D0-D946-A703-EBE4971ECBAC}"/>
                        </a:ext>
                      </a:extLst>
                    </p:cNvPr>
                    <p:cNvSpPr txBox="1"/>
                    <p:nvPr/>
                  </p:nvSpPr>
                  <p:spPr>
                    <a:xfrm>
                      <a:off x="6667403" y="2704840"/>
                      <a:ext cx="190052"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1</m:t>
                                </m:r>
                              </m:sub>
                            </m:sSub>
                          </m:oMath>
                        </m:oMathPara>
                      </a14:m>
                      <a:endParaRPr lang="en-GB" sz="1400" dirty="0">
                        <a:solidFill>
                          <a:schemeClr val="tx1"/>
                        </a:solidFill>
                      </a:endParaRPr>
                    </a:p>
                  </p:txBody>
                </p:sp>
              </mc:Choice>
              <mc:Fallback xmlns="">
                <p:sp>
                  <p:nvSpPr>
                    <p:cNvPr id="193" name="TextBox 192">
                      <a:extLst>
                        <a:ext uri="{FF2B5EF4-FFF2-40B4-BE49-F238E27FC236}">
                          <a16:creationId xmlns:a16="http://schemas.microsoft.com/office/drawing/2014/main" id="{6F0ACABE-84EF-5A4E-B40B-DEA96BC87685}"/>
                        </a:ext>
                      </a:extLst>
                    </p:cNvPr>
                    <p:cNvSpPr txBox="1">
                      <a:spLocks noRot="1" noChangeAspect="1" noMove="1" noResize="1" noEditPoints="1" noAdjustHandles="1" noChangeArrowheads="1" noChangeShapeType="1" noTextEdit="1"/>
                    </p:cNvSpPr>
                    <p:nvPr/>
                  </p:nvSpPr>
                  <p:spPr>
                    <a:xfrm>
                      <a:off x="6667403" y="2704840"/>
                      <a:ext cx="190052" cy="215444"/>
                    </a:xfrm>
                    <a:prstGeom prst="rect">
                      <a:avLst/>
                    </a:prstGeom>
                    <a:blipFill>
                      <a:blip r:embed="rId21"/>
                      <a:stretch>
                        <a:fillRect l="-37500" b="-27778"/>
                      </a:stretch>
                    </a:blipFill>
                  </p:spPr>
                  <p:txBody>
                    <a:bodyPr/>
                    <a:lstStyle/>
                    <a:p>
                      <a:r>
                        <a:rPr lang="en-GB">
                          <a:noFill/>
                        </a:rPr>
                        <a:t> </a:t>
                      </a:r>
                    </a:p>
                  </p:txBody>
                </p:sp>
              </mc:Fallback>
            </mc:AlternateContent>
          </p:grpSp>
          <p:grpSp>
            <p:nvGrpSpPr>
              <p:cNvPr id="179" name="Group 178">
                <a:extLst>
                  <a:ext uri="{FF2B5EF4-FFF2-40B4-BE49-F238E27FC236}">
                    <a16:creationId xmlns:a16="http://schemas.microsoft.com/office/drawing/2014/main" id="{7937169B-BB11-4645-B56B-EE6FAEDB9051}"/>
                  </a:ext>
                </a:extLst>
              </p:cNvPr>
              <p:cNvGrpSpPr/>
              <p:nvPr/>
            </p:nvGrpSpPr>
            <p:grpSpPr>
              <a:xfrm>
                <a:off x="4652677" y="4361728"/>
                <a:ext cx="194219" cy="376144"/>
                <a:chOff x="5467171" y="4505676"/>
                <a:chExt cx="194219" cy="376144"/>
              </a:xfrm>
            </p:grpSpPr>
            <p:sp>
              <p:nvSpPr>
                <p:cNvPr id="222" name="Rectangle 221">
                  <a:extLst>
                    <a:ext uri="{FF2B5EF4-FFF2-40B4-BE49-F238E27FC236}">
                      <a16:creationId xmlns:a16="http://schemas.microsoft.com/office/drawing/2014/main" id="{14BF1BB7-A0D2-CE4E-895A-E4397A9569C2}"/>
                    </a:ext>
                  </a:extLst>
                </p:cNvPr>
                <p:cNvSpPr/>
                <p:nvPr/>
              </p:nvSpPr>
              <p:spPr>
                <a:xfrm>
                  <a:off x="5497228" y="4737820"/>
                  <a:ext cx="144000" cy="14400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mc:AlternateContent xmlns:mc="http://schemas.openxmlformats.org/markup-compatibility/2006" xmlns:a14="http://schemas.microsoft.com/office/drawing/2010/main">
              <mc:Choice Requires="a14">
                <p:sp>
                  <p:nvSpPr>
                    <p:cNvPr id="223" name="TextBox 222">
                      <a:extLst>
                        <a:ext uri="{FF2B5EF4-FFF2-40B4-BE49-F238E27FC236}">
                          <a16:creationId xmlns:a16="http://schemas.microsoft.com/office/drawing/2014/main" id="{CF02A2E0-A093-5444-8F4F-48232E76F0B2}"/>
                        </a:ext>
                      </a:extLst>
                    </p:cNvPr>
                    <p:cNvSpPr txBox="1"/>
                    <p:nvPr/>
                  </p:nvSpPr>
                  <p:spPr>
                    <a:xfrm>
                      <a:off x="5467171" y="4505676"/>
                      <a:ext cx="194219"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2</m:t>
                                </m:r>
                              </m:sub>
                            </m:sSub>
                          </m:oMath>
                        </m:oMathPara>
                      </a14:m>
                      <a:endParaRPr lang="en-GB" sz="1400" dirty="0">
                        <a:solidFill>
                          <a:schemeClr val="tx1"/>
                        </a:solidFill>
                      </a:endParaRPr>
                    </a:p>
                  </p:txBody>
                </p:sp>
              </mc:Choice>
              <mc:Fallback xmlns="">
                <p:sp>
                  <p:nvSpPr>
                    <p:cNvPr id="74" name="TextBox 73">
                      <a:extLst>
                        <a:ext uri="{FF2B5EF4-FFF2-40B4-BE49-F238E27FC236}">
                          <a16:creationId xmlns:a16="http://schemas.microsoft.com/office/drawing/2014/main" id="{4E94406F-0346-7E44-AAD6-6115D2F26F4A}"/>
                        </a:ext>
                      </a:extLst>
                    </p:cNvPr>
                    <p:cNvSpPr txBox="1">
                      <a:spLocks noRot="1" noChangeAspect="1" noMove="1" noResize="1" noEditPoints="1" noAdjustHandles="1" noChangeArrowheads="1" noChangeShapeType="1" noTextEdit="1"/>
                    </p:cNvSpPr>
                    <p:nvPr/>
                  </p:nvSpPr>
                  <p:spPr>
                    <a:xfrm>
                      <a:off x="5467171" y="4505676"/>
                      <a:ext cx="194219" cy="215444"/>
                    </a:xfrm>
                    <a:prstGeom prst="rect">
                      <a:avLst/>
                    </a:prstGeom>
                    <a:blipFill>
                      <a:blip r:embed="rId22"/>
                      <a:stretch>
                        <a:fillRect l="-35294" b="-33333"/>
                      </a:stretch>
                    </a:blipFill>
                  </p:spPr>
                  <p:txBody>
                    <a:bodyPr/>
                    <a:lstStyle/>
                    <a:p>
                      <a:r>
                        <a:rPr lang="en-GB">
                          <a:noFill/>
                        </a:rPr>
                        <a:t> </a:t>
                      </a:r>
                    </a:p>
                  </p:txBody>
                </p:sp>
              </mc:Fallback>
            </mc:AlternateContent>
          </p:grpSp>
          <p:grpSp>
            <p:nvGrpSpPr>
              <p:cNvPr id="180" name="Group 179">
                <a:extLst>
                  <a:ext uri="{FF2B5EF4-FFF2-40B4-BE49-F238E27FC236}">
                    <a16:creationId xmlns:a16="http://schemas.microsoft.com/office/drawing/2014/main" id="{FAE5C248-3798-5A45-843E-5012E5A47D4C}"/>
                  </a:ext>
                </a:extLst>
              </p:cNvPr>
              <p:cNvGrpSpPr/>
              <p:nvPr/>
            </p:nvGrpSpPr>
            <p:grpSpPr>
              <a:xfrm>
                <a:off x="5113863" y="4362082"/>
                <a:ext cx="194219" cy="377457"/>
                <a:chOff x="5928357" y="4506030"/>
                <a:chExt cx="194219" cy="377457"/>
              </a:xfrm>
            </p:grpSpPr>
            <p:sp>
              <p:nvSpPr>
                <p:cNvPr id="220" name="Rectangle 219">
                  <a:extLst>
                    <a:ext uri="{FF2B5EF4-FFF2-40B4-BE49-F238E27FC236}">
                      <a16:creationId xmlns:a16="http://schemas.microsoft.com/office/drawing/2014/main" id="{62BFBD9D-F8AF-154B-B1C5-E13C4801181D}"/>
                    </a:ext>
                  </a:extLst>
                </p:cNvPr>
                <p:cNvSpPr/>
                <p:nvPr/>
              </p:nvSpPr>
              <p:spPr>
                <a:xfrm>
                  <a:off x="5947639" y="4739487"/>
                  <a:ext cx="144000" cy="144000"/>
                </a:xfrm>
                <a:prstGeom prst="rect">
                  <a:avLst/>
                </a:prstGeom>
                <a:solidFill>
                  <a:schemeClr val="tx1">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lumMod val="40000"/>
                        <a:lumOff val="60000"/>
                      </a:schemeClr>
                    </a:solidFill>
                  </a:endParaRPr>
                </a:p>
              </p:txBody>
            </p:sp>
            <mc:AlternateContent xmlns:mc="http://schemas.openxmlformats.org/markup-compatibility/2006" xmlns:a14="http://schemas.microsoft.com/office/drawing/2010/main">
              <mc:Choice Requires="a14">
                <p:sp>
                  <p:nvSpPr>
                    <p:cNvPr id="221" name="TextBox 220">
                      <a:extLst>
                        <a:ext uri="{FF2B5EF4-FFF2-40B4-BE49-F238E27FC236}">
                          <a16:creationId xmlns:a16="http://schemas.microsoft.com/office/drawing/2014/main" id="{C3B7B033-5E45-804E-AB11-10A45ABDE583}"/>
                        </a:ext>
                      </a:extLst>
                    </p:cNvPr>
                    <p:cNvSpPr txBox="1"/>
                    <p:nvPr/>
                  </p:nvSpPr>
                  <p:spPr>
                    <a:xfrm>
                      <a:off x="5928357" y="4506030"/>
                      <a:ext cx="194219"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3</m:t>
                                </m:r>
                              </m:sub>
                            </m:sSub>
                          </m:oMath>
                        </m:oMathPara>
                      </a14:m>
                      <a:endParaRPr lang="en-GB" sz="1400" dirty="0">
                        <a:solidFill>
                          <a:schemeClr val="tx1"/>
                        </a:solidFill>
                      </a:endParaRPr>
                    </a:p>
                  </p:txBody>
                </p:sp>
              </mc:Choice>
              <mc:Fallback xmlns="">
                <p:sp>
                  <p:nvSpPr>
                    <p:cNvPr id="72" name="TextBox 71">
                      <a:extLst>
                        <a:ext uri="{FF2B5EF4-FFF2-40B4-BE49-F238E27FC236}">
                          <a16:creationId xmlns:a16="http://schemas.microsoft.com/office/drawing/2014/main" id="{DA81C451-E79E-9D4F-9E14-CEFD99F027E9}"/>
                        </a:ext>
                      </a:extLst>
                    </p:cNvPr>
                    <p:cNvSpPr txBox="1">
                      <a:spLocks noRot="1" noChangeAspect="1" noMove="1" noResize="1" noEditPoints="1" noAdjustHandles="1" noChangeArrowheads="1" noChangeShapeType="1" noTextEdit="1"/>
                    </p:cNvSpPr>
                    <p:nvPr/>
                  </p:nvSpPr>
                  <p:spPr>
                    <a:xfrm>
                      <a:off x="5928357" y="4506030"/>
                      <a:ext cx="194219" cy="215444"/>
                    </a:xfrm>
                    <a:prstGeom prst="rect">
                      <a:avLst/>
                    </a:prstGeom>
                    <a:blipFill>
                      <a:blip r:embed="rId23"/>
                      <a:stretch>
                        <a:fillRect l="-37500" b="-33333"/>
                      </a:stretch>
                    </a:blipFill>
                  </p:spPr>
                  <p:txBody>
                    <a:bodyPr/>
                    <a:lstStyle/>
                    <a:p>
                      <a:r>
                        <a:rPr lang="en-GB">
                          <a:noFill/>
                        </a:rPr>
                        <a:t> </a:t>
                      </a:r>
                    </a:p>
                  </p:txBody>
                </p:sp>
              </mc:Fallback>
            </mc:AlternateContent>
          </p:grpSp>
          <p:cxnSp>
            <p:nvCxnSpPr>
              <p:cNvPr id="181" name="Straight Connector 180">
                <a:extLst>
                  <a:ext uri="{FF2B5EF4-FFF2-40B4-BE49-F238E27FC236}">
                    <a16:creationId xmlns:a16="http://schemas.microsoft.com/office/drawing/2014/main" id="{A1CD86FF-ED02-FA4B-813B-75217F6225C0}"/>
                  </a:ext>
                </a:extLst>
              </p:cNvPr>
              <p:cNvCxnSpPr>
                <a:cxnSpLocks/>
                <a:stCxn id="170" idx="2"/>
                <a:endCxn id="218" idx="3"/>
              </p:cNvCxnSpPr>
              <p:nvPr/>
            </p:nvCxnSpPr>
            <p:spPr>
              <a:xfrm flipH="1" flipV="1">
                <a:off x="6306202" y="2856673"/>
                <a:ext cx="208629"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F24134CC-2236-884C-9340-EAAEE709C698}"/>
                  </a:ext>
                </a:extLst>
              </p:cNvPr>
              <p:cNvCxnSpPr>
                <a:cxnSpLocks/>
                <a:stCxn id="204" idx="0"/>
                <a:endCxn id="218" idx="2"/>
              </p:cNvCxnSpPr>
              <p:nvPr/>
            </p:nvCxnSpPr>
            <p:spPr>
              <a:xfrm flipV="1">
                <a:off x="6089585" y="2928673"/>
                <a:ext cx="144617" cy="544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8F67AB5D-8307-2D4E-8835-031A75180C64}"/>
                  </a:ext>
                </a:extLst>
              </p:cNvPr>
              <p:cNvCxnSpPr>
                <a:cxnSpLocks/>
                <a:stCxn id="216" idx="3"/>
                <a:endCxn id="169" idx="2"/>
              </p:cNvCxnSpPr>
              <p:nvPr/>
            </p:nvCxnSpPr>
            <p:spPr>
              <a:xfrm>
                <a:off x="4011827" y="2856673"/>
                <a:ext cx="18479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6F008F58-118D-6348-AE23-23BA8EA079D4}"/>
                  </a:ext>
                </a:extLst>
              </p:cNvPr>
              <p:cNvCxnSpPr>
                <a:cxnSpLocks/>
                <a:stCxn id="170" idx="6"/>
                <a:endCxn id="214" idx="1"/>
              </p:cNvCxnSpPr>
              <p:nvPr/>
            </p:nvCxnSpPr>
            <p:spPr>
              <a:xfrm flipV="1">
                <a:off x="7804552" y="2856673"/>
                <a:ext cx="18479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AD698F5F-8691-5449-BDA7-BB14F94FC4B1}"/>
                  </a:ext>
                </a:extLst>
              </p:cNvPr>
              <p:cNvCxnSpPr>
                <a:cxnSpLocks/>
                <a:stCxn id="200" idx="4"/>
                <a:endCxn id="224" idx="0"/>
              </p:cNvCxnSpPr>
              <p:nvPr/>
            </p:nvCxnSpPr>
            <p:spPr>
              <a:xfrm flipH="1">
                <a:off x="5942305" y="2488892"/>
                <a:ext cx="153253" cy="2957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79848DAE-4E9E-FB41-9722-78A461F78241}"/>
                  </a:ext>
                </a:extLst>
              </p:cNvPr>
              <p:cNvCxnSpPr>
                <a:cxnSpLocks/>
                <a:stCxn id="200" idx="4"/>
                <a:endCxn id="218" idx="0"/>
              </p:cNvCxnSpPr>
              <p:nvPr/>
            </p:nvCxnSpPr>
            <p:spPr>
              <a:xfrm>
                <a:off x="6095558" y="2488892"/>
                <a:ext cx="138644" cy="2957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6B5AD3CA-6620-624C-876E-1865F223B5E7}"/>
                  </a:ext>
                </a:extLst>
              </p:cNvPr>
              <p:cNvCxnSpPr>
                <a:cxnSpLocks/>
                <a:stCxn id="216" idx="3"/>
                <a:endCxn id="201" idx="3"/>
              </p:cNvCxnSpPr>
              <p:nvPr/>
            </p:nvCxnSpPr>
            <p:spPr>
              <a:xfrm flipV="1">
                <a:off x="4011827" y="1973242"/>
                <a:ext cx="1578483" cy="8834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87A33F2C-3D9D-ED4D-B589-D443DA84CDB1}"/>
                  </a:ext>
                </a:extLst>
              </p:cNvPr>
              <p:cNvCxnSpPr>
                <a:cxnSpLocks/>
                <a:stCxn id="201" idx="5"/>
                <a:endCxn id="214" idx="1"/>
              </p:cNvCxnSpPr>
              <p:nvPr/>
            </p:nvCxnSpPr>
            <p:spPr>
              <a:xfrm>
                <a:off x="6588861" y="1973242"/>
                <a:ext cx="1400485" cy="8834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D4E24DA8-DC92-E94B-BFE9-28AAA9E9D4F9}"/>
                  </a:ext>
                </a:extLst>
              </p:cNvPr>
              <p:cNvCxnSpPr>
                <a:cxnSpLocks/>
                <a:stCxn id="216" idx="3"/>
                <a:endCxn id="204" idx="2"/>
              </p:cNvCxnSpPr>
              <p:nvPr/>
            </p:nvCxnSpPr>
            <p:spPr>
              <a:xfrm>
                <a:off x="4011827" y="2856673"/>
                <a:ext cx="1698433" cy="8111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2468773A-E2FD-1C49-B380-AB55F12BBFE9}"/>
                  </a:ext>
                </a:extLst>
              </p:cNvPr>
              <p:cNvCxnSpPr>
                <a:cxnSpLocks/>
                <a:stCxn id="214" idx="1"/>
                <a:endCxn id="204" idx="6"/>
              </p:cNvCxnSpPr>
              <p:nvPr/>
            </p:nvCxnSpPr>
            <p:spPr>
              <a:xfrm flipH="1">
                <a:off x="6468909" y="2856673"/>
                <a:ext cx="1520437" cy="8111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9B9FE52A-4569-4446-A1F4-E7D5201644AC}"/>
                  </a:ext>
                </a:extLst>
              </p:cNvPr>
              <p:cNvCxnSpPr>
                <a:cxnSpLocks/>
                <a:stCxn id="220" idx="2"/>
                <a:endCxn id="205" idx="1"/>
              </p:cNvCxnSpPr>
              <p:nvPr/>
            </p:nvCxnSpPr>
            <p:spPr>
              <a:xfrm>
                <a:off x="5205145" y="4739539"/>
                <a:ext cx="455658" cy="2620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7B3E999B-6CD0-0D41-B550-F61F3038097D}"/>
                  </a:ext>
                </a:extLst>
              </p:cNvPr>
              <p:cNvCxnSpPr>
                <a:cxnSpLocks/>
                <a:stCxn id="204" idx="4"/>
                <a:endCxn id="212" idx="3"/>
              </p:cNvCxnSpPr>
              <p:nvPr/>
            </p:nvCxnSpPr>
            <p:spPr>
              <a:xfrm>
                <a:off x="6089585" y="3862567"/>
                <a:ext cx="1497515" cy="7912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FDA34A0E-67B3-8E47-9402-4D1D12C25860}"/>
                  </a:ext>
                </a:extLst>
              </p:cNvPr>
              <p:cNvCxnSpPr>
                <a:cxnSpLocks/>
                <a:stCxn id="205" idx="7"/>
                <a:endCxn id="212" idx="2"/>
              </p:cNvCxnSpPr>
              <p:nvPr/>
            </p:nvCxnSpPr>
            <p:spPr>
              <a:xfrm flipV="1">
                <a:off x="6542490" y="4725832"/>
                <a:ext cx="972610" cy="2757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0BA12803-872B-5E42-A0BE-D188C2CA28E5}"/>
                  </a:ext>
                </a:extLst>
              </p:cNvPr>
              <p:cNvCxnSpPr>
                <a:cxnSpLocks/>
                <a:stCxn id="212" idx="2"/>
                <a:endCxn id="202" idx="0"/>
              </p:cNvCxnSpPr>
              <p:nvPr/>
            </p:nvCxnSpPr>
            <p:spPr>
              <a:xfrm>
                <a:off x="7515100" y="4725832"/>
                <a:ext cx="1" cy="43018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96" name="Group 195">
                <a:extLst>
                  <a:ext uri="{FF2B5EF4-FFF2-40B4-BE49-F238E27FC236}">
                    <a16:creationId xmlns:a16="http://schemas.microsoft.com/office/drawing/2014/main" id="{D1CCA59E-7653-1A4D-8C69-DA2EBDDA8C05}"/>
                  </a:ext>
                </a:extLst>
              </p:cNvPr>
              <p:cNvGrpSpPr/>
              <p:nvPr/>
            </p:nvGrpSpPr>
            <p:grpSpPr>
              <a:xfrm>
                <a:off x="6136182" y="2560892"/>
                <a:ext cx="190052" cy="367781"/>
                <a:chOff x="6950676" y="2704840"/>
                <a:chExt cx="190052" cy="367781"/>
              </a:xfrm>
            </p:grpSpPr>
            <p:sp>
              <p:nvSpPr>
                <p:cNvPr id="218" name="Rectangle 217">
                  <a:extLst>
                    <a:ext uri="{FF2B5EF4-FFF2-40B4-BE49-F238E27FC236}">
                      <a16:creationId xmlns:a16="http://schemas.microsoft.com/office/drawing/2014/main" id="{E4803075-1462-8A4F-9538-135D1DA32A80}"/>
                    </a:ext>
                  </a:extLst>
                </p:cNvPr>
                <p:cNvSpPr/>
                <p:nvPr/>
              </p:nvSpPr>
              <p:spPr>
                <a:xfrm>
                  <a:off x="6976696" y="2928621"/>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mc:AlternateContent xmlns:mc="http://schemas.openxmlformats.org/markup-compatibility/2006" xmlns:a14="http://schemas.microsoft.com/office/drawing/2010/main">
              <mc:Choice Requires="a14">
                <p:sp>
                  <p:nvSpPr>
                    <p:cNvPr id="219" name="TextBox 218">
                      <a:extLst>
                        <a:ext uri="{FF2B5EF4-FFF2-40B4-BE49-F238E27FC236}">
                          <a16:creationId xmlns:a16="http://schemas.microsoft.com/office/drawing/2014/main" id="{56BD9E56-E2E7-3E4E-B0CE-97A36F91A10C}"/>
                        </a:ext>
                      </a:extLst>
                    </p:cNvPr>
                    <p:cNvSpPr txBox="1"/>
                    <p:nvPr/>
                  </p:nvSpPr>
                  <p:spPr>
                    <a:xfrm>
                      <a:off x="6950676" y="2704840"/>
                      <a:ext cx="190052"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i="1" smtClean="0">
                                    <a:solidFill>
                                      <a:schemeClr val="tx1"/>
                                    </a:solidFill>
                                    <a:latin typeface="Cambria Math" panose="02040503050406030204" pitchFamily="18" charset="0"/>
                                  </a:rPr>
                                </m:ctrlPr>
                              </m:sSubPr>
                              <m:e>
                                <m:r>
                                  <a:rPr lang="de-DE" sz="1400" i="1">
                                    <a:solidFill>
                                      <a:schemeClr val="tx1"/>
                                    </a:solidFill>
                                    <a:latin typeface="Cambria Math" panose="02040503050406030204" pitchFamily="18" charset="0"/>
                                  </a:rPr>
                                  <m:t>𝑓</m:t>
                                </m:r>
                              </m:e>
                              <m:sub>
                                <m:r>
                                  <a:rPr lang="de-DE" sz="1400" i="1">
                                    <a:solidFill>
                                      <a:schemeClr val="tx1"/>
                                    </a:solidFill>
                                    <a:latin typeface="Cambria Math" panose="02040503050406030204" pitchFamily="18" charset="0"/>
                                  </a:rPr>
                                  <m:t>1</m:t>
                                </m:r>
                              </m:sub>
                            </m:sSub>
                          </m:oMath>
                        </m:oMathPara>
                      </a14:m>
                      <a:endParaRPr lang="en-GB" sz="1400" dirty="0">
                        <a:solidFill>
                          <a:schemeClr val="tx1"/>
                        </a:solidFill>
                      </a:endParaRPr>
                    </a:p>
                  </p:txBody>
                </p:sp>
              </mc:Choice>
              <mc:Fallback xmlns="">
                <p:sp>
                  <p:nvSpPr>
                    <p:cNvPr id="187" name="TextBox 186">
                      <a:extLst>
                        <a:ext uri="{FF2B5EF4-FFF2-40B4-BE49-F238E27FC236}">
                          <a16:creationId xmlns:a16="http://schemas.microsoft.com/office/drawing/2014/main" id="{CAD7B5D5-BD07-1C43-8A51-00A153632509}"/>
                        </a:ext>
                      </a:extLst>
                    </p:cNvPr>
                    <p:cNvSpPr txBox="1">
                      <a:spLocks noRot="1" noChangeAspect="1" noMove="1" noResize="1" noEditPoints="1" noAdjustHandles="1" noChangeArrowheads="1" noChangeShapeType="1" noTextEdit="1"/>
                    </p:cNvSpPr>
                    <p:nvPr/>
                  </p:nvSpPr>
                  <p:spPr>
                    <a:xfrm>
                      <a:off x="6950676" y="2704840"/>
                      <a:ext cx="190052" cy="215444"/>
                    </a:xfrm>
                    <a:prstGeom prst="rect">
                      <a:avLst/>
                    </a:prstGeom>
                    <a:blipFill>
                      <a:blip r:embed="rId24"/>
                      <a:stretch>
                        <a:fillRect l="-37500" b="-27778"/>
                      </a:stretch>
                    </a:blipFill>
                  </p:spPr>
                  <p:txBody>
                    <a:bodyPr/>
                    <a:lstStyle/>
                    <a:p>
                      <a:r>
                        <a:rPr lang="en-GB">
                          <a:noFill/>
                        </a:rPr>
                        <a:t> </a:t>
                      </a:r>
                    </a:p>
                  </p:txBody>
                </p:sp>
              </mc:Fallback>
            </mc:AlternateContent>
          </p:grpSp>
          <p:grpSp>
            <p:nvGrpSpPr>
              <p:cNvPr id="197" name="Group 196">
                <a:extLst>
                  <a:ext uri="{FF2B5EF4-FFF2-40B4-BE49-F238E27FC236}">
                    <a16:creationId xmlns:a16="http://schemas.microsoft.com/office/drawing/2014/main" id="{FED7B3CE-016F-304B-98E7-AE2A4FF737C6}"/>
                  </a:ext>
                </a:extLst>
              </p:cNvPr>
              <p:cNvGrpSpPr/>
              <p:nvPr/>
            </p:nvGrpSpPr>
            <p:grpSpPr>
              <a:xfrm>
                <a:off x="3847952" y="2560892"/>
                <a:ext cx="190052" cy="367781"/>
                <a:chOff x="4662446" y="2704840"/>
                <a:chExt cx="190052" cy="367781"/>
              </a:xfrm>
            </p:grpSpPr>
            <p:sp>
              <p:nvSpPr>
                <p:cNvPr id="216" name="Rectangle 215">
                  <a:extLst>
                    <a:ext uri="{FF2B5EF4-FFF2-40B4-BE49-F238E27FC236}">
                      <a16:creationId xmlns:a16="http://schemas.microsoft.com/office/drawing/2014/main" id="{2529FE27-8985-CB42-96A9-A53373317911}"/>
                    </a:ext>
                  </a:extLst>
                </p:cNvPr>
                <p:cNvSpPr/>
                <p:nvPr/>
              </p:nvSpPr>
              <p:spPr>
                <a:xfrm>
                  <a:off x="4682321" y="2928621"/>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mc:AlternateContent xmlns:mc="http://schemas.openxmlformats.org/markup-compatibility/2006" xmlns:a14="http://schemas.microsoft.com/office/drawing/2010/main">
              <mc:Choice Requires="a14">
                <p:sp>
                  <p:nvSpPr>
                    <p:cNvPr id="217" name="TextBox 216">
                      <a:extLst>
                        <a:ext uri="{FF2B5EF4-FFF2-40B4-BE49-F238E27FC236}">
                          <a16:creationId xmlns:a16="http://schemas.microsoft.com/office/drawing/2014/main" id="{ABC2F1E9-BEDF-A64C-8DA7-FAD37C96C123}"/>
                        </a:ext>
                      </a:extLst>
                    </p:cNvPr>
                    <p:cNvSpPr txBox="1"/>
                    <p:nvPr/>
                  </p:nvSpPr>
                  <p:spPr>
                    <a:xfrm>
                      <a:off x="4662446" y="2704840"/>
                      <a:ext cx="190052"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1</m:t>
                                </m:r>
                              </m:sub>
                            </m:sSub>
                          </m:oMath>
                        </m:oMathPara>
                      </a14:m>
                      <a:endParaRPr lang="en-GB" sz="1400" dirty="0">
                        <a:solidFill>
                          <a:schemeClr val="tx1"/>
                        </a:solidFill>
                      </a:endParaRPr>
                    </a:p>
                  </p:txBody>
                </p:sp>
              </mc:Choice>
              <mc:Fallback xmlns="">
                <p:sp>
                  <p:nvSpPr>
                    <p:cNvPr id="68" name="TextBox 67">
                      <a:extLst>
                        <a:ext uri="{FF2B5EF4-FFF2-40B4-BE49-F238E27FC236}">
                          <a16:creationId xmlns:a16="http://schemas.microsoft.com/office/drawing/2014/main" id="{2C84EBCD-28B5-CF40-89B7-0841003239BE}"/>
                        </a:ext>
                      </a:extLst>
                    </p:cNvPr>
                    <p:cNvSpPr txBox="1">
                      <a:spLocks noRot="1" noChangeAspect="1" noMove="1" noResize="1" noEditPoints="1" noAdjustHandles="1" noChangeArrowheads="1" noChangeShapeType="1" noTextEdit="1"/>
                    </p:cNvSpPr>
                    <p:nvPr/>
                  </p:nvSpPr>
                  <p:spPr>
                    <a:xfrm>
                      <a:off x="4662446" y="2704840"/>
                      <a:ext cx="190052" cy="215444"/>
                    </a:xfrm>
                    <a:prstGeom prst="rect">
                      <a:avLst/>
                    </a:prstGeom>
                    <a:blipFill>
                      <a:blip r:embed="rId25"/>
                      <a:stretch>
                        <a:fillRect l="-37500" b="-27778"/>
                      </a:stretch>
                    </a:blipFill>
                  </p:spPr>
                  <p:txBody>
                    <a:bodyPr/>
                    <a:lstStyle/>
                    <a:p>
                      <a:r>
                        <a:rPr lang="en-GB">
                          <a:noFill/>
                        </a:rPr>
                        <a:t> </a:t>
                      </a:r>
                    </a:p>
                  </p:txBody>
                </p:sp>
              </mc:Fallback>
            </mc:AlternateContent>
          </p:grpSp>
          <p:grpSp>
            <p:nvGrpSpPr>
              <p:cNvPr id="198" name="Group 197">
                <a:extLst>
                  <a:ext uri="{FF2B5EF4-FFF2-40B4-BE49-F238E27FC236}">
                    <a16:creationId xmlns:a16="http://schemas.microsoft.com/office/drawing/2014/main" id="{4EAE044B-C0B8-6F41-883F-26C30D19B570}"/>
                  </a:ext>
                </a:extLst>
              </p:cNvPr>
              <p:cNvGrpSpPr/>
              <p:nvPr/>
            </p:nvGrpSpPr>
            <p:grpSpPr>
              <a:xfrm>
                <a:off x="7966320" y="2560892"/>
                <a:ext cx="190052" cy="367781"/>
                <a:chOff x="8780814" y="2704840"/>
                <a:chExt cx="190052" cy="367781"/>
              </a:xfrm>
            </p:grpSpPr>
            <p:sp>
              <p:nvSpPr>
                <p:cNvPr id="214" name="Rectangle 213">
                  <a:extLst>
                    <a:ext uri="{FF2B5EF4-FFF2-40B4-BE49-F238E27FC236}">
                      <a16:creationId xmlns:a16="http://schemas.microsoft.com/office/drawing/2014/main" id="{8C53D22C-3FC8-D84C-ABA5-BCD6393EF128}"/>
                    </a:ext>
                  </a:extLst>
                </p:cNvPr>
                <p:cNvSpPr/>
                <p:nvPr/>
              </p:nvSpPr>
              <p:spPr>
                <a:xfrm>
                  <a:off x="8803840" y="2928621"/>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mc:AlternateContent xmlns:mc="http://schemas.openxmlformats.org/markup-compatibility/2006" xmlns:a14="http://schemas.microsoft.com/office/drawing/2010/main">
              <mc:Choice Requires="a14">
                <p:sp>
                  <p:nvSpPr>
                    <p:cNvPr id="215" name="TextBox 214">
                      <a:extLst>
                        <a:ext uri="{FF2B5EF4-FFF2-40B4-BE49-F238E27FC236}">
                          <a16:creationId xmlns:a16="http://schemas.microsoft.com/office/drawing/2014/main" id="{C3976455-0D32-5942-824F-40665B6663DC}"/>
                        </a:ext>
                      </a:extLst>
                    </p:cNvPr>
                    <p:cNvSpPr txBox="1"/>
                    <p:nvPr/>
                  </p:nvSpPr>
                  <p:spPr>
                    <a:xfrm>
                      <a:off x="8780814" y="2704840"/>
                      <a:ext cx="190052"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i="1" smtClean="0">
                                    <a:solidFill>
                                      <a:schemeClr val="tx1"/>
                                    </a:solidFill>
                                    <a:latin typeface="Cambria Math" panose="02040503050406030204" pitchFamily="18" charset="0"/>
                                  </a:rPr>
                                </m:ctrlPr>
                              </m:sSubPr>
                              <m:e>
                                <m:r>
                                  <a:rPr lang="de-DE" sz="1400" i="1">
                                    <a:solidFill>
                                      <a:schemeClr val="tx1"/>
                                    </a:solidFill>
                                    <a:latin typeface="Cambria Math" panose="02040503050406030204" pitchFamily="18" charset="0"/>
                                  </a:rPr>
                                  <m:t>𝑓</m:t>
                                </m:r>
                              </m:e>
                              <m:sub>
                                <m:r>
                                  <a:rPr lang="de-DE" sz="1400" i="1">
                                    <a:solidFill>
                                      <a:schemeClr val="tx1"/>
                                    </a:solidFill>
                                    <a:latin typeface="Cambria Math" panose="02040503050406030204" pitchFamily="18" charset="0"/>
                                  </a:rPr>
                                  <m:t>1</m:t>
                                </m:r>
                              </m:sub>
                            </m:sSub>
                          </m:oMath>
                        </m:oMathPara>
                      </a14:m>
                      <a:endParaRPr lang="en-GB" sz="1400" dirty="0">
                        <a:solidFill>
                          <a:schemeClr val="tx1"/>
                        </a:solidFill>
                      </a:endParaRPr>
                    </a:p>
                  </p:txBody>
                </p:sp>
              </mc:Choice>
              <mc:Fallback xmlns="">
                <p:sp>
                  <p:nvSpPr>
                    <p:cNvPr id="66" name="TextBox 65">
                      <a:extLst>
                        <a:ext uri="{FF2B5EF4-FFF2-40B4-BE49-F238E27FC236}">
                          <a16:creationId xmlns:a16="http://schemas.microsoft.com/office/drawing/2014/main" id="{9C711483-E76E-F04C-85DF-49A081FA0E16}"/>
                        </a:ext>
                      </a:extLst>
                    </p:cNvPr>
                    <p:cNvSpPr txBox="1">
                      <a:spLocks noRot="1" noChangeAspect="1" noMove="1" noResize="1" noEditPoints="1" noAdjustHandles="1" noChangeArrowheads="1" noChangeShapeType="1" noTextEdit="1"/>
                    </p:cNvSpPr>
                    <p:nvPr/>
                  </p:nvSpPr>
                  <p:spPr>
                    <a:xfrm>
                      <a:off x="8780814" y="2704840"/>
                      <a:ext cx="190052" cy="215444"/>
                    </a:xfrm>
                    <a:prstGeom prst="rect">
                      <a:avLst/>
                    </a:prstGeom>
                    <a:blipFill>
                      <a:blip r:embed="rId26"/>
                      <a:stretch>
                        <a:fillRect l="-37500" b="-27778"/>
                      </a:stretch>
                    </a:blipFill>
                  </p:spPr>
                  <p:txBody>
                    <a:bodyPr/>
                    <a:lstStyle/>
                    <a:p>
                      <a:r>
                        <a:rPr lang="en-GB">
                          <a:noFill/>
                        </a:rPr>
                        <a:t> </a:t>
                      </a:r>
                    </a:p>
                  </p:txBody>
                </p:sp>
              </mc:Fallback>
            </mc:AlternateContent>
          </p:grpSp>
          <p:grpSp>
            <p:nvGrpSpPr>
              <p:cNvPr id="199" name="Group 198">
                <a:extLst>
                  <a:ext uri="{FF2B5EF4-FFF2-40B4-BE49-F238E27FC236}">
                    <a16:creationId xmlns:a16="http://schemas.microsoft.com/office/drawing/2014/main" id="{0765021D-5673-7B4C-9084-75ABCBD871DE}"/>
                  </a:ext>
                </a:extLst>
              </p:cNvPr>
              <p:cNvGrpSpPr/>
              <p:nvPr/>
            </p:nvGrpSpPr>
            <p:grpSpPr>
              <a:xfrm>
                <a:off x="7417990" y="4362082"/>
                <a:ext cx="194219" cy="363750"/>
                <a:chOff x="8232484" y="4506030"/>
                <a:chExt cx="194219" cy="363750"/>
              </a:xfrm>
            </p:grpSpPr>
            <p:sp>
              <p:nvSpPr>
                <p:cNvPr id="212" name="Rectangle 211">
                  <a:extLst>
                    <a:ext uri="{FF2B5EF4-FFF2-40B4-BE49-F238E27FC236}">
                      <a16:creationId xmlns:a16="http://schemas.microsoft.com/office/drawing/2014/main" id="{02D41935-0437-A349-82A6-012CDA2280DC}"/>
                    </a:ext>
                  </a:extLst>
                </p:cNvPr>
                <p:cNvSpPr/>
                <p:nvPr/>
              </p:nvSpPr>
              <p:spPr>
                <a:xfrm>
                  <a:off x="8257594" y="4725780"/>
                  <a:ext cx="144000" cy="144000"/>
                </a:xfrm>
                <a:prstGeom prst="rect">
                  <a:avLst/>
                </a:prstGeom>
                <a:solidFill>
                  <a:schemeClr val="tx1">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lumMod val="40000"/>
                        <a:lumOff val="60000"/>
                      </a:schemeClr>
                    </a:solidFill>
                  </a:endParaRPr>
                </a:p>
              </p:txBody>
            </p:sp>
            <mc:AlternateContent xmlns:mc="http://schemas.openxmlformats.org/markup-compatibility/2006" xmlns:a14="http://schemas.microsoft.com/office/drawing/2010/main">
              <mc:Choice Requires="a14">
                <p:sp>
                  <p:nvSpPr>
                    <p:cNvPr id="213" name="TextBox 212">
                      <a:extLst>
                        <a:ext uri="{FF2B5EF4-FFF2-40B4-BE49-F238E27FC236}">
                          <a16:creationId xmlns:a16="http://schemas.microsoft.com/office/drawing/2014/main" id="{F0C2F3B7-8157-3A4D-98DF-39FA40C2D462}"/>
                        </a:ext>
                      </a:extLst>
                    </p:cNvPr>
                    <p:cNvSpPr txBox="1"/>
                    <p:nvPr/>
                  </p:nvSpPr>
                  <p:spPr>
                    <a:xfrm>
                      <a:off x="8232484" y="4506030"/>
                      <a:ext cx="194219"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3</m:t>
                                </m:r>
                              </m:sub>
                            </m:sSub>
                          </m:oMath>
                        </m:oMathPara>
                      </a14:m>
                      <a:endParaRPr lang="en-GB" sz="1400" dirty="0">
                        <a:solidFill>
                          <a:schemeClr val="tx1"/>
                        </a:solidFill>
                      </a:endParaRPr>
                    </a:p>
                  </p:txBody>
                </p:sp>
              </mc:Choice>
              <mc:Fallback xmlns="">
                <p:sp>
                  <p:nvSpPr>
                    <p:cNvPr id="64" name="TextBox 63">
                      <a:extLst>
                        <a:ext uri="{FF2B5EF4-FFF2-40B4-BE49-F238E27FC236}">
                          <a16:creationId xmlns:a16="http://schemas.microsoft.com/office/drawing/2014/main" id="{65BEA312-1820-4D44-90EE-368A35BF3543}"/>
                        </a:ext>
                      </a:extLst>
                    </p:cNvPr>
                    <p:cNvSpPr txBox="1">
                      <a:spLocks noRot="1" noChangeAspect="1" noMove="1" noResize="1" noEditPoints="1" noAdjustHandles="1" noChangeArrowheads="1" noChangeShapeType="1" noTextEdit="1"/>
                    </p:cNvSpPr>
                    <p:nvPr/>
                  </p:nvSpPr>
                  <p:spPr>
                    <a:xfrm>
                      <a:off x="8232484" y="4506030"/>
                      <a:ext cx="194219" cy="215444"/>
                    </a:xfrm>
                    <a:prstGeom prst="rect">
                      <a:avLst/>
                    </a:prstGeom>
                    <a:blipFill>
                      <a:blip r:embed="rId27"/>
                      <a:stretch>
                        <a:fillRect l="-37500" b="-33333"/>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200" name="TextBox 199">
                    <a:extLst>
                      <a:ext uri="{FF2B5EF4-FFF2-40B4-BE49-F238E27FC236}">
                        <a16:creationId xmlns:a16="http://schemas.microsoft.com/office/drawing/2014/main" id="{9EA3F5FB-778A-BA4D-B53A-6800DE69235A}"/>
                      </a:ext>
                    </a:extLst>
                  </p:cNvPr>
                  <p:cNvSpPr txBox="1"/>
                  <p:nvPr/>
                </p:nvSpPr>
                <p:spPr>
                  <a:xfrm>
                    <a:off x="5455882" y="2099379"/>
                    <a:ext cx="1279352" cy="389513"/>
                  </a:xfrm>
                  <a:prstGeom prst="ellipse">
                    <a:avLst/>
                  </a:prstGeom>
                  <a:solidFill>
                    <a:schemeClr val="accent2"/>
                  </a:solidFill>
                  <a:ln>
                    <a:solidFill>
                      <a:schemeClr val="tx1"/>
                    </a:solidFill>
                  </a:ln>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r>
                            <a:rPr lang="de-DE" i="1" smtClean="0">
                              <a:solidFill>
                                <a:schemeClr val="bg1"/>
                              </a:solidFill>
                              <a:latin typeface="Cambria Math" panose="02040503050406030204" pitchFamily="18" charset="0"/>
                            </a:rPr>
                            <m:t>𝐴𝑐𝑐</m:t>
                          </m:r>
                          <m:r>
                            <m:rPr>
                              <m:nor/>
                            </m:rPr>
                            <a:rPr lang="en-GB">
                              <a:solidFill>
                                <a:schemeClr val="bg1"/>
                              </a:solidFill>
                              <a:latin typeface="Cambria Math" charset="0"/>
                            </a:rPr>
                            <m:t>.</m:t>
                          </m:r>
                          <m:r>
                            <a:rPr lang="de-DE" b="0" i="1" smtClean="0">
                              <a:solidFill>
                                <a:schemeClr val="bg1"/>
                              </a:solidFill>
                              <a:latin typeface="Cambria Math" panose="02040503050406030204" pitchFamily="18" charset="0"/>
                            </a:rPr>
                            <m:t>𝑛𝑢𝑐𝑙</m:t>
                          </m:r>
                        </m:oMath>
                      </m:oMathPara>
                    </a14:m>
                    <a:endParaRPr lang="en-GB" dirty="0">
                      <a:solidFill>
                        <a:schemeClr val="bg1"/>
                      </a:solidFill>
                    </a:endParaRPr>
                  </a:p>
                </p:txBody>
              </p:sp>
            </mc:Choice>
            <mc:Fallback xmlns="">
              <p:sp>
                <p:nvSpPr>
                  <p:cNvPr id="200" name="TextBox 199">
                    <a:extLst>
                      <a:ext uri="{FF2B5EF4-FFF2-40B4-BE49-F238E27FC236}">
                        <a16:creationId xmlns:a16="http://schemas.microsoft.com/office/drawing/2014/main" id="{9EA3F5FB-778A-BA4D-B53A-6800DE69235A}"/>
                      </a:ext>
                    </a:extLst>
                  </p:cNvPr>
                  <p:cNvSpPr txBox="1">
                    <a:spLocks noRot="1" noChangeAspect="1" noMove="1" noResize="1" noEditPoints="1" noAdjustHandles="1" noChangeArrowheads="1" noChangeShapeType="1" noTextEdit="1"/>
                  </p:cNvSpPr>
                  <p:nvPr/>
                </p:nvSpPr>
                <p:spPr>
                  <a:xfrm>
                    <a:off x="5455882" y="2099379"/>
                    <a:ext cx="1279352" cy="389513"/>
                  </a:xfrm>
                  <a:prstGeom prst="ellipse">
                    <a:avLst/>
                  </a:prstGeom>
                  <a:blipFill>
                    <a:blip r:embed="rId2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1" name="TextBox 200">
                    <a:extLst>
                      <a:ext uri="{FF2B5EF4-FFF2-40B4-BE49-F238E27FC236}">
                        <a16:creationId xmlns:a16="http://schemas.microsoft.com/office/drawing/2014/main" id="{A6A5AA78-13E5-7241-A9AC-FB58B774E729}"/>
                      </a:ext>
                    </a:extLst>
                  </p:cNvPr>
                  <p:cNvSpPr txBox="1"/>
                  <p:nvPr/>
                </p:nvSpPr>
                <p:spPr>
                  <a:xfrm>
                    <a:off x="5383503" y="1640772"/>
                    <a:ext cx="1412165" cy="389513"/>
                  </a:xfrm>
                  <a:prstGeom prst="ellipse">
                    <a:avLst/>
                  </a:prstGeom>
                  <a:solidFill>
                    <a:schemeClr val="accent2"/>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solidFill>
                                <a:schemeClr val="bg1"/>
                              </a:solidFill>
                              <a:latin typeface="Cambria Math" panose="02040503050406030204" pitchFamily="18" charset="0"/>
                            </a:rPr>
                            <m:t>𝐴𝑐𝑐</m:t>
                          </m:r>
                          <m:r>
                            <m:rPr>
                              <m:nor/>
                            </m:rPr>
                            <a:rPr lang="en-GB">
                              <a:solidFill>
                                <a:schemeClr val="bg1"/>
                              </a:solidFill>
                              <a:latin typeface="Cambria Math" charset="0"/>
                            </a:rPr>
                            <m:t>.</m:t>
                          </m:r>
                          <m:r>
                            <a:rPr lang="de-DE" i="1">
                              <a:solidFill>
                                <a:schemeClr val="bg1"/>
                              </a:solidFill>
                              <a:latin typeface="Cambria Math" panose="02040503050406030204" pitchFamily="18" charset="0"/>
                            </a:rPr>
                            <m:t>𝑐h𝑒𝑚</m:t>
                          </m:r>
                        </m:oMath>
                      </m:oMathPara>
                    </a14:m>
                    <a:endParaRPr lang="en-GB" dirty="0">
                      <a:solidFill>
                        <a:schemeClr val="bg1"/>
                      </a:solidFill>
                    </a:endParaRPr>
                  </a:p>
                </p:txBody>
              </p:sp>
            </mc:Choice>
            <mc:Fallback xmlns="">
              <p:sp>
                <p:nvSpPr>
                  <p:cNvPr id="201" name="TextBox 200">
                    <a:extLst>
                      <a:ext uri="{FF2B5EF4-FFF2-40B4-BE49-F238E27FC236}">
                        <a16:creationId xmlns:a16="http://schemas.microsoft.com/office/drawing/2014/main" id="{A6A5AA78-13E5-7241-A9AC-FB58B774E729}"/>
                      </a:ext>
                    </a:extLst>
                  </p:cNvPr>
                  <p:cNvSpPr txBox="1">
                    <a:spLocks noRot="1" noChangeAspect="1" noMove="1" noResize="1" noEditPoints="1" noAdjustHandles="1" noChangeArrowheads="1" noChangeShapeType="1" noTextEdit="1"/>
                  </p:cNvSpPr>
                  <p:nvPr/>
                </p:nvSpPr>
                <p:spPr>
                  <a:xfrm>
                    <a:off x="5383503" y="1640772"/>
                    <a:ext cx="1412165" cy="389513"/>
                  </a:xfrm>
                  <a:prstGeom prst="ellipse">
                    <a:avLst/>
                  </a:prstGeom>
                  <a:blipFill>
                    <a:blip r:embed="rId29"/>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2" name="TextBox 201">
                    <a:extLst>
                      <a:ext uri="{FF2B5EF4-FFF2-40B4-BE49-F238E27FC236}">
                        <a16:creationId xmlns:a16="http://schemas.microsoft.com/office/drawing/2014/main" id="{24BA27DE-214B-2445-91CE-08927C0830A1}"/>
                      </a:ext>
                    </a:extLst>
                  </p:cNvPr>
                  <p:cNvSpPr txBox="1"/>
                  <p:nvPr/>
                </p:nvSpPr>
                <p:spPr>
                  <a:xfrm>
                    <a:off x="6542490" y="5156016"/>
                    <a:ext cx="1945221" cy="389513"/>
                  </a:xfrm>
                  <a:prstGeom prst="ellipse">
                    <a:avLst/>
                  </a:prstGeom>
                  <a:solidFill>
                    <a:schemeClr val="accent6"/>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i="1" smtClean="0">
                              <a:solidFill>
                                <a:schemeClr val="bg1"/>
                              </a:solidFill>
                              <a:latin typeface="Cambria Math" charset="0"/>
                            </a:rPr>
                            <m:t>𝑇𝑟𝑒𝑎𝑡</m:t>
                          </m:r>
                          <m:r>
                            <m:rPr>
                              <m:nor/>
                            </m:rPr>
                            <a:rPr lang="en-GB">
                              <a:solidFill>
                                <a:schemeClr val="bg1"/>
                              </a:solidFill>
                              <a:latin typeface="Cambria Math" charset="0"/>
                            </a:rPr>
                            <m:t>.</m:t>
                          </m:r>
                          <m:r>
                            <a:rPr lang="en-GB" i="1" smtClean="0">
                              <a:solidFill>
                                <a:schemeClr val="bg1"/>
                              </a:solidFill>
                              <a:latin typeface="Cambria Math" charset="0"/>
                            </a:rPr>
                            <m:t>𝑒𝑣𝑒</m:t>
                          </m:r>
                          <m:r>
                            <m:rPr>
                              <m:nor/>
                            </m:rPr>
                            <a:rPr lang="en-GB">
                              <a:solidFill>
                                <a:schemeClr val="bg1"/>
                              </a:solidFill>
                              <a:latin typeface="Cambria Math" charset="0"/>
                            </a:rPr>
                            <m:t>.</m:t>
                          </m:r>
                          <m:sSub>
                            <m:sSubPr>
                              <m:ctrlPr>
                                <a:rPr lang="en-GB" i="1">
                                  <a:solidFill>
                                    <a:schemeClr val="bg1"/>
                                  </a:solidFill>
                                  <a:latin typeface="Cambria Math" panose="02040503050406030204" pitchFamily="18" charset="0"/>
                                </a:rPr>
                              </m:ctrlPr>
                            </m:sSubPr>
                            <m:e>
                              <m:r>
                                <a:rPr lang="en-GB" i="1">
                                  <a:solidFill>
                                    <a:schemeClr val="bg1"/>
                                  </a:solidFill>
                                  <a:latin typeface="Cambria Math" panose="02040503050406030204" pitchFamily="18" charset="0"/>
                                </a:rPr>
                                <m:t>𝑚</m:t>
                              </m:r>
                            </m:e>
                            <m:sub>
                              <m:r>
                                <a:rPr lang="en-GB" i="1">
                                  <a:solidFill>
                                    <a:schemeClr val="bg1"/>
                                  </a:solidFill>
                                  <a:latin typeface="Cambria Math" charset="0"/>
                                </a:rPr>
                                <m:t>2</m:t>
                              </m:r>
                            </m:sub>
                          </m:sSub>
                        </m:oMath>
                      </m:oMathPara>
                    </a14:m>
                    <a:endParaRPr lang="en-GB" dirty="0">
                      <a:solidFill>
                        <a:schemeClr val="bg1"/>
                      </a:solidFill>
                    </a:endParaRPr>
                  </a:p>
                </p:txBody>
              </p:sp>
            </mc:Choice>
            <mc:Fallback xmlns="">
              <p:sp>
                <p:nvSpPr>
                  <p:cNvPr id="202" name="TextBox 201">
                    <a:extLst>
                      <a:ext uri="{FF2B5EF4-FFF2-40B4-BE49-F238E27FC236}">
                        <a16:creationId xmlns:a16="http://schemas.microsoft.com/office/drawing/2014/main" id="{24BA27DE-214B-2445-91CE-08927C0830A1}"/>
                      </a:ext>
                    </a:extLst>
                  </p:cNvPr>
                  <p:cNvSpPr txBox="1">
                    <a:spLocks noRot="1" noChangeAspect="1" noMove="1" noResize="1" noEditPoints="1" noAdjustHandles="1" noChangeArrowheads="1" noChangeShapeType="1" noTextEdit="1"/>
                  </p:cNvSpPr>
                  <p:nvPr/>
                </p:nvSpPr>
                <p:spPr>
                  <a:xfrm>
                    <a:off x="6542490" y="5156016"/>
                    <a:ext cx="1945221" cy="389513"/>
                  </a:xfrm>
                  <a:prstGeom prst="ellipse">
                    <a:avLst/>
                  </a:prstGeom>
                  <a:blipFill>
                    <a:blip r:embed="rId30"/>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3" name="TextBox 202">
                    <a:extLst>
                      <a:ext uri="{FF2B5EF4-FFF2-40B4-BE49-F238E27FC236}">
                        <a16:creationId xmlns:a16="http://schemas.microsoft.com/office/drawing/2014/main" id="{B08E0467-7ACA-DB44-82C4-395DCAC73AF4}"/>
                      </a:ext>
                    </a:extLst>
                  </p:cNvPr>
                  <p:cNvSpPr txBox="1"/>
                  <p:nvPr/>
                </p:nvSpPr>
                <p:spPr>
                  <a:xfrm>
                    <a:off x="5418162" y="4471115"/>
                    <a:ext cx="1937738" cy="389513"/>
                  </a:xfrm>
                  <a:prstGeom prst="ellipse">
                    <a:avLst/>
                  </a:prstGeom>
                  <a:solidFill>
                    <a:schemeClr val="accent6"/>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i="1" smtClean="0">
                              <a:solidFill>
                                <a:schemeClr val="bg1"/>
                              </a:solidFill>
                              <a:latin typeface="Cambria Math" charset="0"/>
                            </a:rPr>
                            <m:t>𝑇𝑟𝑒𝑎𝑡</m:t>
                          </m:r>
                          <m:r>
                            <m:rPr>
                              <m:nor/>
                            </m:rPr>
                            <a:rPr lang="en-GB">
                              <a:solidFill>
                                <a:schemeClr val="bg1"/>
                              </a:solidFill>
                              <a:latin typeface="Cambria Math" charset="0"/>
                            </a:rPr>
                            <m:t>.</m:t>
                          </m:r>
                          <m:r>
                            <a:rPr lang="en-GB" i="1" smtClean="0">
                              <a:solidFill>
                                <a:schemeClr val="bg1"/>
                              </a:solidFill>
                              <a:latin typeface="Cambria Math" charset="0"/>
                            </a:rPr>
                            <m:t>𝑒𝑣𝑒</m:t>
                          </m:r>
                          <m:r>
                            <m:rPr>
                              <m:nor/>
                            </m:rPr>
                            <a:rPr lang="en-GB">
                              <a:solidFill>
                                <a:schemeClr val="bg1"/>
                              </a:solidFill>
                              <a:latin typeface="Cambria Math" charset="0"/>
                            </a:rPr>
                            <m:t>.</m:t>
                          </m:r>
                          <m:sSub>
                            <m:sSubPr>
                              <m:ctrlPr>
                                <a:rPr lang="en-GB" i="1">
                                  <a:solidFill>
                                    <a:schemeClr val="bg1"/>
                                  </a:solidFill>
                                  <a:latin typeface="Cambria Math" panose="02040503050406030204" pitchFamily="18" charset="0"/>
                                </a:rPr>
                              </m:ctrlPr>
                            </m:sSubPr>
                            <m:e>
                              <m:r>
                                <a:rPr lang="en-GB" i="1">
                                  <a:solidFill>
                                    <a:schemeClr val="bg1"/>
                                  </a:solidFill>
                                  <a:latin typeface="Cambria Math" panose="02040503050406030204" pitchFamily="18" charset="0"/>
                                </a:rPr>
                                <m:t>𝑚</m:t>
                              </m:r>
                            </m:e>
                            <m:sub>
                              <m:r>
                                <a:rPr lang="en-GB" i="1">
                                  <a:solidFill>
                                    <a:schemeClr val="bg1"/>
                                  </a:solidFill>
                                  <a:latin typeface="Cambria Math" charset="0"/>
                                </a:rPr>
                                <m:t>1</m:t>
                              </m:r>
                            </m:sub>
                          </m:sSub>
                        </m:oMath>
                      </m:oMathPara>
                    </a14:m>
                    <a:endParaRPr lang="en-GB" dirty="0">
                      <a:solidFill>
                        <a:schemeClr val="bg1"/>
                      </a:solidFill>
                    </a:endParaRPr>
                  </a:p>
                </p:txBody>
              </p:sp>
            </mc:Choice>
            <mc:Fallback xmlns="">
              <p:sp>
                <p:nvSpPr>
                  <p:cNvPr id="203" name="TextBox 202">
                    <a:extLst>
                      <a:ext uri="{FF2B5EF4-FFF2-40B4-BE49-F238E27FC236}">
                        <a16:creationId xmlns:a16="http://schemas.microsoft.com/office/drawing/2014/main" id="{B08E0467-7ACA-DB44-82C4-395DCAC73AF4}"/>
                      </a:ext>
                    </a:extLst>
                  </p:cNvPr>
                  <p:cNvSpPr txBox="1">
                    <a:spLocks noRot="1" noChangeAspect="1" noMove="1" noResize="1" noEditPoints="1" noAdjustHandles="1" noChangeArrowheads="1" noChangeShapeType="1" noTextEdit="1"/>
                  </p:cNvSpPr>
                  <p:nvPr/>
                </p:nvSpPr>
                <p:spPr>
                  <a:xfrm>
                    <a:off x="5418162" y="4471115"/>
                    <a:ext cx="1937738" cy="389513"/>
                  </a:xfrm>
                  <a:prstGeom prst="ellipse">
                    <a:avLst/>
                  </a:prstGeom>
                  <a:blipFill>
                    <a:blip r:embed="rId31"/>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4" name="TextBox 203">
                    <a:extLst>
                      <a:ext uri="{FF2B5EF4-FFF2-40B4-BE49-F238E27FC236}">
                        <a16:creationId xmlns:a16="http://schemas.microsoft.com/office/drawing/2014/main" id="{AC2152D3-DD0D-3940-843D-B99BC33EAF2A}"/>
                      </a:ext>
                    </a:extLst>
                  </p:cNvPr>
                  <p:cNvSpPr txBox="1"/>
                  <p:nvPr/>
                </p:nvSpPr>
                <p:spPr>
                  <a:xfrm>
                    <a:off x="5710260" y="3473054"/>
                    <a:ext cx="758649" cy="389513"/>
                  </a:xfrm>
                  <a:prstGeom prst="ellipse">
                    <a:avLst/>
                  </a:prstGeom>
                  <a:solidFill>
                    <a:srgbClr val="FFC000"/>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i="1" smtClean="0">
                              <a:solidFill>
                                <a:schemeClr val="bg1"/>
                              </a:solidFill>
                              <a:latin typeface="Cambria Math" charset="0"/>
                            </a:rPr>
                            <m:t>𝐸𝑝𝑖𝑑</m:t>
                          </m:r>
                        </m:oMath>
                      </m:oMathPara>
                    </a14:m>
                    <a:endParaRPr lang="en-GB" dirty="0">
                      <a:solidFill>
                        <a:schemeClr val="bg1"/>
                      </a:solidFill>
                    </a:endParaRPr>
                  </a:p>
                </p:txBody>
              </p:sp>
            </mc:Choice>
            <mc:Fallback xmlns="">
              <p:sp>
                <p:nvSpPr>
                  <p:cNvPr id="204" name="TextBox 203">
                    <a:extLst>
                      <a:ext uri="{FF2B5EF4-FFF2-40B4-BE49-F238E27FC236}">
                        <a16:creationId xmlns:a16="http://schemas.microsoft.com/office/drawing/2014/main" id="{AC2152D3-DD0D-3940-843D-B99BC33EAF2A}"/>
                      </a:ext>
                    </a:extLst>
                  </p:cNvPr>
                  <p:cNvSpPr txBox="1">
                    <a:spLocks noRot="1" noChangeAspect="1" noMove="1" noResize="1" noEditPoints="1" noAdjustHandles="1" noChangeArrowheads="1" noChangeShapeType="1" noTextEdit="1"/>
                  </p:cNvSpPr>
                  <p:nvPr/>
                </p:nvSpPr>
                <p:spPr>
                  <a:xfrm>
                    <a:off x="5710260" y="3473054"/>
                    <a:ext cx="758649" cy="389513"/>
                  </a:xfrm>
                  <a:prstGeom prst="ellipse">
                    <a:avLst/>
                  </a:prstGeom>
                  <a:blipFill>
                    <a:blip r:embed="rId32"/>
                    <a:stretch>
                      <a:fillRect b="-6061"/>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5" name="TextBox 204">
                    <a:extLst>
                      <a:ext uri="{FF2B5EF4-FFF2-40B4-BE49-F238E27FC236}">
                        <a16:creationId xmlns:a16="http://schemas.microsoft.com/office/drawing/2014/main" id="{5F22F117-C60C-3A4E-8E6D-81E4BCCC10BD}"/>
                      </a:ext>
                    </a:extLst>
                  </p:cNvPr>
                  <p:cNvSpPr txBox="1"/>
                  <p:nvPr/>
                </p:nvSpPr>
                <p:spPr>
                  <a:xfrm>
                    <a:off x="5478200" y="4944528"/>
                    <a:ext cx="1246893" cy="389513"/>
                  </a:xfrm>
                  <a:prstGeom prst="ellipse">
                    <a:avLst/>
                  </a:prstGeom>
                  <a:solidFill>
                    <a:schemeClr val="tx1"/>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i="1" smtClean="0">
                              <a:solidFill>
                                <a:schemeClr val="bg1"/>
                              </a:solidFill>
                              <a:latin typeface="Cambria Math" charset="0"/>
                            </a:rPr>
                            <m:t>𝑆𝑖𝑐𝑘</m:t>
                          </m:r>
                          <m:r>
                            <m:rPr>
                              <m:nor/>
                            </m:rPr>
                            <a:rPr lang="en-GB">
                              <a:solidFill>
                                <a:schemeClr val="bg1"/>
                              </a:solidFill>
                              <a:latin typeface="Cambria Math" charset="0"/>
                            </a:rPr>
                            <m:t>.</m:t>
                          </m:r>
                          <m:r>
                            <a:rPr lang="en-GB" i="1" smtClean="0">
                              <a:solidFill>
                                <a:schemeClr val="bg1"/>
                              </a:solidFill>
                              <a:latin typeface="Cambria Math" charset="0"/>
                            </a:rPr>
                            <m:t>𝑒𝑣𝑒</m:t>
                          </m:r>
                        </m:oMath>
                      </m:oMathPara>
                    </a14:m>
                    <a:endParaRPr lang="en-GB" dirty="0">
                      <a:solidFill>
                        <a:schemeClr val="bg1"/>
                      </a:solidFill>
                    </a:endParaRPr>
                  </a:p>
                </p:txBody>
              </p:sp>
            </mc:Choice>
            <mc:Fallback xmlns="">
              <p:sp>
                <p:nvSpPr>
                  <p:cNvPr id="205" name="TextBox 204">
                    <a:extLst>
                      <a:ext uri="{FF2B5EF4-FFF2-40B4-BE49-F238E27FC236}">
                        <a16:creationId xmlns:a16="http://schemas.microsoft.com/office/drawing/2014/main" id="{5F22F117-C60C-3A4E-8E6D-81E4BCCC10BD}"/>
                      </a:ext>
                    </a:extLst>
                  </p:cNvPr>
                  <p:cNvSpPr txBox="1">
                    <a:spLocks noRot="1" noChangeAspect="1" noMove="1" noResize="1" noEditPoints="1" noAdjustHandles="1" noChangeArrowheads="1" noChangeShapeType="1" noTextEdit="1"/>
                  </p:cNvSpPr>
                  <p:nvPr/>
                </p:nvSpPr>
                <p:spPr>
                  <a:xfrm>
                    <a:off x="5478200" y="4944528"/>
                    <a:ext cx="1246893" cy="389513"/>
                  </a:xfrm>
                  <a:prstGeom prst="ellipse">
                    <a:avLst/>
                  </a:prstGeom>
                  <a:blipFill>
                    <a:blip r:embed="rId33"/>
                    <a:stretch>
                      <a:fillRect/>
                    </a:stretch>
                  </a:blipFill>
                  <a:ln>
                    <a:solidFill>
                      <a:schemeClr val="tx1"/>
                    </a:solidFill>
                  </a:ln>
                </p:spPr>
                <p:txBody>
                  <a:bodyPr/>
                  <a:lstStyle/>
                  <a:p>
                    <a:r>
                      <a:rPr lang="en-GB">
                        <a:noFill/>
                      </a:rPr>
                      <a:t> </a:t>
                    </a:r>
                  </a:p>
                </p:txBody>
              </p:sp>
            </mc:Fallback>
          </mc:AlternateContent>
          <p:cxnSp>
            <p:nvCxnSpPr>
              <p:cNvPr id="206" name="Straight Connector 205">
                <a:extLst>
                  <a:ext uri="{FF2B5EF4-FFF2-40B4-BE49-F238E27FC236}">
                    <a16:creationId xmlns:a16="http://schemas.microsoft.com/office/drawing/2014/main" id="{C327858E-E0E1-DB44-8345-B5C52BF48F26}"/>
                  </a:ext>
                </a:extLst>
              </p:cNvPr>
              <p:cNvCxnSpPr>
                <a:cxnSpLocks/>
                <a:stCxn id="222" idx="2"/>
                <a:endCxn id="205" idx="2"/>
              </p:cNvCxnSpPr>
              <p:nvPr/>
            </p:nvCxnSpPr>
            <p:spPr>
              <a:xfrm>
                <a:off x="4754734" y="4737872"/>
                <a:ext cx="723466" cy="4014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AE002114-06B4-104E-98F3-B4812CE99100}"/>
                  </a:ext>
                </a:extLst>
              </p:cNvPr>
              <p:cNvCxnSpPr>
                <a:cxnSpLocks/>
                <a:stCxn id="204" idx="0"/>
                <a:endCxn id="224" idx="2"/>
              </p:cNvCxnSpPr>
              <p:nvPr/>
            </p:nvCxnSpPr>
            <p:spPr>
              <a:xfrm flipH="1" flipV="1">
                <a:off x="5942305" y="2928673"/>
                <a:ext cx="147280" cy="544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id="{6E87B0D7-E2BD-1A4B-8C18-EE7C99E09589}"/>
                  </a:ext>
                </a:extLst>
              </p:cNvPr>
              <p:cNvCxnSpPr>
                <a:cxnSpLocks/>
                <a:stCxn id="210" idx="1"/>
                <a:endCxn id="204" idx="6"/>
              </p:cNvCxnSpPr>
              <p:nvPr/>
            </p:nvCxnSpPr>
            <p:spPr>
              <a:xfrm flipH="1">
                <a:off x="6468909" y="3667811"/>
                <a:ext cx="55988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9" name="Group 208">
                <a:extLst>
                  <a:ext uri="{FF2B5EF4-FFF2-40B4-BE49-F238E27FC236}">
                    <a16:creationId xmlns:a16="http://schemas.microsoft.com/office/drawing/2014/main" id="{33683A9A-3857-E649-9F26-4BDB4FA0898E}"/>
                  </a:ext>
                </a:extLst>
              </p:cNvPr>
              <p:cNvGrpSpPr/>
              <p:nvPr/>
            </p:nvGrpSpPr>
            <p:grpSpPr>
              <a:xfrm>
                <a:off x="7005769" y="3379583"/>
                <a:ext cx="190052" cy="360228"/>
                <a:chOff x="7005769" y="3379583"/>
                <a:chExt cx="190052" cy="360228"/>
              </a:xfrm>
            </p:grpSpPr>
            <p:sp>
              <p:nvSpPr>
                <p:cNvPr id="210" name="Rectangle 209">
                  <a:extLst>
                    <a:ext uri="{FF2B5EF4-FFF2-40B4-BE49-F238E27FC236}">
                      <a16:creationId xmlns:a16="http://schemas.microsoft.com/office/drawing/2014/main" id="{2AA0FC0D-8277-F244-A9A1-34B1D32F294E}"/>
                    </a:ext>
                  </a:extLst>
                </p:cNvPr>
                <p:cNvSpPr/>
                <p:nvPr/>
              </p:nvSpPr>
              <p:spPr>
                <a:xfrm>
                  <a:off x="7028795" y="3595811"/>
                  <a:ext cx="144000" cy="14400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mc:AlternateContent xmlns:mc="http://schemas.openxmlformats.org/markup-compatibility/2006" xmlns:a14="http://schemas.microsoft.com/office/drawing/2010/main">
              <mc:Choice Requires="a14">
                <p:sp>
                  <p:nvSpPr>
                    <p:cNvPr id="211" name="TextBox 210">
                      <a:extLst>
                        <a:ext uri="{FF2B5EF4-FFF2-40B4-BE49-F238E27FC236}">
                          <a16:creationId xmlns:a16="http://schemas.microsoft.com/office/drawing/2014/main" id="{3160F91A-81E0-2446-85A2-DFEA4669EB52}"/>
                        </a:ext>
                      </a:extLst>
                    </p:cNvPr>
                    <p:cNvSpPr txBox="1"/>
                    <p:nvPr/>
                  </p:nvSpPr>
                  <p:spPr>
                    <a:xfrm>
                      <a:off x="7005769" y="3379583"/>
                      <a:ext cx="190052" cy="215444"/>
                    </a:xfrm>
                    <a:prstGeom prst="rect">
                      <a:avLst/>
                    </a:prstGeom>
                    <a:noFill/>
                  </p:spPr>
                  <p:txBody>
                    <a:bodyPr wrap="squar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i="1" smtClean="0">
                                    <a:solidFill>
                                      <a:schemeClr val="tx1"/>
                                    </a:solidFill>
                                    <a:latin typeface="Cambria Math" panose="02040503050406030204" pitchFamily="18" charset="0"/>
                                  </a:rPr>
                                </m:ctrlPr>
                              </m:sSubPr>
                              <m:e>
                                <m:r>
                                  <a:rPr lang="de-DE" sz="1400" i="1">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0</m:t>
                                </m:r>
                              </m:sub>
                            </m:sSub>
                          </m:oMath>
                        </m:oMathPara>
                      </a14:m>
                      <a:endParaRPr lang="en-GB" sz="1400" dirty="0">
                        <a:solidFill>
                          <a:schemeClr val="tx1"/>
                        </a:solidFill>
                      </a:endParaRPr>
                    </a:p>
                  </p:txBody>
                </p:sp>
              </mc:Choice>
              <mc:Fallback xmlns="">
                <p:sp>
                  <p:nvSpPr>
                    <p:cNvPr id="179" name="TextBox 178">
                      <a:extLst>
                        <a:ext uri="{FF2B5EF4-FFF2-40B4-BE49-F238E27FC236}">
                          <a16:creationId xmlns:a16="http://schemas.microsoft.com/office/drawing/2014/main" id="{0BFFA5F9-8435-A042-B22C-519B84C0191F}"/>
                        </a:ext>
                      </a:extLst>
                    </p:cNvPr>
                    <p:cNvSpPr txBox="1">
                      <a:spLocks noRot="1" noChangeAspect="1" noMove="1" noResize="1" noEditPoints="1" noAdjustHandles="1" noChangeArrowheads="1" noChangeShapeType="1" noTextEdit="1"/>
                    </p:cNvSpPr>
                    <p:nvPr/>
                  </p:nvSpPr>
                  <p:spPr>
                    <a:xfrm>
                      <a:off x="7005769" y="3379583"/>
                      <a:ext cx="190052" cy="215444"/>
                    </a:xfrm>
                    <a:prstGeom prst="rect">
                      <a:avLst/>
                    </a:prstGeom>
                    <a:blipFill>
                      <a:blip r:embed="rId6"/>
                      <a:stretch>
                        <a:fillRect l="-53333" b="-27778"/>
                      </a:stretch>
                    </a:blipFill>
                  </p:spPr>
                  <p:txBody>
                    <a:bodyPr/>
                    <a:lstStyle/>
                    <a:p>
                      <a:r>
                        <a:rPr lang="en-GB">
                          <a:noFill/>
                        </a:rPr>
                        <a:t> </a:t>
                      </a:r>
                    </a:p>
                  </p:txBody>
                </p:sp>
              </mc:Fallback>
            </mc:AlternateContent>
          </p:grpSp>
        </p:grpSp>
      </p:grpSp>
    </p:spTree>
    <p:extLst>
      <p:ext uri="{BB962C8B-B14F-4D97-AF65-F5344CB8AC3E}">
        <p14:creationId xmlns:p14="http://schemas.microsoft.com/office/powerpoint/2010/main" val="2453316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Compression</a:t>
            </a:r>
          </a:p>
        </p:txBody>
      </p:sp>
      <p:sp>
        <p:nvSpPr>
          <p:cNvPr id="3" name="Content Placeholder 2">
            <a:extLst>
              <a:ext uri="{FF2B5EF4-FFF2-40B4-BE49-F238E27FC236}">
                <a16:creationId xmlns:a16="http://schemas.microsoft.com/office/drawing/2014/main" id="{91D06D53-1D12-4C43-A648-804168DED32D}"/>
              </a:ext>
            </a:extLst>
          </p:cNvPr>
          <p:cNvSpPr>
            <a:spLocks noGrp="1"/>
          </p:cNvSpPr>
          <p:nvPr>
            <p:ph idx="1"/>
          </p:nvPr>
        </p:nvSpPr>
        <p:spPr/>
        <p:txBody>
          <a:bodyPr/>
          <a:lstStyle/>
          <a:p>
            <a:pPr marL="514350" indent="-514350">
              <a:buFont typeface="+mj-lt"/>
              <a:buAutoNum type="arabicPeriod" startAt="5"/>
            </a:pPr>
            <a:r>
              <a:rPr lang="en-GB" dirty="0"/>
              <a:t>If no new colour created, stop. Otherwise, pass colours again.</a:t>
            </a:r>
          </a:p>
          <a:p>
            <a:pPr lvl="1"/>
            <a:r>
              <a:rPr lang="en-GB" dirty="0"/>
              <a:t>Before: </a:t>
            </a:r>
            <a:r>
              <a:rPr lang="en-GB" dirty="0">
                <a:ln>
                  <a:solidFill>
                    <a:schemeClr val="tx1"/>
                  </a:solidFill>
                </a:ln>
                <a:solidFill>
                  <a:srgbClr val="FFC000"/>
                </a:solidFill>
              </a:rPr>
              <a:t>●</a:t>
            </a:r>
            <a:r>
              <a:rPr lang="en-GB" dirty="0">
                <a:ln>
                  <a:solidFill>
                    <a:schemeClr val="tx1"/>
                  </a:solidFill>
                </a:ln>
                <a:solidFill>
                  <a:schemeClr val="accent4"/>
                </a:solidFill>
              </a:rPr>
              <a:t> </a:t>
            </a:r>
            <a:r>
              <a:rPr lang="en-GB" dirty="0">
                <a:ln>
                  <a:solidFill>
                    <a:schemeClr val="tx1"/>
                  </a:solidFill>
                </a:ln>
                <a:solidFill>
                  <a:schemeClr val="accent2"/>
                </a:solidFill>
              </a:rPr>
              <a:t>●</a:t>
            </a:r>
            <a:r>
              <a:rPr lang="en-GB" dirty="0">
                <a:ln>
                  <a:solidFill>
                    <a:schemeClr val="tx1"/>
                  </a:solidFill>
                </a:ln>
                <a:solidFill>
                  <a:schemeClr val="accent4"/>
                </a:solidFill>
              </a:rPr>
              <a:t> </a:t>
            </a:r>
            <a:r>
              <a:rPr lang="en-GB" dirty="0">
                <a:ln>
                  <a:solidFill>
                    <a:schemeClr val="tx1"/>
                  </a:solidFill>
                </a:ln>
                <a:solidFill>
                  <a:srgbClr val="7030A0"/>
                </a:solidFill>
              </a:rPr>
              <a:t>●</a:t>
            </a:r>
            <a:r>
              <a:rPr lang="en-GB" dirty="0">
                <a:ln>
                  <a:solidFill>
                    <a:schemeClr val="tx1"/>
                  </a:solidFill>
                </a:ln>
                <a:solidFill>
                  <a:schemeClr val="accent4"/>
                </a:solidFill>
              </a:rPr>
              <a:t> </a:t>
            </a:r>
            <a:r>
              <a:rPr lang="en-GB" dirty="0">
                <a:ln>
                  <a:solidFill>
                    <a:schemeClr val="tx1"/>
                  </a:solidFill>
                </a:ln>
              </a:rPr>
              <a:t>●</a:t>
            </a:r>
            <a:r>
              <a:rPr lang="en-GB" dirty="0">
                <a:ln>
                  <a:solidFill>
                    <a:schemeClr val="tx1"/>
                  </a:solidFill>
                </a:ln>
                <a:solidFill>
                  <a:schemeClr val="accent4"/>
                </a:solidFill>
              </a:rPr>
              <a:t> </a:t>
            </a:r>
            <a:r>
              <a:rPr lang="en-GB" dirty="0">
                <a:ln>
                  <a:solidFill>
                    <a:schemeClr val="tx1"/>
                  </a:solidFill>
                </a:ln>
                <a:solidFill>
                  <a:schemeClr val="accent6"/>
                </a:solidFill>
              </a:rPr>
              <a:t>●</a:t>
            </a:r>
          </a:p>
          <a:p>
            <a:pPr lvl="1"/>
            <a:r>
              <a:rPr lang="en-GB" dirty="0"/>
              <a:t>After: </a:t>
            </a:r>
            <a:r>
              <a:rPr lang="en-GB" dirty="0">
                <a:ln>
                  <a:solidFill>
                    <a:schemeClr val="tx1"/>
                  </a:solidFill>
                </a:ln>
                <a:solidFill>
                  <a:srgbClr val="FFC000"/>
                </a:solidFill>
              </a:rPr>
              <a:t>●</a:t>
            </a:r>
            <a:r>
              <a:rPr lang="en-GB" dirty="0">
                <a:ln>
                  <a:solidFill>
                    <a:schemeClr val="tx1"/>
                  </a:solidFill>
                </a:ln>
                <a:solidFill>
                  <a:schemeClr val="accent4"/>
                </a:solidFill>
              </a:rPr>
              <a:t> </a:t>
            </a:r>
            <a:r>
              <a:rPr lang="en-GB" dirty="0">
                <a:ln>
                  <a:solidFill>
                    <a:schemeClr val="tx1"/>
                  </a:solidFill>
                </a:ln>
                <a:solidFill>
                  <a:schemeClr val="accent2"/>
                </a:solidFill>
              </a:rPr>
              <a:t>●</a:t>
            </a:r>
            <a:r>
              <a:rPr lang="en-GB" dirty="0">
                <a:ln>
                  <a:solidFill>
                    <a:schemeClr val="tx1"/>
                  </a:solidFill>
                </a:ln>
                <a:solidFill>
                  <a:schemeClr val="accent4"/>
                </a:solidFill>
              </a:rPr>
              <a:t> </a:t>
            </a:r>
            <a:r>
              <a:rPr lang="en-GB" dirty="0">
                <a:ln>
                  <a:solidFill>
                    <a:schemeClr val="tx1"/>
                  </a:solidFill>
                </a:ln>
                <a:solidFill>
                  <a:srgbClr val="7030A0"/>
                </a:solidFill>
              </a:rPr>
              <a:t>●</a:t>
            </a:r>
            <a:r>
              <a:rPr lang="en-GB" dirty="0">
                <a:ln>
                  <a:solidFill>
                    <a:schemeClr val="tx1"/>
                  </a:solidFill>
                </a:ln>
                <a:solidFill>
                  <a:schemeClr val="accent4"/>
                </a:solidFill>
              </a:rPr>
              <a:t> </a:t>
            </a:r>
            <a:r>
              <a:rPr lang="en-GB" dirty="0">
                <a:ln>
                  <a:solidFill>
                    <a:schemeClr val="tx1"/>
                  </a:solidFill>
                </a:ln>
              </a:rPr>
              <a:t>●</a:t>
            </a:r>
            <a:r>
              <a:rPr lang="en-GB" dirty="0">
                <a:ln>
                  <a:solidFill>
                    <a:schemeClr val="tx1"/>
                  </a:solidFill>
                </a:ln>
                <a:solidFill>
                  <a:schemeClr val="accent4"/>
                </a:solidFill>
              </a:rPr>
              <a:t> </a:t>
            </a:r>
            <a:r>
              <a:rPr lang="en-GB" dirty="0">
                <a:ln>
                  <a:solidFill>
                    <a:schemeClr val="tx1"/>
                  </a:solidFill>
                </a:ln>
                <a:solidFill>
                  <a:schemeClr val="accent6"/>
                </a:solidFill>
              </a:rPr>
              <a:t>●</a:t>
            </a:r>
            <a:endParaRPr lang="en-GB" dirty="0">
              <a:ln>
                <a:solidFill>
                  <a:schemeClr val="tx1"/>
                </a:solidFill>
              </a:ln>
            </a:endParaRPr>
          </a:p>
          <a:p>
            <a:r>
              <a:rPr lang="en-GB" dirty="0">
                <a:solidFill>
                  <a:srgbClr val="FFC000"/>
                </a:solidFill>
              </a:rPr>
              <a:t>No new colour!</a:t>
            </a:r>
          </a:p>
        </p:txBody>
      </p:sp>
      <p:sp>
        <p:nvSpPr>
          <p:cNvPr id="4" name="Date Placeholder 3">
            <a:extLst>
              <a:ext uri="{FF2B5EF4-FFF2-40B4-BE49-F238E27FC236}">
                <a16:creationId xmlns:a16="http://schemas.microsoft.com/office/drawing/2014/main" id="{41F8A81A-246E-C547-82D9-FD6D47BBBDA3}"/>
              </a:ext>
            </a:extLst>
          </p:cNvPr>
          <p:cNvSpPr>
            <a:spLocks noGrp="1"/>
          </p:cNvSpPr>
          <p:nvPr>
            <p:ph type="dt" sz="half" idx="2"/>
          </p:nvPr>
        </p:nvSpPr>
        <p:spPr/>
        <p:txBody>
          <a:bodyPr/>
          <a:lstStyle/>
          <a:p>
            <a:r>
              <a:rPr lang="en-GB"/>
              <a:t>Lifted Learning</a:t>
            </a:r>
            <a:endParaRPr lang="en-US" dirty="0"/>
          </a:p>
        </p:txBody>
      </p:sp>
      <p:sp>
        <p:nvSpPr>
          <p:cNvPr id="6" name="Footer Placeholder 5">
            <a:extLst>
              <a:ext uri="{FF2B5EF4-FFF2-40B4-BE49-F238E27FC236}">
                <a16:creationId xmlns:a16="http://schemas.microsoft.com/office/drawing/2014/main" id="{1BE39E3B-1F1A-9743-BD7B-D6E1F2384772}"/>
              </a:ext>
            </a:extLst>
          </p:cNvPr>
          <p:cNvSpPr>
            <a:spLocks noGrp="1"/>
          </p:cNvSpPr>
          <p:nvPr>
            <p:ph type="ftr" sz="quarter" idx="3"/>
          </p:nvPr>
        </p:nvSpPr>
        <p:spPr/>
        <p:txBody>
          <a:bodyPr/>
          <a:lstStyle/>
          <a:p>
            <a:r>
              <a:rPr lang="en-GB"/>
              <a:t>T. Braun - StaRAI</a:t>
            </a:r>
          </a:p>
        </p:txBody>
      </p:sp>
      <p:sp>
        <p:nvSpPr>
          <p:cNvPr id="5" name="Slide Number Placeholder 4">
            <a:extLst>
              <a:ext uri="{FF2B5EF4-FFF2-40B4-BE49-F238E27FC236}">
                <a16:creationId xmlns:a16="http://schemas.microsoft.com/office/drawing/2014/main" id="{3EAABCE2-C092-E847-8B0A-4F04E3E40B92}"/>
              </a:ext>
            </a:extLst>
          </p:cNvPr>
          <p:cNvSpPr>
            <a:spLocks noGrp="1"/>
          </p:cNvSpPr>
          <p:nvPr>
            <p:ph type="sldNum" sz="quarter" idx="4"/>
          </p:nvPr>
        </p:nvSpPr>
        <p:spPr/>
        <p:txBody>
          <a:bodyPr/>
          <a:lstStyle/>
          <a:p>
            <a:fld id="{67C9959E-8E6B-B04C-9955-EA096F41CA7A}" type="slidenum">
              <a:rPr lang="en-GB" smtClean="0"/>
              <a:t>36</a:t>
            </a:fld>
            <a:endParaRPr lang="en-GB"/>
          </a:p>
        </p:txBody>
      </p:sp>
      <p:grpSp>
        <p:nvGrpSpPr>
          <p:cNvPr id="165" name="Group 164">
            <a:extLst>
              <a:ext uri="{FF2B5EF4-FFF2-40B4-BE49-F238E27FC236}">
                <a16:creationId xmlns:a16="http://schemas.microsoft.com/office/drawing/2014/main" id="{C3F8450F-609C-514B-BE24-1E588FBCE078}"/>
              </a:ext>
            </a:extLst>
          </p:cNvPr>
          <p:cNvGrpSpPr/>
          <p:nvPr/>
        </p:nvGrpSpPr>
        <p:grpSpPr>
          <a:xfrm>
            <a:off x="209224" y="1990370"/>
            <a:ext cx="11821809" cy="3904757"/>
            <a:chOff x="209224" y="1990370"/>
            <a:chExt cx="11821809" cy="3904757"/>
          </a:xfrm>
        </p:grpSpPr>
        <p:grpSp>
          <p:nvGrpSpPr>
            <p:cNvPr id="166" name="Group 165">
              <a:extLst>
                <a:ext uri="{FF2B5EF4-FFF2-40B4-BE49-F238E27FC236}">
                  <a16:creationId xmlns:a16="http://schemas.microsoft.com/office/drawing/2014/main" id="{7D7C7C40-C7EB-B142-A837-C6519D4D7457}"/>
                </a:ext>
              </a:extLst>
            </p:cNvPr>
            <p:cNvGrpSpPr/>
            <p:nvPr/>
          </p:nvGrpSpPr>
          <p:grpSpPr>
            <a:xfrm>
              <a:off x="209224" y="3816604"/>
              <a:ext cx="5606387" cy="2078523"/>
              <a:chOff x="214975" y="3467006"/>
              <a:chExt cx="5606387" cy="2078523"/>
            </a:xfrm>
          </p:grpSpPr>
          <p:cxnSp>
            <p:nvCxnSpPr>
              <p:cNvPr id="248" name="Straight Connector 247">
                <a:extLst>
                  <a:ext uri="{FF2B5EF4-FFF2-40B4-BE49-F238E27FC236}">
                    <a16:creationId xmlns:a16="http://schemas.microsoft.com/office/drawing/2014/main" id="{0C916CBD-19D2-AA4C-BF93-24A751CF1D4F}"/>
                  </a:ext>
                </a:extLst>
              </p:cNvPr>
              <p:cNvCxnSpPr>
                <a:cxnSpLocks/>
                <a:stCxn id="256" idx="0"/>
                <a:endCxn id="268" idx="2"/>
              </p:cNvCxnSpPr>
              <p:nvPr/>
            </p:nvCxnSpPr>
            <p:spPr>
              <a:xfrm flipV="1">
                <a:off x="1119060" y="3861424"/>
                <a:ext cx="537714" cy="4561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9" name="Straight Connector 248">
                <a:extLst>
                  <a:ext uri="{FF2B5EF4-FFF2-40B4-BE49-F238E27FC236}">
                    <a16:creationId xmlns:a16="http://schemas.microsoft.com/office/drawing/2014/main" id="{87C08D0C-E428-8046-AC12-08B083F70C1D}"/>
                  </a:ext>
                </a:extLst>
              </p:cNvPr>
              <p:cNvCxnSpPr>
                <a:cxnSpLocks/>
                <a:stCxn id="258" idx="2"/>
                <a:endCxn id="266" idx="3"/>
              </p:cNvCxnSpPr>
              <p:nvPr/>
            </p:nvCxnSpPr>
            <p:spPr>
              <a:xfrm flipH="1" flipV="1">
                <a:off x="2265050" y="4124451"/>
                <a:ext cx="96393" cy="1412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50" name="Group 249">
                <a:extLst>
                  <a:ext uri="{FF2B5EF4-FFF2-40B4-BE49-F238E27FC236}">
                    <a16:creationId xmlns:a16="http://schemas.microsoft.com/office/drawing/2014/main" id="{903D730E-D165-4C4F-9A41-D1E037796B7B}"/>
                  </a:ext>
                </a:extLst>
              </p:cNvPr>
              <p:cNvGrpSpPr/>
              <p:nvPr/>
            </p:nvGrpSpPr>
            <p:grpSpPr>
              <a:xfrm>
                <a:off x="1559665" y="3467006"/>
                <a:ext cx="194219" cy="394418"/>
                <a:chOff x="5586931" y="4487402"/>
                <a:chExt cx="194219" cy="394418"/>
              </a:xfrm>
            </p:grpSpPr>
            <p:sp>
              <p:nvSpPr>
                <p:cNvPr id="268" name="Rectangle 267">
                  <a:extLst>
                    <a:ext uri="{FF2B5EF4-FFF2-40B4-BE49-F238E27FC236}">
                      <a16:creationId xmlns:a16="http://schemas.microsoft.com/office/drawing/2014/main" id="{4CBCE02C-0467-0A4F-B492-8BAB868DE74D}"/>
                    </a:ext>
                  </a:extLst>
                </p:cNvPr>
                <p:cNvSpPr/>
                <p:nvPr/>
              </p:nvSpPr>
              <p:spPr>
                <a:xfrm>
                  <a:off x="5612040" y="4737820"/>
                  <a:ext cx="144000" cy="14400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GB" sz="1400">
                    <a:solidFill>
                      <a:schemeClr val="tx1"/>
                    </a:solidFill>
                  </a:endParaRPr>
                </a:p>
              </p:txBody>
            </p:sp>
            <mc:AlternateContent xmlns:mc="http://schemas.openxmlformats.org/markup-compatibility/2006" xmlns:a14="http://schemas.microsoft.com/office/drawing/2010/main">
              <mc:Choice Requires="a14">
                <p:sp>
                  <p:nvSpPr>
                    <p:cNvPr id="269" name="TextBox 268">
                      <a:extLst>
                        <a:ext uri="{FF2B5EF4-FFF2-40B4-BE49-F238E27FC236}">
                          <a16:creationId xmlns:a16="http://schemas.microsoft.com/office/drawing/2014/main" id="{ABAE4545-5DEB-4041-8C10-D2B8BCEFC5F9}"/>
                        </a:ext>
                      </a:extLst>
                    </p:cNvPr>
                    <p:cNvSpPr txBox="1"/>
                    <p:nvPr/>
                  </p:nvSpPr>
                  <p:spPr>
                    <a:xfrm>
                      <a:off x="5586931" y="4487402"/>
                      <a:ext cx="194219"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2</m:t>
                                </m:r>
                              </m:sub>
                            </m:sSub>
                          </m:oMath>
                        </m:oMathPara>
                      </a14:m>
                      <a:endParaRPr lang="en-GB" sz="1400" dirty="0">
                        <a:solidFill>
                          <a:schemeClr val="tx1"/>
                        </a:solidFill>
                      </a:endParaRPr>
                    </a:p>
                  </p:txBody>
                </p:sp>
              </mc:Choice>
              <mc:Fallback xmlns="">
                <p:sp>
                  <p:nvSpPr>
                    <p:cNvPr id="90" name="TextBox 89">
                      <a:extLst>
                        <a:ext uri="{FF2B5EF4-FFF2-40B4-BE49-F238E27FC236}">
                          <a16:creationId xmlns:a16="http://schemas.microsoft.com/office/drawing/2014/main" id="{D271EBF1-B10C-A446-9786-1314BB9DC53B}"/>
                        </a:ext>
                      </a:extLst>
                    </p:cNvPr>
                    <p:cNvSpPr txBox="1">
                      <a:spLocks noRot="1" noChangeAspect="1" noMove="1" noResize="1" noEditPoints="1" noAdjustHandles="1" noChangeArrowheads="1" noChangeShapeType="1" noTextEdit="1"/>
                    </p:cNvSpPr>
                    <p:nvPr/>
                  </p:nvSpPr>
                  <p:spPr>
                    <a:xfrm>
                      <a:off x="5586931" y="4487402"/>
                      <a:ext cx="194219" cy="215444"/>
                    </a:xfrm>
                    <a:prstGeom prst="rect">
                      <a:avLst/>
                    </a:prstGeom>
                    <a:blipFill>
                      <a:blip r:embed="rId4"/>
                      <a:stretch>
                        <a:fillRect l="-37500" b="-27778"/>
                      </a:stretch>
                    </a:blipFill>
                  </p:spPr>
                  <p:txBody>
                    <a:bodyPr/>
                    <a:lstStyle/>
                    <a:p>
                      <a:r>
                        <a:rPr lang="en-GB">
                          <a:noFill/>
                        </a:rPr>
                        <a:t> </a:t>
                      </a:r>
                    </a:p>
                  </p:txBody>
                </p:sp>
              </mc:Fallback>
            </mc:AlternateContent>
          </p:grpSp>
          <p:grpSp>
            <p:nvGrpSpPr>
              <p:cNvPr id="251" name="Group 250">
                <a:extLst>
                  <a:ext uri="{FF2B5EF4-FFF2-40B4-BE49-F238E27FC236}">
                    <a16:creationId xmlns:a16="http://schemas.microsoft.com/office/drawing/2014/main" id="{0BD4BF01-5B27-2B4E-A91B-DAB97C9BBA4D}"/>
                  </a:ext>
                </a:extLst>
              </p:cNvPr>
              <p:cNvGrpSpPr/>
              <p:nvPr/>
            </p:nvGrpSpPr>
            <p:grpSpPr>
              <a:xfrm>
                <a:off x="2095941" y="3818510"/>
                <a:ext cx="194219" cy="377941"/>
                <a:chOff x="5974097" y="4505546"/>
                <a:chExt cx="194219" cy="377941"/>
              </a:xfrm>
            </p:grpSpPr>
            <p:sp>
              <p:nvSpPr>
                <p:cNvPr id="266" name="Rectangle 265">
                  <a:extLst>
                    <a:ext uri="{FF2B5EF4-FFF2-40B4-BE49-F238E27FC236}">
                      <a16:creationId xmlns:a16="http://schemas.microsoft.com/office/drawing/2014/main" id="{AACB2775-89C7-8342-9330-E6F6A77B2C0A}"/>
                    </a:ext>
                  </a:extLst>
                </p:cNvPr>
                <p:cNvSpPr/>
                <p:nvPr/>
              </p:nvSpPr>
              <p:spPr>
                <a:xfrm>
                  <a:off x="5999206" y="4739487"/>
                  <a:ext cx="144000" cy="144000"/>
                </a:xfrm>
                <a:prstGeom prst="rect">
                  <a:avLst/>
                </a:prstGeom>
                <a:solidFill>
                  <a:schemeClr val="tx1">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GB" sz="1400">
                    <a:solidFill>
                      <a:schemeClr val="tx1">
                        <a:lumMod val="40000"/>
                        <a:lumOff val="60000"/>
                      </a:schemeClr>
                    </a:solidFill>
                  </a:endParaRPr>
                </a:p>
              </p:txBody>
            </p:sp>
            <mc:AlternateContent xmlns:mc="http://schemas.openxmlformats.org/markup-compatibility/2006" xmlns:a14="http://schemas.microsoft.com/office/drawing/2010/main">
              <mc:Choice Requires="a14">
                <p:sp>
                  <p:nvSpPr>
                    <p:cNvPr id="267" name="TextBox 266">
                      <a:extLst>
                        <a:ext uri="{FF2B5EF4-FFF2-40B4-BE49-F238E27FC236}">
                          <a16:creationId xmlns:a16="http://schemas.microsoft.com/office/drawing/2014/main" id="{E7992474-B718-2446-B816-24AC5E2D9A46}"/>
                        </a:ext>
                      </a:extLst>
                    </p:cNvPr>
                    <p:cNvSpPr txBox="1"/>
                    <p:nvPr/>
                  </p:nvSpPr>
                  <p:spPr>
                    <a:xfrm>
                      <a:off x="5974097" y="4505546"/>
                      <a:ext cx="194219"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3</m:t>
                                </m:r>
                              </m:sub>
                            </m:sSub>
                          </m:oMath>
                        </m:oMathPara>
                      </a14:m>
                      <a:endParaRPr lang="en-GB" sz="1400" dirty="0">
                        <a:solidFill>
                          <a:schemeClr val="tx1"/>
                        </a:solidFill>
                      </a:endParaRPr>
                    </a:p>
                  </p:txBody>
                </p:sp>
              </mc:Choice>
              <mc:Fallback xmlns="">
                <p:sp>
                  <p:nvSpPr>
                    <p:cNvPr id="93" name="TextBox 92">
                      <a:extLst>
                        <a:ext uri="{FF2B5EF4-FFF2-40B4-BE49-F238E27FC236}">
                          <a16:creationId xmlns:a16="http://schemas.microsoft.com/office/drawing/2014/main" id="{2DD40BB5-0B06-EE4E-B6F0-860378A690D8}"/>
                        </a:ext>
                      </a:extLst>
                    </p:cNvPr>
                    <p:cNvSpPr txBox="1">
                      <a:spLocks noRot="1" noChangeAspect="1" noMove="1" noResize="1" noEditPoints="1" noAdjustHandles="1" noChangeArrowheads="1" noChangeShapeType="1" noTextEdit="1"/>
                    </p:cNvSpPr>
                    <p:nvPr/>
                  </p:nvSpPr>
                  <p:spPr>
                    <a:xfrm>
                      <a:off x="5974097" y="4505546"/>
                      <a:ext cx="194219" cy="215444"/>
                    </a:xfrm>
                    <a:prstGeom prst="rect">
                      <a:avLst/>
                    </a:prstGeom>
                    <a:blipFill>
                      <a:blip r:embed="rId5"/>
                      <a:stretch>
                        <a:fillRect l="-37500" b="-27778"/>
                      </a:stretch>
                    </a:blipFill>
                  </p:spPr>
                  <p:txBody>
                    <a:bodyPr/>
                    <a:lstStyle/>
                    <a:p>
                      <a:r>
                        <a:rPr lang="en-GB">
                          <a:noFill/>
                        </a:rPr>
                        <a:t> </a:t>
                      </a:r>
                    </a:p>
                  </p:txBody>
                </p:sp>
              </mc:Fallback>
            </mc:AlternateContent>
          </p:grpSp>
          <p:cxnSp>
            <p:nvCxnSpPr>
              <p:cNvPr id="252" name="Straight Connector 251">
                <a:extLst>
                  <a:ext uri="{FF2B5EF4-FFF2-40B4-BE49-F238E27FC236}">
                    <a16:creationId xmlns:a16="http://schemas.microsoft.com/office/drawing/2014/main" id="{4AF719CE-F000-5542-9797-480EFFDDF6F7}"/>
                  </a:ext>
                </a:extLst>
              </p:cNvPr>
              <p:cNvCxnSpPr>
                <a:cxnSpLocks/>
                <a:stCxn id="266" idx="2"/>
                <a:endCxn id="259" idx="0"/>
              </p:cNvCxnSpPr>
              <p:nvPr/>
            </p:nvCxnSpPr>
            <p:spPr>
              <a:xfrm flipH="1">
                <a:off x="2184974" y="4196451"/>
                <a:ext cx="8076" cy="4688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0FE002C8-D53D-C44D-A47F-0AB204B63D41}"/>
                  </a:ext>
                </a:extLst>
              </p:cNvPr>
              <p:cNvCxnSpPr>
                <a:cxnSpLocks/>
                <a:stCxn id="259" idx="6"/>
                <a:endCxn id="264" idx="1"/>
              </p:cNvCxnSpPr>
              <p:nvPr/>
            </p:nvCxnSpPr>
            <p:spPr>
              <a:xfrm>
                <a:off x="2907602" y="4860084"/>
                <a:ext cx="245239" cy="6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a:extLst>
                  <a:ext uri="{FF2B5EF4-FFF2-40B4-BE49-F238E27FC236}">
                    <a16:creationId xmlns:a16="http://schemas.microsoft.com/office/drawing/2014/main" id="{1FB34781-9CE9-A54B-B25B-B5966254208E}"/>
                  </a:ext>
                </a:extLst>
              </p:cNvPr>
              <p:cNvCxnSpPr>
                <a:cxnSpLocks/>
                <a:stCxn id="264" idx="2"/>
                <a:endCxn id="257" idx="0"/>
              </p:cNvCxnSpPr>
              <p:nvPr/>
            </p:nvCxnSpPr>
            <p:spPr>
              <a:xfrm flipH="1">
                <a:off x="2684470" y="4932754"/>
                <a:ext cx="540371" cy="2232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55" name="Group 254">
                <a:extLst>
                  <a:ext uri="{FF2B5EF4-FFF2-40B4-BE49-F238E27FC236}">
                    <a16:creationId xmlns:a16="http://schemas.microsoft.com/office/drawing/2014/main" id="{1CA37F32-ADE1-6A41-9221-AE10C1E31E3B}"/>
                  </a:ext>
                </a:extLst>
              </p:cNvPr>
              <p:cNvGrpSpPr/>
              <p:nvPr/>
            </p:nvGrpSpPr>
            <p:grpSpPr>
              <a:xfrm>
                <a:off x="3127732" y="4545259"/>
                <a:ext cx="194219" cy="387495"/>
                <a:chOff x="7895512" y="4482285"/>
                <a:chExt cx="194219" cy="387495"/>
              </a:xfrm>
            </p:grpSpPr>
            <p:sp>
              <p:nvSpPr>
                <p:cNvPr id="264" name="Rectangle 263">
                  <a:extLst>
                    <a:ext uri="{FF2B5EF4-FFF2-40B4-BE49-F238E27FC236}">
                      <a16:creationId xmlns:a16="http://schemas.microsoft.com/office/drawing/2014/main" id="{B4B7F3B2-4C3B-CF4D-A585-41174B548C2A}"/>
                    </a:ext>
                  </a:extLst>
                </p:cNvPr>
                <p:cNvSpPr/>
                <p:nvPr/>
              </p:nvSpPr>
              <p:spPr>
                <a:xfrm>
                  <a:off x="7920621" y="4725780"/>
                  <a:ext cx="144000" cy="144000"/>
                </a:xfrm>
                <a:prstGeom prst="rect">
                  <a:avLst/>
                </a:prstGeom>
                <a:solidFill>
                  <a:schemeClr val="tx1">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GB" sz="1400">
                    <a:solidFill>
                      <a:schemeClr val="tx1">
                        <a:lumMod val="40000"/>
                        <a:lumOff val="60000"/>
                      </a:schemeClr>
                    </a:solidFill>
                  </a:endParaRPr>
                </a:p>
              </p:txBody>
            </p:sp>
            <mc:AlternateContent xmlns:mc="http://schemas.openxmlformats.org/markup-compatibility/2006" xmlns:a14="http://schemas.microsoft.com/office/drawing/2010/main">
              <mc:Choice Requires="a14">
                <p:sp>
                  <p:nvSpPr>
                    <p:cNvPr id="265" name="TextBox 264">
                      <a:extLst>
                        <a:ext uri="{FF2B5EF4-FFF2-40B4-BE49-F238E27FC236}">
                          <a16:creationId xmlns:a16="http://schemas.microsoft.com/office/drawing/2014/main" id="{2F8FF14A-206F-4746-B7D8-6F283530315E}"/>
                        </a:ext>
                      </a:extLst>
                    </p:cNvPr>
                    <p:cNvSpPr txBox="1"/>
                    <p:nvPr/>
                  </p:nvSpPr>
                  <p:spPr>
                    <a:xfrm>
                      <a:off x="7895512" y="4482285"/>
                      <a:ext cx="194219"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3</m:t>
                                </m:r>
                              </m:sub>
                            </m:sSub>
                          </m:oMath>
                        </m:oMathPara>
                      </a14:m>
                      <a:endParaRPr lang="en-GB" sz="1400" dirty="0">
                        <a:solidFill>
                          <a:schemeClr val="tx1"/>
                        </a:solidFill>
                      </a:endParaRPr>
                    </a:p>
                  </p:txBody>
                </p:sp>
              </mc:Choice>
              <mc:Fallback xmlns="">
                <p:sp>
                  <p:nvSpPr>
                    <p:cNvPr id="99" name="TextBox 98">
                      <a:extLst>
                        <a:ext uri="{FF2B5EF4-FFF2-40B4-BE49-F238E27FC236}">
                          <a16:creationId xmlns:a16="http://schemas.microsoft.com/office/drawing/2014/main" id="{437D0CAF-6C76-0240-B4B8-0AC88643786F}"/>
                        </a:ext>
                      </a:extLst>
                    </p:cNvPr>
                    <p:cNvSpPr txBox="1">
                      <a:spLocks noRot="1" noChangeAspect="1" noMove="1" noResize="1" noEditPoints="1" noAdjustHandles="1" noChangeArrowheads="1" noChangeShapeType="1" noTextEdit="1"/>
                    </p:cNvSpPr>
                    <p:nvPr/>
                  </p:nvSpPr>
                  <p:spPr>
                    <a:xfrm>
                      <a:off x="7895512" y="4482285"/>
                      <a:ext cx="194219" cy="215444"/>
                    </a:xfrm>
                    <a:prstGeom prst="rect">
                      <a:avLst/>
                    </a:prstGeom>
                    <a:blipFill>
                      <a:blip r:embed="rId6"/>
                      <a:stretch>
                        <a:fillRect l="-35294" b="-27778"/>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256" name="TextBox 255">
                    <a:extLst>
                      <a:ext uri="{FF2B5EF4-FFF2-40B4-BE49-F238E27FC236}">
                        <a16:creationId xmlns:a16="http://schemas.microsoft.com/office/drawing/2014/main" id="{ED1A9815-FB42-AD4A-862C-A42FA6C62989}"/>
                      </a:ext>
                    </a:extLst>
                  </p:cNvPr>
                  <p:cNvSpPr txBox="1"/>
                  <p:nvPr/>
                </p:nvSpPr>
                <p:spPr>
                  <a:xfrm>
                    <a:off x="214975" y="4317572"/>
                    <a:ext cx="1808170" cy="389513"/>
                  </a:xfrm>
                  <a:prstGeom prst="ellipse">
                    <a:avLst/>
                  </a:prstGeom>
                  <a:solidFill>
                    <a:srgbClr val="7030A0"/>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solidFill>
                                <a:schemeClr val="bg1"/>
                              </a:solidFill>
                              <a:latin typeface="Cambria Math" charset="0"/>
                            </a:rPr>
                            <m:t>𝑇𝑟𝑎𝑣𝑒𝑙</m:t>
                          </m:r>
                          <m:r>
                            <m:rPr>
                              <m:nor/>
                            </m:rPr>
                            <a:rPr lang="de-DE">
                              <a:solidFill>
                                <a:schemeClr val="bg1"/>
                              </a:solidFill>
                              <a:latin typeface="Cambria Math" charset="0"/>
                            </a:rPr>
                            <m:t>.</m:t>
                          </m:r>
                          <m:r>
                            <a:rPr lang="de-DE" i="1" smtClean="0">
                              <a:solidFill>
                                <a:schemeClr val="bg1"/>
                              </a:solidFill>
                              <a:latin typeface="Cambria Math" panose="02040503050406030204" pitchFamily="18" charset="0"/>
                            </a:rPr>
                            <m:t>𝑎𝑙𝑖𝑐𝑒</m:t>
                          </m:r>
                        </m:oMath>
                      </m:oMathPara>
                    </a14:m>
                    <a:endParaRPr lang="en-GB" dirty="0">
                      <a:solidFill>
                        <a:schemeClr val="bg1"/>
                      </a:solidFill>
                    </a:endParaRPr>
                  </a:p>
                </p:txBody>
              </p:sp>
            </mc:Choice>
            <mc:Fallback xmlns="">
              <p:sp>
                <p:nvSpPr>
                  <p:cNvPr id="256" name="TextBox 255">
                    <a:extLst>
                      <a:ext uri="{FF2B5EF4-FFF2-40B4-BE49-F238E27FC236}">
                        <a16:creationId xmlns:a16="http://schemas.microsoft.com/office/drawing/2014/main" id="{ED1A9815-FB42-AD4A-862C-A42FA6C62989}"/>
                      </a:ext>
                    </a:extLst>
                  </p:cNvPr>
                  <p:cNvSpPr txBox="1">
                    <a:spLocks noRot="1" noChangeAspect="1" noMove="1" noResize="1" noEditPoints="1" noAdjustHandles="1" noChangeArrowheads="1" noChangeShapeType="1" noTextEdit="1"/>
                  </p:cNvSpPr>
                  <p:nvPr/>
                </p:nvSpPr>
                <p:spPr>
                  <a:xfrm>
                    <a:off x="214975" y="4317572"/>
                    <a:ext cx="1808170" cy="389513"/>
                  </a:xfrm>
                  <a:prstGeom prst="ellipse">
                    <a:avLst/>
                  </a:prstGeom>
                  <a:blipFill>
                    <a:blip r:embed="rId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57" name="TextBox 256">
                    <a:extLst>
                      <a:ext uri="{FF2B5EF4-FFF2-40B4-BE49-F238E27FC236}">
                        <a16:creationId xmlns:a16="http://schemas.microsoft.com/office/drawing/2014/main" id="{1968929F-B72F-254B-95DB-BD9C649B60A6}"/>
                      </a:ext>
                    </a:extLst>
                  </p:cNvPr>
                  <p:cNvSpPr txBox="1"/>
                  <p:nvPr/>
                </p:nvSpPr>
                <p:spPr>
                  <a:xfrm>
                    <a:off x="1612678" y="5156016"/>
                    <a:ext cx="2143584" cy="389513"/>
                  </a:xfrm>
                  <a:prstGeom prst="ellipse">
                    <a:avLst/>
                  </a:prstGeom>
                  <a:solidFill>
                    <a:schemeClr val="accent6"/>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solidFill>
                                <a:schemeClr val="bg1"/>
                              </a:solidFill>
                              <a:latin typeface="Cambria Math" charset="0"/>
                            </a:rPr>
                            <m:t>𝑇𝑟𝑒𝑎𝑡</m:t>
                          </m:r>
                          <m:r>
                            <m:rPr>
                              <m:nor/>
                            </m:rPr>
                            <a:rPr lang="de-DE">
                              <a:solidFill>
                                <a:schemeClr val="bg1"/>
                              </a:solidFill>
                              <a:latin typeface="Cambria Math" charset="0"/>
                            </a:rPr>
                            <m:t>.</m:t>
                          </m:r>
                          <m:r>
                            <a:rPr lang="de-DE" i="1" smtClean="0">
                              <a:solidFill>
                                <a:schemeClr val="bg1"/>
                              </a:solidFill>
                              <a:latin typeface="Cambria Math" panose="02040503050406030204" pitchFamily="18" charset="0"/>
                            </a:rPr>
                            <m:t>𝑎𝑙𝑖𝑐𝑒</m:t>
                          </m:r>
                          <m:r>
                            <m:rPr>
                              <m:nor/>
                            </m:rPr>
                            <a:rPr lang="de-DE">
                              <a:solidFill>
                                <a:schemeClr val="bg1"/>
                              </a:solidFill>
                              <a:latin typeface="Cambria Math" charset="0"/>
                            </a:rPr>
                            <m:t>.</m:t>
                          </m:r>
                          <m:sSub>
                            <m:sSubPr>
                              <m:ctrlPr>
                                <a:rPr lang="de-DE" i="1">
                                  <a:solidFill>
                                    <a:schemeClr val="bg1"/>
                                  </a:solidFill>
                                  <a:latin typeface="Cambria Math" panose="02040503050406030204" pitchFamily="18" charset="0"/>
                                </a:rPr>
                              </m:ctrlPr>
                            </m:sSubPr>
                            <m:e>
                              <m:r>
                                <a:rPr lang="de-DE" i="1">
                                  <a:solidFill>
                                    <a:schemeClr val="bg1"/>
                                  </a:solidFill>
                                  <a:latin typeface="Cambria Math" panose="02040503050406030204" pitchFamily="18" charset="0"/>
                                </a:rPr>
                                <m:t>𝑚</m:t>
                              </m:r>
                            </m:e>
                            <m:sub>
                              <m:r>
                                <a:rPr lang="de-DE" i="1">
                                  <a:solidFill>
                                    <a:schemeClr val="bg1"/>
                                  </a:solidFill>
                                  <a:latin typeface="Cambria Math" charset="0"/>
                                </a:rPr>
                                <m:t>2</m:t>
                              </m:r>
                            </m:sub>
                          </m:sSub>
                        </m:oMath>
                      </m:oMathPara>
                    </a14:m>
                    <a:endParaRPr lang="en-GB" dirty="0">
                      <a:solidFill>
                        <a:schemeClr val="bg1"/>
                      </a:solidFill>
                    </a:endParaRPr>
                  </a:p>
                </p:txBody>
              </p:sp>
            </mc:Choice>
            <mc:Fallback xmlns="">
              <p:sp>
                <p:nvSpPr>
                  <p:cNvPr id="257" name="TextBox 256">
                    <a:extLst>
                      <a:ext uri="{FF2B5EF4-FFF2-40B4-BE49-F238E27FC236}">
                        <a16:creationId xmlns:a16="http://schemas.microsoft.com/office/drawing/2014/main" id="{1968929F-B72F-254B-95DB-BD9C649B60A6}"/>
                      </a:ext>
                    </a:extLst>
                  </p:cNvPr>
                  <p:cNvSpPr txBox="1">
                    <a:spLocks noRot="1" noChangeAspect="1" noMove="1" noResize="1" noEditPoints="1" noAdjustHandles="1" noChangeArrowheads="1" noChangeShapeType="1" noTextEdit="1"/>
                  </p:cNvSpPr>
                  <p:nvPr/>
                </p:nvSpPr>
                <p:spPr>
                  <a:xfrm>
                    <a:off x="1612678" y="5156016"/>
                    <a:ext cx="2143584" cy="389513"/>
                  </a:xfrm>
                  <a:prstGeom prst="ellipse">
                    <a:avLst/>
                  </a:prstGeom>
                  <a:blipFill>
                    <a:blip r:embed="rId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58" name="TextBox 257">
                    <a:extLst>
                      <a:ext uri="{FF2B5EF4-FFF2-40B4-BE49-F238E27FC236}">
                        <a16:creationId xmlns:a16="http://schemas.microsoft.com/office/drawing/2014/main" id="{F0A8AC81-C038-8342-9552-6CD3D69266C7}"/>
                      </a:ext>
                    </a:extLst>
                  </p:cNvPr>
                  <p:cNvSpPr txBox="1"/>
                  <p:nvPr/>
                </p:nvSpPr>
                <p:spPr>
                  <a:xfrm>
                    <a:off x="2361443" y="4070920"/>
                    <a:ext cx="2136101" cy="389513"/>
                  </a:xfrm>
                  <a:prstGeom prst="ellipse">
                    <a:avLst/>
                  </a:prstGeom>
                  <a:solidFill>
                    <a:schemeClr val="accent6"/>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solidFill>
                                <a:schemeClr val="bg1"/>
                              </a:solidFill>
                              <a:latin typeface="Cambria Math" charset="0"/>
                            </a:rPr>
                            <m:t>𝑇𝑟𝑒𝑎𝑡</m:t>
                          </m:r>
                          <m:r>
                            <m:rPr>
                              <m:nor/>
                            </m:rPr>
                            <a:rPr lang="de-DE">
                              <a:solidFill>
                                <a:schemeClr val="bg1"/>
                              </a:solidFill>
                              <a:latin typeface="Cambria Math" charset="0"/>
                            </a:rPr>
                            <m:t>.</m:t>
                          </m:r>
                          <m:r>
                            <a:rPr lang="de-DE" i="1" smtClean="0">
                              <a:solidFill>
                                <a:schemeClr val="bg1"/>
                              </a:solidFill>
                              <a:latin typeface="Cambria Math" panose="02040503050406030204" pitchFamily="18" charset="0"/>
                            </a:rPr>
                            <m:t>𝑎𝑙𝑖𝑐𝑒</m:t>
                          </m:r>
                          <m:r>
                            <m:rPr>
                              <m:nor/>
                            </m:rPr>
                            <a:rPr lang="de-DE">
                              <a:solidFill>
                                <a:schemeClr val="bg1"/>
                              </a:solidFill>
                              <a:latin typeface="Cambria Math" charset="0"/>
                            </a:rPr>
                            <m:t>.</m:t>
                          </m:r>
                          <m:sSub>
                            <m:sSubPr>
                              <m:ctrlPr>
                                <a:rPr lang="de-DE" i="1">
                                  <a:solidFill>
                                    <a:schemeClr val="bg1"/>
                                  </a:solidFill>
                                  <a:latin typeface="Cambria Math" panose="02040503050406030204" pitchFamily="18" charset="0"/>
                                </a:rPr>
                              </m:ctrlPr>
                            </m:sSubPr>
                            <m:e>
                              <m:r>
                                <a:rPr lang="de-DE" i="1">
                                  <a:solidFill>
                                    <a:schemeClr val="bg1"/>
                                  </a:solidFill>
                                  <a:latin typeface="Cambria Math" panose="02040503050406030204" pitchFamily="18" charset="0"/>
                                </a:rPr>
                                <m:t>𝑚</m:t>
                              </m:r>
                            </m:e>
                            <m:sub>
                              <m:r>
                                <a:rPr lang="de-DE" i="1">
                                  <a:solidFill>
                                    <a:schemeClr val="bg1"/>
                                  </a:solidFill>
                                  <a:latin typeface="Cambria Math" charset="0"/>
                                </a:rPr>
                                <m:t>1</m:t>
                              </m:r>
                            </m:sub>
                          </m:sSub>
                        </m:oMath>
                      </m:oMathPara>
                    </a14:m>
                    <a:endParaRPr lang="en-GB" dirty="0">
                      <a:solidFill>
                        <a:schemeClr val="bg1"/>
                      </a:solidFill>
                    </a:endParaRPr>
                  </a:p>
                </p:txBody>
              </p:sp>
            </mc:Choice>
            <mc:Fallback xmlns="">
              <p:sp>
                <p:nvSpPr>
                  <p:cNvPr id="258" name="TextBox 257">
                    <a:extLst>
                      <a:ext uri="{FF2B5EF4-FFF2-40B4-BE49-F238E27FC236}">
                        <a16:creationId xmlns:a16="http://schemas.microsoft.com/office/drawing/2014/main" id="{F0A8AC81-C038-8342-9552-6CD3D69266C7}"/>
                      </a:ext>
                    </a:extLst>
                  </p:cNvPr>
                  <p:cNvSpPr txBox="1">
                    <a:spLocks noRot="1" noChangeAspect="1" noMove="1" noResize="1" noEditPoints="1" noAdjustHandles="1" noChangeArrowheads="1" noChangeShapeType="1" noTextEdit="1"/>
                  </p:cNvSpPr>
                  <p:nvPr/>
                </p:nvSpPr>
                <p:spPr>
                  <a:xfrm>
                    <a:off x="2361443" y="4070920"/>
                    <a:ext cx="2136101" cy="389513"/>
                  </a:xfrm>
                  <a:prstGeom prst="ellipse">
                    <a:avLst/>
                  </a:prstGeom>
                  <a:blipFill>
                    <a:blip r:embed="rId9"/>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59" name="TextBox 258">
                    <a:extLst>
                      <a:ext uri="{FF2B5EF4-FFF2-40B4-BE49-F238E27FC236}">
                        <a16:creationId xmlns:a16="http://schemas.microsoft.com/office/drawing/2014/main" id="{C039AC33-32EA-AE4D-8EDF-D746DB44473A}"/>
                      </a:ext>
                    </a:extLst>
                  </p:cNvPr>
                  <p:cNvSpPr txBox="1"/>
                  <p:nvPr/>
                </p:nvSpPr>
                <p:spPr>
                  <a:xfrm>
                    <a:off x="1462346" y="4665327"/>
                    <a:ext cx="1445256" cy="389513"/>
                  </a:xfrm>
                  <a:prstGeom prst="ellipse">
                    <a:avLst/>
                  </a:prstGeom>
                  <a:solidFill>
                    <a:schemeClr val="tx1"/>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solidFill>
                                <a:schemeClr val="bg1"/>
                              </a:solidFill>
                              <a:latin typeface="Cambria Math" charset="0"/>
                            </a:rPr>
                            <m:t>𝑆𝑖𝑐𝑘</m:t>
                          </m:r>
                          <m:r>
                            <m:rPr>
                              <m:nor/>
                            </m:rPr>
                            <a:rPr lang="de-DE">
                              <a:solidFill>
                                <a:schemeClr val="bg1"/>
                              </a:solidFill>
                              <a:latin typeface="Cambria Math" charset="0"/>
                            </a:rPr>
                            <m:t>.</m:t>
                          </m:r>
                          <m:r>
                            <a:rPr lang="de-DE" i="1" smtClean="0">
                              <a:solidFill>
                                <a:schemeClr val="bg1"/>
                              </a:solidFill>
                              <a:latin typeface="Cambria Math" panose="02040503050406030204" pitchFamily="18" charset="0"/>
                            </a:rPr>
                            <m:t>𝑎𝑙𝑖𝑐𝑒</m:t>
                          </m:r>
                        </m:oMath>
                      </m:oMathPara>
                    </a14:m>
                    <a:endParaRPr lang="en-GB" dirty="0">
                      <a:solidFill>
                        <a:schemeClr val="bg1"/>
                      </a:solidFill>
                    </a:endParaRPr>
                  </a:p>
                </p:txBody>
              </p:sp>
            </mc:Choice>
            <mc:Fallback xmlns="">
              <p:sp>
                <p:nvSpPr>
                  <p:cNvPr id="259" name="TextBox 258">
                    <a:extLst>
                      <a:ext uri="{FF2B5EF4-FFF2-40B4-BE49-F238E27FC236}">
                        <a16:creationId xmlns:a16="http://schemas.microsoft.com/office/drawing/2014/main" id="{C039AC33-32EA-AE4D-8EDF-D746DB44473A}"/>
                      </a:ext>
                    </a:extLst>
                  </p:cNvPr>
                  <p:cNvSpPr txBox="1">
                    <a:spLocks noRot="1" noChangeAspect="1" noMove="1" noResize="1" noEditPoints="1" noAdjustHandles="1" noChangeArrowheads="1" noChangeShapeType="1" noTextEdit="1"/>
                  </p:cNvSpPr>
                  <p:nvPr/>
                </p:nvSpPr>
                <p:spPr>
                  <a:xfrm>
                    <a:off x="1462346" y="4665327"/>
                    <a:ext cx="1445256" cy="389513"/>
                  </a:xfrm>
                  <a:prstGeom prst="ellipse">
                    <a:avLst/>
                  </a:prstGeom>
                  <a:blipFill>
                    <a:blip r:embed="rId10"/>
                    <a:stretch>
                      <a:fillRect/>
                    </a:stretch>
                  </a:blipFill>
                  <a:ln>
                    <a:solidFill>
                      <a:schemeClr val="tx1"/>
                    </a:solidFill>
                  </a:ln>
                </p:spPr>
                <p:txBody>
                  <a:bodyPr/>
                  <a:lstStyle/>
                  <a:p>
                    <a:r>
                      <a:rPr lang="en-GB">
                        <a:noFill/>
                      </a:rPr>
                      <a:t> </a:t>
                    </a:r>
                  </a:p>
                </p:txBody>
              </p:sp>
            </mc:Fallback>
          </mc:AlternateContent>
          <p:cxnSp>
            <p:nvCxnSpPr>
              <p:cNvPr id="260" name="Straight Connector 259">
                <a:extLst>
                  <a:ext uri="{FF2B5EF4-FFF2-40B4-BE49-F238E27FC236}">
                    <a16:creationId xmlns:a16="http://schemas.microsoft.com/office/drawing/2014/main" id="{E7840475-B30C-E149-A51D-853D36349368}"/>
                  </a:ext>
                </a:extLst>
              </p:cNvPr>
              <p:cNvCxnSpPr>
                <a:cxnSpLocks/>
                <a:stCxn id="268" idx="2"/>
                <a:endCxn id="259" idx="0"/>
              </p:cNvCxnSpPr>
              <p:nvPr/>
            </p:nvCxnSpPr>
            <p:spPr>
              <a:xfrm>
                <a:off x="1656774" y="3861424"/>
                <a:ext cx="528200" cy="8039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1" name="Straight Connector 260">
                <a:extLst>
                  <a:ext uri="{FF2B5EF4-FFF2-40B4-BE49-F238E27FC236}">
                    <a16:creationId xmlns:a16="http://schemas.microsoft.com/office/drawing/2014/main" id="{B8BE3EBD-B3FE-274C-A6E9-0D1C5ADFB5EE}"/>
                  </a:ext>
                </a:extLst>
              </p:cNvPr>
              <p:cNvCxnSpPr>
                <a:cxnSpLocks/>
                <a:stCxn id="268" idx="3"/>
                <a:endCxn id="204" idx="3"/>
              </p:cNvCxnSpPr>
              <p:nvPr/>
            </p:nvCxnSpPr>
            <p:spPr>
              <a:xfrm>
                <a:off x="1728774" y="3789424"/>
                <a:ext cx="4092588" cy="161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a:extLst>
                  <a:ext uri="{FF2B5EF4-FFF2-40B4-BE49-F238E27FC236}">
                    <a16:creationId xmlns:a16="http://schemas.microsoft.com/office/drawing/2014/main" id="{BB9E1DED-F11F-D041-95E1-F2272AC4CFC3}"/>
                  </a:ext>
                </a:extLst>
              </p:cNvPr>
              <p:cNvCxnSpPr>
                <a:cxnSpLocks/>
                <a:stCxn id="264" idx="3"/>
                <a:endCxn id="204" idx="3"/>
              </p:cNvCxnSpPr>
              <p:nvPr/>
            </p:nvCxnSpPr>
            <p:spPr>
              <a:xfrm flipV="1">
                <a:off x="3296841" y="3805524"/>
                <a:ext cx="2524521" cy="10552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id="{EEA7E59E-3966-F043-9ECC-FA2EB539CC3C}"/>
                  </a:ext>
                </a:extLst>
              </p:cNvPr>
              <p:cNvCxnSpPr>
                <a:cxnSpLocks/>
                <a:stCxn id="266" idx="3"/>
                <a:endCxn id="204" idx="3"/>
              </p:cNvCxnSpPr>
              <p:nvPr/>
            </p:nvCxnSpPr>
            <p:spPr>
              <a:xfrm flipV="1">
                <a:off x="2265050" y="3805524"/>
                <a:ext cx="3556312" cy="3189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7" name="Group 166">
              <a:extLst>
                <a:ext uri="{FF2B5EF4-FFF2-40B4-BE49-F238E27FC236}">
                  <a16:creationId xmlns:a16="http://schemas.microsoft.com/office/drawing/2014/main" id="{9855DB9C-CDC6-7F4F-89D1-B63177B2CEF5}"/>
                </a:ext>
              </a:extLst>
            </p:cNvPr>
            <p:cNvGrpSpPr/>
            <p:nvPr/>
          </p:nvGrpSpPr>
          <p:grpSpPr>
            <a:xfrm>
              <a:off x="6352056" y="3816072"/>
              <a:ext cx="5678977" cy="2073958"/>
              <a:chOff x="6352056" y="3466474"/>
              <a:chExt cx="5678977" cy="2073958"/>
            </a:xfrm>
          </p:grpSpPr>
          <p:cxnSp>
            <p:nvCxnSpPr>
              <p:cNvPr id="226" name="Straight Connector 225">
                <a:extLst>
                  <a:ext uri="{FF2B5EF4-FFF2-40B4-BE49-F238E27FC236}">
                    <a16:creationId xmlns:a16="http://schemas.microsoft.com/office/drawing/2014/main" id="{D0D371B2-64E6-CE4F-ACAB-0934B4D4A16D}"/>
                  </a:ext>
                </a:extLst>
              </p:cNvPr>
              <p:cNvCxnSpPr>
                <a:cxnSpLocks/>
                <a:stCxn id="234" idx="0"/>
                <a:endCxn id="246" idx="2"/>
              </p:cNvCxnSpPr>
              <p:nvPr/>
            </p:nvCxnSpPr>
            <p:spPr>
              <a:xfrm flipH="1" flipV="1">
                <a:off x="10733506" y="3860892"/>
                <a:ext cx="445783" cy="4415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id="{3738B981-20AE-7C4D-ACA4-8421A2747B0E}"/>
                  </a:ext>
                </a:extLst>
              </p:cNvPr>
              <p:cNvCxnSpPr>
                <a:cxnSpLocks/>
                <a:stCxn id="236" idx="6"/>
                <a:endCxn id="244" idx="1"/>
              </p:cNvCxnSpPr>
              <p:nvPr/>
            </p:nvCxnSpPr>
            <p:spPr>
              <a:xfrm flipV="1">
                <a:off x="9934876" y="4105357"/>
                <a:ext cx="93316" cy="1603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8" name="Group 227">
                <a:extLst>
                  <a:ext uri="{FF2B5EF4-FFF2-40B4-BE49-F238E27FC236}">
                    <a16:creationId xmlns:a16="http://schemas.microsoft.com/office/drawing/2014/main" id="{F45954CA-FD3C-9A44-A882-DB9F270A21D8}"/>
                  </a:ext>
                </a:extLst>
              </p:cNvPr>
              <p:cNvGrpSpPr/>
              <p:nvPr/>
            </p:nvGrpSpPr>
            <p:grpSpPr>
              <a:xfrm>
                <a:off x="10636397" y="3466474"/>
                <a:ext cx="194219" cy="394418"/>
                <a:chOff x="5586931" y="4487402"/>
                <a:chExt cx="194219" cy="394418"/>
              </a:xfrm>
            </p:grpSpPr>
            <p:sp>
              <p:nvSpPr>
                <p:cNvPr id="246" name="Rectangle 245">
                  <a:extLst>
                    <a:ext uri="{FF2B5EF4-FFF2-40B4-BE49-F238E27FC236}">
                      <a16:creationId xmlns:a16="http://schemas.microsoft.com/office/drawing/2014/main" id="{9C8279A4-067F-094E-94CC-907CF95E00FE}"/>
                    </a:ext>
                  </a:extLst>
                </p:cNvPr>
                <p:cNvSpPr/>
                <p:nvPr/>
              </p:nvSpPr>
              <p:spPr>
                <a:xfrm>
                  <a:off x="5612040" y="4737820"/>
                  <a:ext cx="144000" cy="14400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GB" sz="1400">
                    <a:solidFill>
                      <a:schemeClr val="tx1"/>
                    </a:solidFill>
                  </a:endParaRPr>
                </a:p>
              </p:txBody>
            </p:sp>
            <mc:AlternateContent xmlns:mc="http://schemas.openxmlformats.org/markup-compatibility/2006" xmlns:a14="http://schemas.microsoft.com/office/drawing/2010/main">
              <mc:Choice Requires="a14">
                <p:sp>
                  <p:nvSpPr>
                    <p:cNvPr id="247" name="TextBox 246">
                      <a:extLst>
                        <a:ext uri="{FF2B5EF4-FFF2-40B4-BE49-F238E27FC236}">
                          <a16:creationId xmlns:a16="http://schemas.microsoft.com/office/drawing/2014/main" id="{981AECDA-D2F7-9A42-BD21-2DA194D436B5}"/>
                        </a:ext>
                      </a:extLst>
                    </p:cNvPr>
                    <p:cNvSpPr txBox="1"/>
                    <p:nvPr/>
                  </p:nvSpPr>
                  <p:spPr>
                    <a:xfrm>
                      <a:off x="5586931" y="4487402"/>
                      <a:ext cx="194219"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2</m:t>
                                </m:r>
                              </m:sub>
                            </m:sSub>
                          </m:oMath>
                        </m:oMathPara>
                      </a14:m>
                      <a:endParaRPr lang="en-GB" sz="1400" dirty="0">
                        <a:solidFill>
                          <a:schemeClr val="tx1"/>
                        </a:solidFill>
                      </a:endParaRPr>
                    </a:p>
                  </p:txBody>
                </p:sp>
              </mc:Choice>
              <mc:Fallback xmlns="">
                <p:sp>
                  <p:nvSpPr>
                    <p:cNvPr id="139" name="TextBox 138">
                      <a:extLst>
                        <a:ext uri="{FF2B5EF4-FFF2-40B4-BE49-F238E27FC236}">
                          <a16:creationId xmlns:a16="http://schemas.microsoft.com/office/drawing/2014/main" id="{B672734D-0E9B-FD41-8458-9221C222F7A7}"/>
                        </a:ext>
                      </a:extLst>
                    </p:cNvPr>
                    <p:cNvSpPr txBox="1">
                      <a:spLocks noRot="1" noChangeAspect="1" noMove="1" noResize="1" noEditPoints="1" noAdjustHandles="1" noChangeArrowheads="1" noChangeShapeType="1" noTextEdit="1"/>
                    </p:cNvSpPr>
                    <p:nvPr/>
                  </p:nvSpPr>
                  <p:spPr>
                    <a:xfrm>
                      <a:off x="5586931" y="4487402"/>
                      <a:ext cx="194219" cy="215444"/>
                    </a:xfrm>
                    <a:prstGeom prst="rect">
                      <a:avLst/>
                    </a:prstGeom>
                    <a:blipFill>
                      <a:blip r:embed="rId11"/>
                      <a:stretch>
                        <a:fillRect l="-43750" b="-27778"/>
                      </a:stretch>
                    </a:blipFill>
                  </p:spPr>
                  <p:txBody>
                    <a:bodyPr/>
                    <a:lstStyle/>
                    <a:p>
                      <a:r>
                        <a:rPr lang="en-GB">
                          <a:noFill/>
                        </a:rPr>
                        <a:t> </a:t>
                      </a:r>
                    </a:p>
                  </p:txBody>
                </p:sp>
              </mc:Fallback>
            </mc:AlternateContent>
          </p:grpSp>
          <p:grpSp>
            <p:nvGrpSpPr>
              <p:cNvPr id="229" name="Group 228">
                <a:extLst>
                  <a:ext uri="{FF2B5EF4-FFF2-40B4-BE49-F238E27FC236}">
                    <a16:creationId xmlns:a16="http://schemas.microsoft.com/office/drawing/2014/main" id="{E1494BED-F8AA-5948-B8AF-41707C6A6317}"/>
                  </a:ext>
                </a:extLst>
              </p:cNvPr>
              <p:cNvGrpSpPr/>
              <p:nvPr/>
            </p:nvGrpSpPr>
            <p:grpSpPr>
              <a:xfrm>
                <a:off x="10003083" y="3799416"/>
                <a:ext cx="194219" cy="377941"/>
                <a:chOff x="5974097" y="4505546"/>
                <a:chExt cx="194219" cy="377941"/>
              </a:xfrm>
            </p:grpSpPr>
            <p:sp>
              <p:nvSpPr>
                <p:cNvPr id="244" name="Rectangle 243">
                  <a:extLst>
                    <a:ext uri="{FF2B5EF4-FFF2-40B4-BE49-F238E27FC236}">
                      <a16:creationId xmlns:a16="http://schemas.microsoft.com/office/drawing/2014/main" id="{733758C2-E2CB-8145-8585-6D2257EAFBFC}"/>
                    </a:ext>
                  </a:extLst>
                </p:cNvPr>
                <p:cNvSpPr/>
                <p:nvPr/>
              </p:nvSpPr>
              <p:spPr>
                <a:xfrm>
                  <a:off x="5999206" y="4739487"/>
                  <a:ext cx="144000" cy="144000"/>
                </a:xfrm>
                <a:prstGeom prst="rect">
                  <a:avLst/>
                </a:prstGeom>
                <a:solidFill>
                  <a:schemeClr val="tx1">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GB" sz="1400">
                    <a:solidFill>
                      <a:schemeClr val="tx1">
                        <a:lumMod val="40000"/>
                        <a:lumOff val="60000"/>
                      </a:schemeClr>
                    </a:solidFill>
                  </a:endParaRPr>
                </a:p>
              </p:txBody>
            </p:sp>
            <mc:AlternateContent xmlns:mc="http://schemas.openxmlformats.org/markup-compatibility/2006" xmlns:a14="http://schemas.microsoft.com/office/drawing/2010/main">
              <mc:Choice Requires="a14">
                <p:sp>
                  <p:nvSpPr>
                    <p:cNvPr id="245" name="TextBox 244">
                      <a:extLst>
                        <a:ext uri="{FF2B5EF4-FFF2-40B4-BE49-F238E27FC236}">
                          <a16:creationId xmlns:a16="http://schemas.microsoft.com/office/drawing/2014/main" id="{3251DFDA-AC12-C741-8E88-3E175761680F}"/>
                        </a:ext>
                      </a:extLst>
                    </p:cNvPr>
                    <p:cNvSpPr txBox="1"/>
                    <p:nvPr/>
                  </p:nvSpPr>
                  <p:spPr>
                    <a:xfrm>
                      <a:off x="5974097" y="4505546"/>
                      <a:ext cx="194219"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3</m:t>
                                </m:r>
                              </m:sub>
                            </m:sSub>
                          </m:oMath>
                        </m:oMathPara>
                      </a14:m>
                      <a:endParaRPr lang="en-GB" sz="1400" dirty="0">
                        <a:solidFill>
                          <a:schemeClr val="tx1"/>
                        </a:solidFill>
                      </a:endParaRPr>
                    </a:p>
                  </p:txBody>
                </p:sp>
              </mc:Choice>
              <mc:Fallback xmlns="">
                <p:sp>
                  <p:nvSpPr>
                    <p:cNvPr id="142" name="TextBox 141">
                      <a:extLst>
                        <a:ext uri="{FF2B5EF4-FFF2-40B4-BE49-F238E27FC236}">
                          <a16:creationId xmlns:a16="http://schemas.microsoft.com/office/drawing/2014/main" id="{E2AE91EC-59FA-CB4F-ACB4-BC036CC52661}"/>
                        </a:ext>
                      </a:extLst>
                    </p:cNvPr>
                    <p:cNvSpPr txBox="1">
                      <a:spLocks noRot="1" noChangeAspect="1" noMove="1" noResize="1" noEditPoints="1" noAdjustHandles="1" noChangeArrowheads="1" noChangeShapeType="1" noTextEdit="1"/>
                    </p:cNvSpPr>
                    <p:nvPr/>
                  </p:nvSpPr>
                  <p:spPr>
                    <a:xfrm>
                      <a:off x="5974097" y="4505546"/>
                      <a:ext cx="194219" cy="215444"/>
                    </a:xfrm>
                    <a:prstGeom prst="rect">
                      <a:avLst/>
                    </a:prstGeom>
                    <a:blipFill>
                      <a:blip r:embed="rId12"/>
                      <a:stretch>
                        <a:fillRect l="-43750" b="-33333"/>
                      </a:stretch>
                    </a:blipFill>
                  </p:spPr>
                  <p:txBody>
                    <a:bodyPr/>
                    <a:lstStyle/>
                    <a:p>
                      <a:r>
                        <a:rPr lang="en-GB">
                          <a:noFill/>
                        </a:rPr>
                        <a:t> </a:t>
                      </a:r>
                    </a:p>
                  </p:txBody>
                </p:sp>
              </mc:Fallback>
            </mc:AlternateContent>
          </p:grpSp>
          <p:cxnSp>
            <p:nvCxnSpPr>
              <p:cNvPr id="230" name="Straight Connector 229">
                <a:extLst>
                  <a:ext uri="{FF2B5EF4-FFF2-40B4-BE49-F238E27FC236}">
                    <a16:creationId xmlns:a16="http://schemas.microsoft.com/office/drawing/2014/main" id="{3FDA1DA0-8E99-814F-B35F-248A8985EAB1}"/>
                  </a:ext>
                </a:extLst>
              </p:cNvPr>
              <p:cNvCxnSpPr>
                <a:cxnSpLocks/>
                <a:stCxn id="244" idx="2"/>
                <a:endCxn id="237" idx="0"/>
              </p:cNvCxnSpPr>
              <p:nvPr/>
            </p:nvCxnSpPr>
            <p:spPr>
              <a:xfrm flipH="1">
                <a:off x="10095409" y="4177357"/>
                <a:ext cx="4783" cy="4908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9343EB5B-8D2E-6E4F-A7C6-FA7D93CEDF5B}"/>
                  </a:ext>
                </a:extLst>
              </p:cNvPr>
              <p:cNvCxnSpPr>
                <a:cxnSpLocks/>
                <a:stCxn id="237" idx="2"/>
                <a:endCxn id="242" idx="1"/>
              </p:cNvCxnSpPr>
              <p:nvPr/>
            </p:nvCxnSpPr>
            <p:spPr>
              <a:xfrm flipH="1" flipV="1">
                <a:off x="9147151" y="4862952"/>
                <a:ext cx="310160" cy="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86B3B684-F14C-BA4F-982F-491A763D4872}"/>
                  </a:ext>
                </a:extLst>
              </p:cNvPr>
              <p:cNvCxnSpPr>
                <a:cxnSpLocks/>
                <a:stCxn id="242" idx="2"/>
                <a:endCxn id="235" idx="0"/>
              </p:cNvCxnSpPr>
              <p:nvPr/>
            </p:nvCxnSpPr>
            <p:spPr>
              <a:xfrm>
                <a:off x="9219151" y="4934952"/>
                <a:ext cx="459679" cy="2159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33" name="Group 232">
                <a:extLst>
                  <a:ext uri="{FF2B5EF4-FFF2-40B4-BE49-F238E27FC236}">
                    <a16:creationId xmlns:a16="http://schemas.microsoft.com/office/drawing/2014/main" id="{D08AB39D-5FB5-224D-9419-043D63A8B06E}"/>
                  </a:ext>
                </a:extLst>
              </p:cNvPr>
              <p:cNvGrpSpPr/>
              <p:nvPr/>
            </p:nvGrpSpPr>
            <p:grpSpPr>
              <a:xfrm>
                <a:off x="9122042" y="4547457"/>
                <a:ext cx="194219" cy="387495"/>
                <a:chOff x="7895512" y="4482285"/>
                <a:chExt cx="194219" cy="387495"/>
              </a:xfrm>
            </p:grpSpPr>
            <p:sp>
              <p:nvSpPr>
                <p:cNvPr id="242" name="Rectangle 241">
                  <a:extLst>
                    <a:ext uri="{FF2B5EF4-FFF2-40B4-BE49-F238E27FC236}">
                      <a16:creationId xmlns:a16="http://schemas.microsoft.com/office/drawing/2014/main" id="{D67604E8-2EAA-F144-BB49-84CFD0151460}"/>
                    </a:ext>
                  </a:extLst>
                </p:cNvPr>
                <p:cNvSpPr/>
                <p:nvPr/>
              </p:nvSpPr>
              <p:spPr>
                <a:xfrm>
                  <a:off x="7920621" y="4725780"/>
                  <a:ext cx="144000" cy="144000"/>
                </a:xfrm>
                <a:prstGeom prst="rect">
                  <a:avLst/>
                </a:prstGeom>
                <a:solidFill>
                  <a:schemeClr val="tx1">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GB" sz="1400">
                    <a:solidFill>
                      <a:schemeClr val="tx1">
                        <a:lumMod val="40000"/>
                        <a:lumOff val="60000"/>
                      </a:schemeClr>
                    </a:solidFill>
                  </a:endParaRPr>
                </a:p>
              </p:txBody>
            </p:sp>
            <mc:AlternateContent xmlns:mc="http://schemas.openxmlformats.org/markup-compatibility/2006" xmlns:a14="http://schemas.microsoft.com/office/drawing/2010/main">
              <mc:Choice Requires="a14">
                <p:sp>
                  <p:nvSpPr>
                    <p:cNvPr id="243" name="TextBox 242">
                      <a:extLst>
                        <a:ext uri="{FF2B5EF4-FFF2-40B4-BE49-F238E27FC236}">
                          <a16:creationId xmlns:a16="http://schemas.microsoft.com/office/drawing/2014/main" id="{30B4DB88-6D29-2E48-976D-23D4AF1CF091}"/>
                        </a:ext>
                      </a:extLst>
                    </p:cNvPr>
                    <p:cNvSpPr txBox="1"/>
                    <p:nvPr/>
                  </p:nvSpPr>
                  <p:spPr>
                    <a:xfrm>
                      <a:off x="7895512" y="4482285"/>
                      <a:ext cx="194219"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3</m:t>
                                </m:r>
                              </m:sub>
                            </m:sSub>
                          </m:oMath>
                        </m:oMathPara>
                      </a14:m>
                      <a:endParaRPr lang="en-GB" sz="1400" dirty="0">
                        <a:solidFill>
                          <a:schemeClr val="tx1"/>
                        </a:solidFill>
                      </a:endParaRPr>
                    </a:p>
                  </p:txBody>
                </p:sp>
              </mc:Choice>
              <mc:Fallback xmlns="">
                <p:sp>
                  <p:nvSpPr>
                    <p:cNvPr id="148" name="TextBox 147">
                      <a:extLst>
                        <a:ext uri="{FF2B5EF4-FFF2-40B4-BE49-F238E27FC236}">
                          <a16:creationId xmlns:a16="http://schemas.microsoft.com/office/drawing/2014/main" id="{1D786ECA-F667-9B43-B18E-A4E5A626B727}"/>
                        </a:ext>
                      </a:extLst>
                    </p:cNvPr>
                    <p:cNvSpPr txBox="1">
                      <a:spLocks noRot="1" noChangeAspect="1" noMove="1" noResize="1" noEditPoints="1" noAdjustHandles="1" noChangeArrowheads="1" noChangeShapeType="1" noTextEdit="1"/>
                    </p:cNvSpPr>
                    <p:nvPr/>
                  </p:nvSpPr>
                  <p:spPr>
                    <a:xfrm>
                      <a:off x="7895512" y="4482285"/>
                      <a:ext cx="194219" cy="215444"/>
                    </a:xfrm>
                    <a:prstGeom prst="rect">
                      <a:avLst/>
                    </a:prstGeom>
                    <a:blipFill>
                      <a:blip r:embed="rId13"/>
                      <a:stretch>
                        <a:fillRect l="-35294" b="-33333"/>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234" name="TextBox 233">
                    <a:extLst>
                      <a:ext uri="{FF2B5EF4-FFF2-40B4-BE49-F238E27FC236}">
                        <a16:creationId xmlns:a16="http://schemas.microsoft.com/office/drawing/2014/main" id="{31143EA4-A501-2446-A93A-A0AD7E37B282}"/>
                      </a:ext>
                    </a:extLst>
                  </p:cNvPr>
                  <p:cNvSpPr txBox="1"/>
                  <p:nvPr/>
                </p:nvSpPr>
                <p:spPr>
                  <a:xfrm>
                    <a:off x="10327544" y="4302449"/>
                    <a:ext cx="1703489" cy="389513"/>
                  </a:xfrm>
                  <a:prstGeom prst="ellipse">
                    <a:avLst/>
                  </a:prstGeom>
                  <a:solidFill>
                    <a:srgbClr val="7030A0"/>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solidFill>
                                <a:schemeClr val="bg1"/>
                              </a:solidFill>
                              <a:latin typeface="Cambria Math" charset="0"/>
                            </a:rPr>
                            <m:t>𝑇𝑟𝑎𝑣𝑒</m:t>
                          </m:r>
                          <m:r>
                            <a:rPr lang="de-DE" i="1">
                              <a:solidFill>
                                <a:schemeClr val="bg1"/>
                              </a:solidFill>
                              <a:latin typeface="Cambria Math" panose="02040503050406030204" pitchFamily="18" charset="0"/>
                            </a:rPr>
                            <m:t>𝑙</m:t>
                          </m:r>
                          <m:r>
                            <a:rPr lang="de-DE" i="1">
                              <a:solidFill>
                                <a:schemeClr val="bg1"/>
                              </a:solidFill>
                              <a:latin typeface="Cambria Math" panose="02040503050406030204" pitchFamily="18" charset="0"/>
                            </a:rPr>
                            <m:t>.</m:t>
                          </m:r>
                          <m:r>
                            <a:rPr lang="de-DE" i="1" smtClean="0">
                              <a:solidFill>
                                <a:schemeClr val="bg1"/>
                              </a:solidFill>
                              <a:latin typeface="Cambria Math" panose="02040503050406030204" pitchFamily="18" charset="0"/>
                            </a:rPr>
                            <m:t>𝑏𝑜𝑏</m:t>
                          </m:r>
                        </m:oMath>
                      </m:oMathPara>
                    </a14:m>
                    <a:endParaRPr lang="en-GB" dirty="0">
                      <a:solidFill>
                        <a:schemeClr val="bg1"/>
                      </a:solidFill>
                    </a:endParaRPr>
                  </a:p>
                </p:txBody>
              </p:sp>
            </mc:Choice>
            <mc:Fallback xmlns="">
              <p:sp>
                <p:nvSpPr>
                  <p:cNvPr id="234" name="TextBox 233">
                    <a:extLst>
                      <a:ext uri="{FF2B5EF4-FFF2-40B4-BE49-F238E27FC236}">
                        <a16:creationId xmlns:a16="http://schemas.microsoft.com/office/drawing/2014/main" id="{31143EA4-A501-2446-A93A-A0AD7E37B282}"/>
                      </a:ext>
                    </a:extLst>
                  </p:cNvPr>
                  <p:cNvSpPr txBox="1">
                    <a:spLocks noRot="1" noChangeAspect="1" noMove="1" noResize="1" noEditPoints="1" noAdjustHandles="1" noChangeArrowheads="1" noChangeShapeType="1" noTextEdit="1"/>
                  </p:cNvSpPr>
                  <p:nvPr/>
                </p:nvSpPr>
                <p:spPr>
                  <a:xfrm>
                    <a:off x="10327544" y="4302449"/>
                    <a:ext cx="1703489" cy="389513"/>
                  </a:xfrm>
                  <a:prstGeom prst="ellipse">
                    <a:avLst/>
                  </a:prstGeom>
                  <a:blipFill>
                    <a:blip r:embed="rId14"/>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35" name="TextBox 234">
                    <a:extLst>
                      <a:ext uri="{FF2B5EF4-FFF2-40B4-BE49-F238E27FC236}">
                        <a16:creationId xmlns:a16="http://schemas.microsoft.com/office/drawing/2014/main" id="{9E7BE646-6F9B-A843-80D9-AC33E1E6D9D7}"/>
                      </a:ext>
                    </a:extLst>
                  </p:cNvPr>
                  <p:cNvSpPr txBox="1"/>
                  <p:nvPr/>
                </p:nvSpPr>
                <p:spPr>
                  <a:xfrm>
                    <a:off x="8691567" y="5150919"/>
                    <a:ext cx="1974525" cy="389513"/>
                  </a:xfrm>
                  <a:prstGeom prst="ellipse">
                    <a:avLst/>
                  </a:prstGeom>
                  <a:solidFill>
                    <a:schemeClr val="accent6"/>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solidFill>
                                <a:schemeClr val="bg1"/>
                              </a:solidFill>
                              <a:latin typeface="Cambria Math" charset="0"/>
                            </a:rPr>
                            <m:t>𝑇𝑟𝑒𝑎𝑡</m:t>
                          </m:r>
                          <m:r>
                            <m:rPr>
                              <m:nor/>
                            </m:rPr>
                            <a:rPr lang="de-DE">
                              <a:solidFill>
                                <a:schemeClr val="bg1"/>
                              </a:solidFill>
                              <a:latin typeface="Cambria Math" charset="0"/>
                            </a:rPr>
                            <m:t>.</m:t>
                          </m:r>
                          <m:r>
                            <a:rPr lang="de-DE" i="1" smtClean="0">
                              <a:solidFill>
                                <a:schemeClr val="bg1"/>
                              </a:solidFill>
                              <a:latin typeface="Cambria Math" panose="02040503050406030204" pitchFamily="18" charset="0"/>
                            </a:rPr>
                            <m:t>𝑏𝑜𝑏</m:t>
                          </m:r>
                          <m:r>
                            <m:rPr>
                              <m:nor/>
                            </m:rPr>
                            <a:rPr lang="de-DE">
                              <a:solidFill>
                                <a:schemeClr val="bg1"/>
                              </a:solidFill>
                              <a:latin typeface="Cambria Math" charset="0"/>
                            </a:rPr>
                            <m:t>.</m:t>
                          </m:r>
                          <m:sSub>
                            <m:sSubPr>
                              <m:ctrlPr>
                                <a:rPr lang="de-DE" i="1">
                                  <a:solidFill>
                                    <a:schemeClr val="bg1"/>
                                  </a:solidFill>
                                  <a:latin typeface="Cambria Math" panose="02040503050406030204" pitchFamily="18" charset="0"/>
                                </a:rPr>
                              </m:ctrlPr>
                            </m:sSubPr>
                            <m:e>
                              <m:r>
                                <a:rPr lang="de-DE" i="1">
                                  <a:solidFill>
                                    <a:schemeClr val="bg1"/>
                                  </a:solidFill>
                                  <a:latin typeface="Cambria Math" panose="02040503050406030204" pitchFamily="18" charset="0"/>
                                </a:rPr>
                                <m:t>𝑚</m:t>
                              </m:r>
                            </m:e>
                            <m:sub>
                              <m:r>
                                <a:rPr lang="de-DE" i="1">
                                  <a:solidFill>
                                    <a:schemeClr val="bg1"/>
                                  </a:solidFill>
                                  <a:latin typeface="Cambria Math" charset="0"/>
                                </a:rPr>
                                <m:t>2</m:t>
                              </m:r>
                            </m:sub>
                          </m:sSub>
                        </m:oMath>
                      </m:oMathPara>
                    </a14:m>
                    <a:endParaRPr lang="en-GB" dirty="0">
                      <a:solidFill>
                        <a:schemeClr val="bg1"/>
                      </a:solidFill>
                    </a:endParaRPr>
                  </a:p>
                </p:txBody>
              </p:sp>
            </mc:Choice>
            <mc:Fallback xmlns="">
              <p:sp>
                <p:nvSpPr>
                  <p:cNvPr id="235" name="TextBox 234">
                    <a:extLst>
                      <a:ext uri="{FF2B5EF4-FFF2-40B4-BE49-F238E27FC236}">
                        <a16:creationId xmlns:a16="http://schemas.microsoft.com/office/drawing/2014/main" id="{9E7BE646-6F9B-A843-80D9-AC33E1E6D9D7}"/>
                      </a:ext>
                    </a:extLst>
                  </p:cNvPr>
                  <p:cNvSpPr txBox="1">
                    <a:spLocks noRot="1" noChangeAspect="1" noMove="1" noResize="1" noEditPoints="1" noAdjustHandles="1" noChangeArrowheads="1" noChangeShapeType="1" noTextEdit="1"/>
                  </p:cNvSpPr>
                  <p:nvPr/>
                </p:nvSpPr>
                <p:spPr>
                  <a:xfrm>
                    <a:off x="8691567" y="5150919"/>
                    <a:ext cx="1974525" cy="389513"/>
                  </a:xfrm>
                  <a:prstGeom prst="ellipse">
                    <a:avLst/>
                  </a:prstGeom>
                  <a:blipFill>
                    <a:blip r:embed="rId1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36" name="TextBox 235">
                    <a:extLst>
                      <a:ext uri="{FF2B5EF4-FFF2-40B4-BE49-F238E27FC236}">
                        <a16:creationId xmlns:a16="http://schemas.microsoft.com/office/drawing/2014/main" id="{87F83D51-3C53-7344-80E7-247C25202B27}"/>
                      </a:ext>
                    </a:extLst>
                  </p:cNvPr>
                  <p:cNvSpPr txBox="1"/>
                  <p:nvPr/>
                </p:nvSpPr>
                <p:spPr>
                  <a:xfrm>
                    <a:off x="7967836" y="4070920"/>
                    <a:ext cx="1967040" cy="389513"/>
                  </a:xfrm>
                  <a:prstGeom prst="ellipse">
                    <a:avLst/>
                  </a:prstGeom>
                  <a:solidFill>
                    <a:schemeClr val="accent6"/>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solidFill>
                                <a:schemeClr val="bg1"/>
                              </a:solidFill>
                              <a:latin typeface="Cambria Math" charset="0"/>
                            </a:rPr>
                            <m:t>𝑇𝑟𝑒𝑎𝑡</m:t>
                          </m:r>
                          <m:r>
                            <m:rPr>
                              <m:nor/>
                            </m:rPr>
                            <a:rPr lang="de-DE">
                              <a:solidFill>
                                <a:schemeClr val="bg1"/>
                              </a:solidFill>
                              <a:latin typeface="Cambria Math" charset="0"/>
                            </a:rPr>
                            <m:t>.</m:t>
                          </m:r>
                          <m:r>
                            <a:rPr lang="de-DE" i="1" smtClean="0">
                              <a:solidFill>
                                <a:schemeClr val="bg1"/>
                              </a:solidFill>
                              <a:latin typeface="Cambria Math" panose="02040503050406030204" pitchFamily="18" charset="0"/>
                            </a:rPr>
                            <m:t>𝑏𝑜𝑏</m:t>
                          </m:r>
                          <m:r>
                            <m:rPr>
                              <m:nor/>
                            </m:rPr>
                            <a:rPr lang="de-DE">
                              <a:solidFill>
                                <a:schemeClr val="bg1"/>
                              </a:solidFill>
                              <a:latin typeface="Cambria Math" charset="0"/>
                            </a:rPr>
                            <m:t>.</m:t>
                          </m:r>
                          <m:sSub>
                            <m:sSubPr>
                              <m:ctrlPr>
                                <a:rPr lang="de-DE" i="1">
                                  <a:solidFill>
                                    <a:schemeClr val="bg1"/>
                                  </a:solidFill>
                                  <a:latin typeface="Cambria Math" panose="02040503050406030204" pitchFamily="18" charset="0"/>
                                </a:rPr>
                              </m:ctrlPr>
                            </m:sSubPr>
                            <m:e>
                              <m:r>
                                <a:rPr lang="de-DE" i="1">
                                  <a:solidFill>
                                    <a:schemeClr val="bg1"/>
                                  </a:solidFill>
                                  <a:latin typeface="Cambria Math" panose="02040503050406030204" pitchFamily="18" charset="0"/>
                                </a:rPr>
                                <m:t>𝑚</m:t>
                              </m:r>
                            </m:e>
                            <m:sub>
                              <m:r>
                                <a:rPr lang="de-DE" i="1">
                                  <a:solidFill>
                                    <a:schemeClr val="bg1"/>
                                  </a:solidFill>
                                  <a:latin typeface="Cambria Math" charset="0"/>
                                </a:rPr>
                                <m:t>1</m:t>
                              </m:r>
                            </m:sub>
                          </m:sSub>
                        </m:oMath>
                      </m:oMathPara>
                    </a14:m>
                    <a:endParaRPr lang="en-GB" dirty="0">
                      <a:solidFill>
                        <a:schemeClr val="bg1"/>
                      </a:solidFill>
                    </a:endParaRPr>
                  </a:p>
                </p:txBody>
              </p:sp>
            </mc:Choice>
            <mc:Fallback xmlns="">
              <p:sp>
                <p:nvSpPr>
                  <p:cNvPr id="236" name="TextBox 235">
                    <a:extLst>
                      <a:ext uri="{FF2B5EF4-FFF2-40B4-BE49-F238E27FC236}">
                        <a16:creationId xmlns:a16="http://schemas.microsoft.com/office/drawing/2014/main" id="{87F83D51-3C53-7344-80E7-247C25202B27}"/>
                      </a:ext>
                    </a:extLst>
                  </p:cNvPr>
                  <p:cNvSpPr txBox="1">
                    <a:spLocks noRot="1" noChangeAspect="1" noMove="1" noResize="1" noEditPoints="1" noAdjustHandles="1" noChangeArrowheads="1" noChangeShapeType="1" noTextEdit="1"/>
                  </p:cNvSpPr>
                  <p:nvPr/>
                </p:nvSpPr>
                <p:spPr>
                  <a:xfrm>
                    <a:off x="7967836" y="4070920"/>
                    <a:ext cx="1967040" cy="389513"/>
                  </a:xfrm>
                  <a:prstGeom prst="ellipse">
                    <a:avLst/>
                  </a:prstGeom>
                  <a:blipFill>
                    <a:blip r:embed="rId1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37" name="TextBox 236">
                    <a:extLst>
                      <a:ext uri="{FF2B5EF4-FFF2-40B4-BE49-F238E27FC236}">
                        <a16:creationId xmlns:a16="http://schemas.microsoft.com/office/drawing/2014/main" id="{343961A4-6D06-CD4B-A075-9570F71EB146}"/>
                      </a:ext>
                    </a:extLst>
                  </p:cNvPr>
                  <p:cNvSpPr txBox="1"/>
                  <p:nvPr/>
                </p:nvSpPr>
                <p:spPr>
                  <a:xfrm>
                    <a:off x="9457311" y="4668235"/>
                    <a:ext cx="1276196" cy="389513"/>
                  </a:xfrm>
                  <a:prstGeom prst="ellipse">
                    <a:avLst/>
                  </a:prstGeom>
                  <a:solidFill>
                    <a:schemeClr val="tx1"/>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solidFill>
                                <a:schemeClr val="bg1"/>
                              </a:solidFill>
                              <a:latin typeface="Cambria Math" charset="0"/>
                            </a:rPr>
                            <m:t>𝑆𝑖𝑐𝑘</m:t>
                          </m:r>
                          <m:r>
                            <m:rPr>
                              <m:nor/>
                            </m:rPr>
                            <a:rPr lang="de-DE">
                              <a:solidFill>
                                <a:schemeClr val="bg1"/>
                              </a:solidFill>
                              <a:latin typeface="Cambria Math" charset="0"/>
                            </a:rPr>
                            <m:t>.</m:t>
                          </m:r>
                          <m:r>
                            <a:rPr lang="de-DE" i="1" smtClean="0">
                              <a:solidFill>
                                <a:schemeClr val="bg1"/>
                              </a:solidFill>
                              <a:latin typeface="Cambria Math" panose="02040503050406030204" pitchFamily="18" charset="0"/>
                            </a:rPr>
                            <m:t>𝑏𝑜𝑏</m:t>
                          </m:r>
                        </m:oMath>
                      </m:oMathPara>
                    </a14:m>
                    <a:endParaRPr lang="en-GB" dirty="0">
                      <a:solidFill>
                        <a:schemeClr val="bg1"/>
                      </a:solidFill>
                    </a:endParaRPr>
                  </a:p>
                </p:txBody>
              </p:sp>
            </mc:Choice>
            <mc:Fallback xmlns="">
              <p:sp>
                <p:nvSpPr>
                  <p:cNvPr id="237" name="TextBox 236">
                    <a:extLst>
                      <a:ext uri="{FF2B5EF4-FFF2-40B4-BE49-F238E27FC236}">
                        <a16:creationId xmlns:a16="http://schemas.microsoft.com/office/drawing/2014/main" id="{343961A4-6D06-CD4B-A075-9570F71EB146}"/>
                      </a:ext>
                    </a:extLst>
                  </p:cNvPr>
                  <p:cNvSpPr txBox="1">
                    <a:spLocks noRot="1" noChangeAspect="1" noMove="1" noResize="1" noEditPoints="1" noAdjustHandles="1" noChangeArrowheads="1" noChangeShapeType="1" noTextEdit="1"/>
                  </p:cNvSpPr>
                  <p:nvPr/>
                </p:nvSpPr>
                <p:spPr>
                  <a:xfrm>
                    <a:off x="9457311" y="4668235"/>
                    <a:ext cx="1276196" cy="389513"/>
                  </a:xfrm>
                  <a:prstGeom prst="ellipse">
                    <a:avLst/>
                  </a:prstGeom>
                  <a:blipFill>
                    <a:blip r:embed="rId17"/>
                    <a:stretch>
                      <a:fillRect/>
                    </a:stretch>
                  </a:blipFill>
                  <a:ln>
                    <a:solidFill>
                      <a:schemeClr val="tx1"/>
                    </a:solidFill>
                  </a:ln>
                </p:spPr>
                <p:txBody>
                  <a:bodyPr/>
                  <a:lstStyle/>
                  <a:p>
                    <a:r>
                      <a:rPr lang="en-GB">
                        <a:noFill/>
                      </a:rPr>
                      <a:t> </a:t>
                    </a:r>
                  </a:p>
                </p:txBody>
              </p:sp>
            </mc:Fallback>
          </mc:AlternateContent>
          <p:cxnSp>
            <p:nvCxnSpPr>
              <p:cNvPr id="238" name="Straight Connector 237">
                <a:extLst>
                  <a:ext uri="{FF2B5EF4-FFF2-40B4-BE49-F238E27FC236}">
                    <a16:creationId xmlns:a16="http://schemas.microsoft.com/office/drawing/2014/main" id="{E0E90671-8D4D-3347-9D07-B1FA4D57BF79}"/>
                  </a:ext>
                </a:extLst>
              </p:cNvPr>
              <p:cNvCxnSpPr>
                <a:cxnSpLocks/>
                <a:stCxn id="246" idx="2"/>
                <a:endCxn id="237" idx="0"/>
              </p:cNvCxnSpPr>
              <p:nvPr/>
            </p:nvCxnSpPr>
            <p:spPr>
              <a:xfrm flipH="1">
                <a:off x="10095409" y="3860892"/>
                <a:ext cx="638097" cy="8073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6718AC45-FE1A-B841-9C32-10A35347056D}"/>
                  </a:ext>
                </a:extLst>
              </p:cNvPr>
              <p:cNvCxnSpPr>
                <a:cxnSpLocks/>
                <a:stCxn id="246" idx="1"/>
                <a:endCxn id="204" idx="5"/>
              </p:cNvCxnSpPr>
              <p:nvPr/>
            </p:nvCxnSpPr>
            <p:spPr>
              <a:xfrm flipH="1">
                <a:off x="6352056" y="3788892"/>
                <a:ext cx="4309450" cy="166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837661FE-A565-D94A-A3B1-1D57046FFC80}"/>
                  </a:ext>
                </a:extLst>
              </p:cNvPr>
              <p:cNvCxnSpPr>
                <a:cxnSpLocks/>
                <a:stCxn id="242" idx="1"/>
                <a:endCxn id="204" idx="5"/>
              </p:cNvCxnSpPr>
              <p:nvPr/>
            </p:nvCxnSpPr>
            <p:spPr>
              <a:xfrm flipH="1" flipV="1">
                <a:off x="6352056" y="3805524"/>
                <a:ext cx="2795095" cy="10574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E2F7BE45-DF40-9049-886E-47B65C138693}"/>
                  </a:ext>
                </a:extLst>
              </p:cNvPr>
              <p:cNvCxnSpPr>
                <a:cxnSpLocks/>
                <a:stCxn id="244" idx="1"/>
                <a:endCxn id="204" idx="5"/>
              </p:cNvCxnSpPr>
              <p:nvPr/>
            </p:nvCxnSpPr>
            <p:spPr>
              <a:xfrm flipH="1" flipV="1">
                <a:off x="6352056" y="3805524"/>
                <a:ext cx="3676136" cy="2998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8" name="Group 167">
              <a:extLst>
                <a:ext uri="{FF2B5EF4-FFF2-40B4-BE49-F238E27FC236}">
                  <a16:creationId xmlns:a16="http://schemas.microsoft.com/office/drawing/2014/main" id="{0F2E6071-A143-5F43-9C52-C254476C0BAE}"/>
                </a:ext>
              </a:extLst>
            </p:cNvPr>
            <p:cNvGrpSpPr/>
            <p:nvPr/>
          </p:nvGrpSpPr>
          <p:grpSpPr>
            <a:xfrm>
              <a:off x="3842201" y="1990370"/>
              <a:ext cx="4639759" cy="3904757"/>
              <a:chOff x="3847952" y="1640772"/>
              <a:chExt cx="4639759" cy="3904757"/>
            </a:xfrm>
          </p:grpSpPr>
          <mc:AlternateContent xmlns:mc="http://schemas.openxmlformats.org/markup-compatibility/2006" xmlns:a14="http://schemas.microsoft.com/office/drawing/2010/main">
            <mc:Choice Requires="a14">
              <p:sp>
                <p:nvSpPr>
                  <p:cNvPr id="169" name="TextBox 168">
                    <a:extLst>
                      <a:ext uri="{FF2B5EF4-FFF2-40B4-BE49-F238E27FC236}">
                        <a16:creationId xmlns:a16="http://schemas.microsoft.com/office/drawing/2014/main" id="{C1BD4B28-72A4-B944-9911-84492DBE1C0A}"/>
                      </a:ext>
                    </a:extLst>
                  </p:cNvPr>
                  <p:cNvSpPr txBox="1"/>
                  <p:nvPr/>
                </p:nvSpPr>
                <p:spPr>
                  <a:xfrm>
                    <a:off x="4196621" y="2661917"/>
                    <a:ext cx="1534068" cy="389513"/>
                  </a:xfrm>
                  <a:prstGeom prst="ellipse">
                    <a:avLst/>
                  </a:prstGeom>
                  <a:solidFill>
                    <a:schemeClr val="accent2"/>
                  </a:solidFill>
                  <a:ln>
                    <a:solidFill>
                      <a:schemeClr val="tx1"/>
                    </a:solidFill>
                  </a:ln>
                </p:spPr>
                <p:txBody>
                  <a:bodyPr wrap="none" lIns="0" tIns="0" rIns="0" bIns="0" rtlCol="0">
                    <a:spAutoFit/>
                  </a:bodyPr>
                  <a:lstStyle/>
                  <a:p>
                    <a:pPr marL="15875"/>
                    <a14:m>
                      <m:oMathPara xmlns:m="http://schemas.openxmlformats.org/officeDocument/2006/math">
                        <m:oMathParaPr>
                          <m:jc m:val="centerGroup"/>
                        </m:oMathParaPr>
                        <m:oMath xmlns:m="http://schemas.openxmlformats.org/officeDocument/2006/math">
                          <m:r>
                            <a:rPr lang="en-GB" i="1" smtClean="0">
                              <a:solidFill>
                                <a:schemeClr val="bg1"/>
                              </a:solidFill>
                              <a:latin typeface="Cambria Math" charset="0"/>
                            </a:rPr>
                            <m:t>𝑁𝑎𝑡</m:t>
                          </m:r>
                          <m:r>
                            <m:rPr>
                              <m:nor/>
                            </m:rPr>
                            <a:rPr lang="en-GB">
                              <a:solidFill>
                                <a:schemeClr val="bg1"/>
                              </a:solidFill>
                              <a:latin typeface="Cambria Math" charset="0"/>
                            </a:rPr>
                            <m:t>.</m:t>
                          </m:r>
                          <m:r>
                            <a:rPr lang="en-GB" i="1">
                              <a:solidFill>
                                <a:schemeClr val="bg1"/>
                              </a:solidFill>
                              <a:latin typeface="Cambria Math" panose="02040503050406030204" pitchFamily="18" charset="0"/>
                            </a:rPr>
                            <m:t>𝑓𝑙𝑜𝑜𝑑</m:t>
                          </m:r>
                        </m:oMath>
                      </m:oMathPara>
                    </a14:m>
                    <a:endParaRPr lang="en-GB" dirty="0">
                      <a:solidFill>
                        <a:schemeClr val="bg1"/>
                      </a:solidFill>
                    </a:endParaRPr>
                  </a:p>
                </p:txBody>
              </p:sp>
            </mc:Choice>
            <mc:Fallback xmlns="">
              <p:sp>
                <p:nvSpPr>
                  <p:cNvPr id="169" name="TextBox 168">
                    <a:extLst>
                      <a:ext uri="{FF2B5EF4-FFF2-40B4-BE49-F238E27FC236}">
                        <a16:creationId xmlns:a16="http://schemas.microsoft.com/office/drawing/2014/main" id="{C1BD4B28-72A4-B944-9911-84492DBE1C0A}"/>
                      </a:ext>
                    </a:extLst>
                  </p:cNvPr>
                  <p:cNvSpPr txBox="1">
                    <a:spLocks noRot="1" noChangeAspect="1" noMove="1" noResize="1" noEditPoints="1" noAdjustHandles="1" noChangeArrowheads="1" noChangeShapeType="1" noTextEdit="1"/>
                  </p:cNvSpPr>
                  <p:nvPr/>
                </p:nvSpPr>
                <p:spPr>
                  <a:xfrm>
                    <a:off x="4196621" y="2661917"/>
                    <a:ext cx="1534068" cy="389513"/>
                  </a:xfrm>
                  <a:prstGeom prst="ellipse">
                    <a:avLst/>
                  </a:prstGeom>
                  <a:blipFill>
                    <a:blip r:embed="rId18"/>
                    <a:stretch>
                      <a:fillRect b="-6061"/>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0" name="TextBox 169">
                    <a:extLst>
                      <a:ext uri="{FF2B5EF4-FFF2-40B4-BE49-F238E27FC236}">
                        <a16:creationId xmlns:a16="http://schemas.microsoft.com/office/drawing/2014/main" id="{BC3A4B2A-450E-C54B-9EB2-486EEEC4D7EE}"/>
                      </a:ext>
                    </a:extLst>
                  </p:cNvPr>
                  <p:cNvSpPr txBox="1"/>
                  <p:nvPr/>
                </p:nvSpPr>
                <p:spPr>
                  <a:xfrm>
                    <a:off x="6514831" y="2661917"/>
                    <a:ext cx="1289721" cy="389513"/>
                  </a:xfrm>
                  <a:prstGeom prst="ellipse">
                    <a:avLst/>
                  </a:prstGeom>
                  <a:solidFill>
                    <a:schemeClr val="accent2"/>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i="1" smtClean="0">
                              <a:solidFill>
                                <a:schemeClr val="bg1"/>
                              </a:solidFill>
                              <a:latin typeface="Cambria Math" panose="02040503050406030204" pitchFamily="18" charset="0"/>
                            </a:rPr>
                            <m:t>𝑁𝑎𝑡</m:t>
                          </m:r>
                          <m:r>
                            <m:rPr>
                              <m:nor/>
                            </m:rPr>
                            <a:rPr lang="en-GB">
                              <a:solidFill>
                                <a:schemeClr val="bg1"/>
                              </a:solidFill>
                              <a:latin typeface="Cambria Math" charset="0"/>
                            </a:rPr>
                            <m:t>.</m:t>
                          </m:r>
                          <m:r>
                            <a:rPr lang="en-GB" i="1">
                              <a:solidFill>
                                <a:schemeClr val="bg1"/>
                              </a:solidFill>
                              <a:latin typeface="Cambria Math" panose="02040503050406030204" pitchFamily="18" charset="0"/>
                            </a:rPr>
                            <m:t>𝑓𝑖𝑟𝑒</m:t>
                          </m:r>
                        </m:oMath>
                      </m:oMathPara>
                    </a14:m>
                    <a:endParaRPr lang="en-GB" dirty="0">
                      <a:solidFill>
                        <a:schemeClr val="bg1"/>
                      </a:solidFill>
                    </a:endParaRPr>
                  </a:p>
                </p:txBody>
              </p:sp>
            </mc:Choice>
            <mc:Fallback xmlns="">
              <p:sp>
                <p:nvSpPr>
                  <p:cNvPr id="170" name="TextBox 169">
                    <a:extLst>
                      <a:ext uri="{FF2B5EF4-FFF2-40B4-BE49-F238E27FC236}">
                        <a16:creationId xmlns:a16="http://schemas.microsoft.com/office/drawing/2014/main" id="{BC3A4B2A-450E-C54B-9EB2-486EEEC4D7EE}"/>
                      </a:ext>
                    </a:extLst>
                  </p:cNvPr>
                  <p:cNvSpPr txBox="1">
                    <a:spLocks noRot="1" noChangeAspect="1" noMove="1" noResize="1" noEditPoints="1" noAdjustHandles="1" noChangeArrowheads="1" noChangeShapeType="1" noTextEdit="1"/>
                  </p:cNvSpPr>
                  <p:nvPr/>
                </p:nvSpPr>
                <p:spPr>
                  <a:xfrm>
                    <a:off x="6514831" y="2661917"/>
                    <a:ext cx="1289721" cy="389513"/>
                  </a:xfrm>
                  <a:prstGeom prst="ellipse">
                    <a:avLst/>
                  </a:prstGeom>
                  <a:blipFill>
                    <a:blip r:embed="rId19"/>
                    <a:stretch>
                      <a:fillRect b="-6061"/>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1" name="TextBox 170">
                    <a:extLst>
                      <a:ext uri="{FF2B5EF4-FFF2-40B4-BE49-F238E27FC236}">
                        <a16:creationId xmlns:a16="http://schemas.microsoft.com/office/drawing/2014/main" id="{39DBB47D-E744-8045-BF35-8B7F485D9A0F}"/>
                      </a:ext>
                    </a:extLst>
                  </p:cNvPr>
                  <p:cNvSpPr txBox="1"/>
                  <p:nvPr/>
                </p:nvSpPr>
                <p:spPr>
                  <a:xfrm>
                    <a:off x="3944884" y="5150919"/>
                    <a:ext cx="1609807" cy="389513"/>
                  </a:xfrm>
                  <a:prstGeom prst="ellipse">
                    <a:avLst/>
                  </a:prstGeom>
                  <a:solidFill>
                    <a:srgbClr val="7030A0"/>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i="1" smtClean="0">
                              <a:solidFill>
                                <a:schemeClr val="bg1"/>
                              </a:solidFill>
                              <a:latin typeface="Cambria Math" charset="0"/>
                            </a:rPr>
                            <m:t>𝑇𝑟𝑎𝑣𝑒𝑙</m:t>
                          </m:r>
                          <m:r>
                            <m:rPr>
                              <m:nor/>
                            </m:rPr>
                            <a:rPr lang="en-GB">
                              <a:solidFill>
                                <a:schemeClr val="bg1"/>
                              </a:solidFill>
                              <a:latin typeface="Cambria Math" charset="0"/>
                            </a:rPr>
                            <m:t>.</m:t>
                          </m:r>
                          <m:r>
                            <a:rPr lang="en-GB" i="1" smtClean="0">
                              <a:solidFill>
                                <a:schemeClr val="bg1"/>
                              </a:solidFill>
                              <a:latin typeface="Cambria Math" charset="0"/>
                            </a:rPr>
                            <m:t>𝑒𝑣𝑒</m:t>
                          </m:r>
                        </m:oMath>
                      </m:oMathPara>
                    </a14:m>
                    <a:endParaRPr lang="en-GB" dirty="0">
                      <a:solidFill>
                        <a:schemeClr val="bg1"/>
                      </a:solidFill>
                    </a:endParaRPr>
                  </a:p>
                </p:txBody>
              </p:sp>
            </mc:Choice>
            <mc:Fallback xmlns="">
              <p:sp>
                <p:nvSpPr>
                  <p:cNvPr id="171" name="TextBox 170">
                    <a:extLst>
                      <a:ext uri="{FF2B5EF4-FFF2-40B4-BE49-F238E27FC236}">
                        <a16:creationId xmlns:a16="http://schemas.microsoft.com/office/drawing/2014/main" id="{39DBB47D-E744-8045-BF35-8B7F485D9A0F}"/>
                      </a:ext>
                    </a:extLst>
                  </p:cNvPr>
                  <p:cNvSpPr txBox="1">
                    <a:spLocks noRot="1" noChangeAspect="1" noMove="1" noResize="1" noEditPoints="1" noAdjustHandles="1" noChangeArrowheads="1" noChangeShapeType="1" noTextEdit="1"/>
                  </p:cNvSpPr>
                  <p:nvPr/>
                </p:nvSpPr>
                <p:spPr>
                  <a:xfrm>
                    <a:off x="3944884" y="5150919"/>
                    <a:ext cx="1609807" cy="389513"/>
                  </a:xfrm>
                  <a:prstGeom prst="ellipse">
                    <a:avLst/>
                  </a:prstGeom>
                  <a:blipFill>
                    <a:blip r:embed="rId20"/>
                    <a:stretch>
                      <a:fillRect/>
                    </a:stretch>
                  </a:blipFill>
                  <a:ln>
                    <a:solidFill>
                      <a:schemeClr val="tx1"/>
                    </a:solidFill>
                  </a:ln>
                </p:spPr>
                <p:txBody>
                  <a:bodyPr/>
                  <a:lstStyle/>
                  <a:p>
                    <a:r>
                      <a:rPr lang="en-GB">
                        <a:noFill/>
                      </a:rPr>
                      <a:t> </a:t>
                    </a:r>
                  </a:p>
                </p:txBody>
              </p:sp>
            </mc:Fallback>
          </mc:AlternateContent>
          <p:cxnSp>
            <p:nvCxnSpPr>
              <p:cNvPr id="172" name="Straight Connector 171">
                <a:extLst>
                  <a:ext uri="{FF2B5EF4-FFF2-40B4-BE49-F238E27FC236}">
                    <a16:creationId xmlns:a16="http://schemas.microsoft.com/office/drawing/2014/main" id="{10298E32-BDE6-B64D-A532-AB531A2F37ED}"/>
                  </a:ext>
                </a:extLst>
              </p:cNvPr>
              <p:cNvCxnSpPr>
                <a:cxnSpLocks/>
                <a:stCxn id="224" idx="1"/>
                <a:endCxn id="169" idx="6"/>
              </p:cNvCxnSpPr>
              <p:nvPr/>
            </p:nvCxnSpPr>
            <p:spPr>
              <a:xfrm flipH="1">
                <a:off x="5730689" y="2856673"/>
                <a:ext cx="139616"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ED472B32-10B5-3B41-B5E9-B598655E82D9}"/>
                  </a:ext>
                </a:extLst>
              </p:cNvPr>
              <p:cNvCxnSpPr>
                <a:cxnSpLocks/>
                <a:stCxn id="171" idx="0"/>
                <a:endCxn id="222" idx="2"/>
              </p:cNvCxnSpPr>
              <p:nvPr/>
            </p:nvCxnSpPr>
            <p:spPr>
              <a:xfrm flipV="1">
                <a:off x="4749788" y="4737872"/>
                <a:ext cx="4946" cy="4130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9071F850-1024-5947-A123-94A9654CFA7A}"/>
                  </a:ext>
                </a:extLst>
              </p:cNvPr>
              <p:cNvCxnSpPr>
                <a:cxnSpLocks/>
                <a:stCxn id="204" idx="4"/>
                <a:endCxn id="220" idx="0"/>
              </p:cNvCxnSpPr>
              <p:nvPr/>
            </p:nvCxnSpPr>
            <p:spPr>
              <a:xfrm flipH="1">
                <a:off x="5205145" y="3862567"/>
                <a:ext cx="884440" cy="7329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B30C9B8C-972C-0440-96B8-7C1DA657F96A}"/>
                  </a:ext>
                </a:extLst>
              </p:cNvPr>
              <p:cNvCxnSpPr>
                <a:cxnSpLocks/>
                <a:stCxn id="203" idx="2"/>
                <a:endCxn id="220" idx="3"/>
              </p:cNvCxnSpPr>
              <p:nvPr/>
            </p:nvCxnSpPr>
            <p:spPr>
              <a:xfrm flipH="1">
                <a:off x="5277145" y="4665872"/>
                <a:ext cx="141017" cy="16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3B0D8D6E-EDF3-8A49-897E-A32EC0D77CEA}"/>
                  </a:ext>
                </a:extLst>
              </p:cNvPr>
              <p:cNvCxnSpPr>
                <a:cxnSpLocks/>
                <a:stCxn id="222" idx="0"/>
                <a:endCxn id="204" idx="4"/>
              </p:cNvCxnSpPr>
              <p:nvPr/>
            </p:nvCxnSpPr>
            <p:spPr>
              <a:xfrm flipV="1">
                <a:off x="4754734" y="3862567"/>
                <a:ext cx="1334851" cy="7313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8" name="Group 177">
                <a:extLst>
                  <a:ext uri="{FF2B5EF4-FFF2-40B4-BE49-F238E27FC236}">
                    <a16:creationId xmlns:a16="http://schemas.microsoft.com/office/drawing/2014/main" id="{7824E786-D6AD-FE43-8890-110A8B9156E5}"/>
                  </a:ext>
                </a:extLst>
              </p:cNvPr>
              <p:cNvGrpSpPr/>
              <p:nvPr/>
            </p:nvGrpSpPr>
            <p:grpSpPr>
              <a:xfrm>
                <a:off x="5852909" y="2560892"/>
                <a:ext cx="190052" cy="367781"/>
                <a:chOff x="6667403" y="2704840"/>
                <a:chExt cx="190052" cy="367781"/>
              </a:xfrm>
            </p:grpSpPr>
            <p:sp>
              <p:nvSpPr>
                <p:cNvPr id="224" name="Rectangle 223">
                  <a:extLst>
                    <a:ext uri="{FF2B5EF4-FFF2-40B4-BE49-F238E27FC236}">
                      <a16:creationId xmlns:a16="http://schemas.microsoft.com/office/drawing/2014/main" id="{0F831091-A84C-9541-A38E-F83E56898871}"/>
                    </a:ext>
                  </a:extLst>
                </p:cNvPr>
                <p:cNvSpPr/>
                <p:nvPr/>
              </p:nvSpPr>
              <p:spPr>
                <a:xfrm>
                  <a:off x="6684799" y="2928621"/>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mc:AlternateContent xmlns:mc="http://schemas.openxmlformats.org/markup-compatibility/2006" xmlns:a14="http://schemas.microsoft.com/office/drawing/2010/main">
              <mc:Choice Requires="a14">
                <p:sp>
                  <p:nvSpPr>
                    <p:cNvPr id="225" name="TextBox 224">
                      <a:extLst>
                        <a:ext uri="{FF2B5EF4-FFF2-40B4-BE49-F238E27FC236}">
                          <a16:creationId xmlns:a16="http://schemas.microsoft.com/office/drawing/2014/main" id="{120BF289-B987-1348-9F00-ED805DAF8ABC}"/>
                        </a:ext>
                      </a:extLst>
                    </p:cNvPr>
                    <p:cNvSpPr txBox="1"/>
                    <p:nvPr/>
                  </p:nvSpPr>
                  <p:spPr>
                    <a:xfrm>
                      <a:off x="6667403" y="2704840"/>
                      <a:ext cx="190052"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1</m:t>
                                </m:r>
                              </m:sub>
                            </m:sSub>
                          </m:oMath>
                        </m:oMathPara>
                      </a14:m>
                      <a:endParaRPr lang="en-GB" sz="1400" dirty="0">
                        <a:solidFill>
                          <a:schemeClr val="tx1"/>
                        </a:solidFill>
                      </a:endParaRPr>
                    </a:p>
                  </p:txBody>
                </p:sp>
              </mc:Choice>
              <mc:Fallback xmlns="">
                <p:sp>
                  <p:nvSpPr>
                    <p:cNvPr id="193" name="TextBox 192">
                      <a:extLst>
                        <a:ext uri="{FF2B5EF4-FFF2-40B4-BE49-F238E27FC236}">
                          <a16:creationId xmlns:a16="http://schemas.microsoft.com/office/drawing/2014/main" id="{6F0ACABE-84EF-5A4E-B40B-DEA96BC87685}"/>
                        </a:ext>
                      </a:extLst>
                    </p:cNvPr>
                    <p:cNvSpPr txBox="1">
                      <a:spLocks noRot="1" noChangeAspect="1" noMove="1" noResize="1" noEditPoints="1" noAdjustHandles="1" noChangeArrowheads="1" noChangeShapeType="1" noTextEdit="1"/>
                    </p:cNvSpPr>
                    <p:nvPr/>
                  </p:nvSpPr>
                  <p:spPr>
                    <a:xfrm>
                      <a:off x="6667403" y="2704840"/>
                      <a:ext cx="190052" cy="215444"/>
                    </a:xfrm>
                    <a:prstGeom prst="rect">
                      <a:avLst/>
                    </a:prstGeom>
                    <a:blipFill>
                      <a:blip r:embed="rId21"/>
                      <a:stretch>
                        <a:fillRect l="-37500" b="-27778"/>
                      </a:stretch>
                    </a:blipFill>
                  </p:spPr>
                  <p:txBody>
                    <a:bodyPr/>
                    <a:lstStyle/>
                    <a:p>
                      <a:r>
                        <a:rPr lang="en-GB">
                          <a:noFill/>
                        </a:rPr>
                        <a:t> </a:t>
                      </a:r>
                    </a:p>
                  </p:txBody>
                </p:sp>
              </mc:Fallback>
            </mc:AlternateContent>
          </p:grpSp>
          <p:grpSp>
            <p:nvGrpSpPr>
              <p:cNvPr id="179" name="Group 178">
                <a:extLst>
                  <a:ext uri="{FF2B5EF4-FFF2-40B4-BE49-F238E27FC236}">
                    <a16:creationId xmlns:a16="http://schemas.microsoft.com/office/drawing/2014/main" id="{6DC54F88-F621-774C-ACE1-F905778E58E8}"/>
                  </a:ext>
                </a:extLst>
              </p:cNvPr>
              <p:cNvGrpSpPr/>
              <p:nvPr/>
            </p:nvGrpSpPr>
            <p:grpSpPr>
              <a:xfrm>
                <a:off x="4652677" y="4361728"/>
                <a:ext cx="194219" cy="376144"/>
                <a:chOff x="5467171" y="4505676"/>
                <a:chExt cx="194219" cy="376144"/>
              </a:xfrm>
            </p:grpSpPr>
            <p:sp>
              <p:nvSpPr>
                <p:cNvPr id="222" name="Rectangle 221">
                  <a:extLst>
                    <a:ext uri="{FF2B5EF4-FFF2-40B4-BE49-F238E27FC236}">
                      <a16:creationId xmlns:a16="http://schemas.microsoft.com/office/drawing/2014/main" id="{E618E8C3-C97F-204F-B1FE-2AE02AE26D67}"/>
                    </a:ext>
                  </a:extLst>
                </p:cNvPr>
                <p:cNvSpPr/>
                <p:nvPr/>
              </p:nvSpPr>
              <p:spPr>
                <a:xfrm>
                  <a:off x="5497228" y="4737820"/>
                  <a:ext cx="144000" cy="14400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mc:AlternateContent xmlns:mc="http://schemas.openxmlformats.org/markup-compatibility/2006" xmlns:a14="http://schemas.microsoft.com/office/drawing/2010/main">
              <mc:Choice Requires="a14">
                <p:sp>
                  <p:nvSpPr>
                    <p:cNvPr id="223" name="TextBox 222">
                      <a:extLst>
                        <a:ext uri="{FF2B5EF4-FFF2-40B4-BE49-F238E27FC236}">
                          <a16:creationId xmlns:a16="http://schemas.microsoft.com/office/drawing/2014/main" id="{1FF4ABC4-76F7-F847-B2CC-E8FFA7FBAE7D}"/>
                        </a:ext>
                      </a:extLst>
                    </p:cNvPr>
                    <p:cNvSpPr txBox="1"/>
                    <p:nvPr/>
                  </p:nvSpPr>
                  <p:spPr>
                    <a:xfrm>
                      <a:off x="5467171" y="4505676"/>
                      <a:ext cx="194219"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2</m:t>
                                </m:r>
                              </m:sub>
                            </m:sSub>
                          </m:oMath>
                        </m:oMathPara>
                      </a14:m>
                      <a:endParaRPr lang="en-GB" sz="1400" dirty="0">
                        <a:solidFill>
                          <a:schemeClr val="tx1"/>
                        </a:solidFill>
                      </a:endParaRPr>
                    </a:p>
                  </p:txBody>
                </p:sp>
              </mc:Choice>
              <mc:Fallback xmlns="">
                <p:sp>
                  <p:nvSpPr>
                    <p:cNvPr id="74" name="TextBox 73">
                      <a:extLst>
                        <a:ext uri="{FF2B5EF4-FFF2-40B4-BE49-F238E27FC236}">
                          <a16:creationId xmlns:a16="http://schemas.microsoft.com/office/drawing/2014/main" id="{4E94406F-0346-7E44-AAD6-6115D2F26F4A}"/>
                        </a:ext>
                      </a:extLst>
                    </p:cNvPr>
                    <p:cNvSpPr txBox="1">
                      <a:spLocks noRot="1" noChangeAspect="1" noMove="1" noResize="1" noEditPoints="1" noAdjustHandles="1" noChangeArrowheads="1" noChangeShapeType="1" noTextEdit="1"/>
                    </p:cNvSpPr>
                    <p:nvPr/>
                  </p:nvSpPr>
                  <p:spPr>
                    <a:xfrm>
                      <a:off x="5467171" y="4505676"/>
                      <a:ext cx="194219" cy="215444"/>
                    </a:xfrm>
                    <a:prstGeom prst="rect">
                      <a:avLst/>
                    </a:prstGeom>
                    <a:blipFill>
                      <a:blip r:embed="rId22"/>
                      <a:stretch>
                        <a:fillRect l="-35294" b="-33333"/>
                      </a:stretch>
                    </a:blipFill>
                  </p:spPr>
                  <p:txBody>
                    <a:bodyPr/>
                    <a:lstStyle/>
                    <a:p>
                      <a:r>
                        <a:rPr lang="en-GB">
                          <a:noFill/>
                        </a:rPr>
                        <a:t> </a:t>
                      </a:r>
                    </a:p>
                  </p:txBody>
                </p:sp>
              </mc:Fallback>
            </mc:AlternateContent>
          </p:grpSp>
          <p:grpSp>
            <p:nvGrpSpPr>
              <p:cNvPr id="180" name="Group 179">
                <a:extLst>
                  <a:ext uri="{FF2B5EF4-FFF2-40B4-BE49-F238E27FC236}">
                    <a16:creationId xmlns:a16="http://schemas.microsoft.com/office/drawing/2014/main" id="{866B1564-EE9F-C64E-BD52-1FB3B1915A14}"/>
                  </a:ext>
                </a:extLst>
              </p:cNvPr>
              <p:cNvGrpSpPr/>
              <p:nvPr/>
            </p:nvGrpSpPr>
            <p:grpSpPr>
              <a:xfrm>
                <a:off x="5113863" y="4362082"/>
                <a:ext cx="194219" cy="377457"/>
                <a:chOff x="5928357" y="4506030"/>
                <a:chExt cx="194219" cy="377457"/>
              </a:xfrm>
            </p:grpSpPr>
            <p:sp>
              <p:nvSpPr>
                <p:cNvPr id="220" name="Rectangle 219">
                  <a:extLst>
                    <a:ext uri="{FF2B5EF4-FFF2-40B4-BE49-F238E27FC236}">
                      <a16:creationId xmlns:a16="http://schemas.microsoft.com/office/drawing/2014/main" id="{D8570592-9389-FF45-BFF4-587BA17B48AC}"/>
                    </a:ext>
                  </a:extLst>
                </p:cNvPr>
                <p:cNvSpPr/>
                <p:nvPr/>
              </p:nvSpPr>
              <p:spPr>
                <a:xfrm>
                  <a:off x="5947639" y="4739487"/>
                  <a:ext cx="144000" cy="144000"/>
                </a:xfrm>
                <a:prstGeom prst="rect">
                  <a:avLst/>
                </a:prstGeom>
                <a:solidFill>
                  <a:schemeClr val="tx1">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lumMod val="40000"/>
                        <a:lumOff val="60000"/>
                      </a:schemeClr>
                    </a:solidFill>
                  </a:endParaRPr>
                </a:p>
              </p:txBody>
            </p:sp>
            <mc:AlternateContent xmlns:mc="http://schemas.openxmlformats.org/markup-compatibility/2006" xmlns:a14="http://schemas.microsoft.com/office/drawing/2010/main">
              <mc:Choice Requires="a14">
                <p:sp>
                  <p:nvSpPr>
                    <p:cNvPr id="221" name="TextBox 220">
                      <a:extLst>
                        <a:ext uri="{FF2B5EF4-FFF2-40B4-BE49-F238E27FC236}">
                          <a16:creationId xmlns:a16="http://schemas.microsoft.com/office/drawing/2014/main" id="{04CBF1B2-863A-254E-B583-FB7646054439}"/>
                        </a:ext>
                      </a:extLst>
                    </p:cNvPr>
                    <p:cNvSpPr txBox="1"/>
                    <p:nvPr/>
                  </p:nvSpPr>
                  <p:spPr>
                    <a:xfrm>
                      <a:off x="5928357" y="4506030"/>
                      <a:ext cx="194219"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3</m:t>
                                </m:r>
                              </m:sub>
                            </m:sSub>
                          </m:oMath>
                        </m:oMathPara>
                      </a14:m>
                      <a:endParaRPr lang="en-GB" sz="1400" dirty="0">
                        <a:solidFill>
                          <a:schemeClr val="tx1"/>
                        </a:solidFill>
                      </a:endParaRPr>
                    </a:p>
                  </p:txBody>
                </p:sp>
              </mc:Choice>
              <mc:Fallback xmlns="">
                <p:sp>
                  <p:nvSpPr>
                    <p:cNvPr id="72" name="TextBox 71">
                      <a:extLst>
                        <a:ext uri="{FF2B5EF4-FFF2-40B4-BE49-F238E27FC236}">
                          <a16:creationId xmlns:a16="http://schemas.microsoft.com/office/drawing/2014/main" id="{DA81C451-E79E-9D4F-9E14-CEFD99F027E9}"/>
                        </a:ext>
                      </a:extLst>
                    </p:cNvPr>
                    <p:cNvSpPr txBox="1">
                      <a:spLocks noRot="1" noChangeAspect="1" noMove="1" noResize="1" noEditPoints="1" noAdjustHandles="1" noChangeArrowheads="1" noChangeShapeType="1" noTextEdit="1"/>
                    </p:cNvSpPr>
                    <p:nvPr/>
                  </p:nvSpPr>
                  <p:spPr>
                    <a:xfrm>
                      <a:off x="5928357" y="4506030"/>
                      <a:ext cx="194219" cy="215444"/>
                    </a:xfrm>
                    <a:prstGeom prst="rect">
                      <a:avLst/>
                    </a:prstGeom>
                    <a:blipFill>
                      <a:blip r:embed="rId23"/>
                      <a:stretch>
                        <a:fillRect l="-37500" b="-33333"/>
                      </a:stretch>
                    </a:blipFill>
                  </p:spPr>
                  <p:txBody>
                    <a:bodyPr/>
                    <a:lstStyle/>
                    <a:p>
                      <a:r>
                        <a:rPr lang="en-GB">
                          <a:noFill/>
                        </a:rPr>
                        <a:t> </a:t>
                      </a:r>
                    </a:p>
                  </p:txBody>
                </p:sp>
              </mc:Fallback>
            </mc:AlternateContent>
          </p:grpSp>
          <p:cxnSp>
            <p:nvCxnSpPr>
              <p:cNvPr id="181" name="Straight Connector 180">
                <a:extLst>
                  <a:ext uri="{FF2B5EF4-FFF2-40B4-BE49-F238E27FC236}">
                    <a16:creationId xmlns:a16="http://schemas.microsoft.com/office/drawing/2014/main" id="{D5DFE5DF-7B27-0F4E-B36C-5CA2A7E42E9A}"/>
                  </a:ext>
                </a:extLst>
              </p:cNvPr>
              <p:cNvCxnSpPr>
                <a:cxnSpLocks/>
                <a:stCxn id="170" idx="2"/>
                <a:endCxn id="218" idx="3"/>
              </p:cNvCxnSpPr>
              <p:nvPr/>
            </p:nvCxnSpPr>
            <p:spPr>
              <a:xfrm flipH="1" flipV="1">
                <a:off x="6306202" y="2856673"/>
                <a:ext cx="208629"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513D2451-A599-6842-9668-F51C3362712F}"/>
                  </a:ext>
                </a:extLst>
              </p:cNvPr>
              <p:cNvCxnSpPr>
                <a:cxnSpLocks/>
                <a:stCxn id="204" idx="0"/>
                <a:endCxn id="218" idx="2"/>
              </p:cNvCxnSpPr>
              <p:nvPr/>
            </p:nvCxnSpPr>
            <p:spPr>
              <a:xfrm flipV="1">
                <a:off x="6089585" y="2928673"/>
                <a:ext cx="144617" cy="544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E2AE1EF3-03E0-6B45-997C-ADDC3A379C7C}"/>
                  </a:ext>
                </a:extLst>
              </p:cNvPr>
              <p:cNvCxnSpPr>
                <a:cxnSpLocks/>
                <a:stCxn id="216" idx="3"/>
                <a:endCxn id="169" idx="2"/>
              </p:cNvCxnSpPr>
              <p:nvPr/>
            </p:nvCxnSpPr>
            <p:spPr>
              <a:xfrm>
                <a:off x="4011827" y="2856673"/>
                <a:ext cx="18479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C2AF984C-20FE-1D48-B274-F9A7D7EB849E}"/>
                  </a:ext>
                </a:extLst>
              </p:cNvPr>
              <p:cNvCxnSpPr>
                <a:cxnSpLocks/>
                <a:stCxn id="170" idx="6"/>
                <a:endCxn id="214" idx="1"/>
              </p:cNvCxnSpPr>
              <p:nvPr/>
            </p:nvCxnSpPr>
            <p:spPr>
              <a:xfrm flipV="1">
                <a:off x="7804552" y="2856673"/>
                <a:ext cx="18479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3D616C8B-E6EC-7E4B-A381-F17436D0A704}"/>
                  </a:ext>
                </a:extLst>
              </p:cNvPr>
              <p:cNvCxnSpPr>
                <a:cxnSpLocks/>
                <a:stCxn id="200" idx="4"/>
                <a:endCxn id="224" idx="0"/>
              </p:cNvCxnSpPr>
              <p:nvPr/>
            </p:nvCxnSpPr>
            <p:spPr>
              <a:xfrm flipH="1">
                <a:off x="5942305" y="2488892"/>
                <a:ext cx="153253" cy="2957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7967F003-611F-6549-8933-AD4118761D8A}"/>
                  </a:ext>
                </a:extLst>
              </p:cNvPr>
              <p:cNvCxnSpPr>
                <a:cxnSpLocks/>
                <a:stCxn id="200" idx="4"/>
                <a:endCxn id="218" idx="0"/>
              </p:cNvCxnSpPr>
              <p:nvPr/>
            </p:nvCxnSpPr>
            <p:spPr>
              <a:xfrm>
                <a:off x="6095558" y="2488892"/>
                <a:ext cx="138644" cy="2957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58A593CA-C7D1-6C49-B241-42E5076AFBC0}"/>
                  </a:ext>
                </a:extLst>
              </p:cNvPr>
              <p:cNvCxnSpPr>
                <a:cxnSpLocks/>
                <a:stCxn id="216" idx="3"/>
                <a:endCxn id="201" idx="3"/>
              </p:cNvCxnSpPr>
              <p:nvPr/>
            </p:nvCxnSpPr>
            <p:spPr>
              <a:xfrm flipV="1">
                <a:off x="4011827" y="1973242"/>
                <a:ext cx="1578483" cy="8834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A62CFE0E-8A09-2344-9E39-E51BC6AC783D}"/>
                  </a:ext>
                </a:extLst>
              </p:cNvPr>
              <p:cNvCxnSpPr>
                <a:cxnSpLocks/>
                <a:stCxn id="201" idx="5"/>
                <a:endCxn id="214" idx="1"/>
              </p:cNvCxnSpPr>
              <p:nvPr/>
            </p:nvCxnSpPr>
            <p:spPr>
              <a:xfrm>
                <a:off x="6588861" y="1973242"/>
                <a:ext cx="1400485" cy="8834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5C8104A3-DF46-9A4F-8599-93A3C42EED8E}"/>
                  </a:ext>
                </a:extLst>
              </p:cNvPr>
              <p:cNvCxnSpPr>
                <a:cxnSpLocks/>
                <a:stCxn id="216" idx="3"/>
                <a:endCxn id="204" idx="2"/>
              </p:cNvCxnSpPr>
              <p:nvPr/>
            </p:nvCxnSpPr>
            <p:spPr>
              <a:xfrm>
                <a:off x="4011827" y="2856673"/>
                <a:ext cx="1698433" cy="8111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1A7196A9-DC84-5547-A4AA-07C000368711}"/>
                  </a:ext>
                </a:extLst>
              </p:cNvPr>
              <p:cNvCxnSpPr>
                <a:cxnSpLocks/>
                <a:stCxn id="214" idx="1"/>
                <a:endCxn id="204" idx="6"/>
              </p:cNvCxnSpPr>
              <p:nvPr/>
            </p:nvCxnSpPr>
            <p:spPr>
              <a:xfrm flipH="1">
                <a:off x="6468909" y="2856673"/>
                <a:ext cx="1520437" cy="8111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9573E3BF-D65E-DF42-853C-13289D96C0EA}"/>
                  </a:ext>
                </a:extLst>
              </p:cNvPr>
              <p:cNvCxnSpPr>
                <a:cxnSpLocks/>
                <a:stCxn id="220" idx="2"/>
                <a:endCxn id="205" idx="1"/>
              </p:cNvCxnSpPr>
              <p:nvPr/>
            </p:nvCxnSpPr>
            <p:spPr>
              <a:xfrm>
                <a:off x="5205145" y="4739539"/>
                <a:ext cx="455658" cy="2620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00A5EAFA-D153-0E4F-BEC5-3D819698E16D}"/>
                  </a:ext>
                </a:extLst>
              </p:cNvPr>
              <p:cNvCxnSpPr>
                <a:cxnSpLocks/>
                <a:stCxn id="204" idx="4"/>
                <a:endCxn id="212" idx="3"/>
              </p:cNvCxnSpPr>
              <p:nvPr/>
            </p:nvCxnSpPr>
            <p:spPr>
              <a:xfrm>
                <a:off x="6089585" y="3862567"/>
                <a:ext cx="1497515" cy="7912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25CEA8CB-5CA8-5444-AECA-5E6117F7FD2F}"/>
                  </a:ext>
                </a:extLst>
              </p:cNvPr>
              <p:cNvCxnSpPr>
                <a:cxnSpLocks/>
                <a:stCxn id="205" idx="7"/>
                <a:endCxn id="212" idx="2"/>
              </p:cNvCxnSpPr>
              <p:nvPr/>
            </p:nvCxnSpPr>
            <p:spPr>
              <a:xfrm flipV="1">
                <a:off x="6542490" y="4725832"/>
                <a:ext cx="972610" cy="2757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F2E12A8A-245A-C647-8C76-64C7392858B8}"/>
                  </a:ext>
                </a:extLst>
              </p:cNvPr>
              <p:cNvCxnSpPr>
                <a:cxnSpLocks/>
                <a:stCxn id="212" idx="2"/>
                <a:endCxn id="202" idx="0"/>
              </p:cNvCxnSpPr>
              <p:nvPr/>
            </p:nvCxnSpPr>
            <p:spPr>
              <a:xfrm>
                <a:off x="7515100" y="4725832"/>
                <a:ext cx="1" cy="43018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96" name="Group 195">
                <a:extLst>
                  <a:ext uri="{FF2B5EF4-FFF2-40B4-BE49-F238E27FC236}">
                    <a16:creationId xmlns:a16="http://schemas.microsoft.com/office/drawing/2014/main" id="{6A85665F-41D3-4D43-A1CA-4C036981B0D4}"/>
                  </a:ext>
                </a:extLst>
              </p:cNvPr>
              <p:cNvGrpSpPr/>
              <p:nvPr/>
            </p:nvGrpSpPr>
            <p:grpSpPr>
              <a:xfrm>
                <a:off x="6136182" y="2560892"/>
                <a:ext cx="190052" cy="367781"/>
                <a:chOff x="6950676" y="2704840"/>
                <a:chExt cx="190052" cy="367781"/>
              </a:xfrm>
            </p:grpSpPr>
            <p:sp>
              <p:nvSpPr>
                <p:cNvPr id="218" name="Rectangle 217">
                  <a:extLst>
                    <a:ext uri="{FF2B5EF4-FFF2-40B4-BE49-F238E27FC236}">
                      <a16:creationId xmlns:a16="http://schemas.microsoft.com/office/drawing/2014/main" id="{9AE2290D-A95B-BF43-8FE8-CDC8219CB818}"/>
                    </a:ext>
                  </a:extLst>
                </p:cNvPr>
                <p:cNvSpPr/>
                <p:nvPr/>
              </p:nvSpPr>
              <p:spPr>
                <a:xfrm>
                  <a:off x="6976696" y="2928621"/>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mc:AlternateContent xmlns:mc="http://schemas.openxmlformats.org/markup-compatibility/2006" xmlns:a14="http://schemas.microsoft.com/office/drawing/2010/main">
              <mc:Choice Requires="a14">
                <p:sp>
                  <p:nvSpPr>
                    <p:cNvPr id="219" name="TextBox 218">
                      <a:extLst>
                        <a:ext uri="{FF2B5EF4-FFF2-40B4-BE49-F238E27FC236}">
                          <a16:creationId xmlns:a16="http://schemas.microsoft.com/office/drawing/2014/main" id="{8209AE50-8F21-064F-BA74-375E24BF66B4}"/>
                        </a:ext>
                      </a:extLst>
                    </p:cNvPr>
                    <p:cNvSpPr txBox="1"/>
                    <p:nvPr/>
                  </p:nvSpPr>
                  <p:spPr>
                    <a:xfrm>
                      <a:off x="6950676" y="2704840"/>
                      <a:ext cx="190052"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i="1" smtClean="0">
                                    <a:solidFill>
                                      <a:schemeClr val="tx1"/>
                                    </a:solidFill>
                                    <a:latin typeface="Cambria Math" panose="02040503050406030204" pitchFamily="18" charset="0"/>
                                  </a:rPr>
                                </m:ctrlPr>
                              </m:sSubPr>
                              <m:e>
                                <m:r>
                                  <a:rPr lang="de-DE" sz="1400" i="1">
                                    <a:solidFill>
                                      <a:schemeClr val="tx1"/>
                                    </a:solidFill>
                                    <a:latin typeface="Cambria Math" panose="02040503050406030204" pitchFamily="18" charset="0"/>
                                  </a:rPr>
                                  <m:t>𝑓</m:t>
                                </m:r>
                              </m:e>
                              <m:sub>
                                <m:r>
                                  <a:rPr lang="de-DE" sz="1400" i="1">
                                    <a:solidFill>
                                      <a:schemeClr val="tx1"/>
                                    </a:solidFill>
                                    <a:latin typeface="Cambria Math" panose="02040503050406030204" pitchFamily="18" charset="0"/>
                                  </a:rPr>
                                  <m:t>1</m:t>
                                </m:r>
                              </m:sub>
                            </m:sSub>
                          </m:oMath>
                        </m:oMathPara>
                      </a14:m>
                      <a:endParaRPr lang="en-GB" sz="1400" dirty="0">
                        <a:solidFill>
                          <a:schemeClr val="tx1"/>
                        </a:solidFill>
                      </a:endParaRPr>
                    </a:p>
                  </p:txBody>
                </p:sp>
              </mc:Choice>
              <mc:Fallback xmlns="">
                <p:sp>
                  <p:nvSpPr>
                    <p:cNvPr id="187" name="TextBox 186">
                      <a:extLst>
                        <a:ext uri="{FF2B5EF4-FFF2-40B4-BE49-F238E27FC236}">
                          <a16:creationId xmlns:a16="http://schemas.microsoft.com/office/drawing/2014/main" id="{CAD7B5D5-BD07-1C43-8A51-00A153632509}"/>
                        </a:ext>
                      </a:extLst>
                    </p:cNvPr>
                    <p:cNvSpPr txBox="1">
                      <a:spLocks noRot="1" noChangeAspect="1" noMove="1" noResize="1" noEditPoints="1" noAdjustHandles="1" noChangeArrowheads="1" noChangeShapeType="1" noTextEdit="1"/>
                    </p:cNvSpPr>
                    <p:nvPr/>
                  </p:nvSpPr>
                  <p:spPr>
                    <a:xfrm>
                      <a:off x="6950676" y="2704840"/>
                      <a:ext cx="190052" cy="215444"/>
                    </a:xfrm>
                    <a:prstGeom prst="rect">
                      <a:avLst/>
                    </a:prstGeom>
                    <a:blipFill>
                      <a:blip r:embed="rId24"/>
                      <a:stretch>
                        <a:fillRect l="-37500" b="-27778"/>
                      </a:stretch>
                    </a:blipFill>
                  </p:spPr>
                  <p:txBody>
                    <a:bodyPr/>
                    <a:lstStyle/>
                    <a:p>
                      <a:r>
                        <a:rPr lang="en-GB">
                          <a:noFill/>
                        </a:rPr>
                        <a:t> </a:t>
                      </a:r>
                    </a:p>
                  </p:txBody>
                </p:sp>
              </mc:Fallback>
            </mc:AlternateContent>
          </p:grpSp>
          <p:grpSp>
            <p:nvGrpSpPr>
              <p:cNvPr id="197" name="Group 196">
                <a:extLst>
                  <a:ext uri="{FF2B5EF4-FFF2-40B4-BE49-F238E27FC236}">
                    <a16:creationId xmlns:a16="http://schemas.microsoft.com/office/drawing/2014/main" id="{699D7743-A20D-B84B-82C1-38C9758CED50}"/>
                  </a:ext>
                </a:extLst>
              </p:cNvPr>
              <p:cNvGrpSpPr/>
              <p:nvPr/>
            </p:nvGrpSpPr>
            <p:grpSpPr>
              <a:xfrm>
                <a:off x="3847952" y="2560892"/>
                <a:ext cx="190052" cy="367781"/>
                <a:chOff x="4662446" y="2704840"/>
                <a:chExt cx="190052" cy="367781"/>
              </a:xfrm>
            </p:grpSpPr>
            <p:sp>
              <p:nvSpPr>
                <p:cNvPr id="216" name="Rectangle 215">
                  <a:extLst>
                    <a:ext uri="{FF2B5EF4-FFF2-40B4-BE49-F238E27FC236}">
                      <a16:creationId xmlns:a16="http://schemas.microsoft.com/office/drawing/2014/main" id="{801D4B6A-2DFE-FF40-B29A-9AEEC32DAE79}"/>
                    </a:ext>
                  </a:extLst>
                </p:cNvPr>
                <p:cNvSpPr/>
                <p:nvPr/>
              </p:nvSpPr>
              <p:spPr>
                <a:xfrm>
                  <a:off x="4682321" y="2928621"/>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mc:AlternateContent xmlns:mc="http://schemas.openxmlformats.org/markup-compatibility/2006" xmlns:a14="http://schemas.microsoft.com/office/drawing/2010/main">
              <mc:Choice Requires="a14">
                <p:sp>
                  <p:nvSpPr>
                    <p:cNvPr id="217" name="TextBox 216">
                      <a:extLst>
                        <a:ext uri="{FF2B5EF4-FFF2-40B4-BE49-F238E27FC236}">
                          <a16:creationId xmlns:a16="http://schemas.microsoft.com/office/drawing/2014/main" id="{E4FBA8C9-9183-6A45-A9A7-F615EE508780}"/>
                        </a:ext>
                      </a:extLst>
                    </p:cNvPr>
                    <p:cNvSpPr txBox="1"/>
                    <p:nvPr/>
                  </p:nvSpPr>
                  <p:spPr>
                    <a:xfrm>
                      <a:off x="4662446" y="2704840"/>
                      <a:ext cx="190052"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1</m:t>
                                </m:r>
                              </m:sub>
                            </m:sSub>
                          </m:oMath>
                        </m:oMathPara>
                      </a14:m>
                      <a:endParaRPr lang="en-GB" sz="1400" dirty="0">
                        <a:solidFill>
                          <a:schemeClr val="tx1"/>
                        </a:solidFill>
                      </a:endParaRPr>
                    </a:p>
                  </p:txBody>
                </p:sp>
              </mc:Choice>
              <mc:Fallback xmlns="">
                <p:sp>
                  <p:nvSpPr>
                    <p:cNvPr id="68" name="TextBox 67">
                      <a:extLst>
                        <a:ext uri="{FF2B5EF4-FFF2-40B4-BE49-F238E27FC236}">
                          <a16:creationId xmlns:a16="http://schemas.microsoft.com/office/drawing/2014/main" id="{2C84EBCD-28B5-CF40-89B7-0841003239BE}"/>
                        </a:ext>
                      </a:extLst>
                    </p:cNvPr>
                    <p:cNvSpPr txBox="1">
                      <a:spLocks noRot="1" noChangeAspect="1" noMove="1" noResize="1" noEditPoints="1" noAdjustHandles="1" noChangeArrowheads="1" noChangeShapeType="1" noTextEdit="1"/>
                    </p:cNvSpPr>
                    <p:nvPr/>
                  </p:nvSpPr>
                  <p:spPr>
                    <a:xfrm>
                      <a:off x="4662446" y="2704840"/>
                      <a:ext cx="190052" cy="215444"/>
                    </a:xfrm>
                    <a:prstGeom prst="rect">
                      <a:avLst/>
                    </a:prstGeom>
                    <a:blipFill>
                      <a:blip r:embed="rId25"/>
                      <a:stretch>
                        <a:fillRect l="-37500" b="-27778"/>
                      </a:stretch>
                    </a:blipFill>
                  </p:spPr>
                  <p:txBody>
                    <a:bodyPr/>
                    <a:lstStyle/>
                    <a:p>
                      <a:r>
                        <a:rPr lang="en-GB">
                          <a:noFill/>
                        </a:rPr>
                        <a:t> </a:t>
                      </a:r>
                    </a:p>
                  </p:txBody>
                </p:sp>
              </mc:Fallback>
            </mc:AlternateContent>
          </p:grpSp>
          <p:grpSp>
            <p:nvGrpSpPr>
              <p:cNvPr id="198" name="Group 197">
                <a:extLst>
                  <a:ext uri="{FF2B5EF4-FFF2-40B4-BE49-F238E27FC236}">
                    <a16:creationId xmlns:a16="http://schemas.microsoft.com/office/drawing/2014/main" id="{3099376B-F399-B046-A713-99EEFF905DFF}"/>
                  </a:ext>
                </a:extLst>
              </p:cNvPr>
              <p:cNvGrpSpPr/>
              <p:nvPr/>
            </p:nvGrpSpPr>
            <p:grpSpPr>
              <a:xfrm>
                <a:off x="7966320" y="2560892"/>
                <a:ext cx="190052" cy="367781"/>
                <a:chOff x="8780814" y="2704840"/>
                <a:chExt cx="190052" cy="367781"/>
              </a:xfrm>
            </p:grpSpPr>
            <p:sp>
              <p:nvSpPr>
                <p:cNvPr id="214" name="Rectangle 213">
                  <a:extLst>
                    <a:ext uri="{FF2B5EF4-FFF2-40B4-BE49-F238E27FC236}">
                      <a16:creationId xmlns:a16="http://schemas.microsoft.com/office/drawing/2014/main" id="{E6D2DD37-F167-884F-8221-736DCEF161AF}"/>
                    </a:ext>
                  </a:extLst>
                </p:cNvPr>
                <p:cNvSpPr/>
                <p:nvPr/>
              </p:nvSpPr>
              <p:spPr>
                <a:xfrm>
                  <a:off x="8803840" y="2928621"/>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mc:AlternateContent xmlns:mc="http://schemas.openxmlformats.org/markup-compatibility/2006" xmlns:a14="http://schemas.microsoft.com/office/drawing/2010/main">
              <mc:Choice Requires="a14">
                <p:sp>
                  <p:nvSpPr>
                    <p:cNvPr id="215" name="TextBox 214">
                      <a:extLst>
                        <a:ext uri="{FF2B5EF4-FFF2-40B4-BE49-F238E27FC236}">
                          <a16:creationId xmlns:a16="http://schemas.microsoft.com/office/drawing/2014/main" id="{A8EC624C-4F52-7248-8E94-A7D90CA66C29}"/>
                        </a:ext>
                      </a:extLst>
                    </p:cNvPr>
                    <p:cNvSpPr txBox="1"/>
                    <p:nvPr/>
                  </p:nvSpPr>
                  <p:spPr>
                    <a:xfrm>
                      <a:off x="8780814" y="2704840"/>
                      <a:ext cx="190052"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i="1" smtClean="0">
                                    <a:solidFill>
                                      <a:schemeClr val="tx1"/>
                                    </a:solidFill>
                                    <a:latin typeface="Cambria Math" panose="02040503050406030204" pitchFamily="18" charset="0"/>
                                  </a:rPr>
                                </m:ctrlPr>
                              </m:sSubPr>
                              <m:e>
                                <m:r>
                                  <a:rPr lang="de-DE" sz="1400" i="1">
                                    <a:solidFill>
                                      <a:schemeClr val="tx1"/>
                                    </a:solidFill>
                                    <a:latin typeface="Cambria Math" panose="02040503050406030204" pitchFamily="18" charset="0"/>
                                  </a:rPr>
                                  <m:t>𝑓</m:t>
                                </m:r>
                              </m:e>
                              <m:sub>
                                <m:r>
                                  <a:rPr lang="de-DE" sz="1400" i="1">
                                    <a:solidFill>
                                      <a:schemeClr val="tx1"/>
                                    </a:solidFill>
                                    <a:latin typeface="Cambria Math" panose="02040503050406030204" pitchFamily="18" charset="0"/>
                                  </a:rPr>
                                  <m:t>1</m:t>
                                </m:r>
                              </m:sub>
                            </m:sSub>
                          </m:oMath>
                        </m:oMathPara>
                      </a14:m>
                      <a:endParaRPr lang="en-GB" sz="1400" dirty="0">
                        <a:solidFill>
                          <a:schemeClr val="tx1"/>
                        </a:solidFill>
                      </a:endParaRPr>
                    </a:p>
                  </p:txBody>
                </p:sp>
              </mc:Choice>
              <mc:Fallback xmlns="">
                <p:sp>
                  <p:nvSpPr>
                    <p:cNvPr id="66" name="TextBox 65">
                      <a:extLst>
                        <a:ext uri="{FF2B5EF4-FFF2-40B4-BE49-F238E27FC236}">
                          <a16:creationId xmlns:a16="http://schemas.microsoft.com/office/drawing/2014/main" id="{9C711483-E76E-F04C-85DF-49A081FA0E16}"/>
                        </a:ext>
                      </a:extLst>
                    </p:cNvPr>
                    <p:cNvSpPr txBox="1">
                      <a:spLocks noRot="1" noChangeAspect="1" noMove="1" noResize="1" noEditPoints="1" noAdjustHandles="1" noChangeArrowheads="1" noChangeShapeType="1" noTextEdit="1"/>
                    </p:cNvSpPr>
                    <p:nvPr/>
                  </p:nvSpPr>
                  <p:spPr>
                    <a:xfrm>
                      <a:off x="8780814" y="2704840"/>
                      <a:ext cx="190052" cy="215444"/>
                    </a:xfrm>
                    <a:prstGeom prst="rect">
                      <a:avLst/>
                    </a:prstGeom>
                    <a:blipFill>
                      <a:blip r:embed="rId26"/>
                      <a:stretch>
                        <a:fillRect l="-37500" b="-27778"/>
                      </a:stretch>
                    </a:blipFill>
                  </p:spPr>
                  <p:txBody>
                    <a:bodyPr/>
                    <a:lstStyle/>
                    <a:p>
                      <a:r>
                        <a:rPr lang="en-GB">
                          <a:noFill/>
                        </a:rPr>
                        <a:t> </a:t>
                      </a:r>
                    </a:p>
                  </p:txBody>
                </p:sp>
              </mc:Fallback>
            </mc:AlternateContent>
          </p:grpSp>
          <p:grpSp>
            <p:nvGrpSpPr>
              <p:cNvPr id="199" name="Group 198">
                <a:extLst>
                  <a:ext uri="{FF2B5EF4-FFF2-40B4-BE49-F238E27FC236}">
                    <a16:creationId xmlns:a16="http://schemas.microsoft.com/office/drawing/2014/main" id="{2986C677-79E4-B647-983B-ABF7E61F7B4F}"/>
                  </a:ext>
                </a:extLst>
              </p:cNvPr>
              <p:cNvGrpSpPr/>
              <p:nvPr/>
            </p:nvGrpSpPr>
            <p:grpSpPr>
              <a:xfrm>
                <a:off x="7417990" y="4362082"/>
                <a:ext cx="194219" cy="363750"/>
                <a:chOff x="8232484" y="4506030"/>
                <a:chExt cx="194219" cy="363750"/>
              </a:xfrm>
            </p:grpSpPr>
            <p:sp>
              <p:nvSpPr>
                <p:cNvPr id="212" name="Rectangle 211">
                  <a:extLst>
                    <a:ext uri="{FF2B5EF4-FFF2-40B4-BE49-F238E27FC236}">
                      <a16:creationId xmlns:a16="http://schemas.microsoft.com/office/drawing/2014/main" id="{55168ECA-D06D-D445-BAA7-285002A94976}"/>
                    </a:ext>
                  </a:extLst>
                </p:cNvPr>
                <p:cNvSpPr/>
                <p:nvPr/>
              </p:nvSpPr>
              <p:spPr>
                <a:xfrm>
                  <a:off x="8257594" y="4725780"/>
                  <a:ext cx="144000" cy="144000"/>
                </a:xfrm>
                <a:prstGeom prst="rect">
                  <a:avLst/>
                </a:prstGeom>
                <a:solidFill>
                  <a:schemeClr val="tx1">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lumMod val="40000"/>
                        <a:lumOff val="60000"/>
                      </a:schemeClr>
                    </a:solidFill>
                  </a:endParaRPr>
                </a:p>
              </p:txBody>
            </p:sp>
            <mc:AlternateContent xmlns:mc="http://schemas.openxmlformats.org/markup-compatibility/2006" xmlns:a14="http://schemas.microsoft.com/office/drawing/2010/main">
              <mc:Choice Requires="a14">
                <p:sp>
                  <p:nvSpPr>
                    <p:cNvPr id="213" name="TextBox 212">
                      <a:extLst>
                        <a:ext uri="{FF2B5EF4-FFF2-40B4-BE49-F238E27FC236}">
                          <a16:creationId xmlns:a16="http://schemas.microsoft.com/office/drawing/2014/main" id="{F3277320-78D3-8B4C-B957-CD92F8DC195A}"/>
                        </a:ext>
                      </a:extLst>
                    </p:cNvPr>
                    <p:cNvSpPr txBox="1"/>
                    <p:nvPr/>
                  </p:nvSpPr>
                  <p:spPr>
                    <a:xfrm>
                      <a:off x="8232484" y="4506030"/>
                      <a:ext cx="194219"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3</m:t>
                                </m:r>
                              </m:sub>
                            </m:sSub>
                          </m:oMath>
                        </m:oMathPara>
                      </a14:m>
                      <a:endParaRPr lang="en-GB" sz="1400" dirty="0">
                        <a:solidFill>
                          <a:schemeClr val="tx1"/>
                        </a:solidFill>
                      </a:endParaRPr>
                    </a:p>
                  </p:txBody>
                </p:sp>
              </mc:Choice>
              <mc:Fallback xmlns="">
                <p:sp>
                  <p:nvSpPr>
                    <p:cNvPr id="64" name="TextBox 63">
                      <a:extLst>
                        <a:ext uri="{FF2B5EF4-FFF2-40B4-BE49-F238E27FC236}">
                          <a16:creationId xmlns:a16="http://schemas.microsoft.com/office/drawing/2014/main" id="{65BEA312-1820-4D44-90EE-368A35BF3543}"/>
                        </a:ext>
                      </a:extLst>
                    </p:cNvPr>
                    <p:cNvSpPr txBox="1">
                      <a:spLocks noRot="1" noChangeAspect="1" noMove="1" noResize="1" noEditPoints="1" noAdjustHandles="1" noChangeArrowheads="1" noChangeShapeType="1" noTextEdit="1"/>
                    </p:cNvSpPr>
                    <p:nvPr/>
                  </p:nvSpPr>
                  <p:spPr>
                    <a:xfrm>
                      <a:off x="8232484" y="4506030"/>
                      <a:ext cx="194219" cy="215444"/>
                    </a:xfrm>
                    <a:prstGeom prst="rect">
                      <a:avLst/>
                    </a:prstGeom>
                    <a:blipFill>
                      <a:blip r:embed="rId27"/>
                      <a:stretch>
                        <a:fillRect l="-37500" b="-33333"/>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200" name="TextBox 199">
                    <a:extLst>
                      <a:ext uri="{FF2B5EF4-FFF2-40B4-BE49-F238E27FC236}">
                        <a16:creationId xmlns:a16="http://schemas.microsoft.com/office/drawing/2014/main" id="{4E2ADE99-437D-4242-BBD2-A64A89BDFE85}"/>
                      </a:ext>
                    </a:extLst>
                  </p:cNvPr>
                  <p:cNvSpPr txBox="1"/>
                  <p:nvPr/>
                </p:nvSpPr>
                <p:spPr>
                  <a:xfrm>
                    <a:off x="5455882" y="2099379"/>
                    <a:ext cx="1279352" cy="389513"/>
                  </a:xfrm>
                  <a:prstGeom prst="ellipse">
                    <a:avLst/>
                  </a:prstGeom>
                  <a:solidFill>
                    <a:schemeClr val="accent2"/>
                  </a:solidFill>
                  <a:ln>
                    <a:solidFill>
                      <a:schemeClr val="tx1"/>
                    </a:solidFill>
                  </a:ln>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r>
                            <a:rPr lang="de-DE" i="1" smtClean="0">
                              <a:solidFill>
                                <a:schemeClr val="bg1"/>
                              </a:solidFill>
                              <a:latin typeface="Cambria Math" panose="02040503050406030204" pitchFamily="18" charset="0"/>
                            </a:rPr>
                            <m:t>𝐴𝑐𝑐</m:t>
                          </m:r>
                          <m:r>
                            <m:rPr>
                              <m:nor/>
                            </m:rPr>
                            <a:rPr lang="en-GB">
                              <a:solidFill>
                                <a:schemeClr val="bg1"/>
                              </a:solidFill>
                              <a:latin typeface="Cambria Math" charset="0"/>
                            </a:rPr>
                            <m:t>.</m:t>
                          </m:r>
                          <m:r>
                            <a:rPr lang="de-DE" b="0" i="1" smtClean="0">
                              <a:solidFill>
                                <a:schemeClr val="bg1"/>
                              </a:solidFill>
                              <a:latin typeface="Cambria Math" panose="02040503050406030204" pitchFamily="18" charset="0"/>
                            </a:rPr>
                            <m:t>𝑛𝑢𝑐𝑙</m:t>
                          </m:r>
                        </m:oMath>
                      </m:oMathPara>
                    </a14:m>
                    <a:endParaRPr lang="en-GB" dirty="0">
                      <a:solidFill>
                        <a:schemeClr val="bg1"/>
                      </a:solidFill>
                    </a:endParaRPr>
                  </a:p>
                </p:txBody>
              </p:sp>
            </mc:Choice>
            <mc:Fallback xmlns="">
              <p:sp>
                <p:nvSpPr>
                  <p:cNvPr id="200" name="TextBox 199">
                    <a:extLst>
                      <a:ext uri="{FF2B5EF4-FFF2-40B4-BE49-F238E27FC236}">
                        <a16:creationId xmlns:a16="http://schemas.microsoft.com/office/drawing/2014/main" id="{4E2ADE99-437D-4242-BBD2-A64A89BDFE85}"/>
                      </a:ext>
                    </a:extLst>
                  </p:cNvPr>
                  <p:cNvSpPr txBox="1">
                    <a:spLocks noRot="1" noChangeAspect="1" noMove="1" noResize="1" noEditPoints="1" noAdjustHandles="1" noChangeArrowheads="1" noChangeShapeType="1" noTextEdit="1"/>
                  </p:cNvSpPr>
                  <p:nvPr/>
                </p:nvSpPr>
                <p:spPr>
                  <a:xfrm>
                    <a:off x="5455882" y="2099379"/>
                    <a:ext cx="1279352" cy="389513"/>
                  </a:xfrm>
                  <a:prstGeom prst="ellipse">
                    <a:avLst/>
                  </a:prstGeom>
                  <a:blipFill>
                    <a:blip r:embed="rId2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1" name="TextBox 200">
                    <a:extLst>
                      <a:ext uri="{FF2B5EF4-FFF2-40B4-BE49-F238E27FC236}">
                        <a16:creationId xmlns:a16="http://schemas.microsoft.com/office/drawing/2014/main" id="{1AF3FF26-E659-A24B-8E0F-74BD569AEE1D}"/>
                      </a:ext>
                    </a:extLst>
                  </p:cNvPr>
                  <p:cNvSpPr txBox="1"/>
                  <p:nvPr/>
                </p:nvSpPr>
                <p:spPr>
                  <a:xfrm>
                    <a:off x="5383503" y="1640772"/>
                    <a:ext cx="1412165" cy="389513"/>
                  </a:xfrm>
                  <a:prstGeom prst="ellipse">
                    <a:avLst/>
                  </a:prstGeom>
                  <a:solidFill>
                    <a:schemeClr val="accent2"/>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solidFill>
                                <a:schemeClr val="bg1"/>
                              </a:solidFill>
                              <a:latin typeface="Cambria Math" panose="02040503050406030204" pitchFamily="18" charset="0"/>
                            </a:rPr>
                            <m:t>𝐴𝑐𝑐</m:t>
                          </m:r>
                          <m:r>
                            <m:rPr>
                              <m:nor/>
                            </m:rPr>
                            <a:rPr lang="en-GB">
                              <a:solidFill>
                                <a:schemeClr val="bg1"/>
                              </a:solidFill>
                              <a:latin typeface="Cambria Math" charset="0"/>
                            </a:rPr>
                            <m:t>.</m:t>
                          </m:r>
                          <m:r>
                            <a:rPr lang="de-DE" i="1">
                              <a:solidFill>
                                <a:schemeClr val="bg1"/>
                              </a:solidFill>
                              <a:latin typeface="Cambria Math" panose="02040503050406030204" pitchFamily="18" charset="0"/>
                            </a:rPr>
                            <m:t>𝑐h𝑒𝑚</m:t>
                          </m:r>
                        </m:oMath>
                      </m:oMathPara>
                    </a14:m>
                    <a:endParaRPr lang="en-GB" dirty="0">
                      <a:solidFill>
                        <a:schemeClr val="bg1"/>
                      </a:solidFill>
                    </a:endParaRPr>
                  </a:p>
                </p:txBody>
              </p:sp>
            </mc:Choice>
            <mc:Fallback xmlns="">
              <p:sp>
                <p:nvSpPr>
                  <p:cNvPr id="201" name="TextBox 200">
                    <a:extLst>
                      <a:ext uri="{FF2B5EF4-FFF2-40B4-BE49-F238E27FC236}">
                        <a16:creationId xmlns:a16="http://schemas.microsoft.com/office/drawing/2014/main" id="{1AF3FF26-E659-A24B-8E0F-74BD569AEE1D}"/>
                      </a:ext>
                    </a:extLst>
                  </p:cNvPr>
                  <p:cNvSpPr txBox="1">
                    <a:spLocks noRot="1" noChangeAspect="1" noMove="1" noResize="1" noEditPoints="1" noAdjustHandles="1" noChangeArrowheads="1" noChangeShapeType="1" noTextEdit="1"/>
                  </p:cNvSpPr>
                  <p:nvPr/>
                </p:nvSpPr>
                <p:spPr>
                  <a:xfrm>
                    <a:off x="5383503" y="1640772"/>
                    <a:ext cx="1412165" cy="389513"/>
                  </a:xfrm>
                  <a:prstGeom prst="ellipse">
                    <a:avLst/>
                  </a:prstGeom>
                  <a:blipFill>
                    <a:blip r:embed="rId29"/>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2" name="TextBox 201">
                    <a:extLst>
                      <a:ext uri="{FF2B5EF4-FFF2-40B4-BE49-F238E27FC236}">
                        <a16:creationId xmlns:a16="http://schemas.microsoft.com/office/drawing/2014/main" id="{61838475-B0F0-CA42-85F5-6963EE0077DE}"/>
                      </a:ext>
                    </a:extLst>
                  </p:cNvPr>
                  <p:cNvSpPr txBox="1"/>
                  <p:nvPr/>
                </p:nvSpPr>
                <p:spPr>
                  <a:xfrm>
                    <a:off x="6542490" y="5156016"/>
                    <a:ext cx="1945221" cy="389513"/>
                  </a:xfrm>
                  <a:prstGeom prst="ellipse">
                    <a:avLst/>
                  </a:prstGeom>
                  <a:solidFill>
                    <a:schemeClr val="accent6"/>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i="1" smtClean="0">
                              <a:solidFill>
                                <a:schemeClr val="bg1"/>
                              </a:solidFill>
                              <a:latin typeface="Cambria Math" charset="0"/>
                            </a:rPr>
                            <m:t>𝑇𝑟𝑒𝑎𝑡</m:t>
                          </m:r>
                          <m:r>
                            <m:rPr>
                              <m:nor/>
                            </m:rPr>
                            <a:rPr lang="en-GB">
                              <a:solidFill>
                                <a:schemeClr val="bg1"/>
                              </a:solidFill>
                              <a:latin typeface="Cambria Math" charset="0"/>
                            </a:rPr>
                            <m:t>.</m:t>
                          </m:r>
                          <m:r>
                            <a:rPr lang="en-GB" i="1" smtClean="0">
                              <a:solidFill>
                                <a:schemeClr val="bg1"/>
                              </a:solidFill>
                              <a:latin typeface="Cambria Math" charset="0"/>
                            </a:rPr>
                            <m:t>𝑒𝑣𝑒</m:t>
                          </m:r>
                          <m:r>
                            <m:rPr>
                              <m:nor/>
                            </m:rPr>
                            <a:rPr lang="en-GB">
                              <a:solidFill>
                                <a:schemeClr val="bg1"/>
                              </a:solidFill>
                              <a:latin typeface="Cambria Math" charset="0"/>
                            </a:rPr>
                            <m:t>.</m:t>
                          </m:r>
                          <m:sSub>
                            <m:sSubPr>
                              <m:ctrlPr>
                                <a:rPr lang="en-GB" i="1">
                                  <a:solidFill>
                                    <a:schemeClr val="bg1"/>
                                  </a:solidFill>
                                  <a:latin typeface="Cambria Math" panose="02040503050406030204" pitchFamily="18" charset="0"/>
                                </a:rPr>
                              </m:ctrlPr>
                            </m:sSubPr>
                            <m:e>
                              <m:r>
                                <a:rPr lang="en-GB" i="1">
                                  <a:solidFill>
                                    <a:schemeClr val="bg1"/>
                                  </a:solidFill>
                                  <a:latin typeface="Cambria Math" panose="02040503050406030204" pitchFamily="18" charset="0"/>
                                </a:rPr>
                                <m:t>𝑚</m:t>
                              </m:r>
                            </m:e>
                            <m:sub>
                              <m:r>
                                <a:rPr lang="en-GB" i="1">
                                  <a:solidFill>
                                    <a:schemeClr val="bg1"/>
                                  </a:solidFill>
                                  <a:latin typeface="Cambria Math" charset="0"/>
                                </a:rPr>
                                <m:t>2</m:t>
                              </m:r>
                            </m:sub>
                          </m:sSub>
                        </m:oMath>
                      </m:oMathPara>
                    </a14:m>
                    <a:endParaRPr lang="en-GB" dirty="0">
                      <a:solidFill>
                        <a:schemeClr val="bg1"/>
                      </a:solidFill>
                    </a:endParaRPr>
                  </a:p>
                </p:txBody>
              </p:sp>
            </mc:Choice>
            <mc:Fallback xmlns="">
              <p:sp>
                <p:nvSpPr>
                  <p:cNvPr id="202" name="TextBox 201">
                    <a:extLst>
                      <a:ext uri="{FF2B5EF4-FFF2-40B4-BE49-F238E27FC236}">
                        <a16:creationId xmlns:a16="http://schemas.microsoft.com/office/drawing/2014/main" id="{61838475-B0F0-CA42-85F5-6963EE0077DE}"/>
                      </a:ext>
                    </a:extLst>
                  </p:cNvPr>
                  <p:cNvSpPr txBox="1">
                    <a:spLocks noRot="1" noChangeAspect="1" noMove="1" noResize="1" noEditPoints="1" noAdjustHandles="1" noChangeArrowheads="1" noChangeShapeType="1" noTextEdit="1"/>
                  </p:cNvSpPr>
                  <p:nvPr/>
                </p:nvSpPr>
                <p:spPr>
                  <a:xfrm>
                    <a:off x="6542490" y="5156016"/>
                    <a:ext cx="1945221" cy="389513"/>
                  </a:xfrm>
                  <a:prstGeom prst="ellipse">
                    <a:avLst/>
                  </a:prstGeom>
                  <a:blipFill>
                    <a:blip r:embed="rId30"/>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3" name="TextBox 202">
                    <a:extLst>
                      <a:ext uri="{FF2B5EF4-FFF2-40B4-BE49-F238E27FC236}">
                        <a16:creationId xmlns:a16="http://schemas.microsoft.com/office/drawing/2014/main" id="{6CA1FAC2-2373-4B42-B9EE-22A6BB9C3ED9}"/>
                      </a:ext>
                    </a:extLst>
                  </p:cNvPr>
                  <p:cNvSpPr txBox="1"/>
                  <p:nvPr/>
                </p:nvSpPr>
                <p:spPr>
                  <a:xfrm>
                    <a:off x="5418162" y="4471115"/>
                    <a:ext cx="1937738" cy="389513"/>
                  </a:xfrm>
                  <a:prstGeom prst="ellipse">
                    <a:avLst/>
                  </a:prstGeom>
                  <a:solidFill>
                    <a:schemeClr val="accent6"/>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i="1" smtClean="0">
                              <a:solidFill>
                                <a:schemeClr val="bg1"/>
                              </a:solidFill>
                              <a:latin typeface="Cambria Math" charset="0"/>
                            </a:rPr>
                            <m:t>𝑇𝑟𝑒𝑎𝑡</m:t>
                          </m:r>
                          <m:r>
                            <m:rPr>
                              <m:nor/>
                            </m:rPr>
                            <a:rPr lang="en-GB">
                              <a:solidFill>
                                <a:schemeClr val="bg1"/>
                              </a:solidFill>
                              <a:latin typeface="Cambria Math" charset="0"/>
                            </a:rPr>
                            <m:t>.</m:t>
                          </m:r>
                          <m:r>
                            <a:rPr lang="en-GB" i="1" smtClean="0">
                              <a:solidFill>
                                <a:schemeClr val="bg1"/>
                              </a:solidFill>
                              <a:latin typeface="Cambria Math" charset="0"/>
                            </a:rPr>
                            <m:t>𝑒𝑣𝑒</m:t>
                          </m:r>
                          <m:r>
                            <m:rPr>
                              <m:nor/>
                            </m:rPr>
                            <a:rPr lang="en-GB">
                              <a:solidFill>
                                <a:schemeClr val="bg1"/>
                              </a:solidFill>
                              <a:latin typeface="Cambria Math" charset="0"/>
                            </a:rPr>
                            <m:t>.</m:t>
                          </m:r>
                          <m:sSub>
                            <m:sSubPr>
                              <m:ctrlPr>
                                <a:rPr lang="en-GB" i="1">
                                  <a:solidFill>
                                    <a:schemeClr val="bg1"/>
                                  </a:solidFill>
                                  <a:latin typeface="Cambria Math" panose="02040503050406030204" pitchFamily="18" charset="0"/>
                                </a:rPr>
                              </m:ctrlPr>
                            </m:sSubPr>
                            <m:e>
                              <m:r>
                                <a:rPr lang="en-GB" i="1">
                                  <a:solidFill>
                                    <a:schemeClr val="bg1"/>
                                  </a:solidFill>
                                  <a:latin typeface="Cambria Math" panose="02040503050406030204" pitchFamily="18" charset="0"/>
                                </a:rPr>
                                <m:t>𝑚</m:t>
                              </m:r>
                            </m:e>
                            <m:sub>
                              <m:r>
                                <a:rPr lang="en-GB" i="1">
                                  <a:solidFill>
                                    <a:schemeClr val="bg1"/>
                                  </a:solidFill>
                                  <a:latin typeface="Cambria Math" charset="0"/>
                                </a:rPr>
                                <m:t>1</m:t>
                              </m:r>
                            </m:sub>
                          </m:sSub>
                        </m:oMath>
                      </m:oMathPara>
                    </a14:m>
                    <a:endParaRPr lang="en-GB" dirty="0">
                      <a:solidFill>
                        <a:schemeClr val="bg1"/>
                      </a:solidFill>
                    </a:endParaRPr>
                  </a:p>
                </p:txBody>
              </p:sp>
            </mc:Choice>
            <mc:Fallback xmlns="">
              <p:sp>
                <p:nvSpPr>
                  <p:cNvPr id="203" name="TextBox 202">
                    <a:extLst>
                      <a:ext uri="{FF2B5EF4-FFF2-40B4-BE49-F238E27FC236}">
                        <a16:creationId xmlns:a16="http://schemas.microsoft.com/office/drawing/2014/main" id="{6CA1FAC2-2373-4B42-B9EE-22A6BB9C3ED9}"/>
                      </a:ext>
                    </a:extLst>
                  </p:cNvPr>
                  <p:cNvSpPr txBox="1">
                    <a:spLocks noRot="1" noChangeAspect="1" noMove="1" noResize="1" noEditPoints="1" noAdjustHandles="1" noChangeArrowheads="1" noChangeShapeType="1" noTextEdit="1"/>
                  </p:cNvSpPr>
                  <p:nvPr/>
                </p:nvSpPr>
                <p:spPr>
                  <a:xfrm>
                    <a:off x="5418162" y="4471115"/>
                    <a:ext cx="1937738" cy="389513"/>
                  </a:xfrm>
                  <a:prstGeom prst="ellipse">
                    <a:avLst/>
                  </a:prstGeom>
                  <a:blipFill>
                    <a:blip r:embed="rId31"/>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4" name="TextBox 203">
                    <a:extLst>
                      <a:ext uri="{FF2B5EF4-FFF2-40B4-BE49-F238E27FC236}">
                        <a16:creationId xmlns:a16="http://schemas.microsoft.com/office/drawing/2014/main" id="{BD93E158-C80A-F54B-A405-537AF21702A3}"/>
                      </a:ext>
                    </a:extLst>
                  </p:cNvPr>
                  <p:cNvSpPr txBox="1"/>
                  <p:nvPr/>
                </p:nvSpPr>
                <p:spPr>
                  <a:xfrm>
                    <a:off x="5710260" y="3473054"/>
                    <a:ext cx="758649" cy="389513"/>
                  </a:xfrm>
                  <a:prstGeom prst="ellipse">
                    <a:avLst/>
                  </a:prstGeom>
                  <a:solidFill>
                    <a:srgbClr val="FFC000"/>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i="1" smtClean="0">
                              <a:solidFill>
                                <a:schemeClr val="bg1"/>
                              </a:solidFill>
                              <a:latin typeface="Cambria Math" charset="0"/>
                            </a:rPr>
                            <m:t>𝐸𝑝𝑖𝑑</m:t>
                          </m:r>
                        </m:oMath>
                      </m:oMathPara>
                    </a14:m>
                    <a:endParaRPr lang="en-GB" dirty="0">
                      <a:solidFill>
                        <a:schemeClr val="bg1"/>
                      </a:solidFill>
                    </a:endParaRPr>
                  </a:p>
                </p:txBody>
              </p:sp>
            </mc:Choice>
            <mc:Fallback xmlns="">
              <p:sp>
                <p:nvSpPr>
                  <p:cNvPr id="204" name="TextBox 203">
                    <a:extLst>
                      <a:ext uri="{FF2B5EF4-FFF2-40B4-BE49-F238E27FC236}">
                        <a16:creationId xmlns:a16="http://schemas.microsoft.com/office/drawing/2014/main" id="{BD93E158-C80A-F54B-A405-537AF21702A3}"/>
                      </a:ext>
                    </a:extLst>
                  </p:cNvPr>
                  <p:cNvSpPr txBox="1">
                    <a:spLocks noRot="1" noChangeAspect="1" noMove="1" noResize="1" noEditPoints="1" noAdjustHandles="1" noChangeArrowheads="1" noChangeShapeType="1" noTextEdit="1"/>
                  </p:cNvSpPr>
                  <p:nvPr/>
                </p:nvSpPr>
                <p:spPr>
                  <a:xfrm>
                    <a:off x="5710260" y="3473054"/>
                    <a:ext cx="758649" cy="389513"/>
                  </a:xfrm>
                  <a:prstGeom prst="ellipse">
                    <a:avLst/>
                  </a:prstGeom>
                  <a:blipFill>
                    <a:blip r:embed="rId32"/>
                    <a:stretch>
                      <a:fillRect b="-6061"/>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5" name="TextBox 204">
                    <a:extLst>
                      <a:ext uri="{FF2B5EF4-FFF2-40B4-BE49-F238E27FC236}">
                        <a16:creationId xmlns:a16="http://schemas.microsoft.com/office/drawing/2014/main" id="{52357D46-525C-CB4E-9CEE-9A9BB775479D}"/>
                      </a:ext>
                    </a:extLst>
                  </p:cNvPr>
                  <p:cNvSpPr txBox="1"/>
                  <p:nvPr/>
                </p:nvSpPr>
                <p:spPr>
                  <a:xfrm>
                    <a:off x="5478200" y="4944528"/>
                    <a:ext cx="1246893" cy="389513"/>
                  </a:xfrm>
                  <a:prstGeom prst="ellipse">
                    <a:avLst/>
                  </a:prstGeom>
                  <a:solidFill>
                    <a:schemeClr val="tx1"/>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i="1" smtClean="0">
                              <a:solidFill>
                                <a:schemeClr val="bg1"/>
                              </a:solidFill>
                              <a:latin typeface="Cambria Math" charset="0"/>
                            </a:rPr>
                            <m:t>𝑆𝑖𝑐𝑘</m:t>
                          </m:r>
                          <m:r>
                            <m:rPr>
                              <m:nor/>
                            </m:rPr>
                            <a:rPr lang="en-GB">
                              <a:solidFill>
                                <a:schemeClr val="bg1"/>
                              </a:solidFill>
                              <a:latin typeface="Cambria Math" charset="0"/>
                            </a:rPr>
                            <m:t>.</m:t>
                          </m:r>
                          <m:r>
                            <a:rPr lang="en-GB" i="1" smtClean="0">
                              <a:solidFill>
                                <a:schemeClr val="bg1"/>
                              </a:solidFill>
                              <a:latin typeface="Cambria Math" charset="0"/>
                            </a:rPr>
                            <m:t>𝑒𝑣𝑒</m:t>
                          </m:r>
                        </m:oMath>
                      </m:oMathPara>
                    </a14:m>
                    <a:endParaRPr lang="en-GB" dirty="0">
                      <a:solidFill>
                        <a:schemeClr val="bg1"/>
                      </a:solidFill>
                    </a:endParaRPr>
                  </a:p>
                </p:txBody>
              </p:sp>
            </mc:Choice>
            <mc:Fallback xmlns="">
              <p:sp>
                <p:nvSpPr>
                  <p:cNvPr id="205" name="TextBox 204">
                    <a:extLst>
                      <a:ext uri="{FF2B5EF4-FFF2-40B4-BE49-F238E27FC236}">
                        <a16:creationId xmlns:a16="http://schemas.microsoft.com/office/drawing/2014/main" id="{52357D46-525C-CB4E-9CEE-9A9BB775479D}"/>
                      </a:ext>
                    </a:extLst>
                  </p:cNvPr>
                  <p:cNvSpPr txBox="1">
                    <a:spLocks noRot="1" noChangeAspect="1" noMove="1" noResize="1" noEditPoints="1" noAdjustHandles="1" noChangeArrowheads="1" noChangeShapeType="1" noTextEdit="1"/>
                  </p:cNvSpPr>
                  <p:nvPr/>
                </p:nvSpPr>
                <p:spPr>
                  <a:xfrm>
                    <a:off x="5478200" y="4944528"/>
                    <a:ext cx="1246893" cy="389513"/>
                  </a:xfrm>
                  <a:prstGeom prst="ellipse">
                    <a:avLst/>
                  </a:prstGeom>
                  <a:blipFill>
                    <a:blip r:embed="rId33"/>
                    <a:stretch>
                      <a:fillRect/>
                    </a:stretch>
                  </a:blipFill>
                  <a:ln>
                    <a:solidFill>
                      <a:schemeClr val="tx1"/>
                    </a:solidFill>
                  </a:ln>
                </p:spPr>
                <p:txBody>
                  <a:bodyPr/>
                  <a:lstStyle/>
                  <a:p>
                    <a:r>
                      <a:rPr lang="en-GB">
                        <a:noFill/>
                      </a:rPr>
                      <a:t> </a:t>
                    </a:r>
                  </a:p>
                </p:txBody>
              </p:sp>
            </mc:Fallback>
          </mc:AlternateContent>
          <p:cxnSp>
            <p:nvCxnSpPr>
              <p:cNvPr id="206" name="Straight Connector 205">
                <a:extLst>
                  <a:ext uri="{FF2B5EF4-FFF2-40B4-BE49-F238E27FC236}">
                    <a16:creationId xmlns:a16="http://schemas.microsoft.com/office/drawing/2014/main" id="{29FDAA17-DDDF-B945-973C-B5F0D162F433}"/>
                  </a:ext>
                </a:extLst>
              </p:cNvPr>
              <p:cNvCxnSpPr>
                <a:cxnSpLocks/>
                <a:stCxn id="222" idx="2"/>
                <a:endCxn id="205" idx="2"/>
              </p:cNvCxnSpPr>
              <p:nvPr/>
            </p:nvCxnSpPr>
            <p:spPr>
              <a:xfrm>
                <a:off x="4754734" y="4737872"/>
                <a:ext cx="723466" cy="4014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0573F2EA-1A90-3A4E-9A04-D7EDDB50D906}"/>
                  </a:ext>
                </a:extLst>
              </p:cNvPr>
              <p:cNvCxnSpPr>
                <a:cxnSpLocks/>
                <a:stCxn id="204" idx="0"/>
                <a:endCxn id="224" idx="2"/>
              </p:cNvCxnSpPr>
              <p:nvPr/>
            </p:nvCxnSpPr>
            <p:spPr>
              <a:xfrm flipH="1" flipV="1">
                <a:off x="5942305" y="2928673"/>
                <a:ext cx="147280" cy="544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id="{22ECCBA4-8501-3843-AAE8-918A113F1403}"/>
                  </a:ext>
                </a:extLst>
              </p:cNvPr>
              <p:cNvCxnSpPr>
                <a:cxnSpLocks/>
                <a:stCxn id="210" idx="1"/>
                <a:endCxn id="204" idx="6"/>
              </p:cNvCxnSpPr>
              <p:nvPr/>
            </p:nvCxnSpPr>
            <p:spPr>
              <a:xfrm flipH="1">
                <a:off x="6468909" y="3667811"/>
                <a:ext cx="55988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9" name="Group 208">
                <a:extLst>
                  <a:ext uri="{FF2B5EF4-FFF2-40B4-BE49-F238E27FC236}">
                    <a16:creationId xmlns:a16="http://schemas.microsoft.com/office/drawing/2014/main" id="{3BC4DB99-6F1F-E046-899C-F93B5ABB5BDB}"/>
                  </a:ext>
                </a:extLst>
              </p:cNvPr>
              <p:cNvGrpSpPr/>
              <p:nvPr/>
            </p:nvGrpSpPr>
            <p:grpSpPr>
              <a:xfrm>
                <a:off x="7005769" y="3379583"/>
                <a:ext cx="190052" cy="360228"/>
                <a:chOff x="7005769" y="3379583"/>
                <a:chExt cx="190052" cy="360228"/>
              </a:xfrm>
            </p:grpSpPr>
            <p:sp>
              <p:nvSpPr>
                <p:cNvPr id="210" name="Rectangle 209">
                  <a:extLst>
                    <a:ext uri="{FF2B5EF4-FFF2-40B4-BE49-F238E27FC236}">
                      <a16:creationId xmlns:a16="http://schemas.microsoft.com/office/drawing/2014/main" id="{42AF7789-60AA-2143-96AD-71EE00D42653}"/>
                    </a:ext>
                  </a:extLst>
                </p:cNvPr>
                <p:cNvSpPr/>
                <p:nvPr/>
              </p:nvSpPr>
              <p:spPr>
                <a:xfrm>
                  <a:off x="7028795" y="3595811"/>
                  <a:ext cx="144000" cy="14400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mc:AlternateContent xmlns:mc="http://schemas.openxmlformats.org/markup-compatibility/2006" xmlns:a14="http://schemas.microsoft.com/office/drawing/2010/main">
              <mc:Choice Requires="a14">
                <p:sp>
                  <p:nvSpPr>
                    <p:cNvPr id="211" name="TextBox 210">
                      <a:extLst>
                        <a:ext uri="{FF2B5EF4-FFF2-40B4-BE49-F238E27FC236}">
                          <a16:creationId xmlns:a16="http://schemas.microsoft.com/office/drawing/2014/main" id="{8F07D078-2A77-E543-85FF-51E86BF4CB4B}"/>
                        </a:ext>
                      </a:extLst>
                    </p:cNvPr>
                    <p:cNvSpPr txBox="1"/>
                    <p:nvPr/>
                  </p:nvSpPr>
                  <p:spPr>
                    <a:xfrm>
                      <a:off x="7005769" y="3379583"/>
                      <a:ext cx="190052" cy="215444"/>
                    </a:xfrm>
                    <a:prstGeom prst="rect">
                      <a:avLst/>
                    </a:prstGeom>
                    <a:noFill/>
                  </p:spPr>
                  <p:txBody>
                    <a:bodyPr wrap="squar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i="1" smtClean="0">
                                    <a:solidFill>
                                      <a:schemeClr val="tx1"/>
                                    </a:solidFill>
                                    <a:latin typeface="Cambria Math" panose="02040503050406030204" pitchFamily="18" charset="0"/>
                                  </a:rPr>
                                </m:ctrlPr>
                              </m:sSubPr>
                              <m:e>
                                <m:r>
                                  <a:rPr lang="de-DE" sz="1400" i="1">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0</m:t>
                                </m:r>
                              </m:sub>
                            </m:sSub>
                          </m:oMath>
                        </m:oMathPara>
                      </a14:m>
                      <a:endParaRPr lang="en-GB" sz="1400" dirty="0">
                        <a:solidFill>
                          <a:schemeClr val="tx1"/>
                        </a:solidFill>
                      </a:endParaRPr>
                    </a:p>
                  </p:txBody>
                </p:sp>
              </mc:Choice>
              <mc:Fallback xmlns="">
                <p:sp>
                  <p:nvSpPr>
                    <p:cNvPr id="179" name="TextBox 178">
                      <a:extLst>
                        <a:ext uri="{FF2B5EF4-FFF2-40B4-BE49-F238E27FC236}">
                          <a16:creationId xmlns:a16="http://schemas.microsoft.com/office/drawing/2014/main" id="{0BFFA5F9-8435-A042-B22C-519B84C0191F}"/>
                        </a:ext>
                      </a:extLst>
                    </p:cNvPr>
                    <p:cNvSpPr txBox="1">
                      <a:spLocks noRot="1" noChangeAspect="1" noMove="1" noResize="1" noEditPoints="1" noAdjustHandles="1" noChangeArrowheads="1" noChangeShapeType="1" noTextEdit="1"/>
                    </p:cNvSpPr>
                    <p:nvPr/>
                  </p:nvSpPr>
                  <p:spPr>
                    <a:xfrm>
                      <a:off x="7005769" y="3379583"/>
                      <a:ext cx="190052" cy="215444"/>
                    </a:xfrm>
                    <a:prstGeom prst="rect">
                      <a:avLst/>
                    </a:prstGeom>
                    <a:blipFill>
                      <a:blip r:embed="rId6"/>
                      <a:stretch>
                        <a:fillRect l="-53333" b="-27778"/>
                      </a:stretch>
                    </a:blipFill>
                  </p:spPr>
                  <p:txBody>
                    <a:bodyPr/>
                    <a:lstStyle/>
                    <a:p>
                      <a:r>
                        <a:rPr lang="en-GB">
                          <a:noFill/>
                        </a:rPr>
                        <a:t> </a:t>
                      </a:r>
                    </a:p>
                  </p:txBody>
                </p:sp>
              </mc:Fallback>
            </mc:AlternateContent>
          </p:grpSp>
        </p:grpSp>
      </p:grpSp>
    </p:spTree>
    <p:extLst>
      <p:ext uri="{BB962C8B-B14F-4D97-AF65-F5344CB8AC3E}">
        <p14:creationId xmlns:p14="http://schemas.microsoft.com/office/powerpoint/2010/main" val="8033130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Compression</a:t>
            </a:r>
          </a:p>
        </p:txBody>
      </p:sp>
      <p:sp>
        <p:nvSpPr>
          <p:cNvPr id="3" name="Content Placeholder 2">
            <a:extLst>
              <a:ext uri="{FF2B5EF4-FFF2-40B4-BE49-F238E27FC236}">
                <a16:creationId xmlns:a16="http://schemas.microsoft.com/office/drawing/2014/main" id="{91D06D53-1D12-4C43-A648-804168DED32D}"/>
              </a:ext>
            </a:extLst>
          </p:cNvPr>
          <p:cNvSpPr>
            <a:spLocks noGrp="1"/>
          </p:cNvSpPr>
          <p:nvPr>
            <p:ph idx="1"/>
          </p:nvPr>
        </p:nvSpPr>
        <p:spPr>
          <a:xfrm>
            <a:off x="359626" y="1665066"/>
            <a:ext cx="4835524" cy="4240848"/>
          </a:xfrm>
        </p:spPr>
        <p:txBody>
          <a:bodyPr/>
          <a:lstStyle/>
          <a:p>
            <a:r>
              <a:rPr lang="en-GB" dirty="0"/>
              <a:t>Compressed graph*</a:t>
            </a:r>
          </a:p>
          <a:p>
            <a:pPr lvl="2">
              <a:buFont typeface="System Font Regular"/>
              <a:buChar char="*"/>
            </a:pPr>
            <a:r>
              <a:rPr lang="en-GB" dirty="0"/>
              <a:t>Colour passing algorithm does not introduce logical variables </a:t>
            </a:r>
            <a:br>
              <a:rPr lang="en-GB" dirty="0"/>
            </a:br>
            <a:r>
              <a:rPr lang="en-GB" dirty="0"/>
              <a:t>➝ additional work necessary</a:t>
            </a:r>
          </a:p>
        </p:txBody>
      </p:sp>
      <p:sp>
        <p:nvSpPr>
          <p:cNvPr id="4" name="Date Placeholder 3">
            <a:extLst>
              <a:ext uri="{FF2B5EF4-FFF2-40B4-BE49-F238E27FC236}">
                <a16:creationId xmlns:a16="http://schemas.microsoft.com/office/drawing/2014/main" id="{28A217D3-F209-C946-8F8F-C9BFE94296DE}"/>
              </a:ext>
            </a:extLst>
          </p:cNvPr>
          <p:cNvSpPr>
            <a:spLocks noGrp="1"/>
          </p:cNvSpPr>
          <p:nvPr>
            <p:ph type="dt" sz="half" idx="2"/>
          </p:nvPr>
        </p:nvSpPr>
        <p:spPr/>
        <p:txBody>
          <a:bodyPr/>
          <a:lstStyle/>
          <a:p>
            <a:r>
              <a:rPr lang="en-GB"/>
              <a:t>Lifted Learning</a:t>
            </a:r>
            <a:endParaRPr lang="en-US" dirty="0"/>
          </a:p>
        </p:txBody>
      </p:sp>
      <p:sp>
        <p:nvSpPr>
          <p:cNvPr id="6" name="Footer Placeholder 5">
            <a:extLst>
              <a:ext uri="{FF2B5EF4-FFF2-40B4-BE49-F238E27FC236}">
                <a16:creationId xmlns:a16="http://schemas.microsoft.com/office/drawing/2014/main" id="{F91098F5-35C5-4946-8BA1-E7FE393164A0}"/>
              </a:ext>
            </a:extLst>
          </p:cNvPr>
          <p:cNvSpPr>
            <a:spLocks noGrp="1"/>
          </p:cNvSpPr>
          <p:nvPr>
            <p:ph type="ftr" sz="quarter" idx="3"/>
          </p:nvPr>
        </p:nvSpPr>
        <p:spPr/>
        <p:txBody>
          <a:bodyPr/>
          <a:lstStyle/>
          <a:p>
            <a:r>
              <a:rPr lang="en-GB"/>
              <a:t>T. Braun - StaRAI</a:t>
            </a:r>
          </a:p>
        </p:txBody>
      </p:sp>
      <p:sp>
        <p:nvSpPr>
          <p:cNvPr id="5" name="Slide Number Placeholder 4">
            <a:extLst>
              <a:ext uri="{FF2B5EF4-FFF2-40B4-BE49-F238E27FC236}">
                <a16:creationId xmlns:a16="http://schemas.microsoft.com/office/drawing/2014/main" id="{F59D918D-E942-F542-9CA4-7900EDFE9B7E}"/>
              </a:ext>
            </a:extLst>
          </p:cNvPr>
          <p:cNvSpPr>
            <a:spLocks noGrp="1"/>
          </p:cNvSpPr>
          <p:nvPr>
            <p:ph type="sldNum" sz="quarter" idx="4"/>
          </p:nvPr>
        </p:nvSpPr>
        <p:spPr/>
        <p:txBody>
          <a:bodyPr/>
          <a:lstStyle/>
          <a:p>
            <a:fld id="{67C9959E-8E6B-B04C-9955-EA096F41CA7A}" type="slidenum">
              <a:rPr lang="en-GB" smtClean="0"/>
              <a:t>37</a:t>
            </a:fld>
            <a:endParaRPr lang="en-GB"/>
          </a:p>
        </p:txBody>
      </p:sp>
      <p:grpSp>
        <p:nvGrpSpPr>
          <p:cNvPr id="198" name="Group 197">
            <a:extLst>
              <a:ext uri="{FF2B5EF4-FFF2-40B4-BE49-F238E27FC236}">
                <a16:creationId xmlns:a16="http://schemas.microsoft.com/office/drawing/2014/main" id="{DD4F0547-3585-554B-BB00-C50A42673E66}"/>
              </a:ext>
            </a:extLst>
          </p:cNvPr>
          <p:cNvGrpSpPr/>
          <p:nvPr/>
        </p:nvGrpSpPr>
        <p:grpSpPr>
          <a:xfrm>
            <a:off x="209224" y="1990370"/>
            <a:ext cx="11821809" cy="3904757"/>
            <a:chOff x="209224" y="1990370"/>
            <a:chExt cx="11821809" cy="3904757"/>
          </a:xfrm>
        </p:grpSpPr>
        <p:grpSp>
          <p:nvGrpSpPr>
            <p:cNvPr id="199" name="Group 198">
              <a:extLst>
                <a:ext uri="{FF2B5EF4-FFF2-40B4-BE49-F238E27FC236}">
                  <a16:creationId xmlns:a16="http://schemas.microsoft.com/office/drawing/2014/main" id="{42ED2CC7-479A-684C-A40F-13E4AF2F0B1A}"/>
                </a:ext>
              </a:extLst>
            </p:cNvPr>
            <p:cNvGrpSpPr/>
            <p:nvPr/>
          </p:nvGrpSpPr>
          <p:grpSpPr>
            <a:xfrm>
              <a:off x="209224" y="3816604"/>
              <a:ext cx="5606387" cy="2078523"/>
              <a:chOff x="214975" y="3467006"/>
              <a:chExt cx="5606387" cy="2078523"/>
            </a:xfrm>
          </p:grpSpPr>
          <p:cxnSp>
            <p:nvCxnSpPr>
              <p:cNvPr id="279" name="Straight Connector 278">
                <a:extLst>
                  <a:ext uri="{FF2B5EF4-FFF2-40B4-BE49-F238E27FC236}">
                    <a16:creationId xmlns:a16="http://schemas.microsoft.com/office/drawing/2014/main" id="{BD73371A-0BE4-344A-8937-CCF63461C9FE}"/>
                  </a:ext>
                </a:extLst>
              </p:cNvPr>
              <p:cNvCxnSpPr>
                <a:cxnSpLocks/>
                <a:stCxn id="287" idx="0"/>
                <a:endCxn id="299" idx="2"/>
              </p:cNvCxnSpPr>
              <p:nvPr/>
            </p:nvCxnSpPr>
            <p:spPr>
              <a:xfrm flipV="1">
                <a:off x="1119060" y="3861424"/>
                <a:ext cx="537714" cy="4561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0" name="Straight Connector 279">
                <a:extLst>
                  <a:ext uri="{FF2B5EF4-FFF2-40B4-BE49-F238E27FC236}">
                    <a16:creationId xmlns:a16="http://schemas.microsoft.com/office/drawing/2014/main" id="{89549079-8120-374B-A9E7-2DCFF21BC4F8}"/>
                  </a:ext>
                </a:extLst>
              </p:cNvPr>
              <p:cNvCxnSpPr>
                <a:cxnSpLocks/>
                <a:stCxn id="289" idx="2"/>
                <a:endCxn id="297" idx="3"/>
              </p:cNvCxnSpPr>
              <p:nvPr/>
            </p:nvCxnSpPr>
            <p:spPr>
              <a:xfrm flipH="1" flipV="1">
                <a:off x="2265050" y="4124451"/>
                <a:ext cx="96393" cy="1412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81" name="Group 280">
                <a:extLst>
                  <a:ext uri="{FF2B5EF4-FFF2-40B4-BE49-F238E27FC236}">
                    <a16:creationId xmlns:a16="http://schemas.microsoft.com/office/drawing/2014/main" id="{DD4BA1CA-FE92-CA47-A124-806F62FD42E0}"/>
                  </a:ext>
                </a:extLst>
              </p:cNvPr>
              <p:cNvGrpSpPr/>
              <p:nvPr/>
            </p:nvGrpSpPr>
            <p:grpSpPr>
              <a:xfrm>
                <a:off x="1559665" y="3467006"/>
                <a:ext cx="194219" cy="394418"/>
                <a:chOff x="5586931" y="4487402"/>
                <a:chExt cx="194219" cy="394418"/>
              </a:xfrm>
            </p:grpSpPr>
            <p:sp>
              <p:nvSpPr>
                <p:cNvPr id="299" name="Rectangle 298">
                  <a:extLst>
                    <a:ext uri="{FF2B5EF4-FFF2-40B4-BE49-F238E27FC236}">
                      <a16:creationId xmlns:a16="http://schemas.microsoft.com/office/drawing/2014/main" id="{8A5F5378-FDBC-B749-B495-488361A4764A}"/>
                    </a:ext>
                  </a:extLst>
                </p:cNvPr>
                <p:cNvSpPr/>
                <p:nvPr/>
              </p:nvSpPr>
              <p:spPr>
                <a:xfrm>
                  <a:off x="5612040" y="4737820"/>
                  <a:ext cx="144000" cy="14400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GB" sz="1400">
                    <a:solidFill>
                      <a:schemeClr val="tx1"/>
                    </a:solidFill>
                  </a:endParaRPr>
                </a:p>
              </p:txBody>
            </p:sp>
            <mc:AlternateContent xmlns:mc="http://schemas.openxmlformats.org/markup-compatibility/2006" xmlns:a14="http://schemas.microsoft.com/office/drawing/2010/main">
              <mc:Choice Requires="a14">
                <p:sp>
                  <p:nvSpPr>
                    <p:cNvPr id="300" name="TextBox 299">
                      <a:extLst>
                        <a:ext uri="{FF2B5EF4-FFF2-40B4-BE49-F238E27FC236}">
                          <a16:creationId xmlns:a16="http://schemas.microsoft.com/office/drawing/2014/main" id="{D096E4B8-C353-B240-929B-DFD063E9F7FE}"/>
                        </a:ext>
                      </a:extLst>
                    </p:cNvPr>
                    <p:cNvSpPr txBox="1"/>
                    <p:nvPr/>
                  </p:nvSpPr>
                  <p:spPr>
                    <a:xfrm>
                      <a:off x="5586931" y="4487402"/>
                      <a:ext cx="194219"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2</m:t>
                                </m:r>
                              </m:sub>
                            </m:sSub>
                          </m:oMath>
                        </m:oMathPara>
                      </a14:m>
                      <a:endParaRPr lang="en-GB" sz="1400" dirty="0">
                        <a:solidFill>
                          <a:schemeClr val="tx1"/>
                        </a:solidFill>
                      </a:endParaRPr>
                    </a:p>
                  </p:txBody>
                </p:sp>
              </mc:Choice>
              <mc:Fallback xmlns="">
                <p:sp>
                  <p:nvSpPr>
                    <p:cNvPr id="90" name="TextBox 89">
                      <a:extLst>
                        <a:ext uri="{FF2B5EF4-FFF2-40B4-BE49-F238E27FC236}">
                          <a16:creationId xmlns:a16="http://schemas.microsoft.com/office/drawing/2014/main" id="{D271EBF1-B10C-A446-9786-1314BB9DC53B}"/>
                        </a:ext>
                      </a:extLst>
                    </p:cNvPr>
                    <p:cNvSpPr txBox="1">
                      <a:spLocks noRot="1" noChangeAspect="1" noMove="1" noResize="1" noEditPoints="1" noAdjustHandles="1" noChangeArrowheads="1" noChangeShapeType="1" noTextEdit="1"/>
                    </p:cNvSpPr>
                    <p:nvPr/>
                  </p:nvSpPr>
                  <p:spPr>
                    <a:xfrm>
                      <a:off x="5586931" y="4487402"/>
                      <a:ext cx="194219" cy="215444"/>
                    </a:xfrm>
                    <a:prstGeom prst="rect">
                      <a:avLst/>
                    </a:prstGeom>
                    <a:blipFill>
                      <a:blip r:embed="rId4"/>
                      <a:stretch>
                        <a:fillRect l="-37500" b="-27778"/>
                      </a:stretch>
                    </a:blipFill>
                  </p:spPr>
                  <p:txBody>
                    <a:bodyPr/>
                    <a:lstStyle/>
                    <a:p>
                      <a:r>
                        <a:rPr lang="en-GB">
                          <a:noFill/>
                        </a:rPr>
                        <a:t> </a:t>
                      </a:r>
                    </a:p>
                  </p:txBody>
                </p:sp>
              </mc:Fallback>
            </mc:AlternateContent>
          </p:grpSp>
          <p:grpSp>
            <p:nvGrpSpPr>
              <p:cNvPr id="282" name="Group 281">
                <a:extLst>
                  <a:ext uri="{FF2B5EF4-FFF2-40B4-BE49-F238E27FC236}">
                    <a16:creationId xmlns:a16="http://schemas.microsoft.com/office/drawing/2014/main" id="{0A6CBC56-9B0D-2143-856A-6A7A575FB14D}"/>
                  </a:ext>
                </a:extLst>
              </p:cNvPr>
              <p:cNvGrpSpPr/>
              <p:nvPr/>
            </p:nvGrpSpPr>
            <p:grpSpPr>
              <a:xfrm>
                <a:off x="2095941" y="3818510"/>
                <a:ext cx="194219" cy="377941"/>
                <a:chOff x="5974097" y="4505546"/>
                <a:chExt cx="194219" cy="377941"/>
              </a:xfrm>
            </p:grpSpPr>
            <p:sp>
              <p:nvSpPr>
                <p:cNvPr id="297" name="Rectangle 296">
                  <a:extLst>
                    <a:ext uri="{FF2B5EF4-FFF2-40B4-BE49-F238E27FC236}">
                      <a16:creationId xmlns:a16="http://schemas.microsoft.com/office/drawing/2014/main" id="{00A94EDC-CD95-F34D-8D60-5173F19C4FFF}"/>
                    </a:ext>
                  </a:extLst>
                </p:cNvPr>
                <p:cNvSpPr/>
                <p:nvPr/>
              </p:nvSpPr>
              <p:spPr>
                <a:xfrm>
                  <a:off x="5999206" y="4739487"/>
                  <a:ext cx="144000" cy="144000"/>
                </a:xfrm>
                <a:prstGeom prst="rect">
                  <a:avLst/>
                </a:prstGeom>
                <a:solidFill>
                  <a:schemeClr val="tx1">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GB" sz="1400">
                    <a:solidFill>
                      <a:schemeClr val="tx1">
                        <a:lumMod val="40000"/>
                        <a:lumOff val="60000"/>
                      </a:schemeClr>
                    </a:solidFill>
                  </a:endParaRPr>
                </a:p>
              </p:txBody>
            </p:sp>
            <mc:AlternateContent xmlns:mc="http://schemas.openxmlformats.org/markup-compatibility/2006" xmlns:a14="http://schemas.microsoft.com/office/drawing/2010/main">
              <mc:Choice Requires="a14">
                <p:sp>
                  <p:nvSpPr>
                    <p:cNvPr id="298" name="TextBox 297">
                      <a:extLst>
                        <a:ext uri="{FF2B5EF4-FFF2-40B4-BE49-F238E27FC236}">
                          <a16:creationId xmlns:a16="http://schemas.microsoft.com/office/drawing/2014/main" id="{E982D94B-9575-C049-BA26-8B375C8FFF6C}"/>
                        </a:ext>
                      </a:extLst>
                    </p:cNvPr>
                    <p:cNvSpPr txBox="1"/>
                    <p:nvPr/>
                  </p:nvSpPr>
                  <p:spPr>
                    <a:xfrm>
                      <a:off x="5974097" y="4505546"/>
                      <a:ext cx="194219"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3</m:t>
                                </m:r>
                              </m:sub>
                            </m:sSub>
                          </m:oMath>
                        </m:oMathPara>
                      </a14:m>
                      <a:endParaRPr lang="en-GB" sz="1400" dirty="0">
                        <a:solidFill>
                          <a:schemeClr val="tx1"/>
                        </a:solidFill>
                      </a:endParaRPr>
                    </a:p>
                  </p:txBody>
                </p:sp>
              </mc:Choice>
              <mc:Fallback xmlns="">
                <p:sp>
                  <p:nvSpPr>
                    <p:cNvPr id="93" name="TextBox 92">
                      <a:extLst>
                        <a:ext uri="{FF2B5EF4-FFF2-40B4-BE49-F238E27FC236}">
                          <a16:creationId xmlns:a16="http://schemas.microsoft.com/office/drawing/2014/main" id="{2DD40BB5-0B06-EE4E-B6F0-860378A690D8}"/>
                        </a:ext>
                      </a:extLst>
                    </p:cNvPr>
                    <p:cNvSpPr txBox="1">
                      <a:spLocks noRot="1" noChangeAspect="1" noMove="1" noResize="1" noEditPoints="1" noAdjustHandles="1" noChangeArrowheads="1" noChangeShapeType="1" noTextEdit="1"/>
                    </p:cNvSpPr>
                    <p:nvPr/>
                  </p:nvSpPr>
                  <p:spPr>
                    <a:xfrm>
                      <a:off x="5974097" y="4505546"/>
                      <a:ext cx="194219" cy="215444"/>
                    </a:xfrm>
                    <a:prstGeom prst="rect">
                      <a:avLst/>
                    </a:prstGeom>
                    <a:blipFill>
                      <a:blip r:embed="rId5"/>
                      <a:stretch>
                        <a:fillRect l="-37500" b="-27778"/>
                      </a:stretch>
                    </a:blipFill>
                  </p:spPr>
                  <p:txBody>
                    <a:bodyPr/>
                    <a:lstStyle/>
                    <a:p>
                      <a:r>
                        <a:rPr lang="en-GB">
                          <a:noFill/>
                        </a:rPr>
                        <a:t> </a:t>
                      </a:r>
                    </a:p>
                  </p:txBody>
                </p:sp>
              </mc:Fallback>
            </mc:AlternateContent>
          </p:grpSp>
          <p:cxnSp>
            <p:nvCxnSpPr>
              <p:cNvPr id="283" name="Straight Connector 282">
                <a:extLst>
                  <a:ext uri="{FF2B5EF4-FFF2-40B4-BE49-F238E27FC236}">
                    <a16:creationId xmlns:a16="http://schemas.microsoft.com/office/drawing/2014/main" id="{919910B6-E42F-C148-9F35-0C6E83D95D25}"/>
                  </a:ext>
                </a:extLst>
              </p:cNvPr>
              <p:cNvCxnSpPr>
                <a:cxnSpLocks/>
                <a:stCxn id="297" idx="2"/>
                <a:endCxn id="290" idx="0"/>
              </p:cNvCxnSpPr>
              <p:nvPr/>
            </p:nvCxnSpPr>
            <p:spPr>
              <a:xfrm flipH="1">
                <a:off x="2184974" y="4196451"/>
                <a:ext cx="8076" cy="4688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4" name="Straight Connector 283">
                <a:extLst>
                  <a:ext uri="{FF2B5EF4-FFF2-40B4-BE49-F238E27FC236}">
                    <a16:creationId xmlns:a16="http://schemas.microsoft.com/office/drawing/2014/main" id="{E2E5AAED-7F2D-FE4F-91E2-107B00809281}"/>
                  </a:ext>
                </a:extLst>
              </p:cNvPr>
              <p:cNvCxnSpPr>
                <a:cxnSpLocks/>
                <a:stCxn id="290" idx="6"/>
                <a:endCxn id="295" idx="1"/>
              </p:cNvCxnSpPr>
              <p:nvPr/>
            </p:nvCxnSpPr>
            <p:spPr>
              <a:xfrm>
                <a:off x="2907602" y="4860084"/>
                <a:ext cx="245239" cy="6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5" name="Straight Connector 284">
                <a:extLst>
                  <a:ext uri="{FF2B5EF4-FFF2-40B4-BE49-F238E27FC236}">
                    <a16:creationId xmlns:a16="http://schemas.microsoft.com/office/drawing/2014/main" id="{5185A8C0-BFC5-6648-B30E-B035E885E8F6}"/>
                  </a:ext>
                </a:extLst>
              </p:cNvPr>
              <p:cNvCxnSpPr>
                <a:cxnSpLocks/>
                <a:stCxn id="295" idx="2"/>
                <a:endCxn id="288" idx="0"/>
              </p:cNvCxnSpPr>
              <p:nvPr/>
            </p:nvCxnSpPr>
            <p:spPr>
              <a:xfrm flipH="1">
                <a:off x="2684470" y="4932754"/>
                <a:ext cx="540371" cy="2232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86" name="Group 285">
                <a:extLst>
                  <a:ext uri="{FF2B5EF4-FFF2-40B4-BE49-F238E27FC236}">
                    <a16:creationId xmlns:a16="http://schemas.microsoft.com/office/drawing/2014/main" id="{213C524D-1EF6-0942-83A4-A3D61A6DF6A8}"/>
                  </a:ext>
                </a:extLst>
              </p:cNvPr>
              <p:cNvGrpSpPr/>
              <p:nvPr/>
            </p:nvGrpSpPr>
            <p:grpSpPr>
              <a:xfrm>
                <a:off x="3127732" y="4545259"/>
                <a:ext cx="194219" cy="387495"/>
                <a:chOff x="7895512" y="4482285"/>
                <a:chExt cx="194219" cy="387495"/>
              </a:xfrm>
            </p:grpSpPr>
            <p:sp>
              <p:nvSpPr>
                <p:cNvPr id="295" name="Rectangle 294">
                  <a:extLst>
                    <a:ext uri="{FF2B5EF4-FFF2-40B4-BE49-F238E27FC236}">
                      <a16:creationId xmlns:a16="http://schemas.microsoft.com/office/drawing/2014/main" id="{CDB4DAE8-12A0-414C-8C33-016C8928E3FC}"/>
                    </a:ext>
                  </a:extLst>
                </p:cNvPr>
                <p:cNvSpPr/>
                <p:nvPr/>
              </p:nvSpPr>
              <p:spPr>
                <a:xfrm>
                  <a:off x="7920621" y="4725780"/>
                  <a:ext cx="144000" cy="144000"/>
                </a:xfrm>
                <a:prstGeom prst="rect">
                  <a:avLst/>
                </a:prstGeom>
                <a:solidFill>
                  <a:schemeClr val="tx1">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GB" sz="1400">
                    <a:solidFill>
                      <a:schemeClr val="tx1">
                        <a:lumMod val="40000"/>
                        <a:lumOff val="60000"/>
                      </a:schemeClr>
                    </a:solidFill>
                  </a:endParaRPr>
                </a:p>
              </p:txBody>
            </p:sp>
            <mc:AlternateContent xmlns:mc="http://schemas.openxmlformats.org/markup-compatibility/2006" xmlns:a14="http://schemas.microsoft.com/office/drawing/2010/main">
              <mc:Choice Requires="a14">
                <p:sp>
                  <p:nvSpPr>
                    <p:cNvPr id="296" name="TextBox 295">
                      <a:extLst>
                        <a:ext uri="{FF2B5EF4-FFF2-40B4-BE49-F238E27FC236}">
                          <a16:creationId xmlns:a16="http://schemas.microsoft.com/office/drawing/2014/main" id="{D67285A9-0125-6C4D-A0F6-C5355C825685}"/>
                        </a:ext>
                      </a:extLst>
                    </p:cNvPr>
                    <p:cNvSpPr txBox="1"/>
                    <p:nvPr/>
                  </p:nvSpPr>
                  <p:spPr>
                    <a:xfrm>
                      <a:off x="7895512" y="4482285"/>
                      <a:ext cx="194219"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3</m:t>
                                </m:r>
                              </m:sub>
                            </m:sSub>
                          </m:oMath>
                        </m:oMathPara>
                      </a14:m>
                      <a:endParaRPr lang="en-GB" sz="1400" dirty="0">
                        <a:solidFill>
                          <a:schemeClr val="tx1"/>
                        </a:solidFill>
                      </a:endParaRPr>
                    </a:p>
                  </p:txBody>
                </p:sp>
              </mc:Choice>
              <mc:Fallback xmlns="">
                <p:sp>
                  <p:nvSpPr>
                    <p:cNvPr id="99" name="TextBox 98">
                      <a:extLst>
                        <a:ext uri="{FF2B5EF4-FFF2-40B4-BE49-F238E27FC236}">
                          <a16:creationId xmlns:a16="http://schemas.microsoft.com/office/drawing/2014/main" id="{437D0CAF-6C76-0240-B4B8-0AC88643786F}"/>
                        </a:ext>
                      </a:extLst>
                    </p:cNvPr>
                    <p:cNvSpPr txBox="1">
                      <a:spLocks noRot="1" noChangeAspect="1" noMove="1" noResize="1" noEditPoints="1" noAdjustHandles="1" noChangeArrowheads="1" noChangeShapeType="1" noTextEdit="1"/>
                    </p:cNvSpPr>
                    <p:nvPr/>
                  </p:nvSpPr>
                  <p:spPr>
                    <a:xfrm>
                      <a:off x="7895512" y="4482285"/>
                      <a:ext cx="194219" cy="215444"/>
                    </a:xfrm>
                    <a:prstGeom prst="rect">
                      <a:avLst/>
                    </a:prstGeom>
                    <a:blipFill>
                      <a:blip r:embed="rId6"/>
                      <a:stretch>
                        <a:fillRect l="-35294" b="-27778"/>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287" name="TextBox 286">
                    <a:extLst>
                      <a:ext uri="{FF2B5EF4-FFF2-40B4-BE49-F238E27FC236}">
                        <a16:creationId xmlns:a16="http://schemas.microsoft.com/office/drawing/2014/main" id="{53B6BC82-1B71-3044-9885-D2F6B5E091E6}"/>
                      </a:ext>
                    </a:extLst>
                  </p:cNvPr>
                  <p:cNvSpPr txBox="1"/>
                  <p:nvPr/>
                </p:nvSpPr>
                <p:spPr>
                  <a:xfrm>
                    <a:off x="214975" y="4317572"/>
                    <a:ext cx="1808170" cy="389513"/>
                  </a:xfrm>
                  <a:prstGeom prst="ellipse">
                    <a:avLst/>
                  </a:prstGeom>
                  <a:solidFill>
                    <a:srgbClr val="7030A0"/>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solidFill>
                                <a:schemeClr val="bg1"/>
                              </a:solidFill>
                              <a:latin typeface="Cambria Math" charset="0"/>
                            </a:rPr>
                            <m:t>𝑇𝑟𝑎𝑣𝑒𝑙</m:t>
                          </m:r>
                          <m:r>
                            <m:rPr>
                              <m:nor/>
                            </m:rPr>
                            <a:rPr lang="de-DE">
                              <a:solidFill>
                                <a:schemeClr val="bg1"/>
                              </a:solidFill>
                              <a:latin typeface="Cambria Math" charset="0"/>
                            </a:rPr>
                            <m:t>.</m:t>
                          </m:r>
                          <m:r>
                            <a:rPr lang="de-DE" i="1" smtClean="0">
                              <a:solidFill>
                                <a:schemeClr val="bg1"/>
                              </a:solidFill>
                              <a:latin typeface="Cambria Math" panose="02040503050406030204" pitchFamily="18" charset="0"/>
                            </a:rPr>
                            <m:t>𝑎𝑙𝑖𝑐𝑒</m:t>
                          </m:r>
                        </m:oMath>
                      </m:oMathPara>
                    </a14:m>
                    <a:endParaRPr lang="en-GB" dirty="0">
                      <a:solidFill>
                        <a:schemeClr val="bg1"/>
                      </a:solidFill>
                    </a:endParaRPr>
                  </a:p>
                </p:txBody>
              </p:sp>
            </mc:Choice>
            <mc:Fallback xmlns="">
              <p:sp>
                <p:nvSpPr>
                  <p:cNvPr id="287" name="TextBox 286">
                    <a:extLst>
                      <a:ext uri="{FF2B5EF4-FFF2-40B4-BE49-F238E27FC236}">
                        <a16:creationId xmlns:a16="http://schemas.microsoft.com/office/drawing/2014/main" id="{53B6BC82-1B71-3044-9885-D2F6B5E091E6}"/>
                      </a:ext>
                    </a:extLst>
                  </p:cNvPr>
                  <p:cNvSpPr txBox="1">
                    <a:spLocks noRot="1" noChangeAspect="1" noMove="1" noResize="1" noEditPoints="1" noAdjustHandles="1" noChangeArrowheads="1" noChangeShapeType="1" noTextEdit="1"/>
                  </p:cNvSpPr>
                  <p:nvPr/>
                </p:nvSpPr>
                <p:spPr>
                  <a:xfrm>
                    <a:off x="214975" y="4317572"/>
                    <a:ext cx="1808170" cy="389513"/>
                  </a:xfrm>
                  <a:prstGeom prst="ellipse">
                    <a:avLst/>
                  </a:prstGeom>
                  <a:blipFill>
                    <a:blip r:embed="rId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88" name="TextBox 287">
                    <a:extLst>
                      <a:ext uri="{FF2B5EF4-FFF2-40B4-BE49-F238E27FC236}">
                        <a16:creationId xmlns:a16="http://schemas.microsoft.com/office/drawing/2014/main" id="{722EE6F3-2105-014A-9D78-130573A6F9C1}"/>
                      </a:ext>
                    </a:extLst>
                  </p:cNvPr>
                  <p:cNvSpPr txBox="1"/>
                  <p:nvPr/>
                </p:nvSpPr>
                <p:spPr>
                  <a:xfrm>
                    <a:off x="1612678" y="5156016"/>
                    <a:ext cx="2143584" cy="389513"/>
                  </a:xfrm>
                  <a:prstGeom prst="ellipse">
                    <a:avLst/>
                  </a:prstGeom>
                  <a:solidFill>
                    <a:schemeClr val="accent6"/>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solidFill>
                                <a:schemeClr val="bg1"/>
                              </a:solidFill>
                              <a:latin typeface="Cambria Math" charset="0"/>
                            </a:rPr>
                            <m:t>𝑇𝑟𝑒𝑎𝑡</m:t>
                          </m:r>
                          <m:r>
                            <m:rPr>
                              <m:nor/>
                            </m:rPr>
                            <a:rPr lang="de-DE">
                              <a:solidFill>
                                <a:schemeClr val="bg1"/>
                              </a:solidFill>
                              <a:latin typeface="Cambria Math" charset="0"/>
                            </a:rPr>
                            <m:t>.</m:t>
                          </m:r>
                          <m:r>
                            <a:rPr lang="de-DE" i="1" smtClean="0">
                              <a:solidFill>
                                <a:schemeClr val="bg1"/>
                              </a:solidFill>
                              <a:latin typeface="Cambria Math" panose="02040503050406030204" pitchFamily="18" charset="0"/>
                            </a:rPr>
                            <m:t>𝑎𝑙𝑖𝑐𝑒</m:t>
                          </m:r>
                          <m:r>
                            <m:rPr>
                              <m:nor/>
                            </m:rPr>
                            <a:rPr lang="de-DE">
                              <a:solidFill>
                                <a:schemeClr val="bg1"/>
                              </a:solidFill>
                              <a:latin typeface="Cambria Math" charset="0"/>
                            </a:rPr>
                            <m:t>.</m:t>
                          </m:r>
                          <m:sSub>
                            <m:sSubPr>
                              <m:ctrlPr>
                                <a:rPr lang="de-DE" i="1">
                                  <a:solidFill>
                                    <a:schemeClr val="bg1"/>
                                  </a:solidFill>
                                  <a:latin typeface="Cambria Math" panose="02040503050406030204" pitchFamily="18" charset="0"/>
                                </a:rPr>
                              </m:ctrlPr>
                            </m:sSubPr>
                            <m:e>
                              <m:r>
                                <a:rPr lang="de-DE" i="1">
                                  <a:solidFill>
                                    <a:schemeClr val="bg1"/>
                                  </a:solidFill>
                                  <a:latin typeface="Cambria Math" panose="02040503050406030204" pitchFamily="18" charset="0"/>
                                </a:rPr>
                                <m:t>𝑚</m:t>
                              </m:r>
                            </m:e>
                            <m:sub>
                              <m:r>
                                <a:rPr lang="de-DE" i="1">
                                  <a:solidFill>
                                    <a:schemeClr val="bg1"/>
                                  </a:solidFill>
                                  <a:latin typeface="Cambria Math" charset="0"/>
                                </a:rPr>
                                <m:t>2</m:t>
                              </m:r>
                            </m:sub>
                          </m:sSub>
                        </m:oMath>
                      </m:oMathPara>
                    </a14:m>
                    <a:endParaRPr lang="en-GB" dirty="0">
                      <a:solidFill>
                        <a:schemeClr val="bg1"/>
                      </a:solidFill>
                    </a:endParaRPr>
                  </a:p>
                </p:txBody>
              </p:sp>
            </mc:Choice>
            <mc:Fallback xmlns="">
              <p:sp>
                <p:nvSpPr>
                  <p:cNvPr id="288" name="TextBox 287">
                    <a:extLst>
                      <a:ext uri="{FF2B5EF4-FFF2-40B4-BE49-F238E27FC236}">
                        <a16:creationId xmlns:a16="http://schemas.microsoft.com/office/drawing/2014/main" id="{722EE6F3-2105-014A-9D78-130573A6F9C1}"/>
                      </a:ext>
                    </a:extLst>
                  </p:cNvPr>
                  <p:cNvSpPr txBox="1">
                    <a:spLocks noRot="1" noChangeAspect="1" noMove="1" noResize="1" noEditPoints="1" noAdjustHandles="1" noChangeArrowheads="1" noChangeShapeType="1" noTextEdit="1"/>
                  </p:cNvSpPr>
                  <p:nvPr/>
                </p:nvSpPr>
                <p:spPr>
                  <a:xfrm>
                    <a:off x="1612678" y="5156016"/>
                    <a:ext cx="2143584" cy="389513"/>
                  </a:xfrm>
                  <a:prstGeom prst="ellipse">
                    <a:avLst/>
                  </a:prstGeom>
                  <a:blipFill>
                    <a:blip r:embed="rId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89" name="TextBox 288">
                    <a:extLst>
                      <a:ext uri="{FF2B5EF4-FFF2-40B4-BE49-F238E27FC236}">
                        <a16:creationId xmlns:a16="http://schemas.microsoft.com/office/drawing/2014/main" id="{BFB2E6FF-DC8D-A141-AE16-440607364CA5}"/>
                      </a:ext>
                    </a:extLst>
                  </p:cNvPr>
                  <p:cNvSpPr txBox="1"/>
                  <p:nvPr/>
                </p:nvSpPr>
                <p:spPr>
                  <a:xfrm>
                    <a:off x="2361443" y="4070920"/>
                    <a:ext cx="2136101" cy="389513"/>
                  </a:xfrm>
                  <a:prstGeom prst="ellipse">
                    <a:avLst/>
                  </a:prstGeom>
                  <a:solidFill>
                    <a:schemeClr val="accent6"/>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solidFill>
                                <a:schemeClr val="bg1"/>
                              </a:solidFill>
                              <a:latin typeface="Cambria Math" charset="0"/>
                            </a:rPr>
                            <m:t>𝑇𝑟𝑒𝑎𝑡</m:t>
                          </m:r>
                          <m:r>
                            <m:rPr>
                              <m:nor/>
                            </m:rPr>
                            <a:rPr lang="de-DE">
                              <a:solidFill>
                                <a:schemeClr val="bg1"/>
                              </a:solidFill>
                              <a:latin typeface="Cambria Math" charset="0"/>
                            </a:rPr>
                            <m:t>.</m:t>
                          </m:r>
                          <m:r>
                            <a:rPr lang="de-DE" i="1" smtClean="0">
                              <a:solidFill>
                                <a:schemeClr val="bg1"/>
                              </a:solidFill>
                              <a:latin typeface="Cambria Math" panose="02040503050406030204" pitchFamily="18" charset="0"/>
                            </a:rPr>
                            <m:t>𝑎𝑙𝑖𝑐𝑒</m:t>
                          </m:r>
                          <m:r>
                            <m:rPr>
                              <m:nor/>
                            </m:rPr>
                            <a:rPr lang="de-DE">
                              <a:solidFill>
                                <a:schemeClr val="bg1"/>
                              </a:solidFill>
                              <a:latin typeface="Cambria Math" charset="0"/>
                            </a:rPr>
                            <m:t>.</m:t>
                          </m:r>
                          <m:sSub>
                            <m:sSubPr>
                              <m:ctrlPr>
                                <a:rPr lang="de-DE" i="1">
                                  <a:solidFill>
                                    <a:schemeClr val="bg1"/>
                                  </a:solidFill>
                                  <a:latin typeface="Cambria Math" panose="02040503050406030204" pitchFamily="18" charset="0"/>
                                </a:rPr>
                              </m:ctrlPr>
                            </m:sSubPr>
                            <m:e>
                              <m:r>
                                <a:rPr lang="de-DE" i="1">
                                  <a:solidFill>
                                    <a:schemeClr val="bg1"/>
                                  </a:solidFill>
                                  <a:latin typeface="Cambria Math" panose="02040503050406030204" pitchFamily="18" charset="0"/>
                                </a:rPr>
                                <m:t>𝑚</m:t>
                              </m:r>
                            </m:e>
                            <m:sub>
                              <m:r>
                                <a:rPr lang="de-DE" i="1">
                                  <a:solidFill>
                                    <a:schemeClr val="bg1"/>
                                  </a:solidFill>
                                  <a:latin typeface="Cambria Math" charset="0"/>
                                </a:rPr>
                                <m:t>1</m:t>
                              </m:r>
                            </m:sub>
                          </m:sSub>
                        </m:oMath>
                      </m:oMathPara>
                    </a14:m>
                    <a:endParaRPr lang="en-GB" dirty="0">
                      <a:solidFill>
                        <a:schemeClr val="bg1"/>
                      </a:solidFill>
                    </a:endParaRPr>
                  </a:p>
                </p:txBody>
              </p:sp>
            </mc:Choice>
            <mc:Fallback xmlns="">
              <p:sp>
                <p:nvSpPr>
                  <p:cNvPr id="289" name="TextBox 288">
                    <a:extLst>
                      <a:ext uri="{FF2B5EF4-FFF2-40B4-BE49-F238E27FC236}">
                        <a16:creationId xmlns:a16="http://schemas.microsoft.com/office/drawing/2014/main" id="{BFB2E6FF-DC8D-A141-AE16-440607364CA5}"/>
                      </a:ext>
                    </a:extLst>
                  </p:cNvPr>
                  <p:cNvSpPr txBox="1">
                    <a:spLocks noRot="1" noChangeAspect="1" noMove="1" noResize="1" noEditPoints="1" noAdjustHandles="1" noChangeArrowheads="1" noChangeShapeType="1" noTextEdit="1"/>
                  </p:cNvSpPr>
                  <p:nvPr/>
                </p:nvSpPr>
                <p:spPr>
                  <a:xfrm>
                    <a:off x="2361443" y="4070920"/>
                    <a:ext cx="2136101" cy="389513"/>
                  </a:xfrm>
                  <a:prstGeom prst="ellipse">
                    <a:avLst/>
                  </a:prstGeom>
                  <a:blipFill>
                    <a:blip r:embed="rId9"/>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90" name="TextBox 289">
                    <a:extLst>
                      <a:ext uri="{FF2B5EF4-FFF2-40B4-BE49-F238E27FC236}">
                        <a16:creationId xmlns:a16="http://schemas.microsoft.com/office/drawing/2014/main" id="{6ECCEF80-4BF5-054B-BE7E-2CC666B66E4F}"/>
                      </a:ext>
                    </a:extLst>
                  </p:cNvPr>
                  <p:cNvSpPr txBox="1"/>
                  <p:nvPr/>
                </p:nvSpPr>
                <p:spPr>
                  <a:xfrm>
                    <a:off x="1462346" y="4665327"/>
                    <a:ext cx="1445256" cy="389513"/>
                  </a:xfrm>
                  <a:prstGeom prst="ellipse">
                    <a:avLst/>
                  </a:prstGeom>
                  <a:solidFill>
                    <a:schemeClr val="tx1"/>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solidFill>
                                <a:schemeClr val="bg1"/>
                              </a:solidFill>
                              <a:latin typeface="Cambria Math" charset="0"/>
                            </a:rPr>
                            <m:t>𝑆𝑖𝑐𝑘</m:t>
                          </m:r>
                          <m:r>
                            <m:rPr>
                              <m:nor/>
                            </m:rPr>
                            <a:rPr lang="de-DE">
                              <a:solidFill>
                                <a:schemeClr val="bg1"/>
                              </a:solidFill>
                              <a:latin typeface="Cambria Math" charset="0"/>
                            </a:rPr>
                            <m:t>.</m:t>
                          </m:r>
                          <m:r>
                            <a:rPr lang="de-DE" i="1" smtClean="0">
                              <a:solidFill>
                                <a:schemeClr val="bg1"/>
                              </a:solidFill>
                              <a:latin typeface="Cambria Math" panose="02040503050406030204" pitchFamily="18" charset="0"/>
                            </a:rPr>
                            <m:t>𝑎𝑙𝑖𝑐𝑒</m:t>
                          </m:r>
                        </m:oMath>
                      </m:oMathPara>
                    </a14:m>
                    <a:endParaRPr lang="en-GB" dirty="0">
                      <a:solidFill>
                        <a:schemeClr val="bg1"/>
                      </a:solidFill>
                    </a:endParaRPr>
                  </a:p>
                </p:txBody>
              </p:sp>
            </mc:Choice>
            <mc:Fallback xmlns="">
              <p:sp>
                <p:nvSpPr>
                  <p:cNvPr id="290" name="TextBox 289">
                    <a:extLst>
                      <a:ext uri="{FF2B5EF4-FFF2-40B4-BE49-F238E27FC236}">
                        <a16:creationId xmlns:a16="http://schemas.microsoft.com/office/drawing/2014/main" id="{6ECCEF80-4BF5-054B-BE7E-2CC666B66E4F}"/>
                      </a:ext>
                    </a:extLst>
                  </p:cNvPr>
                  <p:cNvSpPr txBox="1">
                    <a:spLocks noRot="1" noChangeAspect="1" noMove="1" noResize="1" noEditPoints="1" noAdjustHandles="1" noChangeArrowheads="1" noChangeShapeType="1" noTextEdit="1"/>
                  </p:cNvSpPr>
                  <p:nvPr/>
                </p:nvSpPr>
                <p:spPr>
                  <a:xfrm>
                    <a:off x="1462346" y="4665327"/>
                    <a:ext cx="1445256" cy="389513"/>
                  </a:xfrm>
                  <a:prstGeom prst="ellipse">
                    <a:avLst/>
                  </a:prstGeom>
                  <a:blipFill>
                    <a:blip r:embed="rId10"/>
                    <a:stretch>
                      <a:fillRect/>
                    </a:stretch>
                  </a:blipFill>
                  <a:ln>
                    <a:solidFill>
                      <a:schemeClr val="tx1"/>
                    </a:solidFill>
                  </a:ln>
                </p:spPr>
                <p:txBody>
                  <a:bodyPr/>
                  <a:lstStyle/>
                  <a:p>
                    <a:r>
                      <a:rPr lang="en-GB">
                        <a:noFill/>
                      </a:rPr>
                      <a:t> </a:t>
                    </a:r>
                  </a:p>
                </p:txBody>
              </p:sp>
            </mc:Fallback>
          </mc:AlternateContent>
          <p:cxnSp>
            <p:nvCxnSpPr>
              <p:cNvPr id="291" name="Straight Connector 290">
                <a:extLst>
                  <a:ext uri="{FF2B5EF4-FFF2-40B4-BE49-F238E27FC236}">
                    <a16:creationId xmlns:a16="http://schemas.microsoft.com/office/drawing/2014/main" id="{CB4552CF-6A75-BC48-B000-4D35DE3B8146}"/>
                  </a:ext>
                </a:extLst>
              </p:cNvPr>
              <p:cNvCxnSpPr>
                <a:cxnSpLocks/>
                <a:stCxn id="299" idx="2"/>
                <a:endCxn id="290" idx="0"/>
              </p:cNvCxnSpPr>
              <p:nvPr/>
            </p:nvCxnSpPr>
            <p:spPr>
              <a:xfrm>
                <a:off x="1656774" y="3861424"/>
                <a:ext cx="528200" cy="8039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a:extLst>
                  <a:ext uri="{FF2B5EF4-FFF2-40B4-BE49-F238E27FC236}">
                    <a16:creationId xmlns:a16="http://schemas.microsoft.com/office/drawing/2014/main" id="{1F93E4A9-84E5-3041-B5EC-062F0B0C822F}"/>
                  </a:ext>
                </a:extLst>
              </p:cNvPr>
              <p:cNvCxnSpPr>
                <a:cxnSpLocks/>
                <a:stCxn id="299" idx="3"/>
                <a:endCxn id="235" idx="3"/>
              </p:cNvCxnSpPr>
              <p:nvPr/>
            </p:nvCxnSpPr>
            <p:spPr>
              <a:xfrm>
                <a:off x="1728774" y="3789424"/>
                <a:ext cx="4092588" cy="161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3" name="Straight Connector 292">
                <a:extLst>
                  <a:ext uri="{FF2B5EF4-FFF2-40B4-BE49-F238E27FC236}">
                    <a16:creationId xmlns:a16="http://schemas.microsoft.com/office/drawing/2014/main" id="{0A6A9F24-11D5-F14C-9106-4D633349B102}"/>
                  </a:ext>
                </a:extLst>
              </p:cNvPr>
              <p:cNvCxnSpPr>
                <a:cxnSpLocks/>
                <a:stCxn id="295" idx="3"/>
                <a:endCxn id="235" idx="3"/>
              </p:cNvCxnSpPr>
              <p:nvPr/>
            </p:nvCxnSpPr>
            <p:spPr>
              <a:xfrm flipV="1">
                <a:off x="3296841" y="3805524"/>
                <a:ext cx="2524521" cy="10552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a:extLst>
                  <a:ext uri="{FF2B5EF4-FFF2-40B4-BE49-F238E27FC236}">
                    <a16:creationId xmlns:a16="http://schemas.microsoft.com/office/drawing/2014/main" id="{898FB0D6-2856-0546-A7C6-0A4D0734D741}"/>
                  </a:ext>
                </a:extLst>
              </p:cNvPr>
              <p:cNvCxnSpPr>
                <a:cxnSpLocks/>
                <a:stCxn id="297" idx="3"/>
                <a:endCxn id="235" idx="3"/>
              </p:cNvCxnSpPr>
              <p:nvPr/>
            </p:nvCxnSpPr>
            <p:spPr>
              <a:xfrm flipV="1">
                <a:off x="2265050" y="3805524"/>
                <a:ext cx="3556312" cy="3189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0" name="Group 199">
              <a:extLst>
                <a:ext uri="{FF2B5EF4-FFF2-40B4-BE49-F238E27FC236}">
                  <a16:creationId xmlns:a16="http://schemas.microsoft.com/office/drawing/2014/main" id="{908BFF01-120B-E44F-AC48-E36347872CAF}"/>
                </a:ext>
              </a:extLst>
            </p:cNvPr>
            <p:cNvGrpSpPr/>
            <p:nvPr/>
          </p:nvGrpSpPr>
          <p:grpSpPr>
            <a:xfrm>
              <a:off x="6352056" y="3816072"/>
              <a:ext cx="5678977" cy="2073958"/>
              <a:chOff x="6352056" y="3466474"/>
              <a:chExt cx="5678977" cy="2073958"/>
            </a:xfrm>
          </p:grpSpPr>
          <p:cxnSp>
            <p:nvCxnSpPr>
              <p:cNvPr id="257" name="Straight Connector 256">
                <a:extLst>
                  <a:ext uri="{FF2B5EF4-FFF2-40B4-BE49-F238E27FC236}">
                    <a16:creationId xmlns:a16="http://schemas.microsoft.com/office/drawing/2014/main" id="{02D9AF7D-CF14-ED4F-AA18-7F41B8B83201}"/>
                  </a:ext>
                </a:extLst>
              </p:cNvPr>
              <p:cNvCxnSpPr>
                <a:cxnSpLocks/>
                <a:stCxn id="265" idx="0"/>
                <a:endCxn id="277" idx="2"/>
              </p:cNvCxnSpPr>
              <p:nvPr/>
            </p:nvCxnSpPr>
            <p:spPr>
              <a:xfrm flipH="1" flipV="1">
                <a:off x="10733506" y="3860892"/>
                <a:ext cx="445783" cy="4415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7A0CB6FD-9535-334A-B615-BB2D04635C3B}"/>
                  </a:ext>
                </a:extLst>
              </p:cNvPr>
              <p:cNvCxnSpPr>
                <a:cxnSpLocks/>
                <a:stCxn id="267" idx="6"/>
                <a:endCxn id="275" idx="1"/>
              </p:cNvCxnSpPr>
              <p:nvPr/>
            </p:nvCxnSpPr>
            <p:spPr>
              <a:xfrm flipV="1">
                <a:off x="9934876" y="4105357"/>
                <a:ext cx="93316" cy="1603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59" name="Group 258">
                <a:extLst>
                  <a:ext uri="{FF2B5EF4-FFF2-40B4-BE49-F238E27FC236}">
                    <a16:creationId xmlns:a16="http://schemas.microsoft.com/office/drawing/2014/main" id="{8782A099-5399-4A46-9FA5-2FBB46D90235}"/>
                  </a:ext>
                </a:extLst>
              </p:cNvPr>
              <p:cNvGrpSpPr/>
              <p:nvPr/>
            </p:nvGrpSpPr>
            <p:grpSpPr>
              <a:xfrm>
                <a:off x="10636397" y="3466474"/>
                <a:ext cx="194219" cy="394418"/>
                <a:chOff x="5586931" y="4487402"/>
                <a:chExt cx="194219" cy="394418"/>
              </a:xfrm>
            </p:grpSpPr>
            <p:sp>
              <p:nvSpPr>
                <p:cNvPr id="277" name="Rectangle 276">
                  <a:extLst>
                    <a:ext uri="{FF2B5EF4-FFF2-40B4-BE49-F238E27FC236}">
                      <a16:creationId xmlns:a16="http://schemas.microsoft.com/office/drawing/2014/main" id="{DC58654D-7B4E-1E4D-B407-57968CFB3AAB}"/>
                    </a:ext>
                  </a:extLst>
                </p:cNvPr>
                <p:cNvSpPr/>
                <p:nvPr/>
              </p:nvSpPr>
              <p:spPr>
                <a:xfrm>
                  <a:off x="5612040" y="4737820"/>
                  <a:ext cx="144000" cy="14400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GB" sz="1400">
                    <a:solidFill>
                      <a:schemeClr val="tx1"/>
                    </a:solidFill>
                  </a:endParaRPr>
                </a:p>
              </p:txBody>
            </p:sp>
            <mc:AlternateContent xmlns:mc="http://schemas.openxmlformats.org/markup-compatibility/2006" xmlns:a14="http://schemas.microsoft.com/office/drawing/2010/main">
              <mc:Choice Requires="a14">
                <p:sp>
                  <p:nvSpPr>
                    <p:cNvPr id="278" name="TextBox 277">
                      <a:extLst>
                        <a:ext uri="{FF2B5EF4-FFF2-40B4-BE49-F238E27FC236}">
                          <a16:creationId xmlns:a16="http://schemas.microsoft.com/office/drawing/2014/main" id="{94FB80DF-9A45-8C4E-98A6-4D00D6DEBCC7}"/>
                        </a:ext>
                      </a:extLst>
                    </p:cNvPr>
                    <p:cNvSpPr txBox="1"/>
                    <p:nvPr/>
                  </p:nvSpPr>
                  <p:spPr>
                    <a:xfrm>
                      <a:off x="5586931" y="4487402"/>
                      <a:ext cx="194219"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2</m:t>
                                </m:r>
                              </m:sub>
                            </m:sSub>
                          </m:oMath>
                        </m:oMathPara>
                      </a14:m>
                      <a:endParaRPr lang="en-GB" sz="1400" dirty="0">
                        <a:solidFill>
                          <a:schemeClr val="tx1"/>
                        </a:solidFill>
                      </a:endParaRPr>
                    </a:p>
                  </p:txBody>
                </p:sp>
              </mc:Choice>
              <mc:Fallback xmlns="">
                <p:sp>
                  <p:nvSpPr>
                    <p:cNvPr id="139" name="TextBox 138">
                      <a:extLst>
                        <a:ext uri="{FF2B5EF4-FFF2-40B4-BE49-F238E27FC236}">
                          <a16:creationId xmlns:a16="http://schemas.microsoft.com/office/drawing/2014/main" id="{B672734D-0E9B-FD41-8458-9221C222F7A7}"/>
                        </a:ext>
                      </a:extLst>
                    </p:cNvPr>
                    <p:cNvSpPr txBox="1">
                      <a:spLocks noRot="1" noChangeAspect="1" noMove="1" noResize="1" noEditPoints="1" noAdjustHandles="1" noChangeArrowheads="1" noChangeShapeType="1" noTextEdit="1"/>
                    </p:cNvSpPr>
                    <p:nvPr/>
                  </p:nvSpPr>
                  <p:spPr>
                    <a:xfrm>
                      <a:off x="5586931" y="4487402"/>
                      <a:ext cx="194219" cy="215444"/>
                    </a:xfrm>
                    <a:prstGeom prst="rect">
                      <a:avLst/>
                    </a:prstGeom>
                    <a:blipFill>
                      <a:blip r:embed="rId11"/>
                      <a:stretch>
                        <a:fillRect l="-43750" b="-27778"/>
                      </a:stretch>
                    </a:blipFill>
                  </p:spPr>
                  <p:txBody>
                    <a:bodyPr/>
                    <a:lstStyle/>
                    <a:p>
                      <a:r>
                        <a:rPr lang="en-GB">
                          <a:noFill/>
                        </a:rPr>
                        <a:t> </a:t>
                      </a:r>
                    </a:p>
                  </p:txBody>
                </p:sp>
              </mc:Fallback>
            </mc:AlternateContent>
          </p:grpSp>
          <p:grpSp>
            <p:nvGrpSpPr>
              <p:cNvPr id="260" name="Group 259">
                <a:extLst>
                  <a:ext uri="{FF2B5EF4-FFF2-40B4-BE49-F238E27FC236}">
                    <a16:creationId xmlns:a16="http://schemas.microsoft.com/office/drawing/2014/main" id="{437F1633-6CE1-CB48-B727-4F704F0653EB}"/>
                  </a:ext>
                </a:extLst>
              </p:cNvPr>
              <p:cNvGrpSpPr/>
              <p:nvPr/>
            </p:nvGrpSpPr>
            <p:grpSpPr>
              <a:xfrm>
                <a:off x="10003083" y="3799416"/>
                <a:ext cx="194219" cy="377941"/>
                <a:chOff x="5974097" y="4505546"/>
                <a:chExt cx="194219" cy="377941"/>
              </a:xfrm>
            </p:grpSpPr>
            <p:sp>
              <p:nvSpPr>
                <p:cNvPr id="275" name="Rectangle 274">
                  <a:extLst>
                    <a:ext uri="{FF2B5EF4-FFF2-40B4-BE49-F238E27FC236}">
                      <a16:creationId xmlns:a16="http://schemas.microsoft.com/office/drawing/2014/main" id="{7AAFF7DB-7CA5-C24E-83F7-4397C8900FA7}"/>
                    </a:ext>
                  </a:extLst>
                </p:cNvPr>
                <p:cNvSpPr/>
                <p:nvPr/>
              </p:nvSpPr>
              <p:spPr>
                <a:xfrm>
                  <a:off x="5999206" y="4739487"/>
                  <a:ext cx="144000" cy="144000"/>
                </a:xfrm>
                <a:prstGeom prst="rect">
                  <a:avLst/>
                </a:prstGeom>
                <a:solidFill>
                  <a:schemeClr val="tx1">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GB" sz="1400">
                    <a:solidFill>
                      <a:schemeClr val="tx1">
                        <a:lumMod val="40000"/>
                        <a:lumOff val="60000"/>
                      </a:schemeClr>
                    </a:solidFill>
                  </a:endParaRPr>
                </a:p>
              </p:txBody>
            </p:sp>
            <mc:AlternateContent xmlns:mc="http://schemas.openxmlformats.org/markup-compatibility/2006" xmlns:a14="http://schemas.microsoft.com/office/drawing/2010/main">
              <mc:Choice Requires="a14">
                <p:sp>
                  <p:nvSpPr>
                    <p:cNvPr id="276" name="TextBox 275">
                      <a:extLst>
                        <a:ext uri="{FF2B5EF4-FFF2-40B4-BE49-F238E27FC236}">
                          <a16:creationId xmlns:a16="http://schemas.microsoft.com/office/drawing/2014/main" id="{82EB746D-CF78-CA4C-BC68-F76F41F35636}"/>
                        </a:ext>
                      </a:extLst>
                    </p:cNvPr>
                    <p:cNvSpPr txBox="1"/>
                    <p:nvPr/>
                  </p:nvSpPr>
                  <p:spPr>
                    <a:xfrm>
                      <a:off x="5974097" y="4505546"/>
                      <a:ext cx="194219"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3</m:t>
                                </m:r>
                              </m:sub>
                            </m:sSub>
                          </m:oMath>
                        </m:oMathPara>
                      </a14:m>
                      <a:endParaRPr lang="en-GB" sz="1400" dirty="0">
                        <a:solidFill>
                          <a:schemeClr val="tx1"/>
                        </a:solidFill>
                      </a:endParaRPr>
                    </a:p>
                  </p:txBody>
                </p:sp>
              </mc:Choice>
              <mc:Fallback xmlns="">
                <p:sp>
                  <p:nvSpPr>
                    <p:cNvPr id="142" name="TextBox 141">
                      <a:extLst>
                        <a:ext uri="{FF2B5EF4-FFF2-40B4-BE49-F238E27FC236}">
                          <a16:creationId xmlns:a16="http://schemas.microsoft.com/office/drawing/2014/main" id="{E2AE91EC-59FA-CB4F-ACB4-BC036CC52661}"/>
                        </a:ext>
                      </a:extLst>
                    </p:cNvPr>
                    <p:cNvSpPr txBox="1">
                      <a:spLocks noRot="1" noChangeAspect="1" noMove="1" noResize="1" noEditPoints="1" noAdjustHandles="1" noChangeArrowheads="1" noChangeShapeType="1" noTextEdit="1"/>
                    </p:cNvSpPr>
                    <p:nvPr/>
                  </p:nvSpPr>
                  <p:spPr>
                    <a:xfrm>
                      <a:off x="5974097" y="4505546"/>
                      <a:ext cx="194219" cy="215444"/>
                    </a:xfrm>
                    <a:prstGeom prst="rect">
                      <a:avLst/>
                    </a:prstGeom>
                    <a:blipFill>
                      <a:blip r:embed="rId12"/>
                      <a:stretch>
                        <a:fillRect l="-43750" b="-33333"/>
                      </a:stretch>
                    </a:blipFill>
                  </p:spPr>
                  <p:txBody>
                    <a:bodyPr/>
                    <a:lstStyle/>
                    <a:p>
                      <a:r>
                        <a:rPr lang="en-GB">
                          <a:noFill/>
                        </a:rPr>
                        <a:t> </a:t>
                      </a:r>
                    </a:p>
                  </p:txBody>
                </p:sp>
              </mc:Fallback>
            </mc:AlternateContent>
          </p:grpSp>
          <p:cxnSp>
            <p:nvCxnSpPr>
              <p:cNvPr id="261" name="Straight Connector 260">
                <a:extLst>
                  <a:ext uri="{FF2B5EF4-FFF2-40B4-BE49-F238E27FC236}">
                    <a16:creationId xmlns:a16="http://schemas.microsoft.com/office/drawing/2014/main" id="{DBFE8554-3734-D546-820D-B25FC6FF0D77}"/>
                  </a:ext>
                </a:extLst>
              </p:cNvPr>
              <p:cNvCxnSpPr>
                <a:cxnSpLocks/>
                <a:stCxn id="275" idx="2"/>
                <a:endCxn id="268" idx="0"/>
              </p:cNvCxnSpPr>
              <p:nvPr/>
            </p:nvCxnSpPr>
            <p:spPr>
              <a:xfrm flipH="1">
                <a:off x="10095409" y="4177357"/>
                <a:ext cx="4783" cy="4908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a:extLst>
                  <a:ext uri="{FF2B5EF4-FFF2-40B4-BE49-F238E27FC236}">
                    <a16:creationId xmlns:a16="http://schemas.microsoft.com/office/drawing/2014/main" id="{2D77F1B1-9336-9D48-A450-7232FADB895A}"/>
                  </a:ext>
                </a:extLst>
              </p:cNvPr>
              <p:cNvCxnSpPr>
                <a:cxnSpLocks/>
                <a:stCxn id="268" idx="2"/>
                <a:endCxn id="273" idx="1"/>
              </p:cNvCxnSpPr>
              <p:nvPr/>
            </p:nvCxnSpPr>
            <p:spPr>
              <a:xfrm flipH="1" flipV="1">
                <a:off x="9147151" y="4862952"/>
                <a:ext cx="310160" cy="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id="{0B296281-D5AA-514B-A0B8-62FF9135CB76}"/>
                  </a:ext>
                </a:extLst>
              </p:cNvPr>
              <p:cNvCxnSpPr>
                <a:cxnSpLocks/>
                <a:stCxn id="273" idx="2"/>
                <a:endCxn id="266" idx="0"/>
              </p:cNvCxnSpPr>
              <p:nvPr/>
            </p:nvCxnSpPr>
            <p:spPr>
              <a:xfrm>
                <a:off x="9219151" y="4934952"/>
                <a:ext cx="459679" cy="2159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64" name="Group 263">
                <a:extLst>
                  <a:ext uri="{FF2B5EF4-FFF2-40B4-BE49-F238E27FC236}">
                    <a16:creationId xmlns:a16="http://schemas.microsoft.com/office/drawing/2014/main" id="{BDC736A5-C2D6-1345-B8E3-60D83B17F5C9}"/>
                  </a:ext>
                </a:extLst>
              </p:cNvPr>
              <p:cNvGrpSpPr/>
              <p:nvPr/>
            </p:nvGrpSpPr>
            <p:grpSpPr>
              <a:xfrm>
                <a:off x="9122042" y="4547457"/>
                <a:ext cx="194219" cy="387495"/>
                <a:chOff x="7895512" y="4482285"/>
                <a:chExt cx="194219" cy="387495"/>
              </a:xfrm>
            </p:grpSpPr>
            <p:sp>
              <p:nvSpPr>
                <p:cNvPr id="273" name="Rectangle 272">
                  <a:extLst>
                    <a:ext uri="{FF2B5EF4-FFF2-40B4-BE49-F238E27FC236}">
                      <a16:creationId xmlns:a16="http://schemas.microsoft.com/office/drawing/2014/main" id="{1C7C958A-C546-8549-9A0B-E33315562442}"/>
                    </a:ext>
                  </a:extLst>
                </p:cNvPr>
                <p:cNvSpPr/>
                <p:nvPr/>
              </p:nvSpPr>
              <p:spPr>
                <a:xfrm>
                  <a:off x="7920621" y="4725780"/>
                  <a:ext cx="144000" cy="144000"/>
                </a:xfrm>
                <a:prstGeom prst="rect">
                  <a:avLst/>
                </a:prstGeom>
                <a:solidFill>
                  <a:schemeClr val="tx1">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GB" sz="1400">
                    <a:solidFill>
                      <a:schemeClr val="tx1">
                        <a:lumMod val="40000"/>
                        <a:lumOff val="60000"/>
                      </a:schemeClr>
                    </a:solidFill>
                  </a:endParaRPr>
                </a:p>
              </p:txBody>
            </p:sp>
            <mc:AlternateContent xmlns:mc="http://schemas.openxmlformats.org/markup-compatibility/2006" xmlns:a14="http://schemas.microsoft.com/office/drawing/2010/main">
              <mc:Choice Requires="a14">
                <p:sp>
                  <p:nvSpPr>
                    <p:cNvPr id="274" name="TextBox 273">
                      <a:extLst>
                        <a:ext uri="{FF2B5EF4-FFF2-40B4-BE49-F238E27FC236}">
                          <a16:creationId xmlns:a16="http://schemas.microsoft.com/office/drawing/2014/main" id="{589B7903-8D00-7F43-8283-EFBC9508087E}"/>
                        </a:ext>
                      </a:extLst>
                    </p:cNvPr>
                    <p:cNvSpPr txBox="1"/>
                    <p:nvPr/>
                  </p:nvSpPr>
                  <p:spPr>
                    <a:xfrm>
                      <a:off x="7895512" y="4482285"/>
                      <a:ext cx="194219"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3</m:t>
                                </m:r>
                              </m:sub>
                            </m:sSub>
                          </m:oMath>
                        </m:oMathPara>
                      </a14:m>
                      <a:endParaRPr lang="en-GB" sz="1400" dirty="0">
                        <a:solidFill>
                          <a:schemeClr val="tx1"/>
                        </a:solidFill>
                      </a:endParaRPr>
                    </a:p>
                  </p:txBody>
                </p:sp>
              </mc:Choice>
              <mc:Fallback xmlns="">
                <p:sp>
                  <p:nvSpPr>
                    <p:cNvPr id="148" name="TextBox 147">
                      <a:extLst>
                        <a:ext uri="{FF2B5EF4-FFF2-40B4-BE49-F238E27FC236}">
                          <a16:creationId xmlns:a16="http://schemas.microsoft.com/office/drawing/2014/main" id="{1D786ECA-F667-9B43-B18E-A4E5A626B727}"/>
                        </a:ext>
                      </a:extLst>
                    </p:cNvPr>
                    <p:cNvSpPr txBox="1">
                      <a:spLocks noRot="1" noChangeAspect="1" noMove="1" noResize="1" noEditPoints="1" noAdjustHandles="1" noChangeArrowheads="1" noChangeShapeType="1" noTextEdit="1"/>
                    </p:cNvSpPr>
                    <p:nvPr/>
                  </p:nvSpPr>
                  <p:spPr>
                    <a:xfrm>
                      <a:off x="7895512" y="4482285"/>
                      <a:ext cx="194219" cy="215444"/>
                    </a:xfrm>
                    <a:prstGeom prst="rect">
                      <a:avLst/>
                    </a:prstGeom>
                    <a:blipFill>
                      <a:blip r:embed="rId13"/>
                      <a:stretch>
                        <a:fillRect l="-35294" b="-33333"/>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265" name="TextBox 264">
                    <a:extLst>
                      <a:ext uri="{FF2B5EF4-FFF2-40B4-BE49-F238E27FC236}">
                        <a16:creationId xmlns:a16="http://schemas.microsoft.com/office/drawing/2014/main" id="{1E060D2A-74A5-5740-A5D0-1615261E10FD}"/>
                      </a:ext>
                    </a:extLst>
                  </p:cNvPr>
                  <p:cNvSpPr txBox="1"/>
                  <p:nvPr/>
                </p:nvSpPr>
                <p:spPr>
                  <a:xfrm>
                    <a:off x="10327544" y="4302449"/>
                    <a:ext cx="1703489" cy="389513"/>
                  </a:xfrm>
                  <a:prstGeom prst="ellipse">
                    <a:avLst/>
                  </a:prstGeom>
                  <a:solidFill>
                    <a:srgbClr val="7030A0"/>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solidFill>
                                <a:schemeClr val="bg1"/>
                              </a:solidFill>
                              <a:latin typeface="Cambria Math" charset="0"/>
                            </a:rPr>
                            <m:t>𝑇𝑟𝑎𝑣𝑒</m:t>
                          </m:r>
                          <m:r>
                            <a:rPr lang="de-DE" i="1">
                              <a:solidFill>
                                <a:schemeClr val="bg1"/>
                              </a:solidFill>
                              <a:latin typeface="Cambria Math" panose="02040503050406030204" pitchFamily="18" charset="0"/>
                            </a:rPr>
                            <m:t>𝑙</m:t>
                          </m:r>
                          <m:r>
                            <a:rPr lang="de-DE" i="1">
                              <a:solidFill>
                                <a:schemeClr val="bg1"/>
                              </a:solidFill>
                              <a:latin typeface="Cambria Math" panose="02040503050406030204" pitchFamily="18" charset="0"/>
                            </a:rPr>
                            <m:t>.</m:t>
                          </m:r>
                          <m:r>
                            <a:rPr lang="de-DE" i="1" smtClean="0">
                              <a:solidFill>
                                <a:schemeClr val="bg1"/>
                              </a:solidFill>
                              <a:latin typeface="Cambria Math" panose="02040503050406030204" pitchFamily="18" charset="0"/>
                            </a:rPr>
                            <m:t>𝑏𝑜𝑏</m:t>
                          </m:r>
                        </m:oMath>
                      </m:oMathPara>
                    </a14:m>
                    <a:endParaRPr lang="en-GB" dirty="0">
                      <a:solidFill>
                        <a:schemeClr val="bg1"/>
                      </a:solidFill>
                    </a:endParaRPr>
                  </a:p>
                </p:txBody>
              </p:sp>
            </mc:Choice>
            <mc:Fallback xmlns="">
              <p:sp>
                <p:nvSpPr>
                  <p:cNvPr id="265" name="TextBox 264">
                    <a:extLst>
                      <a:ext uri="{FF2B5EF4-FFF2-40B4-BE49-F238E27FC236}">
                        <a16:creationId xmlns:a16="http://schemas.microsoft.com/office/drawing/2014/main" id="{1E060D2A-74A5-5740-A5D0-1615261E10FD}"/>
                      </a:ext>
                    </a:extLst>
                  </p:cNvPr>
                  <p:cNvSpPr txBox="1">
                    <a:spLocks noRot="1" noChangeAspect="1" noMove="1" noResize="1" noEditPoints="1" noAdjustHandles="1" noChangeArrowheads="1" noChangeShapeType="1" noTextEdit="1"/>
                  </p:cNvSpPr>
                  <p:nvPr/>
                </p:nvSpPr>
                <p:spPr>
                  <a:xfrm>
                    <a:off x="10327544" y="4302449"/>
                    <a:ext cx="1703489" cy="389513"/>
                  </a:xfrm>
                  <a:prstGeom prst="ellipse">
                    <a:avLst/>
                  </a:prstGeom>
                  <a:blipFill>
                    <a:blip r:embed="rId14"/>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66" name="TextBox 265">
                    <a:extLst>
                      <a:ext uri="{FF2B5EF4-FFF2-40B4-BE49-F238E27FC236}">
                        <a16:creationId xmlns:a16="http://schemas.microsoft.com/office/drawing/2014/main" id="{3DBFFBE3-8D9E-6D4F-ADB5-6ACA6D56C7A4}"/>
                      </a:ext>
                    </a:extLst>
                  </p:cNvPr>
                  <p:cNvSpPr txBox="1"/>
                  <p:nvPr/>
                </p:nvSpPr>
                <p:spPr>
                  <a:xfrm>
                    <a:off x="8691567" y="5150919"/>
                    <a:ext cx="1974525" cy="389513"/>
                  </a:xfrm>
                  <a:prstGeom prst="ellipse">
                    <a:avLst/>
                  </a:prstGeom>
                  <a:solidFill>
                    <a:schemeClr val="accent6"/>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solidFill>
                                <a:schemeClr val="bg1"/>
                              </a:solidFill>
                              <a:latin typeface="Cambria Math" charset="0"/>
                            </a:rPr>
                            <m:t>𝑇𝑟𝑒𝑎𝑡</m:t>
                          </m:r>
                          <m:r>
                            <m:rPr>
                              <m:nor/>
                            </m:rPr>
                            <a:rPr lang="de-DE">
                              <a:solidFill>
                                <a:schemeClr val="bg1"/>
                              </a:solidFill>
                              <a:latin typeface="Cambria Math" charset="0"/>
                            </a:rPr>
                            <m:t>.</m:t>
                          </m:r>
                          <m:r>
                            <a:rPr lang="de-DE" i="1" smtClean="0">
                              <a:solidFill>
                                <a:schemeClr val="bg1"/>
                              </a:solidFill>
                              <a:latin typeface="Cambria Math" panose="02040503050406030204" pitchFamily="18" charset="0"/>
                            </a:rPr>
                            <m:t>𝑏𝑜𝑏</m:t>
                          </m:r>
                          <m:r>
                            <m:rPr>
                              <m:nor/>
                            </m:rPr>
                            <a:rPr lang="de-DE">
                              <a:solidFill>
                                <a:schemeClr val="bg1"/>
                              </a:solidFill>
                              <a:latin typeface="Cambria Math" charset="0"/>
                            </a:rPr>
                            <m:t>.</m:t>
                          </m:r>
                          <m:sSub>
                            <m:sSubPr>
                              <m:ctrlPr>
                                <a:rPr lang="de-DE" i="1">
                                  <a:solidFill>
                                    <a:schemeClr val="bg1"/>
                                  </a:solidFill>
                                  <a:latin typeface="Cambria Math" panose="02040503050406030204" pitchFamily="18" charset="0"/>
                                </a:rPr>
                              </m:ctrlPr>
                            </m:sSubPr>
                            <m:e>
                              <m:r>
                                <a:rPr lang="de-DE" i="1">
                                  <a:solidFill>
                                    <a:schemeClr val="bg1"/>
                                  </a:solidFill>
                                  <a:latin typeface="Cambria Math" panose="02040503050406030204" pitchFamily="18" charset="0"/>
                                </a:rPr>
                                <m:t>𝑚</m:t>
                              </m:r>
                            </m:e>
                            <m:sub>
                              <m:r>
                                <a:rPr lang="de-DE" i="1">
                                  <a:solidFill>
                                    <a:schemeClr val="bg1"/>
                                  </a:solidFill>
                                  <a:latin typeface="Cambria Math" charset="0"/>
                                </a:rPr>
                                <m:t>2</m:t>
                              </m:r>
                            </m:sub>
                          </m:sSub>
                        </m:oMath>
                      </m:oMathPara>
                    </a14:m>
                    <a:endParaRPr lang="en-GB" dirty="0">
                      <a:solidFill>
                        <a:schemeClr val="bg1"/>
                      </a:solidFill>
                    </a:endParaRPr>
                  </a:p>
                </p:txBody>
              </p:sp>
            </mc:Choice>
            <mc:Fallback xmlns="">
              <p:sp>
                <p:nvSpPr>
                  <p:cNvPr id="266" name="TextBox 265">
                    <a:extLst>
                      <a:ext uri="{FF2B5EF4-FFF2-40B4-BE49-F238E27FC236}">
                        <a16:creationId xmlns:a16="http://schemas.microsoft.com/office/drawing/2014/main" id="{3DBFFBE3-8D9E-6D4F-ADB5-6ACA6D56C7A4}"/>
                      </a:ext>
                    </a:extLst>
                  </p:cNvPr>
                  <p:cNvSpPr txBox="1">
                    <a:spLocks noRot="1" noChangeAspect="1" noMove="1" noResize="1" noEditPoints="1" noAdjustHandles="1" noChangeArrowheads="1" noChangeShapeType="1" noTextEdit="1"/>
                  </p:cNvSpPr>
                  <p:nvPr/>
                </p:nvSpPr>
                <p:spPr>
                  <a:xfrm>
                    <a:off x="8691567" y="5150919"/>
                    <a:ext cx="1974525" cy="389513"/>
                  </a:xfrm>
                  <a:prstGeom prst="ellipse">
                    <a:avLst/>
                  </a:prstGeom>
                  <a:blipFill>
                    <a:blip r:embed="rId1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67" name="TextBox 266">
                    <a:extLst>
                      <a:ext uri="{FF2B5EF4-FFF2-40B4-BE49-F238E27FC236}">
                        <a16:creationId xmlns:a16="http://schemas.microsoft.com/office/drawing/2014/main" id="{19F1D0C9-FB79-8B40-B2F5-625EA53D9100}"/>
                      </a:ext>
                    </a:extLst>
                  </p:cNvPr>
                  <p:cNvSpPr txBox="1"/>
                  <p:nvPr/>
                </p:nvSpPr>
                <p:spPr>
                  <a:xfrm>
                    <a:off x="7967836" y="4070920"/>
                    <a:ext cx="1967040" cy="389513"/>
                  </a:xfrm>
                  <a:prstGeom prst="ellipse">
                    <a:avLst/>
                  </a:prstGeom>
                  <a:solidFill>
                    <a:schemeClr val="accent6"/>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solidFill>
                                <a:schemeClr val="bg1"/>
                              </a:solidFill>
                              <a:latin typeface="Cambria Math" charset="0"/>
                            </a:rPr>
                            <m:t>𝑇𝑟𝑒𝑎𝑡</m:t>
                          </m:r>
                          <m:r>
                            <m:rPr>
                              <m:nor/>
                            </m:rPr>
                            <a:rPr lang="de-DE">
                              <a:solidFill>
                                <a:schemeClr val="bg1"/>
                              </a:solidFill>
                              <a:latin typeface="Cambria Math" charset="0"/>
                            </a:rPr>
                            <m:t>.</m:t>
                          </m:r>
                          <m:r>
                            <a:rPr lang="de-DE" i="1" smtClean="0">
                              <a:solidFill>
                                <a:schemeClr val="bg1"/>
                              </a:solidFill>
                              <a:latin typeface="Cambria Math" panose="02040503050406030204" pitchFamily="18" charset="0"/>
                            </a:rPr>
                            <m:t>𝑏𝑜𝑏</m:t>
                          </m:r>
                          <m:r>
                            <m:rPr>
                              <m:nor/>
                            </m:rPr>
                            <a:rPr lang="de-DE">
                              <a:solidFill>
                                <a:schemeClr val="bg1"/>
                              </a:solidFill>
                              <a:latin typeface="Cambria Math" charset="0"/>
                            </a:rPr>
                            <m:t>.</m:t>
                          </m:r>
                          <m:sSub>
                            <m:sSubPr>
                              <m:ctrlPr>
                                <a:rPr lang="de-DE" i="1">
                                  <a:solidFill>
                                    <a:schemeClr val="bg1"/>
                                  </a:solidFill>
                                  <a:latin typeface="Cambria Math" panose="02040503050406030204" pitchFamily="18" charset="0"/>
                                </a:rPr>
                              </m:ctrlPr>
                            </m:sSubPr>
                            <m:e>
                              <m:r>
                                <a:rPr lang="de-DE" i="1">
                                  <a:solidFill>
                                    <a:schemeClr val="bg1"/>
                                  </a:solidFill>
                                  <a:latin typeface="Cambria Math" panose="02040503050406030204" pitchFamily="18" charset="0"/>
                                </a:rPr>
                                <m:t>𝑚</m:t>
                              </m:r>
                            </m:e>
                            <m:sub>
                              <m:r>
                                <a:rPr lang="de-DE" i="1">
                                  <a:solidFill>
                                    <a:schemeClr val="bg1"/>
                                  </a:solidFill>
                                  <a:latin typeface="Cambria Math" charset="0"/>
                                </a:rPr>
                                <m:t>1</m:t>
                              </m:r>
                            </m:sub>
                          </m:sSub>
                        </m:oMath>
                      </m:oMathPara>
                    </a14:m>
                    <a:endParaRPr lang="en-GB" dirty="0">
                      <a:solidFill>
                        <a:schemeClr val="bg1"/>
                      </a:solidFill>
                    </a:endParaRPr>
                  </a:p>
                </p:txBody>
              </p:sp>
            </mc:Choice>
            <mc:Fallback xmlns="">
              <p:sp>
                <p:nvSpPr>
                  <p:cNvPr id="267" name="TextBox 266">
                    <a:extLst>
                      <a:ext uri="{FF2B5EF4-FFF2-40B4-BE49-F238E27FC236}">
                        <a16:creationId xmlns:a16="http://schemas.microsoft.com/office/drawing/2014/main" id="{19F1D0C9-FB79-8B40-B2F5-625EA53D9100}"/>
                      </a:ext>
                    </a:extLst>
                  </p:cNvPr>
                  <p:cNvSpPr txBox="1">
                    <a:spLocks noRot="1" noChangeAspect="1" noMove="1" noResize="1" noEditPoints="1" noAdjustHandles="1" noChangeArrowheads="1" noChangeShapeType="1" noTextEdit="1"/>
                  </p:cNvSpPr>
                  <p:nvPr/>
                </p:nvSpPr>
                <p:spPr>
                  <a:xfrm>
                    <a:off x="7967836" y="4070920"/>
                    <a:ext cx="1967040" cy="389513"/>
                  </a:xfrm>
                  <a:prstGeom prst="ellipse">
                    <a:avLst/>
                  </a:prstGeom>
                  <a:blipFill>
                    <a:blip r:embed="rId1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68" name="TextBox 267">
                    <a:extLst>
                      <a:ext uri="{FF2B5EF4-FFF2-40B4-BE49-F238E27FC236}">
                        <a16:creationId xmlns:a16="http://schemas.microsoft.com/office/drawing/2014/main" id="{94442582-A92B-CD49-B591-11618CB0999D}"/>
                      </a:ext>
                    </a:extLst>
                  </p:cNvPr>
                  <p:cNvSpPr txBox="1"/>
                  <p:nvPr/>
                </p:nvSpPr>
                <p:spPr>
                  <a:xfrm>
                    <a:off x="9457311" y="4668235"/>
                    <a:ext cx="1276196" cy="389513"/>
                  </a:xfrm>
                  <a:prstGeom prst="ellipse">
                    <a:avLst/>
                  </a:prstGeom>
                  <a:solidFill>
                    <a:schemeClr val="tx1"/>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solidFill>
                                <a:schemeClr val="bg1"/>
                              </a:solidFill>
                              <a:latin typeface="Cambria Math" charset="0"/>
                            </a:rPr>
                            <m:t>𝑆𝑖𝑐𝑘</m:t>
                          </m:r>
                          <m:r>
                            <m:rPr>
                              <m:nor/>
                            </m:rPr>
                            <a:rPr lang="de-DE">
                              <a:solidFill>
                                <a:schemeClr val="bg1"/>
                              </a:solidFill>
                              <a:latin typeface="Cambria Math" charset="0"/>
                            </a:rPr>
                            <m:t>.</m:t>
                          </m:r>
                          <m:r>
                            <a:rPr lang="de-DE" i="1" smtClean="0">
                              <a:solidFill>
                                <a:schemeClr val="bg1"/>
                              </a:solidFill>
                              <a:latin typeface="Cambria Math" panose="02040503050406030204" pitchFamily="18" charset="0"/>
                            </a:rPr>
                            <m:t>𝑏𝑜𝑏</m:t>
                          </m:r>
                        </m:oMath>
                      </m:oMathPara>
                    </a14:m>
                    <a:endParaRPr lang="en-GB" dirty="0">
                      <a:solidFill>
                        <a:schemeClr val="bg1"/>
                      </a:solidFill>
                    </a:endParaRPr>
                  </a:p>
                </p:txBody>
              </p:sp>
            </mc:Choice>
            <mc:Fallback xmlns="">
              <p:sp>
                <p:nvSpPr>
                  <p:cNvPr id="268" name="TextBox 267">
                    <a:extLst>
                      <a:ext uri="{FF2B5EF4-FFF2-40B4-BE49-F238E27FC236}">
                        <a16:creationId xmlns:a16="http://schemas.microsoft.com/office/drawing/2014/main" id="{94442582-A92B-CD49-B591-11618CB0999D}"/>
                      </a:ext>
                    </a:extLst>
                  </p:cNvPr>
                  <p:cNvSpPr txBox="1">
                    <a:spLocks noRot="1" noChangeAspect="1" noMove="1" noResize="1" noEditPoints="1" noAdjustHandles="1" noChangeArrowheads="1" noChangeShapeType="1" noTextEdit="1"/>
                  </p:cNvSpPr>
                  <p:nvPr/>
                </p:nvSpPr>
                <p:spPr>
                  <a:xfrm>
                    <a:off x="9457311" y="4668235"/>
                    <a:ext cx="1276196" cy="389513"/>
                  </a:xfrm>
                  <a:prstGeom prst="ellipse">
                    <a:avLst/>
                  </a:prstGeom>
                  <a:blipFill>
                    <a:blip r:embed="rId17"/>
                    <a:stretch>
                      <a:fillRect/>
                    </a:stretch>
                  </a:blipFill>
                  <a:ln>
                    <a:solidFill>
                      <a:schemeClr val="tx1"/>
                    </a:solidFill>
                  </a:ln>
                </p:spPr>
                <p:txBody>
                  <a:bodyPr/>
                  <a:lstStyle/>
                  <a:p>
                    <a:r>
                      <a:rPr lang="en-GB">
                        <a:noFill/>
                      </a:rPr>
                      <a:t> </a:t>
                    </a:r>
                  </a:p>
                </p:txBody>
              </p:sp>
            </mc:Fallback>
          </mc:AlternateContent>
          <p:cxnSp>
            <p:nvCxnSpPr>
              <p:cNvPr id="269" name="Straight Connector 268">
                <a:extLst>
                  <a:ext uri="{FF2B5EF4-FFF2-40B4-BE49-F238E27FC236}">
                    <a16:creationId xmlns:a16="http://schemas.microsoft.com/office/drawing/2014/main" id="{20CB798E-734D-4B4B-BC18-EC80AD76C745}"/>
                  </a:ext>
                </a:extLst>
              </p:cNvPr>
              <p:cNvCxnSpPr>
                <a:cxnSpLocks/>
                <a:stCxn id="277" idx="2"/>
                <a:endCxn id="268" idx="0"/>
              </p:cNvCxnSpPr>
              <p:nvPr/>
            </p:nvCxnSpPr>
            <p:spPr>
              <a:xfrm flipH="1">
                <a:off x="10095409" y="3860892"/>
                <a:ext cx="638097" cy="8073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605BE37C-4A98-AC40-BB30-D06CB8F8D403}"/>
                  </a:ext>
                </a:extLst>
              </p:cNvPr>
              <p:cNvCxnSpPr>
                <a:cxnSpLocks/>
                <a:stCxn id="277" idx="1"/>
                <a:endCxn id="235" idx="5"/>
              </p:cNvCxnSpPr>
              <p:nvPr/>
            </p:nvCxnSpPr>
            <p:spPr>
              <a:xfrm flipH="1">
                <a:off x="6352056" y="3788892"/>
                <a:ext cx="4309450" cy="166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a:extLst>
                  <a:ext uri="{FF2B5EF4-FFF2-40B4-BE49-F238E27FC236}">
                    <a16:creationId xmlns:a16="http://schemas.microsoft.com/office/drawing/2014/main" id="{EA5168C6-5179-404A-AE9F-2EBED7D09095}"/>
                  </a:ext>
                </a:extLst>
              </p:cNvPr>
              <p:cNvCxnSpPr>
                <a:cxnSpLocks/>
                <a:stCxn id="273" idx="1"/>
                <a:endCxn id="235" idx="5"/>
              </p:cNvCxnSpPr>
              <p:nvPr/>
            </p:nvCxnSpPr>
            <p:spPr>
              <a:xfrm flipH="1" flipV="1">
                <a:off x="6352056" y="3805524"/>
                <a:ext cx="2795095" cy="10574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2" name="Straight Connector 271">
                <a:extLst>
                  <a:ext uri="{FF2B5EF4-FFF2-40B4-BE49-F238E27FC236}">
                    <a16:creationId xmlns:a16="http://schemas.microsoft.com/office/drawing/2014/main" id="{5B7AD804-9CA0-3543-902A-0320DB69FBEE}"/>
                  </a:ext>
                </a:extLst>
              </p:cNvPr>
              <p:cNvCxnSpPr>
                <a:cxnSpLocks/>
                <a:stCxn id="275" idx="1"/>
                <a:endCxn id="235" idx="5"/>
              </p:cNvCxnSpPr>
              <p:nvPr/>
            </p:nvCxnSpPr>
            <p:spPr>
              <a:xfrm flipH="1" flipV="1">
                <a:off x="6352056" y="3805524"/>
                <a:ext cx="3676136" cy="2998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1" name="Group 200">
              <a:extLst>
                <a:ext uri="{FF2B5EF4-FFF2-40B4-BE49-F238E27FC236}">
                  <a16:creationId xmlns:a16="http://schemas.microsoft.com/office/drawing/2014/main" id="{3648ED89-B189-9341-9365-79399EDFE0A9}"/>
                </a:ext>
              </a:extLst>
            </p:cNvPr>
            <p:cNvGrpSpPr/>
            <p:nvPr/>
          </p:nvGrpSpPr>
          <p:grpSpPr>
            <a:xfrm>
              <a:off x="3842201" y="1990370"/>
              <a:ext cx="4639759" cy="3904757"/>
              <a:chOff x="3847952" y="1640772"/>
              <a:chExt cx="4639759" cy="3904757"/>
            </a:xfrm>
          </p:grpSpPr>
          <mc:AlternateContent xmlns:mc="http://schemas.openxmlformats.org/markup-compatibility/2006" xmlns:a14="http://schemas.microsoft.com/office/drawing/2010/main">
            <mc:Choice Requires="a14">
              <p:sp>
                <p:nvSpPr>
                  <p:cNvPr id="202" name="TextBox 201">
                    <a:extLst>
                      <a:ext uri="{FF2B5EF4-FFF2-40B4-BE49-F238E27FC236}">
                        <a16:creationId xmlns:a16="http://schemas.microsoft.com/office/drawing/2014/main" id="{347E7808-2469-3A49-8523-02B4A2ABFCD6}"/>
                      </a:ext>
                    </a:extLst>
                  </p:cNvPr>
                  <p:cNvSpPr txBox="1"/>
                  <p:nvPr/>
                </p:nvSpPr>
                <p:spPr>
                  <a:xfrm>
                    <a:off x="4196621" y="2661917"/>
                    <a:ext cx="1534068" cy="389513"/>
                  </a:xfrm>
                  <a:prstGeom prst="ellipse">
                    <a:avLst/>
                  </a:prstGeom>
                  <a:solidFill>
                    <a:schemeClr val="accent2"/>
                  </a:solidFill>
                  <a:ln>
                    <a:solidFill>
                      <a:schemeClr val="tx1"/>
                    </a:solidFill>
                  </a:ln>
                </p:spPr>
                <p:txBody>
                  <a:bodyPr wrap="none" lIns="0" tIns="0" rIns="0" bIns="0" rtlCol="0">
                    <a:spAutoFit/>
                  </a:bodyPr>
                  <a:lstStyle/>
                  <a:p>
                    <a:pPr marL="15875"/>
                    <a14:m>
                      <m:oMathPara xmlns:m="http://schemas.openxmlformats.org/officeDocument/2006/math">
                        <m:oMathParaPr>
                          <m:jc m:val="centerGroup"/>
                        </m:oMathParaPr>
                        <m:oMath xmlns:m="http://schemas.openxmlformats.org/officeDocument/2006/math">
                          <m:r>
                            <a:rPr lang="en-GB" i="1" smtClean="0">
                              <a:solidFill>
                                <a:schemeClr val="bg1"/>
                              </a:solidFill>
                              <a:latin typeface="Cambria Math" charset="0"/>
                            </a:rPr>
                            <m:t>𝑁𝑎𝑡</m:t>
                          </m:r>
                          <m:r>
                            <m:rPr>
                              <m:nor/>
                            </m:rPr>
                            <a:rPr lang="en-GB">
                              <a:solidFill>
                                <a:schemeClr val="bg1"/>
                              </a:solidFill>
                              <a:latin typeface="Cambria Math" charset="0"/>
                            </a:rPr>
                            <m:t>.</m:t>
                          </m:r>
                          <m:r>
                            <a:rPr lang="en-GB" i="1">
                              <a:solidFill>
                                <a:schemeClr val="bg1"/>
                              </a:solidFill>
                              <a:latin typeface="Cambria Math" panose="02040503050406030204" pitchFamily="18" charset="0"/>
                            </a:rPr>
                            <m:t>𝑓𝑙𝑜𝑜𝑑</m:t>
                          </m:r>
                        </m:oMath>
                      </m:oMathPara>
                    </a14:m>
                    <a:endParaRPr lang="en-GB" dirty="0">
                      <a:solidFill>
                        <a:schemeClr val="bg1"/>
                      </a:solidFill>
                    </a:endParaRPr>
                  </a:p>
                </p:txBody>
              </p:sp>
            </mc:Choice>
            <mc:Fallback xmlns="">
              <p:sp>
                <p:nvSpPr>
                  <p:cNvPr id="202" name="TextBox 201">
                    <a:extLst>
                      <a:ext uri="{FF2B5EF4-FFF2-40B4-BE49-F238E27FC236}">
                        <a16:creationId xmlns:a16="http://schemas.microsoft.com/office/drawing/2014/main" id="{347E7808-2469-3A49-8523-02B4A2ABFCD6}"/>
                      </a:ext>
                    </a:extLst>
                  </p:cNvPr>
                  <p:cNvSpPr txBox="1">
                    <a:spLocks noRot="1" noChangeAspect="1" noMove="1" noResize="1" noEditPoints="1" noAdjustHandles="1" noChangeArrowheads="1" noChangeShapeType="1" noTextEdit="1"/>
                  </p:cNvSpPr>
                  <p:nvPr/>
                </p:nvSpPr>
                <p:spPr>
                  <a:xfrm>
                    <a:off x="4196621" y="2661917"/>
                    <a:ext cx="1534068" cy="389513"/>
                  </a:xfrm>
                  <a:prstGeom prst="ellipse">
                    <a:avLst/>
                  </a:prstGeom>
                  <a:blipFill>
                    <a:blip r:embed="rId18"/>
                    <a:stretch>
                      <a:fillRect b="-6061"/>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3" name="TextBox 202">
                    <a:extLst>
                      <a:ext uri="{FF2B5EF4-FFF2-40B4-BE49-F238E27FC236}">
                        <a16:creationId xmlns:a16="http://schemas.microsoft.com/office/drawing/2014/main" id="{482623D2-F580-5642-AC08-46C3A3D7C160}"/>
                      </a:ext>
                    </a:extLst>
                  </p:cNvPr>
                  <p:cNvSpPr txBox="1"/>
                  <p:nvPr/>
                </p:nvSpPr>
                <p:spPr>
                  <a:xfrm>
                    <a:off x="6514831" y="2661917"/>
                    <a:ext cx="1289721" cy="389513"/>
                  </a:xfrm>
                  <a:prstGeom prst="ellipse">
                    <a:avLst/>
                  </a:prstGeom>
                  <a:solidFill>
                    <a:schemeClr val="accent2"/>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i="1" smtClean="0">
                              <a:solidFill>
                                <a:schemeClr val="bg1"/>
                              </a:solidFill>
                              <a:latin typeface="Cambria Math" panose="02040503050406030204" pitchFamily="18" charset="0"/>
                            </a:rPr>
                            <m:t>𝑁𝑎𝑡</m:t>
                          </m:r>
                          <m:r>
                            <m:rPr>
                              <m:nor/>
                            </m:rPr>
                            <a:rPr lang="en-GB">
                              <a:solidFill>
                                <a:schemeClr val="bg1"/>
                              </a:solidFill>
                              <a:latin typeface="Cambria Math" charset="0"/>
                            </a:rPr>
                            <m:t>.</m:t>
                          </m:r>
                          <m:r>
                            <a:rPr lang="en-GB" i="1">
                              <a:solidFill>
                                <a:schemeClr val="bg1"/>
                              </a:solidFill>
                              <a:latin typeface="Cambria Math" panose="02040503050406030204" pitchFamily="18" charset="0"/>
                            </a:rPr>
                            <m:t>𝑓𝑖𝑟𝑒</m:t>
                          </m:r>
                        </m:oMath>
                      </m:oMathPara>
                    </a14:m>
                    <a:endParaRPr lang="en-GB" dirty="0">
                      <a:solidFill>
                        <a:schemeClr val="bg1"/>
                      </a:solidFill>
                    </a:endParaRPr>
                  </a:p>
                </p:txBody>
              </p:sp>
            </mc:Choice>
            <mc:Fallback xmlns="">
              <p:sp>
                <p:nvSpPr>
                  <p:cNvPr id="203" name="TextBox 202">
                    <a:extLst>
                      <a:ext uri="{FF2B5EF4-FFF2-40B4-BE49-F238E27FC236}">
                        <a16:creationId xmlns:a16="http://schemas.microsoft.com/office/drawing/2014/main" id="{482623D2-F580-5642-AC08-46C3A3D7C160}"/>
                      </a:ext>
                    </a:extLst>
                  </p:cNvPr>
                  <p:cNvSpPr txBox="1">
                    <a:spLocks noRot="1" noChangeAspect="1" noMove="1" noResize="1" noEditPoints="1" noAdjustHandles="1" noChangeArrowheads="1" noChangeShapeType="1" noTextEdit="1"/>
                  </p:cNvSpPr>
                  <p:nvPr/>
                </p:nvSpPr>
                <p:spPr>
                  <a:xfrm>
                    <a:off x="6514831" y="2661917"/>
                    <a:ext cx="1289721" cy="389513"/>
                  </a:xfrm>
                  <a:prstGeom prst="ellipse">
                    <a:avLst/>
                  </a:prstGeom>
                  <a:blipFill>
                    <a:blip r:embed="rId19"/>
                    <a:stretch>
                      <a:fillRect b="-6061"/>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4" name="TextBox 203">
                    <a:extLst>
                      <a:ext uri="{FF2B5EF4-FFF2-40B4-BE49-F238E27FC236}">
                        <a16:creationId xmlns:a16="http://schemas.microsoft.com/office/drawing/2014/main" id="{6A61B57D-3883-BD48-9559-9C8C9983EAC4}"/>
                      </a:ext>
                    </a:extLst>
                  </p:cNvPr>
                  <p:cNvSpPr txBox="1"/>
                  <p:nvPr/>
                </p:nvSpPr>
                <p:spPr>
                  <a:xfrm>
                    <a:off x="3944884" y="5150919"/>
                    <a:ext cx="1609807" cy="389513"/>
                  </a:xfrm>
                  <a:prstGeom prst="ellipse">
                    <a:avLst/>
                  </a:prstGeom>
                  <a:solidFill>
                    <a:srgbClr val="7030A0"/>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i="1" smtClean="0">
                              <a:solidFill>
                                <a:schemeClr val="bg1"/>
                              </a:solidFill>
                              <a:latin typeface="Cambria Math" charset="0"/>
                            </a:rPr>
                            <m:t>𝑇𝑟𝑎𝑣𝑒𝑙</m:t>
                          </m:r>
                          <m:r>
                            <m:rPr>
                              <m:nor/>
                            </m:rPr>
                            <a:rPr lang="en-GB">
                              <a:solidFill>
                                <a:schemeClr val="bg1"/>
                              </a:solidFill>
                              <a:latin typeface="Cambria Math" charset="0"/>
                            </a:rPr>
                            <m:t>.</m:t>
                          </m:r>
                          <m:r>
                            <a:rPr lang="en-GB" i="1" smtClean="0">
                              <a:solidFill>
                                <a:schemeClr val="bg1"/>
                              </a:solidFill>
                              <a:latin typeface="Cambria Math" charset="0"/>
                            </a:rPr>
                            <m:t>𝑒𝑣𝑒</m:t>
                          </m:r>
                        </m:oMath>
                      </m:oMathPara>
                    </a14:m>
                    <a:endParaRPr lang="en-GB" dirty="0">
                      <a:solidFill>
                        <a:schemeClr val="bg1"/>
                      </a:solidFill>
                    </a:endParaRPr>
                  </a:p>
                </p:txBody>
              </p:sp>
            </mc:Choice>
            <mc:Fallback xmlns="">
              <p:sp>
                <p:nvSpPr>
                  <p:cNvPr id="204" name="TextBox 203">
                    <a:extLst>
                      <a:ext uri="{FF2B5EF4-FFF2-40B4-BE49-F238E27FC236}">
                        <a16:creationId xmlns:a16="http://schemas.microsoft.com/office/drawing/2014/main" id="{6A61B57D-3883-BD48-9559-9C8C9983EAC4}"/>
                      </a:ext>
                    </a:extLst>
                  </p:cNvPr>
                  <p:cNvSpPr txBox="1">
                    <a:spLocks noRot="1" noChangeAspect="1" noMove="1" noResize="1" noEditPoints="1" noAdjustHandles="1" noChangeArrowheads="1" noChangeShapeType="1" noTextEdit="1"/>
                  </p:cNvSpPr>
                  <p:nvPr/>
                </p:nvSpPr>
                <p:spPr>
                  <a:xfrm>
                    <a:off x="3944884" y="5150919"/>
                    <a:ext cx="1609807" cy="389513"/>
                  </a:xfrm>
                  <a:prstGeom prst="ellipse">
                    <a:avLst/>
                  </a:prstGeom>
                  <a:blipFill>
                    <a:blip r:embed="rId20"/>
                    <a:stretch>
                      <a:fillRect/>
                    </a:stretch>
                  </a:blipFill>
                  <a:ln>
                    <a:solidFill>
                      <a:schemeClr val="tx1"/>
                    </a:solidFill>
                  </a:ln>
                </p:spPr>
                <p:txBody>
                  <a:bodyPr/>
                  <a:lstStyle/>
                  <a:p>
                    <a:r>
                      <a:rPr lang="en-GB">
                        <a:noFill/>
                      </a:rPr>
                      <a:t> </a:t>
                    </a:r>
                  </a:p>
                </p:txBody>
              </p:sp>
            </mc:Fallback>
          </mc:AlternateContent>
          <p:cxnSp>
            <p:nvCxnSpPr>
              <p:cNvPr id="205" name="Straight Connector 204">
                <a:extLst>
                  <a:ext uri="{FF2B5EF4-FFF2-40B4-BE49-F238E27FC236}">
                    <a16:creationId xmlns:a16="http://schemas.microsoft.com/office/drawing/2014/main" id="{3E99B8D9-5C7F-A64F-9D17-480E419D0B32}"/>
                  </a:ext>
                </a:extLst>
              </p:cNvPr>
              <p:cNvCxnSpPr>
                <a:cxnSpLocks/>
                <a:stCxn id="255" idx="1"/>
                <a:endCxn id="202" idx="6"/>
              </p:cNvCxnSpPr>
              <p:nvPr/>
            </p:nvCxnSpPr>
            <p:spPr>
              <a:xfrm flipH="1">
                <a:off x="5730689" y="2856673"/>
                <a:ext cx="139616"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id="{6826DF90-4FC2-854C-BCD8-A11E4DAC1B8D}"/>
                  </a:ext>
                </a:extLst>
              </p:cNvPr>
              <p:cNvCxnSpPr>
                <a:cxnSpLocks/>
                <a:stCxn id="204" idx="0"/>
                <a:endCxn id="253" idx="2"/>
              </p:cNvCxnSpPr>
              <p:nvPr/>
            </p:nvCxnSpPr>
            <p:spPr>
              <a:xfrm flipV="1">
                <a:off x="4749788" y="4737872"/>
                <a:ext cx="4946" cy="4130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C514B0BE-8463-4B40-8268-0D2E5A21AF5C}"/>
                  </a:ext>
                </a:extLst>
              </p:cNvPr>
              <p:cNvCxnSpPr>
                <a:cxnSpLocks/>
                <a:stCxn id="235" idx="4"/>
                <a:endCxn id="251" idx="0"/>
              </p:cNvCxnSpPr>
              <p:nvPr/>
            </p:nvCxnSpPr>
            <p:spPr>
              <a:xfrm flipH="1">
                <a:off x="5205145" y="3862567"/>
                <a:ext cx="884440" cy="7329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id="{975B3FC8-6755-CE49-8DF3-96042954851B}"/>
                  </a:ext>
                </a:extLst>
              </p:cNvPr>
              <p:cNvCxnSpPr>
                <a:cxnSpLocks/>
                <a:stCxn id="234" idx="2"/>
                <a:endCxn id="251" idx="3"/>
              </p:cNvCxnSpPr>
              <p:nvPr/>
            </p:nvCxnSpPr>
            <p:spPr>
              <a:xfrm flipH="1">
                <a:off x="5277145" y="4665872"/>
                <a:ext cx="141017" cy="16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id="{8D88C603-D2B4-7746-96D4-6B8698AB8DE3}"/>
                  </a:ext>
                </a:extLst>
              </p:cNvPr>
              <p:cNvCxnSpPr>
                <a:cxnSpLocks/>
                <a:stCxn id="253" idx="0"/>
                <a:endCxn id="235" idx="4"/>
              </p:cNvCxnSpPr>
              <p:nvPr/>
            </p:nvCxnSpPr>
            <p:spPr>
              <a:xfrm flipV="1">
                <a:off x="4754734" y="3862567"/>
                <a:ext cx="1334851" cy="7313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10" name="Group 209">
                <a:extLst>
                  <a:ext uri="{FF2B5EF4-FFF2-40B4-BE49-F238E27FC236}">
                    <a16:creationId xmlns:a16="http://schemas.microsoft.com/office/drawing/2014/main" id="{5CD6746F-C613-AD41-B40E-24B5BE1C446F}"/>
                  </a:ext>
                </a:extLst>
              </p:cNvPr>
              <p:cNvGrpSpPr/>
              <p:nvPr/>
            </p:nvGrpSpPr>
            <p:grpSpPr>
              <a:xfrm>
                <a:off x="5852909" y="2560892"/>
                <a:ext cx="190052" cy="367781"/>
                <a:chOff x="6667403" y="2704840"/>
                <a:chExt cx="190052" cy="367781"/>
              </a:xfrm>
            </p:grpSpPr>
            <p:sp>
              <p:nvSpPr>
                <p:cNvPr id="255" name="Rectangle 254">
                  <a:extLst>
                    <a:ext uri="{FF2B5EF4-FFF2-40B4-BE49-F238E27FC236}">
                      <a16:creationId xmlns:a16="http://schemas.microsoft.com/office/drawing/2014/main" id="{5E3372B0-4E45-394C-A60E-B250A117945E}"/>
                    </a:ext>
                  </a:extLst>
                </p:cNvPr>
                <p:cNvSpPr/>
                <p:nvPr/>
              </p:nvSpPr>
              <p:spPr>
                <a:xfrm>
                  <a:off x="6684799" y="2928621"/>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mc:AlternateContent xmlns:mc="http://schemas.openxmlformats.org/markup-compatibility/2006" xmlns:a14="http://schemas.microsoft.com/office/drawing/2010/main">
              <mc:Choice Requires="a14">
                <p:sp>
                  <p:nvSpPr>
                    <p:cNvPr id="256" name="TextBox 255">
                      <a:extLst>
                        <a:ext uri="{FF2B5EF4-FFF2-40B4-BE49-F238E27FC236}">
                          <a16:creationId xmlns:a16="http://schemas.microsoft.com/office/drawing/2014/main" id="{F2C48708-8E9B-3941-A2E9-3F7AFA007793}"/>
                        </a:ext>
                      </a:extLst>
                    </p:cNvPr>
                    <p:cNvSpPr txBox="1"/>
                    <p:nvPr/>
                  </p:nvSpPr>
                  <p:spPr>
                    <a:xfrm>
                      <a:off x="6667403" y="2704840"/>
                      <a:ext cx="190052"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1</m:t>
                                </m:r>
                              </m:sub>
                            </m:sSub>
                          </m:oMath>
                        </m:oMathPara>
                      </a14:m>
                      <a:endParaRPr lang="en-GB" sz="1400" dirty="0">
                        <a:solidFill>
                          <a:schemeClr val="tx1"/>
                        </a:solidFill>
                      </a:endParaRPr>
                    </a:p>
                  </p:txBody>
                </p:sp>
              </mc:Choice>
              <mc:Fallback xmlns="">
                <p:sp>
                  <p:nvSpPr>
                    <p:cNvPr id="193" name="TextBox 192">
                      <a:extLst>
                        <a:ext uri="{FF2B5EF4-FFF2-40B4-BE49-F238E27FC236}">
                          <a16:creationId xmlns:a16="http://schemas.microsoft.com/office/drawing/2014/main" id="{6F0ACABE-84EF-5A4E-B40B-DEA96BC87685}"/>
                        </a:ext>
                      </a:extLst>
                    </p:cNvPr>
                    <p:cNvSpPr txBox="1">
                      <a:spLocks noRot="1" noChangeAspect="1" noMove="1" noResize="1" noEditPoints="1" noAdjustHandles="1" noChangeArrowheads="1" noChangeShapeType="1" noTextEdit="1"/>
                    </p:cNvSpPr>
                    <p:nvPr/>
                  </p:nvSpPr>
                  <p:spPr>
                    <a:xfrm>
                      <a:off x="6667403" y="2704840"/>
                      <a:ext cx="190052" cy="215444"/>
                    </a:xfrm>
                    <a:prstGeom prst="rect">
                      <a:avLst/>
                    </a:prstGeom>
                    <a:blipFill>
                      <a:blip r:embed="rId21"/>
                      <a:stretch>
                        <a:fillRect l="-37500" b="-27778"/>
                      </a:stretch>
                    </a:blipFill>
                  </p:spPr>
                  <p:txBody>
                    <a:bodyPr/>
                    <a:lstStyle/>
                    <a:p>
                      <a:r>
                        <a:rPr lang="en-GB">
                          <a:noFill/>
                        </a:rPr>
                        <a:t> </a:t>
                      </a:r>
                    </a:p>
                  </p:txBody>
                </p:sp>
              </mc:Fallback>
            </mc:AlternateContent>
          </p:grpSp>
          <p:grpSp>
            <p:nvGrpSpPr>
              <p:cNvPr id="211" name="Group 210">
                <a:extLst>
                  <a:ext uri="{FF2B5EF4-FFF2-40B4-BE49-F238E27FC236}">
                    <a16:creationId xmlns:a16="http://schemas.microsoft.com/office/drawing/2014/main" id="{854157FD-3854-FD45-86F8-DE0A482167FC}"/>
                  </a:ext>
                </a:extLst>
              </p:cNvPr>
              <p:cNvGrpSpPr/>
              <p:nvPr/>
            </p:nvGrpSpPr>
            <p:grpSpPr>
              <a:xfrm>
                <a:off x="4652677" y="4361728"/>
                <a:ext cx="194219" cy="376144"/>
                <a:chOff x="5467171" y="4505676"/>
                <a:chExt cx="194219" cy="376144"/>
              </a:xfrm>
            </p:grpSpPr>
            <p:sp>
              <p:nvSpPr>
                <p:cNvPr id="253" name="Rectangle 252">
                  <a:extLst>
                    <a:ext uri="{FF2B5EF4-FFF2-40B4-BE49-F238E27FC236}">
                      <a16:creationId xmlns:a16="http://schemas.microsoft.com/office/drawing/2014/main" id="{0FB29A84-E8E0-0C4D-8B49-E1F98ACBE8D3}"/>
                    </a:ext>
                  </a:extLst>
                </p:cNvPr>
                <p:cNvSpPr/>
                <p:nvPr/>
              </p:nvSpPr>
              <p:spPr>
                <a:xfrm>
                  <a:off x="5497228" y="4737820"/>
                  <a:ext cx="144000" cy="14400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mc:AlternateContent xmlns:mc="http://schemas.openxmlformats.org/markup-compatibility/2006" xmlns:a14="http://schemas.microsoft.com/office/drawing/2010/main">
              <mc:Choice Requires="a14">
                <p:sp>
                  <p:nvSpPr>
                    <p:cNvPr id="254" name="TextBox 253">
                      <a:extLst>
                        <a:ext uri="{FF2B5EF4-FFF2-40B4-BE49-F238E27FC236}">
                          <a16:creationId xmlns:a16="http://schemas.microsoft.com/office/drawing/2014/main" id="{81279848-B798-AB4E-B86E-E74B2E8336C6}"/>
                        </a:ext>
                      </a:extLst>
                    </p:cNvPr>
                    <p:cNvSpPr txBox="1"/>
                    <p:nvPr/>
                  </p:nvSpPr>
                  <p:spPr>
                    <a:xfrm>
                      <a:off x="5467171" y="4505676"/>
                      <a:ext cx="194219"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2</m:t>
                                </m:r>
                              </m:sub>
                            </m:sSub>
                          </m:oMath>
                        </m:oMathPara>
                      </a14:m>
                      <a:endParaRPr lang="en-GB" sz="1400" dirty="0">
                        <a:solidFill>
                          <a:schemeClr val="tx1"/>
                        </a:solidFill>
                      </a:endParaRPr>
                    </a:p>
                  </p:txBody>
                </p:sp>
              </mc:Choice>
              <mc:Fallback xmlns="">
                <p:sp>
                  <p:nvSpPr>
                    <p:cNvPr id="74" name="TextBox 73">
                      <a:extLst>
                        <a:ext uri="{FF2B5EF4-FFF2-40B4-BE49-F238E27FC236}">
                          <a16:creationId xmlns:a16="http://schemas.microsoft.com/office/drawing/2014/main" id="{4E94406F-0346-7E44-AAD6-6115D2F26F4A}"/>
                        </a:ext>
                      </a:extLst>
                    </p:cNvPr>
                    <p:cNvSpPr txBox="1">
                      <a:spLocks noRot="1" noChangeAspect="1" noMove="1" noResize="1" noEditPoints="1" noAdjustHandles="1" noChangeArrowheads="1" noChangeShapeType="1" noTextEdit="1"/>
                    </p:cNvSpPr>
                    <p:nvPr/>
                  </p:nvSpPr>
                  <p:spPr>
                    <a:xfrm>
                      <a:off x="5467171" y="4505676"/>
                      <a:ext cx="194219" cy="215444"/>
                    </a:xfrm>
                    <a:prstGeom prst="rect">
                      <a:avLst/>
                    </a:prstGeom>
                    <a:blipFill>
                      <a:blip r:embed="rId22"/>
                      <a:stretch>
                        <a:fillRect l="-35294" b="-33333"/>
                      </a:stretch>
                    </a:blipFill>
                  </p:spPr>
                  <p:txBody>
                    <a:bodyPr/>
                    <a:lstStyle/>
                    <a:p>
                      <a:r>
                        <a:rPr lang="en-GB">
                          <a:noFill/>
                        </a:rPr>
                        <a:t> </a:t>
                      </a:r>
                    </a:p>
                  </p:txBody>
                </p:sp>
              </mc:Fallback>
            </mc:AlternateContent>
          </p:grpSp>
          <p:grpSp>
            <p:nvGrpSpPr>
              <p:cNvPr id="212" name="Group 211">
                <a:extLst>
                  <a:ext uri="{FF2B5EF4-FFF2-40B4-BE49-F238E27FC236}">
                    <a16:creationId xmlns:a16="http://schemas.microsoft.com/office/drawing/2014/main" id="{EB323307-699E-8E4B-89C2-BD0DC5537A6F}"/>
                  </a:ext>
                </a:extLst>
              </p:cNvPr>
              <p:cNvGrpSpPr/>
              <p:nvPr/>
            </p:nvGrpSpPr>
            <p:grpSpPr>
              <a:xfrm>
                <a:off x="5113863" y="4362082"/>
                <a:ext cx="194219" cy="377457"/>
                <a:chOff x="5928357" y="4506030"/>
                <a:chExt cx="194219" cy="377457"/>
              </a:xfrm>
            </p:grpSpPr>
            <p:sp>
              <p:nvSpPr>
                <p:cNvPr id="251" name="Rectangle 250">
                  <a:extLst>
                    <a:ext uri="{FF2B5EF4-FFF2-40B4-BE49-F238E27FC236}">
                      <a16:creationId xmlns:a16="http://schemas.microsoft.com/office/drawing/2014/main" id="{54CB762B-C098-554B-8715-1D5D97C1E365}"/>
                    </a:ext>
                  </a:extLst>
                </p:cNvPr>
                <p:cNvSpPr/>
                <p:nvPr/>
              </p:nvSpPr>
              <p:spPr>
                <a:xfrm>
                  <a:off x="5947639" y="4739487"/>
                  <a:ext cx="144000" cy="144000"/>
                </a:xfrm>
                <a:prstGeom prst="rect">
                  <a:avLst/>
                </a:prstGeom>
                <a:solidFill>
                  <a:schemeClr val="tx1">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lumMod val="40000"/>
                        <a:lumOff val="60000"/>
                      </a:schemeClr>
                    </a:solidFill>
                  </a:endParaRPr>
                </a:p>
              </p:txBody>
            </p:sp>
            <mc:AlternateContent xmlns:mc="http://schemas.openxmlformats.org/markup-compatibility/2006" xmlns:a14="http://schemas.microsoft.com/office/drawing/2010/main">
              <mc:Choice Requires="a14">
                <p:sp>
                  <p:nvSpPr>
                    <p:cNvPr id="252" name="TextBox 251">
                      <a:extLst>
                        <a:ext uri="{FF2B5EF4-FFF2-40B4-BE49-F238E27FC236}">
                          <a16:creationId xmlns:a16="http://schemas.microsoft.com/office/drawing/2014/main" id="{C832D0D2-54E2-614A-B660-56894B3D4601}"/>
                        </a:ext>
                      </a:extLst>
                    </p:cNvPr>
                    <p:cNvSpPr txBox="1"/>
                    <p:nvPr/>
                  </p:nvSpPr>
                  <p:spPr>
                    <a:xfrm>
                      <a:off x="5928357" y="4506030"/>
                      <a:ext cx="194219"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3</m:t>
                                </m:r>
                              </m:sub>
                            </m:sSub>
                          </m:oMath>
                        </m:oMathPara>
                      </a14:m>
                      <a:endParaRPr lang="en-GB" sz="1400" dirty="0">
                        <a:solidFill>
                          <a:schemeClr val="tx1"/>
                        </a:solidFill>
                      </a:endParaRPr>
                    </a:p>
                  </p:txBody>
                </p:sp>
              </mc:Choice>
              <mc:Fallback xmlns="">
                <p:sp>
                  <p:nvSpPr>
                    <p:cNvPr id="72" name="TextBox 71">
                      <a:extLst>
                        <a:ext uri="{FF2B5EF4-FFF2-40B4-BE49-F238E27FC236}">
                          <a16:creationId xmlns:a16="http://schemas.microsoft.com/office/drawing/2014/main" id="{DA81C451-E79E-9D4F-9E14-CEFD99F027E9}"/>
                        </a:ext>
                      </a:extLst>
                    </p:cNvPr>
                    <p:cNvSpPr txBox="1">
                      <a:spLocks noRot="1" noChangeAspect="1" noMove="1" noResize="1" noEditPoints="1" noAdjustHandles="1" noChangeArrowheads="1" noChangeShapeType="1" noTextEdit="1"/>
                    </p:cNvSpPr>
                    <p:nvPr/>
                  </p:nvSpPr>
                  <p:spPr>
                    <a:xfrm>
                      <a:off x="5928357" y="4506030"/>
                      <a:ext cx="194219" cy="215444"/>
                    </a:xfrm>
                    <a:prstGeom prst="rect">
                      <a:avLst/>
                    </a:prstGeom>
                    <a:blipFill>
                      <a:blip r:embed="rId23"/>
                      <a:stretch>
                        <a:fillRect l="-37500" b="-33333"/>
                      </a:stretch>
                    </a:blipFill>
                  </p:spPr>
                  <p:txBody>
                    <a:bodyPr/>
                    <a:lstStyle/>
                    <a:p>
                      <a:r>
                        <a:rPr lang="en-GB">
                          <a:noFill/>
                        </a:rPr>
                        <a:t> </a:t>
                      </a:r>
                    </a:p>
                  </p:txBody>
                </p:sp>
              </mc:Fallback>
            </mc:AlternateContent>
          </p:grpSp>
          <p:cxnSp>
            <p:nvCxnSpPr>
              <p:cNvPr id="213" name="Straight Connector 212">
                <a:extLst>
                  <a:ext uri="{FF2B5EF4-FFF2-40B4-BE49-F238E27FC236}">
                    <a16:creationId xmlns:a16="http://schemas.microsoft.com/office/drawing/2014/main" id="{8CCC0F36-0BD0-A440-8EC4-E3DFDB19125D}"/>
                  </a:ext>
                </a:extLst>
              </p:cNvPr>
              <p:cNvCxnSpPr>
                <a:cxnSpLocks/>
                <a:stCxn id="203" idx="2"/>
                <a:endCxn id="249" idx="3"/>
              </p:cNvCxnSpPr>
              <p:nvPr/>
            </p:nvCxnSpPr>
            <p:spPr>
              <a:xfrm flipH="1" flipV="1">
                <a:off x="6306202" y="2856673"/>
                <a:ext cx="208629"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a:extLst>
                  <a:ext uri="{FF2B5EF4-FFF2-40B4-BE49-F238E27FC236}">
                    <a16:creationId xmlns:a16="http://schemas.microsoft.com/office/drawing/2014/main" id="{6A3B0E26-471A-9B47-B113-F15002E95B3B}"/>
                  </a:ext>
                </a:extLst>
              </p:cNvPr>
              <p:cNvCxnSpPr>
                <a:cxnSpLocks/>
                <a:stCxn id="235" idx="0"/>
                <a:endCxn id="249" idx="2"/>
              </p:cNvCxnSpPr>
              <p:nvPr/>
            </p:nvCxnSpPr>
            <p:spPr>
              <a:xfrm flipV="1">
                <a:off x="6089585" y="2928673"/>
                <a:ext cx="144617" cy="544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a:extLst>
                  <a:ext uri="{FF2B5EF4-FFF2-40B4-BE49-F238E27FC236}">
                    <a16:creationId xmlns:a16="http://schemas.microsoft.com/office/drawing/2014/main" id="{E4559117-08D8-4E47-A93C-2A73EB0E1B9D}"/>
                  </a:ext>
                </a:extLst>
              </p:cNvPr>
              <p:cNvCxnSpPr>
                <a:cxnSpLocks/>
                <a:stCxn id="247" idx="3"/>
                <a:endCxn id="202" idx="2"/>
              </p:cNvCxnSpPr>
              <p:nvPr/>
            </p:nvCxnSpPr>
            <p:spPr>
              <a:xfrm>
                <a:off x="4011827" y="2856673"/>
                <a:ext cx="18479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A9076A5A-C9A9-3C42-84ED-0AA68120E010}"/>
                  </a:ext>
                </a:extLst>
              </p:cNvPr>
              <p:cNvCxnSpPr>
                <a:cxnSpLocks/>
                <a:stCxn id="203" idx="6"/>
                <a:endCxn id="245" idx="1"/>
              </p:cNvCxnSpPr>
              <p:nvPr/>
            </p:nvCxnSpPr>
            <p:spPr>
              <a:xfrm flipV="1">
                <a:off x="7804552" y="2856673"/>
                <a:ext cx="18479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907A9ED2-B17B-2445-8DC4-144BE064F1EC}"/>
                  </a:ext>
                </a:extLst>
              </p:cNvPr>
              <p:cNvCxnSpPr>
                <a:cxnSpLocks/>
                <a:stCxn id="231" idx="4"/>
                <a:endCxn id="255" idx="0"/>
              </p:cNvCxnSpPr>
              <p:nvPr/>
            </p:nvCxnSpPr>
            <p:spPr>
              <a:xfrm flipH="1">
                <a:off x="5942305" y="2488892"/>
                <a:ext cx="153253" cy="2957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469248EE-EB76-AF49-9762-BDDC175F0653}"/>
                  </a:ext>
                </a:extLst>
              </p:cNvPr>
              <p:cNvCxnSpPr>
                <a:cxnSpLocks/>
                <a:stCxn id="231" idx="4"/>
                <a:endCxn id="249" idx="0"/>
              </p:cNvCxnSpPr>
              <p:nvPr/>
            </p:nvCxnSpPr>
            <p:spPr>
              <a:xfrm>
                <a:off x="6095558" y="2488892"/>
                <a:ext cx="138644" cy="2957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a:extLst>
                  <a:ext uri="{FF2B5EF4-FFF2-40B4-BE49-F238E27FC236}">
                    <a16:creationId xmlns:a16="http://schemas.microsoft.com/office/drawing/2014/main" id="{5424CE13-BC8D-B54C-8E47-C635A5E101E0}"/>
                  </a:ext>
                </a:extLst>
              </p:cNvPr>
              <p:cNvCxnSpPr>
                <a:cxnSpLocks/>
                <a:stCxn id="247" idx="3"/>
                <a:endCxn id="232" idx="3"/>
              </p:cNvCxnSpPr>
              <p:nvPr/>
            </p:nvCxnSpPr>
            <p:spPr>
              <a:xfrm flipV="1">
                <a:off x="4011827" y="1973242"/>
                <a:ext cx="1578483" cy="8834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BC979B84-C6B2-DB49-A25D-90A91DB90B16}"/>
                  </a:ext>
                </a:extLst>
              </p:cNvPr>
              <p:cNvCxnSpPr>
                <a:cxnSpLocks/>
                <a:stCxn id="232" idx="5"/>
                <a:endCxn id="245" idx="1"/>
              </p:cNvCxnSpPr>
              <p:nvPr/>
            </p:nvCxnSpPr>
            <p:spPr>
              <a:xfrm>
                <a:off x="6588861" y="1973242"/>
                <a:ext cx="1400485" cy="8834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a:extLst>
                  <a:ext uri="{FF2B5EF4-FFF2-40B4-BE49-F238E27FC236}">
                    <a16:creationId xmlns:a16="http://schemas.microsoft.com/office/drawing/2014/main" id="{5BDB497F-C703-6E43-888E-039A8037C55D}"/>
                  </a:ext>
                </a:extLst>
              </p:cNvPr>
              <p:cNvCxnSpPr>
                <a:cxnSpLocks/>
                <a:stCxn id="247" idx="3"/>
                <a:endCxn id="235" idx="2"/>
              </p:cNvCxnSpPr>
              <p:nvPr/>
            </p:nvCxnSpPr>
            <p:spPr>
              <a:xfrm>
                <a:off x="4011827" y="2856673"/>
                <a:ext cx="1698433" cy="8111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a:extLst>
                  <a:ext uri="{FF2B5EF4-FFF2-40B4-BE49-F238E27FC236}">
                    <a16:creationId xmlns:a16="http://schemas.microsoft.com/office/drawing/2014/main" id="{5B5A64C2-890D-9A46-ABAE-73AD9D501E77}"/>
                  </a:ext>
                </a:extLst>
              </p:cNvPr>
              <p:cNvCxnSpPr>
                <a:cxnSpLocks/>
                <a:stCxn id="245" idx="1"/>
                <a:endCxn id="235" idx="6"/>
              </p:cNvCxnSpPr>
              <p:nvPr/>
            </p:nvCxnSpPr>
            <p:spPr>
              <a:xfrm flipH="1">
                <a:off x="6468909" y="2856673"/>
                <a:ext cx="1520437" cy="8111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a:extLst>
                  <a:ext uri="{FF2B5EF4-FFF2-40B4-BE49-F238E27FC236}">
                    <a16:creationId xmlns:a16="http://schemas.microsoft.com/office/drawing/2014/main" id="{9CA1FF40-3274-6C4B-BBFE-24EEFBC07385}"/>
                  </a:ext>
                </a:extLst>
              </p:cNvPr>
              <p:cNvCxnSpPr>
                <a:cxnSpLocks/>
                <a:stCxn id="251" idx="2"/>
                <a:endCxn id="236" idx="1"/>
              </p:cNvCxnSpPr>
              <p:nvPr/>
            </p:nvCxnSpPr>
            <p:spPr>
              <a:xfrm>
                <a:off x="5205145" y="4739539"/>
                <a:ext cx="455658" cy="2620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a:extLst>
                  <a:ext uri="{FF2B5EF4-FFF2-40B4-BE49-F238E27FC236}">
                    <a16:creationId xmlns:a16="http://schemas.microsoft.com/office/drawing/2014/main" id="{E8D3B27B-D1B2-024A-93B6-3D0C380CB6AC}"/>
                  </a:ext>
                </a:extLst>
              </p:cNvPr>
              <p:cNvCxnSpPr>
                <a:cxnSpLocks/>
                <a:stCxn id="235" idx="4"/>
                <a:endCxn id="243" idx="3"/>
              </p:cNvCxnSpPr>
              <p:nvPr/>
            </p:nvCxnSpPr>
            <p:spPr>
              <a:xfrm>
                <a:off x="6089585" y="3862567"/>
                <a:ext cx="1497515" cy="7912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a:extLst>
                  <a:ext uri="{FF2B5EF4-FFF2-40B4-BE49-F238E27FC236}">
                    <a16:creationId xmlns:a16="http://schemas.microsoft.com/office/drawing/2014/main" id="{E9CA55B7-6E0F-1040-8738-4F476026E15E}"/>
                  </a:ext>
                </a:extLst>
              </p:cNvPr>
              <p:cNvCxnSpPr>
                <a:cxnSpLocks/>
                <a:stCxn id="236" idx="7"/>
                <a:endCxn id="243" idx="2"/>
              </p:cNvCxnSpPr>
              <p:nvPr/>
            </p:nvCxnSpPr>
            <p:spPr>
              <a:xfrm flipV="1">
                <a:off x="6542490" y="4725832"/>
                <a:ext cx="972610" cy="2757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id="{0F347B87-C342-D041-8F14-00A7F8A2CAB9}"/>
                  </a:ext>
                </a:extLst>
              </p:cNvPr>
              <p:cNvCxnSpPr>
                <a:cxnSpLocks/>
                <a:stCxn id="243" idx="2"/>
                <a:endCxn id="233" idx="0"/>
              </p:cNvCxnSpPr>
              <p:nvPr/>
            </p:nvCxnSpPr>
            <p:spPr>
              <a:xfrm>
                <a:off x="7515100" y="4725832"/>
                <a:ext cx="1" cy="43018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7" name="Group 226">
                <a:extLst>
                  <a:ext uri="{FF2B5EF4-FFF2-40B4-BE49-F238E27FC236}">
                    <a16:creationId xmlns:a16="http://schemas.microsoft.com/office/drawing/2014/main" id="{5AB2A1BA-FBBC-814D-90C8-0BF1915A0E85}"/>
                  </a:ext>
                </a:extLst>
              </p:cNvPr>
              <p:cNvGrpSpPr/>
              <p:nvPr/>
            </p:nvGrpSpPr>
            <p:grpSpPr>
              <a:xfrm>
                <a:off x="6136182" y="2560892"/>
                <a:ext cx="190052" cy="367781"/>
                <a:chOff x="6950676" y="2704840"/>
                <a:chExt cx="190052" cy="367781"/>
              </a:xfrm>
            </p:grpSpPr>
            <p:sp>
              <p:nvSpPr>
                <p:cNvPr id="249" name="Rectangle 248">
                  <a:extLst>
                    <a:ext uri="{FF2B5EF4-FFF2-40B4-BE49-F238E27FC236}">
                      <a16:creationId xmlns:a16="http://schemas.microsoft.com/office/drawing/2014/main" id="{6BA4CC05-C5BD-5548-83D9-1F5705B4F807}"/>
                    </a:ext>
                  </a:extLst>
                </p:cNvPr>
                <p:cNvSpPr/>
                <p:nvPr/>
              </p:nvSpPr>
              <p:spPr>
                <a:xfrm>
                  <a:off x="6976696" y="2928621"/>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mc:AlternateContent xmlns:mc="http://schemas.openxmlformats.org/markup-compatibility/2006" xmlns:a14="http://schemas.microsoft.com/office/drawing/2010/main">
              <mc:Choice Requires="a14">
                <p:sp>
                  <p:nvSpPr>
                    <p:cNvPr id="250" name="TextBox 249">
                      <a:extLst>
                        <a:ext uri="{FF2B5EF4-FFF2-40B4-BE49-F238E27FC236}">
                          <a16:creationId xmlns:a16="http://schemas.microsoft.com/office/drawing/2014/main" id="{F7E0E7FE-9FB3-5A42-9433-F054A9DE6C67}"/>
                        </a:ext>
                      </a:extLst>
                    </p:cNvPr>
                    <p:cNvSpPr txBox="1"/>
                    <p:nvPr/>
                  </p:nvSpPr>
                  <p:spPr>
                    <a:xfrm>
                      <a:off x="6950676" y="2704840"/>
                      <a:ext cx="190052"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i="1" smtClean="0">
                                    <a:solidFill>
                                      <a:schemeClr val="tx1"/>
                                    </a:solidFill>
                                    <a:latin typeface="Cambria Math" panose="02040503050406030204" pitchFamily="18" charset="0"/>
                                  </a:rPr>
                                </m:ctrlPr>
                              </m:sSubPr>
                              <m:e>
                                <m:r>
                                  <a:rPr lang="de-DE" sz="1400" i="1">
                                    <a:solidFill>
                                      <a:schemeClr val="tx1"/>
                                    </a:solidFill>
                                    <a:latin typeface="Cambria Math" panose="02040503050406030204" pitchFamily="18" charset="0"/>
                                  </a:rPr>
                                  <m:t>𝑓</m:t>
                                </m:r>
                              </m:e>
                              <m:sub>
                                <m:r>
                                  <a:rPr lang="de-DE" sz="1400" i="1">
                                    <a:solidFill>
                                      <a:schemeClr val="tx1"/>
                                    </a:solidFill>
                                    <a:latin typeface="Cambria Math" panose="02040503050406030204" pitchFamily="18" charset="0"/>
                                  </a:rPr>
                                  <m:t>1</m:t>
                                </m:r>
                              </m:sub>
                            </m:sSub>
                          </m:oMath>
                        </m:oMathPara>
                      </a14:m>
                      <a:endParaRPr lang="en-GB" sz="1400" dirty="0">
                        <a:solidFill>
                          <a:schemeClr val="tx1"/>
                        </a:solidFill>
                      </a:endParaRPr>
                    </a:p>
                  </p:txBody>
                </p:sp>
              </mc:Choice>
              <mc:Fallback xmlns="">
                <p:sp>
                  <p:nvSpPr>
                    <p:cNvPr id="187" name="TextBox 186">
                      <a:extLst>
                        <a:ext uri="{FF2B5EF4-FFF2-40B4-BE49-F238E27FC236}">
                          <a16:creationId xmlns:a16="http://schemas.microsoft.com/office/drawing/2014/main" id="{CAD7B5D5-BD07-1C43-8A51-00A153632509}"/>
                        </a:ext>
                      </a:extLst>
                    </p:cNvPr>
                    <p:cNvSpPr txBox="1">
                      <a:spLocks noRot="1" noChangeAspect="1" noMove="1" noResize="1" noEditPoints="1" noAdjustHandles="1" noChangeArrowheads="1" noChangeShapeType="1" noTextEdit="1"/>
                    </p:cNvSpPr>
                    <p:nvPr/>
                  </p:nvSpPr>
                  <p:spPr>
                    <a:xfrm>
                      <a:off x="6950676" y="2704840"/>
                      <a:ext cx="190052" cy="215444"/>
                    </a:xfrm>
                    <a:prstGeom prst="rect">
                      <a:avLst/>
                    </a:prstGeom>
                    <a:blipFill>
                      <a:blip r:embed="rId24"/>
                      <a:stretch>
                        <a:fillRect l="-37500" b="-27778"/>
                      </a:stretch>
                    </a:blipFill>
                  </p:spPr>
                  <p:txBody>
                    <a:bodyPr/>
                    <a:lstStyle/>
                    <a:p>
                      <a:r>
                        <a:rPr lang="en-GB">
                          <a:noFill/>
                        </a:rPr>
                        <a:t> </a:t>
                      </a:r>
                    </a:p>
                  </p:txBody>
                </p:sp>
              </mc:Fallback>
            </mc:AlternateContent>
          </p:grpSp>
          <p:grpSp>
            <p:nvGrpSpPr>
              <p:cNvPr id="228" name="Group 227">
                <a:extLst>
                  <a:ext uri="{FF2B5EF4-FFF2-40B4-BE49-F238E27FC236}">
                    <a16:creationId xmlns:a16="http://schemas.microsoft.com/office/drawing/2014/main" id="{BDA5D6DE-B248-6446-BE17-F4B30286E0C4}"/>
                  </a:ext>
                </a:extLst>
              </p:cNvPr>
              <p:cNvGrpSpPr/>
              <p:nvPr/>
            </p:nvGrpSpPr>
            <p:grpSpPr>
              <a:xfrm>
                <a:off x="3847952" y="2560892"/>
                <a:ext cx="190052" cy="367781"/>
                <a:chOff x="4662446" y="2704840"/>
                <a:chExt cx="190052" cy="367781"/>
              </a:xfrm>
            </p:grpSpPr>
            <p:sp>
              <p:nvSpPr>
                <p:cNvPr id="247" name="Rectangle 246">
                  <a:extLst>
                    <a:ext uri="{FF2B5EF4-FFF2-40B4-BE49-F238E27FC236}">
                      <a16:creationId xmlns:a16="http://schemas.microsoft.com/office/drawing/2014/main" id="{C91D5D8D-DFE5-C94E-A0CA-54674DAF43AC}"/>
                    </a:ext>
                  </a:extLst>
                </p:cNvPr>
                <p:cNvSpPr/>
                <p:nvPr/>
              </p:nvSpPr>
              <p:spPr>
                <a:xfrm>
                  <a:off x="4682321" y="2928621"/>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mc:AlternateContent xmlns:mc="http://schemas.openxmlformats.org/markup-compatibility/2006" xmlns:a14="http://schemas.microsoft.com/office/drawing/2010/main">
              <mc:Choice Requires="a14">
                <p:sp>
                  <p:nvSpPr>
                    <p:cNvPr id="248" name="TextBox 247">
                      <a:extLst>
                        <a:ext uri="{FF2B5EF4-FFF2-40B4-BE49-F238E27FC236}">
                          <a16:creationId xmlns:a16="http://schemas.microsoft.com/office/drawing/2014/main" id="{90440EE4-B528-2640-8055-5B0D4D7ACDFD}"/>
                        </a:ext>
                      </a:extLst>
                    </p:cNvPr>
                    <p:cNvSpPr txBox="1"/>
                    <p:nvPr/>
                  </p:nvSpPr>
                  <p:spPr>
                    <a:xfrm>
                      <a:off x="4662446" y="2704840"/>
                      <a:ext cx="190052"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1</m:t>
                                </m:r>
                              </m:sub>
                            </m:sSub>
                          </m:oMath>
                        </m:oMathPara>
                      </a14:m>
                      <a:endParaRPr lang="en-GB" sz="1400" dirty="0">
                        <a:solidFill>
                          <a:schemeClr val="tx1"/>
                        </a:solidFill>
                      </a:endParaRPr>
                    </a:p>
                  </p:txBody>
                </p:sp>
              </mc:Choice>
              <mc:Fallback xmlns="">
                <p:sp>
                  <p:nvSpPr>
                    <p:cNvPr id="68" name="TextBox 67">
                      <a:extLst>
                        <a:ext uri="{FF2B5EF4-FFF2-40B4-BE49-F238E27FC236}">
                          <a16:creationId xmlns:a16="http://schemas.microsoft.com/office/drawing/2014/main" id="{2C84EBCD-28B5-CF40-89B7-0841003239BE}"/>
                        </a:ext>
                      </a:extLst>
                    </p:cNvPr>
                    <p:cNvSpPr txBox="1">
                      <a:spLocks noRot="1" noChangeAspect="1" noMove="1" noResize="1" noEditPoints="1" noAdjustHandles="1" noChangeArrowheads="1" noChangeShapeType="1" noTextEdit="1"/>
                    </p:cNvSpPr>
                    <p:nvPr/>
                  </p:nvSpPr>
                  <p:spPr>
                    <a:xfrm>
                      <a:off x="4662446" y="2704840"/>
                      <a:ext cx="190052" cy="215444"/>
                    </a:xfrm>
                    <a:prstGeom prst="rect">
                      <a:avLst/>
                    </a:prstGeom>
                    <a:blipFill>
                      <a:blip r:embed="rId25"/>
                      <a:stretch>
                        <a:fillRect l="-37500" b="-27778"/>
                      </a:stretch>
                    </a:blipFill>
                  </p:spPr>
                  <p:txBody>
                    <a:bodyPr/>
                    <a:lstStyle/>
                    <a:p>
                      <a:r>
                        <a:rPr lang="en-GB">
                          <a:noFill/>
                        </a:rPr>
                        <a:t> </a:t>
                      </a:r>
                    </a:p>
                  </p:txBody>
                </p:sp>
              </mc:Fallback>
            </mc:AlternateContent>
          </p:grpSp>
          <p:grpSp>
            <p:nvGrpSpPr>
              <p:cNvPr id="229" name="Group 228">
                <a:extLst>
                  <a:ext uri="{FF2B5EF4-FFF2-40B4-BE49-F238E27FC236}">
                    <a16:creationId xmlns:a16="http://schemas.microsoft.com/office/drawing/2014/main" id="{DC21BF19-8607-CE41-ADD8-11B64A18EEBB}"/>
                  </a:ext>
                </a:extLst>
              </p:cNvPr>
              <p:cNvGrpSpPr/>
              <p:nvPr/>
            </p:nvGrpSpPr>
            <p:grpSpPr>
              <a:xfrm>
                <a:off x="7966320" y="2560892"/>
                <a:ext cx="190052" cy="367781"/>
                <a:chOff x="8780814" y="2704840"/>
                <a:chExt cx="190052" cy="367781"/>
              </a:xfrm>
            </p:grpSpPr>
            <p:sp>
              <p:nvSpPr>
                <p:cNvPr id="245" name="Rectangle 244">
                  <a:extLst>
                    <a:ext uri="{FF2B5EF4-FFF2-40B4-BE49-F238E27FC236}">
                      <a16:creationId xmlns:a16="http://schemas.microsoft.com/office/drawing/2014/main" id="{77096549-4336-C647-9564-22665D7BA220}"/>
                    </a:ext>
                  </a:extLst>
                </p:cNvPr>
                <p:cNvSpPr/>
                <p:nvPr/>
              </p:nvSpPr>
              <p:spPr>
                <a:xfrm>
                  <a:off x="8803840" y="2928621"/>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mc:AlternateContent xmlns:mc="http://schemas.openxmlformats.org/markup-compatibility/2006" xmlns:a14="http://schemas.microsoft.com/office/drawing/2010/main">
              <mc:Choice Requires="a14">
                <p:sp>
                  <p:nvSpPr>
                    <p:cNvPr id="246" name="TextBox 245">
                      <a:extLst>
                        <a:ext uri="{FF2B5EF4-FFF2-40B4-BE49-F238E27FC236}">
                          <a16:creationId xmlns:a16="http://schemas.microsoft.com/office/drawing/2014/main" id="{EF7C2D7D-9A33-CC40-B813-7D8CF9BA8627}"/>
                        </a:ext>
                      </a:extLst>
                    </p:cNvPr>
                    <p:cNvSpPr txBox="1"/>
                    <p:nvPr/>
                  </p:nvSpPr>
                  <p:spPr>
                    <a:xfrm>
                      <a:off x="8780814" y="2704840"/>
                      <a:ext cx="190052"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i="1" smtClean="0">
                                    <a:solidFill>
                                      <a:schemeClr val="tx1"/>
                                    </a:solidFill>
                                    <a:latin typeface="Cambria Math" panose="02040503050406030204" pitchFamily="18" charset="0"/>
                                  </a:rPr>
                                </m:ctrlPr>
                              </m:sSubPr>
                              <m:e>
                                <m:r>
                                  <a:rPr lang="de-DE" sz="1400" i="1">
                                    <a:solidFill>
                                      <a:schemeClr val="tx1"/>
                                    </a:solidFill>
                                    <a:latin typeface="Cambria Math" panose="02040503050406030204" pitchFamily="18" charset="0"/>
                                  </a:rPr>
                                  <m:t>𝑓</m:t>
                                </m:r>
                              </m:e>
                              <m:sub>
                                <m:r>
                                  <a:rPr lang="de-DE" sz="1400" i="1">
                                    <a:solidFill>
                                      <a:schemeClr val="tx1"/>
                                    </a:solidFill>
                                    <a:latin typeface="Cambria Math" panose="02040503050406030204" pitchFamily="18" charset="0"/>
                                  </a:rPr>
                                  <m:t>1</m:t>
                                </m:r>
                              </m:sub>
                            </m:sSub>
                          </m:oMath>
                        </m:oMathPara>
                      </a14:m>
                      <a:endParaRPr lang="en-GB" sz="1400" dirty="0">
                        <a:solidFill>
                          <a:schemeClr val="tx1"/>
                        </a:solidFill>
                      </a:endParaRPr>
                    </a:p>
                  </p:txBody>
                </p:sp>
              </mc:Choice>
              <mc:Fallback xmlns="">
                <p:sp>
                  <p:nvSpPr>
                    <p:cNvPr id="66" name="TextBox 65">
                      <a:extLst>
                        <a:ext uri="{FF2B5EF4-FFF2-40B4-BE49-F238E27FC236}">
                          <a16:creationId xmlns:a16="http://schemas.microsoft.com/office/drawing/2014/main" id="{9C711483-E76E-F04C-85DF-49A081FA0E16}"/>
                        </a:ext>
                      </a:extLst>
                    </p:cNvPr>
                    <p:cNvSpPr txBox="1">
                      <a:spLocks noRot="1" noChangeAspect="1" noMove="1" noResize="1" noEditPoints="1" noAdjustHandles="1" noChangeArrowheads="1" noChangeShapeType="1" noTextEdit="1"/>
                    </p:cNvSpPr>
                    <p:nvPr/>
                  </p:nvSpPr>
                  <p:spPr>
                    <a:xfrm>
                      <a:off x="8780814" y="2704840"/>
                      <a:ext cx="190052" cy="215444"/>
                    </a:xfrm>
                    <a:prstGeom prst="rect">
                      <a:avLst/>
                    </a:prstGeom>
                    <a:blipFill>
                      <a:blip r:embed="rId26"/>
                      <a:stretch>
                        <a:fillRect l="-37500" b="-27778"/>
                      </a:stretch>
                    </a:blipFill>
                  </p:spPr>
                  <p:txBody>
                    <a:bodyPr/>
                    <a:lstStyle/>
                    <a:p>
                      <a:r>
                        <a:rPr lang="en-GB">
                          <a:noFill/>
                        </a:rPr>
                        <a:t> </a:t>
                      </a:r>
                    </a:p>
                  </p:txBody>
                </p:sp>
              </mc:Fallback>
            </mc:AlternateContent>
          </p:grpSp>
          <p:grpSp>
            <p:nvGrpSpPr>
              <p:cNvPr id="230" name="Group 229">
                <a:extLst>
                  <a:ext uri="{FF2B5EF4-FFF2-40B4-BE49-F238E27FC236}">
                    <a16:creationId xmlns:a16="http://schemas.microsoft.com/office/drawing/2014/main" id="{C4CE775B-D848-A04C-B913-E79CD2389740}"/>
                  </a:ext>
                </a:extLst>
              </p:cNvPr>
              <p:cNvGrpSpPr/>
              <p:nvPr/>
            </p:nvGrpSpPr>
            <p:grpSpPr>
              <a:xfrm>
                <a:off x="7417990" y="4362082"/>
                <a:ext cx="194219" cy="363750"/>
                <a:chOff x="8232484" y="4506030"/>
                <a:chExt cx="194219" cy="363750"/>
              </a:xfrm>
            </p:grpSpPr>
            <p:sp>
              <p:nvSpPr>
                <p:cNvPr id="243" name="Rectangle 242">
                  <a:extLst>
                    <a:ext uri="{FF2B5EF4-FFF2-40B4-BE49-F238E27FC236}">
                      <a16:creationId xmlns:a16="http://schemas.microsoft.com/office/drawing/2014/main" id="{9ED71917-AE2A-B541-8F5B-E33BA8521AF9}"/>
                    </a:ext>
                  </a:extLst>
                </p:cNvPr>
                <p:cNvSpPr/>
                <p:nvPr/>
              </p:nvSpPr>
              <p:spPr>
                <a:xfrm>
                  <a:off x="8257594" y="4725780"/>
                  <a:ext cx="144000" cy="144000"/>
                </a:xfrm>
                <a:prstGeom prst="rect">
                  <a:avLst/>
                </a:prstGeom>
                <a:solidFill>
                  <a:schemeClr val="tx1">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lumMod val="40000"/>
                        <a:lumOff val="60000"/>
                      </a:schemeClr>
                    </a:solidFill>
                  </a:endParaRPr>
                </a:p>
              </p:txBody>
            </p:sp>
            <mc:AlternateContent xmlns:mc="http://schemas.openxmlformats.org/markup-compatibility/2006" xmlns:a14="http://schemas.microsoft.com/office/drawing/2010/main">
              <mc:Choice Requires="a14">
                <p:sp>
                  <p:nvSpPr>
                    <p:cNvPr id="244" name="TextBox 243">
                      <a:extLst>
                        <a:ext uri="{FF2B5EF4-FFF2-40B4-BE49-F238E27FC236}">
                          <a16:creationId xmlns:a16="http://schemas.microsoft.com/office/drawing/2014/main" id="{0ABFF3AF-6C66-C446-B322-918F101441EF}"/>
                        </a:ext>
                      </a:extLst>
                    </p:cNvPr>
                    <p:cNvSpPr txBox="1"/>
                    <p:nvPr/>
                  </p:nvSpPr>
                  <p:spPr>
                    <a:xfrm>
                      <a:off x="8232484" y="4506030"/>
                      <a:ext cx="194219" cy="215444"/>
                    </a:xfrm>
                    <a:prstGeom prst="rect">
                      <a:avLst/>
                    </a:prstGeom>
                    <a:noFill/>
                  </p:spPr>
                  <p:txBody>
                    <a:bodyPr wrap="non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3</m:t>
                                </m:r>
                              </m:sub>
                            </m:sSub>
                          </m:oMath>
                        </m:oMathPara>
                      </a14:m>
                      <a:endParaRPr lang="en-GB" sz="1400" dirty="0">
                        <a:solidFill>
                          <a:schemeClr val="tx1"/>
                        </a:solidFill>
                      </a:endParaRPr>
                    </a:p>
                  </p:txBody>
                </p:sp>
              </mc:Choice>
              <mc:Fallback xmlns="">
                <p:sp>
                  <p:nvSpPr>
                    <p:cNvPr id="64" name="TextBox 63">
                      <a:extLst>
                        <a:ext uri="{FF2B5EF4-FFF2-40B4-BE49-F238E27FC236}">
                          <a16:creationId xmlns:a16="http://schemas.microsoft.com/office/drawing/2014/main" id="{65BEA312-1820-4D44-90EE-368A35BF3543}"/>
                        </a:ext>
                      </a:extLst>
                    </p:cNvPr>
                    <p:cNvSpPr txBox="1">
                      <a:spLocks noRot="1" noChangeAspect="1" noMove="1" noResize="1" noEditPoints="1" noAdjustHandles="1" noChangeArrowheads="1" noChangeShapeType="1" noTextEdit="1"/>
                    </p:cNvSpPr>
                    <p:nvPr/>
                  </p:nvSpPr>
                  <p:spPr>
                    <a:xfrm>
                      <a:off x="8232484" y="4506030"/>
                      <a:ext cx="194219" cy="215444"/>
                    </a:xfrm>
                    <a:prstGeom prst="rect">
                      <a:avLst/>
                    </a:prstGeom>
                    <a:blipFill>
                      <a:blip r:embed="rId27"/>
                      <a:stretch>
                        <a:fillRect l="-37500" b="-33333"/>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231" name="TextBox 230">
                    <a:extLst>
                      <a:ext uri="{FF2B5EF4-FFF2-40B4-BE49-F238E27FC236}">
                        <a16:creationId xmlns:a16="http://schemas.microsoft.com/office/drawing/2014/main" id="{D2E5C497-3D08-BF46-92B7-E6F87BCD22E0}"/>
                      </a:ext>
                    </a:extLst>
                  </p:cNvPr>
                  <p:cNvSpPr txBox="1"/>
                  <p:nvPr/>
                </p:nvSpPr>
                <p:spPr>
                  <a:xfrm>
                    <a:off x="5455882" y="2099379"/>
                    <a:ext cx="1279352" cy="389513"/>
                  </a:xfrm>
                  <a:prstGeom prst="ellipse">
                    <a:avLst/>
                  </a:prstGeom>
                  <a:solidFill>
                    <a:schemeClr val="accent2"/>
                  </a:solidFill>
                  <a:ln>
                    <a:solidFill>
                      <a:schemeClr val="tx1"/>
                    </a:solidFill>
                  </a:ln>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r>
                            <a:rPr lang="de-DE" i="1" smtClean="0">
                              <a:solidFill>
                                <a:schemeClr val="bg1"/>
                              </a:solidFill>
                              <a:latin typeface="Cambria Math" panose="02040503050406030204" pitchFamily="18" charset="0"/>
                            </a:rPr>
                            <m:t>𝐴𝑐𝑐</m:t>
                          </m:r>
                          <m:r>
                            <m:rPr>
                              <m:nor/>
                            </m:rPr>
                            <a:rPr lang="en-GB">
                              <a:solidFill>
                                <a:schemeClr val="bg1"/>
                              </a:solidFill>
                              <a:latin typeface="Cambria Math" charset="0"/>
                            </a:rPr>
                            <m:t>.</m:t>
                          </m:r>
                          <m:r>
                            <a:rPr lang="de-DE" b="0" i="1" smtClean="0">
                              <a:solidFill>
                                <a:schemeClr val="bg1"/>
                              </a:solidFill>
                              <a:latin typeface="Cambria Math" panose="02040503050406030204" pitchFamily="18" charset="0"/>
                            </a:rPr>
                            <m:t>𝑛𝑢𝑐𝑙</m:t>
                          </m:r>
                        </m:oMath>
                      </m:oMathPara>
                    </a14:m>
                    <a:endParaRPr lang="en-GB" dirty="0">
                      <a:solidFill>
                        <a:schemeClr val="bg1"/>
                      </a:solidFill>
                    </a:endParaRPr>
                  </a:p>
                </p:txBody>
              </p:sp>
            </mc:Choice>
            <mc:Fallback xmlns="">
              <p:sp>
                <p:nvSpPr>
                  <p:cNvPr id="231" name="TextBox 230">
                    <a:extLst>
                      <a:ext uri="{FF2B5EF4-FFF2-40B4-BE49-F238E27FC236}">
                        <a16:creationId xmlns:a16="http://schemas.microsoft.com/office/drawing/2014/main" id="{D2E5C497-3D08-BF46-92B7-E6F87BCD22E0}"/>
                      </a:ext>
                    </a:extLst>
                  </p:cNvPr>
                  <p:cNvSpPr txBox="1">
                    <a:spLocks noRot="1" noChangeAspect="1" noMove="1" noResize="1" noEditPoints="1" noAdjustHandles="1" noChangeArrowheads="1" noChangeShapeType="1" noTextEdit="1"/>
                  </p:cNvSpPr>
                  <p:nvPr/>
                </p:nvSpPr>
                <p:spPr>
                  <a:xfrm>
                    <a:off x="5455882" y="2099379"/>
                    <a:ext cx="1279352" cy="389513"/>
                  </a:xfrm>
                  <a:prstGeom prst="ellipse">
                    <a:avLst/>
                  </a:prstGeom>
                  <a:blipFill>
                    <a:blip r:embed="rId2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32" name="TextBox 231">
                    <a:extLst>
                      <a:ext uri="{FF2B5EF4-FFF2-40B4-BE49-F238E27FC236}">
                        <a16:creationId xmlns:a16="http://schemas.microsoft.com/office/drawing/2014/main" id="{9048756E-A9B4-B14F-81B4-5A126E10A51E}"/>
                      </a:ext>
                    </a:extLst>
                  </p:cNvPr>
                  <p:cNvSpPr txBox="1"/>
                  <p:nvPr/>
                </p:nvSpPr>
                <p:spPr>
                  <a:xfrm>
                    <a:off x="5383503" y="1640772"/>
                    <a:ext cx="1412165" cy="389513"/>
                  </a:xfrm>
                  <a:prstGeom prst="ellipse">
                    <a:avLst/>
                  </a:prstGeom>
                  <a:solidFill>
                    <a:schemeClr val="accent2"/>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solidFill>
                                <a:schemeClr val="bg1"/>
                              </a:solidFill>
                              <a:latin typeface="Cambria Math" panose="02040503050406030204" pitchFamily="18" charset="0"/>
                            </a:rPr>
                            <m:t>𝐴𝑐𝑐</m:t>
                          </m:r>
                          <m:r>
                            <m:rPr>
                              <m:nor/>
                            </m:rPr>
                            <a:rPr lang="en-GB">
                              <a:solidFill>
                                <a:schemeClr val="bg1"/>
                              </a:solidFill>
                              <a:latin typeface="Cambria Math" charset="0"/>
                            </a:rPr>
                            <m:t>.</m:t>
                          </m:r>
                          <m:r>
                            <a:rPr lang="de-DE" i="1">
                              <a:solidFill>
                                <a:schemeClr val="bg1"/>
                              </a:solidFill>
                              <a:latin typeface="Cambria Math" panose="02040503050406030204" pitchFamily="18" charset="0"/>
                            </a:rPr>
                            <m:t>𝑐h𝑒𝑚</m:t>
                          </m:r>
                        </m:oMath>
                      </m:oMathPara>
                    </a14:m>
                    <a:endParaRPr lang="en-GB" dirty="0">
                      <a:solidFill>
                        <a:schemeClr val="bg1"/>
                      </a:solidFill>
                    </a:endParaRPr>
                  </a:p>
                </p:txBody>
              </p:sp>
            </mc:Choice>
            <mc:Fallback xmlns="">
              <p:sp>
                <p:nvSpPr>
                  <p:cNvPr id="232" name="TextBox 231">
                    <a:extLst>
                      <a:ext uri="{FF2B5EF4-FFF2-40B4-BE49-F238E27FC236}">
                        <a16:creationId xmlns:a16="http://schemas.microsoft.com/office/drawing/2014/main" id="{9048756E-A9B4-B14F-81B4-5A126E10A51E}"/>
                      </a:ext>
                    </a:extLst>
                  </p:cNvPr>
                  <p:cNvSpPr txBox="1">
                    <a:spLocks noRot="1" noChangeAspect="1" noMove="1" noResize="1" noEditPoints="1" noAdjustHandles="1" noChangeArrowheads="1" noChangeShapeType="1" noTextEdit="1"/>
                  </p:cNvSpPr>
                  <p:nvPr/>
                </p:nvSpPr>
                <p:spPr>
                  <a:xfrm>
                    <a:off x="5383503" y="1640772"/>
                    <a:ext cx="1412165" cy="389513"/>
                  </a:xfrm>
                  <a:prstGeom prst="ellipse">
                    <a:avLst/>
                  </a:prstGeom>
                  <a:blipFill>
                    <a:blip r:embed="rId29"/>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33" name="TextBox 232">
                    <a:extLst>
                      <a:ext uri="{FF2B5EF4-FFF2-40B4-BE49-F238E27FC236}">
                        <a16:creationId xmlns:a16="http://schemas.microsoft.com/office/drawing/2014/main" id="{89C2BF45-3E87-ED4B-A2E4-E4D545A0F2E1}"/>
                      </a:ext>
                    </a:extLst>
                  </p:cNvPr>
                  <p:cNvSpPr txBox="1"/>
                  <p:nvPr/>
                </p:nvSpPr>
                <p:spPr>
                  <a:xfrm>
                    <a:off x="6542490" y="5156016"/>
                    <a:ext cx="1945221" cy="389513"/>
                  </a:xfrm>
                  <a:prstGeom prst="ellipse">
                    <a:avLst/>
                  </a:prstGeom>
                  <a:solidFill>
                    <a:schemeClr val="accent6"/>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i="1" smtClean="0">
                              <a:solidFill>
                                <a:schemeClr val="bg1"/>
                              </a:solidFill>
                              <a:latin typeface="Cambria Math" charset="0"/>
                            </a:rPr>
                            <m:t>𝑇𝑟𝑒𝑎𝑡</m:t>
                          </m:r>
                          <m:r>
                            <m:rPr>
                              <m:nor/>
                            </m:rPr>
                            <a:rPr lang="en-GB">
                              <a:solidFill>
                                <a:schemeClr val="bg1"/>
                              </a:solidFill>
                              <a:latin typeface="Cambria Math" charset="0"/>
                            </a:rPr>
                            <m:t>.</m:t>
                          </m:r>
                          <m:r>
                            <a:rPr lang="en-GB" i="1" smtClean="0">
                              <a:solidFill>
                                <a:schemeClr val="bg1"/>
                              </a:solidFill>
                              <a:latin typeface="Cambria Math" charset="0"/>
                            </a:rPr>
                            <m:t>𝑒𝑣𝑒</m:t>
                          </m:r>
                          <m:r>
                            <m:rPr>
                              <m:nor/>
                            </m:rPr>
                            <a:rPr lang="en-GB">
                              <a:solidFill>
                                <a:schemeClr val="bg1"/>
                              </a:solidFill>
                              <a:latin typeface="Cambria Math" charset="0"/>
                            </a:rPr>
                            <m:t>.</m:t>
                          </m:r>
                          <m:sSub>
                            <m:sSubPr>
                              <m:ctrlPr>
                                <a:rPr lang="en-GB" i="1">
                                  <a:solidFill>
                                    <a:schemeClr val="bg1"/>
                                  </a:solidFill>
                                  <a:latin typeface="Cambria Math" panose="02040503050406030204" pitchFamily="18" charset="0"/>
                                </a:rPr>
                              </m:ctrlPr>
                            </m:sSubPr>
                            <m:e>
                              <m:r>
                                <a:rPr lang="en-GB" i="1">
                                  <a:solidFill>
                                    <a:schemeClr val="bg1"/>
                                  </a:solidFill>
                                  <a:latin typeface="Cambria Math" panose="02040503050406030204" pitchFamily="18" charset="0"/>
                                </a:rPr>
                                <m:t>𝑚</m:t>
                              </m:r>
                            </m:e>
                            <m:sub>
                              <m:r>
                                <a:rPr lang="en-GB" i="1">
                                  <a:solidFill>
                                    <a:schemeClr val="bg1"/>
                                  </a:solidFill>
                                  <a:latin typeface="Cambria Math" charset="0"/>
                                </a:rPr>
                                <m:t>2</m:t>
                              </m:r>
                            </m:sub>
                          </m:sSub>
                        </m:oMath>
                      </m:oMathPara>
                    </a14:m>
                    <a:endParaRPr lang="en-GB" dirty="0">
                      <a:solidFill>
                        <a:schemeClr val="bg1"/>
                      </a:solidFill>
                    </a:endParaRPr>
                  </a:p>
                </p:txBody>
              </p:sp>
            </mc:Choice>
            <mc:Fallback xmlns="">
              <p:sp>
                <p:nvSpPr>
                  <p:cNvPr id="233" name="TextBox 232">
                    <a:extLst>
                      <a:ext uri="{FF2B5EF4-FFF2-40B4-BE49-F238E27FC236}">
                        <a16:creationId xmlns:a16="http://schemas.microsoft.com/office/drawing/2014/main" id="{89C2BF45-3E87-ED4B-A2E4-E4D545A0F2E1}"/>
                      </a:ext>
                    </a:extLst>
                  </p:cNvPr>
                  <p:cNvSpPr txBox="1">
                    <a:spLocks noRot="1" noChangeAspect="1" noMove="1" noResize="1" noEditPoints="1" noAdjustHandles="1" noChangeArrowheads="1" noChangeShapeType="1" noTextEdit="1"/>
                  </p:cNvSpPr>
                  <p:nvPr/>
                </p:nvSpPr>
                <p:spPr>
                  <a:xfrm>
                    <a:off x="6542490" y="5156016"/>
                    <a:ext cx="1945221" cy="389513"/>
                  </a:xfrm>
                  <a:prstGeom prst="ellipse">
                    <a:avLst/>
                  </a:prstGeom>
                  <a:blipFill>
                    <a:blip r:embed="rId30"/>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34" name="TextBox 233">
                    <a:extLst>
                      <a:ext uri="{FF2B5EF4-FFF2-40B4-BE49-F238E27FC236}">
                        <a16:creationId xmlns:a16="http://schemas.microsoft.com/office/drawing/2014/main" id="{7424097D-8AA0-464E-9150-F7CCD17FE209}"/>
                      </a:ext>
                    </a:extLst>
                  </p:cNvPr>
                  <p:cNvSpPr txBox="1"/>
                  <p:nvPr/>
                </p:nvSpPr>
                <p:spPr>
                  <a:xfrm>
                    <a:off x="5418162" y="4471115"/>
                    <a:ext cx="1937738" cy="389513"/>
                  </a:xfrm>
                  <a:prstGeom prst="ellipse">
                    <a:avLst/>
                  </a:prstGeom>
                  <a:solidFill>
                    <a:schemeClr val="accent6"/>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i="1" smtClean="0">
                              <a:solidFill>
                                <a:schemeClr val="bg1"/>
                              </a:solidFill>
                              <a:latin typeface="Cambria Math" charset="0"/>
                            </a:rPr>
                            <m:t>𝑇𝑟𝑒𝑎𝑡</m:t>
                          </m:r>
                          <m:r>
                            <m:rPr>
                              <m:nor/>
                            </m:rPr>
                            <a:rPr lang="en-GB">
                              <a:solidFill>
                                <a:schemeClr val="bg1"/>
                              </a:solidFill>
                              <a:latin typeface="Cambria Math" charset="0"/>
                            </a:rPr>
                            <m:t>.</m:t>
                          </m:r>
                          <m:r>
                            <a:rPr lang="en-GB" i="1" smtClean="0">
                              <a:solidFill>
                                <a:schemeClr val="bg1"/>
                              </a:solidFill>
                              <a:latin typeface="Cambria Math" charset="0"/>
                            </a:rPr>
                            <m:t>𝑒𝑣𝑒</m:t>
                          </m:r>
                          <m:r>
                            <m:rPr>
                              <m:nor/>
                            </m:rPr>
                            <a:rPr lang="en-GB">
                              <a:solidFill>
                                <a:schemeClr val="bg1"/>
                              </a:solidFill>
                              <a:latin typeface="Cambria Math" charset="0"/>
                            </a:rPr>
                            <m:t>.</m:t>
                          </m:r>
                          <m:sSub>
                            <m:sSubPr>
                              <m:ctrlPr>
                                <a:rPr lang="en-GB" i="1">
                                  <a:solidFill>
                                    <a:schemeClr val="bg1"/>
                                  </a:solidFill>
                                  <a:latin typeface="Cambria Math" panose="02040503050406030204" pitchFamily="18" charset="0"/>
                                </a:rPr>
                              </m:ctrlPr>
                            </m:sSubPr>
                            <m:e>
                              <m:r>
                                <a:rPr lang="en-GB" i="1">
                                  <a:solidFill>
                                    <a:schemeClr val="bg1"/>
                                  </a:solidFill>
                                  <a:latin typeface="Cambria Math" panose="02040503050406030204" pitchFamily="18" charset="0"/>
                                </a:rPr>
                                <m:t>𝑚</m:t>
                              </m:r>
                            </m:e>
                            <m:sub>
                              <m:r>
                                <a:rPr lang="en-GB" i="1">
                                  <a:solidFill>
                                    <a:schemeClr val="bg1"/>
                                  </a:solidFill>
                                  <a:latin typeface="Cambria Math" charset="0"/>
                                </a:rPr>
                                <m:t>1</m:t>
                              </m:r>
                            </m:sub>
                          </m:sSub>
                        </m:oMath>
                      </m:oMathPara>
                    </a14:m>
                    <a:endParaRPr lang="en-GB" dirty="0">
                      <a:solidFill>
                        <a:schemeClr val="bg1"/>
                      </a:solidFill>
                    </a:endParaRPr>
                  </a:p>
                </p:txBody>
              </p:sp>
            </mc:Choice>
            <mc:Fallback xmlns="">
              <p:sp>
                <p:nvSpPr>
                  <p:cNvPr id="234" name="TextBox 233">
                    <a:extLst>
                      <a:ext uri="{FF2B5EF4-FFF2-40B4-BE49-F238E27FC236}">
                        <a16:creationId xmlns:a16="http://schemas.microsoft.com/office/drawing/2014/main" id="{7424097D-8AA0-464E-9150-F7CCD17FE209}"/>
                      </a:ext>
                    </a:extLst>
                  </p:cNvPr>
                  <p:cNvSpPr txBox="1">
                    <a:spLocks noRot="1" noChangeAspect="1" noMove="1" noResize="1" noEditPoints="1" noAdjustHandles="1" noChangeArrowheads="1" noChangeShapeType="1" noTextEdit="1"/>
                  </p:cNvSpPr>
                  <p:nvPr/>
                </p:nvSpPr>
                <p:spPr>
                  <a:xfrm>
                    <a:off x="5418162" y="4471115"/>
                    <a:ext cx="1937738" cy="389513"/>
                  </a:xfrm>
                  <a:prstGeom prst="ellipse">
                    <a:avLst/>
                  </a:prstGeom>
                  <a:blipFill>
                    <a:blip r:embed="rId31"/>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35" name="TextBox 234">
                    <a:extLst>
                      <a:ext uri="{FF2B5EF4-FFF2-40B4-BE49-F238E27FC236}">
                        <a16:creationId xmlns:a16="http://schemas.microsoft.com/office/drawing/2014/main" id="{6FD73B0C-2874-2640-9DFC-D3DB88F89BFA}"/>
                      </a:ext>
                    </a:extLst>
                  </p:cNvPr>
                  <p:cNvSpPr txBox="1"/>
                  <p:nvPr/>
                </p:nvSpPr>
                <p:spPr>
                  <a:xfrm>
                    <a:off x="5710260" y="3473054"/>
                    <a:ext cx="758649" cy="389513"/>
                  </a:xfrm>
                  <a:prstGeom prst="ellipse">
                    <a:avLst/>
                  </a:prstGeom>
                  <a:solidFill>
                    <a:srgbClr val="FFC000"/>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i="1" smtClean="0">
                              <a:solidFill>
                                <a:schemeClr val="bg1"/>
                              </a:solidFill>
                              <a:latin typeface="Cambria Math" charset="0"/>
                            </a:rPr>
                            <m:t>𝐸𝑝𝑖𝑑</m:t>
                          </m:r>
                        </m:oMath>
                      </m:oMathPara>
                    </a14:m>
                    <a:endParaRPr lang="en-GB" dirty="0">
                      <a:solidFill>
                        <a:schemeClr val="bg1"/>
                      </a:solidFill>
                    </a:endParaRPr>
                  </a:p>
                </p:txBody>
              </p:sp>
            </mc:Choice>
            <mc:Fallback xmlns="">
              <p:sp>
                <p:nvSpPr>
                  <p:cNvPr id="235" name="TextBox 234">
                    <a:extLst>
                      <a:ext uri="{FF2B5EF4-FFF2-40B4-BE49-F238E27FC236}">
                        <a16:creationId xmlns:a16="http://schemas.microsoft.com/office/drawing/2014/main" id="{6FD73B0C-2874-2640-9DFC-D3DB88F89BFA}"/>
                      </a:ext>
                    </a:extLst>
                  </p:cNvPr>
                  <p:cNvSpPr txBox="1">
                    <a:spLocks noRot="1" noChangeAspect="1" noMove="1" noResize="1" noEditPoints="1" noAdjustHandles="1" noChangeArrowheads="1" noChangeShapeType="1" noTextEdit="1"/>
                  </p:cNvSpPr>
                  <p:nvPr/>
                </p:nvSpPr>
                <p:spPr>
                  <a:xfrm>
                    <a:off x="5710260" y="3473054"/>
                    <a:ext cx="758649" cy="389513"/>
                  </a:xfrm>
                  <a:prstGeom prst="ellipse">
                    <a:avLst/>
                  </a:prstGeom>
                  <a:blipFill>
                    <a:blip r:embed="rId32"/>
                    <a:stretch>
                      <a:fillRect b="-6061"/>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36" name="TextBox 235">
                    <a:extLst>
                      <a:ext uri="{FF2B5EF4-FFF2-40B4-BE49-F238E27FC236}">
                        <a16:creationId xmlns:a16="http://schemas.microsoft.com/office/drawing/2014/main" id="{E1614F05-4AB2-E24E-B3CC-0156764BA895}"/>
                      </a:ext>
                    </a:extLst>
                  </p:cNvPr>
                  <p:cNvSpPr txBox="1"/>
                  <p:nvPr/>
                </p:nvSpPr>
                <p:spPr>
                  <a:xfrm>
                    <a:off x="5478200" y="4944528"/>
                    <a:ext cx="1246893" cy="389513"/>
                  </a:xfrm>
                  <a:prstGeom prst="ellipse">
                    <a:avLst/>
                  </a:prstGeom>
                  <a:solidFill>
                    <a:schemeClr val="tx1"/>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i="1" smtClean="0">
                              <a:solidFill>
                                <a:schemeClr val="bg1"/>
                              </a:solidFill>
                              <a:latin typeface="Cambria Math" charset="0"/>
                            </a:rPr>
                            <m:t>𝑆𝑖𝑐𝑘</m:t>
                          </m:r>
                          <m:r>
                            <m:rPr>
                              <m:nor/>
                            </m:rPr>
                            <a:rPr lang="en-GB">
                              <a:solidFill>
                                <a:schemeClr val="bg1"/>
                              </a:solidFill>
                              <a:latin typeface="Cambria Math" charset="0"/>
                            </a:rPr>
                            <m:t>.</m:t>
                          </m:r>
                          <m:r>
                            <a:rPr lang="en-GB" i="1" smtClean="0">
                              <a:solidFill>
                                <a:schemeClr val="bg1"/>
                              </a:solidFill>
                              <a:latin typeface="Cambria Math" charset="0"/>
                            </a:rPr>
                            <m:t>𝑒𝑣𝑒</m:t>
                          </m:r>
                        </m:oMath>
                      </m:oMathPara>
                    </a14:m>
                    <a:endParaRPr lang="en-GB" dirty="0">
                      <a:solidFill>
                        <a:schemeClr val="bg1"/>
                      </a:solidFill>
                    </a:endParaRPr>
                  </a:p>
                </p:txBody>
              </p:sp>
            </mc:Choice>
            <mc:Fallback xmlns="">
              <p:sp>
                <p:nvSpPr>
                  <p:cNvPr id="236" name="TextBox 235">
                    <a:extLst>
                      <a:ext uri="{FF2B5EF4-FFF2-40B4-BE49-F238E27FC236}">
                        <a16:creationId xmlns:a16="http://schemas.microsoft.com/office/drawing/2014/main" id="{E1614F05-4AB2-E24E-B3CC-0156764BA895}"/>
                      </a:ext>
                    </a:extLst>
                  </p:cNvPr>
                  <p:cNvSpPr txBox="1">
                    <a:spLocks noRot="1" noChangeAspect="1" noMove="1" noResize="1" noEditPoints="1" noAdjustHandles="1" noChangeArrowheads="1" noChangeShapeType="1" noTextEdit="1"/>
                  </p:cNvSpPr>
                  <p:nvPr/>
                </p:nvSpPr>
                <p:spPr>
                  <a:xfrm>
                    <a:off x="5478200" y="4944528"/>
                    <a:ext cx="1246893" cy="389513"/>
                  </a:xfrm>
                  <a:prstGeom prst="ellipse">
                    <a:avLst/>
                  </a:prstGeom>
                  <a:blipFill>
                    <a:blip r:embed="rId33"/>
                    <a:stretch>
                      <a:fillRect/>
                    </a:stretch>
                  </a:blipFill>
                  <a:ln>
                    <a:solidFill>
                      <a:schemeClr val="tx1"/>
                    </a:solidFill>
                  </a:ln>
                </p:spPr>
                <p:txBody>
                  <a:bodyPr/>
                  <a:lstStyle/>
                  <a:p>
                    <a:r>
                      <a:rPr lang="en-GB">
                        <a:noFill/>
                      </a:rPr>
                      <a:t> </a:t>
                    </a:r>
                  </a:p>
                </p:txBody>
              </p:sp>
            </mc:Fallback>
          </mc:AlternateContent>
          <p:cxnSp>
            <p:nvCxnSpPr>
              <p:cNvPr id="237" name="Straight Connector 236">
                <a:extLst>
                  <a:ext uri="{FF2B5EF4-FFF2-40B4-BE49-F238E27FC236}">
                    <a16:creationId xmlns:a16="http://schemas.microsoft.com/office/drawing/2014/main" id="{3831F133-B2C7-9E4F-A91B-5F4DE64E54AE}"/>
                  </a:ext>
                </a:extLst>
              </p:cNvPr>
              <p:cNvCxnSpPr>
                <a:cxnSpLocks/>
                <a:stCxn id="253" idx="2"/>
                <a:endCxn id="236" idx="2"/>
              </p:cNvCxnSpPr>
              <p:nvPr/>
            </p:nvCxnSpPr>
            <p:spPr>
              <a:xfrm>
                <a:off x="4754734" y="4737872"/>
                <a:ext cx="723466" cy="4014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BC96FFE9-16AD-7144-BE11-EAAA0E3FFB68}"/>
                  </a:ext>
                </a:extLst>
              </p:cNvPr>
              <p:cNvCxnSpPr>
                <a:cxnSpLocks/>
                <a:stCxn id="235" idx="0"/>
                <a:endCxn id="255" idx="2"/>
              </p:cNvCxnSpPr>
              <p:nvPr/>
            </p:nvCxnSpPr>
            <p:spPr>
              <a:xfrm flipH="1" flipV="1">
                <a:off x="5942305" y="2928673"/>
                <a:ext cx="147280" cy="544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9CA7663E-82D8-A64D-9F56-518DC8F2C25B}"/>
                  </a:ext>
                </a:extLst>
              </p:cNvPr>
              <p:cNvCxnSpPr>
                <a:cxnSpLocks/>
                <a:stCxn id="241" idx="1"/>
                <a:endCxn id="235" idx="6"/>
              </p:cNvCxnSpPr>
              <p:nvPr/>
            </p:nvCxnSpPr>
            <p:spPr>
              <a:xfrm flipH="1">
                <a:off x="6468909" y="3667811"/>
                <a:ext cx="55988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40" name="Group 239">
                <a:extLst>
                  <a:ext uri="{FF2B5EF4-FFF2-40B4-BE49-F238E27FC236}">
                    <a16:creationId xmlns:a16="http://schemas.microsoft.com/office/drawing/2014/main" id="{51B47CCF-AFED-7645-83A5-363ECDFA1816}"/>
                  </a:ext>
                </a:extLst>
              </p:cNvPr>
              <p:cNvGrpSpPr/>
              <p:nvPr/>
            </p:nvGrpSpPr>
            <p:grpSpPr>
              <a:xfrm>
                <a:off x="7005769" y="3379583"/>
                <a:ext cx="190052" cy="360228"/>
                <a:chOff x="7005769" y="3379583"/>
                <a:chExt cx="190052" cy="360228"/>
              </a:xfrm>
            </p:grpSpPr>
            <p:sp>
              <p:nvSpPr>
                <p:cNvPr id="241" name="Rectangle 240">
                  <a:extLst>
                    <a:ext uri="{FF2B5EF4-FFF2-40B4-BE49-F238E27FC236}">
                      <a16:creationId xmlns:a16="http://schemas.microsoft.com/office/drawing/2014/main" id="{23B44C6D-A95D-8B48-8E32-555D261DC926}"/>
                    </a:ext>
                  </a:extLst>
                </p:cNvPr>
                <p:cNvSpPr/>
                <p:nvPr/>
              </p:nvSpPr>
              <p:spPr>
                <a:xfrm>
                  <a:off x="7028795" y="3595811"/>
                  <a:ext cx="144000" cy="14400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mc:AlternateContent xmlns:mc="http://schemas.openxmlformats.org/markup-compatibility/2006" xmlns:a14="http://schemas.microsoft.com/office/drawing/2010/main">
              <mc:Choice Requires="a14">
                <p:sp>
                  <p:nvSpPr>
                    <p:cNvPr id="242" name="TextBox 241">
                      <a:extLst>
                        <a:ext uri="{FF2B5EF4-FFF2-40B4-BE49-F238E27FC236}">
                          <a16:creationId xmlns:a16="http://schemas.microsoft.com/office/drawing/2014/main" id="{7E6A9079-218A-FE4F-A284-EB9F34B27198}"/>
                        </a:ext>
                      </a:extLst>
                    </p:cNvPr>
                    <p:cNvSpPr txBox="1"/>
                    <p:nvPr/>
                  </p:nvSpPr>
                  <p:spPr>
                    <a:xfrm>
                      <a:off x="7005769" y="3379583"/>
                      <a:ext cx="190052" cy="215444"/>
                    </a:xfrm>
                    <a:prstGeom prst="rect">
                      <a:avLst/>
                    </a:prstGeom>
                    <a:noFill/>
                  </p:spPr>
                  <p:txBody>
                    <a:bodyPr wrap="square" lIns="0" tIns="0" rIns="0" bIns="0" rtlCol="0" anchor="b">
                      <a:spAutoFit/>
                    </a:bodyPr>
                    <a:lstStyle/>
                    <a:p>
                      <a:pPr algn="ctr"/>
                      <a14:m>
                        <m:oMathPara xmlns:m="http://schemas.openxmlformats.org/officeDocument/2006/math">
                          <m:oMathParaPr>
                            <m:jc m:val="centerGroup"/>
                          </m:oMathParaPr>
                          <m:oMath xmlns:m="http://schemas.openxmlformats.org/officeDocument/2006/math">
                            <m:sSub>
                              <m:sSubPr>
                                <m:ctrlPr>
                                  <a:rPr lang="de-DE" sz="1400" i="1" smtClean="0">
                                    <a:solidFill>
                                      <a:schemeClr val="tx1"/>
                                    </a:solidFill>
                                    <a:latin typeface="Cambria Math" panose="02040503050406030204" pitchFamily="18" charset="0"/>
                                  </a:rPr>
                                </m:ctrlPr>
                              </m:sSubPr>
                              <m:e>
                                <m:r>
                                  <a:rPr lang="de-DE" sz="1400" i="1">
                                    <a:solidFill>
                                      <a:schemeClr val="tx1"/>
                                    </a:solidFill>
                                    <a:latin typeface="Cambria Math" panose="02040503050406030204" pitchFamily="18" charset="0"/>
                                  </a:rPr>
                                  <m:t>𝑓</m:t>
                                </m:r>
                              </m:e>
                              <m:sub>
                                <m:r>
                                  <a:rPr lang="de-DE" sz="1400" b="0" i="1" smtClean="0">
                                    <a:solidFill>
                                      <a:schemeClr val="tx1"/>
                                    </a:solidFill>
                                    <a:latin typeface="Cambria Math" panose="02040503050406030204" pitchFamily="18" charset="0"/>
                                  </a:rPr>
                                  <m:t>0</m:t>
                                </m:r>
                              </m:sub>
                            </m:sSub>
                          </m:oMath>
                        </m:oMathPara>
                      </a14:m>
                      <a:endParaRPr lang="en-GB" sz="1400" dirty="0">
                        <a:solidFill>
                          <a:schemeClr val="tx1"/>
                        </a:solidFill>
                      </a:endParaRPr>
                    </a:p>
                  </p:txBody>
                </p:sp>
              </mc:Choice>
              <mc:Fallback xmlns="">
                <p:sp>
                  <p:nvSpPr>
                    <p:cNvPr id="179" name="TextBox 178">
                      <a:extLst>
                        <a:ext uri="{FF2B5EF4-FFF2-40B4-BE49-F238E27FC236}">
                          <a16:creationId xmlns:a16="http://schemas.microsoft.com/office/drawing/2014/main" id="{0BFFA5F9-8435-A042-B22C-519B84C0191F}"/>
                        </a:ext>
                      </a:extLst>
                    </p:cNvPr>
                    <p:cNvSpPr txBox="1">
                      <a:spLocks noRot="1" noChangeAspect="1" noMove="1" noResize="1" noEditPoints="1" noAdjustHandles="1" noChangeArrowheads="1" noChangeShapeType="1" noTextEdit="1"/>
                    </p:cNvSpPr>
                    <p:nvPr/>
                  </p:nvSpPr>
                  <p:spPr>
                    <a:xfrm>
                      <a:off x="7005769" y="3379583"/>
                      <a:ext cx="190052" cy="215444"/>
                    </a:xfrm>
                    <a:prstGeom prst="rect">
                      <a:avLst/>
                    </a:prstGeom>
                    <a:blipFill>
                      <a:blip r:embed="rId6"/>
                      <a:stretch>
                        <a:fillRect l="-53333" b="-27778"/>
                      </a:stretch>
                    </a:blipFill>
                  </p:spPr>
                  <p:txBody>
                    <a:bodyPr/>
                    <a:lstStyle/>
                    <a:p>
                      <a:r>
                        <a:rPr lang="en-GB">
                          <a:noFill/>
                        </a:rPr>
                        <a:t> </a:t>
                      </a:r>
                    </a:p>
                  </p:txBody>
                </p:sp>
              </mc:Fallback>
            </mc:AlternateContent>
          </p:grpSp>
        </p:grpSp>
      </p:grpSp>
      <p:grpSp>
        <p:nvGrpSpPr>
          <p:cNvPr id="301" name="Group 300">
            <a:extLst>
              <a:ext uri="{FF2B5EF4-FFF2-40B4-BE49-F238E27FC236}">
                <a16:creationId xmlns:a16="http://schemas.microsoft.com/office/drawing/2014/main" id="{557E61C9-1599-0A43-B873-459C9C50A131}"/>
              </a:ext>
            </a:extLst>
          </p:cNvPr>
          <p:cNvGrpSpPr/>
          <p:nvPr/>
        </p:nvGrpSpPr>
        <p:grpSpPr>
          <a:xfrm>
            <a:off x="8124668" y="1077865"/>
            <a:ext cx="3658145" cy="1814771"/>
            <a:chOff x="6907622" y="3425313"/>
            <a:chExt cx="5051915" cy="2506207"/>
          </a:xfrm>
        </p:grpSpPr>
        <p:grpSp>
          <p:nvGrpSpPr>
            <p:cNvPr id="302" name="Group 301">
              <a:extLst>
                <a:ext uri="{FF2B5EF4-FFF2-40B4-BE49-F238E27FC236}">
                  <a16:creationId xmlns:a16="http://schemas.microsoft.com/office/drawing/2014/main" id="{E4564F96-7354-EA46-A28D-85D0FCE512AB}"/>
                </a:ext>
              </a:extLst>
            </p:cNvPr>
            <p:cNvGrpSpPr/>
            <p:nvPr/>
          </p:nvGrpSpPr>
          <p:grpSpPr>
            <a:xfrm>
              <a:off x="8323703" y="3532117"/>
              <a:ext cx="1952714" cy="552081"/>
              <a:chOff x="8737128" y="2902693"/>
              <a:chExt cx="1952714" cy="552081"/>
            </a:xfrm>
          </p:grpSpPr>
          <p:cxnSp>
            <p:nvCxnSpPr>
              <p:cNvPr id="330" name="Straight Connector 329">
                <a:extLst>
                  <a:ext uri="{FF2B5EF4-FFF2-40B4-BE49-F238E27FC236}">
                    <a16:creationId xmlns:a16="http://schemas.microsoft.com/office/drawing/2014/main" id="{864069A6-B84B-604B-A0BB-592CCC8F2FCE}"/>
                  </a:ext>
                </a:extLst>
              </p:cNvPr>
              <p:cNvCxnSpPr>
                <a:cxnSpLocks/>
                <a:stCxn id="303" idx="6"/>
                <a:endCxn id="336" idx="1"/>
              </p:cNvCxnSpPr>
              <p:nvPr/>
            </p:nvCxnSpPr>
            <p:spPr>
              <a:xfrm>
                <a:off x="8737128" y="3005081"/>
                <a:ext cx="84055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1" name="Straight Connector 330">
                <a:extLst>
                  <a:ext uri="{FF2B5EF4-FFF2-40B4-BE49-F238E27FC236}">
                    <a16:creationId xmlns:a16="http://schemas.microsoft.com/office/drawing/2014/main" id="{3697BDC4-3BD0-6F45-943E-85D0F3680E93}"/>
                  </a:ext>
                </a:extLst>
              </p:cNvPr>
              <p:cNvCxnSpPr>
                <a:cxnSpLocks/>
                <a:stCxn id="304" idx="2"/>
                <a:endCxn id="336" idx="3"/>
              </p:cNvCxnSpPr>
              <p:nvPr/>
            </p:nvCxnSpPr>
            <p:spPr>
              <a:xfrm flipH="1" flipV="1">
                <a:off x="9721685" y="3005081"/>
                <a:ext cx="968157"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2" name="Straight Connector 331">
                <a:extLst>
                  <a:ext uri="{FF2B5EF4-FFF2-40B4-BE49-F238E27FC236}">
                    <a16:creationId xmlns:a16="http://schemas.microsoft.com/office/drawing/2014/main" id="{3C8CCD27-F21F-184A-A999-EB338E44D9CC}"/>
                  </a:ext>
                </a:extLst>
              </p:cNvPr>
              <p:cNvCxnSpPr>
                <a:cxnSpLocks/>
                <a:stCxn id="307" idx="0"/>
                <a:endCxn id="336" idx="2"/>
              </p:cNvCxnSpPr>
              <p:nvPr/>
            </p:nvCxnSpPr>
            <p:spPr>
              <a:xfrm flipH="1" flipV="1">
                <a:off x="9649685" y="3077081"/>
                <a:ext cx="6670" cy="3776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34" name="Group 333">
                <a:extLst>
                  <a:ext uri="{FF2B5EF4-FFF2-40B4-BE49-F238E27FC236}">
                    <a16:creationId xmlns:a16="http://schemas.microsoft.com/office/drawing/2014/main" id="{649D30DA-778A-D648-BEC1-DF0B959DAC55}"/>
                  </a:ext>
                </a:extLst>
              </p:cNvPr>
              <p:cNvGrpSpPr/>
              <p:nvPr/>
            </p:nvGrpSpPr>
            <p:grpSpPr>
              <a:xfrm>
                <a:off x="9540595" y="2902693"/>
                <a:ext cx="540370" cy="412737"/>
                <a:chOff x="9540595" y="2902693"/>
                <a:chExt cx="540370" cy="412737"/>
              </a:xfrm>
            </p:grpSpPr>
            <p:sp>
              <p:nvSpPr>
                <p:cNvPr id="335" name="Rectangle 334">
                  <a:extLst>
                    <a:ext uri="{FF2B5EF4-FFF2-40B4-BE49-F238E27FC236}">
                      <a16:creationId xmlns:a16="http://schemas.microsoft.com/office/drawing/2014/main" id="{2651F233-93EC-E241-A472-3A6CD9A41AA7}"/>
                    </a:ext>
                  </a:extLst>
                </p:cNvPr>
                <p:cNvSpPr/>
                <p:nvPr/>
              </p:nvSpPr>
              <p:spPr>
                <a:xfrm>
                  <a:off x="9540595" y="2902693"/>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chemeClr val="tx1"/>
                    </a:solidFill>
                  </a:endParaRPr>
                </a:p>
              </p:txBody>
            </p:sp>
            <p:sp>
              <p:nvSpPr>
                <p:cNvPr id="336" name="Rectangle 335">
                  <a:extLst>
                    <a:ext uri="{FF2B5EF4-FFF2-40B4-BE49-F238E27FC236}">
                      <a16:creationId xmlns:a16="http://schemas.microsoft.com/office/drawing/2014/main" id="{18825415-8414-8146-A767-5CC2F48AFB7D}"/>
                    </a:ext>
                  </a:extLst>
                </p:cNvPr>
                <p:cNvSpPr/>
                <p:nvPr/>
              </p:nvSpPr>
              <p:spPr>
                <a:xfrm>
                  <a:off x="9577685" y="2933081"/>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chemeClr val="tx1"/>
                    </a:solidFill>
                  </a:endParaRPr>
                </a:p>
              </p:txBody>
            </p:sp>
            <p:sp>
              <p:nvSpPr>
                <p:cNvPr id="337" name="Rectangle 336">
                  <a:extLst>
                    <a:ext uri="{FF2B5EF4-FFF2-40B4-BE49-F238E27FC236}">
                      <a16:creationId xmlns:a16="http://schemas.microsoft.com/office/drawing/2014/main" id="{B7B4624F-165B-3341-98F5-BC5562617349}"/>
                    </a:ext>
                  </a:extLst>
                </p:cNvPr>
                <p:cNvSpPr/>
                <p:nvPr/>
              </p:nvSpPr>
              <p:spPr>
                <a:xfrm>
                  <a:off x="9619203" y="298460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chemeClr val="tx1"/>
                    </a:solidFill>
                  </a:endParaRPr>
                </a:p>
              </p:txBody>
            </p:sp>
            <mc:AlternateContent xmlns:mc="http://schemas.openxmlformats.org/markup-compatibility/2006" xmlns:a14="http://schemas.microsoft.com/office/drawing/2010/main">
              <mc:Choice Requires="a14">
                <p:sp>
                  <p:nvSpPr>
                    <p:cNvPr id="338" name="TextBox 337">
                      <a:extLst>
                        <a:ext uri="{FF2B5EF4-FFF2-40B4-BE49-F238E27FC236}">
                          <a16:creationId xmlns:a16="http://schemas.microsoft.com/office/drawing/2014/main" id="{F1FEFCD5-A992-BE42-A944-EFD451CB397F}"/>
                        </a:ext>
                      </a:extLst>
                    </p:cNvPr>
                    <p:cNvSpPr txBox="1"/>
                    <p:nvPr/>
                  </p:nvSpPr>
                  <p:spPr>
                    <a:xfrm>
                      <a:off x="9772811" y="3017901"/>
                      <a:ext cx="308154" cy="2975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solidFill>
                                      <a:schemeClr val="tx1"/>
                                    </a:solidFill>
                                    <a:latin typeface="Cambria Math" panose="02040503050406030204" pitchFamily="18" charset="0"/>
                                  </a:rPr>
                                </m:ctrlPr>
                              </m:sSubPr>
                              <m:e>
                                <m:r>
                                  <a:rPr lang="de-DE" sz="1400" i="1">
                                    <a:solidFill>
                                      <a:schemeClr val="tx1"/>
                                    </a:solidFill>
                                    <a:latin typeface="Cambria Math" charset="0"/>
                                  </a:rPr>
                                  <m:t>𝑔</m:t>
                                </m:r>
                              </m:e>
                              <m:sub>
                                <m:r>
                                  <a:rPr lang="de-DE" sz="1400" i="1">
                                    <a:solidFill>
                                      <a:schemeClr val="tx1"/>
                                    </a:solidFill>
                                    <a:latin typeface="Cambria Math" charset="0"/>
                                  </a:rPr>
                                  <m:t>1</m:t>
                                </m:r>
                              </m:sub>
                            </m:sSub>
                          </m:oMath>
                        </m:oMathPara>
                      </a14:m>
                      <a:endParaRPr lang="en-GB" sz="1400" dirty="0">
                        <a:solidFill>
                          <a:schemeClr val="tx1"/>
                        </a:solidFill>
                      </a:endParaRPr>
                    </a:p>
                  </p:txBody>
                </p:sp>
              </mc:Choice>
              <mc:Fallback xmlns="">
                <p:sp>
                  <p:nvSpPr>
                    <p:cNvPr id="113" name="TextBox 112">
                      <a:extLst>
                        <a:ext uri="{FF2B5EF4-FFF2-40B4-BE49-F238E27FC236}">
                          <a16:creationId xmlns:a16="http://schemas.microsoft.com/office/drawing/2014/main" id="{69886F6E-583F-D640-8374-6E01D64A6134}"/>
                        </a:ext>
                      </a:extLst>
                    </p:cNvPr>
                    <p:cNvSpPr txBox="1">
                      <a:spLocks noRot="1" noChangeAspect="1" noMove="1" noResize="1" noEditPoints="1" noAdjustHandles="1" noChangeArrowheads="1" noChangeShapeType="1" noTextEdit="1"/>
                    </p:cNvSpPr>
                    <p:nvPr/>
                  </p:nvSpPr>
                  <p:spPr>
                    <a:xfrm>
                      <a:off x="9772811" y="3017901"/>
                      <a:ext cx="308154" cy="297529"/>
                    </a:xfrm>
                    <a:prstGeom prst="rect">
                      <a:avLst/>
                    </a:prstGeom>
                    <a:blipFill>
                      <a:blip r:embed="rId34"/>
                      <a:stretch>
                        <a:fillRect l="-29412" r="-5882" b="-23529"/>
                      </a:stretch>
                    </a:blipFill>
                  </p:spPr>
                  <p:txBody>
                    <a:bodyPr/>
                    <a:lstStyle/>
                    <a:p>
                      <a:r>
                        <a:rPr lang="en-GB">
                          <a:noFill/>
                        </a:rPr>
                        <a:t> </a:t>
                      </a:r>
                    </a:p>
                  </p:txBody>
                </p:sp>
              </mc:Fallback>
            </mc:AlternateContent>
          </p:grpSp>
        </p:grpSp>
        <mc:AlternateContent xmlns:mc="http://schemas.openxmlformats.org/markup-compatibility/2006" xmlns:a14="http://schemas.microsoft.com/office/drawing/2010/main">
          <mc:Choice Requires="a14">
            <p:sp>
              <p:nvSpPr>
                <p:cNvPr id="303" name="Oval 302">
                  <a:extLst>
                    <a:ext uri="{FF2B5EF4-FFF2-40B4-BE49-F238E27FC236}">
                      <a16:creationId xmlns:a16="http://schemas.microsoft.com/office/drawing/2014/main" id="{3A53D22E-F550-6747-BEDE-2C01C258D2D2}"/>
                    </a:ext>
                  </a:extLst>
                </p:cNvPr>
                <p:cNvSpPr/>
                <p:nvPr/>
              </p:nvSpPr>
              <p:spPr>
                <a:xfrm>
                  <a:off x="7109772" y="3425313"/>
                  <a:ext cx="1213931" cy="418382"/>
                </a:xfrm>
                <a:prstGeom prst="ellipse">
                  <a:avLst/>
                </a:prstGeom>
                <a:solidFill>
                  <a:schemeClr val="accent1"/>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i="1" smtClean="0">
                            <a:solidFill>
                              <a:schemeClr val="bg1"/>
                            </a:solidFill>
                            <a:latin typeface="Cambria Math" charset="0"/>
                          </a:rPr>
                          <m:t>𝑁𝑎𝑡</m:t>
                        </m:r>
                        <m:d>
                          <m:dPr>
                            <m:ctrlPr>
                              <a:rPr lang="de-DE" sz="1400" i="1">
                                <a:solidFill>
                                  <a:schemeClr val="bg1"/>
                                </a:solidFill>
                                <a:latin typeface="Cambria Math" panose="02040503050406030204" pitchFamily="18" charset="0"/>
                              </a:rPr>
                            </m:ctrlPr>
                          </m:dPr>
                          <m:e>
                            <m:r>
                              <a:rPr lang="de-DE" sz="1400" i="1">
                                <a:solidFill>
                                  <a:schemeClr val="bg1"/>
                                </a:solidFill>
                                <a:latin typeface="Cambria Math" panose="02040503050406030204" pitchFamily="18" charset="0"/>
                              </a:rPr>
                              <m:t>𝐷</m:t>
                            </m:r>
                          </m:e>
                        </m:d>
                      </m:oMath>
                    </m:oMathPara>
                  </a14:m>
                  <a:endParaRPr lang="en-GB" sz="1400" dirty="0">
                    <a:solidFill>
                      <a:schemeClr val="bg1"/>
                    </a:solidFill>
                  </a:endParaRPr>
                </a:p>
              </p:txBody>
            </p:sp>
          </mc:Choice>
          <mc:Fallback xmlns="">
            <p:sp>
              <p:nvSpPr>
                <p:cNvPr id="303" name="Oval 302">
                  <a:extLst>
                    <a:ext uri="{FF2B5EF4-FFF2-40B4-BE49-F238E27FC236}">
                      <a16:creationId xmlns:a16="http://schemas.microsoft.com/office/drawing/2014/main" id="{3A53D22E-F550-6747-BEDE-2C01C258D2D2}"/>
                    </a:ext>
                  </a:extLst>
                </p:cNvPr>
                <p:cNvSpPr>
                  <a:spLocks noRot="1" noChangeAspect="1" noMove="1" noResize="1" noEditPoints="1" noAdjustHandles="1" noChangeArrowheads="1" noChangeShapeType="1" noTextEdit="1"/>
                </p:cNvSpPr>
                <p:nvPr/>
              </p:nvSpPr>
              <p:spPr>
                <a:xfrm>
                  <a:off x="7109772" y="3425313"/>
                  <a:ext cx="1213931" cy="418382"/>
                </a:xfrm>
                <a:prstGeom prst="ellipse">
                  <a:avLst/>
                </a:prstGeom>
                <a:blipFill>
                  <a:blip r:embed="rId3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04" name="Oval 303">
                  <a:extLst>
                    <a:ext uri="{FF2B5EF4-FFF2-40B4-BE49-F238E27FC236}">
                      <a16:creationId xmlns:a16="http://schemas.microsoft.com/office/drawing/2014/main" id="{A401BDCF-982E-2842-9F27-0EB05EF61887}"/>
                    </a:ext>
                  </a:extLst>
                </p:cNvPr>
                <p:cNvSpPr/>
                <p:nvPr/>
              </p:nvSpPr>
              <p:spPr>
                <a:xfrm>
                  <a:off x="10276417" y="3425314"/>
                  <a:ext cx="1058655" cy="418382"/>
                </a:xfrm>
                <a:prstGeom prst="ellipse">
                  <a:avLst/>
                </a:prstGeom>
                <a:solidFill>
                  <a:schemeClr val="accent1"/>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solidFill>
                              <a:schemeClr val="bg1"/>
                            </a:solidFill>
                            <a:latin typeface="Cambria Math" panose="02040503050406030204" pitchFamily="18" charset="0"/>
                          </a:rPr>
                          <m:t>𝐴𝑐𝑐</m:t>
                        </m:r>
                        <m:d>
                          <m:dPr>
                            <m:ctrlPr>
                              <a:rPr lang="de-DE" sz="1400" i="1">
                                <a:solidFill>
                                  <a:schemeClr val="bg1"/>
                                </a:solidFill>
                                <a:latin typeface="Cambria Math" panose="02040503050406030204" pitchFamily="18" charset="0"/>
                              </a:rPr>
                            </m:ctrlPr>
                          </m:dPr>
                          <m:e>
                            <m:r>
                              <a:rPr lang="de-DE" sz="1400" b="0" i="1" smtClean="0">
                                <a:solidFill>
                                  <a:schemeClr val="bg1"/>
                                </a:solidFill>
                                <a:latin typeface="Cambria Math" panose="02040503050406030204" pitchFamily="18" charset="0"/>
                              </a:rPr>
                              <m:t>𝐼</m:t>
                            </m:r>
                          </m:e>
                        </m:d>
                      </m:oMath>
                    </m:oMathPara>
                  </a14:m>
                  <a:endParaRPr lang="en-GB" sz="1400" dirty="0">
                    <a:solidFill>
                      <a:schemeClr val="bg1"/>
                    </a:solidFill>
                  </a:endParaRPr>
                </a:p>
              </p:txBody>
            </p:sp>
          </mc:Choice>
          <mc:Fallback xmlns="">
            <p:sp>
              <p:nvSpPr>
                <p:cNvPr id="304" name="Oval 303">
                  <a:extLst>
                    <a:ext uri="{FF2B5EF4-FFF2-40B4-BE49-F238E27FC236}">
                      <a16:creationId xmlns:a16="http://schemas.microsoft.com/office/drawing/2014/main" id="{A401BDCF-982E-2842-9F27-0EB05EF61887}"/>
                    </a:ext>
                  </a:extLst>
                </p:cNvPr>
                <p:cNvSpPr>
                  <a:spLocks noRot="1" noChangeAspect="1" noMove="1" noResize="1" noEditPoints="1" noAdjustHandles="1" noChangeArrowheads="1" noChangeShapeType="1" noTextEdit="1"/>
                </p:cNvSpPr>
                <p:nvPr/>
              </p:nvSpPr>
              <p:spPr>
                <a:xfrm>
                  <a:off x="10276417" y="3425314"/>
                  <a:ext cx="1058655" cy="418382"/>
                </a:xfrm>
                <a:prstGeom prst="ellipse">
                  <a:avLst/>
                </a:prstGeom>
                <a:blipFill>
                  <a:blip r:embed="rId3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05" name="Oval 304">
                  <a:extLst>
                    <a:ext uri="{FF2B5EF4-FFF2-40B4-BE49-F238E27FC236}">
                      <a16:creationId xmlns:a16="http://schemas.microsoft.com/office/drawing/2014/main" id="{30839603-01BC-134A-AF77-9DBFE5C40BDC}"/>
                    </a:ext>
                  </a:extLst>
                </p:cNvPr>
                <p:cNvSpPr/>
                <p:nvPr/>
              </p:nvSpPr>
              <p:spPr>
                <a:xfrm>
                  <a:off x="8617876" y="5513138"/>
                  <a:ext cx="1254398" cy="418382"/>
                </a:xfrm>
                <a:prstGeom prst="ellipse">
                  <a:avLst/>
                </a:prstGeom>
                <a:solidFill>
                  <a:schemeClr val="tx1"/>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solidFill>
                              <a:schemeClr val="bg1"/>
                            </a:solidFill>
                            <a:latin typeface="Cambria Math" panose="02040503050406030204" pitchFamily="18" charset="0"/>
                          </a:rPr>
                          <m:t>𝑆𝑖𝑐𝑘</m:t>
                        </m:r>
                        <m:d>
                          <m:dPr>
                            <m:ctrlPr>
                              <a:rPr lang="de-DE" sz="1400" i="1">
                                <a:solidFill>
                                  <a:schemeClr val="bg1"/>
                                </a:solidFill>
                                <a:latin typeface="Cambria Math" panose="02040503050406030204" pitchFamily="18" charset="0"/>
                              </a:rPr>
                            </m:ctrlPr>
                          </m:dPr>
                          <m:e>
                            <m:r>
                              <a:rPr lang="de-DE" sz="1400" b="0" i="1" smtClean="0">
                                <a:solidFill>
                                  <a:schemeClr val="bg1"/>
                                </a:solidFill>
                                <a:latin typeface="Cambria Math" panose="02040503050406030204" pitchFamily="18" charset="0"/>
                              </a:rPr>
                              <m:t>𝑋</m:t>
                            </m:r>
                          </m:e>
                        </m:d>
                      </m:oMath>
                    </m:oMathPara>
                  </a14:m>
                  <a:endParaRPr lang="en-GB" sz="1400" dirty="0">
                    <a:solidFill>
                      <a:schemeClr val="bg1"/>
                    </a:solidFill>
                  </a:endParaRPr>
                </a:p>
              </p:txBody>
            </p:sp>
          </mc:Choice>
          <mc:Fallback xmlns="">
            <p:sp>
              <p:nvSpPr>
                <p:cNvPr id="305" name="Oval 304">
                  <a:extLst>
                    <a:ext uri="{FF2B5EF4-FFF2-40B4-BE49-F238E27FC236}">
                      <a16:creationId xmlns:a16="http://schemas.microsoft.com/office/drawing/2014/main" id="{30839603-01BC-134A-AF77-9DBFE5C40BDC}"/>
                    </a:ext>
                  </a:extLst>
                </p:cNvPr>
                <p:cNvSpPr>
                  <a:spLocks noRot="1" noChangeAspect="1" noMove="1" noResize="1" noEditPoints="1" noAdjustHandles="1" noChangeArrowheads="1" noChangeShapeType="1" noTextEdit="1"/>
                </p:cNvSpPr>
                <p:nvPr/>
              </p:nvSpPr>
              <p:spPr>
                <a:xfrm>
                  <a:off x="8617876" y="5513138"/>
                  <a:ext cx="1254398" cy="418382"/>
                </a:xfrm>
                <a:prstGeom prst="ellipse">
                  <a:avLst/>
                </a:prstGeom>
                <a:blipFill>
                  <a:blip r:embed="rId3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06" name="Oval 305">
                  <a:extLst>
                    <a:ext uri="{FF2B5EF4-FFF2-40B4-BE49-F238E27FC236}">
                      <a16:creationId xmlns:a16="http://schemas.microsoft.com/office/drawing/2014/main" id="{75A8D517-DA24-9846-B512-B2129F2D2D3B}"/>
                    </a:ext>
                  </a:extLst>
                </p:cNvPr>
                <p:cNvSpPr/>
                <p:nvPr/>
              </p:nvSpPr>
              <p:spPr>
                <a:xfrm>
                  <a:off x="6907622" y="4759231"/>
                  <a:ext cx="1650615" cy="418382"/>
                </a:xfrm>
                <a:prstGeom prst="ellipse">
                  <a:avLst/>
                </a:prstGeom>
                <a:solidFill>
                  <a:srgbClr val="7030A0"/>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solidFill>
                              <a:schemeClr val="bg1"/>
                            </a:solidFill>
                            <a:latin typeface="Cambria Math" panose="02040503050406030204" pitchFamily="18" charset="0"/>
                          </a:rPr>
                          <m:t>𝑇𝑟𝑎𝑣𝑒𝑙</m:t>
                        </m:r>
                        <m:d>
                          <m:dPr>
                            <m:ctrlPr>
                              <a:rPr lang="de-DE" sz="1400" i="1">
                                <a:solidFill>
                                  <a:schemeClr val="bg1"/>
                                </a:solidFill>
                                <a:latin typeface="Cambria Math" panose="02040503050406030204" pitchFamily="18" charset="0"/>
                              </a:rPr>
                            </m:ctrlPr>
                          </m:dPr>
                          <m:e>
                            <m:r>
                              <a:rPr lang="de-DE" sz="1400" b="0" i="1" smtClean="0">
                                <a:solidFill>
                                  <a:schemeClr val="bg1"/>
                                </a:solidFill>
                                <a:latin typeface="Cambria Math" panose="02040503050406030204" pitchFamily="18" charset="0"/>
                              </a:rPr>
                              <m:t>𝑋</m:t>
                            </m:r>
                          </m:e>
                        </m:d>
                      </m:oMath>
                    </m:oMathPara>
                  </a14:m>
                  <a:endParaRPr lang="en-GB" sz="1400" dirty="0">
                    <a:solidFill>
                      <a:schemeClr val="bg1"/>
                    </a:solidFill>
                  </a:endParaRPr>
                </a:p>
              </p:txBody>
            </p:sp>
          </mc:Choice>
          <mc:Fallback xmlns="">
            <p:sp>
              <p:nvSpPr>
                <p:cNvPr id="306" name="Oval 305">
                  <a:extLst>
                    <a:ext uri="{FF2B5EF4-FFF2-40B4-BE49-F238E27FC236}">
                      <a16:creationId xmlns:a16="http://schemas.microsoft.com/office/drawing/2014/main" id="{75A8D517-DA24-9846-B512-B2129F2D2D3B}"/>
                    </a:ext>
                  </a:extLst>
                </p:cNvPr>
                <p:cNvSpPr>
                  <a:spLocks noRot="1" noChangeAspect="1" noMove="1" noResize="1" noEditPoints="1" noAdjustHandles="1" noChangeArrowheads="1" noChangeShapeType="1" noTextEdit="1"/>
                </p:cNvSpPr>
                <p:nvPr/>
              </p:nvSpPr>
              <p:spPr>
                <a:xfrm>
                  <a:off x="6907622" y="4759231"/>
                  <a:ext cx="1650615" cy="418382"/>
                </a:xfrm>
                <a:prstGeom prst="ellipse">
                  <a:avLst/>
                </a:prstGeom>
                <a:blipFill>
                  <a:blip r:embed="rId3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07" name="Oval 306">
                  <a:extLst>
                    <a:ext uri="{FF2B5EF4-FFF2-40B4-BE49-F238E27FC236}">
                      <a16:creationId xmlns:a16="http://schemas.microsoft.com/office/drawing/2014/main" id="{C89E965E-5D97-864B-BEAB-DC8036A81675}"/>
                    </a:ext>
                  </a:extLst>
                </p:cNvPr>
                <p:cNvSpPr/>
                <p:nvPr/>
              </p:nvSpPr>
              <p:spPr>
                <a:xfrm>
                  <a:off x="8837373" y="4084198"/>
                  <a:ext cx="811112" cy="418382"/>
                </a:xfrm>
                <a:prstGeom prst="ellipse">
                  <a:avLst/>
                </a:prstGeom>
                <a:solidFill>
                  <a:srgbClr val="FFC000"/>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solidFill>
                              <a:schemeClr val="bg1"/>
                            </a:solidFill>
                            <a:latin typeface="Cambria Math" panose="02040503050406030204" pitchFamily="18" charset="0"/>
                          </a:rPr>
                          <m:t>𝐸𝑝𝑖𝑑</m:t>
                        </m:r>
                      </m:oMath>
                    </m:oMathPara>
                  </a14:m>
                  <a:endParaRPr lang="en-GB" sz="1400" dirty="0">
                    <a:solidFill>
                      <a:schemeClr val="bg1"/>
                    </a:solidFill>
                  </a:endParaRPr>
                </a:p>
              </p:txBody>
            </p:sp>
          </mc:Choice>
          <mc:Fallback xmlns="">
            <p:sp>
              <p:nvSpPr>
                <p:cNvPr id="307" name="Oval 306">
                  <a:extLst>
                    <a:ext uri="{FF2B5EF4-FFF2-40B4-BE49-F238E27FC236}">
                      <a16:creationId xmlns:a16="http://schemas.microsoft.com/office/drawing/2014/main" id="{C89E965E-5D97-864B-BEAB-DC8036A81675}"/>
                    </a:ext>
                  </a:extLst>
                </p:cNvPr>
                <p:cNvSpPr>
                  <a:spLocks noRot="1" noChangeAspect="1" noMove="1" noResize="1" noEditPoints="1" noAdjustHandles="1" noChangeArrowheads="1" noChangeShapeType="1" noTextEdit="1"/>
                </p:cNvSpPr>
                <p:nvPr/>
              </p:nvSpPr>
              <p:spPr>
                <a:xfrm>
                  <a:off x="8837373" y="4084198"/>
                  <a:ext cx="811112" cy="418382"/>
                </a:xfrm>
                <a:prstGeom prst="ellipse">
                  <a:avLst/>
                </a:prstGeom>
                <a:blipFill>
                  <a:blip r:embed="rId39"/>
                  <a:stretch>
                    <a:fillRect b="-3846"/>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08" name="Oval 307">
                  <a:extLst>
                    <a:ext uri="{FF2B5EF4-FFF2-40B4-BE49-F238E27FC236}">
                      <a16:creationId xmlns:a16="http://schemas.microsoft.com/office/drawing/2014/main" id="{E545814F-C76D-DE4F-A3A8-2A3953582AF2}"/>
                    </a:ext>
                  </a:extLst>
                </p:cNvPr>
                <p:cNvSpPr/>
                <p:nvPr/>
              </p:nvSpPr>
              <p:spPr>
                <a:xfrm>
                  <a:off x="10039464" y="4759231"/>
                  <a:ext cx="1920073" cy="418382"/>
                </a:xfrm>
                <a:prstGeom prst="ellipse">
                  <a:avLst/>
                </a:prstGeom>
                <a:solidFill>
                  <a:schemeClr val="accent6"/>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solidFill>
                              <a:schemeClr val="bg1"/>
                            </a:solidFill>
                            <a:latin typeface="Cambria Math" panose="02040503050406030204" pitchFamily="18" charset="0"/>
                          </a:rPr>
                          <m:t>𝑇𝑟𝑒𝑎𝑡</m:t>
                        </m:r>
                        <m:d>
                          <m:dPr>
                            <m:ctrlPr>
                              <a:rPr lang="de-DE" sz="1400" i="1">
                                <a:solidFill>
                                  <a:schemeClr val="bg1"/>
                                </a:solidFill>
                                <a:latin typeface="Cambria Math" panose="02040503050406030204" pitchFamily="18" charset="0"/>
                              </a:rPr>
                            </m:ctrlPr>
                          </m:dPr>
                          <m:e>
                            <m:r>
                              <a:rPr lang="de-DE" sz="1400" b="0" i="1" smtClean="0">
                                <a:solidFill>
                                  <a:schemeClr val="bg1"/>
                                </a:solidFill>
                                <a:latin typeface="Cambria Math" panose="02040503050406030204" pitchFamily="18" charset="0"/>
                              </a:rPr>
                              <m:t>𝑋</m:t>
                            </m:r>
                            <m:r>
                              <a:rPr lang="de-DE" sz="1400" b="0" i="1" smtClean="0">
                                <a:solidFill>
                                  <a:schemeClr val="bg1"/>
                                </a:solidFill>
                                <a:latin typeface="Cambria Math" panose="02040503050406030204" pitchFamily="18" charset="0"/>
                              </a:rPr>
                              <m:t>,</m:t>
                            </m:r>
                            <m:r>
                              <a:rPr lang="de-DE" sz="1400" b="0" i="1" smtClean="0">
                                <a:solidFill>
                                  <a:schemeClr val="bg1"/>
                                </a:solidFill>
                                <a:latin typeface="Cambria Math" panose="02040503050406030204" pitchFamily="18" charset="0"/>
                              </a:rPr>
                              <m:t>𝑀</m:t>
                            </m:r>
                          </m:e>
                        </m:d>
                      </m:oMath>
                    </m:oMathPara>
                  </a14:m>
                  <a:endParaRPr lang="en-GB" sz="1400" dirty="0">
                    <a:solidFill>
                      <a:schemeClr val="bg1"/>
                    </a:solidFill>
                  </a:endParaRPr>
                </a:p>
              </p:txBody>
            </p:sp>
          </mc:Choice>
          <mc:Fallback xmlns="">
            <p:sp>
              <p:nvSpPr>
                <p:cNvPr id="308" name="Oval 307">
                  <a:extLst>
                    <a:ext uri="{FF2B5EF4-FFF2-40B4-BE49-F238E27FC236}">
                      <a16:creationId xmlns:a16="http://schemas.microsoft.com/office/drawing/2014/main" id="{E545814F-C76D-DE4F-A3A8-2A3953582AF2}"/>
                    </a:ext>
                  </a:extLst>
                </p:cNvPr>
                <p:cNvSpPr>
                  <a:spLocks noRot="1" noChangeAspect="1" noMove="1" noResize="1" noEditPoints="1" noAdjustHandles="1" noChangeArrowheads="1" noChangeShapeType="1" noTextEdit="1"/>
                </p:cNvSpPr>
                <p:nvPr/>
              </p:nvSpPr>
              <p:spPr>
                <a:xfrm>
                  <a:off x="10039464" y="4759231"/>
                  <a:ext cx="1920073" cy="418382"/>
                </a:xfrm>
                <a:prstGeom prst="ellipse">
                  <a:avLst/>
                </a:prstGeom>
                <a:blipFill>
                  <a:blip r:embed="rId40"/>
                  <a:stretch>
                    <a:fillRect/>
                  </a:stretch>
                </a:blipFill>
                <a:ln>
                  <a:solidFill>
                    <a:schemeClr val="tx1"/>
                  </a:solidFill>
                </a:ln>
              </p:spPr>
              <p:txBody>
                <a:bodyPr/>
                <a:lstStyle/>
                <a:p>
                  <a:r>
                    <a:rPr lang="en-GB">
                      <a:noFill/>
                    </a:rPr>
                    <a:t> </a:t>
                  </a:r>
                </a:p>
              </p:txBody>
            </p:sp>
          </mc:Fallback>
        </mc:AlternateContent>
        <p:cxnSp>
          <p:nvCxnSpPr>
            <p:cNvPr id="309" name="Straight Connector 308">
              <a:extLst>
                <a:ext uri="{FF2B5EF4-FFF2-40B4-BE49-F238E27FC236}">
                  <a16:creationId xmlns:a16="http://schemas.microsoft.com/office/drawing/2014/main" id="{B63DA00E-38BE-0546-B168-7E080C6F777A}"/>
                </a:ext>
              </a:extLst>
            </p:cNvPr>
            <p:cNvCxnSpPr>
              <a:cxnSpLocks/>
              <a:stCxn id="306" idx="6"/>
              <a:endCxn id="327" idx="1"/>
            </p:cNvCxnSpPr>
            <p:nvPr/>
          </p:nvCxnSpPr>
          <p:spPr>
            <a:xfrm flipV="1">
              <a:off x="8558237" y="4968421"/>
              <a:ext cx="340995"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0" name="Straight Connector 309">
              <a:extLst>
                <a:ext uri="{FF2B5EF4-FFF2-40B4-BE49-F238E27FC236}">
                  <a16:creationId xmlns:a16="http://schemas.microsoft.com/office/drawing/2014/main" id="{A4243395-7042-EE42-B1E1-C10A3A46B452}"/>
                </a:ext>
              </a:extLst>
            </p:cNvPr>
            <p:cNvCxnSpPr>
              <a:cxnSpLocks/>
              <a:stCxn id="307" idx="4"/>
              <a:endCxn id="327" idx="0"/>
            </p:cNvCxnSpPr>
            <p:nvPr/>
          </p:nvCxnSpPr>
          <p:spPr>
            <a:xfrm flipH="1">
              <a:off x="8971232" y="4502581"/>
              <a:ext cx="271697" cy="3938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1" name="Straight Connector 310">
              <a:extLst>
                <a:ext uri="{FF2B5EF4-FFF2-40B4-BE49-F238E27FC236}">
                  <a16:creationId xmlns:a16="http://schemas.microsoft.com/office/drawing/2014/main" id="{D7E0C23B-E377-1245-8871-7D47D36ACFEE}"/>
                </a:ext>
              </a:extLst>
            </p:cNvPr>
            <p:cNvCxnSpPr>
              <a:cxnSpLocks/>
              <a:stCxn id="305" idx="0"/>
              <a:endCxn id="327" idx="2"/>
            </p:cNvCxnSpPr>
            <p:nvPr/>
          </p:nvCxnSpPr>
          <p:spPr>
            <a:xfrm flipH="1" flipV="1">
              <a:off x="8971232" y="5040421"/>
              <a:ext cx="273844" cy="4727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12" name="Group 311">
              <a:extLst>
                <a:ext uri="{FF2B5EF4-FFF2-40B4-BE49-F238E27FC236}">
                  <a16:creationId xmlns:a16="http://schemas.microsoft.com/office/drawing/2014/main" id="{71EE1543-9C83-D444-B15C-50F629A691EC}"/>
                </a:ext>
              </a:extLst>
            </p:cNvPr>
            <p:cNvGrpSpPr/>
            <p:nvPr/>
          </p:nvGrpSpPr>
          <p:grpSpPr>
            <a:xfrm>
              <a:off x="8610247" y="4856880"/>
              <a:ext cx="474503" cy="412240"/>
              <a:chOff x="9288700" y="2902693"/>
              <a:chExt cx="474503" cy="412240"/>
            </a:xfrm>
          </p:grpSpPr>
          <p:sp>
            <p:nvSpPr>
              <p:cNvPr id="326" name="Rectangle 325">
                <a:extLst>
                  <a:ext uri="{FF2B5EF4-FFF2-40B4-BE49-F238E27FC236}">
                    <a16:creationId xmlns:a16="http://schemas.microsoft.com/office/drawing/2014/main" id="{B3A8BA40-58CC-CB49-A46D-527B14C5DB24}"/>
                  </a:ext>
                </a:extLst>
              </p:cNvPr>
              <p:cNvSpPr/>
              <p:nvPr/>
            </p:nvSpPr>
            <p:spPr>
              <a:xfrm>
                <a:off x="9540595" y="2902693"/>
                <a:ext cx="144000" cy="14400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chemeClr val="tx1"/>
                  </a:solidFill>
                </a:endParaRPr>
              </a:p>
            </p:txBody>
          </p:sp>
          <p:sp>
            <p:nvSpPr>
              <p:cNvPr id="327" name="Rectangle 326">
                <a:extLst>
                  <a:ext uri="{FF2B5EF4-FFF2-40B4-BE49-F238E27FC236}">
                    <a16:creationId xmlns:a16="http://schemas.microsoft.com/office/drawing/2014/main" id="{95B50D32-F689-B949-80B4-7DA7E019DE90}"/>
                  </a:ext>
                </a:extLst>
              </p:cNvPr>
              <p:cNvSpPr/>
              <p:nvPr/>
            </p:nvSpPr>
            <p:spPr>
              <a:xfrm>
                <a:off x="9577685" y="2942234"/>
                <a:ext cx="144000" cy="14400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chemeClr val="tx1"/>
                  </a:solidFill>
                </a:endParaRPr>
              </a:p>
            </p:txBody>
          </p:sp>
          <p:sp>
            <p:nvSpPr>
              <p:cNvPr id="328" name="Rectangle 327">
                <a:extLst>
                  <a:ext uri="{FF2B5EF4-FFF2-40B4-BE49-F238E27FC236}">
                    <a16:creationId xmlns:a16="http://schemas.microsoft.com/office/drawing/2014/main" id="{F893DB5C-3951-D840-BD77-A3F0589557AF}"/>
                  </a:ext>
                </a:extLst>
              </p:cNvPr>
              <p:cNvSpPr/>
              <p:nvPr/>
            </p:nvSpPr>
            <p:spPr>
              <a:xfrm>
                <a:off x="9619203" y="2984607"/>
                <a:ext cx="144000" cy="14400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chemeClr val="tx1"/>
                  </a:solidFill>
                </a:endParaRPr>
              </a:p>
            </p:txBody>
          </p:sp>
          <mc:AlternateContent xmlns:mc="http://schemas.openxmlformats.org/markup-compatibility/2006" xmlns:a14="http://schemas.microsoft.com/office/drawing/2010/main">
            <mc:Choice Requires="a14">
              <p:sp>
                <p:nvSpPr>
                  <p:cNvPr id="329" name="TextBox 328">
                    <a:extLst>
                      <a:ext uri="{FF2B5EF4-FFF2-40B4-BE49-F238E27FC236}">
                        <a16:creationId xmlns:a16="http://schemas.microsoft.com/office/drawing/2014/main" id="{35E8D47B-677A-CC41-85B5-2C535038C9A4}"/>
                      </a:ext>
                    </a:extLst>
                  </p:cNvPr>
                  <p:cNvSpPr txBox="1"/>
                  <p:nvPr/>
                </p:nvSpPr>
                <p:spPr>
                  <a:xfrm>
                    <a:off x="9288700" y="3017404"/>
                    <a:ext cx="313909" cy="2975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solidFill>
                                    <a:schemeClr val="tx1"/>
                                  </a:solidFill>
                                  <a:latin typeface="Cambria Math" panose="02040503050406030204" pitchFamily="18" charset="0"/>
                                </a:rPr>
                              </m:ctrlPr>
                            </m:sSubPr>
                            <m:e>
                              <m:r>
                                <a:rPr lang="de-DE" sz="1400" i="1">
                                  <a:solidFill>
                                    <a:schemeClr val="tx1"/>
                                  </a:solidFill>
                                  <a:latin typeface="Cambria Math" charset="0"/>
                                </a:rPr>
                                <m:t>𝑔</m:t>
                              </m:r>
                            </m:e>
                            <m:sub>
                              <m:r>
                                <a:rPr lang="de-DE" sz="1400" b="0" i="1" smtClean="0">
                                  <a:solidFill>
                                    <a:schemeClr val="tx1"/>
                                  </a:solidFill>
                                  <a:latin typeface="Cambria Math" panose="02040503050406030204" pitchFamily="18" charset="0"/>
                                </a:rPr>
                                <m:t>2</m:t>
                              </m:r>
                            </m:sub>
                          </m:sSub>
                        </m:oMath>
                      </m:oMathPara>
                    </a14:m>
                    <a:endParaRPr lang="en-GB" sz="1400" dirty="0">
                      <a:solidFill>
                        <a:schemeClr val="tx1"/>
                      </a:solidFill>
                    </a:endParaRPr>
                  </a:p>
                </p:txBody>
              </p:sp>
            </mc:Choice>
            <mc:Fallback xmlns="">
              <p:sp>
                <p:nvSpPr>
                  <p:cNvPr id="105" name="TextBox 104">
                    <a:extLst>
                      <a:ext uri="{FF2B5EF4-FFF2-40B4-BE49-F238E27FC236}">
                        <a16:creationId xmlns:a16="http://schemas.microsoft.com/office/drawing/2014/main" id="{9071041E-A08C-5747-A870-23B1DE84FB32}"/>
                      </a:ext>
                    </a:extLst>
                  </p:cNvPr>
                  <p:cNvSpPr txBox="1">
                    <a:spLocks noRot="1" noChangeAspect="1" noMove="1" noResize="1" noEditPoints="1" noAdjustHandles="1" noChangeArrowheads="1" noChangeShapeType="1" noTextEdit="1"/>
                  </p:cNvSpPr>
                  <p:nvPr/>
                </p:nvSpPr>
                <p:spPr>
                  <a:xfrm>
                    <a:off x="9288700" y="3017404"/>
                    <a:ext cx="313909" cy="297529"/>
                  </a:xfrm>
                  <a:prstGeom prst="rect">
                    <a:avLst/>
                  </a:prstGeom>
                  <a:blipFill>
                    <a:blip r:embed="rId41"/>
                    <a:stretch>
                      <a:fillRect l="-15789" b="-22222"/>
                    </a:stretch>
                  </a:blipFill>
                </p:spPr>
                <p:txBody>
                  <a:bodyPr/>
                  <a:lstStyle/>
                  <a:p>
                    <a:r>
                      <a:rPr lang="en-GB">
                        <a:noFill/>
                      </a:rPr>
                      <a:t> </a:t>
                    </a:r>
                  </a:p>
                </p:txBody>
              </p:sp>
            </mc:Fallback>
          </mc:AlternateContent>
        </p:grpSp>
        <p:cxnSp>
          <p:nvCxnSpPr>
            <p:cNvPr id="313" name="Straight Connector 312">
              <a:extLst>
                <a:ext uri="{FF2B5EF4-FFF2-40B4-BE49-F238E27FC236}">
                  <a16:creationId xmlns:a16="http://schemas.microsoft.com/office/drawing/2014/main" id="{B97B2F0A-7D7D-3A48-8125-60BF000B87D0}"/>
                </a:ext>
              </a:extLst>
            </p:cNvPr>
            <p:cNvCxnSpPr>
              <a:cxnSpLocks/>
              <a:stCxn id="307" idx="4"/>
              <a:endCxn id="323" idx="0"/>
            </p:cNvCxnSpPr>
            <p:nvPr/>
          </p:nvCxnSpPr>
          <p:spPr>
            <a:xfrm>
              <a:off x="9242930" y="4502581"/>
              <a:ext cx="259175" cy="3938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a:extLst>
                <a:ext uri="{FF2B5EF4-FFF2-40B4-BE49-F238E27FC236}">
                  <a16:creationId xmlns:a16="http://schemas.microsoft.com/office/drawing/2014/main" id="{C46A4B5E-ED68-F140-BE0D-2C78BB3EF244}"/>
                </a:ext>
              </a:extLst>
            </p:cNvPr>
            <p:cNvCxnSpPr>
              <a:cxnSpLocks/>
              <a:stCxn id="308" idx="2"/>
              <a:endCxn id="323" idx="3"/>
            </p:cNvCxnSpPr>
            <p:nvPr/>
          </p:nvCxnSpPr>
          <p:spPr>
            <a:xfrm flipH="1" flipV="1">
              <a:off x="9574104" y="4968421"/>
              <a:ext cx="465360"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5" name="Straight Connector 314">
              <a:extLst>
                <a:ext uri="{FF2B5EF4-FFF2-40B4-BE49-F238E27FC236}">
                  <a16:creationId xmlns:a16="http://schemas.microsoft.com/office/drawing/2014/main" id="{150452E9-70ED-494F-9100-FFB9C81CE8CD}"/>
                </a:ext>
              </a:extLst>
            </p:cNvPr>
            <p:cNvCxnSpPr>
              <a:cxnSpLocks/>
              <a:stCxn id="305" idx="0"/>
              <a:endCxn id="323" idx="2"/>
            </p:cNvCxnSpPr>
            <p:nvPr/>
          </p:nvCxnSpPr>
          <p:spPr>
            <a:xfrm flipV="1">
              <a:off x="9245076" y="5040421"/>
              <a:ext cx="257028" cy="4727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16" name="Group 315">
              <a:extLst>
                <a:ext uri="{FF2B5EF4-FFF2-40B4-BE49-F238E27FC236}">
                  <a16:creationId xmlns:a16="http://schemas.microsoft.com/office/drawing/2014/main" id="{D1232B22-523C-CB42-9694-52C1B27D5FE0}"/>
                </a:ext>
              </a:extLst>
            </p:cNvPr>
            <p:cNvGrpSpPr/>
            <p:nvPr/>
          </p:nvGrpSpPr>
          <p:grpSpPr>
            <a:xfrm>
              <a:off x="9393015" y="4856880"/>
              <a:ext cx="546126" cy="412736"/>
              <a:chOff x="9540595" y="2902693"/>
              <a:chExt cx="546126" cy="412736"/>
            </a:xfrm>
          </p:grpSpPr>
          <p:sp>
            <p:nvSpPr>
              <p:cNvPr id="322" name="Rectangle 321">
                <a:extLst>
                  <a:ext uri="{FF2B5EF4-FFF2-40B4-BE49-F238E27FC236}">
                    <a16:creationId xmlns:a16="http://schemas.microsoft.com/office/drawing/2014/main" id="{BEAD209B-3AED-9B4F-A2CF-776C240B907A}"/>
                  </a:ext>
                </a:extLst>
              </p:cNvPr>
              <p:cNvSpPr/>
              <p:nvPr/>
            </p:nvSpPr>
            <p:spPr>
              <a:xfrm>
                <a:off x="9540595" y="2902693"/>
                <a:ext cx="144000" cy="144000"/>
              </a:xfrm>
              <a:prstGeom prst="rect">
                <a:avLst/>
              </a:prstGeom>
              <a:solidFill>
                <a:schemeClr val="tx1">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chemeClr val="tx1"/>
                  </a:solidFill>
                </a:endParaRPr>
              </a:p>
            </p:txBody>
          </p:sp>
          <p:sp>
            <p:nvSpPr>
              <p:cNvPr id="323" name="Rectangle 322">
                <a:extLst>
                  <a:ext uri="{FF2B5EF4-FFF2-40B4-BE49-F238E27FC236}">
                    <a16:creationId xmlns:a16="http://schemas.microsoft.com/office/drawing/2014/main" id="{1B422F85-C7B7-9B4D-952A-AFE693BA8957}"/>
                  </a:ext>
                </a:extLst>
              </p:cNvPr>
              <p:cNvSpPr/>
              <p:nvPr/>
            </p:nvSpPr>
            <p:spPr>
              <a:xfrm>
                <a:off x="9577685" y="2942234"/>
                <a:ext cx="144000" cy="144000"/>
              </a:xfrm>
              <a:prstGeom prst="rect">
                <a:avLst/>
              </a:prstGeom>
              <a:solidFill>
                <a:schemeClr val="tx1">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chemeClr val="tx1"/>
                  </a:solidFill>
                </a:endParaRPr>
              </a:p>
            </p:txBody>
          </p:sp>
          <p:sp>
            <p:nvSpPr>
              <p:cNvPr id="324" name="Rectangle 323">
                <a:extLst>
                  <a:ext uri="{FF2B5EF4-FFF2-40B4-BE49-F238E27FC236}">
                    <a16:creationId xmlns:a16="http://schemas.microsoft.com/office/drawing/2014/main" id="{7C2672B9-8B79-5D4F-98F9-DA8813C17148}"/>
                  </a:ext>
                </a:extLst>
              </p:cNvPr>
              <p:cNvSpPr/>
              <p:nvPr/>
            </p:nvSpPr>
            <p:spPr>
              <a:xfrm>
                <a:off x="9619203" y="2984607"/>
                <a:ext cx="144000" cy="144000"/>
              </a:xfrm>
              <a:prstGeom prst="rect">
                <a:avLst/>
              </a:prstGeom>
              <a:solidFill>
                <a:schemeClr val="tx1">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chemeClr val="tx1"/>
                  </a:solidFill>
                </a:endParaRPr>
              </a:p>
            </p:txBody>
          </p:sp>
          <mc:AlternateContent xmlns:mc="http://schemas.openxmlformats.org/markup-compatibility/2006" xmlns:a14="http://schemas.microsoft.com/office/drawing/2010/main">
            <mc:Choice Requires="a14">
              <p:sp>
                <p:nvSpPr>
                  <p:cNvPr id="325" name="TextBox 324">
                    <a:extLst>
                      <a:ext uri="{FF2B5EF4-FFF2-40B4-BE49-F238E27FC236}">
                        <a16:creationId xmlns:a16="http://schemas.microsoft.com/office/drawing/2014/main" id="{863FE079-9188-B547-B158-932E78372FE2}"/>
                      </a:ext>
                    </a:extLst>
                  </p:cNvPr>
                  <p:cNvSpPr txBox="1"/>
                  <p:nvPr/>
                </p:nvSpPr>
                <p:spPr>
                  <a:xfrm>
                    <a:off x="9772811" y="3017900"/>
                    <a:ext cx="313910" cy="2975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solidFill>
                                    <a:schemeClr val="tx1"/>
                                  </a:solidFill>
                                  <a:latin typeface="Cambria Math" panose="02040503050406030204" pitchFamily="18" charset="0"/>
                                </a:rPr>
                              </m:ctrlPr>
                            </m:sSubPr>
                            <m:e>
                              <m:r>
                                <a:rPr lang="de-DE" sz="1400" i="1">
                                  <a:solidFill>
                                    <a:schemeClr val="tx1"/>
                                  </a:solidFill>
                                  <a:latin typeface="Cambria Math" charset="0"/>
                                </a:rPr>
                                <m:t>𝑔</m:t>
                              </m:r>
                            </m:e>
                            <m:sub>
                              <m:r>
                                <a:rPr lang="de-DE" sz="1400" b="0" i="1" smtClean="0">
                                  <a:solidFill>
                                    <a:schemeClr val="tx1"/>
                                  </a:solidFill>
                                  <a:latin typeface="Cambria Math" panose="02040503050406030204" pitchFamily="18" charset="0"/>
                                </a:rPr>
                                <m:t>3</m:t>
                              </m:r>
                            </m:sub>
                          </m:sSub>
                        </m:oMath>
                      </m:oMathPara>
                    </a14:m>
                    <a:endParaRPr lang="en-GB" sz="1400" dirty="0">
                      <a:solidFill>
                        <a:schemeClr val="tx1"/>
                      </a:solidFill>
                    </a:endParaRPr>
                  </a:p>
                </p:txBody>
              </p:sp>
            </mc:Choice>
            <mc:Fallback xmlns="">
              <p:sp>
                <p:nvSpPr>
                  <p:cNvPr id="69" name="TextBox 68">
                    <a:extLst>
                      <a:ext uri="{FF2B5EF4-FFF2-40B4-BE49-F238E27FC236}">
                        <a16:creationId xmlns:a16="http://schemas.microsoft.com/office/drawing/2014/main" id="{B4A431CE-D537-424B-AE04-0271A1CEAEA9}"/>
                      </a:ext>
                    </a:extLst>
                  </p:cNvPr>
                  <p:cNvSpPr txBox="1">
                    <a:spLocks noRot="1" noChangeAspect="1" noMove="1" noResize="1" noEditPoints="1" noAdjustHandles="1" noChangeArrowheads="1" noChangeShapeType="1" noTextEdit="1"/>
                  </p:cNvSpPr>
                  <p:nvPr/>
                </p:nvSpPr>
                <p:spPr>
                  <a:xfrm>
                    <a:off x="9772811" y="3017900"/>
                    <a:ext cx="313910" cy="297529"/>
                  </a:xfrm>
                  <a:prstGeom prst="rect">
                    <a:avLst/>
                  </a:prstGeom>
                  <a:blipFill>
                    <a:blip r:embed="rId42"/>
                    <a:stretch>
                      <a:fillRect l="-15789" b="-22222"/>
                    </a:stretch>
                  </a:blipFill>
                </p:spPr>
                <p:txBody>
                  <a:bodyPr/>
                  <a:lstStyle/>
                  <a:p>
                    <a:r>
                      <a:rPr lang="en-GB">
                        <a:noFill/>
                      </a:rPr>
                      <a:t> </a:t>
                    </a:r>
                  </a:p>
                </p:txBody>
              </p:sp>
            </mc:Fallback>
          </mc:AlternateContent>
        </p:grpSp>
        <p:grpSp>
          <p:nvGrpSpPr>
            <p:cNvPr id="317" name="Group 316">
              <a:extLst>
                <a:ext uri="{FF2B5EF4-FFF2-40B4-BE49-F238E27FC236}">
                  <a16:creationId xmlns:a16="http://schemas.microsoft.com/office/drawing/2014/main" id="{70AE2ED7-1452-B14B-84ED-9A596F0DC340}"/>
                </a:ext>
              </a:extLst>
            </p:cNvPr>
            <p:cNvGrpSpPr/>
            <p:nvPr/>
          </p:nvGrpSpPr>
          <p:grpSpPr>
            <a:xfrm>
              <a:off x="9648485" y="4225256"/>
              <a:ext cx="749540" cy="351227"/>
              <a:chOff x="8665851" y="2971121"/>
              <a:chExt cx="749540" cy="351227"/>
            </a:xfrm>
          </p:grpSpPr>
          <p:cxnSp>
            <p:nvCxnSpPr>
              <p:cNvPr id="318" name="Straight Connector 317">
                <a:extLst>
                  <a:ext uri="{FF2B5EF4-FFF2-40B4-BE49-F238E27FC236}">
                    <a16:creationId xmlns:a16="http://schemas.microsoft.com/office/drawing/2014/main" id="{EA9D5547-2AEA-1248-AC49-2EF1B001ADC1}"/>
                  </a:ext>
                </a:extLst>
              </p:cNvPr>
              <p:cNvCxnSpPr>
                <a:cxnSpLocks/>
                <a:stCxn id="307" idx="6"/>
                <a:endCxn id="320" idx="1"/>
              </p:cNvCxnSpPr>
              <p:nvPr/>
            </p:nvCxnSpPr>
            <p:spPr>
              <a:xfrm>
                <a:off x="8665851" y="3039254"/>
                <a:ext cx="291629" cy="38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19" name="Group 318">
                <a:extLst>
                  <a:ext uri="{FF2B5EF4-FFF2-40B4-BE49-F238E27FC236}">
                    <a16:creationId xmlns:a16="http://schemas.microsoft.com/office/drawing/2014/main" id="{D6E34A0A-8F17-E049-884D-FAE3276EAA38}"/>
                  </a:ext>
                </a:extLst>
              </p:cNvPr>
              <p:cNvGrpSpPr/>
              <p:nvPr/>
            </p:nvGrpSpPr>
            <p:grpSpPr>
              <a:xfrm>
                <a:off x="8957481" y="2971121"/>
                <a:ext cx="457910" cy="351227"/>
                <a:chOff x="8957481" y="2971121"/>
                <a:chExt cx="457910" cy="351227"/>
              </a:xfrm>
            </p:grpSpPr>
            <p:sp>
              <p:nvSpPr>
                <p:cNvPr id="320" name="Rectangle 319">
                  <a:extLst>
                    <a:ext uri="{FF2B5EF4-FFF2-40B4-BE49-F238E27FC236}">
                      <a16:creationId xmlns:a16="http://schemas.microsoft.com/office/drawing/2014/main" id="{CFF41E5D-43D9-D04D-9ABF-AE17AF0B34A3}"/>
                    </a:ext>
                  </a:extLst>
                </p:cNvPr>
                <p:cNvSpPr/>
                <p:nvPr/>
              </p:nvSpPr>
              <p:spPr>
                <a:xfrm>
                  <a:off x="8957481" y="2971121"/>
                  <a:ext cx="144000" cy="14400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chemeClr val="tx1"/>
                    </a:solidFill>
                  </a:endParaRPr>
                </a:p>
              </p:txBody>
            </p:sp>
            <mc:AlternateContent xmlns:mc="http://schemas.openxmlformats.org/markup-compatibility/2006" xmlns:a14="http://schemas.microsoft.com/office/drawing/2010/main">
              <mc:Choice Requires="a14">
                <p:sp>
                  <p:nvSpPr>
                    <p:cNvPr id="321" name="TextBox 320">
                      <a:extLst>
                        <a:ext uri="{FF2B5EF4-FFF2-40B4-BE49-F238E27FC236}">
                          <a16:creationId xmlns:a16="http://schemas.microsoft.com/office/drawing/2014/main" id="{B3876144-F3AE-CB47-B211-3E772FC7B8E8}"/>
                        </a:ext>
                      </a:extLst>
                    </p:cNvPr>
                    <p:cNvSpPr txBox="1"/>
                    <p:nvPr/>
                  </p:nvSpPr>
                  <p:spPr>
                    <a:xfrm>
                      <a:off x="9101481" y="3024819"/>
                      <a:ext cx="313910" cy="2975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solidFill>
                                      <a:schemeClr val="tx1"/>
                                    </a:solidFill>
                                    <a:latin typeface="Cambria Math" panose="02040503050406030204" pitchFamily="18" charset="0"/>
                                  </a:rPr>
                                </m:ctrlPr>
                              </m:sSubPr>
                              <m:e>
                                <m:r>
                                  <a:rPr lang="de-DE" sz="1400" i="1">
                                    <a:solidFill>
                                      <a:schemeClr val="tx1"/>
                                    </a:solidFill>
                                    <a:latin typeface="Cambria Math" charset="0"/>
                                  </a:rPr>
                                  <m:t>𝑔</m:t>
                                </m:r>
                              </m:e>
                              <m:sub>
                                <m:r>
                                  <a:rPr lang="de-DE" sz="1400" b="0" i="1" smtClean="0">
                                    <a:solidFill>
                                      <a:schemeClr val="tx1"/>
                                    </a:solidFill>
                                    <a:latin typeface="Cambria Math" panose="02040503050406030204" pitchFamily="18" charset="0"/>
                                  </a:rPr>
                                  <m:t>0</m:t>
                                </m:r>
                              </m:sub>
                            </m:sSub>
                          </m:oMath>
                        </m:oMathPara>
                      </a14:m>
                      <a:endParaRPr lang="en-GB" sz="1400" dirty="0">
                        <a:solidFill>
                          <a:schemeClr val="tx1"/>
                        </a:solidFill>
                      </a:endParaRPr>
                    </a:p>
                  </p:txBody>
                </p:sp>
              </mc:Choice>
              <mc:Fallback xmlns="">
                <p:sp>
                  <p:nvSpPr>
                    <p:cNvPr id="65" name="TextBox 64">
                      <a:extLst>
                        <a:ext uri="{FF2B5EF4-FFF2-40B4-BE49-F238E27FC236}">
                          <a16:creationId xmlns:a16="http://schemas.microsoft.com/office/drawing/2014/main" id="{1D36407B-BEB4-B24A-98D8-C29A78D01643}"/>
                        </a:ext>
                      </a:extLst>
                    </p:cNvPr>
                    <p:cNvSpPr txBox="1">
                      <a:spLocks noRot="1" noChangeAspect="1" noMove="1" noResize="1" noEditPoints="1" noAdjustHandles="1" noChangeArrowheads="1" noChangeShapeType="1" noTextEdit="1"/>
                    </p:cNvSpPr>
                    <p:nvPr/>
                  </p:nvSpPr>
                  <p:spPr>
                    <a:xfrm>
                      <a:off x="9101481" y="3024819"/>
                      <a:ext cx="313910" cy="297529"/>
                    </a:xfrm>
                    <a:prstGeom prst="rect">
                      <a:avLst/>
                    </a:prstGeom>
                    <a:blipFill>
                      <a:blip r:embed="rId43"/>
                      <a:stretch>
                        <a:fillRect l="-15789" b="-16667"/>
                      </a:stretch>
                    </a:blipFill>
                  </p:spPr>
                  <p:txBody>
                    <a:bodyPr/>
                    <a:lstStyle/>
                    <a:p>
                      <a:r>
                        <a:rPr lang="en-GB">
                          <a:noFill/>
                        </a:rPr>
                        <a:t> </a:t>
                      </a:r>
                    </a:p>
                  </p:txBody>
                </p:sp>
              </mc:Fallback>
            </mc:AlternateContent>
          </p:grpSp>
        </p:grpSp>
      </p:grpSp>
    </p:spTree>
    <p:extLst>
      <p:ext uri="{BB962C8B-B14F-4D97-AF65-F5344CB8AC3E}">
        <p14:creationId xmlns:p14="http://schemas.microsoft.com/office/powerpoint/2010/main" val="21869255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9D837-094B-D94D-9EB3-D659F5DD343A}"/>
              </a:ext>
            </a:extLst>
          </p:cNvPr>
          <p:cNvSpPr>
            <a:spLocks noGrp="1"/>
          </p:cNvSpPr>
          <p:nvPr>
            <p:ph type="title"/>
          </p:nvPr>
        </p:nvSpPr>
        <p:spPr/>
        <p:txBody>
          <a:bodyPr/>
          <a:lstStyle/>
          <a:p>
            <a:r>
              <a:rPr lang="en-GB" dirty="0"/>
              <a:t>Colour Passing Compression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45D1AA8-54FE-8747-89F1-FB030DBC9EF0}"/>
                  </a:ext>
                </a:extLst>
              </p:cNvPr>
              <p:cNvSpPr>
                <a:spLocks noGrp="1"/>
              </p:cNvSpPr>
              <p:nvPr>
                <p:ph idx="1"/>
              </p:nvPr>
            </p:nvSpPr>
            <p:spPr/>
            <p:txBody>
              <a:bodyPr>
                <a:normAutofit fontScale="92500" lnSpcReduction="10000"/>
              </a:bodyPr>
              <a:lstStyle/>
              <a:p>
                <a:r>
                  <a:rPr lang="en-GB" dirty="0"/>
                  <a:t>Algorithm:</a:t>
                </a:r>
                <a:endParaRPr lang="en-GB" sz="1100" dirty="0"/>
              </a:p>
              <a:p>
                <a:pPr marL="457200" lvl="1" indent="0">
                  <a:buNone/>
                </a:pPr>
                <a:r>
                  <a:rPr lang="en-GB" dirty="0"/>
                  <a:t>Initialisation: Colour each factor based on equality and each node according to evidence</a:t>
                </a:r>
              </a:p>
              <a:p>
                <a:pPr marL="914400" lvl="1" indent="-457200">
                  <a:buFont typeface="+mj-lt"/>
                  <a:buAutoNum type="arabicPeriod"/>
                </a:pPr>
                <a:r>
                  <a:rPr lang="en-GB" dirty="0"/>
                  <a:t>Each factor collects the colours of its neighbouring nodes</a:t>
                </a:r>
              </a:p>
              <a:p>
                <a:pPr marL="914400" lvl="1" indent="-457200">
                  <a:buFont typeface="+mj-lt"/>
                  <a:buAutoNum type="arabicPeriod"/>
                </a:pPr>
                <a:r>
                  <a:rPr lang="en-GB" dirty="0"/>
                  <a:t>Each factor “signs“ its colour signature with its own colour</a:t>
                </a:r>
              </a:p>
              <a:p>
                <a:pPr marL="914400" lvl="1" indent="-457200">
                  <a:buFont typeface="+mj-lt"/>
                  <a:buAutoNum type="arabicPeriod"/>
                </a:pPr>
                <a:r>
                  <a:rPr lang="en-GB" dirty="0"/>
                  <a:t>Each node collects the signatures of its neighbouring factors</a:t>
                </a:r>
              </a:p>
              <a:p>
                <a:pPr marL="914400" lvl="1" indent="-457200">
                  <a:buFont typeface="+mj-lt"/>
                  <a:buAutoNum type="arabicPeriod"/>
                </a:pPr>
                <a:r>
                  <a:rPr lang="en-GB" dirty="0"/>
                  <a:t>Nodes are recoloured according to the collected signatures</a:t>
                </a:r>
              </a:p>
              <a:p>
                <a:pPr marL="914400" lvl="1" indent="-457200">
                  <a:buFont typeface="+mj-lt"/>
                  <a:buAutoNum type="arabicPeriod"/>
                </a:pPr>
                <a:r>
                  <a:rPr lang="en-GB" dirty="0"/>
                  <a:t>If no new colour is created stop, otherwise go back to </a:t>
                </a:r>
                <a:r>
                  <a:rPr lang="en-GB" dirty="0">
                    <a:solidFill>
                      <a:srgbClr val="FFC000"/>
                    </a:solidFill>
                  </a:rPr>
                  <a:t>1</a:t>
                </a:r>
                <a:endParaRPr lang="en-GB" sz="1100" dirty="0">
                  <a:solidFill>
                    <a:srgbClr val="FFC000"/>
                  </a:solidFill>
                </a:endParaRPr>
              </a:p>
              <a:p>
                <a:pPr lvl="1"/>
                <a:r>
                  <a:rPr lang="en-GB" dirty="0"/>
                  <a:t>Afterwards, build compressed version by combining random variables of same colour using logical variables</a:t>
                </a:r>
              </a:p>
              <a:p>
                <a:r>
                  <a:rPr lang="en-GB" dirty="0"/>
                  <a:t>Uses exact symmetries in factors</a:t>
                </a:r>
              </a:p>
              <a:p>
                <a:pPr lvl="1"/>
                <a:r>
                  <a:rPr lang="en-GB" dirty="0"/>
                  <a:t>Same colour if factors considered equivalent</a:t>
                </a:r>
              </a:p>
              <a:p>
                <a:pPr lvl="1"/>
                <a:r>
                  <a:rPr lang="en-GB" dirty="0"/>
                  <a:t>Could specify an approximate version to further compress a model</a:t>
                </a:r>
              </a:p>
              <a:p>
                <a:pPr lvl="2"/>
                <a:r>
                  <a:rPr lang="en-GB" dirty="0"/>
                  <a:t>E.g., consider </a:t>
                </a:r>
                <a14:m>
                  <m:oMath xmlns:m="http://schemas.openxmlformats.org/officeDocument/2006/math">
                    <m:d>
                      <m:dPr>
                        <m:ctrlPr>
                          <a:rPr lang="en-GB" b="0" i="1" dirty="0" smtClean="0">
                            <a:latin typeface="Cambria Math" panose="02040503050406030204" pitchFamily="18" charset="0"/>
                          </a:rPr>
                        </m:ctrlPr>
                      </m:dPr>
                      <m:e>
                        <m:r>
                          <a:rPr lang="de-DE" b="0" i="1" dirty="0" smtClean="0">
                            <a:latin typeface="Cambria Math" panose="02040503050406030204" pitchFamily="18" charset="0"/>
                          </a:rPr>
                          <m:t>1.0,2.0</m:t>
                        </m:r>
                      </m:e>
                    </m:d>
                  </m:oMath>
                </a14:m>
                <a:r>
                  <a:rPr lang="en-GB" dirty="0"/>
                  <a:t> and </a:t>
                </a:r>
                <a14:m>
                  <m:oMath xmlns:m="http://schemas.openxmlformats.org/officeDocument/2006/math">
                    <m:d>
                      <m:dPr>
                        <m:ctrlPr>
                          <a:rPr lang="de-DE" b="0" i="1" smtClean="0">
                            <a:latin typeface="Cambria Math" panose="02040503050406030204" pitchFamily="18" charset="0"/>
                          </a:rPr>
                        </m:ctrlPr>
                      </m:dPr>
                      <m:e>
                        <m:r>
                          <a:rPr lang="de-DE" b="0" i="1" smtClean="0">
                            <a:latin typeface="Cambria Math" panose="02040503050406030204" pitchFamily="18" charset="0"/>
                          </a:rPr>
                          <m:t>1.1,2.0</m:t>
                        </m:r>
                      </m:e>
                    </m:d>
                  </m:oMath>
                </a14:m>
                <a:r>
                  <a:rPr lang="en-GB" dirty="0"/>
                  <a:t> to be equivalent</a:t>
                </a:r>
              </a:p>
            </p:txBody>
          </p:sp>
        </mc:Choice>
        <mc:Fallback xmlns="">
          <p:sp>
            <p:nvSpPr>
              <p:cNvPr id="3" name="Content Placeholder 2">
                <a:extLst>
                  <a:ext uri="{FF2B5EF4-FFF2-40B4-BE49-F238E27FC236}">
                    <a16:creationId xmlns:a16="http://schemas.microsoft.com/office/drawing/2014/main" id="{945D1AA8-54FE-8747-89F1-FB030DBC9EF0}"/>
                  </a:ext>
                </a:extLst>
              </p:cNvPr>
              <p:cNvSpPr>
                <a:spLocks noGrp="1" noRot="1" noChangeAspect="1" noMove="1" noResize="1" noEditPoints="1" noAdjustHandles="1" noChangeArrowheads="1" noChangeShapeType="1" noTextEdit="1"/>
              </p:cNvSpPr>
              <p:nvPr>
                <p:ph idx="1"/>
              </p:nvPr>
            </p:nvSpPr>
            <p:spPr>
              <a:blipFill>
                <a:blip r:embed="rId2"/>
                <a:stretch>
                  <a:fillRect l="-1326" t="-3284"/>
                </a:stretch>
              </a:blipFill>
            </p:spPr>
            <p:txBody>
              <a:bodyPr/>
              <a:lstStyle/>
              <a:p>
                <a:r>
                  <a:rPr lang="en-GB">
                    <a:noFill/>
                  </a:rPr>
                  <a:t> </a:t>
                </a:r>
              </a:p>
            </p:txBody>
          </p:sp>
        </mc:Fallback>
      </mc:AlternateContent>
      <p:sp>
        <p:nvSpPr>
          <p:cNvPr id="4" name="Date Placeholder 3">
            <a:extLst>
              <a:ext uri="{FF2B5EF4-FFF2-40B4-BE49-F238E27FC236}">
                <a16:creationId xmlns:a16="http://schemas.microsoft.com/office/drawing/2014/main" id="{C3E62242-69AA-0A45-B6E2-853A2253A605}"/>
              </a:ext>
            </a:extLst>
          </p:cNvPr>
          <p:cNvSpPr>
            <a:spLocks noGrp="1"/>
          </p:cNvSpPr>
          <p:nvPr>
            <p:ph type="dt" sz="half" idx="2"/>
          </p:nvPr>
        </p:nvSpPr>
        <p:spPr/>
        <p:txBody>
          <a:bodyPr/>
          <a:lstStyle/>
          <a:p>
            <a:r>
              <a:rPr lang="en-GB"/>
              <a:t>Lifted Learning</a:t>
            </a:r>
            <a:endParaRPr lang="en-US" dirty="0"/>
          </a:p>
        </p:txBody>
      </p:sp>
      <p:sp>
        <p:nvSpPr>
          <p:cNvPr id="5" name="Footer Placeholder 4">
            <a:extLst>
              <a:ext uri="{FF2B5EF4-FFF2-40B4-BE49-F238E27FC236}">
                <a16:creationId xmlns:a16="http://schemas.microsoft.com/office/drawing/2014/main" id="{8B713144-54D1-204F-A676-0F829D18F558}"/>
              </a:ext>
            </a:extLst>
          </p:cNvPr>
          <p:cNvSpPr>
            <a:spLocks noGrp="1"/>
          </p:cNvSpPr>
          <p:nvPr>
            <p:ph type="ftr" sz="quarter" idx="3"/>
          </p:nvPr>
        </p:nvSpPr>
        <p:spPr/>
        <p:txBody>
          <a:bodyPr/>
          <a:lstStyle/>
          <a:p>
            <a:r>
              <a:rPr lang="en-GB"/>
              <a:t>T. Braun - StaRAI</a:t>
            </a:r>
          </a:p>
        </p:txBody>
      </p:sp>
      <p:sp>
        <p:nvSpPr>
          <p:cNvPr id="6" name="Slide Number Placeholder 5">
            <a:extLst>
              <a:ext uri="{FF2B5EF4-FFF2-40B4-BE49-F238E27FC236}">
                <a16:creationId xmlns:a16="http://schemas.microsoft.com/office/drawing/2014/main" id="{E7F1C64F-0AF8-0F41-AA30-5E14B0C86F92}"/>
              </a:ext>
            </a:extLst>
          </p:cNvPr>
          <p:cNvSpPr>
            <a:spLocks noGrp="1"/>
          </p:cNvSpPr>
          <p:nvPr>
            <p:ph type="sldNum" sz="quarter" idx="4"/>
          </p:nvPr>
        </p:nvSpPr>
        <p:spPr/>
        <p:txBody>
          <a:bodyPr/>
          <a:lstStyle/>
          <a:p>
            <a:fld id="{67C9959E-8E6B-B04C-9955-EA096F41CA7A}" type="slidenum">
              <a:rPr lang="en-GB" smtClean="0"/>
              <a:t>38</a:t>
            </a:fld>
            <a:endParaRPr lang="en-GB"/>
          </a:p>
        </p:txBody>
      </p:sp>
      <p:sp>
        <p:nvSpPr>
          <p:cNvPr id="7" name="TextBox 6">
            <a:extLst>
              <a:ext uri="{FF2B5EF4-FFF2-40B4-BE49-F238E27FC236}">
                <a16:creationId xmlns:a16="http://schemas.microsoft.com/office/drawing/2014/main" id="{66B997F6-BDDD-BE46-A39D-45909D5F5BA8}"/>
              </a:ext>
            </a:extLst>
          </p:cNvPr>
          <p:cNvSpPr txBox="1"/>
          <p:nvPr/>
        </p:nvSpPr>
        <p:spPr>
          <a:xfrm>
            <a:off x="3449865" y="6321366"/>
            <a:ext cx="6421934" cy="400110"/>
          </a:xfrm>
          <a:prstGeom prst="rect">
            <a:avLst/>
          </a:prstGeom>
          <a:noFill/>
        </p:spPr>
        <p:txBody>
          <a:bodyPr wrap="square" rtlCol="0">
            <a:spAutoFit/>
          </a:bodyPr>
          <a:lstStyle/>
          <a:p>
            <a:r>
              <a:rPr lang="en-GB" sz="1000" dirty="0">
                <a:solidFill>
                  <a:schemeClr val="tx1">
                    <a:lumMod val="60000"/>
                    <a:lumOff val="40000"/>
                  </a:schemeClr>
                </a:solidFill>
              </a:rPr>
              <a:t>Babak Ahmadi, Kristian </a:t>
            </a:r>
            <a:r>
              <a:rPr lang="en-GB" sz="1000" dirty="0" err="1">
                <a:solidFill>
                  <a:schemeClr val="tx1">
                    <a:lumMod val="60000"/>
                    <a:lumOff val="40000"/>
                  </a:schemeClr>
                </a:solidFill>
              </a:rPr>
              <a:t>Kersting</a:t>
            </a:r>
            <a:r>
              <a:rPr lang="en-GB" sz="1000" dirty="0">
                <a:solidFill>
                  <a:schemeClr val="tx1">
                    <a:lumMod val="60000"/>
                    <a:lumOff val="40000"/>
                  </a:schemeClr>
                </a:solidFill>
              </a:rPr>
              <a:t>, Martin </a:t>
            </a:r>
            <a:r>
              <a:rPr lang="en-GB" sz="1000" dirty="0" err="1">
                <a:solidFill>
                  <a:schemeClr val="tx1">
                    <a:lumMod val="60000"/>
                    <a:lumOff val="40000"/>
                  </a:schemeClr>
                </a:solidFill>
              </a:rPr>
              <a:t>Mladenov</a:t>
            </a:r>
            <a:r>
              <a:rPr lang="en-GB" sz="1000" dirty="0">
                <a:solidFill>
                  <a:schemeClr val="tx1">
                    <a:lumMod val="60000"/>
                    <a:lumOff val="40000"/>
                  </a:schemeClr>
                </a:solidFill>
              </a:rPr>
              <a:t>, and </a:t>
            </a:r>
            <a:r>
              <a:rPr lang="en-GB" sz="1000" dirty="0" err="1">
                <a:solidFill>
                  <a:schemeClr val="tx1">
                    <a:lumMod val="60000"/>
                    <a:lumOff val="40000"/>
                  </a:schemeClr>
                </a:solidFill>
              </a:rPr>
              <a:t>Sriraam</a:t>
            </a:r>
            <a:r>
              <a:rPr lang="en-GB" sz="1000" dirty="0">
                <a:solidFill>
                  <a:schemeClr val="tx1">
                    <a:lumMod val="60000"/>
                    <a:lumOff val="40000"/>
                  </a:schemeClr>
                </a:solidFill>
              </a:rPr>
              <a:t> Natarajan. Exploiting Symmetries for Scaling Loopy Belief Propagation and Relational Training. In </a:t>
            </a:r>
            <a:r>
              <a:rPr lang="en-GB" sz="1000" i="1" dirty="0">
                <a:solidFill>
                  <a:schemeClr val="tx1">
                    <a:lumMod val="60000"/>
                    <a:lumOff val="40000"/>
                  </a:schemeClr>
                </a:solidFill>
              </a:rPr>
              <a:t>Machine Learning</a:t>
            </a:r>
            <a:r>
              <a:rPr lang="en-GB" sz="1000" dirty="0">
                <a:solidFill>
                  <a:schemeClr val="tx1">
                    <a:lumMod val="60000"/>
                    <a:lumOff val="40000"/>
                  </a:schemeClr>
                </a:solidFill>
              </a:rPr>
              <a:t>. 92(1):91-132, 2013.</a:t>
            </a:r>
          </a:p>
        </p:txBody>
      </p:sp>
    </p:spTree>
    <p:extLst>
      <p:ext uri="{BB962C8B-B14F-4D97-AF65-F5344CB8AC3E}">
        <p14:creationId xmlns:p14="http://schemas.microsoft.com/office/powerpoint/2010/main" val="8419761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9D837-094B-D94D-9EB3-D659F5DD343A}"/>
              </a:ext>
            </a:extLst>
          </p:cNvPr>
          <p:cNvSpPr>
            <a:spLocks noGrp="1"/>
          </p:cNvSpPr>
          <p:nvPr>
            <p:ph type="title"/>
          </p:nvPr>
        </p:nvSpPr>
        <p:spPr/>
        <p:txBody>
          <a:bodyPr/>
          <a:lstStyle/>
          <a:p>
            <a:r>
              <a:rPr lang="en-GB" dirty="0"/>
              <a:t>Interim Summary</a:t>
            </a:r>
          </a:p>
        </p:txBody>
      </p:sp>
      <p:sp>
        <p:nvSpPr>
          <p:cNvPr id="3" name="Content Placeholder 2">
            <a:extLst>
              <a:ext uri="{FF2B5EF4-FFF2-40B4-BE49-F238E27FC236}">
                <a16:creationId xmlns:a16="http://schemas.microsoft.com/office/drawing/2014/main" id="{945D1AA8-54FE-8747-89F1-FB030DBC9EF0}"/>
              </a:ext>
            </a:extLst>
          </p:cNvPr>
          <p:cNvSpPr>
            <a:spLocks noGrp="1"/>
          </p:cNvSpPr>
          <p:nvPr>
            <p:ph idx="1"/>
          </p:nvPr>
        </p:nvSpPr>
        <p:spPr/>
        <p:txBody>
          <a:bodyPr>
            <a:normAutofit/>
          </a:bodyPr>
          <a:lstStyle/>
          <a:p>
            <a:r>
              <a:rPr lang="en-GB" dirty="0"/>
              <a:t>Compress a model (lifted or ground) based on semantics</a:t>
            </a:r>
          </a:p>
          <a:p>
            <a:pPr lvl="1"/>
            <a:r>
              <a:rPr lang="en-GB" dirty="0"/>
              <a:t>Pass colours around until convergence (no new colours)</a:t>
            </a:r>
          </a:p>
          <a:p>
            <a:pPr lvl="1"/>
            <a:r>
              <a:rPr lang="en-GB" dirty="0"/>
              <a:t>Uses exact symmetries in factors</a:t>
            </a:r>
          </a:p>
          <a:p>
            <a:pPr lvl="2"/>
            <a:r>
              <a:rPr lang="en-GB" dirty="0"/>
              <a:t>Same colour if factors considered equivalent</a:t>
            </a:r>
          </a:p>
          <a:p>
            <a:pPr lvl="1"/>
            <a:r>
              <a:rPr lang="en-GB" dirty="0"/>
              <a:t>Ignores syntax </a:t>
            </a:r>
          </a:p>
          <a:p>
            <a:pPr lvl="2"/>
            <a:r>
              <a:rPr lang="en-GB" dirty="0"/>
              <a:t>E.g., names of random variables</a:t>
            </a:r>
          </a:p>
          <a:p>
            <a:r>
              <a:rPr lang="en-GB" dirty="0"/>
              <a:t>“Literal” translation of propositional models into lifted models</a:t>
            </a:r>
          </a:p>
          <a:p>
            <a:pPr lvl="1"/>
            <a:r>
              <a:rPr lang="en-GB" dirty="0"/>
              <a:t>Take the ground model, find the symmetries, combine them into a compact encoding</a:t>
            </a:r>
          </a:p>
          <a:p>
            <a:endParaRPr lang="en-GB" dirty="0"/>
          </a:p>
          <a:p>
            <a:endParaRPr lang="en-GB" dirty="0"/>
          </a:p>
        </p:txBody>
      </p:sp>
      <p:sp>
        <p:nvSpPr>
          <p:cNvPr id="4" name="Date Placeholder 3">
            <a:extLst>
              <a:ext uri="{FF2B5EF4-FFF2-40B4-BE49-F238E27FC236}">
                <a16:creationId xmlns:a16="http://schemas.microsoft.com/office/drawing/2014/main" id="{8903993E-BE16-B541-8BDC-80457ADEE8A0}"/>
              </a:ext>
            </a:extLst>
          </p:cNvPr>
          <p:cNvSpPr>
            <a:spLocks noGrp="1"/>
          </p:cNvSpPr>
          <p:nvPr>
            <p:ph type="dt" sz="half" idx="2"/>
          </p:nvPr>
        </p:nvSpPr>
        <p:spPr/>
        <p:txBody>
          <a:bodyPr/>
          <a:lstStyle/>
          <a:p>
            <a:r>
              <a:rPr lang="en-GB"/>
              <a:t>Lifted Learning</a:t>
            </a:r>
            <a:endParaRPr lang="en-US" dirty="0"/>
          </a:p>
        </p:txBody>
      </p:sp>
      <p:sp>
        <p:nvSpPr>
          <p:cNvPr id="5" name="Footer Placeholder 4">
            <a:extLst>
              <a:ext uri="{FF2B5EF4-FFF2-40B4-BE49-F238E27FC236}">
                <a16:creationId xmlns:a16="http://schemas.microsoft.com/office/drawing/2014/main" id="{4508E28D-B469-EB46-B760-7C6854CA1270}"/>
              </a:ext>
            </a:extLst>
          </p:cNvPr>
          <p:cNvSpPr>
            <a:spLocks noGrp="1"/>
          </p:cNvSpPr>
          <p:nvPr>
            <p:ph type="ftr" sz="quarter" idx="3"/>
          </p:nvPr>
        </p:nvSpPr>
        <p:spPr/>
        <p:txBody>
          <a:bodyPr/>
          <a:lstStyle/>
          <a:p>
            <a:r>
              <a:rPr lang="en-GB"/>
              <a:t>T. Braun - StaRAI</a:t>
            </a:r>
          </a:p>
        </p:txBody>
      </p:sp>
      <p:sp>
        <p:nvSpPr>
          <p:cNvPr id="6" name="Slide Number Placeholder 5">
            <a:extLst>
              <a:ext uri="{FF2B5EF4-FFF2-40B4-BE49-F238E27FC236}">
                <a16:creationId xmlns:a16="http://schemas.microsoft.com/office/drawing/2014/main" id="{E7F1C64F-0AF8-0F41-AA30-5E14B0C86F92}"/>
              </a:ext>
            </a:extLst>
          </p:cNvPr>
          <p:cNvSpPr>
            <a:spLocks noGrp="1"/>
          </p:cNvSpPr>
          <p:nvPr>
            <p:ph type="sldNum" sz="quarter" idx="4"/>
          </p:nvPr>
        </p:nvSpPr>
        <p:spPr/>
        <p:txBody>
          <a:bodyPr/>
          <a:lstStyle/>
          <a:p>
            <a:fld id="{67C9959E-8E6B-B04C-9955-EA096F41CA7A}" type="slidenum">
              <a:rPr lang="en-GB" smtClean="0"/>
              <a:t>39</a:t>
            </a:fld>
            <a:endParaRPr lang="en-GB"/>
          </a:p>
        </p:txBody>
      </p:sp>
    </p:spTree>
    <p:extLst>
      <p:ext uri="{BB962C8B-B14F-4D97-AF65-F5344CB8AC3E}">
        <p14:creationId xmlns:p14="http://schemas.microsoft.com/office/powerpoint/2010/main" val="8292321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GB" dirty="0"/>
              <a:t>Generative &amp; Discriminative Models</a:t>
            </a:r>
          </a:p>
        </p:txBody>
      </p:sp>
      <mc:AlternateContent xmlns:mc="http://schemas.openxmlformats.org/markup-compatibility/2006" xmlns:a14="http://schemas.microsoft.com/office/drawing/2010/main">
        <mc:Choice Requires="a14">
          <p:sp>
            <p:nvSpPr>
              <p:cNvPr id="3" name="Inhaltsplatzhalter 2"/>
              <p:cNvSpPr>
                <a:spLocks noGrp="1"/>
              </p:cNvSpPr>
              <p:nvPr>
                <p:ph idx="1"/>
              </p:nvPr>
            </p:nvSpPr>
            <p:spPr/>
            <p:txBody>
              <a:bodyPr>
                <a:normAutofit/>
              </a:bodyPr>
              <a:lstStyle/>
              <a:p>
                <a:r>
                  <a:rPr lang="en-GB" dirty="0"/>
                  <a:t>Methods described are for learning models representing a full joint </a:t>
                </a:r>
                <a14:m>
                  <m:oMath xmlns:m="http://schemas.openxmlformats.org/officeDocument/2006/math">
                    <m:r>
                      <a:rPr lang="en-GB" i="1" dirty="0">
                        <a:latin typeface="Cambria Math" panose="02040503050406030204" pitchFamily="18" charset="0"/>
                      </a:rPr>
                      <m:t>𝑃</m:t>
                    </m:r>
                    <m:d>
                      <m:dPr>
                        <m:ctrlPr>
                          <a:rPr lang="en-GB" i="1" dirty="0">
                            <a:latin typeface="Cambria Math" panose="02040503050406030204" pitchFamily="18" charset="0"/>
                          </a:rPr>
                        </m:ctrlPr>
                      </m:dPr>
                      <m:e>
                        <m:r>
                          <a:rPr lang="en-GB" i="1" dirty="0">
                            <a:latin typeface="Cambria Math" panose="02040503050406030204" pitchFamily="18" charset="0"/>
                          </a:rPr>
                          <m:t>𝑋</m:t>
                        </m:r>
                        <m:r>
                          <a:rPr lang="de-DE" b="0" i="1" dirty="0" smtClean="0">
                            <a:latin typeface="Cambria Math" panose="02040503050406030204" pitchFamily="18" charset="0"/>
                          </a:rPr>
                          <m:t>,</m:t>
                        </m:r>
                        <m:r>
                          <a:rPr lang="de-DE" b="0" i="1" dirty="0" smtClean="0">
                            <a:latin typeface="Cambria Math" panose="02040503050406030204" pitchFamily="18" charset="0"/>
                          </a:rPr>
                          <m:t>𝑌</m:t>
                        </m:r>
                      </m:e>
                    </m:d>
                  </m:oMath>
                </a14:m>
                <a:endParaRPr lang="en-GB" dirty="0"/>
              </a:p>
              <a:p>
                <a:pPr lvl="1"/>
                <a:r>
                  <a:rPr lang="en-GB" dirty="0"/>
                  <a:t>One can do any kind of inference (prediction, classification, any probability of random variables) one is interested in</a:t>
                </a:r>
              </a:p>
              <a:p>
                <a:pPr marL="406400" indent="-406400">
                  <a:buFont typeface="Zapf Dingbats"/>
                  <a:buChar char="➝"/>
                </a:pPr>
                <a:r>
                  <a:rPr lang="en-GB" dirty="0">
                    <a:solidFill>
                      <a:schemeClr val="accent1"/>
                    </a:solidFill>
                  </a:rPr>
                  <a:t>Generative</a:t>
                </a:r>
                <a:r>
                  <a:rPr lang="en-GB" dirty="0"/>
                  <a:t> models </a:t>
                </a:r>
              </a:p>
              <a:p>
                <a:pPr lvl="1"/>
                <a:r>
                  <a:rPr lang="en-GB" dirty="0"/>
                  <a:t>Also allows to sample data, i.e., </a:t>
                </a:r>
                <a:r>
                  <a:rPr lang="en-GB" i="1" dirty="0"/>
                  <a:t>generate</a:t>
                </a:r>
                <a:r>
                  <a:rPr lang="en-GB" dirty="0"/>
                  <a:t> new data points</a:t>
                </a:r>
              </a:p>
              <a:p>
                <a:r>
                  <a:rPr lang="en-GB" dirty="0"/>
                  <a:t>In contrast: </a:t>
                </a:r>
                <a:r>
                  <a:rPr lang="en-GB" dirty="0">
                    <a:solidFill>
                      <a:schemeClr val="accent1"/>
                    </a:solidFill>
                  </a:rPr>
                  <a:t>Discriminative </a:t>
                </a:r>
                <a:r>
                  <a:rPr lang="en-GB" dirty="0"/>
                  <a:t>models (such as neural nets)</a:t>
                </a:r>
              </a:p>
              <a:p>
                <a:pPr lvl="1"/>
                <a:r>
                  <a:rPr lang="en-GB" dirty="0"/>
                  <a:t>Specifically designed and trained to maximise performance of classification: </a:t>
                </a:r>
                <a14:m>
                  <m:oMath xmlns:m="http://schemas.openxmlformats.org/officeDocument/2006/math">
                    <m:r>
                      <a:rPr lang="en-GB" i="1" dirty="0" smtClean="0">
                        <a:latin typeface="Cambria Math" panose="02040503050406030204" pitchFamily="18" charset="0"/>
                      </a:rPr>
                      <m:t>𝑃</m:t>
                    </m:r>
                    <m:d>
                      <m:dPr>
                        <m:ctrlPr>
                          <a:rPr lang="en-GB" i="1" dirty="0" smtClean="0">
                            <a:latin typeface="Cambria Math" panose="02040503050406030204" pitchFamily="18" charset="0"/>
                          </a:rPr>
                        </m:ctrlPr>
                      </m:dPr>
                      <m:e>
                        <m:r>
                          <a:rPr lang="en-GB" i="1" dirty="0">
                            <a:latin typeface="Cambria Math" panose="02040503050406030204" pitchFamily="18" charset="0"/>
                          </a:rPr>
                          <m:t>𝑌</m:t>
                        </m:r>
                        <m:r>
                          <a:rPr lang="en-GB" i="1" dirty="0">
                            <a:latin typeface="Cambria Math" panose="02040503050406030204" pitchFamily="18" charset="0"/>
                          </a:rPr>
                          <m:t>|</m:t>
                        </m:r>
                        <m:r>
                          <a:rPr lang="en-GB" i="1" dirty="0">
                            <a:latin typeface="Cambria Math" panose="02040503050406030204" pitchFamily="18" charset="0"/>
                          </a:rPr>
                          <m:t>𝑋</m:t>
                        </m:r>
                      </m:e>
                    </m:d>
                  </m:oMath>
                </a14:m>
                <a:r>
                  <a:rPr lang="en-GB" dirty="0"/>
                  <a:t> </a:t>
                </a:r>
              </a:p>
              <a:p>
                <a:pPr lvl="2"/>
                <a14:m>
                  <m:oMath xmlns:m="http://schemas.openxmlformats.org/officeDocument/2006/math">
                    <m:r>
                      <a:rPr lang="en-GB" i="1" dirty="0" smtClean="0">
                        <a:latin typeface="Cambria Math" panose="02040503050406030204" pitchFamily="18" charset="0"/>
                      </a:rPr>
                      <m:t>𝑌</m:t>
                    </m:r>
                  </m:oMath>
                </a14:m>
                <a:r>
                  <a:rPr lang="en-GB" dirty="0"/>
                  <a:t> a classification random variable and </a:t>
                </a:r>
                <a14:m>
                  <m:oMath xmlns:m="http://schemas.openxmlformats.org/officeDocument/2006/math">
                    <m:r>
                      <a:rPr lang="en-GB" i="1" dirty="0" smtClean="0">
                        <a:latin typeface="Cambria Math" panose="02040503050406030204" pitchFamily="18" charset="0"/>
                      </a:rPr>
                      <m:t>𝑋</m:t>
                    </m:r>
                  </m:oMath>
                </a14:m>
                <a:r>
                  <a:rPr lang="en-GB" dirty="0"/>
                  <a:t> a vector of features</a:t>
                </a:r>
              </a:p>
              <a:p>
                <a:pPr lvl="1"/>
                <a:r>
                  <a:rPr lang="en-GB" dirty="0"/>
                  <a:t>Generally perform better on classification than generative </a:t>
                </a:r>
                <a:br>
                  <a:rPr lang="en-GB" dirty="0"/>
                </a:br>
                <a:r>
                  <a:rPr lang="en-GB" dirty="0"/>
                  <a:t>models when given a reasonable amount of training data</a:t>
                </a:r>
              </a:p>
              <a:p>
                <a:pPr lvl="2"/>
                <a:r>
                  <a:rPr lang="en-GB" dirty="0"/>
                  <a:t>By focusing on modelling a conditional distribution</a:t>
                </a:r>
              </a:p>
            </p:txBody>
          </p:sp>
        </mc:Choice>
        <mc:Fallback xmlns="">
          <p:sp>
            <p:nvSpPr>
              <p:cNvPr id="3" name="Inhaltsplatzhalter 2"/>
              <p:cNvSpPr>
                <a:spLocks noGrp="1" noRot="1" noChangeAspect="1" noMove="1" noResize="1" noEditPoints="1" noAdjustHandles="1" noChangeArrowheads="1" noChangeShapeType="1" noTextEdit="1"/>
              </p:cNvSpPr>
              <p:nvPr>
                <p:ph idx="1"/>
              </p:nvPr>
            </p:nvSpPr>
            <p:spPr>
              <a:blipFill>
                <a:blip r:embed="rId2"/>
                <a:stretch>
                  <a:fillRect l="-1657" t="-2687" r="-884"/>
                </a:stretch>
              </a:blipFill>
            </p:spPr>
            <p:txBody>
              <a:bodyPr/>
              <a:lstStyle/>
              <a:p>
                <a:r>
                  <a:rPr lang="en-GB">
                    <a:noFill/>
                  </a:rPr>
                  <a:t> </a:t>
                </a:r>
              </a:p>
            </p:txBody>
          </p:sp>
        </mc:Fallback>
      </mc:AlternateContent>
      <p:sp>
        <p:nvSpPr>
          <p:cNvPr id="5" name="Date Placeholder 4">
            <a:extLst>
              <a:ext uri="{FF2B5EF4-FFF2-40B4-BE49-F238E27FC236}">
                <a16:creationId xmlns:a16="http://schemas.microsoft.com/office/drawing/2014/main" id="{374F4F9E-A794-A148-A549-C40E51F5ADEC}"/>
              </a:ext>
            </a:extLst>
          </p:cNvPr>
          <p:cNvSpPr>
            <a:spLocks noGrp="1"/>
          </p:cNvSpPr>
          <p:nvPr>
            <p:ph type="dt" sz="half" idx="2"/>
          </p:nvPr>
        </p:nvSpPr>
        <p:spPr/>
        <p:txBody>
          <a:bodyPr/>
          <a:lstStyle/>
          <a:p>
            <a:r>
              <a:rPr lang="en-GB"/>
              <a:t>Lifted Learning</a:t>
            </a:r>
            <a:endParaRPr lang="en-US" dirty="0"/>
          </a:p>
        </p:txBody>
      </p:sp>
      <p:sp>
        <p:nvSpPr>
          <p:cNvPr id="6" name="Footer Placeholder 5">
            <a:extLst>
              <a:ext uri="{FF2B5EF4-FFF2-40B4-BE49-F238E27FC236}">
                <a16:creationId xmlns:a16="http://schemas.microsoft.com/office/drawing/2014/main" id="{012B908F-30CF-9D49-AEBB-D4C7DD58ABB4}"/>
              </a:ext>
            </a:extLst>
          </p:cNvPr>
          <p:cNvSpPr>
            <a:spLocks noGrp="1"/>
          </p:cNvSpPr>
          <p:nvPr>
            <p:ph type="ftr" sz="quarter" idx="3"/>
          </p:nvPr>
        </p:nvSpPr>
        <p:spPr/>
        <p:txBody>
          <a:bodyPr/>
          <a:lstStyle/>
          <a:p>
            <a:r>
              <a:rPr lang="en-GB"/>
              <a:t>T. Braun - StaRAI</a:t>
            </a:r>
          </a:p>
        </p:txBody>
      </p:sp>
      <p:sp>
        <p:nvSpPr>
          <p:cNvPr id="4" name="Foliennummernplatzhalter 3"/>
          <p:cNvSpPr>
            <a:spLocks noGrp="1"/>
          </p:cNvSpPr>
          <p:nvPr>
            <p:ph type="sldNum" sz="quarter" idx="4"/>
          </p:nvPr>
        </p:nvSpPr>
        <p:spPr/>
        <p:txBody>
          <a:bodyPr/>
          <a:lstStyle/>
          <a:p>
            <a:fld id="{A4C577E2-95DD-1F4B-A688-E8FB02007787}" type="slidenum">
              <a:rPr lang="en-GB" smtClean="0"/>
              <a:pPr/>
              <a:t>4</a:t>
            </a:fld>
            <a:endParaRPr lang="en-GB"/>
          </a:p>
        </p:txBody>
      </p:sp>
      <p:sp>
        <p:nvSpPr>
          <p:cNvPr id="8" name="TextBox 7">
            <a:extLst>
              <a:ext uri="{FF2B5EF4-FFF2-40B4-BE49-F238E27FC236}">
                <a16:creationId xmlns:a16="http://schemas.microsoft.com/office/drawing/2014/main" id="{F60FBAB3-FA92-AA47-9FEE-C7426DFD1BF6}"/>
              </a:ext>
            </a:extLst>
          </p:cNvPr>
          <p:cNvSpPr txBox="1"/>
          <p:nvPr/>
        </p:nvSpPr>
        <p:spPr>
          <a:xfrm>
            <a:off x="7804030" y="4705585"/>
            <a:ext cx="4027645" cy="1200329"/>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GB" dirty="0"/>
              <a:t>In both cases: Models are an abstraction/generalisation of data, which cannot represent the data with 100% accuracy. Only the data can do that.</a:t>
            </a:r>
          </a:p>
        </p:txBody>
      </p:sp>
    </p:spTree>
    <p:extLst>
      <p:ext uri="{BB962C8B-B14F-4D97-AF65-F5344CB8AC3E}">
        <p14:creationId xmlns:p14="http://schemas.microsoft.com/office/powerpoint/2010/main" val="10072854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B6163-1FC4-A445-A0AD-2A600AE6C916}"/>
              </a:ext>
            </a:extLst>
          </p:cNvPr>
          <p:cNvSpPr>
            <a:spLocks noGrp="1"/>
          </p:cNvSpPr>
          <p:nvPr>
            <p:ph type="title"/>
          </p:nvPr>
        </p:nvSpPr>
        <p:spPr/>
        <p:txBody>
          <a:bodyPr>
            <a:normAutofit/>
          </a:bodyPr>
          <a:lstStyle/>
          <a:p>
            <a:r>
              <a:rPr lang="en-GB" dirty="0"/>
              <a:t>Outline: 4. Lifted Learning</a:t>
            </a:r>
          </a:p>
        </p:txBody>
      </p:sp>
      <p:sp>
        <p:nvSpPr>
          <p:cNvPr id="3" name="Content Placeholder 2">
            <a:extLst>
              <a:ext uri="{FF2B5EF4-FFF2-40B4-BE49-F238E27FC236}">
                <a16:creationId xmlns:a16="http://schemas.microsoft.com/office/drawing/2014/main" id="{7910942D-095A-5743-9021-C7CFDB68203A}"/>
              </a:ext>
            </a:extLst>
          </p:cNvPr>
          <p:cNvSpPr>
            <a:spLocks noGrp="1"/>
          </p:cNvSpPr>
          <p:nvPr>
            <p:ph idx="1"/>
          </p:nvPr>
        </p:nvSpPr>
        <p:spPr/>
        <p:txBody>
          <a:bodyPr>
            <a:normAutofit/>
          </a:bodyPr>
          <a:lstStyle/>
          <a:p>
            <a:pPr marL="514350" indent="-514350">
              <a:buFont typeface="+mj-lt"/>
              <a:buAutoNum type="alphaUcPeriod"/>
            </a:pPr>
            <a:r>
              <a:rPr lang="en-GB" i="1" dirty="0"/>
              <a:t>Overview of (propositional) learning</a:t>
            </a:r>
          </a:p>
          <a:p>
            <a:pPr lvl="1"/>
            <a:r>
              <a:rPr lang="en-GB" dirty="0"/>
              <a:t>Parameter and structure learning</a:t>
            </a:r>
          </a:p>
          <a:p>
            <a:pPr marL="514350" indent="-514350">
              <a:buFont typeface="+mj-lt"/>
              <a:buAutoNum type="alphaUcPeriod"/>
            </a:pPr>
            <a:r>
              <a:rPr lang="en-GB" i="1" dirty="0"/>
              <a:t>Lifted encoding of propositional models</a:t>
            </a:r>
          </a:p>
          <a:p>
            <a:pPr lvl="1"/>
            <a:r>
              <a:rPr lang="en-GB" dirty="0"/>
              <a:t>Colour passing</a:t>
            </a:r>
          </a:p>
          <a:p>
            <a:pPr marL="514350" indent="-514350">
              <a:buFont typeface="+mj-lt"/>
              <a:buAutoNum type="alphaUcPeriod"/>
            </a:pPr>
            <a:r>
              <a:rPr lang="en-GB" b="1" i="1" dirty="0">
                <a:solidFill>
                  <a:schemeClr val="accent1"/>
                </a:solidFill>
              </a:rPr>
              <a:t>Relation(al) learning</a:t>
            </a:r>
          </a:p>
          <a:p>
            <a:pPr lvl="1"/>
            <a:r>
              <a:rPr lang="en-GB" dirty="0">
                <a:solidFill>
                  <a:schemeClr val="accent1"/>
                </a:solidFill>
              </a:rPr>
              <a:t>First-order inductive learning, decision tree representation</a:t>
            </a:r>
          </a:p>
          <a:p>
            <a:pPr lvl="1"/>
            <a:r>
              <a:rPr lang="en-GB" dirty="0">
                <a:solidFill>
                  <a:schemeClr val="accent1"/>
                </a:solidFill>
              </a:rPr>
              <a:t>Relational dependency network learning</a:t>
            </a:r>
          </a:p>
          <a:p>
            <a:pPr lvl="1"/>
            <a:r>
              <a:rPr lang="en-GB" dirty="0">
                <a:solidFill>
                  <a:schemeClr val="accent1"/>
                </a:solidFill>
              </a:rPr>
              <a:t>Changing domains</a:t>
            </a:r>
          </a:p>
          <a:p>
            <a:pPr marL="514350" indent="-514350">
              <a:buFont typeface="+mj-lt"/>
              <a:buAutoNum type="alphaUcPeriod"/>
            </a:pPr>
            <a:r>
              <a:rPr lang="en-GB" i="1" dirty="0"/>
              <a:t>Approximating Symmetries</a:t>
            </a:r>
          </a:p>
          <a:p>
            <a:pPr lvl="1"/>
            <a:r>
              <a:rPr lang="en-GB" dirty="0"/>
              <a:t>Evidence and model-based approaches, local structure</a:t>
            </a:r>
          </a:p>
        </p:txBody>
      </p:sp>
      <p:sp>
        <p:nvSpPr>
          <p:cNvPr id="4" name="Date Placeholder 3">
            <a:extLst>
              <a:ext uri="{FF2B5EF4-FFF2-40B4-BE49-F238E27FC236}">
                <a16:creationId xmlns:a16="http://schemas.microsoft.com/office/drawing/2014/main" id="{227988B1-C4BF-7F43-9BF3-1924FDC0FE0A}"/>
              </a:ext>
            </a:extLst>
          </p:cNvPr>
          <p:cNvSpPr>
            <a:spLocks noGrp="1"/>
          </p:cNvSpPr>
          <p:nvPr>
            <p:ph type="dt" sz="half" idx="2"/>
          </p:nvPr>
        </p:nvSpPr>
        <p:spPr/>
        <p:txBody>
          <a:bodyPr/>
          <a:lstStyle/>
          <a:p>
            <a:r>
              <a:rPr lang="en-GB"/>
              <a:t>Lifted Learning</a:t>
            </a:r>
            <a:endParaRPr lang="en-US" dirty="0"/>
          </a:p>
        </p:txBody>
      </p:sp>
      <p:sp>
        <p:nvSpPr>
          <p:cNvPr id="6" name="Footer Placeholder 5">
            <a:extLst>
              <a:ext uri="{FF2B5EF4-FFF2-40B4-BE49-F238E27FC236}">
                <a16:creationId xmlns:a16="http://schemas.microsoft.com/office/drawing/2014/main" id="{61FDB3DC-954A-F34D-99FE-CB3634A5CA64}"/>
              </a:ext>
            </a:extLst>
          </p:cNvPr>
          <p:cNvSpPr>
            <a:spLocks noGrp="1"/>
          </p:cNvSpPr>
          <p:nvPr>
            <p:ph type="ftr" sz="quarter" idx="3"/>
          </p:nvPr>
        </p:nvSpPr>
        <p:spPr/>
        <p:txBody>
          <a:bodyPr/>
          <a:lstStyle/>
          <a:p>
            <a:r>
              <a:rPr lang="en-GB"/>
              <a:t>T. Braun - StaRAI</a:t>
            </a:r>
          </a:p>
        </p:txBody>
      </p:sp>
      <p:sp>
        <p:nvSpPr>
          <p:cNvPr id="5" name="Slide Number Placeholder 4">
            <a:extLst>
              <a:ext uri="{FF2B5EF4-FFF2-40B4-BE49-F238E27FC236}">
                <a16:creationId xmlns:a16="http://schemas.microsoft.com/office/drawing/2014/main" id="{3123AB03-3A8E-584A-849C-5FED317EE6F3}"/>
              </a:ext>
            </a:extLst>
          </p:cNvPr>
          <p:cNvSpPr>
            <a:spLocks noGrp="1"/>
          </p:cNvSpPr>
          <p:nvPr>
            <p:ph type="sldNum" sz="quarter" idx="4"/>
          </p:nvPr>
        </p:nvSpPr>
        <p:spPr/>
        <p:txBody>
          <a:bodyPr/>
          <a:lstStyle/>
          <a:p>
            <a:fld id="{67C9959E-8E6B-B04C-9955-EA096F41CA7A}" type="slidenum">
              <a:rPr lang="en-GB" smtClean="0"/>
              <a:t>40</a:t>
            </a:fld>
            <a:endParaRPr lang="en-GB"/>
          </a:p>
        </p:txBody>
      </p:sp>
    </p:spTree>
    <p:extLst>
      <p:ext uri="{BB962C8B-B14F-4D97-AF65-F5344CB8AC3E}">
        <p14:creationId xmlns:p14="http://schemas.microsoft.com/office/powerpoint/2010/main" val="7525753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7BCC4-45E5-C044-9062-ECB9701DE1D7}"/>
              </a:ext>
            </a:extLst>
          </p:cNvPr>
          <p:cNvSpPr>
            <a:spLocks noGrp="1"/>
          </p:cNvSpPr>
          <p:nvPr>
            <p:ph type="title"/>
          </p:nvPr>
        </p:nvSpPr>
        <p:spPr/>
        <p:txBody>
          <a:bodyPr/>
          <a:lstStyle/>
          <a:p>
            <a:r>
              <a:rPr lang="en-GB" dirty="0"/>
              <a:t>Relational Parameter Learning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9E410E4-2B65-1F46-94D2-34D6530F8945}"/>
                  </a:ext>
                </a:extLst>
              </p:cNvPr>
              <p:cNvSpPr>
                <a:spLocks noGrp="1"/>
              </p:cNvSpPr>
              <p:nvPr>
                <p:ph idx="1"/>
              </p:nvPr>
            </p:nvSpPr>
            <p:spPr/>
            <p:txBody>
              <a:bodyPr>
                <a:normAutofit/>
              </a:bodyPr>
              <a:lstStyle/>
              <a:p>
                <a:r>
                  <a:rPr lang="en-GB" dirty="0"/>
                  <a:t>Assumption: individual instances in training data behave indistinguishably</a:t>
                </a:r>
              </a:p>
              <a:p>
                <a:pPr lvl="1"/>
                <a:r>
                  <a:rPr lang="en-GB" dirty="0"/>
                  <a:t>Relational representation captures the setting with adequate accuracy</a:t>
                </a:r>
              </a:p>
              <a:p>
                <a:r>
                  <a:rPr lang="en-GB" dirty="0"/>
                  <a:t>Assuming relational structure is known</a:t>
                </a:r>
              </a:p>
              <a:p>
                <a:pPr lvl="1"/>
                <a:r>
                  <a:rPr lang="en-GB" dirty="0"/>
                  <a:t>Complete data, e.g., using MLE</a:t>
                </a:r>
              </a:p>
              <a:p>
                <a:pPr lvl="2"/>
                <a:r>
                  <a:rPr lang="en-GB" dirty="0"/>
                  <a:t>MLNs: decomposes per rule because of </a:t>
                </a:r>
                <a14:m>
                  <m:oMath xmlns:m="http://schemas.openxmlformats.org/officeDocument/2006/math">
                    <m:func>
                      <m:funcPr>
                        <m:ctrlPr>
                          <a:rPr lang="de-DE" b="0" i="1" smtClean="0">
                            <a:latin typeface="Cambria Math" panose="02040503050406030204" pitchFamily="18" charset="0"/>
                          </a:rPr>
                        </m:ctrlPr>
                      </m:funcPr>
                      <m:fName>
                        <m:r>
                          <m:rPr>
                            <m:sty m:val="p"/>
                          </m:rPr>
                          <a:rPr lang="de-DE" b="0" i="0" smtClean="0">
                            <a:latin typeface="Cambria Math" panose="02040503050406030204" pitchFamily="18" charset="0"/>
                          </a:rPr>
                          <m:t>log</m:t>
                        </m:r>
                      </m:fName>
                      <m:e>
                        <m:func>
                          <m:funcPr>
                            <m:ctrlPr>
                              <a:rPr lang="de-DE" b="0" i="1" smtClean="0">
                                <a:latin typeface="Cambria Math" panose="02040503050406030204" pitchFamily="18" charset="0"/>
                              </a:rPr>
                            </m:ctrlPr>
                          </m:funcPr>
                          <m:fName>
                            <m:r>
                              <m:rPr>
                                <m:sty m:val="p"/>
                              </m:rPr>
                              <a:rPr lang="de-DE" b="0" i="0" smtClean="0">
                                <a:latin typeface="Cambria Math" panose="02040503050406030204" pitchFamily="18" charset="0"/>
                              </a:rPr>
                              <m:t>exp</m:t>
                            </m:r>
                          </m:fName>
                          <m:e>
                            <m:r>
                              <a:rPr lang="de-DE" b="0" i="1" smtClean="0">
                                <a:latin typeface="Cambria Math" panose="02040503050406030204" pitchFamily="18" charset="0"/>
                              </a:rPr>
                              <m:t>𝑤</m:t>
                            </m:r>
                          </m:e>
                        </m:func>
                      </m:e>
                    </m:func>
                    <m:r>
                      <a:rPr lang="de-DE" b="0" i="1" smtClean="0">
                        <a:latin typeface="Cambria Math" panose="02040503050406030204" pitchFamily="18" charset="0"/>
                      </a:rPr>
                      <m:t>=</m:t>
                    </m:r>
                    <m:r>
                      <a:rPr lang="de-DE" b="0" i="1" smtClean="0">
                        <a:latin typeface="Cambria Math" panose="02040503050406030204" pitchFamily="18" charset="0"/>
                      </a:rPr>
                      <m:t>𝑤</m:t>
                    </m:r>
                  </m:oMath>
                </a14:m>
                <a:endParaRPr lang="en-GB" dirty="0"/>
              </a:p>
              <a:p>
                <a:pPr lvl="2"/>
                <a:r>
                  <a:rPr lang="en-GB" dirty="0"/>
                  <a:t>PM: e.g., use IPF </a:t>
                </a:r>
              </a:p>
              <a:p>
                <a:pPr lvl="2"/>
                <a:r>
                  <a:rPr lang="en-GB" dirty="0"/>
                  <a:t>Can use lifted inference for queries during learning</a:t>
                </a:r>
              </a:p>
              <a:p>
                <a:pPr lvl="2"/>
                <a:r>
                  <a:rPr lang="en-GB" dirty="0"/>
                  <a:t>Data on groundings mapped to PRVs/predicates</a:t>
                </a:r>
              </a:p>
              <a:p>
                <a:pPr lvl="1"/>
                <a:r>
                  <a:rPr lang="en-GB" dirty="0"/>
                  <a:t>Incomplete data: EM version</a:t>
                </a:r>
              </a:p>
              <a:p>
                <a:pPr lvl="1"/>
                <a:r>
                  <a:rPr lang="en-GB" dirty="0"/>
                  <a:t>Could cluster instances into different domains and shatter model to increase accuracy</a:t>
                </a:r>
              </a:p>
              <a:p>
                <a:pPr lvl="2"/>
                <a:r>
                  <a:rPr lang="en-GB" dirty="0"/>
                  <a:t>Trade-off between compact representation (no clustering) and accuracy (each instance in own cluster)</a:t>
                </a:r>
              </a:p>
            </p:txBody>
          </p:sp>
        </mc:Choice>
        <mc:Fallback xmlns="">
          <p:sp>
            <p:nvSpPr>
              <p:cNvPr id="3" name="Content Placeholder 2">
                <a:extLst>
                  <a:ext uri="{FF2B5EF4-FFF2-40B4-BE49-F238E27FC236}">
                    <a16:creationId xmlns:a16="http://schemas.microsoft.com/office/drawing/2014/main" id="{79E410E4-2B65-1F46-94D2-34D6530F8945}"/>
                  </a:ext>
                </a:extLst>
              </p:cNvPr>
              <p:cNvSpPr>
                <a:spLocks noGrp="1" noRot="1" noChangeAspect="1" noMove="1" noResize="1" noEditPoints="1" noAdjustHandles="1" noChangeArrowheads="1" noChangeShapeType="1" noTextEdit="1"/>
              </p:cNvSpPr>
              <p:nvPr>
                <p:ph idx="1"/>
              </p:nvPr>
            </p:nvSpPr>
            <p:spPr>
              <a:blipFill>
                <a:blip r:embed="rId2"/>
                <a:stretch>
                  <a:fillRect l="-1436" t="-2687"/>
                </a:stretch>
              </a:blipFill>
            </p:spPr>
            <p:txBody>
              <a:bodyPr/>
              <a:lstStyle/>
              <a:p>
                <a:r>
                  <a:rPr lang="en-GB">
                    <a:noFill/>
                  </a:rPr>
                  <a:t> </a:t>
                </a:r>
              </a:p>
            </p:txBody>
          </p:sp>
        </mc:Fallback>
      </mc:AlternateContent>
      <p:sp>
        <p:nvSpPr>
          <p:cNvPr id="5" name="Date Placeholder 4">
            <a:extLst>
              <a:ext uri="{FF2B5EF4-FFF2-40B4-BE49-F238E27FC236}">
                <a16:creationId xmlns:a16="http://schemas.microsoft.com/office/drawing/2014/main" id="{0AE85972-46EB-8545-9181-90AB2AE0B50C}"/>
              </a:ext>
            </a:extLst>
          </p:cNvPr>
          <p:cNvSpPr>
            <a:spLocks noGrp="1"/>
          </p:cNvSpPr>
          <p:nvPr>
            <p:ph type="dt" sz="half" idx="2"/>
          </p:nvPr>
        </p:nvSpPr>
        <p:spPr/>
        <p:txBody>
          <a:bodyPr/>
          <a:lstStyle/>
          <a:p>
            <a:r>
              <a:rPr lang="en-GB"/>
              <a:t>Lifted Learning</a:t>
            </a:r>
            <a:endParaRPr lang="en-US" dirty="0"/>
          </a:p>
        </p:txBody>
      </p:sp>
      <p:sp>
        <p:nvSpPr>
          <p:cNvPr id="6" name="Footer Placeholder 5">
            <a:extLst>
              <a:ext uri="{FF2B5EF4-FFF2-40B4-BE49-F238E27FC236}">
                <a16:creationId xmlns:a16="http://schemas.microsoft.com/office/drawing/2014/main" id="{BBBF2271-E268-754F-A6DA-DE2E550B4B1D}"/>
              </a:ext>
            </a:extLst>
          </p:cNvPr>
          <p:cNvSpPr>
            <a:spLocks noGrp="1"/>
          </p:cNvSpPr>
          <p:nvPr>
            <p:ph type="ftr" sz="quarter" idx="3"/>
          </p:nvPr>
        </p:nvSpPr>
        <p:spPr/>
        <p:txBody>
          <a:bodyPr/>
          <a:lstStyle/>
          <a:p>
            <a:r>
              <a:rPr lang="en-GB"/>
              <a:t>T. Braun - StaRAI</a:t>
            </a:r>
          </a:p>
        </p:txBody>
      </p:sp>
      <p:sp>
        <p:nvSpPr>
          <p:cNvPr id="4" name="Slide Number Placeholder 3">
            <a:extLst>
              <a:ext uri="{FF2B5EF4-FFF2-40B4-BE49-F238E27FC236}">
                <a16:creationId xmlns:a16="http://schemas.microsoft.com/office/drawing/2014/main" id="{8983A7FA-5867-094B-BBDD-0E766F521623}"/>
              </a:ext>
            </a:extLst>
          </p:cNvPr>
          <p:cNvSpPr>
            <a:spLocks noGrp="1"/>
          </p:cNvSpPr>
          <p:nvPr>
            <p:ph type="sldNum" sz="quarter" idx="4"/>
          </p:nvPr>
        </p:nvSpPr>
        <p:spPr/>
        <p:txBody>
          <a:bodyPr/>
          <a:lstStyle/>
          <a:p>
            <a:fld id="{67C9959E-8E6B-B04C-9955-EA096F41CA7A}" type="slidenum">
              <a:rPr lang="en-GB" smtClean="0"/>
              <a:t>41</a:t>
            </a:fld>
            <a:endParaRPr lang="en-GB"/>
          </a:p>
        </p:txBody>
      </p:sp>
    </p:spTree>
    <p:extLst>
      <p:ext uri="{BB962C8B-B14F-4D97-AF65-F5344CB8AC3E}">
        <p14:creationId xmlns:p14="http://schemas.microsoft.com/office/powerpoint/2010/main" val="8548412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7BCC4-45E5-C044-9062-ECB9701DE1D7}"/>
              </a:ext>
            </a:extLst>
          </p:cNvPr>
          <p:cNvSpPr>
            <a:spLocks noGrp="1"/>
          </p:cNvSpPr>
          <p:nvPr>
            <p:ph type="title"/>
          </p:nvPr>
        </p:nvSpPr>
        <p:spPr/>
        <p:txBody>
          <a:bodyPr/>
          <a:lstStyle/>
          <a:p>
            <a:r>
              <a:rPr lang="en-GB" dirty="0"/>
              <a:t>Structure Learning</a:t>
            </a:r>
          </a:p>
        </p:txBody>
      </p:sp>
      <p:sp>
        <p:nvSpPr>
          <p:cNvPr id="3" name="Content Placeholder 2">
            <a:extLst>
              <a:ext uri="{FF2B5EF4-FFF2-40B4-BE49-F238E27FC236}">
                <a16:creationId xmlns:a16="http://schemas.microsoft.com/office/drawing/2014/main" id="{79E410E4-2B65-1F46-94D2-34D6530F8945}"/>
              </a:ext>
            </a:extLst>
          </p:cNvPr>
          <p:cNvSpPr>
            <a:spLocks noGrp="1"/>
          </p:cNvSpPr>
          <p:nvPr>
            <p:ph idx="1"/>
          </p:nvPr>
        </p:nvSpPr>
        <p:spPr/>
        <p:txBody>
          <a:bodyPr>
            <a:normAutofit lnSpcReduction="10000"/>
          </a:bodyPr>
          <a:lstStyle/>
          <a:p>
            <a:r>
              <a:rPr lang="en-GB" dirty="0"/>
              <a:t>Can follow the same idea of structural EM</a:t>
            </a:r>
          </a:p>
          <a:p>
            <a:pPr lvl="1"/>
            <a:r>
              <a:rPr lang="en-GB" dirty="0"/>
              <a:t>Already NP-hard problem in propositional setting</a:t>
            </a:r>
          </a:p>
          <a:p>
            <a:pPr lvl="1"/>
            <a:r>
              <a:rPr lang="en-GB" dirty="0"/>
              <a:t>More complicated because there are not only random variables but also logical variables that can be combined together</a:t>
            </a:r>
          </a:p>
          <a:p>
            <a:r>
              <a:rPr lang="en-GB" dirty="0"/>
              <a:t>Other approaches</a:t>
            </a:r>
          </a:p>
          <a:p>
            <a:pPr lvl="1"/>
            <a:r>
              <a:rPr lang="en-GB" dirty="0"/>
              <a:t>Relation learning in logics, e.g.,</a:t>
            </a:r>
          </a:p>
          <a:p>
            <a:pPr lvl="2"/>
            <a:r>
              <a:rPr lang="en-GB" dirty="0"/>
              <a:t>First-order inductive learning (</a:t>
            </a:r>
            <a:r>
              <a:rPr lang="en-GB" dirty="0">
                <a:solidFill>
                  <a:schemeClr val="accent1"/>
                </a:solidFill>
              </a:rPr>
              <a:t>FOIL</a:t>
            </a:r>
            <a:r>
              <a:rPr lang="en-GB" dirty="0"/>
              <a:t>)</a:t>
            </a:r>
          </a:p>
          <a:p>
            <a:pPr lvl="2"/>
            <a:r>
              <a:rPr lang="en-GB" dirty="0"/>
              <a:t>First-order logical decision trees (</a:t>
            </a:r>
            <a:r>
              <a:rPr lang="en-GB" dirty="0">
                <a:solidFill>
                  <a:schemeClr val="accent1"/>
                </a:solidFill>
              </a:rPr>
              <a:t>FOLDTs</a:t>
            </a:r>
            <a:r>
              <a:rPr lang="en-GB" dirty="0"/>
              <a:t>)</a:t>
            </a:r>
          </a:p>
          <a:p>
            <a:pPr lvl="3"/>
            <a:r>
              <a:rPr lang="en-GB" dirty="0"/>
              <a:t>Combined with weights/probabilities</a:t>
            </a:r>
          </a:p>
          <a:p>
            <a:pPr lvl="1"/>
            <a:r>
              <a:rPr lang="en-GB" dirty="0"/>
              <a:t>Learning approximate models, e.g.,</a:t>
            </a:r>
          </a:p>
          <a:p>
            <a:pPr lvl="2"/>
            <a:r>
              <a:rPr lang="en-GB" dirty="0"/>
              <a:t>Relational dependency networks (</a:t>
            </a:r>
            <a:r>
              <a:rPr lang="en-GB" dirty="0">
                <a:solidFill>
                  <a:schemeClr val="accent1"/>
                </a:solidFill>
              </a:rPr>
              <a:t>RDNs</a:t>
            </a:r>
            <a:r>
              <a:rPr lang="en-GB" dirty="0"/>
              <a:t>) </a:t>
            </a:r>
          </a:p>
          <a:p>
            <a:pPr lvl="3"/>
            <a:r>
              <a:rPr lang="en-GB" dirty="0"/>
              <a:t>Using a relational probability tree for local distributions in RDNs</a:t>
            </a:r>
          </a:p>
          <a:p>
            <a:pPr lvl="3"/>
            <a:r>
              <a:rPr lang="en-GB" dirty="0"/>
              <a:t>Boosted learning: Learn a set of distributions to approximate a local distribution (</a:t>
            </a:r>
            <a:r>
              <a:rPr lang="en-GB" dirty="0">
                <a:solidFill>
                  <a:schemeClr val="accent1"/>
                </a:solidFill>
              </a:rPr>
              <a:t>RDN-Boost</a:t>
            </a:r>
            <a:r>
              <a:rPr lang="en-GB" dirty="0"/>
              <a:t>)</a:t>
            </a:r>
          </a:p>
        </p:txBody>
      </p:sp>
      <p:sp>
        <p:nvSpPr>
          <p:cNvPr id="5" name="Date Placeholder 4">
            <a:extLst>
              <a:ext uri="{FF2B5EF4-FFF2-40B4-BE49-F238E27FC236}">
                <a16:creationId xmlns:a16="http://schemas.microsoft.com/office/drawing/2014/main" id="{769AC6FE-5F30-4E4F-A421-423BC20067DE}"/>
              </a:ext>
            </a:extLst>
          </p:cNvPr>
          <p:cNvSpPr>
            <a:spLocks noGrp="1"/>
          </p:cNvSpPr>
          <p:nvPr>
            <p:ph type="dt" sz="half" idx="2"/>
          </p:nvPr>
        </p:nvSpPr>
        <p:spPr/>
        <p:txBody>
          <a:bodyPr/>
          <a:lstStyle/>
          <a:p>
            <a:r>
              <a:rPr lang="en-GB"/>
              <a:t>Lifted Learning</a:t>
            </a:r>
            <a:endParaRPr lang="en-US" dirty="0"/>
          </a:p>
        </p:txBody>
      </p:sp>
      <p:sp>
        <p:nvSpPr>
          <p:cNvPr id="6" name="Footer Placeholder 5">
            <a:extLst>
              <a:ext uri="{FF2B5EF4-FFF2-40B4-BE49-F238E27FC236}">
                <a16:creationId xmlns:a16="http://schemas.microsoft.com/office/drawing/2014/main" id="{E434DF3E-15D6-C249-BED9-1768F27F6C63}"/>
              </a:ext>
            </a:extLst>
          </p:cNvPr>
          <p:cNvSpPr>
            <a:spLocks noGrp="1"/>
          </p:cNvSpPr>
          <p:nvPr>
            <p:ph type="ftr" sz="quarter" idx="3"/>
          </p:nvPr>
        </p:nvSpPr>
        <p:spPr/>
        <p:txBody>
          <a:bodyPr/>
          <a:lstStyle/>
          <a:p>
            <a:r>
              <a:rPr lang="en-GB"/>
              <a:t>T. Braun - StaRAI</a:t>
            </a:r>
          </a:p>
        </p:txBody>
      </p:sp>
      <p:sp>
        <p:nvSpPr>
          <p:cNvPr id="4" name="Slide Number Placeholder 3">
            <a:extLst>
              <a:ext uri="{FF2B5EF4-FFF2-40B4-BE49-F238E27FC236}">
                <a16:creationId xmlns:a16="http://schemas.microsoft.com/office/drawing/2014/main" id="{8983A7FA-5867-094B-BBDD-0E766F521623}"/>
              </a:ext>
            </a:extLst>
          </p:cNvPr>
          <p:cNvSpPr>
            <a:spLocks noGrp="1"/>
          </p:cNvSpPr>
          <p:nvPr>
            <p:ph type="sldNum" sz="quarter" idx="4"/>
          </p:nvPr>
        </p:nvSpPr>
        <p:spPr/>
        <p:txBody>
          <a:bodyPr/>
          <a:lstStyle/>
          <a:p>
            <a:fld id="{67C9959E-8E6B-B04C-9955-EA096F41CA7A}" type="slidenum">
              <a:rPr lang="en-GB" smtClean="0"/>
              <a:t>42</a:t>
            </a:fld>
            <a:endParaRPr lang="en-GB"/>
          </a:p>
        </p:txBody>
      </p:sp>
    </p:spTree>
    <p:extLst>
      <p:ext uri="{BB962C8B-B14F-4D97-AF65-F5344CB8AC3E}">
        <p14:creationId xmlns:p14="http://schemas.microsoft.com/office/powerpoint/2010/main" val="40973058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64556-6630-B349-A629-C3D0ED97A9A1}"/>
              </a:ext>
            </a:extLst>
          </p:cNvPr>
          <p:cNvSpPr>
            <a:spLocks noGrp="1"/>
          </p:cNvSpPr>
          <p:nvPr>
            <p:ph type="title"/>
          </p:nvPr>
        </p:nvSpPr>
        <p:spPr/>
        <p:txBody>
          <a:bodyPr>
            <a:normAutofit/>
          </a:bodyPr>
          <a:lstStyle/>
          <a:p>
            <a:r>
              <a:rPr lang="en-GB" dirty="0"/>
              <a:t>Knowledge-based Inductive Learning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6B4D61D-592B-744E-840C-F614B70A2C06}"/>
                  </a:ext>
                </a:extLst>
              </p:cNvPr>
              <p:cNvSpPr>
                <a:spLocks noGrp="1"/>
              </p:cNvSpPr>
              <p:nvPr>
                <p:ph idx="1"/>
              </p:nvPr>
            </p:nvSpPr>
            <p:spPr/>
            <p:txBody>
              <a:bodyPr>
                <a:normAutofit fontScale="92500" lnSpcReduction="10000"/>
              </a:bodyPr>
              <a:lstStyle/>
              <a:p>
                <a:r>
                  <a:rPr lang="en-GB" dirty="0"/>
                  <a:t>Logic perspective on learning</a:t>
                </a:r>
              </a:p>
              <a:p>
                <a:pPr lvl="1"/>
                <a:r>
                  <a:rPr lang="en-US" altLang="ja-JP" dirty="0">
                    <a:cs typeface="Times New Roman" charset="0"/>
                    <a:sym typeface="Symbol" charset="0"/>
                  </a:rPr>
                  <a:t>Examples are composed of descriptions and classifications</a:t>
                </a:r>
              </a:p>
              <a:p>
                <a:pPr lvl="1"/>
                <a:r>
                  <a:rPr lang="en-US" altLang="ja-JP" dirty="0">
                    <a:cs typeface="Times New Roman" charset="0"/>
                    <a:sym typeface="Symbol" charset="0"/>
                  </a:rPr>
                  <a:t>Objective is to find a hypothesis that explains the classification of the examples, given their descriptions</a:t>
                </a:r>
              </a:p>
              <a:p>
                <a:pPr lvl="2"/>
                <a14:m>
                  <m:oMath xmlns:m="http://schemas.openxmlformats.org/officeDocument/2006/math">
                    <m:r>
                      <m:rPr>
                        <m:nor/>
                      </m:rPr>
                      <a:rPr lang="en-US" altLang="ja-JP" dirty="0">
                        <a:latin typeface="Cambria Math" panose="02040503050406030204" pitchFamily="18" charset="0"/>
                        <a:sym typeface="Symbol" charset="0"/>
                      </a:rPr>
                      <m:t>Hypothesis</m:t>
                    </m:r>
                    <m:r>
                      <a:rPr lang="en-US" altLang="ja-JP" i="1" dirty="0">
                        <a:latin typeface="Cambria Math" panose="02040503050406030204" pitchFamily="18" charset="0"/>
                        <a:ea typeface="Cambria Math" panose="02040503050406030204" pitchFamily="18" charset="0"/>
                        <a:sym typeface="Symbol" charset="0"/>
                      </a:rPr>
                      <m:t>∧</m:t>
                    </m:r>
                    <m:r>
                      <m:rPr>
                        <m:nor/>
                      </m:rPr>
                      <a:rPr lang="en-US" altLang="ja-JP" dirty="0">
                        <a:latin typeface="Cambria Math" panose="02040503050406030204" pitchFamily="18" charset="0"/>
                        <a:sym typeface="Symbol" charset="0"/>
                      </a:rPr>
                      <m:t>Descriptions</m:t>
                    </m:r>
                    <m:r>
                      <a:rPr lang="en-US" altLang="ja-JP" i="1" dirty="0">
                        <a:latin typeface="Cambria Math" panose="02040503050406030204" pitchFamily="18" charset="0"/>
                        <a:ea typeface="Cambria Math" panose="02040503050406030204" pitchFamily="18" charset="0"/>
                        <a:sym typeface="Symbol" charset="0"/>
                      </a:rPr>
                      <m:t>⊨</m:t>
                    </m:r>
                    <m:r>
                      <m:rPr>
                        <m:nor/>
                      </m:rPr>
                      <a:rPr lang="en-US" altLang="ja-JP" dirty="0">
                        <a:latin typeface="Cambria Math" panose="02040503050406030204" pitchFamily="18" charset="0"/>
                        <a:cs typeface="Times New Roman" charset="0"/>
                        <a:sym typeface="Symbol" charset="0"/>
                      </a:rPr>
                      <m:t>Classifications</m:t>
                    </m:r>
                  </m:oMath>
                </a14:m>
                <a:endParaRPr lang="en-GB" dirty="0"/>
              </a:p>
              <a:p>
                <a:r>
                  <a:rPr lang="en-GB" dirty="0"/>
                  <a:t>Knowledge-based inductive learning</a:t>
                </a:r>
              </a:p>
              <a:p>
                <a:pPr lvl="1"/>
                <a:r>
                  <a:rPr lang="en-US" altLang="ja-JP" i="1" dirty="0"/>
                  <a:t>Background knowledge</a:t>
                </a:r>
                <a:r>
                  <a:rPr lang="en-US" altLang="ja-JP" dirty="0"/>
                  <a:t> helps to explain examples</a:t>
                </a:r>
                <a:endParaRPr lang="en-US" altLang="ja-JP" i="0" dirty="0">
                  <a:cs typeface="Times New Roman" charset="0"/>
                  <a:sym typeface="Symbol" charset="0"/>
                </a:endParaRPr>
              </a:p>
              <a:p>
                <a:pPr lvl="2"/>
                <a14:m>
                  <m:oMath xmlns:m="http://schemas.openxmlformats.org/officeDocument/2006/math">
                    <m:r>
                      <m:rPr>
                        <m:nor/>
                      </m:rPr>
                      <a:rPr lang="en-US" altLang="ja-JP" i="0" dirty="0" smtClean="0">
                        <a:latin typeface="Cambria Math" panose="02040503050406030204" pitchFamily="18" charset="0"/>
                        <a:cs typeface="Times New Roman" charset="0"/>
                        <a:sym typeface="Symbol" charset="0"/>
                      </a:rPr>
                      <m:t>Background</m:t>
                    </m:r>
                    <m:r>
                      <a:rPr lang="en-US" altLang="ja-JP" i="1" dirty="0" smtClean="0">
                        <a:latin typeface="Cambria Math" panose="02040503050406030204" pitchFamily="18" charset="0"/>
                        <a:ea typeface="Cambria Math" panose="02040503050406030204" pitchFamily="18" charset="0"/>
                        <a:sym typeface="Symbol" charset="0"/>
                      </a:rPr>
                      <m:t>∧</m:t>
                    </m:r>
                    <m:r>
                      <m:rPr>
                        <m:nor/>
                      </m:rPr>
                      <a:rPr lang="en-US" altLang="ja-JP" i="0" dirty="0" smtClean="0">
                        <a:latin typeface="Cambria Math" panose="02040503050406030204" pitchFamily="18" charset="0"/>
                        <a:sym typeface="Symbol" charset="0"/>
                      </a:rPr>
                      <m:t>Hypothesis</m:t>
                    </m:r>
                    <m:r>
                      <a:rPr lang="en-US" altLang="ja-JP" i="1" dirty="0">
                        <a:latin typeface="Cambria Math" panose="02040503050406030204" pitchFamily="18" charset="0"/>
                        <a:ea typeface="Cambria Math" panose="02040503050406030204" pitchFamily="18" charset="0"/>
                        <a:sym typeface="Symbol" charset="0"/>
                      </a:rPr>
                      <m:t>∧</m:t>
                    </m:r>
                    <m:r>
                      <m:rPr>
                        <m:nor/>
                      </m:rPr>
                      <a:rPr lang="en-US" altLang="ja-JP" i="0" dirty="0">
                        <a:latin typeface="Cambria Math" panose="02040503050406030204" pitchFamily="18" charset="0"/>
                        <a:sym typeface="Symbol" charset="0"/>
                      </a:rPr>
                      <m:t>Descriptions</m:t>
                    </m:r>
                    <m:r>
                      <a:rPr lang="en-US" altLang="ja-JP" i="1" dirty="0" smtClean="0">
                        <a:latin typeface="Cambria Math" panose="02040503050406030204" pitchFamily="18" charset="0"/>
                        <a:ea typeface="Cambria Math" panose="02040503050406030204" pitchFamily="18" charset="0"/>
                        <a:sym typeface="Symbol" charset="0"/>
                      </a:rPr>
                      <m:t>⊨</m:t>
                    </m:r>
                    <m:r>
                      <m:rPr>
                        <m:nor/>
                      </m:rPr>
                      <a:rPr lang="en-US" altLang="ja-JP" i="0" dirty="0" smtClean="0">
                        <a:latin typeface="Cambria Math" panose="02040503050406030204" pitchFamily="18" charset="0"/>
                        <a:cs typeface="Times New Roman" charset="0"/>
                        <a:sym typeface="Symbol" charset="0"/>
                      </a:rPr>
                      <m:t>Classifications</m:t>
                    </m:r>
                  </m:oMath>
                </a14:m>
                <a:endParaRPr lang="en-US" altLang="ja-JP" dirty="0"/>
              </a:p>
              <a:p>
                <a:pPr lvl="2"/>
                <a:r>
                  <a:rPr lang="en-US" altLang="ja-JP" dirty="0"/>
                  <a:t>E.g., i</a:t>
                </a:r>
                <a:r>
                  <a:rPr lang="en-US" altLang="ja-JP" dirty="0">
                    <a:ea typeface="ＭＳ Ｐゴシック" charset="0"/>
                  </a:rPr>
                  <a:t>nferring disease </a:t>
                </a:r>
                <a14:m>
                  <m:oMath xmlns:m="http://schemas.openxmlformats.org/officeDocument/2006/math">
                    <m:r>
                      <a:rPr lang="en-US" altLang="ja-JP" i="1" dirty="0" smtClean="0">
                        <a:latin typeface="Cambria Math" panose="02040503050406030204" pitchFamily="18" charset="0"/>
                        <a:ea typeface="ＭＳ Ｐゴシック" charset="0"/>
                      </a:rPr>
                      <m:t>𝐷</m:t>
                    </m:r>
                  </m:oMath>
                </a14:m>
                <a:r>
                  <a:rPr lang="en-US" altLang="ja-JP" dirty="0">
                    <a:ea typeface="ＭＳ Ｐゴシック" charset="0"/>
                  </a:rPr>
                  <a:t> from symptoms not enough to explain prescription of medicine </a:t>
                </a:r>
                <a14:m>
                  <m:oMath xmlns:m="http://schemas.openxmlformats.org/officeDocument/2006/math">
                    <m:r>
                      <a:rPr lang="en-US" altLang="ja-JP" i="1" dirty="0" smtClean="0">
                        <a:latin typeface="Cambria Math" panose="02040503050406030204" pitchFamily="18" charset="0"/>
                        <a:ea typeface="ＭＳ Ｐゴシック" charset="0"/>
                      </a:rPr>
                      <m:t>𝑀</m:t>
                    </m:r>
                  </m:oMath>
                </a14:m>
                <a:endParaRPr lang="en-US" altLang="ja-JP" dirty="0">
                  <a:ea typeface="ＭＳ Ｐゴシック" charset="0"/>
                </a:endParaRPr>
              </a:p>
              <a:p>
                <a:pPr lvl="3"/>
                <a:r>
                  <a:rPr lang="en-US" altLang="ja-JP" dirty="0">
                    <a:ea typeface="ＭＳ Ｐゴシック" charset="0"/>
                  </a:rPr>
                  <a:t>Rule that </a:t>
                </a:r>
                <a14:m>
                  <m:oMath xmlns:m="http://schemas.openxmlformats.org/officeDocument/2006/math">
                    <m:r>
                      <a:rPr lang="en-US" altLang="ja-JP" i="1" dirty="0" smtClean="0">
                        <a:latin typeface="Cambria Math" panose="02040503050406030204" pitchFamily="18" charset="0"/>
                        <a:ea typeface="ＭＳ Ｐゴシック" charset="0"/>
                      </a:rPr>
                      <m:t>𝑀</m:t>
                    </m:r>
                  </m:oMath>
                </a14:m>
                <a:r>
                  <a:rPr lang="en-US" altLang="ja-JP" dirty="0">
                    <a:ea typeface="ＭＳ Ｐゴシック" charset="0"/>
                  </a:rPr>
                  <a:t> is effective against </a:t>
                </a:r>
                <a14:m>
                  <m:oMath xmlns:m="http://schemas.openxmlformats.org/officeDocument/2006/math">
                    <m:r>
                      <a:rPr lang="en-US" altLang="ja-JP" i="1" dirty="0" smtClean="0">
                        <a:latin typeface="Cambria Math" panose="02040503050406030204" pitchFamily="18" charset="0"/>
                        <a:ea typeface="ＭＳ Ｐゴシック" charset="0"/>
                      </a:rPr>
                      <m:t>𝐷</m:t>
                    </m:r>
                  </m:oMath>
                </a14:m>
                <a:r>
                  <a:rPr lang="en-US" altLang="ja-JP" dirty="0">
                    <a:ea typeface="ＭＳ Ｐゴシック" charset="0"/>
                  </a:rPr>
                  <a:t> needed</a:t>
                </a:r>
              </a:p>
              <a:p>
                <a:pPr lvl="1"/>
                <a:r>
                  <a:rPr lang="en-GB" dirty="0"/>
                  <a:t>Using knowledge, effective hypothesis space reduced to include only those theories consistent with what is already known</a:t>
                </a:r>
              </a:p>
              <a:p>
                <a:pPr lvl="2"/>
                <a:r>
                  <a:rPr lang="en-GB" dirty="0"/>
                  <a:t>Prior knowledge can be used to reduce size of hypothesis explaining the observations</a:t>
                </a:r>
              </a:p>
              <a:p>
                <a:pPr lvl="3"/>
                <a:r>
                  <a:rPr lang="en-GB" dirty="0"/>
                  <a:t>Smaller hypotheses easier to find</a:t>
                </a:r>
              </a:p>
              <a:p>
                <a:pPr lvl="1"/>
                <a:r>
                  <a:rPr lang="en-GB" dirty="0"/>
                  <a:t>Main research field: inductive logic programming (ILP)</a:t>
                </a:r>
              </a:p>
              <a:p>
                <a:pPr lvl="3"/>
                <a:endParaRPr lang="en-GB" dirty="0"/>
              </a:p>
            </p:txBody>
          </p:sp>
        </mc:Choice>
        <mc:Fallback xmlns="">
          <p:sp>
            <p:nvSpPr>
              <p:cNvPr id="3" name="Content Placeholder 2">
                <a:extLst>
                  <a:ext uri="{FF2B5EF4-FFF2-40B4-BE49-F238E27FC236}">
                    <a16:creationId xmlns:a16="http://schemas.microsoft.com/office/drawing/2014/main" id="{96B4D61D-592B-744E-840C-F614B70A2C06}"/>
                  </a:ext>
                </a:extLst>
              </p:cNvPr>
              <p:cNvSpPr>
                <a:spLocks noGrp="1" noRot="1" noChangeAspect="1" noMove="1" noResize="1" noEditPoints="1" noAdjustHandles="1" noChangeArrowheads="1" noChangeShapeType="1" noTextEdit="1"/>
              </p:cNvSpPr>
              <p:nvPr>
                <p:ph idx="1"/>
              </p:nvPr>
            </p:nvSpPr>
            <p:spPr>
              <a:blipFill>
                <a:blip r:embed="rId2"/>
                <a:stretch>
                  <a:fillRect l="-1326" t="-3284" r="-773" b="-597"/>
                </a:stretch>
              </a:blipFill>
            </p:spPr>
            <p:txBody>
              <a:bodyPr/>
              <a:lstStyle/>
              <a:p>
                <a:r>
                  <a:rPr lang="en-GB">
                    <a:noFill/>
                  </a:rPr>
                  <a:t> </a:t>
                </a:r>
              </a:p>
            </p:txBody>
          </p:sp>
        </mc:Fallback>
      </mc:AlternateContent>
      <p:sp>
        <p:nvSpPr>
          <p:cNvPr id="5" name="Date Placeholder 4">
            <a:extLst>
              <a:ext uri="{FF2B5EF4-FFF2-40B4-BE49-F238E27FC236}">
                <a16:creationId xmlns:a16="http://schemas.microsoft.com/office/drawing/2014/main" id="{61DC6837-C98E-724E-AF81-4F97F9A6EFF3}"/>
              </a:ext>
            </a:extLst>
          </p:cNvPr>
          <p:cNvSpPr>
            <a:spLocks noGrp="1"/>
          </p:cNvSpPr>
          <p:nvPr>
            <p:ph type="dt" sz="half" idx="2"/>
          </p:nvPr>
        </p:nvSpPr>
        <p:spPr/>
        <p:txBody>
          <a:bodyPr/>
          <a:lstStyle/>
          <a:p>
            <a:r>
              <a:rPr lang="en-GB"/>
              <a:t>Lifted Learning</a:t>
            </a:r>
            <a:endParaRPr lang="en-US" dirty="0"/>
          </a:p>
        </p:txBody>
      </p:sp>
      <p:sp>
        <p:nvSpPr>
          <p:cNvPr id="6" name="Footer Placeholder 5">
            <a:extLst>
              <a:ext uri="{FF2B5EF4-FFF2-40B4-BE49-F238E27FC236}">
                <a16:creationId xmlns:a16="http://schemas.microsoft.com/office/drawing/2014/main" id="{2DF0D6F4-46D7-0843-BA8F-B6CC6843AFE2}"/>
              </a:ext>
            </a:extLst>
          </p:cNvPr>
          <p:cNvSpPr>
            <a:spLocks noGrp="1"/>
          </p:cNvSpPr>
          <p:nvPr>
            <p:ph type="ftr" sz="quarter" idx="3"/>
          </p:nvPr>
        </p:nvSpPr>
        <p:spPr/>
        <p:txBody>
          <a:bodyPr/>
          <a:lstStyle/>
          <a:p>
            <a:r>
              <a:rPr lang="en-GB"/>
              <a:t>T. Braun - StaRAI</a:t>
            </a:r>
          </a:p>
        </p:txBody>
      </p:sp>
      <p:sp>
        <p:nvSpPr>
          <p:cNvPr id="4" name="Slide Number Placeholder 3">
            <a:extLst>
              <a:ext uri="{FF2B5EF4-FFF2-40B4-BE49-F238E27FC236}">
                <a16:creationId xmlns:a16="http://schemas.microsoft.com/office/drawing/2014/main" id="{0E9A324E-F6AD-7C48-B4AE-C38FFED333B9}"/>
              </a:ext>
            </a:extLst>
          </p:cNvPr>
          <p:cNvSpPr>
            <a:spLocks noGrp="1"/>
          </p:cNvSpPr>
          <p:nvPr>
            <p:ph type="sldNum" sz="quarter" idx="4"/>
          </p:nvPr>
        </p:nvSpPr>
        <p:spPr/>
        <p:txBody>
          <a:bodyPr/>
          <a:lstStyle/>
          <a:p>
            <a:fld id="{67C9959E-8E6B-B04C-9955-EA096F41CA7A}" type="slidenum">
              <a:rPr lang="en-GB" smtClean="0"/>
              <a:t>43</a:t>
            </a:fld>
            <a:endParaRPr lang="en-GB"/>
          </a:p>
        </p:txBody>
      </p:sp>
    </p:spTree>
    <p:extLst>
      <p:ext uri="{BB962C8B-B14F-4D97-AF65-F5344CB8AC3E}">
        <p14:creationId xmlns:p14="http://schemas.microsoft.com/office/powerpoint/2010/main" val="32346513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64556-6630-B349-A629-C3D0ED97A9A1}"/>
              </a:ext>
            </a:extLst>
          </p:cNvPr>
          <p:cNvSpPr>
            <a:spLocks noGrp="1"/>
          </p:cNvSpPr>
          <p:nvPr>
            <p:ph type="title"/>
          </p:nvPr>
        </p:nvSpPr>
        <p:spPr/>
        <p:txBody>
          <a:bodyPr>
            <a:normAutofit/>
          </a:bodyPr>
          <a:lstStyle/>
          <a:p>
            <a:r>
              <a:rPr lang="en-GB"/>
              <a:t>First-order Inductive Learning (FOIL)</a:t>
            </a:r>
            <a:endParaRPr lang="en-GB"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6B4D61D-592B-744E-840C-F614B70A2C06}"/>
                  </a:ext>
                </a:extLst>
              </p:cNvPr>
              <p:cNvSpPr>
                <a:spLocks noGrp="1"/>
              </p:cNvSpPr>
              <p:nvPr>
                <p:ph idx="1"/>
              </p:nvPr>
            </p:nvSpPr>
            <p:spPr/>
            <p:txBody>
              <a:bodyPr>
                <a:normAutofit/>
              </a:bodyPr>
              <a:lstStyle/>
              <a:p>
                <a:r>
                  <a:rPr lang="en-US" altLang="ja-JP" dirty="0"/>
                  <a:t>Learns function-free Horn clauses for a target concept given a set of positive and negative examples and some background knowledge</a:t>
                </a:r>
              </a:p>
              <a:p>
                <a:pPr lvl="1"/>
                <a:r>
                  <a:rPr lang="en-US" altLang="ja-JP" dirty="0"/>
                  <a:t>Form of ILP</a:t>
                </a:r>
              </a:p>
              <a:p>
                <a:pPr lvl="1"/>
                <a:r>
                  <a:rPr lang="en-US" altLang="ja-JP" dirty="0">
                    <a:ea typeface="ＭＳ Ｐゴシック" charset="0"/>
                  </a:rPr>
                  <a:t>Form of top-down learning</a:t>
                </a:r>
              </a:p>
              <a:p>
                <a:pPr lvl="2"/>
                <a:r>
                  <a:rPr lang="en-US" altLang="ja-JP" dirty="0">
                    <a:ea typeface="ＭＳ Ｐゴシック" charset="0"/>
                  </a:rPr>
                  <a:t>Start from a general rule and specialize it</a:t>
                </a:r>
                <a:endParaRPr lang="en-US" altLang="ja-JP" dirty="0"/>
              </a:p>
              <a:p>
                <a:r>
                  <a:rPr lang="en-US" altLang="ja-JP" dirty="0"/>
                  <a:t>E.g., learning family relations from examples</a:t>
                </a:r>
              </a:p>
              <a:p>
                <a:pPr lvl="1"/>
                <a:r>
                  <a:rPr lang="en-US" altLang="ja-JP" dirty="0"/>
                  <a:t>Observations are an extended family tree</a:t>
                </a:r>
              </a:p>
              <a:p>
                <a:pPr lvl="2"/>
                <a14:m>
                  <m:oMath xmlns:m="http://schemas.openxmlformats.org/officeDocument/2006/math">
                    <m:r>
                      <a:rPr lang="en-US" altLang="ja-JP" i="1" dirty="0" smtClean="0">
                        <a:latin typeface="Cambria Math" panose="02040503050406030204" pitchFamily="18" charset="0"/>
                      </a:rPr>
                      <m:t>𝑀𝑜𝑡h𝑒𝑟</m:t>
                    </m:r>
                  </m:oMath>
                </a14:m>
                <a:r>
                  <a:rPr lang="en-US" altLang="ja-JP" dirty="0"/>
                  <a:t>, </a:t>
                </a:r>
                <a14:m>
                  <m:oMath xmlns:m="http://schemas.openxmlformats.org/officeDocument/2006/math">
                    <m:r>
                      <a:rPr lang="en-US" altLang="ja-JP" i="1" dirty="0" smtClean="0">
                        <a:latin typeface="Cambria Math" panose="02040503050406030204" pitchFamily="18" charset="0"/>
                      </a:rPr>
                      <m:t>𝐹𝑎𝑡h𝑒𝑟</m:t>
                    </m:r>
                  </m:oMath>
                </a14:m>
                <a:r>
                  <a:rPr lang="en-US" altLang="ja-JP" dirty="0"/>
                  <a:t>, and </a:t>
                </a:r>
                <a14:m>
                  <m:oMath xmlns:m="http://schemas.openxmlformats.org/officeDocument/2006/math">
                    <m:r>
                      <a:rPr lang="en-US" altLang="ja-JP" i="1" dirty="0" smtClean="0">
                        <a:latin typeface="Cambria Math" panose="02040503050406030204" pitchFamily="18" charset="0"/>
                      </a:rPr>
                      <m:t>𝑀𝑎𝑟𝑟𝑖𝑒𝑑</m:t>
                    </m:r>
                  </m:oMath>
                </a14:m>
                <a:r>
                  <a:rPr lang="en-US" altLang="ja-JP" dirty="0"/>
                  <a:t> relations</a:t>
                </a:r>
              </a:p>
              <a:p>
                <a:pPr lvl="2"/>
                <a14:m>
                  <m:oMath xmlns:m="http://schemas.openxmlformats.org/officeDocument/2006/math">
                    <m:r>
                      <a:rPr lang="en-US" altLang="ja-JP" i="1" dirty="0" smtClean="0">
                        <a:latin typeface="Cambria Math" panose="02040503050406030204" pitchFamily="18" charset="0"/>
                      </a:rPr>
                      <m:t>𝑀𝑎𝑙𝑒</m:t>
                    </m:r>
                  </m:oMath>
                </a14:m>
                <a:r>
                  <a:rPr lang="en-US" altLang="ja-JP" dirty="0"/>
                  <a:t> and </a:t>
                </a:r>
                <a14:m>
                  <m:oMath xmlns:m="http://schemas.openxmlformats.org/officeDocument/2006/math">
                    <m:r>
                      <a:rPr lang="en-US" altLang="ja-JP" i="1" dirty="0" smtClean="0">
                        <a:latin typeface="Cambria Math" panose="02040503050406030204" pitchFamily="18" charset="0"/>
                      </a:rPr>
                      <m:t>𝐹𝑒𝑚𝑎𝑙𝑒</m:t>
                    </m:r>
                  </m:oMath>
                </a14:m>
                <a:r>
                  <a:rPr lang="en-US" altLang="ja-JP" dirty="0"/>
                  <a:t> properties</a:t>
                </a:r>
              </a:p>
              <a:p>
                <a:pPr lvl="1"/>
                <a:r>
                  <a:rPr lang="en-US" altLang="ja-JP" dirty="0"/>
                  <a:t>Target predicates, e.g., </a:t>
                </a:r>
                <a14:m>
                  <m:oMath xmlns:m="http://schemas.openxmlformats.org/officeDocument/2006/math">
                    <m:r>
                      <a:rPr lang="en-US" altLang="ja-JP" i="1" dirty="0" smtClean="0">
                        <a:latin typeface="Cambria Math" panose="02040503050406030204" pitchFamily="18" charset="0"/>
                      </a:rPr>
                      <m:t>𝐺𝑟𝑎𝑛𝑑𝑝𝑎𝑟𝑒𝑛𝑡</m:t>
                    </m:r>
                    <m:r>
                      <a:rPr lang="en-US" altLang="ja-JP" i="1" dirty="0" smtClean="0">
                        <a:latin typeface="Cambria Math" panose="02040503050406030204" pitchFamily="18" charset="0"/>
                      </a:rPr>
                      <m:t>, </m:t>
                    </m:r>
                    <m:r>
                      <a:rPr lang="en-US" altLang="ja-JP" i="1" dirty="0" err="1" smtClean="0">
                        <a:latin typeface="Cambria Math" panose="02040503050406030204" pitchFamily="18" charset="0"/>
                      </a:rPr>
                      <m:t>𝐵𝑟𝑜𝑡h𝑒𝑟𝐼𝑛𝐿𝑎𝑤</m:t>
                    </m:r>
                    <m:r>
                      <a:rPr lang="en-US" altLang="ja-JP" i="1" dirty="0" smtClean="0">
                        <a:latin typeface="Cambria Math" panose="02040503050406030204" pitchFamily="18" charset="0"/>
                      </a:rPr>
                      <m:t>, </m:t>
                    </m:r>
                    <m:r>
                      <a:rPr lang="en-US" altLang="ja-JP" i="1" dirty="0" smtClean="0">
                        <a:latin typeface="Cambria Math" panose="02040503050406030204" pitchFamily="18" charset="0"/>
                      </a:rPr>
                      <m:t>𝐴𝑛𝑐𝑒𝑠𝑡𝑜𝑟</m:t>
                    </m:r>
                    <m:r>
                      <a:rPr lang="en-US" altLang="ja-JP" i="1" dirty="0" smtClean="0">
                        <a:latin typeface="Cambria Math" panose="02040503050406030204" pitchFamily="18" charset="0"/>
                      </a:rPr>
                      <m:t> </m:t>
                    </m:r>
                  </m:oMath>
                </a14:m>
                <a:endParaRPr lang="en-US" altLang="ja-JP" dirty="0"/>
              </a:p>
              <a:p>
                <a:endParaRPr lang="en-US" altLang="ja-JP" dirty="0"/>
              </a:p>
              <a:p>
                <a:endParaRPr lang="en-GB" dirty="0"/>
              </a:p>
            </p:txBody>
          </p:sp>
        </mc:Choice>
        <mc:Fallback xmlns="">
          <p:sp>
            <p:nvSpPr>
              <p:cNvPr id="3" name="Content Placeholder 2">
                <a:extLst>
                  <a:ext uri="{FF2B5EF4-FFF2-40B4-BE49-F238E27FC236}">
                    <a16:creationId xmlns:a16="http://schemas.microsoft.com/office/drawing/2014/main" id="{96B4D61D-592B-744E-840C-F614B70A2C06}"/>
                  </a:ext>
                </a:extLst>
              </p:cNvPr>
              <p:cNvSpPr>
                <a:spLocks noGrp="1" noRot="1" noChangeAspect="1" noMove="1" noResize="1" noEditPoints="1" noAdjustHandles="1" noChangeArrowheads="1" noChangeShapeType="1" noTextEdit="1"/>
              </p:cNvSpPr>
              <p:nvPr>
                <p:ph idx="1"/>
              </p:nvPr>
            </p:nvSpPr>
            <p:spPr>
              <a:blipFill>
                <a:blip r:embed="rId2"/>
                <a:stretch>
                  <a:fillRect l="-1436" t="-2687" r="-663"/>
                </a:stretch>
              </a:blipFill>
            </p:spPr>
            <p:txBody>
              <a:bodyPr/>
              <a:lstStyle/>
              <a:p>
                <a:r>
                  <a:rPr lang="en-GB">
                    <a:noFill/>
                  </a:rPr>
                  <a:t> </a:t>
                </a:r>
              </a:p>
            </p:txBody>
          </p:sp>
        </mc:Fallback>
      </mc:AlternateContent>
      <p:sp>
        <p:nvSpPr>
          <p:cNvPr id="6" name="Date Placeholder 5">
            <a:extLst>
              <a:ext uri="{FF2B5EF4-FFF2-40B4-BE49-F238E27FC236}">
                <a16:creationId xmlns:a16="http://schemas.microsoft.com/office/drawing/2014/main" id="{1CB22404-40DD-4B40-8C27-53ACBCAC7C89}"/>
              </a:ext>
            </a:extLst>
          </p:cNvPr>
          <p:cNvSpPr>
            <a:spLocks noGrp="1"/>
          </p:cNvSpPr>
          <p:nvPr>
            <p:ph type="dt" sz="half" idx="2"/>
          </p:nvPr>
        </p:nvSpPr>
        <p:spPr/>
        <p:txBody>
          <a:bodyPr/>
          <a:lstStyle/>
          <a:p>
            <a:r>
              <a:rPr lang="en-GB"/>
              <a:t>Lifted Learning</a:t>
            </a:r>
            <a:endParaRPr lang="en-US" dirty="0"/>
          </a:p>
        </p:txBody>
      </p:sp>
      <p:sp>
        <p:nvSpPr>
          <p:cNvPr id="7" name="Footer Placeholder 6">
            <a:extLst>
              <a:ext uri="{FF2B5EF4-FFF2-40B4-BE49-F238E27FC236}">
                <a16:creationId xmlns:a16="http://schemas.microsoft.com/office/drawing/2014/main" id="{016F63C9-2A69-D442-8048-FB97F4823B7F}"/>
              </a:ext>
            </a:extLst>
          </p:cNvPr>
          <p:cNvSpPr>
            <a:spLocks noGrp="1"/>
          </p:cNvSpPr>
          <p:nvPr>
            <p:ph type="ftr" sz="quarter" idx="3"/>
          </p:nvPr>
        </p:nvSpPr>
        <p:spPr/>
        <p:txBody>
          <a:bodyPr/>
          <a:lstStyle/>
          <a:p>
            <a:r>
              <a:rPr lang="en-GB"/>
              <a:t>T. Braun - StaRAI</a:t>
            </a:r>
          </a:p>
        </p:txBody>
      </p:sp>
      <p:sp>
        <p:nvSpPr>
          <p:cNvPr id="4" name="Slide Number Placeholder 3">
            <a:extLst>
              <a:ext uri="{FF2B5EF4-FFF2-40B4-BE49-F238E27FC236}">
                <a16:creationId xmlns:a16="http://schemas.microsoft.com/office/drawing/2014/main" id="{0E9A324E-F6AD-7C48-B4AE-C38FFED333B9}"/>
              </a:ext>
            </a:extLst>
          </p:cNvPr>
          <p:cNvSpPr>
            <a:spLocks noGrp="1"/>
          </p:cNvSpPr>
          <p:nvPr>
            <p:ph type="sldNum" sz="quarter" idx="4"/>
          </p:nvPr>
        </p:nvSpPr>
        <p:spPr/>
        <p:txBody>
          <a:bodyPr/>
          <a:lstStyle/>
          <a:p>
            <a:fld id="{67C9959E-8E6B-B04C-9955-EA096F41CA7A}" type="slidenum">
              <a:rPr lang="en-GB" smtClean="0"/>
              <a:pPr/>
              <a:t>44</a:t>
            </a:fld>
            <a:endParaRPr lang="en-GB"/>
          </a:p>
        </p:txBody>
      </p:sp>
      <p:sp>
        <p:nvSpPr>
          <p:cNvPr id="5" name="TextBox 4">
            <a:extLst>
              <a:ext uri="{FF2B5EF4-FFF2-40B4-BE49-F238E27FC236}">
                <a16:creationId xmlns:a16="http://schemas.microsoft.com/office/drawing/2014/main" id="{B836A820-ABEC-A74E-934D-73F767B5CD1C}"/>
              </a:ext>
            </a:extLst>
          </p:cNvPr>
          <p:cNvSpPr txBox="1"/>
          <p:nvPr/>
        </p:nvSpPr>
        <p:spPr>
          <a:xfrm>
            <a:off x="3826329" y="6475256"/>
            <a:ext cx="4883068" cy="246221"/>
          </a:xfrm>
          <a:prstGeom prst="rect">
            <a:avLst/>
          </a:prstGeom>
          <a:noFill/>
        </p:spPr>
        <p:txBody>
          <a:bodyPr wrap="none" rtlCol="0">
            <a:spAutoFit/>
          </a:bodyPr>
          <a:lstStyle/>
          <a:p>
            <a:r>
              <a:rPr lang="en-GB" sz="1000" dirty="0">
                <a:solidFill>
                  <a:schemeClr val="tx1">
                    <a:lumMod val="60000"/>
                    <a:lumOff val="40000"/>
                  </a:schemeClr>
                </a:solidFill>
              </a:rPr>
              <a:t>John Ross Quinlan: Learning Logical Definitions from Relations. In </a:t>
            </a:r>
            <a:r>
              <a:rPr lang="en-GB" sz="1000" i="1" dirty="0">
                <a:solidFill>
                  <a:schemeClr val="tx1">
                    <a:lumMod val="60000"/>
                    <a:lumOff val="40000"/>
                  </a:schemeClr>
                </a:solidFill>
              </a:rPr>
              <a:t>Machine Learning</a:t>
            </a:r>
            <a:r>
              <a:rPr lang="en-GB" sz="1000" dirty="0">
                <a:solidFill>
                  <a:schemeClr val="tx1">
                    <a:lumMod val="60000"/>
                    <a:lumOff val="40000"/>
                  </a:schemeClr>
                </a:solidFill>
              </a:rPr>
              <a:t>, 1990.</a:t>
            </a:r>
          </a:p>
        </p:txBody>
      </p:sp>
    </p:spTree>
    <p:extLst>
      <p:ext uri="{BB962C8B-B14F-4D97-AF65-F5344CB8AC3E}">
        <p14:creationId xmlns:p14="http://schemas.microsoft.com/office/powerpoint/2010/main" val="30177485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64556-6630-B349-A629-C3D0ED97A9A1}"/>
              </a:ext>
            </a:extLst>
          </p:cNvPr>
          <p:cNvSpPr>
            <a:spLocks noGrp="1"/>
          </p:cNvSpPr>
          <p:nvPr>
            <p:ph type="title"/>
          </p:nvPr>
        </p:nvSpPr>
        <p:spPr/>
        <p:txBody>
          <a:bodyPr>
            <a:normAutofit/>
          </a:bodyPr>
          <a:lstStyle/>
          <a:p>
            <a:r>
              <a:rPr lang="en-GB" dirty="0"/>
              <a:t>A Not Up-to-date Example</a:t>
            </a:r>
          </a:p>
        </p:txBody>
      </p:sp>
      <p:sp>
        <p:nvSpPr>
          <p:cNvPr id="3" name="Date Placeholder 2">
            <a:extLst>
              <a:ext uri="{FF2B5EF4-FFF2-40B4-BE49-F238E27FC236}">
                <a16:creationId xmlns:a16="http://schemas.microsoft.com/office/drawing/2014/main" id="{0A4DE1BD-28FB-ED4C-A891-A78E3ECD0104}"/>
              </a:ext>
            </a:extLst>
          </p:cNvPr>
          <p:cNvSpPr>
            <a:spLocks noGrp="1"/>
          </p:cNvSpPr>
          <p:nvPr>
            <p:ph type="dt" sz="half" idx="2"/>
          </p:nvPr>
        </p:nvSpPr>
        <p:spPr/>
        <p:txBody>
          <a:bodyPr/>
          <a:lstStyle/>
          <a:p>
            <a:r>
              <a:rPr lang="en-GB"/>
              <a:t>Lifted Learning</a:t>
            </a:r>
            <a:endParaRPr lang="en-US" dirty="0"/>
          </a:p>
        </p:txBody>
      </p:sp>
      <p:sp>
        <p:nvSpPr>
          <p:cNvPr id="35" name="Footer Placeholder 34">
            <a:extLst>
              <a:ext uri="{FF2B5EF4-FFF2-40B4-BE49-F238E27FC236}">
                <a16:creationId xmlns:a16="http://schemas.microsoft.com/office/drawing/2014/main" id="{FAFD2886-CF58-C04F-B728-28000DC101AA}"/>
              </a:ext>
            </a:extLst>
          </p:cNvPr>
          <p:cNvSpPr>
            <a:spLocks noGrp="1"/>
          </p:cNvSpPr>
          <p:nvPr>
            <p:ph type="ftr" sz="quarter" idx="3"/>
          </p:nvPr>
        </p:nvSpPr>
        <p:spPr/>
        <p:txBody>
          <a:bodyPr/>
          <a:lstStyle/>
          <a:p>
            <a:r>
              <a:rPr lang="en-GB"/>
              <a:t>T. Braun - StaRAI</a:t>
            </a:r>
          </a:p>
        </p:txBody>
      </p:sp>
      <p:sp>
        <p:nvSpPr>
          <p:cNvPr id="4" name="Slide Number Placeholder 3">
            <a:extLst>
              <a:ext uri="{FF2B5EF4-FFF2-40B4-BE49-F238E27FC236}">
                <a16:creationId xmlns:a16="http://schemas.microsoft.com/office/drawing/2014/main" id="{0E9A324E-F6AD-7C48-B4AE-C38FFED333B9}"/>
              </a:ext>
            </a:extLst>
          </p:cNvPr>
          <p:cNvSpPr>
            <a:spLocks noGrp="1"/>
          </p:cNvSpPr>
          <p:nvPr>
            <p:ph type="sldNum" sz="quarter" idx="4"/>
          </p:nvPr>
        </p:nvSpPr>
        <p:spPr/>
        <p:txBody>
          <a:bodyPr/>
          <a:lstStyle/>
          <a:p>
            <a:fld id="{67C9959E-8E6B-B04C-9955-EA096F41CA7A}" type="slidenum">
              <a:rPr lang="en-GB" smtClean="0"/>
              <a:pPr/>
              <a:t>45</a:t>
            </a:fld>
            <a:endParaRPr lang="en-GB"/>
          </a:p>
        </p:txBody>
      </p:sp>
      <p:grpSp>
        <p:nvGrpSpPr>
          <p:cNvPr id="34" name="Group 33">
            <a:extLst>
              <a:ext uri="{FF2B5EF4-FFF2-40B4-BE49-F238E27FC236}">
                <a16:creationId xmlns:a16="http://schemas.microsoft.com/office/drawing/2014/main" id="{3FE5598A-5B79-5C48-9BB8-BD4355980EB1}"/>
              </a:ext>
            </a:extLst>
          </p:cNvPr>
          <p:cNvGrpSpPr/>
          <p:nvPr/>
        </p:nvGrpSpPr>
        <p:grpSpPr>
          <a:xfrm>
            <a:off x="2117726" y="1800095"/>
            <a:ext cx="7921625" cy="3890412"/>
            <a:chOff x="846853" y="2265459"/>
            <a:chExt cx="7921625" cy="3890412"/>
          </a:xfrm>
        </p:grpSpPr>
        <p:sp>
          <p:nvSpPr>
            <p:cNvPr id="5" name="Rectangle 2">
              <a:extLst>
                <a:ext uri="{FF2B5EF4-FFF2-40B4-BE49-F238E27FC236}">
                  <a16:creationId xmlns:a16="http://schemas.microsoft.com/office/drawing/2014/main" id="{072C3B4B-CD1C-994E-87A1-532B4BF79E61}"/>
                </a:ext>
              </a:extLst>
            </p:cNvPr>
            <p:cNvSpPr>
              <a:spLocks noChangeArrowheads="1"/>
            </p:cNvSpPr>
            <p:nvPr/>
          </p:nvSpPr>
          <p:spPr bwMode="auto">
            <a:xfrm>
              <a:off x="846853" y="2265459"/>
              <a:ext cx="7921625" cy="3890412"/>
            </a:xfrm>
            <a:prstGeom prst="rect">
              <a:avLst/>
            </a:prstGeom>
            <a:solidFill>
              <a:schemeClr val="bg1"/>
            </a:solidFill>
            <a:ln w="9525">
              <a:solidFill>
                <a:schemeClr val="tx1"/>
              </a:solidFill>
              <a:miter lim="800000"/>
              <a:headEnd/>
              <a:tailEnd/>
            </a:ln>
            <a:effectLst>
              <a:outerShdw blurRad="50800" dist="38100" dir="2700000" algn="tl" rotWithShape="0">
                <a:prstClr val="black">
                  <a:alpha val="40000"/>
                </a:prstClr>
              </a:outerShdw>
            </a:effectLst>
          </p:spPr>
          <p:txBody>
            <a:bodyPr wrap="none" anchor="ctr"/>
            <a:lstStyle/>
            <a:p>
              <a:endParaRPr lang="en-US"/>
            </a:p>
          </p:txBody>
        </p:sp>
        <p:grpSp>
          <p:nvGrpSpPr>
            <p:cNvPr id="33" name="Group 32">
              <a:extLst>
                <a:ext uri="{FF2B5EF4-FFF2-40B4-BE49-F238E27FC236}">
                  <a16:creationId xmlns:a16="http://schemas.microsoft.com/office/drawing/2014/main" id="{3ED9C5CF-A87C-FE45-AAC7-3EEA8261DE54}"/>
                </a:ext>
              </a:extLst>
            </p:cNvPr>
            <p:cNvGrpSpPr/>
            <p:nvPr/>
          </p:nvGrpSpPr>
          <p:grpSpPr>
            <a:xfrm>
              <a:off x="1136244" y="2391053"/>
              <a:ext cx="7485087" cy="3609419"/>
              <a:chOff x="1009680" y="2381807"/>
              <a:chExt cx="7485087" cy="3609419"/>
            </a:xfrm>
          </p:grpSpPr>
          <p:sp>
            <p:nvSpPr>
              <p:cNvPr id="6" name="Text Box 4">
                <a:extLst>
                  <a:ext uri="{FF2B5EF4-FFF2-40B4-BE49-F238E27FC236}">
                    <a16:creationId xmlns:a16="http://schemas.microsoft.com/office/drawing/2014/main" id="{EEF53436-4F27-DA46-884F-8AA075E3D87C}"/>
                  </a:ext>
                </a:extLst>
              </p:cNvPr>
              <p:cNvSpPr txBox="1">
                <a:spLocks noChangeArrowheads="1"/>
              </p:cNvSpPr>
              <p:nvPr/>
            </p:nvSpPr>
            <p:spPr bwMode="auto">
              <a:xfrm>
                <a:off x="3542040" y="2381807"/>
                <a:ext cx="191886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37931725" indent="-37474525">
                  <a:defRPr sz="2400" i="1">
                    <a:solidFill>
                      <a:schemeClr val="tx1"/>
                    </a:solidFill>
                    <a:latin typeface="Arial" charset="0"/>
                    <a:ea typeface="ＭＳ Ｐゴシック" charset="0"/>
                  </a:defRPr>
                </a:lvl2pPr>
                <a:lvl3pPr>
                  <a:defRPr sz="2400" i="1">
                    <a:solidFill>
                      <a:schemeClr val="tx1"/>
                    </a:solidFill>
                    <a:latin typeface="Arial" charset="0"/>
                    <a:ea typeface="ＭＳ Ｐゴシック" charset="0"/>
                  </a:defRPr>
                </a:lvl3pPr>
                <a:lvl4pPr>
                  <a:defRPr sz="2400" i="1">
                    <a:solidFill>
                      <a:schemeClr val="tx1"/>
                    </a:solidFill>
                    <a:latin typeface="Arial" charset="0"/>
                    <a:ea typeface="ＭＳ Ｐゴシック" charset="0"/>
                  </a:defRPr>
                </a:lvl4pPr>
                <a:lvl5pPr>
                  <a:defRPr sz="2400" i="1">
                    <a:solidFill>
                      <a:schemeClr val="tx1"/>
                    </a:solidFill>
                    <a:latin typeface="Arial" charset="0"/>
                    <a:ea typeface="ＭＳ Ｐゴシック" charset="0"/>
                  </a:defRPr>
                </a:lvl5pPr>
                <a:lvl6pPr marL="457200" eaLnBrk="0" fontAlgn="base" hangingPunct="0">
                  <a:spcBef>
                    <a:spcPct val="0"/>
                  </a:spcBef>
                  <a:spcAft>
                    <a:spcPct val="0"/>
                  </a:spcAft>
                  <a:defRPr sz="2400" i="1">
                    <a:solidFill>
                      <a:schemeClr val="tx1"/>
                    </a:solidFill>
                    <a:latin typeface="Arial" charset="0"/>
                    <a:ea typeface="ＭＳ Ｐゴシック" charset="0"/>
                  </a:defRPr>
                </a:lvl6pPr>
                <a:lvl7pPr marL="914400" eaLnBrk="0" fontAlgn="base" hangingPunct="0">
                  <a:spcBef>
                    <a:spcPct val="0"/>
                  </a:spcBef>
                  <a:spcAft>
                    <a:spcPct val="0"/>
                  </a:spcAft>
                  <a:defRPr sz="2400" i="1">
                    <a:solidFill>
                      <a:schemeClr val="tx1"/>
                    </a:solidFill>
                    <a:latin typeface="Arial" charset="0"/>
                    <a:ea typeface="ＭＳ Ｐゴシック" charset="0"/>
                  </a:defRPr>
                </a:lvl7pPr>
                <a:lvl8pPr marL="1371600" eaLnBrk="0" fontAlgn="base" hangingPunct="0">
                  <a:spcBef>
                    <a:spcPct val="0"/>
                  </a:spcBef>
                  <a:spcAft>
                    <a:spcPct val="0"/>
                  </a:spcAft>
                  <a:defRPr sz="2400" i="1">
                    <a:solidFill>
                      <a:schemeClr val="tx1"/>
                    </a:solidFill>
                    <a:latin typeface="Arial" charset="0"/>
                    <a:ea typeface="ＭＳ Ｐゴシック" charset="0"/>
                  </a:defRPr>
                </a:lvl8pPr>
                <a:lvl9pPr marL="1828800" eaLnBrk="0" fontAlgn="base" hangingPunct="0">
                  <a:spcBef>
                    <a:spcPct val="0"/>
                  </a:spcBef>
                  <a:spcAft>
                    <a:spcPct val="0"/>
                  </a:spcAft>
                  <a:defRPr sz="2400" i="1">
                    <a:solidFill>
                      <a:schemeClr val="tx1"/>
                    </a:solidFill>
                    <a:latin typeface="Arial" charset="0"/>
                    <a:ea typeface="ＭＳ Ｐゴシック" charset="0"/>
                  </a:defRPr>
                </a:lvl9pPr>
              </a:lstStyle>
              <a:p>
                <a:pPr algn="ctr" eaLnBrk="1" hangingPunct="1">
                  <a:spcBef>
                    <a:spcPct val="20000"/>
                  </a:spcBef>
                </a:pPr>
                <a:r>
                  <a:rPr kumimoji="1" lang="en-US" altLang="ja-JP" sz="1800" i="0">
                    <a:latin typeface="+mn-lt"/>
                  </a:rPr>
                  <a:t>George |&gt;&lt;| Mum</a:t>
                </a:r>
              </a:p>
            </p:txBody>
          </p:sp>
          <p:sp>
            <p:nvSpPr>
              <p:cNvPr id="7" name="Text Box 5">
                <a:extLst>
                  <a:ext uri="{FF2B5EF4-FFF2-40B4-BE49-F238E27FC236}">
                    <a16:creationId xmlns:a16="http://schemas.microsoft.com/office/drawing/2014/main" id="{B2D5E6DF-0B85-AA4A-836A-1FFED4143B88}"/>
                  </a:ext>
                </a:extLst>
              </p:cNvPr>
              <p:cNvSpPr txBox="1">
                <a:spLocks noChangeArrowheads="1"/>
              </p:cNvSpPr>
              <p:nvPr/>
            </p:nvSpPr>
            <p:spPr bwMode="auto">
              <a:xfrm>
                <a:off x="1009680" y="3318432"/>
                <a:ext cx="195438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37931725" indent="-37474525">
                  <a:defRPr sz="2400" i="1">
                    <a:solidFill>
                      <a:schemeClr val="tx1"/>
                    </a:solidFill>
                    <a:latin typeface="Arial" charset="0"/>
                    <a:ea typeface="ＭＳ Ｐゴシック" charset="0"/>
                  </a:defRPr>
                </a:lvl2pPr>
                <a:lvl3pPr>
                  <a:defRPr sz="2400" i="1">
                    <a:solidFill>
                      <a:schemeClr val="tx1"/>
                    </a:solidFill>
                    <a:latin typeface="Arial" charset="0"/>
                    <a:ea typeface="ＭＳ Ｐゴシック" charset="0"/>
                  </a:defRPr>
                </a:lvl3pPr>
                <a:lvl4pPr>
                  <a:defRPr sz="2400" i="1">
                    <a:solidFill>
                      <a:schemeClr val="tx1"/>
                    </a:solidFill>
                    <a:latin typeface="Arial" charset="0"/>
                    <a:ea typeface="ＭＳ Ｐゴシック" charset="0"/>
                  </a:defRPr>
                </a:lvl4pPr>
                <a:lvl5pPr>
                  <a:defRPr sz="2400" i="1">
                    <a:solidFill>
                      <a:schemeClr val="tx1"/>
                    </a:solidFill>
                    <a:latin typeface="Arial" charset="0"/>
                    <a:ea typeface="ＭＳ Ｐゴシック" charset="0"/>
                  </a:defRPr>
                </a:lvl5pPr>
                <a:lvl6pPr marL="457200" eaLnBrk="0" fontAlgn="base" hangingPunct="0">
                  <a:spcBef>
                    <a:spcPct val="0"/>
                  </a:spcBef>
                  <a:spcAft>
                    <a:spcPct val="0"/>
                  </a:spcAft>
                  <a:defRPr sz="2400" i="1">
                    <a:solidFill>
                      <a:schemeClr val="tx1"/>
                    </a:solidFill>
                    <a:latin typeface="Arial" charset="0"/>
                    <a:ea typeface="ＭＳ Ｐゴシック" charset="0"/>
                  </a:defRPr>
                </a:lvl6pPr>
                <a:lvl7pPr marL="914400" eaLnBrk="0" fontAlgn="base" hangingPunct="0">
                  <a:spcBef>
                    <a:spcPct val="0"/>
                  </a:spcBef>
                  <a:spcAft>
                    <a:spcPct val="0"/>
                  </a:spcAft>
                  <a:defRPr sz="2400" i="1">
                    <a:solidFill>
                      <a:schemeClr val="tx1"/>
                    </a:solidFill>
                    <a:latin typeface="Arial" charset="0"/>
                    <a:ea typeface="ＭＳ Ｐゴシック" charset="0"/>
                  </a:defRPr>
                </a:lvl7pPr>
                <a:lvl8pPr marL="1371600" eaLnBrk="0" fontAlgn="base" hangingPunct="0">
                  <a:spcBef>
                    <a:spcPct val="0"/>
                  </a:spcBef>
                  <a:spcAft>
                    <a:spcPct val="0"/>
                  </a:spcAft>
                  <a:defRPr sz="2400" i="1">
                    <a:solidFill>
                      <a:schemeClr val="tx1"/>
                    </a:solidFill>
                    <a:latin typeface="Arial" charset="0"/>
                    <a:ea typeface="ＭＳ Ｐゴシック" charset="0"/>
                  </a:defRPr>
                </a:lvl8pPr>
                <a:lvl9pPr marL="1828800" eaLnBrk="0" fontAlgn="base" hangingPunct="0">
                  <a:spcBef>
                    <a:spcPct val="0"/>
                  </a:spcBef>
                  <a:spcAft>
                    <a:spcPct val="0"/>
                  </a:spcAft>
                  <a:defRPr sz="2400" i="1">
                    <a:solidFill>
                      <a:schemeClr val="tx1"/>
                    </a:solidFill>
                    <a:latin typeface="Arial" charset="0"/>
                    <a:ea typeface="ＭＳ Ｐゴシック" charset="0"/>
                  </a:defRPr>
                </a:lvl9pPr>
              </a:lstStyle>
              <a:p>
                <a:pPr algn="ctr" eaLnBrk="1" hangingPunct="1">
                  <a:spcBef>
                    <a:spcPct val="20000"/>
                  </a:spcBef>
                </a:pPr>
                <a:r>
                  <a:rPr kumimoji="1" lang="en-US" altLang="ja-JP" sz="1800" i="0" dirty="0">
                    <a:latin typeface="+mn-lt"/>
                  </a:rPr>
                  <a:t>Spencer |&gt;&lt;| </a:t>
                </a:r>
                <a:r>
                  <a:rPr kumimoji="1" lang="en-US" altLang="ja-JP" sz="1800" i="0" dirty="0" err="1">
                    <a:latin typeface="+mn-lt"/>
                  </a:rPr>
                  <a:t>Kydd</a:t>
                </a:r>
                <a:endParaRPr kumimoji="1" lang="en-US" altLang="ja-JP" sz="1800" i="0" dirty="0">
                  <a:latin typeface="+mn-lt"/>
                </a:endParaRPr>
              </a:p>
            </p:txBody>
          </p:sp>
          <p:sp>
            <p:nvSpPr>
              <p:cNvPr id="8" name="Text Box 6">
                <a:extLst>
                  <a:ext uri="{FF2B5EF4-FFF2-40B4-BE49-F238E27FC236}">
                    <a16:creationId xmlns:a16="http://schemas.microsoft.com/office/drawing/2014/main" id="{9F7B6346-DE46-984F-B915-7D841719F11E}"/>
                  </a:ext>
                </a:extLst>
              </p:cNvPr>
              <p:cNvSpPr txBox="1">
                <a:spLocks noChangeArrowheads="1"/>
              </p:cNvSpPr>
              <p:nvPr/>
            </p:nvSpPr>
            <p:spPr bwMode="auto">
              <a:xfrm>
                <a:off x="3273873" y="3316844"/>
                <a:ext cx="209641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37931725" indent="-37474525">
                  <a:defRPr sz="2400" i="1">
                    <a:solidFill>
                      <a:schemeClr val="tx1"/>
                    </a:solidFill>
                    <a:latin typeface="Arial" charset="0"/>
                    <a:ea typeface="ＭＳ Ｐゴシック" charset="0"/>
                  </a:defRPr>
                </a:lvl2pPr>
                <a:lvl3pPr>
                  <a:defRPr sz="2400" i="1">
                    <a:solidFill>
                      <a:schemeClr val="tx1"/>
                    </a:solidFill>
                    <a:latin typeface="Arial" charset="0"/>
                    <a:ea typeface="ＭＳ Ｐゴシック" charset="0"/>
                  </a:defRPr>
                </a:lvl3pPr>
                <a:lvl4pPr>
                  <a:defRPr sz="2400" i="1">
                    <a:solidFill>
                      <a:schemeClr val="tx1"/>
                    </a:solidFill>
                    <a:latin typeface="Arial" charset="0"/>
                    <a:ea typeface="ＭＳ Ｐゴシック" charset="0"/>
                  </a:defRPr>
                </a:lvl4pPr>
                <a:lvl5pPr>
                  <a:defRPr sz="2400" i="1">
                    <a:solidFill>
                      <a:schemeClr val="tx1"/>
                    </a:solidFill>
                    <a:latin typeface="Arial" charset="0"/>
                    <a:ea typeface="ＭＳ Ｐゴシック" charset="0"/>
                  </a:defRPr>
                </a:lvl5pPr>
                <a:lvl6pPr marL="457200" eaLnBrk="0" fontAlgn="base" hangingPunct="0">
                  <a:spcBef>
                    <a:spcPct val="0"/>
                  </a:spcBef>
                  <a:spcAft>
                    <a:spcPct val="0"/>
                  </a:spcAft>
                  <a:defRPr sz="2400" i="1">
                    <a:solidFill>
                      <a:schemeClr val="tx1"/>
                    </a:solidFill>
                    <a:latin typeface="Arial" charset="0"/>
                    <a:ea typeface="ＭＳ Ｐゴシック" charset="0"/>
                  </a:defRPr>
                </a:lvl6pPr>
                <a:lvl7pPr marL="914400" eaLnBrk="0" fontAlgn="base" hangingPunct="0">
                  <a:spcBef>
                    <a:spcPct val="0"/>
                  </a:spcBef>
                  <a:spcAft>
                    <a:spcPct val="0"/>
                  </a:spcAft>
                  <a:defRPr sz="2400" i="1">
                    <a:solidFill>
                      <a:schemeClr val="tx1"/>
                    </a:solidFill>
                    <a:latin typeface="Arial" charset="0"/>
                    <a:ea typeface="ＭＳ Ｐゴシック" charset="0"/>
                  </a:defRPr>
                </a:lvl7pPr>
                <a:lvl8pPr marL="1371600" eaLnBrk="0" fontAlgn="base" hangingPunct="0">
                  <a:spcBef>
                    <a:spcPct val="0"/>
                  </a:spcBef>
                  <a:spcAft>
                    <a:spcPct val="0"/>
                  </a:spcAft>
                  <a:defRPr sz="2400" i="1">
                    <a:solidFill>
                      <a:schemeClr val="tx1"/>
                    </a:solidFill>
                    <a:latin typeface="Arial" charset="0"/>
                    <a:ea typeface="ＭＳ Ｐゴシック" charset="0"/>
                  </a:defRPr>
                </a:lvl8pPr>
                <a:lvl9pPr marL="1828800" eaLnBrk="0" fontAlgn="base" hangingPunct="0">
                  <a:spcBef>
                    <a:spcPct val="0"/>
                  </a:spcBef>
                  <a:spcAft>
                    <a:spcPct val="0"/>
                  </a:spcAft>
                  <a:defRPr sz="2400" i="1">
                    <a:solidFill>
                      <a:schemeClr val="tx1"/>
                    </a:solidFill>
                    <a:latin typeface="Arial" charset="0"/>
                    <a:ea typeface="ＭＳ Ｐゴシック" charset="0"/>
                  </a:defRPr>
                </a:lvl9pPr>
              </a:lstStyle>
              <a:p>
                <a:pPr algn="ctr" eaLnBrk="1" hangingPunct="1">
                  <a:spcBef>
                    <a:spcPct val="20000"/>
                  </a:spcBef>
                </a:pPr>
                <a:r>
                  <a:rPr kumimoji="1" lang="en-US" altLang="ja-JP" sz="1800" i="0">
                    <a:latin typeface="+mn-lt"/>
                  </a:rPr>
                  <a:t>Elizabeth |&gt;&lt;| Philip</a:t>
                </a:r>
              </a:p>
            </p:txBody>
          </p:sp>
          <p:sp>
            <p:nvSpPr>
              <p:cNvPr id="9" name="Text Box 7">
                <a:extLst>
                  <a:ext uri="{FF2B5EF4-FFF2-40B4-BE49-F238E27FC236}">
                    <a16:creationId xmlns:a16="http://schemas.microsoft.com/office/drawing/2014/main" id="{0C0501BA-3EC2-984B-873E-C0A30C54E7C8}"/>
                  </a:ext>
                </a:extLst>
              </p:cNvPr>
              <p:cNvSpPr txBox="1">
                <a:spLocks noChangeArrowheads="1"/>
              </p:cNvSpPr>
              <p:nvPr/>
            </p:nvSpPr>
            <p:spPr bwMode="auto">
              <a:xfrm>
                <a:off x="6155808" y="3316844"/>
                <a:ext cx="108234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37931725" indent="-37474525">
                  <a:defRPr sz="2400" i="1">
                    <a:solidFill>
                      <a:schemeClr val="tx1"/>
                    </a:solidFill>
                    <a:latin typeface="Arial" charset="0"/>
                    <a:ea typeface="ＭＳ Ｐゴシック" charset="0"/>
                  </a:defRPr>
                </a:lvl2pPr>
                <a:lvl3pPr>
                  <a:defRPr sz="2400" i="1">
                    <a:solidFill>
                      <a:schemeClr val="tx1"/>
                    </a:solidFill>
                    <a:latin typeface="Arial" charset="0"/>
                    <a:ea typeface="ＭＳ Ｐゴシック" charset="0"/>
                  </a:defRPr>
                </a:lvl3pPr>
                <a:lvl4pPr>
                  <a:defRPr sz="2400" i="1">
                    <a:solidFill>
                      <a:schemeClr val="tx1"/>
                    </a:solidFill>
                    <a:latin typeface="Arial" charset="0"/>
                    <a:ea typeface="ＭＳ Ｐゴシック" charset="0"/>
                  </a:defRPr>
                </a:lvl4pPr>
                <a:lvl5pPr>
                  <a:defRPr sz="2400" i="1">
                    <a:solidFill>
                      <a:schemeClr val="tx1"/>
                    </a:solidFill>
                    <a:latin typeface="Arial" charset="0"/>
                    <a:ea typeface="ＭＳ Ｐゴシック" charset="0"/>
                  </a:defRPr>
                </a:lvl5pPr>
                <a:lvl6pPr marL="457200" eaLnBrk="0" fontAlgn="base" hangingPunct="0">
                  <a:spcBef>
                    <a:spcPct val="0"/>
                  </a:spcBef>
                  <a:spcAft>
                    <a:spcPct val="0"/>
                  </a:spcAft>
                  <a:defRPr sz="2400" i="1">
                    <a:solidFill>
                      <a:schemeClr val="tx1"/>
                    </a:solidFill>
                    <a:latin typeface="Arial" charset="0"/>
                    <a:ea typeface="ＭＳ Ｐゴシック" charset="0"/>
                  </a:defRPr>
                </a:lvl6pPr>
                <a:lvl7pPr marL="914400" eaLnBrk="0" fontAlgn="base" hangingPunct="0">
                  <a:spcBef>
                    <a:spcPct val="0"/>
                  </a:spcBef>
                  <a:spcAft>
                    <a:spcPct val="0"/>
                  </a:spcAft>
                  <a:defRPr sz="2400" i="1">
                    <a:solidFill>
                      <a:schemeClr val="tx1"/>
                    </a:solidFill>
                    <a:latin typeface="Arial" charset="0"/>
                    <a:ea typeface="ＭＳ Ｐゴシック" charset="0"/>
                  </a:defRPr>
                </a:lvl7pPr>
                <a:lvl8pPr marL="1371600" eaLnBrk="0" fontAlgn="base" hangingPunct="0">
                  <a:spcBef>
                    <a:spcPct val="0"/>
                  </a:spcBef>
                  <a:spcAft>
                    <a:spcPct val="0"/>
                  </a:spcAft>
                  <a:defRPr sz="2400" i="1">
                    <a:solidFill>
                      <a:schemeClr val="tx1"/>
                    </a:solidFill>
                    <a:latin typeface="Arial" charset="0"/>
                    <a:ea typeface="ＭＳ Ｐゴシック" charset="0"/>
                  </a:defRPr>
                </a:lvl8pPr>
                <a:lvl9pPr marL="1828800" eaLnBrk="0" fontAlgn="base" hangingPunct="0">
                  <a:spcBef>
                    <a:spcPct val="0"/>
                  </a:spcBef>
                  <a:spcAft>
                    <a:spcPct val="0"/>
                  </a:spcAft>
                  <a:defRPr sz="2400" i="1">
                    <a:solidFill>
                      <a:schemeClr val="tx1"/>
                    </a:solidFill>
                    <a:latin typeface="Arial" charset="0"/>
                    <a:ea typeface="ＭＳ Ｐゴシック" charset="0"/>
                  </a:defRPr>
                </a:lvl9pPr>
              </a:lstStyle>
              <a:p>
                <a:pPr algn="ctr" eaLnBrk="1" hangingPunct="1">
                  <a:spcBef>
                    <a:spcPct val="20000"/>
                  </a:spcBef>
                </a:pPr>
                <a:r>
                  <a:rPr kumimoji="1" lang="en-US" altLang="ja-JP" sz="1800" i="0">
                    <a:latin typeface="+mn-lt"/>
                  </a:rPr>
                  <a:t>Margaret</a:t>
                </a:r>
              </a:p>
            </p:txBody>
          </p:sp>
          <p:sp>
            <p:nvSpPr>
              <p:cNvPr id="10" name="Text Box 8">
                <a:extLst>
                  <a:ext uri="{FF2B5EF4-FFF2-40B4-BE49-F238E27FC236}">
                    <a16:creationId xmlns:a16="http://schemas.microsoft.com/office/drawing/2014/main" id="{F3400D18-4D88-2A42-811F-F91F8FAFF16B}"/>
                  </a:ext>
                </a:extLst>
              </p:cNvPr>
              <p:cNvSpPr txBox="1">
                <a:spLocks noChangeArrowheads="1"/>
              </p:cNvSpPr>
              <p:nvPr/>
            </p:nvSpPr>
            <p:spPr bwMode="auto">
              <a:xfrm>
                <a:off x="1626369" y="4469369"/>
                <a:ext cx="196560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37931725" indent="-37474525">
                  <a:defRPr sz="2400" i="1">
                    <a:solidFill>
                      <a:schemeClr val="tx1"/>
                    </a:solidFill>
                    <a:latin typeface="Arial" charset="0"/>
                    <a:ea typeface="ＭＳ Ｐゴシック" charset="0"/>
                  </a:defRPr>
                </a:lvl2pPr>
                <a:lvl3pPr>
                  <a:defRPr sz="2400" i="1">
                    <a:solidFill>
                      <a:schemeClr val="tx1"/>
                    </a:solidFill>
                    <a:latin typeface="Arial" charset="0"/>
                    <a:ea typeface="ＭＳ Ｐゴシック" charset="0"/>
                  </a:defRPr>
                </a:lvl3pPr>
                <a:lvl4pPr>
                  <a:defRPr sz="2400" i="1">
                    <a:solidFill>
                      <a:schemeClr val="tx1"/>
                    </a:solidFill>
                    <a:latin typeface="Arial" charset="0"/>
                    <a:ea typeface="ＭＳ Ｐゴシック" charset="0"/>
                  </a:defRPr>
                </a:lvl4pPr>
                <a:lvl5pPr>
                  <a:defRPr sz="2400" i="1">
                    <a:solidFill>
                      <a:schemeClr val="tx1"/>
                    </a:solidFill>
                    <a:latin typeface="Arial" charset="0"/>
                    <a:ea typeface="ＭＳ Ｐゴシック" charset="0"/>
                  </a:defRPr>
                </a:lvl5pPr>
                <a:lvl6pPr marL="457200" eaLnBrk="0" fontAlgn="base" hangingPunct="0">
                  <a:spcBef>
                    <a:spcPct val="0"/>
                  </a:spcBef>
                  <a:spcAft>
                    <a:spcPct val="0"/>
                  </a:spcAft>
                  <a:defRPr sz="2400" i="1">
                    <a:solidFill>
                      <a:schemeClr val="tx1"/>
                    </a:solidFill>
                    <a:latin typeface="Arial" charset="0"/>
                    <a:ea typeface="ＭＳ Ｐゴシック" charset="0"/>
                  </a:defRPr>
                </a:lvl6pPr>
                <a:lvl7pPr marL="914400" eaLnBrk="0" fontAlgn="base" hangingPunct="0">
                  <a:spcBef>
                    <a:spcPct val="0"/>
                  </a:spcBef>
                  <a:spcAft>
                    <a:spcPct val="0"/>
                  </a:spcAft>
                  <a:defRPr sz="2400" i="1">
                    <a:solidFill>
                      <a:schemeClr val="tx1"/>
                    </a:solidFill>
                    <a:latin typeface="Arial" charset="0"/>
                    <a:ea typeface="ＭＳ Ｐゴシック" charset="0"/>
                  </a:defRPr>
                </a:lvl7pPr>
                <a:lvl8pPr marL="1371600" eaLnBrk="0" fontAlgn="base" hangingPunct="0">
                  <a:spcBef>
                    <a:spcPct val="0"/>
                  </a:spcBef>
                  <a:spcAft>
                    <a:spcPct val="0"/>
                  </a:spcAft>
                  <a:defRPr sz="2400" i="1">
                    <a:solidFill>
                      <a:schemeClr val="tx1"/>
                    </a:solidFill>
                    <a:latin typeface="Arial" charset="0"/>
                    <a:ea typeface="ＭＳ Ｐゴシック" charset="0"/>
                  </a:defRPr>
                </a:lvl8pPr>
                <a:lvl9pPr marL="1828800" eaLnBrk="0" fontAlgn="base" hangingPunct="0">
                  <a:spcBef>
                    <a:spcPct val="0"/>
                  </a:spcBef>
                  <a:spcAft>
                    <a:spcPct val="0"/>
                  </a:spcAft>
                  <a:defRPr sz="2400" i="1">
                    <a:solidFill>
                      <a:schemeClr val="tx1"/>
                    </a:solidFill>
                    <a:latin typeface="Arial" charset="0"/>
                    <a:ea typeface="ＭＳ Ｐゴシック" charset="0"/>
                  </a:defRPr>
                </a:lvl9pPr>
              </a:lstStyle>
              <a:p>
                <a:pPr algn="ctr" eaLnBrk="1" hangingPunct="1">
                  <a:spcBef>
                    <a:spcPct val="20000"/>
                  </a:spcBef>
                </a:pPr>
                <a:r>
                  <a:rPr kumimoji="1" lang="en-US" altLang="ja-JP" sz="1800" i="0">
                    <a:latin typeface="+mn-lt"/>
                  </a:rPr>
                  <a:t>Diana |&gt;&lt;| Charles</a:t>
                </a:r>
              </a:p>
            </p:txBody>
          </p:sp>
          <p:sp>
            <p:nvSpPr>
              <p:cNvPr id="11" name="Text Box 9">
                <a:extLst>
                  <a:ext uri="{FF2B5EF4-FFF2-40B4-BE49-F238E27FC236}">
                    <a16:creationId xmlns:a16="http://schemas.microsoft.com/office/drawing/2014/main" id="{ED0A3B57-0DC4-E046-9AF4-920A516925E5}"/>
                  </a:ext>
                </a:extLst>
              </p:cNvPr>
              <p:cNvSpPr txBox="1">
                <a:spLocks noChangeArrowheads="1"/>
              </p:cNvSpPr>
              <p:nvPr/>
            </p:nvSpPr>
            <p:spPr bwMode="auto">
              <a:xfrm>
                <a:off x="3695289" y="4469369"/>
                <a:ext cx="171713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37931725" indent="-37474525">
                  <a:defRPr sz="2400" i="1">
                    <a:solidFill>
                      <a:schemeClr val="tx1"/>
                    </a:solidFill>
                    <a:latin typeface="Arial" charset="0"/>
                    <a:ea typeface="ＭＳ Ｐゴシック" charset="0"/>
                  </a:defRPr>
                </a:lvl2pPr>
                <a:lvl3pPr>
                  <a:defRPr sz="2400" i="1">
                    <a:solidFill>
                      <a:schemeClr val="tx1"/>
                    </a:solidFill>
                    <a:latin typeface="Arial" charset="0"/>
                    <a:ea typeface="ＭＳ Ｐゴシック" charset="0"/>
                  </a:defRPr>
                </a:lvl3pPr>
                <a:lvl4pPr>
                  <a:defRPr sz="2400" i="1">
                    <a:solidFill>
                      <a:schemeClr val="tx1"/>
                    </a:solidFill>
                    <a:latin typeface="Arial" charset="0"/>
                    <a:ea typeface="ＭＳ Ｐゴシック" charset="0"/>
                  </a:defRPr>
                </a:lvl4pPr>
                <a:lvl5pPr>
                  <a:defRPr sz="2400" i="1">
                    <a:solidFill>
                      <a:schemeClr val="tx1"/>
                    </a:solidFill>
                    <a:latin typeface="Arial" charset="0"/>
                    <a:ea typeface="ＭＳ Ｐゴシック" charset="0"/>
                  </a:defRPr>
                </a:lvl5pPr>
                <a:lvl6pPr marL="457200" eaLnBrk="0" fontAlgn="base" hangingPunct="0">
                  <a:spcBef>
                    <a:spcPct val="0"/>
                  </a:spcBef>
                  <a:spcAft>
                    <a:spcPct val="0"/>
                  </a:spcAft>
                  <a:defRPr sz="2400" i="1">
                    <a:solidFill>
                      <a:schemeClr val="tx1"/>
                    </a:solidFill>
                    <a:latin typeface="Arial" charset="0"/>
                    <a:ea typeface="ＭＳ Ｐゴシック" charset="0"/>
                  </a:defRPr>
                </a:lvl6pPr>
                <a:lvl7pPr marL="914400" eaLnBrk="0" fontAlgn="base" hangingPunct="0">
                  <a:spcBef>
                    <a:spcPct val="0"/>
                  </a:spcBef>
                  <a:spcAft>
                    <a:spcPct val="0"/>
                  </a:spcAft>
                  <a:defRPr sz="2400" i="1">
                    <a:solidFill>
                      <a:schemeClr val="tx1"/>
                    </a:solidFill>
                    <a:latin typeface="Arial" charset="0"/>
                    <a:ea typeface="ＭＳ Ｐゴシック" charset="0"/>
                  </a:defRPr>
                </a:lvl7pPr>
                <a:lvl8pPr marL="1371600" eaLnBrk="0" fontAlgn="base" hangingPunct="0">
                  <a:spcBef>
                    <a:spcPct val="0"/>
                  </a:spcBef>
                  <a:spcAft>
                    <a:spcPct val="0"/>
                  </a:spcAft>
                  <a:defRPr sz="2400" i="1">
                    <a:solidFill>
                      <a:schemeClr val="tx1"/>
                    </a:solidFill>
                    <a:latin typeface="Arial" charset="0"/>
                    <a:ea typeface="ＭＳ Ｐゴシック" charset="0"/>
                  </a:defRPr>
                </a:lvl8pPr>
                <a:lvl9pPr marL="1828800" eaLnBrk="0" fontAlgn="base" hangingPunct="0">
                  <a:spcBef>
                    <a:spcPct val="0"/>
                  </a:spcBef>
                  <a:spcAft>
                    <a:spcPct val="0"/>
                  </a:spcAft>
                  <a:defRPr sz="2400" i="1">
                    <a:solidFill>
                      <a:schemeClr val="tx1"/>
                    </a:solidFill>
                    <a:latin typeface="Arial" charset="0"/>
                    <a:ea typeface="ＭＳ Ｐゴシック" charset="0"/>
                  </a:defRPr>
                </a:lvl9pPr>
              </a:lstStyle>
              <a:p>
                <a:pPr algn="ctr" eaLnBrk="1" hangingPunct="1">
                  <a:spcBef>
                    <a:spcPct val="20000"/>
                  </a:spcBef>
                </a:pPr>
                <a:r>
                  <a:rPr kumimoji="1" lang="en-US" altLang="ja-JP" sz="1800" i="0">
                    <a:latin typeface="+mn-lt"/>
                  </a:rPr>
                  <a:t>Anne |&gt;&lt;| Mark</a:t>
                </a:r>
              </a:p>
            </p:txBody>
          </p:sp>
          <p:sp>
            <p:nvSpPr>
              <p:cNvPr id="12" name="Text Box 10">
                <a:extLst>
                  <a:ext uri="{FF2B5EF4-FFF2-40B4-BE49-F238E27FC236}">
                    <a16:creationId xmlns:a16="http://schemas.microsoft.com/office/drawing/2014/main" id="{EB94D837-D25A-A24B-90D4-27EADB23D119}"/>
                  </a:ext>
                </a:extLst>
              </p:cNvPr>
              <p:cNvSpPr txBox="1">
                <a:spLocks noChangeArrowheads="1"/>
              </p:cNvSpPr>
              <p:nvPr/>
            </p:nvSpPr>
            <p:spPr bwMode="auto">
              <a:xfrm>
                <a:off x="5430344" y="4469369"/>
                <a:ext cx="199035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37931725" indent="-37474525">
                  <a:defRPr sz="2400" i="1">
                    <a:solidFill>
                      <a:schemeClr val="tx1"/>
                    </a:solidFill>
                    <a:latin typeface="Arial" charset="0"/>
                    <a:ea typeface="ＭＳ Ｐゴシック" charset="0"/>
                  </a:defRPr>
                </a:lvl2pPr>
                <a:lvl3pPr>
                  <a:defRPr sz="2400" i="1">
                    <a:solidFill>
                      <a:schemeClr val="tx1"/>
                    </a:solidFill>
                    <a:latin typeface="Arial" charset="0"/>
                    <a:ea typeface="ＭＳ Ｐゴシック" charset="0"/>
                  </a:defRPr>
                </a:lvl3pPr>
                <a:lvl4pPr>
                  <a:defRPr sz="2400" i="1">
                    <a:solidFill>
                      <a:schemeClr val="tx1"/>
                    </a:solidFill>
                    <a:latin typeface="Arial" charset="0"/>
                    <a:ea typeface="ＭＳ Ｐゴシック" charset="0"/>
                  </a:defRPr>
                </a:lvl4pPr>
                <a:lvl5pPr>
                  <a:defRPr sz="2400" i="1">
                    <a:solidFill>
                      <a:schemeClr val="tx1"/>
                    </a:solidFill>
                    <a:latin typeface="Arial" charset="0"/>
                    <a:ea typeface="ＭＳ Ｐゴシック" charset="0"/>
                  </a:defRPr>
                </a:lvl5pPr>
                <a:lvl6pPr marL="457200" eaLnBrk="0" fontAlgn="base" hangingPunct="0">
                  <a:spcBef>
                    <a:spcPct val="0"/>
                  </a:spcBef>
                  <a:spcAft>
                    <a:spcPct val="0"/>
                  </a:spcAft>
                  <a:defRPr sz="2400" i="1">
                    <a:solidFill>
                      <a:schemeClr val="tx1"/>
                    </a:solidFill>
                    <a:latin typeface="Arial" charset="0"/>
                    <a:ea typeface="ＭＳ Ｐゴシック" charset="0"/>
                  </a:defRPr>
                </a:lvl6pPr>
                <a:lvl7pPr marL="914400" eaLnBrk="0" fontAlgn="base" hangingPunct="0">
                  <a:spcBef>
                    <a:spcPct val="0"/>
                  </a:spcBef>
                  <a:spcAft>
                    <a:spcPct val="0"/>
                  </a:spcAft>
                  <a:defRPr sz="2400" i="1">
                    <a:solidFill>
                      <a:schemeClr val="tx1"/>
                    </a:solidFill>
                    <a:latin typeface="Arial" charset="0"/>
                    <a:ea typeface="ＭＳ Ｐゴシック" charset="0"/>
                  </a:defRPr>
                </a:lvl7pPr>
                <a:lvl8pPr marL="1371600" eaLnBrk="0" fontAlgn="base" hangingPunct="0">
                  <a:spcBef>
                    <a:spcPct val="0"/>
                  </a:spcBef>
                  <a:spcAft>
                    <a:spcPct val="0"/>
                  </a:spcAft>
                  <a:defRPr sz="2400" i="1">
                    <a:solidFill>
                      <a:schemeClr val="tx1"/>
                    </a:solidFill>
                    <a:latin typeface="Arial" charset="0"/>
                    <a:ea typeface="ＭＳ Ｐゴシック" charset="0"/>
                  </a:defRPr>
                </a:lvl8pPr>
                <a:lvl9pPr marL="1828800" eaLnBrk="0" fontAlgn="base" hangingPunct="0">
                  <a:spcBef>
                    <a:spcPct val="0"/>
                  </a:spcBef>
                  <a:spcAft>
                    <a:spcPct val="0"/>
                  </a:spcAft>
                  <a:defRPr sz="2400" i="1">
                    <a:solidFill>
                      <a:schemeClr val="tx1"/>
                    </a:solidFill>
                    <a:latin typeface="Arial" charset="0"/>
                    <a:ea typeface="ＭＳ Ｐゴシック" charset="0"/>
                  </a:defRPr>
                </a:lvl9pPr>
              </a:lstStyle>
              <a:p>
                <a:pPr algn="ctr" eaLnBrk="1" hangingPunct="1">
                  <a:spcBef>
                    <a:spcPct val="20000"/>
                  </a:spcBef>
                </a:pPr>
                <a:r>
                  <a:rPr kumimoji="1" lang="en-US" altLang="ja-JP" sz="1800" i="0">
                    <a:latin typeface="+mn-lt"/>
                  </a:rPr>
                  <a:t>Andrew |&gt;&lt;| Sarah</a:t>
                </a:r>
              </a:p>
            </p:txBody>
          </p:sp>
          <p:sp>
            <p:nvSpPr>
              <p:cNvPr id="13" name="Text Box 11">
                <a:extLst>
                  <a:ext uri="{FF2B5EF4-FFF2-40B4-BE49-F238E27FC236}">
                    <a16:creationId xmlns:a16="http://schemas.microsoft.com/office/drawing/2014/main" id="{1419FEC2-29BD-6D4D-8095-AF068EF148A2}"/>
                  </a:ext>
                </a:extLst>
              </p:cNvPr>
              <p:cNvSpPr txBox="1">
                <a:spLocks noChangeArrowheads="1"/>
              </p:cNvSpPr>
              <p:nvPr/>
            </p:nvSpPr>
            <p:spPr bwMode="auto">
              <a:xfrm>
                <a:off x="7607473" y="4469369"/>
                <a:ext cx="887294"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37931725" indent="-37474525">
                  <a:defRPr sz="2400" i="1">
                    <a:solidFill>
                      <a:schemeClr val="tx1"/>
                    </a:solidFill>
                    <a:latin typeface="Arial" charset="0"/>
                    <a:ea typeface="ＭＳ Ｐゴシック" charset="0"/>
                  </a:defRPr>
                </a:lvl2pPr>
                <a:lvl3pPr>
                  <a:defRPr sz="2400" i="1">
                    <a:solidFill>
                      <a:schemeClr val="tx1"/>
                    </a:solidFill>
                    <a:latin typeface="Arial" charset="0"/>
                    <a:ea typeface="ＭＳ Ｐゴシック" charset="0"/>
                  </a:defRPr>
                </a:lvl3pPr>
                <a:lvl4pPr>
                  <a:defRPr sz="2400" i="1">
                    <a:solidFill>
                      <a:schemeClr val="tx1"/>
                    </a:solidFill>
                    <a:latin typeface="Arial" charset="0"/>
                    <a:ea typeface="ＭＳ Ｐゴシック" charset="0"/>
                  </a:defRPr>
                </a:lvl4pPr>
                <a:lvl5pPr>
                  <a:defRPr sz="2400" i="1">
                    <a:solidFill>
                      <a:schemeClr val="tx1"/>
                    </a:solidFill>
                    <a:latin typeface="Arial" charset="0"/>
                    <a:ea typeface="ＭＳ Ｐゴシック" charset="0"/>
                  </a:defRPr>
                </a:lvl5pPr>
                <a:lvl6pPr marL="457200" eaLnBrk="0" fontAlgn="base" hangingPunct="0">
                  <a:spcBef>
                    <a:spcPct val="0"/>
                  </a:spcBef>
                  <a:spcAft>
                    <a:spcPct val="0"/>
                  </a:spcAft>
                  <a:defRPr sz="2400" i="1">
                    <a:solidFill>
                      <a:schemeClr val="tx1"/>
                    </a:solidFill>
                    <a:latin typeface="Arial" charset="0"/>
                    <a:ea typeface="ＭＳ Ｐゴシック" charset="0"/>
                  </a:defRPr>
                </a:lvl6pPr>
                <a:lvl7pPr marL="914400" eaLnBrk="0" fontAlgn="base" hangingPunct="0">
                  <a:spcBef>
                    <a:spcPct val="0"/>
                  </a:spcBef>
                  <a:spcAft>
                    <a:spcPct val="0"/>
                  </a:spcAft>
                  <a:defRPr sz="2400" i="1">
                    <a:solidFill>
                      <a:schemeClr val="tx1"/>
                    </a:solidFill>
                    <a:latin typeface="Arial" charset="0"/>
                    <a:ea typeface="ＭＳ Ｐゴシック" charset="0"/>
                  </a:defRPr>
                </a:lvl7pPr>
                <a:lvl8pPr marL="1371600" eaLnBrk="0" fontAlgn="base" hangingPunct="0">
                  <a:spcBef>
                    <a:spcPct val="0"/>
                  </a:spcBef>
                  <a:spcAft>
                    <a:spcPct val="0"/>
                  </a:spcAft>
                  <a:defRPr sz="2400" i="1">
                    <a:solidFill>
                      <a:schemeClr val="tx1"/>
                    </a:solidFill>
                    <a:latin typeface="Arial" charset="0"/>
                    <a:ea typeface="ＭＳ Ｐゴシック" charset="0"/>
                  </a:defRPr>
                </a:lvl8pPr>
                <a:lvl9pPr marL="1828800" eaLnBrk="0" fontAlgn="base" hangingPunct="0">
                  <a:spcBef>
                    <a:spcPct val="0"/>
                  </a:spcBef>
                  <a:spcAft>
                    <a:spcPct val="0"/>
                  </a:spcAft>
                  <a:defRPr sz="2400" i="1">
                    <a:solidFill>
                      <a:schemeClr val="tx1"/>
                    </a:solidFill>
                    <a:latin typeface="Arial" charset="0"/>
                    <a:ea typeface="ＭＳ Ｐゴシック" charset="0"/>
                  </a:defRPr>
                </a:lvl9pPr>
              </a:lstStyle>
              <a:p>
                <a:pPr algn="ctr" eaLnBrk="1" hangingPunct="1">
                  <a:spcBef>
                    <a:spcPct val="20000"/>
                  </a:spcBef>
                </a:pPr>
                <a:r>
                  <a:rPr kumimoji="1" lang="en-US" altLang="ja-JP" sz="1800" i="0" dirty="0">
                    <a:latin typeface="+mn-lt"/>
                  </a:rPr>
                  <a:t>Edward</a:t>
                </a:r>
              </a:p>
            </p:txBody>
          </p:sp>
          <p:sp>
            <p:nvSpPr>
              <p:cNvPr id="14" name="Text Box 12">
                <a:extLst>
                  <a:ext uri="{FF2B5EF4-FFF2-40B4-BE49-F238E27FC236}">
                    <a16:creationId xmlns:a16="http://schemas.microsoft.com/office/drawing/2014/main" id="{5D27F871-8BFF-C940-922C-9A1862615555}"/>
                  </a:ext>
                </a:extLst>
              </p:cNvPr>
              <p:cNvSpPr txBox="1">
                <a:spLocks noChangeArrowheads="1"/>
              </p:cNvSpPr>
              <p:nvPr/>
            </p:nvSpPr>
            <p:spPr bwMode="auto">
              <a:xfrm>
                <a:off x="1271970" y="5620307"/>
                <a:ext cx="896399"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37931725" indent="-37474525">
                  <a:defRPr sz="2400" i="1">
                    <a:solidFill>
                      <a:schemeClr val="tx1"/>
                    </a:solidFill>
                    <a:latin typeface="Arial" charset="0"/>
                    <a:ea typeface="ＭＳ Ｐゴシック" charset="0"/>
                  </a:defRPr>
                </a:lvl2pPr>
                <a:lvl3pPr>
                  <a:defRPr sz="2400" i="1">
                    <a:solidFill>
                      <a:schemeClr val="tx1"/>
                    </a:solidFill>
                    <a:latin typeface="Arial" charset="0"/>
                    <a:ea typeface="ＭＳ Ｐゴシック" charset="0"/>
                  </a:defRPr>
                </a:lvl3pPr>
                <a:lvl4pPr>
                  <a:defRPr sz="2400" i="1">
                    <a:solidFill>
                      <a:schemeClr val="tx1"/>
                    </a:solidFill>
                    <a:latin typeface="Arial" charset="0"/>
                    <a:ea typeface="ＭＳ Ｐゴシック" charset="0"/>
                  </a:defRPr>
                </a:lvl4pPr>
                <a:lvl5pPr>
                  <a:defRPr sz="2400" i="1">
                    <a:solidFill>
                      <a:schemeClr val="tx1"/>
                    </a:solidFill>
                    <a:latin typeface="Arial" charset="0"/>
                    <a:ea typeface="ＭＳ Ｐゴシック" charset="0"/>
                  </a:defRPr>
                </a:lvl5pPr>
                <a:lvl6pPr marL="457200" eaLnBrk="0" fontAlgn="base" hangingPunct="0">
                  <a:spcBef>
                    <a:spcPct val="0"/>
                  </a:spcBef>
                  <a:spcAft>
                    <a:spcPct val="0"/>
                  </a:spcAft>
                  <a:defRPr sz="2400" i="1">
                    <a:solidFill>
                      <a:schemeClr val="tx1"/>
                    </a:solidFill>
                    <a:latin typeface="Arial" charset="0"/>
                    <a:ea typeface="ＭＳ Ｐゴシック" charset="0"/>
                  </a:defRPr>
                </a:lvl6pPr>
                <a:lvl7pPr marL="914400" eaLnBrk="0" fontAlgn="base" hangingPunct="0">
                  <a:spcBef>
                    <a:spcPct val="0"/>
                  </a:spcBef>
                  <a:spcAft>
                    <a:spcPct val="0"/>
                  </a:spcAft>
                  <a:defRPr sz="2400" i="1">
                    <a:solidFill>
                      <a:schemeClr val="tx1"/>
                    </a:solidFill>
                    <a:latin typeface="Arial" charset="0"/>
                    <a:ea typeface="ＭＳ Ｐゴシック" charset="0"/>
                  </a:defRPr>
                </a:lvl7pPr>
                <a:lvl8pPr marL="1371600" eaLnBrk="0" fontAlgn="base" hangingPunct="0">
                  <a:spcBef>
                    <a:spcPct val="0"/>
                  </a:spcBef>
                  <a:spcAft>
                    <a:spcPct val="0"/>
                  </a:spcAft>
                  <a:defRPr sz="2400" i="1">
                    <a:solidFill>
                      <a:schemeClr val="tx1"/>
                    </a:solidFill>
                    <a:latin typeface="Arial" charset="0"/>
                    <a:ea typeface="ＭＳ Ｐゴシック" charset="0"/>
                  </a:defRPr>
                </a:lvl8pPr>
                <a:lvl9pPr marL="1828800" eaLnBrk="0" fontAlgn="base" hangingPunct="0">
                  <a:spcBef>
                    <a:spcPct val="0"/>
                  </a:spcBef>
                  <a:spcAft>
                    <a:spcPct val="0"/>
                  </a:spcAft>
                  <a:defRPr sz="2400" i="1">
                    <a:solidFill>
                      <a:schemeClr val="tx1"/>
                    </a:solidFill>
                    <a:latin typeface="Arial" charset="0"/>
                    <a:ea typeface="ＭＳ Ｐゴシック" charset="0"/>
                  </a:defRPr>
                </a:lvl9pPr>
              </a:lstStyle>
              <a:p>
                <a:pPr algn="ctr" eaLnBrk="1" hangingPunct="1">
                  <a:spcBef>
                    <a:spcPct val="20000"/>
                  </a:spcBef>
                </a:pPr>
                <a:r>
                  <a:rPr kumimoji="1" lang="en-US" altLang="ja-JP" sz="1800" i="0">
                    <a:latin typeface="+mn-lt"/>
                  </a:rPr>
                  <a:t>William</a:t>
                </a:r>
              </a:p>
            </p:txBody>
          </p:sp>
          <p:sp>
            <p:nvSpPr>
              <p:cNvPr id="15" name="Text Box 13">
                <a:extLst>
                  <a:ext uri="{FF2B5EF4-FFF2-40B4-BE49-F238E27FC236}">
                    <a16:creationId xmlns:a16="http://schemas.microsoft.com/office/drawing/2014/main" id="{FA30480F-ED6E-D841-9A50-C37E8A0258AB}"/>
                  </a:ext>
                </a:extLst>
              </p:cNvPr>
              <p:cNvSpPr txBox="1">
                <a:spLocks noChangeArrowheads="1"/>
              </p:cNvSpPr>
              <p:nvPr/>
            </p:nvSpPr>
            <p:spPr bwMode="auto">
              <a:xfrm>
                <a:off x="2693307" y="5620307"/>
                <a:ext cx="7175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37931725" indent="-37474525">
                  <a:defRPr sz="2400" i="1">
                    <a:solidFill>
                      <a:schemeClr val="tx1"/>
                    </a:solidFill>
                    <a:latin typeface="Arial" charset="0"/>
                    <a:ea typeface="ＭＳ Ｐゴシック" charset="0"/>
                  </a:defRPr>
                </a:lvl2pPr>
                <a:lvl3pPr>
                  <a:defRPr sz="2400" i="1">
                    <a:solidFill>
                      <a:schemeClr val="tx1"/>
                    </a:solidFill>
                    <a:latin typeface="Arial" charset="0"/>
                    <a:ea typeface="ＭＳ Ｐゴシック" charset="0"/>
                  </a:defRPr>
                </a:lvl3pPr>
                <a:lvl4pPr>
                  <a:defRPr sz="2400" i="1">
                    <a:solidFill>
                      <a:schemeClr val="tx1"/>
                    </a:solidFill>
                    <a:latin typeface="Arial" charset="0"/>
                    <a:ea typeface="ＭＳ Ｐゴシック" charset="0"/>
                  </a:defRPr>
                </a:lvl4pPr>
                <a:lvl5pPr>
                  <a:defRPr sz="2400" i="1">
                    <a:solidFill>
                      <a:schemeClr val="tx1"/>
                    </a:solidFill>
                    <a:latin typeface="Arial" charset="0"/>
                    <a:ea typeface="ＭＳ Ｐゴシック" charset="0"/>
                  </a:defRPr>
                </a:lvl5pPr>
                <a:lvl6pPr marL="457200" eaLnBrk="0" fontAlgn="base" hangingPunct="0">
                  <a:spcBef>
                    <a:spcPct val="0"/>
                  </a:spcBef>
                  <a:spcAft>
                    <a:spcPct val="0"/>
                  </a:spcAft>
                  <a:defRPr sz="2400" i="1">
                    <a:solidFill>
                      <a:schemeClr val="tx1"/>
                    </a:solidFill>
                    <a:latin typeface="Arial" charset="0"/>
                    <a:ea typeface="ＭＳ Ｐゴシック" charset="0"/>
                  </a:defRPr>
                </a:lvl6pPr>
                <a:lvl7pPr marL="914400" eaLnBrk="0" fontAlgn="base" hangingPunct="0">
                  <a:spcBef>
                    <a:spcPct val="0"/>
                  </a:spcBef>
                  <a:spcAft>
                    <a:spcPct val="0"/>
                  </a:spcAft>
                  <a:defRPr sz="2400" i="1">
                    <a:solidFill>
                      <a:schemeClr val="tx1"/>
                    </a:solidFill>
                    <a:latin typeface="Arial" charset="0"/>
                    <a:ea typeface="ＭＳ Ｐゴシック" charset="0"/>
                  </a:defRPr>
                </a:lvl7pPr>
                <a:lvl8pPr marL="1371600" eaLnBrk="0" fontAlgn="base" hangingPunct="0">
                  <a:spcBef>
                    <a:spcPct val="0"/>
                  </a:spcBef>
                  <a:spcAft>
                    <a:spcPct val="0"/>
                  </a:spcAft>
                  <a:defRPr sz="2400" i="1">
                    <a:solidFill>
                      <a:schemeClr val="tx1"/>
                    </a:solidFill>
                    <a:latin typeface="Arial" charset="0"/>
                    <a:ea typeface="ＭＳ Ｐゴシック" charset="0"/>
                  </a:defRPr>
                </a:lvl8pPr>
                <a:lvl9pPr marL="1828800" eaLnBrk="0" fontAlgn="base" hangingPunct="0">
                  <a:spcBef>
                    <a:spcPct val="0"/>
                  </a:spcBef>
                  <a:spcAft>
                    <a:spcPct val="0"/>
                  </a:spcAft>
                  <a:defRPr sz="2400" i="1">
                    <a:solidFill>
                      <a:schemeClr val="tx1"/>
                    </a:solidFill>
                    <a:latin typeface="Arial" charset="0"/>
                    <a:ea typeface="ＭＳ Ｐゴシック" charset="0"/>
                  </a:defRPr>
                </a:lvl9pPr>
              </a:lstStyle>
              <a:p>
                <a:pPr algn="ctr" eaLnBrk="1" hangingPunct="1">
                  <a:spcBef>
                    <a:spcPct val="20000"/>
                  </a:spcBef>
                </a:pPr>
                <a:r>
                  <a:rPr kumimoji="1" lang="en-US" altLang="ja-JP" sz="1800" i="0">
                    <a:latin typeface="+mn-lt"/>
                  </a:rPr>
                  <a:t>Harry</a:t>
                </a:r>
              </a:p>
            </p:txBody>
          </p:sp>
          <p:sp>
            <p:nvSpPr>
              <p:cNvPr id="16" name="Text Box 14">
                <a:extLst>
                  <a:ext uri="{FF2B5EF4-FFF2-40B4-BE49-F238E27FC236}">
                    <a16:creationId xmlns:a16="http://schemas.microsoft.com/office/drawing/2014/main" id="{396A6534-7CCA-0344-A3BF-5C59B73E0B1C}"/>
                  </a:ext>
                </a:extLst>
              </p:cNvPr>
              <p:cNvSpPr txBox="1">
                <a:spLocks noChangeArrowheads="1"/>
              </p:cNvSpPr>
              <p:nvPr/>
            </p:nvSpPr>
            <p:spPr bwMode="auto">
              <a:xfrm>
                <a:off x="3830394" y="5621894"/>
                <a:ext cx="69762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37931725" indent="-37474525">
                  <a:defRPr sz="2400" i="1">
                    <a:solidFill>
                      <a:schemeClr val="tx1"/>
                    </a:solidFill>
                    <a:latin typeface="Arial" charset="0"/>
                    <a:ea typeface="ＭＳ Ｐゴシック" charset="0"/>
                  </a:defRPr>
                </a:lvl2pPr>
                <a:lvl3pPr>
                  <a:defRPr sz="2400" i="1">
                    <a:solidFill>
                      <a:schemeClr val="tx1"/>
                    </a:solidFill>
                    <a:latin typeface="Arial" charset="0"/>
                    <a:ea typeface="ＭＳ Ｐゴシック" charset="0"/>
                  </a:defRPr>
                </a:lvl3pPr>
                <a:lvl4pPr>
                  <a:defRPr sz="2400" i="1">
                    <a:solidFill>
                      <a:schemeClr val="tx1"/>
                    </a:solidFill>
                    <a:latin typeface="Arial" charset="0"/>
                    <a:ea typeface="ＭＳ Ｐゴシック" charset="0"/>
                  </a:defRPr>
                </a:lvl4pPr>
                <a:lvl5pPr>
                  <a:defRPr sz="2400" i="1">
                    <a:solidFill>
                      <a:schemeClr val="tx1"/>
                    </a:solidFill>
                    <a:latin typeface="Arial" charset="0"/>
                    <a:ea typeface="ＭＳ Ｐゴシック" charset="0"/>
                  </a:defRPr>
                </a:lvl5pPr>
                <a:lvl6pPr marL="457200" eaLnBrk="0" fontAlgn="base" hangingPunct="0">
                  <a:spcBef>
                    <a:spcPct val="0"/>
                  </a:spcBef>
                  <a:spcAft>
                    <a:spcPct val="0"/>
                  </a:spcAft>
                  <a:defRPr sz="2400" i="1">
                    <a:solidFill>
                      <a:schemeClr val="tx1"/>
                    </a:solidFill>
                    <a:latin typeface="Arial" charset="0"/>
                    <a:ea typeface="ＭＳ Ｐゴシック" charset="0"/>
                  </a:defRPr>
                </a:lvl6pPr>
                <a:lvl7pPr marL="914400" eaLnBrk="0" fontAlgn="base" hangingPunct="0">
                  <a:spcBef>
                    <a:spcPct val="0"/>
                  </a:spcBef>
                  <a:spcAft>
                    <a:spcPct val="0"/>
                  </a:spcAft>
                  <a:defRPr sz="2400" i="1">
                    <a:solidFill>
                      <a:schemeClr val="tx1"/>
                    </a:solidFill>
                    <a:latin typeface="Arial" charset="0"/>
                    <a:ea typeface="ＭＳ Ｐゴシック" charset="0"/>
                  </a:defRPr>
                </a:lvl7pPr>
                <a:lvl8pPr marL="1371600" eaLnBrk="0" fontAlgn="base" hangingPunct="0">
                  <a:spcBef>
                    <a:spcPct val="0"/>
                  </a:spcBef>
                  <a:spcAft>
                    <a:spcPct val="0"/>
                  </a:spcAft>
                  <a:defRPr sz="2400" i="1">
                    <a:solidFill>
                      <a:schemeClr val="tx1"/>
                    </a:solidFill>
                    <a:latin typeface="Arial" charset="0"/>
                    <a:ea typeface="ＭＳ Ｐゴシック" charset="0"/>
                  </a:defRPr>
                </a:lvl8pPr>
                <a:lvl9pPr marL="1828800" eaLnBrk="0" fontAlgn="base" hangingPunct="0">
                  <a:spcBef>
                    <a:spcPct val="0"/>
                  </a:spcBef>
                  <a:spcAft>
                    <a:spcPct val="0"/>
                  </a:spcAft>
                  <a:defRPr sz="2400" i="1">
                    <a:solidFill>
                      <a:schemeClr val="tx1"/>
                    </a:solidFill>
                    <a:latin typeface="Arial" charset="0"/>
                    <a:ea typeface="ＭＳ Ｐゴシック" charset="0"/>
                  </a:defRPr>
                </a:lvl9pPr>
              </a:lstStyle>
              <a:p>
                <a:pPr algn="ctr" eaLnBrk="1" hangingPunct="1">
                  <a:spcBef>
                    <a:spcPct val="20000"/>
                  </a:spcBef>
                </a:pPr>
                <a:r>
                  <a:rPr kumimoji="1" lang="en-US" altLang="ja-JP" sz="1800" i="0">
                    <a:latin typeface="+mn-lt"/>
                  </a:rPr>
                  <a:t>Peter</a:t>
                </a:r>
              </a:p>
            </p:txBody>
          </p:sp>
          <p:sp>
            <p:nvSpPr>
              <p:cNvPr id="17" name="Text Box 15">
                <a:extLst>
                  <a:ext uri="{FF2B5EF4-FFF2-40B4-BE49-F238E27FC236}">
                    <a16:creationId xmlns:a16="http://schemas.microsoft.com/office/drawing/2014/main" id="{2E4C079D-2A81-A845-BF7B-4F8FB445FB99}"/>
                  </a:ext>
                </a:extLst>
              </p:cNvPr>
              <p:cNvSpPr txBox="1">
                <a:spLocks noChangeArrowheads="1"/>
              </p:cNvSpPr>
              <p:nvPr/>
            </p:nvSpPr>
            <p:spPr bwMode="auto">
              <a:xfrm>
                <a:off x="4820479" y="5621894"/>
                <a:ext cx="58753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37931725" indent="-37474525">
                  <a:defRPr sz="2400" i="1">
                    <a:solidFill>
                      <a:schemeClr val="tx1"/>
                    </a:solidFill>
                    <a:latin typeface="Arial" charset="0"/>
                    <a:ea typeface="ＭＳ Ｐゴシック" charset="0"/>
                  </a:defRPr>
                </a:lvl2pPr>
                <a:lvl3pPr>
                  <a:defRPr sz="2400" i="1">
                    <a:solidFill>
                      <a:schemeClr val="tx1"/>
                    </a:solidFill>
                    <a:latin typeface="Arial" charset="0"/>
                    <a:ea typeface="ＭＳ Ｐゴシック" charset="0"/>
                  </a:defRPr>
                </a:lvl3pPr>
                <a:lvl4pPr>
                  <a:defRPr sz="2400" i="1">
                    <a:solidFill>
                      <a:schemeClr val="tx1"/>
                    </a:solidFill>
                    <a:latin typeface="Arial" charset="0"/>
                    <a:ea typeface="ＭＳ Ｐゴシック" charset="0"/>
                  </a:defRPr>
                </a:lvl4pPr>
                <a:lvl5pPr>
                  <a:defRPr sz="2400" i="1">
                    <a:solidFill>
                      <a:schemeClr val="tx1"/>
                    </a:solidFill>
                    <a:latin typeface="Arial" charset="0"/>
                    <a:ea typeface="ＭＳ Ｐゴシック" charset="0"/>
                  </a:defRPr>
                </a:lvl5pPr>
                <a:lvl6pPr marL="457200" eaLnBrk="0" fontAlgn="base" hangingPunct="0">
                  <a:spcBef>
                    <a:spcPct val="0"/>
                  </a:spcBef>
                  <a:spcAft>
                    <a:spcPct val="0"/>
                  </a:spcAft>
                  <a:defRPr sz="2400" i="1">
                    <a:solidFill>
                      <a:schemeClr val="tx1"/>
                    </a:solidFill>
                    <a:latin typeface="Arial" charset="0"/>
                    <a:ea typeface="ＭＳ Ｐゴシック" charset="0"/>
                  </a:defRPr>
                </a:lvl6pPr>
                <a:lvl7pPr marL="914400" eaLnBrk="0" fontAlgn="base" hangingPunct="0">
                  <a:spcBef>
                    <a:spcPct val="0"/>
                  </a:spcBef>
                  <a:spcAft>
                    <a:spcPct val="0"/>
                  </a:spcAft>
                  <a:defRPr sz="2400" i="1">
                    <a:solidFill>
                      <a:schemeClr val="tx1"/>
                    </a:solidFill>
                    <a:latin typeface="Arial" charset="0"/>
                    <a:ea typeface="ＭＳ Ｐゴシック" charset="0"/>
                  </a:defRPr>
                </a:lvl7pPr>
                <a:lvl8pPr marL="1371600" eaLnBrk="0" fontAlgn="base" hangingPunct="0">
                  <a:spcBef>
                    <a:spcPct val="0"/>
                  </a:spcBef>
                  <a:spcAft>
                    <a:spcPct val="0"/>
                  </a:spcAft>
                  <a:defRPr sz="2400" i="1">
                    <a:solidFill>
                      <a:schemeClr val="tx1"/>
                    </a:solidFill>
                    <a:latin typeface="Arial" charset="0"/>
                    <a:ea typeface="ＭＳ Ｐゴシック" charset="0"/>
                  </a:defRPr>
                </a:lvl8pPr>
                <a:lvl9pPr marL="1828800" eaLnBrk="0" fontAlgn="base" hangingPunct="0">
                  <a:spcBef>
                    <a:spcPct val="0"/>
                  </a:spcBef>
                  <a:spcAft>
                    <a:spcPct val="0"/>
                  </a:spcAft>
                  <a:defRPr sz="2400" i="1">
                    <a:solidFill>
                      <a:schemeClr val="tx1"/>
                    </a:solidFill>
                    <a:latin typeface="Arial" charset="0"/>
                    <a:ea typeface="ＭＳ Ｐゴシック" charset="0"/>
                  </a:defRPr>
                </a:lvl9pPr>
              </a:lstStyle>
              <a:p>
                <a:pPr algn="ctr" eaLnBrk="1" hangingPunct="1">
                  <a:spcBef>
                    <a:spcPct val="20000"/>
                  </a:spcBef>
                </a:pPr>
                <a:r>
                  <a:rPr kumimoji="1" lang="en-US" altLang="ja-JP" sz="1800" i="0">
                    <a:latin typeface="+mn-lt"/>
                  </a:rPr>
                  <a:t>Zara</a:t>
                </a:r>
              </a:p>
            </p:txBody>
          </p:sp>
          <p:sp>
            <p:nvSpPr>
              <p:cNvPr id="18" name="Text Box 16">
                <a:extLst>
                  <a:ext uri="{FF2B5EF4-FFF2-40B4-BE49-F238E27FC236}">
                    <a16:creationId xmlns:a16="http://schemas.microsoft.com/office/drawing/2014/main" id="{6CD66E36-3CD2-4546-AB8A-6296E88F24E0}"/>
                  </a:ext>
                </a:extLst>
              </p:cNvPr>
              <p:cNvSpPr txBox="1">
                <a:spLocks noChangeArrowheads="1"/>
              </p:cNvSpPr>
              <p:nvPr/>
            </p:nvSpPr>
            <p:spPr bwMode="auto">
              <a:xfrm>
                <a:off x="5638842" y="5621894"/>
                <a:ext cx="9669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37931725" indent="-37474525">
                  <a:defRPr sz="2400" i="1">
                    <a:solidFill>
                      <a:schemeClr val="tx1"/>
                    </a:solidFill>
                    <a:latin typeface="Arial" charset="0"/>
                    <a:ea typeface="ＭＳ Ｐゴシック" charset="0"/>
                  </a:defRPr>
                </a:lvl2pPr>
                <a:lvl3pPr>
                  <a:defRPr sz="2400" i="1">
                    <a:solidFill>
                      <a:schemeClr val="tx1"/>
                    </a:solidFill>
                    <a:latin typeface="Arial" charset="0"/>
                    <a:ea typeface="ＭＳ Ｐゴシック" charset="0"/>
                  </a:defRPr>
                </a:lvl3pPr>
                <a:lvl4pPr>
                  <a:defRPr sz="2400" i="1">
                    <a:solidFill>
                      <a:schemeClr val="tx1"/>
                    </a:solidFill>
                    <a:latin typeface="Arial" charset="0"/>
                    <a:ea typeface="ＭＳ Ｐゴシック" charset="0"/>
                  </a:defRPr>
                </a:lvl4pPr>
                <a:lvl5pPr>
                  <a:defRPr sz="2400" i="1">
                    <a:solidFill>
                      <a:schemeClr val="tx1"/>
                    </a:solidFill>
                    <a:latin typeface="Arial" charset="0"/>
                    <a:ea typeface="ＭＳ Ｐゴシック" charset="0"/>
                  </a:defRPr>
                </a:lvl5pPr>
                <a:lvl6pPr marL="457200" eaLnBrk="0" fontAlgn="base" hangingPunct="0">
                  <a:spcBef>
                    <a:spcPct val="0"/>
                  </a:spcBef>
                  <a:spcAft>
                    <a:spcPct val="0"/>
                  </a:spcAft>
                  <a:defRPr sz="2400" i="1">
                    <a:solidFill>
                      <a:schemeClr val="tx1"/>
                    </a:solidFill>
                    <a:latin typeface="Arial" charset="0"/>
                    <a:ea typeface="ＭＳ Ｐゴシック" charset="0"/>
                  </a:defRPr>
                </a:lvl6pPr>
                <a:lvl7pPr marL="914400" eaLnBrk="0" fontAlgn="base" hangingPunct="0">
                  <a:spcBef>
                    <a:spcPct val="0"/>
                  </a:spcBef>
                  <a:spcAft>
                    <a:spcPct val="0"/>
                  </a:spcAft>
                  <a:defRPr sz="2400" i="1">
                    <a:solidFill>
                      <a:schemeClr val="tx1"/>
                    </a:solidFill>
                    <a:latin typeface="Arial" charset="0"/>
                    <a:ea typeface="ＭＳ Ｐゴシック" charset="0"/>
                  </a:defRPr>
                </a:lvl7pPr>
                <a:lvl8pPr marL="1371600" eaLnBrk="0" fontAlgn="base" hangingPunct="0">
                  <a:spcBef>
                    <a:spcPct val="0"/>
                  </a:spcBef>
                  <a:spcAft>
                    <a:spcPct val="0"/>
                  </a:spcAft>
                  <a:defRPr sz="2400" i="1">
                    <a:solidFill>
                      <a:schemeClr val="tx1"/>
                    </a:solidFill>
                    <a:latin typeface="Arial" charset="0"/>
                    <a:ea typeface="ＭＳ Ｐゴシック" charset="0"/>
                  </a:defRPr>
                </a:lvl8pPr>
                <a:lvl9pPr marL="1828800" eaLnBrk="0" fontAlgn="base" hangingPunct="0">
                  <a:spcBef>
                    <a:spcPct val="0"/>
                  </a:spcBef>
                  <a:spcAft>
                    <a:spcPct val="0"/>
                  </a:spcAft>
                  <a:defRPr sz="2400" i="1">
                    <a:solidFill>
                      <a:schemeClr val="tx1"/>
                    </a:solidFill>
                    <a:latin typeface="Arial" charset="0"/>
                    <a:ea typeface="ＭＳ Ｐゴシック" charset="0"/>
                  </a:defRPr>
                </a:lvl9pPr>
              </a:lstStyle>
              <a:p>
                <a:pPr algn="ctr" eaLnBrk="1" hangingPunct="1">
                  <a:spcBef>
                    <a:spcPct val="20000"/>
                  </a:spcBef>
                </a:pPr>
                <a:r>
                  <a:rPr kumimoji="1" lang="en-US" altLang="ja-JP" sz="1800" i="0">
                    <a:latin typeface="+mn-lt"/>
                  </a:rPr>
                  <a:t>Beatrice</a:t>
                </a:r>
              </a:p>
            </p:txBody>
          </p:sp>
          <p:sp>
            <p:nvSpPr>
              <p:cNvPr id="19" name="Text Box 17">
                <a:extLst>
                  <a:ext uri="{FF2B5EF4-FFF2-40B4-BE49-F238E27FC236}">
                    <a16:creationId xmlns:a16="http://schemas.microsoft.com/office/drawing/2014/main" id="{6A4EDC46-27A9-0149-9A27-47918213FA88}"/>
                  </a:ext>
                </a:extLst>
              </p:cNvPr>
              <p:cNvSpPr txBox="1">
                <a:spLocks noChangeArrowheads="1"/>
              </p:cNvSpPr>
              <p:nvPr/>
            </p:nvSpPr>
            <p:spPr bwMode="auto">
              <a:xfrm>
                <a:off x="6646430" y="5621894"/>
                <a:ext cx="96788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37931725" indent="-37474525">
                  <a:defRPr sz="2400" i="1">
                    <a:solidFill>
                      <a:schemeClr val="tx1"/>
                    </a:solidFill>
                    <a:latin typeface="Arial" charset="0"/>
                    <a:ea typeface="ＭＳ Ｐゴシック" charset="0"/>
                  </a:defRPr>
                </a:lvl2pPr>
                <a:lvl3pPr>
                  <a:defRPr sz="2400" i="1">
                    <a:solidFill>
                      <a:schemeClr val="tx1"/>
                    </a:solidFill>
                    <a:latin typeface="Arial" charset="0"/>
                    <a:ea typeface="ＭＳ Ｐゴシック" charset="0"/>
                  </a:defRPr>
                </a:lvl3pPr>
                <a:lvl4pPr>
                  <a:defRPr sz="2400" i="1">
                    <a:solidFill>
                      <a:schemeClr val="tx1"/>
                    </a:solidFill>
                    <a:latin typeface="Arial" charset="0"/>
                    <a:ea typeface="ＭＳ Ｐゴシック" charset="0"/>
                  </a:defRPr>
                </a:lvl4pPr>
                <a:lvl5pPr>
                  <a:defRPr sz="2400" i="1">
                    <a:solidFill>
                      <a:schemeClr val="tx1"/>
                    </a:solidFill>
                    <a:latin typeface="Arial" charset="0"/>
                    <a:ea typeface="ＭＳ Ｐゴシック" charset="0"/>
                  </a:defRPr>
                </a:lvl5pPr>
                <a:lvl6pPr marL="457200" eaLnBrk="0" fontAlgn="base" hangingPunct="0">
                  <a:spcBef>
                    <a:spcPct val="0"/>
                  </a:spcBef>
                  <a:spcAft>
                    <a:spcPct val="0"/>
                  </a:spcAft>
                  <a:defRPr sz="2400" i="1">
                    <a:solidFill>
                      <a:schemeClr val="tx1"/>
                    </a:solidFill>
                    <a:latin typeface="Arial" charset="0"/>
                    <a:ea typeface="ＭＳ Ｐゴシック" charset="0"/>
                  </a:defRPr>
                </a:lvl6pPr>
                <a:lvl7pPr marL="914400" eaLnBrk="0" fontAlgn="base" hangingPunct="0">
                  <a:spcBef>
                    <a:spcPct val="0"/>
                  </a:spcBef>
                  <a:spcAft>
                    <a:spcPct val="0"/>
                  </a:spcAft>
                  <a:defRPr sz="2400" i="1">
                    <a:solidFill>
                      <a:schemeClr val="tx1"/>
                    </a:solidFill>
                    <a:latin typeface="Arial" charset="0"/>
                    <a:ea typeface="ＭＳ Ｐゴシック" charset="0"/>
                  </a:defRPr>
                </a:lvl7pPr>
                <a:lvl8pPr marL="1371600" eaLnBrk="0" fontAlgn="base" hangingPunct="0">
                  <a:spcBef>
                    <a:spcPct val="0"/>
                  </a:spcBef>
                  <a:spcAft>
                    <a:spcPct val="0"/>
                  </a:spcAft>
                  <a:defRPr sz="2400" i="1">
                    <a:solidFill>
                      <a:schemeClr val="tx1"/>
                    </a:solidFill>
                    <a:latin typeface="Arial" charset="0"/>
                    <a:ea typeface="ＭＳ Ｐゴシック" charset="0"/>
                  </a:defRPr>
                </a:lvl8pPr>
                <a:lvl9pPr marL="1828800" eaLnBrk="0" fontAlgn="base" hangingPunct="0">
                  <a:spcBef>
                    <a:spcPct val="0"/>
                  </a:spcBef>
                  <a:spcAft>
                    <a:spcPct val="0"/>
                  </a:spcAft>
                  <a:defRPr sz="2400" i="1">
                    <a:solidFill>
                      <a:schemeClr val="tx1"/>
                    </a:solidFill>
                    <a:latin typeface="Arial" charset="0"/>
                    <a:ea typeface="ＭＳ Ｐゴシック" charset="0"/>
                  </a:defRPr>
                </a:lvl9pPr>
              </a:lstStyle>
              <a:p>
                <a:pPr algn="ctr" eaLnBrk="1" hangingPunct="1">
                  <a:spcBef>
                    <a:spcPct val="20000"/>
                  </a:spcBef>
                </a:pPr>
                <a:r>
                  <a:rPr kumimoji="1" lang="en-US" altLang="ja-JP" sz="1800" i="0">
                    <a:latin typeface="+mn-lt"/>
                  </a:rPr>
                  <a:t>Eugenie</a:t>
                </a:r>
              </a:p>
            </p:txBody>
          </p:sp>
          <p:sp>
            <p:nvSpPr>
              <p:cNvPr id="20" name="Line 18">
                <a:extLst>
                  <a:ext uri="{FF2B5EF4-FFF2-40B4-BE49-F238E27FC236}">
                    <a16:creationId xmlns:a16="http://schemas.microsoft.com/office/drawing/2014/main" id="{ACFE9E73-79C9-BE43-8452-1E6CF03FD44D}"/>
                  </a:ext>
                </a:extLst>
              </p:cNvPr>
              <p:cNvSpPr>
                <a:spLocks noChangeShapeType="1"/>
              </p:cNvSpPr>
              <p:nvPr/>
            </p:nvSpPr>
            <p:spPr bwMode="auto">
              <a:xfrm flipH="1">
                <a:off x="3852182" y="2742169"/>
                <a:ext cx="649288" cy="576263"/>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de-DE"/>
              </a:p>
            </p:txBody>
          </p:sp>
          <p:sp>
            <p:nvSpPr>
              <p:cNvPr id="21" name="Line 19">
                <a:extLst>
                  <a:ext uri="{FF2B5EF4-FFF2-40B4-BE49-F238E27FC236}">
                    <a16:creationId xmlns:a16="http://schemas.microsoft.com/office/drawing/2014/main" id="{4908CEE4-CAFA-6D4B-A0A4-AF4F7AD7C4C4}"/>
                  </a:ext>
                </a:extLst>
              </p:cNvPr>
              <p:cNvSpPr>
                <a:spLocks noChangeShapeType="1"/>
              </p:cNvSpPr>
              <p:nvPr/>
            </p:nvSpPr>
            <p:spPr bwMode="auto">
              <a:xfrm>
                <a:off x="4501470" y="2742169"/>
                <a:ext cx="2159000" cy="576263"/>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de-DE"/>
              </a:p>
            </p:txBody>
          </p:sp>
          <p:sp>
            <p:nvSpPr>
              <p:cNvPr id="22" name="Line 20">
                <a:extLst>
                  <a:ext uri="{FF2B5EF4-FFF2-40B4-BE49-F238E27FC236}">
                    <a16:creationId xmlns:a16="http://schemas.microsoft.com/office/drawing/2014/main" id="{FEA11332-A54E-5044-A321-DADDF3A8A64F}"/>
                  </a:ext>
                </a:extLst>
              </p:cNvPr>
              <p:cNvSpPr>
                <a:spLocks noChangeShapeType="1"/>
              </p:cNvSpPr>
              <p:nvPr/>
            </p:nvSpPr>
            <p:spPr bwMode="auto">
              <a:xfrm>
                <a:off x="2124982" y="3677207"/>
                <a:ext cx="0" cy="792162"/>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de-DE"/>
              </a:p>
            </p:txBody>
          </p:sp>
          <p:sp>
            <p:nvSpPr>
              <p:cNvPr id="23" name="Line 21">
                <a:extLst>
                  <a:ext uri="{FF2B5EF4-FFF2-40B4-BE49-F238E27FC236}">
                    <a16:creationId xmlns:a16="http://schemas.microsoft.com/office/drawing/2014/main" id="{95EA8209-281C-7140-9482-2D6CC7733B68}"/>
                  </a:ext>
                </a:extLst>
              </p:cNvPr>
              <p:cNvSpPr>
                <a:spLocks noChangeShapeType="1"/>
              </p:cNvSpPr>
              <p:nvPr/>
            </p:nvSpPr>
            <p:spPr bwMode="auto">
              <a:xfrm flipH="1">
                <a:off x="3133045" y="3677207"/>
                <a:ext cx="1295400" cy="792162"/>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de-DE"/>
              </a:p>
            </p:txBody>
          </p:sp>
          <p:sp>
            <p:nvSpPr>
              <p:cNvPr id="24" name="Line 22">
                <a:extLst>
                  <a:ext uri="{FF2B5EF4-FFF2-40B4-BE49-F238E27FC236}">
                    <a16:creationId xmlns:a16="http://schemas.microsoft.com/office/drawing/2014/main" id="{81E4013F-25C9-1243-80F3-B23F88495075}"/>
                  </a:ext>
                </a:extLst>
              </p:cNvPr>
              <p:cNvSpPr>
                <a:spLocks noChangeShapeType="1"/>
              </p:cNvSpPr>
              <p:nvPr/>
            </p:nvSpPr>
            <p:spPr bwMode="auto">
              <a:xfrm flipH="1">
                <a:off x="4212545" y="3677207"/>
                <a:ext cx="215900" cy="792162"/>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de-DE"/>
              </a:p>
            </p:txBody>
          </p:sp>
          <p:sp>
            <p:nvSpPr>
              <p:cNvPr id="25" name="Line 23">
                <a:extLst>
                  <a:ext uri="{FF2B5EF4-FFF2-40B4-BE49-F238E27FC236}">
                    <a16:creationId xmlns:a16="http://schemas.microsoft.com/office/drawing/2014/main" id="{876D6D56-0372-1F4F-A9F8-9D1589E7B765}"/>
                  </a:ext>
                </a:extLst>
              </p:cNvPr>
              <p:cNvSpPr>
                <a:spLocks noChangeShapeType="1"/>
              </p:cNvSpPr>
              <p:nvPr/>
            </p:nvSpPr>
            <p:spPr bwMode="auto">
              <a:xfrm>
                <a:off x="4428445" y="3677207"/>
                <a:ext cx="1439862" cy="792162"/>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de-DE"/>
              </a:p>
            </p:txBody>
          </p:sp>
          <p:sp>
            <p:nvSpPr>
              <p:cNvPr id="26" name="Line 24">
                <a:extLst>
                  <a:ext uri="{FF2B5EF4-FFF2-40B4-BE49-F238E27FC236}">
                    <a16:creationId xmlns:a16="http://schemas.microsoft.com/office/drawing/2014/main" id="{2E83BBE5-19BF-A245-B5C9-A2C702D0FFC7}"/>
                  </a:ext>
                </a:extLst>
              </p:cNvPr>
              <p:cNvSpPr>
                <a:spLocks noChangeShapeType="1"/>
              </p:cNvSpPr>
              <p:nvPr/>
            </p:nvSpPr>
            <p:spPr bwMode="auto">
              <a:xfrm>
                <a:off x="4428445" y="3677207"/>
                <a:ext cx="3529012" cy="720725"/>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de-DE"/>
              </a:p>
            </p:txBody>
          </p:sp>
          <p:sp>
            <p:nvSpPr>
              <p:cNvPr id="27" name="Line 25">
                <a:extLst>
                  <a:ext uri="{FF2B5EF4-FFF2-40B4-BE49-F238E27FC236}">
                    <a16:creationId xmlns:a16="http://schemas.microsoft.com/office/drawing/2014/main" id="{E42134FE-31C5-0449-9D53-9423EEC66A27}"/>
                  </a:ext>
                </a:extLst>
              </p:cNvPr>
              <p:cNvSpPr>
                <a:spLocks noChangeShapeType="1"/>
              </p:cNvSpPr>
              <p:nvPr/>
            </p:nvSpPr>
            <p:spPr bwMode="auto">
              <a:xfrm flipH="1">
                <a:off x="1764620" y="4829732"/>
                <a:ext cx="792162" cy="792162"/>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de-DE"/>
              </a:p>
            </p:txBody>
          </p:sp>
          <p:sp>
            <p:nvSpPr>
              <p:cNvPr id="28" name="Line 26">
                <a:extLst>
                  <a:ext uri="{FF2B5EF4-FFF2-40B4-BE49-F238E27FC236}">
                    <a16:creationId xmlns:a16="http://schemas.microsoft.com/office/drawing/2014/main" id="{3E4433CD-2C02-D947-982F-EDF71DBB0422}"/>
                  </a:ext>
                </a:extLst>
              </p:cNvPr>
              <p:cNvSpPr>
                <a:spLocks noChangeShapeType="1"/>
              </p:cNvSpPr>
              <p:nvPr/>
            </p:nvSpPr>
            <p:spPr bwMode="auto">
              <a:xfrm>
                <a:off x="2556782" y="4829732"/>
                <a:ext cx="503238" cy="792162"/>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de-DE"/>
              </a:p>
            </p:txBody>
          </p:sp>
          <p:sp>
            <p:nvSpPr>
              <p:cNvPr id="29" name="Line 27">
                <a:extLst>
                  <a:ext uri="{FF2B5EF4-FFF2-40B4-BE49-F238E27FC236}">
                    <a16:creationId xmlns:a16="http://schemas.microsoft.com/office/drawing/2014/main" id="{E44CB592-ADD9-0E48-BF6E-FFF9B3F0C5EC}"/>
                  </a:ext>
                </a:extLst>
              </p:cNvPr>
              <p:cNvSpPr>
                <a:spLocks noChangeShapeType="1"/>
              </p:cNvSpPr>
              <p:nvPr/>
            </p:nvSpPr>
            <p:spPr bwMode="auto">
              <a:xfrm flipH="1">
                <a:off x="4141107" y="4829732"/>
                <a:ext cx="431800" cy="792162"/>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de-DE"/>
              </a:p>
            </p:txBody>
          </p:sp>
          <p:sp>
            <p:nvSpPr>
              <p:cNvPr id="30" name="Line 28">
                <a:extLst>
                  <a:ext uri="{FF2B5EF4-FFF2-40B4-BE49-F238E27FC236}">
                    <a16:creationId xmlns:a16="http://schemas.microsoft.com/office/drawing/2014/main" id="{F4E7C9E3-95A7-BC48-9403-2207689CE833}"/>
                  </a:ext>
                </a:extLst>
              </p:cNvPr>
              <p:cNvSpPr>
                <a:spLocks noChangeShapeType="1"/>
              </p:cNvSpPr>
              <p:nvPr/>
            </p:nvSpPr>
            <p:spPr bwMode="auto">
              <a:xfrm>
                <a:off x="4572907" y="4829732"/>
                <a:ext cx="504825" cy="792162"/>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de-DE"/>
              </a:p>
            </p:txBody>
          </p:sp>
          <p:sp>
            <p:nvSpPr>
              <p:cNvPr id="31" name="Line 29">
                <a:extLst>
                  <a:ext uri="{FF2B5EF4-FFF2-40B4-BE49-F238E27FC236}">
                    <a16:creationId xmlns:a16="http://schemas.microsoft.com/office/drawing/2014/main" id="{C66D1FE1-B649-4D44-85B7-799BF380F3A0}"/>
                  </a:ext>
                </a:extLst>
              </p:cNvPr>
              <p:cNvSpPr>
                <a:spLocks noChangeShapeType="1"/>
              </p:cNvSpPr>
              <p:nvPr/>
            </p:nvSpPr>
            <p:spPr bwMode="auto">
              <a:xfrm flipH="1">
                <a:off x="6085795" y="4829732"/>
                <a:ext cx="431800" cy="792162"/>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de-DE"/>
              </a:p>
            </p:txBody>
          </p:sp>
          <p:sp>
            <p:nvSpPr>
              <p:cNvPr id="32" name="Line 30">
                <a:extLst>
                  <a:ext uri="{FF2B5EF4-FFF2-40B4-BE49-F238E27FC236}">
                    <a16:creationId xmlns:a16="http://schemas.microsoft.com/office/drawing/2014/main" id="{C23450CD-F174-0A44-839C-FAEB58C35D69}"/>
                  </a:ext>
                </a:extLst>
              </p:cNvPr>
              <p:cNvSpPr>
                <a:spLocks noChangeShapeType="1"/>
              </p:cNvSpPr>
              <p:nvPr/>
            </p:nvSpPr>
            <p:spPr bwMode="auto">
              <a:xfrm>
                <a:off x="6517595" y="4829732"/>
                <a:ext cx="576262" cy="792162"/>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de-DE"/>
              </a:p>
            </p:txBody>
          </p:sp>
        </p:grpSp>
      </p:grpSp>
    </p:spTree>
    <p:extLst>
      <p:ext uri="{BB962C8B-B14F-4D97-AF65-F5344CB8AC3E}">
        <p14:creationId xmlns:p14="http://schemas.microsoft.com/office/powerpoint/2010/main" val="9587657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1923" name="Rectangle 2"/>
              <p:cNvSpPr>
                <a:spLocks noGrp="1" noChangeArrowheads="1"/>
              </p:cNvSpPr>
              <p:nvPr>
                <p:ph type="title"/>
              </p:nvPr>
            </p:nvSpPr>
            <p:spPr/>
            <p:txBody>
              <a:bodyPr>
                <a:normAutofit/>
              </a:bodyPr>
              <a:lstStyle/>
              <a:p>
                <a:r>
                  <a:rPr lang="en-US" altLang="ja-JP" dirty="0"/>
                  <a:t>Example: </a:t>
                </a:r>
                <a14:m>
                  <m:oMath xmlns:m="http://schemas.openxmlformats.org/officeDocument/2006/math">
                    <m:r>
                      <a:rPr lang="en-US" altLang="ja-JP" i="1" dirty="0" smtClean="0">
                        <a:latin typeface="Cambria Math" panose="02040503050406030204" pitchFamily="18" charset="0"/>
                      </a:rPr>
                      <m:t>𝐺𝑟𝑎𝑛𝑑𝑝𝑎𝑟𝑒𝑛𝑡</m:t>
                    </m:r>
                  </m:oMath>
                </a14:m>
                <a:endParaRPr lang="en-US" altLang="ja-JP" dirty="0"/>
              </a:p>
            </p:txBody>
          </p:sp>
        </mc:Choice>
        <mc:Fallback xmlns="">
          <p:sp>
            <p:nvSpPr>
              <p:cNvPr id="81923" name="Rectangle 2"/>
              <p:cNvSpPr>
                <a:spLocks noGrp="1" noRot="1" noChangeAspect="1" noMove="1" noResize="1" noEditPoints="1" noAdjustHandles="1" noChangeArrowheads="1" noChangeShapeType="1" noTextEdit="1"/>
              </p:cNvSpPr>
              <p:nvPr>
                <p:ph type="title"/>
              </p:nvPr>
            </p:nvSpPr>
            <p:spPr>
              <a:blipFill>
                <a:blip r:embed="rId3"/>
                <a:stretch>
                  <a:fillRect l="-1768" t="-4255" b="-21277"/>
                </a:stretch>
              </a:blipFill>
            </p:spPr>
            <p:txBody>
              <a:bodyPr/>
              <a:lstStyle/>
              <a:p>
                <a:r>
                  <a:rPr lang="en-GB">
                    <a:noFill/>
                  </a:rPr>
                  <a:t> </a:t>
                </a:r>
              </a:p>
            </p:txBody>
          </p:sp>
        </mc:Fallback>
      </mc:AlternateContent>
      <p:sp>
        <p:nvSpPr>
          <p:cNvPr id="81924" name="Rectangle 3"/>
          <p:cNvSpPr>
            <a:spLocks noGrp="1" noChangeArrowheads="1"/>
          </p:cNvSpPr>
          <p:nvPr>
            <p:ph idx="1"/>
          </p:nvPr>
        </p:nvSpPr>
        <p:spPr/>
        <p:txBody>
          <a:bodyPr>
            <a:normAutofit/>
          </a:bodyPr>
          <a:lstStyle/>
          <a:p>
            <a:r>
              <a:rPr lang="en-US" altLang="ja-JP" dirty="0">
                <a:solidFill>
                  <a:schemeClr val="accent1"/>
                </a:solidFill>
              </a:rPr>
              <a:t>Descriptions</a:t>
            </a:r>
            <a:r>
              <a:rPr lang="en-US" altLang="ja-JP" dirty="0"/>
              <a:t> </a:t>
            </a:r>
            <a:br>
              <a:rPr lang="en-US" altLang="ja-JP" dirty="0"/>
            </a:br>
            <a:r>
              <a:rPr lang="en-US" altLang="ja-JP" dirty="0"/>
              <a:t>include facts like</a:t>
            </a:r>
          </a:p>
          <a:p>
            <a:endParaRPr lang="en-US" altLang="ja-JP" dirty="0"/>
          </a:p>
          <a:p>
            <a:r>
              <a:rPr lang="en-US" altLang="ja-JP" dirty="0"/>
              <a:t>Sentences in </a:t>
            </a:r>
            <a:r>
              <a:rPr lang="en-US" altLang="ja-JP" dirty="0">
                <a:solidFill>
                  <a:schemeClr val="accent1"/>
                </a:solidFill>
              </a:rPr>
              <a:t>Classifications</a:t>
            </a:r>
            <a:r>
              <a:rPr lang="en-US" altLang="ja-JP" dirty="0"/>
              <a:t> depend on the target concept being learned </a:t>
            </a:r>
          </a:p>
          <a:p>
            <a:pPr lvl="1"/>
            <a:r>
              <a:rPr lang="en-US" altLang="ja-JP" dirty="0"/>
              <a:t>In the example: 12 positive, 388 negative</a:t>
            </a:r>
          </a:p>
          <a:p>
            <a:pPr lvl="2"/>
            <a:endParaRPr lang="en-US" altLang="ja-JP" dirty="0"/>
          </a:p>
          <a:p>
            <a:r>
              <a:rPr lang="en-US" altLang="ja-JP" dirty="0"/>
              <a:t>Goal: find a set of sentences for </a:t>
            </a:r>
            <a:r>
              <a:rPr lang="en-US" altLang="ja-JP" dirty="0">
                <a:solidFill>
                  <a:schemeClr val="accent1"/>
                </a:solidFill>
              </a:rPr>
              <a:t>Hypothesis</a:t>
            </a:r>
            <a:r>
              <a:rPr lang="en-US" altLang="ja-JP" dirty="0"/>
              <a:t> such that the entailment constraint is satisfied</a:t>
            </a:r>
          </a:p>
          <a:p>
            <a:pPr lvl="1"/>
            <a:r>
              <a:rPr lang="en-US" altLang="ja-JP" dirty="0"/>
              <a:t>E.g., without background knowledge, hypothesis is:</a:t>
            </a:r>
          </a:p>
        </p:txBody>
      </p:sp>
      <p:sp>
        <p:nvSpPr>
          <p:cNvPr id="2" name="Date Placeholder 1">
            <a:extLst>
              <a:ext uri="{FF2B5EF4-FFF2-40B4-BE49-F238E27FC236}">
                <a16:creationId xmlns:a16="http://schemas.microsoft.com/office/drawing/2014/main" id="{0E2AC269-1EE1-CC4D-8D54-5CBBC8BEBF5E}"/>
              </a:ext>
            </a:extLst>
          </p:cNvPr>
          <p:cNvSpPr>
            <a:spLocks noGrp="1"/>
          </p:cNvSpPr>
          <p:nvPr>
            <p:ph type="dt" sz="half" idx="2"/>
          </p:nvPr>
        </p:nvSpPr>
        <p:spPr/>
        <p:txBody>
          <a:bodyPr/>
          <a:lstStyle/>
          <a:p>
            <a:r>
              <a:rPr lang="en-GB"/>
              <a:t>Lifted Learning</a:t>
            </a:r>
            <a:endParaRPr lang="en-US" dirty="0"/>
          </a:p>
        </p:txBody>
      </p:sp>
      <p:sp>
        <p:nvSpPr>
          <p:cNvPr id="3" name="Footer Placeholder 2">
            <a:extLst>
              <a:ext uri="{FF2B5EF4-FFF2-40B4-BE49-F238E27FC236}">
                <a16:creationId xmlns:a16="http://schemas.microsoft.com/office/drawing/2014/main" id="{2885A149-3A50-FE48-BE7A-42BA8E084CE6}"/>
              </a:ext>
            </a:extLst>
          </p:cNvPr>
          <p:cNvSpPr>
            <a:spLocks noGrp="1"/>
          </p:cNvSpPr>
          <p:nvPr>
            <p:ph type="ftr" sz="quarter" idx="3"/>
          </p:nvPr>
        </p:nvSpPr>
        <p:spPr/>
        <p:txBody>
          <a:bodyPr/>
          <a:lstStyle/>
          <a:p>
            <a:r>
              <a:rPr lang="en-GB"/>
              <a:t>T. Braun - StaRAI</a:t>
            </a:r>
          </a:p>
        </p:txBody>
      </p:sp>
      <p:sp>
        <p:nvSpPr>
          <p:cNvPr id="8" name="Slide Number Placeholder 7">
            <a:extLst>
              <a:ext uri="{FF2B5EF4-FFF2-40B4-BE49-F238E27FC236}">
                <a16:creationId xmlns:a16="http://schemas.microsoft.com/office/drawing/2014/main" id="{941872A5-8BC7-684F-A1DD-AB2ACD3362B1}"/>
              </a:ext>
            </a:extLst>
          </p:cNvPr>
          <p:cNvSpPr>
            <a:spLocks noGrp="1"/>
          </p:cNvSpPr>
          <p:nvPr>
            <p:ph type="sldNum" sz="quarter" idx="4"/>
          </p:nvPr>
        </p:nvSpPr>
        <p:spPr/>
        <p:txBody>
          <a:bodyPr/>
          <a:lstStyle/>
          <a:p>
            <a:fld id="{67C9959E-8E6B-B04C-9955-EA096F41CA7A}" type="slidenum">
              <a:rPr lang="en-GB" smtClean="0"/>
              <a:t>46</a:t>
            </a:fld>
            <a:endParaRPr lang="en-GB"/>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261A5EF3-D2ED-DD40-8A8B-55BB5CFD950D}"/>
                  </a:ext>
                </a:extLst>
              </p:cNvPr>
              <p:cNvSpPr/>
              <p:nvPr/>
            </p:nvSpPr>
            <p:spPr>
              <a:xfrm>
                <a:off x="3193432" y="4702288"/>
                <a:ext cx="5797293" cy="1200329"/>
              </a:xfrm>
              <a:prstGeom prst="rect">
                <a:avLst/>
              </a:prstGeom>
            </p:spPr>
            <p:txBody>
              <a:bodyPr wrap="none">
                <a:spAutoFit/>
              </a:bodyPr>
              <a:lstStyle/>
              <a:p>
                <a:pPr/>
                <a14:m>
                  <m:oMathPara xmlns:m="http://schemas.openxmlformats.org/officeDocument/2006/math">
                    <m:oMathParaPr>
                      <m:jc m:val="right"/>
                    </m:oMathParaPr>
                    <m:oMath xmlns:m="http://schemas.openxmlformats.org/officeDocument/2006/math">
                      <m:r>
                        <a:rPr lang="en-US" altLang="ja-JP" i="1" dirty="0">
                          <a:latin typeface="Cambria Math" panose="02040503050406030204" pitchFamily="18" charset="0"/>
                        </a:rPr>
                        <m:t>𝐺𝑟𝑎𝑛𝑑𝑝𝑎𝑟𝑒𝑛𝑡</m:t>
                      </m:r>
                      <m:d>
                        <m:dPr>
                          <m:ctrlPr>
                            <a:rPr lang="en-US" altLang="ja-JP" i="1" dirty="0">
                              <a:latin typeface="Cambria Math" panose="02040503050406030204" pitchFamily="18" charset="0"/>
                            </a:rPr>
                          </m:ctrlPr>
                        </m:dPr>
                        <m:e>
                          <m:r>
                            <a:rPr lang="de-DE" altLang="ja-JP" i="1" dirty="0">
                              <a:latin typeface="Cambria Math" panose="02040503050406030204" pitchFamily="18" charset="0"/>
                            </a:rPr>
                            <m:t>𝑥</m:t>
                          </m:r>
                          <m:r>
                            <a:rPr lang="de-DE" altLang="ja-JP" i="1" dirty="0">
                              <a:latin typeface="Cambria Math" panose="02040503050406030204" pitchFamily="18" charset="0"/>
                            </a:rPr>
                            <m:t>,</m:t>
                          </m:r>
                          <m:r>
                            <a:rPr lang="de-DE" altLang="ja-JP" i="1" dirty="0">
                              <a:latin typeface="Cambria Math" panose="02040503050406030204" pitchFamily="18" charset="0"/>
                            </a:rPr>
                            <m:t>𝑦</m:t>
                          </m:r>
                        </m:e>
                      </m:d>
                      <m:r>
                        <a:rPr lang="en-US" altLang="ja-JP" i="1" dirty="0">
                          <a:latin typeface="Cambria Math" panose="02040503050406030204" pitchFamily="18" charset="0"/>
                          <a:ea typeface="Cambria Math" panose="02040503050406030204" pitchFamily="18" charset="0"/>
                        </a:rPr>
                        <m:t>⇔</m:t>
                      </m:r>
                      <m:d>
                        <m:dPr>
                          <m:begChr m:val="["/>
                          <m:endChr m:val="]"/>
                          <m:ctrlPr>
                            <a:rPr lang="de-DE" altLang="ja-JP" i="1" dirty="0">
                              <a:latin typeface="Cambria Math" panose="02040503050406030204" pitchFamily="18" charset="0"/>
                              <a:ea typeface="Cambria Math" panose="02040503050406030204" pitchFamily="18" charset="0"/>
                            </a:rPr>
                          </m:ctrlPr>
                        </m:dPr>
                        <m:e>
                          <m:r>
                            <a:rPr lang="de-DE" altLang="ja-JP" i="1" dirty="0">
                              <a:latin typeface="Cambria Math" panose="02040503050406030204" pitchFamily="18" charset="0"/>
                              <a:ea typeface="Cambria Math" panose="02040503050406030204" pitchFamily="18" charset="0"/>
                            </a:rPr>
                            <m:t>∃</m:t>
                          </m:r>
                          <m:r>
                            <a:rPr lang="de-DE" altLang="ja-JP" i="1" dirty="0">
                              <a:latin typeface="Cambria Math" panose="02040503050406030204" pitchFamily="18" charset="0"/>
                              <a:ea typeface="Cambria Math" panose="02040503050406030204" pitchFamily="18" charset="0"/>
                            </a:rPr>
                            <m:t>𝑧</m:t>
                          </m:r>
                          <m:r>
                            <a:rPr lang="de-DE" altLang="ja-JP" i="1" dirty="0">
                              <a:latin typeface="Cambria Math" panose="02040503050406030204" pitchFamily="18" charset="0"/>
                              <a:ea typeface="Cambria Math" panose="02040503050406030204" pitchFamily="18" charset="0"/>
                            </a:rPr>
                            <m:t> </m:t>
                          </m:r>
                          <m:r>
                            <a:rPr lang="de-DE" altLang="ja-JP" i="1" dirty="0">
                              <a:latin typeface="Cambria Math" panose="02040503050406030204" pitchFamily="18" charset="0"/>
                              <a:ea typeface="Cambria Math" panose="02040503050406030204" pitchFamily="18" charset="0"/>
                            </a:rPr>
                            <m:t>𝑀𝑜𝑡h𝑒𝑟</m:t>
                          </m:r>
                          <m:d>
                            <m:dPr>
                              <m:ctrlPr>
                                <a:rPr lang="de-DE" altLang="ja-JP" i="1" dirty="0">
                                  <a:latin typeface="Cambria Math" panose="02040503050406030204" pitchFamily="18" charset="0"/>
                                  <a:ea typeface="Cambria Math" panose="02040503050406030204" pitchFamily="18" charset="0"/>
                                </a:rPr>
                              </m:ctrlPr>
                            </m:dPr>
                            <m:e>
                              <m:r>
                                <a:rPr lang="de-DE" altLang="ja-JP" i="1" dirty="0">
                                  <a:latin typeface="Cambria Math" panose="02040503050406030204" pitchFamily="18" charset="0"/>
                                  <a:ea typeface="Cambria Math" panose="02040503050406030204" pitchFamily="18" charset="0"/>
                                </a:rPr>
                                <m:t>𝑥</m:t>
                              </m:r>
                              <m:r>
                                <a:rPr lang="de-DE" altLang="ja-JP" i="1" dirty="0">
                                  <a:latin typeface="Cambria Math" panose="02040503050406030204" pitchFamily="18" charset="0"/>
                                  <a:ea typeface="Cambria Math" panose="02040503050406030204" pitchFamily="18" charset="0"/>
                                </a:rPr>
                                <m:t>,</m:t>
                              </m:r>
                              <m:r>
                                <a:rPr lang="de-DE" altLang="ja-JP" i="1" dirty="0">
                                  <a:latin typeface="Cambria Math" panose="02040503050406030204" pitchFamily="18" charset="0"/>
                                  <a:ea typeface="Cambria Math" panose="02040503050406030204" pitchFamily="18" charset="0"/>
                                </a:rPr>
                                <m:t>𝑧</m:t>
                              </m:r>
                            </m:e>
                          </m:d>
                          <m:r>
                            <a:rPr lang="de-DE" altLang="ja-JP" i="1" dirty="0">
                              <a:latin typeface="Cambria Math" panose="02040503050406030204" pitchFamily="18" charset="0"/>
                              <a:ea typeface="Cambria Math" panose="02040503050406030204" pitchFamily="18" charset="0"/>
                            </a:rPr>
                            <m:t>∧</m:t>
                          </m:r>
                          <m:r>
                            <a:rPr lang="de-DE" altLang="ja-JP" i="1" dirty="0">
                              <a:latin typeface="Cambria Math" panose="02040503050406030204" pitchFamily="18" charset="0"/>
                              <a:ea typeface="Cambria Math" panose="02040503050406030204" pitchFamily="18" charset="0"/>
                            </a:rPr>
                            <m:t>𝑀𝑜𝑡h𝑒𝑟</m:t>
                          </m:r>
                          <m:d>
                            <m:dPr>
                              <m:ctrlPr>
                                <a:rPr lang="de-DE" altLang="ja-JP" i="1" dirty="0">
                                  <a:latin typeface="Cambria Math" panose="02040503050406030204" pitchFamily="18" charset="0"/>
                                  <a:ea typeface="Cambria Math" panose="02040503050406030204" pitchFamily="18" charset="0"/>
                                </a:rPr>
                              </m:ctrlPr>
                            </m:dPr>
                            <m:e>
                              <m:r>
                                <a:rPr lang="de-DE" altLang="ja-JP" i="1" dirty="0">
                                  <a:latin typeface="Cambria Math" panose="02040503050406030204" pitchFamily="18" charset="0"/>
                                  <a:ea typeface="Cambria Math" panose="02040503050406030204" pitchFamily="18" charset="0"/>
                                </a:rPr>
                                <m:t>𝑧</m:t>
                              </m:r>
                              <m:r>
                                <a:rPr lang="de-DE" altLang="ja-JP" i="1" dirty="0">
                                  <a:latin typeface="Cambria Math" panose="02040503050406030204" pitchFamily="18" charset="0"/>
                                  <a:ea typeface="Cambria Math" panose="02040503050406030204" pitchFamily="18" charset="0"/>
                                </a:rPr>
                                <m:t>,</m:t>
                              </m:r>
                              <m:r>
                                <a:rPr lang="de-DE" altLang="ja-JP" i="1" dirty="0">
                                  <a:latin typeface="Cambria Math" panose="02040503050406030204" pitchFamily="18" charset="0"/>
                                  <a:ea typeface="Cambria Math" panose="02040503050406030204" pitchFamily="18" charset="0"/>
                                </a:rPr>
                                <m:t>𝑦</m:t>
                              </m:r>
                            </m:e>
                          </m:d>
                        </m:e>
                      </m:d>
                    </m:oMath>
                    <m:oMath xmlns:m="http://schemas.openxmlformats.org/officeDocument/2006/math">
                      <m:r>
                        <a:rPr lang="de-DE" altLang="ja-JP" i="1">
                          <a:latin typeface="Cambria Math" panose="02040503050406030204" pitchFamily="18" charset="0"/>
                          <a:ea typeface="Cambria Math" panose="02040503050406030204" pitchFamily="18" charset="0"/>
                        </a:rPr>
                        <m:t>∨</m:t>
                      </m:r>
                      <m:d>
                        <m:dPr>
                          <m:begChr m:val="["/>
                          <m:endChr m:val="]"/>
                          <m:ctrlPr>
                            <a:rPr lang="de-DE" altLang="ja-JP" i="1" dirty="0">
                              <a:latin typeface="Cambria Math" panose="02040503050406030204" pitchFamily="18" charset="0"/>
                              <a:ea typeface="Cambria Math" panose="02040503050406030204" pitchFamily="18" charset="0"/>
                            </a:rPr>
                          </m:ctrlPr>
                        </m:dPr>
                        <m:e>
                          <m:r>
                            <a:rPr lang="de-DE" altLang="ja-JP" i="1" dirty="0">
                              <a:latin typeface="Cambria Math" panose="02040503050406030204" pitchFamily="18" charset="0"/>
                              <a:ea typeface="Cambria Math" panose="02040503050406030204" pitchFamily="18" charset="0"/>
                            </a:rPr>
                            <m:t>∃</m:t>
                          </m:r>
                          <m:r>
                            <a:rPr lang="de-DE" altLang="ja-JP" i="1" dirty="0">
                              <a:latin typeface="Cambria Math" panose="02040503050406030204" pitchFamily="18" charset="0"/>
                              <a:ea typeface="Cambria Math" panose="02040503050406030204" pitchFamily="18" charset="0"/>
                            </a:rPr>
                            <m:t>𝑧</m:t>
                          </m:r>
                          <m:r>
                            <a:rPr lang="de-DE" altLang="ja-JP" i="1" dirty="0">
                              <a:latin typeface="Cambria Math" panose="02040503050406030204" pitchFamily="18" charset="0"/>
                              <a:ea typeface="Cambria Math" panose="02040503050406030204" pitchFamily="18" charset="0"/>
                            </a:rPr>
                            <m:t> </m:t>
                          </m:r>
                          <m:r>
                            <a:rPr lang="de-DE" altLang="ja-JP" i="1" dirty="0">
                              <a:latin typeface="Cambria Math" panose="02040503050406030204" pitchFamily="18" charset="0"/>
                              <a:ea typeface="Cambria Math" panose="02040503050406030204" pitchFamily="18" charset="0"/>
                            </a:rPr>
                            <m:t>𝑀𝑜𝑡h𝑒𝑟</m:t>
                          </m:r>
                          <m:d>
                            <m:dPr>
                              <m:ctrlPr>
                                <a:rPr lang="de-DE" altLang="ja-JP" i="1" dirty="0">
                                  <a:latin typeface="Cambria Math" panose="02040503050406030204" pitchFamily="18" charset="0"/>
                                  <a:ea typeface="Cambria Math" panose="02040503050406030204" pitchFamily="18" charset="0"/>
                                </a:rPr>
                              </m:ctrlPr>
                            </m:dPr>
                            <m:e>
                              <m:r>
                                <a:rPr lang="de-DE" altLang="ja-JP" i="1" dirty="0">
                                  <a:latin typeface="Cambria Math" panose="02040503050406030204" pitchFamily="18" charset="0"/>
                                  <a:ea typeface="Cambria Math" panose="02040503050406030204" pitchFamily="18" charset="0"/>
                                </a:rPr>
                                <m:t>𝑥</m:t>
                              </m:r>
                              <m:r>
                                <a:rPr lang="de-DE" altLang="ja-JP" i="1" dirty="0">
                                  <a:latin typeface="Cambria Math" panose="02040503050406030204" pitchFamily="18" charset="0"/>
                                  <a:ea typeface="Cambria Math" panose="02040503050406030204" pitchFamily="18" charset="0"/>
                                </a:rPr>
                                <m:t>,</m:t>
                              </m:r>
                              <m:r>
                                <a:rPr lang="de-DE" altLang="ja-JP" i="1" dirty="0">
                                  <a:latin typeface="Cambria Math" panose="02040503050406030204" pitchFamily="18" charset="0"/>
                                  <a:ea typeface="Cambria Math" panose="02040503050406030204" pitchFamily="18" charset="0"/>
                                </a:rPr>
                                <m:t>𝑧</m:t>
                              </m:r>
                            </m:e>
                          </m:d>
                          <m:r>
                            <a:rPr lang="de-DE" altLang="ja-JP" i="1" dirty="0">
                              <a:latin typeface="Cambria Math" panose="02040503050406030204" pitchFamily="18" charset="0"/>
                              <a:ea typeface="Cambria Math" panose="02040503050406030204" pitchFamily="18" charset="0"/>
                            </a:rPr>
                            <m:t>∧</m:t>
                          </m:r>
                          <m:r>
                            <a:rPr lang="de-DE" altLang="ja-JP" i="1" dirty="0">
                              <a:latin typeface="Cambria Math" panose="02040503050406030204" pitchFamily="18" charset="0"/>
                              <a:ea typeface="Cambria Math" panose="02040503050406030204" pitchFamily="18" charset="0"/>
                            </a:rPr>
                            <m:t>𝐹𝑎𝑡h𝑒𝑟</m:t>
                          </m:r>
                          <m:d>
                            <m:dPr>
                              <m:ctrlPr>
                                <a:rPr lang="de-DE" altLang="ja-JP" i="1" dirty="0">
                                  <a:latin typeface="Cambria Math" panose="02040503050406030204" pitchFamily="18" charset="0"/>
                                  <a:ea typeface="Cambria Math" panose="02040503050406030204" pitchFamily="18" charset="0"/>
                                </a:rPr>
                              </m:ctrlPr>
                            </m:dPr>
                            <m:e>
                              <m:r>
                                <a:rPr lang="de-DE" altLang="ja-JP" i="1" dirty="0">
                                  <a:latin typeface="Cambria Math" panose="02040503050406030204" pitchFamily="18" charset="0"/>
                                  <a:ea typeface="Cambria Math" panose="02040503050406030204" pitchFamily="18" charset="0"/>
                                </a:rPr>
                                <m:t>𝑧</m:t>
                              </m:r>
                              <m:r>
                                <a:rPr lang="de-DE" altLang="ja-JP" i="1" dirty="0">
                                  <a:latin typeface="Cambria Math" panose="02040503050406030204" pitchFamily="18" charset="0"/>
                                  <a:ea typeface="Cambria Math" panose="02040503050406030204" pitchFamily="18" charset="0"/>
                                </a:rPr>
                                <m:t>,</m:t>
                              </m:r>
                              <m:r>
                                <a:rPr lang="de-DE" altLang="ja-JP" i="1" dirty="0">
                                  <a:latin typeface="Cambria Math" panose="02040503050406030204" pitchFamily="18" charset="0"/>
                                  <a:ea typeface="Cambria Math" panose="02040503050406030204" pitchFamily="18" charset="0"/>
                                </a:rPr>
                                <m:t>𝑦</m:t>
                              </m:r>
                            </m:e>
                          </m:d>
                        </m:e>
                      </m:d>
                      <m:r>
                        <a:rPr lang="de-DE" altLang="ja-JP" i="1" dirty="0">
                          <a:latin typeface="Cambria Math" panose="02040503050406030204" pitchFamily="18" charset="0"/>
                          <a:ea typeface="Cambria Math" panose="02040503050406030204" pitchFamily="18" charset="0"/>
                        </a:rPr>
                        <m:t> </m:t>
                      </m:r>
                    </m:oMath>
                    <m:oMath xmlns:m="http://schemas.openxmlformats.org/officeDocument/2006/math">
                      <m:r>
                        <a:rPr lang="de-DE" altLang="ja-JP" i="1" dirty="0">
                          <a:latin typeface="Cambria Math" panose="02040503050406030204" pitchFamily="18" charset="0"/>
                          <a:ea typeface="Cambria Math" panose="02040503050406030204" pitchFamily="18" charset="0"/>
                        </a:rPr>
                        <m:t>∨</m:t>
                      </m:r>
                      <m:d>
                        <m:dPr>
                          <m:begChr m:val="["/>
                          <m:endChr m:val="]"/>
                          <m:ctrlPr>
                            <a:rPr lang="de-DE" altLang="ja-JP" i="1" dirty="0">
                              <a:latin typeface="Cambria Math" panose="02040503050406030204" pitchFamily="18" charset="0"/>
                              <a:ea typeface="Cambria Math" panose="02040503050406030204" pitchFamily="18" charset="0"/>
                            </a:rPr>
                          </m:ctrlPr>
                        </m:dPr>
                        <m:e>
                          <m:r>
                            <a:rPr lang="de-DE" altLang="ja-JP" i="1" dirty="0">
                              <a:latin typeface="Cambria Math" panose="02040503050406030204" pitchFamily="18" charset="0"/>
                              <a:ea typeface="Cambria Math" panose="02040503050406030204" pitchFamily="18" charset="0"/>
                            </a:rPr>
                            <m:t>∃</m:t>
                          </m:r>
                          <m:r>
                            <a:rPr lang="de-DE" altLang="ja-JP" i="1" dirty="0">
                              <a:latin typeface="Cambria Math" panose="02040503050406030204" pitchFamily="18" charset="0"/>
                              <a:ea typeface="Cambria Math" panose="02040503050406030204" pitchFamily="18" charset="0"/>
                            </a:rPr>
                            <m:t>𝑧</m:t>
                          </m:r>
                          <m:r>
                            <a:rPr lang="de-DE" altLang="ja-JP" i="1" dirty="0">
                              <a:latin typeface="Cambria Math" panose="02040503050406030204" pitchFamily="18" charset="0"/>
                              <a:ea typeface="Cambria Math" panose="02040503050406030204" pitchFamily="18" charset="0"/>
                            </a:rPr>
                            <m:t> </m:t>
                          </m:r>
                          <m:r>
                            <a:rPr lang="de-DE" altLang="ja-JP" i="1" dirty="0">
                              <a:latin typeface="Cambria Math" panose="02040503050406030204" pitchFamily="18" charset="0"/>
                              <a:ea typeface="Cambria Math" panose="02040503050406030204" pitchFamily="18" charset="0"/>
                            </a:rPr>
                            <m:t>𝐹𝑎𝑡h𝑒𝑟</m:t>
                          </m:r>
                          <m:d>
                            <m:dPr>
                              <m:ctrlPr>
                                <a:rPr lang="de-DE" altLang="ja-JP" i="1" dirty="0">
                                  <a:latin typeface="Cambria Math" panose="02040503050406030204" pitchFamily="18" charset="0"/>
                                  <a:ea typeface="Cambria Math" panose="02040503050406030204" pitchFamily="18" charset="0"/>
                                </a:rPr>
                              </m:ctrlPr>
                            </m:dPr>
                            <m:e>
                              <m:r>
                                <a:rPr lang="de-DE" altLang="ja-JP" i="1" dirty="0">
                                  <a:latin typeface="Cambria Math" panose="02040503050406030204" pitchFamily="18" charset="0"/>
                                  <a:ea typeface="Cambria Math" panose="02040503050406030204" pitchFamily="18" charset="0"/>
                                </a:rPr>
                                <m:t>𝑥</m:t>
                              </m:r>
                              <m:r>
                                <a:rPr lang="de-DE" altLang="ja-JP" i="1" dirty="0">
                                  <a:latin typeface="Cambria Math" panose="02040503050406030204" pitchFamily="18" charset="0"/>
                                  <a:ea typeface="Cambria Math" panose="02040503050406030204" pitchFamily="18" charset="0"/>
                                </a:rPr>
                                <m:t>,</m:t>
                              </m:r>
                              <m:r>
                                <a:rPr lang="de-DE" altLang="ja-JP" i="1" dirty="0">
                                  <a:latin typeface="Cambria Math" panose="02040503050406030204" pitchFamily="18" charset="0"/>
                                  <a:ea typeface="Cambria Math" panose="02040503050406030204" pitchFamily="18" charset="0"/>
                                </a:rPr>
                                <m:t>𝑧</m:t>
                              </m:r>
                            </m:e>
                          </m:d>
                          <m:r>
                            <a:rPr lang="de-DE" altLang="ja-JP" i="1" dirty="0">
                              <a:latin typeface="Cambria Math" panose="02040503050406030204" pitchFamily="18" charset="0"/>
                              <a:ea typeface="Cambria Math" panose="02040503050406030204" pitchFamily="18" charset="0"/>
                            </a:rPr>
                            <m:t>∧</m:t>
                          </m:r>
                          <m:r>
                            <a:rPr lang="de-DE" altLang="ja-JP" i="1" dirty="0">
                              <a:latin typeface="Cambria Math" panose="02040503050406030204" pitchFamily="18" charset="0"/>
                              <a:ea typeface="Cambria Math" panose="02040503050406030204" pitchFamily="18" charset="0"/>
                            </a:rPr>
                            <m:t>𝑀𝑜𝑡h𝑒𝑟</m:t>
                          </m:r>
                          <m:d>
                            <m:dPr>
                              <m:ctrlPr>
                                <a:rPr lang="de-DE" altLang="ja-JP" i="1" dirty="0">
                                  <a:latin typeface="Cambria Math" panose="02040503050406030204" pitchFamily="18" charset="0"/>
                                  <a:ea typeface="Cambria Math" panose="02040503050406030204" pitchFamily="18" charset="0"/>
                                </a:rPr>
                              </m:ctrlPr>
                            </m:dPr>
                            <m:e>
                              <m:r>
                                <a:rPr lang="de-DE" altLang="ja-JP" i="1" dirty="0">
                                  <a:latin typeface="Cambria Math" panose="02040503050406030204" pitchFamily="18" charset="0"/>
                                  <a:ea typeface="Cambria Math" panose="02040503050406030204" pitchFamily="18" charset="0"/>
                                </a:rPr>
                                <m:t>𝑧</m:t>
                              </m:r>
                              <m:r>
                                <a:rPr lang="de-DE" altLang="ja-JP" i="1" dirty="0">
                                  <a:latin typeface="Cambria Math" panose="02040503050406030204" pitchFamily="18" charset="0"/>
                                  <a:ea typeface="Cambria Math" panose="02040503050406030204" pitchFamily="18" charset="0"/>
                                </a:rPr>
                                <m:t>,</m:t>
                              </m:r>
                              <m:r>
                                <a:rPr lang="de-DE" altLang="ja-JP" i="1" dirty="0">
                                  <a:latin typeface="Cambria Math" panose="02040503050406030204" pitchFamily="18" charset="0"/>
                                  <a:ea typeface="Cambria Math" panose="02040503050406030204" pitchFamily="18" charset="0"/>
                                </a:rPr>
                                <m:t>𝑦</m:t>
                              </m:r>
                            </m:e>
                          </m:d>
                        </m:e>
                      </m:d>
                      <m:r>
                        <a:rPr lang="de-DE" altLang="ja-JP" i="1" dirty="0">
                          <a:latin typeface="Cambria Math" panose="02040503050406030204" pitchFamily="18" charset="0"/>
                          <a:ea typeface="Cambria Math" panose="02040503050406030204" pitchFamily="18" charset="0"/>
                        </a:rPr>
                        <m:t> </m:t>
                      </m:r>
                    </m:oMath>
                    <m:oMath xmlns:m="http://schemas.openxmlformats.org/officeDocument/2006/math">
                      <m:r>
                        <a:rPr lang="de-DE" altLang="ja-JP" i="1" dirty="0">
                          <a:latin typeface="Cambria Math" panose="02040503050406030204" pitchFamily="18" charset="0"/>
                          <a:ea typeface="Cambria Math" panose="02040503050406030204" pitchFamily="18" charset="0"/>
                        </a:rPr>
                        <m:t>∨</m:t>
                      </m:r>
                      <m:d>
                        <m:dPr>
                          <m:begChr m:val="["/>
                          <m:endChr m:val="]"/>
                          <m:ctrlPr>
                            <a:rPr lang="de-DE" altLang="ja-JP" i="1" dirty="0">
                              <a:latin typeface="Cambria Math" panose="02040503050406030204" pitchFamily="18" charset="0"/>
                              <a:ea typeface="Cambria Math" panose="02040503050406030204" pitchFamily="18" charset="0"/>
                            </a:rPr>
                          </m:ctrlPr>
                        </m:dPr>
                        <m:e>
                          <m:r>
                            <a:rPr lang="de-DE" altLang="ja-JP" i="1" dirty="0">
                              <a:latin typeface="Cambria Math" panose="02040503050406030204" pitchFamily="18" charset="0"/>
                              <a:ea typeface="Cambria Math" panose="02040503050406030204" pitchFamily="18" charset="0"/>
                            </a:rPr>
                            <m:t>∃</m:t>
                          </m:r>
                          <m:r>
                            <a:rPr lang="de-DE" altLang="ja-JP" i="1" dirty="0">
                              <a:latin typeface="Cambria Math" panose="02040503050406030204" pitchFamily="18" charset="0"/>
                              <a:ea typeface="Cambria Math" panose="02040503050406030204" pitchFamily="18" charset="0"/>
                            </a:rPr>
                            <m:t>𝑧</m:t>
                          </m:r>
                          <m:r>
                            <a:rPr lang="de-DE" altLang="ja-JP" i="1" dirty="0">
                              <a:latin typeface="Cambria Math" panose="02040503050406030204" pitchFamily="18" charset="0"/>
                              <a:ea typeface="Cambria Math" panose="02040503050406030204" pitchFamily="18" charset="0"/>
                            </a:rPr>
                            <m:t> </m:t>
                          </m:r>
                          <m:r>
                            <a:rPr lang="de-DE" altLang="ja-JP" i="1" dirty="0">
                              <a:latin typeface="Cambria Math" panose="02040503050406030204" pitchFamily="18" charset="0"/>
                              <a:ea typeface="Cambria Math" panose="02040503050406030204" pitchFamily="18" charset="0"/>
                            </a:rPr>
                            <m:t>𝐹𝑎𝑡h𝑒𝑟</m:t>
                          </m:r>
                          <m:d>
                            <m:dPr>
                              <m:ctrlPr>
                                <a:rPr lang="de-DE" altLang="ja-JP" i="1" dirty="0">
                                  <a:latin typeface="Cambria Math" panose="02040503050406030204" pitchFamily="18" charset="0"/>
                                  <a:ea typeface="Cambria Math" panose="02040503050406030204" pitchFamily="18" charset="0"/>
                                </a:rPr>
                              </m:ctrlPr>
                            </m:dPr>
                            <m:e>
                              <m:r>
                                <a:rPr lang="de-DE" altLang="ja-JP" i="1" dirty="0">
                                  <a:latin typeface="Cambria Math" panose="02040503050406030204" pitchFamily="18" charset="0"/>
                                  <a:ea typeface="Cambria Math" panose="02040503050406030204" pitchFamily="18" charset="0"/>
                                </a:rPr>
                                <m:t>𝑥</m:t>
                              </m:r>
                              <m:r>
                                <a:rPr lang="de-DE" altLang="ja-JP" i="1" dirty="0">
                                  <a:latin typeface="Cambria Math" panose="02040503050406030204" pitchFamily="18" charset="0"/>
                                  <a:ea typeface="Cambria Math" panose="02040503050406030204" pitchFamily="18" charset="0"/>
                                </a:rPr>
                                <m:t>,</m:t>
                              </m:r>
                              <m:r>
                                <a:rPr lang="de-DE" altLang="ja-JP" i="1" dirty="0">
                                  <a:latin typeface="Cambria Math" panose="02040503050406030204" pitchFamily="18" charset="0"/>
                                  <a:ea typeface="Cambria Math" panose="02040503050406030204" pitchFamily="18" charset="0"/>
                                </a:rPr>
                                <m:t>𝑧</m:t>
                              </m:r>
                            </m:e>
                          </m:d>
                          <m:r>
                            <a:rPr lang="de-DE" altLang="ja-JP" i="1" dirty="0">
                              <a:latin typeface="Cambria Math" panose="02040503050406030204" pitchFamily="18" charset="0"/>
                              <a:ea typeface="Cambria Math" panose="02040503050406030204" pitchFamily="18" charset="0"/>
                            </a:rPr>
                            <m:t>∧</m:t>
                          </m:r>
                          <m:r>
                            <a:rPr lang="de-DE" altLang="ja-JP" i="1" dirty="0">
                              <a:latin typeface="Cambria Math" panose="02040503050406030204" pitchFamily="18" charset="0"/>
                              <a:ea typeface="Cambria Math" panose="02040503050406030204" pitchFamily="18" charset="0"/>
                            </a:rPr>
                            <m:t>𝐹𝑎𝑡h𝑒𝑟</m:t>
                          </m:r>
                          <m:d>
                            <m:dPr>
                              <m:ctrlPr>
                                <a:rPr lang="de-DE" altLang="ja-JP" i="1" dirty="0">
                                  <a:latin typeface="Cambria Math" panose="02040503050406030204" pitchFamily="18" charset="0"/>
                                  <a:ea typeface="Cambria Math" panose="02040503050406030204" pitchFamily="18" charset="0"/>
                                </a:rPr>
                              </m:ctrlPr>
                            </m:dPr>
                            <m:e>
                              <m:r>
                                <a:rPr lang="de-DE" altLang="ja-JP" i="1" dirty="0">
                                  <a:latin typeface="Cambria Math" panose="02040503050406030204" pitchFamily="18" charset="0"/>
                                  <a:ea typeface="Cambria Math" panose="02040503050406030204" pitchFamily="18" charset="0"/>
                                </a:rPr>
                                <m:t>𝑧</m:t>
                              </m:r>
                              <m:r>
                                <a:rPr lang="de-DE" altLang="ja-JP" i="1" dirty="0">
                                  <a:latin typeface="Cambria Math" panose="02040503050406030204" pitchFamily="18" charset="0"/>
                                  <a:ea typeface="Cambria Math" panose="02040503050406030204" pitchFamily="18" charset="0"/>
                                </a:rPr>
                                <m:t>,</m:t>
                              </m:r>
                              <m:r>
                                <a:rPr lang="de-DE" altLang="ja-JP" i="1" dirty="0">
                                  <a:latin typeface="Cambria Math" panose="02040503050406030204" pitchFamily="18" charset="0"/>
                                  <a:ea typeface="Cambria Math" panose="02040503050406030204" pitchFamily="18" charset="0"/>
                                </a:rPr>
                                <m:t>𝑦</m:t>
                              </m:r>
                            </m:e>
                          </m:d>
                        </m:e>
                      </m:d>
                      <m:r>
                        <a:rPr lang="de-DE" altLang="ja-JP" i="1" dirty="0">
                          <a:latin typeface="Cambria Math" panose="02040503050406030204" pitchFamily="18" charset="0"/>
                          <a:ea typeface="Cambria Math" panose="02040503050406030204" pitchFamily="18" charset="0"/>
                        </a:rPr>
                        <m:t>  </m:t>
                      </m:r>
                    </m:oMath>
                  </m:oMathPara>
                </a14:m>
                <a:endParaRPr lang="en-GB" dirty="0"/>
              </a:p>
            </p:txBody>
          </p:sp>
        </mc:Choice>
        <mc:Fallback xmlns="">
          <p:sp>
            <p:nvSpPr>
              <p:cNvPr id="4" name="Rectangle 3">
                <a:extLst>
                  <a:ext uri="{FF2B5EF4-FFF2-40B4-BE49-F238E27FC236}">
                    <a16:creationId xmlns:a16="http://schemas.microsoft.com/office/drawing/2014/main" id="{261A5EF3-D2ED-DD40-8A8B-55BB5CFD950D}"/>
                  </a:ext>
                </a:extLst>
              </p:cNvPr>
              <p:cNvSpPr>
                <a:spLocks noRot="1" noChangeAspect="1" noMove="1" noResize="1" noEditPoints="1" noAdjustHandles="1" noChangeArrowheads="1" noChangeShapeType="1" noTextEdit="1"/>
              </p:cNvSpPr>
              <p:nvPr/>
            </p:nvSpPr>
            <p:spPr>
              <a:xfrm>
                <a:off x="3193432" y="4702288"/>
                <a:ext cx="5797293" cy="1200329"/>
              </a:xfrm>
              <a:prstGeom prst="rect">
                <a:avLst/>
              </a:prstGeom>
              <a:blipFill>
                <a:blip r:embed="rId4"/>
                <a:stretch>
                  <a:fillRect r="-218" b="-312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E5529258-931F-3E45-A145-28FE55096B27}"/>
                  </a:ext>
                </a:extLst>
              </p:cNvPr>
              <p:cNvSpPr/>
              <p:nvPr/>
            </p:nvSpPr>
            <p:spPr>
              <a:xfrm>
                <a:off x="2116070" y="2188202"/>
                <a:ext cx="7952015" cy="646331"/>
              </a:xfrm>
              <a:prstGeom prst="rect">
                <a:avLst/>
              </a:prstGeom>
            </p:spPr>
            <p:txBody>
              <a:bodyPr wrap="square">
                <a:spAutoFit/>
              </a:bodyPr>
              <a:lstStyle/>
              <a:p>
                <a:pPr lvl="1"/>
                <a14:m>
                  <m:oMathPara xmlns:m="http://schemas.openxmlformats.org/officeDocument/2006/math">
                    <m:oMathParaPr>
                      <m:jc m:val="centerGroup"/>
                    </m:oMathParaPr>
                    <m:oMath xmlns:m="http://schemas.openxmlformats.org/officeDocument/2006/math">
                      <m:r>
                        <a:rPr lang="en-US" altLang="ja-JP" i="1" dirty="0">
                          <a:latin typeface="Cambria Math" panose="02040503050406030204" pitchFamily="18" charset="0"/>
                        </a:rPr>
                        <m:t>𝐹𝑎𝑡h𝑒𝑟</m:t>
                      </m:r>
                      <m:d>
                        <m:dPr>
                          <m:ctrlPr>
                            <a:rPr lang="en-US" altLang="ja-JP" i="1" dirty="0">
                              <a:latin typeface="Cambria Math" panose="02040503050406030204" pitchFamily="18" charset="0"/>
                            </a:rPr>
                          </m:ctrlPr>
                        </m:dPr>
                        <m:e>
                          <m:r>
                            <a:rPr lang="en-US" altLang="ja-JP" i="1" dirty="0">
                              <a:latin typeface="Cambria Math" panose="02040503050406030204" pitchFamily="18" charset="0"/>
                            </a:rPr>
                            <m:t>𝑃h𝑖𝑙𝑖𝑝</m:t>
                          </m:r>
                          <m:r>
                            <a:rPr lang="en-US" altLang="ja-JP" i="1" dirty="0">
                              <a:latin typeface="Cambria Math" panose="02040503050406030204" pitchFamily="18" charset="0"/>
                            </a:rPr>
                            <m:t>, </m:t>
                          </m:r>
                          <m:r>
                            <a:rPr lang="en-US" altLang="ja-JP" i="1" dirty="0">
                              <a:latin typeface="Cambria Math" panose="02040503050406030204" pitchFamily="18" charset="0"/>
                            </a:rPr>
                            <m:t>𝐶h𝑎𝑟𝑙𝑒𝑠</m:t>
                          </m:r>
                        </m:e>
                      </m:d>
                      <m:r>
                        <a:rPr lang="de-DE" altLang="ja-JP" i="1" dirty="0">
                          <a:latin typeface="Cambria Math" panose="02040503050406030204" pitchFamily="18" charset="0"/>
                        </a:rPr>
                        <m:t>, </m:t>
                      </m:r>
                      <m:r>
                        <a:rPr lang="en-US" altLang="ja-JP" i="1" dirty="0">
                          <a:latin typeface="Cambria Math" panose="02040503050406030204" pitchFamily="18" charset="0"/>
                        </a:rPr>
                        <m:t>𝑀𝑜𝑡h𝑒𝑟</m:t>
                      </m:r>
                      <m:d>
                        <m:dPr>
                          <m:ctrlPr>
                            <a:rPr lang="en-US" altLang="ja-JP" i="1" dirty="0">
                              <a:latin typeface="Cambria Math" panose="02040503050406030204" pitchFamily="18" charset="0"/>
                            </a:rPr>
                          </m:ctrlPr>
                        </m:dPr>
                        <m:e>
                          <m:r>
                            <a:rPr lang="en-US" altLang="ja-JP" i="1" dirty="0">
                              <a:latin typeface="Cambria Math" panose="02040503050406030204" pitchFamily="18" charset="0"/>
                            </a:rPr>
                            <m:t>𝑀𝑢𝑚</m:t>
                          </m:r>
                          <m:r>
                            <a:rPr lang="en-US" altLang="ja-JP" i="1" dirty="0">
                              <a:latin typeface="Cambria Math" panose="02040503050406030204" pitchFamily="18" charset="0"/>
                            </a:rPr>
                            <m:t>, </m:t>
                          </m:r>
                          <m:r>
                            <a:rPr lang="en-US" altLang="ja-JP" i="1" dirty="0">
                              <a:latin typeface="Cambria Math" panose="02040503050406030204" pitchFamily="18" charset="0"/>
                            </a:rPr>
                            <m:t>𝑀𝑎𝑟𝑔𝑎𝑟𝑒𝑡</m:t>
                          </m:r>
                        </m:e>
                      </m:d>
                    </m:oMath>
                  </m:oMathPara>
                </a14:m>
                <a:endParaRPr lang="de-DE" altLang="ja-JP" i="1" dirty="0">
                  <a:latin typeface="Cambria Math" panose="02040503050406030204" pitchFamily="18" charset="0"/>
                </a:endParaRPr>
              </a:p>
              <a:p>
                <a:pPr lvl="1"/>
                <a14:m>
                  <m:oMathPara xmlns:m="http://schemas.openxmlformats.org/officeDocument/2006/math">
                    <m:oMathParaPr>
                      <m:jc m:val="centerGroup"/>
                    </m:oMathParaPr>
                    <m:oMath xmlns:m="http://schemas.openxmlformats.org/officeDocument/2006/math">
                      <m:r>
                        <a:rPr lang="en-US" altLang="ja-JP" i="1" dirty="0">
                          <a:latin typeface="Cambria Math" panose="02040503050406030204" pitchFamily="18" charset="0"/>
                        </a:rPr>
                        <m:t>𝑀𝑎𝑟𝑟𝑖𝑒𝑑</m:t>
                      </m:r>
                      <m:d>
                        <m:dPr>
                          <m:ctrlPr>
                            <a:rPr lang="en-US" altLang="ja-JP" i="1" dirty="0">
                              <a:latin typeface="Cambria Math" panose="02040503050406030204" pitchFamily="18" charset="0"/>
                            </a:rPr>
                          </m:ctrlPr>
                        </m:dPr>
                        <m:e>
                          <m:r>
                            <a:rPr lang="en-US" altLang="ja-JP" i="1" dirty="0">
                              <a:latin typeface="Cambria Math" panose="02040503050406030204" pitchFamily="18" charset="0"/>
                            </a:rPr>
                            <m:t>𝐷𝑖𝑎𝑛𝑎</m:t>
                          </m:r>
                          <m:r>
                            <a:rPr lang="en-US" altLang="ja-JP" i="1" dirty="0">
                              <a:latin typeface="Cambria Math" panose="02040503050406030204" pitchFamily="18" charset="0"/>
                            </a:rPr>
                            <m:t>, </m:t>
                          </m:r>
                          <m:r>
                            <a:rPr lang="en-US" altLang="ja-JP" i="1" dirty="0">
                              <a:latin typeface="Cambria Math" panose="02040503050406030204" pitchFamily="18" charset="0"/>
                            </a:rPr>
                            <m:t>𝐶h𝑎𝑟𝑙𝑒𝑠</m:t>
                          </m:r>
                        </m:e>
                      </m:d>
                      <m:r>
                        <a:rPr lang="de-DE" altLang="ja-JP" i="1" dirty="0">
                          <a:latin typeface="Cambria Math" panose="02040503050406030204" pitchFamily="18" charset="0"/>
                        </a:rPr>
                        <m:t>, </m:t>
                      </m:r>
                      <m:r>
                        <a:rPr lang="en-US" altLang="ja-JP" i="1" dirty="0">
                          <a:latin typeface="Cambria Math" panose="02040503050406030204" pitchFamily="18" charset="0"/>
                        </a:rPr>
                        <m:t>𝑀𝑎𝑙𝑒</m:t>
                      </m:r>
                      <m:d>
                        <m:dPr>
                          <m:ctrlPr>
                            <a:rPr lang="en-US" altLang="ja-JP" i="1" dirty="0">
                              <a:latin typeface="Cambria Math" panose="02040503050406030204" pitchFamily="18" charset="0"/>
                            </a:rPr>
                          </m:ctrlPr>
                        </m:dPr>
                        <m:e>
                          <m:r>
                            <a:rPr lang="en-US" altLang="ja-JP" i="1" dirty="0">
                              <a:latin typeface="Cambria Math" panose="02040503050406030204" pitchFamily="18" charset="0"/>
                            </a:rPr>
                            <m:t>𝑃h𝑖𝑙𝑖𝑝</m:t>
                          </m:r>
                        </m:e>
                      </m:d>
                      <m:r>
                        <a:rPr lang="de-DE" altLang="ja-JP" i="1" dirty="0">
                          <a:latin typeface="Cambria Math" panose="02040503050406030204" pitchFamily="18" charset="0"/>
                        </a:rPr>
                        <m:t>,</m:t>
                      </m:r>
                      <m:r>
                        <a:rPr lang="en-US" altLang="ja-JP" i="1" dirty="0">
                          <a:latin typeface="Cambria Math" panose="02040503050406030204" pitchFamily="18" charset="0"/>
                        </a:rPr>
                        <m:t>𝐹𝑒𝑚𝑎𝑙𝑒</m:t>
                      </m:r>
                      <m:d>
                        <m:dPr>
                          <m:ctrlPr>
                            <a:rPr lang="en-US" altLang="ja-JP" i="1" dirty="0">
                              <a:latin typeface="Cambria Math" panose="02040503050406030204" pitchFamily="18" charset="0"/>
                            </a:rPr>
                          </m:ctrlPr>
                        </m:dPr>
                        <m:e>
                          <m:r>
                            <a:rPr lang="en-US" altLang="ja-JP" i="1" dirty="0">
                              <a:latin typeface="Cambria Math" panose="02040503050406030204" pitchFamily="18" charset="0"/>
                            </a:rPr>
                            <m:t>𝐵𝑒𝑎𝑡𝑟𝑖𝑐𝑒</m:t>
                          </m:r>
                        </m:e>
                      </m:d>
                    </m:oMath>
                  </m:oMathPara>
                </a14:m>
                <a:endParaRPr lang="en-US" altLang="ja-JP" dirty="0"/>
              </a:p>
            </p:txBody>
          </p:sp>
        </mc:Choice>
        <mc:Fallback xmlns="">
          <p:sp>
            <p:nvSpPr>
              <p:cNvPr id="5" name="Rectangle 4">
                <a:extLst>
                  <a:ext uri="{FF2B5EF4-FFF2-40B4-BE49-F238E27FC236}">
                    <a16:creationId xmlns:a16="http://schemas.microsoft.com/office/drawing/2014/main" id="{E5529258-931F-3E45-A145-28FE55096B27}"/>
                  </a:ext>
                </a:extLst>
              </p:cNvPr>
              <p:cNvSpPr>
                <a:spLocks noRot="1" noChangeAspect="1" noMove="1" noResize="1" noEditPoints="1" noAdjustHandles="1" noChangeArrowheads="1" noChangeShapeType="1" noTextEdit="1"/>
              </p:cNvSpPr>
              <p:nvPr/>
            </p:nvSpPr>
            <p:spPr>
              <a:xfrm>
                <a:off x="2116070" y="2188202"/>
                <a:ext cx="7952015" cy="646331"/>
              </a:xfrm>
              <a:prstGeom prst="rect">
                <a:avLst/>
              </a:prstGeom>
              <a:blipFill>
                <a:blip r:embed="rId5"/>
                <a:stretch>
                  <a:fillRect b="-769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AF4B6733-8B26-2149-8CAE-2B4D8CC6A3D8}"/>
                  </a:ext>
                </a:extLst>
              </p:cNvPr>
              <p:cNvSpPr/>
              <p:nvPr/>
            </p:nvSpPr>
            <p:spPr>
              <a:xfrm>
                <a:off x="2446724" y="3474242"/>
                <a:ext cx="7290708" cy="369332"/>
              </a:xfrm>
              <a:prstGeom prst="rect">
                <a:avLst/>
              </a:prstGeom>
            </p:spPr>
            <p:txBody>
              <a:bodyPr wrap="square">
                <a:spAutoFit/>
              </a:bodyPr>
              <a:lstStyle/>
              <a:p>
                <a:pPr lvl="1"/>
                <a14:m>
                  <m:oMathPara xmlns:m="http://schemas.openxmlformats.org/officeDocument/2006/math">
                    <m:oMathParaPr>
                      <m:jc m:val="centerGroup"/>
                    </m:oMathParaPr>
                    <m:oMath xmlns:m="http://schemas.openxmlformats.org/officeDocument/2006/math">
                      <m:r>
                        <a:rPr lang="en-US" altLang="ja-JP" i="1" dirty="0">
                          <a:latin typeface="Cambria Math" panose="02040503050406030204" pitchFamily="18" charset="0"/>
                        </a:rPr>
                        <m:t>𝐺𝑟𝑎𝑛𝑑𝑝𝑎𝑟𝑒𝑛𝑡</m:t>
                      </m:r>
                      <m:d>
                        <m:dPr>
                          <m:ctrlPr>
                            <a:rPr lang="en-US" altLang="ja-JP" i="1" dirty="0">
                              <a:latin typeface="Cambria Math" panose="02040503050406030204" pitchFamily="18" charset="0"/>
                            </a:rPr>
                          </m:ctrlPr>
                        </m:dPr>
                        <m:e>
                          <m:r>
                            <a:rPr lang="en-US" altLang="ja-JP" i="1" dirty="0">
                              <a:latin typeface="Cambria Math" panose="02040503050406030204" pitchFamily="18" charset="0"/>
                            </a:rPr>
                            <m:t>𝑀𝑢𝑚</m:t>
                          </m:r>
                          <m:r>
                            <a:rPr lang="en-US" altLang="ja-JP" i="1" dirty="0">
                              <a:latin typeface="Cambria Math" panose="02040503050406030204" pitchFamily="18" charset="0"/>
                            </a:rPr>
                            <m:t>, </m:t>
                          </m:r>
                          <m:r>
                            <a:rPr lang="en-US" altLang="ja-JP" i="1" dirty="0">
                              <a:latin typeface="Cambria Math" panose="02040503050406030204" pitchFamily="18" charset="0"/>
                            </a:rPr>
                            <m:t>𝐶h𝑎𝑟𝑙𝑒𝑠</m:t>
                          </m:r>
                        </m:e>
                      </m:d>
                      <m:r>
                        <a:rPr lang="de-DE" altLang="ja-JP" i="1" dirty="0">
                          <a:latin typeface="Cambria Math" panose="02040503050406030204" pitchFamily="18" charset="0"/>
                        </a:rPr>
                        <m:t>,</m:t>
                      </m:r>
                      <m:r>
                        <a:rPr lang="en-US" altLang="ja-JP" i="1" dirty="0">
                          <a:latin typeface="Cambria Math" panose="02040503050406030204" pitchFamily="18" charset="0"/>
                          <a:ea typeface="Cambria Math" panose="02040503050406030204" pitchFamily="18" charset="0"/>
                        </a:rPr>
                        <m:t>¬</m:t>
                      </m:r>
                      <m:r>
                        <a:rPr lang="en-US" altLang="ja-JP" i="1" dirty="0">
                          <a:latin typeface="Cambria Math" panose="02040503050406030204" pitchFamily="18" charset="0"/>
                        </a:rPr>
                        <m:t>𝐺𝑟𝑎𝑛𝑑𝑝𝑎𝑟𝑒𝑛𝑡</m:t>
                      </m:r>
                      <m:d>
                        <m:dPr>
                          <m:ctrlPr>
                            <a:rPr lang="en-US" altLang="ja-JP" i="1" dirty="0">
                              <a:latin typeface="Cambria Math" panose="02040503050406030204" pitchFamily="18" charset="0"/>
                            </a:rPr>
                          </m:ctrlPr>
                        </m:dPr>
                        <m:e>
                          <m:r>
                            <a:rPr lang="en-US" altLang="ja-JP" i="1" dirty="0">
                              <a:latin typeface="Cambria Math" panose="02040503050406030204" pitchFamily="18" charset="0"/>
                            </a:rPr>
                            <m:t>𝑀𝑢𝑚</m:t>
                          </m:r>
                          <m:r>
                            <a:rPr lang="en-US" altLang="ja-JP" i="1" dirty="0">
                              <a:latin typeface="Cambria Math" panose="02040503050406030204" pitchFamily="18" charset="0"/>
                            </a:rPr>
                            <m:t>, </m:t>
                          </m:r>
                          <m:r>
                            <a:rPr lang="en-US" altLang="ja-JP" i="1" dirty="0">
                              <a:latin typeface="Cambria Math" panose="02040503050406030204" pitchFamily="18" charset="0"/>
                            </a:rPr>
                            <m:t>𝐻𝑎𝑟𝑟𝑦</m:t>
                          </m:r>
                        </m:e>
                      </m:d>
                    </m:oMath>
                  </m:oMathPara>
                </a14:m>
                <a:endParaRPr lang="en-GB" dirty="0"/>
              </a:p>
            </p:txBody>
          </p:sp>
        </mc:Choice>
        <mc:Fallback xmlns="">
          <p:sp>
            <p:nvSpPr>
              <p:cNvPr id="6" name="Rectangle 5">
                <a:extLst>
                  <a:ext uri="{FF2B5EF4-FFF2-40B4-BE49-F238E27FC236}">
                    <a16:creationId xmlns:a16="http://schemas.microsoft.com/office/drawing/2014/main" id="{AF4B6733-8B26-2149-8CAE-2B4D8CC6A3D8}"/>
                  </a:ext>
                </a:extLst>
              </p:cNvPr>
              <p:cNvSpPr>
                <a:spLocks noRot="1" noChangeAspect="1" noMove="1" noResize="1" noEditPoints="1" noAdjustHandles="1" noChangeArrowheads="1" noChangeShapeType="1" noTextEdit="1"/>
              </p:cNvSpPr>
              <p:nvPr/>
            </p:nvSpPr>
            <p:spPr>
              <a:xfrm>
                <a:off x="2446724" y="3474242"/>
                <a:ext cx="7290708" cy="369332"/>
              </a:xfrm>
              <a:prstGeom prst="rect">
                <a:avLst/>
              </a:prstGeom>
              <a:blipFill>
                <a:blip r:embed="rId6"/>
                <a:stretch>
                  <a:fillRect b="-10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7C2924C0-46EB-294E-88A1-CBD7079B074C}"/>
                  </a:ext>
                </a:extLst>
              </p:cNvPr>
              <p:cNvSpPr/>
              <p:nvPr/>
            </p:nvSpPr>
            <p:spPr>
              <a:xfrm>
                <a:off x="5977722" y="1002998"/>
                <a:ext cx="5853953" cy="369332"/>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14:m>
                  <m:oMathPara xmlns:m="http://schemas.openxmlformats.org/officeDocument/2006/math">
                    <m:oMathParaPr>
                      <m:jc m:val="centerGroup"/>
                    </m:oMathParaPr>
                    <m:oMath xmlns:m="http://schemas.openxmlformats.org/officeDocument/2006/math">
                      <m:r>
                        <m:rPr>
                          <m:nor/>
                        </m:rPr>
                        <a:rPr lang="en-US" altLang="ja-JP" dirty="0">
                          <a:latin typeface="Cambria Math" panose="02040503050406030204" pitchFamily="18" charset="0"/>
                          <a:cs typeface="Times New Roman" charset="0"/>
                          <a:sym typeface="Symbol" charset="0"/>
                        </a:rPr>
                        <m:t>Background</m:t>
                      </m:r>
                      <m:r>
                        <a:rPr lang="en-US" altLang="ja-JP" i="1" dirty="0">
                          <a:latin typeface="Cambria Math" panose="02040503050406030204" pitchFamily="18" charset="0"/>
                          <a:ea typeface="Cambria Math" panose="02040503050406030204" pitchFamily="18" charset="0"/>
                          <a:sym typeface="Symbol" charset="0"/>
                        </a:rPr>
                        <m:t>∧</m:t>
                      </m:r>
                      <m:r>
                        <m:rPr>
                          <m:nor/>
                        </m:rPr>
                        <a:rPr lang="en-US" altLang="ja-JP" dirty="0">
                          <a:solidFill>
                            <a:schemeClr val="bg2">
                              <a:lumMod val="90000"/>
                            </a:schemeClr>
                          </a:solidFill>
                          <a:latin typeface="Cambria Math" panose="02040503050406030204" pitchFamily="18" charset="0"/>
                          <a:sym typeface="Symbol" charset="0"/>
                        </a:rPr>
                        <m:t>Hypothesis</m:t>
                      </m:r>
                      <m:r>
                        <a:rPr lang="en-US" altLang="ja-JP" i="1" dirty="0">
                          <a:latin typeface="Cambria Math" panose="02040503050406030204" pitchFamily="18" charset="0"/>
                          <a:ea typeface="Cambria Math" panose="02040503050406030204" pitchFamily="18" charset="0"/>
                          <a:sym typeface="Symbol" charset="0"/>
                        </a:rPr>
                        <m:t>∧</m:t>
                      </m:r>
                      <m:r>
                        <m:rPr>
                          <m:nor/>
                        </m:rPr>
                        <a:rPr lang="en-US" altLang="ja-JP" dirty="0" smtClean="0">
                          <a:solidFill>
                            <a:schemeClr val="accent3">
                              <a:lumMod val="40000"/>
                              <a:lumOff val="60000"/>
                            </a:schemeClr>
                          </a:solidFill>
                          <a:latin typeface="Cambria Math" panose="02040503050406030204" pitchFamily="18" charset="0"/>
                          <a:sym typeface="Symbol" charset="0"/>
                        </a:rPr>
                        <m:t>Descriptions</m:t>
                      </m:r>
                      <m:r>
                        <a:rPr lang="en-US" altLang="ja-JP" i="1" dirty="0">
                          <a:latin typeface="Cambria Math" panose="02040503050406030204" pitchFamily="18" charset="0"/>
                          <a:ea typeface="Cambria Math" panose="02040503050406030204" pitchFamily="18" charset="0"/>
                          <a:sym typeface="Symbol" charset="0"/>
                        </a:rPr>
                        <m:t>⊨</m:t>
                      </m:r>
                      <m:r>
                        <m:rPr>
                          <m:nor/>
                        </m:rPr>
                        <a:rPr lang="en-US" altLang="ja-JP" dirty="0" smtClean="0">
                          <a:solidFill>
                            <a:schemeClr val="accent3">
                              <a:lumMod val="40000"/>
                              <a:lumOff val="60000"/>
                            </a:schemeClr>
                          </a:solidFill>
                          <a:latin typeface="Cambria Math" panose="02040503050406030204" pitchFamily="18" charset="0"/>
                          <a:cs typeface="Times New Roman" charset="0"/>
                          <a:sym typeface="Symbol" charset="0"/>
                        </a:rPr>
                        <m:t>Classifications</m:t>
                      </m:r>
                    </m:oMath>
                  </m:oMathPara>
                </a14:m>
                <a:endParaRPr lang="en-GB" dirty="0"/>
              </a:p>
            </p:txBody>
          </p:sp>
        </mc:Choice>
        <mc:Fallback xmlns="">
          <p:sp>
            <p:nvSpPr>
              <p:cNvPr id="7" name="Rectangle 6">
                <a:extLst>
                  <a:ext uri="{FF2B5EF4-FFF2-40B4-BE49-F238E27FC236}">
                    <a16:creationId xmlns:a16="http://schemas.microsoft.com/office/drawing/2014/main" id="{7C2924C0-46EB-294E-88A1-CBD7079B074C}"/>
                  </a:ext>
                </a:extLst>
              </p:cNvPr>
              <p:cNvSpPr>
                <a:spLocks noRot="1" noChangeAspect="1" noMove="1" noResize="1" noEditPoints="1" noAdjustHandles="1" noChangeArrowheads="1" noChangeShapeType="1" noTextEdit="1"/>
              </p:cNvSpPr>
              <p:nvPr/>
            </p:nvSpPr>
            <p:spPr>
              <a:xfrm>
                <a:off x="5977722" y="1002998"/>
                <a:ext cx="5853953" cy="369332"/>
              </a:xfrm>
              <a:prstGeom prst="rect">
                <a:avLst/>
              </a:prstGeom>
              <a:blipFill>
                <a:blip r:embed="rId7"/>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2301875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2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1924">
                                            <p:txEl>
                                              <p:pRg st="3" end="3"/>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1924">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1924">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20" name="Rectangle 2"/>
          <p:cNvSpPr>
            <a:spLocks noGrp="1" noChangeArrowheads="1"/>
          </p:cNvSpPr>
          <p:nvPr>
            <p:ph type="title"/>
          </p:nvPr>
        </p:nvSpPr>
        <p:spPr/>
        <p:txBody>
          <a:bodyPr/>
          <a:lstStyle/>
          <a:p>
            <a:r>
              <a:rPr lang="en-US" altLang="ja-JP" dirty="0"/>
              <a:t>Background Knowledge</a:t>
            </a:r>
          </a:p>
        </p:txBody>
      </p:sp>
      <mc:AlternateContent xmlns:mc="http://schemas.openxmlformats.org/markup-compatibility/2006" xmlns:a14="http://schemas.microsoft.com/office/drawing/2010/main">
        <mc:Choice Requires="a14">
          <p:sp>
            <p:nvSpPr>
              <p:cNvPr id="86021" name="Rectangle 3"/>
              <p:cNvSpPr>
                <a:spLocks noGrp="1" noChangeArrowheads="1"/>
              </p:cNvSpPr>
              <p:nvPr>
                <p:ph idx="1"/>
              </p:nvPr>
            </p:nvSpPr>
            <p:spPr/>
            <p:txBody>
              <a:bodyPr/>
              <a:lstStyle/>
              <a:p>
                <a:r>
                  <a:rPr lang="en-US" altLang="ja-JP" dirty="0"/>
                  <a:t>A little bit of </a:t>
                </a:r>
                <a:r>
                  <a:rPr lang="en-US" altLang="ja-JP" dirty="0">
                    <a:solidFill>
                      <a:schemeClr val="accent1"/>
                    </a:solidFill>
                  </a:rPr>
                  <a:t>background</a:t>
                </a:r>
                <a:r>
                  <a:rPr lang="en-US" altLang="ja-JP" dirty="0"/>
                  <a:t> knowledge helps a lot</a:t>
                </a:r>
              </a:p>
              <a:p>
                <a:pPr lvl="1"/>
                <a:r>
                  <a:rPr lang="en-US" altLang="ja-JP" dirty="0"/>
                  <a:t>E.g., </a:t>
                </a:r>
              </a:p>
              <a:p>
                <a:pPr lvl="2"/>
                <a:r>
                  <a:rPr lang="en-US" altLang="ja-JP" dirty="0"/>
                  <a:t>Background knowledge contains</a:t>
                </a:r>
              </a:p>
              <a:p>
                <a:pPr lvl="1"/>
                <a:endParaRPr lang="en-US" altLang="ja-JP" dirty="0"/>
              </a:p>
              <a:p>
                <a:pPr lvl="2"/>
                <a:r>
                  <a:rPr lang="en-US" altLang="ja-JP" dirty="0"/>
                  <a:t>Grandparent is now reduced to</a:t>
                </a:r>
              </a:p>
              <a:p>
                <a:pPr lvl="1"/>
                <a:endParaRPr lang="en-US" altLang="ja-JP" dirty="0"/>
              </a:p>
              <a:p>
                <a:r>
                  <a:rPr lang="en-US" altLang="ja-JP" dirty="0"/>
                  <a:t>Constructive induction algorithm</a:t>
                </a:r>
              </a:p>
              <a:p>
                <a:pPr lvl="1"/>
                <a:r>
                  <a:rPr lang="en-US" altLang="ja-JP" dirty="0"/>
                  <a:t>Create new predicates to facilitate the expression of explanatory hypotheses</a:t>
                </a:r>
              </a:p>
              <a:p>
                <a:pPr lvl="1"/>
                <a:r>
                  <a:rPr lang="en-US" altLang="ja-JP" dirty="0"/>
                  <a:t>E.g., </a:t>
                </a:r>
              </a:p>
              <a:p>
                <a:pPr lvl="2"/>
                <a:r>
                  <a:rPr lang="en-US" altLang="ja-JP" dirty="0"/>
                  <a:t>Introduce a predicate </a:t>
                </a:r>
                <a14:m>
                  <m:oMath xmlns:m="http://schemas.openxmlformats.org/officeDocument/2006/math">
                    <m:r>
                      <a:rPr lang="en-US" altLang="ja-JP" i="1" dirty="0" smtClean="0">
                        <a:latin typeface="Cambria Math" panose="02040503050406030204" pitchFamily="18" charset="0"/>
                      </a:rPr>
                      <m:t>𝑃𝑎𝑟𝑒𝑛𝑡</m:t>
                    </m:r>
                  </m:oMath>
                </a14:m>
                <a:r>
                  <a:rPr lang="en-US" altLang="ja-JP" dirty="0"/>
                  <a:t> to simplify the definitions of the target predicates</a:t>
                </a:r>
              </a:p>
            </p:txBody>
          </p:sp>
        </mc:Choice>
        <mc:Fallback xmlns="">
          <p:sp>
            <p:nvSpPr>
              <p:cNvPr id="86021" name="Rectangle 3"/>
              <p:cNvSpPr>
                <a:spLocks noGrp="1" noRot="1" noChangeAspect="1" noMove="1" noResize="1" noEditPoints="1" noAdjustHandles="1" noChangeArrowheads="1" noChangeShapeType="1" noTextEdit="1"/>
              </p:cNvSpPr>
              <p:nvPr>
                <p:ph idx="1"/>
              </p:nvPr>
            </p:nvSpPr>
            <p:spPr>
              <a:blipFill>
                <a:blip r:embed="rId3"/>
                <a:stretch>
                  <a:fillRect l="-1436" t="-2687"/>
                </a:stretch>
              </a:blipFill>
            </p:spPr>
            <p:txBody>
              <a:bodyPr/>
              <a:lstStyle/>
              <a:p>
                <a:r>
                  <a:rPr lang="en-GB">
                    <a:noFill/>
                  </a:rPr>
                  <a:t> </a:t>
                </a:r>
              </a:p>
            </p:txBody>
          </p:sp>
        </mc:Fallback>
      </mc:AlternateContent>
      <p:sp>
        <p:nvSpPr>
          <p:cNvPr id="2" name="Date Placeholder 1">
            <a:extLst>
              <a:ext uri="{FF2B5EF4-FFF2-40B4-BE49-F238E27FC236}">
                <a16:creationId xmlns:a16="http://schemas.microsoft.com/office/drawing/2014/main" id="{18DA5CF9-B953-0448-AEEC-C578D890255B}"/>
              </a:ext>
            </a:extLst>
          </p:cNvPr>
          <p:cNvSpPr>
            <a:spLocks noGrp="1"/>
          </p:cNvSpPr>
          <p:nvPr>
            <p:ph type="dt" sz="half" idx="2"/>
          </p:nvPr>
        </p:nvSpPr>
        <p:spPr/>
        <p:txBody>
          <a:bodyPr/>
          <a:lstStyle/>
          <a:p>
            <a:r>
              <a:rPr lang="en-GB"/>
              <a:t>Lifted Learning</a:t>
            </a:r>
            <a:endParaRPr lang="en-US" dirty="0"/>
          </a:p>
        </p:txBody>
      </p:sp>
      <p:sp>
        <p:nvSpPr>
          <p:cNvPr id="3" name="Footer Placeholder 2">
            <a:extLst>
              <a:ext uri="{FF2B5EF4-FFF2-40B4-BE49-F238E27FC236}">
                <a16:creationId xmlns:a16="http://schemas.microsoft.com/office/drawing/2014/main" id="{067A816C-150F-4A4F-B7CD-672EA75973DA}"/>
              </a:ext>
            </a:extLst>
          </p:cNvPr>
          <p:cNvSpPr>
            <a:spLocks noGrp="1"/>
          </p:cNvSpPr>
          <p:nvPr>
            <p:ph type="ftr" sz="quarter" idx="3"/>
          </p:nvPr>
        </p:nvSpPr>
        <p:spPr/>
        <p:txBody>
          <a:bodyPr/>
          <a:lstStyle/>
          <a:p>
            <a:r>
              <a:rPr lang="en-GB"/>
              <a:t>T. Braun - StaRAI</a:t>
            </a:r>
          </a:p>
        </p:txBody>
      </p:sp>
      <p:sp>
        <p:nvSpPr>
          <p:cNvPr id="6" name="Slide Number Placeholder 5">
            <a:extLst>
              <a:ext uri="{FF2B5EF4-FFF2-40B4-BE49-F238E27FC236}">
                <a16:creationId xmlns:a16="http://schemas.microsoft.com/office/drawing/2014/main" id="{8223A779-8F38-CD41-9FCA-3107F454897F}"/>
              </a:ext>
            </a:extLst>
          </p:cNvPr>
          <p:cNvSpPr>
            <a:spLocks noGrp="1"/>
          </p:cNvSpPr>
          <p:nvPr>
            <p:ph type="sldNum" sz="quarter" idx="4"/>
          </p:nvPr>
        </p:nvSpPr>
        <p:spPr/>
        <p:txBody>
          <a:bodyPr/>
          <a:lstStyle/>
          <a:p>
            <a:fld id="{67C9959E-8E6B-B04C-9955-EA096F41CA7A}" type="slidenum">
              <a:rPr lang="en-GB" smtClean="0"/>
              <a:t>47</a:t>
            </a:fld>
            <a:endParaRPr lang="en-GB"/>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0A0B80B7-5043-E941-8290-BA2ECC92701E}"/>
                  </a:ext>
                </a:extLst>
              </p:cNvPr>
              <p:cNvSpPr/>
              <p:nvPr/>
            </p:nvSpPr>
            <p:spPr>
              <a:xfrm>
                <a:off x="3232151" y="3512231"/>
                <a:ext cx="5849938"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altLang="ja-JP" i="1" dirty="0">
                          <a:latin typeface="Cambria Math" panose="02040503050406030204" pitchFamily="18" charset="0"/>
                        </a:rPr>
                        <m:t>𝐺𝑟𝑎𝑛𝑑𝑝𝑎𝑟𝑒𝑛𝑡</m:t>
                      </m:r>
                      <m:d>
                        <m:dPr>
                          <m:ctrlPr>
                            <a:rPr lang="en-US" altLang="ja-JP" i="1" dirty="0">
                              <a:latin typeface="Cambria Math" panose="02040503050406030204" pitchFamily="18" charset="0"/>
                            </a:rPr>
                          </m:ctrlPr>
                        </m:dPr>
                        <m:e>
                          <m:r>
                            <a:rPr lang="de-DE" altLang="ja-JP" i="1" dirty="0">
                              <a:latin typeface="Cambria Math" panose="02040503050406030204" pitchFamily="18" charset="0"/>
                            </a:rPr>
                            <m:t>𝑥</m:t>
                          </m:r>
                          <m:r>
                            <a:rPr lang="de-DE" altLang="ja-JP" i="1" dirty="0">
                              <a:latin typeface="Cambria Math" panose="02040503050406030204" pitchFamily="18" charset="0"/>
                            </a:rPr>
                            <m:t>,</m:t>
                          </m:r>
                          <m:r>
                            <a:rPr lang="de-DE" altLang="ja-JP" i="1" dirty="0">
                              <a:latin typeface="Cambria Math" panose="02040503050406030204" pitchFamily="18" charset="0"/>
                            </a:rPr>
                            <m:t>𝑦</m:t>
                          </m:r>
                        </m:e>
                      </m:d>
                      <m:r>
                        <a:rPr lang="en-US" altLang="ja-JP" i="1" dirty="0">
                          <a:latin typeface="Cambria Math" panose="02040503050406030204" pitchFamily="18" charset="0"/>
                          <a:ea typeface="Cambria Math" panose="02040503050406030204" pitchFamily="18" charset="0"/>
                        </a:rPr>
                        <m:t>⇔</m:t>
                      </m:r>
                      <m:d>
                        <m:dPr>
                          <m:begChr m:val="["/>
                          <m:endChr m:val="]"/>
                          <m:ctrlPr>
                            <a:rPr lang="de-DE" altLang="ja-JP" i="1" dirty="0">
                              <a:latin typeface="Cambria Math" panose="02040503050406030204" pitchFamily="18" charset="0"/>
                              <a:ea typeface="Cambria Math" panose="02040503050406030204" pitchFamily="18" charset="0"/>
                            </a:rPr>
                          </m:ctrlPr>
                        </m:dPr>
                        <m:e>
                          <m:r>
                            <a:rPr lang="de-DE" altLang="ja-JP" i="1" dirty="0">
                              <a:latin typeface="Cambria Math" panose="02040503050406030204" pitchFamily="18" charset="0"/>
                              <a:ea typeface="Cambria Math" panose="02040503050406030204" pitchFamily="18" charset="0"/>
                            </a:rPr>
                            <m:t>∃</m:t>
                          </m:r>
                          <m:r>
                            <a:rPr lang="de-DE" altLang="ja-JP" i="1" dirty="0">
                              <a:latin typeface="Cambria Math" panose="02040503050406030204" pitchFamily="18" charset="0"/>
                              <a:ea typeface="Cambria Math" panose="02040503050406030204" pitchFamily="18" charset="0"/>
                            </a:rPr>
                            <m:t>𝑧</m:t>
                          </m:r>
                          <m:r>
                            <a:rPr lang="de-DE" altLang="ja-JP" i="1" dirty="0">
                              <a:latin typeface="Cambria Math" panose="02040503050406030204" pitchFamily="18" charset="0"/>
                              <a:ea typeface="Cambria Math" panose="02040503050406030204" pitchFamily="18" charset="0"/>
                            </a:rPr>
                            <m:t> </m:t>
                          </m:r>
                          <m:r>
                            <a:rPr lang="de-DE" altLang="ja-JP" i="1" dirty="0">
                              <a:latin typeface="Cambria Math" panose="02040503050406030204" pitchFamily="18" charset="0"/>
                              <a:ea typeface="Cambria Math" panose="02040503050406030204" pitchFamily="18" charset="0"/>
                            </a:rPr>
                            <m:t>𝑃𝑎𝑟𝑒𝑛𝑡</m:t>
                          </m:r>
                          <m:d>
                            <m:dPr>
                              <m:ctrlPr>
                                <a:rPr lang="de-DE" altLang="ja-JP" i="1" dirty="0">
                                  <a:latin typeface="Cambria Math" panose="02040503050406030204" pitchFamily="18" charset="0"/>
                                  <a:ea typeface="Cambria Math" panose="02040503050406030204" pitchFamily="18" charset="0"/>
                                </a:rPr>
                              </m:ctrlPr>
                            </m:dPr>
                            <m:e>
                              <m:r>
                                <a:rPr lang="de-DE" altLang="ja-JP" i="1" dirty="0">
                                  <a:latin typeface="Cambria Math" panose="02040503050406030204" pitchFamily="18" charset="0"/>
                                  <a:ea typeface="Cambria Math" panose="02040503050406030204" pitchFamily="18" charset="0"/>
                                </a:rPr>
                                <m:t>𝑥</m:t>
                              </m:r>
                              <m:r>
                                <a:rPr lang="de-DE" altLang="ja-JP" i="1" dirty="0">
                                  <a:latin typeface="Cambria Math" panose="02040503050406030204" pitchFamily="18" charset="0"/>
                                  <a:ea typeface="Cambria Math" panose="02040503050406030204" pitchFamily="18" charset="0"/>
                                </a:rPr>
                                <m:t>,</m:t>
                              </m:r>
                              <m:r>
                                <a:rPr lang="de-DE" altLang="ja-JP" i="1" dirty="0">
                                  <a:latin typeface="Cambria Math" panose="02040503050406030204" pitchFamily="18" charset="0"/>
                                  <a:ea typeface="Cambria Math" panose="02040503050406030204" pitchFamily="18" charset="0"/>
                                </a:rPr>
                                <m:t>𝑧</m:t>
                              </m:r>
                            </m:e>
                          </m:d>
                          <m:r>
                            <a:rPr lang="de-DE" altLang="ja-JP" i="1" dirty="0">
                              <a:latin typeface="Cambria Math" panose="02040503050406030204" pitchFamily="18" charset="0"/>
                              <a:ea typeface="Cambria Math" panose="02040503050406030204" pitchFamily="18" charset="0"/>
                            </a:rPr>
                            <m:t>∧</m:t>
                          </m:r>
                          <m:r>
                            <a:rPr lang="de-DE" altLang="ja-JP" i="1" dirty="0">
                              <a:latin typeface="Cambria Math" panose="02040503050406030204" pitchFamily="18" charset="0"/>
                              <a:ea typeface="Cambria Math" panose="02040503050406030204" pitchFamily="18" charset="0"/>
                            </a:rPr>
                            <m:t>𝑃𝑎𝑟𝑒𝑛𝑡</m:t>
                          </m:r>
                          <m:d>
                            <m:dPr>
                              <m:ctrlPr>
                                <a:rPr lang="de-DE" altLang="ja-JP" i="1" dirty="0">
                                  <a:latin typeface="Cambria Math" panose="02040503050406030204" pitchFamily="18" charset="0"/>
                                  <a:ea typeface="Cambria Math" panose="02040503050406030204" pitchFamily="18" charset="0"/>
                                </a:rPr>
                              </m:ctrlPr>
                            </m:dPr>
                            <m:e>
                              <m:r>
                                <a:rPr lang="de-DE" altLang="ja-JP" i="1" dirty="0">
                                  <a:latin typeface="Cambria Math" panose="02040503050406030204" pitchFamily="18" charset="0"/>
                                  <a:ea typeface="Cambria Math" panose="02040503050406030204" pitchFamily="18" charset="0"/>
                                </a:rPr>
                                <m:t>𝑧</m:t>
                              </m:r>
                              <m:r>
                                <a:rPr lang="de-DE" altLang="ja-JP" i="1" dirty="0">
                                  <a:latin typeface="Cambria Math" panose="02040503050406030204" pitchFamily="18" charset="0"/>
                                  <a:ea typeface="Cambria Math" panose="02040503050406030204" pitchFamily="18" charset="0"/>
                                </a:rPr>
                                <m:t>,</m:t>
                              </m:r>
                              <m:r>
                                <a:rPr lang="de-DE" altLang="ja-JP" i="1" dirty="0">
                                  <a:latin typeface="Cambria Math" panose="02040503050406030204" pitchFamily="18" charset="0"/>
                                  <a:ea typeface="Cambria Math" panose="02040503050406030204" pitchFamily="18" charset="0"/>
                                </a:rPr>
                                <m:t>𝑦</m:t>
                              </m:r>
                            </m:e>
                          </m:d>
                        </m:e>
                      </m:d>
                    </m:oMath>
                  </m:oMathPara>
                </a14:m>
                <a:endParaRPr lang="en-GB" dirty="0"/>
              </a:p>
            </p:txBody>
          </p:sp>
        </mc:Choice>
        <mc:Fallback xmlns="">
          <p:sp>
            <p:nvSpPr>
              <p:cNvPr id="4" name="Rectangle 3">
                <a:extLst>
                  <a:ext uri="{FF2B5EF4-FFF2-40B4-BE49-F238E27FC236}">
                    <a16:creationId xmlns:a16="http://schemas.microsoft.com/office/drawing/2014/main" id="{0A0B80B7-5043-E941-8290-BA2ECC92701E}"/>
                  </a:ext>
                </a:extLst>
              </p:cNvPr>
              <p:cNvSpPr>
                <a:spLocks noRot="1" noChangeAspect="1" noMove="1" noResize="1" noEditPoints="1" noAdjustHandles="1" noChangeArrowheads="1" noChangeShapeType="1" noTextEdit="1"/>
              </p:cNvSpPr>
              <p:nvPr/>
            </p:nvSpPr>
            <p:spPr>
              <a:xfrm>
                <a:off x="3232151" y="3512231"/>
                <a:ext cx="5849938" cy="369332"/>
              </a:xfrm>
              <a:prstGeom prst="rect">
                <a:avLst/>
              </a:prstGeom>
              <a:blipFill>
                <a:blip r:embed="rId4"/>
                <a:stretch>
                  <a:fillRect b="-1333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4119159D-0C80-AF4E-B3AA-3F14CBC6454E}"/>
                  </a:ext>
                </a:extLst>
              </p:cNvPr>
              <p:cNvSpPr/>
              <p:nvPr/>
            </p:nvSpPr>
            <p:spPr>
              <a:xfrm>
                <a:off x="3505200" y="2754238"/>
                <a:ext cx="5181601"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altLang="ja-JP" i="1" dirty="0">
                          <a:latin typeface="Cambria Math" panose="02040503050406030204" pitchFamily="18" charset="0"/>
                        </a:rPr>
                        <m:t>𝑃𝑎𝑟𝑒𝑛𝑡</m:t>
                      </m:r>
                      <m:d>
                        <m:dPr>
                          <m:ctrlPr>
                            <a:rPr lang="en-US" altLang="ja-JP" i="1" dirty="0">
                              <a:latin typeface="Cambria Math" panose="02040503050406030204" pitchFamily="18" charset="0"/>
                            </a:rPr>
                          </m:ctrlPr>
                        </m:dPr>
                        <m:e>
                          <m:r>
                            <a:rPr lang="de-DE" altLang="ja-JP" i="1" dirty="0">
                              <a:latin typeface="Cambria Math" panose="02040503050406030204" pitchFamily="18" charset="0"/>
                            </a:rPr>
                            <m:t>𝑥</m:t>
                          </m:r>
                          <m:r>
                            <a:rPr lang="de-DE" altLang="ja-JP" i="1" dirty="0">
                              <a:latin typeface="Cambria Math" panose="02040503050406030204" pitchFamily="18" charset="0"/>
                            </a:rPr>
                            <m:t>,</m:t>
                          </m:r>
                          <m:r>
                            <a:rPr lang="de-DE" altLang="ja-JP" i="1" dirty="0">
                              <a:latin typeface="Cambria Math" panose="02040503050406030204" pitchFamily="18" charset="0"/>
                            </a:rPr>
                            <m:t>𝑦</m:t>
                          </m:r>
                        </m:e>
                      </m:d>
                      <m:r>
                        <a:rPr lang="en-US" altLang="ja-JP" i="1" dirty="0">
                          <a:latin typeface="Cambria Math" panose="02040503050406030204" pitchFamily="18" charset="0"/>
                          <a:ea typeface="Cambria Math" panose="02040503050406030204" pitchFamily="18" charset="0"/>
                        </a:rPr>
                        <m:t>⇔</m:t>
                      </m:r>
                      <m:d>
                        <m:dPr>
                          <m:begChr m:val="["/>
                          <m:endChr m:val="]"/>
                          <m:ctrlPr>
                            <a:rPr lang="de-DE" altLang="ja-JP" i="1" dirty="0">
                              <a:latin typeface="Cambria Math" panose="02040503050406030204" pitchFamily="18" charset="0"/>
                              <a:ea typeface="Cambria Math" panose="02040503050406030204" pitchFamily="18" charset="0"/>
                            </a:rPr>
                          </m:ctrlPr>
                        </m:dPr>
                        <m:e>
                          <m:r>
                            <a:rPr lang="de-DE" altLang="ja-JP" i="1" dirty="0">
                              <a:latin typeface="Cambria Math" panose="02040503050406030204" pitchFamily="18" charset="0"/>
                              <a:ea typeface="Cambria Math" panose="02040503050406030204" pitchFamily="18" charset="0"/>
                            </a:rPr>
                            <m:t>𝑀𝑜𝑡h𝑒𝑟</m:t>
                          </m:r>
                          <m:d>
                            <m:dPr>
                              <m:ctrlPr>
                                <a:rPr lang="de-DE" altLang="ja-JP" i="1" dirty="0">
                                  <a:latin typeface="Cambria Math" panose="02040503050406030204" pitchFamily="18" charset="0"/>
                                  <a:ea typeface="Cambria Math" panose="02040503050406030204" pitchFamily="18" charset="0"/>
                                </a:rPr>
                              </m:ctrlPr>
                            </m:dPr>
                            <m:e>
                              <m:r>
                                <a:rPr lang="de-DE" altLang="ja-JP" i="1" dirty="0">
                                  <a:latin typeface="Cambria Math" panose="02040503050406030204" pitchFamily="18" charset="0"/>
                                  <a:ea typeface="Cambria Math" panose="02040503050406030204" pitchFamily="18" charset="0"/>
                                </a:rPr>
                                <m:t>𝑥</m:t>
                              </m:r>
                              <m:r>
                                <a:rPr lang="de-DE" altLang="ja-JP" i="1" dirty="0">
                                  <a:latin typeface="Cambria Math" panose="02040503050406030204" pitchFamily="18" charset="0"/>
                                  <a:ea typeface="Cambria Math" panose="02040503050406030204" pitchFamily="18" charset="0"/>
                                </a:rPr>
                                <m:t>,</m:t>
                              </m:r>
                              <m:r>
                                <a:rPr lang="de-DE" altLang="ja-JP" i="1" dirty="0">
                                  <a:latin typeface="Cambria Math" panose="02040503050406030204" pitchFamily="18" charset="0"/>
                                  <a:ea typeface="Cambria Math" panose="02040503050406030204" pitchFamily="18" charset="0"/>
                                </a:rPr>
                                <m:t>𝑦</m:t>
                              </m:r>
                            </m:e>
                          </m:d>
                          <m:r>
                            <a:rPr lang="de-DE" altLang="ja-JP" i="1" dirty="0">
                              <a:latin typeface="Cambria Math" panose="02040503050406030204" pitchFamily="18" charset="0"/>
                              <a:ea typeface="Cambria Math" panose="02040503050406030204" pitchFamily="18" charset="0"/>
                            </a:rPr>
                            <m:t>∨</m:t>
                          </m:r>
                          <m:r>
                            <a:rPr lang="de-DE" altLang="ja-JP" i="1" dirty="0">
                              <a:latin typeface="Cambria Math" panose="02040503050406030204" pitchFamily="18" charset="0"/>
                              <a:ea typeface="Cambria Math" panose="02040503050406030204" pitchFamily="18" charset="0"/>
                            </a:rPr>
                            <m:t>𝐹𝑎𝑡h𝑒𝑟</m:t>
                          </m:r>
                          <m:d>
                            <m:dPr>
                              <m:ctrlPr>
                                <a:rPr lang="de-DE" altLang="ja-JP" i="1" dirty="0">
                                  <a:latin typeface="Cambria Math" panose="02040503050406030204" pitchFamily="18" charset="0"/>
                                  <a:ea typeface="Cambria Math" panose="02040503050406030204" pitchFamily="18" charset="0"/>
                                </a:rPr>
                              </m:ctrlPr>
                            </m:dPr>
                            <m:e>
                              <m:r>
                                <a:rPr lang="de-DE" altLang="ja-JP" i="1" dirty="0">
                                  <a:latin typeface="Cambria Math" panose="02040503050406030204" pitchFamily="18" charset="0"/>
                                  <a:ea typeface="Cambria Math" panose="02040503050406030204" pitchFamily="18" charset="0"/>
                                </a:rPr>
                                <m:t>𝑥</m:t>
                              </m:r>
                              <m:r>
                                <a:rPr lang="de-DE" altLang="ja-JP" i="1" dirty="0">
                                  <a:latin typeface="Cambria Math" panose="02040503050406030204" pitchFamily="18" charset="0"/>
                                  <a:ea typeface="Cambria Math" panose="02040503050406030204" pitchFamily="18" charset="0"/>
                                </a:rPr>
                                <m:t>,</m:t>
                              </m:r>
                              <m:r>
                                <a:rPr lang="de-DE" altLang="ja-JP" i="1" dirty="0">
                                  <a:latin typeface="Cambria Math" panose="02040503050406030204" pitchFamily="18" charset="0"/>
                                  <a:ea typeface="Cambria Math" panose="02040503050406030204" pitchFamily="18" charset="0"/>
                                </a:rPr>
                                <m:t>𝑦</m:t>
                              </m:r>
                            </m:e>
                          </m:d>
                        </m:e>
                      </m:d>
                    </m:oMath>
                  </m:oMathPara>
                </a14:m>
                <a:endParaRPr lang="en-GB" dirty="0"/>
              </a:p>
            </p:txBody>
          </p:sp>
        </mc:Choice>
        <mc:Fallback xmlns="">
          <p:sp>
            <p:nvSpPr>
              <p:cNvPr id="5" name="Rectangle 4">
                <a:extLst>
                  <a:ext uri="{FF2B5EF4-FFF2-40B4-BE49-F238E27FC236}">
                    <a16:creationId xmlns:a16="http://schemas.microsoft.com/office/drawing/2014/main" id="{4119159D-0C80-AF4E-B3AA-3F14CBC6454E}"/>
                  </a:ext>
                </a:extLst>
              </p:cNvPr>
              <p:cNvSpPr>
                <a:spLocks noRot="1" noChangeAspect="1" noMove="1" noResize="1" noEditPoints="1" noAdjustHandles="1" noChangeArrowheads="1" noChangeShapeType="1" noTextEdit="1"/>
              </p:cNvSpPr>
              <p:nvPr/>
            </p:nvSpPr>
            <p:spPr>
              <a:xfrm>
                <a:off x="3505200" y="2754238"/>
                <a:ext cx="5181601" cy="369332"/>
              </a:xfrm>
              <a:prstGeom prst="rect">
                <a:avLst/>
              </a:prstGeom>
              <a:blipFill>
                <a:blip r:embed="rId5"/>
                <a:stretch>
                  <a:fillRect b="-6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B7CBBBC7-2F2B-2447-B150-5AF94F5BCB84}"/>
                  </a:ext>
                </a:extLst>
              </p:cNvPr>
              <p:cNvSpPr/>
              <p:nvPr/>
            </p:nvSpPr>
            <p:spPr>
              <a:xfrm>
                <a:off x="5977722" y="1007867"/>
                <a:ext cx="5853953" cy="369332"/>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14:m>
                  <m:oMathPara xmlns:m="http://schemas.openxmlformats.org/officeDocument/2006/math">
                    <m:oMathParaPr>
                      <m:jc m:val="centerGroup"/>
                    </m:oMathParaPr>
                    <m:oMath xmlns:m="http://schemas.openxmlformats.org/officeDocument/2006/math">
                      <m:r>
                        <m:rPr>
                          <m:nor/>
                        </m:rPr>
                        <a:rPr lang="en-US" altLang="ja-JP" dirty="0" smtClean="0">
                          <a:solidFill>
                            <a:schemeClr val="accent3">
                              <a:lumMod val="40000"/>
                              <a:lumOff val="60000"/>
                            </a:schemeClr>
                          </a:solidFill>
                          <a:latin typeface="Cambria Math" panose="02040503050406030204" pitchFamily="18" charset="0"/>
                          <a:cs typeface="Times New Roman" charset="0"/>
                          <a:sym typeface="Symbol" charset="0"/>
                        </a:rPr>
                        <m:t>Background</m:t>
                      </m:r>
                      <m:r>
                        <a:rPr lang="en-US" altLang="ja-JP" i="1" dirty="0">
                          <a:latin typeface="Cambria Math" panose="02040503050406030204" pitchFamily="18" charset="0"/>
                          <a:ea typeface="Cambria Math" panose="02040503050406030204" pitchFamily="18" charset="0"/>
                          <a:sym typeface="Symbol" charset="0"/>
                        </a:rPr>
                        <m:t>∧</m:t>
                      </m:r>
                      <m:r>
                        <m:rPr>
                          <m:nor/>
                        </m:rPr>
                        <a:rPr lang="en-US" altLang="ja-JP" dirty="0">
                          <a:latin typeface="Cambria Math" panose="02040503050406030204" pitchFamily="18" charset="0"/>
                          <a:sym typeface="Symbol" charset="0"/>
                        </a:rPr>
                        <m:t>Hypothesis</m:t>
                      </m:r>
                      <m:r>
                        <a:rPr lang="en-US" altLang="ja-JP" i="1" dirty="0">
                          <a:latin typeface="Cambria Math" panose="02040503050406030204" pitchFamily="18" charset="0"/>
                          <a:ea typeface="Cambria Math" panose="02040503050406030204" pitchFamily="18" charset="0"/>
                          <a:sym typeface="Symbol" charset="0"/>
                        </a:rPr>
                        <m:t>∧</m:t>
                      </m:r>
                      <m:r>
                        <m:rPr>
                          <m:nor/>
                        </m:rPr>
                        <a:rPr lang="en-US" altLang="ja-JP" dirty="0">
                          <a:latin typeface="Cambria Math" panose="02040503050406030204" pitchFamily="18" charset="0"/>
                          <a:sym typeface="Symbol" charset="0"/>
                        </a:rPr>
                        <m:t>Descriptions</m:t>
                      </m:r>
                      <m:r>
                        <a:rPr lang="en-US" altLang="ja-JP" i="1" dirty="0">
                          <a:latin typeface="Cambria Math" panose="02040503050406030204" pitchFamily="18" charset="0"/>
                          <a:ea typeface="Cambria Math" panose="02040503050406030204" pitchFamily="18" charset="0"/>
                          <a:sym typeface="Symbol" charset="0"/>
                        </a:rPr>
                        <m:t>⊨</m:t>
                      </m:r>
                      <m:r>
                        <m:rPr>
                          <m:nor/>
                        </m:rPr>
                        <a:rPr lang="en-US" altLang="ja-JP" dirty="0">
                          <a:latin typeface="Cambria Math" panose="02040503050406030204" pitchFamily="18" charset="0"/>
                          <a:cs typeface="Times New Roman" charset="0"/>
                          <a:sym typeface="Symbol" charset="0"/>
                        </a:rPr>
                        <m:t>Classifications</m:t>
                      </m:r>
                    </m:oMath>
                  </m:oMathPara>
                </a14:m>
                <a:endParaRPr lang="en-GB" dirty="0"/>
              </a:p>
            </p:txBody>
          </p:sp>
        </mc:Choice>
        <mc:Fallback xmlns="">
          <p:sp>
            <p:nvSpPr>
              <p:cNvPr id="11" name="Rectangle 10">
                <a:extLst>
                  <a:ext uri="{FF2B5EF4-FFF2-40B4-BE49-F238E27FC236}">
                    <a16:creationId xmlns:a16="http://schemas.microsoft.com/office/drawing/2014/main" id="{B7CBBBC7-2F2B-2447-B150-5AF94F5BCB84}"/>
                  </a:ext>
                </a:extLst>
              </p:cNvPr>
              <p:cNvSpPr>
                <a:spLocks noRot="1" noChangeAspect="1" noMove="1" noResize="1" noEditPoints="1" noAdjustHandles="1" noChangeArrowheads="1" noChangeShapeType="1" noTextEdit="1"/>
              </p:cNvSpPr>
              <p:nvPr/>
            </p:nvSpPr>
            <p:spPr>
              <a:xfrm>
                <a:off x="5977722" y="1007867"/>
                <a:ext cx="5853953" cy="369332"/>
              </a:xfrm>
              <a:prstGeom prst="rect">
                <a:avLst/>
              </a:prstGeom>
              <a:blipFill>
                <a:blip r:embed="rId6"/>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19590900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90114" name="Rectangle 2"/>
              <p:cNvSpPr>
                <a:spLocks noGrp="1" noChangeArrowheads="1"/>
              </p:cNvSpPr>
              <p:nvPr>
                <p:ph type="title"/>
              </p:nvPr>
            </p:nvSpPr>
            <p:spPr/>
            <p:txBody>
              <a:bodyPr>
                <a:normAutofit/>
              </a:bodyPr>
              <a:lstStyle/>
              <a:p>
                <a:r>
                  <a:rPr lang="en-US" altLang="ja-JP" dirty="0"/>
                  <a:t>FOIL: </a:t>
                </a:r>
                <a14:m>
                  <m:oMath xmlns:m="http://schemas.openxmlformats.org/officeDocument/2006/math">
                    <m:r>
                      <a:rPr lang="en-US" altLang="ja-JP" i="1" dirty="0" smtClean="0">
                        <a:latin typeface="Cambria Math" panose="02040503050406030204" pitchFamily="18" charset="0"/>
                      </a:rPr>
                      <m:t>𝐺𝑟𝑎𝑛𝑑𝑝𝑎𝑟𝑒𝑛𝑡</m:t>
                    </m:r>
                  </m:oMath>
                </a14:m>
                <a:r>
                  <a:rPr lang="en-US" altLang="ja-JP" dirty="0"/>
                  <a:t> Example</a:t>
                </a:r>
                <a:endParaRPr lang="en-GB" altLang="ja-JP" dirty="0"/>
              </a:p>
            </p:txBody>
          </p:sp>
        </mc:Choice>
        <mc:Fallback xmlns="">
          <p:sp>
            <p:nvSpPr>
              <p:cNvPr id="90114" name="Rectangle 2"/>
              <p:cNvSpPr>
                <a:spLocks noGrp="1" noRot="1" noChangeAspect="1" noMove="1" noResize="1" noEditPoints="1" noAdjustHandles="1" noChangeArrowheads="1" noChangeShapeType="1" noTextEdit="1"/>
              </p:cNvSpPr>
              <p:nvPr>
                <p:ph type="title"/>
              </p:nvPr>
            </p:nvSpPr>
            <p:spPr>
              <a:blipFill>
                <a:blip r:embed="rId3"/>
                <a:stretch>
                  <a:fillRect l="-3215" t="-24561" b="-3859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0115" name="Rectangle 3"/>
              <p:cNvSpPr>
                <a:spLocks noGrp="1" noChangeArrowheads="1"/>
              </p:cNvSpPr>
              <p:nvPr>
                <p:ph sz="half" idx="1"/>
              </p:nvPr>
            </p:nvSpPr>
            <p:spPr/>
            <p:txBody>
              <a:bodyPr>
                <a:noAutofit/>
              </a:bodyPr>
              <a:lstStyle/>
              <a:p>
                <a:r>
                  <a:rPr lang="en-GB" altLang="ja-JP" dirty="0"/>
                  <a:t>Split positive and negative examples</a:t>
                </a:r>
              </a:p>
              <a:p>
                <a:r>
                  <a:rPr lang="en-GB" altLang="ja-JP" dirty="0"/>
                  <a:t>Construct set of Horn clauses with </a:t>
                </a:r>
                <a14:m>
                  <m:oMath xmlns:m="http://schemas.openxmlformats.org/officeDocument/2006/math">
                    <m:r>
                      <a:rPr lang="en-GB" altLang="ja-JP" i="1" smtClean="0">
                        <a:latin typeface="Cambria Math" panose="02040503050406030204" pitchFamily="18" charset="0"/>
                      </a:rPr>
                      <m:t>𝐺𝑟𝑎𝑛𝑑𝑓𝑎𝑡h𝑒𝑟</m:t>
                    </m:r>
                    <m:d>
                      <m:dPr>
                        <m:ctrlPr>
                          <a:rPr lang="en-GB" altLang="ja-JP" i="1" smtClean="0">
                            <a:latin typeface="Cambria Math" panose="02040503050406030204" pitchFamily="18" charset="0"/>
                          </a:rPr>
                        </m:ctrlPr>
                      </m:dPr>
                      <m:e>
                        <m:r>
                          <a:rPr lang="en-GB" altLang="ja-JP" i="1" smtClean="0">
                            <a:latin typeface="Cambria Math" panose="02040503050406030204" pitchFamily="18" charset="0"/>
                          </a:rPr>
                          <m:t>𝑥</m:t>
                        </m:r>
                        <m:r>
                          <a:rPr lang="en-GB" altLang="ja-JP" i="1" smtClean="0">
                            <a:latin typeface="Cambria Math" panose="02040503050406030204" pitchFamily="18" charset="0"/>
                          </a:rPr>
                          <m:t>,</m:t>
                        </m:r>
                        <m:r>
                          <a:rPr lang="en-GB" altLang="ja-JP" i="1" smtClean="0">
                            <a:latin typeface="Cambria Math" panose="02040503050406030204" pitchFamily="18" charset="0"/>
                          </a:rPr>
                          <m:t>𝑦</m:t>
                        </m:r>
                      </m:e>
                    </m:d>
                  </m:oMath>
                </a14:m>
                <a:r>
                  <a:rPr lang="en-GB" altLang="ja-JP" dirty="0"/>
                  <a:t> as head with positive examples as instances of </a:t>
                </a:r>
                <a14:m>
                  <m:oMath xmlns:m="http://schemas.openxmlformats.org/officeDocument/2006/math">
                    <m:r>
                      <a:rPr lang="en-GB" altLang="ja-JP" i="1" smtClean="0">
                        <a:latin typeface="Cambria Math" panose="02040503050406030204" pitchFamily="18" charset="0"/>
                      </a:rPr>
                      <m:t>𝐺𝑟𝑎𝑛𝑑𝑓𝑎𝑡h𝑒𝑟</m:t>
                    </m:r>
                  </m:oMath>
                </a14:m>
                <a:r>
                  <a:rPr lang="en-GB" altLang="ja-JP" dirty="0"/>
                  <a:t> relationship</a:t>
                </a:r>
              </a:p>
              <a:p>
                <a:pPr lvl="1"/>
                <a:r>
                  <a:rPr lang="en-GB" altLang="ja-JP" dirty="0"/>
                  <a:t>Start with a clause with an empty body</a:t>
                </a:r>
              </a:p>
              <a:p>
                <a:pPr lvl="1"/>
                <a:r>
                  <a:rPr lang="en-GB" altLang="ja-JP" dirty="0">
                    <a:sym typeface="Symbol" charset="0"/>
                  </a:rPr>
                  <a:t>All examples classified as positive, so specialise to rule out negative examples</a:t>
                </a:r>
              </a:p>
              <a:p>
                <a:pPr marL="715963" lvl="1" indent="-258763">
                  <a:buFont typeface="+mj-lt"/>
                  <a:buAutoNum type="arabicPeriod"/>
                </a:pPr>
                <a:r>
                  <a:rPr lang="en-GB" altLang="ja-JP" dirty="0">
                    <a:sym typeface="Symbol" charset="0"/>
                  </a:rPr>
                  <a:t>Incorrectly classifies all positive examples</a:t>
                </a:r>
              </a:p>
              <a:p>
                <a:pPr marL="715963" lvl="1" indent="-258763">
                  <a:buFont typeface="+mj-lt"/>
                  <a:buAutoNum type="arabicPeriod"/>
                </a:pPr>
                <a:r>
                  <a:rPr lang="en-GB" altLang="ja-JP" dirty="0">
                    <a:sym typeface="Symbol" charset="0"/>
                  </a:rPr>
                  <a:t>Incorrect on larger part of negative examples</a:t>
                </a:r>
              </a:p>
              <a:p>
                <a:pPr marL="715963" lvl="1" indent="-258763">
                  <a:buFont typeface="+mj-lt"/>
                  <a:buAutoNum type="arabicPeriod"/>
                </a:pPr>
                <a:r>
                  <a:rPr lang="en-GB" altLang="ja-JP" dirty="0">
                    <a:sym typeface="Symbol" charset="0"/>
                  </a:rPr>
                  <a:t>Prefer the third clause; further specialise</a:t>
                </a:r>
              </a:p>
              <a:p>
                <a:pPr lvl="1"/>
                <a:endParaRPr lang="en-GB" altLang="ja-JP" dirty="0">
                  <a:sym typeface="Symbol" charset="0"/>
                </a:endParaRPr>
              </a:p>
              <a:p>
                <a:pPr lvl="1"/>
                <a:endParaRPr lang="en-GB" altLang="ja-JP" dirty="0">
                  <a:sym typeface="Symbol" charset="0"/>
                </a:endParaRPr>
              </a:p>
            </p:txBody>
          </p:sp>
        </mc:Choice>
        <mc:Fallback xmlns="">
          <p:sp>
            <p:nvSpPr>
              <p:cNvPr id="90115" name="Rectangle 3"/>
              <p:cNvSpPr>
                <a:spLocks noGrp="1" noRot="1" noChangeAspect="1" noMove="1" noResize="1" noEditPoints="1" noAdjustHandles="1" noChangeArrowheads="1" noChangeShapeType="1" noTextEdit="1"/>
              </p:cNvSpPr>
              <p:nvPr>
                <p:ph sz="half" idx="1"/>
              </p:nvPr>
            </p:nvSpPr>
            <p:spPr>
              <a:blipFill>
                <a:blip r:embed="rId4"/>
                <a:stretch>
                  <a:fillRect l="-3016" t="-2687" r="-4408" b="-1493"/>
                </a:stretch>
              </a:blipFill>
            </p:spPr>
            <p:txBody>
              <a:bodyPr/>
              <a:lstStyle/>
              <a:p>
                <a:r>
                  <a:rPr lang="en-GB">
                    <a:noFill/>
                  </a:rPr>
                  <a:t> </a:t>
                </a:r>
              </a:p>
            </p:txBody>
          </p:sp>
        </mc:Fallback>
      </mc:AlternateContent>
      <p:sp>
        <p:nvSpPr>
          <p:cNvPr id="9" name="Content Placeholder 8">
            <a:extLst>
              <a:ext uri="{FF2B5EF4-FFF2-40B4-BE49-F238E27FC236}">
                <a16:creationId xmlns:a16="http://schemas.microsoft.com/office/drawing/2014/main" id="{50786524-FB5A-D845-A733-C9CDA460509E}"/>
              </a:ext>
            </a:extLst>
          </p:cNvPr>
          <p:cNvSpPr>
            <a:spLocks noGrp="1"/>
          </p:cNvSpPr>
          <p:nvPr>
            <p:ph sz="half" idx="2"/>
          </p:nvPr>
        </p:nvSpPr>
        <p:spPr/>
        <p:txBody>
          <a:bodyPr>
            <a:noAutofit/>
          </a:bodyPr>
          <a:lstStyle/>
          <a:p>
            <a:r>
              <a:rPr lang="en-GB" altLang="ja-JP" dirty="0"/>
              <a:t>Positive:</a:t>
            </a:r>
          </a:p>
          <a:p>
            <a:pPr lvl="2"/>
            <a:endParaRPr lang="en-GB" altLang="ja-JP" dirty="0"/>
          </a:p>
          <a:p>
            <a:r>
              <a:rPr lang="en-GB" altLang="ja-JP" dirty="0"/>
              <a:t>Negative:</a:t>
            </a:r>
          </a:p>
          <a:p>
            <a:pPr lvl="2"/>
            <a:endParaRPr lang="en-GB" dirty="0"/>
          </a:p>
          <a:p>
            <a:r>
              <a:rPr lang="en-GB" dirty="0"/>
              <a:t>Start:</a:t>
            </a:r>
          </a:p>
          <a:p>
            <a:pPr lvl="2"/>
            <a:endParaRPr lang="en-GB" dirty="0"/>
          </a:p>
          <a:p>
            <a:r>
              <a:rPr lang="en-GB" dirty="0"/>
              <a:t>3 potential additions:</a:t>
            </a:r>
          </a:p>
          <a:p>
            <a:pPr lvl="3"/>
            <a:endParaRPr lang="en-GB" dirty="0"/>
          </a:p>
          <a:p>
            <a:pPr lvl="3"/>
            <a:endParaRPr lang="en-GB" dirty="0"/>
          </a:p>
          <a:p>
            <a:pPr lvl="3"/>
            <a:endParaRPr lang="en-GB" dirty="0"/>
          </a:p>
          <a:p>
            <a:r>
              <a:rPr lang="en-GB" dirty="0"/>
              <a:t>Further specialisation:</a:t>
            </a:r>
          </a:p>
        </p:txBody>
      </p:sp>
      <p:sp>
        <p:nvSpPr>
          <p:cNvPr id="8" name="Date Placeholder 7">
            <a:extLst>
              <a:ext uri="{FF2B5EF4-FFF2-40B4-BE49-F238E27FC236}">
                <a16:creationId xmlns:a16="http://schemas.microsoft.com/office/drawing/2014/main" id="{141E274F-B45E-204A-801B-CEE12CDA08E7}"/>
              </a:ext>
            </a:extLst>
          </p:cNvPr>
          <p:cNvSpPr>
            <a:spLocks noGrp="1"/>
          </p:cNvSpPr>
          <p:nvPr>
            <p:ph type="dt" sz="half" idx="10"/>
          </p:nvPr>
        </p:nvSpPr>
        <p:spPr/>
        <p:txBody>
          <a:bodyPr/>
          <a:lstStyle/>
          <a:p>
            <a:r>
              <a:rPr lang="en-GB"/>
              <a:t>Lifted Learning</a:t>
            </a:r>
            <a:endParaRPr lang="en-US" dirty="0"/>
          </a:p>
        </p:txBody>
      </p:sp>
      <p:sp>
        <p:nvSpPr>
          <p:cNvPr id="10" name="Footer Placeholder 9">
            <a:extLst>
              <a:ext uri="{FF2B5EF4-FFF2-40B4-BE49-F238E27FC236}">
                <a16:creationId xmlns:a16="http://schemas.microsoft.com/office/drawing/2014/main" id="{576895D7-5A67-CF4D-A645-C7C2920D6412}"/>
              </a:ext>
            </a:extLst>
          </p:cNvPr>
          <p:cNvSpPr>
            <a:spLocks noGrp="1"/>
          </p:cNvSpPr>
          <p:nvPr>
            <p:ph type="ftr" sz="quarter" idx="3"/>
          </p:nvPr>
        </p:nvSpPr>
        <p:spPr/>
        <p:txBody>
          <a:bodyPr/>
          <a:lstStyle/>
          <a:p>
            <a:r>
              <a:rPr lang="en-GB"/>
              <a:t>T. Braun - StaRAI</a:t>
            </a:r>
          </a:p>
        </p:txBody>
      </p:sp>
      <p:sp>
        <p:nvSpPr>
          <p:cNvPr id="4" name="Slide Number Placeholder 3">
            <a:extLst>
              <a:ext uri="{FF2B5EF4-FFF2-40B4-BE49-F238E27FC236}">
                <a16:creationId xmlns:a16="http://schemas.microsoft.com/office/drawing/2014/main" id="{98F2F11B-BA97-0442-9F8B-64D92A91AE88}"/>
              </a:ext>
            </a:extLst>
          </p:cNvPr>
          <p:cNvSpPr>
            <a:spLocks noGrp="1"/>
          </p:cNvSpPr>
          <p:nvPr>
            <p:ph type="sldNum" sz="quarter" idx="4"/>
          </p:nvPr>
        </p:nvSpPr>
        <p:spPr/>
        <p:txBody>
          <a:bodyPr/>
          <a:lstStyle/>
          <a:p>
            <a:fld id="{67C9959E-8E6B-B04C-9955-EA096F41CA7A}" type="slidenum">
              <a:rPr lang="en-GB" smtClean="0"/>
              <a:t>48</a:t>
            </a:fld>
            <a:endParaRPr lang="en-GB" dirty="0"/>
          </a:p>
        </p:txBody>
      </p:sp>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5B2EE5FE-AC45-0540-B5F4-8F26A5ECB438}"/>
                  </a:ext>
                </a:extLst>
              </p:cNvPr>
              <p:cNvSpPr/>
              <p:nvPr/>
            </p:nvSpPr>
            <p:spPr>
              <a:xfrm>
                <a:off x="6418217" y="2001958"/>
                <a:ext cx="5489926" cy="369332"/>
              </a:xfrm>
              <a:prstGeom prst="rect">
                <a:avLst/>
              </a:prstGeom>
            </p:spPr>
            <p:txBody>
              <a:bodyPr wrap="square">
                <a:spAutoFit/>
              </a:bodyPr>
              <a:lstStyle/>
              <a:p>
                <a:r>
                  <a:rPr lang="en-GB" altLang="ja-JP" dirty="0"/>
                  <a:t>&lt;</a:t>
                </a:r>
                <a14:m>
                  <m:oMath xmlns:m="http://schemas.openxmlformats.org/officeDocument/2006/math">
                    <m:r>
                      <a:rPr lang="en-GB" altLang="ja-JP" i="1">
                        <a:latin typeface="Cambria Math" panose="02040503050406030204" pitchFamily="18" charset="0"/>
                      </a:rPr>
                      <m:t>𝐺𝑒𝑜𝑟𝑔𝑒</m:t>
                    </m:r>
                  </m:oMath>
                </a14:m>
                <a:r>
                  <a:rPr lang="en-GB" altLang="ja-JP" dirty="0"/>
                  <a:t>,</a:t>
                </a:r>
                <a14:m>
                  <m:oMath xmlns:m="http://schemas.openxmlformats.org/officeDocument/2006/math">
                    <m:r>
                      <a:rPr lang="en-GB" altLang="ja-JP" i="1">
                        <a:latin typeface="Cambria Math" panose="02040503050406030204" pitchFamily="18" charset="0"/>
                      </a:rPr>
                      <m:t>𝐴𝑛𝑛𝑒</m:t>
                    </m:r>
                  </m:oMath>
                </a14:m>
                <a:r>
                  <a:rPr lang="en-GB" altLang="ja-JP" dirty="0"/>
                  <a:t>&gt;, &lt;</a:t>
                </a:r>
                <a14:m>
                  <m:oMath xmlns:m="http://schemas.openxmlformats.org/officeDocument/2006/math">
                    <m:r>
                      <a:rPr lang="en-GB" altLang="ja-JP" i="1">
                        <a:latin typeface="Cambria Math" panose="02040503050406030204" pitchFamily="18" charset="0"/>
                      </a:rPr>
                      <m:t>𝑃h𝑖𝑙𝑖𝑝</m:t>
                    </m:r>
                  </m:oMath>
                </a14:m>
                <a:r>
                  <a:rPr lang="en-GB" altLang="ja-JP" dirty="0"/>
                  <a:t>,</a:t>
                </a:r>
                <a14:m>
                  <m:oMath xmlns:m="http://schemas.openxmlformats.org/officeDocument/2006/math">
                    <m:r>
                      <a:rPr lang="en-GB" altLang="ja-JP" i="1">
                        <a:latin typeface="Cambria Math" panose="02040503050406030204" pitchFamily="18" charset="0"/>
                      </a:rPr>
                      <m:t>𝑃𝑒𝑡𝑒𝑟</m:t>
                    </m:r>
                  </m:oMath>
                </a14:m>
                <a:r>
                  <a:rPr lang="en-GB" altLang="ja-JP" dirty="0"/>
                  <a:t>&gt;, &lt;</a:t>
                </a:r>
                <a14:m>
                  <m:oMath xmlns:m="http://schemas.openxmlformats.org/officeDocument/2006/math">
                    <m:r>
                      <a:rPr lang="en-GB" altLang="ja-JP" i="1">
                        <a:latin typeface="Cambria Math" panose="02040503050406030204" pitchFamily="18" charset="0"/>
                      </a:rPr>
                      <m:t>𝑆𝑝𝑒𝑛𝑐𝑒𝑟</m:t>
                    </m:r>
                  </m:oMath>
                </a14:m>
                <a:r>
                  <a:rPr lang="en-GB" altLang="ja-JP" dirty="0"/>
                  <a:t>,</a:t>
                </a:r>
                <a14:m>
                  <m:oMath xmlns:m="http://schemas.openxmlformats.org/officeDocument/2006/math">
                    <m:r>
                      <a:rPr lang="en-GB" altLang="ja-JP" i="1">
                        <a:latin typeface="Cambria Math" panose="02040503050406030204" pitchFamily="18" charset="0"/>
                      </a:rPr>
                      <m:t>𝐻𝑎𝑟𝑟𝑦</m:t>
                    </m:r>
                  </m:oMath>
                </a14:m>
                <a:r>
                  <a:rPr lang="en-GB" altLang="ja-JP" dirty="0"/>
                  <a:t>&gt;, …</a:t>
                </a:r>
                <a:endParaRPr lang="en-GB" dirty="0"/>
              </a:p>
            </p:txBody>
          </p:sp>
        </mc:Choice>
        <mc:Fallback xmlns="">
          <p:sp>
            <p:nvSpPr>
              <p:cNvPr id="2" name="Rectangle 1">
                <a:extLst>
                  <a:ext uri="{FF2B5EF4-FFF2-40B4-BE49-F238E27FC236}">
                    <a16:creationId xmlns:a16="http://schemas.microsoft.com/office/drawing/2014/main" id="{5B2EE5FE-AC45-0540-B5F4-8F26A5ECB438}"/>
                  </a:ext>
                </a:extLst>
              </p:cNvPr>
              <p:cNvSpPr>
                <a:spLocks noRot="1" noChangeAspect="1" noMove="1" noResize="1" noEditPoints="1" noAdjustHandles="1" noChangeArrowheads="1" noChangeShapeType="1" noTextEdit="1"/>
              </p:cNvSpPr>
              <p:nvPr/>
            </p:nvSpPr>
            <p:spPr>
              <a:xfrm>
                <a:off x="6418217" y="2001958"/>
                <a:ext cx="5489926" cy="369332"/>
              </a:xfrm>
              <a:prstGeom prst="rect">
                <a:avLst/>
              </a:prstGeom>
              <a:blipFill>
                <a:blip r:embed="rId5"/>
                <a:stretch>
                  <a:fillRect l="-691" t="-6667" b="-2333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CF2B60DC-2603-994A-BDD9-E521BD86794D}"/>
                  </a:ext>
                </a:extLst>
              </p:cNvPr>
              <p:cNvSpPr/>
              <p:nvPr/>
            </p:nvSpPr>
            <p:spPr>
              <a:xfrm>
                <a:off x="6418217" y="2726656"/>
                <a:ext cx="6193518" cy="369332"/>
              </a:xfrm>
              <a:prstGeom prst="rect">
                <a:avLst/>
              </a:prstGeom>
            </p:spPr>
            <p:txBody>
              <a:bodyPr wrap="square">
                <a:spAutoFit/>
              </a:bodyPr>
              <a:lstStyle/>
              <a:p>
                <a:r>
                  <a:rPr lang="en-GB" altLang="ja-JP" dirty="0"/>
                  <a:t>&lt;</a:t>
                </a:r>
                <a14:m>
                  <m:oMath xmlns:m="http://schemas.openxmlformats.org/officeDocument/2006/math">
                    <m:r>
                      <a:rPr lang="en-GB" altLang="ja-JP" i="1">
                        <a:latin typeface="Cambria Math" panose="02040503050406030204" pitchFamily="18" charset="0"/>
                      </a:rPr>
                      <m:t>𝐺𝑒𝑜𝑟𝑔𝑒</m:t>
                    </m:r>
                  </m:oMath>
                </a14:m>
                <a:r>
                  <a:rPr lang="en-GB" altLang="ja-JP" dirty="0"/>
                  <a:t>,</a:t>
                </a:r>
                <a14:m>
                  <m:oMath xmlns:m="http://schemas.openxmlformats.org/officeDocument/2006/math">
                    <m:r>
                      <a:rPr lang="en-GB" altLang="ja-JP" i="1">
                        <a:latin typeface="Cambria Math" panose="02040503050406030204" pitchFamily="18" charset="0"/>
                      </a:rPr>
                      <m:t>𝐸𝑙𝑖𝑧𝑎𝑏𝑒𝑡h</m:t>
                    </m:r>
                  </m:oMath>
                </a14:m>
                <a:r>
                  <a:rPr lang="en-GB" altLang="ja-JP" dirty="0"/>
                  <a:t>&gt;, &lt;</a:t>
                </a:r>
                <a14:m>
                  <m:oMath xmlns:m="http://schemas.openxmlformats.org/officeDocument/2006/math">
                    <m:r>
                      <a:rPr lang="en-GB" altLang="ja-JP" i="1">
                        <a:latin typeface="Cambria Math" panose="02040503050406030204" pitchFamily="18" charset="0"/>
                      </a:rPr>
                      <m:t>𝐻𝑎𝑟𝑟𝑦</m:t>
                    </m:r>
                  </m:oMath>
                </a14:m>
                <a:r>
                  <a:rPr lang="en-GB" altLang="ja-JP" dirty="0"/>
                  <a:t>,</a:t>
                </a:r>
                <a14:m>
                  <m:oMath xmlns:m="http://schemas.openxmlformats.org/officeDocument/2006/math">
                    <m:r>
                      <a:rPr lang="en-GB" altLang="ja-JP" i="1">
                        <a:latin typeface="Cambria Math" panose="02040503050406030204" pitchFamily="18" charset="0"/>
                      </a:rPr>
                      <m:t>𝑍𝑎𝑟𝑎</m:t>
                    </m:r>
                  </m:oMath>
                </a14:m>
                <a:r>
                  <a:rPr lang="en-GB" altLang="ja-JP" dirty="0"/>
                  <a:t>&gt;, &lt;</a:t>
                </a:r>
                <a14:m>
                  <m:oMath xmlns:m="http://schemas.openxmlformats.org/officeDocument/2006/math">
                    <m:r>
                      <a:rPr lang="en-GB" altLang="ja-JP" i="1">
                        <a:latin typeface="Cambria Math" panose="02040503050406030204" pitchFamily="18" charset="0"/>
                      </a:rPr>
                      <m:t>𝐶h𝑎𝑟𝑙𝑒𝑠</m:t>
                    </m:r>
                  </m:oMath>
                </a14:m>
                <a:r>
                  <a:rPr lang="en-GB" altLang="ja-JP" dirty="0"/>
                  <a:t>,</a:t>
                </a:r>
                <a14:m>
                  <m:oMath xmlns:m="http://schemas.openxmlformats.org/officeDocument/2006/math">
                    <m:r>
                      <a:rPr lang="en-GB" altLang="ja-JP" i="1">
                        <a:latin typeface="Cambria Math" panose="02040503050406030204" pitchFamily="18" charset="0"/>
                      </a:rPr>
                      <m:t>𝑃h𝑖𝑙𝑖𝑝</m:t>
                    </m:r>
                  </m:oMath>
                </a14:m>
                <a:r>
                  <a:rPr lang="en-GB" altLang="ja-JP" dirty="0"/>
                  <a:t>&gt;, …</a:t>
                </a:r>
                <a:endParaRPr lang="en-GB" dirty="0"/>
              </a:p>
            </p:txBody>
          </p:sp>
        </mc:Choice>
        <mc:Fallback xmlns="">
          <p:sp>
            <p:nvSpPr>
              <p:cNvPr id="3" name="Rectangle 2">
                <a:extLst>
                  <a:ext uri="{FF2B5EF4-FFF2-40B4-BE49-F238E27FC236}">
                    <a16:creationId xmlns:a16="http://schemas.microsoft.com/office/drawing/2014/main" id="{CF2B60DC-2603-994A-BDD9-E521BD86794D}"/>
                  </a:ext>
                </a:extLst>
              </p:cNvPr>
              <p:cNvSpPr>
                <a:spLocks noRot="1" noChangeAspect="1" noMove="1" noResize="1" noEditPoints="1" noAdjustHandles="1" noChangeArrowheads="1" noChangeShapeType="1" noTextEdit="1"/>
              </p:cNvSpPr>
              <p:nvPr/>
            </p:nvSpPr>
            <p:spPr>
              <a:xfrm>
                <a:off x="6418217" y="2726656"/>
                <a:ext cx="6193518" cy="369332"/>
              </a:xfrm>
              <a:prstGeom prst="rect">
                <a:avLst/>
              </a:prstGeom>
              <a:blipFill>
                <a:blip r:embed="rId6"/>
                <a:stretch>
                  <a:fillRect l="-613" t="-6667" b="-2333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5DAB9B5F-838E-D64A-8450-23216ED17E09}"/>
                  </a:ext>
                </a:extLst>
              </p:cNvPr>
              <p:cNvSpPr/>
              <p:nvPr/>
            </p:nvSpPr>
            <p:spPr>
              <a:xfrm>
                <a:off x="6418217" y="3439828"/>
                <a:ext cx="2895980"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altLang="ja-JP">
                          <a:latin typeface="Cambria Math" panose="02040503050406030204" pitchFamily="18" charset="0"/>
                          <a:ea typeface="Cambria Math" panose="02040503050406030204" pitchFamily="18" charset="0"/>
                          <a:sym typeface="Symbol" charset="0"/>
                        </a:rPr>
                        <m:t>______</m:t>
                      </m:r>
                      <m:r>
                        <a:rPr lang="en-GB" altLang="ja-JP" i="1">
                          <a:latin typeface="Cambria Math" panose="02040503050406030204" pitchFamily="18" charset="0"/>
                          <a:ea typeface="Cambria Math" panose="02040503050406030204" pitchFamily="18" charset="0"/>
                          <a:sym typeface="Symbol" charset="0"/>
                        </a:rPr>
                        <m:t>⇒</m:t>
                      </m:r>
                      <m:r>
                        <a:rPr lang="en-GB" altLang="ja-JP" i="1">
                          <a:latin typeface="Cambria Math" panose="02040503050406030204" pitchFamily="18" charset="0"/>
                          <a:sym typeface="Symbol" charset="0"/>
                        </a:rPr>
                        <m:t>𝐺𝑟𝑎𝑛𝑑𝑓𝑎𝑡h𝑒𝑟</m:t>
                      </m:r>
                      <m:d>
                        <m:dPr>
                          <m:ctrlPr>
                            <a:rPr lang="en-GB" altLang="ja-JP" i="1">
                              <a:latin typeface="Cambria Math" panose="02040503050406030204" pitchFamily="18" charset="0"/>
                              <a:sym typeface="Symbol" charset="0"/>
                            </a:rPr>
                          </m:ctrlPr>
                        </m:dPr>
                        <m:e>
                          <m:r>
                            <a:rPr lang="en-GB" altLang="ja-JP" i="1">
                              <a:latin typeface="Cambria Math" panose="02040503050406030204" pitchFamily="18" charset="0"/>
                              <a:sym typeface="Symbol" charset="0"/>
                            </a:rPr>
                            <m:t>𝑥</m:t>
                          </m:r>
                          <m:r>
                            <a:rPr lang="en-GB" altLang="ja-JP" i="1">
                              <a:latin typeface="Cambria Math" panose="02040503050406030204" pitchFamily="18" charset="0"/>
                              <a:sym typeface="Symbol" charset="0"/>
                            </a:rPr>
                            <m:t>,</m:t>
                          </m:r>
                          <m:r>
                            <a:rPr lang="en-GB" altLang="ja-JP" i="1">
                              <a:latin typeface="Cambria Math" panose="02040503050406030204" pitchFamily="18" charset="0"/>
                              <a:sym typeface="Symbol" charset="0"/>
                            </a:rPr>
                            <m:t>𝑦</m:t>
                          </m:r>
                        </m:e>
                      </m:d>
                    </m:oMath>
                  </m:oMathPara>
                </a14:m>
                <a:endParaRPr lang="en-GB" dirty="0"/>
              </a:p>
            </p:txBody>
          </p:sp>
        </mc:Choice>
        <mc:Fallback xmlns="">
          <p:sp>
            <p:nvSpPr>
              <p:cNvPr id="5" name="Rectangle 4">
                <a:extLst>
                  <a:ext uri="{FF2B5EF4-FFF2-40B4-BE49-F238E27FC236}">
                    <a16:creationId xmlns:a16="http://schemas.microsoft.com/office/drawing/2014/main" id="{5DAB9B5F-838E-D64A-8450-23216ED17E09}"/>
                  </a:ext>
                </a:extLst>
              </p:cNvPr>
              <p:cNvSpPr>
                <a:spLocks noRot="1" noChangeAspect="1" noMove="1" noResize="1" noEditPoints="1" noAdjustHandles="1" noChangeArrowheads="1" noChangeShapeType="1" noTextEdit="1"/>
              </p:cNvSpPr>
              <p:nvPr/>
            </p:nvSpPr>
            <p:spPr>
              <a:xfrm>
                <a:off x="6418217" y="3439828"/>
                <a:ext cx="2895980" cy="369332"/>
              </a:xfrm>
              <a:prstGeom prst="rect">
                <a:avLst/>
              </a:prstGeom>
              <a:blipFill>
                <a:blip r:embed="rId7"/>
                <a:stretch>
                  <a:fillRect b="-1333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20A3B3FE-DDB7-AD49-B96E-856594808D49}"/>
                  </a:ext>
                </a:extLst>
              </p:cNvPr>
              <p:cNvSpPr/>
              <p:nvPr/>
            </p:nvSpPr>
            <p:spPr>
              <a:xfrm>
                <a:off x="6418217" y="4221652"/>
                <a:ext cx="4000500" cy="923330"/>
              </a:xfrm>
              <a:prstGeom prst="rect">
                <a:avLst/>
              </a:prstGeom>
            </p:spPr>
            <p:txBody>
              <a:bodyPr wrap="square">
                <a:spAutoFit/>
              </a:bodyPr>
              <a:lstStyle/>
              <a:p>
                <a:pPr marL="268288" lvl="2" indent="-268288">
                  <a:buFont typeface="+mj-lt"/>
                  <a:buAutoNum type="arabicPeriod"/>
                </a:pPr>
                <a:r>
                  <a:rPr lang="en-GB" altLang="ja-JP" dirty="0">
                    <a:sym typeface="Symbol" charset="0"/>
                  </a:rPr>
                  <a:t> </a:t>
                </a:r>
                <a14:m>
                  <m:oMath xmlns:m="http://schemas.openxmlformats.org/officeDocument/2006/math">
                    <m:r>
                      <a:rPr lang="en-GB" altLang="ja-JP" i="1">
                        <a:latin typeface="Cambria Math" panose="02040503050406030204" pitchFamily="18" charset="0"/>
                        <a:sym typeface="Symbol" charset="0"/>
                      </a:rPr>
                      <m:t>𝐹𝑎𝑡h𝑒𝑟</m:t>
                    </m:r>
                    <m:d>
                      <m:dPr>
                        <m:ctrlPr>
                          <a:rPr lang="en-GB" altLang="ja-JP" i="1">
                            <a:latin typeface="Cambria Math" panose="02040503050406030204" pitchFamily="18" charset="0"/>
                            <a:sym typeface="Symbol" charset="0"/>
                          </a:rPr>
                        </m:ctrlPr>
                      </m:dPr>
                      <m:e>
                        <m:r>
                          <a:rPr lang="en-GB" altLang="ja-JP" i="1">
                            <a:latin typeface="Cambria Math" panose="02040503050406030204" pitchFamily="18" charset="0"/>
                            <a:sym typeface="Symbol" charset="0"/>
                          </a:rPr>
                          <m:t>𝑥</m:t>
                        </m:r>
                        <m:r>
                          <a:rPr lang="en-GB" altLang="ja-JP" i="1">
                            <a:latin typeface="Cambria Math" panose="02040503050406030204" pitchFamily="18" charset="0"/>
                            <a:sym typeface="Symbol" charset="0"/>
                          </a:rPr>
                          <m:t>,</m:t>
                        </m:r>
                        <m:r>
                          <a:rPr lang="en-GB" altLang="ja-JP" i="1">
                            <a:latin typeface="Cambria Math" panose="02040503050406030204" pitchFamily="18" charset="0"/>
                            <a:sym typeface="Symbol" charset="0"/>
                          </a:rPr>
                          <m:t>𝑦</m:t>
                        </m:r>
                      </m:e>
                    </m:d>
                    <m:r>
                      <a:rPr lang="en-GB" altLang="ja-JP" i="1">
                        <a:latin typeface="Cambria Math" panose="02040503050406030204" pitchFamily="18" charset="0"/>
                        <a:ea typeface="Cambria Math" panose="02040503050406030204" pitchFamily="18" charset="0"/>
                        <a:sym typeface="Symbol" charset="0"/>
                      </a:rPr>
                      <m:t>⇒</m:t>
                    </m:r>
                    <m:r>
                      <a:rPr lang="en-GB" altLang="ja-JP" i="1">
                        <a:latin typeface="Cambria Math" panose="02040503050406030204" pitchFamily="18" charset="0"/>
                        <a:sym typeface="Symbol" charset="0"/>
                      </a:rPr>
                      <m:t>𝐺𝑟𝑎𝑛𝑑𝑓𝑎𝑡h𝑒𝑟</m:t>
                    </m:r>
                    <m:d>
                      <m:dPr>
                        <m:ctrlPr>
                          <a:rPr lang="en-GB" altLang="ja-JP" i="1">
                            <a:latin typeface="Cambria Math" panose="02040503050406030204" pitchFamily="18" charset="0"/>
                            <a:sym typeface="Symbol" charset="0"/>
                          </a:rPr>
                        </m:ctrlPr>
                      </m:dPr>
                      <m:e>
                        <m:r>
                          <a:rPr lang="en-GB" altLang="ja-JP" i="1">
                            <a:latin typeface="Cambria Math" panose="02040503050406030204" pitchFamily="18" charset="0"/>
                            <a:sym typeface="Symbol" charset="0"/>
                          </a:rPr>
                          <m:t>𝑥</m:t>
                        </m:r>
                        <m:r>
                          <a:rPr lang="en-GB" altLang="ja-JP" i="1">
                            <a:latin typeface="Cambria Math" panose="02040503050406030204" pitchFamily="18" charset="0"/>
                            <a:sym typeface="Symbol" charset="0"/>
                          </a:rPr>
                          <m:t>,</m:t>
                        </m:r>
                        <m:r>
                          <a:rPr lang="en-GB" altLang="ja-JP" i="1">
                            <a:latin typeface="Cambria Math" panose="02040503050406030204" pitchFamily="18" charset="0"/>
                            <a:sym typeface="Symbol" charset="0"/>
                          </a:rPr>
                          <m:t>𝑦</m:t>
                        </m:r>
                      </m:e>
                    </m:d>
                  </m:oMath>
                </a14:m>
                <a:endParaRPr lang="en-GB" altLang="ja-JP" dirty="0">
                  <a:sym typeface="Symbol" charset="0"/>
                </a:endParaRPr>
              </a:p>
              <a:p>
                <a:pPr marL="268288" lvl="2" indent="-268288">
                  <a:buFont typeface="+mj-lt"/>
                  <a:buAutoNum type="arabicPeriod"/>
                </a:pPr>
                <a:r>
                  <a:rPr lang="en-GB" altLang="ja-JP" dirty="0">
                    <a:sym typeface="Symbol" charset="0"/>
                  </a:rPr>
                  <a:t> </a:t>
                </a:r>
                <a14:m>
                  <m:oMath xmlns:m="http://schemas.openxmlformats.org/officeDocument/2006/math">
                    <m:r>
                      <a:rPr lang="en-GB" altLang="ja-JP" i="1">
                        <a:latin typeface="Cambria Math" panose="02040503050406030204" pitchFamily="18" charset="0"/>
                        <a:sym typeface="Symbol" charset="0"/>
                      </a:rPr>
                      <m:t>𝑃𝑎𝑟𝑒𝑛𝑡</m:t>
                    </m:r>
                    <m:d>
                      <m:dPr>
                        <m:ctrlPr>
                          <a:rPr lang="en-GB" altLang="ja-JP" i="1">
                            <a:latin typeface="Cambria Math" panose="02040503050406030204" pitchFamily="18" charset="0"/>
                            <a:sym typeface="Symbol" charset="0"/>
                          </a:rPr>
                        </m:ctrlPr>
                      </m:dPr>
                      <m:e>
                        <m:r>
                          <a:rPr lang="en-GB" altLang="ja-JP" i="1">
                            <a:latin typeface="Cambria Math" panose="02040503050406030204" pitchFamily="18" charset="0"/>
                            <a:sym typeface="Symbol" charset="0"/>
                          </a:rPr>
                          <m:t>𝑥</m:t>
                        </m:r>
                        <m:r>
                          <a:rPr lang="en-GB" altLang="ja-JP" i="1">
                            <a:latin typeface="Cambria Math" panose="02040503050406030204" pitchFamily="18" charset="0"/>
                            <a:sym typeface="Symbol" charset="0"/>
                          </a:rPr>
                          <m:t>,</m:t>
                        </m:r>
                        <m:r>
                          <a:rPr lang="en-GB" altLang="ja-JP" i="1">
                            <a:latin typeface="Cambria Math" panose="02040503050406030204" pitchFamily="18" charset="0"/>
                            <a:sym typeface="Symbol" charset="0"/>
                          </a:rPr>
                          <m:t>𝑧</m:t>
                        </m:r>
                      </m:e>
                    </m:d>
                    <m:r>
                      <a:rPr lang="en-GB" altLang="ja-JP" i="1">
                        <a:latin typeface="Cambria Math" panose="02040503050406030204" pitchFamily="18" charset="0"/>
                        <a:ea typeface="Cambria Math" panose="02040503050406030204" pitchFamily="18" charset="0"/>
                        <a:sym typeface="Symbol" charset="0"/>
                      </a:rPr>
                      <m:t>⇒</m:t>
                    </m:r>
                    <m:r>
                      <a:rPr lang="en-GB" altLang="ja-JP" i="1">
                        <a:latin typeface="Cambria Math" panose="02040503050406030204" pitchFamily="18" charset="0"/>
                        <a:sym typeface="Symbol" charset="0"/>
                      </a:rPr>
                      <m:t>𝐺𝑟𝑎𝑛𝑑𝑓𝑎𝑡h𝑒𝑟</m:t>
                    </m:r>
                    <m:d>
                      <m:dPr>
                        <m:ctrlPr>
                          <a:rPr lang="en-GB" altLang="ja-JP" i="1">
                            <a:latin typeface="Cambria Math" panose="02040503050406030204" pitchFamily="18" charset="0"/>
                            <a:sym typeface="Symbol" charset="0"/>
                          </a:rPr>
                        </m:ctrlPr>
                      </m:dPr>
                      <m:e>
                        <m:r>
                          <a:rPr lang="en-GB" altLang="ja-JP" i="1">
                            <a:latin typeface="Cambria Math" panose="02040503050406030204" pitchFamily="18" charset="0"/>
                            <a:sym typeface="Symbol" charset="0"/>
                          </a:rPr>
                          <m:t>𝑥</m:t>
                        </m:r>
                        <m:r>
                          <a:rPr lang="en-GB" altLang="ja-JP" i="1">
                            <a:latin typeface="Cambria Math" panose="02040503050406030204" pitchFamily="18" charset="0"/>
                            <a:sym typeface="Symbol" charset="0"/>
                          </a:rPr>
                          <m:t>,</m:t>
                        </m:r>
                        <m:r>
                          <a:rPr lang="en-GB" altLang="ja-JP" i="1">
                            <a:latin typeface="Cambria Math" panose="02040503050406030204" pitchFamily="18" charset="0"/>
                            <a:sym typeface="Symbol" charset="0"/>
                          </a:rPr>
                          <m:t>𝑦</m:t>
                        </m:r>
                      </m:e>
                    </m:d>
                  </m:oMath>
                </a14:m>
                <a:endParaRPr lang="en-GB" altLang="ja-JP" dirty="0">
                  <a:sym typeface="Symbol" charset="0"/>
                </a:endParaRPr>
              </a:p>
              <a:p>
                <a:pPr marL="268288" lvl="2" indent="-268288">
                  <a:buFont typeface="+mj-lt"/>
                  <a:buAutoNum type="arabicPeriod"/>
                </a:pPr>
                <a:r>
                  <a:rPr lang="en-GB" altLang="ja-JP" dirty="0">
                    <a:sym typeface="Symbol" charset="0"/>
                  </a:rPr>
                  <a:t> </a:t>
                </a:r>
                <a14:m>
                  <m:oMath xmlns:m="http://schemas.openxmlformats.org/officeDocument/2006/math">
                    <m:r>
                      <a:rPr lang="en-GB" altLang="ja-JP" i="1">
                        <a:latin typeface="Cambria Math" panose="02040503050406030204" pitchFamily="18" charset="0"/>
                        <a:sym typeface="Symbol" charset="0"/>
                      </a:rPr>
                      <m:t>𝐹𝑎𝑡h𝑒𝑟</m:t>
                    </m:r>
                    <m:d>
                      <m:dPr>
                        <m:ctrlPr>
                          <a:rPr lang="en-GB" altLang="ja-JP" i="1">
                            <a:latin typeface="Cambria Math" panose="02040503050406030204" pitchFamily="18" charset="0"/>
                            <a:sym typeface="Symbol" charset="0"/>
                          </a:rPr>
                        </m:ctrlPr>
                      </m:dPr>
                      <m:e>
                        <m:r>
                          <a:rPr lang="en-GB" altLang="ja-JP" i="1">
                            <a:latin typeface="Cambria Math" panose="02040503050406030204" pitchFamily="18" charset="0"/>
                            <a:sym typeface="Symbol" charset="0"/>
                          </a:rPr>
                          <m:t>𝑥</m:t>
                        </m:r>
                        <m:r>
                          <a:rPr lang="en-GB" altLang="ja-JP" i="1">
                            <a:latin typeface="Cambria Math" panose="02040503050406030204" pitchFamily="18" charset="0"/>
                            <a:sym typeface="Symbol" charset="0"/>
                          </a:rPr>
                          <m:t>,</m:t>
                        </m:r>
                        <m:r>
                          <a:rPr lang="en-GB" altLang="ja-JP" i="1">
                            <a:latin typeface="Cambria Math" panose="02040503050406030204" pitchFamily="18" charset="0"/>
                            <a:sym typeface="Symbol" charset="0"/>
                          </a:rPr>
                          <m:t>𝑧</m:t>
                        </m:r>
                      </m:e>
                    </m:d>
                    <m:r>
                      <a:rPr lang="en-GB" altLang="ja-JP" i="1">
                        <a:latin typeface="Cambria Math" panose="02040503050406030204" pitchFamily="18" charset="0"/>
                        <a:ea typeface="Cambria Math" panose="02040503050406030204" pitchFamily="18" charset="0"/>
                        <a:sym typeface="Symbol" charset="0"/>
                      </a:rPr>
                      <m:t>⇒</m:t>
                    </m:r>
                    <m:r>
                      <a:rPr lang="en-GB" altLang="ja-JP" i="1">
                        <a:latin typeface="Cambria Math" panose="02040503050406030204" pitchFamily="18" charset="0"/>
                        <a:sym typeface="Symbol" charset="0"/>
                      </a:rPr>
                      <m:t>𝐺𝑟𝑎𝑛𝑑𝑓𝑎𝑡h𝑒𝑟</m:t>
                    </m:r>
                    <m:d>
                      <m:dPr>
                        <m:ctrlPr>
                          <a:rPr lang="en-GB" altLang="ja-JP" i="1">
                            <a:latin typeface="Cambria Math" panose="02040503050406030204" pitchFamily="18" charset="0"/>
                            <a:sym typeface="Symbol" charset="0"/>
                          </a:rPr>
                        </m:ctrlPr>
                      </m:dPr>
                      <m:e>
                        <m:r>
                          <a:rPr lang="en-GB" altLang="ja-JP" i="1">
                            <a:latin typeface="Cambria Math" panose="02040503050406030204" pitchFamily="18" charset="0"/>
                            <a:sym typeface="Symbol" charset="0"/>
                          </a:rPr>
                          <m:t>𝑥</m:t>
                        </m:r>
                        <m:r>
                          <a:rPr lang="en-GB" altLang="ja-JP" i="1">
                            <a:latin typeface="Cambria Math" panose="02040503050406030204" pitchFamily="18" charset="0"/>
                            <a:sym typeface="Symbol" charset="0"/>
                          </a:rPr>
                          <m:t>,</m:t>
                        </m:r>
                        <m:r>
                          <a:rPr lang="en-GB" altLang="ja-JP" i="1">
                            <a:latin typeface="Cambria Math" panose="02040503050406030204" pitchFamily="18" charset="0"/>
                            <a:sym typeface="Symbol" charset="0"/>
                          </a:rPr>
                          <m:t>𝑦</m:t>
                        </m:r>
                      </m:e>
                    </m:d>
                  </m:oMath>
                </a14:m>
                <a:endParaRPr lang="en-GB" dirty="0"/>
              </a:p>
            </p:txBody>
          </p:sp>
        </mc:Choice>
        <mc:Fallback xmlns="">
          <p:sp>
            <p:nvSpPr>
              <p:cNvPr id="6" name="Rectangle 5">
                <a:extLst>
                  <a:ext uri="{FF2B5EF4-FFF2-40B4-BE49-F238E27FC236}">
                    <a16:creationId xmlns:a16="http://schemas.microsoft.com/office/drawing/2014/main" id="{20A3B3FE-DDB7-AD49-B96E-856594808D49}"/>
                  </a:ext>
                </a:extLst>
              </p:cNvPr>
              <p:cNvSpPr>
                <a:spLocks noRot="1" noChangeAspect="1" noMove="1" noResize="1" noEditPoints="1" noAdjustHandles="1" noChangeArrowheads="1" noChangeShapeType="1" noTextEdit="1"/>
              </p:cNvSpPr>
              <p:nvPr/>
            </p:nvSpPr>
            <p:spPr>
              <a:xfrm>
                <a:off x="6418217" y="4221652"/>
                <a:ext cx="4000500" cy="923330"/>
              </a:xfrm>
              <a:prstGeom prst="rect">
                <a:avLst/>
              </a:prstGeom>
              <a:blipFill>
                <a:blip r:embed="rId8"/>
                <a:stretch>
                  <a:fillRect l="-949" t="-1351" b="-945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A9F5AF15-B60D-1D47-9BA0-583B4710B66A}"/>
                  </a:ext>
                </a:extLst>
              </p:cNvPr>
              <p:cNvSpPr/>
              <p:nvPr/>
            </p:nvSpPr>
            <p:spPr>
              <a:xfrm>
                <a:off x="6418217" y="5485181"/>
                <a:ext cx="5123806" cy="369332"/>
              </a:xfrm>
              <a:prstGeom prst="rect">
                <a:avLst/>
              </a:prstGeom>
            </p:spPr>
            <p:txBody>
              <a:bodyPr wrap="square">
                <a:spAutoFit/>
              </a:bodyPr>
              <a:lstStyle/>
              <a:p>
                <a:pPr marL="7938" lvl="3"/>
                <a14:m>
                  <m:oMathPara xmlns:m="http://schemas.openxmlformats.org/officeDocument/2006/math">
                    <m:oMathParaPr>
                      <m:jc m:val="centerGroup"/>
                    </m:oMathParaPr>
                    <m:oMath xmlns:m="http://schemas.openxmlformats.org/officeDocument/2006/math">
                      <m:r>
                        <a:rPr lang="en-GB" altLang="ja-JP" i="1">
                          <a:latin typeface="Cambria Math" panose="02040503050406030204" pitchFamily="18" charset="0"/>
                          <a:sym typeface="Symbol" charset="0"/>
                        </a:rPr>
                        <m:t>𝐹𝑎𝑡h𝑒𝑟</m:t>
                      </m:r>
                      <m:d>
                        <m:dPr>
                          <m:ctrlPr>
                            <a:rPr lang="en-GB" altLang="ja-JP" i="1">
                              <a:latin typeface="Cambria Math" panose="02040503050406030204" pitchFamily="18" charset="0"/>
                              <a:sym typeface="Symbol" charset="0"/>
                            </a:rPr>
                          </m:ctrlPr>
                        </m:dPr>
                        <m:e>
                          <m:r>
                            <a:rPr lang="en-GB" altLang="ja-JP" i="1">
                              <a:latin typeface="Cambria Math" panose="02040503050406030204" pitchFamily="18" charset="0"/>
                              <a:sym typeface="Symbol" charset="0"/>
                            </a:rPr>
                            <m:t>𝑥</m:t>
                          </m:r>
                          <m:r>
                            <a:rPr lang="en-GB" altLang="ja-JP" i="1">
                              <a:latin typeface="Cambria Math" panose="02040503050406030204" pitchFamily="18" charset="0"/>
                              <a:sym typeface="Symbol" charset="0"/>
                            </a:rPr>
                            <m:t>,</m:t>
                          </m:r>
                          <m:r>
                            <a:rPr lang="en-GB" altLang="ja-JP" i="1">
                              <a:latin typeface="Cambria Math" panose="02040503050406030204" pitchFamily="18" charset="0"/>
                              <a:sym typeface="Symbol" charset="0"/>
                            </a:rPr>
                            <m:t>𝑧</m:t>
                          </m:r>
                        </m:e>
                      </m:d>
                      <m:r>
                        <a:rPr lang="en-GB" altLang="ja-JP" i="1">
                          <a:latin typeface="Cambria Math" panose="02040503050406030204" pitchFamily="18" charset="0"/>
                          <a:ea typeface="Cambria Math" panose="02040503050406030204" pitchFamily="18" charset="0"/>
                          <a:sym typeface="Symbol" charset="0"/>
                        </a:rPr>
                        <m:t>∧</m:t>
                      </m:r>
                      <m:r>
                        <a:rPr lang="en-GB" altLang="ja-JP" i="1">
                          <a:latin typeface="Cambria Math" panose="02040503050406030204" pitchFamily="18" charset="0"/>
                          <a:ea typeface="Cambria Math" panose="02040503050406030204" pitchFamily="18" charset="0"/>
                          <a:sym typeface="Symbol" charset="0"/>
                        </a:rPr>
                        <m:t>𝑃𝑎𝑟𝑒𝑛𝑡</m:t>
                      </m:r>
                      <m:d>
                        <m:dPr>
                          <m:ctrlPr>
                            <a:rPr lang="en-GB" altLang="ja-JP" i="1">
                              <a:latin typeface="Cambria Math" panose="02040503050406030204" pitchFamily="18" charset="0"/>
                              <a:ea typeface="Cambria Math" panose="02040503050406030204" pitchFamily="18" charset="0"/>
                              <a:sym typeface="Symbol" charset="0"/>
                            </a:rPr>
                          </m:ctrlPr>
                        </m:dPr>
                        <m:e>
                          <m:r>
                            <a:rPr lang="en-GB" altLang="ja-JP" i="1">
                              <a:latin typeface="Cambria Math" panose="02040503050406030204" pitchFamily="18" charset="0"/>
                              <a:ea typeface="Cambria Math" panose="02040503050406030204" pitchFamily="18" charset="0"/>
                              <a:sym typeface="Symbol" charset="0"/>
                            </a:rPr>
                            <m:t>𝑧</m:t>
                          </m:r>
                          <m:r>
                            <a:rPr lang="en-GB" altLang="ja-JP" i="1">
                              <a:latin typeface="Cambria Math" panose="02040503050406030204" pitchFamily="18" charset="0"/>
                              <a:ea typeface="Cambria Math" panose="02040503050406030204" pitchFamily="18" charset="0"/>
                              <a:sym typeface="Symbol" charset="0"/>
                            </a:rPr>
                            <m:t>,</m:t>
                          </m:r>
                          <m:r>
                            <a:rPr lang="en-GB" altLang="ja-JP" i="1">
                              <a:latin typeface="Cambria Math" panose="02040503050406030204" pitchFamily="18" charset="0"/>
                              <a:ea typeface="Cambria Math" panose="02040503050406030204" pitchFamily="18" charset="0"/>
                              <a:sym typeface="Symbol" charset="0"/>
                            </a:rPr>
                            <m:t>𝑦</m:t>
                          </m:r>
                        </m:e>
                      </m:d>
                      <m:r>
                        <a:rPr lang="en-GB" altLang="ja-JP" i="1">
                          <a:latin typeface="Cambria Math" panose="02040503050406030204" pitchFamily="18" charset="0"/>
                          <a:ea typeface="Cambria Math" panose="02040503050406030204" pitchFamily="18" charset="0"/>
                          <a:sym typeface="Symbol" charset="0"/>
                        </a:rPr>
                        <m:t>⇒</m:t>
                      </m:r>
                      <m:r>
                        <a:rPr lang="en-GB" altLang="ja-JP" i="1">
                          <a:latin typeface="Cambria Math" panose="02040503050406030204" pitchFamily="18" charset="0"/>
                          <a:sym typeface="Symbol" charset="0"/>
                        </a:rPr>
                        <m:t>𝐺𝑟𝑎𝑛𝑑𝑓𝑎𝑡h𝑒𝑟</m:t>
                      </m:r>
                      <m:d>
                        <m:dPr>
                          <m:ctrlPr>
                            <a:rPr lang="en-GB" altLang="ja-JP" i="1">
                              <a:latin typeface="Cambria Math" panose="02040503050406030204" pitchFamily="18" charset="0"/>
                              <a:sym typeface="Symbol" charset="0"/>
                            </a:rPr>
                          </m:ctrlPr>
                        </m:dPr>
                        <m:e>
                          <m:r>
                            <a:rPr lang="en-GB" altLang="ja-JP" i="1">
                              <a:latin typeface="Cambria Math" panose="02040503050406030204" pitchFamily="18" charset="0"/>
                              <a:sym typeface="Symbol" charset="0"/>
                            </a:rPr>
                            <m:t>𝑥</m:t>
                          </m:r>
                          <m:r>
                            <a:rPr lang="en-GB" altLang="ja-JP" i="1">
                              <a:latin typeface="Cambria Math" panose="02040503050406030204" pitchFamily="18" charset="0"/>
                              <a:sym typeface="Symbol" charset="0"/>
                            </a:rPr>
                            <m:t>,</m:t>
                          </m:r>
                          <m:r>
                            <a:rPr lang="en-GB" altLang="ja-JP" i="1">
                              <a:latin typeface="Cambria Math" panose="02040503050406030204" pitchFamily="18" charset="0"/>
                              <a:sym typeface="Symbol" charset="0"/>
                            </a:rPr>
                            <m:t>𝑦</m:t>
                          </m:r>
                        </m:e>
                      </m:d>
                    </m:oMath>
                  </m:oMathPara>
                </a14:m>
                <a:endParaRPr lang="en-GB" altLang="ja-JP" dirty="0">
                  <a:sym typeface="Symbol" charset="0"/>
                </a:endParaRPr>
              </a:p>
            </p:txBody>
          </p:sp>
        </mc:Choice>
        <mc:Fallback xmlns="">
          <p:sp>
            <p:nvSpPr>
              <p:cNvPr id="7" name="Rectangle 6">
                <a:extLst>
                  <a:ext uri="{FF2B5EF4-FFF2-40B4-BE49-F238E27FC236}">
                    <a16:creationId xmlns:a16="http://schemas.microsoft.com/office/drawing/2014/main" id="{A9F5AF15-B60D-1D47-9BA0-583B4710B66A}"/>
                  </a:ext>
                </a:extLst>
              </p:cNvPr>
              <p:cNvSpPr>
                <a:spLocks noRot="1" noChangeAspect="1" noMove="1" noResize="1" noEditPoints="1" noAdjustHandles="1" noChangeArrowheads="1" noChangeShapeType="1" noTextEdit="1"/>
              </p:cNvSpPr>
              <p:nvPr/>
            </p:nvSpPr>
            <p:spPr>
              <a:xfrm>
                <a:off x="6418217" y="5485181"/>
                <a:ext cx="5123806" cy="369332"/>
              </a:xfrm>
              <a:prstGeom prst="rect">
                <a:avLst/>
              </a:prstGeom>
              <a:blipFill>
                <a:blip r:embed="rId9"/>
                <a:stretch>
                  <a:fillRect b="-13793"/>
                </a:stretch>
              </a:blipFill>
            </p:spPr>
            <p:txBody>
              <a:bodyPr/>
              <a:lstStyle/>
              <a:p>
                <a:r>
                  <a:rPr lang="en-GB">
                    <a:noFill/>
                  </a:rPr>
                  <a:t> </a:t>
                </a:r>
              </a:p>
            </p:txBody>
          </p:sp>
        </mc:Fallback>
      </mc:AlternateContent>
    </p:spTree>
    <p:extLst>
      <p:ext uri="{BB962C8B-B14F-4D97-AF65-F5344CB8AC3E}">
        <p14:creationId xmlns:p14="http://schemas.microsoft.com/office/powerpoint/2010/main" val="44361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0115">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0115">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xEl>
                                              <p:pRg st="4" end="4"/>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0115">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xEl>
                                              <p:pRg st="6" end="6"/>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90115">
                                            <p:txEl>
                                              <p:pRg st="4" end="4"/>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90115">
                                            <p:txEl>
                                              <p:pRg st="5" end="5"/>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90115">
                                            <p:txEl>
                                              <p:pRg st="6" end="6"/>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9">
                                            <p:txEl>
                                              <p:pRg st="10" end="10"/>
                                            </p:txEl>
                                          </p:spTgt>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ChangeArrowheads="1"/>
          </p:cNvSpPr>
          <p:nvPr/>
        </p:nvSpPr>
        <p:spPr bwMode="auto">
          <a:xfrm>
            <a:off x="359625" y="1665066"/>
            <a:ext cx="11472050" cy="3643534"/>
          </a:xfrm>
          <a:prstGeom prst="rect">
            <a:avLst/>
          </a:prstGeom>
          <a:solidFill>
            <a:schemeClr val="accent1">
              <a:alpha val="15000"/>
            </a:schemeClr>
          </a:solidFill>
          <a:ln w="28575">
            <a:solidFill>
              <a:schemeClr val="accent1"/>
            </a:solidFill>
            <a:miter lim="800000"/>
            <a:headEnd/>
            <a:tailEnd/>
          </a:ln>
        </p:spPr>
        <p:txBody>
          <a:bodyPr wrap="none" anchor="t"/>
          <a:lstStyle/>
          <a:p>
            <a:pPr>
              <a:lnSpc>
                <a:spcPct val="90000"/>
              </a:lnSpc>
              <a:tabLst>
                <a:tab pos="349250" algn="l"/>
                <a:tab pos="708025" algn="l"/>
                <a:tab pos="1106488" algn="l"/>
                <a:tab pos="1465263" algn="l"/>
              </a:tabLst>
            </a:pPr>
            <a:endParaRPr lang="en-US" altLang="ja-JP" b="1" dirty="0">
              <a:cs typeface="Times New Roman" charset="0"/>
            </a:endParaRPr>
          </a:p>
        </p:txBody>
      </p:sp>
      <p:sp>
        <p:nvSpPr>
          <p:cNvPr id="92163" name="Rectangle 3"/>
          <p:cNvSpPr>
            <a:spLocks noGrp="1" noChangeArrowheads="1"/>
          </p:cNvSpPr>
          <p:nvPr>
            <p:ph type="title"/>
          </p:nvPr>
        </p:nvSpPr>
        <p:spPr/>
        <p:txBody>
          <a:bodyPr/>
          <a:lstStyle/>
          <a:p>
            <a:r>
              <a:rPr lang="en-US" altLang="ja-JP"/>
              <a:t>FOIL: Algorithm</a:t>
            </a:r>
            <a:endParaRPr lang="en-GB" altLang="ja-JP" dirty="0"/>
          </a:p>
        </p:txBody>
      </p:sp>
      <mc:AlternateContent xmlns:mc="http://schemas.openxmlformats.org/markup-compatibility/2006" xmlns:a14="http://schemas.microsoft.com/office/drawing/2010/main">
        <mc:Choice Requires="a14">
          <p:sp>
            <p:nvSpPr>
              <p:cNvPr id="7" name="Content Placeholder 6">
                <a:extLst>
                  <a:ext uri="{FF2B5EF4-FFF2-40B4-BE49-F238E27FC236}">
                    <a16:creationId xmlns:a16="http://schemas.microsoft.com/office/drawing/2014/main" id="{15978549-61F8-BF46-9C39-C774733B09A2}"/>
                  </a:ext>
                </a:extLst>
              </p:cNvPr>
              <p:cNvSpPr>
                <a:spLocks noGrp="1"/>
              </p:cNvSpPr>
              <p:nvPr>
                <p:ph idx="1"/>
              </p:nvPr>
            </p:nvSpPr>
            <p:spPr/>
            <p:txBody>
              <a:bodyPr/>
              <a:lstStyle/>
              <a:p>
                <a:pPr marL="0" indent="0">
                  <a:lnSpc>
                    <a:spcPct val="110000"/>
                  </a:lnSpc>
                  <a:spcBef>
                    <a:spcPts val="0"/>
                  </a:spcBef>
                  <a:buNone/>
                  <a:tabLst>
                    <a:tab pos="349250" algn="l"/>
                    <a:tab pos="708025" algn="l"/>
                    <a:tab pos="1106488" algn="l"/>
                    <a:tab pos="1465263" algn="l"/>
                  </a:tabLst>
                </a:pPr>
                <a:r>
                  <a:rPr lang="en-US" altLang="ja-JP" sz="2400" b="1" dirty="0"/>
                  <a:t>function </a:t>
                </a:r>
                <a14:m>
                  <m:oMath xmlns:m="http://schemas.openxmlformats.org/officeDocument/2006/math">
                    <m:r>
                      <m:rPr>
                        <m:nor/>
                      </m:rPr>
                      <a:rPr lang="en-US" altLang="ja-JP" sz="2400" dirty="0">
                        <a:latin typeface="Cambria Math" panose="02040503050406030204" pitchFamily="18" charset="0"/>
                      </a:rPr>
                      <m:t>FOIL</m:t>
                    </m:r>
                  </m:oMath>
                </a14:m>
                <a:r>
                  <a:rPr lang="en-US" altLang="ja-JP" sz="2400" dirty="0"/>
                  <a:t>(</a:t>
                </a:r>
                <a14:m>
                  <m:oMath xmlns:m="http://schemas.openxmlformats.org/officeDocument/2006/math">
                    <m:r>
                      <a:rPr lang="en-US" altLang="ja-JP" sz="2400" i="1" dirty="0">
                        <a:latin typeface="Cambria Math" panose="02040503050406030204" pitchFamily="18" charset="0"/>
                      </a:rPr>
                      <m:t>𝑒𝑥𝑎𝑚𝑝𝑙𝑒𝑠</m:t>
                    </m:r>
                  </m:oMath>
                </a14:m>
                <a:r>
                  <a:rPr lang="en-US" altLang="ja-JP" sz="2400" dirty="0"/>
                  <a:t>, </a:t>
                </a:r>
                <a14:m>
                  <m:oMath xmlns:m="http://schemas.openxmlformats.org/officeDocument/2006/math">
                    <m:r>
                      <a:rPr lang="en-US" altLang="ja-JP" sz="2400" i="1" dirty="0">
                        <a:latin typeface="Cambria Math" panose="02040503050406030204" pitchFamily="18" charset="0"/>
                      </a:rPr>
                      <m:t>𝑡𝑎𝑟𝑔𝑒𝑡</m:t>
                    </m:r>
                  </m:oMath>
                </a14:m>
                <a:r>
                  <a:rPr lang="en-US" altLang="ja-JP" sz="2400" dirty="0"/>
                  <a:t>) </a:t>
                </a:r>
                <a:r>
                  <a:rPr lang="en-US" altLang="ja-JP" sz="2400" b="1" dirty="0"/>
                  <a:t>returns </a:t>
                </a:r>
                <a:r>
                  <a:rPr lang="en-US" altLang="ja-JP" sz="2400" dirty="0"/>
                  <a:t>a set of Horn clauses</a:t>
                </a:r>
              </a:p>
              <a:p>
                <a:pPr marL="0" indent="0">
                  <a:lnSpc>
                    <a:spcPct val="110000"/>
                  </a:lnSpc>
                  <a:spcBef>
                    <a:spcPts val="0"/>
                  </a:spcBef>
                  <a:buNone/>
                  <a:tabLst>
                    <a:tab pos="349250" algn="l"/>
                    <a:tab pos="708025" algn="l"/>
                    <a:tab pos="1106488" algn="l"/>
                    <a:tab pos="1465263" algn="l"/>
                  </a:tabLst>
                </a:pPr>
                <a:r>
                  <a:rPr lang="en-US" altLang="ja-JP" sz="2400" dirty="0"/>
                  <a:t>	</a:t>
                </a:r>
                <a:r>
                  <a:rPr lang="en-US" altLang="ja-JP" sz="2400" b="1" dirty="0"/>
                  <a:t>inputs</a:t>
                </a:r>
                <a:r>
                  <a:rPr lang="en-US" altLang="ja-JP" sz="2400" dirty="0"/>
                  <a:t>: 	</a:t>
                </a:r>
                <a14:m>
                  <m:oMath xmlns:m="http://schemas.openxmlformats.org/officeDocument/2006/math">
                    <m:r>
                      <a:rPr lang="en-US" altLang="ja-JP" sz="2400" i="1" dirty="0">
                        <a:latin typeface="Cambria Math" panose="02040503050406030204" pitchFamily="18" charset="0"/>
                      </a:rPr>
                      <m:t>𝑒𝑥𝑎𝑚𝑝𝑙𝑒𝑠</m:t>
                    </m:r>
                  </m:oMath>
                </a14:m>
                <a:r>
                  <a:rPr lang="en-US" altLang="ja-JP" sz="2400" dirty="0"/>
                  <a:t>, set of examples</a:t>
                </a:r>
              </a:p>
              <a:p>
                <a:pPr marL="0" indent="0">
                  <a:lnSpc>
                    <a:spcPct val="110000"/>
                  </a:lnSpc>
                  <a:spcBef>
                    <a:spcPts val="0"/>
                  </a:spcBef>
                  <a:buNone/>
                  <a:tabLst>
                    <a:tab pos="349250" algn="l"/>
                    <a:tab pos="708025" algn="l"/>
                    <a:tab pos="1106488" algn="l"/>
                    <a:tab pos="1465263" algn="l"/>
                  </a:tabLst>
                </a:pPr>
                <a:r>
                  <a:rPr lang="en-US" altLang="ja-JP" sz="2400" dirty="0"/>
                  <a:t>				</a:t>
                </a:r>
                <a14:m>
                  <m:oMath xmlns:m="http://schemas.openxmlformats.org/officeDocument/2006/math">
                    <m:r>
                      <a:rPr lang="en-US" altLang="ja-JP" sz="2400" i="1" dirty="0">
                        <a:latin typeface="Cambria Math" panose="02040503050406030204" pitchFamily="18" charset="0"/>
                      </a:rPr>
                      <m:t>𝑡𝑎𝑟𝑔𝑒𝑡</m:t>
                    </m:r>
                  </m:oMath>
                </a14:m>
                <a:r>
                  <a:rPr lang="en-US" altLang="ja-JP" sz="2400" dirty="0"/>
                  <a:t>, a literal for the goal predicate</a:t>
                </a:r>
              </a:p>
              <a:p>
                <a:pPr marL="0" indent="0">
                  <a:lnSpc>
                    <a:spcPct val="110000"/>
                  </a:lnSpc>
                  <a:spcBef>
                    <a:spcPts val="0"/>
                  </a:spcBef>
                  <a:buNone/>
                  <a:tabLst>
                    <a:tab pos="349250" algn="l"/>
                    <a:tab pos="708025" algn="l"/>
                    <a:tab pos="1106488" algn="l"/>
                    <a:tab pos="1465263" algn="l"/>
                  </a:tabLst>
                </a:pPr>
                <a:r>
                  <a:rPr lang="en-US" altLang="ja-JP" sz="2400" dirty="0"/>
                  <a:t>	</a:t>
                </a:r>
                <a:r>
                  <a:rPr lang="en-US" altLang="ja-JP" sz="2400" b="1" dirty="0"/>
                  <a:t>local variables</a:t>
                </a:r>
                <a:r>
                  <a:rPr lang="en-US" altLang="ja-JP" sz="2400" dirty="0"/>
                  <a:t>: </a:t>
                </a:r>
                <a14:m>
                  <m:oMath xmlns:m="http://schemas.openxmlformats.org/officeDocument/2006/math">
                    <m:r>
                      <a:rPr lang="en-US" altLang="ja-JP" sz="2400" i="1" dirty="0">
                        <a:latin typeface="Cambria Math" panose="02040503050406030204" pitchFamily="18" charset="0"/>
                      </a:rPr>
                      <m:t>𝑐𝑙𝑎𝑢𝑠𝑒𝑠</m:t>
                    </m:r>
                  </m:oMath>
                </a14:m>
                <a:r>
                  <a:rPr lang="en-US" altLang="ja-JP" sz="2400" dirty="0"/>
                  <a:t>, set of clauses, initially empty</a:t>
                </a:r>
              </a:p>
              <a:p>
                <a:pPr marL="0" indent="0">
                  <a:lnSpc>
                    <a:spcPct val="110000"/>
                  </a:lnSpc>
                  <a:spcBef>
                    <a:spcPts val="0"/>
                  </a:spcBef>
                  <a:buNone/>
                  <a:tabLst>
                    <a:tab pos="349250" algn="l"/>
                    <a:tab pos="708025" algn="l"/>
                    <a:tab pos="1106488" algn="l"/>
                    <a:tab pos="1465263" algn="l"/>
                  </a:tabLst>
                </a:pPr>
                <a:r>
                  <a:rPr lang="en-US" altLang="ja-JP" sz="2400" dirty="0"/>
                  <a:t>	</a:t>
                </a:r>
                <a:r>
                  <a:rPr lang="en-US" altLang="ja-JP" sz="2400" b="1" dirty="0"/>
                  <a:t>while</a:t>
                </a:r>
                <a:r>
                  <a:rPr lang="en-US" altLang="ja-JP" sz="2400" dirty="0"/>
                  <a:t> </a:t>
                </a:r>
                <a14:m>
                  <m:oMath xmlns:m="http://schemas.openxmlformats.org/officeDocument/2006/math">
                    <m:r>
                      <a:rPr lang="en-US" altLang="ja-JP" sz="2400" i="1" dirty="0">
                        <a:latin typeface="Cambria Math" panose="02040503050406030204" pitchFamily="18" charset="0"/>
                      </a:rPr>
                      <m:t>𝑒𝑥𝑎𝑚𝑝𝑙𝑒𝑠</m:t>
                    </m:r>
                  </m:oMath>
                </a14:m>
                <a:r>
                  <a:rPr lang="en-US" altLang="ja-JP" sz="2400" dirty="0"/>
                  <a:t> contains positive examples </a:t>
                </a:r>
                <a:r>
                  <a:rPr lang="en-US" altLang="ja-JP" sz="2400" b="1" dirty="0"/>
                  <a:t>do</a:t>
                </a:r>
              </a:p>
              <a:p>
                <a:pPr marL="0" indent="0">
                  <a:lnSpc>
                    <a:spcPct val="110000"/>
                  </a:lnSpc>
                  <a:spcBef>
                    <a:spcPts val="0"/>
                  </a:spcBef>
                  <a:buNone/>
                  <a:tabLst>
                    <a:tab pos="349250" algn="l"/>
                    <a:tab pos="708025" algn="l"/>
                    <a:tab pos="1106488" algn="l"/>
                    <a:tab pos="1465263" algn="l"/>
                  </a:tabLst>
                </a:pPr>
                <a:r>
                  <a:rPr lang="en-US" altLang="ja-JP" sz="2400" b="1" dirty="0"/>
                  <a:t>		</a:t>
                </a:r>
                <a14:m>
                  <m:oMath xmlns:m="http://schemas.openxmlformats.org/officeDocument/2006/math">
                    <m:r>
                      <a:rPr lang="en-US" altLang="ja-JP" sz="2400" i="1" dirty="0">
                        <a:latin typeface="Cambria Math" panose="02040503050406030204" pitchFamily="18" charset="0"/>
                      </a:rPr>
                      <m:t>𝑐𝑙𝑎𝑢𝑠𝑒</m:t>
                    </m:r>
                    <m:r>
                      <a:rPr lang="en-US" altLang="ja-JP" sz="2400" i="1" dirty="0">
                        <a:latin typeface="Cambria Math" panose="02040503050406030204" pitchFamily="18" charset="0"/>
                        <a:ea typeface="Cambria Math" panose="02040503050406030204" pitchFamily="18" charset="0"/>
                      </a:rPr>
                      <m:t>←</m:t>
                    </m:r>
                    <m:r>
                      <m:rPr>
                        <m:nor/>
                      </m:rPr>
                      <a:rPr lang="en-US" altLang="ja-JP" sz="2400" dirty="0">
                        <a:latin typeface="Cambria Math" panose="02040503050406030204" pitchFamily="18" charset="0"/>
                        <a:cs typeface="Times New Roman" charset="0"/>
                      </a:rPr>
                      <m:t>New</m:t>
                    </m:r>
                    <m:r>
                      <m:rPr>
                        <m:nor/>
                      </m:rPr>
                      <a:rPr lang="en-US" altLang="ja-JP" sz="2400" dirty="0">
                        <a:latin typeface="Cambria Math" panose="02040503050406030204" pitchFamily="18" charset="0"/>
                        <a:cs typeface="Times New Roman" charset="0"/>
                      </a:rPr>
                      <m:t>−</m:t>
                    </m:r>
                    <m:r>
                      <m:rPr>
                        <m:nor/>
                      </m:rPr>
                      <a:rPr lang="en-US" altLang="ja-JP" sz="2400" dirty="0">
                        <a:latin typeface="Cambria Math" panose="02040503050406030204" pitchFamily="18" charset="0"/>
                        <a:cs typeface="Times New Roman" charset="0"/>
                      </a:rPr>
                      <m:t>Clause</m:t>
                    </m:r>
                    <m:d>
                      <m:dPr>
                        <m:ctrlPr>
                          <a:rPr lang="en-US" altLang="ja-JP" sz="2400" i="1" dirty="0">
                            <a:latin typeface="Cambria Math" panose="02040503050406030204" pitchFamily="18" charset="0"/>
                            <a:cs typeface="Times New Roman" charset="0"/>
                          </a:rPr>
                        </m:ctrlPr>
                      </m:dPr>
                      <m:e>
                        <m:r>
                          <a:rPr lang="en-US" altLang="ja-JP" sz="2400" i="1" dirty="0">
                            <a:latin typeface="Cambria Math" panose="02040503050406030204" pitchFamily="18" charset="0"/>
                            <a:cs typeface="Times New Roman" charset="0"/>
                          </a:rPr>
                          <m:t>𝑒𝑥𝑎𝑚𝑝𝑙𝑒𝑠</m:t>
                        </m:r>
                        <m:r>
                          <a:rPr lang="de-DE" altLang="ja-JP" sz="2400" dirty="0">
                            <a:latin typeface="Cambria Math" panose="02040503050406030204" pitchFamily="18" charset="0"/>
                            <a:cs typeface="Times New Roman" charset="0"/>
                          </a:rPr>
                          <m:t>,</m:t>
                        </m:r>
                        <m:r>
                          <a:rPr lang="en-US" altLang="ja-JP" sz="2400" i="1" dirty="0">
                            <a:latin typeface="Cambria Math" panose="02040503050406030204" pitchFamily="18" charset="0"/>
                            <a:cs typeface="Times New Roman" charset="0"/>
                          </a:rPr>
                          <m:t>𝑡𝑎𝑟𝑔𝑒𝑡</m:t>
                        </m:r>
                      </m:e>
                    </m:d>
                  </m:oMath>
                </a14:m>
                <a:endParaRPr lang="en-US" altLang="ja-JP" sz="2400" dirty="0">
                  <a:cs typeface="Times New Roman" charset="0"/>
                </a:endParaRPr>
              </a:p>
              <a:p>
                <a:pPr marL="0" indent="0">
                  <a:lnSpc>
                    <a:spcPct val="110000"/>
                  </a:lnSpc>
                  <a:spcBef>
                    <a:spcPts val="0"/>
                  </a:spcBef>
                  <a:buNone/>
                  <a:tabLst>
                    <a:tab pos="349250" algn="l"/>
                    <a:tab pos="708025" algn="l"/>
                    <a:tab pos="1106488" algn="l"/>
                    <a:tab pos="1465263" algn="l"/>
                  </a:tabLst>
                </a:pPr>
                <a:r>
                  <a:rPr lang="en-US" altLang="ja-JP" sz="2400" b="1" dirty="0">
                    <a:cs typeface="Times New Roman" charset="0"/>
                  </a:rPr>
                  <a:t>		</a:t>
                </a:r>
                <a:r>
                  <a:rPr lang="en-US" altLang="ja-JP" sz="2400" dirty="0">
                    <a:cs typeface="Times New Roman" charset="0"/>
                  </a:rPr>
                  <a:t>remove examples covered by </a:t>
                </a:r>
                <a14:m>
                  <m:oMath xmlns:m="http://schemas.openxmlformats.org/officeDocument/2006/math">
                    <m:r>
                      <a:rPr lang="en-US" altLang="ja-JP" sz="2400" i="1" dirty="0">
                        <a:latin typeface="Cambria Math" panose="02040503050406030204" pitchFamily="18" charset="0"/>
                        <a:cs typeface="Times New Roman" charset="0"/>
                      </a:rPr>
                      <m:t>𝑐𝑙𝑎𝑢𝑠𝑒</m:t>
                    </m:r>
                  </m:oMath>
                </a14:m>
                <a:r>
                  <a:rPr lang="en-US" altLang="ja-JP" sz="2400" dirty="0">
                    <a:cs typeface="Times New Roman" charset="0"/>
                  </a:rPr>
                  <a:t> from examples</a:t>
                </a:r>
              </a:p>
              <a:p>
                <a:pPr marL="0" indent="0">
                  <a:lnSpc>
                    <a:spcPct val="110000"/>
                  </a:lnSpc>
                  <a:spcBef>
                    <a:spcPts val="0"/>
                  </a:spcBef>
                  <a:buNone/>
                  <a:tabLst>
                    <a:tab pos="349250" algn="l"/>
                    <a:tab pos="708025" algn="l"/>
                    <a:tab pos="1106488" algn="l"/>
                    <a:tab pos="1465263" algn="l"/>
                  </a:tabLst>
                </a:pPr>
                <a:r>
                  <a:rPr lang="en-US" altLang="ja-JP" sz="2400" b="1" dirty="0">
                    <a:cs typeface="Times New Roman" charset="0"/>
                  </a:rPr>
                  <a:t>		</a:t>
                </a:r>
                <a:r>
                  <a:rPr lang="en-US" altLang="ja-JP" sz="2400" dirty="0">
                    <a:cs typeface="Times New Roman" charset="0"/>
                  </a:rPr>
                  <a:t>add </a:t>
                </a:r>
                <a14:m>
                  <m:oMath xmlns:m="http://schemas.openxmlformats.org/officeDocument/2006/math">
                    <m:r>
                      <a:rPr lang="en-US" altLang="ja-JP" sz="2400" i="1" dirty="0">
                        <a:latin typeface="Cambria Math" panose="02040503050406030204" pitchFamily="18" charset="0"/>
                        <a:cs typeface="Times New Roman" charset="0"/>
                      </a:rPr>
                      <m:t>𝑐𝑙𝑎𝑢𝑠𝑒</m:t>
                    </m:r>
                  </m:oMath>
                </a14:m>
                <a:r>
                  <a:rPr lang="en-US" altLang="ja-JP" sz="2400" dirty="0">
                    <a:cs typeface="Times New Roman" charset="0"/>
                  </a:rPr>
                  <a:t> to </a:t>
                </a:r>
                <a14:m>
                  <m:oMath xmlns:m="http://schemas.openxmlformats.org/officeDocument/2006/math">
                    <m:r>
                      <a:rPr lang="en-US" altLang="ja-JP" sz="2400" i="1" dirty="0">
                        <a:latin typeface="Cambria Math" panose="02040503050406030204" pitchFamily="18" charset="0"/>
                        <a:cs typeface="Times New Roman" charset="0"/>
                      </a:rPr>
                      <m:t>𝑐𝑙𝑎𝑢𝑠𝑒𝑠</m:t>
                    </m:r>
                  </m:oMath>
                </a14:m>
                <a:endParaRPr lang="en-US" altLang="ja-JP" sz="2400" dirty="0">
                  <a:cs typeface="Times New Roman" charset="0"/>
                </a:endParaRPr>
              </a:p>
              <a:p>
                <a:pPr marL="0" indent="0">
                  <a:lnSpc>
                    <a:spcPct val="110000"/>
                  </a:lnSpc>
                  <a:spcBef>
                    <a:spcPts val="0"/>
                  </a:spcBef>
                  <a:buNone/>
                  <a:tabLst>
                    <a:tab pos="349250" algn="l"/>
                    <a:tab pos="708025" algn="l"/>
                    <a:tab pos="1106488" algn="l"/>
                    <a:tab pos="1465263" algn="l"/>
                  </a:tabLst>
                </a:pPr>
                <a:r>
                  <a:rPr lang="en-US" altLang="ja-JP" sz="2400" b="1" dirty="0">
                    <a:cs typeface="Times New Roman" charset="0"/>
                  </a:rPr>
                  <a:t>	return </a:t>
                </a:r>
                <a14:m>
                  <m:oMath xmlns:m="http://schemas.openxmlformats.org/officeDocument/2006/math">
                    <m:r>
                      <a:rPr lang="en-US" altLang="ja-JP" sz="2400" i="1" dirty="0">
                        <a:latin typeface="Cambria Math" panose="02040503050406030204" pitchFamily="18" charset="0"/>
                        <a:cs typeface="Times New Roman" charset="0"/>
                      </a:rPr>
                      <m:t>𝑐𝑙𝑎𝑢𝑠𝑒</m:t>
                    </m:r>
                    <m:r>
                      <a:rPr lang="de-DE" altLang="ja-JP" sz="2400" b="0" i="1" dirty="0" smtClean="0">
                        <a:latin typeface="Cambria Math" panose="02040503050406030204" pitchFamily="18" charset="0"/>
                        <a:cs typeface="Times New Roman" charset="0"/>
                      </a:rPr>
                      <m:t>𝑠</m:t>
                    </m:r>
                  </m:oMath>
                </a14:m>
                <a:endParaRPr lang="en-GB" sz="1000" dirty="0"/>
              </a:p>
              <a:p>
                <a:pPr lvl="1"/>
                <a:r>
                  <a:rPr lang="en-GB" dirty="0"/>
                  <a:t>Function </a:t>
                </a:r>
                <a14:m>
                  <m:oMath xmlns:m="http://schemas.openxmlformats.org/officeDocument/2006/math">
                    <m:r>
                      <m:rPr>
                        <m:nor/>
                      </m:rPr>
                      <a:rPr lang="en-US" altLang="ja-JP" dirty="0"/>
                      <m:t>New</m:t>
                    </m:r>
                    <m:r>
                      <m:rPr>
                        <m:nor/>
                      </m:rPr>
                      <a:rPr lang="en-US" altLang="ja-JP" dirty="0"/>
                      <m:t>−</m:t>
                    </m:r>
                    <m:r>
                      <m:rPr>
                        <m:nor/>
                      </m:rPr>
                      <a:rPr lang="en-US" altLang="ja-JP" dirty="0"/>
                      <m:t>Clause</m:t>
                    </m:r>
                  </m:oMath>
                </a14:m>
                <a:r>
                  <a:rPr lang="en-GB" dirty="0"/>
                  <a:t>: generate clause covering all positive examples while excluding as many negative examples as possible</a:t>
                </a:r>
              </a:p>
            </p:txBody>
          </p:sp>
        </mc:Choice>
        <mc:Fallback xmlns="">
          <p:sp>
            <p:nvSpPr>
              <p:cNvPr id="7" name="Content Placeholder 6">
                <a:extLst>
                  <a:ext uri="{FF2B5EF4-FFF2-40B4-BE49-F238E27FC236}">
                    <a16:creationId xmlns:a16="http://schemas.microsoft.com/office/drawing/2014/main" id="{15978549-61F8-BF46-9C39-C774733B09A2}"/>
                  </a:ext>
                </a:extLst>
              </p:cNvPr>
              <p:cNvSpPr>
                <a:spLocks noGrp="1" noRot="1" noChangeAspect="1" noMove="1" noResize="1" noEditPoints="1" noAdjustHandles="1" noChangeArrowheads="1" noChangeShapeType="1" noTextEdit="1"/>
              </p:cNvSpPr>
              <p:nvPr>
                <p:ph idx="1"/>
              </p:nvPr>
            </p:nvSpPr>
            <p:spPr>
              <a:blipFill>
                <a:blip r:embed="rId3"/>
                <a:stretch>
                  <a:fillRect l="-1547" t="-1493" b="-5075"/>
                </a:stretch>
              </a:blipFill>
            </p:spPr>
            <p:txBody>
              <a:bodyPr/>
              <a:lstStyle/>
              <a:p>
                <a:r>
                  <a:rPr lang="en-GB">
                    <a:noFill/>
                  </a:rPr>
                  <a:t> </a:t>
                </a:r>
              </a:p>
            </p:txBody>
          </p:sp>
        </mc:Fallback>
      </mc:AlternateContent>
      <p:sp>
        <p:nvSpPr>
          <p:cNvPr id="3" name="Date Placeholder 2">
            <a:extLst>
              <a:ext uri="{FF2B5EF4-FFF2-40B4-BE49-F238E27FC236}">
                <a16:creationId xmlns:a16="http://schemas.microsoft.com/office/drawing/2014/main" id="{77BDC60D-29B8-1B44-9699-DA179803C7AA}"/>
              </a:ext>
            </a:extLst>
          </p:cNvPr>
          <p:cNvSpPr>
            <a:spLocks noGrp="1"/>
          </p:cNvSpPr>
          <p:nvPr>
            <p:ph type="dt" sz="half" idx="2"/>
          </p:nvPr>
        </p:nvSpPr>
        <p:spPr/>
        <p:txBody>
          <a:bodyPr/>
          <a:lstStyle/>
          <a:p>
            <a:r>
              <a:rPr lang="en-GB"/>
              <a:t>Lifted Learning</a:t>
            </a:r>
            <a:endParaRPr lang="en-US" dirty="0"/>
          </a:p>
        </p:txBody>
      </p:sp>
      <p:sp>
        <p:nvSpPr>
          <p:cNvPr id="4" name="Footer Placeholder 3">
            <a:extLst>
              <a:ext uri="{FF2B5EF4-FFF2-40B4-BE49-F238E27FC236}">
                <a16:creationId xmlns:a16="http://schemas.microsoft.com/office/drawing/2014/main" id="{EA180142-B1AF-7A4B-8DCE-9A6152863114}"/>
              </a:ext>
            </a:extLst>
          </p:cNvPr>
          <p:cNvSpPr>
            <a:spLocks noGrp="1"/>
          </p:cNvSpPr>
          <p:nvPr>
            <p:ph type="ftr" sz="quarter" idx="3"/>
          </p:nvPr>
        </p:nvSpPr>
        <p:spPr/>
        <p:txBody>
          <a:bodyPr/>
          <a:lstStyle/>
          <a:p>
            <a:r>
              <a:rPr lang="en-GB"/>
              <a:t>T. Braun - StaRAI</a:t>
            </a:r>
          </a:p>
        </p:txBody>
      </p:sp>
      <p:sp>
        <p:nvSpPr>
          <p:cNvPr id="2" name="Slide Number Placeholder 1">
            <a:extLst>
              <a:ext uri="{FF2B5EF4-FFF2-40B4-BE49-F238E27FC236}">
                <a16:creationId xmlns:a16="http://schemas.microsoft.com/office/drawing/2014/main" id="{7C080AE5-B6D3-6D45-981E-8B4F93741BE6}"/>
              </a:ext>
            </a:extLst>
          </p:cNvPr>
          <p:cNvSpPr>
            <a:spLocks noGrp="1"/>
          </p:cNvSpPr>
          <p:nvPr>
            <p:ph type="sldNum" sz="quarter" idx="4"/>
          </p:nvPr>
        </p:nvSpPr>
        <p:spPr/>
        <p:txBody>
          <a:bodyPr/>
          <a:lstStyle/>
          <a:p>
            <a:fld id="{67C9959E-8E6B-B04C-9955-EA096F41CA7A}" type="slidenum">
              <a:rPr lang="en-GB" smtClean="0"/>
              <a:pPr/>
              <a:t>49</a:t>
            </a:fld>
            <a:endParaRPr lang="en-GB"/>
          </a:p>
        </p:txBody>
      </p:sp>
      <p:sp>
        <p:nvSpPr>
          <p:cNvPr id="11" name="Rectangle 10">
            <a:extLst>
              <a:ext uri="{FF2B5EF4-FFF2-40B4-BE49-F238E27FC236}">
                <a16:creationId xmlns:a16="http://schemas.microsoft.com/office/drawing/2014/main" id="{773DDB60-FBD3-F646-B04E-7E61B686313E}"/>
              </a:ext>
            </a:extLst>
          </p:cNvPr>
          <p:cNvSpPr/>
          <p:nvPr/>
        </p:nvSpPr>
        <p:spPr>
          <a:xfrm>
            <a:off x="10036093" y="5021588"/>
            <a:ext cx="1795582" cy="280186"/>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FOIL</a:t>
            </a:r>
          </a:p>
        </p:txBody>
      </p:sp>
    </p:spTree>
    <p:extLst>
      <p:ext uri="{BB962C8B-B14F-4D97-AF65-F5344CB8AC3E}">
        <p14:creationId xmlns:p14="http://schemas.microsoft.com/office/powerpoint/2010/main" val="26778518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B6163-1FC4-A445-A0AD-2A600AE6C916}"/>
              </a:ext>
            </a:extLst>
          </p:cNvPr>
          <p:cNvSpPr>
            <a:spLocks noGrp="1"/>
          </p:cNvSpPr>
          <p:nvPr>
            <p:ph type="title"/>
          </p:nvPr>
        </p:nvSpPr>
        <p:spPr/>
        <p:txBody>
          <a:bodyPr>
            <a:normAutofit/>
          </a:bodyPr>
          <a:lstStyle/>
          <a:p>
            <a:r>
              <a:rPr lang="en-GB" dirty="0"/>
              <a:t>Outline: 4. Lifted Learning</a:t>
            </a:r>
          </a:p>
        </p:txBody>
      </p:sp>
      <p:sp>
        <p:nvSpPr>
          <p:cNvPr id="3" name="Content Placeholder 2">
            <a:extLst>
              <a:ext uri="{FF2B5EF4-FFF2-40B4-BE49-F238E27FC236}">
                <a16:creationId xmlns:a16="http://schemas.microsoft.com/office/drawing/2014/main" id="{7910942D-095A-5743-9021-C7CFDB68203A}"/>
              </a:ext>
            </a:extLst>
          </p:cNvPr>
          <p:cNvSpPr>
            <a:spLocks noGrp="1"/>
          </p:cNvSpPr>
          <p:nvPr>
            <p:ph idx="1"/>
          </p:nvPr>
        </p:nvSpPr>
        <p:spPr/>
        <p:txBody>
          <a:bodyPr>
            <a:normAutofit/>
          </a:bodyPr>
          <a:lstStyle/>
          <a:p>
            <a:pPr marL="514350" indent="-514350">
              <a:buFont typeface="+mj-lt"/>
              <a:buAutoNum type="alphaUcPeriod"/>
            </a:pPr>
            <a:r>
              <a:rPr lang="en-GB" b="1" i="1" dirty="0">
                <a:solidFill>
                  <a:schemeClr val="accent1"/>
                </a:solidFill>
              </a:rPr>
              <a:t>Overview of (propositional) learning</a:t>
            </a:r>
          </a:p>
          <a:p>
            <a:pPr lvl="1"/>
            <a:r>
              <a:rPr lang="en-GB" dirty="0">
                <a:solidFill>
                  <a:schemeClr val="accent1"/>
                </a:solidFill>
              </a:rPr>
              <a:t>Parameter and structure learning</a:t>
            </a:r>
          </a:p>
          <a:p>
            <a:pPr marL="514350" indent="-514350">
              <a:buFont typeface="+mj-lt"/>
              <a:buAutoNum type="alphaUcPeriod"/>
            </a:pPr>
            <a:r>
              <a:rPr lang="en-GB" i="1" dirty="0"/>
              <a:t>Lifted encoding of propositional models</a:t>
            </a:r>
          </a:p>
          <a:p>
            <a:pPr lvl="1"/>
            <a:r>
              <a:rPr lang="en-GB" dirty="0"/>
              <a:t>Colour passing</a:t>
            </a:r>
          </a:p>
          <a:p>
            <a:pPr marL="514350" indent="-514350">
              <a:buFont typeface="+mj-lt"/>
              <a:buAutoNum type="alphaUcPeriod"/>
            </a:pPr>
            <a:r>
              <a:rPr lang="en-GB" i="1" dirty="0"/>
              <a:t>Relation(al) learning</a:t>
            </a:r>
          </a:p>
          <a:p>
            <a:pPr lvl="1"/>
            <a:r>
              <a:rPr lang="en-GB" dirty="0"/>
              <a:t>First-order inductive learning, decision tree representation</a:t>
            </a:r>
          </a:p>
          <a:p>
            <a:pPr lvl="1"/>
            <a:r>
              <a:rPr lang="en-GB" dirty="0"/>
              <a:t>Relational dependency network learning</a:t>
            </a:r>
          </a:p>
          <a:p>
            <a:pPr lvl="1"/>
            <a:r>
              <a:rPr lang="en-GB" dirty="0"/>
              <a:t>Changing domains</a:t>
            </a:r>
          </a:p>
          <a:p>
            <a:pPr marL="514350" indent="-514350">
              <a:buFont typeface="+mj-lt"/>
              <a:buAutoNum type="alphaUcPeriod"/>
            </a:pPr>
            <a:r>
              <a:rPr lang="en-GB" i="1" dirty="0"/>
              <a:t>Approximating Symmetries</a:t>
            </a:r>
          </a:p>
          <a:p>
            <a:pPr lvl="1"/>
            <a:r>
              <a:rPr lang="en-GB" dirty="0"/>
              <a:t>Evidence and model-based approaches, local structure</a:t>
            </a:r>
          </a:p>
        </p:txBody>
      </p:sp>
      <p:sp>
        <p:nvSpPr>
          <p:cNvPr id="4" name="Date Placeholder 3">
            <a:extLst>
              <a:ext uri="{FF2B5EF4-FFF2-40B4-BE49-F238E27FC236}">
                <a16:creationId xmlns:a16="http://schemas.microsoft.com/office/drawing/2014/main" id="{795F10D0-3512-FC4F-9899-9263DBC17ADD}"/>
              </a:ext>
            </a:extLst>
          </p:cNvPr>
          <p:cNvSpPr>
            <a:spLocks noGrp="1"/>
          </p:cNvSpPr>
          <p:nvPr>
            <p:ph type="dt" sz="half" idx="2"/>
          </p:nvPr>
        </p:nvSpPr>
        <p:spPr/>
        <p:txBody>
          <a:bodyPr/>
          <a:lstStyle/>
          <a:p>
            <a:r>
              <a:rPr lang="en-GB"/>
              <a:t>Lifted Learning</a:t>
            </a:r>
            <a:endParaRPr lang="en-US" dirty="0"/>
          </a:p>
        </p:txBody>
      </p:sp>
      <p:sp>
        <p:nvSpPr>
          <p:cNvPr id="6" name="Footer Placeholder 5">
            <a:extLst>
              <a:ext uri="{FF2B5EF4-FFF2-40B4-BE49-F238E27FC236}">
                <a16:creationId xmlns:a16="http://schemas.microsoft.com/office/drawing/2014/main" id="{BF702F05-9AAF-DC48-BAE4-72018D5A2F97}"/>
              </a:ext>
            </a:extLst>
          </p:cNvPr>
          <p:cNvSpPr>
            <a:spLocks noGrp="1"/>
          </p:cNvSpPr>
          <p:nvPr>
            <p:ph type="ftr" sz="quarter" idx="3"/>
          </p:nvPr>
        </p:nvSpPr>
        <p:spPr/>
        <p:txBody>
          <a:bodyPr/>
          <a:lstStyle/>
          <a:p>
            <a:r>
              <a:rPr lang="en-GB"/>
              <a:t>T. Braun - StaRAI</a:t>
            </a:r>
          </a:p>
        </p:txBody>
      </p:sp>
      <p:sp>
        <p:nvSpPr>
          <p:cNvPr id="5" name="Slide Number Placeholder 4">
            <a:extLst>
              <a:ext uri="{FF2B5EF4-FFF2-40B4-BE49-F238E27FC236}">
                <a16:creationId xmlns:a16="http://schemas.microsoft.com/office/drawing/2014/main" id="{3123AB03-3A8E-584A-849C-5FED317EE6F3}"/>
              </a:ext>
            </a:extLst>
          </p:cNvPr>
          <p:cNvSpPr>
            <a:spLocks noGrp="1"/>
          </p:cNvSpPr>
          <p:nvPr>
            <p:ph type="sldNum" sz="quarter" idx="4"/>
          </p:nvPr>
        </p:nvSpPr>
        <p:spPr/>
        <p:txBody>
          <a:bodyPr/>
          <a:lstStyle/>
          <a:p>
            <a:fld id="{67C9959E-8E6B-B04C-9955-EA096F41CA7A}" type="slidenum">
              <a:rPr lang="en-GB" smtClean="0"/>
              <a:t>5</a:t>
            </a:fld>
            <a:endParaRPr lang="en-GB"/>
          </a:p>
        </p:txBody>
      </p:sp>
    </p:spTree>
    <p:extLst>
      <p:ext uri="{BB962C8B-B14F-4D97-AF65-F5344CB8AC3E}">
        <p14:creationId xmlns:p14="http://schemas.microsoft.com/office/powerpoint/2010/main" val="7612093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a:extLst>
              <a:ext uri="{FF2B5EF4-FFF2-40B4-BE49-F238E27FC236}">
                <a16:creationId xmlns:a16="http://schemas.microsoft.com/office/drawing/2014/main" id="{8BABBEA0-7A1C-F34B-90E6-A5EC449F908D}"/>
              </a:ext>
            </a:extLst>
          </p:cNvPr>
          <p:cNvSpPr>
            <a:spLocks noChangeArrowheads="1"/>
          </p:cNvSpPr>
          <p:nvPr/>
        </p:nvSpPr>
        <p:spPr bwMode="auto">
          <a:xfrm>
            <a:off x="341091" y="1695956"/>
            <a:ext cx="11472049" cy="4311192"/>
          </a:xfrm>
          <a:prstGeom prst="rect">
            <a:avLst/>
          </a:prstGeom>
          <a:solidFill>
            <a:schemeClr val="accent1">
              <a:alpha val="15000"/>
            </a:schemeClr>
          </a:solidFill>
          <a:ln w="28575">
            <a:solidFill>
              <a:schemeClr val="accent1"/>
            </a:solidFill>
            <a:miter lim="800000"/>
            <a:headEnd/>
            <a:tailEnd/>
          </a:ln>
        </p:spPr>
        <p:txBody>
          <a:bodyPr wrap="none" anchor="t"/>
          <a:lstStyle/>
          <a:p>
            <a:pPr>
              <a:lnSpc>
                <a:spcPct val="90000"/>
              </a:lnSpc>
              <a:tabLst>
                <a:tab pos="349250" algn="l"/>
                <a:tab pos="708025" algn="l"/>
                <a:tab pos="1106488" algn="l"/>
                <a:tab pos="1465263" algn="l"/>
              </a:tabLst>
            </a:pPr>
            <a:endParaRPr lang="en-US" altLang="ja-JP" b="1" dirty="0">
              <a:cs typeface="Times New Roman" charset="0"/>
            </a:endParaRPr>
          </a:p>
        </p:txBody>
      </p:sp>
      <p:sp>
        <p:nvSpPr>
          <p:cNvPr id="10" name="Rectangle 9">
            <a:extLst>
              <a:ext uri="{FF2B5EF4-FFF2-40B4-BE49-F238E27FC236}">
                <a16:creationId xmlns:a16="http://schemas.microsoft.com/office/drawing/2014/main" id="{B628BB96-2080-864F-80DC-99149F6D654D}"/>
              </a:ext>
            </a:extLst>
          </p:cNvPr>
          <p:cNvSpPr/>
          <p:nvPr/>
        </p:nvSpPr>
        <p:spPr>
          <a:xfrm>
            <a:off x="10017558" y="5726962"/>
            <a:ext cx="1795582" cy="280186"/>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FOIL: new clause</a:t>
            </a:r>
          </a:p>
        </p:txBody>
      </p:sp>
      <p:sp>
        <p:nvSpPr>
          <p:cNvPr id="94211" name="Rectangle 3"/>
          <p:cNvSpPr>
            <a:spLocks noGrp="1" noChangeArrowheads="1"/>
          </p:cNvSpPr>
          <p:nvPr>
            <p:ph type="title"/>
          </p:nvPr>
        </p:nvSpPr>
        <p:spPr/>
        <p:txBody>
          <a:bodyPr/>
          <a:lstStyle/>
          <a:p>
            <a:r>
              <a:rPr lang="en-US" altLang="ja-JP" dirty="0"/>
              <a:t>FOIL: New Clause</a:t>
            </a:r>
            <a:endParaRPr lang="en-GB" altLang="ja-JP" dirty="0"/>
          </a:p>
        </p:txBody>
      </p:sp>
      <mc:AlternateContent xmlns:mc="http://schemas.openxmlformats.org/markup-compatibility/2006" xmlns:a14="http://schemas.microsoft.com/office/drawing/2010/main">
        <mc:Choice Requires="a14">
          <p:sp>
            <p:nvSpPr>
              <p:cNvPr id="94212" name="Rectangle 4"/>
              <p:cNvSpPr>
                <a:spLocks noGrp="1" noChangeArrowheads="1"/>
              </p:cNvSpPr>
              <p:nvPr>
                <p:ph idx="1"/>
              </p:nvPr>
            </p:nvSpPr>
            <p:spPr/>
            <p:txBody>
              <a:bodyPr>
                <a:noAutofit/>
              </a:bodyPr>
              <a:lstStyle/>
              <a:p>
                <a:pPr marL="0" indent="0">
                  <a:lnSpc>
                    <a:spcPct val="100000"/>
                  </a:lnSpc>
                  <a:spcBef>
                    <a:spcPts val="0"/>
                  </a:spcBef>
                  <a:buNone/>
                  <a:tabLst>
                    <a:tab pos="349250" algn="l"/>
                    <a:tab pos="708025" algn="l"/>
                    <a:tab pos="1065213" algn="l"/>
                    <a:tab pos="1416050" algn="l"/>
                  </a:tabLst>
                </a:pPr>
                <a:r>
                  <a:rPr lang="en-US" altLang="ja-JP" sz="2400" b="1" dirty="0"/>
                  <a:t>function</a:t>
                </a:r>
                <a:r>
                  <a:rPr lang="en-US" altLang="ja-JP" sz="2400" dirty="0"/>
                  <a:t> </a:t>
                </a:r>
                <a14:m>
                  <m:oMath xmlns:m="http://schemas.openxmlformats.org/officeDocument/2006/math">
                    <m:r>
                      <m:rPr>
                        <m:nor/>
                      </m:rPr>
                      <a:rPr lang="en-US" altLang="ja-JP" sz="2400" dirty="0">
                        <a:latin typeface="Cambria Math" panose="02040503050406030204" pitchFamily="18" charset="0"/>
                      </a:rPr>
                      <m:t>New</m:t>
                    </m:r>
                    <m:r>
                      <m:rPr>
                        <m:nor/>
                      </m:rPr>
                      <a:rPr lang="en-US" altLang="ja-JP" sz="2400" dirty="0">
                        <a:latin typeface="Cambria Math" panose="02040503050406030204" pitchFamily="18" charset="0"/>
                      </a:rPr>
                      <m:t>−</m:t>
                    </m:r>
                    <m:r>
                      <m:rPr>
                        <m:nor/>
                      </m:rPr>
                      <a:rPr lang="en-US" altLang="ja-JP" sz="2400" dirty="0">
                        <a:latin typeface="Cambria Math" panose="02040503050406030204" pitchFamily="18" charset="0"/>
                      </a:rPr>
                      <m:t>Clause</m:t>
                    </m:r>
                    <m:d>
                      <m:dPr>
                        <m:ctrlPr>
                          <a:rPr lang="en-US" altLang="ja-JP" sz="2400" i="1" dirty="0">
                            <a:latin typeface="Cambria Math" panose="02040503050406030204" pitchFamily="18" charset="0"/>
                          </a:rPr>
                        </m:ctrlPr>
                      </m:dPr>
                      <m:e>
                        <m:r>
                          <a:rPr lang="en-US" altLang="ja-JP" sz="2400" i="1" dirty="0">
                            <a:latin typeface="Cambria Math" panose="02040503050406030204" pitchFamily="18" charset="0"/>
                          </a:rPr>
                          <m:t>𝑒𝑥𝑎𝑚𝑝𝑙𝑒𝑠</m:t>
                        </m:r>
                        <m:r>
                          <a:rPr lang="en-US" altLang="ja-JP" sz="2400" i="1" dirty="0">
                            <a:latin typeface="Cambria Math" panose="02040503050406030204" pitchFamily="18" charset="0"/>
                          </a:rPr>
                          <m:t>, </m:t>
                        </m:r>
                        <m:r>
                          <a:rPr lang="en-US" altLang="ja-JP" sz="2400" i="1" dirty="0">
                            <a:latin typeface="Cambria Math" panose="02040503050406030204" pitchFamily="18" charset="0"/>
                          </a:rPr>
                          <m:t>𝑡𝑎𝑟𝑔𝑒𝑡</m:t>
                        </m:r>
                      </m:e>
                    </m:d>
                  </m:oMath>
                </a14:m>
                <a:r>
                  <a:rPr lang="en-US" altLang="ja-JP" sz="2400" dirty="0"/>
                  <a:t> </a:t>
                </a:r>
                <a:r>
                  <a:rPr lang="en-US" altLang="ja-JP" sz="2400" b="1" dirty="0"/>
                  <a:t>returns</a:t>
                </a:r>
                <a:r>
                  <a:rPr lang="en-US" altLang="ja-JP" sz="2400" dirty="0"/>
                  <a:t> a Horn clause</a:t>
                </a:r>
              </a:p>
              <a:p>
                <a:pPr marL="0" indent="0">
                  <a:lnSpc>
                    <a:spcPct val="100000"/>
                  </a:lnSpc>
                  <a:spcBef>
                    <a:spcPts val="0"/>
                  </a:spcBef>
                  <a:buNone/>
                  <a:tabLst>
                    <a:tab pos="349250" algn="l"/>
                    <a:tab pos="708025" algn="l"/>
                    <a:tab pos="1065213" algn="l"/>
                    <a:tab pos="1416050" algn="l"/>
                  </a:tabLst>
                </a:pPr>
                <a:r>
                  <a:rPr lang="en-US" altLang="ja-JP" sz="2400" dirty="0"/>
                  <a:t>	</a:t>
                </a:r>
                <a:r>
                  <a:rPr lang="en-US" altLang="ja-JP" sz="2400" b="1" dirty="0"/>
                  <a:t>local variables</a:t>
                </a:r>
                <a:r>
                  <a:rPr lang="en-US" altLang="ja-JP" sz="2400" dirty="0"/>
                  <a:t>: </a:t>
                </a:r>
              </a:p>
              <a:p>
                <a:pPr marL="0" indent="0">
                  <a:lnSpc>
                    <a:spcPct val="100000"/>
                  </a:lnSpc>
                  <a:spcBef>
                    <a:spcPts val="0"/>
                  </a:spcBef>
                  <a:buNone/>
                  <a:tabLst>
                    <a:tab pos="349250" algn="l"/>
                    <a:tab pos="708025" algn="l"/>
                    <a:tab pos="1065213" algn="l"/>
                    <a:tab pos="1416050" algn="l"/>
                  </a:tabLst>
                </a:pPr>
                <a:r>
                  <a:rPr lang="en-US" altLang="ja-JP" sz="2400" dirty="0"/>
                  <a:t>		</a:t>
                </a:r>
                <a14:m>
                  <m:oMath xmlns:m="http://schemas.openxmlformats.org/officeDocument/2006/math">
                    <m:r>
                      <a:rPr lang="en-US" altLang="ja-JP" sz="2400" i="1" dirty="0">
                        <a:latin typeface="Cambria Math" panose="02040503050406030204" pitchFamily="18" charset="0"/>
                      </a:rPr>
                      <m:t>𝑐𝑙𝑎𝑢𝑠𝑒</m:t>
                    </m:r>
                  </m:oMath>
                </a14:m>
                <a:r>
                  <a:rPr lang="en-US" altLang="ja-JP" sz="2400" dirty="0"/>
                  <a:t>, a clause with target as head and an empty body</a:t>
                </a:r>
              </a:p>
              <a:p>
                <a:pPr marL="0" indent="0">
                  <a:lnSpc>
                    <a:spcPct val="100000"/>
                  </a:lnSpc>
                  <a:spcBef>
                    <a:spcPts val="0"/>
                  </a:spcBef>
                  <a:buNone/>
                  <a:tabLst>
                    <a:tab pos="349250" algn="l"/>
                    <a:tab pos="708025" algn="l"/>
                    <a:tab pos="1065213" algn="l"/>
                    <a:tab pos="1416050" algn="l"/>
                  </a:tabLst>
                </a:pPr>
                <a:r>
                  <a:rPr lang="en-US" altLang="ja-JP" sz="2400" dirty="0"/>
                  <a:t>		</a:t>
                </a:r>
                <a14:m>
                  <m:oMath xmlns:m="http://schemas.openxmlformats.org/officeDocument/2006/math">
                    <m:r>
                      <a:rPr lang="en-US" altLang="ja-JP" sz="2400" i="1" dirty="0">
                        <a:latin typeface="Cambria Math" panose="02040503050406030204" pitchFamily="18" charset="0"/>
                      </a:rPr>
                      <m:t>𝑙</m:t>
                    </m:r>
                  </m:oMath>
                </a14:m>
                <a:r>
                  <a:rPr lang="en-US" altLang="ja-JP" sz="2400" dirty="0"/>
                  <a:t>, a literal to be added to the clause</a:t>
                </a:r>
              </a:p>
              <a:p>
                <a:pPr marL="0" indent="0">
                  <a:lnSpc>
                    <a:spcPct val="100000"/>
                  </a:lnSpc>
                  <a:spcBef>
                    <a:spcPts val="0"/>
                  </a:spcBef>
                  <a:buNone/>
                  <a:tabLst>
                    <a:tab pos="349250" algn="l"/>
                    <a:tab pos="708025" algn="l"/>
                    <a:tab pos="1065213" algn="l"/>
                    <a:tab pos="1416050" algn="l"/>
                  </a:tabLst>
                </a:pPr>
                <a:r>
                  <a:rPr lang="en-US" altLang="ja-JP" sz="2400" dirty="0"/>
                  <a:t>		</a:t>
                </a:r>
                <a14:m>
                  <m:oMath xmlns:m="http://schemas.openxmlformats.org/officeDocument/2006/math">
                    <m:r>
                      <a:rPr lang="en-US" altLang="ja-JP" sz="2400" i="1" dirty="0">
                        <a:latin typeface="Cambria Math" panose="02040503050406030204" pitchFamily="18" charset="0"/>
                      </a:rPr>
                      <m:t>𝑒𝑥𝑡𝑒𝑛𝑑𝑒𝑑</m:t>
                    </m:r>
                  </m:oMath>
                </a14:m>
                <a:r>
                  <a:rPr lang="en-US" altLang="ja-JP" sz="2400" dirty="0"/>
                  <a:t>, a set of examples with values for new variables</a:t>
                </a:r>
              </a:p>
              <a:p>
                <a:pPr marL="0" indent="0">
                  <a:lnSpc>
                    <a:spcPct val="100000"/>
                  </a:lnSpc>
                  <a:spcBef>
                    <a:spcPts val="0"/>
                  </a:spcBef>
                  <a:buNone/>
                  <a:tabLst>
                    <a:tab pos="349250" algn="l"/>
                    <a:tab pos="708025" algn="l"/>
                    <a:tab pos="1065213" algn="l"/>
                    <a:tab pos="1416050" algn="l"/>
                  </a:tabLst>
                </a:pPr>
                <a:r>
                  <a:rPr lang="en-US" altLang="ja-JP" sz="2400" dirty="0"/>
                  <a:t>		</a:t>
                </a:r>
                <a14:m>
                  <m:oMath xmlns:m="http://schemas.openxmlformats.org/officeDocument/2006/math">
                    <m:r>
                      <a:rPr lang="en-US" altLang="ja-JP" sz="2400" i="1" dirty="0">
                        <a:latin typeface="Cambria Math" panose="02040503050406030204" pitchFamily="18" charset="0"/>
                      </a:rPr>
                      <m:t>𝑒𝑥𝑡𝑒𝑛𝑑𝑒𝑑</m:t>
                    </m:r>
                    <m:r>
                      <a:rPr lang="en-US" altLang="ja-JP" sz="2400" i="1" dirty="0">
                        <a:latin typeface="Cambria Math" panose="02040503050406030204" pitchFamily="18" charset="0"/>
                        <a:ea typeface="Cambria Math" panose="02040503050406030204" pitchFamily="18" charset="0"/>
                      </a:rPr>
                      <m:t>←</m:t>
                    </m:r>
                    <m:r>
                      <a:rPr lang="en-US" altLang="ja-JP" sz="2400" i="1" dirty="0">
                        <a:latin typeface="Cambria Math" panose="02040503050406030204" pitchFamily="18" charset="0"/>
                      </a:rPr>
                      <m:t>𝑒𝑥𝑎𝑚𝑝𝑙𝑒𝑠</m:t>
                    </m:r>
                  </m:oMath>
                </a14:m>
                <a:endParaRPr lang="en-US" altLang="ja-JP" sz="2400" dirty="0"/>
              </a:p>
              <a:p>
                <a:pPr marL="0" indent="0">
                  <a:lnSpc>
                    <a:spcPct val="100000"/>
                  </a:lnSpc>
                  <a:spcBef>
                    <a:spcPts val="0"/>
                  </a:spcBef>
                  <a:buNone/>
                  <a:tabLst>
                    <a:tab pos="349250" algn="l"/>
                    <a:tab pos="708025" algn="l"/>
                    <a:tab pos="1065213" algn="l"/>
                    <a:tab pos="1416050" algn="l"/>
                  </a:tabLst>
                </a:pPr>
                <a:r>
                  <a:rPr lang="en-US" altLang="ja-JP" sz="2400" dirty="0"/>
                  <a:t>	</a:t>
                </a:r>
                <a:r>
                  <a:rPr lang="en-US" altLang="ja-JP" sz="2400" b="1" dirty="0"/>
                  <a:t>while</a:t>
                </a:r>
                <a:r>
                  <a:rPr lang="en-US" altLang="ja-JP" sz="2400" dirty="0"/>
                  <a:t> </a:t>
                </a:r>
                <a14:m>
                  <m:oMath xmlns:m="http://schemas.openxmlformats.org/officeDocument/2006/math">
                    <m:r>
                      <a:rPr lang="en-US" altLang="ja-JP" sz="2400" i="1" dirty="0">
                        <a:latin typeface="Cambria Math" panose="02040503050406030204" pitchFamily="18" charset="0"/>
                      </a:rPr>
                      <m:t>𝑒𝑥𝑡𝑒𝑛𝑑𝑒𝑑</m:t>
                    </m:r>
                  </m:oMath>
                </a14:m>
                <a:r>
                  <a:rPr lang="en-US" altLang="ja-JP" sz="2400" dirty="0"/>
                  <a:t> contains negative examples </a:t>
                </a:r>
                <a:r>
                  <a:rPr lang="en-US" altLang="ja-JP" sz="2400" b="1" dirty="0"/>
                  <a:t>do</a:t>
                </a:r>
              </a:p>
              <a:p>
                <a:pPr marL="0" indent="0">
                  <a:lnSpc>
                    <a:spcPct val="100000"/>
                  </a:lnSpc>
                  <a:spcBef>
                    <a:spcPts val="0"/>
                  </a:spcBef>
                  <a:buNone/>
                  <a:tabLst>
                    <a:tab pos="349250" algn="l"/>
                    <a:tab pos="708025" algn="l"/>
                    <a:tab pos="1065213" algn="l"/>
                    <a:tab pos="1416050" algn="l"/>
                  </a:tabLst>
                </a:pPr>
                <a:r>
                  <a:rPr lang="en-US" altLang="ja-JP" sz="2400" dirty="0"/>
                  <a:t>		</a:t>
                </a:r>
                <a14:m>
                  <m:oMath xmlns:m="http://schemas.openxmlformats.org/officeDocument/2006/math">
                    <m:r>
                      <a:rPr lang="de-DE" altLang="ja-JP" sz="2400" i="1" dirty="0">
                        <a:latin typeface="Cambria Math" panose="02040503050406030204" pitchFamily="18" charset="0"/>
                      </a:rPr>
                      <m:t>𝑙</m:t>
                    </m:r>
                    <m:r>
                      <a:rPr lang="de-DE" altLang="ja-JP" sz="2400" i="1" dirty="0">
                        <a:latin typeface="Cambria Math" panose="02040503050406030204" pitchFamily="18" charset="0"/>
                        <a:ea typeface="Cambria Math" panose="02040503050406030204" pitchFamily="18" charset="0"/>
                      </a:rPr>
                      <m:t>←</m:t>
                    </m:r>
                    <m:r>
                      <m:rPr>
                        <m:nor/>
                      </m:rPr>
                      <a:rPr lang="en-US" altLang="ja-JP" sz="2400" dirty="0">
                        <a:latin typeface="Cambria Math" panose="02040503050406030204" pitchFamily="18" charset="0"/>
                      </a:rPr>
                      <m:t>Choose</m:t>
                    </m:r>
                    <m:r>
                      <m:rPr>
                        <m:nor/>
                      </m:rPr>
                      <a:rPr lang="en-US" altLang="ja-JP" sz="2400" dirty="0">
                        <a:latin typeface="Cambria Math" panose="02040503050406030204" pitchFamily="18" charset="0"/>
                      </a:rPr>
                      <m:t>−</m:t>
                    </m:r>
                    <m:r>
                      <m:rPr>
                        <m:nor/>
                      </m:rPr>
                      <a:rPr lang="en-US" altLang="ja-JP" sz="2400" dirty="0">
                        <a:latin typeface="Cambria Math" panose="02040503050406030204" pitchFamily="18" charset="0"/>
                      </a:rPr>
                      <m:t>Literal</m:t>
                    </m:r>
                    <m:r>
                      <a:rPr lang="en-US" altLang="ja-JP" sz="2400" i="1" dirty="0">
                        <a:latin typeface="Cambria Math" panose="02040503050406030204" pitchFamily="18" charset="0"/>
                      </a:rPr>
                      <m:t>(</m:t>
                    </m:r>
                    <m:r>
                      <m:rPr>
                        <m:nor/>
                      </m:rPr>
                      <a:rPr lang="en-US" altLang="ja-JP" sz="2400" dirty="0">
                        <a:latin typeface="Cambria Math" panose="02040503050406030204" pitchFamily="18" charset="0"/>
                      </a:rPr>
                      <m:t>New</m:t>
                    </m:r>
                    <m:r>
                      <m:rPr>
                        <m:nor/>
                      </m:rPr>
                      <a:rPr lang="en-US" altLang="ja-JP" sz="2400" dirty="0">
                        <a:latin typeface="Cambria Math" panose="02040503050406030204" pitchFamily="18" charset="0"/>
                      </a:rPr>
                      <m:t>−</m:t>
                    </m:r>
                    <m:r>
                      <m:rPr>
                        <m:nor/>
                      </m:rPr>
                      <a:rPr lang="en-US" altLang="ja-JP" sz="2400" dirty="0">
                        <a:latin typeface="Cambria Math" panose="02040503050406030204" pitchFamily="18" charset="0"/>
                      </a:rPr>
                      <m:t>Literals</m:t>
                    </m:r>
                    <m:r>
                      <a:rPr lang="en-US" altLang="ja-JP" sz="2400" i="1" dirty="0">
                        <a:latin typeface="Cambria Math" panose="02040503050406030204" pitchFamily="18" charset="0"/>
                      </a:rPr>
                      <m:t>(</m:t>
                    </m:r>
                    <m:r>
                      <a:rPr lang="en-US" altLang="ja-JP" sz="2400" i="1" dirty="0">
                        <a:latin typeface="Cambria Math" panose="02040503050406030204" pitchFamily="18" charset="0"/>
                      </a:rPr>
                      <m:t>𝑐𝑙𝑎𝑢𝑠𝑒</m:t>
                    </m:r>
                    <m:r>
                      <a:rPr lang="en-US" altLang="ja-JP" sz="2400" i="1" dirty="0">
                        <a:latin typeface="Cambria Math" panose="02040503050406030204" pitchFamily="18" charset="0"/>
                      </a:rPr>
                      <m:t>), </m:t>
                    </m:r>
                    <m:r>
                      <a:rPr lang="en-US" altLang="ja-JP" sz="2400" i="1" dirty="0">
                        <a:latin typeface="Cambria Math" panose="02040503050406030204" pitchFamily="18" charset="0"/>
                      </a:rPr>
                      <m:t>𝑒𝑥𝑡𝑒𝑛𝑑𝑒𝑑</m:t>
                    </m:r>
                    <m:r>
                      <a:rPr lang="en-US" altLang="ja-JP" sz="2400" i="1" dirty="0">
                        <a:latin typeface="Cambria Math" panose="02040503050406030204" pitchFamily="18" charset="0"/>
                      </a:rPr>
                      <m:t>)</m:t>
                    </m:r>
                  </m:oMath>
                </a14:m>
                <a:endParaRPr lang="en-US" altLang="ja-JP" sz="2400" dirty="0"/>
              </a:p>
              <a:p>
                <a:pPr marL="0" indent="0">
                  <a:lnSpc>
                    <a:spcPct val="100000"/>
                  </a:lnSpc>
                  <a:spcBef>
                    <a:spcPts val="0"/>
                  </a:spcBef>
                  <a:buNone/>
                  <a:tabLst>
                    <a:tab pos="349250" algn="l"/>
                    <a:tab pos="708025" algn="l"/>
                    <a:tab pos="1065213" algn="l"/>
                    <a:tab pos="1416050" algn="l"/>
                  </a:tabLst>
                </a:pPr>
                <a:r>
                  <a:rPr lang="en-US" altLang="ja-JP" sz="2400" dirty="0"/>
                  <a:t>		append </a:t>
                </a:r>
                <a14:m>
                  <m:oMath xmlns:m="http://schemas.openxmlformats.org/officeDocument/2006/math">
                    <m:r>
                      <a:rPr lang="en-US" altLang="ja-JP" sz="2400" i="1" dirty="0">
                        <a:latin typeface="Cambria Math" panose="02040503050406030204" pitchFamily="18" charset="0"/>
                      </a:rPr>
                      <m:t>𝑙</m:t>
                    </m:r>
                  </m:oMath>
                </a14:m>
                <a:r>
                  <a:rPr lang="en-US" altLang="ja-JP" sz="2400" dirty="0"/>
                  <a:t> to the body of clause</a:t>
                </a:r>
              </a:p>
              <a:p>
                <a:pPr marL="0" indent="0">
                  <a:lnSpc>
                    <a:spcPct val="100000"/>
                  </a:lnSpc>
                  <a:spcBef>
                    <a:spcPts val="0"/>
                  </a:spcBef>
                  <a:buNone/>
                  <a:tabLst>
                    <a:tab pos="349250" algn="l"/>
                    <a:tab pos="708025" algn="l"/>
                    <a:tab pos="1065213" algn="l"/>
                    <a:tab pos="1416050" algn="l"/>
                  </a:tabLst>
                </a:pPr>
                <a:r>
                  <a:rPr lang="en-US" altLang="ja-JP" sz="2400" dirty="0"/>
                  <a:t>		</a:t>
                </a:r>
                <a14:m>
                  <m:oMath xmlns:m="http://schemas.openxmlformats.org/officeDocument/2006/math">
                    <m:r>
                      <a:rPr lang="en-US" altLang="ja-JP" sz="2400" i="1" dirty="0">
                        <a:latin typeface="Cambria Math" panose="02040503050406030204" pitchFamily="18" charset="0"/>
                      </a:rPr>
                      <m:t>𝑒𝑥𝑡𝑒𝑛𝑑𝑒𝑑</m:t>
                    </m:r>
                    <m:r>
                      <a:rPr lang="en-US" altLang="ja-JP" sz="2400" i="1" dirty="0">
                        <a:latin typeface="Cambria Math" panose="02040503050406030204" pitchFamily="18" charset="0"/>
                        <a:ea typeface="Cambria Math" panose="02040503050406030204" pitchFamily="18" charset="0"/>
                      </a:rPr>
                      <m:t>←</m:t>
                    </m:r>
                  </m:oMath>
                </a14:m>
                <a:r>
                  <a:rPr lang="en-US" altLang="ja-JP" sz="2400" dirty="0"/>
                  <a:t> set of examples created by applying </a:t>
                </a:r>
              </a:p>
              <a:p>
                <a:pPr marL="0" indent="0">
                  <a:lnSpc>
                    <a:spcPct val="100000"/>
                  </a:lnSpc>
                  <a:spcBef>
                    <a:spcPts val="0"/>
                  </a:spcBef>
                  <a:buNone/>
                  <a:tabLst>
                    <a:tab pos="349250" algn="l"/>
                    <a:tab pos="708025" algn="l"/>
                    <a:tab pos="1065213" algn="l"/>
                    <a:tab pos="1416050" algn="l"/>
                  </a:tabLst>
                </a:pPr>
                <a:r>
                  <a:rPr lang="en-US" altLang="ja-JP" sz="2400" dirty="0"/>
                  <a:t>						</a:t>
                </a:r>
                <a14:m>
                  <m:oMath xmlns:m="http://schemas.openxmlformats.org/officeDocument/2006/math">
                    <m:r>
                      <m:rPr>
                        <m:nor/>
                      </m:rPr>
                      <a:rPr lang="en-US" altLang="ja-JP" sz="2400" dirty="0">
                        <a:latin typeface="Cambria Math" panose="02040503050406030204" pitchFamily="18" charset="0"/>
                      </a:rPr>
                      <m:t>Extend</m:t>
                    </m:r>
                    <m:r>
                      <m:rPr>
                        <m:nor/>
                      </m:rPr>
                      <a:rPr lang="en-US" altLang="ja-JP" sz="2400" dirty="0">
                        <a:latin typeface="Cambria Math" panose="02040503050406030204" pitchFamily="18" charset="0"/>
                      </a:rPr>
                      <m:t>−</m:t>
                    </m:r>
                    <m:r>
                      <m:rPr>
                        <m:nor/>
                      </m:rPr>
                      <a:rPr lang="en-US" altLang="ja-JP" sz="2400" dirty="0">
                        <a:latin typeface="Cambria Math" panose="02040503050406030204" pitchFamily="18" charset="0"/>
                      </a:rPr>
                      <m:t>Example</m:t>
                    </m:r>
                  </m:oMath>
                </a14:m>
                <a:r>
                  <a:rPr lang="en-US" altLang="ja-JP" sz="2400" dirty="0"/>
                  <a:t> to each example in </a:t>
                </a:r>
                <a14:m>
                  <m:oMath xmlns:m="http://schemas.openxmlformats.org/officeDocument/2006/math">
                    <m:r>
                      <a:rPr lang="en-US" altLang="ja-JP" sz="2400" i="1" dirty="0">
                        <a:latin typeface="Cambria Math" panose="02040503050406030204" pitchFamily="18" charset="0"/>
                      </a:rPr>
                      <m:t>𝑒𝑥𝑡𝑒𝑛𝑑𝑒𝑑</m:t>
                    </m:r>
                  </m:oMath>
                </a14:m>
                <a:r>
                  <a:rPr lang="en-US" altLang="ja-JP" sz="2400" dirty="0"/>
                  <a:t> for </a:t>
                </a:r>
                <a14:m>
                  <m:oMath xmlns:m="http://schemas.openxmlformats.org/officeDocument/2006/math">
                    <m:r>
                      <a:rPr lang="en-US" altLang="ja-JP" sz="2400" i="1" dirty="0">
                        <a:latin typeface="Cambria Math" panose="02040503050406030204" pitchFamily="18" charset="0"/>
                      </a:rPr>
                      <m:t>𝑙</m:t>
                    </m:r>
                  </m:oMath>
                </a14:m>
                <a:endParaRPr lang="en-US" altLang="ja-JP" sz="2400" dirty="0"/>
              </a:p>
              <a:p>
                <a:pPr marL="0" indent="0">
                  <a:lnSpc>
                    <a:spcPct val="100000"/>
                  </a:lnSpc>
                  <a:spcBef>
                    <a:spcPts val="0"/>
                  </a:spcBef>
                  <a:buNone/>
                  <a:tabLst>
                    <a:tab pos="349250" algn="l"/>
                    <a:tab pos="708025" algn="l"/>
                    <a:tab pos="1065213" algn="l"/>
                    <a:tab pos="1416050" algn="l"/>
                  </a:tabLst>
                </a:pPr>
                <a:r>
                  <a:rPr lang="en-US" altLang="ja-JP" sz="2400" dirty="0"/>
                  <a:t>	</a:t>
                </a:r>
                <a:r>
                  <a:rPr lang="en-US" altLang="ja-JP" sz="2400" b="1" dirty="0"/>
                  <a:t>return</a:t>
                </a:r>
                <a:r>
                  <a:rPr lang="en-US" altLang="ja-JP" sz="2400" dirty="0"/>
                  <a:t> </a:t>
                </a:r>
                <a14:m>
                  <m:oMath xmlns:m="http://schemas.openxmlformats.org/officeDocument/2006/math">
                    <m:r>
                      <a:rPr lang="en-US" altLang="ja-JP" sz="2400" i="1" dirty="0">
                        <a:latin typeface="Cambria Math" panose="02040503050406030204" pitchFamily="18" charset="0"/>
                      </a:rPr>
                      <m:t>𝑐𝑙𝑎𝑢𝑠𝑒</m:t>
                    </m:r>
                  </m:oMath>
                </a14:m>
                <a:endParaRPr lang="en-US" altLang="ja-JP" sz="2400" dirty="0"/>
              </a:p>
              <a:p>
                <a:pPr marL="0" indent="0">
                  <a:lnSpc>
                    <a:spcPct val="100000"/>
                  </a:lnSpc>
                  <a:spcBef>
                    <a:spcPts val="0"/>
                  </a:spcBef>
                  <a:buNone/>
                  <a:tabLst>
                    <a:tab pos="349250" algn="l"/>
                    <a:tab pos="708025" algn="l"/>
                    <a:tab pos="1065213" algn="l"/>
                    <a:tab pos="1416050" algn="l"/>
                  </a:tabLst>
                </a:pPr>
                <a:endParaRPr lang="en-US" altLang="ja-JP" sz="500" dirty="0">
                  <a:latin typeface="Cambria Math" panose="02040503050406030204" pitchFamily="18" charset="0"/>
                </a:endParaRPr>
              </a:p>
            </p:txBody>
          </p:sp>
        </mc:Choice>
        <mc:Fallback xmlns="">
          <p:sp>
            <p:nvSpPr>
              <p:cNvPr id="94212" name="Rectangle 4"/>
              <p:cNvSpPr>
                <a:spLocks noGrp="1" noRot="1" noChangeAspect="1" noMove="1" noResize="1" noEditPoints="1" noAdjustHandles="1" noChangeArrowheads="1" noChangeShapeType="1" noTextEdit="1"/>
              </p:cNvSpPr>
              <p:nvPr>
                <p:ph idx="1"/>
              </p:nvPr>
            </p:nvSpPr>
            <p:spPr>
              <a:blipFill>
                <a:blip r:embed="rId3"/>
                <a:stretch>
                  <a:fillRect l="-1547" t="-1791" b="-7761"/>
                </a:stretch>
              </a:blipFill>
            </p:spPr>
            <p:txBody>
              <a:bodyPr/>
              <a:lstStyle/>
              <a:p>
                <a:r>
                  <a:rPr lang="en-GB">
                    <a:noFill/>
                  </a:rPr>
                  <a:t> </a:t>
                </a:r>
              </a:p>
            </p:txBody>
          </p:sp>
        </mc:Fallback>
      </mc:AlternateContent>
      <p:sp>
        <p:nvSpPr>
          <p:cNvPr id="3" name="Date Placeholder 2">
            <a:extLst>
              <a:ext uri="{FF2B5EF4-FFF2-40B4-BE49-F238E27FC236}">
                <a16:creationId xmlns:a16="http://schemas.microsoft.com/office/drawing/2014/main" id="{AB384530-3BE7-5740-9FF6-22CE8EB2C8FD}"/>
              </a:ext>
            </a:extLst>
          </p:cNvPr>
          <p:cNvSpPr>
            <a:spLocks noGrp="1"/>
          </p:cNvSpPr>
          <p:nvPr>
            <p:ph type="dt" sz="half" idx="2"/>
          </p:nvPr>
        </p:nvSpPr>
        <p:spPr/>
        <p:txBody>
          <a:bodyPr/>
          <a:lstStyle/>
          <a:p>
            <a:r>
              <a:rPr lang="en-GB"/>
              <a:t>Lifted Learning</a:t>
            </a:r>
            <a:endParaRPr lang="en-US" dirty="0"/>
          </a:p>
        </p:txBody>
      </p:sp>
      <p:sp>
        <p:nvSpPr>
          <p:cNvPr id="4" name="Footer Placeholder 3">
            <a:extLst>
              <a:ext uri="{FF2B5EF4-FFF2-40B4-BE49-F238E27FC236}">
                <a16:creationId xmlns:a16="http://schemas.microsoft.com/office/drawing/2014/main" id="{50568344-0871-6C4B-8F55-FA30959AD404}"/>
              </a:ext>
            </a:extLst>
          </p:cNvPr>
          <p:cNvSpPr>
            <a:spLocks noGrp="1"/>
          </p:cNvSpPr>
          <p:nvPr>
            <p:ph type="ftr" sz="quarter" idx="3"/>
          </p:nvPr>
        </p:nvSpPr>
        <p:spPr/>
        <p:txBody>
          <a:bodyPr/>
          <a:lstStyle/>
          <a:p>
            <a:r>
              <a:rPr lang="en-GB"/>
              <a:t>T. Braun - StaRAI</a:t>
            </a:r>
          </a:p>
        </p:txBody>
      </p:sp>
      <p:sp>
        <p:nvSpPr>
          <p:cNvPr id="2" name="Slide Number Placeholder 1">
            <a:extLst>
              <a:ext uri="{FF2B5EF4-FFF2-40B4-BE49-F238E27FC236}">
                <a16:creationId xmlns:a16="http://schemas.microsoft.com/office/drawing/2014/main" id="{E002B297-47D8-1F47-9D08-297021D11E20}"/>
              </a:ext>
            </a:extLst>
          </p:cNvPr>
          <p:cNvSpPr>
            <a:spLocks noGrp="1"/>
          </p:cNvSpPr>
          <p:nvPr>
            <p:ph type="sldNum" sz="quarter" idx="4"/>
          </p:nvPr>
        </p:nvSpPr>
        <p:spPr/>
        <p:txBody>
          <a:bodyPr/>
          <a:lstStyle/>
          <a:p>
            <a:fld id="{67C9959E-8E6B-B04C-9955-EA096F41CA7A}" type="slidenum">
              <a:rPr lang="en-GB" smtClean="0"/>
              <a:pPr/>
              <a:t>50</a:t>
            </a:fld>
            <a:endParaRPr lang="en-GB"/>
          </a:p>
        </p:txBody>
      </p:sp>
    </p:spTree>
    <p:extLst>
      <p:ext uri="{BB962C8B-B14F-4D97-AF65-F5344CB8AC3E}">
        <p14:creationId xmlns:p14="http://schemas.microsoft.com/office/powerpoint/2010/main" val="26617588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0BE76-88C0-8246-B7EE-5E93DC34220A}"/>
              </a:ext>
            </a:extLst>
          </p:cNvPr>
          <p:cNvSpPr>
            <a:spLocks noGrp="1"/>
          </p:cNvSpPr>
          <p:nvPr>
            <p:ph type="title"/>
          </p:nvPr>
        </p:nvSpPr>
        <p:spPr/>
        <p:txBody>
          <a:bodyPr/>
          <a:lstStyle/>
          <a:p>
            <a:r>
              <a:rPr lang="en-GB"/>
              <a:t>FOIL: New Literals</a:t>
            </a:r>
            <a:endParaRPr lang="en-GB"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27AC872-94E6-8A4B-A6D1-9B25AFDDD809}"/>
                  </a:ext>
                </a:extLst>
              </p:cNvPr>
              <p:cNvSpPr>
                <a:spLocks noGrp="1"/>
              </p:cNvSpPr>
              <p:nvPr>
                <p:ph sz="half" idx="1"/>
              </p:nvPr>
            </p:nvSpPr>
            <p:spPr/>
            <p:txBody>
              <a:bodyPr>
                <a:normAutofit fontScale="92500"/>
              </a:bodyPr>
              <a:lstStyle/>
              <a:p>
                <a:pPr>
                  <a:lnSpc>
                    <a:spcPct val="100000"/>
                  </a:lnSpc>
                  <a:spcBef>
                    <a:spcPts val="0"/>
                  </a:spcBef>
                  <a:tabLst>
                    <a:tab pos="349250" algn="l"/>
                    <a:tab pos="708025" algn="l"/>
                    <a:tab pos="1065213" algn="l"/>
                    <a:tab pos="1416050" algn="l"/>
                  </a:tabLst>
                </a:pPr>
                <a14:m>
                  <m:oMath xmlns:m="http://schemas.openxmlformats.org/officeDocument/2006/math">
                    <m:r>
                      <m:rPr>
                        <m:nor/>
                      </m:rPr>
                      <a:rPr lang="en-US" altLang="ja-JP" dirty="0" smtClean="0">
                        <a:latin typeface="Cambria Math" panose="02040503050406030204" pitchFamily="18" charset="0"/>
                      </a:rPr>
                      <m:t>New</m:t>
                    </m:r>
                    <m:r>
                      <m:rPr>
                        <m:nor/>
                      </m:rPr>
                      <a:rPr lang="en-US" altLang="ja-JP" dirty="0" smtClean="0">
                        <a:latin typeface="Cambria Math" panose="02040503050406030204" pitchFamily="18" charset="0"/>
                      </a:rPr>
                      <m:t>−</m:t>
                    </m:r>
                    <m:r>
                      <m:rPr>
                        <m:nor/>
                      </m:rPr>
                      <a:rPr lang="en-US" altLang="ja-JP" dirty="0" smtClean="0">
                        <a:latin typeface="Cambria Math" panose="02040503050406030204" pitchFamily="18" charset="0"/>
                      </a:rPr>
                      <m:t>Literals</m:t>
                    </m:r>
                  </m:oMath>
                </a14:m>
                <a:r>
                  <a:rPr lang="en-US" altLang="ja-JP" dirty="0"/>
                  <a:t>: generates a set of new literals to possibly be added to the body of a clause</a:t>
                </a:r>
              </a:p>
              <a:p>
                <a:pPr lvl="1">
                  <a:lnSpc>
                    <a:spcPct val="100000"/>
                  </a:lnSpc>
                  <a:spcBef>
                    <a:spcPts val="0"/>
                  </a:spcBef>
                  <a:tabLst>
                    <a:tab pos="349250" algn="l"/>
                    <a:tab pos="708025" algn="l"/>
                    <a:tab pos="1065213" algn="l"/>
                    <a:tab pos="1416050" algn="l"/>
                  </a:tabLst>
                </a:pPr>
                <a:r>
                  <a:rPr lang="en-US" altLang="ja-JP" dirty="0"/>
                  <a:t>Input: </a:t>
                </a:r>
                <a14:m>
                  <m:oMath xmlns:m="http://schemas.openxmlformats.org/officeDocument/2006/math">
                    <m:r>
                      <a:rPr lang="en-US" altLang="ja-JP" i="1" dirty="0">
                        <a:latin typeface="Cambria Math" panose="02040503050406030204" pitchFamily="18" charset="0"/>
                      </a:rPr>
                      <m:t>𝑐𝑙𝑎𝑢𝑠𝑒</m:t>
                    </m:r>
                  </m:oMath>
                </a14:m>
                <a:r>
                  <a:rPr lang="en-US" altLang="ja-JP" dirty="0"/>
                  <a:t>, a clause</a:t>
                </a:r>
              </a:p>
              <a:p>
                <a:pPr lvl="1">
                  <a:lnSpc>
                    <a:spcPct val="100000"/>
                  </a:lnSpc>
                  <a:spcBef>
                    <a:spcPts val="0"/>
                  </a:spcBef>
                  <a:tabLst>
                    <a:tab pos="349250" algn="l"/>
                    <a:tab pos="708025" algn="l"/>
                    <a:tab pos="1065213" algn="l"/>
                    <a:tab pos="1416050" algn="l"/>
                  </a:tabLst>
                </a:pPr>
                <a:r>
                  <a:rPr lang="en-US" altLang="ja-JP" dirty="0"/>
                  <a:t>Output: </a:t>
                </a:r>
                <a14:m>
                  <m:oMath xmlns:m="http://schemas.openxmlformats.org/officeDocument/2006/math">
                    <m:r>
                      <a:rPr lang="en-US" altLang="ja-JP" i="1" dirty="0">
                        <a:latin typeface="Cambria Math" panose="02040503050406030204" pitchFamily="18" charset="0"/>
                      </a:rPr>
                      <m:t>𝑙𝑖𝑡𝑒𝑟𝑎𝑙𝑠</m:t>
                    </m:r>
                  </m:oMath>
                </a14:m>
                <a:r>
                  <a:rPr lang="en-US" altLang="ja-JP" dirty="0"/>
                  <a:t>, a set of literals</a:t>
                </a:r>
              </a:p>
              <a:p>
                <a:r>
                  <a:rPr lang="en-US" altLang="ja-JP" dirty="0"/>
                  <a:t>E.g., </a:t>
                </a:r>
              </a:p>
              <a:p>
                <a:pPr marL="258503" lvl="1" indent="0">
                  <a:buNone/>
                </a:pPr>
                <a14:m>
                  <m:oMathPara xmlns:m="http://schemas.openxmlformats.org/officeDocument/2006/math">
                    <m:oMathParaPr>
                      <m:jc m:val="centerGroup"/>
                    </m:oMathParaPr>
                    <m:oMath xmlns:m="http://schemas.openxmlformats.org/officeDocument/2006/math">
                      <m:r>
                        <a:rPr lang="en-GB" altLang="ja-JP" i="1">
                          <a:latin typeface="Cambria Math" panose="02040503050406030204" pitchFamily="18" charset="0"/>
                          <a:sym typeface="Symbol" charset="0"/>
                        </a:rPr>
                        <m:t>𝐹𝑎𝑡h𝑒𝑟</m:t>
                      </m:r>
                      <m:d>
                        <m:dPr>
                          <m:ctrlPr>
                            <a:rPr lang="en-GB" altLang="ja-JP" i="1">
                              <a:latin typeface="Cambria Math" panose="02040503050406030204" pitchFamily="18" charset="0"/>
                              <a:sym typeface="Symbol" charset="0"/>
                            </a:rPr>
                          </m:ctrlPr>
                        </m:dPr>
                        <m:e>
                          <m:r>
                            <a:rPr lang="en-GB" altLang="ja-JP" i="1">
                              <a:latin typeface="Cambria Math" panose="02040503050406030204" pitchFamily="18" charset="0"/>
                              <a:sym typeface="Symbol" charset="0"/>
                            </a:rPr>
                            <m:t>𝑥</m:t>
                          </m:r>
                          <m:r>
                            <a:rPr lang="en-GB" altLang="ja-JP" i="1">
                              <a:latin typeface="Cambria Math" panose="02040503050406030204" pitchFamily="18" charset="0"/>
                              <a:sym typeface="Symbol" charset="0"/>
                            </a:rPr>
                            <m:t>,</m:t>
                          </m:r>
                          <m:r>
                            <a:rPr lang="en-GB" altLang="ja-JP" i="1">
                              <a:latin typeface="Cambria Math" panose="02040503050406030204" pitchFamily="18" charset="0"/>
                              <a:sym typeface="Symbol" charset="0"/>
                            </a:rPr>
                            <m:t>𝑧</m:t>
                          </m:r>
                        </m:e>
                      </m:d>
                      <m:r>
                        <a:rPr lang="en-GB" altLang="ja-JP" i="1">
                          <a:latin typeface="Cambria Math" panose="02040503050406030204" pitchFamily="18" charset="0"/>
                          <a:ea typeface="Cambria Math" panose="02040503050406030204" pitchFamily="18" charset="0"/>
                          <a:sym typeface="Symbol" charset="0"/>
                        </a:rPr>
                        <m:t>⇒</m:t>
                      </m:r>
                      <m:r>
                        <a:rPr lang="en-GB" altLang="ja-JP" i="1">
                          <a:latin typeface="Cambria Math" panose="02040503050406030204" pitchFamily="18" charset="0"/>
                          <a:sym typeface="Symbol" charset="0"/>
                        </a:rPr>
                        <m:t>𝐺𝑟𝑎𝑛𝑑𝑓𝑎𝑡h𝑒𝑟</m:t>
                      </m:r>
                      <m:d>
                        <m:dPr>
                          <m:ctrlPr>
                            <a:rPr lang="en-GB" altLang="ja-JP" i="1">
                              <a:latin typeface="Cambria Math" panose="02040503050406030204" pitchFamily="18" charset="0"/>
                              <a:sym typeface="Symbol" charset="0"/>
                            </a:rPr>
                          </m:ctrlPr>
                        </m:dPr>
                        <m:e>
                          <m:r>
                            <a:rPr lang="en-GB" altLang="ja-JP" i="1">
                              <a:latin typeface="Cambria Math" panose="02040503050406030204" pitchFamily="18" charset="0"/>
                              <a:sym typeface="Symbol" charset="0"/>
                            </a:rPr>
                            <m:t>𝑥</m:t>
                          </m:r>
                          <m:r>
                            <a:rPr lang="en-GB" altLang="ja-JP" i="1">
                              <a:latin typeface="Cambria Math" panose="02040503050406030204" pitchFamily="18" charset="0"/>
                              <a:sym typeface="Symbol" charset="0"/>
                            </a:rPr>
                            <m:t>,</m:t>
                          </m:r>
                          <m:r>
                            <a:rPr lang="en-GB" altLang="ja-JP" i="1">
                              <a:latin typeface="Cambria Math" panose="02040503050406030204" pitchFamily="18" charset="0"/>
                              <a:sym typeface="Symbol" charset="0"/>
                            </a:rPr>
                            <m:t>𝑦</m:t>
                          </m:r>
                        </m:e>
                      </m:d>
                    </m:oMath>
                  </m:oMathPara>
                </a14:m>
                <a:endParaRPr lang="en-US" altLang="ja-JP" dirty="0">
                  <a:sym typeface="Symbol" charset="0"/>
                </a:endParaRPr>
              </a:p>
              <a:p>
                <a:pPr lvl="1"/>
                <a:r>
                  <a:rPr lang="en-US" altLang="ja-JP" dirty="0">
                    <a:sym typeface="Symbol" charset="0"/>
                  </a:rPr>
                  <a:t>Using predicates</a:t>
                </a:r>
              </a:p>
              <a:p>
                <a:pPr lvl="2"/>
                <a:r>
                  <a:rPr lang="en-US" altLang="ja-JP" dirty="0">
                    <a:sym typeface="Symbol" charset="0"/>
                  </a:rPr>
                  <a:t>Valid: </a:t>
                </a:r>
                <a14:m>
                  <m:oMath xmlns:m="http://schemas.openxmlformats.org/officeDocument/2006/math">
                    <m:r>
                      <a:rPr lang="en-US" altLang="ja-JP" i="1" dirty="0" smtClean="0">
                        <a:latin typeface="Cambria Math" panose="02040503050406030204" pitchFamily="18" charset="0"/>
                        <a:sym typeface="Symbol" charset="0"/>
                      </a:rPr>
                      <m:t>𝑀𝑜𝑡h𝑒𝑟</m:t>
                    </m:r>
                    <m:d>
                      <m:dPr>
                        <m:ctrlPr>
                          <a:rPr lang="en-US" altLang="ja-JP" i="1" dirty="0" smtClean="0">
                            <a:latin typeface="Cambria Math" panose="02040503050406030204" pitchFamily="18" charset="0"/>
                            <a:sym typeface="Symbol" charset="0"/>
                          </a:rPr>
                        </m:ctrlPr>
                      </m:dPr>
                      <m:e>
                        <m:r>
                          <a:rPr lang="en-US" altLang="ja-JP" i="1" dirty="0" err="1">
                            <a:latin typeface="Cambria Math" panose="02040503050406030204" pitchFamily="18" charset="0"/>
                            <a:sym typeface="Symbol" charset="0"/>
                          </a:rPr>
                          <m:t>𝑧</m:t>
                        </m:r>
                        <m:r>
                          <a:rPr lang="en-US" altLang="ja-JP" i="1" dirty="0" err="1">
                            <a:latin typeface="Cambria Math" panose="02040503050406030204" pitchFamily="18" charset="0"/>
                            <a:sym typeface="Symbol" charset="0"/>
                          </a:rPr>
                          <m:t>,</m:t>
                        </m:r>
                        <m:r>
                          <a:rPr lang="en-US" altLang="ja-JP" i="1" dirty="0" err="1">
                            <a:latin typeface="Cambria Math" panose="02040503050406030204" pitchFamily="18" charset="0"/>
                            <a:sym typeface="Symbol" charset="0"/>
                          </a:rPr>
                          <m:t>𝑢</m:t>
                        </m:r>
                      </m:e>
                    </m:d>
                  </m:oMath>
                </a14:m>
                <a:r>
                  <a:rPr lang="en-US" altLang="ja-JP" dirty="0">
                    <a:sym typeface="Symbol" charset="0"/>
                  </a:rPr>
                  <a:t>, </a:t>
                </a:r>
                <a14:m>
                  <m:oMath xmlns:m="http://schemas.openxmlformats.org/officeDocument/2006/math">
                    <m:r>
                      <a:rPr lang="en-US" altLang="ja-JP" i="1" dirty="0" smtClean="0">
                        <a:latin typeface="Cambria Math" panose="02040503050406030204" pitchFamily="18" charset="0"/>
                        <a:sym typeface="Symbol" charset="0"/>
                      </a:rPr>
                      <m:t>𝑀𝑎𝑟𝑟𝑖𝑒𝑑</m:t>
                    </m:r>
                    <m:d>
                      <m:dPr>
                        <m:ctrlPr>
                          <a:rPr lang="en-US" altLang="ja-JP" i="1" dirty="0" smtClean="0">
                            <a:latin typeface="Cambria Math" panose="02040503050406030204" pitchFamily="18" charset="0"/>
                            <a:sym typeface="Symbol" charset="0"/>
                          </a:rPr>
                        </m:ctrlPr>
                      </m:dPr>
                      <m:e>
                        <m:r>
                          <a:rPr lang="en-US" altLang="ja-JP" i="1" dirty="0" err="1">
                            <a:latin typeface="Cambria Math" panose="02040503050406030204" pitchFamily="18" charset="0"/>
                            <a:sym typeface="Symbol" charset="0"/>
                          </a:rPr>
                          <m:t>𝑧</m:t>
                        </m:r>
                        <m:r>
                          <a:rPr lang="en-US" altLang="ja-JP" i="1" dirty="0" err="1">
                            <a:latin typeface="Cambria Math" panose="02040503050406030204" pitchFamily="18" charset="0"/>
                            <a:sym typeface="Symbol" charset="0"/>
                          </a:rPr>
                          <m:t>,</m:t>
                        </m:r>
                        <m:r>
                          <a:rPr lang="en-US" altLang="ja-JP" i="1" dirty="0" err="1">
                            <a:latin typeface="Cambria Math" panose="02040503050406030204" pitchFamily="18" charset="0"/>
                            <a:sym typeface="Symbol" charset="0"/>
                          </a:rPr>
                          <m:t>𝑧</m:t>
                        </m:r>
                      </m:e>
                    </m:d>
                  </m:oMath>
                </a14:m>
                <a:r>
                  <a:rPr lang="en-US" altLang="ja-JP" dirty="0">
                    <a:sym typeface="Symbol" charset="0"/>
                  </a:rPr>
                  <a:t>, </a:t>
                </a:r>
                <a14:m>
                  <m:oMath xmlns:m="http://schemas.openxmlformats.org/officeDocument/2006/math">
                    <m:r>
                      <a:rPr lang="en-US" altLang="ja-JP" i="1" dirty="0" smtClean="0">
                        <a:latin typeface="Cambria Math" panose="02040503050406030204" pitchFamily="18" charset="0"/>
                        <a:sym typeface="Symbol" charset="0"/>
                      </a:rPr>
                      <m:t>𝐺𝑟𝑎𝑛𝑑𝑓𝑎𝑡h𝑒𝑟</m:t>
                    </m:r>
                    <m:d>
                      <m:dPr>
                        <m:ctrlPr>
                          <a:rPr lang="en-US" altLang="ja-JP" i="1" dirty="0" smtClean="0">
                            <a:latin typeface="Cambria Math" panose="02040503050406030204" pitchFamily="18" charset="0"/>
                            <a:sym typeface="Symbol" charset="0"/>
                          </a:rPr>
                        </m:ctrlPr>
                      </m:dPr>
                      <m:e>
                        <m:r>
                          <a:rPr lang="en-US" altLang="ja-JP" i="1" dirty="0" err="1">
                            <a:latin typeface="Cambria Math" panose="02040503050406030204" pitchFamily="18" charset="0"/>
                            <a:sym typeface="Symbol" charset="0"/>
                          </a:rPr>
                          <m:t>𝑣</m:t>
                        </m:r>
                        <m:r>
                          <a:rPr lang="en-US" altLang="ja-JP" i="1" dirty="0" err="1">
                            <a:latin typeface="Cambria Math" panose="02040503050406030204" pitchFamily="18" charset="0"/>
                            <a:sym typeface="Symbol" charset="0"/>
                          </a:rPr>
                          <m:t>,</m:t>
                        </m:r>
                        <m:r>
                          <a:rPr lang="en-US" altLang="ja-JP" i="1" dirty="0" err="1">
                            <a:latin typeface="Cambria Math" panose="02040503050406030204" pitchFamily="18" charset="0"/>
                            <a:sym typeface="Symbol" charset="0"/>
                          </a:rPr>
                          <m:t>𝑥</m:t>
                        </m:r>
                      </m:e>
                    </m:d>
                  </m:oMath>
                </a14:m>
                <a:r>
                  <a:rPr lang="en-US" altLang="ja-JP" dirty="0">
                    <a:sym typeface="Symbol" charset="0"/>
                  </a:rPr>
                  <a:t>, </a:t>
                </a:r>
                <a14:m>
                  <m:oMath xmlns:m="http://schemas.openxmlformats.org/officeDocument/2006/math">
                    <m:r>
                      <a:rPr lang="de-DE" altLang="ja-JP" i="1">
                        <a:latin typeface="Cambria Math" panose="02040503050406030204" pitchFamily="18" charset="0"/>
                        <a:sym typeface="Symbol" charset="0"/>
                      </a:rPr>
                      <m:t>𝑃𝑎𝑟𝑒𝑛𝑡</m:t>
                    </m:r>
                    <m:d>
                      <m:dPr>
                        <m:ctrlPr>
                          <a:rPr lang="de-DE" altLang="ja-JP" i="1">
                            <a:latin typeface="Cambria Math" panose="02040503050406030204" pitchFamily="18" charset="0"/>
                            <a:sym typeface="Symbol" charset="0"/>
                          </a:rPr>
                        </m:ctrlPr>
                      </m:dPr>
                      <m:e>
                        <m:r>
                          <a:rPr lang="de-DE" altLang="ja-JP" i="1">
                            <a:latin typeface="Cambria Math" panose="02040503050406030204" pitchFamily="18" charset="0"/>
                            <a:sym typeface="Symbol" charset="0"/>
                          </a:rPr>
                          <m:t>𝑧</m:t>
                        </m:r>
                        <m:r>
                          <a:rPr lang="de-DE" altLang="ja-JP" i="1">
                            <a:latin typeface="Cambria Math" panose="02040503050406030204" pitchFamily="18" charset="0"/>
                            <a:sym typeface="Symbol" charset="0"/>
                          </a:rPr>
                          <m:t>,</m:t>
                        </m:r>
                        <m:r>
                          <a:rPr lang="de-DE" altLang="ja-JP" i="1">
                            <a:latin typeface="Cambria Math" panose="02040503050406030204" pitchFamily="18" charset="0"/>
                            <a:sym typeface="Symbol" charset="0"/>
                          </a:rPr>
                          <m:t>𝑦</m:t>
                        </m:r>
                      </m:e>
                    </m:d>
                  </m:oMath>
                </a14:m>
                <a:endParaRPr lang="en-US" altLang="ja-JP" dirty="0">
                  <a:sym typeface="Symbol" charset="0"/>
                </a:endParaRPr>
              </a:p>
              <a:p>
                <a:pPr lvl="2"/>
                <a:r>
                  <a:rPr lang="en-US" altLang="ja-JP" dirty="0">
                    <a:sym typeface="Symbol" charset="0"/>
                  </a:rPr>
                  <a:t>Invalid: </a:t>
                </a:r>
                <a14:m>
                  <m:oMath xmlns:m="http://schemas.openxmlformats.org/officeDocument/2006/math">
                    <m:r>
                      <a:rPr lang="en-US" altLang="ja-JP" i="1" dirty="0" smtClean="0">
                        <a:latin typeface="Cambria Math" panose="02040503050406030204" pitchFamily="18" charset="0"/>
                        <a:sym typeface="Symbol" charset="0"/>
                      </a:rPr>
                      <m:t>𝑀𝑎𝑟𝑟𝑖𝑒𝑑</m:t>
                    </m:r>
                    <m:d>
                      <m:dPr>
                        <m:ctrlPr>
                          <a:rPr lang="en-US" altLang="ja-JP" i="1" dirty="0" smtClean="0">
                            <a:latin typeface="Cambria Math" panose="02040503050406030204" pitchFamily="18" charset="0"/>
                            <a:sym typeface="Symbol" charset="0"/>
                          </a:rPr>
                        </m:ctrlPr>
                      </m:dPr>
                      <m:e>
                        <m:r>
                          <a:rPr lang="en-US" altLang="ja-JP" i="1" dirty="0" err="1">
                            <a:latin typeface="Cambria Math" panose="02040503050406030204" pitchFamily="18" charset="0"/>
                            <a:sym typeface="Symbol" charset="0"/>
                          </a:rPr>
                          <m:t>𝑢</m:t>
                        </m:r>
                        <m:r>
                          <a:rPr lang="en-US" altLang="ja-JP" i="1" dirty="0" err="1">
                            <a:latin typeface="Cambria Math" panose="02040503050406030204" pitchFamily="18" charset="0"/>
                            <a:sym typeface="Symbol" charset="0"/>
                          </a:rPr>
                          <m:t>,</m:t>
                        </m:r>
                        <m:r>
                          <a:rPr lang="en-US" altLang="ja-JP" i="1" dirty="0" err="1">
                            <a:latin typeface="Cambria Math" panose="02040503050406030204" pitchFamily="18" charset="0"/>
                            <a:sym typeface="Symbol" charset="0"/>
                          </a:rPr>
                          <m:t>𝑣</m:t>
                        </m:r>
                      </m:e>
                    </m:d>
                  </m:oMath>
                </a14:m>
                <a:endParaRPr lang="en-US" altLang="ja-JP" dirty="0">
                  <a:sym typeface="Symbol" charset="0"/>
                </a:endParaRPr>
              </a:p>
              <a:p>
                <a:pPr lvl="1"/>
                <a:r>
                  <a:rPr lang="en-US" altLang="ja-JP" dirty="0">
                    <a:sym typeface="Symbol" charset="0"/>
                  </a:rPr>
                  <a:t>Inequality: </a:t>
                </a:r>
                <a14:m>
                  <m:oMath xmlns:m="http://schemas.openxmlformats.org/officeDocument/2006/math">
                    <m:r>
                      <a:rPr lang="en-US" altLang="ja-JP" i="1" dirty="0" smtClean="0">
                        <a:latin typeface="Cambria Math" panose="02040503050406030204" pitchFamily="18" charset="0"/>
                        <a:sym typeface="Symbol" charset="0"/>
                      </a:rPr>
                      <m:t>𝑧</m:t>
                    </m:r>
                    <m:r>
                      <a:rPr lang="en-US" altLang="ja-JP" i="1" dirty="0" smtClean="0">
                        <a:latin typeface="Cambria Math" panose="02040503050406030204" pitchFamily="18" charset="0"/>
                        <a:ea typeface="Cambria Math" panose="02040503050406030204" pitchFamily="18" charset="0"/>
                        <a:sym typeface="Symbol" charset="0"/>
                      </a:rPr>
                      <m:t>≠</m:t>
                    </m:r>
                    <m:r>
                      <a:rPr lang="en-US" altLang="ja-JP" i="1" dirty="0" smtClean="0">
                        <a:latin typeface="Cambria Math" panose="02040503050406030204" pitchFamily="18" charset="0"/>
                        <a:sym typeface="Symbol" charset="0"/>
                      </a:rPr>
                      <m:t>𝑥</m:t>
                    </m:r>
                  </m:oMath>
                </a14:m>
                <a:endParaRPr lang="en-US" altLang="ja-JP" dirty="0">
                  <a:sym typeface="Symbol" charset="0"/>
                </a:endParaRPr>
              </a:p>
              <a:p>
                <a:pPr lvl="1"/>
                <a:r>
                  <a:rPr lang="en-US" altLang="ja-JP" dirty="0">
                    <a:sym typeface="Symbol" charset="0"/>
                  </a:rPr>
                  <a:t>Arithmetic comparisons: </a:t>
                </a:r>
                <a14:m>
                  <m:oMath xmlns:m="http://schemas.openxmlformats.org/officeDocument/2006/math">
                    <m:r>
                      <a:rPr lang="en-US" altLang="ja-JP" i="1" dirty="0" smtClean="0">
                        <a:latin typeface="Cambria Math" panose="02040503050406030204" pitchFamily="18" charset="0"/>
                        <a:sym typeface="Symbol" charset="0"/>
                      </a:rPr>
                      <m:t>𝑥</m:t>
                    </m:r>
                    <m:r>
                      <a:rPr lang="en-US" altLang="ja-JP" i="1" dirty="0" smtClean="0">
                        <a:latin typeface="Cambria Math" panose="02040503050406030204" pitchFamily="18" charset="0"/>
                        <a:sym typeface="Symbol" charset="0"/>
                      </a:rPr>
                      <m:t>&gt;</m:t>
                    </m:r>
                    <m:r>
                      <a:rPr lang="en-US" altLang="ja-JP" i="1" dirty="0" smtClean="0">
                        <a:latin typeface="Cambria Math" panose="02040503050406030204" pitchFamily="18" charset="0"/>
                        <a:sym typeface="Symbol" charset="0"/>
                      </a:rPr>
                      <m:t>𝑦</m:t>
                    </m:r>
                  </m:oMath>
                </a14:m>
                <a:r>
                  <a:rPr lang="en-US" altLang="ja-JP" dirty="0"/>
                  <a:t> (not meaningful here)</a:t>
                </a:r>
              </a:p>
              <a:p>
                <a:pPr lvl="2"/>
                <a:endParaRPr lang="en-GB" dirty="0"/>
              </a:p>
            </p:txBody>
          </p:sp>
        </mc:Choice>
        <mc:Fallback xmlns="">
          <p:sp>
            <p:nvSpPr>
              <p:cNvPr id="3" name="Content Placeholder 2">
                <a:extLst>
                  <a:ext uri="{FF2B5EF4-FFF2-40B4-BE49-F238E27FC236}">
                    <a16:creationId xmlns:a16="http://schemas.microsoft.com/office/drawing/2014/main" id="{A27AC872-94E6-8A4B-A6D1-9B25AFDDD809}"/>
                  </a:ext>
                </a:extLst>
              </p:cNvPr>
              <p:cNvSpPr>
                <a:spLocks noGrp="1" noRot="1" noChangeAspect="1" noMove="1" noResize="1" noEditPoints="1" noAdjustHandles="1" noChangeArrowheads="1" noChangeShapeType="1" noTextEdit="1"/>
              </p:cNvSpPr>
              <p:nvPr>
                <p:ph sz="half" idx="1"/>
              </p:nvPr>
            </p:nvSpPr>
            <p:spPr>
              <a:blipFill>
                <a:blip r:embed="rId2"/>
                <a:stretch>
                  <a:fillRect l="-2784" t="-1791" r="-394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1A21B74A-C5E3-7D4A-BA37-88AE96691C25}"/>
                  </a:ext>
                </a:extLst>
              </p:cNvPr>
              <p:cNvSpPr>
                <a:spLocks noGrp="1"/>
              </p:cNvSpPr>
              <p:nvPr>
                <p:ph sz="half" idx="2"/>
              </p:nvPr>
            </p:nvSpPr>
            <p:spPr/>
            <p:txBody>
              <a:bodyPr>
                <a:normAutofit fontScale="92500"/>
              </a:bodyPr>
              <a:lstStyle/>
              <a:p>
                <a:r>
                  <a:rPr lang="en-US" altLang="ja-JP" dirty="0"/>
                  <a:t>Approach: Add to </a:t>
                </a:r>
                <a14:m>
                  <m:oMath xmlns:m="http://schemas.openxmlformats.org/officeDocument/2006/math">
                    <m:r>
                      <a:rPr lang="en-US" altLang="ja-JP" i="1" dirty="0">
                        <a:latin typeface="Cambria Math" panose="02040503050406030204" pitchFamily="18" charset="0"/>
                      </a:rPr>
                      <m:t>𝑙𝑖𝑡𝑒𝑟𝑎𝑙𝑠</m:t>
                    </m:r>
                  </m:oMath>
                </a14:m>
                <a:endParaRPr lang="en-US" altLang="ja-JP" dirty="0"/>
              </a:p>
              <a:p>
                <a:pPr lvl="1"/>
                <a:r>
                  <a:rPr lang="en-GB" dirty="0"/>
                  <a:t>Using predicates:</a:t>
                </a:r>
              </a:p>
              <a:p>
                <a:pPr lvl="2"/>
                <a:r>
                  <a:rPr lang="en-GB" dirty="0"/>
                  <a:t>Negated or unnegated</a:t>
                </a:r>
              </a:p>
              <a:p>
                <a:pPr lvl="2"/>
                <a:r>
                  <a:rPr lang="en-GB" dirty="0"/>
                  <a:t>Use any existing predicate (including the goal)</a:t>
                </a:r>
              </a:p>
              <a:p>
                <a:pPr lvl="3"/>
                <a:r>
                  <a:rPr lang="en-GB" dirty="0"/>
                  <a:t>By allowing target predicate here, learn recursive definitions, but keep from infinite recursion</a:t>
                </a:r>
              </a:p>
              <a:p>
                <a:pPr lvl="2"/>
                <a:r>
                  <a:rPr lang="en-GB" dirty="0"/>
                  <a:t>Arguments must be variables</a:t>
                </a:r>
              </a:p>
              <a:p>
                <a:pPr lvl="2"/>
                <a:r>
                  <a:rPr lang="en-GB" dirty="0"/>
                  <a:t>Each literal must include at least one variable from an earlier literal or from the head of the clause </a:t>
                </a:r>
              </a:p>
              <a:p>
                <a:pPr lvl="1"/>
                <a:r>
                  <a:rPr lang="en-GB" dirty="0"/>
                  <a:t>Tests for (in)equality of variables already occurring in the rule</a:t>
                </a:r>
              </a:p>
              <a:p>
                <a:pPr lvl="2"/>
                <a:r>
                  <a:rPr lang="en-GB" dirty="0"/>
                  <a:t>Test on empty lists</a:t>
                </a:r>
              </a:p>
              <a:p>
                <a:pPr lvl="1"/>
                <a:r>
                  <a:rPr lang="en-GB" dirty="0"/>
                  <a:t>Arithmetic comparisons</a:t>
                </a:r>
              </a:p>
              <a:p>
                <a:pPr lvl="2"/>
                <a:r>
                  <a:rPr lang="en-GB" dirty="0"/>
                  <a:t>Also on threshold values</a:t>
                </a:r>
              </a:p>
            </p:txBody>
          </p:sp>
        </mc:Choice>
        <mc:Fallback xmlns="">
          <p:sp>
            <p:nvSpPr>
              <p:cNvPr id="6" name="Content Placeholder 5">
                <a:extLst>
                  <a:ext uri="{FF2B5EF4-FFF2-40B4-BE49-F238E27FC236}">
                    <a16:creationId xmlns:a16="http://schemas.microsoft.com/office/drawing/2014/main" id="{1A21B74A-C5E3-7D4A-BA37-88AE96691C25}"/>
                  </a:ext>
                </a:extLst>
              </p:cNvPr>
              <p:cNvSpPr>
                <a:spLocks noGrp="1" noRot="1" noChangeAspect="1" noMove="1" noResize="1" noEditPoints="1" noAdjustHandles="1" noChangeArrowheads="1" noChangeShapeType="1" noTextEdit="1"/>
              </p:cNvSpPr>
              <p:nvPr>
                <p:ph sz="half" idx="2"/>
              </p:nvPr>
            </p:nvSpPr>
            <p:spPr>
              <a:blipFill>
                <a:blip r:embed="rId3"/>
                <a:stretch>
                  <a:fillRect l="-2727" t="-2687" r="-1818" b="-2985"/>
                </a:stretch>
              </a:blipFill>
            </p:spPr>
            <p:txBody>
              <a:bodyPr/>
              <a:lstStyle/>
              <a:p>
                <a:r>
                  <a:rPr lang="en-GB">
                    <a:noFill/>
                  </a:rPr>
                  <a:t> </a:t>
                </a:r>
              </a:p>
            </p:txBody>
          </p:sp>
        </mc:Fallback>
      </mc:AlternateContent>
      <p:sp>
        <p:nvSpPr>
          <p:cNvPr id="5" name="Date Placeholder 4">
            <a:extLst>
              <a:ext uri="{FF2B5EF4-FFF2-40B4-BE49-F238E27FC236}">
                <a16:creationId xmlns:a16="http://schemas.microsoft.com/office/drawing/2014/main" id="{1A031296-64BE-6C4E-817C-773E7EAD9852}"/>
              </a:ext>
            </a:extLst>
          </p:cNvPr>
          <p:cNvSpPr>
            <a:spLocks noGrp="1"/>
          </p:cNvSpPr>
          <p:nvPr>
            <p:ph type="dt" sz="half" idx="10"/>
          </p:nvPr>
        </p:nvSpPr>
        <p:spPr/>
        <p:txBody>
          <a:bodyPr/>
          <a:lstStyle/>
          <a:p>
            <a:r>
              <a:rPr lang="en-GB"/>
              <a:t>Lifted Learning</a:t>
            </a:r>
            <a:endParaRPr lang="en-US" dirty="0"/>
          </a:p>
        </p:txBody>
      </p:sp>
      <p:sp>
        <p:nvSpPr>
          <p:cNvPr id="8" name="Footer Placeholder 7">
            <a:extLst>
              <a:ext uri="{FF2B5EF4-FFF2-40B4-BE49-F238E27FC236}">
                <a16:creationId xmlns:a16="http://schemas.microsoft.com/office/drawing/2014/main" id="{8C770C86-DC7D-9042-9D97-036904EC5716}"/>
              </a:ext>
            </a:extLst>
          </p:cNvPr>
          <p:cNvSpPr>
            <a:spLocks noGrp="1"/>
          </p:cNvSpPr>
          <p:nvPr>
            <p:ph type="ftr" sz="quarter" idx="3"/>
          </p:nvPr>
        </p:nvSpPr>
        <p:spPr/>
        <p:txBody>
          <a:bodyPr/>
          <a:lstStyle/>
          <a:p>
            <a:r>
              <a:rPr lang="en-GB"/>
              <a:t>T. Braun - StaRAI</a:t>
            </a:r>
          </a:p>
        </p:txBody>
      </p:sp>
      <p:sp>
        <p:nvSpPr>
          <p:cNvPr id="4" name="Slide Number Placeholder 3">
            <a:extLst>
              <a:ext uri="{FF2B5EF4-FFF2-40B4-BE49-F238E27FC236}">
                <a16:creationId xmlns:a16="http://schemas.microsoft.com/office/drawing/2014/main" id="{92C62CB7-A51B-3A4E-B2FC-6DD109589F4D}"/>
              </a:ext>
            </a:extLst>
          </p:cNvPr>
          <p:cNvSpPr>
            <a:spLocks noGrp="1"/>
          </p:cNvSpPr>
          <p:nvPr>
            <p:ph type="sldNum" sz="quarter" idx="4"/>
          </p:nvPr>
        </p:nvSpPr>
        <p:spPr/>
        <p:txBody>
          <a:bodyPr/>
          <a:lstStyle/>
          <a:p>
            <a:fld id="{67C9959E-8E6B-B04C-9955-EA096F41CA7A}" type="slidenum">
              <a:rPr lang="en-GB" smtClean="0"/>
              <a:pPr/>
              <a:t>51</a:t>
            </a:fld>
            <a:endParaRPr lang="en-GB"/>
          </a:p>
        </p:txBody>
      </p:sp>
    </p:spTree>
    <p:extLst>
      <p:ext uri="{BB962C8B-B14F-4D97-AF65-F5344CB8AC3E}">
        <p14:creationId xmlns:p14="http://schemas.microsoft.com/office/powerpoint/2010/main" val="1500415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
                                            <p:txEl>
                                              <p:pRg st="9" end="9"/>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0BE76-88C0-8246-B7EE-5E93DC34220A}"/>
              </a:ext>
            </a:extLst>
          </p:cNvPr>
          <p:cNvSpPr>
            <a:spLocks noGrp="1"/>
          </p:cNvSpPr>
          <p:nvPr>
            <p:ph type="title"/>
          </p:nvPr>
        </p:nvSpPr>
        <p:spPr/>
        <p:txBody>
          <a:bodyPr/>
          <a:lstStyle/>
          <a:p>
            <a:r>
              <a:rPr lang="en-GB" dirty="0"/>
              <a:t>FOIL: Choose Literal</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27AC872-94E6-8A4B-A6D1-9B25AFDDD809}"/>
                  </a:ext>
                </a:extLst>
              </p:cNvPr>
              <p:cNvSpPr>
                <a:spLocks noGrp="1"/>
              </p:cNvSpPr>
              <p:nvPr>
                <p:ph idx="1"/>
              </p:nvPr>
            </p:nvSpPr>
            <p:spPr>
              <a:xfrm>
                <a:off x="359625" y="1665066"/>
                <a:ext cx="11472051" cy="4240848"/>
              </a:xfrm>
            </p:spPr>
            <p:txBody>
              <a:bodyPr>
                <a:noAutofit/>
              </a:bodyPr>
              <a:lstStyle/>
              <a:p>
                <a:pPr>
                  <a:lnSpc>
                    <a:spcPct val="100000"/>
                  </a:lnSpc>
                  <a:spcBef>
                    <a:spcPts val="0"/>
                  </a:spcBef>
                  <a:tabLst>
                    <a:tab pos="349250" algn="l"/>
                    <a:tab pos="708025" algn="l"/>
                    <a:tab pos="1065213" algn="l"/>
                    <a:tab pos="1416050" algn="l"/>
                  </a:tabLst>
                </a:pPr>
                <a14:m>
                  <m:oMath xmlns:m="http://schemas.openxmlformats.org/officeDocument/2006/math">
                    <m:r>
                      <m:rPr>
                        <m:nor/>
                      </m:rPr>
                      <a:rPr lang="en-US" altLang="ja-JP" dirty="0" smtClean="0">
                        <a:latin typeface="Cambria Math" panose="02040503050406030204" pitchFamily="18" charset="0"/>
                      </a:rPr>
                      <m:t>Choose</m:t>
                    </m:r>
                    <m:r>
                      <m:rPr>
                        <m:nor/>
                      </m:rPr>
                      <a:rPr lang="en-US" altLang="ja-JP" dirty="0" smtClean="0">
                        <a:latin typeface="Cambria Math" panose="02040503050406030204" pitchFamily="18" charset="0"/>
                      </a:rPr>
                      <m:t>−</m:t>
                    </m:r>
                    <m:r>
                      <m:rPr>
                        <m:nor/>
                      </m:rPr>
                      <a:rPr lang="en-US" altLang="ja-JP" dirty="0" smtClean="0">
                        <a:latin typeface="Cambria Math" panose="02040503050406030204" pitchFamily="18" charset="0"/>
                      </a:rPr>
                      <m:t>Literal</m:t>
                    </m:r>
                  </m:oMath>
                </a14:m>
                <a:r>
                  <a:rPr lang="en-US" altLang="ja-JP" dirty="0"/>
                  <a:t>: heuristic function that chooses a literal out of a set of literals</a:t>
                </a:r>
              </a:p>
              <a:p>
                <a:pPr lvl="1">
                  <a:lnSpc>
                    <a:spcPct val="100000"/>
                  </a:lnSpc>
                  <a:spcBef>
                    <a:spcPts val="0"/>
                  </a:spcBef>
                  <a:tabLst>
                    <a:tab pos="349250" algn="l"/>
                    <a:tab pos="708025" algn="l"/>
                    <a:tab pos="1065213" algn="l"/>
                    <a:tab pos="1416050" algn="l"/>
                  </a:tabLst>
                </a:pPr>
                <a:r>
                  <a:rPr lang="en-US" altLang="ja-JP" dirty="0"/>
                  <a:t>Input: </a:t>
                </a:r>
              </a:p>
              <a:p>
                <a:pPr lvl="2">
                  <a:lnSpc>
                    <a:spcPct val="100000"/>
                  </a:lnSpc>
                  <a:spcBef>
                    <a:spcPts val="0"/>
                  </a:spcBef>
                  <a:tabLst>
                    <a:tab pos="349250" algn="l"/>
                    <a:tab pos="708025" algn="l"/>
                    <a:tab pos="1065213" algn="l"/>
                    <a:tab pos="1416050" algn="l"/>
                  </a:tabLst>
                </a:pPr>
                <a14:m>
                  <m:oMath xmlns:m="http://schemas.openxmlformats.org/officeDocument/2006/math">
                    <m:r>
                      <a:rPr lang="en-US" altLang="ja-JP" i="1" dirty="0" smtClean="0">
                        <a:latin typeface="Cambria Math" panose="02040503050406030204" pitchFamily="18" charset="0"/>
                      </a:rPr>
                      <m:t>𝑙𝑖𝑡𝑒𝑟𝑎𝑙𝑠</m:t>
                    </m:r>
                  </m:oMath>
                </a14:m>
                <a:r>
                  <a:rPr lang="en-US" altLang="ja-JP" dirty="0"/>
                  <a:t>, a set of literals to choose from</a:t>
                </a:r>
              </a:p>
              <a:p>
                <a:pPr lvl="2">
                  <a:lnSpc>
                    <a:spcPct val="100000"/>
                  </a:lnSpc>
                  <a:spcBef>
                    <a:spcPts val="0"/>
                  </a:spcBef>
                  <a:tabLst>
                    <a:tab pos="349250" algn="l"/>
                    <a:tab pos="708025" algn="l"/>
                    <a:tab pos="1065213" algn="l"/>
                    <a:tab pos="1416050" algn="l"/>
                  </a:tabLst>
                </a:pPr>
                <a14:m>
                  <m:oMath xmlns:m="http://schemas.openxmlformats.org/officeDocument/2006/math">
                    <m:r>
                      <a:rPr lang="en-US" altLang="ja-JP" i="1" dirty="0">
                        <a:latin typeface="Cambria Math" panose="02040503050406030204" pitchFamily="18" charset="0"/>
                      </a:rPr>
                      <m:t>𝑒𝑥𝑡𝑒𝑛𝑑𝑒𝑑</m:t>
                    </m:r>
                  </m:oMath>
                </a14:m>
                <a:r>
                  <a:rPr lang="en-US" altLang="ja-JP" dirty="0"/>
                  <a:t>, a set of positive and negative examples</a:t>
                </a:r>
              </a:p>
              <a:p>
                <a:pPr lvl="2">
                  <a:lnSpc>
                    <a:spcPct val="100000"/>
                  </a:lnSpc>
                  <a:spcBef>
                    <a:spcPts val="0"/>
                  </a:spcBef>
                  <a:tabLst>
                    <a:tab pos="349250" algn="l"/>
                    <a:tab pos="708025" algn="l"/>
                    <a:tab pos="1065213" algn="l"/>
                    <a:tab pos="1416050" algn="l"/>
                  </a:tabLst>
                </a:pPr>
                <a:r>
                  <a:rPr lang="en-US" altLang="ja-JP" dirty="0"/>
                  <a:t>Possibly any other input required for making a decision</a:t>
                </a:r>
              </a:p>
              <a:p>
                <a:pPr lvl="1">
                  <a:lnSpc>
                    <a:spcPct val="100000"/>
                  </a:lnSpc>
                  <a:spcBef>
                    <a:spcPts val="0"/>
                  </a:spcBef>
                  <a:tabLst>
                    <a:tab pos="349250" algn="l"/>
                    <a:tab pos="708025" algn="l"/>
                    <a:tab pos="1065213" algn="l"/>
                    <a:tab pos="1416050" algn="l"/>
                  </a:tabLst>
                </a:pPr>
                <a:r>
                  <a:rPr lang="en-US" altLang="ja-JP" dirty="0"/>
                  <a:t>Output: </a:t>
                </a:r>
                <a14:m>
                  <m:oMath xmlns:m="http://schemas.openxmlformats.org/officeDocument/2006/math">
                    <m:r>
                      <a:rPr lang="en-US" altLang="ja-JP" i="1" dirty="0">
                        <a:latin typeface="Cambria Math" panose="02040503050406030204" pitchFamily="18" charset="0"/>
                      </a:rPr>
                      <m:t>𝑙𝑖𝑡𝑒𝑟𝑎𝑙</m:t>
                    </m:r>
                  </m:oMath>
                </a14:m>
                <a:r>
                  <a:rPr lang="en-US" altLang="ja-JP" dirty="0"/>
                  <a:t>, the chosen literal</a:t>
                </a:r>
              </a:p>
              <a:p>
                <a:pPr lvl="1">
                  <a:lnSpc>
                    <a:spcPct val="100000"/>
                  </a:lnSpc>
                  <a:spcBef>
                    <a:spcPts val="0"/>
                  </a:spcBef>
                  <a:tabLst>
                    <a:tab pos="349250" algn="l"/>
                    <a:tab pos="708025" algn="l"/>
                    <a:tab pos="1065213" algn="l"/>
                    <a:tab pos="1416050" algn="l"/>
                  </a:tabLst>
                </a:pPr>
                <a:r>
                  <a:rPr lang="en-US" altLang="ja-JP" dirty="0"/>
                  <a:t>Approach: Base decision on a criterion such as </a:t>
                </a:r>
                <a:r>
                  <a:rPr lang="en-US" altLang="ja-JP" dirty="0">
                    <a:solidFill>
                      <a:schemeClr val="accent1"/>
                    </a:solidFill>
                  </a:rPr>
                  <a:t>information gain</a:t>
                </a:r>
                <a:r>
                  <a:rPr lang="en-US" altLang="ja-JP" dirty="0"/>
                  <a:t> </a:t>
                </a:r>
              </a:p>
              <a:p>
                <a:pPr lvl="2">
                  <a:lnSpc>
                    <a:spcPct val="100000"/>
                  </a:lnSpc>
                  <a:spcBef>
                    <a:spcPts val="0"/>
                  </a:spcBef>
                  <a:tabLst>
                    <a:tab pos="349250" algn="l"/>
                    <a:tab pos="708025" algn="l"/>
                    <a:tab pos="1065213" algn="l"/>
                    <a:tab pos="1416050" algn="l"/>
                  </a:tabLst>
                </a:pPr>
                <a:r>
                  <a:rPr lang="en-US" altLang="ja-JP" dirty="0"/>
                  <a:t>How much better can one distinguish the positive and the negative examples given the current clause </a:t>
                </a:r>
                <a14:m>
                  <m:oMath xmlns:m="http://schemas.openxmlformats.org/officeDocument/2006/math">
                    <m:sSub>
                      <m:sSubPr>
                        <m:ctrlPr>
                          <a:rPr lang="de-DE" altLang="ja-JP" i="1">
                            <a:latin typeface="Cambria Math" panose="02040503050406030204" pitchFamily="18" charset="0"/>
                          </a:rPr>
                        </m:ctrlPr>
                      </m:sSubPr>
                      <m:e>
                        <m:r>
                          <a:rPr lang="de-DE" altLang="ja-JP" i="1">
                            <a:latin typeface="Cambria Math" panose="02040503050406030204" pitchFamily="18" charset="0"/>
                          </a:rPr>
                          <m:t>𝑅</m:t>
                        </m:r>
                      </m:e>
                      <m:sub>
                        <m:r>
                          <a:rPr lang="de-DE" altLang="ja-JP" i="1">
                            <a:latin typeface="Cambria Math" panose="02040503050406030204" pitchFamily="18" charset="0"/>
                          </a:rPr>
                          <m:t>0</m:t>
                        </m:r>
                      </m:sub>
                    </m:sSub>
                  </m:oMath>
                </a14:m>
                <a:r>
                  <a:rPr lang="en-US" altLang="ja-JP" dirty="0"/>
                  <a:t> compared to an extended version </a:t>
                </a:r>
                <a14:m>
                  <m:oMath xmlns:m="http://schemas.openxmlformats.org/officeDocument/2006/math">
                    <m:sSub>
                      <m:sSubPr>
                        <m:ctrlPr>
                          <a:rPr lang="de-DE" altLang="ja-JP" i="1">
                            <a:latin typeface="Cambria Math" panose="02040503050406030204" pitchFamily="18" charset="0"/>
                          </a:rPr>
                        </m:ctrlPr>
                      </m:sSubPr>
                      <m:e>
                        <m:r>
                          <a:rPr lang="de-DE" altLang="ja-JP" i="1">
                            <a:latin typeface="Cambria Math" panose="02040503050406030204" pitchFamily="18" charset="0"/>
                          </a:rPr>
                          <m:t>𝑅</m:t>
                        </m:r>
                      </m:e>
                      <m:sub>
                        <m:r>
                          <a:rPr lang="de-DE" altLang="ja-JP" i="1">
                            <a:latin typeface="Cambria Math" panose="02040503050406030204" pitchFamily="18" charset="0"/>
                          </a:rPr>
                          <m:t>1</m:t>
                        </m:r>
                      </m:sub>
                    </m:sSub>
                  </m:oMath>
                </a14:m>
                <a:r>
                  <a:rPr lang="en-US" altLang="ja-JP" dirty="0"/>
                  <a:t> with the literal added to the body of the clause</a:t>
                </a:r>
              </a:p>
              <a:p>
                <a:pPr marL="2270125" lvl="3" indent="0">
                  <a:lnSpc>
                    <a:spcPct val="100000"/>
                  </a:lnSpc>
                  <a:spcBef>
                    <a:spcPts val="0"/>
                  </a:spcBef>
                  <a:buNone/>
                </a:pPr>
                <a14:m>
                  <m:oMathPara xmlns:m="http://schemas.openxmlformats.org/officeDocument/2006/math">
                    <m:oMathParaPr>
                      <m:jc m:val="centerGroup"/>
                    </m:oMathParaPr>
                    <m:oMath xmlns:m="http://schemas.openxmlformats.org/officeDocument/2006/math">
                      <m:r>
                        <a:rPr lang="de-DE" altLang="ja-JP" b="0" i="1" smtClean="0">
                          <a:latin typeface="Cambria Math" panose="02040503050406030204" pitchFamily="18" charset="0"/>
                        </a:rPr>
                        <m:t>𝐺𝑎𝑖𝑛</m:t>
                      </m:r>
                      <m:d>
                        <m:dPr>
                          <m:ctrlPr>
                            <a:rPr lang="de-DE" altLang="ja-JP" b="0" i="1" smtClean="0">
                              <a:latin typeface="Cambria Math" panose="02040503050406030204" pitchFamily="18" charset="0"/>
                            </a:rPr>
                          </m:ctrlPr>
                        </m:dPr>
                        <m:e>
                          <m:sSub>
                            <m:sSubPr>
                              <m:ctrlPr>
                                <a:rPr lang="de-DE" altLang="ja-JP" b="0" i="1" smtClean="0">
                                  <a:latin typeface="Cambria Math" panose="02040503050406030204" pitchFamily="18" charset="0"/>
                                </a:rPr>
                              </m:ctrlPr>
                            </m:sSubPr>
                            <m:e>
                              <m:r>
                                <a:rPr lang="de-DE" altLang="ja-JP" b="0" i="1" smtClean="0">
                                  <a:latin typeface="Cambria Math" panose="02040503050406030204" pitchFamily="18" charset="0"/>
                                </a:rPr>
                                <m:t>𝑅</m:t>
                              </m:r>
                            </m:e>
                            <m:sub>
                              <m:r>
                                <a:rPr lang="de-DE" altLang="ja-JP" b="0" i="1" smtClean="0">
                                  <a:latin typeface="Cambria Math" panose="02040503050406030204" pitchFamily="18" charset="0"/>
                                </a:rPr>
                                <m:t>0</m:t>
                              </m:r>
                            </m:sub>
                          </m:sSub>
                          <m:r>
                            <a:rPr lang="de-DE" altLang="ja-JP" b="0" i="1" smtClean="0">
                              <a:latin typeface="Cambria Math" panose="02040503050406030204" pitchFamily="18" charset="0"/>
                            </a:rPr>
                            <m:t>,</m:t>
                          </m:r>
                          <m:sSub>
                            <m:sSubPr>
                              <m:ctrlPr>
                                <a:rPr lang="de-DE" altLang="ja-JP" b="0" i="1" smtClean="0">
                                  <a:latin typeface="Cambria Math" panose="02040503050406030204" pitchFamily="18" charset="0"/>
                                </a:rPr>
                              </m:ctrlPr>
                            </m:sSubPr>
                            <m:e>
                              <m:r>
                                <a:rPr lang="de-DE" altLang="ja-JP" b="0" i="1" smtClean="0">
                                  <a:latin typeface="Cambria Math" panose="02040503050406030204" pitchFamily="18" charset="0"/>
                                </a:rPr>
                                <m:t>𝑅</m:t>
                              </m:r>
                            </m:e>
                            <m:sub>
                              <m:r>
                                <a:rPr lang="de-DE" altLang="ja-JP" b="0" i="1" smtClean="0">
                                  <a:latin typeface="Cambria Math" panose="02040503050406030204" pitchFamily="18" charset="0"/>
                                </a:rPr>
                                <m:t>1</m:t>
                              </m:r>
                            </m:sub>
                          </m:sSub>
                        </m:e>
                      </m:d>
                      <m:r>
                        <a:rPr lang="de-DE" altLang="ja-JP" b="0" i="1" smtClean="0">
                          <a:latin typeface="Cambria Math" panose="02040503050406030204" pitchFamily="18" charset="0"/>
                        </a:rPr>
                        <m:t>=</m:t>
                      </m:r>
                      <m:r>
                        <a:rPr lang="de-DE" altLang="ja-JP" b="0" i="1" smtClean="0">
                          <a:latin typeface="Cambria Math" panose="02040503050406030204" pitchFamily="18" charset="0"/>
                        </a:rPr>
                        <m:t>𝑡</m:t>
                      </m:r>
                      <m:d>
                        <m:dPr>
                          <m:ctrlPr>
                            <a:rPr lang="de-DE" altLang="ja-JP" b="0" i="1" smtClean="0">
                              <a:latin typeface="Cambria Math" panose="02040503050406030204" pitchFamily="18" charset="0"/>
                            </a:rPr>
                          </m:ctrlPr>
                        </m:dPr>
                        <m:e>
                          <m:func>
                            <m:funcPr>
                              <m:ctrlPr>
                                <a:rPr lang="de-DE" altLang="ja-JP" b="0" i="1" smtClean="0">
                                  <a:latin typeface="Cambria Math" panose="02040503050406030204" pitchFamily="18" charset="0"/>
                                </a:rPr>
                              </m:ctrlPr>
                            </m:funcPr>
                            <m:fName>
                              <m:sSub>
                                <m:sSubPr>
                                  <m:ctrlPr>
                                    <a:rPr lang="de-DE" altLang="ja-JP" b="0" i="1" smtClean="0">
                                      <a:latin typeface="Cambria Math" panose="02040503050406030204" pitchFamily="18" charset="0"/>
                                    </a:rPr>
                                  </m:ctrlPr>
                                </m:sSubPr>
                                <m:e>
                                  <m:r>
                                    <m:rPr>
                                      <m:sty m:val="p"/>
                                    </m:rPr>
                                    <a:rPr lang="de-DE" altLang="ja-JP" b="0" i="0" smtClean="0">
                                      <a:latin typeface="Cambria Math" panose="02040503050406030204" pitchFamily="18" charset="0"/>
                                    </a:rPr>
                                    <m:t>log</m:t>
                                  </m:r>
                                </m:e>
                                <m:sub>
                                  <m:r>
                                    <a:rPr lang="de-DE" altLang="ja-JP" b="0" i="1" smtClean="0">
                                      <a:latin typeface="Cambria Math" panose="02040503050406030204" pitchFamily="18" charset="0"/>
                                    </a:rPr>
                                    <m:t>2</m:t>
                                  </m:r>
                                </m:sub>
                              </m:sSub>
                            </m:fName>
                            <m:e>
                              <m:f>
                                <m:fPr>
                                  <m:ctrlPr>
                                    <a:rPr lang="de-DE" altLang="ja-JP" b="0" i="1" smtClean="0">
                                      <a:latin typeface="Cambria Math" panose="02040503050406030204" pitchFamily="18" charset="0"/>
                                    </a:rPr>
                                  </m:ctrlPr>
                                </m:fPr>
                                <m:num>
                                  <m:sSub>
                                    <m:sSubPr>
                                      <m:ctrlPr>
                                        <a:rPr lang="de-DE" altLang="ja-JP" b="0" i="1" smtClean="0">
                                          <a:latin typeface="Cambria Math" panose="02040503050406030204" pitchFamily="18" charset="0"/>
                                        </a:rPr>
                                      </m:ctrlPr>
                                    </m:sSubPr>
                                    <m:e>
                                      <m:r>
                                        <a:rPr lang="de-DE" altLang="ja-JP" b="0" i="1" smtClean="0">
                                          <a:latin typeface="Cambria Math" panose="02040503050406030204" pitchFamily="18" charset="0"/>
                                        </a:rPr>
                                        <m:t>𝑝</m:t>
                                      </m:r>
                                    </m:e>
                                    <m:sub>
                                      <m:r>
                                        <a:rPr lang="de-DE" altLang="ja-JP" b="0" i="1" smtClean="0">
                                          <a:latin typeface="Cambria Math" panose="02040503050406030204" pitchFamily="18" charset="0"/>
                                        </a:rPr>
                                        <m:t>1</m:t>
                                      </m:r>
                                    </m:sub>
                                  </m:sSub>
                                </m:num>
                                <m:den>
                                  <m:sSub>
                                    <m:sSubPr>
                                      <m:ctrlPr>
                                        <a:rPr lang="de-DE" altLang="ja-JP" b="0" i="1" smtClean="0">
                                          <a:latin typeface="Cambria Math" panose="02040503050406030204" pitchFamily="18" charset="0"/>
                                        </a:rPr>
                                      </m:ctrlPr>
                                    </m:sSubPr>
                                    <m:e>
                                      <m:r>
                                        <a:rPr lang="de-DE" altLang="ja-JP" b="0" i="1" smtClean="0">
                                          <a:latin typeface="Cambria Math" panose="02040503050406030204" pitchFamily="18" charset="0"/>
                                        </a:rPr>
                                        <m:t>𝑝</m:t>
                                      </m:r>
                                    </m:e>
                                    <m:sub>
                                      <m:r>
                                        <a:rPr lang="de-DE" altLang="ja-JP" b="0" i="1" smtClean="0">
                                          <a:latin typeface="Cambria Math" panose="02040503050406030204" pitchFamily="18" charset="0"/>
                                        </a:rPr>
                                        <m:t>1</m:t>
                                      </m:r>
                                    </m:sub>
                                  </m:sSub>
                                  <m:r>
                                    <a:rPr lang="de-DE" altLang="ja-JP" b="0" i="1" smtClean="0">
                                      <a:latin typeface="Cambria Math" panose="02040503050406030204" pitchFamily="18" charset="0"/>
                                    </a:rPr>
                                    <m:t>+</m:t>
                                  </m:r>
                                  <m:sSub>
                                    <m:sSubPr>
                                      <m:ctrlPr>
                                        <a:rPr lang="de-DE" altLang="ja-JP" b="0" i="1" smtClean="0">
                                          <a:latin typeface="Cambria Math" panose="02040503050406030204" pitchFamily="18" charset="0"/>
                                        </a:rPr>
                                      </m:ctrlPr>
                                    </m:sSubPr>
                                    <m:e>
                                      <m:r>
                                        <a:rPr lang="de-DE" altLang="ja-JP" b="0" i="1" smtClean="0">
                                          <a:latin typeface="Cambria Math" panose="02040503050406030204" pitchFamily="18" charset="0"/>
                                        </a:rPr>
                                        <m:t>𝑛</m:t>
                                      </m:r>
                                    </m:e>
                                    <m:sub>
                                      <m:r>
                                        <a:rPr lang="de-DE" altLang="ja-JP" b="0" i="1" smtClean="0">
                                          <a:latin typeface="Cambria Math" panose="02040503050406030204" pitchFamily="18" charset="0"/>
                                        </a:rPr>
                                        <m:t>1</m:t>
                                      </m:r>
                                    </m:sub>
                                  </m:sSub>
                                </m:den>
                              </m:f>
                            </m:e>
                          </m:func>
                          <m:r>
                            <a:rPr lang="de-DE" altLang="ja-JP" b="0" i="1" smtClean="0">
                              <a:latin typeface="Cambria Math" panose="02040503050406030204" pitchFamily="18" charset="0"/>
                            </a:rPr>
                            <m:t>−</m:t>
                          </m:r>
                          <m:func>
                            <m:funcPr>
                              <m:ctrlPr>
                                <a:rPr lang="de-DE" altLang="ja-JP" i="1">
                                  <a:latin typeface="Cambria Math" panose="02040503050406030204" pitchFamily="18" charset="0"/>
                                </a:rPr>
                              </m:ctrlPr>
                            </m:funcPr>
                            <m:fName>
                              <m:sSub>
                                <m:sSubPr>
                                  <m:ctrlPr>
                                    <a:rPr lang="de-DE" altLang="ja-JP" i="1">
                                      <a:latin typeface="Cambria Math" panose="02040503050406030204" pitchFamily="18" charset="0"/>
                                    </a:rPr>
                                  </m:ctrlPr>
                                </m:sSubPr>
                                <m:e>
                                  <m:r>
                                    <m:rPr>
                                      <m:sty m:val="p"/>
                                    </m:rPr>
                                    <a:rPr lang="de-DE" altLang="ja-JP">
                                      <a:latin typeface="Cambria Math" panose="02040503050406030204" pitchFamily="18" charset="0"/>
                                    </a:rPr>
                                    <m:t>log</m:t>
                                  </m:r>
                                </m:e>
                                <m:sub>
                                  <m:r>
                                    <a:rPr lang="de-DE" altLang="ja-JP" i="1">
                                      <a:latin typeface="Cambria Math" panose="02040503050406030204" pitchFamily="18" charset="0"/>
                                    </a:rPr>
                                    <m:t>2</m:t>
                                  </m:r>
                                </m:sub>
                              </m:sSub>
                            </m:fName>
                            <m:e>
                              <m:f>
                                <m:fPr>
                                  <m:ctrlPr>
                                    <a:rPr lang="de-DE" altLang="ja-JP" i="1">
                                      <a:latin typeface="Cambria Math" panose="02040503050406030204" pitchFamily="18" charset="0"/>
                                    </a:rPr>
                                  </m:ctrlPr>
                                </m:fPr>
                                <m:num>
                                  <m:sSub>
                                    <m:sSubPr>
                                      <m:ctrlPr>
                                        <a:rPr lang="de-DE" altLang="ja-JP" i="1">
                                          <a:latin typeface="Cambria Math" panose="02040503050406030204" pitchFamily="18" charset="0"/>
                                        </a:rPr>
                                      </m:ctrlPr>
                                    </m:sSubPr>
                                    <m:e>
                                      <m:r>
                                        <a:rPr lang="de-DE" altLang="ja-JP" i="1">
                                          <a:latin typeface="Cambria Math" panose="02040503050406030204" pitchFamily="18" charset="0"/>
                                        </a:rPr>
                                        <m:t>𝑝</m:t>
                                      </m:r>
                                    </m:e>
                                    <m:sub>
                                      <m:r>
                                        <a:rPr lang="de-DE" altLang="ja-JP" b="0" i="1" smtClean="0">
                                          <a:latin typeface="Cambria Math" panose="02040503050406030204" pitchFamily="18" charset="0"/>
                                        </a:rPr>
                                        <m:t>0</m:t>
                                      </m:r>
                                    </m:sub>
                                  </m:sSub>
                                </m:num>
                                <m:den>
                                  <m:sSub>
                                    <m:sSubPr>
                                      <m:ctrlPr>
                                        <a:rPr lang="de-DE" altLang="ja-JP" i="1">
                                          <a:latin typeface="Cambria Math" panose="02040503050406030204" pitchFamily="18" charset="0"/>
                                        </a:rPr>
                                      </m:ctrlPr>
                                    </m:sSubPr>
                                    <m:e>
                                      <m:r>
                                        <a:rPr lang="de-DE" altLang="ja-JP" i="1">
                                          <a:latin typeface="Cambria Math" panose="02040503050406030204" pitchFamily="18" charset="0"/>
                                        </a:rPr>
                                        <m:t>𝑝</m:t>
                                      </m:r>
                                    </m:e>
                                    <m:sub>
                                      <m:r>
                                        <a:rPr lang="de-DE" altLang="ja-JP" b="0" i="1" smtClean="0">
                                          <a:latin typeface="Cambria Math" panose="02040503050406030204" pitchFamily="18" charset="0"/>
                                        </a:rPr>
                                        <m:t>0</m:t>
                                      </m:r>
                                    </m:sub>
                                  </m:sSub>
                                  <m:r>
                                    <a:rPr lang="de-DE" altLang="ja-JP" i="1">
                                      <a:latin typeface="Cambria Math" panose="02040503050406030204" pitchFamily="18" charset="0"/>
                                    </a:rPr>
                                    <m:t>+</m:t>
                                  </m:r>
                                  <m:sSub>
                                    <m:sSubPr>
                                      <m:ctrlPr>
                                        <a:rPr lang="de-DE" altLang="ja-JP" i="1">
                                          <a:latin typeface="Cambria Math" panose="02040503050406030204" pitchFamily="18" charset="0"/>
                                        </a:rPr>
                                      </m:ctrlPr>
                                    </m:sSubPr>
                                    <m:e>
                                      <m:r>
                                        <a:rPr lang="de-DE" altLang="ja-JP" i="1">
                                          <a:latin typeface="Cambria Math" panose="02040503050406030204" pitchFamily="18" charset="0"/>
                                        </a:rPr>
                                        <m:t>𝑛</m:t>
                                      </m:r>
                                    </m:e>
                                    <m:sub>
                                      <m:r>
                                        <a:rPr lang="de-DE" altLang="ja-JP" b="0" i="1" smtClean="0">
                                          <a:latin typeface="Cambria Math" panose="02040503050406030204" pitchFamily="18" charset="0"/>
                                        </a:rPr>
                                        <m:t>0</m:t>
                                      </m:r>
                                    </m:sub>
                                  </m:sSub>
                                </m:den>
                              </m:f>
                            </m:e>
                          </m:func>
                        </m:e>
                      </m:d>
                    </m:oMath>
                  </m:oMathPara>
                </a14:m>
                <a:endParaRPr lang="en-US" altLang="ja-JP" dirty="0"/>
              </a:p>
              <a:p>
                <a:pPr lvl="3">
                  <a:lnSpc>
                    <a:spcPct val="100000"/>
                  </a:lnSpc>
                  <a:spcBef>
                    <a:spcPts val="0"/>
                  </a:spcBef>
                  <a:tabLst>
                    <a:tab pos="349250" algn="l"/>
                    <a:tab pos="708025" algn="l"/>
                    <a:tab pos="1065213" algn="l"/>
                    <a:tab pos="1416050" algn="l"/>
                  </a:tabLst>
                </a:pPr>
                <a14:m>
                  <m:oMath xmlns:m="http://schemas.openxmlformats.org/officeDocument/2006/math">
                    <m:sSub>
                      <m:sSubPr>
                        <m:ctrlPr>
                          <a:rPr lang="de-DE" altLang="ja-JP" i="1">
                            <a:latin typeface="Cambria Math" panose="02040503050406030204" pitchFamily="18" charset="0"/>
                          </a:rPr>
                        </m:ctrlPr>
                      </m:sSubPr>
                      <m:e>
                        <m:r>
                          <a:rPr lang="de-DE" altLang="ja-JP" i="1">
                            <a:latin typeface="Cambria Math" panose="02040503050406030204" pitchFamily="18" charset="0"/>
                          </a:rPr>
                          <m:t>𝑝</m:t>
                        </m:r>
                      </m:e>
                      <m:sub>
                        <m:r>
                          <a:rPr lang="de-DE" altLang="ja-JP" b="0" i="1" smtClean="0">
                            <a:latin typeface="Cambria Math" panose="02040503050406030204" pitchFamily="18" charset="0"/>
                          </a:rPr>
                          <m:t>𝑖</m:t>
                        </m:r>
                      </m:sub>
                    </m:sSub>
                    <m:r>
                      <a:rPr lang="de-DE" altLang="ja-JP" b="0" i="1" smtClean="0">
                        <a:latin typeface="Cambria Math" panose="02040503050406030204" pitchFamily="18" charset="0"/>
                      </a:rPr>
                      <m:t>,</m:t>
                    </m:r>
                    <m:sSub>
                      <m:sSubPr>
                        <m:ctrlPr>
                          <a:rPr lang="de-DE" altLang="ja-JP" b="0" i="1" smtClean="0">
                            <a:latin typeface="Cambria Math" panose="02040503050406030204" pitchFamily="18" charset="0"/>
                          </a:rPr>
                        </m:ctrlPr>
                      </m:sSubPr>
                      <m:e>
                        <m:r>
                          <a:rPr lang="de-DE" altLang="ja-JP" b="0" i="1" smtClean="0">
                            <a:latin typeface="Cambria Math" panose="02040503050406030204" pitchFamily="18" charset="0"/>
                          </a:rPr>
                          <m:t>𝑛</m:t>
                        </m:r>
                      </m:e>
                      <m:sub>
                        <m:r>
                          <a:rPr lang="de-DE" altLang="ja-JP" b="0" i="1" smtClean="0">
                            <a:latin typeface="Cambria Math" panose="02040503050406030204" pitchFamily="18" charset="0"/>
                          </a:rPr>
                          <m:t>𝑖</m:t>
                        </m:r>
                      </m:sub>
                    </m:sSub>
                  </m:oMath>
                </a14:m>
                <a:r>
                  <a:rPr lang="en-US" altLang="ja-JP" dirty="0"/>
                  <a:t> denote the number of positive, negative examples covered by </a:t>
                </a:r>
                <a14:m>
                  <m:oMath xmlns:m="http://schemas.openxmlformats.org/officeDocument/2006/math">
                    <m:sSub>
                      <m:sSubPr>
                        <m:ctrlPr>
                          <a:rPr lang="de-DE" altLang="ja-JP" i="1">
                            <a:latin typeface="Cambria Math" panose="02040503050406030204" pitchFamily="18" charset="0"/>
                          </a:rPr>
                        </m:ctrlPr>
                      </m:sSubPr>
                      <m:e>
                        <m:r>
                          <a:rPr lang="de-DE" altLang="ja-JP" i="1">
                            <a:latin typeface="Cambria Math" panose="02040503050406030204" pitchFamily="18" charset="0"/>
                          </a:rPr>
                          <m:t>𝑅</m:t>
                        </m:r>
                      </m:e>
                      <m:sub>
                        <m:r>
                          <a:rPr lang="de-DE" altLang="ja-JP" b="0" i="1" smtClean="0">
                            <a:latin typeface="Cambria Math" panose="02040503050406030204" pitchFamily="18" charset="0"/>
                          </a:rPr>
                          <m:t>𝑖</m:t>
                        </m:r>
                      </m:sub>
                    </m:sSub>
                  </m:oMath>
                </a14:m>
                <a:r>
                  <a:rPr lang="en-US" altLang="ja-JP" dirty="0"/>
                  <a:t> (classified as positive by </a:t>
                </a:r>
                <a14:m>
                  <m:oMath xmlns:m="http://schemas.openxmlformats.org/officeDocument/2006/math">
                    <m:sSub>
                      <m:sSubPr>
                        <m:ctrlPr>
                          <a:rPr lang="de-DE" altLang="ja-JP" i="1">
                            <a:latin typeface="Cambria Math" panose="02040503050406030204" pitchFamily="18" charset="0"/>
                          </a:rPr>
                        </m:ctrlPr>
                      </m:sSubPr>
                      <m:e>
                        <m:r>
                          <a:rPr lang="de-DE" altLang="ja-JP" i="1">
                            <a:latin typeface="Cambria Math" panose="02040503050406030204" pitchFamily="18" charset="0"/>
                          </a:rPr>
                          <m:t>𝑅</m:t>
                        </m:r>
                      </m:e>
                      <m:sub>
                        <m:r>
                          <a:rPr lang="de-DE" altLang="ja-JP" b="0" i="1" smtClean="0">
                            <a:latin typeface="Cambria Math" panose="02040503050406030204" pitchFamily="18" charset="0"/>
                          </a:rPr>
                          <m:t>𝑖</m:t>
                        </m:r>
                      </m:sub>
                    </m:sSub>
                  </m:oMath>
                </a14:m>
                <a:r>
                  <a:rPr lang="en-US" altLang="ja-JP" dirty="0"/>
                  <a:t>)</a:t>
                </a:r>
              </a:p>
              <a:p>
                <a:pPr lvl="3">
                  <a:lnSpc>
                    <a:spcPct val="100000"/>
                  </a:lnSpc>
                  <a:spcBef>
                    <a:spcPts val="0"/>
                  </a:spcBef>
                  <a:tabLst>
                    <a:tab pos="349250" algn="l"/>
                    <a:tab pos="708025" algn="l"/>
                    <a:tab pos="1065213" algn="l"/>
                    <a:tab pos="1416050" algn="l"/>
                  </a:tabLst>
                </a:pPr>
                <a14:m>
                  <m:oMath xmlns:m="http://schemas.openxmlformats.org/officeDocument/2006/math">
                    <m:r>
                      <a:rPr lang="de-DE" altLang="ja-JP" i="1">
                        <a:latin typeface="Cambria Math" panose="02040503050406030204" pitchFamily="18" charset="0"/>
                      </a:rPr>
                      <m:t>𝑡</m:t>
                    </m:r>
                  </m:oMath>
                </a14:m>
                <a:r>
                  <a:rPr lang="en-US" altLang="ja-JP" dirty="0"/>
                  <a:t> denotes the number of positive examples covered by both</a:t>
                </a:r>
              </a:p>
              <a:p>
                <a:pPr lvl="2">
                  <a:lnSpc>
                    <a:spcPct val="100000"/>
                  </a:lnSpc>
                  <a:spcBef>
                    <a:spcPts val="0"/>
                  </a:spcBef>
                  <a:tabLst>
                    <a:tab pos="349250" algn="l"/>
                    <a:tab pos="708025" algn="l"/>
                    <a:tab pos="1065213" algn="l"/>
                    <a:tab pos="1416050" algn="l"/>
                  </a:tabLst>
                </a:pPr>
                <a:r>
                  <a:rPr lang="en-US" altLang="ja-JP" dirty="0"/>
                  <a:t>See also: </a:t>
                </a:r>
                <a:r>
                  <a:rPr lang="en-US" altLang="ja-JP" dirty="0">
                    <a:solidFill>
                      <a:schemeClr val="accent2"/>
                    </a:solidFill>
                  </a:rPr>
                  <a:t>Information theory, entropy, and information gain for decision trees</a:t>
                </a:r>
              </a:p>
            </p:txBody>
          </p:sp>
        </mc:Choice>
        <mc:Fallback xmlns="">
          <p:sp>
            <p:nvSpPr>
              <p:cNvPr id="3" name="Content Placeholder 2">
                <a:extLst>
                  <a:ext uri="{FF2B5EF4-FFF2-40B4-BE49-F238E27FC236}">
                    <a16:creationId xmlns:a16="http://schemas.microsoft.com/office/drawing/2014/main" id="{A27AC872-94E6-8A4B-A6D1-9B25AFDDD809}"/>
                  </a:ext>
                </a:extLst>
              </p:cNvPr>
              <p:cNvSpPr>
                <a:spLocks noGrp="1" noRot="1" noChangeAspect="1" noMove="1" noResize="1" noEditPoints="1" noAdjustHandles="1" noChangeArrowheads="1" noChangeShapeType="1" noTextEdit="1"/>
              </p:cNvSpPr>
              <p:nvPr>
                <p:ph idx="1"/>
              </p:nvPr>
            </p:nvSpPr>
            <p:spPr>
              <a:xfrm>
                <a:off x="359625" y="1665066"/>
                <a:ext cx="11472051" cy="4240848"/>
              </a:xfrm>
              <a:blipFill>
                <a:blip r:embed="rId2"/>
                <a:stretch>
                  <a:fillRect l="-1436" t="-1791" b="-4179"/>
                </a:stretch>
              </a:blipFill>
            </p:spPr>
            <p:txBody>
              <a:bodyPr/>
              <a:lstStyle/>
              <a:p>
                <a:r>
                  <a:rPr lang="en-GB">
                    <a:noFill/>
                  </a:rPr>
                  <a:t> </a:t>
                </a:r>
              </a:p>
            </p:txBody>
          </p:sp>
        </mc:Fallback>
      </mc:AlternateContent>
      <p:sp>
        <p:nvSpPr>
          <p:cNvPr id="5" name="Date Placeholder 4">
            <a:extLst>
              <a:ext uri="{FF2B5EF4-FFF2-40B4-BE49-F238E27FC236}">
                <a16:creationId xmlns:a16="http://schemas.microsoft.com/office/drawing/2014/main" id="{37A6527C-8396-B64A-B91E-ADB60791DBDB}"/>
              </a:ext>
            </a:extLst>
          </p:cNvPr>
          <p:cNvSpPr>
            <a:spLocks noGrp="1"/>
          </p:cNvSpPr>
          <p:nvPr>
            <p:ph type="dt" sz="half" idx="2"/>
          </p:nvPr>
        </p:nvSpPr>
        <p:spPr/>
        <p:txBody>
          <a:bodyPr/>
          <a:lstStyle/>
          <a:p>
            <a:r>
              <a:rPr lang="en-GB"/>
              <a:t>Lifted Learning</a:t>
            </a:r>
            <a:endParaRPr lang="en-US" dirty="0"/>
          </a:p>
        </p:txBody>
      </p:sp>
      <p:sp>
        <p:nvSpPr>
          <p:cNvPr id="6" name="Footer Placeholder 5">
            <a:extLst>
              <a:ext uri="{FF2B5EF4-FFF2-40B4-BE49-F238E27FC236}">
                <a16:creationId xmlns:a16="http://schemas.microsoft.com/office/drawing/2014/main" id="{74FC5A1E-B029-8243-BCC8-5A26E800E642}"/>
              </a:ext>
            </a:extLst>
          </p:cNvPr>
          <p:cNvSpPr>
            <a:spLocks noGrp="1"/>
          </p:cNvSpPr>
          <p:nvPr>
            <p:ph type="ftr" sz="quarter" idx="3"/>
          </p:nvPr>
        </p:nvSpPr>
        <p:spPr/>
        <p:txBody>
          <a:bodyPr/>
          <a:lstStyle/>
          <a:p>
            <a:r>
              <a:rPr lang="en-GB"/>
              <a:t>T. Braun - StaRAI</a:t>
            </a:r>
          </a:p>
        </p:txBody>
      </p:sp>
      <p:sp>
        <p:nvSpPr>
          <p:cNvPr id="4" name="Slide Number Placeholder 3">
            <a:extLst>
              <a:ext uri="{FF2B5EF4-FFF2-40B4-BE49-F238E27FC236}">
                <a16:creationId xmlns:a16="http://schemas.microsoft.com/office/drawing/2014/main" id="{92C62CB7-A51B-3A4E-B2FC-6DD109589F4D}"/>
              </a:ext>
            </a:extLst>
          </p:cNvPr>
          <p:cNvSpPr>
            <a:spLocks noGrp="1"/>
          </p:cNvSpPr>
          <p:nvPr>
            <p:ph type="sldNum" sz="quarter" idx="4"/>
          </p:nvPr>
        </p:nvSpPr>
        <p:spPr/>
        <p:txBody>
          <a:bodyPr/>
          <a:lstStyle/>
          <a:p>
            <a:fld id="{67C9959E-8E6B-B04C-9955-EA096F41CA7A}" type="slidenum">
              <a:rPr lang="en-GB" smtClean="0"/>
              <a:t>52</a:t>
            </a:fld>
            <a:endParaRPr lang="en-GB"/>
          </a:p>
        </p:txBody>
      </p:sp>
    </p:spTree>
    <p:extLst>
      <p:ext uri="{BB962C8B-B14F-4D97-AF65-F5344CB8AC3E}">
        <p14:creationId xmlns:p14="http://schemas.microsoft.com/office/powerpoint/2010/main" val="9981228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0C7CCCD4-2F4B-6743-9763-24CFD3744DB0}"/>
              </a:ext>
            </a:extLst>
          </p:cNvPr>
          <p:cNvSpPr>
            <a:spLocks noChangeArrowheads="1"/>
          </p:cNvSpPr>
          <p:nvPr/>
        </p:nvSpPr>
        <p:spPr bwMode="auto">
          <a:xfrm>
            <a:off x="359625" y="1665066"/>
            <a:ext cx="11472049" cy="2244366"/>
          </a:xfrm>
          <a:prstGeom prst="rect">
            <a:avLst/>
          </a:prstGeom>
          <a:solidFill>
            <a:schemeClr val="accent1">
              <a:alpha val="15000"/>
            </a:schemeClr>
          </a:solidFill>
          <a:ln w="28575">
            <a:solidFill>
              <a:schemeClr val="accent1"/>
            </a:solidFill>
            <a:miter lim="800000"/>
            <a:headEnd/>
            <a:tailEnd/>
          </a:ln>
        </p:spPr>
        <p:txBody>
          <a:bodyPr wrap="none" anchor="t"/>
          <a:lstStyle/>
          <a:p>
            <a:pPr>
              <a:lnSpc>
                <a:spcPct val="90000"/>
              </a:lnSpc>
              <a:tabLst>
                <a:tab pos="349250" algn="l"/>
                <a:tab pos="708025" algn="l"/>
                <a:tab pos="1106488" algn="l"/>
                <a:tab pos="1465263" algn="l"/>
              </a:tabLst>
            </a:pPr>
            <a:endParaRPr lang="en-US" altLang="ja-JP" b="1" dirty="0">
              <a:cs typeface="Times New Roman" charset="0"/>
            </a:endParaRPr>
          </a:p>
        </p:txBody>
      </p:sp>
      <p:sp>
        <p:nvSpPr>
          <p:cNvPr id="96259" name="Rectangle 3"/>
          <p:cNvSpPr>
            <a:spLocks noGrp="1" noChangeArrowheads="1"/>
          </p:cNvSpPr>
          <p:nvPr>
            <p:ph type="title"/>
          </p:nvPr>
        </p:nvSpPr>
        <p:spPr/>
        <p:txBody>
          <a:bodyPr/>
          <a:lstStyle/>
          <a:p>
            <a:r>
              <a:rPr lang="en-US" altLang="ja-JP" dirty="0"/>
              <a:t>FOIL: Extend Example</a:t>
            </a:r>
            <a:endParaRPr lang="en-GB" altLang="ja-JP" dirty="0"/>
          </a:p>
        </p:txBody>
      </p:sp>
      <mc:AlternateContent xmlns:mc="http://schemas.openxmlformats.org/markup-compatibility/2006" xmlns:a14="http://schemas.microsoft.com/office/drawing/2010/main">
        <mc:Choice Requires="a14">
          <p:sp>
            <p:nvSpPr>
              <p:cNvPr id="96260" name="Rectangle 4"/>
              <p:cNvSpPr>
                <a:spLocks noGrp="1" noChangeArrowheads="1"/>
              </p:cNvSpPr>
              <p:nvPr>
                <p:ph idx="1"/>
              </p:nvPr>
            </p:nvSpPr>
            <p:spPr/>
            <p:txBody>
              <a:bodyPr>
                <a:normAutofit/>
              </a:bodyPr>
              <a:lstStyle/>
              <a:p>
                <a:pPr marL="0" indent="0">
                  <a:lnSpc>
                    <a:spcPct val="100000"/>
                  </a:lnSpc>
                  <a:spcBef>
                    <a:spcPts val="0"/>
                  </a:spcBef>
                  <a:buNone/>
                  <a:tabLst>
                    <a:tab pos="349250" algn="l"/>
                    <a:tab pos="708025" algn="l"/>
                    <a:tab pos="1065213" algn="l"/>
                    <a:tab pos="1416050" algn="l"/>
                  </a:tabLst>
                </a:pPr>
                <a:r>
                  <a:rPr lang="en-US" altLang="ja-JP" sz="2400" b="1" dirty="0"/>
                  <a:t>function</a:t>
                </a:r>
                <a:r>
                  <a:rPr lang="en-US" altLang="ja-JP" sz="2400" dirty="0"/>
                  <a:t> </a:t>
                </a:r>
                <a14:m>
                  <m:oMath xmlns:m="http://schemas.openxmlformats.org/officeDocument/2006/math">
                    <m:r>
                      <m:rPr>
                        <m:nor/>
                      </m:rPr>
                      <a:rPr lang="en-US" altLang="ja-JP" sz="2400" dirty="0">
                        <a:latin typeface="Cambria Math" panose="02040503050406030204" pitchFamily="18" charset="0"/>
                      </a:rPr>
                      <m:t>Extend</m:t>
                    </m:r>
                    <m:r>
                      <m:rPr>
                        <m:nor/>
                      </m:rPr>
                      <a:rPr lang="en-US" altLang="ja-JP" sz="2400" dirty="0">
                        <a:latin typeface="Cambria Math" panose="02040503050406030204" pitchFamily="18" charset="0"/>
                      </a:rPr>
                      <m:t>−</m:t>
                    </m:r>
                    <m:r>
                      <m:rPr>
                        <m:nor/>
                      </m:rPr>
                      <a:rPr lang="en-US" altLang="ja-JP" sz="2400" dirty="0">
                        <a:latin typeface="Cambria Math" panose="02040503050406030204" pitchFamily="18" charset="0"/>
                      </a:rPr>
                      <m:t>Example</m:t>
                    </m:r>
                    <m:r>
                      <a:rPr lang="en-US" altLang="ja-JP" sz="2400" i="1" dirty="0">
                        <a:latin typeface="Cambria Math" panose="02040503050406030204" pitchFamily="18" charset="0"/>
                      </a:rPr>
                      <m:t>(</m:t>
                    </m:r>
                    <m:r>
                      <a:rPr lang="en-US" altLang="ja-JP" sz="2400" i="1" dirty="0">
                        <a:latin typeface="Cambria Math" panose="02040503050406030204" pitchFamily="18" charset="0"/>
                      </a:rPr>
                      <m:t>𝑒𝑥𝑎𝑚𝑝𝑙𝑒</m:t>
                    </m:r>
                    <m:r>
                      <a:rPr lang="en-US" altLang="ja-JP" sz="2400" i="1" dirty="0">
                        <a:latin typeface="Cambria Math" panose="02040503050406030204" pitchFamily="18" charset="0"/>
                      </a:rPr>
                      <m:t>, </m:t>
                    </m:r>
                    <m:r>
                      <a:rPr lang="en-US" altLang="ja-JP" sz="2400" i="1" dirty="0">
                        <a:latin typeface="Cambria Math" panose="02040503050406030204" pitchFamily="18" charset="0"/>
                      </a:rPr>
                      <m:t>𝑙𝑖𝑡𝑒𝑟𝑎𝑙</m:t>
                    </m:r>
                    <m:r>
                      <a:rPr lang="en-US" altLang="ja-JP" sz="2400" i="1" dirty="0">
                        <a:latin typeface="Cambria Math" panose="02040503050406030204" pitchFamily="18" charset="0"/>
                      </a:rPr>
                      <m:t>)</m:t>
                    </m:r>
                  </m:oMath>
                </a14:m>
                <a:r>
                  <a:rPr lang="en-US" altLang="ja-JP" sz="2400" dirty="0"/>
                  <a:t> </a:t>
                </a:r>
                <a:r>
                  <a:rPr lang="en-US" altLang="ja-JP" sz="2400" b="1" dirty="0"/>
                  <a:t>returns</a:t>
                </a:r>
                <a:r>
                  <a:rPr lang="en-US" altLang="ja-JP" sz="2400" dirty="0"/>
                  <a:t> a set of examples</a:t>
                </a:r>
              </a:p>
              <a:p>
                <a:pPr marL="0" indent="0">
                  <a:lnSpc>
                    <a:spcPct val="100000"/>
                  </a:lnSpc>
                  <a:spcBef>
                    <a:spcPts val="0"/>
                  </a:spcBef>
                  <a:buNone/>
                  <a:tabLst>
                    <a:tab pos="349250" algn="l"/>
                    <a:tab pos="708025" algn="l"/>
                    <a:tab pos="1065213" algn="l"/>
                    <a:tab pos="1416050" algn="l"/>
                  </a:tabLst>
                </a:pPr>
                <a:r>
                  <a:rPr lang="en-US" altLang="ja-JP" sz="2400" dirty="0"/>
                  <a:t>	</a:t>
                </a:r>
                <a:r>
                  <a:rPr lang="en-US" altLang="ja-JP" sz="2400" b="1" dirty="0"/>
                  <a:t>if</a:t>
                </a:r>
                <a:r>
                  <a:rPr lang="en-US" altLang="ja-JP" sz="2400" dirty="0"/>
                  <a:t> </a:t>
                </a:r>
                <a14:m>
                  <m:oMath xmlns:m="http://schemas.openxmlformats.org/officeDocument/2006/math">
                    <m:r>
                      <a:rPr lang="en-US" altLang="ja-JP" sz="2400" i="1" dirty="0">
                        <a:latin typeface="Cambria Math" panose="02040503050406030204" pitchFamily="18" charset="0"/>
                      </a:rPr>
                      <m:t>𝑒𝑥𝑎𝑚𝑝𝑙𝑒</m:t>
                    </m:r>
                  </m:oMath>
                </a14:m>
                <a:r>
                  <a:rPr lang="en-US" altLang="ja-JP" sz="2400" dirty="0"/>
                  <a:t> satisfies </a:t>
                </a:r>
                <a14:m>
                  <m:oMath xmlns:m="http://schemas.openxmlformats.org/officeDocument/2006/math">
                    <m:r>
                      <a:rPr lang="en-US" altLang="ja-JP" sz="2400" i="1" dirty="0">
                        <a:latin typeface="Cambria Math" panose="02040503050406030204" pitchFamily="18" charset="0"/>
                      </a:rPr>
                      <m:t>𝑙𝑖𝑡𝑒𝑟𝑎𝑙</m:t>
                    </m:r>
                  </m:oMath>
                </a14:m>
                <a:r>
                  <a:rPr lang="en-US" altLang="ja-JP" sz="2400" dirty="0"/>
                  <a:t> </a:t>
                </a:r>
                <a:r>
                  <a:rPr lang="en-US" altLang="ja-JP" sz="2400" b="1" dirty="0"/>
                  <a:t>then</a:t>
                </a:r>
                <a:endParaRPr lang="en-US" altLang="ja-JP" sz="2400" dirty="0"/>
              </a:p>
              <a:p>
                <a:pPr marL="0" indent="0">
                  <a:lnSpc>
                    <a:spcPct val="100000"/>
                  </a:lnSpc>
                  <a:spcBef>
                    <a:spcPts val="0"/>
                  </a:spcBef>
                  <a:buNone/>
                  <a:tabLst>
                    <a:tab pos="349250" algn="l"/>
                    <a:tab pos="708025" algn="l"/>
                    <a:tab pos="1065213" algn="l"/>
                    <a:tab pos="1416050" algn="l"/>
                  </a:tabLst>
                </a:pPr>
                <a:r>
                  <a:rPr lang="en-US" altLang="ja-JP" sz="2400" dirty="0"/>
                  <a:t>		</a:t>
                </a:r>
                <a:r>
                  <a:rPr lang="en-US" altLang="ja-JP" sz="2400" b="1" dirty="0"/>
                  <a:t>return</a:t>
                </a:r>
                <a:r>
                  <a:rPr lang="en-US" altLang="ja-JP" sz="2400" dirty="0"/>
                  <a:t> the set of examples created by extending </a:t>
                </a:r>
                <a14:m>
                  <m:oMath xmlns:m="http://schemas.openxmlformats.org/officeDocument/2006/math">
                    <m:r>
                      <a:rPr lang="en-US" altLang="ja-JP" sz="2400" i="1" dirty="0">
                        <a:latin typeface="Cambria Math" panose="02040503050406030204" pitchFamily="18" charset="0"/>
                      </a:rPr>
                      <m:t>𝑒𝑥𝑎𝑚𝑝𝑙𝑒</m:t>
                    </m:r>
                  </m:oMath>
                </a14:m>
                <a:r>
                  <a:rPr lang="en-US" altLang="ja-JP" sz="2400" dirty="0"/>
                  <a:t> with </a:t>
                </a:r>
                <a:br>
                  <a:rPr lang="en-US" altLang="ja-JP" sz="2400" dirty="0"/>
                </a:br>
                <a:r>
                  <a:rPr lang="en-US" altLang="ja-JP" sz="2400" dirty="0"/>
                  <a:t>					each possible constant value for each new variable in </a:t>
                </a:r>
                <a14:m>
                  <m:oMath xmlns:m="http://schemas.openxmlformats.org/officeDocument/2006/math">
                    <m:r>
                      <a:rPr lang="en-US" altLang="ja-JP" sz="2400" i="1" dirty="0">
                        <a:latin typeface="Cambria Math" panose="02040503050406030204" pitchFamily="18" charset="0"/>
                      </a:rPr>
                      <m:t>𝑙𝑖𝑡𝑒𝑟𝑎𝑙</m:t>
                    </m:r>
                  </m:oMath>
                </a14:m>
                <a:endParaRPr lang="en-US" altLang="ja-JP" sz="2400" dirty="0"/>
              </a:p>
              <a:p>
                <a:pPr marL="0" indent="0">
                  <a:lnSpc>
                    <a:spcPct val="100000"/>
                  </a:lnSpc>
                  <a:spcBef>
                    <a:spcPts val="0"/>
                  </a:spcBef>
                  <a:buNone/>
                  <a:tabLst>
                    <a:tab pos="349250" algn="l"/>
                    <a:tab pos="708025" algn="l"/>
                    <a:tab pos="1065213" algn="l"/>
                    <a:tab pos="1416050" algn="l"/>
                  </a:tabLst>
                </a:pPr>
                <a:r>
                  <a:rPr lang="en-US" altLang="ja-JP" sz="2400" dirty="0"/>
                  <a:t>	</a:t>
                </a:r>
                <a:r>
                  <a:rPr lang="en-US" altLang="ja-JP" sz="2400" b="1" dirty="0"/>
                  <a:t>else</a:t>
                </a:r>
                <a:r>
                  <a:rPr lang="en-US" altLang="ja-JP" sz="2400" dirty="0"/>
                  <a:t> </a:t>
                </a:r>
              </a:p>
              <a:p>
                <a:pPr marL="0" indent="0">
                  <a:lnSpc>
                    <a:spcPct val="100000"/>
                  </a:lnSpc>
                  <a:spcBef>
                    <a:spcPts val="0"/>
                  </a:spcBef>
                  <a:buNone/>
                  <a:tabLst>
                    <a:tab pos="349250" algn="l"/>
                    <a:tab pos="708025" algn="l"/>
                    <a:tab pos="1065213" algn="l"/>
                    <a:tab pos="1416050" algn="l"/>
                  </a:tabLst>
                </a:pPr>
                <a:r>
                  <a:rPr lang="en-US" altLang="ja-JP" sz="2400" dirty="0"/>
                  <a:t>		</a:t>
                </a:r>
                <a:r>
                  <a:rPr lang="en-US" altLang="ja-JP" sz="2400" b="1" dirty="0"/>
                  <a:t>return</a:t>
                </a:r>
                <a:r>
                  <a:rPr lang="en-US" altLang="ja-JP" sz="2400" dirty="0"/>
                  <a:t> the empty set</a:t>
                </a:r>
                <a:endParaRPr lang="en-GB" altLang="ja-JP" sz="2400" dirty="0"/>
              </a:p>
            </p:txBody>
          </p:sp>
        </mc:Choice>
        <mc:Fallback xmlns="">
          <p:sp>
            <p:nvSpPr>
              <p:cNvPr id="96260" name="Rectangle 4"/>
              <p:cNvSpPr>
                <a:spLocks noGrp="1" noRot="1" noChangeAspect="1" noMove="1" noResize="1" noEditPoints="1" noAdjustHandles="1" noChangeArrowheads="1" noChangeShapeType="1" noTextEdit="1"/>
              </p:cNvSpPr>
              <p:nvPr>
                <p:ph idx="1"/>
              </p:nvPr>
            </p:nvSpPr>
            <p:spPr>
              <a:blipFill>
                <a:blip r:embed="rId3"/>
                <a:stretch>
                  <a:fillRect l="-1547" t="-1791"/>
                </a:stretch>
              </a:blipFill>
            </p:spPr>
            <p:txBody>
              <a:bodyPr/>
              <a:lstStyle/>
              <a:p>
                <a:r>
                  <a:rPr lang="en-GB">
                    <a:noFill/>
                  </a:rPr>
                  <a:t> </a:t>
                </a:r>
              </a:p>
            </p:txBody>
          </p:sp>
        </mc:Fallback>
      </mc:AlternateContent>
      <p:sp>
        <p:nvSpPr>
          <p:cNvPr id="3" name="Date Placeholder 2">
            <a:extLst>
              <a:ext uri="{FF2B5EF4-FFF2-40B4-BE49-F238E27FC236}">
                <a16:creationId xmlns:a16="http://schemas.microsoft.com/office/drawing/2014/main" id="{38EE3AC4-5087-AB48-9E41-D6AFA0DC8055}"/>
              </a:ext>
            </a:extLst>
          </p:cNvPr>
          <p:cNvSpPr>
            <a:spLocks noGrp="1"/>
          </p:cNvSpPr>
          <p:nvPr>
            <p:ph type="dt" sz="half" idx="2"/>
          </p:nvPr>
        </p:nvSpPr>
        <p:spPr/>
        <p:txBody>
          <a:bodyPr/>
          <a:lstStyle/>
          <a:p>
            <a:r>
              <a:rPr lang="en-GB"/>
              <a:t>Lifted Learning</a:t>
            </a:r>
            <a:endParaRPr lang="en-US" dirty="0"/>
          </a:p>
        </p:txBody>
      </p:sp>
      <p:sp>
        <p:nvSpPr>
          <p:cNvPr id="4" name="Footer Placeholder 3">
            <a:extLst>
              <a:ext uri="{FF2B5EF4-FFF2-40B4-BE49-F238E27FC236}">
                <a16:creationId xmlns:a16="http://schemas.microsoft.com/office/drawing/2014/main" id="{1BF8F87F-65CB-4141-B2F4-351325F95936}"/>
              </a:ext>
            </a:extLst>
          </p:cNvPr>
          <p:cNvSpPr>
            <a:spLocks noGrp="1"/>
          </p:cNvSpPr>
          <p:nvPr>
            <p:ph type="ftr" sz="quarter" idx="3"/>
          </p:nvPr>
        </p:nvSpPr>
        <p:spPr/>
        <p:txBody>
          <a:bodyPr/>
          <a:lstStyle/>
          <a:p>
            <a:r>
              <a:rPr lang="en-GB"/>
              <a:t>T. Braun - StaRAI</a:t>
            </a:r>
          </a:p>
        </p:txBody>
      </p:sp>
      <p:sp>
        <p:nvSpPr>
          <p:cNvPr id="2" name="Slide Number Placeholder 1">
            <a:extLst>
              <a:ext uri="{FF2B5EF4-FFF2-40B4-BE49-F238E27FC236}">
                <a16:creationId xmlns:a16="http://schemas.microsoft.com/office/drawing/2014/main" id="{C1086B2D-D2AF-F14A-9488-CA5D51714C5E}"/>
              </a:ext>
            </a:extLst>
          </p:cNvPr>
          <p:cNvSpPr>
            <a:spLocks noGrp="1"/>
          </p:cNvSpPr>
          <p:nvPr>
            <p:ph type="sldNum" sz="quarter" idx="4"/>
          </p:nvPr>
        </p:nvSpPr>
        <p:spPr/>
        <p:txBody>
          <a:bodyPr/>
          <a:lstStyle/>
          <a:p>
            <a:fld id="{67C9959E-8E6B-B04C-9955-EA096F41CA7A}" type="slidenum">
              <a:rPr lang="en-GB" smtClean="0"/>
              <a:pPr/>
              <a:t>53</a:t>
            </a:fld>
            <a:endParaRPr lang="en-GB"/>
          </a:p>
        </p:txBody>
      </p:sp>
      <p:sp>
        <p:nvSpPr>
          <p:cNvPr id="6" name="Rectangle 5">
            <a:extLst>
              <a:ext uri="{FF2B5EF4-FFF2-40B4-BE49-F238E27FC236}">
                <a16:creationId xmlns:a16="http://schemas.microsoft.com/office/drawing/2014/main" id="{84C9AB6E-FCBC-A044-A5C0-231CF7064880}"/>
              </a:ext>
            </a:extLst>
          </p:cNvPr>
          <p:cNvSpPr/>
          <p:nvPr/>
        </p:nvSpPr>
        <p:spPr>
          <a:xfrm>
            <a:off x="9545674" y="3601512"/>
            <a:ext cx="2286000" cy="280186"/>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FOIL: extend example</a:t>
            </a:r>
          </a:p>
        </p:txBody>
      </p:sp>
    </p:spTree>
    <p:extLst>
      <p:ext uri="{BB962C8B-B14F-4D97-AF65-F5344CB8AC3E}">
        <p14:creationId xmlns:p14="http://schemas.microsoft.com/office/powerpoint/2010/main" val="9319170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lstStyle/>
          <a:p>
            <a:r>
              <a:rPr lang="en-GB" altLang="ja-JP"/>
              <a:t>FOIL: Optimisations</a:t>
            </a:r>
          </a:p>
        </p:txBody>
      </p:sp>
      <mc:AlternateContent xmlns:mc="http://schemas.openxmlformats.org/markup-compatibility/2006" xmlns:a14="http://schemas.microsoft.com/office/drawing/2010/main">
        <mc:Choice Requires="a14">
          <p:sp>
            <p:nvSpPr>
              <p:cNvPr id="100355" name="Rectangle 3"/>
              <p:cNvSpPr>
                <a:spLocks noGrp="1" noChangeArrowheads="1"/>
              </p:cNvSpPr>
              <p:nvPr>
                <p:ph idx="1"/>
              </p:nvPr>
            </p:nvSpPr>
            <p:spPr/>
            <p:txBody>
              <a:bodyPr>
                <a:normAutofit/>
              </a:bodyPr>
              <a:lstStyle/>
              <a:p>
                <a:r>
                  <a:rPr lang="en-GB" altLang="ja-JP" dirty="0"/>
                  <a:t>The way </a:t>
                </a:r>
                <a14:m>
                  <m:oMath xmlns:m="http://schemas.openxmlformats.org/officeDocument/2006/math">
                    <m:r>
                      <m:rPr>
                        <m:nor/>
                      </m:rPr>
                      <a:rPr lang="en-GB" altLang="ja-JP" i="0" smtClean="0">
                        <a:latin typeface="Cambria Math" panose="02040503050406030204" pitchFamily="18" charset="0"/>
                      </a:rPr>
                      <m:t>New</m:t>
                    </m:r>
                    <m:r>
                      <m:rPr>
                        <m:nor/>
                      </m:rPr>
                      <a:rPr lang="en-GB" altLang="ja-JP" i="0" smtClean="0">
                        <a:latin typeface="Cambria Math" panose="02040503050406030204" pitchFamily="18" charset="0"/>
                      </a:rPr>
                      <m:t>−</m:t>
                    </m:r>
                    <m:r>
                      <m:rPr>
                        <m:nor/>
                      </m:rPr>
                      <a:rPr lang="en-GB" altLang="ja-JP" i="0" smtClean="0">
                        <a:latin typeface="Cambria Math" panose="02040503050406030204" pitchFamily="18" charset="0"/>
                      </a:rPr>
                      <m:t>Literal</m:t>
                    </m:r>
                  </m:oMath>
                </a14:m>
                <a:r>
                  <a:rPr lang="en-GB" altLang="ja-JP" dirty="0"/>
                  <a:t> changes the clauses leads to a very large branching factor</a:t>
                </a:r>
              </a:p>
              <a:p>
                <a:pPr lvl="1"/>
                <a:r>
                  <a:rPr lang="en-GB" altLang="ja-JP" dirty="0"/>
                  <a:t>Improve performance by using type information</a:t>
                </a:r>
              </a:p>
              <a:p>
                <a:pPr lvl="2"/>
                <a:r>
                  <a:rPr lang="en-GB" altLang="ja-JP" dirty="0"/>
                  <a:t>E.g., </a:t>
                </a:r>
                <a14:m>
                  <m:oMath xmlns:m="http://schemas.openxmlformats.org/officeDocument/2006/math">
                    <m:r>
                      <a:rPr lang="en-GB" altLang="ja-JP" i="1" smtClean="0">
                        <a:latin typeface="Cambria Math" panose="02040503050406030204" pitchFamily="18" charset="0"/>
                      </a:rPr>
                      <m:t>𝑃𝑎𝑟𝑒𝑛𝑡</m:t>
                    </m:r>
                    <m:d>
                      <m:dPr>
                        <m:ctrlPr>
                          <a:rPr lang="en-GB" altLang="ja-JP" i="1" smtClean="0">
                            <a:latin typeface="Cambria Math" panose="02040503050406030204" pitchFamily="18" charset="0"/>
                          </a:rPr>
                        </m:ctrlPr>
                      </m:dPr>
                      <m:e>
                        <m:r>
                          <a:rPr lang="en-GB" altLang="ja-JP" i="1" smtClean="0">
                            <a:latin typeface="Cambria Math" panose="02040503050406030204" pitchFamily="18" charset="0"/>
                          </a:rPr>
                          <m:t>𝑥</m:t>
                        </m:r>
                        <m:r>
                          <a:rPr lang="en-GB" altLang="ja-JP" i="1" smtClean="0">
                            <a:latin typeface="Cambria Math" panose="02040503050406030204" pitchFamily="18" charset="0"/>
                          </a:rPr>
                          <m:t>,</m:t>
                        </m:r>
                        <m:r>
                          <a:rPr lang="en-GB" altLang="ja-JP" i="1" smtClean="0">
                            <a:latin typeface="Cambria Math" panose="02040503050406030204" pitchFamily="18" charset="0"/>
                          </a:rPr>
                          <m:t>𝑛</m:t>
                        </m:r>
                      </m:e>
                    </m:d>
                  </m:oMath>
                </a14:m>
                <a:r>
                  <a:rPr lang="en-GB" altLang="ja-JP" dirty="0"/>
                  <a:t> where </a:t>
                </a:r>
                <a14:m>
                  <m:oMath xmlns:m="http://schemas.openxmlformats.org/officeDocument/2006/math">
                    <m:r>
                      <a:rPr lang="en-GB" altLang="ja-JP" i="1" smtClean="0">
                        <a:latin typeface="Cambria Math" panose="02040503050406030204" pitchFamily="18" charset="0"/>
                      </a:rPr>
                      <m:t>𝑥</m:t>
                    </m:r>
                  </m:oMath>
                </a14:m>
                <a:r>
                  <a:rPr lang="en-GB" altLang="ja-JP" dirty="0"/>
                  <a:t> is a person and </a:t>
                </a:r>
                <a14:m>
                  <m:oMath xmlns:m="http://schemas.openxmlformats.org/officeDocument/2006/math">
                    <m:r>
                      <a:rPr lang="en-GB" altLang="ja-JP" i="1" smtClean="0">
                        <a:latin typeface="Cambria Math" panose="02040503050406030204" pitchFamily="18" charset="0"/>
                      </a:rPr>
                      <m:t>𝑛</m:t>
                    </m:r>
                  </m:oMath>
                </a14:m>
                <a:r>
                  <a:rPr lang="en-GB" altLang="ja-JP" dirty="0"/>
                  <a:t> is a number</a:t>
                </a:r>
              </a:p>
              <a:p>
                <a:pPr lvl="1"/>
                <a:r>
                  <a:rPr lang="en-GB" altLang="ja-JP" dirty="0">
                    <a:solidFill>
                      <a:schemeClr val="accent1"/>
                    </a:solidFill>
                  </a:rPr>
                  <a:t>Ockham’s razor </a:t>
                </a:r>
                <a:r>
                  <a:rPr lang="en-GB" altLang="ja-JP" dirty="0"/>
                  <a:t>to eliminate hypotheses</a:t>
                </a:r>
              </a:p>
              <a:p>
                <a:pPr lvl="2"/>
                <a:r>
                  <a:rPr lang="en-GB" altLang="ja-JP" dirty="0"/>
                  <a:t>If a clause becomes longer than the total length of the positive examples that the clause explains, the clause is not a valid hypothesis</a:t>
                </a:r>
              </a:p>
              <a:p>
                <a:r>
                  <a:rPr lang="en-US" altLang="ja-JP" dirty="0"/>
                  <a:t>Rules/FOL formulas have to satisfy all positive examples while excluding all negative examples</a:t>
                </a:r>
              </a:p>
              <a:p>
                <a:pPr lvl="1"/>
                <a:r>
                  <a:rPr lang="en-US" altLang="ja-JP" dirty="0"/>
                  <a:t>Otherwise inconsistent</a:t>
                </a:r>
              </a:p>
              <a:p>
                <a:pPr lvl="1"/>
                <a:r>
                  <a:rPr lang="en-US" altLang="ja-JP" dirty="0"/>
                  <a:t>Combine with probabilities or weights to reflect inconsistency and uncertainty</a:t>
                </a:r>
              </a:p>
            </p:txBody>
          </p:sp>
        </mc:Choice>
        <mc:Fallback xmlns="">
          <p:sp>
            <p:nvSpPr>
              <p:cNvPr id="100355" name="Rectangle 3"/>
              <p:cNvSpPr>
                <a:spLocks noGrp="1" noRot="1" noChangeAspect="1" noMove="1" noResize="1" noEditPoints="1" noAdjustHandles="1" noChangeArrowheads="1" noChangeShapeType="1" noTextEdit="1"/>
              </p:cNvSpPr>
              <p:nvPr>
                <p:ph idx="1"/>
              </p:nvPr>
            </p:nvSpPr>
            <p:spPr>
              <a:blipFill>
                <a:blip r:embed="rId3"/>
                <a:stretch>
                  <a:fillRect l="-1436" t="-2687"/>
                </a:stretch>
              </a:blipFill>
            </p:spPr>
            <p:txBody>
              <a:bodyPr/>
              <a:lstStyle/>
              <a:p>
                <a:r>
                  <a:rPr lang="en-GB">
                    <a:noFill/>
                  </a:rPr>
                  <a:t> </a:t>
                </a:r>
              </a:p>
            </p:txBody>
          </p:sp>
        </mc:Fallback>
      </mc:AlternateContent>
      <p:sp>
        <p:nvSpPr>
          <p:cNvPr id="3" name="Date Placeholder 2">
            <a:extLst>
              <a:ext uri="{FF2B5EF4-FFF2-40B4-BE49-F238E27FC236}">
                <a16:creationId xmlns:a16="http://schemas.microsoft.com/office/drawing/2014/main" id="{2C1E479F-6FCB-FF4F-9DA7-AF0F4BABE22E}"/>
              </a:ext>
            </a:extLst>
          </p:cNvPr>
          <p:cNvSpPr>
            <a:spLocks noGrp="1"/>
          </p:cNvSpPr>
          <p:nvPr>
            <p:ph type="dt" sz="half" idx="2"/>
          </p:nvPr>
        </p:nvSpPr>
        <p:spPr/>
        <p:txBody>
          <a:bodyPr/>
          <a:lstStyle/>
          <a:p>
            <a:r>
              <a:rPr lang="en-GB"/>
              <a:t>Lifted Learning</a:t>
            </a:r>
            <a:endParaRPr lang="en-US" dirty="0"/>
          </a:p>
        </p:txBody>
      </p:sp>
      <p:sp>
        <p:nvSpPr>
          <p:cNvPr id="4" name="Footer Placeholder 3">
            <a:extLst>
              <a:ext uri="{FF2B5EF4-FFF2-40B4-BE49-F238E27FC236}">
                <a16:creationId xmlns:a16="http://schemas.microsoft.com/office/drawing/2014/main" id="{E6EB8B93-5FD4-5741-8EB2-318270490C02}"/>
              </a:ext>
            </a:extLst>
          </p:cNvPr>
          <p:cNvSpPr>
            <a:spLocks noGrp="1"/>
          </p:cNvSpPr>
          <p:nvPr>
            <p:ph type="ftr" sz="quarter" idx="3"/>
          </p:nvPr>
        </p:nvSpPr>
        <p:spPr/>
        <p:txBody>
          <a:bodyPr/>
          <a:lstStyle/>
          <a:p>
            <a:r>
              <a:rPr lang="en-GB"/>
              <a:t>T. Braun - StaRAI</a:t>
            </a:r>
          </a:p>
        </p:txBody>
      </p:sp>
      <p:sp>
        <p:nvSpPr>
          <p:cNvPr id="2" name="Slide Number Placeholder 1">
            <a:extLst>
              <a:ext uri="{FF2B5EF4-FFF2-40B4-BE49-F238E27FC236}">
                <a16:creationId xmlns:a16="http://schemas.microsoft.com/office/drawing/2014/main" id="{B0D2CFEE-1184-FB47-989A-6BD86F36047F}"/>
              </a:ext>
            </a:extLst>
          </p:cNvPr>
          <p:cNvSpPr>
            <a:spLocks noGrp="1"/>
          </p:cNvSpPr>
          <p:nvPr>
            <p:ph type="sldNum" sz="quarter" idx="4"/>
          </p:nvPr>
        </p:nvSpPr>
        <p:spPr/>
        <p:txBody>
          <a:bodyPr/>
          <a:lstStyle/>
          <a:p>
            <a:fld id="{67C9959E-8E6B-B04C-9955-EA096F41CA7A}" type="slidenum">
              <a:rPr lang="en-GB" smtClean="0"/>
              <a:pPr/>
              <a:t>54</a:t>
            </a:fld>
            <a:endParaRPr lang="en-GB"/>
          </a:p>
        </p:txBody>
      </p:sp>
    </p:spTree>
    <p:extLst>
      <p:ext uri="{BB962C8B-B14F-4D97-AF65-F5344CB8AC3E}">
        <p14:creationId xmlns:p14="http://schemas.microsoft.com/office/powerpoint/2010/main" val="23713806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17A0FAC-CEE1-C749-9808-A34422B1C3AA}"/>
              </a:ext>
            </a:extLst>
          </p:cNvPr>
          <p:cNvSpPr>
            <a:spLocks noGrp="1"/>
          </p:cNvSpPr>
          <p:nvPr>
            <p:ph type="title"/>
          </p:nvPr>
        </p:nvSpPr>
        <p:spPr/>
        <p:txBody>
          <a:bodyPr/>
          <a:lstStyle/>
          <a:p>
            <a:r>
              <a:rPr lang="en-GB" dirty="0"/>
              <a:t>Decision Tree Representation</a:t>
            </a:r>
          </a:p>
        </p:txBody>
      </p:sp>
      <mc:AlternateContent xmlns:mc="http://schemas.openxmlformats.org/markup-compatibility/2006" xmlns:a14="http://schemas.microsoft.com/office/drawing/2010/main">
        <mc:Choice Requires="a14">
          <p:sp>
            <p:nvSpPr>
              <p:cNvPr id="7" name="Content Placeholder 6">
                <a:extLst>
                  <a:ext uri="{FF2B5EF4-FFF2-40B4-BE49-F238E27FC236}">
                    <a16:creationId xmlns:a16="http://schemas.microsoft.com/office/drawing/2014/main" id="{CFDBA171-1B83-2C43-BFD1-7B7B1A57D674}"/>
                  </a:ext>
                </a:extLst>
              </p:cNvPr>
              <p:cNvSpPr>
                <a:spLocks noGrp="1"/>
              </p:cNvSpPr>
              <p:nvPr>
                <p:ph idx="1"/>
              </p:nvPr>
            </p:nvSpPr>
            <p:spPr>
              <a:xfrm>
                <a:off x="359625" y="1665066"/>
                <a:ext cx="7041953" cy="4240848"/>
              </a:xfrm>
            </p:spPr>
            <p:txBody>
              <a:bodyPr>
                <a:normAutofit lnSpcReduction="10000"/>
              </a:bodyPr>
              <a:lstStyle/>
              <a:p>
                <a:r>
                  <a:rPr lang="en-US" altLang="ja-JP" dirty="0"/>
                  <a:t>Represent result as decision tree</a:t>
                </a:r>
              </a:p>
              <a:p>
                <a:pPr lvl="1"/>
                <a:r>
                  <a:rPr lang="en-US" altLang="ja-JP" dirty="0"/>
                  <a:t>Target (head) as root, followed by decision nodes (body)</a:t>
                </a:r>
              </a:p>
              <a:p>
                <a:pPr lvl="1"/>
                <a:r>
                  <a:rPr lang="en-US" altLang="ja-JP" dirty="0"/>
                  <a:t>(Conjunctions of) literals in inner nodes</a:t>
                </a:r>
              </a:p>
              <a:p>
                <a:pPr lvl="2"/>
                <a:r>
                  <a:rPr lang="en-US" altLang="ja-JP" dirty="0"/>
                  <a:t>Left child: path from root to inner node evaluates to </a:t>
                </a:r>
                <a14:m>
                  <m:oMath xmlns:m="http://schemas.openxmlformats.org/officeDocument/2006/math">
                    <m:r>
                      <a:rPr lang="en-US" altLang="ja-JP" i="1" dirty="0" smtClean="0">
                        <a:latin typeface="Cambria Math" panose="02040503050406030204" pitchFamily="18" charset="0"/>
                      </a:rPr>
                      <m:t>𝑡𝑟𝑢𝑒</m:t>
                    </m:r>
                  </m:oMath>
                </a14:m>
                <a:endParaRPr lang="en-US" altLang="ja-JP" dirty="0"/>
              </a:p>
              <a:p>
                <a:pPr lvl="2"/>
                <a:r>
                  <a:rPr lang="en-US" altLang="ja-JP" dirty="0"/>
                  <a:t>Right child: path from root to inner node evaluates to </a:t>
                </a:r>
                <a14:m>
                  <m:oMath xmlns:m="http://schemas.openxmlformats.org/officeDocument/2006/math">
                    <m:r>
                      <a:rPr lang="en-US" altLang="ja-JP" i="1" dirty="0" smtClean="0">
                        <a:latin typeface="Cambria Math" panose="02040503050406030204" pitchFamily="18" charset="0"/>
                      </a:rPr>
                      <m:t>𝑓𝑎𝑙𝑠</m:t>
                    </m:r>
                    <m:r>
                      <a:rPr lang="en-US" altLang="ja-JP" i="1" dirty="0">
                        <a:latin typeface="Cambria Math" panose="02040503050406030204" pitchFamily="18" charset="0"/>
                      </a:rPr>
                      <m:t>𝑒</m:t>
                    </m:r>
                  </m:oMath>
                </a14:m>
                <a:endParaRPr lang="en-US" altLang="ja-JP" dirty="0"/>
              </a:p>
              <a:p>
                <a:pPr lvl="2"/>
                <a:r>
                  <a:rPr lang="en-US" altLang="ja-JP" dirty="0"/>
                  <a:t>Different nodes can share variables under the restriction that a variable introduced in a node must not occur in right branch of that node</a:t>
                </a:r>
              </a:p>
              <a:p>
                <a:pPr lvl="1"/>
                <a:r>
                  <a:rPr lang="en-US" altLang="ja-JP" dirty="0"/>
                  <a:t>Leaves: indicate if path is a model</a:t>
                </a:r>
              </a:p>
              <a:p>
                <a:pPr lvl="2"/>
                <a:r>
                  <a:rPr lang="en-US" altLang="ja-JP" dirty="0"/>
                  <a:t>Rework to contain class labels </a:t>
                </a:r>
                <a:br>
                  <a:rPr lang="en-US" altLang="ja-JP" dirty="0"/>
                </a:br>
                <a:r>
                  <a:rPr lang="en-US" altLang="ja-JP" dirty="0"/>
                  <a:t>➝ </a:t>
                </a:r>
                <a:r>
                  <a:rPr lang="en-US" altLang="ja-JP" dirty="0">
                    <a:solidFill>
                      <a:schemeClr val="accent1"/>
                    </a:solidFill>
                  </a:rPr>
                  <a:t>first-order logical decision tree</a:t>
                </a:r>
              </a:p>
              <a:p>
                <a:pPr lvl="1"/>
                <a:r>
                  <a:rPr lang="en-US" altLang="ja-JP" dirty="0">
                    <a:sym typeface="Symbol" charset="0"/>
                  </a:rPr>
                  <a:t>E.g.,</a:t>
                </a:r>
              </a:p>
              <a:p>
                <a:pPr marL="7938" lvl="1" indent="0">
                  <a:buNone/>
                </a:pPr>
                <a14:m>
                  <m:oMathPara xmlns:m="http://schemas.openxmlformats.org/officeDocument/2006/math">
                    <m:oMathParaPr>
                      <m:jc m:val="centerGroup"/>
                    </m:oMathParaPr>
                    <m:oMath xmlns:m="http://schemas.openxmlformats.org/officeDocument/2006/math">
                      <m:r>
                        <a:rPr lang="en-GB" altLang="ja-JP" i="1" smtClean="0">
                          <a:latin typeface="Cambria Math" panose="02040503050406030204" pitchFamily="18" charset="0"/>
                          <a:sym typeface="Symbol" charset="0"/>
                        </a:rPr>
                        <m:t>𝐹𝑎𝑡h𝑒𝑟</m:t>
                      </m:r>
                      <m:d>
                        <m:dPr>
                          <m:ctrlPr>
                            <a:rPr lang="en-GB" altLang="ja-JP" i="1">
                              <a:latin typeface="Cambria Math" panose="02040503050406030204" pitchFamily="18" charset="0"/>
                              <a:sym typeface="Symbol" charset="0"/>
                            </a:rPr>
                          </m:ctrlPr>
                        </m:dPr>
                        <m:e>
                          <m:r>
                            <a:rPr lang="en-GB" altLang="ja-JP" i="1">
                              <a:latin typeface="Cambria Math" panose="02040503050406030204" pitchFamily="18" charset="0"/>
                              <a:sym typeface="Symbol" charset="0"/>
                            </a:rPr>
                            <m:t>𝑥</m:t>
                          </m:r>
                          <m:r>
                            <a:rPr lang="en-GB" altLang="ja-JP" i="1">
                              <a:latin typeface="Cambria Math" panose="02040503050406030204" pitchFamily="18" charset="0"/>
                              <a:sym typeface="Symbol" charset="0"/>
                            </a:rPr>
                            <m:t>,</m:t>
                          </m:r>
                          <m:r>
                            <a:rPr lang="en-GB" altLang="ja-JP" i="1">
                              <a:latin typeface="Cambria Math" panose="02040503050406030204" pitchFamily="18" charset="0"/>
                              <a:sym typeface="Symbol" charset="0"/>
                            </a:rPr>
                            <m:t>𝑧</m:t>
                          </m:r>
                        </m:e>
                      </m:d>
                      <m:r>
                        <a:rPr lang="en-GB" altLang="ja-JP" i="1">
                          <a:latin typeface="Cambria Math" panose="02040503050406030204" pitchFamily="18" charset="0"/>
                          <a:ea typeface="Cambria Math" panose="02040503050406030204" pitchFamily="18" charset="0"/>
                          <a:sym typeface="Symbol" charset="0"/>
                        </a:rPr>
                        <m:t>∧</m:t>
                      </m:r>
                      <m:r>
                        <a:rPr lang="en-GB" altLang="ja-JP" i="1">
                          <a:latin typeface="Cambria Math" panose="02040503050406030204" pitchFamily="18" charset="0"/>
                          <a:ea typeface="Cambria Math" panose="02040503050406030204" pitchFamily="18" charset="0"/>
                          <a:sym typeface="Symbol" charset="0"/>
                        </a:rPr>
                        <m:t>𝑃𝑎𝑟𝑒𝑛𝑡</m:t>
                      </m:r>
                      <m:d>
                        <m:dPr>
                          <m:ctrlPr>
                            <a:rPr lang="en-GB" altLang="ja-JP" i="1">
                              <a:latin typeface="Cambria Math" panose="02040503050406030204" pitchFamily="18" charset="0"/>
                              <a:ea typeface="Cambria Math" panose="02040503050406030204" pitchFamily="18" charset="0"/>
                              <a:sym typeface="Symbol" charset="0"/>
                            </a:rPr>
                          </m:ctrlPr>
                        </m:dPr>
                        <m:e>
                          <m:r>
                            <a:rPr lang="en-GB" altLang="ja-JP" i="1">
                              <a:latin typeface="Cambria Math" panose="02040503050406030204" pitchFamily="18" charset="0"/>
                              <a:ea typeface="Cambria Math" panose="02040503050406030204" pitchFamily="18" charset="0"/>
                              <a:sym typeface="Symbol" charset="0"/>
                            </a:rPr>
                            <m:t>𝑧</m:t>
                          </m:r>
                          <m:r>
                            <a:rPr lang="en-GB" altLang="ja-JP" i="1">
                              <a:latin typeface="Cambria Math" panose="02040503050406030204" pitchFamily="18" charset="0"/>
                              <a:ea typeface="Cambria Math" panose="02040503050406030204" pitchFamily="18" charset="0"/>
                              <a:sym typeface="Symbol" charset="0"/>
                            </a:rPr>
                            <m:t>,</m:t>
                          </m:r>
                          <m:r>
                            <a:rPr lang="en-GB" altLang="ja-JP" i="1">
                              <a:latin typeface="Cambria Math" panose="02040503050406030204" pitchFamily="18" charset="0"/>
                              <a:ea typeface="Cambria Math" panose="02040503050406030204" pitchFamily="18" charset="0"/>
                              <a:sym typeface="Symbol" charset="0"/>
                            </a:rPr>
                            <m:t>𝑦</m:t>
                          </m:r>
                        </m:e>
                      </m:d>
                    </m:oMath>
                  </m:oMathPara>
                </a14:m>
                <a:endParaRPr lang="de-DE" altLang="ja-JP" i="1" dirty="0">
                  <a:latin typeface="Cambria Math" panose="02040503050406030204" pitchFamily="18" charset="0"/>
                  <a:ea typeface="Cambria Math" panose="02040503050406030204" pitchFamily="18" charset="0"/>
                  <a:sym typeface="Symbol" charset="0"/>
                </a:endParaRPr>
              </a:p>
              <a:p>
                <a:pPr marL="7938" lvl="1" indent="0">
                  <a:buNone/>
                </a:pPr>
                <a14:m>
                  <m:oMathPara xmlns:m="http://schemas.openxmlformats.org/officeDocument/2006/math">
                    <m:oMathParaPr>
                      <m:jc m:val="centerGroup"/>
                    </m:oMathParaPr>
                    <m:oMath xmlns:m="http://schemas.openxmlformats.org/officeDocument/2006/math">
                      <m:r>
                        <a:rPr lang="en-GB" altLang="ja-JP" i="1">
                          <a:latin typeface="Cambria Math" panose="02040503050406030204" pitchFamily="18" charset="0"/>
                          <a:ea typeface="Cambria Math" panose="02040503050406030204" pitchFamily="18" charset="0"/>
                          <a:sym typeface="Symbol" charset="0"/>
                        </a:rPr>
                        <m:t>⇒</m:t>
                      </m:r>
                      <m:r>
                        <a:rPr lang="en-GB" altLang="ja-JP" i="1">
                          <a:latin typeface="Cambria Math" panose="02040503050406030204" pitchFamily="18" charset="0"/>
                          <a:sym typeface="Symbol" charset="0"/>
                        </a:rPr>
                        <m:t>𝐺𝑟𝑎𝑛𝑑𝑓𝑎𝑡h𝑒𝑟</m:t>
                      </m:r>
                      <m:d>
                        <m:dPr>
                          <m:ctrlPr>
                            <a:rPr lang="en-GB" altLang="ja-JP" i="1">
                              <a:latin typeface="Cambria Math" panose="02040503050406030204" pitchFamily="18" charset="0"/>
                              <a:sym typeface="Symbol" charset="0"/>
                            </a:rPr>
                          </m:ctrlPr>
                        </m:dPr>
                        <m:e>
                          <m:r>
                            <a:rPr lang="en-GB" altLang="ja-JP" i="1">
                              <a:latin typeface="Cambria Math" panose="02040503050406030204" pitchFamily="18" charset="0"/>
                              <a:sym typeface="Symbol" charset="0"/>
                            </a:rPr>
                            <m:t>𝑥</m:t>
                          </m:r>
                          <m:r>
                            <a:rPr lang="en-GB" altLang="ja-JP" i="1">
                              <a:latin typeface="Cambria Math" panose="02040503050406030204" pitchFamily="18" charset="0"/>
                              <a:sym typeface="Symbol" charset="0"/>
                            </a:rPr>
                            <m:t>,</m:t>
                          </m:r>
                          <m:r>
                            <a:rPr lang="en-GB" altLang="ja-JP" i="1">
                              <a:latin typeface="Cambria Math" panose="02040503050406030204" pitchFamily="18" charset="0"/>
                              <a:sym typeface="Symbol" charset="0"/>
                            </a:rPr>
                            <m:t>𝑦</m:t>
                          </m:r>
                        </m:e>
                      </m:d>
                    </m:oMath>
                  </m:oMathPara>
                </a14:m>
                <a:endParaRPr lang="en-US" altLang="ja-JP" dirty="0"/>
              </a:p>
              <a:p>
                <a:endParaRPr lang="en-GB" dirty="0"/>
              </a:p>
            </p:txBody>
          </p:sp>
        </mc:Choice>
        <mc:Fallback xmlns="">
          <p:sp>
            <p:nvSpPr>
              <p:cNvPr id="7" name="Content Placeholder 6">
                <a:extLst>
                  <a:ext uri="{FF2B5EF4-FFF2-40B4-BE49-F238E27FC236}">
                    <a16:creationId xmlns:a16="http://schemas.microsoft.com/office/drawing/2014/main" id="{CFDBA171-1B83-2C43-BFD1-7B7B1A57D674}"/>
                  </a:ext>
                </a:extLst>
              </p:cNvPr>
              <p:cNvSpPr>
                <a:spLocks noGrp="1" noRot="1" noChangeAspect="1" noMove="1" noResize="1" noEditPoints="1" noAdjustHandles="1" noChangeArrowheads="1" noChangeShapeType="1" noTextEdit="1"/>
              </p:cNvSpPr>
              <p:nvPr>
                <p:ph idx="1"/>
              </p:nvPr>
            </p:nvSpPr>
            <p:spPr>
              <a:xfrm>
                <a:off x="359625" y="1665066"/>
                <a:ext cx="7041953" cy="4240848"/>
              </a:xfrm>
              <a:blipFill>
                <a:blip r:embed="rId2"/>
                <a:stretch>
                  <a:fillRect l="-2338" t="-3582" r="-719" b="-1194"/>
                </a:stretch>
              </a:blipFill>
            </p:spPr>
            <p:txBody>
              <a:bodyPr/>
              <a:lstStyle/>
              <a:p>
                <a:r>
                  <a:rPr lang="en-GB">
                    <a:noFill/>
                  </a:rPr>
                  <a:t> </a:t>
                </a:r>
              </a:p>
            </p:txBody>
          </p:sp>
        </mc:Fallback>
      </mc:AlternateContent>
      <p:sp>
        <p:nvSpPr>
          <p:cNvPr id="3" name="Date Placeholder 2">
            <a:extLst>
              <a:ext uri="{FF2B5EF4-FFF2-40B4-BE49-F238E27FC236}">
                <a16:creationId xmlns:a16="http://schemas.microsoft.com/office/drawing/2014/main" id="{F30A69E5-42E1-C444-9598-2D89107DFEBC}"/>
              </a:ext>
            </a:extLst>
          </p:cNvPr>
          <p:cNvSpPr>
            <a:spLocks noGrp="1"/>
          </p:cNvSpPr>
          <p:nvPr>
            <p:ph type="dt" sz="half" idx="2"/>
          </p:nvPr>
        </p:nvSpPr>
        <p:spPr/>
        <p:txBody>
          <a:bodyPr/>
          <a:lstStyle/>
          <a:p>
            <a:r>
              <a:rPr lang="en-GB"/>
              <a:t>Lifted Learning</a:t>
            </a:r>
            <a:endParaRPr lang="en-US" dirty="0"/>
          </a:p>
        </p:txBody>
      </p:sp>
      <p:sp>
        <p:nvSpPr>
          <p:cNvPr id="9" name="Footer Placeholder 8">
            <a:extLst>
              <a:ext uri="{FF2B5EF4-FFF2-40B4-BE49-F238E27FC236}">
                <a16:creationId xmlns:a16="http://schemas.microsoft.com/office/drawing/2014/main" id="{838D5B14-2FD2-7F40-83D6-64BA3D828E35}"/>
              </a:ext>
            </a:extLst>
          </p:cNvPr>
          <p:cNvSpPr>
            <a:spLocks noGrp="1"/>
          </p:cNvSpPr>
          <p:nvPr>
            <p:ph type="ftr" sz="quarter" idx="3"/>
          </p:nvPr>
        </p:nvSpPr>
        <p:spPr/>
        <p:txBody>
          <a:bodyPr/>
          <a:lstStyle/>
          <a:p>
            <a:r>
              <a:rPr lang="en-GB"/>
              <a:t>T. Braun - StaRAI</a:t>
            </a:r>
          </a:p>
        </p:txBody>
      </p:sp>
      <p:sp>
        <p:nvSpPr>
          <p:cNvPr id="5" name="Slide Number Placeholder 4">
            <a:extLst>
              <a:ext uri="{FF2B5EF4-FFF2-40B4-BE49-F238E27FC236}">
                <a16:creationId xmlns:a16="http://schemas.microsoft.com/office/drawing/2014/main" id="{5F63B1E0-437F-F340-B50E-3C0B19A66E5E}"/>
              </a:ext>
            </a:extLst>
          </p:cNvPr>
          <p:cNvSpPr>
            <a:spLocks noGrp="1"/>
          </p:cNvSpPr>
          <p:nvPr>
            <p:ph type="sldNum" sz="quarter" idx="4"/>
          </p:nvPr>
        </p:nvSpPr>
        <p:spPr/>
        <p:txBody>
          <a:bodyPr/>
          <a:lstStyle/>
          <a:p>
            <a:fld id="{67C9959E-8E6B-B04C-9955-EA096F41CA7A}" type="slidenum">
              <a:rPr lang="en-GB" smtClean="0"/>
              <a:t>55</a:t>
            </a:fld>
            <a:endParaRPr lang="en-GB" dirty="0"/>
          </a:p>
        </p:txBody>
      </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7B2DA64F-C9CF-3D42-8027-456922870DEC}"/>
                  </a:ext>
                </a:extLst>
              </p:cNvPr>
              <p:cNvSpPr/>
              <p:nvPr/>
            </p:nvSpPr>
            <p:spPr>
              <a:xfrm>
                <a:off x="8174076" y="904868"/>
                <a:ext cx="3657599" cy="2308324"/>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en-GB" dirty="0"/>
                  <a:t>Follows from semantics of tree: </a:t>
                </a:r>
              </a:p>
              <a:p>
                <a:pPr marL="285750" indent="-285750">
                  <a:buFont typeface="Arial" panose="020B0604020202020204" pitchFamily="34" charset="0"/>
                  <a:buChar char="•"/>
                </a:pPr>
                <a:r>
                  <a:rPr lang="en-GB" dirty="0"/>
                  <a:t>Variable </a:t>
                </a:r>
                <a14:m>
                  <m:oMath xmlns:m="http://schemas.openxmlformats.org/officeDocument/2006/math">
                    <m:r>
                      <a:rPr lang="en-GB" i="1" dirty="0">
                        <a:latin typeface="Cambria Math" panose="02040503050406030204" pitchFamily="18" charset="0"/>
                      </a:rPr>
                      <m:t>𝑋</m:t>
                    </m:r>
                  </m:oMath>
                </a14:m>
                <a:r>
                  <a:rPr lang="en-GB" dirty="0"/>
                  <a:t> introduced in a node is existentially quantified within the conjunction of that node</a:t>
                </a:r>
              </a:p>
              <a:p>
                <a:pPr marL="285750" indent="-285750">
                  <a:buFont typeface="Arial" panose="020B0604020202020204" pitchFamily="34" charset="0"/>
                  <a:buChar char="•"/>
                </a:pPr>
                <a:r>
                  <a:rPr lang="en-GB" dirty="0"/>
                  <a:t>Right subtree only relevant if conjunction fails (“there is no such </a:t>
                </a:r>
                <a14:m>
                  <m:oMath xmlns:m="http://schemas.openxmlformats.org/officeDocument/2006/math">
                    <m:r>
                      <a:rPr lang="en-GB" i="1" dirty="0">
                        <a:latin typeface="Cambria Math" panose="02040503050406030204" pitchFamily="18" charset="0"/>
                      </a:rPr>
                      <m:t>𝑋</m:t>
                    </m:r>
                  </m:oMath>
                </a14:m>
                <a:r>
                  <a:rPr lang="en-GB" dirty="0"/>
                  <a:t>”), in which case further reference to </a:t>
                </a:r>
                <a14:m>
                  <m:oMath xmlns:m="http://schemas.openxmlformats.org/officeDocument/2006/math">
                    <m:r>
                      <a:rPr lang="en-GB" i="1" dirty="0">
                        <a:latin typeface="Cambria Math" panose="02040503050406030204" pitchFamily="18" charset="0"/>
                      </a:rPr>
                      <m:t>𝑋</m:t>
                    </m:r>
                  </m:oMath>
                </a14:m>
                <a:r>
                  <a:rPr lang="en-GB" dirty="0"/>
                  <a:t> is meaningless</a:t>
                </a:r>
              </a:p>
            </p:txBody>
          </p:sp>
        </mc:Choice>
        <mc:Fallback xmlns="">
          <p:sp>
            <p:nvSpPr>
              <p:cNvPr id="8" name="Rectangle 7">
                <a:extLst>
                  <a:ext uri="{FF2B5EF4-FFF2-40B4-BE49-F238E27FC236}">
                    <a16:creationId xmlns:a16="http://schemas.microsoft.com/office/drawing/2014/main" id="{7B2DA64F-C9CF-3D42-8027-456922870DEC}"/>
                  </a:ext>
                </a:extLst>
              </p:cNvPr>
              <p:cNvSpPr>
                <a:spLocks noRot="1" noChangeAspect="1" noMove="1" noResize="1" noEditPoints="1" noAdjustHandles="1" noChangeArrowheads="1" noChangeShapeType="1" noTextEdit="1"/>
              </p:cNvSpPr>
              <p:nvPr/>
            </p:nvSpPr>
            <p:spPr>
              <a:xfrm>
                <a:off x="8174076" y="904868"/>
                <a:ext cx="3657599" cy="2308324"/>
              </a:xfrm>
              <a:prstGeom prst="rect">
                <a:avLst/>
              </a:prstGeom>
              <a:blipFill>
                <a:blip r:embed="rId3"/>
                <a:stretch>
                  <a:fillRect/>
                </a:stretch>
              </a:blipFill>
            </p:spPr>
            <p:txBody>
              <a:bodyPr/>
              <a:lstStyle/>
              <a:p>
                <a:r>
                  <a:rPr lang="en-GB">
                    <a:noFill/>
                  </a:rPr>
                  <a:t> </a:t>
                </a:r>
              </a:p>
            </p:txBody>
          </p:sp>
        </mc:Fallback>
      </mc:AlternateContent>
      <p:cxnSp>
        <p:nvCxnSpPr>
          <p:cNvPr id="10" name="Straight Arrow Connector 9">
            <a:extLst>
              <a:ext uri="{FF2B5EF4-FFF2-40B4-BE49-F238E27FC236}">
                <a16:creationId xmlns:a16="http://schemas.microsoft.com/office/drawing/2014/main" id="{8D454675-105D-0C45-B08C-361D73825A56}"/>
              </a:ext>
            </a:extLst>
          </p:cNvPr>
          <p:cNvCxnSpPr>
            <a:cxnSpLocks/>
            <a:stCxn id="8" idx="2"/>
            <a:endCxn id="60" idx="1"/>
          </p:cNvCxnSpPr>
          <p:nvPr/>
        </p:nvCxnSpPr>
        <p:spPr>
          <a:xfrm flipH="1">
            <a:off x="7452566" y="3213192"/>
            <a:ext cx="2550310" cy="408564"/>
          </a:xfrm>
          <a:prstGeom prst="straightConnector1">
            <a:avLst/>
          </a:prstGeom>
          <a:ln w="28575">
            <a:solidFill>
              <a:schemeClr val="accent1"/>
            </a:solidFill>
            <a:tailEnd type="none"/>
          </a:ln>
        </p:spPr>
        <p:style>
          <a:lnRef idx="1">
            <a:schemeClr val="accent1"/>
          </a:lnRef>
          <a:fillRef idx="0">
            <a:schemeClr val="accent1"/>
          </a:fillRef>
          <a:effectRef idx="0">
            <a:schemeClr val="accent1"/>
          </a:effectRef>
          <a:fontRef idx="minor">
            <a:schemeClr val="tx1"/>
          </a:fontRef>
        </p:style>
      </p:cxnSp>
      <p:sp>
        <p:nvSpPr>
          <p:cNvPr id="60" name="Right Brace 59">
            <a:extLst>
              <a:ext uri="{FF2B5EF4-FFF2-40B4-BE49-F238E27FC236}">
                <a16:creationId xmlns:a16="http://schemas.microsoft.com/office/drawing/2014/main" id="{A053E381-0BE5-F545-A7DE-B78E677938B2}"/>
              </a:ext>
            </a:extLst>
          </p:cNvPr>
          <p:cNvSpPr/>
          <p:nvPr/>
        </p:nvSpPr>
        <p:spPr>
          <a:xfrm>
            <a:off x="7215801" y="3230828"/>
            <a:ext cx="236765" cy="781855"/>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5" name="TextBox 64">
            <a:extLst>
              <a:ext uri="{FF2B5EF4-FFF2-40B4-BE49-F238E27FC236}">
                <a16:creationId xmlns:a16="http://schemas.microsoft.com/office/drawing/2014/main" id="{4DA24BB7-34DF-F846-B058-CF165A4D0BD8}"/>
              </a:ext>
            </a:extLst>
          </p:cNvPr>
          <p:cNvSpPr txBox="1"/>
          <p:nvPr/>
        </p:nvSpPr>
        <p:spPr>
          <a:xfrm>
            <a:off x="2807992" y="6318859"/>
            <a:ext cx="6575316" cy="246221"/>
          </a:xfrm>
          <a:prstGeom prst="rect">
            <a:avLst/>
          </a:prstGeom>
          <a:noFill/>
        </p:spPr>
        <p:txBody>
          <a:bodyPr wrap="square" rtlCol="0">
            <a:spAutoFit/>
          </a:bodyPr>
          <a:lstStyle/>
          <a:p>
            <a:r>
              <a:rPr lang="en-GB" sz="1000" dirty="0">
                <a:solidFill>
                  <a:schemeClr val="tx1">
                    <a:lumMod val="60000"/>
                    <a:lumOff val="40000"/>
                  </a:schemeClr>
                </a:solidFill>
              </a:rPr>
              <a:t>Hendrik </a:t>
            </a:r>
            <a:r>
              <a:rPr lang="en-GB" sz="1000" dirty="0" err="1">
                <a:solidFill>
                  <a:schemeClr val="tx1">
                    <a:lumMod val="60000"/>
                    <a:lumOff val="40000"/>
                  </a:schemeClr>
                </a:solidFill>
              </a:rPr>
              <a:t>Blockeel</a:t>
            </a:r>
            <a:r>
              <a:rPr lang="en-GB" sz="1000" dirty="0">
                <a:solidFill>
                  <a:schemeClr val="tx1">
                    <a:lumMod val="60000"/>
                    <a:lumOff val="40000"/>
                  </a:schemeClr>
                </a:solidFill>
              </a:rPr>
              <a:t> and Luc De </a:t>
            </a:r>
            <a:r>
              <a:rPr lang="en-GB" sz="1000" dirty="0" err="1">
                <a:solidFill>
                  <a:schemeClr val="tx1">
                    <a:lumMod val="60000"/>
                    <a:lumOff val="40000"/>
                  </a:schemeClr>
                </a:solidFill>
              </a:rPr>
              <a:t>Raedt</a:t>
            </a:r>
            <a:r>
              <a:rPr lang="en-GB" sz="1000" dirty="0">
                <a:solidFill>
                  <a:schemeClr val="tx1">
                    <a:lumMod val="60000"/>
                    <a:lumOff val="40000"/>
                  </a:schemeClr>
                </a:solidFill>
              </a:rPr>
              <a:t>: Top-down Induction of First-order Logical Decision Trees. In </a:t>
            </a:r>
            <a:r>
              <a:rPr lang="en-GB" sz="1000" i="1" dirty="0">
                <a:solidFill>
                  <a:schemeClr val="tx1">
                    <a:lumMod val="60000"/>
                    <a:lumOff val="40000"/>
                  </a:schemeClr>
                </a:solidFill>
              </a:rPr>
              <a:t>Artificial Intelligence</a:t>
            </a:r>
            <a:r>
              <a:rPr lang="en-GB" sz="1000" dirty="0">
                <a:solidFill>
                  <a:schemeClr val="tx1">
                    <a:lumMod val="60000"/>
                    <a:lumOff val="40000"/>
                  </a:schemeClr>
                </a:solidFill>
              </a:rPr>
              <a:t>, 1998.</a:t>
            </a:r>
          </a:p>
        </p:txBody>
      </p:sp>
      <mc:AlternateContent xmlns:mc="http://schemas.openxmlformats.org/markup-compatibility/2006" xmlns:a14="http://schemas.microsoft.com/office/drawing/2010/main">
        <mc:Choice Requires="a14">
          <p:sp>
            <p:nvSpPr>
              <p:cNvPr id="13" name="Oval 12">
                <a:extLst>
                  <a:ext uri="{FF2B5EF4-FFF2-40B4-BE49-F238E27FC236}">
                    <a16:creationId xmlns:a16="http://schemas.microsoft.com/office/drawing/2014/main" id="{1B9241DD-7154-5446-8F6A-8B1FA0F8F0A7}"/>
                  </a:ext>
                </a:extLst>
              </p:cNvPr>
              <p:cNvSpPr/>
              <p:nvPr/>
            </p:nvSpPr>
            <p:spPr>
              <a:xfrm>
                <a:off x="9214568" y="3342696"/>
                <a:ext cx="2041072" cy="45720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de-DE" i="1">
                          <a:solidFill>
                            <a:schemeClr val="tx1"/>
                          </a:solidFill>
                          <a:latin typeface="Cambria Math" panose="02040503050406030204" pitchFamily="18" charset="0"/>
                        </a:rPr>
                        <m:t>𝐺𝑟𝑎𝑛𝑑𝑓𝑎𝑡h𝑒𝑟</m:t>
                      </m:r>
                      <m:d>
                        <m:dPr>
                          <m:ctrlPr>
                            <a:rPr lang="de-DE" i="1">
                              <a:solidFill>
                                <a:schemeClr val="tx1"/>
                              </a:solidFill>
                              <a:latin typeface="Cambria Math" panose="02040503050406030204" pitchFamily="18" charset="0"/>
                            </a:rPr>
                          </m:ctrlPr>
                        </m:dPr>
                        <m:e>
                          <m:r>
                            <a:rPr lang="de-DE" i="1">
                              <a:solidFill>
                                <a:schemeClr val="tx1"/>
                              </a:solidFill>
                              <a:latin typeface="Cambria Math" panose="02040503050406030204" pitchFamily="18" charset="0"/>
                            </a:rPr>
                            <m:t>𝑥</m:t>
                          </m:r>
                          <m:r>
                            <a:rPr lang="de-DE" i="1">
                              <a:solidFill>
                                <a:schemeClr val="tx1"/>
                              </a:solidFill>
                              <a:latin typeface="Cambria Math" panose="02040503050406030204" pitchFamily="18" charset="0"/>
                            </a:rPr>
                            <m:t>,</m:t>
                          </m:r>
                          <m:r>
                            <a:rPr lang="de-DE" i="1">
                              <a:solidFill>
                                <a:schemeClr val="tx1"/>
                              </a:solidFill>
                              <a:latin typeface="Cambria Math" panose="02040503050406030204" pitchFamily="18" charset="0"/>
                            </a:rPr>
                            <m:t>𝑦</m:t>
                          </m:r>
                        </m:e>
                      </m:d>
                    </m:oMath>
                  </m:oMathPara>
                </a14:m>
                <a:endParaRPr lang="en-GB" dirty="0">
                  <a:solidFill>
                    <a:schemeClr val="tx1"/>
                  </a:solidFill>
                </a:endParaRPr>
              </a:p>
            </p:txBody>
          </p:sp>
        </mc:Choice>
        <mc:Fallback xmlns="">
          <p:sp>
            <p:nvSpPr>
              <p:cNvPr id="13" name="Oval 12">
                <a:extLst>
                  <a:ext uri="{FF2B5EF4-FFF2-40B4-BE49-F238E27FC236}">
                    <a16:creationId xmlns:a16="http://schemas.microsoft.com/office/drawing/2014/main" id="{1B9241DD-7154-5446-8F6A-8B1FA0F8F0A7}"/>
                  </a:ext>
                </a:extLst>
              </p:cNvPr>
              <p:cNvSpPr>
                <a:spLocks noRot="1" noChangeAspect="1" noMove="1" noResize="1" noEditPoints="1" noAdjustHandles="1" noChangeArrowheads="1" noChangeShapeType="1" noTextEdit="1"/>
              </p:cNvSpPr>
              <p:nvPr/>
            </p:nvSpPr>
            <p:spPr>
              <a:xfrm>
                <a:off x="9214568" y="3342696"/>
                <a:ext cx="2041072" cy="457200"/>
              </a:xfrm>
              <a:prstGeom prst="ellipse">
                <a:avLst/>
              </a:prstGeom>
              <a:blipFill>
                <a:blip r:embed="rId4"/>
                <a:stretch>
                  <a:fillRect l="-1840"/>
                </a:stretch>
              </a:blipFill>
              <a:ln w="19050">
                <a:solidFill>
                  <a:schemeClr val="tx1"/>
                </a:solidFill>
              </a:ln>
            </p:spPr>
            <p:txBody>
              <a:bodyPr/>
              <a:lstStyle/>
              <a:p>
                <a:r>
                  <a:rPr lang="en-GB">
                    <a:noFill/>
                  </a:rPr>
                  <a:t> </a:t>
                </a:r>
              </a:p>
            </p:txBody>
          </p:sp>
        </mc:Fallback>
      </mc:AlternateContent>
      <p:cxnSp>
        <p:nvCxnSpPr>
          <p:cNvPr id="15" name="Straight Arrow Connector 14">
            <a:extLst>
              <a:ext uri="{FF2B5EF4-FFF2-40B4-BE49-F238E27FC236}">
                <a16:creationId xmlns:a16="http://schemas.microsoft.com/office/drawing/2014/main" id="{D6E20E63-76BF-C042-841E-7BFCC7608F6E}"/>
              </a:ext>
            </a:extLst>
          </p:cNvPr>
          <p:cNvCxnSpPr>
            <a:cxnSpLocks/>
            <a:stCxn id="13" idx="4"/>
            <a:endCxn id="16" idx="0"/>
          </p:cNvCxnSpPr>
          <p:nvPr/>
        </p:nvCxnSpPr>
        <p:spPr>
          <a:xfrm>
            <a:off x="10235104" y="3799897"/>
            <a:ext cx="0" cy="30688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Oval 15">
                <a:extLst>
                  <a:ext uri="{FF2B5EF4-FFF2-40B4-BE49-F238E27FC236}">
                    <a16:creationId xmlns:a16="http://schemas.microsoft.com/office/drawing/2014/main" id="{9D339F40-6E78-5942-AD1F-13DCDC1634A5}"/>
                  </a:ext>
                </a:extLst>
              </p:cNvPr>
              <p:cNvSpPr/>
              <p:nvPr/>
            </p:nvSpPr>
            <p:spPr>
              <a:xfrm>
                <a:off x="9214568" y="4106785"/>
                <a:ext cx="2041072" cy="45720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de-DE" i="1">
                          <a:solidFill>
                            <a:schemeClr val="tx1"/>
                          </a:solidFill>
                          <a:latin typeface="Cambria Math" panose="02040503050406030204" pitchFamily="18" charset="0"/>
                        </a:rPr>
                        <m:t>𝐹𝑎𝑡h𝑒𝑟</m:t>
                      </m:r>
                      <m:d>
                        <m:dPr>
                          <m:ctrlPr>
                            <a:rPr lang="de-DE" i="1">
                              <a:solidFill>
                                <a:schemeClr val="tx1"/>
                              </a:solidFill>
                              <a:latin typeface="Cambria Math" panose="02040503050406030204" pitchFamily="18" charset="0"/>
                            </a:rPr>
                          </m:ctrlPr>
                        </m:dPr>
                        <m:e>
                          <m:r>
                            <a:rPr lang="de-DE" i="1">
                              <a:solidFill>
                                <a:schemeClr val="tx1"/>
                              </a:solidFill>
                              <a:latin typeface="Cambria Math" panose="02040503050406030204" pitchFamily="18" charset="0"/>
                            </a:rPr>
                            <m:t>𝑥</m:t>
                          </m:r>
                          <m:r>
                            <a:rPr lang="de-DE" i="1">
                              <a:solidFill>
                                <a:schemeClr val="tx1"/>
                              </a:solidFill>
                              <a:latin typeface="Cambria Math" panose="02040503050406030204" pitchFamily="18" charset="0"/>
                            </a:rPr>
                            <m:t>,</m:t>
                          </m:r>
                          <m:r>
                            <a:rPr lang="de-DE" i="1">
                              <a:solidFill>
                                <a:schemeClr val="tx1"/>
                              </a:solidFill>
                              <a:latin typeface="Cambria Math" panose="02040503050406030204" pitchFamily="18" charset="0"/>
                            </a:rPr>
                            <m:t>𝑧</m:t>
                          </m:r>
                        </m:e>
                      </m:d>
                    </m:oMath>
                  </m:oMathPara>
                </a14:m>
                <a:endParaRPr lang="en-GB" dirty="0">
                  <a:solidFill>
                    <a:schemeClr val="tx1"/>
                  </a:solidFill>
                </a:endParaRPr>
              </a:p>
            </p:txBody>
          </p:sp>
        </mc:Choice>
        <mc:Fallback xmlns="">
          <p:sp>
            <p:nvSpPr>
              <p:cNvPr id="16" name="Oval 15">
                <a:extLst>
                  <a:ext uri="{FF2B5EF4-FFF2-40B4-BE49-F238E27FC236}">
                    <a16:creationId xmlns:a16="http://schemas.microsoft.com/office/drawing/2014/main" id="{9D339F40-6E78-5942-AD1F-13DCDC1634A5}"/>
                  </a:ext>
                </a:extLst>
              </p:cNvPr>
              <p:cNvSpPr>
                <a:spLocks noRot="1" noChangeAspect="1" noMove="1" noResize="1" noEditPoints="1" noAdjustHandles="1" noChangeArrowheads="1" noChangeShapeType="1" noTextEdit="1"/>
              </p:cNvSpPr>
              <p:nvPr/>
            </p:nvSpPr>
            <p:spPr>
              <a:xfrm>
                <a:off x="9214568" y="4106785"/>
                <a:ext cx="2041072" cy="457200"/>
              </a:xfrm>
              <a:prstGeom prst="ellipse">
                <a:avLst/>
              </a:prstGeom>
              <a:blipFill>
                <a:blip r:embed="rId5"/>
                <a:stretch>
                  <a:fillRect/>
                </a:stretch>
              </a:blipFill>
              <a:ln w="19050">
                <a:solidFill>
                  <a:schemeClr val="tx1"/>
                </a:solidFill>
              </a:ln>
            </p:spPr>
            <p:txBody>
              <a:bodyPr/>
              <a:lstStyle/>
              <a:p>
                <a:r>
                  <a:rPr lang="en-GB">
                    <a:noFill/>
                  </a:rPr>
                  <a:t> </a:t>
                </a:r>
              </a:p>
            </p:txBody>
          </p:sp>
        </mc:Fallback>
      </mc:AlternateContent>
      <p:cxnSp>
        <p:nvCxnSpPr>
          <p:cNvPr id="19" name="Straight Arrow Connector 18">
            <a:extLst>
              <a:ext uri="{FF2B5EF4-FFF2-40B4-BE49-F238E27FC236}">
                <a16:creationId xmlns:a16="http://schemas.microsoft.com/office/drawing/2014/main" id="{99FF109A-B511-8940-8BA7-DBA7AB45AF63}"/>
              </a:ext>
            </a:extLst>
          </p:cNvPr>
          <p:cNvCxnSpPr>
            <a:cxnSpLocks/>
            <a:stCxn id="16" idx="5"/>
            <a:endCxn id="26" idx="0"/>
          </p:cNvCxnSpPr>
          <p:nvPr/>
        </p:nvCxnSpPr>
        <p:spPr>
          <a:xfrm>
            <a:off x="10956732" y="4497030"/>
            <a:ext cx="298908" cy="37384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BEF9F27E-ADF4-3E46-921F-35BBA9C02546}"/>
              </a:ext>
            </a:extLst>
          </p:cNvPr>
          <p:cNvCxnSpPr>
            <a:cxnSpLocks/>
            <a:stCxn id="16" idx="3"/>
            <a:endCxn id="28" idx="0"/>
          </p:cNvCxnSpPr>
          <p:nvPr/>
        </p:nvCxnSpPr>
        <p:spPr>
          <a:xfrm flipH="1">
            <a:off x="9205906" y="4497030"/>
            <a:ext cx="307570" cy="32701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94AE720E-1ADC-FB42-8346-377FB6824351}"/>
                  </a:ext>
                </a:extLst>
              </p:cNvPr>
              <p:cNvSpPr txBox="1"/>
              <p:nvPr/>
            </p:nvSpPr>
            <p:spPr>
              <a:xfrm>
                <a:off x="10861013" y="4870874"/>
                <a:ext cx="789255" cy="369332"/>
              </a:xfrm>
              <a:prstGeom prst="rect">
                <a:avLst/>
              </a:prstGeom>
              <a:noFill/>
              <a:ln w="19050">
                <a:solidFill>
                  <a:schemeClr val="tx1"/>
                </a:solid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dirty="0">
                          <a:latin typeface="Cambria Math" panose="02040503050406030204" pitchFamily="18" charset="0"/>
                        </a:rPr>
                        <m:t>𝑓𝑎𝑙𝑠𝑒</m:t>
                      </m:r>
                    </m:oMath>
                  </m:oMathPara>
                </a14:m>
                <a:endParaRPr lang="en-GB" dirty="0"/>
              </a:p>
            </p:txBody>
          </p:sp>
        </mc:Choice>
        <mc:Fallback xmlns="">
          <p:sp>
            <p:nvSpPr>
              <p:cNvPr id="26" name="TextBox 25">
                <a:extLst>
                  <a:ext uri="{FF2B5EF4-FFF2-40B4-BE49-F238E27FC236}">
                    <a16:creationId xmlns:a16="http://schemas.microsoft.com/office/drawing/2014/main" id="{94AE720E-1ADC-FB42-8346-377FB6824351}"/>
                  </a:ext>
                </a:extLst>
              </p:cNvPr>
              <p:cNvSpPr txBox="1">
                <a:spLocks noRot="1" noChangeAspect="1" noMove="1" noResize="1" noEditPoints="1" noAdjustHandles="1" noChangeArrowheads="1" noChangeShapeType="1" noTextEdit="1"/>
              </p:cNvSpPr>
              <p:nvPr/>
            </p:nvSpPr>
            <p:spPr>
              <a:xfrm>
                <a:off x="10861013" y="4870874"/>
                <a:ext cx="789255" cy="369332"/>
              </a:xfrm>
              <a:prstGeom prst="rect">
                <a:avLst/>
              </a:prstGeom>
              <a:blipFill>
                <a:blip r:embed="rId6"/>
                <a:stretch>
                  <a:fillRect b="-6250"/>
                </a:stretch>
              </a:blipFill>
              <a:ln w="1905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8" name="Oval 27">
                <a:extLst>
                  <a:ext uri="{FF2B5EF4-FFF2-40B4-BE49-F238E27FC236}">
                    <a16:creationId xmlns:a16="http://schemas.microsoft.com/office/drawing/2014/main" id="{116E4D94-8453-EA45-8A23-BD89174E3405}"/>
                  </a:ext>
                </a:extLst>
              </p:cNvPr>
              <p:cNvSpPr/>
              <p:nvPr/>
            </p:nvSpPr>
            <p:spPr>
              <a:xfrm>
                <a:off x="8185370" y="4824044"/>
                <a:ext cx="2041072" cy="45720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de-DE" i="1">
                          <a:solidFill>
                            <a:schemeClr val="tx1"/>
                          </a:solidFill>
                          <a:latin typeface="Cambria Math" panose="02040503050406030204" pitchFamily="18" charset="0"/>
                        </a:rPr>
                        <m:t>𝑃𝑎𝑟𝑒𝑛𝑡</m:t>
                      </m:r>
                      <m:d>
                        <m:dPr>
                          <m:ctrlPr>
                            <a:rPr lang="de-DE" i="1">
                              <a:solidFill>
                                <a:schemeClr val="tx1"/>
                              </a:solidFill>
                              <a:latin typeface="Cambria Math" panose="02040503050406030204" pitchFamily="18" charset="0"/>
                            </a:rPr>
                          </m:ctrlPr>
                        </m:dPr>
                        <m:e>
                          <m:r>
                            <a:rPr lang="de-DE" i="1">
                              <a:solidFill>
                                <a:schemeClr val="tx1"/>
                              </a:solidFill>
                              <a:latin typeface="Cambria Math" panose="02040503050406030204" pitchFamily="18" charset="0"/>
                            </a:rPr>
                            <m:t>𝑧</m:t>
                          </m:r>
                          <m:r>
                            <a:rPr lang="de-DE" i="1">
                              <a:solidFill>
                                <a:schemeClr val="tx1"/>
                              </a:solidFill>
                              <a:latin typeface="Cambria Math" panose="02040503050406030204" pitchFamily="18" charset="0"/>
                            </a:rPr>
                            <m:t>,</m:t>
                          </m:r>
                          <m:r>
                            <a:rPr lang="de-DE" i="1">
                              <a:solidFill>
                                <a:schemeClr val="tx1"/>
                              </a:solidFill>
                              <a:latin typeface="Cambria Math" panose="02040503050406030204" pitchFamily="18" charset="0"/>
                            </a:rPr>
                            <m:t>𝑦</m:t>
                          </m:r>
                        </m:e>
                      </m:d>
                    </m:oMath>
                  </m:oMathPara>
                </a14:m>
                <a:endParaRPr lang="en-GB" dirty="0">
                  <a:solidFill>
                    <a:schemeClr val="tx1"/>
                  </a:solidFill>
                </a:endParaRPr>
              </a:p>
            </p:txBody>
          </p:sp>
        </mc:Choice>
        <mc:Fallback xmlns="">
          <p:sp>
            <p:nvSpPr>
              <p:cNvPr id="28" name="Oval 27">
                <a:extLst>
                  <a:ext uri="{FF2B5EF4-FFF2-40B4-BE49-F238E27FC236}">
                    <a16:creationId xmlns:a16="http://schemas.microsoft.com/office/drawing/2014/main" id="{116E4D94-8453-EA45-8A23-BD89174E3405}"/>
                  </a:ext>
                </a:extLst>
              </p:cNvPr>
              <p:cNvSpPr>
                <a:spLocks noRot="1" noChangeAspect="1" noMove="1" noResize="1" noEditPoints="1" noAdjustHandles="1" noChangeArrowheads="1" noChangeShapeType="1" noTextEdit="1"/>
              </p:cNvSpPr>
              <p:nvPr/>
            </p:nvSpPr>
            <p:spPr>
              <a:xfrm>
                <a:off x="8185370" y="4824044"/>
                <a:ext cx="2041072" cy="457200"/>
              </a:xfrm>
              <a:prstGeom prst="ellipse">
                <a:avLst/>
              </a:prstGeom>
              <a:blipFill>
                <a:blip r:embed="rId7"/>
                <a:stretch>
                  <a:fillRect/>
                </a:stretch>
              </a:blipFill>
              <a:ln w="19050">
                <a:solidFill>
                  <a:schemeClr val="tx1"/>
                </a:solidFill>
              </a:ln>
            </p:spPr>
            <p:txBody>
              <a:bodyPr/>
              <a:lstStyle/>
              <a:p>
                <a:r>
                  <a:rPr lang="en-GB">
                    <a:noFill/>
                  </a:rPr>
                  <a:t> </a:t>
                </a:r>
              </a:p>
            </p:txBody>
          </p:sp>
        </mc:Fallback>
      </mc:AlternateContent>
      <p:cxnSp>
        <p:nvCxnSpPr>
          <p:cNvPr id="34" name="Straight Arrow Connector 33">
            <a:extLst>
              <a:ext uri="{FF2B5EF4-FFF2-40B4-BE49-F238E27FC236}">
                <a16:creationId xmlns:a16="http://schemas.microsoft.com/office/drawing/2014/main" id="{BEC7FB41-B852-164F-B507-93E326EB6977}"/>
              </a:ext>
            </a:extLst>
          </p:cNvPr>
          <p:cNvCxnSpPr>
            <a:cxnSpLocks/>
            <a:stCxn id="28" idx="5"/>
            <a:endCxn id="36" idx="0"/>
          </p:cNvCxnSpPr>
          <p:nvPr/>
        </p:nvCxnSpPr>
        <p:spPr>
          <a:xfrm>
            <a:off x="9927534" y="5214290"/>
            <a:ext cx="265544" cy="32585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45F229C0-8C84-0640-8906-866E5B747247}"/>
              </a:ext>
            </a:extLst>
          </p:cNvPr>
          <p:cNvCxnSpPr>
            <a:cxnSpLocks/>
            <a:stCxn id="28" idx="3"/>
            <a:endCxn id="40" idx="0"/>
          </p:cNvCxnSpPr>
          <p:nvPr/>
        </p:nvCxnSpPr>
        <p:spPr>
          <a:xfrm flipH="1">
            <a:off x="8185372" y="5214290"/>
            <a:ext cx="298907" cy="32585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FE0596C5-C984-0E40-9ACF-FC59A5B240F1}"/>
                  </a:ext>
                </a:extLst>
              </p:cNvPr>
              <p:cNvSpPr txBox="1"/>
              <p:nvPr/>
            </p:nvSpPr>
            <p:spPr>
              <a:xfrm>
                <a:off x="9798451" y="5540144"/>
                <a:ext cx="789255" cy="369332"/>
              </a:xfrm>
              <a:prstGeom prst="rect">
                <a:avLst/>
              </a:prstGeom>
              <a:noFill/>
              <a:ln w="19050">
                <a:solidFill>
                  <a:schemeClr val="tx1"/>
                </a:solid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dirty="0">
                          <a:latin typeface="Cambria Math" panose="02040503050406030204" pitchFamily="18" charset="0"/>
                        </a:rPr>
                        <m:t>𝑓𝑎𝑙𝑠𝑒</m:t>
                      </m:r>
                    </m:oMath>
                  </m:oMathPara>
                </a14:m>
                <a:endParaRPr lang="en-GB" dirty="0"/>
              </a:p>
            </p:txBody>
          </p:sp>
        </mc:Choice>
        <mc:Fallback xmlns="">
          <p:sp>
            <p:nvSpPr>
              <p:cNvPr id="36" name="TextBox 35">
                <a:extLst>
                  <a:ext uri="{FF2B5EF4-FFF2-40B4-BE49-F238E27FC236}">
                    <a16:creationId xmlns:a16="http://schemas.microsoft.com/office/drawing/2014/main" id="{FE0596C5-C984-0E40-9ACF-FC59A5B240F1}"/>
                  </a:ext>
                </a:extLst>
              </p:cNvPr>
              <p:cNvSpPr txBox="1">
                <a:spLocks noRot="1" noChangeAspect="1" noMove="1" noResize="1" noEditPoints="1" noAdjustHandles="1" noChangeArrowheads="1" noChangeShapeType="1" noTextEdit="1"/>
              </p:cNvSpPr>
              <p:nvPr/>
            </p:nvSpPr>
            <p:spPr>
              <a:xfrm>
                <a:off x="9798451" y="5540144"/>
                <a:ext cx="789255" cy="369332"/>
              </a:xfrm>
              <a:prstGeom prst="rect">
                <a:avLst/>
              </a:prstGeom>
              <a:blipFill>
                <a:blip r:embed="rId8"/>
                <a:stretch>
                  <a:fillRect b="-9375"/>
                </a:stretch>
              </a:blipFill>
              <a:ln w="1905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4DDE3289-42B5-4D4C-A422-FB53FF7C20D6}"/>
                  </a:ext>
                </a:extLst>
              </p:cNvPr>
              <p:cNvSpPr txBox="1"/>
              <p:nvPr/>
            </p:nvSpPr>
            <p:spPr>
              <a:xfrm>
                <a:off x="7840437" y="5540144"/>
                <a:ext cx="689869" cy="369332"/>
              </a:xfrm>
              <a:prstGeom prst="rect">
                <a:avLst/>
              </a:prstGeom>
              <a:noFill/>
              <a:ln w="19050">
                <a:solidFill>
                  <a:schemeClr val="tx1"/>
                </a:solid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de-DE" i="1" dirty="0">
                          <a:latin typeface="Cambria Math" panose="02040503050406030204" pitchFamily="18" charset="0"/>
                        </a:rPr>
                        <m:t>𝑡𝑟𝑢𝑒</m:t>
                      </m:r>
                    </m:oMath>
                  </m:oMathPara>
                </a14:m>
                <a:endParaRPr lang="en-GB" dirty="0"/>
              </a:p>
            </p:txBody>
          </p:sp>
        </mc:Choice>
        <mc:Fallback xmlns="">
          <p:sp>
            <p:nvSpPr>
              <p:cNvPr id="40" name="TextBox 39">
                <a:extLst>
                  <a:ext uri="{FF2B5EF4-FFF2-40B4-BE49-F238E27FC236}">
                    <a16:creationId xmlns:a16="http://schemas.microsoft.com/office/drawing/2014/main" id="{4DDE3289-42B5-4D4C-A422-FB53FF7C20D6}"/>
                  </a:ext>
                </a:extLst>
              </p:cNvPr>
              <p:cNvSpPr txBox="1">
                <a:spLocks noRot="1" noChangeAspect="1" noMove="1" noResize="1" noEditPoints="1" noAdjustHandles="1" noChangeArrowheads="1" noChangeShapeType="1" noTextEdit="1"/>
              </p:cNvSpPr>
              <p:nvPr/>
            </p:nvSpPr>
            <p:spPr>
              <a:xfrm>
                <a:off x="7840437" y="5540144"/>
                <a:ext cx="689869" cy="369332"/>
              </a:xfrm>
              <a:prstGeom prst="rect">
                <a:avLst/>
              </a:prstGeom>
              <a:blipFill>
                <a:blip r:embed="rId9"/>
                <a:stretch>
                  <a:fillRect/>
                </a:stretch>
              </a:blipFill>
              <a:ln w="1905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4F05DECB-6CD4-1F42-BC40-FAA42ADE6211}"/>
                  </a:ext>
                </a:extLst>
              </p:cNvPr>
              <p:cNvSpPr/>
              <p:nvPr/>
            </p:nvSpPr>
            <p:spPr>
              <a:xfrm>
                <a:off x="11026206" y="4458313"/>
                <a:ext cx="656718"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sz="1400" i="1" dirty="0">
                          <a:latin typeface="Cambria Math" panose="02040503050406030204" pitchFamily="18" charset="0"/>
                        </a:rPr>
                        <m:t>𝑓𝑎𝑙𝑠𝑒</m:t>
                      </m:r>
                    </m:oMath>
                  </m:oMathPara>
                </a14:m>
                <a:endParaRPr lang="en-GB" sz="1400" dirty="0"/>
              </a:p>
            </p:txBody>
          </p:sp>
        </mc:Choice>
        <mc:Fallback xmlns="">
          <p:sp>
            <p:nvSpPr>
              <p:cNvPr id="2" name="Rectangle 1">
                <a:extLst>
                  <a:ext uri="{FF2B5EF4-FFF2-40B4-BE49-F238E27FC236}">
                    <a16:creationId xmlns:a16="http://schemas.microsoft.com/office/drawing/2014/main" id="{4F05DECB-6CD4-1F42-BC40-FAA42ADE6211}"/>
                  </a:ext>
                </a:extLst>
              </p:cNvPr>
              <p:cNvSpPr>
                <a:spLocks noRot="1" noChangeAspect="1" noMove="1" noResize="1" noEditPoints="1" noAdjustHandles="1" noChangeArrowheads="1" noChangeShapeType="1" noTextEdit="1"/>
              </p:cNvSpPr>
              <p:nvPr/>
            </p:nvSpPr>
            <p:spPr>
              <a:xfrm>
                <a:off x="11026206" y="4458313"/>
                <a:ext cx="656718" cy="307777"/>
              </a:xfrm>
              <a:prstGeom prst="rect">
                <a:avLst/>
              </a:prstGeom>
              <a:blipFill>
                <a:blip r:embed="rId10"/>
                <a:stretch>
                  <a:fillRect b="-8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3" name="Rectangle 22">
                <a:extLst>
                  <a:ext uri="{FF2B5EF4-FFF2-40B4-BE49-F238E27FC236}">
                    <a16:creationId xmlns:a16="http://schemas.microsoft.com/office/drawing/2014/main" id="{08753A77-7F11-3B41-B17F-078C78AF09C3}"/>
                  </a:ext>
                </a:extLst>
              </p:cNvPr>
              <p:cNvSpPr/>
              <p:nvPr/>
            </p:nvSpPr>
            <p:spPr>
              <a:xfrm>
                <a:off x="9993803" y="5172089"/>
                <a:ext cx="656718"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sz="1400" i="1" dirty="0">
                          <a:latin typeface="Cambria Math" panose="02040503050406030204" pitchFamily="18" charset="0"/>
                        </a:rPr>
                        <m:t>𝑓𝑎𝑙𝑠𝑒</m:t>
                      </m:r>
                    </m:oMath>
                  </m:oMathPara>
                </a14:m>
                <a:endParaRPr lang="en-GB" sz="1400" dirty="0"/>
              </a:p>
            </p:txBody>
          </p:sp>
        </mc:Choice>
        <mc:Fallback xmlns="">
          <p:sp>
            <p:nvSpPr>
              <p:cNvPr id="23" name="Rectangle 22">
                <a:extLst>
                  <a:ext uri="{FF2B5EF4-FFF2-40B4-BE49-F238E27FC236}">
                    <a16:creationId xmlns:a16="http://schemas.microsoft.com/office/drawing/2014/main" id="{08753A77-7F11-3B41-B17F-078C78AF09C3}"/>
                  </a:ext>
                </a:extLst>
              </p:cNvPr>
              <p:cNvSpPr>
                <a:spLocks noRot="1" noChangeAspect="1" noMove="1" noResize="1" noEditPoints="1" noAdjustHandles="1" noChangeArrowheads="1" noChangeShapeType="1" noTextEdit="1"/>
              </p:cNvSpPr>
              <p:nvPr/>
            </p:nvSpPr>
            <p:spPr>
              <a:xfrm>
                <a:off x="9993803" y="5172089"/>
                <a:ext cx="656718" cy="307777"/>
              </a:xfrm>
              <a:prstGeom prst="rect">
                <a:avLst/>
              </a:prstGeom>
              <a:blipFill>
                <a:blip r:embed="rId11"/>
                <a:stretch>
                  <a:fillRect b="-8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 name="Rectangle 23">
                <a:extLst>
                  <a:ext uri="{FF2B5EF4-FFF2-40B4-BE49-F238E27FC236}">
                    <a16:creationId xmlns:a16="http://schemas.microsoft.com/office/drawing/2014/main" id="{58F0B5D6-958B-5846-881E-3F3FB9D978F9}"/>
                  </a:ext>
                </a:extLst>
              </p:cNvPr>
              <p:cNvSpPr/>
              <p:nvPr/>
            </p:nvSpPr>
            <p:spPr>
              <a:xfrm>
                <a:off x="8862266" y="4458312"/>
                <a:ext cx="576568"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altLang="ja-JP" sz="1400" i="1" dirty="0">
                          <a:latin typeface="Cambria Math" panose="02040503050406030204" pitchFamily="18" charset="0"/>
                        </a:rPr>
                        <m:t>𝑡𝑟𝑢𝑒</m:t>
                      </m:r>
                    </m:oMath>
                  </m:oMathPara>
                </a14:m>
                <a:endParaRPr lang="en-GB" sz="1400" dirty="0"/>
              </a:p>
            </p:txBody>
          </p:sp>
        </mc:Choice>
        <mc:Fallback xmlns="">
          <p:sp>
            <p:nvSpPr>
              <p:cNvPr id="24" name="Rectangle 23">
                <a:extLst>
                  <a:ext uri="{FF2B5EF4-FFF2-40B4-BE49-F238E27FC236}">
                    <a16:creationId xmlns:a16="http://schemas.microsoft.com/office/drawing/2014/main" id="{58F0B5D6-958B-5846-881E-3F3FB9D978F9}"/>
                  </a:ext>
                </a:extLst>
              </p:cNvPr>
              <p:cNvSpPr>
                <a:spLocks noRot="1" noChangeAspect="1" noMove="1" noResize="1" noEditPoints="1" noAdjustHandles="1" noChangeArrowheads="1" noChangeShapeType="1" noTextEdit="1"/>
              </p:cNvSpPr>
              <p:nvPr/>
            </p:nvSpPr>
            <p:spPr>
              <a:xfrm>
                <a:off x="8862266" y="4458312"/>
                <a:ext cx="576568" cy="307777"/>
              </a:xfrm>
              <a:prstGeom prst="rect">
                <a:avLst/>
              </a:prstGeom>
              <a:blipFill>
                <a:blip r:embed="rId1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5" name="Rectangle 24">
                <a:extLst>
                  <a:ext uri="{FF2B5EF4-FFF2-40B4-BE49-F238E27FC236}">
                    <a16:creationId xmlns:a16="http://schemas.microsoft.com/office/drawing/2014/main" id="{E2ED42F2-9734-5E49-A165-E95E7EE7D9E4}"/>
                  </a:ext>
                </a:extLst>
              </p:cNvPr>
              <p:cNvSpPr/>
              <p:nvPr/>
            </p:nvSpPr>
            <p:spPr>
              <a:xfrm>
                <a:off x="7838182" y="5174526"/>
                <a:ext cx="576568"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altLang="ja-JP" sz="1400" i="1" dirty="0">
                          <a:latin typeface="Cambria Math" panose="02040503050406030204" pitchFamily="18" charset="0"/>
                        </a:rPr>
                        <m:t>𝑡𝑟𝑢𝑒</m:t>
                      </m:r>
                    </m:oMath>
                  </m:oMathPara>
                </a14:m>
                <a:endParaRPr lang="en-GB" sz="1400" dirty="0"/>
              </a:p>
            </p:txBody>
          </p:sp>
        </mc:Choice>
        <mc:Fallback xmlns="">
          <p:sp>
            <p:nvSpPr>
              <p:cNvPr id="25" name="Rectangle 24">
                <a:extLst>
                  <a:ext uri="{FF2B5EF4-FFF2-40B4-BE49-F238E27FC236}">
                    <a16:creationId xmlns:a16="http://schemas.microsoft.com/office/drawing/2014/main" id="{E2ED42F2-9734-5E49-A165-E95E7EE7D9E4}"/>
                  </a:ext>
                </a:extLst>
              </p:cNvPr>
              <p:cNvSpPr>
                <a:spLocks noRot="1" noChangeAspect="1" noMove="1" noResize="1" noEditPoints="1" noAdjustHandles="1" noChangeArrowheads="1" noChangeShapeType="1" noTextEdit="1"/>
              </p:cNvSpPr>
              <p:nvPr/>
            </p:nvSpPr>
            <p:spPr>
              <a:xfrm>
                <a:off x="7838182" y="5174526"/>
                <a:ext cx="576568" cy="307777"/>
              </a:xfrm>
              <a:prstGeom prst="rect">
                <a:avLst/>
              </a:prstGeom>
              <a:blipFill>
                <a:blip r:embed="rId13"/>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3559894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5"/>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5"/>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0" grpId="0" animBg="1"/>
      <p:bldP spid="13" grpId="0" animBg="1"/>
      <p:bldP spid="16" grpId="0" animBg="1"/>
      <p:bldP spid="26" grpId="0" animBg="1"/>
      <p:bldP spid="28" grpId="0" animBg="1"/>
      <p:bldP spid="36" grpId="0" animBg="1"/>
      <p:bldP spid="40" grpId="0" animBg="1"/>
      <p:bldP spid="2" grpId="0"/>
      <p:bldP spid="23" grpId="0"/>
      <p:bldP spid="24" grpId="0"/>
      <p:bldP spid="2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F2554-5F18-7743-84D6-6D7CB519B2CC}"/>
              </a:ext>
            </a:extLst>
          </p:cNvPr>
          <p:cNvSpPr>
            <a:spLocks noGrp="1"/>
          </p:cNvSpPr>
          <p:nvPr>
            <p:ph type="title"/>
          </p:nvPr>
        </p:nvSpPr>
        <p:spPr/>
        <p:txBody>
          <a:bodyPr/>
          <a:lstStyle/>
          <a:p>
            <a:r>
              <a:rPr lang="en-GB" dirty="0"/>
              <a:t>First-order Logical Decision Trees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82113CE-300E-064C-9073-888E1689BA7C}"/>
                  </a:ext>
                </a:extLst>
              </p:cNvPr>
              <p:cNvSpPr>
                <a:spLocks noGrp="1"/>
              </p:cNvSpPr>
              <p:nvPr>
                <p:ph idx="1"/>
              </p:nvPr>
            </p:nvSpPr>
            <p:spPr/>
            <p:txBody>
              <a:bodyPr>
                <a:normAutofit/>
              </a:bodyPr>
              <a:lstStyle/>
              <a:p>
                <a:r>
                  <a:rPr lang="en-GB" dirty="0"/>
                  <a:t>Instead of learning a logic program, learn a </a:t>
                </a:r>
                <a:r>
                  <a:rPr lang="en-GB" dirty="0">
                    <a:solidFill>
                      <a:schemeClr val="accent1"/>
                    </a:solidFill>
                  </a:rPr>
                  <a:t>first-order logical decision tree, FOLDT</a:t>
                </a:r>
              </a:p>
              <a:p>
                <a:pPr lvl="1"/>
                <a:r>
                  <a:rPr lang="en-GB" dirty="0"/>
                  <a:t>Logical representation of a </a:t>
                </a:r>
                <a:r>
                  <a:rPr lang="en-GB" i="1" dirty="0"/>
                  <a:t>relational decision tree</a:t>
                </a:r>
              </a:p>
              <a:p>
                <a:pPr lvl="1"/>
                <a:r>
                  <a:rPr lang="en-GB" dirty="0"/>
                  <a:t>Input: examples, background knowledge, target concept (classes)</a:t>
                </a:r>
              </a:p>
              <a:p>
                <a:pPr lvl="2"/>
                <a14:m>
                  <m:oMath xmlns:m="http://schemas.openxmlformats.org/officeDocument/2006/math">
                    <m:r>
                      <a:rPr lang="en-GB" i="1" dirty="0" smtClean="0">
                        <a:latin typeface="Cambria Math" panose="02040503050406030204" pitchFamily="18" charset="0"/>
                      </a:rPr>
                      <m:t>𝑡𝑟𝑢𝑒</m:t>
                    </m:r>
                  </m:oMath>
                </a14:m>
                <a:r>
                  <a:rPr lang="en-GB" dirty="0"/>
                  <a:t> / </a:t>
                </a:r>
                <a14:m>
                  <m:oMath xmlns:m="http://schemas.openxmlformats.org/officeDocument/2006/math">
                    <m:r>
                      <a:rPr lang="en-GB" i="1" dirty="0" smtClean="0">
                        <a:latin typeface="Cambria Math" panose="02040503050406030204" pitchFamily="18" charset="0"/>
                      </a:rPr>
                      <m:t>𝑓𝑎𝑙𝑠𝑒</m:t>
                    </m:r>
                  </m:oMath>
                </a14:m>
                <a:r>
                  <a:rPr lang="en-GB" dirty="0"/>
                  <a:t> in the FOIL setting</a:t>
                </a:r>
              </a:p>
              <a:p>
                <a:pPr lvl="1"/>
                <a:r>
                  <a:rPr lang="en-GB" dirty="0"/>
                  <a:t>Output: FOLDT</a:t>
                </a:r>
              </a:p>
              <a:p>
                <a:pPr lvl="2"/>
                <a:r>
                  <a:rPr lang="en-GB" dirty="0"/>
                  <a:t>Defined as on previous slide with leaves containing class names</a:t>
                </a:r>
              </a:p>
              <a:p>
                <a:pPr lvl="1"/>
                <a:r>
                  <a:rPr lang="en-GB" dirty="0"/>
                  <a:t>Idea:</a:t>
                </a:r>
              </a:p>
              <a:p>
                <a:pPr lvl="2"/>
                <a:r>
                  <a:rPr lang="en-GB" dirty="0"/>
                  <a:t>Choose (a conjunction of) literals at each inner node such that the examples are split up in groups that are as homogeneous as possible with respect to classes occurring (very idea of decision trees)</a:t>
                </a:r>
              </a:p>
              <a:p>
                <a:r>
                  <a:rPr lang="en-GB" dirty="0"/>
                  <a:t>Called </a:t>
                </a:r>
                <a:r>
                  <a:rPr lang="en-GB" i="1" dirty="0"/>
                  <a:t>learning from interpretations</a:t>
                </a:r>
              </a:p>
              <a:p>
                <a:pPr lvl="1"/>
                <a:r>
                  <a:rPr lang="en-GB" dirty="0"/>
                  <a:t>Also what </a:t>
                </a:r>
                <a:r>
                  <a:rPr lang="en-GB" dirty="0" err="1"/>
                  <a:t>ProbLog</a:t>
                </a:r>
                <a:r>
                  <a:rPr lang="en-GB" dirty="0"/>
                  <a:t> does</a:t>
                </a:r>
              </a:p>
            </p:txBody>
          </p:sp>
        </mc:Choice>
        <mc:Fallback xmlns="">
          <p:sp>
            <p:nvSpPr>
              <p:cNvPr id="3" name="Content Placeholder 2">
                <a:extLst>
                  <a:ext uri="{FF2B5EF4-FFF2-40B4-BE49-F238E27FC236}">
                    <a16:creationId xmlns:a16="http://schemas.microsoft.com/office/drawing/2014/main" id="{882113CE-300E-064C-9073-888E1689BA7C}"/>
                  </a:ext>
                </a:extLst>
              </p:cNvPr>
              <p:cNvSpPr>
                <a:spLocks noGrp="1" noRot="1" noChangeAspect="1" noMove="1" noResize="1" noEditPoints="1" noAdjustHandles="1" noChangeArrowheads="1" noChangeShapeType="1" noTextEdit="1"/>
              </p:cNvSpPr>
              <p:nvPr>
                <p:ph idx="1"/>
              </p:nvPr>
            </p:nvSpPr>
            <p:spPr>
              <a:blipFill>
                <a:blip r:embed="rId2"/>
                <a:stretch>
                  <a:fillRect l="-1436" t="-2687" r="-552"/>
                </a:stretch>
              </a:blipFill>
            </p:spPr>
            <p:txBody>
              <a:bodyPr/>
              <a:lstStyle/>
              <a:p>
                <a:r>
                  <a:rPr lang="en-GB">
                    <a:noFill/>
                  </a:rPr>
                  <a:t> </a:t>
                </a:r>
              </a:p>
            </p:txBody>
          </p:sp>
        </mc:Fallback>
      </mc:AlternateContent>
      <p:sp>
        <p:nvSpPr>
          <p:cNvPr id="6" name="Date Placeholder 5">
            <a:extLst>
              <a:ext uri="{FF2B5EF4-FFF2-40B4-BE49-F238E27FC236}">
                <a16:creationId xmlns:a16="http://schemas.microsoft.com/office/drawing/2014/main" id="{3989A061-C43D-2144-ABDB-6327ABE742F6}"/>
              </a:ext>
            </a:extLst>
          </p:cNvPr>
          <p:cNvSpPr>
            <a:spLocks noGrp="1"/>
          </p:cNvSpPr>
          <p:nvPr>
            <p:ph type="dt" sz="half" idx="2"/>
          </p:nvPr>
        </p:nvSpPr>
        <p:spPr/>
        <p:txBody>
          <a:bodyPr/>
          <a:lstStyle/>
          <a:p>
            <a:r>
              <a:rPr lang="en-GB"/>
              <a:t>Lifted Learning</a:t>
            </a:r>
            <a:endParaRPr lang="en-US" dirty="0"/>
          </a:p>
        </p:txBody>
      </p:sp>
      <p:sp>
        <p:nvSpPr>
          <p:cNvPr id="7" name="Footer Placeholder 6">
            <a:extLst>
              <a:ext uri="{FF2B5EF4-FFF2-40B4-BE49-F238E27FC236}">
                <a16:creationId xmlns:a16="http://schemas.microsoft.com/office/drawing/2014/main" id="{050786D2-01BF-ED48-B84A-F9EB029D4FE3}"/>
              </a:ext>
            </a:extLst>
          </p:cNvPr>
          <p:cNvSpPr>
            <a:spLocks noGrp="1"/>
          </p:cNvSpPr>
          <p:nvPr>
            <p:ph type="ftr" sz="quarter" idx="3"/>
          </p:nvPr>
        </p:nvSpPr>
        <p:spPr/>
        <p:txBody>
          <a:bodyPr/>
          <a:lstStyle/>
          <a:p>
            <a:r>
              <a:rPr lang="en-GB"/>
              <a:t>T. Braun - StaRAI</a:t>
            </a:r>
          </a:p>
        </p:txBody>
      </p:sp>
      <p:sp>
        <p:nvSpPr>
          <p:cNvPr id="4" name="Slide Number Placeholder 3">
            <a:extLst>
              <a:ext uri="{FF2B5EF4-FFF2-40B4-BE49-F238E27FC236}">
                <a16:creationId xmlns:a16="http://schemas.microsoft.com/office/drawing/2014/main" id="{F1C6A05C-0A68-9D48-B9DC-C9E64F133DD9}"/>
              </a:ext>
            </a:extLst>
          </p:cNvPr>
          <p:cNvSpPr>
            <a:spLocks noGrp="1"/>
          </p:cNvSpPr>
          <p:nvPr>
            <p:ph type="sldNum" sz="quarter" idx="4"/>
          </p:nvPr>
        </p:nvSpPr>
        <p:spPr/>
        <p:txBody>
          <a:bodyPr/>
          <a:lstStyle/>
          <a:p>
            <a:fld id="{67C9959E-8E6B-B04C-9955-EA096F41CA7A}" type="slidenum">
              <a:rPr lang="en-GB" smtClean="0"/>
              <a:t>56</a:t>
            </a:fld>
            <a:endParaRPr lang="en-GB"/>
          </a:p>
        </p:txBody>
      </p:sp>
      <p:sp>
        <p:nvSpPr>
          <p:cNvPr id="8" name="TextBox 7">
            <a:extLst>
              <a:ext uri="{FF2B5EF4-FFF2-40B4-BE49-F238E27FC236}">
                <a16:creationId xmlns:a16="http://schemas.microsoft.com/office/drawing/2014/main" id="{AAE2246F-927D-8343-B04F-E3CECD600D00}"/>
              </a:ext>
            </a:extLst>
          </p:cNvPr>
          <p:cNvSpPr txBox="1"/>
          <p:nvPr/>
        </p:nvSpPr>
        <p:spPr>
          <a:xfrm>
            <a:off x="2807992" y="6318859"/>
            <a:ext cx="6575316" cy="246221"/>
          </a:xfrm>
          <a:prstGeom prst="rect">
            <a:avLst/>
          </a:prstGeom>
          <a:noFill/>
        </p:spPr>
        <p:txBody>
          <a:bodyPr wrap="square" rtlCol="0">
            <a:spAutoFit/>
          </a:bodyPr>
          <a:lstStyle/>
          <a:p>
            <a:r>
              <a:rPr lang="en-GB" sz="1000" dirty="0">
                <a:solidFill>
                  <a:schemeClr val="tx1">
                    <a:lumMod val="60000"/>
                    <a:lumOff val="40000"/>
                  </a:schemeClr>
                </a:solidFill>
              </a:rPr>
              <a:t>Hendrik </a:t>
            </a:r>
            <a:r>
              <a:rPr lang="en-GB" sz="1000" dirty="0" err="1">
                <a:solidFill>
                  <a:schemeClr val="tx1">
                    <a:lumMod val="60000"/>
                    <a:lumOff val="40000"/>
                  </a:schemeClr>
                </a:solidFill>
              </a:rPr>
              <a:t>Blockeel</a:t>
            </a:r>
            <a:r>
              <a:rPr lang="en-GB" sz="1000" dirty="0">
                <a:solidFill>
                  <a:schemeClr val="tx1">
                    <a:lumMod val="60000"/>
                    <a:lumOff val="40000"/>
                  </a:schemeClr>
                </a:solidFill>
              </a:rPr>
              <a:t> and Luc De </a:t>
            </a:r>
            <a:r>
              <a:rPr lang="en-GB" sz="1000" dirty="0" err="1">
                <a:solidFill>
                  <a:schemeClr val="tx1">
                    <a:lumMod val="60000"/>
                    <a:lumOff val="40000"/>
                  </a:schemeClr>
                </a:solidFill>
              </a:rPr>
              <a:t>Raedt</a:t>
            </a:r>
            <a:r>
              <a:rPr lang="en-GB" sz="1000" dirty="0">
                <a:solidFill>
                  <a:schemeClr val="tx1">
                    <a:lumMod val="60000"/>
                    <a:lumOff val="40000"/>
                  </a:schemeClr>
                </a:solidFill>
              </a:rPr>
              <a:t>: Top-down Induction of First-order Logical Decision Trees. In </a:t>
            </a:r>
            <a:r>
              <a:rPr lang="en-GB" sz="1000" i="1" dirty="0">
                <a:solidFill>
                  <a:schemeClr val="tx1">
                    <a:lumMod val="60000"/>
                    <a:lumOff val="40000"/>
                  </a:schemeClr>
                </a:solidFill>
              </a:rPr>
              <a:t>Artificial Intelligence</a:t>
            </a:r>
            <a:r>
              <a:rPr lang="en-GB" sz="1000" dirty="0">
                <a:solidFill>
                  <a:schemeClr val="tx1">
                    <a:lumMod val="60000"/>
                    <a:lumOff val="40000"/>
                  </a:schemeClr>
                </a:solidFill>
              </a:rPr>
              <a:t>, 1998.</a:t>
            </a:r>
          </a:p>
        </p:txBody>
      </p:sp>
    </p:spTree>
    <p:extLst>
      <p:ext uri="{BB962C8B-B14F-4D97-AF65-F5344CB8AC3E}">
        <p14:creationId xmlns:p14="http://schemas.microsoft.com/office/powerpoint/2010/main" val="1403666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D8233-19A2-AC44-B80E-B4B328355F2C}"/>
              </a:ext>
            </a:extLst>
          </p:cNvPr>
          <p:cNvSpPr>
            <a:spLocks noGrp="1"/>
          </p:cNvSpPr>
          <p:nvPr>
            <p:ph type="title"/>
          </p:nvPr>
        </p:nvSpPr>
        <p:spPr/>
        <p:txBody>
          <a:bodyPr/>
          <a:lstStyle/>
          <a:p>
            <a:r>
              <a:rPr lang="en-GB"/>
              <a:t>FOLDT: Example</a:t>
            </a:r>
            <a:endParaRPr lang="en-GB"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17EBC41-C818-8E47-A332-FE3D4C06CA50}"/>
                  </a:ext>
                </a:extLst>
              </p:cNvPr>
              <p:cNvSpPr>
                <a:spLocks noGrp="1"/>
              </p:cNvSpPr>
              <p:nvPr>
                <p:ph idx="1"/>
              </p:nvPr>
            </p:nvSpPr>
            <p:spPr>
              <a:xfrm>
                <a:off x="359626" y="1665066"/>
                <a:ext cx="7738414" cy="4240848"/>
              </a:xfrm>
            </p:spPr>
            <p:txBody>
              <a:bodyPr/>
              <a:lstStyle/>
              <a:p>
                <a:r>
                  <a:rPr lang="en-GB" dirty="0"/>
                  <a:t>Idea of what is to learn:</a:t>
                </a:r>
              </a:p>
              <a:p>
                <a:pPr lvl="1"/>
                <a:r>
                  <a:rPr lang="en-GB" dirty="0"/>
                  <a:t>Check a machine with parts </a:t>
                </a:r>
                <a14:m>
                  <m:oMath xmlns:m="http://schemas.openxmlformats.org/officeDocument/2006/math">
                    <m:r>
                      <a:rPr lang="de-DE" dirty="0">
                        <a:latin typeface="Cambria Math" panose="02040503050406030204" pitchFamily="18" charset="0"/>
                      </a:rPr>
                      <m:t>𝑋</m:t>
                    </m:r>
                  </m:oMath>
                </a14:m>
                <a:r>
                  <a:rPr lang="en-GB" dirty="0"/>
                  <a:t> </a:t>
                </a:r>
              </a:p>
              <a:p>
                <a:pPr lvl="1"/>
                <a:r>
                  <a:rPr lang="en-GB" dirty="0"/>
                  <a:t>If machine contains worn parts that cannot be replaced by engineer, send back to manufacturer</a:t>
                </a:r>
              </a:p>
              <a:p>
                <a:pPr lvl="1"/>
                <a:r>
                  <a:rPr lang="en-GB" dirty="0"/>
                  <a:t>If all worn parts can replaced, then fix it</a:t>
                </a:r>
              </a:p>
              <a:p>
                <a:pPr lvl="1"/>
                <a:r>
                  <a:rPr lang="en-GB" dirty="0"/>
                  <a:t>No worn parts, ok</a:t>
                </a:r>
              </a:p>
              <a:p>
                <a:r>
                  <a:rPr lang="en-GB" dirty="0"/>
                  <a:t>Learning progress: to the right below</a:t>
                </a:r>
              </a:p>
              <a:p>
                <a:r>
                  <a:rPr lang="en-GB" dirty="0"/>
                  <a:t>Resulting logic program:</a:t>
                </a:r>
              </a:p>
            </p:txBody>
          </p:sp>
        </mc:Choice>
        <mc:Fallback xmlns="">
          <p:sp>
            <p:nvSpPr>
              <p:cNvPr id="3" name="Content Placeholder 2">
                <a:extLst>
                  <a:ext uri="{FF2B5EF4-FFF2-40B4-BE49-F238E27FC236}">
                    <a16:creationId xmlns:a16="http://schemas.microsoft.com/office/drawing/2014/main" id="{817EBC41-C818-8E47-A332-FE3D4C06CA50}"/>
                  </a:ext>
                </a:extLst>
              </p:cNvPr>
              <p:cNvSpPr>
                <a:spLocks noGrp="1" noRot="1" noChangeAspect="1" noMove="1" noResize="1" noEditPoints="1" noAdjustHandles="1" noChangeArrowheads="1" noChangeShapeType="1" noTextEdit="1"/>
              </p:cNvSpPr>
              <p:nvPr>
                <p:ph idx="1"/>
              </p:nvPr>
            </p:nvSpPr>
            <p:spPr>
              <a:xfrm>
                <a:off x="359626" y="1665066"/>
                <a:ext cx="7738414" cy="4240848"/>
              </a:xfrm>
              <a:blipFill>
                <a:blip r:embed="rId2"/>
                <a:stretch>
                  <a:fillRect l="-2128" t="-2687"/>
                </a:stretch>
              </a:blipFill>
            </p:spPr>
            <p:txBody>
              <a:bodyPr/>
              <a:lstStyle/>
              <a:p>
                <a:r>
                  <a:rPr lang="en-GB">
                    <a:noFill/>
                  </a:rPr>
                  <a:t> </a:t>
                </a:r>
              </a:p>
            </p:txBody>
          </p:sp>
        </mc:Fallback>
      </mc:AlternateContent>
      <p:sp>
        <p:nvSpPr>
          <p:cNvPr id="6" name="Date Placeholder 5">
            <a:extLst>
              <a:ext uri="{FF2B5EF4-FFF2-40B4-BE49-F238E27FC236}">
                <a16:creationId xmlns:a16="http://schemas.microsoft.com/office/drawing/2014/main" id="{65C23E09-E504-C04A-8E7F-BCF00DF2F8A5}"/>
              </a:ext>
            </a:extLst>
          </p:cNvPr>
          <p:cNvSpPr>
            <a:spLocks noGrp="1"/>
          </p:cNvSpPr>
          <p:nvPr>
            <p:ph type="dt" sz="half" idx="2"/>
          </p:nvPr>
        </p:nvSpPr>
        <p:spPr/>
        <p:txBody>
          <a:bodyPr/>
          <a:lstStyle/>
          <a:p>
            <a:r>
              <a:rPr lang="en-GB"/>
              <a:t>Lifted Learning</a:t>
            </a:r>
            <a:endParaRPr lang="en-US" dirty="0"/>
          </a:p>
        </p:txBody>
      </p:sp>
      <p:sp>
        <p:nvSpPr>
          <p:cNvPr id="7" name="Footer Placeholder 6">
            <a:extLst>
              <a:ext uri="{FF2B5EF4-FFF2-40B4-BE49-F238E27FC236}">
                <a16:creationId xmlns:a16="http://schemas.microsoft.com/office/drawing/2014/main" id="{B64518AE-9D96-584A-A5FB-750D16C454B3}"/>
              </a:ext>
            </a:extLst>
          </p:cNvPr>
          <p:cNvSpPr>
            <a:spLocks noGrp="1"/>
          </p:cNvSpPr>
          <p:nvPr>
            <p:ph type="ftr" sz="quarter" idx="3"/>
          </p:nvPr>
        </p:nvSpPr>
        <p:spPr/>
        <p:txBody>
          <a:bodyPr/>
          <a:lstStyle/>
          <a:p>
            <a:r>
              <a:rPr lang="en-GB"/>
              <a:t>T. Braun - StaRAI</a:t>
            </a:r>
          </a:p>
        </p:txBody>
      </p:sp>
      <p:sp>
        <p:nvSpPr>
          <p:cNvPr id="4" name="Slide Number Placeholder 3">
            <a:extLst>
              <a:ext uri="{FF2B5EF4-FFF2-40B4-BE49-F238E27FC236}">
                <a16:creationId xmlns:a16="http://schemas.microsoft.com/office/drawing/2014/main" id="{2DF6E243-9B66-964C-A683-4576D55E678B}"/>
              </a:ext>
            </a:extLst>
          </p:cNvPr>
          <p:cNvSpPr>
            <a:spLocks noGrp="1"/>
          </p:cNvSpPr>
          <p:nvPr>
            <p:ph type="sldNum" sz="quarter" idx="4"/>
          </p:nvPr>
        </p:nvSpPr>
        <p:spPr/>
        <p:txBody>
          <a:bodyPr/>
          <a:lstStyle/>
          <a:p>
            <a:fld id="{67C9959E-8E6B-B04C-9955-EA096F41CA7A}" type="slidenum">
              <a:rPr lang="en-GB" smtClean="0"/>
              <a:pPr/>
              <a:t>57</a:t>
            </a:fld>
            <a:endParaRPr lang="en-GB"/>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AE3F219A-2CF9-D74A-8E8C-8A48A07F0246}"/>
                  </a:ext>
                </a:extLst>
              </p:cNvPr>
              <p:cNvSpPr txBox="1"/>
              <p:nvPr/>
            </p:nvSpPr>
            <p:spPr>
              <a:xfrm>
                <a:off x="146870" y="4604880"/>
                <a:ext cx="6064609" cy="1108958"/>
              </a:xfrm>
              <a:prstGeom prst="rect">
                <a:avLst/>
              </a:prstGeom>
              <a:noFill/>
            </p:spPr>
            <p:txBody>
              <a:bodyPr wrap="none" rtlCol="0">
                <a:spAutoFit/>
              </a:bodyPr>
              <a:lstStyle/>
              <a:p>
                <a:pPr>
                  <a:tabLst>
                    <a:tab pos="1854200" algn="l"/>
                    <a:tab pos="2082800" algn="l"/>
                  </a:tabLst>
                </a:pPr>
                <a:r>
                  <a:rPr lang="en-GB" sz="1600" dirty="0">
                    <a:latin typeface="Courier" pitchFamily="2" charset="0"/>
                  </a:rPr>
                  <a:t>class(ok)</a:t>
                </a:r>
                <a:r>
                  <a:rPr lang="en-GB" sz="1600" dirty="0"/>
                  <a:t>	</a:t>
                </a:r>
                <a14:m>
                  <m:oMath xmlns:m="http://schemas.openxmlformats.org/officeDocument/2006/math">
                    <m:r>
                      <a:rPr lang="en-GB" sz="1600" i="1">
                        <a:latin typeface="Cambria Math" panose="02040503050406030204" pitchFamily="18" charset="0"/>
                        <a:ea typeface="Cambria Math" panose="02040503050406030204" pitchFamily="18" charset="0"/>
                      </a:rPr>
                      <m:t>←</m:t>
                    </m:r>
                    <m:r>
                      <a:rPr lang="en-GB" sz="1600" i="1" dirty="0">
                        <a:latin typeface="Cambria Math" panose="02040503050406030204" pitchFamily="18" charset="0"/>
                      </a:rPr>
                      <m:t>∀</m:t>
                    </m:r>
                    <m:r>
                      <a:rPr lang="de-DE" sz="1600" i="1" dirty="0">
                        <a:latin typeface="Cambria Math" panose="02040503050406030204" pitchFamily="18" charset="0"/>
                      </a:rPr>
                      <m:t>𝑋</m:t>
                    </m:r>
                    <m:r>
                      <a:rPr lang="de-DE" sz="1600" i="1" dirty="0">
                        <a:latin typeface="Cambria Math" panose="02040503050406030204" pitchFamily="18" charset="0"/>
                      </a:rPr>
                      <m:t> : ¬</m:t>
                    </m:r>
                    <m:r>
                      <a:rPr lang="de-DE" sz="1600" i="1" dirty="0">
                        <a:latin typeface="Cambria Math" panose="02040503050406030204" pitchFamily="18" charset="0"/>
                        <a:ea typeface="Cambria Math" panose="02040503050406030204" pitchFamily="18" charset="0"/>
                      </a:rPr>
                      <m:t>𝑤𝑜𝑟𝑛</m:t>
                    </m:r>
                    <m:d>
                      <m:dPr>
                        <m:ctrlPr>
                          <a:rPr lang="de-DE" sz="1600" i="1" dirty="0">
                            <a:latin typeface="Cambria Math" panose="02040503050406030204" pitchFamily="18" charset="0"/>
                            <a:ea typeface="Cambria Math" panose="02040503050406030204" pitchFamily="18" charset="0"/>
                          </a:rPr>
                        </m:ctrlPr>
                      </m:dPr>
                      <m:e>
                        <m:r>
                          <a:rPr lang="de-DE" sz="1600" i="1" dirty="0">
                            <a:latin typeface="Cambria Math" panose="02040503050406030204" pitchFamily="18" charset="0"/>
                            <a:ea typeface="Cambria Math" panose="02040503050406030204" pitchFamily="18" charset="0"/>
                          </a:rPr>
                          <m:t>𝑋</m:t>
                        </m:r>
                      </m:e>
                    </m:d>
                  </m:oMath>
                </a14:m>
                <a:endParaRPr lang="de-DE" sz="1600" dirty="0">
                  <a:ea typeface="Cambria Math" panose="02040503050406030204" pitchFamily="18" charset="0"/>
                </a:endParaRPr>
              </a:p>
              <a:p>
                <a:pPr>
                  <a:tabLst>
                    <a:tab pos="1854200" algn="l"/>
                    <a:tab pos="2082800" algn="l"/>
                  </a:tabLst>
                </a:pPr>
                <a:r>
                  <a:rPr lang="en-GB" sz="1600" dirty="0">
                    <a:latin typeface="Courier" pitchFamily="2" charset="0"/>
                  </a:rPr>
                  <a:t>class(</a:t>
                </a:r>
                <a:r>
                  <a:rPr lang="en-GB" sz="1600" dirty="0" err="1">
                    <a:latin typeface="Courier" pitchFamily="2" charset="0"/>
                  </a:rPr>
                  <a:t>sendback</a:t>
                </a:r>
                <a:r>
                  <a:rPr lang="en-GB" sz="1600" dirty="0">
                    <a:latin typeface="Courier" pitchFamily="2" charset="0"/>
                  </a:rPr>
                  <a:t>)</a:t>
                </a:r>
                <a:r>
                  <a:rPr lang="en-GB" sz="1600" dirty="0"/>
                  <a:t>	</a:t>
                </a:r>
                <a14:m>
                  <m:oMath xmlns:m="http://schemas.openxmlformats.org/officeDocument/2006/math">
                    <m:r>
                      <a:rPr lang="en-GB" sz="1600" i="1">
                        <a:latin typeface="Cambria Math" panose="02040503050406030204" pitchFamily="18" charset="0"/>
                        <a:ea typeface="Cambria Math" panose="02040503050406030204" pitchFamily="18" charset="0"/>
                      </a:rPr>
                      <m:t>←</m:t>
                    </m:r>
                    <m:r>
                      <a:rPr lang="en-GB" sz="1600" i="1" dirty="0">
                        <a:latin typeface="Cambria Math" panose="02040503050406030204" pitchFamily="18" charset="0"/>
                        <a:ea typeface="Cambria Math" panose="02040503050406030204" pitchFamily="18" charset="0"/>
                      </a:rPr>
                      <m:t>∃</m:t>
                    </m:r>
                    <m:r>
                      <a:rPr lang="de-DE" sz="1600" i="1" dirty="0">
                        <a:latin typeface="Cambria Math" panose="02040503050406030204" pitchFamily="18" charset="0"/>
                      </a:rPr>
                      <m:t>𝑋</m:t>
                    </m:r>
                    <m:r>
                      <a:rPr lang="de-DE" sz="1600" i="1" dirty="0">
                        <a:latin typeface="Cambria Math" panose="02040503050406030204" pitchFamily="18" charset="0"/>
                      </a:rPr>
                      <m:t> : </m:t>
                    </m:r>
                    <m:r>
                      <a:rPr lang="de-DE" sz="1600" i="1" dirty="0">
                        <a:latin typeface="Cambria Math" panose="02040503050406030204" pitchFamily="18" charset="0"/>
                        <a:ea typeface="Cambria Math" panose="02040503050406030204" pitchFamily="18" charset="0"/>
                      </a:rPr>
                      <m:t>𝑤𝑜𝑟𝑛</m:t>
                    </m:r>
                    <m:d>
                      <m:dPr>
                        <m:ctrlPr>
                          <a:rPr lang="de-DE" sz="1600" i="1" dirty="0">
                            <a:latin typeface="Cambria Math" panose="02040503050406030204" pitchFamily="18" charset="0"/>
                            <a:ea typeface="Cambria Math" panose="02040503050406030204" pitchFamily="18" charset="0"/>
                          </a:rPr>
                        </m:ctrlPr>
                      </m:dPr>
                      <m:e>
                        <m:r>
                          <a:rPr lang="de-DE" sz="1600" i="1" dirty="0">
                            <a:latin typeface="Cambria Math" panose="02040503050406030204" pitchFamily="18" charset="0"/>
                            <a:ea typeface="Cambria Math" panose="02040503050406030204" pitchFamily="18" charset="0"/>
                          </a:rPr>
                          <m:t>𝑋</m:t>
                        </m:r>
                      </m:e>
                    </m:d>
                    <m:r>
                      <a:rPr lang="de-DE" sz="1600" i="1" dirty="0">
                        <a:latin typeface="Cambria Math" panose="02040503050406030204" pitchFamily="18" charset="0"/>
                        <a:ea typeface="Cambria Math" panose="02040503050406030204" pitchFamily="18" charset="0"/>
                      </a:rPr>
                      <m:t>∧</m:t>
                    </m:r>
                    <m:r>
                      <a:rPr lang="de-DE" sz="1600" i="1" dirty="0">
                        <a:latin typeface="Cambria Math" panose="02040503050406030204" pitchFamily="18" charset="0"/>
                        <a:ea typeface="Cambria Math" panose="02040503050406030204" pitchFamily="18" charset="0"/>
                      </a:rPr>
                      <m:t>𝑛𝑜𝑡</m:t>
                    </m:r>
                    <m:r>
                      <m:rPr>
                        <m:nor/>
                      </m:rPr>
                      <a:rPr lang="de-DE" sz="1600" dirty="0">
                        <a:latin typeface="Cambria Math" panose="02040503050406030204" pitchFamily="18" charset="0"/>
                        <a:ea typeface="Cambria Math" panose="02040503050406030204" pitchFamily="18" charset="0"/>
                      </a:rPr>
                      <m:t>_</m:t>
                    </m:r>
                    <m:r>
                      <a:rPr lang="de-DE" sz="1600" i="1" dirty="0">
                        <a:latin typeface="Cambria Math" panose="02040503050406030204" pitchFamily="18" charset="0"/>
                        <a:ea typeface="Cambria Math" panose="02040503050406030204" pitchFamily="18" charset="0"/>
                      </a:rPr>
                      <m:t>𝑟𝑒𝑝𝑙𝑎𝑐𝑒𝑎𝑏𝑙𝑒</m:t>
                    </m:r>
                    <m:d>
                      <m:dPr>
                        <m:ctrlPr>
                          <a:rPr lang="de-DE" sz="1600" i="1" dirty="0">
                            <a:latin typeface="Cambria Math" panose="02040503050406030204" pitchFamily="18" charset="0"/>
                            <a:ea typeface="Cambria Math" panose="02040503050406030204" pitchFamily="18" charset="0"/>
                          </a:rPr>
                        </m:ctrlPr>
                      </m:dPr>
                      <m:e>
                        <m:r>
                          <a:rPr lang="de-DE" sz="1600" i="1" dirty="0">
                            <a:latin typeface="Cambria Math" panose="02040503050406030204" pitchFamily="18" charset="0"/>
                            <a:ea typeface="Cambria Math" panose="02040503050406030204" pitchFamily="18" charset="0"/>
                          </a:rPr>
                          <m:t>𝑋</m:t>
                        </m:r>
                      </m:e>
                    </m:d>
                  </m:oMath>
                </a14:m>
                <a:endParaRPr lang="en-GB" sz="1600" dirty="0"/>
              </a:p>
              <a:p>
                <a:pPr>
                  <a:tabLst>
                    <a:tab pos="1854200" algn="l"/>
                    <a:tab pos="2082800" algn="l"/>
                  </a:tabLst>
                </a:pPr>
                <a:r>
                  <a:rPr lang="en-GB" sz="1600" dirty="0">
                    <a:latin typeface="Courier" pitchFamily="2" charset="0"/>
                  </a:rPr>
                  <a:t>class(fix)</a:t>
                </a:r>
                <a:r>
                  <a:rPr lang="en-GB" sz="1600" dirty="0"/>
                  <a:t>	</a:t>
                </a:r>
                <a14:m>
                  <m:oMath xmlns:m="http://schemas.openxmlformats.org/officeDocument/2006/math">
                    <m:r>
                      <a:rPr lang="en-GB" sz="1600" i="1">
                        <a:latin typeface="Cambria Math" panose="02040503050406030204" pitchFamily="18" charset="0"/>
                        <a:ea typeface="Cambria Math" panose="02040503050406030204" pitchFamily="18" charset="0"/>
                      </a:rPr>
                      <m:t>←</m:t>
                    </m:r>
                    <m:r>
                      <a:rPr lang="en-GB" sz="1600" i="1" dirty="0">
                        <a:latin typeface="Cambria Math" panose="02040503050406030204" pitchFamily="18" charset="0"/>
                        <a:ea typeface="Cambria Math" panose="02040503050406030204" pitchFamily="18" charset="0"/>
                      </a:rPr>
                      <m:t>∃</m:t>
                    </m:r>
                    <m:r>
                      <a:rPr lang="de-DE" sz="1600" i="1" dirty="0">
                        <a:latin typeface="Cambria Math" panose="02040503050406030204" pitchFamily="18" charset="0"/>
                      </a:rPr>
                      <m:t>𝑋</m:t>
                    </m:r>
                    <m:r>
                      <a:rPr lang="de-DE" sz="1600" i="1" dirty="0">
                        <a:latin typeface="Cambria Math" panose="02040503050406030204" pitchFamily="18" charset="0"/>
                      </a:rPr>
                      <m:t> : </m:t>
                    </m:r>
                    <m:r>
                      <a:rPr lang="de-DE" sz="1600" i="1" dirty="0">
                        <a:latin typeface="Cambria Math" panose="02040503050406030204" pitchFamily="18" charset="0"/>
                        <a:ea typeface="Cambria Math" panose="02040503050406030204" pitchFamily="18" charset="0"/>
                      </a:rPr>
                      <m:t>𝑤𝑜𝑟𝑛</m:t>
                    </m:r>
                    <m:d>
                      <m:dPr>
                        <m:ctrlPr>
                          <a:rPr lang="de-DE" sz="1600" i="1" dirty="0">
                            <a:latin typeface="Cambria Math" panose="02040503050406030204" pitchFamily="18" charset="0"/>
                            <a:ea typeface="Cambria Math" panose="02040503050406030204" pitchFamily="18" charset="0"/>
                          </a:rPr>
                        </m:ctrlPr>
                      </m:dPr>
                      <m:e>
                        <m:r>
                          <a:rPr lang="de-DE" sz="1600" i="1" dirty="0">
                            <a:latin typeface="Cambria Math" panose="02040503050406030204" pitchFamily="18" charset="0"/>
                            <a:ea typeface="Cambria Math" panose="02040503050406030204" pitchFamily="18" charset="0"/>
                          </a:rPr>
                          <m:t>𝑋</m:t>
                        </m:r>
                      </m:e>
                    </m:d>
                    <m:r>
                      <a:rPr lang="de-DE" sz="1600" i="1" dirty="0">
                        <a:latin typeface="Cambria Math" panose="02040503050406030204" pitchFamily="18" charset="0"/>
                        <a:ea typeface="Cambria Math" panose="02040503050406030204" pitchFamily="18" charset="0"/>
                      </a:rPr>
                      <m:t>∧</m:t>
                    </m:r>
                  </m:oMath>
                </a14:m>
                <a:endParaRPr lang="de-DE" sz="1600" i="1" dirty="0">
                  <a:latin typeface="Cambria Math" panose="02040503050406030204" pitchFamily="18" charset="0"/>
                  <a:ea typeface="Cambria Math" panose="02040503050406030204" pitchFamily="18" charset="0"/>
                </a:endParaRPr>
              </a:p>
              <a:p>
                <a:pPr>
                  <a:tabLst>
                    <a:tab pos="1854200" algn="l"/>
                    <a:tab pos="2082800" algn="l"/>
                  </a:tabLst>
                </a:pPr>
                <a:r>
                  <a:rPr lang="en-GB" sz="1600" dirty="0"/>
                  <a:t> 		</a:t>
                </a:r>
                <a14:m>
                  <m:oMath xmlns:m="http://schemas.openxmlformats.org/officeDocument/2006/math">
                    <m:r>
                      <a:rPr lang="en-GB" sz="1600" i="1" dirty="0">
                        <a:latin typeface="Cambria Math" panose="02040503050406030204" pitchFamily="18" charset="0"/>
                      </a:rPr>
                      <m:t>∀</m:t>
                    </m:r>
                    <m:r>
                      <a:rPr lang="de-DE" sz="1600" i="1" dirty="0">
                        <a:latin typeface="Cambria Math" panose="02040503050406030204" pitchFamily="18" charset="0"/>
                      </a:rPr>
                      <m:t>𝑌</m:t>
                    </m:r>
                    <m:r>
                      <a:rPr lang="de-DE" sz="1600" i="1" dirty="0">
                        <a:latin typeface="Cambria Math" panose="02040503050406030204" pitchFamily="18" charset="0"/>
                      </a:rPr>
                      <m:t> :</m:t>
                    </m:r>
                    <m:d>
                      <m:dPr>
                        <m:ctrlPr>
                          <a:rPr lang="de-DE" sz="1600" i="1" dirty="0">
                            <a:latin typeface="Cambria Math" panose="02040503050406030204" pitchFamily="18" charset="0"/>
                          </a:rPr>
                        </m:ctrlPr>
                      </m:dPr>
                      <m:e>
                        <m:r>
                          <a:rPr lang="de-DE" sz="1600" i="1" dirty="0">
                            <a:latin typeface="Cambria Math" panose="02040503050406030204" pitchFamily="18" charset="0"/>
                            <a:ea typeface="Cambria Math" panose="02040503050406030204" pitchFamily="18" charset="0"/>
                          </a:rPr>
                          <m:t>¬</m:t>
                        </m:r>
                        <m:r>
                          <a:rPr lang="de-DE" sz="1600" i="1" dirty="0">
                            <a:latin typeface="Cambria Math" panose="02040503050406030204" pitchFamily="18" charset="0"/>
                            <a:ea typeface="Cambria Math" panose="02040503050406030204" pitchFamily="18" charset="0"/>
                          </a:rPr>
                          <m:t>𝑤𝑜𝑟𝑛</m:t>
                        </m:r>
                        <m:d>
                          <m:dPr>
                            <m:ctrlPr>
                              <a:rPr lang="de-DE" sz="1600" i="1" dirty="0">
                                <a:latin typeface="Cambria Math" panose="02040503050406030204" pitchFamily="18" charset="0"/>
                                <a:ea typeface="Cambria Math" panose="02040503050406030204" pitchFamily="18" charset="0"/>
                              </a:rPr>
                            </m:ctrlPr>
                          </m:dPr>
                          <m:e>
                            <m:r>
                              <a:rPr lang="de-DE" sz="1600" i="1" dirty="0">
                                <a:latin typeface="Cambria Math" panose="02040503050406030204" pitchFamily="18" charset="0"/>
                                <a:ea typeface="Cambria Math" panose="02040503050406030204" pitchFamily="18" charset="0"/>
                              </a:rPr>
                              <m:t>𝑌</m:t>
                            </m:r>
                          </m:e>
                        </m:d>
                        <m:r>
                          <a:rPr lang="de-DE" sz="1600" i="1" dirty="0">
                            <a:latin typeface="Cambria Math" panose="02040503050406030204" pitchFamily="18" charset="0"/>
                            <a:ea typeface="Cambria Math" panose="02040503050406030204" pitchFamily="18" charset="0"/>
                          </a:rPr>
                          <m:t>∨¬</m:t>
                        </m:r>
                        <m:r>
                          <a:rPr lang="de-DE" sz="1600" i="1" dirty="0">
                            <a:latin typeface="Cambria Math" panose="02040503050406030204" pitchFamily="18" charset="0"/>
                            <a:ea typeface="Cambria Math" panose="02040503050406030204" pitchFamily="18" charset="0"/>
                          </a:rPr>
                          <m:t>𝑛𝑜𝑡</m:t>
                        </m:r>
                        <m:r>
                          <m:rPr>
                            <m:nor/>
                          </m:rPr>
                          <a:rPr lang="de-DE" sz="1600" dirty="0">
                            <a:latin typeface="Cambria Math" panose="02040503050406030204" pitchFamily="18" charset="0"/>
                            <a:ea typeface="Cambria Math" panose="02040503050406030204" pitchFamily="18" charset="0"/>
                          </a:rPr>
                          <m:t>_</m:t>
                        </m:r>
                        <m:r>
                          <a:rPr lang="de-DE" sz="1600" i="1" dirty="0">
                            <a:latin typeface="Cambria Math" panose="02040503050406030204" pitchFamily="18" charset="0"/>
                            <a:ea typeface="Cambria Math" panose="02040503050406030204" pitchFamily="18" charset="0"/>
                          </a:rPr>
                          <m:t>𝑟𝑒𝑝𝑙𝑎𝑐𝑒𝑎𝑏𝑙𝑒</m:t>
                        </m:r>
                        <m:d>
                          <m:dPr>
                            <m:ctrlPr>
                              <a:rPr lang="de-DE" sz="1600" i="1" dirty="0">
                                <a:latin typeface="Cambria Math" panose="02040503050406030204" pitchFamily="18" charset="0"/>
                                <a:ea typeface="Cambria Math" panose="02040503050406030204" pitchFamily="18" charset="0"/>
                              </a:rPr>
                            </m:ctrlPr>
                          </m:dPr>
                          <m:e>
                            <m:r>
                              <a:rPr lang="de-DE" sz="1600" i="1" dirty="0">
                                <a:latin typeface="Cambria Math" panose="02040503050406030204" pitchFamily="18" charset="0"/>
                                <a:ea typeface="Cambria Math" panose="02040503050406030204" pitchFamily="18" charset="0"/>
                              </a:rPr>
                              <m:t>𝑋</m:t>
                            </m:r>
                          </m:e>
                        </m:d>
                      </m:e>
                    </m:d>
                  </m:oMath>
                </a14:m>
                <a:endParaRPr lang="en-GB" sz="1600" dirty="0"/>
              </a:p>
            </p:txBody>
          </p:sp>
        </mc:Choice>
        <mc:Fallback xmlns="">
          <p:sp>
            <p:nvSpPr>
              <p:cNvPr id="19" name="TextBox 18">
                <a:extLst>
                  <a:ext uri="{FF2B5EF4-FFF2-40B4-BE49-F238E27FC236}">
                    <a16:creationId xmlns:a16="http://schemas.microsoft.com/office/drawing/2014/main" id="{AE3F219A-2CF9-D74A-8E8C-8A48A07F0246}"/>
                  </a:ext>
                </a:extLst>
              </p:cNvPr>
              <p:cNvSpPr txBox="1">
                <a:spLocks noRot="1" noChangeAspect="1" noMove="1" noResize="1" noEditPoints="1" noAdjustHandles="1" noChangeArrowheads="1" noChangeShapeType="1" noTextEdit="1"/>
              </p:cNvSpPr>
              <p:nvPr/>
            </p:nvSpPr>
            <p:spPr>
              <a:xfrm>
                <a:off x="146870" y="4604880"/>
                <a:ext cx="6064609" cy="1108958"/>
              </a:xfrm>
              <a:prstGeom prst="rect">
                <a:avLst/>
              </a:prstGeom>
              <a:blipFill>
                <a:blip r:embed="rId3"/>
                <a:stretch>
                  <a:fillRect l="-629"/>
                </a:stretch>
              </a:blipFill>
            </p:spPr>
            <p:txBody>
              <a:bodyPr/>
              <a:lstStyle/>
              <a:p>
                <a:r>
                  <a:rPr lang="en-GB">
                    <a:noFill/>
                  </a:rPr>
                  <a:t> </a:t>
                </a:r>
              </a:p>
            </p:txBody>
          </p:sp>
        </mc:Fallback>
      </mc:AlternateContent>
      <p:grpSp>
        <p:nvGrpSpPr>
          <p:cNvPr id="21" name="Group 20">
            <a:extLst>
              <a:ext uri="{FF2B5EF4-FFF2-40B4-BE49-F238E27FC236}">
                <a16:creationId xmlns:a16="http://schemas.microsoft.com/office/drawing/2014/main" id="{96E77675-43DC-C94E-B692-796DF785CAC6}"/>
              </a:ext>
            </a:extLst>
          </p:cNvPr>
          <p:cNvGrpSpPr/>
          <p:nvPr/>
        </p:nvGrpSpPr>
        <p:grpSpPr>
          <a:xfrm>
            <a:off x="8003630" y="712802"/>
            <a:ext cx="4004879" cy="2548623"/>
            <a:chOff x="4934677" y="58673"/>
            <a:chExt cx="4004879" cy="2548623"/>
          </a:xfrm>
        </p:grpSpPr>
        <p:pic>
          <p:nvPicPr>
            <p:cNvPr id="5" name="Picture 4">
              <a:extLst>
                <a:ext uri="{FF2B5EF4-FFF2-40B4-BE49-F238E27FC236}">
                  <a16:creationId xmlns:a16="http://schemas.microsoft.com/office/drawing/2014/main" id="{2D862A20-64D9-EC4C-9526-E67B0362B3B5}"/>
                </a:ext>
              </a:extLst>
            </p:cNvPr>
            <p:cNvPicPr>
              <a:picLocks noChangeAspect="1"/>
            </p:cNvPicPr>
            <p:nvPr/>
          </p:nvPicPr>
          <p:blipFill>
            <a:blip r:embed="rId4"/>
            <a:stretch>
              <a:fillRect/>
            </a:stretch>
          </p:blipFill>
          <p:spPr>
            <a:xfrm>
              <a:off x="5144431" y="424514"/>
              <a:ext cx="3585373" cy="21827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0" name="TextBox 19">
              <a:extLst>
                <a:ext uri="{FF2B5EF4-FFF2-40B4-BE49-F238E27FC236}">
                  <a16:creationId xmlns:a16="http://schemas.microsoft.com/office/drawing/2014/main" id="{F02527AA-14CF-6249-9067-47BA2C88B73B}"/>
                </a:ext>
              </a:extLst>
            </p:cNvPr>
            <p:cNvSpPr txBox="1"/>
            <p:nvPr/>
          </p:nvSpPr>
          <p:spPr>
            <a:xfrm>
              <a:off x="4934677" y="58673"/>
              <a:ext cx="4004879" cy="369332"/>
            </a:xfrm>
            <a:prstGeom prst="rect">
              <a:avLst/>
            </a:prstGeom>
            <a:noFill/>
          </p:spPr>
          <p:txBody>
            <a:bodyPr wrap="none" rtlCol="0">
              <a:spAutoFit/>
            </a:bodyPr>
            <a:lstStyle/>
            <a:p>
              <a:r>
                <a:rPr lang="en-GB" dirty="0"/>
                <a:t>Input examples, background knowledge</a:t>
              </a:r>
            </a:p>
          </p:txBody>
        </p:sp>
      </p:grpSp>
      <p:grpSp>
        <p:nvGrpSpPr>
          <p:cNvPr id="15" name="Group 14">
            <a:extLst>
              <a:ext uri="{FF2B5EF4-FFF2-40B4-BE49-F238E27FC236}">
                <a16:creationId xmlns:a16="http://schemas.microsoft.com/office/drawing/2014/main" id="{77ACB04D-1846-7C40-9FF7-B12818869DCD}"/>
              </a:ext>
            </a:extLst>
          </p:cNvPr>
          <p:cNvGrpSpPr/>
          <p:nvPr/>
        </p:nvGrpSpPr>
        <p:grpSpPr>
          <a:xfrm>
            <a:off x="5998722" y="3410137"/>
            <a:ext cx="5818557" cy="2500448"/>
            <a:chOff x="5293867" y="1543886"/>
            <a:chExt cx="5818557" cy="2500448"/>
          </a:xfrm>
        </p:grpSpPr>
        <p:sp>
          <p:nvSpPr>
            <p:cNvPr id="8" name="Rectangle 7">
              <a:extLst>
                <a:ext uri="{FF2B5EF4-FFF2-40B4-BE49-F238E27FC236}">
                  <a16:creationId xmlns:a16="http://schemas.microsoft.com/office/drawing/2014/main" id="{43FFA3DB-0F4F-274B-9DAB-033CC898A725}"/>
                </a:ext>
              </a:extLst>
            </p:cNvPr>
            <p:cNvSpPr/>
            <p:nvPr/>
          </p:nvSpPr>
          <p:spPr>
            <a:xfrm>
              <a:off x="5293867" y="1543886"/>
              <a:ext cx="5818557" cy="2500448"/>
            </a:xfrm>
            <a:prstGeom prst="rect">
              <a:avLst/>
            </a:prstGeom>
            <a:solidFill>
              <a:srgbClr val="FFFFFF"/>
            </a:solidFill>
            <a:ln w="38100">
              <a:solidFill>
                <a:schemeClr val="bg1">
                  <a:lumMod val="1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a:extLst>
                <a:ext uri="{FF2B5EF4-FFF2-40B4-BE49-F238E27FC236}">
                  <a16:creationId xmlns:a16="http://schemas.microsoft.com/office/drawing/2014/main" id="{E97A9BA0-638C-7641-9B39-034A2C740872}"/>
                </a:ext>
              </a:extLst>
            </p:cNvPr>
            <p:cNvPicPr>
              <a:picLocks noChangeAspect="1"/>
            </p:cNvPicPr>
            <p:nvPr/>
          </p:nvPicPr>
          <p:blipFill rotWithShape="1">
            <a:blip r:embed="rId5"/>
            <a:srcRect r="69228"/>
            <a:stretch/>
          </p:blipFill>
          <p:spPr>
            <a:xfrm>
              <a:off x="5362345" y="1570157"/>
              <a:ext cx="1767269" cy="2415472"/>
            </a:xfrm>
            <a:prstGeom prst="rect">
              <a:avLst/>
            </a:prstGeom>
          </p:spPr>
        </p:pic>
        <p:grpSp>
          <p:nvGrpSpPr>
            <p:cNvPr id="17" name="Group 16">
              <a:extLst>
                <a:ext uri="{FF2B5EF4-FFF2-40B4-BE49-F238E27FC236}">
                  <a16:creationId xmlns:a16="http://schemas.microsoft.com/office/drawing/2014/main" id="{48C6E5AB-74D7-7D46-AD65-C8D306E223F5}"/>
                </a:ext>
              </a:extLst>
            </p:cNvPr>
            <p:cNvGrpSpPr/>
            <p:nvPr/>
          </p:nvGrpSpPr>
          <p:grpSpPr>
            <a:xfrm>
              <a:off x="7129614" y="1570157"/>
              <a:ext cx="2098222" cy="2415472"/>
              <a:chOff x="2451710" y="1136875"/>
              <a:chExt cx="2098222" cy="2415472"/>
            </a:xfrm>
          </p:grpSpPr>
          <p:pic>
            <p:nvPicPr>
              <p:cNvPr id="18" name="Picture 17">
                <a:extLst>
                  <a:ext uri="{FF2B5EF4-FFF2-40B4-BE49-F238E27FC236}">
                    <a16:creationId xmlns:a16="http://schemas.microsoft.com/office/drawing/2014/main" id="{82A04F36-A185-0F4F-8C3E-09268E6FD2D8}"/>
                  </a:ext>
                </a:extLst>
              </p:cNvPr>
              <p:cNvPicPr>
                <a:picLocks noChangeAspect="1"/>
              </p:cNvPicPr>
              <p:nvPr/>
            </p:nvPicPr>
            <p:blipFill rotWithShape="1">
              <a:blip r:embed="rId5"/>
              <a:srcRect l="31246" r="32219"/>
              <a:stretch/>
            </p:blipFill>
            <p:spPr>
              <a:xfrm>
                <a:off x="2451710" y="1136875"/>
                <a:ext cx="2098222" cy="2415472"/>
              </a:xfrm>
              <a:prstGeom prst="rect">
                <a:avLst/>
              </a:prstGeom>
            </p:spPr>
          </p:pic>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A4E92AFB-785B-B247-8661-1DA90A4E3542}"/>
                      </a:ext>
                    </a:extLst>
                  </p:cNvPr>
                  <p:cNvSpPr/>
                  <p:nvPr/>
                </p:nvSpPr>
                <p:spPr>
                  <a:xfrm>
                    <a:off x="3295447" y="1486841"/>
                    <a:ext cx="556434" cy="2616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sz="1100" i="1" dirty="0">
                              <a:latin typeface="Cambria Math" panose="02040503050406030204" pitchFamily="18" charset="0"/>
                            </a:rPr>
                            <m:t>𝑓𝑎𝑙𝑠𝑒</m:t>
                          </m:r>
                        </m:oMath>
                      </m:oMathPara>
                    </a14:m>
                    <a:endParaRPr lang="en-GB" sz="1100" dirty="0"/>
                  </a:p>
                </p:txBody>
              </p:sp>
            </mc:Choice>
            <mc:Fallback xmlns="">
              <p:sp>
                <p:nvSpPr>
                  <p:cNvPr id="8" name="Rectangle 7">
                    <a:extLst>
                      <a:ext uri="{FF2B5EF4-FFF2-40B4-BE49-F238E27FC236}">
                        <a16:creationId xmlns:a16="http://schemas.microsoft.com/office/drawing/2014/main" id="{847CD40F-A96D-274E-88C2-3E7486309E50}"/>
                      </a:ext>
                    </a:extLst>
                  </p:cNvPr>
                  <p:cNvSpPr>
                    <a:spLocks noRot="1" noChangeAspect="1" noMove="1" noResize="1" noEditPoints="1" noAdjustHandles="1" noChangeArrowheads="1" noChangeShapeType="1" noTextEdit="1"/>
                  </p:cNvSpPr>
                  <p:nvPr/>
                </p:nvSpPr>
                <p:spPr>
                  <a:xfrm>
                    <a:off x="3295447" y="1486841"/>
                    <a:ext cx="556434" cy="261610"/>
                  </a:xfrm>
                  <a:prstGeom prst="rect">
                    <a:avLst/>
                  </a:prstGeom>
                  <a:blipFill>
                    <a:blip r:embed="rId1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3" name="Rectangle 22">
                    <a:extLst>
                      <a:ext uri="{FF2B5EF4-FFF2-40B4-BE49-F238E27FC236}">
                        <a16:creationId xmlns:a16="http://schemas.microsoft.com/office/drawing/2014/main" id="{11CEB5D1-2228-7040-8BE8-3B4E46989D21}"/>
                      </a:ext>
                    </a:extLst>
                  </p:cNvPr>
                  <p:cNvSpPr/>
                  <p:nvPr/>
                </p:nvSpPr>
                <p:spPr>
                  <a:xfrm>
                    <a:off x="2758405" y="1486841"/>
                    <a:ext cx="493917" cy="2616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altLang="ja-JP" sz="1100" i="1" dirty="0">
                              <a:latin typeface="Cambria Math" panose="02040503050406030204" pitchFamily="18" charset="0"/>
                            </a:rPr>
                            <m:t>𝑡𝑟𝑢𝑒</m:t>
                          </m:r>
                        </m:oMath>
                      </m:oMathPara>
                    </a14:m>
                    <a:endParaRPr lang="en-GB" sz="1100" dirty="0"/>
                  </a:p>
                </p:txBody>
              </p:sp>
            </mc:Choice>
            <mc:Fallback xmlns="">
              <p:sp>
                <p:nvSpPr>
                  <p:cNvPr id="9" name="Rectangle 8">
                    <a:extLst>
                      <a:ext uri="{FF2B5EF4-FFF2-40B4-BE49-F238E27FC236}">
                        <a16:creationId xmlns:a16="http://schemas.microsoft.com/office/drawing/2014/main" id="{96FF1910-B5ED-DF48-B131-20525DCDFA55}"/>
                      </a:ext>
                    </a:extLst>
                  </p:cNvPr>
                  <p:cNvSpPr>
                    <a:spLocks noRot="1" noChangeAspect="1" noMove="1" noResize="1" noEditPoints="1" noAdjustHandles="1" noChangeArrowheads="1" noChangeShapeType="1" noTextEdit="1"/>
                  </p:cNvSpPr>
                  <p:nvPr/>
                </p:nvSpPr>
                <p:spPr>
                  <a:xfrm>
                    <a:off x="2758405" y="1486841"/>
                    <a:ext cx="493917" cy="261610"/>
                  </a:xfrm>
                  <a:prstGeom prst="rect">
                    <a:avLst/>
                  </a:prstGeom>
                  <a:blipFill>
                    <a:blip r:embed="rId12"/>
                    <a:stretch>
                      <a:fillRect/>
                    </a:stretch>
                  </a:blipFill>
                </p:spPr>
                <p:txBody>
                  <a:bodyPr/>
                  <a:lstStyle/>
                  <a:p>
                    <a:r>
                      <a:rPr lang="en-GB">
                        <a:noFill/>
                      </a:rPr>
                      <a:t> </a:t>
                    </a:r>
                  </a:p>
                </p:txBody>
              </p:sp>
            </mc:Fallback>
          </mc:AlternateContent>
        </p:grpSp>
        <p:grpSp>
          <p:nvGrpSpPr>
            <p:cNvPr id="28" name="Group 27">
              <a:extLst>
                <a:ext uri="{FF2B5EF4-FFF2-40B4-BE49-F238E27FC236}">
                  <a16:creationId xmlns:a16="http://schemas.microsoft.com/office/drawing/2014/main" id="{95E2801B-E045-1342-9C56-D08F1F7ACD6A}"/>
                </a:ext>
              </a:extLst>
            </p:cNvPr>
            <p:cNvGrpSpPr/>
            <p:nvPr/>
          </p:nvGrpSpPr>
          <p:grpSpPr>
            <a:xfrm>
              <a:off x="9227836" y="1570157"/>
              <a:ext cx="1884588" cy="2415472"/>
              <a:chOff x="4560816" y="1136875"/>
              <a:chExt cx="1884588" cy="2415472"/>
            </a:xfrm>
          </p:grpSpPr>
          <p:pic>
            <p:nvPicPr>
              <p:cNvPr id="29" name="Picture 28">
                <a:extLst>
                  <a:ext uri="{FF2B5EF4-FFF2-40B4-BE49-F238E27FC236}">
                    <a16:creationId xmlns:a16="http://schemas.microsoft.com/office/drawing/2014/main" id="{ACD4C2AD-5512-8C46-A8DF-3E6BCA0120AA}"/>
                  </a:ext>
                </a:extLst>
              </p:cNvPr>
              <p:cNvPicPr>
                <a:picLocks noChangeAspect="1"/>
              </p:cNvPicPr>
              <p:nvPr/>
            </p:nvPicPr>
            <p:blipFill rotWithShape="1">
              <a:blip r:embed="rId5"/>
              <a:srcRect l="67971"/>
              <a:stretch/>
            </p:blipFill>
            <p:spPr>
              <a:xfrm>
                <a:off x="4560816" y="1136875"/>
                <a:ext cx="1839420" cy="2415472"/>
              </a:xfrm>
              <a:prstGeom prst="rect">
                <a:avLst/>
              </a:prstGeom>
            </p:spPr>
          </p:pic>
          <mc:AlternateContent xmlns:mc="http://schemas.openxmlformats.org/markup-compatibility/2006" xmlns:a14="http://schemas.microsoft.com/office/drawing/2010/main">
            <mc:Choice Requires="a14">
              <p:sp>
                <p:nvSpPr>
                  <p:cNvPr id="32" name="Rectangle 31">
                    <a:extLst>
                      <a:ext uri="{FF2B5EF4-FFF2-40B4-BE49-F238E27FC236}">
                        <a16:creationId xmlns:a16="http://schemas.microsoft.com/office/drawing/2014/main" id="{351B2444-3B9D-DD43-B125-1C6539ED1657}"/>
                      </a:ext>
                    </a:extLst>
                  </p:cNvPr>
                  <p:cNvSpPr/>
                  <p:nvPr/>
                </p:nvSpPr>
                <p:spPr>
                  <a:xfrm>
                    <a:off x="5888970" y="1486841"/>
                    <a:ext cx="556434" cy="2616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sz="1100" i="1" dirty="0">
                              <a:latin typeface="Cambria Math" panose="02040503050406030204" pitchFamily="18" charset="0"/>
                            </a:rPr>
                            <m:t>𝑓𝑎𝑙𝑠𝑒</m:t>
                          </m:r>
                        </m:oMath>
                      </m:oMathPara>
                    </a14:m>
                    <a:endParaRPr lang="en-GB" sz="1100" dirty="0"/>
                  </a:p>
                </p:txBody>
              </p:sp>
            </mc:Choice>
            <mc:Fallback xmlns="">
              <p:sp>
                <p:nvSpPr>
                  <p:cNvPr id="12" name="Rectangle 11">
                    <a:extLst>
                      <a:ext uri="{FF2B5EF4-FFF2-40B4-BE49-F238E27FC236}">
                        <a16:creationId xmlns:a16="http://schemas.microsoft.com/office/drawing/2014/main" id="{2716B8BD-14AE-AC43-A3D0-6868A9D220B1}"/>
                      </a:ext>
                    </a:extLst>
                  </p:cNvPr>
                  <p:cNvSpPr>
                    <a:spLocks noRot="1" noChangeAspect="1" noMove="1" noResize="1" noEditPoints="1" noAdjustHandles="1" noChangeArrowheads="1" noChangeShapeType="1" noTextEdit="1"/>
                  </p:cNvSpPr>
                  <p:nvPr/>
                </p:nvSpPr>
                <p:spPr>
                  <a:xfrm>
                    <a:off x="5888970" y="1486841"/>
                    <a:ext cx="556434" cy="261610"/>
                  </a:xfrm>
                  <a:prstGeom prst="rect">
                    <a:avLst/>
                  </a:prstGeom>
                  <a:blipFill>
                    <a:blip r:embed="rId1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3" name="Rectangle 32">
                    <a:extLst>
                      <a:ext uri="{FF2B5EF4-FFF2-40B4-BE49-F238E27FC236}">
                        <a16:creationId xmlns:a16="http://schemas.microsoft.com/office/drawing/2014/main" id="{7C845291-473C-354A-B26F-4F2B00F045B9}"/>
                      </a:ext>
                    </a:extLst>
                  </p:cNvPr>
                  <p:cNvSpPr/>
                  <p:nvPr/>
                </p:nvSpPr>
                <p:spPr>
                  <a:xfrm>
                    <a:off x="5147820" y="1486841"/>
                    <a:ext cx="493917" cy="2616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altLang="ja-JP" sz="1100" i="1" dirty="0">
                              <a:latin typeface="Cambria Math" panose="02040503050406030204" pitchFamily="18" charset="0"/>
                            </a:rPr>
                            <m:t>𝑡𝑟𝑢𝑒</m:t>
                          </m:r>
                        </m:oMath>
                      </m:oMathPara>
                    </a14:m>
                    <a:endParaRPr lang="en-GB" sz="1100" dirty="0"/>
                  </a:p>
                </p:txBody>
              </p:sp>
            </mc:Choice>
            <mc:Fallback xmlns="">
              <p:sp>
                <p:nvSpPr>
                  <p:cNvPr id="13" name="Rectangle 12">
                    <a:extLst>
                      <a:ext uri="{FF2B5EF4-FFF2-40B4-BE49-F238E27FC236}">
                        <a16:creationId xmlns:a16="http://schemas.microsoft.com/office/drawing/2014/main" id="{BEFE8142-49C0-2041-BDED-19D571619AB6}"/>
                      </a:ext>
                    </a:extLst>
                  </p:cNvPr>
                  <p:cNvSpPr>
                    <a:spLocks noRot="1" noChangeAspect="1" noMove="1" noResize="1" noEditPoints="1" noAdjustHandles="1" noChangeArrowheads="1" noChangeShapeType="1" noTextEdit="1"/>
                  </p:cNvSpPr>
                  <p:nvPr/>
                </p:nvSpPr>
                <p:spPr>
                  <a:xfrm>
                    <a:off x="5147820" y="1486841"/>
                    <a:ext cx="493917" cy="261610"/>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4" name="Rectangle 33">
                    <a:extLst>
                      <a:ext uri="{FF2B5EF4-FFF2-40B4-BE49-F238E27FC236}">
                        <a16:creationId xmlns:a16="http://schemas.microsoft.com/office/drawing/2014/main" id="{E15CA4B3-E771-7F4F-9A30-3670CD8D1B6D}"/>
                      </a:ext>
                    </a:extLst>
                  </p:cNvPr>
                  <p:cNvSpPr/>
                  <p:nvPr/>
                </p:nvSpPr>
                <p:spPr>
                  <a:xfrm>
                    <a:off x="5390037" y="1974321"/>
                    <a:ext cx="556434" cy="2616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sz="1100" i="1" dirty="0">
                              <a:latin typeface="Cambria Math" panose="02040503050406030204" pitchFamily="18" charset="0"/>
                            </a:rPr>
                            <m:t>𝑓𝑎𝑙𝑠𝑒</m:t>
                          </m:r>
                        </m:oMath>
                      </m:oMathPara>
                    </a14:m>
                    <a:endParaRPr lang="en-GB" sz="1100" dirty="0"/>
                  </a:p>
                </p:txBody>
              </p:sp>
            </mc:Choice>
            <mc:Fallback xmlns="">
              <p:sp>
                <p:nvSpPr>
                  <p:cNvPr id="14" name="Rectangle 13">
                    <a:extLst>
                      <a:ext uri="{FF2B5EF4-FFF2-40B4-BE49-F238E27FC236}">
                        <a16:creationId xmlns:a16="http://schemas.microsoft.com/office/drawing/2014/main" id="{DCD707AB-5603-3E4A-876C-CA33E7FD63F7}"/>
                      </a:ext>
                    </a:extLst>
                  </p:cNvPr>
                  <p:cNvSpPr>
                    <a:spLocks noRot="1" noChangeAspect="1" noMove="1" noResize="1" noEditPoints="1" noAdjustHandles="1" noChangeArrowheads="1" noChangeShapeType="1" noTextEdit="1"/>
                  </p:cNvSpPr>
                  <p:nvPr/>
                </p:nvSpPr>
                <p:spPr>
                  <a:xfrm>
                    <a:off x="5390037" y="1974321"/>
                    <a:ext cx="556434" cy="261610"/>
                  </a:xfrm>
                  <a:prstGeom prst="rect">
                    <a:avLst/>
                  </a:prstGeom>
                  <a:blipFill>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5" name="Rectangle 34">
                    <a:extLst>
                      <a:ext uri="{FF2B5EF4-FFF2-40B4-BE49-F238E27FC236}">
                        <a16:creationId xmlns:a16="http://schemas.microsoft.com/office/drawing/2014/main" id="{6557263A-F293-8147-AEC5-B58B08FA6B25}"/>
                      </a:ext>
                    </a:extLst>
                  </p:cNvPr>
                  <p:cNvSpPr/>
                  <p:nvPr/>
                </p:nvSpPr>
                <p:spPr>
                  <a:xfrm>
                    <a:off x="4820339" y="1974321"/>
                    <a:ext cx="493917" cy="2616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altLang="ja-JP" sz="1100" i="1" dirty="0">
                              <a:latin typeface="Cambria Math" panose="02040503050406030204" pitchFamily="18" charset="0"/>
                            </a:rPr>
                            <m:t>𝑡𝑟𝑢𝑒</m:t>
                          </m:r>
                        </m:oMath>
                      </m:oMathPara>
                    </a14:m>
                    <a:endParaRPr lang="en-GB" sz="1100" dirty="0"/>
                  </a:p>
                </p:txBody>
              </p:sp>
            </mc:Choice>
            <mc:Fallback xmlns="">
              <p:sp>
                <p:nvSpPr>
                  <p:cNvPr id="15" name="Rectangle 14">
                    <a:extLst>
                      <a:ext uri="{FF2B5EF4-FFF2-40B4-BE49-F238E27FC236}">
                        <a16:creationId xmlns:a16="http://schemas.microsoft.com/office/drawing/2014/main" id="{F05D0392-29FE-6A41-B6A3-CB580A126487}"/>
                      </a:ext>
                    </a:extLst>
                  </p:cNvPr>
                  <p:cNvSpPr>
                    <a:spLocks noRot="1" noChangeAspect="1" noMove="1" noResize="1" noEditPoints="1" noAdjustHandles="1" noChangeArrowheads="1" noChangeShapeType="1" noTextEdit="1"/>
                  </p:cNvSpPr>
                  <p:nvPr/>
                </p:nvSpPr>
                <p:spPr>
                  <a:xfrm>
                    <a:off x="4820339" y="1974321"/>
                    <a:ext cx="493917" cy="261610"/>
                  </a:xfrm>
                  <a:prstGeom prst="rect">
                    <a:avLst/>
                  </a:prstGeom>
                  <a:blipFill>
                    <a:blip r:embed="rId8"/>
                    <a:stretch>
                      <a:fillRect/>
                    </a:stretch>
                  </a:blipFill>
                </p:spPr>
                <p:txBody>
                  <a:bodyPr/>
                  <a:lstStyle/>
                  <a:p>
                    <a:r>
                      <a:rPr lang="en-GB">
                        <a:noFill/>
                      </a:rPr>
                      <a:t> </a:t>
                    </a:r>
                  </a:p>
                </p:txBody>
              </p:sp>
            </mc:Fallback>
          </mc:AlternateContent>
        </p:grpSp>
      </p:grpSp>
      <p:sp>
        <p:nvSpPr>
          <p:cNvPr id="30" name="TextBox 29">
            <a:extLst>
              <a:ext uri="{FF2B5EF4-FFF2-40B4-BE49-F238E27FC236}">
                <a16:creationId xmlns:a16="http://schemas.microsoft.com/office/drawing/2014/main" id="{55E4D76C-A479-054C-A1B4-5A93FE2D16B2}"/>
              </a:ext>
            </a:extLst>
          </p:cNvPr>
          <p:cNvSpPr txBox="1"/>
          <p:nvPr/>
        </p:nvSpPr>
        <p:spPr>
          <a:xfrm>
            <a:off x="2807992" y="6318859"/>
            <a:ext cx="6575316" cy="246221"/>
          </a:xfrm>
          <a:prstGeom prst="rect">
            <a:avLst/>
          </a:prstGeom>
          <a:noFill/>
        </p:spPr>
        <p:txBody>
          <a:bodyPr wrap="square" rtlCol="0">
            <a:spAutoFit/>
          </a:bodyPr>
          <a:lstStyle/>
          <a:p>
            <a:r>
              <a:rPr lang="en-GB" sz="1000" dirty="0">
                <a:solidFill>
                  <a:schemeClr val="tx1">
                    <a:lumMod val="60000"/>
                    <a:lumOff val="40000"/>
                  </a:schemeClr>
                </a:solidFill>
              </a:rPr>
              <a:t>Hendrik </a:t>
            </a:r>
            <a:r>
              <a:rPr lang="en-GB" sz="1000" dirty="0" err="1">
                <a:solidFill>
                  <a:schemeClr val="tx1">
                    <a:lumMod val="60000"/>
                    <a:lumOff val="40000"/>
                  </a:schemeClr>
                </a:solidFill>
              </a:rPr>
              <a:t>Blockeel</a:t>
            </a:r>
            <a:r>
              <a:rPr lang="en-GB" sz="1000" dirty="0">
                <a:solidFill>
                  <a:schemeClr val="tx1">
                    <a:lumMod val="60000"/>
                    <a:lumOff val="40000"/>
                  </a:schemeClr>
                </a:solidFill>
              </a:rPr>
              <a:t> and Luc De </a:t>
            </a:r>
            <a:r>
              <a:rPr lang="en-GB" sz="1000" dirty="0" err="1">
                <a:solidFill>
                  <a:schemeClr val="tx1">
                    <a:lumMod val="60000"/>
                    <a:lumOff val="40000"/>
                  </a:schemeClr>
                </a:solidFill>
              </a:rPr>
              <a:t>Raedt</a:t>
            </a:r>
            <a:r>
              <a:rPr lang="en-GB" sz="1000" dirty="0">
                <a:solidFill>
                  <a:schemeClr val="tx1">
                    <a:lumMod val="60000"/>
                    <a:lumOff val="40000"/>
                  </a:schemeClr>
                </a:solidFill>
              </a:rPr>
              <a:t>: Top-down Induction of First-order Logical Decision Trees. In </a:t>
            </a:r>
            <a:r>
              <a:rPr lang="en-GB" sz="1000" i="1" dirty="0">
                <a:solidFill>
                  <a:schemeClr val="tx1">
                    <a:lumMod val="60000"/>
                    <a:lumOff val="40000"/>
                  </a:schemeClr>
                </a:solidFill>
              </a:rPr>
              <a:t>Artificial Intelligence</a:t>
            </a:r>
            <a:r>
              <a:rPr lang="en-GB" sz="1000" dirty="0">
                <a:solidFill>
                  <a:schemeClr val="tx1">
                    <a:lumMod val="60000"/>
                    <a:lumOff val="40000"/>
                  </a:schemeClr>
                </a:solidFill>
              </a:rPr>
              <a:t>, 1998.</a:t>
            </a:r>
          </a:p>
        </p:txBody>
      </p:sp>
    </p:spTree>
    <p:extLst>
      <p:ext uri="{BB962C8B-B14F-4D97-AF65-F5344CB8AC3E}">
        <p14:creationId xmlns:p14="http://schemas.microsoft.com/office/powerpoint/2010/main" val="3859458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76D2374-05F8-5145-BD08-956A72F9C217}"/>
              </a:ext>
            </a:extLst>
          </p:cNvPr>
          <p:cNvSpPr>
            <a:spLocks noGrp="1"/>
          </p:cNvSpPr>
          <p:nvPr>
            <p:ph type="title"/>
          </p:nvPr>
        </p:nvSpPr>
        <p:spPr/>
        <p:txBody>
          <a:bodyPr/>
          <a:lstStyle/>
          <a:p>
            <a:r>
              <a:rPr lang="en-GB"/>
              <a:t>Regression Trees</a:t>
            </a:r>
            <a:endParaRPr lang="en-GB" dirty="0"/>
          </a:p>
        </p:txBody>
      </p:sp>
      <p:sp>
        <p:nvSpPr>
          <p:cNvPr id="4" name="Content Placeholder 3">
            <a:extLst>
              <a:ext uri="{FF2B5EF4-FFF2-40B4-BE49-F238E27FC236}">
                <a16:creationId xmlns:a16="http://schemas.microsoft.com/office/drawing/2014/main" id="{3CEB85F6-990F-5844-A7D2-244A60CAE13C}"/>
              </a:ext>
            </a:extLst>
          </p:cNvPr>
          <p:cNvSpPr>
            <a:spLocks noGrp="1"/>
          </p:cNvSpPr>
          <p:nvPr>
            <p:ph idx="1"/>
          </p:nvPr>
        </p:nvSpPr>
        <p:spPr>
          <a:xfrm>
            <a:off x="359625" y="1665066"/>
            <a:ext cx="8096325" cy="4240848"/>
          </a:xfrm>
        </p:spPr>
        <p:txBody>
          <a:bodyPr>
            <a:normAutofit/>
          </a:bodyPr>
          <a:lstStyle/>
          <a:p>
            <a:r>
              <a:rPr lang="en-GB" dirty="0"/>
              <a:t>Regression trees = decision trees with continuous values (regression values) in leaves</a:t>
            </a:r>
          </a:p>
          <a:p>
            <a:pPr lvl="1"/>
            <a:r>
              <a:rPr lang="en-GB" dirty="0"/>
              <a:t>Could base decision on variance</a:t>
            </a:r>
          </a:p>
          <a:p>
            <a:pPr lvl="1"/>
            <a:r>
              <a:rPr lang="en-GB" dirty="0"/>
              <a:t>Depends on application how </a:t>
            </a:r>
            <a:br>
              <a:rPr lang="en-GB" dirty="0"/>
            </a:br>
            <a:r>
              <a:rPr lang="en-GB" dirty="0"/>
              <a:t>regression values are calculated</a:t>
            </a:r>
          </a:p>
          <a:p>
            <a:pPr lvl="1"/>
            <a:r>
              <a:rPr lang="en-GB" dirty="0"/>
              <a:t>E.g., predict price of cars</a:t>
            </a:r>
          </a:p>
          <a:p>
            <a:pPr lvl="2"/>
            <a:r>
              <a:rPr lang="en-GB" dirty="0"/>
              <a:t>Regression values = average</a:t>
            </a:r>
          </a:p>
        </p:txBody>
      </p:sp>
      <p:sp>
        <p:nvSpPr>
          <p:cNvPr id="8" name="Date Placeholder 7">
            <a:extLst>
              <a:ext uri="{FF2B5EF4-FFF2-40B4-BE49-F238E27FC236}">
                <a16:creationId xmlns:a16="http://schemas.microsoft.com/office/drawing/2014/main" id="{6B84A5C7-38F8-A849-9D5D-BFE3A38A6B5A}"/>
              </a:ext>
            </a:extLst>
          </p:cNvPr>
          <p:cNvSpPr>
            <a:spLocks noGrp="1"/>
          </p:cNvSpPr>
          <p:nvPr>
            <p:ph type="dt" sz="half" idx="2"/>
          </p:nvPr>
        </p:nvSpPr>
        <p:spPr/>
        <p:txBody>
          <a:bodyPr/>
          <a:lstStyle/>
          <a:p>
            <a:r>
              <a:rPr lang="en-GB"/>
              <a:t>Lifted Learning</a:t>
            </a:r>
            <a:endParaRPr lang="en-US" dirty="0"/>
          </a:p>
        </p:txBody>
      </p:sp>
      <p:sp>
        <p:nvSpPr>
          <p:cNvPr id="9" name="Footer Placeholder 8">
            <a:extLst>
              <a:ext uri="{FF2B5EF4-FFF2-40B4-BE49-F238E27FC236}">
                <a16:creationId xmlns:a16="http://schemas.microsoft.com/office/drawing/2014/main" id="{77CE6DF0-5D6A-7E4E-AE7D-94B4379A293B}"/>
              </a:ext>
            </a:extLst>
          </p:cNvPr>
          <p:cNvSpPr>
            <a:spLocks noGrp="1"/>
          </p:cNvSpPr>
          <p:nvPr>
            <p:ph type="ftr" sz="quarter" idx="3"/>
          </p:nvPr>
        </p:nvSpPr>
        <p:spPr/>
        <p:txBody>
          <a:bodyPr/>
          <a:lstStyle/>
          <a:p>
            <a:r>
              <a:rPr lang="en-GB"/>
              <a:t>T. Braun - StaRAI</a:t>
            </a:r>
          </a:p>
        </p:txBody>
      </p:sp>
      <p:sp>
        <p:nvSpPr>
          <p:cNvPr id="2" name="Slide Number Placeholder 1">
            <a:extLst>
              <a:ext uri="{FF2B5EF4-FFF2-40B4-BE49-F238E27FC236}">
                <a16:creationId xmlns:a16="http://schemas.microsoft.com/office/drawing/2014/main" id="{8EDA462D-1E15-254C-B006-2906AAF06CE2}"/>
              </a:ext>
            </a:extLst>
          </p:cNvPr>
          <p:cNvSpPr>
            <a:spLocks noGrp="1"/>
          </p:cNvSpPr>
          <p:nvPr>
            <p:ph type="sldNum" sz="quarter" idx="4"/>
          </p:nvPr>
        </p:nvSpPr>
        <p:spPr/>
        <p:txBody>
          <a:bodyPr/>
          <a:lstStyle/>
          <a:p>
            <a:fld id="{67C9959E-8E6B-B04C-9955-EA096F41CA7A}" type="slidenum">
              <a:rPr lang="en-GB" smtClean="0"/>
              <a:pPr/>
              <a:t>58</a:t>
            </a:fld>
            <a:endParaRPr lang="en-GB"/>
          </a:p>
        </p:txBody>
      </p:sp>
      <p:pic>
        <p:nvPicPr>
          <p:cNvPr id="6" name="Picture 5">
            <a:extLst>
              <a:ext uri="{FF2B5EF4-FFF2-40B4-BE49-F238E27FC236}">
                <a16:creationId xmlns:a16="http://schemas.microsoft.com/office/drawing/2014/main" id="{65715C4E-00A3-2243-B3E6-2185FF40BC93}"/>
              </a:ext>
            </a:extLst>
          </p:cNvPr>
          <p:cNvPicPr>
            <a:picLocks noChangeAspect="1"/>
          </p:cNvPicPr>
          <p:nvPr/>
        </p:nvPicPr>
        <p:blipFill rotWithShape="1">
          <a:blip r:embed="rId2">
            <a:clrChange>
              <a:clrFrom>
                <a:srgbClr val="FFFFFF"/>
              </a:clrFrom>
              <a:clrTo>
                <a:srgbClr val="FFFFFF">
                  <a:alpha val="0"/>
                </a:srgbClr>
              </a:clrTo>
            </a:clrChange>
          </a:blip>
          <a:srcRect l="5910" t="742" r="5437" b="18816"/>
          <a:stretch/>
        </p:blipFill>
        <p:spPr>
          <a:xfrm>
            <a:off x="8455951" y="1449958"/>
            <a:ext cx="3375724" cy="4455956"/>
          </a:xfrm>
          <a:prstGeom prst="rect">
            <a:avLst/>
          </a:prstGeom>
        </p:spPr>
      </p:pic>
      <p:sp>
        <p:nvSpPr>
          <p:cNvPr id="7" name="Rectangle 6">
            <a:extLst>
              <a:ext uri="{FF2B5EF4-FFF2-40B4-BE49-F238E27FC236}">
                <a16:creationId xmlns:a16="http://schemas.microsoft.com/office/drawing/2014/main" id="{6D948803-8874-B34B-945A-FB34143068DD}"/>
              </a:ext>
            </a:extLst>
          </p:cNvPr>
          <p:cNvSpPr/>
          <p:nvPr/>
        </p:nvSpPr>
        <p:spPr>
          <a:xfrm>
            <a:off x="4424363" y="6459813"/>
            <a:ext cx="3331029" cy="246221"/>
          </a:xfrm>
          <a:prstGeom prst="rect">
            <a:avLst/>
          </a:prstGeom>
        </p:spPr>
        <p:txBody>
          <a:bodyPr wrap="square">
            <a:spAutoFit/>
          </a:bodyPr>
          <a:lstStyle/>
          <a:p>
            <a:r>
              <a:rPr lang="en-GB" sz="1000" dirty="0">
                <a:solidFill>
                  <a:schemeClr val="tx1">
                    <a:lumMod val="60000"/>
                    <a:lumOff val="40000"/>
                  </a:schemeClr>
                </a:solidFill>
                <a:hlinkClick r:id="rId3">
                  <a:extLst>
                    <a:ext uri="{A12FA001-AC4F-418D-AE19-62706E023703}">
                      <ahyp:hlinkClr xmlns:ahyp="http://schemas.microsoft.com/office/drawing/2018/hyperlinkcolor" val="tx"/>
                    </a:ext>
                  </a:extLst>
                </a:hlinkClick>
              </a:rPr>
              <a:t>http://www.stat.cmu.edu/~cshalizi/350-2006/lecture-10.pdf</a:t>
            </a:r>
            <a:r>
              <a:rPr lang="en-GB" sz="1000" dirty="0">
                <a:solidFill>
                  <a:schemeClr val="tx1">
                    <a:lumMod val="60000"/>
                    <a:lumOff val="40000"/>
                  </a:schemeClr>
                </a:solidFill>
              </a:rPr>
              <a:t> </a:t>
            </a:r>
          </a:p>
        </p:txBody>
      </p:sp>
      <p:grpSp>
        <p:nvGrpSpPr>
          <p:cNvPr id="29" name="Group 28">
            <a:extLst>
              <a:ext uri="{FF2B5EF4-FFF2-40B4-BE49-F238E27FC236}">
                <a16:creationId xmlns:a16="http://schemas.microsoft.com/office/drawing/2014/main" id="{DDFDE043-69F4-A049-B542-122458D54026}"/>
              </a:ext>
            </a:extLst>
          </p:cNvPr>
          <p:cNvGrpSpPr/>
          <p:nvPr/>
        </p:nvGrpSpPr>
        <p:grpSpPr>
          <a:xfrm>
            <a:off x="4913758" y="2249559"/>
            <a:ext cx="3194278" cy="2856754"/>
            <a:chOff x="4913758" y="2249559"/>
            <a:chExt cx="3194278" cy="2856754"/>
          </a:xfrm>
        </p:grpSpPr>
        <p:pic>
          <p:nvPicPr>
            <p:cNvPr id="5" name="Picture 4">
              <a:extLst>
                <a:ext uri="{FF2B5EF4-FFF2-40B4-BE49-F238E27FC236}">
                  <a16:creationId xmlns:a16="http://schemas.microsoft.com/office/drawing/2014/main" id="{330EA0A8-D6D6-1944-83A6-406BF6247940}"/>
                </a:ext>
              </a:extLst>
            </p:cNvPr>
            <p:cNvPicPr>
              <a:picLocks noChangeAspect="1"/>
            </p:cNvPicPr>
            <p:nvPr/>
          </p:nvPicPr>
          <p:blipFill rotWithShape="1">
            <a:blip r:embed="rId4">
              <a:clrChange>
                <a:clrFrom>
                  <a:srgbClr val="A9A9A9"/>
                </a:clrFrom>
                <a:clrTo>
                  <a:srgbClr val="A9A9A9">
                    <a:alpha val="0"/>
                  </a:srgbClr>
                </a:clrTo>
              </a:clrChange>
            </a:blip>
            <a:srcRect l="10129" t="3753" r="10682" b="21192"/>
            <a:stretch/>
          </p:blipFill>
          <p:spPr>
            <a:xfrm>
              <a:off x="4913758" y="2249559"/>
              <a:ext cx="3194278" cy="2856754"/>
            </a:xfrm>
            <a:prstGeom prst="rect">
              <a:avLst/>
            </a:prstGeom>
          </p:spPr>
        </p:pic>
        <p:cxnSp>
          <p:nvCxnSpPr>
            <p:cNvPr id="11" name="Straight Connector 10">
              <a:extLst>
                <a:ext uri="{FF2B5EF4-FFF2-40B4-BE49-F238E27FC236}">
                  <a16:creationId xmlns:a16="http://schemas.microsoft.com/office/drawing/2014/main" id="{557541F2-10BE-D843-853A-A19EB48E2089}"/>
                </a:ext>
              </a:extLst>
            </p:cNvPr>
            <p:cNvCxnSpPr>
              <a:cxnSpLocks/>
            </p:cNvCxnSpPr>
            <p:nvPr/>
          </p:nvCxnSpPr>
          <p:spPr>
            <a:xfrm>
              <a:off x="6487297" y="2514600"/>
              <a:ext cx="0" cy="20821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33B70CD-6238-E94C-929D-DEDEF25D7F51}"/>
                </a:ext>
              </a:extLst>
            </p:cNvPr>
            <p:cNvCxnSpPr>
              <a:cxnSpLocks/>
            </p:cNvCxnSpPr>
            <p:nvPr/>
          </p:nvCxnSpPr>
          <p:spPr>
            <a:xfrm>
              <a:off x="6923902" y="2514600"/>
              <a:ext cx="0" cy="207593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811AA7E-EC9F-B348-98B8-A518045D3C94}"/>
                </a:ext>
              </a:extLst>
            </p:cNvPr>
            <p:cNvCxnSpPr>
              <a:cxnSpLocks/>
            </p:cNvCxnSpPr>
            <p:nvPr/>
          </p:nvCxnSpPr>
          <p:spPr>
            <a:xfrm flipH="1">
              <a:off x="5439032" y="3618472"/>
              <a:ext cx="104826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0EA9AE5-3E1C-FF44-9C96-D2B0DA342E50}"/>
                </a:ext>
              </a:extLst>
            </p:cNvPr>
            <p:cNvCxnSpPr>
              <a:cxnSpLocks/>
            </p:cNvCxnSpPr>
            <p:nvPr/>
          </p:nvCxnSpPr>
          <p:spPr>
            <a:xfrm flipH="1">
              <a:off x="6487298" y="3554628"/>
              <a:ext cx="43660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BAE27C5-F513-0645-8A84-742A3EEDD86A}"/>
                </a:ext>
              </a:extLst>
            </p:cNvPr>
            <p:cNvCxnSpPr>
              <a:cxnSpLocks/>
            </p:cNvCxnSpPr>
            <p:nvPr/>
          </p:nvCxnSpPr>
          <p:spPr>
            <a:xfrm>
              <a:off x="5933303" y="3624650"/>
              <a:ext cx="0" cy="9597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B90D894A-419E-BB42-B66F-2BA28C1F27FF}"/>
                </a:ext>
              </a:extLst>
            </p:cNvPr>
            <p:cNvSpPr txBox="1"/>
            <p:nvPr/>
          </p:nvSpPr>
          <p:spPr>
            <a:xfrm>
              <a:off x="5720213" y="2973330"/>
              <a:ext cx="503664" cy="230832"/>
            </a:xfrm>
            <a:prstGeom prst="rect">
              <a:avLst/>
            </a:prstGeom>
            <a:solidFill>
              <a:schemeClr val="bg1"/>
            </a:solidFill>
          </p:spPr>
          <p:txBody>
            <a:bodyPr wrap="none" rtlCol="0">
              <a:spAutoFit/>
            </a:bodyPr>
            <a:lstStyle/>
            <a:p>
              <a:r>
                <a:rPr lang="en-GB" sz="900" b="1" dirty="0"/>
                <a:t>–0.150</a:t>
              </a:r>
            </a:p>
          </p:txBody>
        </p:sp>
        <p:sp>
          <p:nvSpPr>
            <p:cNvPr id="24" name="TextBox 23">
              <a:extLst>
                <a:ext uri="{FF2B5EF4-FFF2-40B4-BE49-F238E27FC236}">
                  <a16:creationId xmlns:a16="http://schemas.microsoft.com/office/drawing/2014/main" id="{25F98CC9-948A-5B4D-98C8-28F1F468219B}"/>
                </a:ext>
              </a:extLst>
            </p:cNvPr>
            <p:cNvSpPr txBox="1"/>
            <p:nvPr/>
          </p:nvSpPr>
          <p:spPr>
            <a:xfrm>
              <a:off x="7376197" y="3483318"/>
              <a:ext cx="261290" cy="138499"/>
            </a:xfrm>
            <a:prstGeom prst="rect">
              <a:avLst/>
            </a:prstGeom>
            <a:solidFill>
              <a:schemeClr val="bg1"/>
            </a:solidFill>
          </p:spPr>
          <p:txBody>
            <a:bodyPr wrap="none" lIns="0" tIns="0" rIns="0" bIns="0" rtlCol="0">
              <a:spAutoFit/>
            </a:bodyPr>
            <a:lstStyle/>
            <a:p>
              <a:r>
                <a:rPr lang="en-GB" sz="900" b="1" dirty="0"/>
                <a:t>1.200</a:t>
              </a:r>
            </a:p>
          </p:txBody>
        </p:sp>
        <p:sp>
          <p:nvSpPr>
            <p:cNvPr id="25" name="TextBox 24">
              <a:extLst>
                <a:ext uri="{FF2B5EF4-FFF2-40B4-BE49-F238E27FC236}">
                  <a16:creationId xmlns:a16="http://schemas.microsoft.com/office/drawing/2014/main" id="{34E7BDCB-E543-5048-99A3-FFA49E158C68}"/>
                </a:ext>
              </a:extLst>
            </p:cNvPr>
            <p:cNvSpPr txBox="1"/>
            <p:nvPr/>
          </p:nvSpPr>
          <p:spPr>
            <a:xfrm>
              <a:off x="6582800" y="3966004"/>
              <a:ext cx="261290" cy="138499"/>
            </a:xfrm>
            <a:prstGeom prst="rect">
              <a:avLst/>
            </a:prstGeom>
            <a:solidFill>
              <a:schemeClr val="bg1"/>
            </a:solidFill>
          </p:spPr>
          <p:txBody>
            <a:bodyPr wrap="none" lIns="0" tIns="0" rIns="0" bIns="0" rtlCol="0">
              <a:spAutoFit/>
            </a:bodyPr>
            <a:lstStyle/>
            <a:p>
              <a:r>
                <a:rPr lang="en-GB" sz="900" b="1" dirty="0"/>
                <a:t>0.055</a:t>
              </a:r>
            </a:p>
          </p:txBody>
        </p:sp>
        <p:sp>
          <p:nvSpPr>
            <p:cNvPr id="26" name="TextBox 25">
              <a:extLst>
                <a:ext uri="{FF2B5EF4-FFF2-40B4-BE49-F238E27FC236}">
                  <a16:creationId xmlns:a16="http://schemas.microsoft.com/office/drawing/2014/main" id="{DE6090D4-C1A7-7344-B166-32FEB53B0F5C}"/>
                </a:ext>
              </a:extLst>
            </p:cNvPr>
            <p:cNvSpPr txBox="1"/>
            <p:nvPr/>
          </p:nvSpPr>
          <p:spPr>
            <a:xfrm>
              <a:off x="5537101" y="4035253"/>
              <a:ext cx="318998" cy="138499"/>
            </a:xfrm>
            <a:prstGeom prst="rect">
              <a:avLst/>
            </a:prstGeom>
            <a:solidFill>
              <a:schemeClr val="bg1"/>
            </a:solidFill>
          </p:spPr>
          <p:txBody>
            <a:bodyPr wrap="none" lIns="0" tIns="0" rIns="0" bIns="0" rtlCol="0">
              <a:spAutoFit/>
            </a:bodyPr>
            <a:lstStyle/>
            <a:p>
              <a:r>
                <a:rPr lang="en-GB" sz="900" b="1" dirty="0"/>
                <a:t>–1.600</a:t>
              </a:r>
            </a:p>
          </p:txBody>
        </p:sp>
        <p:sp>
          <p:nvSpPr>
            <p:cNvPr id="27" name="TextBox 26">
              <a:extLst>
                <a:ext uri="{FF2B5EF4-FFF2-40B4-BE49-F238E27FC236}">
                  <a16:creationId xmlns:a16="http://schemas.microsoft.com/office/drawing/2014/main" id="{A209DEDE-509E-8445-BBE3-C17582D83424}"/>
                </a:ext>
              </a:extLst>
            </p:cNvPr>
            <p:cNvSpPr txBox="1"/>
            <p:nvPr/>
          </p:nvSpPr>
          <p:spPr>
            <a:xfrm>
              <a:off x="6052753" y="4026605"/>
              <a:ext cx="318998" cy="138499"/>
            </a:xfrm>
            <a:prstGeom prst="rect">
              <a:avLst/>
            </a:prstGeom>
            <a:noFill/>
          </p:spPr>
          <p:txBody>
            <a:bodyPr wrap="none" lIns="0" tIns="0" rIns="0" bIns="0" rtlCol="0">
              <a:spAutoFit/>
            </a:bodyPr>
            <a:lstStyle/>
            <a:p>
              <a:r>
                <a:rPr lang="en-GB" sz="900" b="1" dirty="0"/>
                <a:t>–0.890</a:t>
              </a:r>
            </a:p>
          </p:txBody>
        </p:sp>
        <p:sp>
          <p:nvSpPr>
            <p:cNvPr id="28" name="TextBox 27">
              <a:extLst>
                <a:ext uri="{FF2B5EF4-FFF2-40B4-BE49-F238E27FC236}">
                  <a16:creationId xmlns:a16="http://schemas.microsoft.com/office/drawing/2014/main" id="{CC608BA0-C534-FC49-975A-42D77B5129D0}"/>
                </a:ext>
              </a:extLst>
            </p:cNvPr>
            <p:cNvSpPr txBox="1"/>
            <p:nvPr/>
          </p:nvSpPr>
          <p:spPr>
            <a:xfrm>
              <a:off x="6586918" y="3007140"/>
              <a:ext cx="261290" cy="138499"/>
            </a:xfrm>
            <a:prstGeom prst="rect">
              <a:avLst/>
            </a:prstGeom>
            <a:noFill/>
          </p:spPr>
          <p:txBody>
            <a:bodyPr wrap="none" lIns="0" tIns="0" rIns="0" bIns="0" rtlCol="0">
              <a:spAutoFit/>
            </a:bodyPr>
            <a:lstStyle/>
            <a:p>
              <a:r>
                <a:rPr lang="en-GB" sz="900" b="1" dirty="0"/>
                <a:t>0.420</a:t>
              </a:r>
            </a:p>
          </p:txBody>
        </p:sp>
      </p:grpSp>
    </p:spTree>
    <p:extLst>
      <p:ext uri="{BB962C8B-B14F-4D97-AF65-F5344CB8AC3E}">
        <p14:creationId xmlns:p14="http://schemas.microsoft.com/office/powerpoint/2010/main" val="3150044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83CCD-883E-654B-BFBE-369A1DB5A1A4}"/>
              </a:ext>
            </a:extLst>
          </p:cNvPr>
          <p:cNvSpPr>
            <a:spLocks noGrp="1"/>
          </p:cNvSpPr>
          <p:nvPr>
            <p:ph type="title"/>
          </p:nvPr>
        </p:nvSpPr>
        <p:spPr/>
        <p:txBody>
          <a:bodyPr/>
          <a:lstStyle/>
          <a:p>
            <a:r>
              <a:rPr lang="en-GB" dirty="0"/>
              <a:t>Relational Regression &amp; Probability Trees</a:t>
            </a:r>
          </a:p>
        </p:txBody>
      </p:sp>
      <p:sp>
        <p:nvSpPr>
          <p:cNvPr id="3" name="Content Placeholder 2">
            <a:extLst>
              <a:ext uri="{FF2B5EF4-FFF2-40B4-BE49-F238E27FC236}">
                <a16:creationId xmlns:a16="http://schemas.microsoft.com/office/drawing/2014/main" id="{6BB10B8A-1F2D-1744-BEF1-39901A8D93B0}"/>
              </a:ext>
            </a:extLst>
          </p:cNvPr>
          <p:cNvSpPr>
            <a:spLocks noGrp="1"/>
          </p:cNvSpPr>
          <p:nvPr>
            <p:ph sz="half" idx="1"/>
          </p:nvPr>
        </p:nvSpPr>
        <p:spPr/>
        <p:txBody>
          <a:bodyPr/>
          <a:lstStyle/>
          <a:p>
            <a:r>
              <a:rPr lang="en-GB"/>
              <a:t>Relational regression tree (RRT) </a:t>
            </a:r>
          </a:p>
          <a:p>
            <a:pPr lvl="1"/>
            <a:r>
              <a:rPr lang="en-GB"/>
              <a:t>FOLDT with continuous values in leaves</a:t>
            </a:r>
            <a:endParaRPr lang="en-GB" dirty="0"/>
          </a:p>
        </p:txBody>
      </p:sp>
      <p:sp>
        <p:nvSpPr>
          <p:cNvPr id="11" name="Content Placeholder 10">
            <a:extLst>
              <a:ext uri="{FF2B5EF4-FFF2-40B4-BE49-F238E27FC236}">
                <a16:creationId xmlns:a16="http://schemas.microsoft.com/office/drawing/2014/main" id="{99DD2D42-CD35-C342-8DFE-E6DBC0F16647}"/>
              </a:ext>
            </a:extLst>
          </p:cNvPr>
          <p:cNvSpPr>
            <a:spLocks noGrp="1"/>
          </p:cNvSpPr>
          <p:nvPr>
            <p:ph sz="half" idx="2"/>
          </p:nvPr>
        </p:nvSpPr>
        <p:spPr/>
        <p:txBody>
          <a:bodyPr>
            <a:normAutofit/>
          </a:bodyPr>
          <a:lstStyle/>
          <a:p>
            <a:r>
              <a:rPr lang="en-GB" dirty="0"/>
              <a:t>Relational probability tree (RPT)</a:t>
            </a:r>
          </a:p>
          <a:p>
            <a:pPr lvl="1">
              <a:buFont typeface="System Font Regular"/>
              <a:buChar char="≈"/>
            </a:pPr>
            <a:r>
              <a:rPr lang="en-GB" dirty="0"/>
              <a:t>FOLDT with </a:t>
            </a:r>
            <a:r>
              <a:rPr lang="en-GB" i="1" dirty="0"/>
              <a:t>probability distributions</a:t>
            </a:r>
            <a:r>
              <a:rPr lang="en-GB" dirty="0"/>
              <a:t> in leaves</a:t>
            </a:r>
          </a:p>
          <a:p>
            <a:endParaRPr lang="en-GB" dirty="0"/>
          </a:p>
        </p:txBody>
      </p:sp>
      <p:sp>
        <p:nvSpPr>
          <p:cNvPr id="7" name="Date Placeholder 6">
            <a:extLst>
              <a:ext uri="{FF2B5EF4-FFF2-40B4-BE49-F238E27FC236}">
                <a16:creationId xmlns:a16="http://schemas.microsoft.com/office/drawing/2014/main" id="{85AB7B98-D65F-B546-86FC-09905E11DB6E}"/>
              </a:ext>
            </a:extLst>
          </p:cNvPr>
          <p:cNvSpPr>
            <a:spLocks noGrp="1"/>
          </p:cNvSpPr>
          <p:nvPr>
            <p:ph type="dt" sz="half" idx="10"/>
          </p:nvPr>
        </p:nvSpPr>
        <p:spPr/>
        <p:txBody>
          <a:bodyPr/>
          <a:lstStyle/>
          <a:p>
            <a:r>
              <a:rPr lang="en-GB"/>
              <a:t>Lifted Learning</a:t>
            </a:r>
            <a:endParaRPr lang="en-US" dirty="0"/>
          </a:p>
        </p:txBody>
      </p:sp>
      <p:sp>
        <p:nvSpPr>
          <p:cNvPr id="8" name="Footer Placeholder 7">
            <a:extLst>
              <a:ext uri="{FF2B5EF4-FFF2-40B4-BE49-F238E27FC236}">
                <a16:creationId xmlns:a16="http://schemas.microsoft.com/office/drawing/2014/main" id="{F16CC2AA-9437-624C-9F1A-DEF6F3AA910E}"/>
              </a:ext>
            </a:extLst>
          </p:cNvPr>
          <p:cNvSpPr>
            <a:spLocks noGrp="1"/>
          </p:cNvSpPr>
          <p:nvPr>
            <p:ph type="ftr" sz="quarter" idx="3"/>
          </p:nvPr>
        </p:nvSpPr>
        <p:spPr/>
        <p:txBody>
          <a:bodyPr/>
          <a:lstStyle/>
          <a:p>
            <a:r>
              <a:rPr lang="en-GB"/>
              <a:t>T. Braun - StaRAI</a:t>
            </a:r>
          </a:p>
        </p:txBody>
      </p:sp>
      <p:sp>
        <p:nvSpPr>
          <p:cNvPr id="4" name="Slide Number Placeholder 3">
            <a:extLst>
              <a:ext uri="{FF2B5EF4-FFF2-40B4-BE49-F238E27FC236}">
                <a16:creationId xmlns:a16="http://schemas.microsoft.com/office/drawing/2014/main" id="{E0558772-B297-9A47-9D1E-C844120C62D8}"/>
              </a:ext>
            </a:extLst>
          </p:cNvPr>
          <p:cNvSpPr>
            <a:spLocks noGrp="1"/>
          </p:cNvSpPr>
          <p:nvPr>
            <p:ph type="sldNum" sz="quarter" idx="4"/>
          </p:nvPr>
        </p:nvSpPr>
        <p:spPr/>
        <p:txBody>
          <a:bodyPr/>
          <a:lstStyle/>
          <a:p>
            <a:fld id="{67C9959E-8E6B-B04C-9955-EA096F41CA7A}" type="slidenum">
              <a:rPr lang="en-GB" smtClean="0"/>
              <a:pPr/>
              <a:t>59</a:t>
            </a:fld>
            <a:endParaRPr lang="en-GB"/>
          </a:p>
        </p:txBody>
      </p:sp>
      <p:pic>
        <p:nvPicPr>
          <p:cNvPr id="5" name="Picture 4">
            <a:extLst>
              <a:ext uri="{FF2B5EF4-FFF2-40B4-BE49-F238E27FC236}">
                <a16:creationId xmlns:a16="http://schemas.microsoft.com/office/drawing/2014/main" id="{55ECA5CC-B544-8344-96CA-9590DB240E54}"/>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185585" y="2483941"/>
            <a:ext cx="3698420" cy="3474273"/>
          </a:xfrm>
          <a:prstGeom prst="rect">
            <a:avLst/>
          </a:prstGeom>
        </p:spPr>
      </p:pic>
      <p:sp>
        <p:nvSpPr>
          <p:cNvPr id="6" name="TextBox 5">
            <a:extLst>
              <a:ext uri="{FF2B5EF4-FFF2-40B4-BE49-F238E27FC236}">
                <a16:creationId xmlns:a16="http://schemas.microsoft.com/office/drawing/2014/main" id="{DF9F44DC-5DD2-374F-9F37-2EDC84DE44F8}"/>
              </a:ext>
            </a:extLst>
          </p:cNvPr>
          <p:cNvSpPr txBox="1"/>
          <p:nvPr/>
        </p:nvSpPr>
        <p:spPr>
          <a:xfrm>
            <a:off x="3448126" y="6090782"/>
            <a:ext cx="6358750" cy="707886"/>
          </a:xfrm>
          <a:prstGeom prst="rect">
            <a:avLst/>
          </a:prstGeom>
          <a:noFill/>
        </p:spPr>
        <p:txBody>
          <a:bodyPr wrap="square" rtlCol="0">
            <a:spAutoFit/>
          </a:bodyPr>
          <a:lstStyle/>
          <a:p>
            <a:r>
              <a:rPr lang="en-GB" sz="1000" dirty="0">
                <a:solidFill>
                  <a:schemeClr val="tx1">
                    <a:lumMod val="60000"/>
                    <a:lumOff val="40000"/>
                  </a:schemeClr>
                </a:solidFill>
              </a:rPr>
              <a:t>Left figure: </a:t>
            </a:r>
            <a:r>
              <a:rPr lang="en-GB" sz="1000" dirty="0" err="1">
                <a:solidFill>
                  <a:schemeClr val="tx1">
                    <a:lumMod val="60000"/>
                    <a:lumOff val="40000"/>
                  </a:schemeClr>
                </a:solidFill>
              </a:rPr>
              <a:t>Sriraam</a:t>
            </a:r>
            <a:r>
              <a:rPr lang="en-GB" sz="1000" dirty="0">
                <a:solidFill>
                  <a:schemeClr val="tx1">
                    <a:lumMod val="60000"/>
                    <a:lumOff val="40000"/>
                  </a:schemeClr>
                </a:solidFill>
              </a:rPr>
              <a:t> Natarajan, Tushar </a:t>
            </a:r>
            <a:r>
              <a:rPr lang="en-GB" sz="1000" dirty="0" err="1">
                <a:solidFill>
                  <a:schemeClr val="tx1">
                    <a:lumMod val="60000"/>
                    <a:lumOff val="40000"/>
                  </a:schemeClr>
                </a:solidFill>
              </a:rPr>
              <a:t>Khot</a:t>
            </a:r>
            <a:r>
              <a:rPr lang="en-GB" sz="1000" dirty="0">
                <a:solidFill>
                  <a:schemeClr val="tx1">
                    <a:lumMod val="60000"/>
                    <a:lumOff val="40000"/>
                  </a:schemeClr>
                </a:solidFill>
              </a:rPr>
              <a:t>, Kristian </a:t>
            </a:r>
            <a:r>
              <a:rPr lang="en-GB" sz="1000" dirty="0" err="1">
                <a:solidFill>
                  <a:schemeClr val="tx1">
                    <a:lumMod val="60000"/>
                    <a:lumOff val="40000"/>
                  </a:schemeClr>
                </a:solidFill>
              </a:rPr>
              <a:t>Kersting</a:t>
            </a:r>
            <a:r>
              <a:rPr lang="en-GB" sz="1000" dirty="0">
                <a:solidFill>
                  <a:schemeClr val="tx1">
                    <a:lumMod val="60000"/>
                    <a:lumOff val="40000"/>
                  </a:schemeClr>
                </a:solidFill>
              </a:rPr>
              <a:t>, Bernd Gutmann, Jude Shavlik: Gradient-based Boosting for Statistical Relational Learning: The Relational Dependency Network Case. In </a:t>
            </a:r>
            <a:r>
              <a:rPr lang="en-GB" sz="1000" i="1" dirty="0">
                <a:solidFill>
                  <a:schemeClr val="tx1">
                    <a:lumMod val="60000"/>
                    <a:lumOff val="40000"/>
                  </a:schemeClr>
                </a:solidFill>
              </a:rPr>
              <a:t>Machine Learning</a:t>
            </a:r>
            <a:r>
              <a:rPr lang="en-GB" sz="1000" dirty="0">
                <a:solidFill>
                  <a:schemeClr val="tx1">
                    <a:lumMod val="60000"/>
                    <a:lumOff val="40000"/>
                  </a:schemeClr>
                </a:solidFill>
              </a:rPr>
              <a:t>, 2012.</a:t>
            </a:r>
          </a:p>
          <a:p>
            <a:r>
              <a:rPr lang="en-GB" sz="1000" dirty="0">
                <a:solidFill>
                  <a:schemeClr val="tx1">
                    <a:lumMod val="60000"/>
                    <a:lumOff val="40000"/>
                  </a:schemeClr>
                </a:solidFill>
              </a:rPr>
              <a:t>Right figure: Jennifer Neville, David Jensen, Lisa Friedland, and Michael Hay: Learning Relational Probability Trees. In </a:t>
            </a:r>
            <a:r>
              <a:rPr lang="en-GB" sz="1000" i="1" dirty="0">
                <a:solidFill>
                  <a:schemeClr val="tx1">
                    <a:lumMod val="60000"/>
                    <a:lumOff val="40000"/>
                  </a:schemeClr>
                </a:solidFill>
              </a:rPr>
              <a:t>SIGKDD-03 Proceedings</a:t>
            </a:r>
            <a:r>
              <a:rPr lang="en-GB" sz="1000" dirty="0">
                <a:solidFill>
                  <a:schemeClr val="tx1">
                    <a:lumMod val="60000"/>
                    <a:lumOff val="40000"/>
                  </a:schemeClr>
                </a:solidFill>
              </a:rPr>
              <a:t>, 2003. // </a:t>
            </a:r>
            <a:r>
              <a:rPr lang="en-GB" sz="1000" i="1" dirty="0" err="1">
                <a:solidFill>
                  <a:schemeClr val="tx1">
                    <a:lumMod val="60000"/>
                    <a:lumOff val="40000"/>
                  </a:schemeClr>
                </a:solidFill>
              </a:rPr>
              <a:t>WebKB</a:t>
            </a:r>
            <a:r>
              <a:rPr lang="en-GB" sz="1000" dirty="0">
                <a:solidFill>
                  <a:schemeClr val="tx1">
                    <a:lumMod val="60000"/>
                    <a:lumOff val="40000"/>
                  </a:schemeClr>
                </a:solidFill>
              </a:rPr>
              <a:t> data set: </a:t>
            </a:r>
            <a:r>
              <a:rPr lang="en-GB" sz="1000" dirty="0">
                <a:solidFill>
                  <a:schemeClr val="tx1">
                    <a:lumMod val="60000"/>
                    <a:lumOff val="40000"/>
                  </a:schemeClr>
                </a:solidFill>
                <a:hlinkClick r:id="rId3">
                  <a:extLst>
                    <a:ext uri="{A12FA001-AC4F-418D-AE19-62706E023703}">
                      <ahyp:hlinkClr xmlns:ahyp="http://schemas.microsoft.com/office/drawing/2018/hyperlinkcolor" val="tx"/>
                    </a:ext>
                  </a:extLst>
                </a:hlinkClick>
              </a:rPr>
              <a:t>http://www.cs.cmu.edu/~webkb/</a:t>
            </a:r>
            <a:r>
              <a:rPr lang="en-GB" sz="1000" dirty="0">
                <a:solidFill>
                  <a:schemeClr val="tx1">
                    <a:lumMod val="60000"/>
                    <a:lumOff val="40000"/>
                  </a:schemeClr>
                </a:solidFill>
              </a:rPr>
              <a:t> </a:t>
            </a:r>
          </a:p>
        </p:txBody>
      </p:sp>
      <p:pic>
        <p:nvPicPr>
          <p:cNvPr id="10" name="Picture 9">
            <a:extLst>
              <a:ext uri="{FF2B5EF4-FFF2-40B4-BE49-F238E27FC236}">
                <a16:creationId xmlns:a16="http://schemas.microsoft.com/office/drawing/2014/main" id="{3C4BE3CF-ECEE-9A4B-B151-39D3D5906DF2}"/>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668259" y="2683702"/>
            <a:ext cx="3537439" cy="2531234"/>
          </a:xfrm>
          <a:prstGeom prst="rect">
            <a:avLst/>
          </a:prstGeom>
        </p:spPr>
      </p:pic>
      <p:sp>
        <p:nvSpPr>
          <p:cNvPr id="12" name="Rectangle 11">
            <a:extLst>
              <a:ext uri="{FF2B5EF4-FFF2-40B4-BE49-F238E27FC236}">
                <a16:creationId xmlns:a16="http://schemas.microsoft.com/office/drawing/2014/main" id="{F4E4F537-578A-4747-831A-9D173FC37E9A}"/>
              </a:ext>
            </a:extLst>
          </p:cNvPr>
          <p:cNvSpPr/>
          <p:nvPr/>
        </p:nvSpPr>
        <p:spPr>
          <a:xfrm>
            <a:off x="5498758" y="5259581"/>
            <a:ext cx="6332917" cy="646331"/>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en-GB" dirty="0"/>
              <a:t>There are some differences what they allow inner nodes to be</a:t>
            </a:r>
          </a:p>
          <a:p>
            <a:pPr marL="285750" indent="-285750">
              <a:buFont typeface="Arial" panose="020B0604020202020204" pitchFamily="34" charset="0"/>
              <a:buChar char="•"/>
            </a:pPr>
            <a:r>
              <a:rPr lang="en-GB" dirty="0"/>
              <a:t>Not important to grasp the general idea</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E14CE9CD-C6EC-F849-A0EB-C34B83EFDFA6}"/>
                  </a:ext>
                </a:extLst>
              </p:cNvPr>
              <p:cNvSpPr txBox="1"/>
              <p:nvPr/>
            </p:nvSpPr>
            <p:spPr>
              <a:xfrm>
                <a:off x="1019368" y="2683702"/>
                <a:ext cx="1508760" cy="646331"/>
              </a:xfrm>
              <a:prstGeom prst="rect">
                <a:avLst/>
              </a:prstGeom>
              <a:noFill/>
            </p:spPr>
            <p:txBody>
              <a:bodyPr wrap="square" rtlCol="0">
                <a:spAutoFit/>
              </a:bodyPr>
              <a:lstStyle/>
              <a:p>
                <a:r>
                  <a:rPr lang="en-GB" dirty="0"/>
                  <a:t>Goal: Is </a:t>
                </a:r>
                <a14:m>
                  <m:oMath xmlns:m="http://schemas.openxmlformats.org/officeDocument/2006/math">
                    <m:r>
                      <a:rPr lang="en-GB" i="1" dirty="0">
                        <a:latin typeface="Cambria Math" panose="02040503050406030204" pitchFamily="18" charset="0"/>
                      </a:rPr>
                      <m:t>𝐴</m:t>
                    </m:r>
                  </m:oMath>
                </a14:m>
                <a:r>
                  <a:rPr lang="en-GB" dirty="0"/>
                  <a:t> advised by </a:t>
                </a:r>
                <a14:m>
                  <m:oMath xmlns:m="http://schemas.openxmlformats.org/officeDocument/2006/math">
                    <m:r>
                      <a:rPr lang="en-GB" i="1" dirty="0">
                        <a:latin typeface="Cambria Math" panose="02040503050406030204" pitchFamily="18" charset="0"/>
                      </a:rPr>
                      <m:t>𝐵</m:t>
                    </m:r>
                  </m:oMath>
                </a14:m>
                <a:r>
                  <a:rPr lang="en-GB" dirty="0"/>
                  <a:t>?</a:t>
                </a:r>
              </a:p>
            </p:txBody>
          </p:sp>
        </mc:Choice>
        <mc:Fallback xmlns="">
          <p:sp>
            <p:nvSpPr>
              <p:cNvPr id="13" name="TextBox 12">
                <a:extLst>
                  <a:ext uri="{FF2B5EF4-FFF2-40B4-BE49-F238E27FC236}">
                    <a16:creationId xmlns:a16="http://schemas.microsoft.com/office/drawing/2014/main" id="{E14CE9CD-C6EC-F849-A0EB-C34B83EFDFA6}"/>
                  </a:ext>
                </a:extLst>
              </p:cNvPr>
              <p:cNvSpPr txBox="1">
                <a:spLocks noRot="1" noChangeAspect="1" noMove="1" noResize="1" noEditPoints="1" noAdjustHandles="1" noChangeArrowheads="1" noChangeShapeType="1" noTextEdit="1"/>
              </p:cNvSpPr>
              <p:nvPr/>
            </p:nvSpPr>
            <p:spPr>
              <a:xfrm>
                <a:off x="1019368" y="2683702"/>
                <a:ext cx="1508760" cy="646331"/>
              </a:xfrm>
              <a:prstGeom prst="rect">
                <a:avLst/>
              </a:prstGeom>
              <a:blipFill>
                <a:blip r:embed="rId5"/>
                <a:stretch>
                  <a:fillRect l="-2500" t="-1923" r="-1667" b="-15385"/>
                </a:stretch>
              </a:blipFill>
            </p:spPr>
            <p:txBody>
              <a:bodyPr/>
              <a:lstStyle/>
              <a:p>
                <a:r>
                  <a:rPr lang="en-GB">
                    <a:noFill/>
                  </a:rPr>
                  <a:t> </a:t>
                </a:r>
              </a:p>
            </p:txBody>
          </p:sp>
        </mc:Fallback>
      </mc:AlternateContent>
      <p:sp>
        <p:nvSpPr>
          <p:cNvPr id="14" name="TextBox 13">
            <a:extLst>
              <a:ext uri="{FF2B5EF4-FFF2-40B4-BE49-F238E27FC236}">
                <a16:creationId xmlns:a16="http://schemas.microsoft.com/office/drawing/2014/main" id="{ABB2BA7E-5BA8-094F-97B3-C8ADE7669ACC}"/>
              </a:ext>
            </a:extLst>
          </p:cNvPr>
          <p:cNvSpPr txBox="1"/>
          <p:nvPr/>
        </p:nvSpPr>
        <p:spPr>
          <a:xfrm>
            <a:off x="9217438" y="2748991"/>
            <a:ext cx="1844004" cy="1200329"/>
          </a:xfrm>
          <a:prstGeom prst="rect">
            <a:avLst/>
          </a:prstGeom>
          <a:noFill/>
        </p:spPr>
        <p:txBody>
          <a:bodyPr wrap="square" rtlCol="0">
            <a:spAutoFit/>
          </a:bodyPr>
          <a:lstStyle/>
          <a:p>
            <a:r>
              <a:rPr lang="en-GB" dirty="0"/>
              <a:t>Goal: Is a web page a student web page? </a:t>
            </a:r>
          </a:p>
          <a:p>
            <a:r>
              <a:rPr lang="en-GB" dirty="0"/>
              <a:t>(</a:t>
            </a:r>
            <a:r>
              <a:rPr lang="en-GB" i="1" dirty="0" err="1"/>
              <a:t>WebKB</a:t>
            </a:r>
            <a:r>
              <a:rPr lang="en-GB" dirty="0"/>
              <a:t> data set)</a:t>
            </a:r>
          </a:p>
        </p:txBody>
      </p:sp>
    </p:spTree>
    <p:extLst>
      <p:ext uri="{BB962C8B-B14F-4D97-AF65-F5344CB8AC3E}">
        <p14:creationId xmlns:p14="http://schemas.microsoft.com/office/powerpoint/2010/main" val="3979210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2" grpId="0" animBg="1"/>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ChangeArrowheads="1"/>
          </p:cNvSpPr>
          <p:nvPr>
            <p:ph type="title"/>
          </p:nvPr>
        </p:nvSpPr>
        <p:spPr/>
        <p:txBody>
          <a:bodyPr/>
          <a:lstStyle/>
          <a:p>
            <a:pPr>
              <a:tabLst>
                <a:tab pos="0" algn="l"/>
                <a:tab pos="456743" algn="l"/>
                <a:tab pos="913486" algn="l"/>
                <a:tab pos="1370228" algn="l"/>
                <a:tab pos="1826971" algn="l"/>
                <a:tab pos="2283714" algn="l"/>
                <a:tab pos="2740457" algn="l"/>
                <a:tab pos="3197200" algn="l"/>
                <a:tab pos="3653942" algn="l"/>
                <a:tab pos="4110685" algn="l"/>
                <a:tab pos="4567428" algn="l"/>
                <a:tab pos="5024171" algn="l"/>
                <a:tab pos="5480914" algn="l"/>
                <a:tab pos="5937656" algn="l"/>
                <a:tab pos="6394399" algn="l"/>
                <a:tab pos="6851142" algn="l"/>
                <a:tab pos="7307885" algn="l"/>
                <a:tab pos="7764628" algn="l"/>
                <a:tab pos="8221370" algn="l"/>
                <a:tab pos="8678113" algn="l"/>
                <a:tab pos="9134856" algn="l"/>
              </a:tabLst>
            </a:pPr>
            <a:r>
              <a:rPr lang="en-GB" dirty="0">
                <a:latin typeface="+mn-lt"/>
              </a:rPr>
              <a:t>Learning PGMs</a:t>
            </a:r>
          </a:p>
        </p:txBody>
      </p:sp>
      <p:sp>
        <p:nvSpPr>
          <p:cNvPr id="2" name="Content Placeholder 1">
            <a:extLst>
              <a:ext uri="{FF2B5EF4-FFF2-40B4-BE49-F238E27FC236}">
                <a16:creationId xmlns:a16="http://schemas.microsoft.com/office/drawing/2014/main" id="{8E17D53F-374F-DA47-BEE6-24758F0D546F}"/>
              </a:ext>
            </a:extLst>
          </p:cNvPr>
          <p:cNvSpPr>
            <a:spLocks noGrp="1"/>
          </p:cNvSpPr>
          <p:nvPr>
            <p:ph sz="half" idx="1"/>
          </p:nvPr>
        </p:nvSpPr>
        <p:spPr/>
        <p:txBody>
          <a:bodyPr/>
          <a:lstStyle/>
          <a:p>
            <a:r>
              <a:rPr lang="en-GB" dirty="0"/>
              <a:t>So far: query answering task given a model ➝ form of predicting data </a:t>
            </a:r>
          </a:p>
          <a:p>
            <a:r>
              <a:rPr lang="en-GB" dirty="0"/>
              <a:t>New task: Given a set of samples (data), learn a model</a:t>
            </a:r>
          </a:p>
          <a:p>
            <a:pPr lvl="1"/>
            <a:r>
              <a:rPr lang="en-GB" dirty="0"/>
              <a:t>Question: Which model is the “right” one?</a:t>
            </a:r>
          </a:p>
          <a:p>
            <a:pPr lvl="2"/>
            <a:r>
              <a:rPr lang="en-GB" dirty="0"/>
              <a:t>Model which makes data most likely: Reproduce given data with high probability (by </a:t>
            </a:r>
            <a:r>
              <a:rPr lang="en-GB" i="1" dirty="0"/>
              <a:t>sampling</a:t>
            </a:r>
            <a:r>
              <a:rPr lang="en-GB" dirty="0"/>
              <a:t>)</a:t>
            </a:r>
          </a:p>
          <a:p>
            <a:pPr lvl="2"/>
            <a:r>
              <a:rPr lang="en-GB" dirty="0"/>
              <a:t>Sub-questions: Are all random variables (features) known? Is data available for all?</a:t>
            </a:r>
          </a:p>
        </p:txBody>
      </p:sp>
      <p:sp>
        <p:nvSpPr>
          <p:cNvPr id="7" name="Content Placeholder 6">
            <a:extLst>
              <a:ext uri="{FF2B5EF4-FFF2-40B4-BE49-F238E27FC236}">
                <a16:creationId xmlns:a16="http://schemas.microsoft.com/office/drawing/2014/main" id="{6231599D-F336-464D-B5EB-C33D91CFB93D}"/>
              </a:ext>
            </a:extLst>
          </p:cNvPr>
          <p:cNvSpPr>
            <a:spLocks noGrp="1"/>
          </p:cNvSpPr>
          <p:nvPr>
            <p:ph sz="half" idx="2"/>
          </p:nvPr>
        </p:nvSpPr>
        <p:spPr/>
        <p:txBody>
          <a:bodyPr/>
          <a:lstStyle/>
          <a:p>
            <a:r>
              <a:rPr lang="en-GB" dirty="0">
                <a:solidFill>
                  <a:schemeClr val="accent2"/>
                </a:solidFill>
              </a:rPr>
              <a:t>Parameter estimation</a:t>
            </a:r>
          </a:p>
          <a:p>
            <a:pPr lvl="1"/>
            <a:r>
              <a:rPr lang="en-GB" dirty="0"/>
              <a:t>Find the best parameters (probabilities in CPTs / potentials in factors) </a:t>
            </a:r>
          </a:p>
          <a:p>
            <a:pPr lvl="2"/>
            <a:r>
              <a:rPr lang="en-GB" dirty="0"/>
              <a:t>One set of parameter values called </a:t>
            </a:r>
            <a:r>
              <a:rPr lang="en-GB" dirty="0">
                <a:solidFill>
                  <a:schemeClr val="accent1"/>
                </a:solidFill>
              </a:rPr>
              <a:t>hypothesis</a:t>
            </a:r>
          </a:p>
          <a:p>
            <a:pPr lvl="2"/>
            <a:r>
              <a:rPr lang="en-GB" dirty="0"/>
              <a:t>Easier if data available for all variables</a:t>
            </a:r>
          </a:p>
          <a:p>
            <a:r>
              <a:rPr lang="en-GB" dirty="0">
                <a:solidFill>
                  <a:schemeClr val="accent2"/>
                </a:solidFill>
              </a:rPr>
              <a:t>Structure search </a:t>
            </a:r>
            <a:r>
              <a:rPr lang="en-GB" dirty="0"/>
              <a:t>(on top of parameter est.)</a:t>
            </a:r>
          </a:p>
          <a:p>
            <a:pPr lvl="1"/>
            <a:r>
              <a:rPr lang="en-GB" dirty="0"/>
              <a:t>Find the best structure representation</a:t>
            </a:r>
          </a:p>
          <a:p>
            <a:pPr lvl="2"/>
            <a:r>
              <a:rPr lang="en-GB" dirty="0"/>
              <a:t>Correctly represent (in)dependencies</a:t>
            </a:r>
          </a:p>
          <a:p>
            <a:pPr lvl="2"/>
            <a:r>
              <a:rPr lang="en-GB" dirty="0"/>
              <a:t>Which random variables are connected? Should we introduce new variables?</a:t>
            </a:r>
          </a:p>
          <a:p>
            <a:endParaRPr lang="en-GB" dirty="0"/>
          </a:p>
        </p:txBody>
      </p:sp>
      <p:sp>
        <p:nvSpPr>
          <p:cNvPr id="9" name="Text Placeholder 8">
            <a:extLst>
              <a:ext uri="{FF2B5EF4-FFF2-40B4-BE49-F238E27FC236}">
                <a16:creationId xmlns:a16="http://schemas.microsoft.com/office/drawing/2014/main" id="{0C244417-8EAF-3143-8997-20B6FA3DCB6D}"/>
              </a:ext>
            </a:extLst>
          </p:cNvPr>
          <p:cNvSpPr>
            <a:spLocks noGrp="1"/>
          </p:cNvSpPr>
          <p:nvPr>
            <p:ph type="body" idx="13"/>
          </p:nvPr>
        </p:nvSpPr>
        <p:spPr/>
        <p:txBody>
          <a:bodyPr/>
          <a:lstStyle/>
          <a:p>
            <a:r>
              <a:rPr lang="en-GB" dirty="0"/>
              <a:t>Learning Setting</a:t>
            </a:r>
          </a:p>
        </p:txBody>
      </p:sp>
      <p:sp>
        <p:nvSpPr>
          <p:cNvPr id="8" name="Text Placeholder 7">
            <a:extLst>
              <a:ext uri="{FF2B5EF4-FFF2-40B4-BE49-F238E27FC236}">
                <a16:creationId xmlns:a16="http://schemas.microsoft.com/office/drawing/2014/main" id="{F16786E3-4363-4C49-9BF2-9A55179C87CA}"/>
              </a:ext>
            </a:extLst>
          </p:cNvPr>
          <p:cNvSpPr>
            <a:spLocks noGrp="1"/>
          </p:cNvSpPr>
          <p:nvPr>
            <p:ph type="body" sz="quarter" idx="3"/>
          </p:nvPr>
        </p:nvSpPr>
        <p:spPr/>
        <p:txBody>
          <a:bodyPr/>
          <a:lstStyle/>
          <a:p>
            <a:r>
              <a:rPr lang="en-GB" dirty="0"/>
              <a:t>Dimensions</a:t>
            </a:r>
          </a:p>
        </p:txBody>
      </p:sp>
      <p:sp>
        <p:nvSpPr>
          <p:cNvPr id="3" name="Date Placeholder 2">
            <a:extLst>
              <a:ext uri="{FF2B5EF4-FFF2-40B4-BE49-F238E27FC236}">
                <a16:creationId xmlns:a16="http://schemas.microsoft.com/office/drawing/2014/main" id="{484C561C-5F99-A942-BE17-0C2B13E7F000}"/>
              </a:ext>
            </a:extLst>
          </p:cNvPr>
          <p:cNvSpPr>
            <a:spLocks noGrp="1"/>
          </p:cNvSpPr>
          <p:nvPr>
            <p:ph type="dt" sz="half" idx="14"/>
          </p:nvPr>
        </p:nvSpPr>
        <p:spPr/>
        <p:txBody>
          <a:bodyPr/>
          <a:lstStyle/>
          <a:p>
            <a:r>
              <a:rPr lang="en-GB"/>
              <a:t>Lifted Learning</a:t>
            </a:r>
          </a:p>
        </p:txBody>
      </p:sp>
      <p:sp>
        <p:nvSpPr>
          <p:cNvPr id="6" name="Footer Placeholder 5">
            <a:extLst>
              <a:ext uri="{FF2B5EF4-FFF2-40B4-BE49-F238E27FC236}">
                <a16:creationId xmlns:a16="http://schemas.microsoft.com/office/drawing/2014/main" id="{E8738009-CF98-FD4A-AE0B-5F13A063E112}"/>
              </a:ext>
            </a:extLst>
          </p:cNvPr>
          <p:cNvSpPr>
            <a:spLocks noGrp="1"/>
          </p:cNvSpPr>
          <p:nvPr>
            <p:ph type="ftr" sz="quarter" idx="15"/>
          </p:nvPr>
        </p:nvSpPr>
        <p:spPr/>
        <p:txBody>
          <a:bodyPr/>
          <a:lstStyle/>
          <a:p>
            <a:r>
              <a:rPr lang="en-GB"/>
              <a:t>T. Braun - StaRAI</a:t>
            </a:r>
          </a:p>
        </p:txBody>
      </p:sp>
      <p:sp>
        <p:nvSpPr>
          <p:cNvPr id="5" name="Foliennummernplatzhalter 3"/>
          <p:cNvSpPr>
            <a:spLocks noGrp="1"/>
          </p:cNvSpPr>
          <p:nvPr>
            <p:ph type="sldNum" sz="quarter" idx="4"/>
          </p:nvPr>
        </p:nvSpPr>
        <p:spPr/>
        <p:txBody>
          <a:bodyPr/>
          <a:lstStyle/>
          <a:p>
            <a:pPr>
              <a:defRPr/>
            </a:pPr>
            <a:fld id="{A4C577E2-95DD-1F4B-A688-E8FB02007787}" type="slidenum">
              <a:rPr lang="en-GB" smtClean="0"/>
              <a:pPr>
                <a:defRPr/>
              </a:pPr>
              <a:t>6</a:t>
            </a:fld>
            <a:endParaRPr lang="en-GB"/>
          </a:p>
        </p:txBody>
      </p:sp>
    </p:spTree>
    <p:extLst>
      <p:ext uri="{BB962C8B-B14F-4D97-AF65-F5344CB8AC3E}">
        <p14:creationId xmlns:p14="http://schemas.microsoft.com/office/powerpoint/2010/main" val="13834075"/>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EE2C3-B06F-2E42-82AD-95BD585568E4}"/>
              </a:ext>
            </a:extLst>
          </p:cNvPr>
          <p:cNvSpPr>
            <a:spLocks noGrp="1"/>
          </p:cNvSpPr>
          <p:nvPr>
            <p:ph type="title"/>
          </p:nvPr>
        </p:nvSpPr>
        <p:spPr/>
        <p:txBody>
          <a:bodyPr/>
          <a:lstStyle/>
          <a:p>
            <a:r>
              <a:rPr lang="en-GB" dirty="0"/>
              <a:t>Relational </a:t>
            </a:r>
            <a:br>
              <a:rPr lang="en-GB" dirty="0"/>
            </a:br>
            <a:r>
              <a:rPr lang="en-GB" dirty="0"/>
              <a:t>Dependency Networks</a:t>
            </a:r>
          </a:p>
        </p:txBody>
      </p:sp>
      <p:sp>
        <p:nvSpPr>
          <p:cNvPr id="3" name="Text Placeholder 2">
            <a:extLst>
              <a:ext uri="{FF2B5EF4-FFF2-40B4-BE49-F238E27FC236}">
                <a16:creationId xmlns:a16="http://schemas.microsoft.com/office/drawing/2014/main" id="{DC8C1BB5-4E97-914E-94C7-95B616812A93}"/>
              </a:ext>
            </a:extLst>
          </p:cNvPr>
          <p:cNvSpPr>
            <a:spLocks noGrp="1"/>
          </p:cNvSpPr>
          <p:nvPr>
            <p:ph type="body" idx="1"/>
          </p:nvPr>
        </p:nvSpPr>
        <p:spPr/>
        <p:txBody>
          <a:bodyPr/>
          <a:lstStyle/>
          <a:p>
            <a:r>
              <a:rPr lang="en-GB" dirty="0"/>
              <a:t>Learning approximate models</a:t>
            </a:r>
          </a:p>
        </p:txBody>
      </p:sp>
      <p:sp>
        <p:nvSpPr>
          <p:cNvPr id="4" name="Date Placeholder 3">
            <a:extLst>
              <a:ext uri="{FF2B5EF4-FFF2-40B4-BE49-F238E27FC236}">
                <a16:creationId xmlns:a16="http://schemas.microsoft.com/office/drawing/2014/main" id="{7E9D527D-AAB7-C645-A5E0-6399FFB89532}"/>
              </a:ext>
            </a:extLst>
          </p:cNvPr>
          <p:cNvSpPr>
            <a:spLocks noGrp="1"/>
          </p:cNvSpPr>
          <p:nvPr>
            <p:ph type="dt" sz="half" idx="2"/>
          </p:nvPr>
        </p:nvSpPr>
        <p:spPr/>
        <p:txBody>
          <a:bodyPr/>
          <a:lstStyle/>
          <a:p>
            <a:r>
              <a:rPr lang="en-GB"/>
              <a:t>Lifted Learning</a:t>
            </a:r>
            <a:endParaRPr lang="en-US" dirty="0"/>
          </a:p>
        </p:txBody>
      </p:sp>
      <p:sp>
        <p:nvSpPr>
          <p:cNvPr id="5" name="Footer Placeholder 4">
            <a:extLst>
              <a:ext uri="{FF2B5EF4-FFF2-40B4-BE49-F238E27FC236}">
                <a16:creationId xmlns:a16="http://schemas.microsoft.com/office/drawing/2014/main" id="{49876EDA-9BCA-FF4F-8EE9-682AE2A98704}"/>
              </a:ext>
            </a:extLst>
          </p:cNvPr>
          <p:cNvSpPr>
            <a:spLocks noGrp="1"/>
          </p:cNvSpPr>
          <p:nvPr>
            <p:ph type="ftr" sz="quarter" idx="3"/>
          </p:nvPr>
        </p:nvSpPr>
        <p:spPr/>
        <p:txBody>
          <a:bodyPr/>
          <a:lstStyle/>
          <a:p>
            <a:r>
              <a:rPr lang="en-GB"/>
              <a:t>T. Braun - StaRAI</a:t>
            </a:r>
          </a:p>
        </p:txBody>
      </p:sp>
      <p:sp>
        <p:nvSpPr>
          <p:cNvPr id="6" name="Slide Number Placeholder 5">
            <a:extLst>
              <a:ext uri="{FF2B5EF4-FFF2-40B4-BE49-F238E27FC236}">
                <a16:creationId xmlns:a16="http://schemas.microsoft.com/office/drawing/2014/main" id="{46FA4737-8863-F649-A5C1-8636CA736D80}"/>
              </a:ext>
            </a:extLst>
          </p:cNvPr>
          <p:cNvSpPr>
            <a:spLocks noGrp="1"/>
          </p:cNvSpPr>
          <p:nvPr>
            <p:ph type="sldNum" sz="quarter" idx="4"/>
          </p:nvPr>
        </p:nvSpPr>
        <p:spPr/>
        <p:txBody>
          <a:bodyPr/>
          <a:lstStyle/>
          <a:p>
            <a:fld id="{67C9959E-8E6B-B04C-9955-EA096F41CA7A}" type="slidenum">
              <a:rPr lang="en-GB" smtClean="0"/>
              <a:t>60</a:t>
            </a:fld>
            <a:endParaRPr lang="en-GB"/>
          </a:p>
        </p:txBody>
      </p:sp>
      <p:pic>
        <p:nvPicPr>
          <p:cNvPr id="7" name="Picture 6">
            <a:extLst>
              <a:ext uri="{FF2B5EF4-FFF2-40B4-BE49-F238E27FC236}">
                <a16:creationId xmlns:a16="http://schemas.microsoft.com/office/drawing/2014/main" id="{5ABD9AFB-0108-044F-B51E-DC79D867F269}"/>
              </a:ext>
            </a:extLst>
          </p:cNvPr>
          <p:cNvPicPr>
            <a:picLocks noChangeAspect="1"/>
          </p:cNvPicPr>
          <p:nvPr/>
        </p:nvPicPr>
        <p:blipFill rotWithShape="1">
          <a:blip r:embed="rId2">
            <a:clrChange>
              <a:clrFrom>
                <a:srgbClr val="FFFFFF"/>
              </a:clrFrom>
              <a:clrTo>
                <a:srgbClr val="FFFFFF">
                  <a:alpha val="0"/>
                </a:srgbClr>
              </a:clrTo>
            </a:clrChange>
          </a:blip>
          <a:srcRect l="2341" t="2345" r="651" b="961"/>
          <a:stretch/>
        </p:blipFill>
        <p:spPr>
          <a:xfrm>
            <a:off x="8473517" y="1682753"/>
            <a:ext cx="3358158" cy="2193438"/>
          </a:xfrm>
          <a:prstGeom prst="rect">
            <a:avLst/>
          </a:prstGeom>
        </p:spPr>
      </p:pic>
    </p:spTree>
    <p:extLst>
      <p:ext uri="{BB962C8B-B14F-4D97-AF65-F5344CB8AC3E}">
        <p14:creationId xmlns:p14="http://schemas.microsoft.com/office/powerpoint/2010/main" val="17106419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6AC5E-68B9-EC46-AFE0-D5C3BA198135}"/>
              </a:ext>
            </a:extLst>
          </p:cNvPr>
          <p:cNvSpPr>
            <a:spLocks noGrp="1"/>
          </p:cNvSpPr>
          <p:nvPr>
            <p:ph type="title"/>
          </p:nvPr>
        </p:nvSpPr>
        <p:spPr/>
        <p:txBody>
          <a:bodyPr>
            <a:normAutofit/>
          </a:bodyPr>
          <a:lstStyle/>
          <a:p>
            <a:r>
              <a:rPr lang="en-GB" dirty="0"/>
              <a:t>Learn Approximate Models</a:t>
            </a:r>
          </a:p>
        </p:txBody>
      </p:sp>
      <p:sp>
        <p:nvSpPr>
          <p:cNvPr id="3" name="Content Placeholder 2">
            <a:extLst>
              <a:ext uri="{FF2B5EF4-FFF2-40B4-BE49-F238E27FC236}">
                <a16:creationId xmlns:a16="http://schemas.microsoft.com/office/drawing/2014/main" id="{F6C43210-4ABF-2349-A10D-6549D5FBD412}"/>
              </a:ext>
            </a:extLst>
          </p:cNvPr>
          <p:cNvSpPr>
            <a:spLocks noGrp="1"/>
          </p:cNvSpPr>
          <p:nvPr>
            <p:ph idx="1"/>
          </p:nvPr>
        </p:nvSpPr>
        <p:spPr/>
        <p:txBody>
          <a:bodyPr>
            <a:normAutofit/>
          </a:bodyPr>
          <a:lstStyle/>
          <a:p>
            <a:r>
              <a:rPr lang="en-GB" dirty="0"/>
              <a:t>Relational dependency networks (RDNs) </a:t>
            </a:r>
          </a:p>
          <a:p>
            <a:pPr lvl="1"/>
            <a:r>
              <a:rPr lang="en-GB" dirty="0"/>
              <a:t>Using RPTs for local distributions in RDNs</a:t>
            </a:r>
          </a:p>
          <a:p>
            <a:pPr lvl="1"/>
            <a:r>
              <a:rPr lang="en-GB" dirty="0"/>
              <a:t>Boosted learning: Learn a set of distributions to approximate a local distribution</a:t>
            </a:r>
          </a:p>
          <a:p>
            <a:pPr lvl="2"/>
            <a:r>
              <a:rPr lang="en-GB" dirty="0"/>
              <a:t>Set of RRTs for local distributions in RDNs</a:t>
            </a:r>
          </a:p>
          <a:p>
            <a:pPr lvl="1"/>
            <a:r>
              <a:rPr lang="en-GB" dirty="0"/>
              <a:t>Based on approximate propositional model of dependency networks (DN)</a:t>
            </a:r>
          </a:p>
          <a:p>
            <a:r>
              <a:rPr lang="en-GB" dirty="0"/>
              <a:t>Next slides</a:t>
            </a:r>
          </a:p>
          <a:p>
            <a:pPr lvl="1"/>
            <a:r>
              <a:rPr lang="en-GB" dirty="0"/>
              <a:t>DNs</a:t>
            </a:r>
          </a:p>
          <a:p>
            <a:pPr lvl="1"/>
            <a:r>
              <a:rPr lang="en-GB" dirty="0"/>
              <a:t>RDNs</a:t>
            </a:r>
          </a:p>
          <a:p>
            <a:pPr lvl="1"/>
            <a:r>
              <a:rPr lang="en-GB" dirty="0"/>
              <a:t>Learning RPTs for RDNs</a:t>
            </a:r>
          </a:p>
          <a:p>
            <a:pPr lvl="1"/>
            <a:r>
              <a:rPr lang="en-GB" dirty="0"/>
              <a:t>Boosted learning for RDNs</a:t>
            </a:r>
          </a:p>
          <a:p>
            <a:endParaRPr lang="en-GB" dirty="0"/>
          </a:p>
        </p:txBody>
      </p:sp>
      <p:sp>
        <p:nvSpPr>
          <p:cNvPr id="5" name="Date Placeholder 4">
            <a:extLst>
              <a:ext uri="{FF2B5EF4-FFF2-40B4-BE49-F238E27FC236}">
                <a16:creationId xmlns:a16="http://schemas.microsoft.com/office/drawing/2014/main" id="{3EDAB228-AE87-2E42-B126-010BA9D10E35}"/>
              </a:ext>
            </a:extLst>
          </p:cNvPr>
          <p:cNvSpPr>
            <a:spLocks noGrp="1"/>
          </p:cNvSpPr>
          <p:nvPr>
            <p:ph type="dt" sz="half" idx="2"/>
          </p:nvPr>
        </p:nvSpPr>
        <p:spPr/>
        <p:txBody>
          <a:bodyPr/>
          <a:lstStyle/>
          <a:p>
            <a:r>
              <a:rPr lang="en-GB"/>
              <a:t>Lifted Learning</a:t>
            </a:r>
            <a:endParaRPr lang="en-US" dirty="0"/>
          </a:p>
        </p:txBody>
      </p:sp>
      <p:sp>
        <p:nvSpPr>
          <p:cNvPr id="6" name="Footer Placeholder 5">
            <a:extLst>
              <a:ext uri="{FF2B5EF4-FFF2-40B4-BE49-F238E27FC236}">
                <a16:creationId xmlns:a16="http://schemas.microsoft.com/office/drawing/2014/main" id="{B70F8708-B27E-EB46-8B31-4968C3D68C32}"/>
              </a:ext>
            </a:extLst>
          </p:cNvPr>
          <p:cNvSpPr>
            <a:spLocks noGrp="1"/>
          </p:cNvSpPr>
          <p:nvPr>
            <p:ph type="ftr" sz="quarter" idx="3"/>
          </p:nvPr>
        </p:nvSpPr>
        <p:spPr/>
        <p:txBody>
          <a:bodyPr/>
          <a:lstStyle/>
          <a:p>
            <a:r>
              <a:rPr lang="en-GB"/>
              <a:t>T. Braun - StaRAI</a:t>
            </a:r>
          </a:p>
        </p:txBody>
      </p:sp>
      <p:sp>
        <p:nvSpPr>
          <p:cNvPr id="4" name="Slide Number Placeholder 3">
            <a:extLst>
              <a:ext uri="{FF2B5EF4-FFF2-40B4-BE49-F238E27FC236}">
                <a16:creationId xmlns:a16="http://schemas.microsoft.com/office/drawing/2014/main" id="{8A843E6B-4203-EB49-8CF3-FD63E66763B7}"/>
              </a:ext>
            </a:extLst>
          </p:cNvPr>
          <p:cNvSpPr>
            <a:spLocks noGrp="1"/>
          </p:cNvSpPr>
          <p:nvPr>
            <p:ph type="sldNum" sz="quarter" idx="4"/>
          </p:nvPr>
        </p:nvSpPr>
        <p:spPr/>
        <p:txBody>
          <a:bodyPr/>
          <a:lstStyle/>
          <a:p>
            <a:fld id="{67C9959E-8E6B-B04C-9955-EA096F41CA7A}" type="slidenum">
              <a:rPr lang="en-GB" smtClean="0"/>
              <a:t>61</a:t>
            </a:fld>
            <a:endParaRPr lang="en-GB"/>
          </a:p>
        </p:txBody>
      </p:sp>
    </p:spTree>
    <p:extLst>
      <p:ext uri="{BB962C8B-B14F-4D97-AF65-F5344CB8AC3E}">
        <p14:creationId xmlns:p14="http://schemas.microsoft.com/office/powerpoint/2010/main" val="407494240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9E31F-033F-AB40-9569-3410B79CB75A}"/>
              </a:ext>
            </a:extLst>
          </p:cNvPr>
          <p:cNvSpPr>
            <a:spLocks noGrp="1"/>
          </p:cNvSpPr>
          <p:nvPr>
            <p:ph type="title"/>
          </p:nvPr>
        </p:nvSpPr>
        <p:spPr/>
        <p:txBody>
          <a:bodyPr/>
          <a:lstStyle/>
          <a:p>
            <a:r>
              <a:rPr lang="en-GB" dirty="0"/>
              <a:t>Dependency Networks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526BB5F-C326-F249-B202-F20A905BCEDB}"/>
                  </a:ext>
                </a:extLst>
              </p:cNvPr>
              <p:cNvSpPr>
                <a:spLocks noGrp="1"/>
              </p:cNvSpPr>
              <p:nvPr>
                <p:ph idx="1"/>
              </p:nvPr>
            </p:nvSpPr>
            <p:spPr>
              <a:xfrm>
                <a:off x="359626" y="1665066"/>
                <a:ext cx="7817400" cy="4240848"/>
              </a:xfrm>
            </p:spPr>
            <p:txBody>
              <a:bodyPr>
                <a:normAutofit/>
              </a:bodyPr>
              <a:lstStyle/>
              <a:p>
                <a:r>
                  <a:rPr lang="en-GB" dirty="0"/>
                  <a:t>Dependency network</a:t>
                </a:r>
              </a:p>
              <a:p>
                <a:pPr lvl="1"/>
                <a:r>
                  <a:rPr lang="en-GB" dirty="0"/>
                  <a:t>Like a BN, i.e., a directed graph, but allowing for cycles</a:t>
                </a:r>
              </a:p>
              <a:p>
                <a:pPr lvl="2"/>
                <a:r>
                  <a:rPr lang="en-GB" dirty="0"/>
                  <a:t>Each node corresponding to random variable </a:t>
                </a:r>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𝑅</m:t>
                        </m:r>
                      </m:e>
                      <m:sub>
                        <m:r>
                          <a:rPr lang="de-DE" b="0" i="1" dirty="0" smtClean="0">
                            <a:latin typeface="Cambria Math" panose="02040503050406030204" pitchFamily="18" charset="0"/>
                          </a:rPr>
                          <m:t>𝑘</m:t>
                        </m:r>
                      </m:sub>
                    </m:sSub>
                  </m:oMath>
                </a14:m>
                <a:r>
                  <a:rPr lang="en-GB" dirty="0"/>
                  <a:t> has a conditional probability distribution (CPD) </a:t>
                </a:r>
                <a14:m>
                  <m:oMath xmlns:m="http://schemas.openxmlformats.org/officeDocument/2006/math">
                    <m:r>
                      <a:rPr lang="en-GB" i="1" dirty="0" smtClean="0">
                        <a:latin typeface="Cambria Math" panose="02040503050406030204" pitchFamily="18" charset="0"/>
                      </a:rPr>
                      <m:t>𝑃</m:t>
                    </m:r>
                    <m:d>
                      <m:dPr>
                        <m:ctrlPr>
                          <a:rPr lang="de-DE" b="0" i="1" dirty="0" smtClean="0">
                            <a:latin typeface="Cambria Math" panose="02040503050406030204" pitchFamily="18" charset="0"/>
                          </a:rPr>
                        </m:ctrlPr>
                      </m:dPr>
                      <m:e>
                        <m:sSub>
                          <m:sSubPr>
                            <m:ctrlPr>
                              <a:rPr lang="de-DE" i="1" dirty="0">
                                <a:latin typeface="Cambria Math" panose="02040503050406030204" pitchFamily="18" charset="0"/>
                              </a:rPr>
                            </m:ctrlPr>
                          </m:sSubPr>
                          <m:e>
                            <m:r>
                              <a:rPr lang="en-GB" i="1" dirty="0">
                                <a:latin typeface="Cambria Math" panose="02040503050406030204" pitchFamily="18" charset="0"/>
                              </a:rPr>
                              <m:t>𝑅</m:t>
                            </m:r>
                          </m:e>
                          <m:sub>
                            <m:r>
                              <a:rPr lang="de-DE" b="0" i="1" dirty="0" smtClean="0">
                                <a:latin typeface="Cambria Math" panose="02040503050406030204" pitchFamily="18" charset="0"/>
                              </a:rPr>
                              <m:t>𝑘</m:t>
                            </m:r>
                          </m:sub>
                        </m:sSub>
                        <m:r>
                          <a:rPr lang="de-DE" b="0" i="1" dirty="0" smtClean="0">
                            <a:latin typeface="Cambria Math" panose="02040503050406030204" pitchFamily="18" charset="0"/>
                          </a:rPr>
                          <m:t>|</m:t>
                        </m:r>
                        <m:r>
                          <a:rPr lang="de-DE" b="0" i="1" dirty="0" smtClean="0">
                            <a:latin typeface="Cambria Math" panose="02040503050406030204" pitchFamily="18" charset="0"/>
                          </a:rPr>
                          <m:t>𝑝𝑎𝑟𝑒𝑛𝑡𝑠</m:t>
                        </m:r>
                        <m:d>
                          <m:dPr>
                            <m:ctrlPr>
                              <a:rPr lang="de-DE" b="0" i="1" dirty="0" smtClean="0">
                                <a:latin typeface="Cambria Math" panose="02040503050406030204" pitchFamily="18" charset="0"/>
                              </a:rPr>
                            </m:ctrlPr>
                          </m:dPr>
                          <m:e>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𝑅</m:t>
                                </m:r>
                              </m:e>
                              <m:sub>
                                <m:r>
                                  <a:rPr lang="de-DE" b="0" i="1" dirty="0" smtClean="0">
                                    <a:latin typeface="Cambria Math" panose="02040503050406030204" pitchFamily="18" charset="0"/>
                                  </a:rPr>
                                  <m:t>𝑘</m:t>
                                </m:r>
                              </m:sub>
                            </m:sSub>
                          </m:e>
                        </m:d>
                      </m:e>
                    </m:d>
                  </m:oMath>
                </a14:m>
                <a:r>
                  <a:rPr lang="en-GB" dirty="0"/>
                  <a:t> assigned</a:t>
                </a:r>
              </a:p>
              <a:p>
                <a:pPr lvl="1"/>
                <a:r>
                  <a:rPr lang="en-GB" dirty="0"/>
                  <a:t>Approximate model</a:t>
                </a:r>
              </a:p>
              <a:p>
                <a:pPr lvl="2"/>
                <a:r>
                  <a:rPr lang="en-GB" dirty="0"/>
                  <a:t>Represent joint distribution as a </a:t>
                </a:r>
                <a:r>
                  <a:rPr lang="en-GB" dirty="0">
                    <a:solidFill>
                      <a:schemeClr val="accent1"/>
                    </a:solidFill>
                  </a:rPr>
                  <a:t>product of (conditional) marginals</a:t>
                </a:r>
              </a:p>
              <a:p>
                <a:pPr lvl="3"/>
                <a:r>
                  <a:rPr lang="en-GB" dirty="0"/>
                  <a:t>Does not necessarily result in coherent joint distribution</a:t>
                </a:r>
              </a:p>
              <a:p>
                <a:pPr lvl="4"/>
                <a:r>
                  <a:rPr lang="en-GB" dirty="0"/>
                  <a:t>If no cycles: exact (and equivalent to BN)</a:t>
                </a:r>
              </a:p>
              <a:p>
                <a:pPr lvl="4"/>
                <a:r>
                  <a:rPr lang="en-GB" dirty="0"/>
                  <a:t>If discrete random variables and positive local CPDs </a:t>
                </a:r>
                <a:br>
                  <a:rPr lang="en-GB" dirty="0"/>
                </a:br>
                <a:r>
                  <a:rPr lang="en-GB" dirty="0"/>
                  <a:t>➝ full joint recoverable </a:t>
                </a:r>
                <a:r>
                  <a:rPr lang="en-GB" sz="1400" dirty="0">
                    <a:solidFill>
                      <a:schemeClr val="tx1">
                        <a:lumMod val="60000"/>
                        <a:lumOff val="40000"/>
                      </a:schemeClr>
                    </a:solidFill>
                  </a:rPr>
                  <a:t>[see Heckerman et al. (2000) for proof/details]</a:t>
                </a:r>
                <a:endParaRPr lang="en-GB" dirty="0">
                  <a:solidFill>
                    <a:schemeClr val="tx1">
                      <a:lumMod val="60000"/>
                      <a:lumOff val="40000"/>
                    </a:schemeClr>
                  </a:solidFill>
                </a:endParaRPr>
              </a:p>
              <a:p>
                <a:pPr lvl="3"/>
                <a:r>
                  <a:rPr lang="en-GB" dirty="0"/>
                  <a:t>Allows for learning each distribution independently from the rest</a:t>
                </a:r>
              </a:p>
              <a:p>
                <a:pPr lvl="2"/>
                <a:r>
                  <a:rPr lang="en-GB" dirty="0"/>
                  <a:t>Can work well with large amounts of data</a:t>
                </a:r>
              </a:p>
              <a:p>
                <a:endParaRPr lang="en-GB" dirty="0"/>
              </a:p>
            </p:txBody>
          </p:sp>
        </mc:Choice>
        <mc:Fallback xmlns="">
          <p:sp>
            <p:nvSpPr>
              <p:cNvPr id="3" name="Content Placeholder 2">
                <a:extLst>
                  <a:ext uri="{FF2B5EF4-FFF2-40B4-BE49-F238E27FC236}">
                    <a16:creationId xmlns:a16="http://schemas.microsoft.com/office/drawing/2014/main" id="{2526BB5F-C326-F249-B202-F20A905BCEDB}"/>
                  </a:ext>
                </a:extLst>
              </p:cNvPr>
              <p:cNvSpPr>
                <a:spLocks noGrp="1" noRot="1" noChangeAspect="1" noMove="1" noResize="1" noEditPoints="1" noAdjustHandles="1" noChangeArrowheads="1" noChangeShapeType="1" noTextEdit="1"/>
              </p:cNvSpPr>
              <p:nvPr>
                <p:ph idx="1"/>
              </p:nvPr>
            </p:nvSpPr>
            <p:spPr>
              <a:xfrm>
                <a:off x="359626" y="1665066"/>
                <a:ext cx="7817400" cy="4240848"/>
              </a:xfrm>
              <a:blipFill>
                <a:blip r:embed="rId2"/>
                <a:stretch>
                  <a:fillRect l="-2107" t="-2687"/>
                </a:stretch>
              </a:blipFill>
            </p:spPr>
            <p:txBody>
              <a:bodyPr/>
              <a:lstStyle/>
              <a:p>
                <a:r>
                  <a:rPr lang="en-GB">
                    <a:noFill/>
                  </a:rPr>
                  <a:t> </a:t>
                </a:r>
              </a:p>
            </p:txBody>
          </p:sp>
        </mc:Fallback>
      </mc:AlternateContent>
      <p:sp>
        <p:nvSpPr>
          <p:cNvPr id="17" name="Date Placeholder 16">
            <a:extLst>
              <a:ext uri="{FF2B5EF4-FFF2-40B4-BE49-F238E27FC236}">
                <a16:creationId xmlns:a16="http://schemas.microsoft.com/office/drawing/2014/main" id="{8D60A285-AD91-7746-B90F-7BA36CAD07B6}"/>
              </a:ext>
            </a:extLst>
          </p:cNvPr>
          <p:cNvSpPr>
            <a:spLocks noGrp="1"/>
          </p:cNvSpPr>
          <p:nvPr>
            <p:ph type="dt" sz="half" idx="2"/>
          </p:nvPr>
        </p:nvSpPr>
        <p:spPr/>
        <p:txBody>
          <a:bodyPr/>
          <a:lstStyle/>
          <a:p>
            <a:r>
              <a:rPr lang="en-GB"/>
              <a:t>Lifted Learning</a:t>
            </a:r>
            <a:endParaRPr lang="en-US" dirty="0"/>
          </a:p>
        </p:txBody>
      </p:sp>
      <p:sp>
        <p:nvSpPr>
          <p:cNvPr id="18" name="Footer Placeholder 17">
            <a:extLst>
              <a:ext uri="{FF2B5EF4-FFF2-40B4-BE49-F238E27FC236}">
                <a16:creationId xmlns:a16="http://schemas.microsoft.com/office/drawing/2014/main" id="{37DC1DF7-69FA-2B4B-94C8-10B94F88F452}"/>
              </a:ext>
            </a:extLst>
          </p:cNvPr>
          <p:cNvSpPr>
            <a:spLocks noGrp="1"/>
          </p:cNvSpPr>
          <p:nvPr>
            <p:ph type="ftr" sz="quarter" idx="3"/>
          </p:nvPr>
        </p:nvSpPr>
        <p:spPr/>
        <p:txBody>
          <a:bodyPr/>
          <a:lstStyle/>
          <a:p>
            <a:r>
              <a:rPr lang="en-GB"/>
              <a:t>T. Braun - StaRAI</a:t>
            </a:r>
          </a:p>
        </p:txBody>
      </p:sp>
      <p:sp>
        <p:nvSpPr>
          <p:cNvPr id="4" name="Slide Number Placeholder 3">
            <a:extLst>
              <a:ext uri="{FF2B5EF4-FFF2-40B4-BE49-F238E27FC236}">
                <a16:creationId xmlns:a16="http://schemas.microsoft.com/office/drawing/2014/main" id="{6D75952E-3237-5C4B-8147-C95627AF92A8}"/>
              </a:ext>
            </a:extLst>
          </p:cNvPr>
          <p:cNvSpPr>
            <a:spLocks noGrp="1"/>
          </p:cNvSpPr>
          <p:nvPr>
            <p:ph type="sldNum" sz="quarter" idx="4"/>
          </p:nvPr>
        </p:nvSpPr>
        <p:spPr/>
        <p:txBody>
          <a:bodyPr/>
          <a:lstStyle/>
          <a:p>
            <a:fld id="{67C9959E-8E6B-B04C-9955-EA096F41CA7A}" type="slidenum">
              <a:rPr lang="en-GB" smtClean="0"/>
              <a:t>62</a:t>
            </a:fld>
            <a:endParaRPr lang="en-GB"/>
          </a:p>
        </p:txBody>
      </p:sp>
      <p:grpSp>
        <p:nvGrpSpPr>
          <p:cNvPr id="9" name="Group 8">
            <a:extLst>
              <a:ext uri="{FF2B5EF4-FFF2-40B4-BE49-F238E27FC236}">
                <a16:creationId xmlns:a16="http://schemas.microsoft.com/office/drawing/2014/main" id="{74B128BA-4289-0C49-A34E-2693BACE270B}"/>
              </a:ext>
            </a:extLst>
          </p:cNvPr>
          <p:cNvGrpSpPr/>
          <p:nvPr/>
        </p:nvGrpSpPr>
        <p:grpSpPr>
          <a:xfrm>
            <a:off x="8510469" y="3385156"/>
            <a:ext cx="2601353" cy="800668"/>
            <a:chOff x="7074574" y="3542211"/>
            <a:chExt cx="2601353" cy="800668"/>
          </a:xfrm>
        </p:grpSpPr>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7A25CB58-9E9F-3B4F-9F56-80ED2B180BFB}"/>
                    </a:ext>
                  </a:extLst>
                </p:cNvPr>
                <p:cNvSpPr/>
                <p:nvPr/>
              </p:nvSpPr>
              <p:spPr>
                <a:xfrm>
                  <a:off x="7074574" y="3542211"/>
                  <a:ext cx="2601353" cy="800668"/>
                </a:xfrm>
                <a:prstGeom prst="rect">
                  <a:avLst/>
                </a:prstGeom>
                <a:solidFill>
                  <a:schemeClr val="bg1"/>
                </a:solidFill>
                <a:ln w="38100">
                  <a:solidFill>
                    <a:srgbClr val="FFC000"/>
                  </a:solidFill>
                </a:ln>
                <a:effectLst>
                  <a:outerShdw blurRad="50800" dist="38100" dir="2700000" algn="tl" rotWithShape="0">
                    <a:prstClr val="black">
                      <a:alpha val="40000"/>
                    </a:prstClr>
                  </a:outerShdw>
                </a:effectLst>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𝑃</m:t>
                            </m:r>
                          </m:e>
                          <m:sub>
                            <m:r>
                              <a:rPr lang="de-DE" i="1">
                                <a:latin typeface="Cambria Math" panose="02040503050406030204" pitchFamily="18" charset="0"/>
                              </a:rPr>
                              <m:t>𝐹</m:t>
                            </m:r>
                          </m:sub>
                        </m:sSub>
                        <m:d>
                          <m:dPr>
                            <m:ctrlPr>
                              <a:rPr lang="de-DE" i="1">
                                <a:latin typeface="Cambria Math" panose="02040503050406030204" pitchFamily="18" charset="0"/>
                              </a:rPr>
                            </m:ctrlPr>
                          </m:dPr>
                          <m:e>
                            <m:sSub>
                              <m:sSubPr>
                                <m:ctrlPr>
                                  <a:rPr lang="de-DE" i="1" dirty="0">
                                    <a:latin typeface="Cambria Math" panose="02040503050406030204" pitchFamily="18" charset="0"/>
                                  </a:rPr>
                                </m:ctrlPr>
                              </m:sSubPr>
                              <m:e>
                                <m:r>
                                  <a:rPr lang="de-DE" b="1" i="1" dirty="0">
                                    <a:latin typeface="Cambria Math" panose="02040503050406030204" pitchFamily="18" charset="0"/>
                                  </a:rPr>
                                  <m:t>𝒓</m:t>
                                </m:r>
                              </m:e>
                              <m:sub>
                                <m:r>
                                  <a:rPr lang="de-DE" i="1" dirty="0">
                                    <a:latin typeface="Cambria Math" panose="02040503050406030204" pitchFamily="18" charset="0"/>
                                  </a:rPr>
                                  <m:t>𝑓</m:t>
                                </m:r>
                              </m:sub>
                            </m:sSub>
                          </m:e>
                        </m:d>
                        <m:r>
                          <a:rPr lang="de-DE" i="1">
                            <a:latin typeface="Cambria Math" panose="02040503050406030204" pitchFamily="18" charset="0"/>
                          </a:rPr>
                          <m:t>=</m:t>
                        </m:r>
                        <m:f>
                          <m:fPr>
                            <m:ctrlPr>
                              <a:rPr lang="de-DE" i="1">
                                <a:latin typeface="Cambria Math" panose="02040503050406030204" pitchFamily="18" charset="0"/>
                              </a:rPr>
                            </m:ctrlPr>
                          </m:fPr>
                          <m:num>
                            <m:nary>
                              <m:naryPr>
                                <m:chr m:val="∏"/>
                                <m:supHide m:val="on"/>
                                <m:ctrlPr>
                                  <a:rPr lang="de-DE" i="1">
                                    <a:latin typeface="Cambria Math" panose="02040503050406030204" pitchFamily="18" charset="0"/>
                                  </a:rPr>
                                </m:ctrlPr>
                              </m:naryPr>
                              <m:sub>
                                <m:r>
                                  <a:rPr lang="de-DE" i="1" dirty="0">
                                    <a:latin typeface="Cambria Math" panose="02040503050406030204" pitchFamily="18" charset="0"/>
                                  </a:rPr>
                                  <m:t>𝑓</m:t>
                                </m:r>
                                <m:r>
                                  <a:rPr lang="de-DE"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𝐹</m:t>
                                </m:r>
                              </m:sub>
                              <m:sup/>
                              <m:e>
                                <m:r>
                                  <a:rPr lang="de-DE" i="1">
                                    <a:solidFill>
                                      <a:schemeClr val="accent1"/>
                                    </a:solidFill>
                                    <a:latin typeface="Cambria Math" panose="02040503050406030204" pitchFamily="18" charset="0"/>
                                  </a:rPr>
                                  <m:t>𝑃</m:t>
                                </m:r>
                                <m:d>
                                  <m:dPr>
                                    <m:ctrlPr>
                                      <a:rPr lang="de-DE" i="1">
                                        <a:solidFill>
                                          <a:schemeClr val="accent1"/>
                                        </a:solidFill>
                                        <a:latin typeface="Cambria Math" panose="02040503050406030204" pitchFamily="18" charset="0"/>
                                      </a:rPr>
                                    </m:ctrlPr>
                                  </m:dPr>
                                  <m:e>
                                    <m:sSub>
                                      <m:sSubPr>
                                        <m:ctrlPr>
                                          <a:rPr lang="de-DE" i="1" dirty="0">
                                            <a:solidFill>
                                              <a:schemeClr val="accent1"/>
                                            </a:solidFill>
                                            <a:latin typeface="Cambria Math" panose="02040503050406030204" pitchFamily="18" charset="0"/>
                                          </a:rPr>
                                        </m:ctrlPr>
                                      </m:sSubPr>
                                      <m:e>
                                        <m:r>
                                          <a:rPr lang="de-DE" b="1" i="1" dirty="0">
                                            <a:solidFill>
                                              <a:schemeClr val="accent1"/>
                                            </a:solidFill>
                                            <a:latin typeface="Cambria Math" panose="02040503050406030204" pitchFamily="18" charset="0"/>
                                          </a:rPr>
                                          <m:t>𝒓</m:t>
                                        </m:r>
                                      </m:e>
                                      <m:sub>
                                        <m:r>
                                          <a:rPr lang="de-DE" i="1" dirty="0">
                                            <a:solidFill>
                                              <a:schemeClr val="accent1"/>
                                            </a:solidFill>
                                            <a:latin typeface="Cambria Math" panose="02040503050406030204" pitchFamily="18" charset="0"/>
                                          </a:rPr>
                                          <m:t>𝑓</m:t>
                                        </m:r>
                                      </m:sub>
                                    </m:sSub>
                                  </m:e>
                                </m:d>
                              </m:e>
                            </m:nary>
                          </m:num>
                          <m:den>
                            <m:nary>
                              <m:naryPr>
                                <m:chr m:val="∏"/>
                                <m:supHide m:val="on"/>
                                <m:ctrlPr>
                                  <a:rPr lang="de-DE" i="1">
                                    <a:latin typeface="Cambria Math" panose="02040503050406030204" pitchFamily="18" charset="0"/>
                                  </a:rPr>
                                </m:ctrlPr>
                              </m:naryPr>
                              <m:sub>
                                <m:d>
                                  <m:dPr>
                                    <m:begChr m:val="{"/>
                                    <m:endChr m:val="}"/>
                                    <m:ctrlPr>
                                      <a:rPr lang="de-DE" i="1" dirty="0">
                                        <a:latin typeface="Cambria Math" panose="02040503050406030204" pitchFamily="18" charset="0"/>
                                      </a:rPr>
                                    </m:ctrlPr>
                                  </m:dPr>
                                  <m:e>
                                    <m:r>
                                      <a:rPr lang="de-DE" i="1" dirty="0">
                                        <a:latin typeface="Cambria Math" panose="02040503050406030204" pitchFamily="18" charset="0"/>
                                      </a:rPr>
                                      <m:t>𝑖</m:t>
                                    </m:r>
                                    <m:r>
                                      <a:rPr lang="de-DE" i="1" dirty="0">
                                        <a:latin typeface="Cambria Math" panose="02040503050406030204" pitchFamily="18" charset="0"/>
                                      </a:rPr>
                                      <m:t>,</m:t>
                                    </m:r>
                                    <m:r>
                                      <a:rPr lang="de-DE" i="1" dirty="0">
                                        <a:latin typeface="Cambria Math" panose="02040503050406030204" pitchFamily="18" charset="0"/>
                                      </a:rPr>
                                      <m:t>𝑗</m:t>
                                    </m:r>
                                  </m:e>
                                </m:d>
                                <m:r>
                                  <a:rPr lang="de-DE"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𝐸</m:t>
                                </m:r>
                              </m:sub>
                              <m:sup/>
                              <m:e>
                                <m:r>
                                  <a:rPr lang="de-DE" i="1" smtClean="0">
                                    <a:solidFill>
                                      <a:srgbClr val="FFC000"/>
                                    </a:solidFill>
                                    <a:latin typeface="Cambria Math" panose="02040503050406030204" pitchFamily="18" charset="0"/>
                                  </a:rPr>
                                  <m:t>𝑃</m:t>
                                </m:r>
                                <m:d>
                                  <m:dPr>
                                    <m:ctrlPr>
                                      <a:rPr lang="de-DE" i="1">
                                        <a:solidFill>
                                          <a:srgbClr val="FFC000"/>
                                        </a:solidFill>
                                        <a:latin typeface="Cambria Math" panose="02040503050406030204" pitchFamily="18" charset="0"/>
                                      </a:rPr>
                                    </m:ctrlPr>
                                  </m:dPr>
                                  <m:e>
                                    <m:sSub>
                                      <m:sSubPr>
                                        <m:ctrlPr>
                                          <a:rPr lang="de-DE" i="1" dirty="0">
                                            <a:solidFill>
                                              <a:srgbClr val="FFC000"/>
                                            </a:solidFill>
                                            <a:latin typeface="Cambria Math" panose="02040503050406030204" pitchFamily="18" charset="0"/>
                                          </a:rPr>
                                        </m:ctrlPr>
                                      </m:sSubPr>
                                      <m:e>
                                        <m:r>
                                          <a:rPr lang="de-DE" b="1" i="1" dirty="0">
                                            <a:solidFill>
                                              <a:srgbClr val="FFC000"/>
                                            </a:solidFill>
                                            <a:latin typeface="Cambria Math" panose="02040503050406030204" pitchFamily="18" charset="0"/>
                                          </a:rPr>
                                          <m:t>𝒓</m:t>
                                        </m:r>
                                      </m:e>
                                      <m:sub>
                                        <m:r>
                                          <a:rPr lang="de-DE" i="1" dirty="0">
                                            <a:solidFill>
                                              <a:srgbClr val="FFC000"/>
                                            </a:solidFill>
                                            <a:latin typeface="Cambria Math" panose="02040503050406030204" pitchFamily="18" charset="0"/>
                                          </a:rPr>
                                          <m:t>𝑖𝑗</m:t>
                                        </m:r>
                                      </m:sub>
                                    </m:sSub>
                                  </m:e>
                                </m:d>
                              </m:e>
                            </m:nary>
                          </m:den>
                        </m:f>
                      </m:oMath>
                    </m:oMathPara>
                  </a14:m>
                  <a:endParaRPr lang="en-GB" dirty="0"/>
                </a:p>
              </p:txBody>
            </p:sp>
          </mc:Choice>
          <mc:Fallback xmlns="">
            <p:sp>
              <p:nvSpPr>
                <p:cNvPr id="5" name="Rectangle 4">
                  <a:extLst>
                    <a:ext uri="{FF2B5EF4-FFF2-40B4-BE49-F238E27FC236}">
                      <a16:creationId xmlns:a16="http://schemas.microsoft.com/office/drawing/2014/main" id="{7A25CB58-9E9F-3B4F-9F56-80ED2B180BFB}"/>
                    </a:ext>
                  </a:extLst>
                </p:cNvPr>
                <p:cNvSpPr>
                  <a:spLocks noRot="1" noChangeAspect="1" noMove="1" noResize="1" noEditPoints="1" noAdjustHandles="1" noChangeArrowheads="1" noChangeShapeType="1" noTextEdit="1"/>
                </p:cNvSpPr>
                <p:nvPr/>
              </p:nvSpPr>
              <p:spPr>
                <a:xfrm>
                  <a:off x="7074574" y="3542211"/>
                  <a:ext cx="2601353" cy="800668"/>
                </a:xfrm>
                <a:prstGeom prst="rect">
                  <a:avLst/>
                </a:prstGeom>
                <a:blipFill>
                  <a:blip r:embed="rId3"/>
                  <a:stretch>
                    <a:fillRect/>
                  </a:stretch>
                </a:blipFill>
                <a:ln w="38100">
                  <a:solidFill>
                    <a:srgbClr val="FFC000"/>
                  </a:solidFill>
                </a:ln>
                <a:effectLst>
                  <a:outerShdw blurRad="50800" dist="38100" dir="2700000" algn="tl" rotWithShape="0">
                    <a:prstClr val="black">
                      <a:alpha val="40000"/>
                    </a:prstClr>
                  </a:outerShdw>
                </a:effectLst>
              </p:spPr>
              <p:txBody>
                <a:bodyPr/>
                <a:lstStyle/>
                <a:p>
                  <a:r>
                    <a:rPr lang="en-GB">
                      <a:noFill/>
                    </a:rPr>
                    <a:t> </a:t>
                  </a:r>
                </a:p>
              </p:txBody>
            </p:sp>
          </mc:Fallback>
        </mc:AlternateContent>
        <p:cxnSp>
          <p:nvCxnSpPr>
            <p:cNvPr id="7" name="Straight Connector 6">
              <a:extLst>
                <a:ext uri="{FF2B5EF4-FFF2-40B4-BE49-F238E27FC236}">
                  <a16:creationId xmlns:a16="http://schemas.microsoft.com/office/drawing/2014/main" id="{03239FEE-58DC-7B48-960C-C0AB61B9C85C}"/>
                </a:ext>
              </a:extLst>
            </p:cNvPr>
            <p:cNvCxnSpPr>
              <a:cxnSpLocks/>
            </p:cNvCxnSpPr>
            <p:nvPr/>
          </p:nvCxnSpPr>
          <p:spPr>
            <a:xfrm>
              <a:off x="8160427" y="3983365"/>
              <a:ext cx="1368000" cy="28800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F76A1F2-D835-2C45-9C76-BE9A36BE4468}"/>
                </a:ext>
              </a:extLst>
            </p:cNvPr>
            <p:cNvCxnSpPr>
              <a:cxnSpLocks/>
            </p:cNvCxnSpPr>
            <p:nvPr/>
          </p:nvCxnSpPr>
          <p:spPr>
            <a:xfrm flipV="1">
              <a:off x="8160427" y="3983365"/>
              <a:ext cx="1368000" cy="28800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85" name="Oval 84">
            <a:extLst>
              <a:ext uri="{FF2B5EF4-FFF2-40B4-BE49-F238E27FC236}">
                <a16:creationId xmlns:a16="http://schemas.microsoft.com/office/drawing/2014/main" id="{F35E866F-0C36-4544-A072-2CFB46A59836}"/>
              </a:ext>
            </a:extLst>
          </p:cNvPr>
          <p:cNvSpPr/>
          <p:nvPr/>
        </p:nvSpPr>
        <p:spPr>
          <a:xfrm>
            <a:off x="8015904" y="4744466"/>
            <a:ext cx="802106" cy="1074171"/>
          </a:xfrm>
          <a:prstGeom prst="ellipse">
            <a:avLst/>
          </a:prstGeom>
          <a:solidFill>
            <a:srgbClr val="FFC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0" name="Oval 9">
                <a:extLst>
                  <a:ext uri="{FF2B5EF4-FFF2-40B4-BE49-F238E27FC236}">
                    <a16:creationId xmlns:a16="http://schemas.microsoft.com/office/drawing/2014/main" id="{31D46F14-4C04-434E-B331-B664CC8353D0}"/>
                  </a:ext>
                </a:extLst>
              </p:cNvPr>
              <p:cNvSpPr/>
              <p:nvPr/>
            </p:nvSpPr>
            <p:spPr>
              <a:xfrm>
                <a:off x="8177616" y="4744466"/>
                <a:ext cx="498021" cy="32657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de-DE" i="1" dirty="0">
                          <a:solidFill>
                            <a:schemeClr val="tx1"/>
                          </a:solidFill>
                          <a:latin typeface="Cambria Math" panose="02040503050406030204" pitchFamily="18" charset="0"/>
                        </a:rPr>
                        <m:t> </m:t>
                      </m:r>
                      <m:r>
                        <a:rPr lang="en-GB" i="1" dirty="0">
                          <a:solidFill>
                            <a:schemeClr val="tx1"/>
                          </a:solidFill>
                          <a:latin typeface="Cambria Math" panose="02040503050406030204" pitchFamily="18" charset="0"/>
                        </a:rPr>
                        <m:t>𝐴</m:t>
                      </m:r>
                    </m:oMath>
                  </m:oMathPara>
                </a14:m>
                <a:endParaRPr lang="en-GB" dirty="0">
                  <a:solidFill>
                    <a:schemeClr val="tx1"/>
                  </a:solidFill>
                </a:endParaRPr>
              </a:p>
            </p:txBody>
          </p:sp>
        </mc:Choice>
        <mc:Fallback xmlns="">
          <p:sp>
            <p:nvSpPr>
              <p:cNvPr id="10" name="Oval 9">
                <a:extLst>
                  <a:ext uri="{FF2B5EF4-FFF2-40B4-BE49-F238E27FC236}">
                    <a16:creationId xmlns:a16="http://schemas.microsoft.com/office/drawing/2014/main" id="{31D46F14-4C04-434E-B331-B664CC8353D0}"/>
                  </a:ext>
                </a:extLst>
              </p:cNvPr>
              <p:cNvSpPr>
                <a:spLocks noRot="1" noChangeAspect="1" noMove="1" noResize="1" noEditPoints="1" noAdjustHandles="1" noChangeArrowheads="1" noChangeShapeType="1" noTextEdit="1"/>
              </p:cNvSpPr>
              <p:nvPr/>
            </p:nvSpPr>
            <p:spPr>
              <a:xfrm>
                <a:off x="8177616" y="4744466"/>
                <a:ext cx="498021" cy="326571"/>
              </a:xfrm>
              <a:prstGeom prst="ellipse">
                <a:avLst/>
              </a:prstGeom>
              <a:blipFill>
                <a:blip r:embed="rId4"/>
                <a:stretch>
                  <a:fillRect b="-22222"/>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Oval 10">
                <a:extLst>
                  <a:ext uri="{FF2B5EF4-FFF2-40B4-BE49-F238E27FC236}">
                    <a16:creationId xmlns:a16="http://schemas.microsoft.com/office/drawing/2014/main" id="{0D01CB9A-DC4D-7042-BB98-94CAF2342BD8}"/>
                  </a:ext>
                </a:extLst>
              </p:cNvPr>
              <p:cNvSpPr/>
              <p:nvPr/>
            </p:nvSpPr>
            <p:spPr>
              <a:xfrm>
                <a:off x="9652797" y="4744466"/>
                <a:ext cx="498021" cy="32657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de-DE" i="1" dirty="0">
                          <a:solidFill>
                            <a:schemeClr val="tx1"/>
                          </a:solidFill>
                          <a:latin typeface="Cambria Math" panose="02040503050406030204" pitchFamily="18" charset="0"/>
                        </a:rPr>
                        <m:t> </m:t>
                      </m:r>
                      <m:r>
                        <a:rPr lang="de-DE" i="1" dirty="0">
                          <a:solidFill>
                            <a:schemeClr val="tx1"/>
                          </a:solidFill>
                          <a:latin typeface="Cambria Math" panose="02040503050406030204" pitchFamily="18" charset="0"/>
                        </a:rPr>
                        <m:t>𝐵</m:t>
                      </m:r>
                    </m:oMath>
                  </m:oMathPara>
                </a14:m>
                <a:endParaRPr lang="en-GB" dirty="0">
                  <a:solidFill>
                    <a:schemeClr val="tx1"/>
                  </a:solidFill>
                </a:endParaRPr>
              </a:p>
            </p:txBody>
          </p:sp>
        </mc:Choice>
        <mc:Fallback xmlns="">
          <p:sp>
            <p:nvSpPr>
              <p:cNvPr id="11" name="Oval 10">
                <a:extLst>
                  <a:ext uri="{FF2B5EF4-FFF2-40B4-BE49-F238E27FC236}">
                    <a16:creationId xmlns:a16="http://schemas.microsoft.com/office/drawing/2014/main" id="{0D01CB9A-DC4D-7042-BB98-94CAF2342BD8}"/>
                  </a:ext>
                </a:extLst>
              </p:cNvPr>
              <p:cNvSpPr>
                <a:spLocks noRot="1" noChangeAspect="1" noMove="1" noResize="1" noEditPoints="1" noAdjustHandles="1" noChangeArrowheads="1" noChangeShapeType="1" noTextEdit="1"/>
              </p:cNvSpPr>
              <p:nvPr/>
            </p:nvSpPr>
            <p:spPr>
              <a:xfrm>
                <a:off x="9652797" y="4744466"/>
                <a:ext cx="498021" cy="326571"/>
              </a:xfrm>
              <a:prstGeom prst="ellipse">
                <a:avLst/>
              </a:prstGeom>
              <a:blipFill>
                <a:blip r:embed="rId5"/>
                <a:stretch>
                  <a:fillRect b="-22222"/>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 name="Oval 11">
                <a:extLst>
                  <a:ext uri="{FF2B5EF4-FFF2-40B4-BE49-F238E27FC236}">
                    <a16:creationId xmlns:a16="http://schemas.microsoft.com/office/drawing/2014/main" id="{C17A1956-B27E-DB46-88EF-B9115469EA8B}"/>
                  </a:ext>
                </a:extLst>
              </p:cNvPr>
              <p:cNvSpPr/>
              <p:nvPr/>
            </p:nvSpPr>
            <p:spPr>
              <a:xfrm>
                <a:off x="8177616" y="5492066"/>
                <a:ext cx="498021" cy="32657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de-DE" i="1" dirty="0">
                          <a:solidFill>
                            <a:schemeClr val="tx1"/>
                          </a:solidFill>
                          <a:latin typeface="Cambria Math" panose="02040503050406030204" pitchFamily="18" charset="0"/>
                        </a:rPr>
                        <m:t> </m:t>
                      </m:r>
                      <m:r>
                        <a:rPr lang="de-DE" i="1" dirty="0">
                          <a:solidFill>
                            <a:schemeClr val="tx1"/>
                          </a:solidFill>
                          <a:latin typeface="Cambria Math" panose="02040503050406030204" pitchFamily="18" charset="0"/>
                        </a:rPr>
                        <m:t>𝐷</m:t>
                      </m:r>
                    </m:oMath>
                  </m:oMathPara>
                </a14:m>
                <a:endParaRPr lang="en-GB" dirty="0">
                  <a:solidFill>
                    <a:schemeClr val="tx1"/>
                  </a:solidFill>
                </a:endParaRPr>
              </a:p>
            </p:txBody>
          </p:sp>
        </mc:Choice>
        <mc:Fallback xmlns="">
          <p:sp>
            <p:nvSpPr>
              <p:cNvPr id="12" name="Oval 11">
                <a:extLst>
                  <a:ext uri="{FF2B5EF4-FFF2-40B4-BE49-F238E27FC236}">
                    <a16:creationId xmlns:a16="http://schemas.microsoft.com/office/drawing/2014/main" id="{C17A1956-B27E-DB46-88EF-B9115469EA8B}"/>
                  </a:ext>
                </a:extLst>
              </p:cNvPr>
              <p:cNvSpPr>
                <a:spLocks noRot="1" noChangeAspect="1" noMove="1" noResize="1" noEditPoints="1" noAdjustHandles="1" noChangeArrowheads="1" noChangeShapeType="1" noTextEdit="1"/>
              </p:cNvSpPr>
              <p:nvPr/>
            </p:nvSpPr>
            <p:spPr>
              <a:xfrm>
                <a:off x="8177616" y="5492066"/>
                <a:ext cx="498021" cy="326571"/>
              </a:xfrm>
              <a:prstGeom prst="ellipse">
                <a:avLst/>
              </a:prstGeom>
              <a:blipFill>
                <a:blip r:embed="rId6"/>
                <a:stretch>
                  <a:fillRect b="-18519"/>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Oval 12">
                <a:extLst>
                  <a:ext uri="{FF2B5EF4-FFF2-40B4-BE49-F238E27FC236}">
                    <a16:creationId xmlns:a16="http://schemas.microsoft.com/office/drawing/2014/main" id="{B954B368-3D30-6748-9A9B-7584CA199F08}"/>
                  </a:ext>
                </a:extLst>
              </p:cNvPr>
              <p:cNvSpPr/>
              <p:nvPr/>
            </p:nvSpPr>
            <p:spPr>
              <a:xfrm>
                <a:off x="9652797" y="5492066"/>
                <a:ext cx="498021" cy="32657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de-DE" i="1" dirty="0">
                          <a:solidFill>
                            <a:schemeClr val="tx1"/>
                          </a:solidFill>
                          <a:latin typeface="Cambria Math" panose="02040503050406030204" pitchFamily="18" charset="0"/>
                        </a:rPr>
                        <m:t> </m:t>
                      </m:r>
                      <m:r>
                        <a:rPr lang="de-DE" i="1" dirty="0">
                          <a:solidFill>
                            <a:schemeClr val="tx1"/>
                          </a:solidFill>
                          <a:latin typeface="Cambria Math" panose="02040503050406030204" pitchFamily="18" charset="0"/>
                        </a:rPr>
                        <m:t>𝐶</m:t>
                      </m:r>
                    </m:oMath>
                  </m:oMathPara>
                </a14:m>
                <a:endParaRPr lang="en-GB" dirty="0">
                  <a:solidFill>
                    <a:schemeClr val="tx1"/>
                  </a:solidFill>
                </a:endParaRPr>
              </a:p>
            </p:txBody>
          </p:sp>
        </mc:Choice>
        <mc:Fallback xmlns="">
          <p:sp>
            <p:nvSpPr>
              <p:cNvPr id="13" name="Oval 12">
                <a:extLst>
                  <a:ext uri="{FF2B5EF4-FFF2-40B4-BE49-F238E27FC236}">
                    <a16:creationId xmlns:a16="http://schemas.microsoft.com/office/drawing/2014/main" id="{B954B368-3D30-6748-9A9B-7584CA199F08}"/>
                  </a:ext>
                </a:extLst>
              </p:cNvPr>
              <p:cNvSpPr>
                <a:spLocks noRot="1" noChangeAspect="1" noMove="1" noResize="1" noEditPoints="1" noAdjustHandles="1" noChangeArrowheads="1" noChangeShapeType="1" noTextEdit="1"/>
              </p:cNvSpPr>
              <p:nvPr/>
            </p:nvSpPr>
            <p:spPr>
              <a:xfrm>
                <a:off x="9652797" y="5492066"/>
                <a:ext cx="498021" cy="326571"/>
              </a:xfrm>
              <a:prstGeom prst="ellipse">
                <a:avLst/>
              </a:prstGeom>
              <a:blipFill>
                <a:blip r:embed="rId7"/>
                <a:stretch>
                  <a:fillRect b="-18519"/>
                </a:stretch>
              </a:blipFill>
              <a:ln>
                <a:solidFill>
                  <a:schemeClr val="tx1"/>
                </a:solidFill>
              </a:ln>
            </p:spPr>
            <p:txBody>
              <a:bodyPr/>
              <a:lstStyle/>
              <a:p>
                <a:r>
                  <a:rPr lang="en-GB">
                    <a:noFill/>
                  </a:rPr>
                  <a:t> </a:t>
                </a:r>
              </a:p>
            </p:txBody>
          </p:sp>
        </mc:Fallback>
      </mc:AlternateContent>
      <p:cxnSp>
        <p:nvCxnSpPr>
          <p:cNvPr id="15" name="Straight Arrow Connector 14">
            <a:extLst>
              <a:ext uri="{FF2B5EF4-FFF2-40B4-BE49-F238E27FC236}">
                <a16:creationId xmlns:a16="http://schemas.microsoft.com/office/drawing/2014/main" id="{645E05CC-B4AB-4B4A-9B84-C8E074586518}"/>
              </a:ext>
            </a:extLst>
          </p:cNvPr>
          <p:cNvCxnSpPr>
            <a:cxnSpLocks/>
            <a:stCxn id="10" idx="6"/>
            <a:endCxn id="11" idx="2"/>
          </p:cNvCxnSpPr>
          <p:nvPr/>
        </p:nvCxnSpPr>
        <p:spPr>
          <a:xfrm>
            <a:off x="8675636" y="4907751"/>
            <a:ext cx="97716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E9382C11-3C87-1242-8F67-49843C8C85FA}"/>
              </a:ext>
            </a:extLst>
          </p:cNvPr>
          <p:cNvCxnSpPr>
            <a:cxnSpLocks/>
            <a:stCxn id="12" idx="6"/>
            <a:endCxn id="13" idx="2"/>
          </p:cNvCxnSpPr>
          <p:nvPr/>
        </p:nvCxnSpPr>
        <p:spPr>
          <a:xfrm>
            <a:off x="8675636" y="5655351"/>
            <a:ext cx="97716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F97E66C8-B738-5E49-AD80-F0DB829CFEF7}"/>
              </a:ext>
            </a:extLst>
          </p:cNvPr>
          <p:cNvCxnSpPr>
            <a:cxnSpLocks/>
            <a:stCxn id="11" idx="4"/>
            <a:endCxn id="13" idx="0"/>
          </p:cNvCxnSpPr>
          <p:nvPr/>
        </p:nvCxnSpPr>
        <p:spPr>
          <a:xfrm>
            <a:off x="9901807" y="5071037"/>
            <a:ext cx="0" cy="42102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A8838846-711E-7C49-87B8-9C1133992A47}"/>
              </a:ext>
            </a:extLst>
          </p:cNvPr>
          <p:cNvCxnSpPr>
            <a:cxnSpLocks/>
            <a:stCxn id="10" idx="3"/>
            <a:endCxn id="12" idx="1"/>
          </p:cNvCxnSpPr>
          <p:nvPr/>
        </p:nvCxnSpPr>
        <p:spPr>
          <a:xfrm>
            <a:off x="8250548" y="5023212"/>
            <a:ext cx="0" cy="51667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0A5CC4F5-3AA7-9346-891F-A586C661D423}"/>
              </a:ext>
            </a:extLst>
          </p:cNvPr>
          <p:cNvCxnSpPr>
            <a:cxnSpLocks/>
            <a:stCxn id="12" idx="7"/>
            <a:endCxn id="10" idx="5"/>
          </p:cNvCxnSpPr>
          <p:nvPr/>
        </p:nvCxnSpPr>
        <p:spPr>
          <a:xfrm flipV="1">
            <a:off x="8602703" y="5023212"/>
            <a:ext cx="0" cy="51667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7" name="TextBox 86">
                <a:extLst>
                  <a:ext uri="{FF2B5EF4-FFF2-40B4-BE49-F238E27FC236}">
                    <a16:creationId xmlns:a16="http://schemas.microsoft.com/office/drawing/2014/main" id="{A872E87F-8989-2B46-98BC-8D554E268F36}"/>
                  </a:ext>
                </a:extLst>
              </p:cNvPr>
              <p:cNvSpPr txBox="1"/>
              <p:nvPr/>
            </p:nvSpPr>
            <p:spPr>
              <a:xfrm>
                <a:off x="10414241" y="4428586"/>
                <a:ext cx="1417434" cy="1477328"/>
              </a:xfrm>
              <a:prstGeom prst="rect">
                <a:avLst/>
              </a:prstGeom>
              <a:noFill/>
            </p:spPr>
            <p:txBody>
              <a:bodyPr wrap="square" rtlCol="0">
                <a:spAutoFit/>
              </a:bodyPr>
              <a:lstStyle/>
              <a:p>
                <a:r>
                  <a:rPr lang="de-DE" dirty="0"/>
                  <a:t>CPDs:</a:t>
                </a:r>
              </a:p>
              <a:p>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𝑃</m:t>
                      </m:r>
                      <m:d>
                        <m:dPr>
                          <m:ctrlPr>
                            <a:rPr lang="de-DE" i="1">
                              <a:latin typeface="Cambria Math" panose="02040503050406030204" pitchFamily="18" charset="0"/>
                            </a:rPr>
                          </m:ctrlPr>
                        </m:dPr>
                        <m:e>
                          <m:r>
                            <a:rPr lang="de-DE" i="1">
                              <a:latin typeface="Cambria Math" panose="02040503050406030204" pitchFamily="18" charset="0"/>
                            </a:rPr>
                            <m:t>𝐴</m:t>
                          </m:r>
                          <m:r>
                            <a:rPr lang="de-DE" i="1">
                              <a:latin typeface="Cambria Math" panose="02040503050406030204" pitchFamily="18" charset="0"/>
                            </a:rPr>
                            <m:t>|</m:t>
                          </m:r>
                          <m:r>
                            <a:rPr lang="de-DE" i="1">
                              <a:latin typeface="Cambria Math" panose="02040503050406030204" pitchFamily="18" charset="0"/>
                            </a:rPr>
                            <m:t>𝐷</m:t>
                          </m:r>
                        </m:e>
                      </m:d>
                    </m:oMath>
                    <m:oMath xmlns:m="http://schemas.openxmlformats.org/officeDocument/2006/math">
                      <m:r>
                        <a:rPr lang="de-DE" i="1">
                          <a:latin typeface="Cambria Math" panose="02040503050406030204" pitchFamily="18" charset="0"/>
                        </a:rPr>
                        <m:t>𝑃</m:t>
                      </m:r>
                      <m:d>
                        <m:dPr>
                          <m:ctrlPr>
                            <a:rPr lang="de-DE" i="1">
                              <a:latin typeface="Cambria Math" panose="02040503050406030204" pitchFamily="18" charset="0"/>
                            </a:rPr>
                          </m:ctrlPr>
                        </m:dPr>
                        <m:e>
                          <m:r>
                            <a:rPr lang="de-DE" i="1">
                              <a:latin typeface="Cambria Math" panose="02040503050406030204" pitchFamily="18" charset="0"/>
                            </a:rPr>
                            <m:t>𝐵</m:t>
                          </m:r>
                          <m:r>
                            <a:rPr lang="de-DE" i="1">
                              <a:latin typeface="Cambria Math" panose="02040503050406030204" pitchFamily="18" charset="0"/>
                            </a:rPr>
                            <m:t>|</m:t>
                          </m:r>
                          <m:r>
                            <a:rPr lang="de-DE" i="1">
                              <a:latin typeface="Cambria Math" panose="02040503050406030204" pitchFamily="18" charset="0"/>
                            </a:rPr>
                            <m:t>𝐴</m:t>
                          </m:r>
                        </m:e>
                      </m:d>
                    </m:oMath>
                    <m:oMath xmlns:m="http://schemas.openxmlformats.org/officeDocument/2006/math">
                      <m:r>
                        <a:rPr lang="de-DE" i="1">
                          <a:latin typeface="Cambria Math" panose="02040503050406030204" pitchFamily="18" charset="0"/>
                        </a:rPr>
                        <m:t>𝑃</m:t>
                      </m:r>
                      <m:d>
                        <m:dPr>
                          <m:ctrlPr>
                            <a:rPr lang="de-DE" i="1">
                              <a:latin typeface="Cambria Math" panose="02040503050406030204" pitchFamily="18" charset="0"/>
                            </a:rPr>
                          </m:ctrlPr>
                        </m:dPr>
                        <m:e>
                          <m:r>
                            <a:rPr lang="de-DE" i="1">
                              <a:latin typeface="Cambria Math" panose="02040503050406030204" pitchFamily="18" charset="0"/>
                            </a:rPr>
                            <m:t>𝐶</m:t>
                          </m:r>
                          <m:r>
                            <a:rPr lang="de-DE" i="1">
                              <a:latin typeface="Cambria Math" panose="02040503050406030204" pitchFamily="18" charset="0"/>
                            </a:rPr>
                            <m:t>|</m:t>
                          </m:r>
                          <m:r>
                            <a:rPr lang="de-DE" i="1">
                              <a:latin typeface="Cambria Math" panose="02040503050406030204" pitchFamily="18" charset="0"/>
                            </a:rPr>
                            <m:t>𝐵</m:t>
                          </m:r>
                          <m:r>
                            <a:rPr lang="de-DE" i="1">
                              <a:latin typeface="Cambria Math" panose="02040503050406030204" pitchFamily="18" charset="0"/>
                            </a:rPr>
                            <m:t>,</m:t>
                          </m:r>
                          <m:r>
                            <a:rPr lang="de-DE" i="1">
                              <a:latin typeface="Cambria Math" panose="02040503050406030204" pitchFamily="18" charset="0"/>
                            </a:rPr>
                            <m:t>𝐷</m:t>
                          </m:r>
                        </m:e>
                      </m:d>
                    </m:oMath>
                    <m:oMath xmlns:m="http://schemas.openxmlformats.org/officeDocument/2006/math">
                      <m:r>
                        <a:rPr lang="de-DE" i="1">
                          <a:latin typeface="Cambria Math" panose="02040503050406030204" pitchFamily="18" charset="0"/>
                        </a:rPr>
                        <m:t>𝑃</m:t>
                      </m:r>
                      <m:d>
                        <m:dPr>
                          <m:ctrlPr>
                            <a:rPr lang="de-DE" i="1">
                              <a:latin typeface="Cambria Math" panose="02040503050406030204" pitchFamily="18" charset="0"/>
                            </a:rPr>
                          </m:ctrlPr>
                        </m:dPr>
                        <m:e>
                          <m:r>
                            <a:rPr lang="de-DE" i="1">
                              <a:latin typeface="Cambria Math" panose="02040503050406030204" pitchFamily="18" charset="0"/>
                            </a:rPr>
                            <m:t>𝐷</m:t>
                          </m:r>
                          <m:r>
                            <a:rPr lang="de-DE" i="1">
                              <a:latin typeface="Cambria Math" panose="02040503050406030204" pitchFamily="18" charset="0"/>
                            </a:rPr>
                            <m:t>|</m:t>
                          </m:r>
                          <m:r>
                            <a:rPr lang="de-DE" i="1">
                              <a:latin typeface="Cambria Math" panose="02040503050406030204" pitchFamily="18" charset="0"/>
                            </a:rPr>
                            <m:t>𝐴</m:t>
                          </m:r>
                        </m:e>
                      </m:d>
                    </m:oMath>
                  </m:oMathPara>
                </a14:m>
                <a:endParaRPr lang="en-GB" dirty="0"/>
              </a:p>
            </p:txBody>
          </p:sp>
        </mc:Choice>
        <mc:Fallback xmlns="">
          <p:sp>
            <p:nvSpPr>
              <p:cNvPr id="87" name="TextBox 86">
                <a:extLst>
                  <a:ext uri="{FF2B5EF4-FFF2-40B4-BE49-F238E27FC236}">
                    <a16:creationId xmlns:a16="http://schemas.microsoft.com/office/drawing/2014/main" id="{A872E87F-8989-2B46-98BC-8D554E268F36}"/>
                  </a:ext>
                </a:extLst>
              </p:cNvPr>
              <p:cNvSpPr txBox="1">
                <a:spLocks noRot="1" noChangeAspect="1" noMove="1" noResize="1" noEditPoints="1" noAdjustHandles="1" noChangeArrowheads="1" noChangeShapeType="1" noTextEdit="1"/>
              </p:cNvSpPr>
              <p:nvPr/>
            </p:nvSpPr>
            <p:spPr>
              <a:xfrm>
                <a:off x="10414241" y="4428586"/>
                <a:ext cx="1417434" cy="1477328"/>
              </a:xfrm>
              <a:prstGeom prst="rect">
                <a:avLst/>
              </a:prstGeom>
              <a:blipFill>
                <a:blip r:embed="rId8"/>
                <a:stretch>
                  <a:fillRect l="-2655" t="-1709" b="-2564"/>
                </a:stretch>
              </a:blipFill>
            </p:spPr>
            <p:txBody>
              <a:bodyPr/>
              <a:lstStyle/>
              <a:p>
                <a:r>
                  <a:rPr lang="en-GB">
                    <a:noFill/>
                  </a:rPr>
                  <a:t> </a:t>
                </a:r>
              </a:p>
            </p:txBody>
          </p:sp>
        </mc:Fallback>
      </mc:AlternateContent>
      <p:sp>
        <p:nvSpPr>
          <p:cNvPr id="6" name="TextBox 5">
            <a:extLst>
              <a:ext uri="{FF2B5EF4-FFF2-40B4-BE49-F238E27FC236}">
                <a16:creationId xmlns:a16="http://schemas.microsoft.com/office/drawing/2014/main" id="{F3A98EEF-5D31-A04F-A37F-513861D2282D}"/>
              </a:ext>
            </a:extLst>
          </p:cNvPr>
          <p:cNvSpPr txBox="1"/>
          <p:nvPr/>
        </p:nvSpPr>
        <p:spPr>
          <a:xfrm>
            <a:off x="8022855" y="2396776"/>
            <a:ext cx="3576580" cy="646331"/>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marL="293688" indent="-285750">
              <a:buFont typeface="Zapf Dingbats"/>
              <a:buChar char="➝"/>
            </a:pPr>
            <a:r>
              <a:rPr lang="en-GB" dirty="0"/>
              <a:t>Due to representing conditionals, better suited for classification </a:t>
            </a:r>
          </a:p>
        </p:txBody>
      </p:sp>
      <p:sp>
        <p:nvSpPr>
          <p:cNvPr id="14" name="TextBox 13">
            <a:extLst>
              <a:ext uri="{FF2B5EF4-FFF2-40B4-BE49-F238E27FC236}">
                <a16:creationId xmlns:a16="http://schemas.microsoft.com/office/drawing/2014/main" id="{56FB52E1-7289-884F-BA8F-E09876E0284E}"/>
              </a:ext>
            </a:extLst>
          </p:cNvPr>
          <p:cNvSpPr txBox="1"/>
          <p:nvPr/>
        </p:nvSpPr>
        <p:spPr>
          <a:xfrm>
            <a:off x="3450773" y="6331511"/>
            <a:ext cx="6286499" cy="400110"/>
          </a:xfrm>
          <a:prstGeom prst="rect">
            <a:avLst/>
          </a:prstGeom>
          <a:noFill/>
        </p:spPr>
        <p:txBody>
          <a:bodyPr wrap="square" rtlCol="0">
            <a:spAutoFit/>
          </a:bodyPr>
          <a:lstStyle/>
          <a:p>
            <a:r>
              <a:rPr lang="en-GB" sz="1000" dirty="0">
                <a:solidFill>
                  <a:schemeClr val="tx1">
                    <a:lumMod val="60000"/>
                    <a:lumOff val="40000"/>
                  </a:schemeClr>
                </a:solidFill>
              </a:rPr>
              <a:t>David Heckerman, David Maxwell Chickering, Christopher Meek, Robert </a:t>
            </a:r>
            <a:r>
              <a:rPr lang="en-GB" sz="1000" dirty="0" err="1">
                <a:solidFill>
                  <a:schemeClr val="tx1">
                    <a:lumMod val="60000"/>
                    <a:lumOff val="40000"/>
                  </a:schemeClr>
                </a:solidFill>
              </a:rPr>
              <a:t>Rounthwaite</a:t>
            </a:r>
            <a:r>
              <a:rPr lang="en-GB" sz="1000" dirty="0">
                <a:solidFill>
                  <a:schemeClr val="tx1">
                    <a:lumMod val="60000"/>
                    <a:lumOff val="40000"/>
                  </a:schemeClr>
                </a:solidFill>
              </a:rPr>
              <a:t>, and Carl </a:t>
            </a:r>
            <a:r>
              <a:rPr lang="en-GB" sz="1000" dirty="0" err="1">
                <a:solidFill>
                  <a:schemeClr val="tx1">
                    <a:lumMod val="60000"/>
                    <a:lumOff val="40000"/>
                  </a:schemeClr>
                </a:solidFill>
              </a:rPr>
              <a:t>Kadie</a:t>
            </a:r>
            <a:r>
              <a:rPr lang="en-GB" sz="1000" dirty="0">
                <a:solidFill>
                  <a:schemeClr val="tx1">
                    <a:lumMod val="60000"/>
                    <a:lumOff val="40000"/>
                  </a:schemeClr>
                </a:solidFill>
              </a:rPr>
              <a:t>: Dependency Networks for Inference, Collaborative Filtering, and Data Visualisation. In </a:t>
            </a:r>
            <a:r>
              <a:rPr lang="en-GB" sz="1000" i="1" dirty="0">
                <a:solidFill>
                  <a:schemeClr val="tx1">
                    <a:lumMod val="60000"/>
                    <a:lumOff val="40000"/>
                  </a:schemeClr>
                </a:solidFill>
              </a:rPr>
              <a:t>Journal of Machine Learning Research</a:t>
            </a:r>
            <a:r>
              <a:rPr lang="en-GB" sz="1000" dirty="0">
                <a:solidFill>
                  <a:schemeClr val="tx1">
                    <a:lumMod val="60000"/>
                    <a:lumOff val="40000"/>
                  </a:schemeClr>
                </a:solidFill>
              </a:rPr>
              <a:t>, 2000.</a:t>
            </a:r>
          </a:p>
        </p:txBody>
      </p:sp>
    </p:spTree>
    <p:extLst>
      <p:ext uri="{BB962C8B-B14F-4D97-AF65-F5344CB8AC3E}">
        <p14:creationId xmlns:p14="http://schemas.microsoft.com/office/powerpoint/2010/main" val="335092938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9E31F-033F-AB40-9569-3410B79CB75A}"/>
              </a:ext>
            </a:extLst>
          </p:cNvPr>
          <p:cNvSpPr>
            <a:spLocks noGrp="1"/>
          </p:cNvSpPr>
          <p:nvPr>
            <p:ph type="title"/>
          </p:nvPr>
        </p:nvSpPr>
        <p:spPr/>
        <p:txBody>
          <a:bodyPr/>
          <a:lstStyle/>
          <a:p>
            <a:r>
              <a:rPr lang="en-GB" dirty="0"/>
              <a:t>Relational Dependency Networks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526BB5F-C326-F249-B202-F20A905BCEDB}"/>
                  </a:ext>
                </a:extLst>
              </p:cNvPr>
              <p:cNvSpPr>
                <a:spLocks noGrp="1"/>
              </p:cNvSpPr>
              <p:nvPr>
                <p:ph idx="1"/>
              </p:nvPr>
            </p:nvSpPr>
            <p:spPr>
              <a:xfrm>
                <a:off x="359625" y="1665066"/>
                <a:ext cx="7252475" cy="4240848"/>
              </a:xfrm>
            </p:spPr>
            <p:txBody>
              <a:bodyPr>
                <a:normAutofit/>
              </a:bodyPr>
              <a:lstStyle/>
              <a:p>
                <a:r>
                  <a:rPr lang="en-GB" dirty="0"/>
                  <a:t>Relational aspects explicitly modelled in DN</a:t>
                </a:r>
              </a:p>
              <a:p>
                <a:pPr lvl="1"/>
                <a:r>
                  <a:rPr lang="en-GB" dirty="0"/>
                  <a:t>Relational databases as original motivation and backend for algorithms; logic perspective here</a:t>
                </a:r>
              </a:p>
              <a:p>
                <a:r>
                  <a:rPr lang="en-GB" dirty="0"/>
                  <a:t>Represent joint distribution as a </a:t>
                </a:r>
                <a:r>
                  <a:rPr lang="en-GB" dirty="0">
                    <a:solidFill>
                      <a:srgbClr val="FFC000"/>
                    </a:solidFill>
                  </a:rPr>
                  <a:t>product of (conditional) marginals over ground atoms</a:t>
                </a:r>
              </a:p>
              <a:p>
                <a:pPr lvl="1"/>
                <a:r>
                  <a:rPr lang="en-GB" dirty="0"/>
                  <a:t>Inference by grounding and unrolling the model such that we have a BN again and then sampling on the ground BN</a:t>
                </a:r>
              </a:p>
              <a:p>
                <a:pPr lvl="2"/>
                <a:r>
                  <a:rPr lang="en-GB" dirty="0"/>
                  <a:t>Unrolling the cycles in the model</a:t>
                </a:r>
              </a:p>
              <a:p>
                <a:r>
                  <a:rPr lang="en-GB" dirty="0"/>
                  <a:t>Each predicate </a:t>
                </a:r>
                <a14:m>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𝐴</m:t>
                        </m:r>
                      </m:e>
                      <m:sub>
                        <m:r>
                          <a:rPr lang="de-DE" b="0" i="1" smtClean="0">
                            <a:latin typeface="Cambria Math" panose="02040503050406030204" pitchFamily="18" charset="0"/>
                          </a:rPr>
                          <m:t>𝑘</m:t>
                        </m:r>
                      </m:sub>
                    </m:sSub>
                  </m:oMath>
                </a14:m>
                <a:r>
                  <a:rPr lang="en-GB" dirty="0"/>
                  <a:t> associated with a CPD </a:t>
                </a:r>
                <a14:m>
                  <m:oMath xmlns:m="http://schemas.openxmlformats.org/officeDocument/2006/math">
                    <m:r>
                      <a:rPr lang="en-GB" i="1" dirty="0" smtClean="0">
                        <a:latin typeface="Cambria Math" panose="02040503050406030204" pitchFamily="18" charset="0"/>
                      </a:rPr>
                      <m:t>𝑃</m:t>
                    </m:r>
                    <m:d>
                      <m:dPr>
                        <m:ctrlPr>
                          <a:rPr lang="de-DE" b="0" i="1" dirty="0" smtClean="0">
                            <a:latin typeface="Cambria Math" panose="02040503050406030204" pitchFamily="18" charset="0"/>
                          </a:rPr>
                        </m:ctrlPr>
                      </m:dPr>
                      <m:e>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𝐴</m:t>
                            </m:r>
                          </m:e>
                          <m:sub>
                            <m:r>
                              <a:rPr lang="de-DE" b="0" i="1" dirty="0" smtClean="0">
                                <a:latin typeface="Cambria Math" panose="02040503050406030204" pitchFamily="18" charset="0"/>
                              </a:rPr>
                              <m:t>𝑘</m:t>
                            </m:r>
                          </m:sub>
                        </m:sSub>
                        <m:r>
                          <a:rPr lang="de-DE" b="0" i="1" dirty="0" smtClean="0">
                            <a:latin typeface="Cambria Math" panose="02040503050406030204" pitchFamily="18" charset="0"/>
                          </a:rPr>
                          <m:t>|</m:t>
                        </m:r>
                        <m:r>
                          <a:rPr lang="de-DE" b="0" i="1" dirty="0" smtClean="0">
                            <a:latin typeface="Cambria Math" panose="02040503050406030204" pitchFamily="18" charset="0"/>
                          </a:rPr>
                          <m:t>𝑝𝑎𝑟𝑒𝑛𝑡𝑠</m:t>
                        </m:r>
                        <m:d>
                          <m:dPr>
                            <m:ctrlPr>
                              <a:rPr lang="de-DE" b="0" i="1" dirty="0" smtClean="0">
                                <a:latin typeface="Cambria Math" panose="02040503050406030204" pitchFamily="18" charset="0"/>
                              </a:rPr>
                            </m:ctrlPr>
                          </m:dPr>
                          <m:e>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𝐴</m:t>
                                </m:r>
                              </m:e>
                              <m:sub>
                                <m:r>
                                  <a:rPr lang="de-DE" b="0" i="1" dirty="0" smtClean="0">
                                    <a:latin typeface="Cambria Math" panose="02040503050406030204" pitchFamily="18" charset="0"/>
                                  </a:rPr>
                                  <m:t>𝑘</m:t>
                                </m:r>
                              </m:sub>
                            </m:sSub>
                          </m:e>
                        </m:d>
                      </m:e>
                    </m:d>
                  </m:oMath>
                </a14:m>
                <a:r>
                  <a:rPr lang="en-GB" dirty="0"/>
                  <a:t> </a:t>
                </a:r>
              </a:p>
              <a:p>
                <a:pPr lvl="1"/>
                <a:r>
                  <a:rPr lang="en-GB" dirty="0"/>
                  <a:t>Aggregators such as count, max, average</a:t>
                </a:r>
              </a:p>
            </p:txBody>
          </p:sp>
        </mc:Choice>
        <mc:Fallback xmlns="">
          <p:sp>
            <p:nvSpPr>
              <p:cNvPr id="3" name="Content Placeholder 2">
                <a:extLst>
                  <a:ext uri="{FF2B5EF4-FFF2-40B4-BE49-F238E27FC236}">
                    <a16:creationId xmlns:a16="http://schemas.microsoft.com/office/drawing/2014/main" id="{2526BB5F-C326-F249-B202-F20A905BCEDB}"/>
                  </a:ext>
                </a:extLst>
              </p:cNvPr>
              <p:cNvSpPr>
                <a:spLocks noGrp="1" noRot="1" noChangeAspect="1" noMove="1" noResize="1" noEditPoints="1" noAdjustHandles="1" noChangeArrowheads="1" noChangeShapeType="1" noTextEdit="1"/>
              </p:cNvSpPr>
              <p:nvPr>
                <p:ph idx="1"/>
              </p:nvPr>
            </p:nvSpPr>
            <p:spPr>
              <a:xfrm>
                <a:off x="359625" y="1665066"/>
                <a:ext cx="7252475" cy="4240848"/>
              </a:xfrm>
              <a:blipFill>
                <a:blip r:embed="rId2"/>
                <a:stretch>
                  <a:fillRect l="-2273" t="-2687" r="-2972"/>
                </a:stretch>
              </a:blipFill>
            </p:spPr>
            <p:txBody>
              <a:bodyPr/>
              <a:lstStyle/>
              <a:p>
                <a:r>
                  <a:rPr lang="en-GB">
                    <a:noFill/>
                  </a:rPr>
                  <a:t> </a:t>
                </a:r>
              </a:p>
            </p:txBody>
          </p:sp>
        </mc:Fallback>
      </mc:AlternateContent>
      <p:sp>
        <p:nvSpPr>
          <p:cNvPr id="5" name="Date Placeholder 4">
            <a:extLst>
              <a:ext uri="{FF2B5EF4-FFF2-40B4-BE49-F238E27FC236}">
                <a16:creationId xmlns:a16="http://schemas.microsoft.com/office/drawing/2014/main" id="{6FAA5C50-74B1-EC49-AB29-6AFD0335054F}"/>
              </a:ext>
            </a:extLst>
          </p:cNvPr>
          <p:cNvSpPr>
            <a:spLocks noGrp="1"/>
          </p:cNvSpPr>
          <p:nvPr>
            <p:ph type="dt" sz="half" idx="2"/>
          </p:nvPr>
        </p:nvSpPr>
        <p:spPr/>
        <p:txBody>
          <a:bodyPr/>
          <a:lstStyle/>
          <a:p>
            <a:r>
              <a:rPr lang="en-GB"/>
              <a:t>Lifted Learning</a:t>
            </a:r>
            <a:endParaRPr lang="en-US" dirty="0"/>
          </a:p>
        </p:txBody>
      </p:sp>
      <p:sp>
        <p:nvSpPr>
          <p:cNvPr id="7" name="Footer Placeholder 6">
            <a:extLst>
              <a:ext uri="{FF2B5EF4-FFF2-40B4-BE49-F238E27FC236}">
                <a16:creationId xmlns:a16="http://schemas.microsoft.com/office/drawing/2014/main" id="{D1F19813-E3AA-1046-A3D1-FE9562059AFC}"/>
              </a:ext>
            </a:extLst>
          </p:cNvPr>
          <p:cNvSpPr>
            <a:spLocks noGrp="1"/>
          </p:cNvSpPr>
          <p:nvPr>
            <p:ph type="ftr" sz="quarter" idx="3"/>
          </p:nvPr>
        </p:nvSpPr>
        <p:spPr/>
        <p:txBody>
          <a:bodyPr/>
          <a:lstStyle/>
          <a:p>
            <a:r>
              <a:rPr lang="en-GB"/>
              <a:t>T. Braun - StaRAI</a:t>
            </a:r>
          </a:p>
        </p:txBody>
      </p:sp>
      <p:sp>
        <p:nvSpPr>
          <p:cNvPr id="4" name="Slide Number Placeholder 3">
            <a:extLst>
              <a:ext uri="{FF2B5EF4-FFF2-40B4-BE49-F238E27FC236}">
                <a16:creationId xmlns:a16="http://schemas.microsoft.com/office/drawing/2014/main" id="{6D75952E-3237-5C4B-8147-C95627AF92A8}"/>
              </a:ext>
            </a:extLst>
          </p:cNvPr>
          <p:cNvSpPr>
            <a:spLocks noGrp="1"/>
          </p:cNvSpPr>
          <p:nvPr>
            <p:ph type="sldNum" sz="quarter" idx="4"/>
          </p:nvPr>
        </p:nvSpPr>
        <p:spPr/>
        <p:txBody>
          <a:bodyPr/>
          <a:lstStyle/>
          <a:p>
            <a:fld id="{67C9959E-8E6B-B04C-9955-EA096F41CA7A}" type="slidenum">
              <a:rPr lang="en-GB" smtClean="0"/>
              <a:t>63</a:t>
            </a:fld>
            <a:endParaRPr lang="en-GB"/>
          </a:p>
        </p:txBody>
      </p:sp>
      <p:pic>
        <p:nvPicPr>
          <p:cNvPr id="6" name="Picture 5">
            <a:extLst>
              <a:ext uri="{FF2B5EF4-FFF2-40B4-BE49-F238E27FC236}">
                <a16:creationId xmlns:a16="http://schemas.microsoft.com/office/drawing/2014/main" id="{A6D0CF54-EAF5-5E48-A8D1-6324A9955E79}"/>
              </a:ext>
            </a:extLst>
          </p:cNvPr>
          <p:cNvPicPr>
            <a:picLocks noChangeAspect="1"/>
          </p:cNvPicPr>
          <p:nvPr/>
        </p:nvPicPr>
        <p:blipFill rotWithShape="1">
          <a:blip r:embed="rId3">
            <a:clrChange>
              <a:clrFrom>
                <a:srgbClr val="FFFFFF"/>
              </a:clrFrom>
              <a:clrTo>
                <a:srgbClr val="FFFFFF">
                  <a:alpha val="0"/>
                </a:srgbClr>
              </a:clrTo>
            </a:clrChange>
          </a:blip>
          <a:srcRect l="2341" t="2345" r="651" b="961"/>
          <a:stretch/>
        </p:blipFill>
        <p:spPr>
          <a:xfrm>
            <a:off x="7612100" y="3144807"/>
            <a:ext cx="4219575" cy="2756087"/>
          </a:xfrm>
          <a:prstGeom prst="rect">
            <a:avLst/>
          </a:prstGeom>
        </p:spPr>
      </p:pic>
      <p:sp>
        <p:nvSpPr>
          <p:cNvPr id="26" name="Oval 25">
            <a:extLst>
              <a:ext uri="{FF2B5EF4-FFF2-40B4-BE49-F238E27FC236}">
                <a16:creationId xmlns:a16="http://schemas.microsoft.com/office/drawing/2014/main" id="{04981422-6AE7-294B-8327-E9C6A9AB8335}"/>
              </a:ext>
            </a:extLst>
          </p:cNvPr>
          <p:cNvSpPr/>
          <p:nvPr/>
        </p:nvSpPr>
        <p:spPr>
          <a:xfrm>
            <a:off x="801167" y="5137187"/>
            <a:ext cx="1522799" cy="434532"/>
          </a:xfrm>
          <a:prstGeom prst="ellipse">
            <a:avLst/>
          </a:prstGeom>
          <a:noFill/>
          <a:ln w="1905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2" name="Group 11">
            <a:extLst>
              <a:ext uri="{FF2B5EF4-FFF2-40B4-BE49-F238E27FC236}">
                <a16:creationId xmlns:a16="http://schemas.microsoft.com/office/drawing/2014/main" id="{6D5AD3AE-4DFF-144E-A4DF-AD3481D8CEAC}"/>
              </a:ext>
            </a:extLst>
          </p:cNvPr>
          <p:cNvGrpSpPr/>
          <p:nvPr/>
        </p:nvGrpSpPr>
        <p:grpSpPr>
          <a:xfrm>
            <a:off x="8421210" y="1912168"/>
            <a:ext cx="2601353" cy="800668"/>
            <a:chOff x="7074574" y="3542211"/>
            <a:chExt cx="2601353" cy="800668"/>
          </a:xfrm>
        </p:grpSpPr>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7677CCCF-8AC5-BD4C-A41A-ABBDD4E447B3}"/>
                    </a:ext>
                  </a:extLst>
                </p:cNvPr>
                <p:cNvSpPr/>
                <p:nvPr/>
              </p:nvSpPr>
              <p:spPr>
                <a:xfrm>
                  <a:off x="7074574" y="3542211"/>
                  <a:ext cx="2601353" cy="800668"/>
                </a:xfrm>
                <a:prstGeom prst="rect">
                  <a:avLst/>
                </a:prstGeom>
                <a:solidFill>
                  <a:schemeClr val="bg1"/>
                </a:solidFill>
                <a:ln w="38100">
                  <a:solidFill>
                    <a:srgbClr val="FFC000"/>
                  </a:solidFill>
                </a:ln>
                <a:effectLst>
                  <a:outerShdw blurRad="50800" dist="38100" dir="2700000" algn="tl" rotWithShape="0">
                    <a:prstClr val="black">
                      <a:alpha val="40000"/>
                    </a:prstClr>
                  </a:outerShdw>
                </a:effectLst>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𝑃</m:t>
                            </m:r>
                          </m:e>
                          <m:sub>
                            <m:r>
                              <a:rPr lang="de-DE" i="1">
                                <a:latin typeface="Cambria Math" panose="02040503050406030204" pitchFamily="18" charset="0"/>
                              </a:rPr>
                              <m:t>𝐹</m:t>
                            </m:r>
                          </m:sub>
                        </m:sSub>
                        <m:d>
                          <m:dPr>
                            <m:ctrlPr>
                              <a:rPr lang="de-DE" i="1">
                                <a:latin typeface="Cambria Math" panose="02040503050406030204" pitchFamily="18" charset="0"/>
                              </a:rPr>
                            </m:ctrlPr>
                          </m:dPr>
                          <m:e>
                            <m:sSub>
                              <m:sSubPr>
                                <m:ctrlPr>
                                  <a:rPr lang="de-DE" i="1" dirty="0">
                                    <a:latin typeface="Cambria Math" panose="02040503050406030204" pitchFamily="18" charset="0"/>
                                  </a:rPr>
                                </m:ctrlPr>
                              </m:sSubPr>
                              <m:e>
                                <m:r>
                                  <a:rPr lang="de-DE" b="1" i="1" dirty="0">
                                    <a:latin typeface="Cambria Math" panose="02040503050406030204" pitchFamily="18" charset="0"/>
                                  </a:rPr>
                                  <m:t>𝒓</m:t>
                                </m:r>
                              </m:e>
                              <m:sub>
                                <m:r>
                                  <a:rPr lang="de-DE" i="1" dirty="0">
                                    <a:latin typeface="Cambria Math" panose="02040503050406030204" pitchFamily="18" charset="0"/>
                                  </a:rPr>
                                  <m:t>𝑓</m:t>
                                </m:r>
                              </m:sub>
                            </m:sSub>
                          </m:e>
                        </m:d>
                        <m:r>
                          <a:rPr lang="de-DE" i="1">
                            <a:latin typeface="Cambria Math" panose="02040503050406030204" pitchFamily="18" charset="0"/>
                          </a:rPr>
                          <m:t>=</m:t>
                        </m:r>
                        <m:f>
                          <m:fPr>
                            <m:ctrlPr>
                              <a:rPr lang="de-DE" i="1">
                                <a:latin typeface="Cambria Math" panose="02040503050406030204" pitchFamily="18" charset="0"/>
                              </a:rPr>
                            </m:ctrlPr>
                          </m:fPr>
                          <m:num>
                            <m:nary>
                              <m:naryPr>
                                <m:chr m:val="∏"/>
                                <m:supHide m:val="on"/>
                                <m:ctrlPr>
                                  <a:rPr lang="de-DE" i="1">
                                    <a:latin typeface="Cambria Math" panose="02040503050406030204" pitchFamily="18" charset="0"/>
                                  </a:rPr>
                                </m:ctrlPr>
                              </m:naryPr>
                              <m:sub>
                                <m:r>
                                  <a:rPr lang="de-DE" i="1" dirty="0">
                                    <a:latin typeface="Cambria Math" panose="02040503050406030204" pitchFamily="18" charset="0"/>
                                  </a:rPr>
                                  <m:t>𝑓</m:t>
                                </m:r>
                                <m:r>
                                  <a:rPr lang="de-DE"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𝐹</m:t>
                                </m:r>
                              </m:sub>
                              <m:sup/>
                              <m:e>
                                <m:r>
                                  <a:rPr lang="de-DE" i="1">
                                    <a:solidFill>
                                      <a:schemeClr val="accent1"/>
                                    </a:solidFill>
                                    <a:latin typeface="Cambria Math" panose="02040503050406030204" pitchFamily="18" charset="0"/>
                                  </a:rPr>
                                  <m:t>𝑃</m:t>
                                </m:r>
                                <m:d>
                                  <m:dPr>
                                    <m:ctrlPr>
                                      <a:rPr lang="de-DE" i="1">
                                        <a:solidFill>
                                          <a:schemeClr val="accent1"/>
                                        </a:solidFill>
                                        <a:latin typeface="Cambria Math" panose="02040503050406030204" pitchFamily="18" charset="0"/>
                                      </a:rPr>
                                    </m:ctrlPr>
                                  </m:dPr>
                                  <m:e>
                                    <m:sSub>
                                      <m:sSubPr>
                                        <m:ctrlPr>
                                          <a:rPr lang="de-DE" i="1" dirty="0">
                                            <a:solidFill>
                                              <a:schemeClr val="accent1"/>
                                            </a:solidFill>
                                            <a:latin typeface="Cambria Math" panose="02040503050406030204" pitchFamily="18" charset="0"/>
                                          </a:rPr>
                                        </m:ctrlPr>
                                      </m:sSubPr>
                                      <m:e>
                                        <m:r>
                                          <a:rPr lang="de-DE" b="1" i="1" dirty="0">
                                            <a:solidFill>
                                              <a:schemeClr val="accent1"/>
                                            </a:solidFill>
                                            <a:latin typeface="Cambria Math" panose="02040503050406030204" pitchFamily="18" charset="0"/>
                                          </a:rPr>
                                          <m:t>𝒓</m:t>
                                        </m:r>
                                      </m:e>
                                      <m:sub>
                                        <m:r>
                                          <a:rPr lang="de-DE" i="1" dirty="0">
                                            <a:solidFill>
                                              <a:schemeClr val="accent1"/>
                                            </a:solidFill>
                                            <a:latin typeface="Cambria Math" panose="02040503050406030204" pitchFamily="18" charset="0"/>
                                          </a:rPr>
                                          <m:t>𝑓</m:t>
                                        </m:r>
                                      </m:sub>
                                    </m:sSub>
                                  </m:e>
                                </m:d>
                              </m:e>
                            </m:nary>
                          </m:num>
                          <m:den>
                            <m:nary>
                              <m:naryPr>
                                <m:chr m:val="∏"/>
                                <m:supHide m:val="on"/>
                                <m:ctrlPr>
                                  <a:rPr lang="de-DE" i="1">
                                    <a:latin typeface="Cambria Math" panose="02040503050406030204" pitchFamily="18" charset="0"/>
                                  </a:rPr>
                                </m:ctrlPr>
                              </m:naryPr>
                              <m:sub>
                                <m:d>
                                  <m:dPr>
                                    <m:begChr m:val="{"/>
                                    <m:endChr m:val="}"/>
                                    <m:ctrlPr>
                                      <a:rPr lang="de-DE" i="1" dirty="0">
                                        <a:latin typeface="Cambria Math" panose="02040503050406030204" pitchFamily="18" charset="0"/>
                                      </a:rPr>
                                    </m:ctrlPr>
                                  </m:dPr>
                                  <m:e>
                                    <m:r>
                                      <a:rPr lang="de-DE" i="1" dirty="0">
                                        <a:latin typeface="Cambria Math" panose="02040503050406030204" pitchFamily="18" charset="0"/>
                                      </a:rPr>
                                      <m:t>𝑖</m:t>
                                    </m:r>
                                    <m:r>
                                      <a:rPr lang="de-DE" i="1" dirty="0">
                                        <a:latin typeface="Cambria Math" panose="02040503050406030204" pitchFamily="18" charset="0"/>
                                      </a:rPr>
                                      <m:t>,</m:t>
                                    </m:r>
                                    <m:r>
                                      <a:rPr lang="de-DE" i="1" dirty="0">
                                        <a:latin typeface="Cambria Math" panose="02040503050406030204" pitchFamily="18" charset="0"/>
                                      </a:rPr>
                                      <m:t>𝑗</m:t>
                                    </m:r>
                                  </m:e>
                                </m:d>
                                <m:r>
                                  <a:rPr lang="de-DE"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𝐸</m:t>
                                </m:r>
                              </m:sub>
                              <m:sup/>
                              <m:e>
                                <m:r>
                                  <a:rPr lang="de-DE" i="1" smtClean="0">
                                    <a:solidFill>
                                      <a:srgbClr val="FFC000"/>
                                    </a:solidFill>
                                    <a:latin typeface="Cambria Math" panose="02040503050406030204" pitchFamily="18" charset="0"/>
                                  </a:rPr>
                                  <m:t>𝑃</m:t>
                                </m:r>
                                <m:d>
                                  <m:dPr>
                                    <m:ctrlPr>
                                      <a:rPr lang="de-DE" i="1">
                                        <a:solidFill>
                                          <a:srgbClr val="FFC000"/>
                                        </a:solidFill>
                                        <a:latin typeface="Cambria Math" panose="02040503050406030204" pitchFamily="18" charset="0"/>
                                      </a:rPr>
                                    </m:ctrlPr>
                                  </m:dPr>
                                  <m:e>
                                    <m:sSub>
                                      <m:sSubPr>
                                        <m:ctrlPr>
                                          <a:rPr lang="de-DE" i="1" dirty="0">
                                            <a:solidFill>
                                              <a:srgbClr val="FFC000"/>
                                            </a:solidFill>
                                            <a:latin typeface="Cambria Math" panose="02040503050406030204" pitchFamily="18" charset="0"/>
                                          </a:rPr>
                                        </m:ctrlPr>
                                      </m:sSubPr>
                                      <m:e>
                                        <m:r>
                                          <a:rPr lang="de-DE" b="1" i="1" dirty="0">
                                            <a:solidFill>
                                              <a:srgbClr val="FFC000"/>
                                            </a:solidFill>
                                            <a:latin typeface="Cambria Math" panose="02040503050406030204" pitchFamily="18" charset="0"/>
                                          </a:rPr>
                                          <m:t>𝒓</m:t>
                                        </m:r>
                                      </m:e>
                                      <m:sub>
                                        <m:r>
                                          <a:rPr lang="de-DE" i="1" dirty="0">
                                            <a:solidFill>
                                              <a:srgbClr val="FFC000"/>
                                            </a:solidFill>
                                            <a:latin typeface="Cambria Math" panose="02040503050406030204" pitchFamily="18" charset="0"/>
                                          </a:rPr>
                                          <m:t>𝑖𝑗</m:t>
                                        </m:r>
                                      </m:sub>
                                    </m:sSub>
                                  </m:e>
                                </m:d>
                              </m:e>
                            </m:nary>
                          </m:den>
                        </m:f>
                      </m:oMath>
                    </m:oMathPara>
                  </a14:m>
                  <a:endParaRPr lang="en-GB" dirty="0"/>
                </a:p>
              </p:txBody>
            </p:sp>
          </mc:Choice>
          <mc:Fallback xmlns="">
            <p:sp>
              <p:nvSpPr>
                <p:cNvPr id="13" name="Rectangle 12">
                  <a:extLst>
                    <a:ext uri="{FF2B5EF4-FFF2-40B4-BE49-F238E27FC236}">
                      <a16:creationId xmlns:a16="http://schemas.microsoft.com/office/drawing/2014/main" id="{7677CCCF-8AC5-BD4C-A41A-ABBDD4E447B3}"/>
                    </a:ext>
                  </a:extLst>
                </p:cNvPr>
                <p:cNvSpPr>
                  <a:spLocks noRot="1" noChangeAspect="1" noMove="1" noResize="1" noEditPoints="1" noAdjustHandles="1" noChangeArrowheads="1" noChangeShapeType="1" noTextEdit="1"/>
                </p:cNvSpPr>
                <p:nvPr/>
              </p:nvSpPr>
              <p:spPr>
                <a:xfrm>
                  <a:off x="7074574" y="3542211"/>
                  <a:ext cx="2601353" cy="800668"/>
                </a:xfrm>
                <a:prstGeom prst="rect">
                  <a:avLst/>
                </a:prstGeom>
                <a:blipFill>
                  <a:blip r:embed="rId4"/>
                  <a:stretch>
                    <a:fillRect/>
                  </a:stretch>
                </a:blipFill>
                <a:ln w="38100">
                  <a:solidFill>
                    <a:srgbClr val="FFC000"/>
                  </a:solidFill>
                </a:ln>
                <a:effectLst>
                  <a:outerShdw blurRad="50800" dist="38100" dir="2700000" algn="tl" rotWithShape="0">
                    <a:prstClr val="black">
                      <a:alpha val="40000"/>
                    </a:prstClr>
                  </a:outerShdw>
                </a:effectLst>
              </p:spPr>
              <p:txBody>
                <a:bodyPr/>
                <a:lstStyle/>
                <a:p>
                  <a:r>
                    <a:rPr lang="en-GB">
                      <a:noFill/>
                    </a:rPr>
                    <a:t> </a:t>
                  </a:r>
                </a:p>
              </p:txBody>
            </p:sp>
          </mc:Fallback>
        </mc:AlternateContent>
        <p:cxnSp>
          <p:nvCxnSpPr>
            <p:cNvPr id="14" name="Straight Connector 13">
              <a:extLst>
                <a:ext uri="{FF2B5EF4-FFF2-40B4-BE49-F238E27FC236}">
                  <a16:creationId xmlns:a16="http://schemas.microsoft.com/office/drawing/2014/main" id="{84E1ACD0-B371-814D-872B-6FD1527217EB}"/>
                </a:ext>
              </a:extLst>
            </p:cNvPr>
            <p:cNvCxnSpPr>
              <a:cxnSpLocks/>
            </p:cNvCxnSpPr>
            <p:nvPr/>
          </p:nvCxnSpPr>
          <p:spPr>
            <a:xfrm>
              <a:off x="8160427" y="3983365"/>
              <a:ext cx="1368000" cy="28800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A7D8236-DF64-4E46-85D0-97EBB51DDF6A}"/>
                </a:ext>
              </a:extLst>
            </p:cNvPr>
            <p:cNvCxnSpPr>
              <a:cxnSpLocks/>
            </p:cNvCxnSpPr>
            <p:nvPr/>
          </p:nvCxnSpPr>
          <p:spPr>
            <a:xfrm flipV="1">
              <a:off x="8160427" y="3983365"/>
              <a:ext cx="1368000" cy="28800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B0C8A004-AB1E-E441-B7B3-979EB592DE41}"/>
              </a:ext>
            </a:extLst>
          </p:cNvPr>
          <p:cNvSpPr txBox="1"/>
          <p:nvPr/>
        </p:nvSpPr>
        <p:spPr>
          <a:xfrm>
            <a:off x="3450773" y="6178336"/>
            <a:ext cx="6286499" cy="553998"/>
          </a:xfrm>
          <a:prstGeom prst="rect">
            <a:avLst/>
          </a:prstGeom>
          <a:noFill/>
        </p:spPr>
        <p:txBody>
          <a:bodyPr wrap="square" rtlCol="0">
            <a:spAutoFit/>
          </a:bodyPr>
          <a:lstStyle/>
          <a:p>
            <a:r>
              <a:rPr lang="en-GB" sz="1000" dirty="0">
                <a:solidFill>
                  <a:schemeClr val="tx1">
                    <a:lumMod val="60000"/>
                    <a:lumOff val="40000"/>
                  </a:schemeClr>
                </a:solidFill>
              </a:rPr>
              <a:t>Jennifer Neville and David Jensen: Relational Dependency Networks. In </a:t>
            </a:r>
            <a:r>
              <a:rPr lang="en-GB" sz="1000" i="1" dirty="0">
                <a:solidFill>
                  <a:schemeClr val="tx1">
                    <a:lumMod val="60000"/>
                    <a:lumOff val="40000"/>
                  </a:schemeClr>
                </a:solidFill>
              </a:rPr>
              <a:t>Journal of Machine Learning Research</a:t>
            </a:r>
            <a:r>
              <a:rPr lang="en-GB" sz="1000" dirty="0">
                <a:solidFill>
                  <a:schemeClr val="tx1">
                    <a:lumMod val="60000"/>
                    <a:lumOff val="40000"/>
                  </a:schemeClr>
                </a:solidFill>
              </a:rPr>
              <a:t>, 2007.</a:t>
            </a:r>
          </a:p>
          <a:p>
            <a:r>
              <a:rPr lang="en-GB" sz="1000" dirty="0">
                <a:solidFill>
                  <a:schemeClr val="tx1">
                    <a:lumMod val="60000"/>
                    <a:lumOff val="40000"/>
                  </a:schemeClr>
                </a:solidFill>
              </a:rPr>
              <a:t>Figure: </a:t>
            </a:r>
            <a:r>
              <a:rPr lang="en-GB" sz="1000" dirty="0" err="1">
                <a:solidFill>
                  <a:schemeClr val="tx1">
                    <a:lumMod val="60000"/>
                    <a:lumOff val="40000"/>
                  </a:schemeClr>
                </a:solidFill>
              </a:rPr>
              <a:t>Sriraam</a:t>
            </a:r>
            <a:r>
              <a:rPr lang="en-GB" sz="1000" dirty="0">
                <a:solidFill>
                  <a:schemeClr val="tx1">
                    <a:lumMod val="60000"/>
                    <a:lumOff val="40000"/>
                  </a:schemeClr>
                </a:solidFill>
              </a:rPr>
              <a:t> Natarajan, Tushar </a:t>
            </a:r>
            <a:r>
              <a:rPr lang="en-GB" sz="1000" dirty="0" err="1">
                <a:solidFill>
                  <a:schemeClr val="tx1">
                    <a:lumMod val="60000"/>
                    <a:lumOff val="40000"/>
                  </a:schemeClr>
                </a:solidFill>
              </a:rPr>
              <a:t>Khot</a:t>
            </a:r>
            <a:r>
              <a:rPr lang="en-GB" sz="1000" dirty="0">
                <a:solidFill>
                  <a:schemeClr val="tx1">
                    <a:lumMod val="60000"/>
                    <a:lumOff val="40000"/>
                  </a:schemeClr>
                </a:solidFill>
              </a:rPr>
              <a:t>, Kristian </a:t>
            </a:r>
            <a:r>
              <a:rPr lang="en-GB" sz="1000" dirty="0" err="1">
                <a:solidFill>
                  <a:schemeClr val="tx1">
                    <a:lumMod val="60000"/>
                    <a:lumOff val="40000"/>
                  </a:schemeClr>
                </a:solidFill>
              </a:rPr>
              <a:t>Kersting</a:t>
            </a:r>
            <a:r>
              <a:rPr lang="en-GB" sz="1000" dirty="0">
                <a:solidFill>
                  <a:schemeClr val="tx1">
                    <a:lumMod val="60000"/>
                    <a:lumOff val="40000"/>
                  </a:schemeClr>
                </a:solidFill>
              </a:rPr>
              <a:t>, Bernd Gutmann, Jude Shavlik: Gradient-based Boosting for Statistical Relational Learning: The Relational Dependency Network Case. In </a:t>
            </a:r>
            <a:r>
              <a:rPr lang="en-GB" sz="1000" i="1" dirty="0">
                <a:solidFill>
                  <a:schemeClr val="tx1">
                    <a:lumMod val="60000"/>
                    <a:lumOff val="40000"/>
                  </a:schemeClr>
                </a:solidFill>
              </a:rPr>
              <a:t>Machine Learning</a:t>
            </a:r>
            <a:r>
              <a:rPr lang="en-GB" sz="1000" dirty="0">
                <a:solidFill>
                  <a:schemeClr val="tx1">
                    <a:lumMod val="60000"/>
                    <a:lumOff val="40000"/>
                  </a:schemeClr>
                </a:solidFill>
              </a:rPr>
              <a:t>, 2012.</a:t>
            </a:r>
          </a:p>
        </p:txBody>
      </p:sp>
    </p:spTree>
    <p:extLst>
      <p:ext uri="{BB962C8B-B14F-4D97-AF65-F5344CB8AC3E}">
        <p14:creationId xmlns:p14="http://schemas.microsoft.com/office/powerpoint/2010/main" val="149485258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5EFBB-5651-8C4C-90E0-E7C0189B192D}"/>
              </a:ext>
            </a:extLst>
          </p:cNvPr>
          <p:cNvSpPr>
            <a:spLocks noGrp="1"/>
          </p:cNvSpPr>
          <p:nvPr>
            <p:ph type="title"/>
          </p:nvPr>
        </p:nvSpPr>
        <p:spPr/>
        <p:txBody>
          <a:bodyPr/>
          <a:lstStyle/>
          <a:p>
            <a:r>
              <a:rPr lang="en-GB" dirty="0"/>
              <a:t>Learning RPTs for RDNs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AFAEC4D-F730-554A-8D2E-305129C1AA91}"/>
                  </a:ext>
                </a:extLst>
              </p:cNvPr>
              <p:cNvSpPr>
                <a:spLocks noGrp="1"/>
              </p:cNvSpPr>
              <p:nvPr>
                <p:ph idx="1"/>
              </p:nvPr>
            </p:nvSpPr>
            <p:spPr>
              <a:xfrm>
                <a:off x="359625" y="1665066"/>
                <a:ext cx="7760865" cy="4240848"/>
              </a:xfrm>
            </p:spPr>
            <p:txBody>
              <a:bodyPr>
                <a:normAutofit/>
              </a:bodyPr>
              <a:lstStyle/>
              <a:p>
                <a:r>
                  <a:rPr lang="en-GB" dirty="0"/>
                  <a:t>Represent CPD not as a table but as an RPT</a:t>
                </a:r>
              </a:p>
              <a:p>
                <a:r>
                  <a:rPr lang="en-GB" dirty="0">
                    <a:solidFill>
                      <a:schemeClr val="accent1"/>
                    </a:solidFill>
                  </a:rPr>
                  <a:t>Learn RPTs individually for each (target) predicate</a:t>
                </a:r>
              </a:p>
              <a:p>
                <a:pPr lvl="1"/>
                <a:r>
                  <a:rPr lang="en-GB" dirty="0"/>
                  <a:t>Construct aggregators: </a:t>
                </a:r>
                <a14:m>
                  <m:oMath xmlns:m="http://schemas.openxmlformats.org/officeDocument/2006/math">
                    <m:r>
                      <a:rPr lang="en-GB" i="1" dirty="0" smtClean="0">
                        <a:latin typeface="Cambria Math" panose="02040503050406030204" pitchFamily="18" charset="0"/>
                      </a:rPr>
                      <m:t>𝑚𝑜𝑑𝑒</m:t>
                    </m:r>
                  </m:oMath>
                </a14:m>
                <a:r>
                  <a:rPr lang="en-GB" dirty="0"/>
                  <a:t>, </a:t>
                </a:r>
                <a14:m>
                  <m:oMath xmlns:m="http://schemas.openxmlformats.org/officeDocument/2006/math">
                    <m:r>
                      <a:rPr lang="en-GB" i="1" dirty="0" smtClean="0">
                        <a:latin typeface="Cambria Math" panose="02040503050406030204" pitchFamily="18" charset="0"/>
                      </a:rPr>
                      <m:t>𝑐𝑜𝑢𝑛𝑡</m:t>
                    </m:r>
                  </m:oMath>
                </a14:m>
                <a:r>
                  <a:rPr lang="en-GB" dirty="0"/>
                  <a:t>, </a:t>
                </a:r>
                <a14:m>
                  <m:oMath xmlns:m="http://schemas.openxmlformats.org/officeDocument/2006/math">
                    <m:r>
                      <a:rPr lang="en-GB" i="1" dirty="0" smtClean="0">
                        <a:latin typeface="Cambria Math" panose="02040503050406030204" pitchFamily="18" charset="0"/>
                      </a:rPr>
                      <m:t>𝑝𝑟𝑜𝑝𝑜𝑟𝑡𝑖𝑜𝑛</m:t>
                    </m:r>
                  </m:oMath>
                </a14:m>
                <a:r>
                  <a:rPr lang="en-GB" dirty="0"/>
                  <a:t>, </a:t>
                </a:r>
                <a14:m>
                  <m:oMath xmlns:m="http://schemas.openxmlformats.org/officeDocument/2006/math">
                    <m:r>
                      <a:rPr lang="en-GB" i="1" dirty="0" smtClean="0">
                        <a:latin typeface="Cambria Math" panose="02040503050406030204" pitchFamily="18" charset="0"/>
                      </a:rPr>
                      <m:t>𝑑𝑒𝑔𝑟𝑒𝑒</m:t>
                    </m:r>
                  </m:oMath>
                </a14:m>
                <a:endParaRPr lang="en-GB" dirty="0"/>
              </a:p>
              <a:p>
                <a:pPr lvl="2"/>
                <a:r>
                  <a:rPr lang="en-GB" dirty="0"/>
                  <a:t>Inner nodes: decisions on aggregators </a:t>
                </a:r>
              </a:p>
              <a:p>
                <a:pPr lvl="3"/>
                <a:r>
                  <a:rPr lang="en-GB" dirty="0"/>
                  <a:t>Actually restricted to aggregated predicates</a:t>
                </a:r>
              </a:p>
              <a:p>
                <a:pPr lvl="1"/>
                <a:r>
                  <a:rPr lang="en-GB" dirty="0"/>
                  <a:t>Method: Recursive greedy partitioning</a:t>
                </a:r>
              </a:p>
              <a:p>
                <a:pPr lvl="2"/>
                <a:r>
                  <a:rPr lang="en-GB" dirty="0"/>
                  <a:t>Split on feature that maximises the correlation between feature and class using </a:t>
                </a:r>
                <a14:m>
                  <m:oMath xmlns:m="http://schemas.openxmlformats.org/officeDocument/2006/math">
                    <m:sSup>
                      <m:sSupPr>
                        <m:ctrlPr>
                          <a:rPr lang="en-GB" i="1" smtClean="0">
                            <a:solidFill>
                              <a:schemeClr val="accent2"/>
                            </a:solidFill>
                            <a:latin typeface="Cambria Math" panose="02040503050406030204" pitchFamily="18" charset="0"/>
                            <a:ea typeface="Cambria Math" panose="02040503050406030204" pitchFamily="18" charset="0"/>
                          </a:rPr>
                        </m:ctrlPr>
                      </m:sSupPr>
                      <m:e>
                        <m:r>
                          <a:rPr lang="en-GB" i="1">
                            <a:solidFill>
                              <a:schemeClr val="accent2"/>
                            </a:solidFill>
                            <a:latin typeface="Cambria Math" panose="02040503050406030204" pitchFamily="18" charset="0"/>
                            <a:ea typeface="Cambria Math" panose="02040503050406030204" pitchFamily="18" charset="0"/>
                          </a:rPr>
                          <m:t>𝜒</m:t>
                        </m:r>
                      </m:e>
                      <m:sup>
                        <m:r>
                          <a:rPr lang="de-DE" i="1">
                            <a:solidFill>
                              <a:schemeClr val="accent2"/>
                            </a:solidFill>
                            <a:latin typeface="Cambria Math" panose="02040503050406030204" pitchFamily="18" charset="0"/>
                            <a:ea typeface="Cambria Math" panose="02040503050406030204" pitchFamily="18" charset="0"/>
                          </a:rPr>
                          <m:t>2</m:t>
                        </m:r>
                      </m:sup>
                    </m:sSup>
                  </m:oMath>
                </a14:m>
                <a:r>
                  <a:rPr lang="en-GB" dirty="0">
                    <a:solidFill>
                      <a:schemeClr val="accent4"/>
                    </a:solidFill>
                  </a:rPr>
                  <a:t> </a:t>
                </a:r>
                <a:r>
                  <a:rPr lang="en-GB" dirty="0"/>
                  <a:t>statistics</a:t>
                </a:r>
              </a:p>
              <a:p>
                <a:pPr lvl="2"/>
                <a:r>
                  <a:rPr lang="en-GB" dirty="0"/>
                  <a:t>Pre-pruning with</a:t>
                </a:r>
              </a:p>
              <a:p>
                <a:pPr lvl="3"/>
                <a14:m>
                  <m:oMath xmlns:m="http://schemas.openxmlformats.org/officeDocument/2006/math">
                    <m:r>
                      <a:rPr lang="en-GB" i="1" dirty="0" smtClean="0">
                        <a:solidFill>
                          <a:schemeClr val="accent2"/>
                        </a:solidFill>
                        <a:latin typeface="Cambria Math" panose="02040503050406030204" pitchFamily="18" charset="0"/>
                      </a:rPr>
                      <m:t>𝑝</m:t>
                    </m:r>
                  </m:oMath>
                </a14:m>
                <a:r>
                  <a:rPr lang="en-GB" dirty="0"/>
                  <a:t>-value cut-off at </a:t>
                </a:r>
                <a14:m>
                  <m:oMath xmlns:m="http://schemas.openxmlformats.org/officeDocument/2006/math">
                    <m:f>
                      <m:fPr>
                        <m:ctrlPr>
                          <a:rPr lang="de-DE" i="1" dirty="0">
                            <a:latin typeface="Cambria Math" panose="02040503050406030204" pitchFamily="18" charset="0"/>
                          </a:rPr>
                        </m:ctrlPr>
                      </m:fPr>
                      <m:num>
                        <m:r>
                          <a:rPr lang="en-GB" i="1" dirty="0" smtClean="0">
                            <a:solidFill>
                              <a:schemeClr val="accent2"/>
                            </a:solidFill>
                            <a:latin typeface="Cambria Math" panose="02040503050406030204" pitchFamily="18" charset="0"/>
                          </a:rPr>
                          <m:t>0.05</m:t>
                        </m:r>
                      </m:num>
                      <m:den>
                        <m:r>
                          <a:rPr lang="de-DE" b="0" i="1" dirty="0" smtClean="0">
                            <a:latin typeface="Cambria Math" panose="02040503050406030204" pitchFamily="18" charset="0"/>
                          </a:rPr>
                          <m:t>#</m:t>
                        </m:r>
                        <m:r>
                          <a:rPr lang="de-DE" b="0" i="1" dirty="0" smtClean="0">
                            <a:latin typeface="Cambria Math" panose="02040503050406030204" pitchFamily="18" charset="0"/>
                          </a:rPr>
                          <m:t>𝑎𝑡𝑡𝑟</m:t>
                        </m:r>
                      </m:den>
                    </m:f>
                  </m:oMath>
                </a14:m>
                <a:r>
                  <a:rPr lang="en-GB" dirty="0"/>
                  <a:t> </a:t>
                </a:r>
              </a:p>
              <a:p>
                <a:pPr lvl="3"/>
                <a:r>
                  <a:rPr lang="en-GB" dirty="0"/>
                  <a:t>Depth cut-off at </a:t>
                </a:r>
                <a14:m>
                  <m:oMath xmlns:m="http://schemas.openxmlformats.org/officeDocument/2006/math">
                    <m:r>
                      <a:rPr lang="en-GB" i="1" dirty="0">
                        <a:latin typeface="Cambria Math" panose="02040503050406030204" pitchFamily="18" charset="0"/>
                      </a:rPr>
                      <m:t>7</m:t>
                    </m:r>
                  </m:oMath>
                </a14:m>
                <a:endParaRPr lang="en-GB" dirty="0"/>
              </a:p>
              <a:p>
                <a:pPr lvl="2"/>
                <a:r>
                  <a:rPr lang="en-GB" dirty="0"/>
                  <a:t>Class distribution in leaves</a:t>
                </a:r>
              </a:p>
            </p:txBody>
          </p:sp>
        </mc:Choice>
        <mc:Fallback xmlns="">
          <p:sp>
            <p:nvSpPr>
              <p:cNvPr id="3" name="Content Placeholder 2">
                <a:extLst>
                  <a:ext uri="{FF2B5EF4-FFF2-40B4-BE49-F238E27FC236}">
                    <a16:creationId xmlns:a16="http://schemas.microsoft.com/office/drawing/2014/main" id="{2AFAEC4D-F730-554A-8D2E-305129C1AA91}"/>
                  </a:ext>
                </a:extLst>
              </p:cNvPr>
              <p:cNvSpPr>
                <a:spLocks noGrp="1" noRot="1" noChangeAspect="1" noMove="1" noResize="1" noEditPoints="1" noAdjustHandles="1" noChangeArrowheads="1" noChangeShapeType="1" noTextEdit="1"/>
              </p:cNvSpPr>
              <p:nvPr>
                <p:ph idx="1"/>
              </p:nvPr>
            </p:nvSpPr>
            <p:spPr>
              <a:xfrm>
                <a:off x="359625" y="1665066"/>
                <a:ext cx="7760865" cy="4240848"/>
              </a:xfrm>
              <a:blipFill>
                <a:blip r:embed="rId3"/>
                <a:stretch>
                  <a:fillRect l="-2124" t="-2687" b="-597"/>
                </a:stretch>
              </a:blipFill>
            </p:spPr>
            <p:txBody>
              <a:bodyPr/>
              <a:lstStyle/>
              <a:p>
                <a:r>
                  <a:rPr lang="en-GB">
                    <a:noFill/>
                  </a:rPr>
                  <a:t> </a:t>
                </a:r>
              </a:p>
            </p:txBody>
          </p:sp>
        </mc:Fallback>
      </mc:AlternateContent>
      <p:sp>
        <p:nvSpPr>
          <p:cNvPr id="6" name="Date Placeholder 5">
            <a:extLst>
              <a:ext uri="{FF2B5EF4-FFF2-40B4-BE49-F238E27FC236}">
                <a16:creationId xmlns:a16="http://schemas.microsoft.com/office/drawing/2014/main" id="{C6DCDB04-3D22-AB4C-9499-0FB2076D0D2D}"/>
              </a:ext>
            </a:extLst>
          </p:cNvPr>
          <p:cNvSpPr>
            <a:spLocks noGrp="1"/>
          </p:cNvSpPr>
          <p:nvPr>
            <p:ph type="dt" sz="half" idx="2"/>
          </p:nvPr>
        </p:nvSpPr>
        <p:spPr/>
        <p:txBody>
          <a:bodyPr/>
          <a:lstStyle/>
          <a:p>
            <a:r>
              <a:rPr lang="en-GB"/>
              <a:t>Lifted Learning</a:t>
            </a:r>
            <a:endParaRPr lang="en-US" dirty="0"/>
          </a:p>
        </p:txBody>
      </p:sp>
      <p:sp>
        <p:nvSpPr>
          <p:cNvPr id="9" name="Footer Placeholder 8">
            <a:extLst>
              <a:ext uri="{FF2B5EF4-FFF2-40B4-BE49-F238E27FC236}">
                <a16:creationId xmlns:a16="http://schemas.microsoft.com/office/drawing/2014/main" id="{069CDE94-CF09-2645-8B95-E1E77E85BC37}"/>
              </a:ext>
            </a:extLst>
          </p:cNvPr>
          <p:cNvSpPr>
            <a:spLocks noGrp="1"/>
          </p:cNvSpPr>
          <p:nvPr>
            <p:ph type="ftr" sz="quarter" idx="3"/>
          </p:nvPr>
        </p:nvSpPr>
        <p:spPr/>
        <p:txBody>
          <a:bodyPr/>
          <a:lstStyle/>
          <a:p>
            <a:r>
              <a:rPr lang="en-GB"/>
              <a:t>T. Braun - StaRAI</a:t>
            </a:r>
          </a:p>
        </p:txBody>
      </p:sp>
      <p:sp>
        <p:nvSpPr>
          <p:cNvPr id="4" name="Slide Number Placeholder 3">
            <a:extLst>
              <a:ext uri="{FF2B5EF4-FFF2-40B4-BE49-F238E27FC236}">
                <a16:creationId xmlns:a16="http://schemas.microsoft.com/office/drawing/2014/main" id="{89BE2F06-0DC4-9249-B1E3-FC1A29EE0A9D}"/>
              </a:ext>
            </a:extLst>
          </p:cNvPr>
          <p:cNvSpPr>
            <a:spLocks noGrp="1"/>
          </p:cNvSpPr>
          <p:nvPr>
            <p:ph type="sldNum" sz="quarter" idx="4"/>
          </p:nvPr>
        </p:nvSpPr>
        <p:spPr/>
        <p:txBody>
          <a:bodyPr/>
          <a:lstStyle/>
          <a:p>
            <a:fld id="{67C9959E-8E6B-B04C-9955-EA096F41CA7A}" type="slidenum">
              <a:rPr lang="en-GB" smtClean="0"/>
              <a:t>64</a:t>
            </a:fld>
            <a:endParaRPr lang="en-GB"/>
          </a:p>
        </p:txBody>
      </p:sp>
      <p:pic>
        <p:nvPicPr>
          <p:cNvPr id="5" name="Picture 4">
            <a:extLst>
              <a:ext uri="{FF2B5EF4-FFF2-40B4-BE49-F238E27FC236}">
                <a16:creationId xmlns:a16="http://schemas.microsoft.com/office/drawing/2014/main" id="{F6A26F29-66A0-6848-A16A-4215BB0E914D}"/>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910515" y="748800"/>
            <a:ext cx="3921160" cy="2805808"/>
          </a:xfrm>
          <a:prstGeom prst="rect">
            <a:avLst/>
          </a:prstGeom>
        </p:spPr>
      </p:pic>
      <p:sp>
        <p:nvSpPr>
          <p:cNvPr id="7" name="TextBox 6">
            <a:extLst>
              <a:ext uri="{FF2B5EF4-FFF2-40B4-BE49-F238E27FC236}">
                <a16:creationId xmlns:a16="http://schemas.microsoft.com/office/drawing/2014/main" id="{CC5A629A-2C89-1048-BE23-23B7300D2010}"/>
              </a:ext>
            </a:extLst>
          </p:cNvPr>
          <p:cNvSpPr txBox="1"/>
          <p:nvPr/>
        </p:nvSpPr>
        <p:spPr>
          <a:xfrm>
            <a:off x="2520793" y="6352447"/>
            <a:ext cx="7149714" cy="246221"/>
          </a:xfrm>
          <a:prstGeom prst="rect">
            <a:avLst/>
          </a:prstGeom>
          <a:noFill/>
        </p:spPr>
        <p:txBody>
          <a:bodyPr wrap="none" rtlCol="0">
            <a:spAutoFit/>
          </a:bodyPr>
          <a:lstStyle/>
          <a:p>
            <a:r>
              <a:rPr lang="en-GB" sz="1000" dirty="0">
                <a:solidFill>
                  <a:srgbClr val="A5A5A5"/>
                </a:solidFill>
              </a:rPr>
              <a:t>Jennifer Neville, David Jensen, Lisa Friedland, and Michael Hay: Learning Relational Probability Trees. In </a:t>
            </a:r>
            <a:r>
              <a:rPr lang="en-GB" sz="1000" i="1" dirty="0">
                <a:solidFill>
                  <a:srgbClr val="A5A5A5"/>
                </a:solidFill>
              </a:rPr>
              <a:t>SIGKDD-03 Proceedings</a:t>
            </a:r>
            <a:r>
              <a:rPr lang="en-GB" sz="1000" dirty="0">
                <a:solidFill>
                  <a:srgbClr val="A5A5A5"/>
                </a:solidFill>
              </a:rPr>
              <a:t>, 2003.</a:t>
            </a:r>
            <a:endParaRPr lang="en-GB" dirty="0">
              <a:solidFill>
                <a:srgbClr val="FF0000"/>
              </a:solidFill>
            </a:endParaRPr>
          </a:p>
        </p:txBody>
      </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596632DA-9484-FF45-BD4D-3BC1694B29FC}"/>
                  </a:ext>
                </a:extLst>
              </p:cNvPr>
              <p:cNvSpPr/>
              <p:nvPr/>
            </p:nvSpPr>
            <p:spPr>
              <a:xfrm>
                <a:off x="8120490" y="3597590"/>
                <a:ext cx="3711185" cy="2308324"/>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14:m>
                  <m:oMath xmlns:m="http://schemas.openxmlformats.org/officeDocument/2006/math">
                    <m:sSup>
                      <m:sSupPr>
                        <m:ctrlPr>
                          <a:rPr lang="en-GB" i="1" smtClean="0">
                            <a:solidFill>
                              <a:schemeClr val="accent3">
                                <a:lumMod val="40000"/>
                                <a:lumOff val="60000"/>
                              </a:schemeClr>
                            </a:solidFill>
                            <a:latin typeface="Cambria Math" panose="02040503050406030204" pitchFamily="18" charset="0"/>
                            <a:ea typeface="Cambria Math" panose="02040503050406030204" pitchFamily="18" charset="0"/>
                          </a:rPr>
                        </m:ctrlPr>
                      </m:sSupPr>
                      <m:e>
                        <m:r>
                          <a:rPr lang="en-GB" i="1">
                            <a:solidFill>
                              <a:schemeClr val="accent3">
                                <a:lumMod val="40000"/>
                                <a:lumOff val="60000"/>
                              </a:schemeClr>
                            </a:solidFill>
                            <a:latin typeface="Cambria Math" panose="02040503050406030204" pitchFamily="18" charset="0"/>
                            <a:ea typeface="Cambria Math" panose="02040503050406030204" pitchFamily="18" charset="0"/>
                          </a:rPr>
                          <m:t>𝜒</m:t>
                        </m:r>
                      </m:e>
                      <m:sup>
                        <m:r>
                          <a:rPr lang="de-DE" i="1">
                            <a:solidFill>
                              <a:schemeClr val="accent3">
                                <a:lumMod val="40000"/>
                                <a:lumOff val="60000"/>
                              </a:schemeClr>
                            </a:solidFill>
                            <a:latin typeface="Cambria Math" panose="02040503050406030204" pitchFamily="18" charset="0"/>
                            <a:ea typeface="Cambria Math" panose="02040503050406030204" pitchFamily="18" charset="0"/>
                          </a:rPr>
                          <m:t>2</m:t>
                        </m:r>
                      </m:sup>
                    </m:sSup>
                  </m:oMath>
                </a14:m>
                <a:r>
                  <a:rPr lang="en-GB" dirty="0">
                    <a:solidFill>
                      <a:schemeClr val="accent4"/>
                    </a:solidFill>
                  </a:rPr>
                  <a:t> </a:t>
                </a:r>
                <a:r>
                  <a:rPr lang="en-GB" dirty="0"/>
                  <a:t>statistics: Calculate a so-called </a:t>
                </a:r>
                <a14:m>
                  <m:oMath xmlns:m="http://schemas.openxmlformats.org/officeDocument/2006/math">
                    <m:r>
                      <a:rPr lang="en-GB" i="1" dirty="0" smtClean="0">
                        <a:solidFill>
                          <a:schemeClr val="accent3">
                            <a:lumMod val="40000"/>
                            <a:lumOff val="60000"/>
                          </a:schemeClr>
                        </a:solidFill>
                        <a:latin typeface="Cambria Math" panose="02040503050406030204" pitchFamily="18" charset="0"/>
                      </a:rPr>
                      <m:t>𝑝</m:t>
                    </m:r>
                  </m:oMath>
                </a14:m>
                <a:r>
                  <a:rPr lang="en-GB" dirty="0"/>
                  <a:t>-value as roughly the normalised sum of squared deviations between observed and theoretical frequencies</a:t>
                </a:r>
              </a:p>
              <a:p>
                <a:pPr marL="285750" indent="-285750">
                  <a:buFont typeface="Arial" panose="020B0604020202020204" pitchFamily="34" charset="0"/>
                  <a:buChar char="•"/>
                </a:pPr>
                <a:r>
                  <a:rPr lang="en-GB" dirty="0"/>
                  <a:t>Used in hypothesis testing to test, e.g., if observed values follow a theoretical distribution; </a:t>
                </a:r>
                <a:r>
                  <a:rPr lang="en-GB" dirty="0">
                    <a:solidFill>
                      <a:schemeClr val="accent3">
                        <a:lumMod val="40000"/>
                        <a:lumOff val="60000"/>
                      </a:schemeClr>
                    </a:solidFill>
                  </a:rPr>
                  <a:t>given </a:t>
                </a:r>
                <a14:m>
                  <m:oMath xmlns:m="http://schemas.openxmlformats.org/officeDocument/2006/math">
                    <m:r>
                      <a:rPr lang="en-GB" i="1">
                        <a:solidFill>
                          <a:schemeClr val="accent3">
                            <a:lumMod val="40000"/>
                            <a:lumOff val="60000"/>
                          </a:schemeClr>
                        </a:solidFill>
                        <a:latin typeface="Cambria Math" panose="02040503050406030204" pitchFamily="18" charset="0"/>
                        <a:ea typeface="Cambria Math" panose="02040503050406030204" pitchFamily="18" charset="0"/>
                      </a:rPr>
                      <m:t>𝛼</m:t>
                    </m:r>
                  </m:oMath>
                </a14:m>
                <a:r>
                  <a:rPr lang="en-GB" dirty="0">
                    <a:solidFill>
                      <a:schemeClr val="accent3">
                        <a:lumMod val="40000"/>
                        <a:lumOff val="60000"/>
                      </a:schemeClr>
                    </a:solidFill>
                  </a:rPr>
                  <a:t>, often </a:t>
                </a:r>
                <a14:m>
                  <m:oMath xmlns:m="http://schemas.openxmlformats.org/officeDocument/2006/math">
                    <m:r>
                      <m:rPr>
                        <m:sty m:val="p"/>
                      </m:rPr>
                      <a:rPr lang="el-GR" i="1">
                        <a:solidFill>
                          <a:schemeClr val="accent3">
                            <a:lumMod val="40000"/>
                            <a:lumOff val="60000"/>
                          </a:schemeClr>
                        </a:solidFill>
                        <a:latin typeface="Cambria Math" panose="02040503050406030204" pitchFamily="18" charset="0"/>
                        <a:ea typeface="Cambria Math" panose="02040503050406030204" pitchFamily="18" charset="0"/>
                      </a:rPr>
                      <m:t>α</m:t>
                    </m:r>
                    <m:r>
                      <a:rPr lang="de-DE" i="1">
                        <a:solidFill>
                          <a:schemeClr val="accent3">
                            <a:lumMod val="40000"/>
                            <a:lumOff val="60000"/>
                          </a:schemeClr>
                        </a:solidFill>
                        <a:latin typeface="Cambria Math" panose="02040503050406030204" pitchFamily="18" charset="0"/>
                        <a:ea typeface="Cambria Math" panose="02040503050406030204" pitchFamily="18" charset="0"/>
                      </a:rPr>
                      <m:t>=</m:t>
                    </m:r>
                    <m:r>
                      <a:rPr lang="de-DE" i="1">
                        <a:solidFill>
                          <a:schemeClr val="accent3">
                            <a:lumMod val="40000"/>
                            <a:lumOff val="60000"/>
                          </a:schemeClr>
                        </a:solidFill>
                        <a:latin typeface="Cambria Math" panose="02040503050406030204" pitchFamily="18" charset="0"/>
                      </a:rPr>
                      <m:t>0.05</m:t>
                    </m:r>
                  </m:oMath>
                </a14:m>
                <a:r>
                  <a:rPr lang="en-GB" dirty="0">
                    <a:solidFill>
                      <a:schemeClr val="accent3">
                        <a:lumMod val="40000"/>
                        <a:lumOff val="60000"/>
                      </a:schemeClr>
                    </a:solidFill>
                  </a:rPr>
                  <a:t>, if </a:t>
                </a:r>
                <a14:m>
                  <m:oMath xmlns:m="http://schemas.openxmlformats.org/officeDocument/2006/math">
                    <m:r>
                      <a:rPr lang="en-GB" i="1" dirty="0">
                        <a:solidFill>
                          <a:schemeClr val="accent3">
                            <a:lumMod val="40000"/>
                            <a:lumOff val="60000"/>
                          </a:schemeClr>
                        </a:solidFill>
                        <a:latin typeface="Cambria Math" panose="02040503050406030204" pitchFamily="18" charset="0"/>
                      </a:rPr>
                      <m:t>𝑝</m:t>
                    </m:r>
                    <m:r>
                      <a:rPr lang="de-DE" i="1" dirty="0">
                        <a:solidFill>
                          <a:schemeClr val="accent3">
                            <a:lumMod val="40000"/>
                            <a:lumOff val="60000"/>
                          </a:schemeClr>
                        </a:solidFill>
                        <a:latin typeface="Cambria Math" panose="02040503050406030204" pitchFamily="18" charset="0"/>
                      </a:rPr>
                      <m:t>&lt;</m:t>
                    </m:r>
                    <m:r>
                      <a:rPr lang="de-DE" i="1" dirty="0">
                        <a:solidFill>
                          <a:schemeClr val="accent3">
                            <a:lumMod val="40000"/>
                            <a:lumOff val="60000"/>
                          </a:schemeClr>
                        </a:solidFill>
                        <a:latin typeface="Cambria Math" panose="02040503050406030204" pitchFamily="18" charset="0"/>
                        <a:ea typeface="Cambria Math" panose="02040503050406030204" pitchFamily="18" charset="0"/>
                      </a:rPr>
                      <m:t>𝛼</m:t>
                    </m:r>
                  </m:oMath>
                </a14:m>
                <a:r>
                  <a:rPr lang="en-GB" dirty="0">
                    <a:solidFill>
                      <a:schemeClr val="accent3">
                        <a:lumMod val="40000"/>
                        <a:lumOff val="60000"/>
                      </a:schemeClr>
                    </a:solidFill>
                  </a:rPr>
                  <a:t>, reject H</a:t>
                </a:r>
                <a:r>
                  <a:rPr lang="en-GB" baseline="-25000" dirty="0">
                    <a:solidFill>
                      <a:schemeClr val="accent3">
                        <a:lumMod val="40000"/>
                        <a:lumOff val="60000"/>
                      </a:schemeClr>
                    </a:solidFill>
                  </a:rPr>
                  <a:t>0</a:t>
                </a:r>
                <a:endParaRPr lang="en-GB" baseline="-25000" dirty="0"/>
              </a:p>
            </p:txBody>
          </p:sp>
        </mc:Choice>
        <mc:Fallback xmlns="">
          <p:sp>
            <p:nvSpPr>
              <p:cNvPr id="8" name="Rectangle 7">
                <a:extLst>
                  <a:ext uri="{FF2B5EF4-FFF2-40B4-BE49-F238E27FC236}">
                    <a16:creationId xmlns:a16="http://schemas.microsoft.com/office/drawing/2014/main" id="{596632DA-9484-FF45-BD4D-3BC1694B29FC}"/>
                  </a:ext>
                </a:extLst>
              </p:cNvPr>
              <p:cNvSpPr>
                <a:spLocks noRot="1" noChangeAspect="1" noMove="1" noResize="1" noEditPoints="1" noAdjustHandles="1" noChangeArrowheads="1" noChangeShapeType="1" noTextEdit="1"/>
              </p:cNvSpPr>
              <p:nvPr/>
            </p:nvSpPr>
            <p:spPr>
              <a:xfrm>
                <a:off x="8120490" y="3597590"/>
                <a:ext cx="3711185" cy="2308324"/>
              </a:xfrm>
              <a:prstGeom prst="rect">
                <a:avLst/>
              </a:prstGeom>
              <a:blipFill>
                <a:blip r:embed="rId5"/>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214882772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FC54D-43AE-5C4F-85B7-B52377A277DE}"/>
              </a:ext>
            </a:extLst>
          </p:cNvPr>
          <p:cNvSpPr>
            <a:spLocks noGrp="1"/>
          </p:cNvSpPr>
          <p:nvPr>
            <p:ph type="title"/>
          </p:nvPr>
        </p:nvSpPr>
        <p:spPr/>
        <p:txBody>
          <a:bodyPr/>
          <a:lstStyle/>
          <a:p>
            <a:r>
              <a:rPr lang="en-GB" dirty="0"/>
              <a:t>Boosting Idea</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92B0181-43DC-3D41-84E8-2B1AB417E045}"/>
                  </a:ext>
                </a:extLst>
              </p:cNvPr>
              <p:cNvSpPr>
                <a:spLocks noGrp="1"/>
              </p:cNvSpPr>
              <p:nvPr>
                <p:ph idx="1"/>
              </p:nvPr>
            </p:nvSpPr>
            <p:spPr>
              <a:xfrm>
                <a:off x="359626" y="1665066"/>
                <a:ext cx="4382936" cy="4240848"/>
              </a:xfrm>
            </p:spPr>
            <p:txBody>
              <a:bodyPr>
                <a:normAutofit/>
              </a:bodyPr>
              <a:lstStyle/>
              <a:p>
                <a:r>
                  <a:rPr lang="en-GB" i="1" dirty="0"/>
                  <a:t>Ensemble</a:t>
                </a:r>
                <a:r>
                  <a:rPr lang="en-GB" dirty="0"/>
                  <a:t> of (simple) classifiers (</a:t>
                </a:r>
                <a14:m>
                  <m:oMath xmlns:m="http://schemas.openxmlformats.org/officeDocument/2006/math">
                    <m:r>
                      <a:rPr lang="en-GB" b="1" i="1" dirty="0">
                        <a:latin typeface="Cambria Math" panose="02040503050406030204" pitchFamily="18" charset="0"/>
                      </a:rPr>
                      <m:t>𝒙</m:t>
                    </m:r>
                  </m:oMath>
                </a14:m>
                <a:r>
                  <a:rPr lang="en-GB" dirty="0"/>
                  <a:t>: feature vector, </a:t>
                </a:r>
                <a14:m>
                  <m:oMath xmlns:m="http://schemas.openxmlformats.org/officeDocument/2006/math">
                    <m:r>
                      <a:rPr lang="en-GB" i="1" dirty="0">
                        <a:latin typeface="Cambria Math" panose="02040503050406030204" pitchFamily="18" charset="0"/>
                      </a:rPr>
                      <m:t>𝑦</m:t>
                    </m:r>
                  </m:oMath>
                </a14:m>
                <a:r>
                  <a:rPr lang="en-GB" dirty="0"/>
                  <a:t>: class labels) </a:t>
                </a:r>
              </a:p>
              <a:p>
                <a:pPr lvl="1"/>
                <a:r>
                  <a:rPr lang="en-GB" dirty="0"/>
                  <a:t>Each classifier marginally better than random guessing</a:t>
                </a:r>
              </a:p>
              <a:p>
                <a:pPr lvl="2"/>
                <a:r>
                  <a:rPr lang="en-GB" dirty="0"/>
                  <a:t>Idea: each classifier works well </a:t>
                </a:r>
                <a:br>
                  <a:rPr lang="en-GB" dirty="0"/>
                </a:br>
                <a:r>
                  <a:rPr lang="en-GB" dirty="0"/>
                  <a:t>enough for a subset of the </a:t>
                </a:r>
                <a:br>
                  <a:rPr lang="en-GB" dirty="0"/>
                </a:br>
                <a:r>
                  <a:rPr lang="en-GB" dirty="0"/>
                  <a:t>samples but not all of them</a:t>
                </a:r>
              </a:p>
              <a:p>
                <a:pPr lvl="1"/>
                <a:r>
                  <a:rPr lang="en-GB" dirty="0"/>
                  <a:t>Combine these weak classifiers </a:t>
                </a:r>
                <a:br>
                  <a:rPr lang="en-GB" dirty="0"/>
                </a:br>
                <a:r>
                  <a:rPr lang="en-GB" dirty="0"/>
                  <a:t>to one strong classifier </a:t>
                </a:r>
                <a14:m>
                  <m:oMath xmlns:m="http://schemas.openxmlformats.org/officeDocument/2006/math">
                    <m:r>
                      <a:rPr lang="en-GB" i="1" dirty="0">
                        <a:latin typeface="Cambria Math" panose="02040503050406030204" pitchFamily="18" charset="0"/>
                      </a:rPr>
                      <m:t>h</m:t>
                    </m:r>
                    <m:d>
                      <m:dPr>
                        <m:ctrlPr>
                          <a:rPr lang="de-DE" i="1" dirty="0">
                            <a:latin typeface="Cambria Math" panose="02040503050406030204" pitchFamily="18" charset="0"/>
                          </a:rPr>
                        </m:ctrlPr>
                      </m:dPr>
                      <m:e>
                        <m:r>
                          <a:rPr lang="de-DE" b="1" i="1" dirty="0">
                            <a:latin typeface="Cambria Math" panose="02040503050406030204" pitchFamily="18" charset="0"/>
                          </a:rPr>
                          <m:t>𝒙</m:t>
                        </m:r>
                      </m:e>
                    </m:d>
                  </m:oMath>
                </a14:m>
                <a:endParaRPr lang="en-GB" dirty="0"/>
              </a:p>
              <a:p>
                <a:pPr lvl="2"/>
                <a:r>
                  <a:rPr lang="en-GB" dirty="0"/>
                  <a:t>Weighted sum: </a:t>
                </a:r>
                <a:br>
                  <a:rPr lang="en-GB" dirty="0"/>
                </a:br>
                <a14:m>
                  <m:oMath xmlns:m="http://schemas.openxmlformats.org/officeDocument/2006/math">
                    <m:r>
                      <a:rPr lang="en-GB" i="1" dirty="0" smtClean="0">
                        <a:latin typeface="Cambria Math" panose="02040503050406030204" pitchFamily="18" charset="0"/>
                      </a:rPr>
                      <m:t>h</m:t>
                    </m:r>
                    <m:d>
                      <m:dPr>
                        <m:ctrlPr>
                          <a:rPr lang="de-DE" b="0" i="1" dirty="0" smtClean="0">
                            <a:latin typeface="Cambria Math" panose="02040503050406030204" pitchFamily="18" charset="0"/>
                          </a:rPr>
                        </m:ctrlPr>
                      </m:dPr>
                      <m:e>
                        <m:r>
                          <a:rPr lang="de-DE" b="1" i="1" dirty="0" smtClean="0">
                            <a:latin typeface="Cambria Math" panose="02040503050406030204" pitchFamily="18" charset="0"/>
                          </a:rPr>
                          <m:t>𝒙</m:t>
                        </m:r>
                      </m:e>
                    </m:d>
                    <m:r>
                      <a:rPr lang="de-DE" b="0" i="1" dirty="0" smtClean="0">
                        <a:latin typeface="Cambria Math" panose="02040503050406030204" pitchFamily="18" charset="0"/>
                      </a:rPr>
                      <m:t>=</m:t>
                    </m:r>
                    <m:nary>
                      <m:naryPr>
                        <m:chr m:val="∑"/>
                        <m:limLoc m:val="subSup"/>
                        <m:supHide m:val="on"/>
                        <m:ctrlPr>
                          <a:rPr lang="de-DE" b="0" i="1" dirty="0" smtClean="0">
                            <a:latin typeface="Cambria Math" panose="02040503050406030204" pitchFamily="18" charset="0"/>
                          </a:rPr>
                        </m:ctrlPr>
                      </m:naryPr>
                      <m:sub>
                        <m:r>
                          <m:rPr>
                            <m:brk m:alnAt="9"/>
                          </m:rPr>
                          <a:rPr lang="de-DE" b="0" i="1" dirty="0" smtClean="0">
                            <a:latin typeface="Cambria Math" panose="02040503050406030204" pitchFamily="18" charset="0"/>
                          </a:rPr>
                          <m:t>𝑖</m:t>
                        </m:r>
                      </m:sub>
                      <m:sup/>
                      <m:e>
                        <m:sSub>
                          <m:sSubPr>
                            <m:ctrlPr>
                              <a:rPr lang="de-DE" b="0" i="1" dirty="0" smtClean="0">
                                <a:latin typeface="Cambria Math" panose="02040503050406030204" pitchFamily="18" charset="0"/>
                                <a:ea typeface="Cambria Math" panose="02040503050406030204" pitchFamily="18" charset="0"/>
                              </a:rPr>
                            </m:ctrlPr>
                          </m:sSubPr>
                          <m:e>
                            <m:r>
                              <a:rPr lang="de-DE" b="0" i="1" dirty="0" smtClean="0">
                                <a:latin typeface="Cambria Math" panose="02040503050406030204" pitchFamily="18" charset="0"/>
                                <a:ea typeface="Cambria Math" panose="02040503050406030204" pitchFamily="18" charset="0"/>
                              </a:rPr>
                              <m:t>𝛼</m:t>
                            </m:r>
                          </m:e>
                          <m:sub>
                            <m:r>
                              <a:rPr lang="de-DE" b="0" i="1" dirty="0" smtClean="0">
                                <a:latin typeface="Cambria Math" panose="02040503050406030204" pitchFamily="18" charset="0"/>
                                <a:ea typeface="Cambria Math" panose="02040503050406030204" pitchFamily="18" charset="0"/>
                              </a:rPr>
                              <m:t>𝑖</m:t>
                            </m:r>
                          </m:sub>
                        </m:sSub>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h</m:t>
                            </m:r>
                          </m:e>
                          <m:sub>
                            <m:r>
                              <a:rPr lang="de-DE" b="0" i="1" dirty="0" smtClean="0">
                                <a:latin typeface="Cambria Math" panose="02040503050406030204" pitchFamily="18" charset="0"/>
                              </a:rPr>
                              <m:t>𝑖</m:t>
                            </m:r>
                          </m:sub>
                        </m:sSub>
                        <m:d>
                          <m:dPr>
                            <m:ctrlPr>
                              <a:rPr lang="de-DE" b="0" i="1" dirty="0" smtClean="0">
                                <a:latin typeface="Cambria Math" panose="02040503050406030204" pitchFamily="18" charset="0"/>
                              </a:rPr>
                            </m:ctrlPr>
                          </m:dPr>
                          <m:e>
                            <m:r>
                              <a:rPr lang="de-DE" b="1" i="1" dirty="0" smtClean="0">
                                <a:latin typeface="Cambria Math" panose="02040503050406030204" pitchFamily="18" charset="0"/>
                              </a:rPr>
                              <m:t>𝒙</m:t>
                            </m:r>
                          </m:e>
                        </m:d>
                      </m:e>
                    </m:nary>
                  </m:oMath>
                </a14:m>
                <a:r>
                  <a:rPr lang="en-GB" dirty="0"/>
                  <a:t> </a:t>
                </a:r>
              </a:p>
              <a:p>
                <a:pPr lvl="1"/>
                <a:r>
                  <a:rPr lang="en-GB" dirty="0"/>
                  <a:t>E.g., </a:t>
                </a:r>
                <a:r>
                  <a:rPr lang="en-GB" i="1" dirty="0"/>
                  <a:t>AdaBoost</a:t>
                </a:r>
                <a:r>
                  <a:rPr lang="en-GB" dirty="0"/>
                  <a:t> with </a:t>
                </a:r>
                <a:br>
                  <a:rPr lang="en-GB" dirty="0"/>
                </a:br>
                <a:r>
                  <a:rPr lang="en-GB" dirty="0"/>
                  <a:t>decision trees</a:t>
                </a:r>
              </a:p>
            </p:txBody>
          </p:sp>
        </mc:Choice>
        <mc:Fallback xmlns="">
          <p:sp>
            <p:nvSpPr>
              <p:cNvPr id="3" name="Content Placeholder 2">
                <a:extLst>
                  <a:ext uri="{FF2B5EF4-FFF2-40B4-BE49-F238E27FC236}">
                    <a16:creationId xmlns:a16="http://schemas.microsoft.com/office/drawing/2014/main" id="{A92B0181-43DC-3D41-84E8-2B1AB417E045}"/>
                  </a:ext>
                </a:extLst>
              </p:cNvPr>
              <p:cNvSpPr>
                <a:spLocks noGrp="1" noRot="1" noChangeAspect="1" noMove="1" noResize="1" noEditPoints="1" noAdjustHandles="1" noChangeArrowheads="1" noChangeShapeType="1" noTextEdit="1"/>
              </p:cNvSpPr>
              <p:nvPr>
                <p:ph idx="1"/>
              </p:nvPr>
            </p:nvSpPr>
            <p:spPr>
              <a:xfrm>
                <a:off x="359626" y="1665066"/>
                <a:ext cx="4382936" cy="4240848"/>
              </a:xfrm>
              <a:blipFill>
                <a:blip r:embed="rId2"/>
                <a:stretch>
                  <a:fillRect l="-3757" t="-2687" r="-4624" b="-1791"/>
                </a:stretch>
              </a:blipFill>
            </p:spPr>
            <p:txBody>
              <a:bodyPr/>
              <a:lstStyle/>
              <a:p>
                <a:r>
                  <a:rPr lang="en-GB">
                    <a:noFill/>
                  </a:rPr>
                  <a:t> </a:t>
                </a:r>
              </a:p>
            </p:txBody>
          </p:sp>
        </mc:Fallback>
      </mc:AlternateContent>
      <p:sp>
        <p:nvSpPr>
          <p:cNvPr id="66" name="Date Placeholder 65">
            <a:extLst>
              <a:ext uri="{FF2B5EF4-FFF2-40B4-BE49-F238E27FC236}">
                <a16:creationId xmlns:a16="http://schemas.microsoft.com/office/drawing/2014/main" id="{A3971027-FC63-164A-BF18-02BAFDA31E9C}"/>
              </a:ext>
            </a:extLst>
          </p:cNvPr>
          <p:cNvSpPr>
            <a:spLocks noGrp="1"/>
          </p:cNvSpPr>
          <p:nvPr>
            <p:ph type="dt" sz="half" idx="2"/>
          </p:nvPr>
        </p:nvSpPr>
        <p:spPr/>
        <p:txBody>
          <a:bodyPr/>
          <a:lstStyle/>
          <a:p>
            <a:r>
              <a:rPr lang="en-GB"/>
              <a:t>Lifted Learning</a:t>
            </a:r>
            <a:endParaRPr lang="en-US" dirty="0"/>
          </a:p>
        </p:txBody>
      </p:sp>
      <p:sp>
        <p:nvSpPr>
          <p:cNvPr id="67" name="Footer Placeholder 66">
            <a:extLst>
              <a:ext uri="{FF2B5EF4-FFF2-40B4-BE49-F238E27FC236}">
                <a16:creationId xmlns:a16="http://schemas.microsoft.com/office/drawing/2014/main" id="{ECC9FC52-3F7F-6941-B200-BEE7E8080E37}"/>
              </a:ext>
            </a:extLst>
          </p:cNvPr>
          <p:cNvSpPr>
            <a:spLocks noGrp="1"/>
          </p:cNvSpPr>
          <p:nvPr>
            <p:ph type="ftr" sz="quarter" idx="3"/>
          </p:nvPr>
        </p:nvSpPr>
        <p:spPr/>
        <p:txBody>
          <a:bodyPr/>
          <a:lstStyle/>
          <a:p>
            <a:r>
              <a:rPr lang="en-GB"/>
              <a:t>T. Braun - StaRAI</a:t>
            </a:r>
          </a:p>
        </p:txBody>
      </p:sp>
      <p:sp>
        <p:nvSpPr>
          <p:cNvPr id="4" name="Slide Number Placeholder 3">
            <a:extLst>
              <a:ext uri="{FF2B5EF4-FFF2-40B4-BE49-F238E27FC236}">
                <a16:creationId xmlns:a16="http://schemas.microsoft.com/office/drawing/2014/main" id="{CA536405-A42A-5F4B-9295-17A0FCAA207B}"/>
              </a:ext>
            </a:extLst>
          </p:cNvPr>
          <p:cNvSpPr>
            <a:spLocks noGrp="1"/>
          </p:cNvSpPr>
          <p:nvPr>
            <p:ph type="sldNum" sz="quarter" idx="4"/>
          </p:nvPr>
        </p:nvSpPr>
        <p:spPr/>
        <p:txBody>
          <a:bodyPr/>
          <a:lstStyle/>
          <a:p>
            <a:fld id="{67C9959E-8E6B-B04C-9955-EA096F41CA7A}" type="slidenum">
              <a:rPr lang="en-GB" smtClean="0"/>
              <a:t>65</a:t>
            </a:fld>
            <a:endParaRPr lang="en-GB"/>
          </a:p>
        </p:txBody>
      </p:sp>
      <p:grpSp>
        <p:nvGrpSpPr>
          <p:cNvPr id="5" name="Group 4">
            <a:extLst>
              <a:ext uri="{FF2B5EF4-FFF2-40B4-BE49-F238E27FC236}">
                <a16:creationId xmlns:a16="http://schemas.microsoft.com/office/drawing/2014/main" id="{4ABD9C7E-DF1C-894B-B9E3-26160EF811FD}"/>
              </a:ext>
            </a:extLst>
          </p:cNvPr>
          <p:cNvGrpSpPr/>
          <p:nvPr/>
        </p:nvGrpSpPr>
        <p:grpSpPr>
          <a:xfrm>
            <a:off x="4741724" y="4362321"/>
            <a:ext cx="1383803" cy="1212862"/>
            <a:chOff x="1108938" y="2672595"/>
            <a:chExt cx="1383803" cy="1516366"/>
          </a:xfrm>
        </p:grpSpPr>
        <p:sp>
          <p:nvSpPr>
            <p:cNvPr id="6" name="Rounded Rectangle 5">
              <a:extLst>
                <a:ext uri="{FF2B5EF4-FFF2-40B4-BE49-F238E27FC236}">
                  <a16:creationId xmlns:a16="http://schemas.microsoft.com/office/drawing/2014/main" id="{2C197369-8052-CF40-9883-AF2769A5622E}"/>
                </a:ext>
              </a:extLst>
            </p:cNvPr>
            <p:cNvSpPr/>
            <p:nvPr/>
          </p:nvSpPr>
          <p:spPr>
            <a:xfrm>
              <a:off x="1712278" y="2794862"/>
              <a:ext cx="211666" cy="18123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7" name="Straight Arrow Connector 6">
              <a:extLst>
                <a:ext uri="{FF2B5EF4-FFF2-40B4-BE49-F238E27FC236}">
                  <a16:creationId xmlns:a16="http://schemas.microsoft.com/office/drawing/2014/main" id="{B9ABAB03-436D-204D-8AB7-CBA08B91FFF6}"/>
                </a:ext>
              </a:extLst>
            </p:cNvPr>
            <p:cNvCxnSpPr>
              <a:stCxn id="6" idx="2"/>
              <a:endCxn id="13" idx="0"/>
            </p:cNvCxnSpPr>
            <p:nvPr/>
          </p:nvCxnSpPr>
          <p:spPr>
            <a:xfrm flipH="1">
              <a:off x="1508572" y="2976099"/>
              <a:ext cx="309539" cy="33162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BE3CC16F-2123-5C46-B1B0-D7B78D4586CD}"/>
                </a:ext>
              </a:extLst>
            </p:cNvPr>
            <p:cNvCxnSpPr>
              <a:stCxn id="6" idx="2"/>
              <a:endCxn id="14" idx="0"/>
            </p:cNvCxnSpPr>
            <p:nvPr/>
          </p:nvCxnSpPr>
          <p:spPr>
            <a:xfrm>
              <a:off x="1818111" y="2976099"/>
              <a:ext cx="273437" cy="33162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4DB9D21A-402E-034C-8A73-5C1FE2444973}"/>
                </a:ext>
              </a:extLst>
            </p:cNvPr>
            <p:cNvCxnSpPr>
              <a:stCxn id="13" idx="2"/>
              <a:endCxn id="15" idx="0"/>
            </p:cNvCxnSpPr>
            <p:nvPr/>
          </p:nvCxnSpPr>
          <p:spPr>
            <a:xfrm flipH="1">
              <a:off x="1338662" y="3488960"/>
              <a:ext cx="169910" cy="33328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BA01E49C-34CD-E14C-B65D-D660A7F7331B}"/>
                </a:ext>
              </a:extLst>
            </p:cNvPr>
            <p:cNvCxnSpPr>
              <a:stCxn id="13" idx="2"/>
              <a:endCxn id="16" idx="0"/>
            </p:cNvCxnSpPr>
            <p:nvPr/>
          </p:nvCxnSpPr>
          <p:spPr>
            <a:xfrm>
              <a:off x="1508572" y="3488960"/>
              <a:ext cx="148249" cy="33328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78BC1574-0385-694C-B2F2-61E5450BEB9E}"/>
                </a:ext>
              </a:extLst>
            </p:cNvPr>
            <p:cNvCxnSpPr>
              <a:stCxn id="14" idx="2"/>
              <a:endCxn id="17" idx="0"/>
            </p:cNvCxnSpPr>
            <p:nvPr/>
          </p:nvCxnSpPr>
          <p:spPr>
            <a:xfrm flipH="1">
              <a:off x="1962137" y="3488960"/>
              <a:ext cx="129411" cy="33328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7C8EE835-8E1F-304F-BABE-653D9E24D242}"/>
                </a:ext>
              </a:extLst>
            </p:cNvPr>
            <p:cNvCxnSpPr>
              <a:stCxn id="14" idx="2"/>
              <a:endCxn id="18" idx="0"/>
            </p:cNvCxnSpPr>
            <p:nvPr/>
          </p:nvCxnSpPr>
          <p:spPr>
            <a:xfrm>
              <a:off x="2091548" y="3488960"/>
              <a:ext cx="167614" cy="33328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 name="Rounded Rectangle 12">
              <a:extLst>
                <a:ext uri="{FF2B5EF4-FFF2-40B4-BE49-F238E27FC236}">
                  <a16:creationId xmlns:a16="http://schemas.microsoft.com/office/drawing/2014/main" id="{60839299-D482-8348-8C71-C2A7BC49BF2E}"/>
                </a:ext>
              </a:extLst>
            </p:cNvPr>
            <p:cNvSpPr/>
            <p:nvPr/>
          </p:nvSpPr>
          <p:spPr>
            <a:xfrm>
              <a:off x="1402739" y="3307723"/>
              <a:ext cx="211666" cy="18123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ounded Rectangle 13">
              <a:extLst>
                <a:ext uri="{FF2B5EF4-FFF2-40B4-BE49-F238E27FC236}">
                  <a16:creationId xmlns:a16="http://schemas.microsoft.com/office/drawing/2014/main" id="{96E18299-9DC8-F44D-888E-07B1982FD0EC}"/>
                </a:ext>
              </a:extLst>
            </p:cNvPr>
            <p:cNvSpPr/>
            <p:nvPr/>
          </p:nvSpPr>
          <p:spPr>
            <a:xfrm>
              <a:off x="1985715" y="3307723"/>
              <a:ext cx="211666" cy="18123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ounded Rectangle 14">
              <a:extLst>
                <a:ext uri="{FF2B5EF4-FFF2-40B4-BE49-F238E27FC236}">
                  <a16:creationId xmlns:a16="http://schemas.microsoft.com/office/drawing/2014/main" id="{5F6A3552-BFED-7843-8CCD-87C3C5783572}"/>
                </a:ext>
              </a:extLst>
            </p:cNvPr>
            <p:cNvSpPr/>
            <p:nvPr/>
          </p:nvSpPr>
          <p:spPr>
            <a:xfrm>
              <a:off x="1232829" y="3822245"/>
              <a:ext cx="211666" cy="18123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ounded Rectangle 15">
              <a:extLst>
                <a:ext uri="{FF2B5EF4-FFF2-40B4-BE49-F238E27FC236}">
                  <a16:creationId xmlns:a16="http://schemas.microsoft.com/office/drawing/2014/main" id="{640901EA-8332-1144-85AD-0F4F2F10CD7E}"/>
                </a:ext>
              </a:extLst>
            </p:cNvPr>
            <p:cNvSpPr/>
            <p:nvPr/>
          </p:nvSpPr>
          <p:spPr>
            <a:xfrm>
              <a:off x="1550988" y="3822245"/>
              <a:ext cx="211666" cy="18123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ounded Rectangle 16">
              <a:extLst>
                <a:ext uri="{FF2B5EF4-FFF2-40B4-BE49-F238E27FC236}">
                  <a16:creationId xmlns:a16="http://schemas.microsoft.com/office/drawing/2014/main" id="{39F05C6B-F40F-344A-A264-D8B3F4753AF8}"/>
                </a:ext>
              </a:extLst>
            </p:cNvPr>
            <p:cNvSpPr/>
            <p:nvPr/>
          </p:nvSpPr>
          <p:spPr>
            <a:xfrm>
              <a:off x="1856304" y="3822245"/>
              <a:ext cx="211666" cy="18123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ounded Rectangle 17">
              <a:extLst>
                <a:ext uri="{FF2B5EF4-FFF2-40B4-BE49-F238E27FC236}">
                  <a16:creationId xmlns:a16="http://schemas.microsoft.com/office/drawing/2014/main" id="{271A8468-FD7E-BA43-B2F5-541AFDEA3EB8}"/>
                </a:ext>
              </a:extLst>
            </p:cNvPr>
            <p:cNvSpPr/>
            <p:nvPr/>
          </p:nvSpPr>
          <p:spPr>
            <a:xfrm>
              <a:off x="2153329" y="3822245"/>
              <a:ext cx="211666" cy="18123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ounded Rectangle 18">
              <a:extLst>
                <a:ext uri="{FF2B5EF4-FFF2-40B4-BE49-F238E27FC236}">
                  <a16:creationId xmlns:a16="http://schemas.microsoft.com/office/drawing/2014/main" id="{E3F853C1-4496-1A48-8699-4A42F8378E7E}"/>
                </a:ext>
              </a:extLst>
            </p:cNvPr>
            <p:cNvSpPr/>
            <p:nvPr/>
          </p:nvSpPr>
          <p:spPr>
            <a:xfrm>
              <a:off x="1108938" y="2672595"/>
              <a:ext cx="1383803" cy="1516366"/>
            </a:xfrm>
            <a:prstGeom prst="roundRect">
              <a:avLst/>
            </a:prstGeom>
            <a:noFill/>
            <a:ln w="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E1A21562-F427-8D40-A115-75E4088D1EAF}"/>
                  </a:ext>
                </a:extLst>
              </p:cNvPr>
              <p:cNvSpPr txBox="1"/>
              <p:nvPr/>
            </p:nvSpPr>
            <p:spPr>
              <a:xfrm>
                <a:off x="4494566" y="3117319"/>
                <a:ext cx="179055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dirty="0">
                          <a:latin typeface="Cambria Math" panose="02040503050406030204" pitchFamily="18" charset="0"/>
                        </a:rPr>
                        <m:t>h</m:t>
                      </m:r>
                      <m:d>
                        <m:dPr>
                          <m:ctrlPr>
                            <a:rPr lang="de-DE" i="1" dirty="0">
                              <a:latin typeface="Cambria Math" panose="02040503050406030204" pitchFamily="18" charset="0"/>
                            </a:rPr>
                          </m:ctrlPr>
                        </m:dPr>
                        <m:e>
                          <m:r>
                            <a:rPr lang="de-DE" b="1" i="1" dirty="0">
                              <a:latin typeface="Cambria Math" panose="02040503050406030204" pitchFamily="18" charset="0"/>
                            </a:rPr>
                            <m:t>𝒙</m:t>
                          </m:r>
                        </m:e>
                      </m:d>
                      <m:r>
                        <a:rPr lang="de-DE" i="1" dirty="0">
                          <a:latin typeface="Cambria Math" panose="02040503050406030204" pitchFamily="18" charset="0"/>
                        </a:rPr>
                        <m:t>=</m:t>
                      </m:r>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𝛼</m:t>
                          </m:r>
                        </m:e>
                        <m:sub>
                          <m:r>
                            <a:rPr lang="de-DE" i="1" dirty="0">
                              <a:latin typeface="Cambria Math" panose="02040503050406030204" pitchFamily="18" charset="0"/>
                              <a:ea typeface="Cambria Math" panose="02040503050406030204" pitchFamily="18" charset="0"/>
                            </a:rPr>
                            <m:t>1</m:t>
                          </m:r>
                        </m:sub>
                      </m:sSub>
                      <m:sSub>
                        <m:sSubPr>
                          <m:ctrlPr>
                            <a:rPr lang="de-DE" i="1" dirty="0">
                              <a:latin typeface="Cambria Math" panose="02040503050406030204" pitchFamily="18" charset="0"/>
                            </a:rPr>
                          </m:ctrlPr>
                        </m:sSubPr>
                        <m:e>
                          <m:r>
                            <a:rPr lang="en-GB" i="1" dirty="0">
                              <a:latin typeface="Cambria Math" panose="02040503050406030204" pitchFamily="18" charset="0"/>
                            </a:rPr>
                            <m:t>h</m:t>
                          </m:r>
                        </m:e>
                        <m:sub>
                          <m:r>
                            <a:rPr lang="de-DE" i="1" dirty="0">
                              <a:latin typeface="Cambria Math" panose="02040503050406030204" pitchFamily="18" charset="0"/>
                            </a:rPr>
                            <m:t>1</m:t>
                          </m:r>
                        </m:sub>
                      </m:sSub>
                      <m:d>
                        <m:dPr>
                          <m:ctrlPr>
                            <a:rPr lang="de-DE" i="1" dirty="0">
                              <a:latin typeface="Cambria Math" panose="02040503050406030204" pitchFamily="18" charset="0"/>
                            </a:rPr>
                          </m:ctrlPr>
                        </m:dPr>
                        <m:e>
                          <m:r>
                            <a:rPr lang="de-DE" b="1" i="1" dirty="0">
                              <a:latin typeface="Cambria Math" panose="02040503050406030204" pitchFamily="18" charset="0"/>
                            </a:rPr>
                            <m:t>𝒙</m:t>
                          </m:r>
                        </m:e>
                      </m:d>
                    </m:oMath>
                  </m:oMathPara>
                </a14:m>
                <a:endParaRPr lang="en-US" dirty="0"/>
              </a:p>
            </p:txBody>
          </p:sp>
        </mc:Choice>
        <mc:Fallback xmlns="">
          <p:sp>
            <p:nvSpPr>
              <p:cNvPr id="20" name="TextBox 19">
                <a:extLst>
                  <a:ext uri="{FF2B5EF4-FFF2-40B4-BE49-F238E27FC236}">
                    <a16:creationId xmlns:a16="http://schemas.microsoft.com/office/drawing/2014/main" id="{E1A21562-F427-8D40-A115-75E4088D1EAF}"/>
                  </a:ext>
                </a:extLst>
              </p:cNvPr>
              <p:cNvSpPr txBox="1">
                <a:spLocks noRot="1" noChangeAspect="1" noMove="1" noResize="1" noEditPoints="1" noAdjustHandles="1" noChangeArrowheads="1" noChangeShapeType="1" noTextEdit="1"/>
              </p:cNvSpPr>
              <p:nvPr/>
            </p:nvSpPr>
            <p:spPr>
              <a:xfrm>
                <a:off x="4494566" y="3117319"/>
                <a:ext cx="1790555" cy="369332"/>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18A54F96-8106-3E45-9760-23DEB1652375}"/>
                  </a:ext>
                </a:extLst>
              </p:cNvPr>
              <p:cNvSpPr txBox="1"/>
              <p:nvPr/>
            </p:nvSpPr>
            <p:spPr>
              <a:xfrm>
                <a:off x="4567754" y="3638187"/>
                <a:ext cx="1728000" cy="369332"/>
              </a:xfrm>
              <a:prstGeom prst="rect">
                <a:avLst/>
              </a:prstGeom>
              <a:noFill/>
              <a:ln>
                <a:solidFill>
                  <a:schemeClr val="tx1"/>
                </a:solidFill>
              </a:ln>
            </p:spPr>
            <p:txBody>
              <a:bodyPr wrap="square" lIns="72000" rIns="0" rtlCol="0">
                <a:spAutoFit/>
              </a:bodyPr>
              <a:lstStyle/>
              <a:p>
                <a:pPr algn="ctr"/>
                <a14:m>
                  <m:oMathPara xmlns:m="http://schemas.openxmlformats.org/officeDocument/2006/math">
                    <m:oMathParaPr>
                      <m:jc m:val="centerGroup"/>
                    </m:oMathParaPr>
                    <m:oMath xmlns:m="http://schemas.openxmlformats.org/officeDocument/2006/math">
                      <m:sSup>
                        <m:sSupPr>
                          <m:ctrlPr>
                            <a:rPr lang="de-DE" i="1" dirty="0">
                              <a:latin typeface="Cambria Math" panose="02040503050406030204" pitchFamily="18" charset="0"/>
                            </a:rPr>
                          </m:ctrlPr>
                        </m:sSupPr>
                        <m:e>
                          <m:r>
                            <a:rPr lang="en-US" i="1" dirty="0">
                              <a:latin typeface="Cambria Math" panose="02040503050406030204" pitchFamily="18" charset="0"/>
                            </a:rPr>
                            <m:t>𝑆</m:t>
                          </m:r>
                        </m:e>
                        <m:sup>
                          <m:r>
                            <a:rPr lang="de-DE" i="1" dirty="0">
                              <a:latin typeface="Cambria Math" panose="02040503050406030204" pitchFamily="18" charset="0"/>
                            </a:rPr>
                            <m:t>′</m:t>
                          </m:r>
                        </m:sup>
                      </m:sSup>
                      <m:r>
                        <a:rPr lang="en-US" i="1" dirty="0">
                          <a:latin typeface="Cambria Math" panose="02040503050406030204" pitchFamily="18" charset="0"/>
                        </a:rPr>
                        <m:t>=</m:t>
                      </m:r>
                      <m:d>
                        <m:dPr>
                          <m:begChr m:val="{"/>
                          <m:endChr m:val="}"/>
                          <m:ctrlPr>
                            <a:rPr lang="en-US" i="1" dirty="0">
                              <a:latin typeface="Cambria Math" panose="02040503050406030204" pitchFamily="18" charset="0"/>
                            </a:rPr>
                          </m:ctrlPr>
                        </m:dPr>
                        <m:e>
                          <m:sSub>
                            <m:sSubPr>
                              <m:ctrlPr>
                                <a:rPr lang="de-DE" i="1" dirty="0">
                                  <a:latin typeface="Cambria Math" panose="02040503050406030204" pitchFamily="18" charset="0"/>
                                </a:rPr>
                              </m:ctrlPr>
                            </m:sSubPr>
                            <m:e>
                              <m:d>
                                <m:dPr>
                                  <m:ctrlPr>
                                    <a:rPr lang="en-US" i="1" dirty="0">
                                      <a:latin typeface="Cambria Math" panose="02040503050406030204" pitchFamily="18" charset="0"/>
                                    </a:rPr>
                                  </m:ctrlPr>
                                </m:dPr>
                                <m:e>
                                  <m:r>
                                    <a:rPr lang="en-US" b="1" i="1" dirty="0">
                                      <a:latin typeface="Cambria Math" panose="02040503050406030204" pitchFamily="18" charset="0"/>
                                    </a:rPr>
                                    <m:t>𝒙</m:t>
                                  </m:r>
                                  <m:r>
                                    <a:rPr lang="en-US" i="1" dirty="0">
                                      <a:latin typeface="Cambria Math" panose="02040503050406030204" pitchFamily="18" charset="0"/>
                                    </a:rPr>
                                    <m:t>,</m:t>
                                  </m:r>
                                  <m:r>
                                    <a:rPr lang="en-US" i="1" dirty="0">
                                      <a:latin typeface="Cambria Math" panose="02040503050406030204" pitchFamily="18" charset="0"/>
                                    </a:rPr>
                                    <m:t>𝑦</m:t>
                                  </m:r>
                                  <m:r>
                                    <a:rPr lang="en-US" i="1" dirty="0">
                                      <a:latin typeface="Cambria Math" panose="02040503050406030204" pitchFamily="18" charset="0"/>
                                    </a:rPr>
                                    <m:t>,</m:t>
                                  </m:r>
                                  <m:sSub>
                                    <m:sSubPr>
                                      <m:ctrlPr>
                                        <a:rPr lang="de-DE" i="1" dirty="0">
                                          <a:latin typeface="Cambria Math" panose="02040503050406030204" pitchFamily="18" charset="0"/>
                                        </a:rPr>
                                      </m:ctrlPr>
                                    </m:sSubPr>
                                    <m:e>
                                      <m:r>
                                        <a:rPr lang="en-US" i="1" dirty="0">
                                          <a:latin typeface="Cambria Math" panose="02040503050406030204" pitchFamily="18" charset="0"/>
                                        </a:rPr>
                                        <m:t>𝑤</m:t>
                                      </m:r>
                                    </m:e>
                                    <m:sub>
                                      <m:r>
                                        <a:rPr lang="de-DE" i="1" dirty="0">
                                          <a:latin typeface="Cambria Math" panose="02040503050406030204" pitchFamily="18" charset="0"/>
                                        </a:rPr>
                                        <m:t>1</m:t>
                                      </m:r>
                                    </m:sub>
                                  </m:sSub>
                                </m:e>
                              </m:d>
                            </m:e>
                            <m:sub>
                              <m:r>
                                <a:rPr lang="de-DE" i="1" dirty="0">
                                  <a:latin typeface="Cambria Math" panose="02040503050406030204" pitchFamily="18" charset="0"/>
                                </a:rPr>
                                <m:t>𝑖</m:t>
                              </m:r>
                            </m:sub>
                          </m:sSub>
                        </m:e>
                      </m:d>
                    </m:oMath>
                  </m:oMathPara>
                </a14:m>
                <a:endParaRPr lang="en-US" dirty="0"/>
              </a:p>
            </p:txBody>
          </p:sp>
        </mc:Choice>
        <mc:Fallback xmlns="">
          <p:sp>
            <p:nvSpPr>
              <p:cNvPr id="21" name="TextBox 20">
                <a:extLst>
                  <a:ext uri="{FF2B5EF4-FFF2-40B4-BE49-F238E27FC236}">
                    <a16:creationId xmlns:a16="http://schemas.microsoft.com/office/drawing/2014/main" id="{18A54F96-8106-3E45-9760-23DEB1652375}"/>
                  </a:ext>
                </a:extLst>
              </p:cNvPr>
              <p:cNvSpPr txBox="1">
                <a:spLocks noRot="1" noChangeAspect="1" noMove="1" noResize="1" noEditPoints="1" noAdjustHandles="1" noChangeArrowheads="1" noChangeShapeType="1" noTextEdit="1"/>
              </p:cNvSpPr>
              <p:nvPr/>
            </p:nvSpPr>
            <p:spPr>
              <a:xfrm>
                <a:off x="4567754" y="3638187"/>
                <a:ext cx="1728000" cy="369332"/>
              </a:xfrm>
              <a:prstGeom prst="rect">
                <a:avLst/>
              </a:prstGeom>
              <a:blipFill>
                <a:blip r:embed="rId4"/>
                <a:stretch>
                  <a:fillRect l="-2190"/>
                </a:stretch>
              </a:blipFill>
              <a:ln>
                <a:solidFill>
                  <a:schemeClr val="tx1"/>
                </a:solidFill>
              </a:ln>
            </p:spPr>
            <p:txBody>
              <a:bodyPr/>
              <a:lstStyle/>
              <a:p>
                <a:r>
                  <a:rPr lang="en-GB">
                    <a:noFill/>
                  </a:rPr>
                  <a:t> </a:t>
                </a:r>
              </a:p>
            </p:txBody>
          </p:sp>
        </mc:Fallback>
      </mc:AlternateContent>
      <p:sp>
        <p:nvSpPr>
          <p:cNvPr id="22" name="Down Arrow 21">
            <a:extLst>
              <a:ext uri="{FF2B5EF4-FFF2-40B4-BE49-F238E27FC236}">
                <a16:creationId xmlns:a16="http://schemas.microsoft.com/office/drawing/2014/main" id="{910C860E-6667-2E4C-88E4-AAE457602DA4}"/>
              </a:ext>
            </a:extLst>
          </p:cNvPr>
          <p:cNvSpPr/>
          <p:nvPr/>
        </p:nvSpPr>
        <p:spPr>
          <a:xfrm>
            <a:off x="5185543" y="4020690"/>
            <a:ext cx="526947" cy="336207"/>
          </a:xfrm>
          <a:prstGeom prst="downArrow">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C000"/>
              </a:solidFill>
            </a:endParaRP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BDDCE6E4-A56A-C14E-9501-2681D5FB557D}"/>
                  </a:ext>
                </a:extLst>
              </p:cNvPr>
              <p:cNvSpPr txBox="1"/>
              <p:nvPr/>
            </p:nvSpPr>
            <p:spPr>
              <a:xfrm>
                <a:off x="5035525" y="5533040"/>
                <a:ext cx="79246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i="1" dirty="0">
                              <a:latin typeface="Cambria Math" panose="02040503050406030204" pitchFamily="18" charset="0"/>
                            </a:rPr>
                          </m:ctrlPr>
                        </m:sSubPr>
                        <m:e>
                          <m:r>
                            <a:rPr lang="en-GB" i="1" dirty="0">
                              <a:latin typeface="Cambria Math" panose="02040503050406030204" pitchFamily="18" charset="0"/>
                            </a:rPr>
                            <m:t>h</m:t>
                          </m:r>
                        </m:e>
                        <m:sub>
                          <m:r>
                            <a:rPr lang="de-DE" i="1" dirty="0">
                              <a:latin typeface="Cambria Math" panose="02040503050406030204" pitchFamily="18" charset="0"/>
                            </a:rPr>
                            <m:t>1</m:t>
                          </m:r>
                        </m:sub>
                      </m:sSub>
                      <m:d>
                        <m:dPr>
                          <m:ctrlPr>
                            <a:rPr lang="de-DE" i="1" dirty="0">
                              <a:latin typeface="Cambria Math" panose="02040503050406030204" pitchFamily="18" charset="0"/>
                            </a:rPr>
                          </m:ctrlPr>
                        </m:dPr>
                        <m:e>
                          <m:r>
                            <a:rPr lang="de-DE" b="1" i="1" dirty="0">
                              <a:latin typeface="Cambria Math" panose="02040503050406030204" pitchFamily="18" charset="0"/>
                            </a:rPr>
                            <m:t>𝒙</m:t>
                          </m:r>
                        </m:e>
                      </m:d>
                    </m:oMath>
                  </m:oMathPara>
                </a14:m>
                <a:endParaRPr lang="en-US" dirty="0"/>
              </a:p>
            </p:txBody>
          </p:sp>
        </mc:Choice>
        <mc:Fallback xmlns="">
          <p:sp>
            <p:nvSpPr>
              <p:cNvPr id="23" name="TextBox 22">
                <a:extLst>
                  <a:ext uri="{FF2B5EF4-FFF2-40B4-BE49-F238E27FC236}">
                    <a16:creationId xmlns:a16="http://schemas.microsoft.com/office/drawing/2014/main" id="{BDDCE6E4-A56A-C14E-9501-2681D5FB557D}"/>
                  </a:ext>
                </a:extLst>
              </p:cNvPr>
              <p:cNvSpPr txBox="1">
                <a:spLocks noRot="1" noChangeAspect="1" noMove="1" noResize="1" noEditPoints="1" noAdjustHandles="1" noChangeArrowheads="1" noChangeShapeType="1" noTextEdit="1"/>
              </p:cNvSpPr>
              <p:nvPr/>
            </p:nvSpPr>
            <p:spPr>
              <a:xfrm>
                <a:off x="5035525" y="5533040"/>
                <a:ext cx="792461" cy="369332"/>
              </a:xfrm>
              <a:prstGeom prst="rect">
                <a:avLst/>
              </a:prstGeom>
              <a:blipFill>
                <a:blip r:embed="rId5"/>
                <a:stretch>
                  <a:fillRect/>
                </a:stretch>
              </a:blipFill>
            </p:spPr>
            <p:txBody>
              <a:bodyPr/>
              <a:lstStyle/>
              <a:p>
                <a:r>
                  <a:rPr lang="en-GB">
                    <a:noFill/>
                  </a:rPr>
                  <a:t> </a:t>
                </a:r>
              </a:p>
            </p:txBody>
          </p:sp>
        </mc:Fallback>
      </mc:AlternateContent>
      <p:grpSp>
        <p:nvGrpSpPr>
          <p:cNvPr id="24" name="Group 23">
            <a:extLst>
              <a:ext uri="{FF2B5EF4-FFF2-40B4-BE49-F238E27FC236}">
                <a16:creationId xmlns:a16="http://schemas.microsoft.com/office/drawing/2014/main" id="{BC450AFB-00D2-3345-A25D-3E0FA0B20EA4}"/>
              </a:ext>
            </a:extLst>
          </p:cNvPr>
          <p:cNvGrpSpPr/>
          <p:nvPr/>
        </p:nvGrpSpPr>
        <p:grpSpPr>
          <a:xfrm>
            <a:off x="6527767" y="4362321"/>
            <a:ext cx="1383803" cy="1212862"/>
            <a:chOff x="1108938" y="2672595"/>
            <a:chExt cx="1383803" cy="1516366"/>
          </a:xfrm>
        </p:grpSpPr>
        <p:sp>
          <p:nvSpPr>
            <p:cNvPr id="25" name="Rounded Rectangle 24">
              <a:extLst>
                <a:ext uri="{FF2B5EF4-FFF2-40B4-BE49-F238E27FC236}">
                  <a16:creationId xmlns:a16="http://schemas.microsoft.com/office/drawing/2014/main" id="{C7097C0F-7672-BC47-AC37-E8DDD5CDD740}"/>
                </a:ext>
              </a:extLst>
            </p:cNvPr>
            <p:cNvSpPr/>
            <p:nvPr/>
          </p:nvSpPr>
          <p:spPr>
            <a:xfrm>
              <a:off x="1712278" y="2794862"/>
              <a:ext cx="211666" cy="18123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6" name="Straight Arrow Connector 25">
              <a:extLst>
                <a:ext uri="{FF2B5EF4-FFF2-40B4-BE49-F238E27FC236}">
                  <a16:creationId xmlns:a16="http://schemas.microsoft.com/office/drawing/2014/main" id="{3C1A46B4-4E15-104B-8674-C645D4316743}"/>
                </a:ext>
              </a:extLst>
            </p:cNvPr>
            <p:cNvCxnSpPr>
              <a:stCxn id="25" idx="2"/>
              <a:endCxn id="32" idx="0"/>
            </p:cNvCxnSpPr>
            <p:nvPr/>
          </p:nvCxnSpPr>
          <p:spPr>
            <a:xfrm flipH="1">
              <a:off x="1508572" y="2976099"/>
              <a:ext cx="309539" cy="33162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1933859D-F6B4-4C4C-98C0-4EC255959B1B}"/>
                </a:ext>
              </a:extLst>
            </p:cNvPr>
            <p:cNvCxnSpPr>
              <a:stCxn id="25" idx="2"/>
              <a:endCxn id="33" idx="0"/>
            </p:cNvCxnSpPr>
            <p:nvPr/>
          </p:nvCxnSpPr>
          <p:spPr>
            <a:xfrm>
              <a:off x="1818111" y="2976099"/>
              <a:ext cx="273437" cy="33162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A4F96756-91B7-DA4F-B40F-919139F1CFF8}"/>
                </a:ext>
              </a:extLst>
            </p:cNvPr>
            <p:cNvCxnSpPr>
              <a:stCxn id="32" idx="2"/>
              <a:endCxn id="34" idx="0"/>
            </p:cNvCxnSpPr>
            <p:nvPr/>
          </p:nvCxnSpPr>
          <p:spPr>
            <a:xfrm flipH="1">
              <a:off x="1338662" y="3488960"/>
              <a:ext cx="169910" cy="33328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CD00575B-7F1A-314F-8CFC-9AF3A9462D79}"/>
                </a:ext>
              </a:extLst>
            </p:cNvPr>
            <p:cNvCxnSpPr>
              <a:stCxn id="32" idx="2"/>
              <a:endCxn id="35" idx="0"/>
            </p:cNvCxnSpPr>
            <p:nvPr/>
          </p:nvCxnSpPr>
          <p:spPr>
            <a:xfrm>
              <a:off x="1508572" y="3488960"/>
              <a:ext cx="148249" cy="33328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3BDE81B0-A5FA-3940-AD2E-8F9C233D6F27}"/>
                </a:ext>
              </a:extLst>
            </p:cNvPr>
            <p:cNvCxnSpPr>
              <a:stCxn id="33" idx="2"/>
              <a:endCxn id="36" idx="0"/>
            </p:cNvCxnSpPr>
            <p:nvPr/>
          </p:nvCxnSpPr>
          <p:spPr>
            <a:xfrm flipH="1">
              <a:off x="1962137" y="3488960"/>
              <a:ext cx="129411" cy="33328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E160E581-1CBC-DC4F-9E3C-AD5FE794FB71}"/>
                </a:ext>
              </a:extLst>
            </p:cNvPr>
            <p:cNvCxnSpPr>
              <a:stCxn id="33" idx="2"/>
              <a:endCxn id="37" idx="0"/>
            </p:cNvCxnSpPr>
            <p:nvPr/>
          </p:nvCxnSpPr>
          <p:spPr>
            <a:xfrm>
              <a:off x="2091548" y="3488960"/>
              <a:ext cx="167614" cy="33328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2" name="Rounded Rectangle 31">
              <a:extLst>
                <a:ext uri="{FF2B5EF4-FFF2-40B4-BE49-F238E27FC236}">
                  <a16:creationId xmlns:a16="http://schemas.microsoft.com/office/drawing/2014/main" id="{BF9A3B3F-9BE1-8541-A8D2-CA06423EE5A5}"/>
                </a:ext>
              </a:extLst>
            </p:cNvPr>
            <p:cNvSpPr/>
            <p:nvPr/>
          </p:nvSpPr>
          <p:spPr>
            <a:xfrm>
              <a:off x="1402739" y="3307723"/>
              <a:ext cx="211666" cy="18123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3" name="Rounded Rectangle 32">
              <a:extLst>
                <a:ext uri="{FF2B5EF4-FFF2-40B4-BE49-F238E27FC236}">
                  <a16:creationId xmlns:a16="http://schemas.microsoft.com/office/drawing/2014/main" id="{792CE767-7FFC-B747-A8CE-33900F2FD5E4}"/>
                </a:ext>
              </a:extLst>
            </p:cNvPr>
            <p:cNvSpPr/>
            <p:nvPr/>
          </p:nvSpPr>
          <p:spPr>
            <a:xfrm>
              <a:off x="1985715" y="3307723"/>
              <a:ext cx="211666" cy="18123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4" name="Rounded Rectangle 33">
              <a:extLst>
                <a:ext uri="{FF2B5EF4-FFF2-40B4-BE49-F238E27FC236}">
                  <a16:creationId xmlns:a16="http://schemas.microsoft.com/office/drawing/2014/main" id="{5B745439-DD1F-684C-A660-4A2BBACC1AC7}"/>
                </a:ext>
              </a:extLst>
            </p:cNvPr>
            <p:cNvSpPr/>
            <p:nvPr/>
          </p:nvSpPr>
          <p:spPr>
            <a:xfrm>
              <a:off x="1232829" y="3822245"/>
              <a:ext cx="211666" cy="18123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 name="Rounded Rectangle 34">
              <a:extLst>
                <a:ext uri="{FF2B5EF4-FFF2-40B4-BE49-F238E27FC236}">
                  <a16:creationId xmlns:a16="http://schemas.microsoft.com/office/drawing/2014/main" id="{4E9020FB-E025-8A4C-96C8-A75F34237D83}"/>
                </a:ext>
              </a:extLst>
            </p:cNvPr>
            <p:cNvSpPr/>
            <p:nvPr/>
          </p:nvSpPr>
          <p:spPr>
            <a:xfrm>
              <a:off x="1550988" y="3822245"/>
              <a:ext cx="211666" cy="18123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Rounded Rectangle 35">
              <a:extLst>
                <a:ext uri="{FF2B5EF4-FFF2-40B4-BE49-F238E27FC236}">
                  <a16:creationId xmlns:a16="http://schemas.microsoft.com/office/drawing/2014/main" id="{5726C205-D8F2-F54A-A34D-EADA273587EE}"/>
                </a:ext>
              </a:extLst>
            </p:cNvPr>
            <p:cNvSpPr/>
            <p:nvPr/>
          </p:nvSpPr>
          <p:spPr>
            <a:xfrm>
              <a:off x="1856304" y="3822245"/>
              <a:ext cx="211666" cy="18123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7" name="Rounded Rectangle 36">
              <a:extLst>
                <a:ext uri="{FF2B5EF4-FFF2-40B4-BE49-F238E27FC236}">
                  <a16:creationId xmlns:a16="http://schemas.microsoft.com/office/drawing/2014/main" id="{987FBD93-ED32-284F-9883-D472FFE2AAED}"/>
                </a:ext>
              </a:extLst>
            </p:cNvPr>
            <p:cNvSpPr/>
            <p:nvPr/>
          </p:nvSpPr>
          <p:spPr>
            <a:xfrm>
              <a:off x="2153329" y="3822245"/>
              <a:ext cx="211666" cy="18123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8" name="Rounded Rectangle 37">
              <a:extLst>
                <a:ext uri="{FF2B5EF4-FFF2-40B4-BE49-F238E27FC236}">
                  <a16:creationId xmlns:a16="http://schemas.microsoft.com/office/drawing/2014/main" id="{D1E1332F-993A-9A4A-9CCD-00AED791843A}"/>
                </a:ext>
              </a:extLst>
            </p:cNvPr>
            <p:cNvSpPr/>
            <p:nvPr/>
          </p:nvSpPr>
          <p:spPr>
            <a:xfrm>
              <a:off x="1108938" y="2672595"/>
              <a:ext cx="1383803" cy="1516366"/>
            </a:xfrm>
            <a:prstGeom prst="roundRect">
              <a:avLst/>
            </a:prstGeom>
            <a:noFill/>
            <a:ln w="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93ABB294-64C8-274A-A4C3-F4C1336FD057}"/>
                  </a:ext>
                </a:extLst>
              </p:cNvPr>
              <p:cNvSpPr txBox="1"/>
              <p:nvPr/>
            </p:nvSpPr>
            <p:spPr>
              <a:xfrm>
                <a:off x="6330278" y="3638187"/>
                <a:ext cx="1784005" cy="369332"/>
              </a:xfrm>
              <a:prstGeom prst="rect">
                <a:avLst/>
              </a:prstGeom>
              <a:noFill/>
              <a:ln>
                <a:solidFill>
                  <a:schemeClr val="tx1"/>
                </a:solidFill>
              </a:ln>
            </p:spPr>
            <p:txBody>
              <a:bodyPr wrap="none" lIns="72000" rIns="0" rtlCol="0">
                <a:spAutoFit/>
              </a:bodyPr>
              <a:lstStyle/>
              <a:p>
                <a:pPr algn="ctr"/>
                <a14:m>
                  <m:oMathPara xmlns:m="http://schemas.openxmlformats.org/officeDocument/2006/math">
                    <m:oMathParaPr>
                      <m:jc m:val="centerGroup"/>
                    </m:oMathParaPr>
                    <m:oMath xmlns:m="http://schemas.openxmlformats.org/officeDocument/2006/math">
                      <m:sSup>
                        <m:sSupPr>
                          <m:ctrlPr>
                            <a:rPr lang="de-DE" i="1" dirty="0">
                              <a:latin typeface="Cambria Math" panose="02040503050406030204" pitchFamily="18" charset="0"/>
                            </a:rPr>
                          </m:ctrlPr>
                        </m:sSupPr>
                        <m:e>
                          <m:r>
                            <a:rPr lang="en-US" i="1" dirty="0">
                              <a:latin typeface="Cambria Math" panose="02040503050406030204" pitchFamily="18" charset="0"/>
                            </a:rPr>
                            <m:t>𝑆</m:t>
                          </m:r>
                        </m:e>
                        <m:sup>
                          <m:r>
                            <a:rPr lang="de-DE" i="1" dirty="0">
                              <a:latin typeface="Cambria Math" panose="02040503050406030204" pitchFamily="18" charset="0"/>
                            </a:rPr>
                            <m:t>′</m:t>
                          </m:r>
                        </m:sup>
                      </m:sSup>
                      <m:r>
                        <a:rPr lang="en-US" i="1" dirty="0">
                          <a:latin typeface="Cambria Math" panose="02040503050406030204" pitchFamily="18" charset="0"/>
                        </a:rPr>
                        <m:t>=</m:t>
                      </m:r>
                      <m:d>
                        <m:dPr>
                          <m:begChr m:val="{"/>
                          <m:endChr m:val="}"/>
                          <m:ctrlPr>
                            <a:rPr lang="en-US" i="1" dirty="0">
                              <a:latin typeface="Cambria Math" panose="02040503050406030204" pitchFamily="18" charset="0"/>
                            </a:rPr>
                          </m:ctrlPr>
                        </m:dPr>
                        <m:e>
                          <m:sSub>
                            <m:sSubPr>
                              <m:ctrlPr>
                                <a:rPr lang="de-DE" i="1" dirty="0">
                                  <a:latin typeface="Cambria Math" panose="02040503050406030204" pitchFamily="18" charset="0"/>
                                </a:rPr>
                              </m:ctrlPr>
                            </m:sSubPr>
                            <m:e>
                              <m:d>
                                <m:dPr>
                                  <m:ctrlPr>
                                    <a:rPr lang="en-US" i="1" dirty="0">
                                      <a:latin typeface="Cambria Math" panose="02040503050406030204" pitchFamily="18" charset="0"/>
                                    </a:rPr>
                                  </m:ctrlPr>
                                </m:dPr>
                                <m:e>
                                  <m:r>
                                    <a:rPr lang="en-US" b="1" i="1" dirty="0">
                                      <a:latin typeface="Cambria Math" panose="02040503050406030204" pitchFamily="18" charset="0"/>
                                    </a:rPr>
                                    <m:t>𝒙</m:t>
                                  </m:r>
                                  <m:r>
                                    <a:rPr lang="en-US" i="1" dirty="0">
                                      <a:latin typeface="Cambria Math" panose="02040503050406030204" pitchFamily="18" charset="0"/>
                                    </a:rPr>
                                    <m:t>,</m:t>
                                  </m:r>
                                  <m:r>
                                    <a:rPr lang="en-US" i="1" dirty="0">
                                      <a:latin typeface="Cambria Math" panose="02040503050406030204" pitchFamily="18" charset="0"/>
                                    </a:rPr>
                                    <m:t>𝑦</m:t>
                                  </m:r>
                                  <m:r>
                                    <a:rPr lang="en-US" i="1" dirty="0">
                                      <a:latin typeface="Cambria Math" panose="02040503050406030204" pitchFamily="18" charset="0"/>
                                    </a:rPr>
                                    <m:t>,</m:t>
                                  </m:r>
                                  <m:sSub>
                                    <m:sSubPr>
                                      <m:ctrlPr>
                                        <a:rPr lang="de-DE" i="1" dirty="0">
                                          <a:latin typeface="Cambria Math" panose="02040503050406030204" pitchFamily="18" charset="0"/>
                                        </a:rPr>
                                      </m:ctrlPr>
                                    </m:sSubPr>
                                    <m:e>
                                      <m:r>
                                        <a:rPr lang="en-US" i="1" dirty="0">
                                          <a:latin typeface="Cambria Math" panose="02040503050406030204" pitchFamily="18" charset="0"/>
                                        </a:rPr>
                                        <m:t>𝑤</m:t>
                                      </m:r>
                                    </m:e>
                                    <m:sub>
                                      <m:r>
                                        <a:rPr lang="de-DE" i="1" dirty="0">
                                          <a:latin typeface="Cambria Math" panose="02040503050406030204" pitchFamily="18" charset="0"/>
                                        </a:rPr>
                                        <m:t>2</m:t>
                                      </m:r>
                                    </m:sub>
                                  </m:sSub>
                                </m:e>
                              </m:d>
                            </m:e>
                            <m:sub>
                              <m:r>
                                <a:rPr lang="de-DE" i="1" dirty="0">
                                  <a:latin typeface="Cambria Math" panose="02040503050406030204" pitchFamily="18" charset="0"/>
                                </a:rPr>
                                <m:t>𝑖</m:t>
                              </m:r>
                            </m:sub>
                          </m:sSub>
                        </m:e>
                      </m:d>
                    </m:oMath>
                  </m:oMathPara>
                </a14:m>
                <a:endParaRPr lang="en-US" dirty="0"/>
              </a:p>
            </p:txBody>
          </p:sp>
        </mc:Choice>
        <mc:Fallback xmlns="">
          <p:sp>
            <p:nvSpPr>
              <p:cNvPr id="39" name="TextBox 38">
                <a:extLst>
                  <a:ext uri="{FF2B5EF4-FFF2-40B4-BE49-F238E27FC236}">
                    <a16:creationId xmlns:a16="http://schemas.microsoft.com/office/drawing/2014/main" id="{93ABB294-64C8-274A-A4C3-F4C1336FD057}"/>
                  </a:ext>
                </a:extLst>
              </p:cNvPr>
              <p:cNvSpPr txBox="1">
                <a:spLocks noRot="1" noChangeAspect="1" noMove="1" noResize="1" noEditPoints="1" noAdjustHandles="1" noChangeArrowheads="1" noChangeShapeType="1" noTextEdit="1"/>
              </p:cNvSpPr>
              <p:nvPr/>
            </p:nvSpPr>
            <p:spPr>
              <a:xfrm>
                <a:off x="6330278" y="3638187"/>
                <a:ext cx="1784005" cy="369332"/>
              </a:xfrm>
              <a:prstGeom prst="rect">
                <a:avLst/>
              </a:prstGeom>
              <a:blipFill>
                <a:blip r:embed="rId6"/>
                <a:stretch>
                  <a:fillRect/>
                </a:stretch>
              </a:blipFill>
              <a:ln>
                <a:solidFill>
                  <a:schemeClr val="tx1"/>
                </a:solidFill>
              </a:ln>
            </p:spPr>
            <p:txBody>
              <a:bodyPr/>
              <a:lstStyle/>
              <a:p>
                <a:r>
                  <a:rPr lang="en-GB">
                    <a:noFill/>
                  </a:rPr>
                  <a:t> </a:t>
                </a:r>
              </a:p>
            </p:txBody>
          </p:sp>
        </mc:Fallback>
      </mc:AlternateContent>
      <p:sp>
        <p:nvSpPr>
          <p:cNvPr id="40" name="Down Arrow 39">
            <a:extLst>
              <a:ext uri="{FF2B5EF4-FFF2-40B4-BE49-F238E27FC236}">
                <a16:creationId xmlns:a16="http://schemas.microsoft.com/office/drawing/2014/main" id="{47EC19F9-C21F-9643-90FA-12AF4B603468}"/>
              </a:ext>
            </a:extLst>
          </p:cNvPr>
          <p:cNvSpPr/>
          <p:nvPr/>
        </p:nvSpPr>
        <p:spPr>
          <a:xfrm>
            <a:off x="6969817" y="4020689"/>
            <a:ext cx="526947" cy="336207"/>
          </a:xfrm>
          <a:prstGeom prst="downArrow">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C000"/>
              </a:solidFill>
            </a:endParaRPr>
          </a:p>
        </p:txBody>
      </p: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2A87A59B-1298-CE44-B149-426AAB55A605}"/>
                  </a:ext>
                </a:extLst>
              </p:cNvPr>
              <p:cNvSpPr txBox="1"/>
              <p:nvPr/>
            </p:nvSpPr>
            <p:spPr>
              <a:xfrm>
                <a:off x="6842446" y="5536582"/>
                <a:ext cx="79246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i="1" dirty="0">
                              <a:latin typeface="Cambria Math" panose="02040503050406030204" pitchFamily="18" charset="0"/>
                            </a:rPr>
                          </m:ctrlPr>
                        </m:sSubPr>
                        <m:e>
                          <m:r>
                            <a:rPr lang="en-GB" i="1" dirty="0">
                              <a:latin typeface="Cambria Math" panose="02040503050406030204" pitchFamily="18" charset="0"/>
                            </a:rPr>
                            <m:t>h</m:t>
                          </m:r>
                        </m:e>
                        <m:sub>
                          <m:r>
                            <a:rPr lang="de-DE" i="1" dirty="0">
                              <a:latin typeface="Cambria Math" panose="02040503050406030204" pitchFamily="18" charset="0"/>
                            </a:rPr>
                            <m:t>2</m:t>
                          </m:r>
                        </m:sub>
                      </m:sSub>
                      <m:d>
                        <m:dPr>
                          <m:ctrlPr>
                            <a:rPr lang="de-DE" i="1" dirty="0">
                              <a:latin typeface="Cambria Math" panose="02040503050406030204" pitchFamily="18" charset="0"/>
                            </a:rPr>
                          </m:ctrlPr>
                        </m:dPr>
                        <m:e>
                          <m:r>
                            <a:rPr lang="de-DE" b="1" i="1" dirty="0">
                              <a:latin typeface="Cambria Math" panose="02040503050406030204" pitchFamily="18" charset="0"/>
                            </a:rPr>
                            <m:t>𝒙</m:t>
                          </m:r>
                        </m:e>
                      </m:d>
                    </m:oMath>
                  </m:oMathPara>
                </a14:m>
                <a:endParaRPr lang="en-US" dirty="0"/>
              </a:p>
            </p:txBody>
          </p:sp>
        </mc:Choice>
        <mc:Fallback xmlns="">
          <p:sp>
            <p:nvSpPr>
              <p:cNvPr id="41" name="TextBox 40">
                <a:extLst>
                  <a:ext uri="{FF2B5EF4-FFF2-40B4-BE49-F238E27FC236}">
                    <a16:creationId xmlns:a16="http://schemas.microsoft.com/office/drawing/2014/main" id="{2A87A59B-1298-CE44-B149-426AAB55A605}"/>
                  </a:ext>
                </a:extLst>
              </p:cNvPr>
              <p:cNvSpPr txBox="1">
                <a:spLocks noRot="1" noChangeAspect="1" noMove="1" noResize="1" noEditPoints="1" noAdjustHandles="1" noChangeArrowheads="1" noChangeShapeType="1" noTextEdit="1"/>
              </p:cNvSpPr>
              <p:nvPr/>
            </p:nvSpPr>
            <p:spPr>
              <a:xfrm>
                <a:off x="6842446" y="5536582"/>
                <a:ext cx="792461" cy="369332"/>
              </a:xfrm>
              <a:prstGeom prst="rect">
                <a:avLst/>
              </a:prstGeom>
              <a:blipFill>
                <a:blip r:embed="rId7"/>
                <a:stretch>
                  <a:fillRect/>
                </a:stretch>
              </a:blipFill>
            </p:spPr>
            <p:txBody>
              <a:bodyPr/>
              <a:lstStyle/>
              <a:p>
                <a:r>
                  <a:rPr lang="en-GB">
                    <a:noFill/>
                  </a:rPr>
                  <a:t> </a:t>
                </a:r>
              </a:p>
            </p:txBody>
          </p:sp>
        </mc:Fallback>
      </mc:AlternateContent>
      <p:grpSp>
        <p:nvGrpSpPr>
          <p:cNvPr id="42" name="Group 41">
            <a:extLst>
              <a:ext uri="{FF2B5EF4-FFF2-40B4-BE49-F238E27FC236}">
                <a16:creationId xmlns:a16="http://schemas.microsoft.com/office/drawing/2014/main" id="{32C631DE-674C-8445-863E-2C8C76217AA5}"/>
              </a:ext>
            </a:extLst>
          </p:cNvPr>
          <p:cNvGrpSpPr/>
          <p:nvPr/>
        </p:nvGrpSpPr>
        <p:grpSpPr>
          <a:xfrm>
            <a:off x="8776426" y="4362321"/>
            <a:ext cx="1383803" cy="1212862"/>
            <a:chOff x="1108938" y="2672595"/>
            <a:chExt cx="1383803" cy="1516366"/>
          </a:xfrm>
        </p:grpSpPr>
        <p:sp>
          <p:nvSpPr>
            <p:cNvPr id="43" name="Rounded Rectangle 42">
              <a:extLst>
                <a:ext uri="{FF2B5EF4-FFF2-40B4-BE49-F238E27FC236}">
                  <a16:creationId xmlns:a16="http://schemas.microsoft.com/office/drawing/2014/main" id="{72DBE76B-8FD1-394F-8B95-AA34D25FA341}"/>
                </a:ext>
              </a:extLst>
            </p:cNvPr>
            <p:cNvSpPr/>
            <p:nvPr/>
          </p:nvSpPr>
          <p:spPr>
            <a:xfrm>
              <a:off x="1712278" y="2794862"/>
              <a:ext cx="211666" cy="18123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44" name="Straight Arrow Connector 43">
              <a:extLst>
                <a:ext uri="{FF2B5EF4-FFF2-40B4-BE49-F238E27FC236}">
                  <a16:creationId xmlns:a16="http://schemas.microsoft.com/office/drawing/2014/main" id="{97BBEFF4-B02B-1749-8D00-EEE860EF2734}"/>
                </a:ext>
              </a:extLst>
            </p:cNvPr>
            <p:cNvCxnSpPr>
              <a:stCxn id="43" idx="2"/>
              <a:endCxn id="50" idx="0"/>
            </p:cNvCxnSpPr>
            <p:nvPr/>
          </p:nvCxnSpPr>
          <p:spPr>
            <a:xfrm flipH="1">
              <a:off x="1508572" y="2976099"/>
              <a:ext cx="309539" cy="33162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5" name="Straight Arrow Connector 44">
              <a:extLst>
                <a:ext uri="{FF2B5EF4-FFF2-40B4-BE49-F238E27FC236}">
                  <a16:creationId xmlns:a16="http://schemas.microsoft.com/office/drawing/2014/main" id="{F12318F2-969A-4644-B55C-D5B150795CC5}"/>
                </a:ext>
              </a:extLst>
            </p:cNvPr>
            <p:cNvCxnSpPr>
              <a:stCxn id="43" idx="2"/>
              <a:endCxn id="51" idx="0"/>
            </p:cNvCxnSpPr>
            <p:nvPr/>
          </p:nvCxnSpPr>
          <p:spPr>
            <a:xfrm>
              <a:off x="1818111" y="2976099"/>
              <a:ext cx="273437" cy="33162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6" name="Straight Arrow Connector 45">
              <a:extLst>
                <a:ext uri="{FF2B5EF4-FFF2-40B4-BE49-F238E27FC236}">
                  <a16:creationId xmlns:a16="http://schemas.microsoft.com/office/drawing/2014/main" id="{3B8547EA-A17A-C54A-B564-E76D46BCE175}"/>
                </a:ext>
              </a:extLst>
            </p:cNvPr>
            <p:cNvCxnSpPr>
              <a:stCxn id="50" idx="2"/>
              <a:endCxn id="52" idx="0"/>
            </p:cNvCxnSpPr>
            <p:nvPr/>
          </p:nvCxnSpPr>
          <p:spPr>
            <a:xfrm flipH="1">
              <a:off x="1338662" y="3488960"/>
              <a:ext cx="169910" cy="33328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7" name="Straight Arrow Connector 46">
              <a:extLst>
                <a:ext uri="{FF2B5EF4-FFF2-40B4-BE49-F238E27FC236}">
                  <a16:creationId xmlns:a16="http://schemas.microsoft.com/office/drawing/2014/main" id="{A15F15AC-7955-9A4D-84D9-AC9CB4F3B4AE}"/>
                </a:ext>
              </a:extLst>
            </p:cNvPr>
            <p:cNvCxnSpPr>
              <a:stCxn id="50" idx="2"/>
              <a:endCxn id="53" idx="0"/>
            </p:cNvCxnSpPr>
            <p:nvPr/>
          </p:nvCxnSpPr>
          <p:spPr>
            <a:xfrm>
              <a:off x="1508572" y="3488960"/>
              <a:ext cx="148249" cy="33328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a:extLst>
                <a:ext uri="{FF2B5EF4-FFF2-40B4-BE49-F238E27FC236}">
                  <a16:creationId xmlns:a16="http://schemas.microsoft.com/office/drawing/2014/main" id="{AB04A295-9C19-3D4F-B75D-B65AF7F8C71C}"/>
                </a:ext>
              </a:extLst>
            </p:cNvPr>
            <p:cNvCxnSpPr>
              <a:stCxn id="51" idx="2"/>
              <a:endCxn id="54" idx="0"/>
            </p:cNvCxnSpPr>
            <p:nvPr/>
          </p:nvCxnSpPr>
          <p:spPr>
            <a:xfrm flipH="1">
              <a:off x="1962137" y="3488960"/>
              <a:ext cx="129411" cy="33328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9" name="Straight Arrow Connector 48">
              <a:extLst>
                <a:ext uri="{FF2B5EF4-FFF2-40B4-BE49-F238E27FC236}">
                  <a16:creationId xmlns:a16="http://schemas.microsoft.com/office/drawing/2014/main" id="{21C2D6A7-8B98-DF43-B2CF-FACA7DBC1BE1}"/>
                </a:ext>
              </a:extLst>
            </p:cNvPr>
            <p:cNvCxnSpPr>
              <a:stCxn id="51" idx="2"/>
              <a:endCxn id="55" idx="0"/>
            </p:cNvCxnSpPr>
            <p:nvPr/>
          </p:nvCxnSpPr>
          <p:spPr>
            <a:xfrm>
              <a:off x="2091548" y="3488960"/>
              <a:ext cx="167614" cy="33328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0" name="Rounded Rectangle 49">
              <a:extLst>
                <a:ext uri="{FF2B5EF4-FFF2-40B4-BE49-F238E27FC236}">
                  <a16:creationId xmlns:a16="http://schemas.microsoft.com/office/drawing/2014/main" id="{C14D3CD2-F936-6045-919D-14A7C5E0C924}"/>
                </a:ext>
              </a:extLst>
            </p:cNvPr>
            <p:cNvSpPr/>
            <p:nvPr/>
          </p:nvSpPr>
          <p:spPr>
            <a:xfrm>
              <a:off x="1402739" y="3307723"/>
              <a:ext cx="211666" cy="18123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1" name="Rounded Rectangle 50">
              <a:extLst>
                <a:ext uri="{FF2B5EF4-FFF2-40B4-BE49-F238E27FC236}">
                  <a16:creationId xmlns:a16="http://schemas.microsoft.com/office/drawing/2014/main" id="{3AAF11E6-BF5B-B741-8D5C-9AEBCC682E92}"/>
                </a:ext>
              </a:extLst>
            </p:cNvPr>
            <p:cNvSpPr/>
            <p:nvPr/>
          </p:nvSpPr>
          <p:spPr>
            <a:xfrm>
              <a:off x="1985715" y="3307723"/>
              <a:ext cx="211666" cy="18123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2" name="Rounded Rectangle 51">
              <a:extLst>
                <a:ext uri="{FF2B5EF4-FFF2-40B4-BE49-F238E27FC236}">
                  <a16:creationId xmlns:a16="http://schemas.microsoft.com/office/drawing/2014/main" id="{6C105923-E08F-7348-B5A5-C50A3A0BA18C}"/>
                </a:ext>
              </a:extLst>
            </p:cNvPr>
            <p:cNvSpPr/>
            <p:nvPr/>
          </p:nvSpPr>
          <p:spPr>
            <a:xfrm>
              <a:off x="1232829" y="3822245"/>
              <a:ext cx="211666" cy="18123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3" name="Rounded Rectangle 52">
              <a:extLst>
                <a:ext uri="{FF2B5EF4-FFF2-40B4-BE49-F238E27FC236}">
                  <a16:creationId xmlns:a16="http://schemas.microsoft.com/office/drawing/2014/main" id="{18074C79-FCE2-3240-AB25-AE8B6C943F9A}"/>
                </a:ext>
              </a:extLst>
            </p:cNvPr>
            <p:cNvSpPr/>
            <p:nvPr/>
          </p:nvSpPr>
          <p:spPr>
            <a:xfrm>
              <a:off x="1550988" y="3822245"/>
              <a:ext cx="211666" cy="18123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4" name="Rounded Rectangle 53">
              <a:extLst>
                <a:ext uri="{FF2B5EF4-FFF2-40B4-BE49-F238E27FC236}">
                  <a16:creationId xmlns:a16="http://schemas.microsoft.com/office/drawing/2014/main" id="{A3D3C8EB-07FD-BA49-88C5-8DD3F64E68F8}"/>
                </a:ext>
              </a:extLst>
            </p:cNvPr>
            <p:cNvSpPr/>
            <p:nvPr/>
          </p:nvSpPr>
          <p:spPr>
            <a:xfrm>
              <a:off x="1856304" y="3822245"/>
              <a:ext cx="211666" cy="18123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5" name="Rounded Rectangle 54">
              <a:extLst>
                <a:ext uri="{FF2B5EF4-FFF2-40B4-BE49-F238E27FC236}">
                  <a16:creationId xmlns:a16="http://schemas.microsoft.com/office/drawing/2014/main" id="{3B4A7706-B754-FA4B-8536-7A5D5E800585}"/>
                </a:ext>
              </a:extLst>
            </p:cNvPr>
            <p:cNvSpPr/>
            <p:nvPr/>
          </p:nvSpPr>
          <p:spPr>
            <a:xfrm>
              <a:off x="2153329" y="3822245"/>
              <a:ext cx="211666" cy="18123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6" name="Rounded Rectangle 55">
              <a:extLst>
                <a:ext uri="{FF2B5EF4-FFF2-40B4-BE49-F238E27FC236}">
                  <a16:creationId xmlns:a16="http://schemas.microsoft.com/office/drawing/2014/main" id="{412A9440-F96B-3D40-A2C3-E688425A15B0}"/>
                </a:ext>
              </a:extLst>
            </p:cNvPr>
            <p:cNvSpPr/>
            <p:nvPr/>
          </p:nvSpPr>
          <p:spPr>
            <a:xfrm>
              <a:off x="1108938" y="2672595"/>
              <a:ext cx="1383803" cy="1516366"/>
            </a:xfrm>
            <a:prstGeom prst="roundRect">
              <a:avLst/>
            </a:prstGeom>
            <a:noFill/>
            <a:ln w="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88EC5DB2-0BD7-AE4D-8960-FB0E36F24FAC}"/>
                  </a:ext>
                </a:extLst>
              </p:cNvPr>
              <p:cNvSpPr txBox="1"/>
              <p:nvPr/>
            </p:nvSpPr>
            <p:spPr>
              <a:xfrm>
                <a:off x="8623126" y="3638187"/>
                <a:ext cx="1719012" cy="369332"/>
              </a:xfrm>
              <a:prstGeom prst="rect">
                <a:avLst/>
              </a:prstGeom>
              <a:noFill/>
              <a:ln>
                <a:solidFill>
                  <a:schemeClr val="tx1"/>
                </a:solidFill>
              </a:ln>
            </p:spPr>
            <p:txBody>
              <a:bodyPr wrap="square" lIns="72000" rIns="0" rtlCol="0">
                <a:spAutoFit/>
              </a:bodyPr>
              <a:lstStyle/>
              <a:p>
                <a:pPr algn="ctr"/>
                <a14:m>
                  <m:oMathPara xmlns:m="http://schemas.openxmlformats.org/officeDocument/2006/math">
                    <m:oMathParaPr>
                      <m:jc m:val="centerGroup"/>
                    </m:oMathParaPr>
                    <m:oMath xmlns:m="http://schemas.openxmlformats.org/officeDocument/2006/math">
                      <m:sSup>
                        <m:sSupPr>
                          <m:ctrlPr>
                            <a:rPr lang="de-DE" i="1" dirty="0">
                              <a:latin typeface="Cambria Math" panose="02040503050406030204" pitchFamily="18" charset="0"/>
                            </a:rPr>
                          </m:ctrlPr>
                        </m:sSupPr>
                        <m:e>
                          <m:r>
                            <a:rPr lang="en-US" i="1" dirty="0">
                              <a:latin typeface="Cambria Math" panose="02040503050406030204" pitchFamily="18" charset="0"/>
                            </a:rPr>
                            <m:t>𝑆</m:t>
                          </m:r>
                        </m:e>
                        <m:sup>
                          <m:r>
                            <a:rPr lang="de-DE" i="1" dirty="0">
                              <a:latin typeface="Cambria Math" panose="02040503050406030204" pitchFamily="18" charset="0"/>
                            </a:rPr>
                            <m:t>′</m:t>
                          </m:r>
                        </m:sup>
                      </m:sSup>
                      <m:r>
                        <a:rPr lang="en-US" i="1" dirty="0">
                          <a:latin typeface="Cambria Math" panose="02040503050406030204" pitchFamily="18" charset="0"/>
                        </a:rPr>
                        <m:t>=</m:t>
                      </m:r>
                      <m:d>
                        <m:dPr>
                          <m:begChr m:val="{"/>
                          <m:endChr m:val="}"/>
                          <m:ctrlPr>
                            <a:rPr lang="en-US" i="1" dirty="0">
                              <a:latin typeface="Cambria Math" panose="02040503050406030204" pitchFamily="18" charset="0"/>
                            </a:rPr>
                          </m:ctrlPr>
                        </m:dPr>
                        <m:e>
                          <m:sSub>
                            <m:sSubPr>
                              <m:ctrlPr>
                                <a:rPr lang="de-DE" i="1" dirty="0">
                                  <a:latin typeface="Cambria Math" panose="02040503050406030204" pitchFamily="18" charset="0"/>
                                </a:rPr>
                              </m:ctrlPr>
                            </m:sSubPr>
                            <m:e>
                              <m:d>
                                <m:dPr>
                                  <m:ctrlPr>
                                    <a:rPr lang="en-US" i="1" dirty="0">
                                      <a:latin typeface="Cambria Math" panose="02040503050406030204" pitchFamily="18" charset="0"/>
                                    </a:rPr>
                                  </m:ctrlPr>
                                </m:dPr>
                                <m:e>
                                  <m:r>
                                    <a:rPr lang="en-US" b="1" i="1" dirty="0">
                                      <a:latin typeface="Cambria Math" panose="02040503050406030204" pitchFamily="18" charset="0"/>
                                    </a:rPr>
                                    <m:t>𝒙</m:t>
                                  </m:r>
                                  <m:r>
                                    <a:rPr lang="en-US" i="1" dirty="0">
                                      <a:latin typeface="Cambria Math" panose="02040503050406030204" pitchFamily="18" charset="0"/>
                                    </a:rPr>
                                    <m:t>,</m:t>
                                  </m:r>
                                  <m:r>
                                    <a:rPr lang="en-US" i="1" dirty="0">
                                      <a:latin typeface="Cambria Math" panose="02040503050406030204" pitchFamily="18" charset="0"/>
                                    </a:rPr>
                                    <m:t>𝑦</m:t>
                                  </m:r>
                                  <m:r>
                                    <a:rPr lang="en-US" i="1" dirty="0">
                                      <a:latin typeface="Cambria Math" panose="02040503050406030204" pitchFamily="18" charset="0"/>
                                    </a:rPr>
                                    <m:t>,</m:t>
                                  </m:r>
                                  <m:sSub>
                                    <m:sSubPr>
                                      <m:ctrlPr>
                                        <a:rPr lang="de-DE" i="1" dirty="0">
                                          <a:latin typeface="Cambria Math" panose="02040503050406030204" pitchFamily="18" charset="0"/>
                                        </a:rPr>
                                      </m:ctrlPr>
                                    </m:sSubPr>
                                    <m:e>
                                      <m:r>
                                        <a:rPr lang="en-US" i="1" dirty="0">
                                          <a:latin typeface="Cambria Math" panose="02040503050406030204" pitchFamily="18" charset="0"/>
                                        </a:rPr>
                                        <m:t>𝑤</m:t>
                                      </m:r>
                                    </m:e>
                                    <m:sub>
                                      <m:r>
                                        <a:rPr lang="de-DE" i="1" dirty="0">
                                          <a:latin typeface="Cambria Math" panose="02040503050406030204" pitchFamily="18" charset="0"/>
                                        </a:rPr>
                                        <m:t>2</m:t>
                                      </m:r>
                                    </m:sub>
                                  </m:sSub>
                                </m:e>
                              </m:d>
                            </m:e>
                            <m:sub>
                              <m:r>
                                <a:rPr lang="de-DE" i="1" dirty="0">
                                  <a:latin typeface="Cambria Math" panose="02040503050406030204" pitchFamily="18" charset="0"/>
                                </a:rPr>
                                <m:t>𝑖</m:t>
                              </m:r>
                            </m:sub>
                          </m:sSub>
                        </m:e>
                      </m:d>
                    </m:oMath>
                  </m:oMathPara>
                </a14:m>
                <a:endParaRPr lang="en-US" dirty="0"/>
              </a:p>
            </p:txBody>
          </p:sp>
        </mc:Choice>
        <mc:Fallback xmlns="">
          <p:sp>
            <p:nvSpPr>
              <p:cNvPr id="57" name="TextBox 56">
                <a:extLst>
                  <a:ext uri="{FF2B5EF4-FFF2-40B4-BE49-F238E27FC236}">
                    <a16:creationId xmlns:a16="http://schemas.microsoft.com/office/drawing/2014/main" id="{88EC5DB2-0BD7-AE4D-8960-FB0E36F24FAC}"/>
                  </a:ext>
                </a:extLst>
              </p:cNvPr>
              <p:cNvSpPr txBox="1">
                <a:spLocks noRot="1" noChangeAspect="1" noMove="1" noResize="1" noEditPoints="1" noAdjustHandles="1" noChangeArrowheads="1" noChangeShapeType="1" noTextEdit="1"/>
              </p:cNvSpPr>
              <p:nvPr/>
            </p:nvSpPr>
            <p:spPr>
              <a:xfrm>
                <a:off x="8623126" y="3638187"/>
                <a:ext cx="1719012" cy="369332"/>
              </a:xfrm>
              <a:prstGeom prst="rect">
                <a:avLst/>
              </a:prstGeom>
              <a:blipFill>
                <a:blip r:embed="rId8"/>
                <a:stretch>
                  <a:fillRect l="-1460"/>
                </a:stretch>
              </a:blipFill>
              <a:ln>
                <a:solidFill>
                  <a:schemeClr val="tx1"/>
                </a:solidFill>
              </a:ln>
            </p:spPr>
            <p:txBody>
              <a:bodyPr/>
              <a:lstStyle/>
              <a:p>
                <a:r>
                  <a:rPr lang="en-GB">
                    <a:noFill/>
                  </a:rPr>
                  <a:t> </a:t>
                </a:r>
              </a:p>
            </p:txBody>
          </p:sp>
        </mc:Fallback>
      </mc:AlternateContent>
      <p:sp>
        <p:nvSpPr>
          <p:cNvPr id="58" name="Down Arrow 57">
            <a:extLst>
              <a:ext uri="{FF2B5EF4-FFF2-40B4-BE49-F238E27FC236}">
                <a16:creationId xmlns:a16="http://schemas.microsoft.com/office/drawing/2014/main" id="{A6569046-7085-4C4E-9755-5A0D23AFFAE1}"/>
              </a:ext>
            </a:extLst>
          </p:cNvPr>
          <p:cNvSpPr/>
          <p:nvPr/>
        </p:nvSpPr>
        <p:spPr>
          <a:xfrm>
            <a:off x="9219159" y="4020688"/>
            <a:ext cx="526947" cy="336207"/>
          </a:xfrm>
          <a:prstGeom prst="downArrow">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C000"/>
              </a:solidFill>
            </a:endParaRPr>
          </a:p>
        </p:txBody>
      </p:sp>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BE291E06-95EA-0341-BA8C-E12B6A29E20C}"/>
                  </a:ext>
                </a:extLst>
              </p:cNvPr>
              <p:cNvSpPr txBox="1"/>
              <p:nvPr/>
            </p:nvSpPr>
            <p:spPr>
              <a:xfrm>
                <a:off x="9062382" y="5533040"/>
                <a:ext cx="81188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i="1" dirty="0">
                              <a:latin typeface="Cambria Math" panose="02040503050406030204" pitchFamily="18" charset="0"/>
                            </a:rPr>
                          </m:ctrlPr>
                        </m:sSubPr>
                        <m:e>
                          <m:r>
                            <a:rPr lang="en-GB" i="1" dirty="0">
                              <a:latin typeface="Cambria Math" panose="02040503050406030204" pitchFamily="18" charset="0"/>
                            </a:rPr>
                            <m:t>h</m:t>
                          </m:r>
                        </m:e>
                        <m:sub>
                          <m:r>
                            <a:rPr lang="de-DE" i="1" dirty="0">
                              <a:latin typeface="Cambria Math" panose="02040503050406030204" pitchFamily="18" charset="0"/>
                            </a:rPr>
                            <m:t>𝑛</m:t>
                          </m:r>
                        </m:sub>
                      </m:sSub>
                      <m:d>
                        <m:dPr>
                          <m:ctrlPr>
                            <a:rPr lang="de-DE" i="1" dirty="0">
                              <a:latin typeface="Cambria Math" panose="02040503050406030204" pitchFamily="18" charset="0"/>
                            </a:rPr>
                          </m:ctrlPr>
                        </m:dPr>
                        <m:e>
                          <m:r>
                            <a:rPr lang="de-DE" b="1" i="1" dirty="0">
                              <a:latin typeface="Cambria Math" panose="02040503050406030204" pitchFamily="18" charset="0"/>
                            </a:rPr>
                            <m:t>𝒙</m:t>
                          </m:r>
                        </m:e>
                      </m:d>
                    </m:oMath>
                  </m:oMathPara>
                </a14:m>
                <a:endParaRPr lang="en-US" dirty="0"/>
              </a:p>
            </p:txBody>
          </p:sp>
        </mc:Choice>
        <mc:Fallback xmlns="">
          <p:sp>
            <p:nvSpPr>
              <p:cNvPr id="59" name="TextBox 58">
                <a:extLst>
                  <a:ext uri="{FF2B5EF4-FFF2-40B4-BE49-F238E27FC236}">
                    <a16:creationId xmlns:a16="http://schemas.microsoft.com/office/drawing/2014/main" id="{BE291E06-95EA-0341-BA8C-E12B6A29E20C}"/>
                  </a:ext>
                </a:extLst>
              </p:cNvPr>
              <p:cNvSpPr txBox="1">
                <a:spLocks noRot="1" noChangeAspect="1" noMove="1" noResize="1" noEditPoints="1" noAdjustHandles="1" noChangeArrowheads="1" noChangeShapeType="1" noTextEdit="1"/>
              </p:cNvSpPr>
              <p:nvPr/>
            </p:nvSpPr>
            <p:spPr>
              <a:xfrm>
                <a:off x="9062382" y="5533040"/>
                <a:ext cx="811889" cy="369332"/>
              </a:xfrm>
              <a:prstGeom prst="rect">
                <a:avLst/>
              </a:prstGeom>
              <a:blipFill>
                <a:blip r:embed="rId9"/>
                <a:stretch>
                  <a:fillRect/>
                </a:stretch>
              </a:blipFill>
            </p:spPr>
            <p:txBody>
              <a:bodyPr/>
              <a:lstStyle/>
              <a:p>
                <a:r>
                  <a:rPr lang="en-GB">
                    <a:noFill/>
                  </a:rPr>
                  <a:t> </a:t>
                </a:r>
              </a:p>
            </p:txBody>
          </p:sp>
        </mc:Fallback>
      </mc:AlternateContent>
      <p:sp>
        <p:nvSpPr>
          <p:cNvPr id="60" name="TextBox 59">
            <a:extLst>
              <a:ext uri="{FF2B5EF4-FFF2-40B4-BE49-F238E27FC236}">
                <a16:creationId xmlns:a16="http://schemas.microsoft.com/office/drawing/2014/main" id="{104A1E1E-7BDE-0045-B0EF-1A91F9B642D9}"/>
              </a:ext>
            </a:extLst>
          </p:cNvPr>
          <p:cNvSpPr txBox="1"/>
          <p:nvPr/>
        </p:nvSpPr>
        <p:spPr>
          <a:xfrm>
            <a:off x="8029667" y="4362321"/>
            <a:ext cx="622586" cy="830997"/>
          </a:xfrm>
          <a:prstGeom prst="rect">
            <a:avLst/>
          </a:prstGeom>
          <a:noFill/>
        </p:spPr>
        <p:txBody>
          <a:bodyPr wrap="none" rtlCol="0">
            <a:spAutoFit/>
          </a:bodyPr>
          <a:lstStyle/>
          <a:p>
            <a:r>
              <a:rPr lang="en-US" sz="4800" b="1" dirty="0"/>
              <a:t>…</a:t>
            </a:r>
          </a:p>
        </p:txBody>
      </p:sp>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49126ACB-B931-CC45-850D-EC7125BF33E6}"/>
                  </a:ext>
                </a:extLst>
              </p:cNvPr>
              <p:cNvSpPr txBox="1"/>
              <p:nvPr/>
            </p:nvSpPr>
            <p:spPr>
              <a:xfrm>
                <a:off x="6041429" y="3117319"/>
                <a:ext cx="120545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i="1" dirty="0">
                          <a:latin typeface="Cambria Math" panose="02040503050406030204" pitchFamily="18" charset="0"/>
                          <a:ea typeface="Cambria Math" panose="02040503050406030204" pitchFamily="18" charset="0"/>
                        </a:rPr>
                        <m:t>+</m:t>
                      </m:r>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𝛼</m:t>
                          </m:r>
                        </m:e>
                        <m:sub>
                          <m:r>
                            <a:rPr lang="de-DE" i="1" dirty="0">
                              <a:latin typeface="Cambria Math" panose="02040503050406030204" pitchFamily="18" charset="0"/>
                              <a:ea typeface="Cambria Math" panose="02040503050406030204" pitchFamily="18" charset="0"/>
                            </a:rPr>
                            <m:t>2</m:t>
                          </m:r>
                        </m:sub>
                      </m:sSub>
                      <m:sSub>
                        <m:sSubPr>
                          <m:ctrlPr>
                            <a:rPr lang="de-DE" i="1" dirty="0">
                              <a:latin typeface="Cambria Math" panose="02040503050406030204" pitchFamily="18" charset="0"/>
                            </a:rPr>
                          </m:ctrlPr>
                        </m:sSubPr>
                        <m:e>
                          <m:r>
                            <a:rPr lang="en-GB" i="1" dirty="0">
                              <a:latin typeface="Cambria Math" panose="02040503050406030204" pitchFamily="18" charset="0"/>
                            </a:rPr>
                            <m:t>h</m:t>
                          </m:r>
                        </m:e>
                        <m:sub>
                          <m:r>
                            <a:rPr lang="de-DE" i="1" dirty="0">
                              <a:latin typeface="Cambria Math" panose="02040503050406030204" pitchFamily="18" charset="0"/>
                            </a:rPr>
                            <m:t>2</m:t>
                          </m:r>
                        </m:sub>
                      </m:sSub>
                      <m:d>
                        <m:dPr>
                          <m:ctrlPr>
                            <a:rPr lang="de-DE" i="1" dirty="0">
                              <a:latin typeface="Cambria Math" panose="02040503050406030204" pitchFamily="18" charset="0"/>
                            </a:rPr>
                          </m:ctrlPr>
                        </m:dPr>
                        <m:e>
                          <m:r>
                            <a:rPr lang="de-DE" b="1" i="1" dirty="0">
                              <a:latin typeface="Cambria Math" panose="02040503050406030204" pitchFamily="18" charset="0"/>
                            </a:rPr>
                            <m:t>𝒙</m:t>
                          </m:r>
                        </m:e>
                      </m:d>
                    </m:oMath>
                  </m:oMathPara>
                </a14:m>
                <a:endParaRPr lang="en-US" dirty="0"/>
              </a:p>
            </p:txBody>
          </p:sp>
        </mc:Choice>
        <mc:Fallback xmlns="">
          <p:sp>
            <p:nvSpPr>
              <p:cNvPr id="61" name="TextBox 60">
                <a:extLst>
                  <a:ext uri="{FF2B5EF4-FFF2-40B4-BE49-F238E27FC236}">
                    <a16:creationId xmlns:a16="http://schemas.microsoft.com/office/drawing/2014/main" id="{49126ACB-B931-CC45-850D-EC7125BF33E6}"/>
                  </a:ext>
                </a:extLst>
              </p:cNvPr>
              <p:cNvSpPr txBox="1">
                <a:spLocks noRot="1" noChangeAspect="1" noMove="1" noResize="1" noEditPoints="1" noAdjustHandles="1" noChangeArrowheads="1" noChangeShapeType="1" noTextEdit="1"/>
              </p:cNvSpPr>
              <p:nvPr/>
            </p:nvSpPr>
            <p:spPr>
              <a:xfrm>
                <a:off x="6041429" y="3117319"/>
                <a:ext cx="1205458" cy="369332"/>
              </a:xfrm>
              <a:prstGeom prst="rect">
                <a:avLst/>
              </a:prstGeom>
              <a:blipFill>
                <a:blip r:embed="rId1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A518723B-41B3-6146-BD5A-1E88B34D94B9}"/>
                  </a:ext>
                </a:extLst>
              </p:cNvPr>
              <p:cNvSpPr txBox="1"/>
              <p:nvPr/>
            </p:nvSpPr>
            <p:spPr>
              <a:xfrm>
                <a:off x="7033234" y="3122790"/>
                <a:ext cx="174284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dirty="0">
                          <a:latin typeface="Cambria Math" panose="02040503050406030204" pitchFamily="18" charset="0"/>
                          <a:ea typeface="Cambria Math" panose="02040503050406030204" pitchFamily="18" charset="0"/>
                        </a:rPr>
                        <m:t>+…+</m:t>
                      </m:r>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𝛼</m:t>
                          </m:r>
                        </m:e>
                        <m:sub>
                          <m:r>
                            <a:rPr lang="de-DE" i="1" dirty="0">
                              <a:latin typeface="Cambria Math" panose="02040503050406030204" pitchFamily="18" charset="0"/>
                              <a:ea typeface="Cambria Math" panose="02040503050406030204" pitchFamily="18" charset="0"/>
                            </a:rPr>
                            <m:t>𝑛</m:t>
                          </m:r>
                        </m:sub>
                      </m:sSub>
                      <m:sSub>
                        <m:sSubPr>
                          <m:ctrlPr>
                            <a:rPr lang="de-DE" i="1" dirty="0">
                              <a:latin typeface="Cambria Math" panose="02040503050406030204" pitchFamily="18" charset="0"/>
                            </a:rPr>
                          </m:ctrlPr>
                        </m:sSubPr>
                        <m:e>
                          <m:r>
                            <a:rPr lang="en-GB" i="1" dirty="0">
                              <a:latin typeface="Cambria Math" panose="02040503050406030204" pitchFamily="18" charset="0"/>
                            </a:rPr>
                            <m:t>h</m:t>
                          </m:r>
                        </m:e>
                        <m:sub>
                          <m:r>
                            <a:rPr lang="de-DE" i="1" dirty="0">
                              <a:latin typeface="Cambria Math" panose="02040503050406030204" pitchFamily="18" charset="0"/>
                            </a:rPr>
                            <m:t>𝑛</m:t>
                          </m:r>
                        </m:sub>
                      </m:sSub>
                      <m:d>
                        <m:dPr>
                          <m:ctrlPr>
                            <a:rPr lang="de-DE" i="1" dirty="0">
                              <a:latin typeface="Cambria Math" panose="02040503050406030204" pitchFamily="18" charset="0"/>
                            </a:rPr>
                          </m:ctrlPr>
                        </m:dPr>
                        <m:e>
                          <m:r>
                            <a:rPr lang="de-DE" b="1" i="1" dirty="0">
                              <a:latin typeface="Cambria Math" panose="02040503050406030204" pitchFamily="18" charset="0"/>
                            </a:rPr>
                            <m:t>𝒙</m:t>
                          </m:r>
                        </m:e>
                      </m:d>
                    </m:oMath>
                  </m:oMathPara>
                </a14:m>
                <a:endParaRPr lang="en-US" dirty="0"/>
              </a:p>
            </p:txBody>
          </p:sp>
        </mc:Choice>
        <mc:Fallback xmlns="">
          <p:sp>
            <p:nvSpPr>
              <p:cNvPr id="62" name="TextBox 61">
                <a:extLst>
                  <a:ext uri="{FF2B5EF4-FFF2-40B4-BE49-F238E27FC236}">
                    <a16:creationId xmlns:a16="http://schemas.microsoft.com/office/drawing/2014/main" id="{A518723B-41B3-6146-BD5A-1E88B34D94B9}"/>
                  </a:ext>
                </a:extLst>
              </p:cNvPr>
              <p:cNvSpPr txBox="1">
                <a:spLocks noRot="1" noChangeAspect="1" noMove="1" noResize="1" noEditPoints="1" noAdjustHandles="1" noChangeArrowheads="1" noChangeShapeType="1" noTextEdit="1"/>
              </p:cNvSpPr>
              <p:nvPr/>
            </p:nvSpPr>
            <p:spPr>
              <a:xfrm>
                <a:off x="7033234" y="3122790"/>
                <a:ext cx="1742849" cy="369332"/>
              </a:xfrm>
              <a:prstGeom prst="rect">
                <a:avLst/>
              </a:prstGeom>
              <a:blipFill>
                <a:blip r:embed="rId11"/>
                <a:stretch>
                  <a:fillRect/>
                </a:stretch>
              </a:blipFill>
            </p:spPr>
            <p:txBody>
              <a:bodyPr/>
              <a:lstStyle/>
              <a:p>
                <a:r>
                  <a:rPr lang="en-GB">
                    <a:noFill/>
                  </a:rPr>
                  <a:t> </a:t>
                </a:r>
              </a:p>
            </p:txBody>
          </p:sp>
        </mc:Fallback>
      </mc:AlternateContent>
      <p:sp>
        <p:nvSpPr>
          <p:cNvPr id="63" name="Rectangle 62">
            <a:extLst>
              <a:ext uri="{FF2B5EF4-FFF2-40B4-BE49-F238E27FC236}">
                <a16:creationId xmlns:a16="http://schemas.microsoft.com/office/drawing/2014/main" id="{776C26AE-A25B-3C46-8753-BDD1A8400332}"/>
              </a:ext>
            </a:extLst>
          </p:cNvPr>
          <p:cNvSpPr/>
          <p:nvPr/>
        </p:nvSpPr>
        <p:spPr>
          <a:xfrm>
            <a:off x="4444441" y="6333883"/>
            <a:ext cx="3891061" cy="230832"/>
          </a:xfrm>
          <a:prstGeom prst="rect">
            <a:avLst/>
          </a:prstGeom>
        </p:spPr>
        <p:txBody>
          <a:bodyPr wrap="square">
            <a:spAutoFit/>
          </a:bodyPr>
          <a:lstStyle/>
          <a:p>
            <a:r>
              <a:rPr lang="en-US" sz="900" dirty="0">
                <a:solidFill>
                  <a:schemeClr val="tx1">
                    <a:lumMod val="60000"/>
                    <a:lumOff val="40000"/>
                  </a:schemeClr>
                </a:solidFill>
                <a:hlinkClick r:id="rId12">
                  <a:extLst>
                    <a:ext uri="{A12FA001-AC4F-418D-AE19-62706E023703}">
                      <ahyp:hlinkClr xmlns:ahyp="http://schemas.microsoft.com/office/drawing/2018/hyperlinkcolor" val="tx"/>
                    </a:ext>
                  </a:extLst>
                </a:hlinkClick>
              </a:rPr>
              <a:t>https://www.cs.princeton.edu/~schapire/papers/explaining-adaboost.pdf</a:t>
            </a:r>
            <a:r>
              <a:rPr lang="en-US" sz="900" dirty="0">
                <a:solidFill>
                  <a:schemeClr val="tx1">
                    <a:lumMod val="60000"/>
                    <a:lumOff val="40000"/>
                  </a:schemeClr>
                </a:solidFill>
              </a:rPr>
              <a:t> </a:t>
            </a:r>
          </a:p>
        </p:txBody>
      </p:sp>
      <p:sp>
        <p:nvSpPr>
          <p:cNvPr id="65" name="TextBox 64">
            <a:extLst>
              <a:ext uri="{FF2B5EF4-FFF2-40B4-BE49-F238E27FC236}">
                <a16:creationId xmlns:a16="http://schemas.microsoft.com/office/drawing/2014/main" id="{844D21B6-014C-5B4F-9997-B310E79EF69E}"/>
              </a:ext>
            </a:extLst>
          </p:cNvPr>
          <p:cNvSpPr txBox="1"/>
          <p:nvPr/>
        </p:nvSpPr>
        <p:spPr>
          <a:xfrm>
            <a:off x="10372522" y="4342643"/>
            <a:ext cx="1419293" cy="1200329"/>
          </a:xfrm>
          <a:prstGeom prst="rect">
            <a:avLst/>
          </a:prstGeom>
          <a:noFill/>
          <a:ln>
            <a:solidFill>
              <a:schemeClr val="tx1"/>
            </a:solidFill>
          </a:ln>
        </p:spPr>
        <p:txBody>
          <a:bodyPr wrap="square" rtlCol="0">
            <a:spAutoFit/>
          </a:bodyPr>
          <a:lstStyle/>
          <a:p>
            <a:r>
              <a:rPr lang="en-US" dirty="0"/>
              <a:t>Stop when validation </a:t>
            </a:r>
          </a:p>
          <a:p>
            <a:r>
              <a:rPr lang="en-US" dirty="0"/>
              <a:t>performance plateaus</a:t>
            </a:r>
          </a:p>
        </p:txBody>
      </p:sp>
      <mc:AlternateContent xmlns:mc="http://schemas.openxmlformats.org/markup-compatibility/2006" xmlns:a14="http://schemas.microsoft.com/office/drawing/2010/main">
        <mc:Choice Requires="a14">
          <p:sp>
            <p:nvSpPr>
              <p:cNvPr id="72" name="Rectangle 71">
                <a:extLst>
                  <a:ext uri="{FF2B5EF4-FFF2-40B4-BE49-F238E27FC236}">
                    <a16:creationId xmlns:a16="http://schemas.microsoft.com/office/drawing/2014/main" id="{012AA727-C120-3A43-A0B1-51976DF67FC6}"/>
                  </a:ext>
                </a:extLst>
              </p:cNvPr>
              <p:cNvSpPr/>
              <p:nvPr/>
            </p:nvSpPr>
            <p:spPr>
              <a:xfrm>
                <a:off x="5093290" y="1668345"/>
                <a:ext cx="6738385" cy="1200329"/>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en-GB" dirty="0"/>
                  <a:t>Training loop:</a:t>
                </a:r>
              </a:p>
              <a:p>
                <a:pPr marL="285750" indent="-285750">
                  <a:buFont typeface="Arial" panose="020B0604020202020204" pitchFamily="34" charset="0"/>
                  <a:buChar char="•"/>
                </a:pPr>
                <a:r>
                  <a:rPr lang="en-GB" dirty="0"/>
                  <a:t>Train classifier </a:t>
                </a:r>
                <a14:m>
                  <m:oMath xmlns:m="http://schemas.openxmlformats.org/officeDocument/2006/math">
                    <m:sSub>
                      <m:sSubPr>
                        <m:ctrlPr>
                          <a:rPr lang="de-DE" i="1" dirty="0">
                            <a:latin typeface="Cambria Math" panose="02040503050406030204" pitchFamily="18" charset="0"/>
                          </a:rPr>
                        </m:ctrlPr>
                      </m:sSubPr>
                      <m:e>
                        <m:r>
                          <a:rPr lang="en-GB" i="1" dirty="0">
                            <a:latin typeface="Cambria Math" panose="02040503050406030204" pitchFamily="18" charset="0"/>
                          </a:rPr>
                          <m:t>h</m:t>
                        </m:r>
                      </m:e>
                      <m:sub>
                        <m:r>
                          <a:rPr lang="de-DE" i="1" dirty="0">
                            <a:latin typeface="Cambria Math" panose="02040503050406030204" pitchFamily="18" charset="0"/>
                          </a:rPr>
                          <m:t>𝑖</m:t>
                        </m:r>
                      </m:sub>
                    </m:sSub>
                    <m:d>
                      <m:dPr>
                        <m:ctrlPr>
                          <a:rPr lang="de-DE" i="1" dirty="0">
                            <a:latin typeface="Cambria Math" panose="02040503050406030204" pitchFamily="18" charset="0"/>
                          </a:rPr>
                        </m:ctrlPr>
                      </m:dPr>
                      <m:e>
                        <m:r>
                          <a:rPr lang="de-DE" b="1" i="1" dirty="0">
                            <a:latin typeface="Cambria Math" panose="02040503050406030204" pitchFamily="18" charset="0"/>
                          </a:rPr>
                          <m:t>𝒙</m:t>
                        </m:r>
                      </m:e>
                    </m:d>
                  </m:oMath>
                </a14:m>
                <a:r>
                  <a:rPr lang="en-GB" dirty="0"/>
                  <a:t> on current training set, add it to ensemble</a:t>
                </a:r>
              </a:p>
              <a:p>
                <a:pPr marL="285750" indent="-285750">
                  <a:buFont typeface="Arial" panose="020B0604020202020204" pitchFamily="34" charset="0"/>
                  <a:buChar char="•"/>
                </a:pPr>
                <a:r>
                  <a:rPr lang="en-GB" dirty="0"/>
                  <a:t>Find out which samples do not work well in ensemble, prioritise them, e.g., weight them higher (</a:t>
                </a:r>
                <a14:m>
                  <m:oMath xmlns:m="http://schemas.openxmlformats.org/officeDocument/2006/math">
                    <m:sSub>
                      <m:sSubPr>
                        <m:ctrlPr>
                          <a:rPr lang="de-DE" i="1" dirty="0">
                            <a:latin typeface="Cambria Math" panose="02040503050406030204" pitchFamily="18" charset="0"/>
                          </a:rPr>
                        </m:ctrlPr>
                      </m:sSubPr>
                      <m:e>
                        <m:r>
                          <a:rPr lang="en-GB" i="1" dirty="0">
                            <a:latin typeface="Cambria Math" panose="02040503050406030204" pitchFamily="18" charset="0"/>
                          </a:rPr>
                          <m:t>𝑤</m:t>
                        </m:r>
                      </m:e>
                      <m:sub>
                        <m:r>
                          <a:rPr lang="de-DE" i="1" dirty="0">
                            <a:latin typeface="Cambria Math" panose="02040503050406030204" pitchFamily="18" charset="0"/>
                          </a:rPr>
                          <m:t>𝑖</m:t>
                        </m:r>
                        <m:r>
                          <a:rPr lang="de-DE" i="1" dirty="0">
                            <a:latin typeface="Cambria Math" panose="02040503050406030204" pitchFamily="18" charset="0"/>
                          </a:rPr>
                          <m:t>+1</m:t>
                        </m:r>
                      </m:sub>
                    </m:sSub>
                  </m:oMath>
                </a14:m>
                <a:r>
                  <a:rPr lang="en-GB" dirty="0"/>
                  <a:t>), in the current training set </a:t>
                </a:r>
                <a14:m>
                  <m:oMath xmlns:m="http://schemas.openxmlformats.org/officeDocument/2006/math">
                    <m:sSup>
                      <m:sSupPr>
                        <m:ctrlPr>
                          <a:rPr lang="de-DE" i="1" dirty="0">
                            <a:latin typeface="Cambria Math" panose="02040503050406030204" pitchFamily="18" charset="0"/>
                          </a:rPr>
                        </m:ctrlPr>
                      </m:sSupPr>
                      <m:e>
                        <m:r>
                          <a:rPr lang="en-GB" i="1" dirty="0">
                            <a:latin typeface="Cambria Math" panose="02040503050406030204" pitchFamily="18" charset="0"/>
                          </a:rPr>
                          <m:t>𝑆</m:t>
                        </m:r>
                      </m:e>
                      <m:sup>
                        <m:r>
                          <a:rPr lang="de-DE" i="1" dirty="0">
                            <a:latin typeface="Cambria Math" panose="02040503050406030204" pitchFamily="18" charset="0"/>
                          </a:rPr>
                          <m:t>′</m:t>
                        </m:r>
                      </m:sup>
                    </m:sSup>
                  </m:oMath>
                </a14:m>
                <a:endParaRPr lang="en-GB" dirty="0"/>
              </a:p>
            </p:txBody>
          </p:sp>
        </mc:Choice>
        <mc:Fallback xmlns="">
          <p:sp>
            <p:nvSpPr>
              <p:cNvPr id="72" name="Rectangle 71">
                <a:extLst>
                  <a:ext uri="{FF2B5EF4-FFF2-40B4-BE49-F238E27FC236}">
                    <a16:creationId xmlns:a16="http://schemas.microsoft.com/office/drawing/2014/main" id="{012AA727-C120-3A43-A0B1-51976DF67FC6}"/>
                  </a:ext>
                </a:extLst>
              </p:cNvPr>
              <p:cNvSpPr>
                <a:spLocks noRot="1" noChangeAspect="1" noMove="1" noResize="1" noEditPoints="1" noAdjustHandles="1" noChangeArrowheads="1" noChangeShapeType="1" noTextEdit="1"/>
              </p:cNvSpPr>
              <p:nvPr/>
            </p:nvSpPr>
            <p:spPr>
              <a:xfrm>
                <a:off x="5093290" y="1668345"/>
                <a:ext cx="6738385" cy="1200329"/>
              </a:xfrm>
              <a:prstGeom prst="rect">
                <a:avLst/>
              </a:prstGeom>
              <a:blipFill>
                <a:blip r:embed="rId13"/>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2779934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dissolve">
                                      <p:cBhvr>
                                        <p:cTn id="10" dur="500"/>
                                        <p:tgtEl>
                                          <p:spTgt spid="39"/>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dissolve">
                                      <p:cBhvr>
                                        <p:cTn id="13" dur="500"/>
                                        <p:tgtEl>
                                          <p:spTgt spid="40"/>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dissolve">
                                      <p:cBhvr>
                                        <p:cTn id="16" dur="500"/>
                                        <p:tgtEl>
                                          <p:spTgt spid="41"/>
                                        </p:tgtEl>
                                      </p:cBhvr>
                                    </p:animEffect>
                                  </p:childTnLst>
                                </p:cTn>
                              </p:par>
                            </p:childTnLst>
                          </p:cTn>
                        </p:par>
                        <p:par>
                          <p:cTn id="17" fill="hold">
                            <p:stCondLst>
                              <p:cond delay="500"/>
                            </p:stCondLst>
                            <p:childTnLst>
                              <p:par>
                                <p:cTn id="18" presetID="9" presetClass="entr" presetSubtype="0" fill="hold" grpId="0" nodeType="afterEffect">
                                  <p:stCondLst>
                                    <p:cond delay="0"/>
                                  </p:stCondLst>
                                  <p:childTnLst>
                                    <p:set>
                                      <p:cBhvr>
                                        <p:cTn id="19" dur="1" fill="hold">
                                          <p:stCondLst>
                                            <p:cond delay="0"/>
                                          </p:stCondLst>
                                        </p:cTn>
                                        <p:tgtEl>
                                          <p:spTgt spid="61"/>
                                        </p:tgtEl>
                                        <p:attrNameLst>
                                          <p:attrName>style.visibility</p:attrName>
                                        </p:attrNameLst>
                                      </p:cBhvr>
                                      <p:to>
                                        <p:strVal val="visible"/>
                                      </p:to>
                                    </p:set>
                                    <p:animEffect transition="in" filter="dissolve">
                                      <p:cBhvr>
                                        <p:cTn id="20" dur="500"/>
                                        <p:tgtEl>
                                          <p:spTgt spid="61"/>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dissolve">
                                      <p:cBhvr>
                                        <p:cTn id="25" dur="500"/>
                                        <p:tgtEl>
                                          <p:spTgt spid="42"/>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57"/>
                                        </p:tgtEl>
                                        <p:attrNameLst>
                                          <p:attrName>style.visibility</p:attrName>
                                        </p:attrNameLst>
                                      </p:cBhvr>
                                      <p:to>
                                        <p:strVal val="visible"/>
                                      </p:to>
                                    </p:set>
                                    <p:animEffect transition="in" filter="dissolve">
                                      <p:cBhvr>
                                        <p:cTn id="28" dur="500"/>
                                        <p:tgtEl>
                                          <p:spTgt spid="57"/>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dissolve">
                                      <p:cBhvr>
                                        <p:cTn id="31" dur="500"/>
                                        <p:tgtEl>
                                          <p:spTgt spid="58"/>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59"/>
                                        </p:tgtEl>
                                        <p:attrNameLst>
                                          <p:attrName>style.visibility</p:attrName>
                                        </p:attrNameLst>
                                      </p:cBhvr>
                                      <p:to>
                                        <p:strVal val="visible"/>
                                      </p:to>
                                    </p:set>
                                    <p:animEffect transition="in" filter="dissolve">
                                      <p:cBhvr>
                                        <p:cTn id="34" dur="500"/>
                                        <p:tgtEl>
                                          <p:spTgt spid="59"/>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60"/>
                                        </p:tgtEl>
                                        <p:attrNameLst>
                                          <p:attrName>style.visibility</p:attrName>
                                        </p:attrNameLst>
                                      </p:cBhvr>
                                      <p:to>
                                        <p:strVal val="visible"/>
                                      </p:to>
                                    </p:set>
                                    <p:animEffect transition="in" filter="dissolve">
                                      <p:cBhvr>
                                        <p:cTn id="37" dur="500"/>
                                        <p:tgtEl>
                                          <p:spTgt spid="60"/>
                                        </p:tgtEl>
                                      </p:cBhvr>
                                    </p:animEffect>
                                  </p:childTnLst>
                                </p:cTn>
                              </p:par>
                            </p:childTnLst>
                          </p:cTn>
                        </p:par>
                        <p:par>
                          <p:cTn id="38" fill="hold">
                            <p:stCondLst>
                              <p:cond delay="500"/>
                            </p:stCondLst>
                            <p:childTnLst>
                              <p:par>
                                <p:cTn id="39" presetID="9" presetClass="entr" presetSubtype="0" fill="hold" grpId="0" nodeType="afterEffect">
                                  <p:stCondLst>
                                    <p:cond delay="0"/>
                                  </p:stCondLst>
                                  <p:childTnLst>
                                    <p:set>
                                      <p:cBhvr>
                                        <p:cTn id="40" dur="1" fill="hold">
                                          <p:stCondLst>
                                            <p:cond delay="0"/>
                                          </p:stCondLst>
                                        </p:cTn>
                                        <p:tgtEl>
                                          <p:spTgt spid="62"/>
                                        </p:tgtEl>
                                        <p:attrNameLst>
                                          <p:attrName>style.visibility</p:attrName>
                                        </p:attrNameLst>
                                      </p:cBhvr>
                                      <p:to>
                                        <p:strVal val="visible"/>
                                      </p:to>
                                    </p:set>
                                    <p:animEffect transition="in" filter="dissolve">
                                      <p:cBhvr>
                                        <p:cTn id="41" dur="500"/>
                                        <p:tgtEl>
                                          <p:spTgt spid="62"/>
                                        </p:tgtEl>
                                      </p:cBhvr>
                                    </p:animEffect>
                                  </p:childTnLst>
                                </p:cTn>
                              </p:par>
                            </p:childTnLst>
                          </p:cTn>
                        </p:par>
                        <p:par>
                          <p:cTn id="42" fill="hold">
                            <p:stCondLst>
                              <p:cond delay="1000"/>
                            </p:stCondLst>
                            <p:childTnLst>
                              <p:par>
                                <p:cTn id="43" presetID="1" presetClass="entr" presetSubtype="0" fill="hold" grpId="0" nodeType="afterEffect">
                                  <p:stCondLst>
                                    <p:cond delay="0"/>
                                  </p:stCondLst>
                                  <p:childTnLst>
                                    <p:set>
                                      <p:cBhvr>
                                        <p:cTn id="44"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p:bldP spid="57" grpId="0" animBg="1"/>
      <p:bldP spid="58" grpId="0" animBg="1"/>
      <p:bldP spid="59" grpId="0"/>
      <p:bldP spid="60" grpId="0"/>
      <p:bldP spid="61" grpId="0"/>
      <p:bldP spid="62" grpId="0"/>
      <p:bldP spid="65"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FDE52-18C0-7143-81FC-23882F2D96F4}"/>
              </a:ext>
            </a:extLst>
          </p:cNvPr>
          <p:cNvSpPr>
            <a:spLocks noGrp="1"/>
          </p:cNvSpPr>
          <p:nvPr>
            <p:ph type="title"/>
          </p:nvPr>
        </p:nvSpPr>
        <p:spPr/>
        <p:txBody>
          <a:bodyPr/>
          <a:lstStyle/>
          <a:p>
            <a:r>
              <a:rPr lang="en-GB" dirty="0"/>
              <a:t>Functional-gradient Ascent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A61496D-CC54-614C-838B-623B11BE3E60}"/>
                  </a:ext>
                </a:extLst>
              </p:cNvPr>
              <p:cNvSpPr>
                <a:spLocks noGrp="1"/>
              </p:cNvSpPr>
              <p:nvPr>
                <p:ph idx="1"/>
              </p:nvPr>
            </p:nvSpPr>
            <p:spPr/>
            <p:txBody>
              <a:bodyPr>
                <a:normAutofit/>
              </a:bodyPr>
              <a:lstStyle/>
              <a:p>
                <a:r>
                  <a:rPr lang="en-GB" dirty="0"/>
                  <a:t>Models given by </a:t>
                </a:r>
                <a14:m>
                  <m:oMath xmlns:m="http://schemas.openxmlformats.org/officeDocument/2006/math">
                    <m:f>
                      <m:fPr>
                        <m:ctrlPr>
                          <a:rPr lang="de-DE" i="1">
                            <a:latin typeface="Cambria Math" panose="02040503050406030204" pitchFamily="18" charset="0"/>
                          </a:rPr>
                        </m:ctrlPr>
                      </m:fPr>
                      <m:num>
                        <m:func>
                          <m:funcPr>
                            <m:ctrlPr>
                              <a:rPr lang="de-DE" i="1">
                                <a:latin typeface="Cambria Math" panose="02040503050406030204" pitchFamily="18" charset="0"/>
                              </a:rPr>
                            </m:ctrlPr>
                          </m:funcPr>
                          <m:fName>
                            <m:r>
                              <m:rPr>
                                <m:sty m:val="p"/>
                              </m:rPr>
                              <a:rPr lang="de-DE">
                                <a:latin typeface="Cambria Math" panose="02040503050406030204" pitchFamily="18" charset="0"/>
                              </a:rPr>
                              <m:t>exp</m:t>
                            </m:r>
                          </m:fName>
                          <m:e>
                            <m:r>
                              <a:rPr lang="de-DE" i="1">
                                <a:latin typeface="Cambria Math" panose="02040503050406030204" pitchFamily="18" charset="0"/>
                                <a:ea typeface="Cambria Math" panose="02040503050406030204" pitchFamily="18" charset="0"/>
                              </a:rPr>
                              <m:t>𝜓</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𝑦</m:t>
                                </m:r>
                                <m:r>
                                  <a:rPr lang="de-DE" i="1">
                                    <a:latin typeface="Cambria Math" panose="02040503050406030204" pitchFamily="18" charset="0"/>
                                    <a:ea typeface="Cambria Math" panose="02040503050406030204" pitchFamily="18" charset="0"/>
                                  </a:rPr>
                                  <m:t>;</m:t>
                                </m:r>
                                <m:r>
                                  <a:rPr lang="de-DE" b="1" i="1">
                                    <a:latin typeface="Cambria Math" panose="02040503050406030204" pitchFamily="18" charset="0"/>
                                    <a:ea typeface="Cambria Math" panose="02040503050406030204" pitchFamily="18" charset="0"/>
                                  </a:rPr>
                                  <m:t>𝒙</m:t>
                                </m:r>
                              </m:e>
                            </m:d>
                          </m:e>
                        </m:func>
                      </m:num>
                      <m:den>
                        <m:nary>
                          <m:naryPr>
                            <m:chr m:val="∑"/>
                            <m:supHide m:val="on"/>
                            <m:ctrlPr>
                              <a:rPr lang="de-DE" i="1">
                                <a:latin typeface="Cambria Math" panose="02040503050406030204" pitchFamily="18" charset="0"/>
                              </a:rPr>
                            </m:ctrlPr>
                          </m:naryPr>
                          <m:sub>
                            <m:sSup>
                              <m:sSupPr>
                                <m:ctrlPr>
                                  <a:rPr lang="de-DE" i="1">
                                    <a:latin typeface="Cambria Math" panose="02040503050406030204" pitchFamily="18" charset="0"/>
                                  </a:rPr>
                                </m:ctrlPr>
                              </m:sSupPr>
                              <m:e>
                                <m:r>
                                  <a:rPr lang="de-DE" i="1">
                                    <a:latin typeface="Cambria Math" panose="02040503050406030204" pitchFamily="18" charset="0"/>
                                  </a:rPr>
                                  <m:t>𝑦</m:t>
                                </m:r>
                              </m:e>
                              <m:sup>
                                <m:r>
                                  <a:rPr lang="de-DE" i="1">
                                    <a:latin typeface="Cambria Math" panose="02040503050406030204" pitchFamily="18" charset="0"/>
                                  </a:rPr>
                                  <m:t>′</m:t>
                                </m:r>
                              </m:sup>
                            </m:sSup>
                          </m:sub>
                          <m:sup/>
                          <m:e>
                            <m:func>
                              <m:funcPr>
                                <m:ctrlPr>
                                  <a:rPr lang="de-DE" i="1">
                                    <a:latin typeface="Cambria Math" panose="02040503050406030204" pitchFamily="18" charset="0"/>
                                  </a:rPr>
                                </m:ctrlPr>
                              </m:funcPr>
                              <m:fName>
                                <m:r>
                                  <m:rPr>
                                    <m:sty m:val="p"/>
                                  </m:rPr>
                                  <a:rPr lang="de-DE">
                                    <a:latin typeface="Cambria Math" panose="02040503050406030204" pitchFamily="18" charset="0"/>
                                  </a:rPr>
                                  <m:t>exp</m:t>
                                </m:r>
                              </m:fName>
                              <m:e>
                                <m:r>
                                  <a:rPr lang="de-DE" i="1">
                                    <a:latin typeface="Cambria Math" panose="02040503050406030204" pitchFamily="18" charset="0"/>
                                    <a:ea typeface="Cambria Math" panose="02040503050406030204" pitchFamily="18" charset="0"/>
                                  </a:rPr>
                                  <m:t>𝜓</m:t>
                                </m:r>
                                <m:d>
                                  <m:dPr>
                                    <m:ctrlPr>
                                      <a:rPr lang="de-DE" i="1">
                                        <a:latin typeface="Cambria Math" panose="02040503050406030204" pitchFamily="18" charset="0"/>
                                        <a:ea typeface="Cambria Math" panose="02040503050406030204" pitchFamily="18" charset="0"/>
                                      </a:rPr>
                                    </m:ctrlPr>
                                  </m:dPr>
                                  <m:e>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𝑦</m:t>
                                        </m:r>
                                      </m:e>
                                      <m:sup>
                                        <m:r>
                                          <a:rPr lang="de-DE" i="1">
                                            <a:latin typeface="Cambria Math" panose="02040503050406030204" pitchFamily="18" charset="0"/>
                                            <a:ea typeface="Cambria Math" panose="02040503050406030204" pitchFamily="18" charset="0"/>
                                          </a:rPr>
                                          <m:t>′</m:t>
                                        </m:r>
                                      </m:sup>
                                    </m:sSup>
                                    <m:r>
                                      <a:rPr lang="de-DE" i="1">
                                        <a:latin typeface="Cambria Math" panose="02040503050406030204" pitchFamily="18" charset="0"/>
                                        <a:ea typeface="Cambria Math" panose="02040503050406030204" pitchFamily="18" charset="0"/>
                                      </a:rPr>
                                      <m:t>;</m:t>
                                    </m:r>
                                    <m:r>
                                      <a:rPr lang="de-DE" b="1" i="1">
                                        <a:latin typeface="Cambria Math" panose="02040503050406030204" pitchFamily="18" charset="0"/>
                                        <a:ea typeface="Cambria Math" panose="02040503050406030204" pitchFamily="18" charset="0"/>
                                      </a:rPr>
                                      <m:t>𝒙</m:t>
                                    </m:r>
                                  </m:e>
                                </m:d>
                              </m:e>
                            </m:func>
                          </m:e>
                        </m:nary>
                      </m:den>
                    </m:f>
                  </m:oMath>
                </a14:m>
                <a:endParaRPr lang="en-GB" dirty="0"/>
              </a:p>
              <a:p>
                <a:r>
                  <a:rPr lang="en-GB" dirty="0"/>
                  <a:t>Method for potential functions of models</a:t>
                </a:r>
              </a:p>
              <a:p>
                <a:pPr lvl="1"/>
                <a:r>
                  <a:rPr lang="en-GB" dirty="0"/>
                  <a:t>Start with initial potential </a:t>
                </a:r>
                <a14:m>
                  <m:oMath xmlns:m="http://schemas.openxmlformats.org/officeDocument/2006/math">
                    <m:sSub>
                      <m:sSubPr>
                        <m:ctrlPr>
                          <a:rPr lang="de-DE" b="0"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𝜓</m:t>
                        </m:r>
                      </m:e>
                      <m:sub>
                        <m:r>
                          <a:rPr lang="de-DE" b="0" i="1" smtClean="0">
                            <a:latin typeface="Cambria Math" panose="02040503050406030204" pitchFamily="18" charset="0"/>
                            <a:ea typeface="Cambria Math" panose="02040503050406030204" pitchFamily="18" charset="0"/>
                          </a:rPr>
                          <m:t>0</m:t>
                        </m:r>
                      </m:sub>
                    </m:sSub>
                  </m:oMath>
                </a14:m>
                <a:r>
                  <a:rPr lang="en-GB" dirty="0"/>
                  <a:t> and iteratively add gradients </a:t>
                </a:r>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Δ</m:t>
                        </m:r>
                      </m:e>
                      <m:sub>
                        <m:r>
                          <a:rPr lang="de-DE" b="0" i="1" smtClean="0">
                            <a:latin typeface="Cambria Math" panose="02040503050406030204" pitchFamily="18" charset="0"/>
                            <a:ea typeface="Cambria Math" panose="02040503050406030204" pitchFamily="18" charset="0"/>
                          </a:rPr>
                          <m:t>𝑖</m:t>
                        </m:r>
                      </m:sub>
                    </m:sSub>
                  </m:oMath>
                </a14:m>
                <a:endParaRPr lang="en-GB" dirty="0"/>
              </a:p>
              <a:p>
                <a:pPr lvl="1"/>
                <a:r>
                  <a:rPr lang="en-GB" dirty="0"/>
                  <a:t>After </a:t>
                </a:r>
                <a14:m>
                  <m:oMath xmlns:m="http://schemas.openxmlformats.org/officeDocument/2006/math">
                    <m:r>
                      <a:rPr lang="en-GB" i="1" dirty="0" smtClean="0">
                        <a:latin typeface="Cambria Math" panose="02040503050406030204" pitchFamily="18" charset="0"/>
                      </a:rPr>
                      <m:t>𝑚</m:t>
                    </m:r>
                  </m:oMath>
                </a14:m>
                <a:r>
                  <a:rPr lang="en-GB" dirty="0"/>
                  <a:t> iterations, potential is given by</a:t>
                </a:r>
              </a:p>
              <a:p>
                <a:pPr marL="7938" lvl="1" indent="0">
                  <a:buNone/>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𝜓</m:t>
                          </m:r>
                        </m:e>
                        <m:sub>
                          <m:r>
                            <a:rPr lang="de-DE" b="0" i="1" smtClean="0">
                              <a:latin typeface="Cambria Math" panose="02040503050406030204" pitchFamily="18" charset="0"/>
                              <a:ea typeface="Cambria Math" panose="02040503050406030204" pitchFamily="18" charset="0"/>
                            </a:rPr>
                            <m:t>𝑚</m:t>
                          </m:r>
                        </m:sub>
                      </m:sSub>
                      <m:r>
                        <a:rPr lang="de-DE" b="0" i="1" smtClean="0">
                          <a:latin typeface="Cambria Math" panose="02040503050406030204" pitchFamily="18" charset="0"/>
                          <a:ea typeface="Cambria Math" panose="02040503050406030204" pitchFamily="18" charset="0"/>
                        </a:rPr>
                        <m:t>=</m:t>
                      </m:r>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𝜓</m:t>
                          </m:r>
                        </m:e>
                        <m:sub>
                          <m:r>
                            <a:rPr lang="de-DE" b="0" i="1" smtClean="0">
                              <a:latin typeface="Cambria Math" panose="02040503050406030204" pitchFamily="18" charset="0"/>
                              <a:ea typeface="Cambria Math" panose="02040503050406030204" pitchFamily="18" charset="0"/>
                            </a:rPr>
                            <m:t>0</m:t>
                          </m:r>
                        </m:sub>
                      </m:sSub>
                      <m:r>
                        <a:rPr lang="de-DE" b="0" i="1" smtClean="0">
                          <a:latin typeface="Cambria Math" panose="02040503050406030204" pitchFamily="18" charset="0"/>
                          <a:ea typeface="Cambria Math" panose="02040503050406030204" pitchFamily="18" charset="0"/>
                        </a:rPr>
                        <m:t>+</m:t>
                      </m:r>
                      <m:sSub>
                        <m:sSubPr>
                          <m:ctrlPr>
                            <a:rPr lang="de-DE" b="0" i="1" smtClean="0">
                              <a:latin typeface="Cambria Math" panose="02040503050406030204" pitchFamily="18" charset="0"/>
                              <a:ea typeface="Cambria Math" panose="02040503050406030204" pitchFamily="18" charset="0"/>
                            </a:rPr>
                          </m:ctrlPr>
                        </m:sSubPr>
                        <m:e>
                          <m:r>
                            <m:rPr>
                              <m:sty m:val="p"/>
                            </m:rPr>
                            <a:rPr lang="el-GR" b="0" i="1" smtClean="0">
                              <a:latin typeface="Cambria Math" panose="02040503050406030204" pitchFamily="18" charset="0"/>
                              <a:ea typeface="Cambria Math" panose="02040503050406030204" pitchFamily="18" charset="0"/>
                            </a:rPr>
                            <m:t>Δ</m:t>
                          </m:r>
                        </m:e>
                        <m:sub>
                          <m:r>
                            <a:rPr lang="de-DE" b="0" i="1" smtClean="0">
                              <a:latin typeface="Cambria Math" panose="02040503050406030204" pitchFamily="18" charset="0"/>
                              <a:ea typeface="Cambria Math" panose="02040503050406030204" pitchFamily="18" charset="0"/>
                            </a:rPr>
                            <m:t>1</m:t>
                          </m:r>
                        </m:sub>
                      </m:sSub>
                      <m:r>
                        <a:rPr lang="de-DE" b="0" i="1" smtClean="0">
                          <a:latin typeface="Cambria Math" panose="02040503050406030204" pitchFamily="18" charset="0"/>
                          <a:ea typeface="Cambria Math" panose="02040503050406030204" pitchFamily="18" charset="0"/>
                        </a:rPr>
                        <m:t>+…+</m:t>
                      </m:r>
                      <m:sSub>
                        <m:sSubPr>
                          <m:ctrlPr>
                            <a:rPr lang="de-DE" b="0" i="1" smtClean="0">
                              <a:latin typeface="Cambria Math" panose="02040503050406030204" pitchFamily="18" charset="0"/>
                              <a:ea typeface="Cambria Math" panose="02040503050406030204" pitchFamily="18" charset="0"/>
                            </a:rPr>
                          </m:ctrlPr>
                        </m:sSubPr>
                        <m:e>
                          <m:r>
                            <m:rPr>
                              <m:sty m:val="p"/>
                            </m:rPr>
                            <a:rPr lang="el-GR" b="0" i="1" smtClean="0">
                              <a:latin typeface="Cambria Math" panose="02040503050406030204" pitchFamily="18" charset="0"/>
                              <a:ea typeface="Cambria Math" panose="02040503050406030204" pitchFamily="18" charset="0"/>
                            </a:rPr>
                            <m:t>Δ</m:t>
                          </m:r>
                        </m:e>
                        <m:sub>
                          <m:r>
                            <a:rPr lang="de-DE" b="0" i="1" smtClean="0">
                              <a:latin typeface="Cambria Math" panose="02040503050406030204" pitchFamily="18" charset="0"/>
                              <a:ea typeface="Cambria Math" panose="02040503050406030204" pitchFamily="18" charset="0"/>
                            </a:rPr>
                            <m:t>𝑚</m:t>
                          </m:r>
                        </m:sub>
                      </m:sSub>
                    </m:oMath>
                  </m:oMathPara>
                </a14:m>
                <a:endParaRPr lang="en-GB" dirty="0"/>
              </a:p>
              <a:p>
                <a:pPr lvl="1"/>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Δ</m:t>
                        </m:r>
                      </m:e>
                      <m:sub>
                        <m:r>
                          <a:rPr lang="de-DE" i="1">
                            <a:latin typeface="Cambria Math" panose="02040503050406030204" pitchFamily="18" charset="0"/>
                            <a:ea typeface="Cambria Math" panose="02040503050406030204" pitchFamily="18" charset="0"/>
                          </a:rPr>
                          <m:t>𝑚</m:t>
                        </m:r>
                      </m:sub>
                    </m:sSub>
                  </m:oMath>
                </a14:m>
                <a:r>
                  <a:rPr lang="en-GB" dirty="0"/>
                  <a:t> is the functional gradient at iteration </a:t>
                </a:r>
                <a14:m>
                  <m:oMath xmlns:m="http://schemas.openxmlformats.org/officeDocument/2006/math">
                    <m:r>
                      <a:rPr lang="en-GB" i="1" dirty="0" smtClean="0">
                        <a:latin typeface="Cambria Math" panose="02040503050406030204" pitchFamily="18" charset="0"/>
                      </a:rPr>
                      <m:t>𝑚</m:t>
                    </m:r>
                  </m:oMath>
                </a14:m>
                <a:r>
                  <a:rPr lang="en-GB" dirty="0"/>
                  <a:t> and given by</a:t>
                </a:r>
              </a:p>
              <a:p>
                <a:pPr marL="258503" lvl="1" indent="0">
                  <a:buNone/>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ea typeface="Cambria Math" panose="02040503050406030204" pitchFamily="18" charset="0"/>
                            </a:rPr>
                          </m:ctrlPr>
                        </m:sSubPr>
                        <m:e>
                          <m:r>
                            <m:rPr>
                              <m:sty m:val="p"/>
                            </m:rPr>
                            <a:rPr lang="el-GR" i="1" smtClean="0">
                              <a:latin typeface="Cambria Math" panose="02040503050406030204" pitchFamily="18" charset="0"/>
                              <a:ea typeface="Cambria Math" panose="02040503050406030204" pitchFamily="18" charset="0"/>
                            </a:rPr>
                            <m:t>Δ</m:t>
                          </m:r>
                        </m:e>
                        <m:sub>
                          <m:r>
                            <a:rPr lang="de-DE" b="0" i="1" smtClean="0">
                              <a:latin typeface="Cambria Math" panose="02040503050406030204" pitchFamily="18" charset="0"/>
                              <a:ea typeface="Cambria Math" panose="02040503050406030204" pitchFamily="18" charset="0"/>
                            </a:rPr>
                            <m:t>𝑚</m:t>
                          </m:r>
                        </m:sub>
                      </m:sSub>
                      <m:r>
                        <a:rPr lang="de-DE" b="0" i="1" smtClean="0">
                          <a:latin typeface="Cambria Math" panose="02040503050406030204" pitchFamily="18" charset="0"/>
                          <a:ea typeface="Cambria Math" panose="02040503050406030204" pitchFamily="18" charset="0"/>
                        </a:rPr>
                        <m:t>=</m:t>
                      </m:r>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𝜂</m:t>
                          </m:r>
                        </m:e>
                        <m:sub>
                          <m:r>
                            <a:rPr lang="de-DE" b="0" i="1" smtClean="0">
                              <a:latin typeface="Cambria Math" panose="02040503050406030204" pitchFamily="18" charset="0"/>
                              <a:ea typeface="Cambria Math" panose="02040503050406030204" pitchFamily="18" charset="0"/>
                            </a:rPr>
                            <m:t>𝑚</m:t>
                          </m:r>
                        </m:sub>
                      </m:sSub>
                      <m:r>
                        <a:rPr lang="de-DE" b="0" i="1" smtClean="0">
                          <a:latin typeface="Cambria Math" panose="02040503050406030204" pitchFamily="18" charset="0"/>
                          <a:ea typeface="Cambria Math" panose="02040503050406030204" pitchFamily="18" charset="0"/>
                        </a:rPr>
                        <m:t>∙</m:t>
                      </m:r>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𝐸</m:t>
                          </m:r>
                        </m:e>
                        <m:sub>
                          <m:r>
                            <a:rPr lang="de-DE" b="0" i="1" smtClean="0">
                              <a:latin typeface="Cambria Math" panose="02040503050406030204" pitchFamily="18" charset="0"/>
                              <a:ea typeface="Cambria Math" panose="02040503050406030204" pitchFamily="18" charset="0"/>
                            </a:rPr>
                            <m:t>𝑥</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𝑦</m:t>
                          </m:r>
                        </m:sub>
                      </m:sSub>
                      <m:d>
                        <m:dPr>
                          <m:begChr m:val="["/>
                          <m:endChr m:val="]"/>
                          <m:ctrlPr>
                            <a:rPr lang="de-DE" b="0" i="1" smtClean="0">
                              <a:latin typeface="Cambria Math" panose="02040503050406030204" pitchFamily="18" charset="0"/>
                              <a:ea typeface="Cambria Math" panose="02040503050406030204" pitchFamily="18" charset="0"/>
                            </a:rPr>
                          </m:ctrlPr>
                        </m:dPr>
                        <m:e>
                          <m:f>
                            <m:fPr>
                              <m:ctrlPr>
                                <a:rPr lang="de-DE" b="0" i="1" smtClean="0">
                                  <a:latin typeface="Cambria Math" panose="02040503050406030204" pitchFamily="18" charset="0"/>
                                  <a:ea typeface="Cambria Math" panose="02040503050406030204" pitchFamily="18" charset="0"/>
                                </a:rPr>
                              </m:ctrlPr>
                            </m:fPr>
                            <m:num>
                              <m:r>
                                <a:rPr lang="de-DE" b="0" i="1" smtClean="0">
                                  <a:latin typeface="Cambria Math" panose="02040503050406030204" pitchFamily="18" charset="0"/>
                                  <a:ea typeface="Cambria Math" panose="02040503050406030204" pitchFamily="18" charset="0"/>
                                </a:rPr>
                                <m:t>𝜕</m:t>
                              </m:r>
                            </m:num>
                            <m:den>
                              <m:r>
                                <a:rPr lang="de-DE" b="0" i="1" smtClean="0">
                                  <a:latin typeface="Cambria Math" panose="02040503050406030204" pitchFamily="18" charset="0"/>
                                  <a:ea typeface="Cambria Math" panose="02040503050406030204" pitchFamily="18" charset="0"/>
                                </a:rPr>
                                <m:t>𝜕</m:t>
                              </m:r>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𝜓</m:t>
                                  </m:r>
                                </m:e>
                                <m:sub>
                                  <m:r>
                                    <a:rPr lang="de-DE" b="0" i="1" smtClean="0">
                                      <a:latin typeface="Cambria Math" panose="02040503050406030204" pitchFamily="18" charset="0"/>
                                      <a:ea typeface="Cambria Math" panose="02040503050406030204" pitchFamily="18" charset="0"/>
                                    </a:rPr>
                                    <m:t>𝑚</m:t>
                                  </m:r>
                                  <m:r>
                                    <a:rPr lang="de-DE" b="0" i="1" smtClean="0">
                                      <a:latin typeface="Cambria Math" panose="02040503050406030204" pitchFamily="18" charset="0"/>
                                      <a:ea typeface="Cambria Math" panose="02040503050406030204" pitchFamily="18" charset="0"/>
                                    </a:rPr>
                                    <m:t>−1</m:t>
                                  </m:r>
                                </m:sub>
                              </m:sSub>
                            </m:den>
                          </m:f>
                          <m:func>
                            <m:funcPr>
                              <m:ctrlPr>
                                <a:rPr lang="de-DE" b="0" i="1" smtClean="0">
                                  <a:latin typeface="Cambria Math" panose="02040503050406030204" pitchFamily="18" charset="0"/>
                                  <a:ea typeface="Cambria Math" panose="02040503050406030204" pitchFamily="18" charset="0"/>
                                </a:rPr>
                              </m:ctrlPr>
                            </m:funcPr>
                            <m:fName>
                              <m:r>
                                <m:rPr>
                                  <m:sty m:val="p"/>
                                </m:rPr>
                                <a:rPr lang="de-DE" b="0" i="0" smtClean="0">
                                  <a:latin typeface="Cambria Math" panose="02040503050406030204" pitchFamily="18" charset="0"/>
                                  <a:ea typeface="Cambria Math" panose="02040503050406030204" pitchFamily="18" charset="0"/>
                                </a:rPr>
                                <m:t>log</m:t>
                              </m:r>
                            </m:fName>
                            <m:e>
                              <m:r>
                                <a:rPr lang="de-DE" b="0" i="1" smtClean="0">
                                  <a:latin typeface="Cambria Math" panose="02040503050406030204" pitchFamily="18" charset="0"/>
                                  <a:ea typeface="Cambria Math" panose="02040503050406030204" pitchFamily="18" charset="0"/>
                                </a:rPr>
                                <m:t>𝑃</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𝑦</m:t>
                                  </m:r>
                                  <m:r>
                                    <a:rPr lang="de-DE" b="0" i="1" smtClean="0">
                                      <a:latin typeface="Cambria Math" panose="02040503050406030204" pitchFamily="18" charset="0"/>
                                      <a:ea typeface="Cambria Math" panose="02040503050406030204" pitchFamily="18" charset="0"/>
                                    </a:rPr>
                                    <m:t>|</m:t>
                                  </m:r>
                                  <m:r>
                                    <a:rPr lang="de-DE" b="1" i="1" smtClean="0">
                                      <a:latin typeface="Cambria Math" panose="02040503050406030204" pitchFamily="18" charset="0"/>
                                      <a:ea typeface="Cambria Math" panose="02040503050406030204" pitchFamily="18" charset="0"/>
                                    </a:rPr>
                                    <m:t>𝒙</m:t>
                                  </m:r>
                                  <m:r>
                                    <a:rPr lang="de-DE" b="0" i="1" smtClean="0">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𝜓</m:t>
                                      </m:r>
                                    </m:e>
                                    <m:sub>
                                      <m:r>
                                        <a:rPr lang="de-DE" i="1">
                                          <a:latin typeface="Cambria Math" panose="02040503050406030204" pitchFamily="18" charset="0"/>
                                          <a:ea typeface="Cambria Math" panose="02040503050406030204" pitchFamily="18" charset="0"/>
                                        </a:rPr>
                                        <m:t>𝑚</m:t>
                                      </m:r>
                                      <m:r>
                                        <a:rPr lang="de-DE" i="1">
                                          <a:latin typeface="Cambria Math" panose="02040503050406030204" pitchFamily="18" charset="0"/>
                                          <a:ea typeface="Cambria Math" panose="02040503050406030204" pitchFamily="18" charset="0"/>
                                        </a:rPr>
                                        <m:t>−1</m:t>
                                      </m:r>
                                    </m:sub>
                                  </m:sSub>
                                </m:e>
                              </m:d>
                            </m:e>
                          </m:func>
                        </m:e>
                      </m:d>
                    </m:oMath>
                  </m:oMathPara>
                </a14:m>
                <a:endParaRPr lang="en-GB" dirty="0"/>
              </a:p>
              <a:p>
                <a:pPr lvl="2"/>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𝜂</m:t>
                        </m:r>
                      </m:e>
                      <m:sub>
                        <m:r>
                          <a:rPr lang="de-DE" i="1">
                            <a:latin typeface="Cambria Math" panose="02040503050406030204" pitchFamily="18" charset="0"/>
                            <a:ea typeface="Cambria Math" panose="02040503050406030204" pitchFamily="18" charset="0"/>
                          </a:rPr>
                          <m:t>𝑚</m:t>
                        </m:r>
                      </m:sub>
                    </m:sSub>
                  </m:oMath>
                </a14:m>
                <a:r>
                  <a:rPr lang="en-GB" dirty="0"/>
                  <a:t> learning rate</a:t>
                </a:r>
              </a:p>
              <a:p>
                <a:pPr lvl="2"/>
                <a:r>
                  <a:rPr lang="en-GB" dirty="0"/>
                  <a:t>Basically, each </a:t>
                </a:r>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Δ</m:t>
                        </m:r>
                      </m:e>
                      <m:sub>
                        <m:r>
                          <a:rPr lang="de-DE" i="1">
                            <a:latin typeface="Cambria Math" panose="02040503050406030204" pitchFamily="18" charset="0"/>
                            <a:ea typeface="Cambria Math" panose="02040503050406030204" pitchFamily="18" charset="0"/>
                          </a:rPr>
                          <m:t>𝑚</m:t>
                        </m:r>
                      </m:sub>
                    </m:sSub>
                  </m:oMath>
                </a14:m>
                <a:r>
                  <a:rPr lang="en-GB" dirty="0"/>
                  <a:t> is a step in the direction of the gradient of the log likelihood function and </a:t>
                </a:r>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𝜂</m:t>
                        </m:r>
                      </m:e>
                      <m:sub>
                        <m:r>
                          <a:rPr lang="de-DE" i="1">
                            <a:latin typeface="Cambria Math" panose="02040503050406030204" pitchFamily="18" charset="0"/>
                            <a:ea typeface="Cambria Math" panose="02040503050406030204" pitchFamily="18" charset="0"/>
                          </a:rPr>
                          <m:t>𝑚</m:t>
                        </m:r>
                      </m:sub>
                    </m:sSub>
                  </m:oMath>
                </a14:m>
                <a:r>
                  <a:rPr lang="en-GB" dirty="0"/>
                  <a:t> is the parameter that controls the step size</a:t>
                </a:r>
              </a:p>
              <a:p>
                <a:endParaRPr lang="en-GB" dirty="0"/>
              </a:p>
            </p:txBody>
          </p:sp>
        </mc:Choice>
        <mc:Fallback xmlns="">
          <p:sp>
            <p:nvSpPr>
              <p:cNvPr id="3" name="Content Placeholder 2">
                <a:extLst>
                  <a:ext uri="{FF2B5EF4-FFF2-40B4-BE49-F238E27FC236}">
                    <a16:creationId xmlns:a16="http://schemas.microsoft.com/office/drawing/2014/main" id="{6A61496D-CC54-614C-838B-623B11BE3E60}"/>
                  </a:ext>
                </a:extLst>
              </p:cNvPr>
              <p:cNvSpPr>
                <a:spLocks noGrp="1" noRot="1" noChangeAspect="1" noMove="1" noResize="1" noEditPoints="1" noAdjustHandles="1" noChangeArrowheads="1" noChangeShapeType="1" noTextEdit="1"/>
              </p:cNvSpPr>
              <p:nvPr>
                <p:ph idx="1"/>
              </p:nvPr>
            </p:nvSpPr>
            <p:spPr>
              <a:blipFill>
                <a:blip r:embed="rId2"/>
                <a:stretch>
                  <a:fillRect l="-1436" t="-4179"/>
                </a:stretch>
              </a:blipFill>
            </p:spPr>
            <p:txBody>
              <a:bodyPr/>
              <a:lstStyle/>
              <a:p>
                <a:r>
                  <a:rPr lang="en-GB">
                    <a:noFill/>
                  </a:rPr>
                  <a:t> </a:t>
                </a:r>
              </a:p>
            </p:txBody>
          </p:sp>
        </mc:Fallback>
      </mc:AlternateContent>
      <p:sp>
        <p:nvSpPr>
          <p:cNvPr id="6" name="Date Placeholder 5">
            <a:extLst>
              <a:ext uri="{FF2B5EF4-FFF2-40B4-BE49-F238E27FC236}">
                <a16:creationId xmlns:a16="http://schemas.microsoft.com/office/drawing/2014/main" id="{B93597B6-B3EB-1B45-A672-2C4B9A24964E}"/>
              </a:ext>
            </a:extLst>
          </p:cNvPr>
          <p:cNvSpPr>
            <a:spLocks noGrp="1"/>
          </p:cNvSpPr>
          <p:nvPr>
            <p:ph type="dt" sz="half" idx="2"/>
          </p:nvPr>
        </p:nvSpPr>
        <p:spPr/>
        <p:txBody>
          <a:bodyPr/>
          <a:lstStyle/>
          <a:p>
            <a:r>
              <a:rPr lang="en-GB"/>
              <a:t>Lifted Learning</a:t>
            </a:r>
            <a:endParaRPr lang="en-US" dirty="0"/>
          </a:p>
        </p:txBody>
      </p:sp>
      <p:sp>
        <p:nvSpPr>
          <p:cNvPr id="7" name="Footer Placeholder 6">
            <a:extLst>
              <a:ext uri="{FF2B5EF4-FFF2-40B4-BE49-F238E27FC236}">
                <a16:creationId xmlns:a16="http://schemas.microsoft.com/office/drawing/2014/main" id="{507C17FF-5214-0347-BBA7-E59F61667506}"/>
              </a:ext>
            </a:extLst>
          </p:cNvPr>
          <p:cNvSpPr>
            <a:spLocks noGrp="1"/>
          </p:cNvSpPr>
          <p:nvPr>
            <p:ph type="ftr" sz="quarter" idx="3"/>
          </p:nvPr>
        </p:nvSpPr>
        <p:spPr/>
        <p:txBody>
          <a:bodyPr/>
          <a:lstStyle/>
          <a:p>
            <a:r>
              <a:rPr lang="en-GB"/>
              <a:t>T. Braun - StaRAI</a:t>
            </a:r>
          </a:p>
        </p:txBody>
      </p:sp>
      <p:sp>
        <p:nvSpPr>
          <p:cNvPr id="4" name="Slide Number Placeholder 3">
            <a:extLst>
              <a:ext uri="{FF2B5EF4-FFF2-40B4-BE49-F238E27FC236}">
                <a16:creationId xmlns:a16="http://schemas.microsoft.com/office/drawing/2014/main" id="{4311473E-853D-4B48-82B1-2752EC99BEA3}"/>
              </a:ext>
            </a:extLst>
          </p:cNvPr>
          <p:cNvSpPr>
            <a:spLocks noGrp="1"/>
          </p:cNvSpPr>
          <p:nvPr>
            <p:ph type="sldNum" sz="quarter" idx="4"/>
          </p:nvPr>
        </p:nvSpPr>
        <p:spPr/>
        <p:txBody>
          <a:bodyPr/>
          <a:lstStyle/>
          <a:p>
            <a:fld id="{67C9959E-8E6B-B04C-9955-EA096F41CA7A}" type="slidenum">
              <a:rPr lang="en-GB" smtClean="0"/>
              <a:t>66</a:t>
            </a:fld>
            <a:endParaRPr lang="en-GB"/>
          </a:p>
        </p:txBody>
      </p:sp>
      <p:sp>
        <p:nvSpPr>
          <p:cNvPr id="5" name="TextBox 4">
            <a:extLst>
              <a:ext uri="{FF2B5EF4-FFF2-40B4-BE49-F238E27FC236}">
                <a16:creationId xmlns:a16="http://schemas.microsoft.com/office/drawing/2014/main" id="{FF009AEB-FFDE-F041-BB1A-F4126EB090E6}"/>
              </a:ext>
            </a:extLst>
          </p:cNvPr>
          <p:cNvSpPr txBox="1"/>
          <p:nvPr/>
        </p:nvSpPr>
        <p:spPr>
          <a:xfrm>
            <a:off x="3450772" y="6321366"/>
            <a:ext cx="6049736" cy="400110"/>
          </a:xfrm>
          <a:prstGeom prst="rect">
            <a:avLst/>
          </a:prstGeom>
          <a:noFill/>
        </p:spPr>
        <p:txBody>
          <a:bodyPr wrap="square" rtlCol="0">
            <a:spAutoFit/>
          </a:bodyPr>
          <a:lstStyle/>
          <a:p>
            <a:r>
              <a:rPr lang="en-GB" sz="1000" dirty="0">
                <a:solidFill>
                  <a:schemeClr val="tx1">
                    <a:lumMod val="60000"/>
                    <a:lumOff val="40000"/>
                  </a:schemeClr>
                </a:solidFill>
              </a:rPr>
              <a:t>Thomas G. </a:t>
            </a:r>
            <a:r>
              <a:rPr lang="en-GB" sz="1000" dirty="0" err="1">
                <a:solidFill>
                  <a:schemeClr val="tx1">
                    <a:lumMod val="60000"/>
                    <a:lumOff val="40000"/>
                  </a:schemeClr>
                </a:solidFill>
              </a:rPr>
              <a:t>Dietterich</a:t>
            </a:r>
            <a:r>
              <a:rPr lang="en-GB" sz="1000" dirty="0">
                <a:solidFill>
                  <a:schemeClr val="tx1">
                    <a:lumMod val="60000"/>
                    <a:lumOff val="40000"/>
                  </a:schemeClr>
                </a:solidFill>
              </a:rPr>
              <a:t>, </a:t>
            </a:r>
            <a:r>
              <a:rPr lang="en-GB" sz="1000" dirty="0" err="1">
                <a:solidFill>
                  <a:schemeClr val="tx1">
                    <a:lumMod val="60000"/>
                    <a:lumOff val="40000"/>
                  </a:schemeClr>
                </a:solidFill>
              </a:rPr>
              <a:t>Guohua</a:t>
            </a:r>
            <a:r>
              <a:rPr lang="en-GB" sz="1000" dirty="0">
                <a:solidFill>
                  <a:schemeClr val="tx1">
                    <a:lumMod val="60000"/>
                    <a:lumOff val="40000"/>
                  </a:schemeClr>
                </a:solidFill>
              </a:rPr>
              <a:t> Hao, and Adam </a:t>
            </a:r>
            <a:r>
              <a:rPr lang="en-GB" sz="1000" dirty="0" err="1">
                <a:solidFill>
                  <a:schemeClr val="tx1">
                    <a:lumMod val="60000"/>
                    <a:lumOff val="40000"/>
                  </a:schemeClr>
                </a:solidFill>
              </a:rPr>
              <a:t>Ashenfelter</a:t>
            </a:r>
            <a:r>
              <a:rPr lang="en-GB" sz="1000" dirty="0">
                <a:solidFill>
                  <a:schemeClr val="tx1">
                    <a:lumMod val="60000"/>
                    <a:lumOff val="40000"/>
                  </a:schemeClr>
                </a:solidFill>
              </a:rPr>
              <a:t>: Gradient Tree Boosting for Training Conditional Random Fields. In Journal of Machine Learning Research, 2008.</a:t>
            </a:r>
          </a:p>
        </p:txBody>
      </p:sp>
    </p:spTree>
    <p:extLst>
      <p:ext uri="{BB962C8B-B14F-4D97-AF65-F5344CB8AC3E}">
        <p14:creationId xmlns:p14="http://schemas.microsoft.com/office/powerpoint/2010/main" val="335662247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B1627-D1A8-1746-BE39-57B41A524C79}"/>
              </a:ext>
            </a:extLst>
          </p:cNvPr>
          <p:cNvSpPr>
            <a:spLocks noGrp="1"/>
          </p:cNvSpPr>
          <p:nvPr>
            <p:ph type="title"/>
          </p:nvPr>
        </p:nvSpPr>
        <p:spPr/>
        <p:txBody>
          <a:bodyPr>
            <a:normAutofit/>
          </a:bodyPr>
          <a:lstStyle/>
          <a:p>
            <a:r>
              <a:rPr lang="en-GB" dirty="0"/>
              <a:t>Functional Gradient Tree Boosting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D1F87CE-70DB-044E-A72D-A656BF2A9ED1}"/>
                  </a:ext>
                </a:extLst>
              </p:cNvPr>
              <p:cNvSpPr>
                <a:spLocks noGrp="1"/>
              </p:cNvSpPr>
              <p:nvPr>
                <p:ph idx="1"/>
              </p:nvPr>
            </p:nvSpPr>
            <p:spPr/>
            <p:txBody>
              <a:bodyPr>
                <a:noAutofit/>
              </a:bodyPr>
              <a:lstStyle/>
              <a:p>
                <a:r>
                  <a:rPr lang="en-GB" dirty="0"/>
                  <a:t>Since full joint unknown, treat data as surrogate</a:t>
                </a:r>
              </a:p>
              <a:p>
                <a:pPr lvl="1"/>
                <a:r>
                  <a:rPr lang="en-GB" dirty="0"/>
                  <a:t>Instead of computing functional gradient over a potential function, functional gradients are computed for each training sample </a:t>
                </a:r>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𝑦</m:t>
                        </m:r>
                      </m:e>
                      <m:sub>
                        <m:r>
                          <a:rPr lang="de-DE" i="1">
                            <a:latin typeface="Cambria Math" panose="02040503050406030204" pitchFamily="18" charset="0"/>
                            <a:ea typeface="Cambria Math" panose="02040503050406030204" pitchFamily="18" charset="0"/>
                          </a:rPr>
                          <m:t>𝑖</m:t>
                        </m:r>
                      </m:sub>
                    </m:sSub>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b="1" i="1">
                            <a:latin typeface="Cambria Math" panose="02040503050406030204" pitchFamily="18" charset="0"/>
                            <a:ea typeface="Cambria Math" panose="02040503050406030204" pitchFamily="18" charset="0"/>
                          </a:rPr>
                          <m:t>𝒙</m:t>
                        </m:r>
                      </m:e>
                      <m:sub>
                        <m:r>
                          <a:rPr lang="de-DE" i="1">
                            <a:latin typeface="Cambria Math" panose="02040503050406030204" pitchFamily="18" charset="0"/>
                            <a:ea typeface="Cambria Math" panose="02040503050406030204" pitchFamily="18" charset="0"/>
                          </a:rPr>
                          <m:t>𝑖</m:t>
                        </m:r>
                      </m:sub>
                    </m:sSub>
                  </m:oMath>
                </a14:m>
                <a:r>
                  <a:rPr lang="en-GB" dirty="0"/>
                  <a:t> (conditioned on potential from previous iteration)</a:t>
                </a:r>
              </a:p>
              <a:p>
                <a:pPr marL="7938" lvl="1" indent="0">
                  <a:buNone/>
                </a:pPr>
                <a14:m>
                  <m:oMathPara xmlns:m="http://schemas.openxmlformats.org/officeDocument/2006/math">
                    <m:oMathParaPr>
                      <m:jc m:val="centerGroup"/>
                    </m:oMathParaPr>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Δ</m:t>
                          </m:r>
                        </m:e>
                        <m:sub>
                          <m:r>
                            <a:rPr lang="de-DE" i="1">
                              <a:latin typeface="Cambria Math" panose="02040503050406030204" pitchFamily="18" charset="0"/>
                              <a:ea typeface="Cambria Math" panose="02040503050406030204" pitchFamily="18" charset="0"/>
                            </a:rPr>
                            <m:t>𝑚</m:t>
                          </m:r>
                        </m:sub>
                      </m:sSub>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𝑦</m:t>
                              </m:r>
                            </m:e>
                            <m:sub>
                              <m:r>
                                <a:rPr lang="de-DE" i="1">
                                  <a:latin typeface="Cambria Math" panose="02040503050406030204" pitchFamily="18" charset="0"/>
                                  <a:ea typeface="Cambria Math" panose="02040503050406030204" pitchFamily="18" charset="0"/>
                                </a:rPr>
                                <m:t>𝑖</m:t>
                              </m:r>
                            </m:sub>
                          </m:sSub>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b="1" i="1">
                                  <a:latin typeface="Cambria Math" panose="02040503050406030204" pitchFamily="18" charset="0"/>
                                  <a:ea typeface="Cambria Math" panose="02040503050406030204" pitchFamily="18" charset="0"/>
                                </a:rPr>
                                <m:t>𝒙</m:t>
                              </m:r>
                            </m:e>
                            <m:sub>
                              <m:r>
                                <a:rPr lang="de-DE" i="1">
                                  <a:latin typeface="Cambria Math" panose="02040503050406030204" pitchFamily="18" charset="0"/>
                                  <a:ea typeface="Cambria Math" panose="02040503050406030204" pitchFamily="18" charset="0"/>
                                </a:rPr>
                                <m:t>𝑖</m:t>
                              </m:r>
                            </m:sub>
                          </m:sSub>
                        </m:e>
                      </m:d>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m:rPr>
                              <m:sty m:val="p"/>
                            </m:rPr>
                            <a:rPr lang="de-DE">
                              <a:latin typeface="Cambria Math" panose="02040503050406030204" pitchFamily="18" charset="0"/>
                              <a:ea typeface="Cambria Math" panose="02040503050406030204" pitchFamily="18" charset="0"/>
                            </a:rPr>
                            <m:t>∇</m:t>
                          </m:r>
                        </m:e>
                        <m:sub>
                          <m:r>
                            <a:rPr lang="de-DE" i="1">
                              <a:latin typeface="Cambria Math" panose="02040503050406030204" pitchFamily="18" charset="0"/>
                              <a:ea typeface="Cambria Math" panose="02040503050406030204" pitchFamily="18" charset="0"/>
                            </a:rPr>
                            <m:t>𝜓</m:t>
                          </m:r>
                        </m:sub>
                      </m:sSub>
                      <m:nary>
                        <m:naryPr>
                          <m:chr m:val="∑"/>
                          <m:supHide m:val="on"/>
                          <m:ctrlPr>
                            <a:rPr lang="de-DE" i="1">
                              <a:latin typeface="Cambria Math" panose="02040503050406030204" pitchFamily="18" charset="0"/>
                              <a:ea typeface="Cambria Math" panose="02040503050406030204" pitchFamily="18" charset="0"/>
                            </a:rPr>
                          </m:ctrlPr>
                        </m:naryPr>
                        <m:sub>
                          <m:r>
                            <m:rPr>
                              <m:brk m:alnAt="7"/>
                            </m:rPr>
                            <a:rPr lang="de-DE" i="1">
                              <a:latin typeface="Cambria Math" panose="02040503050406030204" pitchFamily="18" charset="0"/>
                              <a:ea typeface="Cambria Math" panose="02040503050406030204" pitchFamily="18" charset="0"/>
                            </a:rPr>
                            <m:t>𝑖</m:t>
                          </m:r>
                        </m:sub>
                        <m:sup/>
                        <m:e>
                          <m:func>
                            <m:funcPr>
                              <m:ctrlPr>
                                <a:rPr lang="de-DE" i="1">
                                  <a:latin typeface="Cambria Math" panose="02040503050406030204" pitchFamily="18" charset="0"/>
                                  <a:ea typeface="Cambria Math" panose="02040503050406030204" pitchFamily="18" charset="0"/>
                                </a:rPr>
                              </m:ctrlPr>
                            </m:funcPr>
                            <m:fName>
                              <m:r>
                                <m:rPr>
                                  <m:sty m:val="p"/>
                                </m:rPr>
                                <a:rPr lang="de-DE">
                                  <a:latin typeface="Cambria Math" panose="02040503050406030204" pitchFamily="18" charset="0"/>
                                  <a:ea typeface="Cambria Math" panose="02040503050406030204" pitchFamily="18" charset="0"/>
                                </a:rPr>
                                <m:t>log</m:t>
                              </m:r>
                            </m:fName>
                            <m:e>
                              <m:r>
                                <a:rPr lang="de-DE" i="1">
                                  <a:latin typeface="Cambria Math" panose="02040503050406030204" pitchFamily="18" charset="0"/>
                                  <a:ea typeface="Cambria Math" panose="02040503050406030204" pitchFamily="18" charset="0"/>
                                </a:rPr>
                                <m:t>𝑃</m:t>
                              </m:r>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𝑦</m:t>
                                      </m:r>
                                    </m:e>
                                    <m:sub>
                                      <m:r>
                                        <a:rPr lang="de-DE" i="1">
                                          <a:latin typeface="Cambria Math" panose="02040503050406030204" pitchFamily="18" charset="0"/>
                                          <a:ea typeface="Cambria Math" panose="02040503050406030204" pitchFamily="18" charset="0"/>
                                        </a:rPr>
                                        <m:t>𝑖</m:t>
                                      </m:r>
                                    </m:sub>
                                  </m:sSub>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b="1" i="1">
                                          <a:latin typeface="Cambria Math" panose="02040503050406030204" pitchFamily="18" charset="0"/>
                                          <a:ea typeface="Cambria Math" panose="02040503050406030204" pitchFamily="18" charset="0"/>
                                        </a:rPr>
                                        <m:t>𝒙</m:t>
                                      </m:r>
                                    </m:e>
                                    <m:sub>
                                      <m:r>
                                        <a:rPr lang="de-DE" i="1">
                                          <a:latin typeface="Cambria Math" panose="02040503050406030204" pitchFamily="18" charset="0"/>
                                          <a:ea typeface="Cambria Math" panose="02040503050406030204" pitchFamily="18" charset="0"/>
                                        </a:rPr>
                                        <m:t>𝑖</m:t>
                                      </m:r>
                                    </m:sub>
                                  </m:sSub>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𝜓</m:t>
                                  </m:r>
                                </m:e>
                              </m:d>
                            </m:e>
                          </m:func>
                          <m:sSub>
                            <m:sSubPr>
                              <m:ctrlPr>
                                <a:rPr lang="de-DE" i="1">
                                  <a:latin typeface="Cambria Math" panose="02040503050406030204" pitchFamily="18" charset="0"/>
                                  <a:ea typeface="Cambria Math" panose="02040503050406030204" pitchFamily="18" charset="0"/>
                                </a:rPr>
                              </m:ctrlPr>
                            </m:sSubPr>
                            <m:e>
                              <m:d>
                                <m:dPr>
                                  <m:begChr m:val=""/>
                                  <m:endChr m:val="|"/>
                                  <m:ctrlPr>
                                    <a:rPr lang="de-DE" i="1">
                                      <a:latin typeface="Cambria Math" panose="02040503050406030204" pitchFamily="18" charset="0"/>
                                      <a:ea typeface="Cambria Math" panose="02040503050406030204" pitchFamily="18" charset="0"/>
                                    </a:rPr>
                                  </m:ctrlPr>
                                </m:dPr>
                                <m:e>
                                  <m:r>
                                    <a:rPr lang="en-GB">
                                      <a:latin typeface="Cambria Math" panose="02040503050406030204" pitchFamily="18" charset="0"/>
                                    </a:rPr>
                                    <m:t>​</m:t>
                                  </m:r>
                                </m:e>
                              </m:d>
                            </m:e>
                            <m:sub>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𝜓</m:t>
                                  </m:r>
                                </m:e>
                                <m:sub>
                                  <m:r>
                                    <a:rPr lang="de-DE" i="1">
                                      <a:latin typeface="Cambria Math" panose="02040503050406030204" pitchFamily="18" charset="0"/>
                                      <a:ea typeface="Cambria Math" panose="02040503050406030204" pitchFamily="18" charset="0"/>
                                    </a:rPr>
                                    <m:t>𝑚</m:t>
                                  </m:r>
                                  <m:r>
                                    <a:rPr lang="de-DE" i="1">
                                      <a:latin typeface="Cambria Math" panose="02040503050406030204" pitchFamily="18" charset="0"/>
                                      <a:ea typeface="Cambria Math" panose="02040503050406030204" pitchFamily="18" charset="0"/>
                                    </a:rPr>
                                    <m:t>−1</m:t>
                                  </m:r>
                                </m:sub>
                              </m:sSub>
                            </m:sub>
                          </m:sSub>
                        </m:e>
                      </m:nary>
                    </m:oMath>
                  </m:oMathPara>
                </a14:m>
                <a:endParaRPr lang="en-GB" dirty="0"/>
              </a:p>
              <a:p>
                <a:r>
                  <a:rPr lang="en-GB" dirty="0"/>
                  <a:t>Set of </a:t>
                </a:r>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Δ</m:t>
                        </m:r>
                      </m:e>
                      <m:sub>
                        <m:r>
                          <a:rPr lang="de-DE" i="1">
                            <a:latin typeface="Cambria Math" panose="02040503050406030204" pitchFamily="18" charset="0"/>
                            <a:ea typeface="Cambria Math" panose="02040503050406030204" pitchFamily="18" charset="0"/>
                          </a:rPr>
                          <m:t>𝑚</m:t>
                        </m:r>
                      </m:sub>
                    </m:sSub>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𝑦</m:t>
                            </m:r>
                          </m:e>
                          <m:sub>
                            <m:r>
                              <a:rPr lang="de-DE" i="1">
                                <a:latin typeface="Cambria Math" panose="02040503050406030204" pitchFamily="18" charset="0"/>
                                <a:ea typeface="Cambria Math" panose="02040503050406030204" pitchFamily="18" charset="0"/>
                              </a:rPr>
                              <m:t>𝑖</m:t>
                            </m:r>
                          </m:sub>
                        </m:sSub>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b="1" i="1">
                                <a:latin typeface="Cambria Math" panose="02040503050406030204" pitchFamily="18" charset="0"/>
                                <a:ea typeface="Cambria Math" panose="02040503050406030204" pitchFamily="18" charset="0"/>
                              </a:rPr>
                              <m:t>𝒙</m:t>
                            </m:r>
                          </m:e>
                          <m:sub>
                            <m:r>
                              <a:rPr lang="de-DE" i="1">
                                <a:latin typeface="Cambria Math" panose="02040503050406030204" pitchFamily="18" charset="0"/>
                                <a:ea typeface="Cambria Math" panose="02040503050406030204" pitchFamily="18" charset="0"/>
                              </a:rPr>
                              <m:t>𝑖</m:t>
                            </m:r>
                          </m:sub>
                        </m:sSub>
                      </m:e>
                    </m:d>
                  </m:oMath>
                </a14:m>
                <a:r>
                  <a:rPr lang="en-GB" dirty="0"/>
                  <a:t> over all </a:t>
                </a:r>
                <a14:m>
                  <m:oMath xmlns:m="http://schemas.openxmlformats.org/officeDocument/2006/math">
                    <m:r>
                      <a:rPr lang="en-GB" i="1" dirty="0" smtClean="0">
                        <a:latin typeface="Cambria Math" panose="02040503050406030204" pitchFamily="18" charset="0"/>
                      </a:rPr>
                      <m:t>𝑖</m:t>
                    </m:r>
                  </m:oMath>
                </a14:m>
                <a:r>
                  <a:rPr lang="en-GB" dirty="0"/>
                  <a:t> form set of training examples</a:t>
                </a:r>
                <a:endParaRPr lang="de-DE" dirty="0"/>
              </a:p>
              <a:p>
                <a:pPr marL="444500" indent="-444500">
                  <a:buFont typeface="Zapf Dingbats"/>
                  <a:buChar char="➝"/>
                </a:pPr>
                <a:r>
                  <a:rPr lang="en-GB" dirty="0"/>
                  <a:t>Train a function</a:t>
                </a:r>
                <a:r>
                  <a:rPr lang="de-DE" dirty="0"/>
                  <a:t> </a:t>
                </a:r>
                <a14:m>
                  <m:oMath xmlns:m="http://schemas.openxmlformats.org/officeDocument/2006/math">
                    <m:sSub>
                      <m:sSubPr>
                        <m:ctrlPr>
                          <a:rPr lang="de-DE" i="1" dirty="0">
                            <a:latin typeface="Cambria Math" panose="02040503050406030204" pitchFamily="18" charset="0"/>
                          </a:rPr>
                        </m:ctrlPr>
                      </m:sSubPr>
                      <m:e>
                        <m:r>
                          <a:rPr lang="en-GB" i="1" dirty="0">
                            <a:latin typeface="Cambria Math" panose="02040503050406030204" pitchFamily="18" charset="0"/>
                          </a:rPr>
                          <m:t>h</m:t>
                        </m:r>
                      </m:e>
                      <m:sub>
                        <m:r>
                          <a:rPr lang="de-DE" i="1" dirty="0">
                            <a:latin typeface="Cambria Math" panose="02040503050406030204" pitchFamily="18" charset="0"/>
                          </a:rPr>
                          <m:t>𝑚</m:t>
                        </m:r>
                      </m:sub>
                    </m:sSub>
                  </m:oMath>
                </a14:m>
                <a:r>
                  <a:rPr lang="en-GB" dirty="0"/>
                  <a:t> that approximates </a:t>
                </a:r>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Δ</m:t>
                        </m:r>
                      </m:e>
                      <m:sub>
                        <m:r>
                          <a:rPr lang="de-DE" i="1">
                            <a:latin typeface="Cambria Math" panose="02040503050406030204" pitchFamily="18" charset="0"/>
                            <a:ea typeface="Cambria Math" panose="02040503050406030204" pitchFamily="18" charset="0"/>
                          </a:rPr>
                          <m:t>𝑚</m:t>
                        </m:r>
                      </m:sub>
                    </m:sSub>
                  </m:oMath>
                </a14:m>
                <a:endParaRPr lang="de-DE" dirty="0">
                  <a:ea typeface="Cambria Math" panose="02040503050406030204" pitchFamily="18" charset="0"/>
                </a:endParaRPr>
              </a:p>
              <a:p>
                <a:pPr marL="444500" indent="-444500">
                  <a:buFont typeface="Zapf Dingbats"/>
                  <a:buChar char="➝"/>
                </a:pPr>
                <a:r>
                  <a:rPr lang="en-GB" dirty="0"/>
                  <a:t>Build/fit a regression tree </a:t>
                </a:r>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h</m:t>
                        </m:r>
                      </m:e>
                      <m:sub>
                        <m:r>
                          <a:rPr lang="de-DE" b="0" i="1" dirty="0" smtClean="0">
                            <a:latin typeface="Cambria Math" panose="02040503050406030204" pitchFamily="18" charset="0"/>
                          </a:rPr>
                          <m:t>𝑚</m:t>
                        </m:r>
                      </m:sub>
                    </m:sSub>
                  </m:oMath>
                </a14:m>
                <a:r>
                  <a:rPr lang="en-GB" dirty="0"/>
                  <a:t> to minimise </a:t>
                </a:r>
                <a14:m>
                  <m:oMath xmlns:m="http://schemas.openxmlformats.org/officeDocument/2006/math">
                    <m:nary>
                      <m:naryPr>
                        <m:chr m:val="∑"/>
                        <m:supHide m:val="on"/>
                        <m:ctrlPr>
                          <a:rPr lang="en-GB" i="1" smtClean="0">
                            <a:latin typeface="Cambria Math" panose="02040503050406030204" pitchFamily="18" charset="0"/>
                          </a:rPr>
                        </m:ctrlPr>
                      </m:naryPr>
                      <m:sub>
                        <m:r>
                          <m:rPr>
                            <m:brk m:alnAt="7"/>
                          </m:rPr>
                          <a:rPr lang="de-DE" b="0" i="1" smtClean="0">
                            <a:latin typeface="Cambria Math" panose="02040503050406030204" pitchFamily="18" charset="0"/>
                          </a:rPr>
                          <m:t>𝑖</m:t>
                        </m:r>
                      </m:sub>
                      <m:sup/>
                      <m:e>
                        <m:sSup>
                          <m:sSupPr>
                            <m:ctrlPr>
                              <a:rPr lang="de-DE" b="0" i="1" smtClean="0">
                                <a:latin typeface="Cambria Math" panose="02040503050406030204" pitchFamily="18" charset="0"/>
                                <a:ea typeface="Cambria Math" panose="02040503050406030204" pitchFamily="18" charset="0"/>
                              </a:rPr>
                            </m:ctrlPr>
                          </m:sSupPr>
                          <m:e>
                            <m:d>
                              <m:dPr>
                                <m:ctrlPr>
                                  <a:rPr lang="de-DE" b="0" i="1" smtClean="0">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h</m:t>
                                    </m:r>
                                  </m:e>
                                  <m:sub>
                                    <m:r>
                                      <a:rPr lang="de-DE" b="0" i="1" smtClean="0">
                                        <a:latin typeface="Cambria Math" panose="02040503050406030204" pitchFamily="18" charset="0"/>
                                      </a:rPr>
                                      <m:t>𝑚</m:t>
                                    </m:r>
                                  </m:sub>
                                </m:sSub>
                                <m:d>
                                  <m:dPr>
                                    <m:ctrlPr>
                                      <a:rPr lang="de-DE" b="0" i="1" smtClean="0">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𝑦</m:t>
                                        </m:r>
                                      </m:e>
                                      <m:sub>
                                        <m:r>
                                          <a:rPr lang="de-DE" b="0" i="1" smtClean="0">
                                            <a:latin typeface="Cambria Math" panose="02040503050406030204" pitchFamily="18" charset="0"/>
                                          </a:rPr>
                                          <m:t>𝑖</m:t>
                                        </m:r>
                                      </m:sub>
                                    </m:sSub>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1" i="1" smtClean="0">
                                            <a:latin typeface="Cambria Math" panose="02040503050406030204" pitchFamily="18" charset="0"/>
                                          </a:rPr>
                                          <m:t>𝒙</m:t>
                                        </m:r>
                                      </m:e>
                                      <m:sub>
                                        <m:r>
                                          <a:rPr lang="de-DE" b="0" i="1" smtClean="0">
                                            <a:latin typeface="Cambria Math" panose="02040503050406030204" pitchFamily="18" charset="0"/>
                                          </a:rPr>
                                          <m:t>𝑖</m:t>
                                        </m:r>
                                      </m:sub>
                                    </m:sSub>
                                  </m:e>
                                </m:d>
                                <m:r>
                                  <a:rPr lang="de-DE" i="1">
                                    <a:latin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Δ</m:t>
                                    </m:r>
                                  </m:e>
                                  <m:sub>
                                    <m:r>
                                      <a:rPr lang="de-DE" i="1">
                                        <a:latin typeface="Cambria Math" panose="02040503050406030204" pitchFamily="18" charset="0"/>
                                        <a:ea typeface="Cambria Math" panose="02040503050406030204" pitchFamily="18" charset="0"/>
                                      </a:rPr>
                                      <m:t>𝑚</m:t>
                                    </m:r>
                                  </m:sub>
                                </m:sSub>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𝑦</m:t>
                                        </m:r>
                                      </m:e>
                                      <m:sub>
                                        <m:r>
                                          <a:rPr lang="de-DE" i="1">
                                            <a:latin typeface="Cambria Math" panose="02040503050406030204" pitchFamily="18" charset="0"/>
                                            <a:ea typeface="Cambria Math" panose="02040503050406030204" pitchFamily="18" charset="0"/>
                                          </a:rPr>
                                          <m:t>𝑖</m:t>
                                        </m:r>
                                      </m:sub>
                                    </m:sSub>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b="1" i="1">
                                            <a:latin typeface="Cambria Math" panose="02040503050406030204" pitchFamily="18" charset="0"/>
                                            <a:ea typeface="Cambria Math" panose="02040503050406030204" pitchFamily="18" charset="0"/>
                                          </a:rPr>
                                          <m:t>𝒙</m:t>
                                        </m:r>
                                      </m:e>
                                      <m:sub>
                                        <m:r>
                                          <a:rPr lang="de-DE" i="1">
                                            <a:latin typeface="Cambria Math" panose="02040503050406030204" pitchFamily="18" charset="0"/>
                                            <a:ea typeface="Cambria Math" panose="02040503050406030204" pitchFamily="18" charset="0"/>
                                          </a:rPr>
                                          <m:t>𝑖</m:t>
                                        </m:r>
                                      </m:sub>
                                    </m:sSub>
                                  </m:e>
                                </m:d>
                              </m:e>
                            </m:d>
                          </m:e>
                          <m:sup>
                            <m:r>
                              <a:rPr lang="de-DE" b="0" i="1" smtClean="0">
                                <a:latin typeface="Cambria Math" panose="02040503050406030204" pitchFamily="18" charset="0"/>
                                <a:ea typeface="Cambria Math" panose="02040503050406030204" pitchFamily="18" charset="0"/>
                              </a:rPr>
                              <m:t>2</m:t>
                            </m:r>
                          </m:sup>
                        </m:sSup>
                      </m:e>
                    </m:nary>
                  </m:oMath>
                </a14:m>
                <a:endParaRPr lang="en-GB" dirty="0"/>
              </a:p>
              <a:p>
                <a:pPr lvl="1"/>
                <a:r>
                  <a:rPr lang="en-GB" dirty="0"/>
                  <a:t>Fitted function</a:t>
                </a:r>
                <a:r>
                  <a:rPr lang="de-DE" dirty="0"/>
                  <a:t> </a:t>
                </a:r>
                <a14:m>
                  <m:oMath xmlns:m="http://schemas.openxmlformats.org/officeDocument/2006/math">
                    <m:sSub>
                      <m:sSubPr>
                        <m:ctrlPr>
                          <a:rPr lang="de-DE" i="1" dirty="0">
                            <a:latin typeface="Cambria Math" panose="02040503050406030204" pitchFamily="18" charset="0"/>
                          </a:rPr>
                        </m:ctrlPr>
                      </m:sSubPr>
                      <m:e>
                        <m:r>
                          <a:rPr lang="en-GB" i="1" dirty="0">
                            <a:latin typeface="Cambria Math" panose="02040503050406030204" pitchFamily="18" charset="0"/>
                          </a:rPr>
                          <m:t>h</m:t>
                        </m:r>
                      </m:e>
                      <m:sub>
                        <m:r>
                          <a:rPr lang="de-DE" i="1" dirty="0">
                            <a:latin typeface="Cambria Math" panose="02040503050406030204" pitchFamily="18" charset="0"/>
                          </a:rPr>
                          <m:t>𝑚</m:t>
                        </m:r>
                      </m:sub>
                    </m:sSub>
                  </m:oMath>
                </a14:m>
                <a:r>
                  <a:rPr lang="en-GB" dirty="0"/>
                  <a:t> not exactly the same as </a:t>
                </a:r>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Δ</m:t>
                        </m:r>
                      </m:e>
                      <m:sub>
                        <m:r>
                          <a:rPr lang="de-DE" i="1">
                            <a:latin typeface="Cambria Math" panose="02040503050406030204" pitchFamily="18" charset="0"/>
                            <a:ea typeface="Cambria Math" panose="02040503050406030204" pitchFamily="18" charset="0"/>
                          </a:rPr>
                          <m:t>𝑚</m:t>
                        </m:r>
                      </m:sub>
                    </m:sSub>
                  </m:oMath>
                </a14:m>
                <a:r>
                  <a:rPr lang="en-GB" dirty="0"/>
                  <a:t> but will point in same general direction (assuming enough training examples)</a:t>
                </a:r>
              </a:p>
              <a:p>
                <a:pPr lvl="1"/>
                <a:r>
                  <a:rPr lang="en-GB" dirty="0"/>
                  <a:t>Then, the new potential at stage </a:t>
                </a:r>
                <a14:m>
                  <m:oMath xmlns:m="http://schemas.openxmlformats.org/officeDocument/2006/math">
                    <m:r>
                      <a:rPr lang="en-GB" i="1" dirty="0" smtClean="0">
                        <a:latin typeface="Cambria Math" panose="02040503050406030204" pitchFamily="18" charset="0"/>
                      </a:rPr>
                      <m:t>𝑚</m:t>
                    </m:r>
                  </m:oMath>
                </a14:m>
                <a:r>
                  <a:rPr lang="en-GB" dirty="0"/>
                  <a:t> is given by: </a:t>
                </a:r>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𝜓</m:t>
                        </m:r>
                      </m:e>
                      <m:sub>
                        <m:r>
                          <a:rPr lang="de-DE" i="1">
                            <a:latin typeface="Cambria Math" panose="02040503050406030204" pitchFamily="18" charset="0"/>
                            <a:ea typeface="Cambria Math" panose="02040503050406030204" pitchFamily="18" charset="0"/>
                          </a:rPr>
                          <m:t>𝑚</m:t>
                        </m:r>
                      </m:sub>
                    </m:sSub>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𝜓</m:t>
                        </m:r>
                      </m:e>
                      <m:sub>
                        <m:r>
                          <a:rPr lang="de-DE" b="0" i="1" smtClean="0">
                            <a:latin typeface="Cambria Math" panose="02040503050406030204" pitchFamily="18" charset="0"/>
                            <a:ea typeface="Cambria Math" panose="02040503050406030204" pitchFamily="18" charset="0"/>
                          </a:rPr>
                          <m:t>𝑚</m:t>
                        </m:r>
                        <m:r>
                          <a:rPr lang="de-DE" b="0" i="1" smtClean="0">
                            <a:latin typeface="Cambria Math" panose="02040503050406030204" pitchFamily="18" charset="0"/>
                            <a:ea typeface="Cambria Math" panose="02040503050406030204" pitchFamily="18" charset="0"/>
                          </a:rPr>
                          <m:t>−1</m:t>
                        </m:r>
                      </m:sub>
                    </m:sSub>
                    <m:r>
                      <a:rPr lang="de-DE" b="0" i="1" smtClean="0">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𝜂</m:t>
                        </m:r>
                      </m:e>
                      <m:sub>
                        <m:r>
                          <a:rPr lang="de-DE" i="1">
                            <a:latin typeface="Cambria Math" panose="02040503050406030204" pitchFamily="18" charset="0"/>
                            <a:ea typeface="Cambria Math" panose="02040503050406030204" pitchFamily="18" charset="0"/>
                          </a:rPr>
                          <m:t>𝑚</m:t>
                        </m:r>
                      </m:sub>
                    </m:sSub>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h</m:t>
                        </m:r>
                      </m:e>
                      <m:sub>
                        <m:r>
                          <a:rPr lang="de-DE" b="0" i="1" smtClean="0">
                            <a:latin typeface="Cambria Math" panose="02040503050406030204" pitchFamily="18" charset="0"/>
                            <a:ea typeface="Cambria Math" panose="02040503050406030204" pitchFamily="18" charset="0"/>
                          </a:rPr>
                          <m:t>𝑚</m:t>
                        </m:r>
                      </m:sub>
                    </m:sSub>
                  </m:oMath>
                </a14:m>
                <a:endParaRPr lang="en-GB" dirty="0"/>
              </a:p>
              <a:p>
                <a:pPr lvl="1"/>
                <a:r>
                  <a:rPr lang="en-GB" dirty="0"/>
                  <a:t>After </a:t>
                </a:r>
                <a14:m>
                  <m:oMath xmlns:m="http://schemas.openxmlformats.org/officeDocument/2006/math">
                    <m:r>
                      <a:rPr lang="en-GB" i="1" dirty="0" smtClean="0">
                        <a:latin typeface="Cambria Math" panose="02040503050406030204" pitchFamily="18" charset="0"/>
                      </a:rPr>
                      <m:t>𝑀</m:t>
                    </m:r>
                  </m:oMath>
                </a14:m>
                <a:r>
                  <a:rPr lang="en-GB" dirty="0"/>
                  <a:t> iterations, there are </a:t>
                </a:r>
                <a14:m>
                  <m:oMath xmlns:m="http://schemas.openxmlformats.org/officeDocument/2006/math">
                    <m:r>
                      <a:rPr lang="en-GB" i="1" dirty="0">
                        <a:latin typeface="Cambria Math" panose="02040503050406030204" pitchFamily="18" charset="0"/>
                      </a:rPr>
                      <m:t>𝑀</m:t>
                    </m:r>
                  </m:oMath>
                </a14:m>
                <a:r>
                  <a:rPr lang="en-GB" dirty="0"/>
                  <a:t> regression trees to represent </a:t>
                </a:r>
                <a14:m>
                  <m:oMath xmlns:m="http://schemas.openxmlformats.org/officeDocument/2006/math">
                    <m:r>
                      <a:rPr lang="en-GB" i="1">
                        <a:latin typeface="Cambria Math" panose="02040503050406030204" pitchFamily="18" charset="0"/>
                        <a:ea typeface="Cambria Math" panose="02040503050406030204" pitchFamily="18" charset="0"/>
                      </a:rPr>
                      <m:t>𝜓</m:t>
                    </m:r>
                  </m:oMath>
                </a14:m>
                <a:endParaRPr lang="en-GB" dirty="0"/>
              </a:p>
            </p:txBody>
          </p:sp>
        </mc:Choice>
        <mc:Fallback xmlns="">
          <p:sp>
            <p:nvSpPr>
              <p:cNvPr id="3" name="Content Placeholder 2">
                <a:extLst>
                  <a:ext uri="{FF2B5EF4-FFF2-40B4-BE49-F238E27FC236}">
                    <a16:creationId xmlns:a16="http://schemas.microsoft.com/office/drawing/2014/main" id="{5D1F87CE-70DB-044E-A72D-A656BF2A9ED1}"/>
                  </a:ext>
                </a:extLst>
              </p:cNvPr>
              <p:cNvSpPr>
                <a:spLocks noGrp="1" noRot="1" noChangeAspect="1" noMove="1" noResize="1" noEditPoints="1" noAdjustHandles="1" noChangeArrowheads="1" noChangeShapeType="1" noTextEdit="1"/>
              </p:cNvSpPr>
              <p:nvPr>
                <p:ph idx="1"/>
              </p:nvPr>
            </p:nvSpPr>
            <p:spPr>
              <a:blipFill>
                <a:blip r:embed="rId2"/>
                <a:stretch>
                  <a:fillRect l="-1657" t="-6567" r="-1878" b="-7761"/>
                </a:stretch>
              </a:blipFill>
            </p:spPr>
            <p:txBody>
              <a:bodyPr/>
              <a:lstStyle/>
              <a:p>
                <a:r>
                  <a:rPr lang="en-GB">
                    <a:noFill/>
                  </a:rPr>
                  <a:t> </a:t>
                </a:r>
              </a:p>
            </p:txBody>
          </p:sp>
        </mc:Fallback>
      </mc:AlternateContent>
      <p:sp>
        <p:nvSpPr>
          <p:cNvPr id="5" name="Date Placeholder 4">
            <a:extLst>
              <a:ext uri="{FF2B5EF4-FFF2-40B4-BE49-F238E27FC236}">
                <a16:creationId xmlns:a16="http://schemas.microsoft.com/office/drawing/2014/main" id="{E2A9744D-7BB0-2E46-8B94-55AB2C836977}"/>
              </a:ext>
            </a:extLst>
          </p:cNvPr>
          <p:cNvSpPr>
            <a:spLocks noGrp="1"/>
          </p:cNvSpPr>
          <p:nvPr>
            <p:ph type="dt" sz="half" idx="2"/>
          </p:nvPr>
        </p:nvSpPr>
        <p:spPr/>
        <p:txBody>
          <a:bodyPr/>
          <a:lstStyle/>
          <a:p>
            <a:r>
              <a:rPr lang="en-GB"/>
              <a:t>Lifted Learning</a:t>
            </a:r>
            <a:endParaRPr lang="en-US" dirty="0"/>
          </a:p>
        </p:txBody>
      </p:sp>
      <p:sp>
        <p:nvSpPr>
          <p:cNvPr id="7" name="Footer Placeholder 6">
            <a:extLst>
              <a:ext uri="{FF2B5EF4-FFF2-40B4-BE49-F238E27FC236}">
                <a16:creationId xmlns:a16="http://schemas.microsoft.com/office/drawing/2014/main" id="{0EFD7D4B-6197-884C-B9B0-6FB52D995ADE}"/>
              </a:ext>
            </a:extLst>
          </p:cNvPr>
          <p:cNvSpPr>
            <a:spLocks noGrp="1"/>
          </p:cNvSpPr>
          <p:nvPr>
            <p:ph type="ftr" sz="quarter" idx="3"/>
          </p:nvPr>
        </p:nvSpPr>
        <p:spPr/>
        <p:txBody>
          <a:bodyPr/>
          <a:lstStyle/>
          <a:p>
            <a:r>
              <a:rPr lang="en-GB"/>
              <a:t>T. Braun - StaRAI</a:t>
            </a:r>
          </a:p>
        </p:txBody>
      </p:sp>
      <p:sp>
        <p:nvSpPr>
          <p:cNvPr id="4" name="Slide Number Placeholder 3">
            <a:extLst>
              <a:ext uri="{FF2B5EF4-FFF2-40B4-BE49-F238E27FC236}">
                <a16:creationId xmlns:a16="http://schemas.microsoft.com/office/drawing/2014/main" id="{2AE84C9B-1B83-E347-9EDA-3DAEC52BEB6C}"/>
              </a:ext>
            </a:extLst>
          </p:cNvPr>
          <p:cNvSpPr>
            <a:spLocks noGrp="1"/>
          </p:cNvSpPr>
          <p:nvPr>
            <p:ph type="sldNum" sz="quarter" idx="4"/>
          </p:nvPr>
        </p:nvSpPr>
        <p:spPr/>
        <p:txBody>
          <a:bodyPr/>
          <a:lstStyle/>
          <a:p>
            <a:fld id="{67C9959E-8E6B-B04C-9955-EA096F41CA7A}" type="slidenum">
              <a:rPr lang="en-GB" smtClean="0"/>
              <a:t>67</a:t>
            </a:fld>
            <a:endParaRPr lang="en-GB"/>
          </a:p>
        </p:txBody>
      </p:sp>
      <p:sp>
        <p:nvSpPr>
          <p:cNvPr id="6" name="TextBox 5">
            <a:extLst>
              <a:ext uri="{FF2B5EF4-FFF2-40B4-BE49-F238E27FC236}">
                <a16:creationId xmlns:a16="http://schemas.microsoft.com/office/drawing/2014/main" id="{122C66A5-574C-A64F-A964-32E4FE09E5D6}"/>
              </a:ext>
            </a:extLst>
          </p:cNvPr>
          <p:cNvSpPr txBox="1"/>
          <p:nvPr/>
        </p:nvSpPr>
        <p:spPr>
          <a:xfrm>
            <a:off x="3450772" y="6321366"/>
            <a:ext cx="6049736" cy="400110"/>
          </a:xfrm>
          <a:prstGeom prst="rect">
            <a:avLst/>
          </a:prstGeom>
          <a:noFill/>
        </p:spPr>
        <p:txBody>
          <a:bodyPr wrap="square" rtlCol="0">
            <a:spAutoFit/>
          </a:bodyPr>
          <a:lstStyle/>
          <a:p>
            <a:r>
              <a:rPr lang="en-GB" sz="1000" dirty="0">
                <a:solidFill>
                  <a:schemeClr val="tx1">
                    <a:lumMod val="60000"/>
                    <a:lumOff val="40000"/>
                  </a:schemeClr>
                </a:solidFill>
              </a:rPr>
              <a:t>Thomas G. </a:t>
            </a:r>
            <a:r>
              <a:rPr lang="en-GB" sz="1000" dirty="0" err="1">
                <a:solidFill>
                  <a:schemeClr val="tx1">
                    <a:lumMod val="60000"/>
                    <a:lumOff val="40000"/>
                  </a:schemeClr>
                </a:solidFill>
              </a:rPr>
              <a:t>Dietterich</a:t>
            </a:r>
            <a:r>
              <a:rPr lang="en-GB" sz="1000" dirty="0">
                <a:solidFill>
                  <a:schemeClr val="tx1">
                    <a:lumMod val="60000"/>
                    <a:lumOff val="40000"/>
                  </a:schemeClr>
                </a:solidFill>
              </a:rPr>
              <a:t>, </a:t>
            </a:r>
            <a:r>
              <a:rPr lang="en-GB" sz="1000" dirty="0" err="1">
                <a:solidFill>
                  <a:schemeClr val="tx1">
                    <a:lumMod val="60000"/>
                    <a:lumOff val="40000"/>
                  </a:schemeClr>
                </a:solidFill>
              </a:rPr>
              <a:t>Guohua</a:t>
            </a:r>
            <a:r>
              <a:rPr lang="en-GB" sz="1000" dirty="0">
                <a:solidFill>
                  <a:schemeClr val="tx1">
                    <a:lumMod val="60000"/>
                    <a:lumOff val="40000"/>
                  </a:schemeClr>
                </a:solidFill>
              </a:rPr>
              <a:t> Hao, and Adam </a:t>
            </a:r>
            <a:r>
              <a:rPr lang="en-GB" sz="1000" dirty="0" err="1">
                <a:solidFill>
                  <a:schemeClr val="tx1">
                    <a:lumMod val="60000"/>
                    <a:lumOff val="40000"/>
                  </a:schemeClr>
                </a:solidFill>
              </a:rPr>
              <a:t>Ashenfelter</a:t>
            </a:r>
            <a:r>
              <a:rPr lang="en-GB" sz="1000" dirty="0">
                <a:solidFill>
                  <a:schemeClr val="tx1">
                    <a:lumMod val="60000"/>
                    <a:lumOff val="40000"/>
                  </a:schemeClr>
                </a:solidFill>
              </a:rPr>
              <a:t>: Gradient Tree Boosting for Training Conditional Random Fields. In Journal of Machine Learning Research, 2008.</a:t>
            </a:r>
          </a:p>
        </p:txBody>
      </p:sp>
    </p:spTree>
    <p:extLst>
      <p:ext uri="{BB962C8B-B14F-4D97-AF65-F5344CB8AC3E}">
        <p14:creationId xmlns:p14="http://schemas.microsoft.com/office/powerpoint/2010/main" val="145324156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46BEF-EF46-7B42-B1AE-7D411A720328}"/>
              </a:ext>
            </a:extLst>
          </p:cNvPr>
          <p:cNvSpPr>
            <a:spLocks noGrp="1"/>
          </p:cNvSpPr>
          <p:nvPr>
            <p:ph type="title"/>
          </p:nvPr>
        </p:nvSpPr>
        <p:spPr/>
        <p:txBody>
          <a:bodyPr/>
          <a:lstStyle/>
          <a:p>
            <a:r>
              <a:rPr lang="en-GB" dirty="0"/>
              <a:t>Functional Gradient for RDNs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791CA28-9613-C74F-BAC7-4E00E453BEB5}"/>
                  </a:ext>
                </a:extLst>
              </p:cNvPr>
              <p:cNvSpPr>
                <a:spLocks noGrp="1"/>
              </p:cNvSpPr>
              <p:nvPr>
                <p:ph idx="1"/>
              </p:nvPr>
            </p:nvSpPr>
            <p:spPr>
              <a:xfrm>
                <a:off x="359625" y="1665066"/>
                <a:ext cx="11472051" cy="4391177"/>
              </a:xfrm>
            </p:spPr>
            <p:txBody>
              <a:bodyPr>
                <a:normAutofit fontScale="92500" lnSpcReduction="20000"/>
              </a:bodyPr>
              <a:lstStyle/>
              <a:p>
                <a:r>
                  <a:rPr lang="en-GB" dirty="0"/>
                  <a:t>RDN represented as a set of conditional distributions </a:t>
                </a:r>
                <a14:m>
                  <m:oMath xmlns:m="http://schemas.openxmlformats.org/officeDocument/2006/math">
                    <m:r>
                      <a:rPr lang="en-GB" i="1" dirty="0">
                        <a:latin typeface="Cambria Math" panose="02040503050406030204" pitchFamily="18" charset="0"/>
                      </a:rPr>
                      <m:t>𝑃</m:t>
                    </m:r>
                    <m:d>
                      <m:dPr>
                        <m:ctrlPr>
                          <a:rPr lang="de-DE" b="0" i="1" dirty="0" smtClean="0">
                            <a:latin typeface="Cambria Math" panose="02040503050406030204" pitchFamily="18" charset="0"/>
                          </a:rPr>
                        </m:ctrlPr>
                      </m:dPr>
                      <m:e>
                        <m:r>
                          <a:rPr lang="de-DE" b="0" i="1" dirty="0" smtClean="0">
                            <a:latin typeface="Cambria Math" panose="02040503050406030204" pitchFamily="18" charset="0"/>
                          </a:rPr>
                          <m:t>𝑌</m:t>
                        </m:r>
                      </m:e>
                      <m:e>
                        <m:r>
                          <m:rPr>
                            <m:sty m:val="p"/>
                          </m:rPr>
                          <a:rPr lang="de-DE" b="0" i="0" dirty="0" smtClean="0">
                            <a:latin typeface="Cambria Math" panose="02040503050406030204" pitchFamily="18" charset="0"/>
                          </a:rPr>
                          <m:t>Pa</m:t>
                        </m:r>
                        <m:d>
                          <m:dPr>
                            <m:ctrlPr>
                              <a:rPr lang="de-DE" i="1" dirty="0">
                                <a:latin typeface="Cambria Math" panose="02040503050406030204" pitchFamily="18" charset="0"/>
                              </a:rPr>
                            </m:ctrlPr>
                          </m:dPr>
                          <m:e>
                            <m:r>
                              <a:rPr lang="de-DE" i="1" dirty="0">
                                <a:latin typeface="Cambria Math" panose="02040503050406030204" pitchFamily="18" charset="0"/>
                              </a:rPr>
                              <m:t>𝑌</m:t>
                            </m:r>
                          </m:e>
                        </m:d>
                      </m:e>
                    </m:d>
                  </m:oMath>
                </a14:m>
                <a:r>
                  <a:rPr lang="en-GB" dirty="0"/>
                  <a:t> for all predicates </a:t>
                </a:r>
                <a14:m>
                  <m:oMath xmlns:m="http://schemas.openxmlformats.org/officeDocument/2006/math">
                    <m:r>
                      <a:rPr lang="de-DE" b="0" i="1" dirty="0" smtClean="0">
                        <a:latin typeface="Cambria Math" panose="02040503050406030204" pitchFamily="18" charset="0"/>
                      </a:rPr>
                      <m:t>𝑌</m:t>
                    </m:r>
                  </m:oMath>
                </a14:m>
                <a:endParaRPr lang="en-GB" dirty="0"/>
              </a:p>
              <a:p>
                <a:r>
                  <a:rPr lang="en-GB" dirty="0"/>
                  <a:t>Let </a:t>
                </a:r>
                <a14:m>
                  <m:oMath xmlns:m="http://schemas.openxmlformats.org/officeDocument/2006/math">
                    <m:r>
                      <a:rPr lang="en-GB" i="1" dirty="0">
                        <a:latin typeface="Cambria Math" panose="02040503050406030204" pitchFamily="18" charset="0"/>
                      </a:rPr>
                      <m:t>𝑃</m:t>
                    </m:r>
                    <m:d>
                      <m:dPr>
                        <m:ctrlPr>
                          <a:rPr lang="de-DE" b="0" i="1" dirty="0" smtClean="0">
                            <a:latin typeface="Cambria Math" panose="02040503050406030204" pitchFamily="18" charset="0"/>
                          </a:rPr>
                        </m:ctrlPr>
                      </m:dPr>
                      <m:e>
                        <m:r>
                          <a:rPr lang="de-DE" b="0" i="1" dirty="0" smtClean="0">
                            <a:latin typeface="Cambria Math" panose="02040503050406030204" pitchFamily="18" charset="0"/>
                          </a:rPr>
                          <m:t>𝑦</m:t>
                        </m:r>
                      </m:e>
                      <m:e>
                        <m:r>
                          <m:rPr>
                            <m:sty m:val="p"/>
                          </m:rPr>
                          <a:rPr lang="de-DE" dirty="0">
                            <a:latin typeface="Cambria Math" panose="02040503050406030204" pitchFamily="18" charset="0"/>
                          </a:rPr>
                          <m:t>Pa</m:t>
                        </m:r>
                        <m:d>
                          <m:dPr>
                            <m:ctrlPr>
                              <a:rPr lang="de-DE" i="1" dirty="0">
                                <a:latin typeface="Cambria Math" panose="02040503050406030204" pitchFamily="18" charset="0"/>
                              </a:rPr>
                            </m:ctrlPr>
                          </m:dPr>
                          <m:e>
                            <m:r>
                              <a:rPr lang="de-DE" i="1" dirty="0">
                                <a:latin typeface="Cambria Math" panose="02040503050406030204" pitchFamily="18" charset="0"/>
                              </a:rPr>
                              <m:t>𝑦</m:t>
                            </m:r>
                          </m:e>
                        </m:d>
                      </m:e>
                    </m:d>
                  </m:oMath>
                </a14:m>
                <a:r>
                  <a:rPr lang="en-GB" dirty="0"/>
                  <a:t> for a grounding </a:t>
                </a:r>
                <a14:m>
                  <m:oMath xmlns:m="http://schemas.openxmlformats.org/officeDocument/2006/math">
                    <m:r>
                      <a:rPr lang="de-DE" b="0" i="1" dirty="0" smtClean="0">
                        <a:latin typeface="Cambria Math" panose="02040503050406030204" pitchFamily="18" charset="0"/>
                      </a:rPr>
                      <m:t>𝑦</m:t>
                    </m:r>
                  </m:oMath>
                </a14:m>
                <a:r>
                  <a:rPr lang="en-GB" dirty="0"/>
                  <a:t> of </a:t>
                </a:r>
                <a14:m>
                  <m:oMath xmlns:m="http://schemas.openxmlformats.org/officeDocument/2006/math">
                    <m:r>
                      <a:rPr lang="de-DE" b="0" i="1" dirty="0" smtClean="0">
                        <a:latin typeface="Cambria Math" panose="02040503050406030204" pitchFamily="18" charset="0"/>
                      </a:rPr>
                      <m:t>𝑌</m:t>
                    </m:r>
                  </m:oMath>
                </a14:m>
                <a:r>
                  <a:rPr lang="en-GB" dirty="0"/>
                  <a:t> be</a:t>
                </a:r>
              </a:p>
              <a:p>
                <a:pPr marL="0" indent="0">
                  <a:buNone/>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𝑃</m:t>
                      </m:r>
                      <m:d>
                        <m:dPr>
                          <m:ctrlPr>
                            <a:rPr lang="de-DE" i="1" dirty="0">
                              <a:latin typeface="Cambria Math" panose="02040503050406030204" pitchFamily="18" charset="0"/>
                            </a:rPr>
                          </m:ctrlPr>
                        </m:dPr>
                        <m:e>
                          <m:r>
                            <a:rPr lang="de-DE" i="1" dirty="0">
                              <a:latin typeface="Cambria Math" panose="02040503050406030204" pitchFamily="18" charset="0"/>
                            </a:rPr>
                            <m:t>𝑦</m:t>
                          </m:r>
                        </m:e>
                        <m:e>
                          <m:r>
                            <m:rPr>
                              <m:sty m:val="p"/>
                            </m:rPr>
                            <a:rPr lang="de-DE" dirty="0">
                              <a:latin typeface="Cambria Math" panose="02040503050406030204" pitchFamily="18" charset="0"/>
                            </a:rPr>
                            <m:t>Pa</m:t>
                          </m:r>
                          <m:d>
                            <m:dPr>
                              <m:ctrlPr>
                                <a:rPr lang="de-DE" i="1" dirty="0">
                                  <a:latin typeface="Cambria Math" panose="02040503050406030204" pitchFamily="18" charset="0"/>
                                </a:rPr>
                              </m:ctrlPr>
                            </m:dPr>
                            <m:e>
                              <m:r>
                                <a:rPr lang="de-DE" i="1" dirty="0">
                                  <a:latin typeface="Cambria Math" panose="02040503050406030204" pitchFamily="18" charset="0"/>
                                </a:rPr>
                                <m:t>𝑦</m:t>
                              </m:r>
                            </m:e>
                          </m:d>
                        </m:e>
                      </m:d>
                      <m:r>
                        <a:rPr lang="de-DE" b="0" i="1" smtClean="0">
                          <a:latin typeface="Cambria Math" panose="02040503050406030204" pitchFamily="18" charset="0"/>
                        </a:rPr>
                        <m:t>=</m:t>
                      </m:r>
                      <m:f>
                        <m:fPr>
                          <m:ctrlPr>
                            <a:rPr lang="de-DE" b="0" i="1" smtClean="0">
                              <a:latin typeface="Cambria Math" panose="02040503050406030204" pitchFamily="18" charset="0"/>
                            </a:rPr>
                          </m:ctrlPr>
                        </m:fPr>
                        <m:num>
                          <m:func>
                            <m:funcPr>
                              <m:ctrlPr>
                                <a:rPr lang="de-DE" b="0" i="1" smtClean="0">
                                  <a:latin typeface="Cambria Math" panose="02040503050406030204" pitchFamily="18" charset="0"/>
                                </a:rPr>
                              </m:ctrlPr>
                            </m:funcPr>
                            <m:fName>
                              <m:r>
                                <m:rPr>
                                  <m:sty m:val="p"/>
                                </m:rPr>
                                <a:rPr lang="de-DE" b="0" i="0" smtClean="0">
                                  <a:latin typeface="Cambria Math" panose="02040503050406030204" pitchFamily="18" charset="0"/>
                                </a:rPr>
                                <m:t>exp</m:t>
                              </m:r>
                            </m:fName>
                            <m:e>
                              <m:r>
                                <a:rPr lang="de-DE" b="0" i="1" smtClean="0">
                                  <a:latin typeface="Cambria Math" panose="02040503050406030204" pitchFamily="18" charset="0"/>
                                  <a:ea typeface="Cambria Math" panose="02040503050406030204" pitchFamily="18" charset="0"/>
                                </a:rPr>
                                <m:t>𝜓</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𝑦</m:t>
                                  </m:r>
                                  <m:r>
                                    <a:rPr lang="de-DE" b="0" i="1" smtClean="0">
                                      <a:latin typeface="Cambria Math" panose="02040503050406030204" pitchFamily="18" charset="0"/>
                                      <a:ea typeface="Cambria Math" panose="02040503050406030204" pitchFamily="18" charset="0"/>
                                    </a:rPr>
                                    <m:t>;</m:t>
                                  </m:r>
                                  <m:r>
                                    <a:rPr lang="de-DE" b="1" i="1" smtClean="0">
                                      <a:latin typeface="Cambria Math" panose="02040503050406030204" pitchFamily="18" charset="0"/>
                                      <a:ea typeface="Cambria Math" panose="02040503050406030204" pitchFamily="18" charset="0"/>
                                    </a:rPr>
                                    <m:t>𝒙</m:t>
                                  </m:r>
                                </m:e>
                              </m:d>
                            </m:e>
                          </m:func>
                        </m:num>
                        <m:den>
                          <m:nary>
                            <m:naryPr>
                              <m:chr m:val="∑"/>
                              <m:supHide m:val="on"/>
                              <m:ctrlPr>
                                <a:rPr lang="de-DE" b="0" i="1" smtClean="0">
                                  <a:latin typeface="Cambria Math" panose="02040503050406030204" pitchFamily="18" charset="0"/>
                                </a:rPr>
                              </m:ctrlPr>
                            </m:naryPr>
                            <m:sub>
                              <m:sSup>
                                <m:sSupPr>
                                  <m:ctrlPr>
                                    <a:rPr lang="de-DE" b="0" i="1" smtClean="0">
                                      <a:latin typeface="Cambria Math" panose="02040503050406030204" pitchFamily="18" charset="0"/>
                                    </a:rPr>
                                  </m:ctrlPr>
                                </m:sSupPr>
                                <m:e>
                                  <m:r>
                                    <a:rPr lang="de-DE" b="0" i="1" smtClean="0">
                                      <a:latin typeface="Cambria Math" panose="02040503050406030204" pitchFamily="18" charset="0"/>
                                    </a:rPr>
                                    <m:t>𝑦</m:t>
                                  </m:r>
                                </m:e>
                                <m:sup>
                                  <m:r>
                                    <a:rPr lang="de-DE" b="0" i="1" smtClean="0">
                                      <a:latin typeface="Cambria Math" panose="02040503050406030204" pitchFamily="18" charset="0"/>
                                    </a:rPr>
                                    <m:t>′</m:t>
                                  </m:r>
                                </m:sup>
                              </m:sSup>
                            </m:sub>
                            <m:sup/>
                            <m:e>
                              <m:func>
                                <m:funcPr>
                                  <m:ctrlPr>
                                    <a:rPr lang="de-DE" i="1">
                                      <a:latin typeface="Cambria Math" panose="02040503050406030204" pitchFamily="18" charset="0"/>
                                    </a:rPr>
                                  </m:ctrlPr>
                                </m:funcPr>
                                <m:fName>
                                  <m:r>
                                    <m:rPr>
                                      <m:sty m:val="p"/>
                                    </m:rPr>
                                    <a:rPr lang="de-DE">
                                      <a:latin typeface="Cambria Math" panose="02040503050406030204" pitchFamily="18" charset="0"/>
                                    </a:rPr>
                                    <m:t>exp</m:t>
                                  </m:r>
                                </m:fName>
                                <m:e>
                                  <m:r>
                                    <a:rPr lang="de-DE" i="1">
                                      <a:latin typeface="Cambria Math" panose="02040503050406030204" pitchFamily="18" charset="0"/>
                                      <a:ea typeface="Cambria Math" panose="02040503050406030204" pitchFamily="18" charset="0"/>
                                    </a:rPr>
                                    <m:t>𝜓</m:t>
                                  </m:r>
                                  <m:d>
                                    <m:dPr>
                                      <m:ctrlPr>
                                        <a:rPr lang="de-DE" i="1">
                                          <a:latin typeface="Cambria Math" panose="02040503050406030204" pitchFamily="18" charset="0"/>
                                          <a:ea typeface="Cambria Math" panose="02040503050406030204" pitchFamily="18" charset="0"/>
                                        </a:rPr>
                                      </m:ctrlPr>
                                    </m:dPr>
                                    <m:e>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𝑦</m:t>
                                          </m:r>
                                        </m:e>
                                        <m:sup>
                                          <m:r>
                                            <a:rPr lang="de-DE" b="0" i="1" smtClean="0">
                                              <a:latin typeface="Cambria Math" panose="02040503050406030204" pitchFamily="18" charset="0"/>
                                              <a:ea typeface="Cambria Math" panose="02040503050406030204" pitchFamily="18" charset="0"/>
                                            </a:rPr>
                                            <m:t>′</m:t>
                                          </m:r>
                                        </m:sup>
                                      </m:sSup>
                                      <m:r>
                                        <a:rPr lang="de-DE" b="0" i="1" smtClean="0">
                                          <a:latin typeface="Cambria Math" panose="02040503050406030204" pitchFamily="18" charset="0"/>
                                          <a:ea typeface="Cambria Math" panose="02040503050406030204" pitchFamily="18" charset="0"/>
                                        </a:rPr>
                                        <m:t>;</m:t>
                                      </m:r>
                                      <m:r>
                                        <a:rPr lang="de-DE" b="1" i="1" smtClean="0">
                                          <a:latin typeface="Cambria Math" panose="02040503050406030204" pitchFamily="18" charset="0"/>
                                          <a:ea typeface="Cambria Math" panose="02040503050406030204" pitchFamily="18" charset="0"/>
                                        </a:rPr>
                                        <m:t>𝒙</m:t>
                                      </m:r>
                                    </m:e>
                                  </m:d>
                                </m:e>
                              </m:func>
                            </m:e>
                          </m:nary>
                        </m:den>
                      </m:f>
                    </m:oMath>
                  </m:oMathPara>
                </a14:m>
                <a:endParaRPr lang="en-GB" dirty="0"/>
              </a:p>
              <a:p>
                <a:pPr lvl="1"/>
                <a14:m>
                  <m:oMath xmlns:m="http://schemas.openxmlformats.org/officeDocument/2006/math">
                    <m:r>
                      <a:rPr lang="de-DE" i="1">
                        <a:latin typeface="Cambria Math" panose="02040503050406030204" pitchFamily="18" charset="0"/>
                        <a:ea typeface="Cambria Math" panose="02040503050406030204" pitchFamily="18" charset="0"/>
                      </a:rPr>
                      <m:t>𝜓</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𝑦</m:t>
                        </m:r>
                        <m:r>
                          <a:rPr lang="de-DE" i="1">
                            <a:latin typeface="Cambria Math" panose="02040503050406030204" pitchFamily="18" charset="0"/>
                            <a:ea typeface="Cambria Math" panose="02040503050406030204" pitchFamily="18" charset="0"/>
                          </a:rPr>
                          <m:t>;</m:t>
                        </m:r>
                        <m:r>
                          <a:rPr lang="de-DE" b="1" i="1">
                            <a:latin typeface="Cambria Math" panose="02040503050406030204" pitchFamily="18" charset="0"/>
                            <a:ea typeface="Cambria Math" panose="02040503050406030204" pitchFamily="18" charset="0"/>
                          </a:rPr>
                          <m:t>𝒙</m:t>
                        </m:r>
                      </m:e>
                    </m:d>
                    <m:r>
                      <a:rPr lang="de-DE" i="1">
                        <a:latin typeface="Cambria Math" panose="02040503050406030204" pitchFamily="18" charset="0"/>
                        <a:ea typeface="Cambria Math" panose="02040503050406030204" pitchFamily="18" charset="0"/>
                      </a:rPr>
                      <m:t> </m:t>
                    </m:r>
                  </m:oMath>
                </a14:m>
                <a:r>
                  <a:rPr lang="en-GB" dirty="0"/>
                  <a:t>denotes potential function of</a:t>
                </a:r>
                <a:r>
                  <a:rPr lang="en-GB" dirty="0">
                    <a:ea typeface="Cambria Math" panose="02040503050406030204" pitchFamily="18" charset="0"/>
                  </a:rPr>
                  <a:t> </a:t>
                </a:r>
                <a14:m>
                  <m:oMath xmlns:m="http://schemas.openxmlformats.org/officeDocument/2006/math">
                    <m:r>
                      <a:rPr lang="en-GB" i="1">
                        <a:latin typeface="Cambria Math" panose="02040503050406030204" pitchFamily="18" charset="0"/>
                        <a:ea typeface="Cambria Math" panose="02040503050406030204" pitchFamily="18" charset="0"/>
                      </a:rPr>
                      <m:t>𝑦</m:t>
                    </m:r>
                  </m:oMath>
                </a14:m>
                <a:r>
                  <a:rPr lang="en-GB" dirty="0"/>
                  <a:t> given all other </a:t>
                </a:r>
                <a14:m>
                  <m:oMath xmlns:m="http://schemas.openxmlformats.org/officeDocument/2006/math">
                    <m:r>
                      <a:rPr lang="de-DE" i="1">
                        <a:latin typeface="Cambria Math" panose="02040503050406030204" pitchFamily="18" charset="0"/>
                        <a:ea typeface="Cambria Math" panose="02040503050406030204" pitchFamily="18" charset="0"/>
                      </a:rPr>
                      <m:t>𝑥</m:t>
                    </m:r>
                    <m:r>
                      <a:rPr lang="de-DE" i="1">
                        <a:latin typeface="Cambria Math" panose="02040503050406030204" pitchFamily="18" charset="0"/>
                        <a:ea typeface="Cambria Math" panose="02040503050406030204" pitchFamily="18" charset="0"/>
                      </a:rPr>
                      <m:t>, </m:t>
                    </m:r>
                    <m:r>
                      <a:rPr lang="de-DE" i="1">
                        <a:latin typeface="Cambria Math" panose="02040503050406030204" pitchFamily="18" charset="0"/>
                        <a:ea typeface="Cambria Math" panose="02040503050406030204" pitchFamily="18" charset="0"/>
                      </a:rPr>
                      <m:t>𝑥</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𝑦</m:t>
                    </m:r>
                  </m:oMath>
                </a14:m>
                <a:r>
                  <a:rPr lang="de-DE" dirty="0">
                    <a:latin typeface="+mn-lt"/>
                  </a:rPr>
                  <a:t>; </a:t>
                </a:r>
                <a14:m>
                  <m:oMath xmlns:m="http://schemas.openxmlformats.org/officeDocument/2006/math">
                    <m:sSup>
                      <m:sSupPr>
                        <m:ctrlPr>
                          <a:rPr lang="de-DE" i="1">
                            <a:latin typeface="Cambria Math" panose="02040503050406030204" pitchFamily="18" charset="0"/>
                          </a:rPr>
                        </m:ctrlPr>
                      </m:sSupPr>
                      <m:e>
                        <m:r>
                          <a:rPr lang="de-DE" b="0" i="1" smtClean="0">
                            <a:latin typeface="Cambria Math" panose="02040503050406030204" pitchFamily="18" charset="0"/>
                          </a:rPr>
                          <m:t>𝑦</m:t>
                        </m:r>
                      </m:e>
                      <m:sup>
                        <m:r>
                          <a:rPr lang="de-DE" i="1">
                            <a:latin typeface="Cambria Math" panose="02040503050406030204" pitchFamily="18" charset="0"/>
                          </a:rPr>
                          <m:t>′</m:t>
                        </m:r>
                      </m:sup>
                    </m:sSup>
                  </m:oMath>
                </a14:m>
                <a:r>
                  <a:rPr lang="en-GB" dirty="0"/>
                  <a:t> iterates over groundings of </a:t>
                </a:r>
                <a14:m>
                  <m:oMath xmlns:m="http://schemas.openxmlformats.org/officeDocument/2006/math">
                    <m:r>
                      <a:rPr lang="de-DE" b="0" i="1" dirty="0" smtClean="0">
                        <a:latin typeface="Cambria Math" panose="02040503050406030204" pitchFamily="18" charset="0"/>
                      </a:rPr>
                      <m:t>𝑌</m:t>
                    </m:r>
                  </m:oMath>
                </a14:m>
                <a:endParaRPr lang="en-GB" dirty="0"/>
              </a:p>
              <a:p>
                <a:r>
                  <a:rPr lang="en-GB" dirty="0"/>
                  <a:t>Probability of example/grounding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𝑦</m:t>
                        </m:r>
                      </m:e>
                      <m:sub>
                        <m:r>
                          <a:rPr lang="de-DE" i="1">
                            <a:latin typeface="Cambria Math" panose="02040503050406030204" pitchFamily="18" charset="0"/>
                          </a:rPr>
                          <m:t>𝑖</m:t>
                        </m:r>
                      </m:sub>
                    </m:sSub>
                  </m:oMath>
                </a14:m>
                <a:r>
                  <a:rPr lang="en-GB" dirty="0"/>
                  <a:t> of example </a:t>
                </a:r>
                <a14:m>
                  <m:oMath xmlns:m="http://schemas.openxmlformats.org/officeDocument/2006/math">
                    <m:r>
                      <a:rPr lang="en-GB" i="1" dirty="0">
                        <a:latin typeface="Cambria Math" panose="02040503050406030204" pitchFamily="18" charset="0"/>
                      </a:rPr>
                      <m:t>𝑖</m:t>
                    </m:r>
                  </m:oMath>
                </a14:m>
                <a:endParaRPr lang="en-GB" dirty="0"/>
              </a:p>
              <a:p>
                <a:pPr marL="0" indent="0">
                  <a:buNone/>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𝑃</m:t>
                      </m:r>
                      <m:d>
                        <m:dPr>
                          <m:ctrlPr>
                            <a:rPr lang="de-DE" i="1">
                              <a:latin typeface="Cambria Math" panose="02040503050406030204" pitchFamily="18" charset="0"/>
                            </a:rPr>
                          </m:ctrlPr>
                        </m:dPr>
                        <m:e>
                          <m:sSub>
                            <m:sSubPr>
                              <m:ctrlPr>
                                <a:rPr lang="de-DE" b="0" i="1" smtClean="0">
                                  <a:latin typeface="Cambria Math" panose="02040503050406030204" pitchFamily="18" charset="0"/>
                                </a:rPr>
                              </m:ctrlPr>
                            </m:sSubPr>
                            <m:e>
                              <m:r>
                                <a:rPr lang="de-DE" i="1">
                                  <a:latin typeface="Cambria Math" panose="02040503050406030204" pitchFamily="18" charset="0"/>
                                </a:rPr>
                                <m:t>𝑦</m:t>
                              </m:r>
                            </m:e>
                            <m:sub>
                              <m:r>
                                <a:rPr lang="de-DE" b="0" i="1" smtClean="0">
                                  <a:latin typeface="Cambria Math" panose="02040503050406030204" pitchFamily="18" charset="0"/>
                                </a:rPr>
                                <m:t>𝑖</m:t>
                              </m:r>
                            </m:sub>
                          </m:sSub>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1" i="1" smtClean="0">
                                  <a:latin typeface="Cambria Math" panose="02040503050406030204" pitchFamily="18" charset="0"/>
                                </a:rPr>
                                <m:t>𝒙</m:t>
                              </m:r>
                            </m:e>
                            <m:sub>
                              <m:r>
                                <a:rPr lang="de-DE" b="0" i="1" smtClean="0">
                                  <a:latin typeface="Cambria Math" panose="02040503050406030204" pitchFamily="18" charset="0"/>
                                </a:rPr>
                                <m:t>𝑖</m:t>
                              </m:r>
                            </m:sub>
                          </m:sSub>
                        </m:e>
                      </m:d>
                      <m:r>
                        <a:rPr lang="de-DE" i="1">
                          <a:latin typeface="Cambria Math" panose="02040503050406030204" pitchFamily="18" charset="0"/>
                        </a:rPr>
                        <m:t>=</m:t>
                      </m:r>
                      <m:f>
                        <m:fPr>
                          <m:ctrlPr>
                            <a:rPr lang="de-DE" i="1">
                              <a:latin typeface="Cambria Math" panose="02040503050406030204" pitchFamily="18" charset="0"/>
                            </a:rPr>
                          </m:ctrlPr>
                        </m:fPr>
                        <m:num>
                          <m:func>
                            <m:funcPr>
                              <m:ctrlPr>
                                <a:rPr lang="de-DE" i="1">
                                  <a:latin typeface="Cambria Math" panose="02040503050406030204" pitchFamily="18" charset="0"/>
                                </a:rPr>
                              </m:ctrlPr>
                            </m:funcPr>
                            <m:fName>
                              <m:r>
                                <m:rPr>
                                  <m:sty m:val="p"/>
                                </m:rPr>
                                <a:rPr lang="de-DE">
                                  <a:latin typeface="Cambria Math" panose="02040503050406030204" pitchFamily="18" charset="0"/>
                                </a:rPr>
                                <m:t>exp</m:t>
                              </m:r>
                            </m:fName>
                            <m:e>
                              <m:r>
                                <a:rPr lang="de-DE" i="1">
                                  <a:latin typeface="Cambria Math" panose="02040503050406030204" pitchFamily="18" charset="0"/>
                                  <a:ea typeface="Cambria Math" panose="02040503050406030204" pitchFamily="18" charset="0"/>
                                </a:rPr>
                                <m:t>𝜓</m:t>
                              </m:r>
                              <m:d>
                                <m:dPr>
                                  <m:ctrlPr>
                                    <a:rPr lang="de-DE" i="1">
                                      <a:latin typeface="Cambria Math" panose="02040503050406030204" pitchFamily="18" charset="0"/>
                                      <a:ea typeface="Cambria Math" panose="02040503050406030204" pitchFamily="18" charset="0"/>
                                    </a:rPr>
                                  </m:ctrlPr>
                                </m:dPr>
                                <m:e>
                                  <m:sSub>
                                    <m:sSubPr>
                                      <m:ctrlPr>
                                        <a:rPr lang="de-DE" b="0" i="1" smtClean="0">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𝑦</m:t>
                                      </m:r>
                                    </m:e>
                                    <m:sub>
                                      <m:r>
                                        <a:rPr lang="de-DE" b="0" i="1" smtClean="0">
                                          <a:latin typeface="Cambria Math" panose="02040503050406030204" pitchFamily="18" charset="0"/>
                                          <a:ea typeface="Cambria Math" panose="02040503050406030204" pitchFamily="18" charset="0"/>
                                        </a:rPr>
                                        <m:t>𝑖</m:t>
                                      </m:r>
                                    </m:sub>
                                  </m:sSub>
                                  <m:r>
                                    <a:rPr lang="de-DE" i="1">
                                      <a:latin typeface="Cambria Math" panose="02040503050406030204" pitchFamily="18" charset="0"/>
                                      <a:ea typeface="Cambria Math" panose="02040503050406030204" pitchFamily="18" charset="0"/>
                                    </a:rPr>
                                    <m:t>;</m:t>
                                  </m:r>
                                  <m:sSub>
                                    <m:sSubPr>
                                      <m:ctrlPr>
                                        <a:rPr lang="de-DE" b="1" i="1" smtClean="0">
                                          <a:latin typeface="Cambria Math" panose="02040503050406030204" pitchFamily="18" charset="0"/>
                                          <a:ea typeface="Cambria Math" panose="02040503050406030204" pitchFamily="18" charset="0"/>
                                        </a:rPr>
                                      </m:ctrlPr>
                                    </m:sSubPr>
                                    <m:e>
                                      <m:r>
                                        <a:rPr lang="de-DE" b="1" i="1">
                                          <a:latin typeface="Cambria Math" panose="02040503050406030204" pitchFamily="18" charset="0"/>
                                          <a:ea typeface="Cambria Math" panose="02040503050406030204" pitchFamily="18" charset="0"/>
                                        </a:rPr>
                                        <m:t>𝒙</m:t>
                                      </m:r>
                                    </m:e>
                                    <m:sub>
                                      <m:r>
                                        <a:rPr lang="de-DE" b="0" i="1" smtClean="0">
                                          <a:latin typeface="Cambria Math" panose="02040503050406030204" pitchFamily="18" charset="0"/>
                                          <a:ea typeface="Cambria Math" panose="02040503050406030204" pitchFamily="18" charset="0"/>
                                        </a:rPr>
                                        <m:t>𝑖</m:t>
                                      </m:r>
                                    </m:sub>
                                  </m:sSub>
                                </m:e>
                              </m:d>
                            </m:e>
                          </m:func>
                        </m:num>
                        <m:den>
                          <m:nary>
                            <m:naryPr>
                              <m:chr m:val="∑"/>
                              <m:supHide m:val="on"/>
                              <m:ctrlPr>
                                <a:rPr lang="de-DE" i="1">
                                  <a:latin typeface="Cambria Math" panose="02040503050406030204" pitchFamily="18" charset="0"/>
                                </a:rPr>
                              </m:ctrlPr>
                            </m:naryPr>
                            <m:sub>
                              <m:sSup>
                                <m:sSupPr>
                                  <m:ctrlPr>
                                    <a:rPr lang="de-DE" i="1">
                                      <a:latin typeface="Cambria Math" panose="02040503050406030204" pitchFamily="18" charset="0"/>
                                    </a:rPr>
                                  </m:ctrlPr>
                                </m:sSupPr>
                                <m:e>
                                  <m:r>
                                    <a:rPr lang="de-DE" i="1">
                                      <a:latin typeface="Cambria Math" panose="02040503050406030204" pitchFamily="18" charset="0"/>
                                    </a:rPr>
                                    <m:t>𝑦</m:t>
                                  </m:r>
                                </m:e>
                                <m:sup>
                                  <m:r>
                                    <a:rPr lang="de-DE" i="1">
                                      <a:latin typeface="Cambria Math" panose="02040503050406030204" pitchFamily="18" charset="0"/>
                                    </a:rPr>
                                    <m:t>′</m:t>
                                  </m:r>
                                </m:sup>
                              </m:sSup>
                            </m:sub>
                            <m:sup/>
                            <m:e>
                              <m:func>
                                <m:funcPr>
                                  <m:ctrlPr>
                                    <a:rPr lang="de-DE" i="1">
                                      <a:latin typeface="Cambria Math" panose="02040503050406030204" pitchFamily="18" charset="0"/>
                                    </a:rPr>
                                  </m:ctrlPr>
                                </m:funcPr>
                                <m:fName>
                                  <m:r>
                                    <m:rPr>
                                      <m:sty m:val="p"/>
                                    </m:rPr>
                                    <a:rPr lang="de-DE">
                                      <a:latin typeface="Cambria Math" panose="02040503050406030204" pitchFamily="18" charset="0"/>
                                    </a:rPr>
                                    <m:t>exp</m:t>
                                  </m:r>
                                </m:fName>
                                <m:e>
                                  <m:r>
                                    <a:rPr lang="de-DE" i="1">
                                      <a:latin typeface="Cambria Math" panose="02040503050406030204" pitchFamily="18" charset="0"/>
                                      <a:ea typeface="Cambria Math" panose="02040503050406030204" pitchFamily="18" charset="0"/>
                                    </a:rPr>
                                    <m:t>𝜓</m:t>
                                  </m:r>
                                  <m:d>
                                    <m:dPr>
                                      <m:ctrlPr>
                                        <a:rPr lang="de-DE" i="1">
                                          <a:latin typeface="Cambria Math" panose="02040503050406030204" pitchFamily="18" charset="0"/>
                                          <a:ea typeface="Cambria Math" panose="02040503050406030204" pitchFamily="18" charset="0"/>
                                        </a:rPr>
                                      </m:ctrlPr>
                                    </m:dPr>
                                    <m:e>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𝑦</m:t>
                                          </m:r>
                                        </m:e>
                                        <m:sup>
                                          <m:r>
                                            <a:rPr lang="de-DE" i="1">
                                              <a:latin typeface="Cambria Math" panose="02040503050406030204" pitchFamily="18" charset="0"/>
                                              <a:ea typeface="Cambria Math" panose="02040503050406030204" pitchFamily="18" charset="0"/>
                                            </a:rPr>
                                            <m:t>′</m:t>
                                          </m:r>
                                        </m:sup>
                                      </m:sSup>
                                      <m:r>
                                        <a:rPr lang="de-DE" i="1">
                                          <a:latin typeface="Cambria Math" panose="02040503050406030204" pitchFamily="18" charset="0"/>
                                          <a:ea typeface="Cambria Math" panose="02040503050406030204" pitchFamily="18" charset="0"/>
                                        </a:rPr>
                                        <m:t>;</m:t>
                                      </m:r>
                                      <m:sSub>
                                        <m:sSubPr>
                                          <m:ctrlPr>
                                            <a:rPr lang="de-DE" b="1" i="1" smtClean="0">
                                              <a:latin typeface="Cambria Math" panose="02040503050406030204" pitchFamily="18" charset="0"/>
                                              <a:ea typeface="Cambria Math" panose="02040503050406030204" pitchFamily="18" charset="0"/>
                                            </a:rPr>
                                          </m:ctrlPr>
                                        </m:sSubPr>
                                        <m:e>
                                          <m:r>
                                            <a:rPr lang="de-DE" b="1" i="1">
                                              <a:latin typeface="Cambria Math" panose="02040503050406030204" pitchFamily="18" charset="0"/>
                                              <a:ea typeface="Cambria Math" panose="02040503050406030204" pitchFamily="18" charset="0"/>
                                            </a:rPr>
                                            <m:t>𝒙</m:t>
                                          </m:r>
                                        </m:e>
                                        <m:sub>
                                          <m:r>
                                            <a:rPr lang="de-DE" b="0" i="1" smtClean="0">
                                              <a:latin typeface="Cambria Math" panose="02040503050406030204" pitchFamily="18" charset="0"/>
                                              <a:ea typeface="Cambria Math" panose="02040503050406030204" pitchFamily="18" charset="0"/>
                                            </a:rPr>
                                            <m:t>𝑖</m:t>
                                          </m:r>
                                        </m:sub>
                                      </m:sSub>
                                    </m:e>
                                  </m:d>
                                </m:e>
                              </m:func>
                            </m:e>
                          </m:nary>
                        </m:den>
                      </m:f>
                    </m:oMath>
                  </m:oMathPara>
                </a14:m>
                <a:endParaRPr lang="en-GB" dirty="0"/>
              </a:p>
              <a:p>
                <a:r>
                  <a:rPr lang="en-GB" dirty="0"/>
                  <a:t>Logarithm of </a:t>
                </a:r>
                <a14:m>
                  <m:oMath xmlns:m="http://schemas.openxmlformats.org/officeDocument/2006/math">
                    <m:r>
                      <a:rPr lang="de-DE" i="1">
                        <a:latin typeface="Cambria Math" panose="02040503050406030204" pitchFamily="18" charset="0"/>
                      </a:rPr>
                      <m:t>𝑃</m:t>
                    </m:r>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𝑦</m:t>
                            </m:r>
                          </m:e>
                          <m:sub>
                            <m:r>
                              <a:rPr lang="de-DE" i="1">
                                <a:latin typeface="Cambria Math" panose="02040503050406030204" pitchFamily="18" charset="0"/>
                              </a:rPr>
                              <m:t>𝑖</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b="1" i="1">
                                <a:latin typeface="Cambria Math" panose="02040503050406030204" pitchFamily="18" charset="0"/>
                              </a:rPr>
                              <m:t>𝒙</m:t>
                            </m:r>
                          </m:e>
                          <m:sub>
                            <m:r>
                              <a:rPr lang="de-DE" i="1">
                                <a:latin typeface="Cambria Math" panose="02040503050406030204" pitchFamily="18" charset="0"/>
                              </a:rPr>
                              <m:t>𝑖</m:t>
                            </m:r>
                          </m:sub>
                        </m:sSub>
                      </m:e>
                    </m:d>
                  </m:oMath>
                </a14:m>
                <a:endParaRPr lang="en-GB" dirty="0"/>
              </a:p>
              <a:p>
                <a:pPr marL="0" indent="0">
                  <a:buNone/>
                </a:pPr>
                <a14:m>
                  <m:oMathPara xmlns:m="http://schemas.openxmlformats.org/officeDocument/2006/math">
                    <m:oMathParaPr>
                      <m:jc m:val="centerGroup"/>
                    </m:oMathParaPr>
                    <m:oMath xmlns:m="http://schemas.openxmlformats.org/officeDocument/2006/math">
                      <m:func>
                        <m:funcPr>
                          <m:ctrlPr>
                            <a:rPr lang="de-DE" b="0" i="1" smtClean="0">
                              <a:latin typeface="Cambria Math" panose="02040503050406030204" pitchFamily="18" charset="0"/>
                            </a:rPr>
                          </m:ctrlPr>
                        </m:funcPr>
                        <m:fName>
                          <m:r>
                            <m:rPr>
                              <m:sty m:val="p"/>
                            </m:rPr>
                            <a:rPr lang="de-DE" b="0" i="0" smtClean="0">
                              <a:latin typeface="Cambria Math" panose="02040503050406030204" pitchFamily="18" charset="0"/>
                            </a:rPr>
                            <m:t>log</m:t>
                          </m:r>
                        </m:fName>
                        <m:e>
                          <m:r>
                            <a:rPr lang="de-DE" i="1">
                              <a:latin typeface="Cambria Math" panose="02040503050406030204" pitchFamily="18" charset="0"/>
                            </a:rPr>
                            <m:t>𝑃</m:t>
                          </m:r>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𝑦</m:t>
                                  </m:r>
                                </m:e>
                                <m:sub>
                                  <m:r>
                                    <a:rPr lang="de-DE" i="1">
                                      <a:latin typeface="Cambria Math" panose="02040503050406030204" pitchFamily="18" charset="0"/>
                                    </a:rPr>
                                    <m:t>𝑖</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b="1" i="1">
                                      <a:latin typeface="Cambria Math" panose="02040503050406030204" pitchFamily="18" charset="0"/>
                                    </a:rPr>
                                    <m:t>𝒙</m:t>
                                  </m:r>
                                </m:e>
                                <m:sub>
                                  <m:r>
                                    <a:rPr lang="de-DE" i="1">
                                      <a:latin typeface="Cambria Math" panose="02040503050406030204" pitchFamily="18" charset="0"/>
                                    </a:rPr>
                                    <m:t>𝑖</m:t>
                                  </m:r>
                                </m:sub>
                              </m:sSub>
                            </m:e>
                          </m:d>
                        </m:e>
                      </m:func>
                      <m:r>
                        <m:rPr>
                          <m:aln/>
                        </m:rPr>
                        <a:rPr lang="de-DE" b="0" i="1" smtClean="0">
                          <a:latin typeface="Cambria Math" panose="02040503050406030204" pitchFamily="18" charset="0"/>
                        </a:rPr>
                        <m:t>=</m:t>
                      </m:r>
                      <m:f>
                        <m:fPr>
                          <m:ctrlPr>
                            <a:rPr lang="de-DE" i="1">
                              <a:latin typeface="Cambria Math" panose="02040503050406030204" pitchFamily="18" charset="0"/>
                            </a:rPr>
                          </m:ctrlPr>
                        </m:fPr>
                        <m:num>
                          <m:func>
                            <m:funcPr>
                              <m:ctrlPr>
                                <a:rPr lang="de-DE" b="0" i="1" smtClean="0">
                                  <a:latin typeface="Cambria Math" panose="02040503050406030204" pitchFamily="18" charset="0"/>
                                </a:rPr>
                              </m:ctrlPr>
                            </m:funcPr>
                            <m:fName>
                              <m:r>
                                <m:rPr>
                                  <m:sty m:val="p"/>
                                </m:rPr>
                                <a:rPr lang="de-DE" b="0" i="0" smtClean="0">
                                  <a:latin typeface="Cambria Math" panose="02040503050406030204" pitchFamily="18" charset="0"/>
                                </a:rPr>
                                <m:t>log</m:t>
                              </m:r>
                            </m:fName>
                            <m:e>
                              <m:func>
                                <m:funcPr>
                                  <m:ctrlPr>
                                    <a:rPr lang="de-DE" i="1">
                                      <a:latin typeface="Cambria Math" panose="02040503050406030204" pitchFamily="18" charset="0"/>
                                    </a:rPr>
                                  </m:ctrlPr>
                                </m:funcPr>
                                <m:fName>
                                  <m:r>
                                    <m:rPr>
                                      <m:sty m:val="p"/>
                                    </m:rPr>
                                    <a:rPr lang="de-DE">
                                      <a:latin typeface="Cambria Math" panose="02040503050406030204" pitchFamily="18" charset="0"/>
                                    </a:rPr>
                                    <m:t>exp</m:t>
                                  </m:r>
                                </m:fName>
                                <m:e>
                                  <m:r>
                                    <a:rPr lang="de-DE" i="1">
                                      <a:latin typeface="Cambria Math" panose="02040503050406030204" pitchFamily="18" charset="0"/>
                                      <a:ea typeface="Cambria Math" panose="02040503050406030204" pitchFamily="18" charset="0"/>
                                    </a:rPr>
                                    <m:t>𝜓</m:t>
                                  </m:r>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𝑦</m:t>
                                          </m:r>
                                        </m:e>
                                        <m:sub>
                                          <m:r>
                                            <a:rPr lang="de-DE" i="1">
                                              <a:latin typeface="Cambria Math" panose="02040503050406030204" pitchFamily="18" charset="0"/>
                                              <a:ea typeface="Cambria Math" panose="02040503050406030204" pitchFamily="18" charset="0"/>
                                            </a:rPr>
                                            <m:t>𝑖</m:t>
                                          </m:r>
                                        </m:sub>
                                      </m:sSub>
                                      <m:r>
                                        <a:rPr lang="de-DE" i="1">
                                          <a:latin typeface="Cambria Math" panose="02040503050406030204" pitchFamily="18" charset="0"/>
                                          <a:ea typeface="Cambria Math" panose="02040503050406030204" pitchFamily="18" charset="0"/>
                                        </a:rPr>
                                        <m:t>;</m:t>
                                      </m:r>
                                      <m:sSub>
                                        <m:sSubPr>
                                          <m:ctrlPr>
                                            <a:rPr lang="de-DE" b="1" i="1">
                                              <a:latin typeface="Cambria Math" panose="02040503050406030204" pitchFamily="18" charset="0"/>
                                              <a:ea typeface="Cambria Math" panose="02040503050406030204" pitchFamily="18" charset="0"/>
                                            </a:rPr>
                                          </m:ctrlPr>
                                        </m:sSubPr>
                                        <m:e>
                                          <m:r>
                                            <a:rPr lang="de-DE" b="1" i="1">
                                              <a:latin typeface="Cambria Math" panose="02040503050406030204" pitchFamily="18" charset="0"/>
                                              <a:ea typeface="Cambria Math" panose="02040503050406030204" pitchFamily="18" charset="0"/>
                                            </a:rPr>
                                            <m:t>𝒙</m:t>
                                          </m:r>
                                        </m:e>
                                        <m:sub>
                                          <m:r>
                                            <a:rPr lang="de-DE" i="1">
                                              <a:latin typeface="Cambria Math" panose="02040503050406030204" pitchFamily="18" charset="0"/>
                                              <a:ea typeface="Cambria Math" panose="02040503050406030204" pitchFamily="18" charset="0"/>
                                            </a:rPr>
                                            <m:t>𝑖</m:t>
                                          </m:r>
                                        </m:sub>
                                      </m:sSub>
                                    </m:e>
                                  </m:d>
                                </m:e>
                              </m:func>
                            </m:e>
                          </m:func>
                        </m:num>
                        <m:den>
                          <m:func>
                            <m:funcPr>
                              <m:ctrlPr>
                                <a:rPr lang="de-DE" b="0" i="1" smtClean="0">
                                  <a:latin typeface="Cambria Math" panose="02040503050406030204" pitchFamily="18" charset="0"/>
                                  <a:ea typeface="Cambria Math" panose="02040503050406030204" pitchFamily="18" charset="0"/>
                                </a:rPr>
                              </m:ctrlPr>
                            </m:funcPr>
                            <m:fName>
                              <m:r>
                                <m:rPr>
                                  <m:sty m:val="p"/>
                                </m:rPr>
                                <a:rPr lang="de-DE" b="0" i="0" smtClean="0">
                                  <a:latin typeface="Cambria Math" panose="02040503050406030204" pitchFamily="18" charset="0"/>
                                  <a:ea typeface="Cambria Math" panose="02040503050406030204" pitchFamily="18" charset="0"/>
                                </a:rPr>
                                <m:t>log</m:t>
                              </m:r>
                            </m:fName>
                            <m:e>
                              <m:nary>
                                <m:naryPr>
                                  <m:chr m:val="∑"/>
                                  <m:supHide m:val="on"/>
                                  <m:ctrlPr>
                                    <a:rPr lang="de-DE" i="1">
                                      <a:latin typeface="Cambria Math" panose="02040503050406030204" pitchFamily="18" charset="0"/>
                                    </a:rPr>
                                  </m:ctrlPr>
                                </m:naryPr>
                                <m:sub>
                                  <m:sSup>
                                    <m:sSupPr>
                                      <m:ctrlPr>
                                        <a:rPr lang="de-DE" i="1">
                                          <a:latin typeface="Cambria Math" panose="02040503050406030204" pitchFamily="18" charset="0"/>
                                        </a:rPr>
                                      </m:ctrlPr>
                                    </m:sSupPr>
                                    <m:e>
                                      <m:r>
                                        <a:rPr lang="de-DE" i="1">
                                          <a:latin typeface="Cambria Math" panose="02040503050406030204" pitchFamily="18" charset="0"/>
                                        </a:rPr>
                                        <m:t>𝑦</m:t>
                                      </m:r>
                                    </m:e>
                                    <m:sup>
                                      <m:r>
                                        <a:rPr lang="de-DE" i="1">
                                          <a:latin typeface="Cambria Math" panose="02040503050406030204" pitchFamily="18" charset="0"/>
                                        </a:rPr>
                                        <m:t>′</m:t>
                                      </m:r>
                                    </m:sup>
                                  </m:sSup>
                                </m:sub>
                                <m:sup/>
                                <m:e>
                                  <m:func>
                                    <m:funcPr>
                                      <m:ctrlPr>
                                        <a:rPr lang="de-DE" i="1">
                                          <a:latin typeface="Cambria Math" panose="02040503050406030204" pitchFamily="18" charset="0"/>
                                        </a:rPr>
                                      </m:ctrlPr>
                                    </m:funcPr>
                                    <m:fName>
                                      <m:r>
                                        <m:rPr>
                                          <m:sty m:val="p"/>
                                        </m:rPr>
                                        <a:rPr lang="de-DE">
                                          <a:latin typeface="Cambria Math" panose="02040503050406030204" pitchFamily="18" charset="0"/>
                                        </a:rPr>
                                        <m:t>exp</m:t>
                                      </m:r>
                                    </m:fName>
                                    <m:e>
                                      <m:r>
                                        <a:rPr lang="de-DE" i="1">
                                          <a:latin typeface="Cambria Math" panose="02040503050406030204" pitchFamily="18" charset="0"/>
                                          <a:ea typeface="Cambria Math" panose="02040503050406030204" pitchFamily="18" charset="0"/>
                                        </a:rPr>
                                        <m:t>𝜓</m:t>
                                      </m:r>
                                      <m:d>
                                        <m:dPr>
                                          <m:ctrlPr>
                                            <a:rPr lang="de-DE" i="1">
                                              <a:latin typeface="Cambria Math" panose="02040503050406030204" pitchFamily="18" charset="0"/>
                                              <a:ea typeface="Cambria Math" panose="02040503050406030204" pitchFamily="18" charset="0"/>
                                            </a:rPr>
                                          </m:ctrlPr>
                                        </m:dPr>
                                        <m:e>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𝑦</m:t>
                                              </m:r>
                                            </m:e>
                                            <m:sup>
                                              <m:r>
                                                <a:rPr lang="de-DE" i="1">
                                                  <a:latin typeface="Cambria Math" panose="02040503050406030204" pitchFamily="18" charset="0"/>
                                                  <a:ea typeface="Cambria Math" panose="02040503050406030204" pitchFamily="18" charset="0"/>
                                                </a:rPr>
                                                <m:t>′</m:t>
                                              </m:r>
                                            </m:sup>
                                          </m:sSup>
                                          <m:r>
                                            <a:rPr lang="de-DE" i="1">
                                              <a:latin typeface="Cambria Math" panose="02040503050406030204" pitchFamily="18" charset="0"/>
                                              <a:ea typeface="Cambria Math" panose="02040503050406030204" pitchFamily="18" charset="0"/>
                                            </a:rPr>
                                            <m:t>;</m:t>
                                          </m:r>
                                          <m:sSub>
                                            <m:sSubPr>
                                              <m:ctrlPr>
                                                <a:rPr lang="de-DE" b="1" i="1">
                                                  <a:latin typeface="Cambria Math" panose="02040503050406030204" pitchFamily="18" charset="0"/>
                                                  <a:ea typeface="Cambria Math" panose="02040503050406030204" pitchFamily="18" charset="0"/>
                                                </a:rPr>
                                              </m:ctrlPr>
                                            </m:sSubPr>
                                            <m:e>
                                              <m:r>
                                                <a:rPr lang="de-DE" b="1" i="1">
                                                  <a:latin typeface="Cambria Math" panose="02040503050406030204" pitchFamily="18" charset="0"/>
                                                  <a:ea typeface="Cambria Math" panose="02040503050406030204" pitchFamily="18" charset="0"/>
                                                </a:rPr>
                                                <m:t>𝒙</m:t>
                                              </m:r>
                                            </m:e>
                                            <m:sub>
                                              <m:r>
                                                <a:rPr lang="de-DE" i="1">
                                                  <a:latin typeface="Cambria Math" panose="02040503050406030204" pitchFamily="18" charset="0"/>
                                                  <a:ea typeface="Cambria Math" panose="02040503050406030204" pitchFamily="18" charset="0"/>
                                                </a:rPr>
                                                <m:t>𝑖</m:t>
                                              </m:r>
                                            </m:sub>
                                          </m:sSub>
                                        </m:e>
                                      </m:d>
                                    </m:e>
                                  </m:func>
                                </m:e>
                              </m:nary>
                            </m:e>
                          </m:func>
                        </m:den>
                      </m:f>
                    </m:oMath>
                    <m:oMath xmlns:m="http://schemas.openxmlformats.org/officeDocument/2006/math">
                      <m:r>
                        <m:rPr>
                          <m:aln/>
                        </m:rPr>
                        <a:rPr lang="de-DE" i="1">
                          <a:latin typeface="Cambria Math" panose="02040503050406030204" pitchFamily="18" charset="0"/>
                        </a:rPr>
                        <m:t>=</m:t>
                      </m:r>
                      <m:r>
                        <a:rPr lang="de-DE" i="1">
                          <a:latin typeface="Cambria Math" panose="02040503050406030204" pitchFamily="18" charset="0"/>
                          <a:ea typeface="Cambria Math" panose="02040503050406030204" pitchFamily="18" charset="0"/>
                        </a:rPr>
                        <m:t>𝜓</m:t>
                      </m:r>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𝑦</m:t>
                              </m:r>
                            </m:e>
                            <m:sub>
                              <m:r>
                                <a:rPr lang="de-DE" i="1">
                                  <a:latin typeface="Cambria Math" panose="02040503050406030204" pitchFamily="18" charset="0"/>
                                  <a:ea typeface="Cambria Math" panose="02040503050406030204" pitchFamily="18" charset="0"/>
                                </a:rPr>
                                <m:t>𝑖</m:t>
                              </m:r>
                            </m:sub>
                          </m:sSub>
                          <m:r>
                            <a:rPr lang="de-DE" i="1">
                              <a:latin typeface="Cambria Math" panose="02040503050406030204" pitchFamily="18" charset="0"/>
                              <a:ea typeface="Cambria Math" panose="02040503050406030204" pitchFamily="18" charset="0"/>
                            </a:rPr>
                            <m:t>;</m:t>
                          </m:r>
                          <m:sSub>
                            <m:sSubPr>
                              <m:ctrlPr>
                                <a:rPr lang="de-DE" b="1" i="1">
                                  <a:latin typeface="Cambria Math" panose="02040503050406030204" pitchFamily="18" charset="0"/>
                                  <a:ea typeface="Cambria Math" panose="02040503050406030204" pitchFamily="18" charset="0"/>
                                </a:rPr>
                              </m:ctrlPr>
                            </m:sSubPr>
                            <m:e>
                              <m:r>
                                <a:rPr lang="de-DE" b="1" i="1">
                                  <a:latin typeface="Cambria Math" panose="02040503050406030204" pitchFamily="18" charset="0"/>
                                  <a:ea typeface="Cambria Math" panose="02040503050406030204" pitchFamily="18" charset="0"/>
                                </a:rPr>
                                <m:t>𝒙</m:t>
                              </m:r>
                            </m:e>
                            <m:sub>
                              <m:r>
                                <a:rPr lang="de-DE" i="1">
                                  <a:latin typeface="Cambria Math" panose="02040503050406030204" pitchFamily="18" charset="0"/>
                                  <a:ea typeface="Cambria Math" panose="02040503050406030204" pitchFamily="18" charset="0"/>
                                </a:rPr>
                                <m:t>𝑖</m:t>
                              </m:r>
                            </m:sub>
                          </m:sSub>
                        </m:e>
                      </m:d>
                      <m:r>
                        <a:rPr lang="de-DE" b="0" i="1" smtClean="0">
                          <a:latin typeface="Cambria Math" panose="02040503050406030204" pitchFamily="18" charset="0"/>
                        </a:rPr>
                        <m:t>−</m:t>
                      </m:r>
                      <m:func>
                        <m:funcPr>
                          <m:ctrlPr>
                            <a:rPr lang="de-DE" b="0" i="1" smtClean="0">
                              <a:latin typeface="Cambria Math" panose="02040503050406030204" pitchFamily="18" charset="0"/>
                            </a:rPr>
                          </m:ctrlPr>
                        </m:funcPr>
                        <m:fName>
                          <m:r>
                            <m:rPr>
                              <m:sty m:val="p"/>
                            </m:rPr>
                            <a:rPr lang="de-DE" b="0" i="0" smtClean="0">
                              <a:latin typeface="Cambria Math" panose="02040503050406030204" pitchFamily="18" charset="0"/>
                            </a:rPr>
                            <m:t>log</m:t>
                          </m:r>
                        </m:fName>
                        <m:e>
                          <m:nary>
                            <m:naryPr>
                              <m:chr m:val="∑"/>
                              <m:supHide m:val="on"/>
                              <m:ctrlPr>
                                <a:rPr lang="de-DE" i="1">
                                  <a:latin typeface="Cambria Math" panose="02040503050406030204" pitchFamily="18" charset="0"/>
                                </a:rPr>
                              </m:ctrlPr>
                            </m:naryPr>
                            <m:sub>
                              <m:sSup>
                                <m:sSupPr>
                                  <m:ctrlPr>
                                    <a:rPr lang="de-DE" i="1">
                                      <a:latin typeface="Cambria Math" panose="02040503050406030204" pitchFamily="18" charset="0"/>
                                    </a:rPr>
                                  </m:ctrlPr>
                                </m:sSupPr>
                                <m:e>
                                  <m:r>
                                    <a:rPr lang="de-DE" i="1">
                                      <a:latin typeface="Cambria Math" panose="02040503050406030204" pitchFamily="18" charset="0"/>
                                    </a:rPr>
                                    <m:t>𝑦</m:t>
                                  </m:r>
                                </m:e>
                                <m:sup>
                                  <m:r>
                                    <a:rPr lang="de-DE" i="1">
                                      <a:latin typeface="Cambria Math" panose="02040503050406030204" pitchFamily="18" charset="0"/>
                                    </a:rPr>
                                    <m:t>′</m:t>
                                  </m:r>
                                </m:sup>
                              </m:sSup>
                            </m:sub>
                            <m:sup/>
                            <m:e>
                              <m:func>
                                <m:funcPr>
                                  <m:ctrlPr>
                                    <a:rPr lang="de-DE" i="1">
                                      <a:latin typeface="Cambria Math" panose="02040503050406030204" pitchFamily="18" charset="0"/>
                                    </a:rPr>
                                  </m:ctrlPr>
                                </m:funcPr>
                                <m:fName>
                                  <m:r>
                                    <m:rPr>
                                      <m:sty m:val="p"/>
                                    </m:rPr>
                                    <a:rPr lang="de-DE">
                                      <a:latin typeface="Cambria Math" panose="02040503050406030204" pitchFamily="18" charset="0"/>
                                    </a:rPr>
                                    <m:t>exp</m:t>
                                  </m:r>
                                </m:fName>
                                <m:e>
                                  <m:r>
                                    <a:rPr lang="de-DE" i="1">
                                      <a:latin typeface="Cambria Math" panose="02040503050406030204" pitchFamily="18" charset="0"/>
                                      <a:ea typeface="Cambria Math" panose="02040503050406030204" pitchFamily="18" charset="0"/>
                                    </a:rPr>
                                    <m:t>𝜓</m:t>
                                  </m:r>
                                  <m:d>
                                    <m:dPr>
                                      <m:ctrlPr>
                                        <a:rPr lang="de-DE" i="1">
                                          <a:latin typeface="Cambria Math" panose="02040503050406030204" pitchFamily="18" charset="0"/>
                                          <a:ea typeface="Cambria Math" panose="02040503050406030204" pitchFamily="18" charset="0"/>
                                        </a:rPr>
                                      </m:ctrlPr>
                                    </m:dPr>
                                    <m:e>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𝑦</m:t>
                                          </m:r>
                                        </m:e>
                                        <m:sup>
                                          <m:r>
                                            <a:rPr lang="de-DE" i="1">
                                              <a:latin typeface="Cambria Math" panose="02040503050406030204" pitchFamily="18" charset="0"/>
                                              <a:ea typeface="Cambria Math" panose="02040503050406030204" pitchFamily="18" charset="0"/>
                                            </a:rPr>
                                            <m:t>′</m:t>
                                          </m:r>
                                        </m:sup>
                                      </m:sSup>
                                      <m:r>
                                        <a:rPr lang="de-DE" i="1">
                                          <a:latin typeface="Cambria Math" panose="02040503050406030204" pitchFamily="18" charset="0"/>
                                          <a:ea typeface="Cambria Math" panose="02040503050406030204" pitchFamily="18" charset="0"/>
                                        </a:rPr>
                                        <m:t>;</m:t>
                                      </m:r>
                                      <m:sSub>
                                        <m:sSubPr>
                                          <m:ctrlPr>
                                            <a:rPr lang="de-DE" b="1" i="1">
                                              <a:latin typeface="Cambria Math" panose="02040503050406030204" pitchFamily="18" charset="0"/>
                                              <a:ea typeface="Cambria Math" panose="02040503050406030204" pitchFamily="18" charset="0"/>
                                            </a:rPr>
                                          </m:ctrlPr>
                                        </m:sSubPr>
                                        <m:e>
                                          <m:r>
                                            <a:rPr lang="de-DE" b="1" i="1">
                                              <a:latin typeface="Cambria Math" panose="02040503050406030204" pitchFamily="18" charset="0"/>
                                              <a:ea typeface="Cambria Math" panose="02040503050406030204" pitchFamily="18" charset="0"/>
                                            </a:rPr>
                                            <m:t>𝒙</m:t>
                                          </m:r>
                                        </m:e>
                                        <m:sub>
                                          <m:r>
                                            <a:rPr lang="de-DE" i="1">
                                              <a:latin typeface="Cambria Math" panose="02040503050406030204" pitchFamily="18" charset="0"/>
                                              <a:ea typeface="Cambria Math" panose="02040503050406030204" pitchFamily="18" charset="0"/>
                                            </a:rPr>
                                            <m:t>𝑖</m:t>
                                          </m:r>
                                        </m:sub>
                                      </m:sSub>
                                    </m:e>
                                  </m:d>
                                </m:e>
                              </m:func>
                            </m:e>
                          </m:nary>
                        </m:e>
                      </m:func>
                    </m:oMath>
                  </m:oMathPara>
                </a14:m>
                <a:br>
                  <a:rPr lang="de-DE" b="0" dirty="0"/>
                </a:br>
                <a:endParaRPr lang="en-GB" dirty="0"/>
              </a:p>
              <a:p>
                <a:endParaRPr lang="en-GB" dirty="0"/>
              </a:p>
            </p:txBody>
          </p:sp>
        </mc:Choice>
        <mc:Fallback xmlns="">
          <p:sp>
            <p:nvSpPr>
              <p:cNvPr id="3" name="Content Placeholder 2">
                <a:extLst>
                  <a:ext uri="{FF2B5EF4-FFF2-40B4-BE49-F238E27FC236}">
                    <a16:creationId xmlns:a16="http://schemas.microsoft.com/office/drawing/2014/main" id="{9791CA28-9613-C74F-BAC7-4E00E453BEB5}"/>
                  </a:ext>
                </a:extLst>
              </p:cNvPr>
              <p:cNvSpPr>
                <a:spLocks noGrp="1" noRot="1" noChangeAspect="1" noMove="1" noResize="1" noEditPoints="1" noAdjustHandles="1" noChangeArrowheads="1" noChangeShapeType="1" noTextEdit="1"/>
              </p:cNvSpPr>
              <p:nvPr>
                <p:ph idx="1"/>
              </p:nvPr>
            </p:nvSpPr>
            <p:spPr>
              <a:xfrm>
                <a:off x="359625" y="1665066"/>
                <a:ext cx="11472051" cy="4391177"/>
              </a:xfrm>
              <a:blipFill>
                <a:blip r:embed="rId2"/>
                <a:stretch>
                  <a:fillRect l="-1326" t="-3746" b="-35447"/>
                </a:stretch>
              </a:blipFill>
            </p:spPr>
            <p:txBody>
              <a:bodyPr/>
              <a:lstStyle/>
              <a:p>
                <a:r>
                  <a:rPr lang="en-GB">
                    <a:noFill/>
                  </a:rPr>
                  <a:t> </a:t>
                </a:r>
              </a:p>
            </p:txBody>
          </p:sp>
        </mc:Fallback>
      </mc:AlternateContent>
      <p:sp>
        <p:nvSpPr>
          <p:cNvPr id="5" name="Date Placeholder 4">
            <a:extLst>
              <a:ext uri="{FF2B5EF4-FFF2-40B4-BE49-F238E27FC236}">
                <a16:creationId xmlns:a16="http://schemas.microsoft.com/office/drawing/2014/main" id="{11DDCF63-D104-BA45-B712-8E30817ECBD1}"/>
              </a:ext>
            </a:extLst>
          </p:cNvPr>
          <p:cNvSpPr>
            <a:spLocks noGrp="1"/>
          </p:cNvSpPr>
          <p:nvPr>
            <p:ph type="dt" sz="half" idx="2"/>
          </p:nvPr>
        </p:nvSpPr>
        <p:spPr/>
        <p:txBody>
          <a:bodyPr/>
          <a:lstStyle/>
          <a:p>
            <a:r>
              <a:rPr lang="en-GB"/>
              <a:t>Lifted Learning</a:t>
            </a:r>
            <a:endParaRPr lang="en-US" dirty="0"/>
          </a:p>
        </p:txBody>
      </p:sp>
      <p:sp>
        <p:nvSpPr>
          <p:cNvPr id="6" name="Footer Placeholder 5">
            <a:extLst>
              <a:ext uri="{FF2B5EF4-FFF2-40B4-BE49-F238E27FC236}">
                <a16:creationId xmlns:a16="http://schemas.microsoft.com/office/drawing/2014/main" id="{9656B1EE-E9AD-DB45-A2B9-FF0A346CD721}"/>
              </a:ext>
            </a:extLst>
          </p:cNvPr>
          <p:cNvSpPr>
            <a:spLocks noGrp="1"/>
          </p:cNvSpPr>
          <p:nvPr>
            <p:ph type="ftr" sz="quarter" idx="3"/>
          </p:nvPr>
        </p:nvSpPr>
        <p:spPr/>
        <p:txBody>
          <a:bodyPr/>
          <a:lstStyle/>
          <a:p>
            <a:r>
              <a:rPr lang="en-GB"/>
              <a:t>T. Braun - StaRAI</a:t>
            </a:r>
          </a:p>
        </p:txBody>
      </p:sp>
      <p:sp>
        <p:nvSpPr>
          <p:cNvPr id="4" name="Slide Number Placeholder 3">
            <a:extLst>
              <a:ext uri="{FF2B5EF4-FFF2-40B4-BE49-F238E27FC236}">
                <a16:creationId xmlns:a16="http://schemas.microsoft.com/office/drawing/2014/main" id="{9831942C-5B9D-BC4A-B58A-75436ECDA57E}"/>
              </a:ext>
            </a:extLst>
          </p:cNvPr>
          <p:cNvSpPr>
            <a:spLocks noGrp="1"/>
          </p:cNvSpPr>
          <p:nvPr>
            <p:ph type="sldNum" sz="quarter" idx="4"/>
          </p:nvPr>
        </p:nvSpPr>
        <p:spPr/>
        <p:txBody>
          <a:bodyPr/>
          <a:lstStyle/>
          <a:p>
            <a:fld id="{67C9959E-8E6B-B04C-9955-EA096F41CA7A}" type="slidenum">
              <a:rPr lang="en-GB" smtClean="0"/>
              <a:t>68</a:t>
            </a:fld>
            <a:endParaRPr lang="en-GB"/>
          </a:p>
        </p:txBody>
      </p:sp>
      <p:sp>
        <p:nvSpPr>
          <p:cNvPr id="7" name="Rectangle 6">
            <a:extLst>
              <a:ext uri="{FF2B5EF4-FFF2-40B4-BE49-F238E27FC236}">
                <a16:creationId xmlns:a16="http://schemas.microsoft.com/office/drawing/2014/main" id="{FB5106BD-6A9D-F04C-B783-4A3BC42251F5}"/>
              </a:ext>
            </a:extLst>
          </p:cNvPr>
          <p:cNvSpPr/>
          <p:nvPr/>
        </p:nvSpPr>
        <p:spPr>
          <a:xfrm>
            <a:off x="3409950" y="6346866"/>
            <a:ext cx="6327321" cy="400110"/>
          </a:xfrm>
          <a:prstGeom prst="rect">
            <a:avLst/>
          </a:prstGeom>
        </p:spPr>
        <p:txBody>
          <a:bodyPr wrap="square">
            <a:spAutoFit/>
          </a:bodyPr>
          <a:lstStyle/>
          <a:p>
            <a:r>
              <a:rPr lang="en-GB" sz="1000" dirty="0" err="1">
                <a:solidFill>
                  <a:srgbClr val="A5A5A5"/>
                </a:solidFill>
              </a:rPr>
              <a:t>Sriraam</a:t>
            </a:r>
            <a:r>
              <a:rPr lang="en-GB" sz="1000" dirty="0">
                <a:solidFill>
                  <a:srgbClr val="A5A5A5"/>
                </a:solidFill>
              </a:rPr>
              <a:t> Natarajan, Tushar </a:t>
            </a:r>
            <a:r>
              <a:rPr lang="en-GB" sz="1000" dirty="0" err="1">
                <a:solidFill>
                  <a:srgbClr val="A5A5A5"/>
                </a:solidFill>
              </a:rPr>
              <a:t>Khot</a:t>
            </a:r>
            <a:r>
              <a:rPr lang="en-GB" sz="1000" dirty="0">
                <a:solidFill>
                  <a:srgbClr val="A5A5A5"/>
                </a:solidFill>
              </a:rPr>
              <a:t>, Kristian </a:t>
            </a:r>
            <a:r>
              <a:rPr lang="en-GB" sz="1000" dirty="0" err="1">
                <a:solidFill>
                  <a:srgbClr val="A5A5A5"/>
                </a:solidFill>
              </a:rPr>
              <a:t>Kersting</a:t>
            </a:r>
            <a:r>
              <a:rPr lang="en-GB" sz="1000" dirty="0">
                <a:solidFill>
                  <a:srgbClr val="A5A5A5"/>
                </a:solidFill>
              </a:rPr>
              <a:t>, Bernd Gutmann, Jude Shavlik: Gradient-based Boosting for Statistical Relational Learning: The Relational Dependency Network Case. In </a:t>
            </a:r>
            <a:r>
              <a:rPr lang="en-GB" sz="1000" i="1" dirty="0">
                <a:solidFill>
                  <a:srgbClr val="A5A5A5"/>
                </a:solidFill>
              </a:rPr>
              <a:t>Machine Learning</a:t>
            </a:r>
            <a:r>
              <a:rPr lang="en-GB" sz="1000" dirty="0">
                <a:solidFill>
                  <a:srgbClr val="A5A5A5"/>
                </a:solidFill>
              </a:rPr>
              <a:t>, 2012.</a:t>
            </a:r>
            <a:endParaRPr lang="en-GB" dirty="0"/>
          </a:p>
        </p:txBody>
      </p:sp>
    </p:spTree>
    <p:extLst>
      <p:ext uri="{BB962C8B-B14F-4D97-AF65-F5344CB8AC3E}">
        <p14:creationId xmlns:p14="http://schemas.microsoft.com/office/powerpoint/2010/main" val="60136785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46BEF-EF46-7B42-B1AE-7D411A720328}"/>
              </a:ext>
            </a:extLst>
          </p:cNvPr>
          <p:cNvSpPr>
            <a:spLocks noGrp="1"/>
          </p:cNvSpPr>
          <p:nvPr>
            <p:ph type="title"/>
          </p:nvPr>
        </p:nvSpPr>
        <p:spPr/>
        <p:txBody>
          <a:bodyPr/>
          <a:lstStyle/>
          <a:p>
            <a:r>
              <a:rPr lang="en-GB" dirty="0"/>
              <a:t>Functional Gradient for RDNs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791CA28-9613-C74F-BAC7-4E00E453BEB5}"/>
                  </a:ext>
                </a:extLst>
              </p:cNvPr>
              <p:cNvSpPr>
                <a:spLocks noGrp="1"/>
              </p:cNvSpPr>
              <p:nvPr>
                <p:ph idx="1"/>
              </p:nvPr>
            </p:nvSpPr>
            <p:spPr/>
            <p:txBody>
              <a:bodyPr>
                <a:normAutofit lnSpcReduction="10000"/>
              </a:bodyPr>
              <a:lstStyle/>
              <a:p>
                <a:pPr marL="0" indent="0">
                  <a:buNone/>
                </a:pPr>
                <a14:m>
                  <m:oMathPara xmlns:m="http://schemas.openxmlformats.org/officeDocument/2006/math">
                    <m:oMathParaPr>
                      <m:jc m:val="centerGroup"/>
                    </m:oMathParaPr>
                    <m:oMath xmlns:m="http://schemas.openxmlformats.org/officeDocument/2006/math">
                      <m:func>
                        <m:funcPr>
                          <m:ctrlPr>
                            <a:rPr lang="de-DE" sz="2000" i="1" smtClean="0">
                              <a:latin typeface="Cambria Math" panose="02040503050406030204" pitchFamily="18" charset="0"/>
                            </a:rPr>
                          </m:ctrlPr>
                        </m:funcPr>
                        <m:fName>
                          <m:r>
                            <m:rPr>
                              <m:sty m:val="p"/>
                            </m:rPr>
                            <a:rPr lang="de-DE" sz="2000">
                              <a:latin typeface="Cambria Math" panose="02040503050406030204" pitchFamily="18" charset="0"/>
                            </a:rPr>
                            <m:t>log</m:t>
                          </m:r>
                        </m:fName>
                        <m:e>
                          <m:r>
                            <a:rPr lang="de-DE" sz="2000" i="1">
                              <a:latin typeface="Cambria Math" panose="02040503050406030204" pitchFamily="18" charset="0"/>
                              <a:ea typeface="Cambria Math" panose="02040503050406030204" pitchFamily="18" charset="0"/>
                            </a:rPr>
                            <m:t>𝑃</m:t>
                          </m:r>
                          <m:d>
                            <m:dPr>
                              <m:ctrlPr>
                                <a:rPr lang="de-DE" sz="2000" i="1">
                                  <a:latin typeface="Cambria Math" panose="02040503050406030204" pitchFamily="18" charset="0"/>
                                  <a:ea typeface="Cambria Math" panose="02040503050406030204" pitchFamily="18" charset="0"/>
                                </a:rPr>
                              </m:ctrlPr>
                            </m:dPr>
                            <m:e>
                              <m:sSub>
                                <m:sSubPr>
                                  <m:ctrlPr>
                                    <a:rPr lang="de-DE" sz="2000" i="1">
                                      <a:latin typeface="Cambria Math" panose="02040503050406030204" pitchFamily="18" charset="0"/>
                                      <a:ea typeface="Cambria Math" panose="02040503050406030204" pitchFamily="18" charset="0"/>
                                    </a:rPr>
                                  </m:ctrlPr>
                                </m:sSubPr>
                                <m:e>
                                  <m:r>
                                    <a:rPr lang="de-DE" sz="2000" i="1">
                                      <a:latin typeface="Cambria Math" panose="02040503050406030204" pitchFamily="18" charset="0"/>
                                      <a:ea typeface="Cambria Math" panose="02040503050406030204" pitchFamily="18" charset="0"/>
                                    </a:rPr>
                                    <m:t>𝑦</m:t>
                                  </m:r>
                                </m:e>
                                <m:sub>
                                  <m:r>
                                    <a:rPr lang="de-DE" sz="2000" i="1">
                                      <a:latin typeface="Cambria Math" panose="02040503050406030204" pitchFamily="18" charset="0"/>
                                      <a:ea typeface="Cambria Math" panose="02040503050406030204" pitchFamily="18" charset="0"/>
                                    </a:rPr>
                                    <m:t>𝑖</m:t>
                                  </m:r>
                                </m:sub>
                              </m:sSub>
                              <m:r>
                                <a:rPr lang="de-DE" sz="2000" i="1">
                                  <a:latin typeface="Cambria Math" panose="02040503050406030204" pitchFamily="18" charset="0"/>
                                  <a:ea typeface="Cambria Math" panose="02040503050406030204" pitchFamily="18" charset="0"/>
                                </a:rPr>
                                <m:t>;</m:t>
                              </m:r>
                              <m:sSub>
                                <m:sSubPr>
                                  <m:ctrlPr>
                                    <a:rPr lang="de-DE" sz="2000" b="1" i="1">
                                      <a:latin typeface="Cambria Math" panose="02040503050406030204" pitchFamily="18" charset="0"/>
                                      <a:ea typeface="Cambria Math" panose="02040503050406030204" pitchFamily="18" charset="0"/>
                                    </a:rPr>
                                  </m:ctrlPr>
                                </m:sSubPr>
                                <m:e>
                                  <m:r>
                                    <a:rPr lang="de-DE" sz="2000" b="1" i="1">
                                      <a:latin typeface="Cambria Math" panose="02040503050406030204" pitchFamily="18" charset="0"/>
                                      <a:ea typeface="Cambria Math" panose="02040503050406030204" pitchFamily="18" charset="0"/>
                                    </a:rPr>
                                    <m:t>𝒙</m:t>
                                  </m:r>
                                </m:e>
                                <m:sub>
                                  <m:r>
                                    <a:rPr lang="de-DE" sz="2000" i="1">
                                      <a:latin typeface="Cambria Math" panose="02040503050406030204" pitchFamily="18" charset="0"/>
                                      <a:ea typeface="Cambria Math" panose="02040503050406030204" pitchFamily="18" charset="0"/>
                                    </a:rPr>
                                    <m:t>𝑖</m:t>
                                  </m:r>
                                </m:sub>
                              </m:sSub>
                            </m:e>
                          </m:d>
                        </m:e>
                      </m:func>
                      <m:r>
                        <a:rPr lang="de-DE" sz="2000" b="0" i="1" smtClean="0">
                          <a:latin typeface="Cambria Math" panose="02040503050406030204" pitchFamily="18" charset="0"/>
                          <a:ea typeface="Cambria Math" panose="02040503050406030204" pitchFamily="18" charset="0"/>
                        </a:rPr>
                        <m:t>=</m:t>
                      </m:r>
                      <m:r>
                        <a:rPr lang="de-DE" sz="2000" i="1">
                          <a:latin typeface="Cambria Math" panose="02040503050406030204" pitchFamily="18" charset="0"/>
                          <a:ea typeface="Cambria Math" panose="02040503050406030204" pitchFamily="18" charset="0"/>
                        </a:rPr>
                        <m:t>𝜓</m:t>
                      </m:r>
                      <m:d>
                        <m:dPr>
                          <m:ctrlPr>
                            <a:rPr lang="de-DE" sz="2000" i="1">
                              <a:latin typeface="Cambria Math" panose="02040503050406030204" pitchFamily="18" charset="0"/>
                              <a:ea typeface="Cambria Math" panose="02040503050406030204" pitchFamily="18" charset="0"/>
                            </a:rPr>
                          </m:ctrlPr>
                        </m:dPr>
                        <m:e>
                          <m:sSub>
                            <m:sSubPr>
                              <m:ctrlPr>
                                <a:rPr lang="de-DE" sz="2000" i="1">
                                  <a:latin typeface="Cambria Math" panose="02040503050406030204" pitchFamily="18" charset="0"/>
                                  <a:ea typeface="Cambria Math" panose="02040503050406030204" pitchFamily="18" charset="0"/>
                                </a:rPr>
                              </m:ctrlPr>
                            </m:sSubPr>
                            <m:e>
                              <m:r>
                                <a:rPr lang="de-DE" sz="2000" i="1">
                                  <a:latin typeface="Cambria Math" panose="02040503050406030204" pitchFamily="18" charset="0"/>
                                  <a:ea typeface="Cambria Math" panose="02040503050406030204" pitchFamily="18" charset="0"/>
                                </a:rPr>
                                <m:t>𝑦</m:t>
                              </m:r>
                            </m:e>
                            <m:sub>
                              <m:r>
                                <a:rPr lang="de-DE" sz="2000" i="1">
                                  <a:latin typeface="Cambria Math" panose="02040503050406030204" pitchFamily="18" charset="0"/>
                                  <a:ea typeface="Cambria Math" panose="02040503050406030204" pitchFamily="18" charset="0"/>
                                </a:rPr>
                                <m:t>𝑖</m:t>
                              </m:r>
                            </m:sub>
                          </m:sSub>
                          <m:r>
                            <a:rPr lang="de-DE" sz="2000" i="1">
                              <a:latin typeface="Cambria Math" panose="02040503050406030204" pitchFamily="18" charset="0"/>
                              <a:ea typeface="Cambria Math" panose="02040503050406030204" pitchFamily="18" charset="0"/>
                            </a:rPr>
                            <m:t>;</m:t>
                          </m:r>
                          <m:sSub>
                            <m:sSubPr>
                              <m:ctrlPr>
                                <a:rPr lang="de-DE" sz="2000" b="1" i="1">
                                  <a:latin typeface="Cambria Math" panose="02040503050406030204" pitchFamily="18" charset="0"/>
                                  <a:ea typeface="Cambria Math" panose="02040503050406030204" pitchFamily="18" charset="0"/>
                                </a:rPr>
                              </m:ctrlPr>
                            </m:sSubPr>
                            <m:e>
                              <m:r>
                                <a:rPr lang="de-DE" sz="2000" b="1" i="1">
                                  <a:latin typeface="Cambria Math" panose="02040503050406030204" pitchFamily="18" charset="0"/>
                                  <a:ea typeface="Cambria Math" panose="02040503050406030204" pitchFamily="18" charset="0"/>
                                </a:rPr>
                                <m:t>𝒙</m:t>
                              </m:r>
                            </m:e>
                            <m:sub>
                              <m:r>
                                <a:rPr lang="de-DE" sz="2000" i="1">
                                  <a:latin typeface="Cambria Math" panose="02040503050406030204" pitchFamily="18" charset="0"/>
                                  <a:ea typeface="Cambria Math" panose="02040503050406030204" pitchFamily="18" charset="0"/>
                                </a:rPr>
                                <m:t>𝑖</m:t>
                              </m:r>
                            </m:sub>
                          </m:sSub>
                        </m:e>
                      </m:d>
                      <m:r>
                        <a:rPr lang="de-DE" sz="2000" i="1">
                          <a:latin typeface="Cambria Math" panose="02040503050406030204" pitchFamily="18" charset="0"/>
                        </a:rPr>
                        <m:t>−</m:t>
                      </m:r>
                      <m:func>
                        <m:funcPr>
                          <m:ctrlPr>
                            <a:rPr lang="de-DE" sz="2000" i="1">
                              <a:latin typeface="Cambria Math" panose="02040503050406030204" pitchFamily="18" charset="0"/>
                            </a:rPr>
                          </m:ctrlPr>
                        </m:funcPr>
                        <m:fName>
                          <m:r>
                            <m:rPr>
                              <m:sty m:val="p"/>
                            </m:rPr>
                            <a:rPr lang="de-DE" sz="2000">
                              <a:latin typeface="Cambria Math" panose="02040503050406030204" pitchFamily="18" charset="0"/>
                            </a:rPr>
                            <m:t>log</m:t>
                          </m:r>
                        </m:fName>
                        <m:e>
                          <m:nary>
                            <m:naryPr>
                              <m:chr m:val="∑"/>
                              <m:supHide m:val="on"/>
                              <m:ctrlPr>
                                <a:rPr lang="de-DE" sz="2000" i="1">
                                  <a:latin typeface="Cambria Math" panose="02040503050406030204" pitchFamily="18" charset="0"/>
                                </a:rPr>
                              </m:ctrlPr>
                            </m:naryPr>
                            <m:sub>
                              <m:sSup>
                                <m:sSupPr>
                                  <m:ctrlPr>
                                    <a:rPr lang="de-DE" sz="2000" i="1">
                                      <a:latin typeface="Cambria Math" panose="02040503050406030204" pitchFamily="18" charset="0"/>
                                    </a:rPr>
                                  </m:ctrlPr>
                                </m:sSupPr>
                                <m:e>
                                  <m:r>
                                    <a:rPr lang="de-DE" sz="2000" i="1">
                                      <a:latin typeface="Cambria Math" panose="02040503050406030204" pitchFamily="18" charset="0"/>
                                    </a:rPr>
                                    <m:t>𝑦</m:t>
                                  </m:r>
                                </m:e>
                                <m:sup>
                                  <m:r>
                                    <a:rPr lang="de-DE" sz="2000" i="1">
                                      <a:latin typeface="Cambria Math" panose="02040503050406030204" pitchFamily="18" charset="0"/>
                                    </a:rPr>
                                    <m:t>′</m:t>
                                  </m:r>
                                </m:sup>
                              </m:sSup>
                            </m:sub>
                            <m:sup/>
                            <m:e>
                              <m:func>
                                <m:funcPr>
                                  <m:ctrlPr>
                                    <a:rPr lang="de-DE" sz="2000" i="1">
                                      <a:latin typeface="Cambria Math" panose="02040503050406030204" pitchFamily="18" charset="0"/>
                                    </a:rPr>
                                  </m:ctrlPr>
                                </m:funcPr>
                                <m:fName>
                                  <m:r>
                                    <m:rPr>
                                      <m:sty m:val="p"/>
                                    </m:rPr>
                                    <a:rPr lang="de-DE" sz="2000">
                                      <a:latin typeface="Cambria Math" panose="02040503050406030204" pitchFamily="18" charset="0"/>
                                    </a:rPr>
                                    <m:t>exp</m:t>
                                  </m:r>
                                </m:fName>
                                <m:e>
                                  <m:r>
                                    <a:rPr lang="de-DE" sz="2000" i="1">
                                      <a:latin typeface="Cambria Math" panose="02040503050406030204" pitchFamily="18" charset="0"/>
                                      <a:ea typeface="Cambria Math" panose="02040503050406030204" pitchFamily="18" charset="0"/>
                                    </a:rPr>
                                    <m:t>𝜓</m:t>
                                  </m:r>
                                  <m:d>
                                    <m:dPr>
                                      <m:ctrlPr>
                                        <a:rPr lang="de-DE" sz="2000" i="1">
                                          <a:latin typeface="Cambria Math" panose="02040503050406030204" pitchFamily="18" charset="0"/>
                                          <a:ea typeface="Cambria Math" panose="02040503050406030204" pitchFamily="18" charset="0"/>
                                        </a:rPr>
                                      </m:ctrlPr>
                                    </m:dPr>
                                    <m:e>
                                      <m:sSup>
                                        <m:sSupPr>
                                          <m:ctrlPr>
                                            <a:rPr lang="de-DE" sz="2000" i="1">
                                              <a:latin typeface="Cambria Math" panose="02040503050406030204" pitchFamily="18" charset="0"/>
                                              <a:ea typeface="Cambria Math" panose="02040503050406030204" pitchFamily="18" charset="0"/>
                                            </a:rPr>
                                          </m:ctrlPr>
                                        </m:sSupPr>
                                        <m:e>
                                          <m:r>
                                            <a:rPr lang="de-DE" sz="2000" i="1">
                                              <a:latin typeface="Cambria Math" panose="02040503050406030204" pitchFamily="18" charset="0"/>
                                              <a:ea typeface="Cambria Math" panose="02040503050406030204" pitchFamily="18" charset="0"/>
                                            </a:rPr>
                                            <m:t>𝑦</m:t>
                                          </m:r>
                                        </m:e>
                                        <m:sup>
                                          <m:r>
                                            <a:rPr lang="de-DE" sz="2000" i="1">
                                              <a:latin typeface="Cambria Math" panose="02040503050406030204" pitchFamily="18" charset="0"/>
                                              <a:ea typeface="Cambria Math" panose="02040503050406030204" pitchFamily="18" charset="0"/>
                                            </a:rPr>
                                            <m:t>′</m:t>
                                          </m:r>
                                        </m:sup>
                                      </m:sSup>
                                      <m:r>
                                        <a:rPr lang="de-DE" sz="2000" i="1">
                                          <a:latin typeface="Cambria Math" panose="02040503050406030204" pitchFamily="18" charset="0"/>
                                          <a:ea typeface="Cambria Math" panose="02040503050406030204" pitchFamily="18" charset="0"/>
                                        </a:rPr>
                                        <m:t>;</m:t>
                                      </m:r>
                                      <m:sSub>
                                        <m:sSubPr>
                                          <m:ctrlPr>
                                            <a:rPr lang="de-DE" sz="2000" b="1" i="1">
                                              <a:latin typeface="Cambria Math" panose="02040503050406030204" pitchFamily="18" charset="0"/>
                                              <a:ea typeface="Cambria Math" panose="02040503050406030204" pitchFamily="18" charset="0"/>
                                            </a:rPr>
                                          </m:ctrlPr>
                                        </m:sSubPr>
                                        <m:e>
                                          <m:r>
                                            <a:rPr lang="de-DE" sz="2000" b="1" i="1">
                                              <a:latin typeface="Cambria Math" panose="02040503050406030204" pitchFamily="18" charset="0"/>
                                              <a:ea typeface="Cambria Math" panose="02040503050406030204" pitchFamily="18" charset="0"/>
                                            </a:rPr>
                                            <m:t>𝒙</m:t>
                                          </m:r>
                                        </m:e>
                                        <m:sub>
                                          <m:r>
                                            <a:rPr lang="de-DE" sz="2000" i="1">
                                              <a:latin typeface="Cambria Math" panose="02040503050406030204" pitchFamily="18" charset="0"/>
                                              <a:ea typeface="Cambria Math" panose="02040503050406030204" pitchFamily="18" charset="0"/>
                                            </a:rPr>
                                            <m:t>𝑖</m:t>
                                          </m:r>
                                        </m:sub>
                                      </m:sSub>
                                    </m:e>
                                  </m:d>
                                </m:e>
                              </m:func>
                            </m:e>
                          </m:nary>
                        </m:e>
                      </m:func>
                    </m:oMath>
                  </m:oMathPara>
                </a14:m>
                <a:endParaRPr lang="en-GB" dirty="0"/>
              </a:p>
              <a:p>
                <a:r>
                  <a:rPr lang="en-GB" dirty="0"/>
                  <a:t>Functional gradient for </a:t>
                </a:r>
                <a14:m>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𝑦</m:t>
                        </m:r>
                      </m:e>
                      <m:sub>
                        <m:r>
                          <a:rPr lang="de-DE" b="0" i="1" smtClean="0">
                            <a:latin typeface="Cambria Math" panose="02040503050406030204" pitchFamily="18" charset="0"/>
                          </a:rPr>
                          <m:t>𝑖</m:t>
                        </m:r>
                      </m:sub>
                    </m:sSub>
                  </m:oMath>
                </a14:m>
                <a:r>
                  <a:rPr lang="en-GB" dirty="0"/>
                  <a:t> of example </a:t>
                </a:r>
                <a14:m>
                  <m:oMath xmlns:m="http://schemas.openxmlformats.org/officeDocument/2006/math">
                    <m:r>
                      <a:rPr lang="en-GB" i="1" dirty="0" smtClean="0">
                        <a:latin typeface="Cambria Math" panose="02040503050406030204" pitchFamily="18" charset="0"/>
                      </a:rPr>
                      <m:t>𝑖</m:t>
                    </m:r>
                  </m:oMath>
                </a14:m>
                <a:endParaRPr lang="en-GB" dirty="0"/>
              </a:p>
              <a:p>
                <a:endParaRPr lang="en-GB" dirty="0"/>
              </a:p>
              <a:p>
                <a:endParaRPr lang="en-GB" dirty="0"/>
              </a:p>
              <a:p>
                <a:endParaRPr lang="en-GB" dirty="0"/>
              </a:p>
              <a:p>
                <a:endParaRPr lang="en-GB" dirty="0"/>
              </a:p>
              <a:p>
                <a:endParaRPr lang="en-GB" dirty="0"/>
              </a:p>
              <a:p>
                <a:endParaRPr lang="en-GB" dirty="0"/>
              </a:p>
              <a:p>
                <a:pPr lvl="1"/>
                <a:r>
                  <a:rPr lang="en-GB" dirty="0"/>
                  <a:t>Gradient at each example: adjustment required for the probabilities to match the observed value for that example</a:t>
                </a:r>
              </a:p>
              <a:p>
                <a:pPr lvl="1"/>
                <a:r>
                  <a:rPr lang="en-GB" dirty="0"/>
                  <a:t>Use </a:t>
                </a:r>
                <a14:m>
                  <m:oMath xmlns:m="http://schemas.openxmlformats.org/officeDocument/2006/math">
                    <m:sSub>
                      <m:sSubPr>
                        <m:ctrlPr>
                          <a:rPr lang="de-DE" i="1">
                            <a:latin typeface="Cambria Math" panose="02040503050406030204" pitchFamily="18" charset="0"/>
                          </a:rPr>
                        </m:ctrlPr>
                      </m:sSubPr>
                      <m:e>
                        <m:r>
                          <a:rPr lang="de-DE" b="0" i="1" smtClean="0">
                            <a:latin typeface="Cambria Math" panose="02040503050406030204" pitchFamily="18" charset="0"/>
                          </a:rPr>
                          <m:t>𝑦</m:t>
                        </m:r>
                      </m:e>
                      <m:sub>
                        <m:r>
                          <a:rPr lang="de-DE" i="1">
                            <a:latin typeface="Cambria Math" panose="02040503050406030204" pitchFamily="18" charset="0"/>
                          </a:rPr>
                          <m:t>𝑖</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b="1" i="1" smtClean="0">
                            <a:latin typeface="Cambria Math" panose="02040503050406030204" pitchFamily="18" charset="0"/>
                          </a:rPr>
                          <m:t>𝒙</m:t>
                        </m:r>
                      </m:e>
                      <m:sub>
                        <m:r>
                          <a:rPr lang="de-DE" i="1">
                            <a:latin typeface="Cambria Math" panose="02040503050406030204" pitchFamily="18" charset="0"/>
                          </a:rPr>
                          <m:t>𝑖</m:t>
                        </m:r>
                      </m:sub>
                    </m:sSub>
                  </m:oMath>
                </a14:m>
                <a:r>
                  <a:rPr lang="en-GB" dirty="0"/>
                  <a:t> and </a:t>
                </a:r>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Δ</m:t>
                        </m:r>
                      </m:e>
                      <m:sub>
                        <m:r>
                          <a:rPr lang="de-DE" i="1">
                            <a:latin typeface="Cambria Math" panose="02040503050406030204" pitchFamily="18" charset="0"/>
                            <a:ea typeface="Cambria Math" panose="02040503050406030204" pitchFamily="18" charset="0"/>
                          </a:rPr>
                          <m:t>𝑚</m:t>
                        </m:r>
                      </m:sub>
                    </m:sSub>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𝑦</m:t>
                            </m:r>
                          </m:e>
                          <m:sub>
                            <m:r>
                              <a:rPr lang="de-DE" i="1">
                                <a:latin typeface="Cambria Math" panose="02040503050406030204" pitchFamily="18" charset="0"/>
                                <a:ea typeface="Cambria Math" panose="02040503050406030204" pitchFamily="18" charset="0"/>
                              </a:rPr>
                              <m:t>𝑖</m:t>
                            </m:r>
                          </m:sub>
                        </m:sSub>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b="1" i="1" smtClean="0">
                                <a:latin typeface="Cambria Math" panose="02040503050406030204" pitchFamily="18" charset="0"/>
                                <a:ea typeface="Cambria Math" panose="02040503050406030204" pitchFamily="18" charset="0"/>
                              </a:rPr>
                              <m:t>𝒙</m:t>
                            </m:r>
                          </m:e>
                          <m:sub>
                            <m:r>
                              <a:rPr lang="de-DE" i="1">
                                <a:latin typeface="Cambria Math" panose="02040503050406030204" pitchFamily="18" charset="0"/>
                                <a:ea typeface="Cambria Math" panose="02040503050406030204" pitchFamily="18" charset="0"/>
                              </a:rPr>
                              <m:t>𝑖</m:t>
                            </m:r>
                          </m:sub>
                        </m:sSub>
                      </m:e>
                    </m:d>
                  </m:oMath>
                </a14:m>
                <a:r>
                  <a:rPr lang="en-GB" dirty="0"/>
                  <a:t> for all examples to fit an RRT</a:t>
                </a:r>
              </a:p>
            </p:txBody>
          </p:sp>
        </mc:Choice>
        <mc:Fallback xmlns="">
          <p:sp>
            <p:nvSpPr>
              <p:cNvPr id="3" name="Content Placeholder 2">
                <a:extLst>
                  <a:ext uri="{FF2B5EF4-FFF2-40B4-BE49-F238E27FC236}">
                    <a16:creationId xmlns:a16="http://schemas.microsoft.com/office/drawing/2014/main" id="{9791CA28-9613-C74F-BAC7-4E00E453BEB5}"/>
                  </a:ext>
                </a:extLst>
              </p:cNvPr>
              <p:cNvSpPr>
                <a:spLocks noGrp="1" noRot="1" noChangeAspect="1" noMove="1" noResize="1" noEditPoints="1" noAdjustHandles="1" noChangeArrowheads="1" noChangeShapeType="1" noTextEdit="1"/>
              </p:cNvSpPr>
              <p:nvPr>
                <p:ph idx="1"/>
              </p:nvPr>
            </p:nvSpPr>
            <p:spPr>
              <a:blipFill>
                <a:blip r:embed="rId2"/>
                <a:stretch>
                  <a:fillRect l="-1436" t="-27463" b="-1493"/>
                </a:stretch>
              </a:blipFill>
            </p:spPr>
            <p:txBody>
              <a:bodyPr/>
              <a:lstStyle/>
              <a:p>
                <a:r>
                  <a:rPr lang="en-GB">
                    <a:noFill/>
                  </a:rPr>
                  <a:t> </a:t>
                </a:r>
              </a:p>
            </p:txBody>
          </p:sp>
        </mc:Fallback>
      </mc:AlternateContent>
      <p:sp>
        <p:nvSpPr>
          <p:cNvPr id="10" name="Date Placeholder 9">
            <a:extLst>
              <a:ext uri="{FF2B5EF4-FFF2-40B4-BE49-F238E27FC236}">
                <a16:creationId xmlns:a16="http://schemas.microsoft.com/office/drawing/2014/main" id="{804C06D6-4A6D-6A4C-A7A2-0270F041985C}"/>
              </a:ext>
            </a:extLst>
          </p:cNvPr>
          <p:cNvSpPr>
            <a:spLocks noGrp="1"/>
          </p:cNvSpPr>
          <p:nvPr>
            <p:ph type="dt" sz="half" idx="2"/>
          </p:nvPr>
        </p:nvSpPr>
        <p:spPr/>
        <p:txBody>
          <a:bodyPr/>
          <a:lstStyle/>
          <a:p>
            <a:r>
              <a:rPr lang="en-GB"/>
              <a:t>Lifted Learning</a:t>
            </a:r>
            <a:endParaRPr lang="en-US" dirty="0"/>
          </a:p>
        </p:txBody>
      </p:sp>
      <p:sp>
        <p:nvSpPr>
          <p:cNvPr id="11" name="Footer Placeholder 10">
            <a:extLst>
              <a:ext uri="{FF2B5EF4-FFF2-40B4-BE49-F238E27FC236}">
                <a16:creationId xmlns:a16="http://schemas.microsoft.com/office/drawing/2014/main" id="{9C16E445-51DB-AD40-882F-9829FE2B8C4B}"/>
              </a:ext>
            </a:extLst>
          </p:cNvPr>
          <p:cNvSpPr>
            <a:spLocks noGrp="1"/>
          </p:cNvSpPr>
          <p:nvPr>
            <p:ph type="ftr" sz="quarter" idx="3"/>
          </p:nvPr>
        </p:nvSpPr>
        <p:spPr/>
        <p:txBody>
          <a:bodyPr/>
          <a:lstStyle/>
          <a:p>
            <a:r>
              <a:rPr lang="en-GB"/>
              <a:t>T. Braun - StaRAI</a:t>
            </a:r>
          </a:p>
        </p:txBody>
      </p:sp>
      <p:sp>
        <p:nvSpPr>
          <p:cNvPr id="4" name="Slide Number Placeholder 3">
            <a:extLst>
              <a:ext uri="{FF2B5EF4-FFF2-40B4-BE49-F238E27FC236}">
                <a16:creationId xmlns:a16="http://schemas.microsoft.com/office/drawing/2014/main" id="{9831942C-5B9D-BC4A-B58A-75436ECDA57E}"/>
              </a:ext>
            </a:extLst>
          </p:cNvPr>
          <p:cNvSpPr>
            <a:spLocks noGrp="1"/>
          </p:cNvSpPr>
          <p:nvPr>
            <p:ph type="sldNum" sz="quarter" idx="4"/>
          </p:nvPr>
        </p:nvSpPr>
        <p:spPr/>
        <p:txBody>
          <a:bodyPr/>
          <a:lstStyle/>
          <a:p>
            <a:fld id="{67C9959E-8E6B-B04C-9955-EA096F41CA7A}" type="slidenum">
              <a:rPr lang="en-GB" smtClean="0"/>
              <a:t>69</a:t>
            </a:fld>
            <a:endParaRPr lang="en-GB"/>
          </a:p>
        </p:txBody>
      </p:sp>
      <p:sp>
        <p:nvSpPr>
          <p:cNvPr id="7" name="Rectangle 6">
            <a:extLst>
              <a:ext uri="{FF2B5EF4-FFF2-40B4-BE49-F238E27FC236}">
                <a16:creationId xmlns:a16="http://schemas.microsoft.com/office/drawing/2014/main" id="{FB5106BD-6A9D-F04C-B783-4A3BC42251F5}"/>
              </a:ext>
            </a:extLst>
          </p:cNvPr>
          <p:cNvSpPr/>
          <p:nvPr/>
        </p:nvSpPr>
        <p:spPr>
          <a:xfrm>
            <a:off x="3409950" y="6346866"/>
            <a:ext cx="6327321" cy="400110"/>
          </a:xfrm>
          <a:prstGeom prst="rect">
            <a:avLst/>
          </a:prstGeom>
        </p:spPr>
        <p:txBody>
          <a:bodyPr wrap="square">
            <a:spAutoFit/>
          </a:bodyPr>
          <a:lstStyle/>
          <a:p>
            <a:r>
              <a:rPr lang="en-GB" sz="1000" dirty="0" err="1">
                <a:solidFill>
                  <a:srgbClr val="A5A5A5"/>
                </a:solidFill>
              </a:rPr>
              <a:t>Sriraam</a:t>
            </a:r>
            <a:r>
              <a:rPr lang="en-GB" sz="1000" dirty="0">
                <a:solidFill>
                  <a:srgbClr val="A5A5A5"/>
                </a:solidFill>
              </a:rPr>
              <a:t> Natarajan, Tushar </a:t>
            </a:r>
            <a:r>
              <a:rPr lang="en-GB" sz="1000" dirty="0" err="1">
                <a:solidFill>
                  <a:srgbClr val="A5A5A5"/>
                </a:solidFill>
              </a:rPr>
              <a:t>Khot</a:t>
            </a:r>
            <a:r>
              <a:rPr lang="en-GB" sz="1000" dirty="0">
                <a:solidFill>
                  <a:srgbClr val="A5A5A5"/>
                </a:solidFill>
              </a:rPr>
              <a:t>, Kristian </a:t>
            </a:r>
            <a:r>
              <a:rPr lang="en-GB" sz="1000" dirty="0" err="1">
                <a:solidFill>
                  <a:srgbClr val="A5A5A5"/>
                </a:solidFill>
              </a:rPr>
              <a:t>Kersting</a:t>
            </a:r>
            <a:r>
              <a:rPr lang="en-GB" sz="1000" dirty="0">
                <a:solidFill>
                  <a:srgbClr val="A5A5A5"/>
                </a:solidFill>
              </a:rPr>
              <a:t>, Bernd Gutmann, Jude Shavlik: Gradient-based Boosting for Statistical Relational Learning: The Relational Dependency Network Case. In </a:t>
            </a:r>
            <a:r>
              <a:rPr lang="en-GB" sz="1000" i="1" dirty="0">
                <a:solidFill>
                  <a:srgbClr val="A5A5A5"/>
                </a:solidFill>
              </a:rPr>
              <a:t>Machine Learning</a:t>
            </a:r>
            <a:r>
              <a:rPr lang="en-GB" sz="1000" dirty="0">
                <a:solidFill>
                  <a:srgbClr val="A5A5A5"/>
                </a:solidFill>
              </a:rPr>
              <a:t>, 2012.</a:t>
            </a:r>
            <a:endParaRPr lang="en-GB" dirty="0"/>
          </a:p>
        </p:txBody>
      </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61DF2651-ABE9-AA43-9F62-D4D88D6BD640}"/>
                  </a:ext>
                </a:extLst>
              </p:cNvPr>
              <p:cNvSpPr/>
              <p:nvPr/>
            </p:nvSpPr>
            <p:spPr>
              <a:xfrm>
                <a:off x="1230086" y="2695427"/>
                <a:ext cx="8890909" cy="218502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ea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Δ</m:t>
                          </m:r>
                        </m:e>
                        <m:sub>
                          <m:r>
                            <a:rPr lang="de-DE" i="1">
                              <a:latin typeface="Cambria Math" panose="02040503050406030204" pitchFamily="18" charset="0"/>
                              <a:ea typeface="Cambria Math" panose="02040503050406030204" pitchFamily="18" charset="0"/>
                            </a:rPr>
                            <m:t>𝑚</m:t>
                          </m:r>
                        </m:sub>
                      </m:sSub>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𝑦</m:t>
                              </m:r>
                            </m:e>
                            <m:sub>
                              <m:r>
                                <a:rPr lang="de-DE" i="1">
                                  <a:latin typeface="Cambria Math" panose="02040503050406030204" pitchFamily="18" charset="0"/>
                                  <a:ea typeface="Cambria Math" panose="02040503050406030204" pitchFamily="18" charset="0"/>
                                </a:rPr>
                                <m:t>𝑖</m:t>
                              </m:r>
                            </m:sub>
                          </m:sSub>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b="1" i="1">
                                  <a:latin typeface="Cambria Math" panose="02040503050406030204" pitchFamily="18" charset="0"/>
                                  <a:ea typeface="Cambria Math" panose="02040503050406030204" pitchFamily="18" charset="0"/>
                                </a:rPr>
                                <m:t>𝒙</m:t>
                              </m:r>
                            </m:e>
                            <m:sub>
                              <m:r>
                                <a:rPr lang="de-DE" i="1">
                                  <a:latin typeface="Cambria Math" panose="02040503050406030204" pitchFamily="18" charset="0"/>
                                  <a:ea typeface="Cambria Math" panose="02040503050406030204" pitchFamily="18" charset="0"/>
                                </a:rPr>
                                <m:t>𝑖</m:t>
                              </m:r>
                            </m:sub>
                          </m:sSub>
                        </m:e>
                      </m:d>
                      <m:r>
                        <m:rPr>
                          <m:aln/>
                        </m:rPr>
                        <a:rPr lang="de-DE" i="1">
                          <a:latin typeface="Cambria Math" panose="02040503050406030204" pitchFamily="18" charset="0"/>
                          <a:ea typeface="Cambria Math" panose="02040503050406030204" pitchFamily="18" charset="0"/>
                        </a:rPr>
                        <m:t>=</m:t>
                      </m:r>
                      <m:f>
                        <m:fPr>
                          <m:ctrlPr>
                            <a:rPr lang="de-DE" i="1">
                              <a:latin typeface="Cambria Math" panose="02040503050406030204" pitchFamily="18" charset="0"/>
                              <a:ea typeface="Cambria Math" panose="02040503050406030204" pitchFamily="18" charset="0"/>
                            </a:rPr>
                          </m:ctrlPr>
                        </m:fPr>
                        <m:num>
                          <m:r>
                            <a:rPr lang="de-DE" i="1">
                              <a:latin typeface="Cambria Math" panose="02040503050406030204" pitchFamily="18" charset="0"/>
                              <a:ea typeface="Cambria Math" panose="02040503050406030204" pitchFamily="18" charset="0"/>
                            </a:rPr>
                            <m:t>𝜕</m:t>
                          </m:r>
                          <m:func>
                            <m:funcPr>
                              <m:ctrlPr>
                                <a:rPr lang="de-DE" i="1">
                                  <a:latin typeface="Cambria Math" panose="02040503050406030204" pitchFamily="18" charset="0"/>
                                </a:rPr>
                              </m:ctrlPr>
                            </m:funcPr>
                            <m:fName>
                              <m:r>
                                <m:rPr>
                                  <m:sty m:val="p"/>
                                </m:rPr>
                                <a:rPr lang="de-DE">
                                  <a:latin typeface="Cambria Math" panose="02040503050406030204" pitchFamily="18" charset="0"/>
                                </a:rPr>
                                <m:t>log</m:t>
                              </m:r>
                            </m:fName>
                            <m:e>
                              <m:r>
                                <a:rPr lang="de-DE" i="1">
                                  <a:latin typeface="Cambria Math" panose="02040503050406030204" pitchFamily="18" charset="0"/>
                                  <a:ea typeface="Cambria Math" panose="02040503050406030204" pitchFamily="18" charset="0"/>
                                </a:rPr>
                                <m:t>𝑃</m:t>
                              </m:r>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𝑦</m:t>
                                      </m:r>
                                    </m:e>
                                    <m:sub>
                                      <m:r>
                                        <a:rPr lang="de-DE" i="1">
                                          <a:latin typeface="Cambria Math" panose="02040503050406030204" pitchFamily="18" charset="0"/>
                                          <a:ea typeface="Cambria Math" panose="02040503050406030204" pitchFamily="18" charset="0"/>
                                        </a:rPr>
                                        <m:t>𝑖</m:t>
                                      </m:r>
                                    </m:sub>
                                  </m:sSub>
                                  <m:r>
                                    <a:rPr lang="de-DE" i="1">
                                      <a:latin typeface="Cambria Math" panose="02040503050406030204" pitchFamily="18" charset="0"/>
                                      <a:ea typeface="Cambria Math" panose="02040503050406030204" pitchFamily="18" charset="0"/>
                                    </a:rPr>
                                    <m:t>;</m:t>
                                  </m:r>
                                  <m:sSub>
                                    <m:sSubPr>
                                      <m:ctrlPr>
                                        <a:rPr lang="de-DE" b="1" i="1">
                                          <a:latin typeface="Cambria Math" panose="02040503050406030204" pitchFamily="18" charset="0"/>
                                          <a:ea typeface="Cambria Math" panose="02040503050406030204" pitchFamily="18" charset="0"/>
                                        </a:rPr>
                                      </m:ctrlPr>
                                    </m:sSubPr>
                                    <m:e>
                                      <m:r>
                                        <a:rPr lang="de-DE" b="1" i="1">
                                          <a:latin typeface="Cambria Math" panose="02040503050406030204" pitchFamily="18" charset="0"/>
                                          <a:ea typeface="Cambria Math" panose="02040503050406030204" pitchFamily="18" charset="0"/>
                                        </a:rPr>
                                        <m:t>𝒙</m:t>
                                      </m:r>
                                    </m:e>
                                    <m:sub>
                                      <m:r>
                                        <a:rPr lang="de-DE" i="1">
                                          <a:latin typeface="Cambria Math" panose="02040503050406030204" pitchFamily="18" charset="0"/>
                                          <a:ea typeface="Cambria Math" panose="02040503050406030204" pitchFamily="18" charset="0"/>
                                        </a:rPr>
                                        <m:t>𝑖</m:t>
                                      </m:r>
                                    </m:sub>
                                  </m:sSub>
                                </m:e>
                              </m:d>
                            </m:e>
                          </m:func>
                        </m:num>
                        <m:den>
                          <m:r>
                            <a:rPr lang="de-DE" i="1">
                              <a:latin typeface="Cambria Math" panose="02040503050406030204" pitchFamily="18" charset="0"/>
                              <a:ea typeface="Cambria Math" panose="02040503050406030204" pitchFamily="18" charset="0"/>
                            </a:rPr>
                            <m:t>𝜕𝜓</m:t>
                          </m:r>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𝑦</m:t>
                                  </m:r>
                                </m:e>
                                <m:sub>
                                  <m:r>
                                    <a:rPr lang="de-DE" i="1">
                                      <a:latin typeface="Cambria Math" panose="02040503050406030204" pitchFamily="18" charset="0"/>
                                      <a:ea typeface="Cambria Math" panose="02040503050406030204" pitchFamily="18" charset="0"/>
                                    </a:rPr>
                                    <m:t>𝑖</m:t>
                                  </m:r>
                                </m:sub>
                              </m:sSub>
                              <m:r>
                                <a:rPr lang="de-DE" i="1">
                                  <a:latin typeface="Cambria Math" panose="02040503050406030204" pitchFamily="18" charset="0"/>
                                  <a:ea typeface="Cambria Math" panose="02040503050406030204" pitchFamily="18" charset="0"/>
                                </a:rPr>
                                <m:t>=1;</m:t>
                              </m:r>
                              <m:sSub>
                                <m:sSubPr>
                                  <m:ctrlPr>
                                    <a:rPr lang="de-DE" b="1" i="1">
                                      <a:latin typeface="Cambria Math" panose="02040503050406030204" pitchFamily="18" charset="0"/>
                                      <a:ea typeface="Cambria Math" panose="02040503050406030204" pitchFamily="18" charset="0"/>
                                    </a:rPr>
                                  </m:ctrlPr>
                                </m:sSubPr>
                                <m:e>
                                  <m:r>
                                    <a:rPr lang="de-DE" b="1" i="1">
                                      <a:latin typeface="Cambria Math" panose="02040503050406030204" pitchFamily="18" charset="0"/>
                                      <a:ea typeface="Cambria Math" panose="02040503050406030204" pitchFamily="18" charset="0"/>
                                    </a:rPr>
                                    <m:t>𝒙</m:t>
                                  </m:r>
                                </m:e>
                                <m:sub>
                                  <m:r>
                                    <a:rPr lang="de-DE" i="1">
                                      <a:latin typeface="Cambria Math" panose="02040503050406030204" pitchFamily="18" charset="0"/>
                                      <a:ea typeface="Cambria Math" panose="02040503050406030204" pitchFamily="18" charset="0"/>
                                    </a:rPr>
                                    <m:t>𝑖</m:t>
                                  </m:r>
                                </m:sub>
                              </m:sSub>
                            </m:e>
                          </m:d>
                        </m:den>
                      </m:f>
                    </m:oMath>
                    <m:oMath xmlns:m="http://schemas.openxmlformats.org/officeDocument/2006/math">
                      <m:r>
                        <m:rPr>
                          <m:aln/>
                        </m:rP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𝐼</m:t>
                      </m:r>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𝑦</m:t>
                              </m:r>
                            </m:e>
                            <m:sub>
                              <m:r>
                                <a:rPr lang="de-DE" i="1">
                                  <a:latin typeface="Cambria Math" panose="02040503050406030204" pitchFamily="18" charset="0"/>
                                  <a:ea typeface="Cambria Math" panose="02040503050406030204" pitchFamily="18" charset="0"/>
                                </a:rPr>
                                <m:t>𝑖</m:t>
                              </m:r>
                            </m:sub>
                          </m:sSub>
                          <m:r>
                            <a:rPr lang="de-DE" i="1">
                              <a:latin typeface="Cambria Math" panose="02040503050406030204" pitchFamily="18" charset="0"/>
                              <a:ea typeface="Cambria Math" panose="02040503050406030204" pitchFamily="18" charset="0"/>
                            </a:rPr>
                            <m:t>=1;</m:t>
                          </m:r>
                          <m:sSub>
                            <m:sSubPr>
                              <m:ctrlPr>
                                <a:rPr lang="de-DE" i="1">
                                  <a:latin typeface="Cambria Math" panose="02040503050406030204" pitchFamily="18" charset="0"/>
                                </a:rPr>
                              </m:ctrlPr>
                            </m:sSubPr>
                            <m:e>
                              <m:r>
                                <a:rPr lang="de-DE" b="1" i="1">
                                  <a:latin typeface="Cambria Math" panose="02040503050406030204" pitchFamily="18" charset="0"/>
                                </a:rPr>
                                <m:t>𝒙</m:t>
                              </m:r>
                            </m:e>
                            <m:sub>
                              <m:r>
                                <a:rPr lang="de-DE" i="1">
                                  <a:latin typeface="Cambria Math" panose="02040503050406030204" pitchFamily="18" charset="0"/>
                                </a:rPr>
                                <m:t>𝑖</m:t>
                              </m:r>
                            </m:sub>
                          </m:sSub>
                        </m:e>
                      </m:d>
                      <m:r>
                        <a:rPr lang="de-DE" i="1">
                          <a:latin typeface="Cambria Math" panose="02040503050406030204" pitchFamily="18" charset="0"/>
                          <a:ea typeface="Cambria Math" panose="02040503050406030204" pitchFamily="18" charset="0"/>
                        </a:rPr>
                        <m:t>−</m:t>
                      </m:r>
                      <m:f>
                        <m:fPr>
                          <m:ctrlPr>
                            <a:rPr lang="de-DE" i="1">
                              <a:latin typeface="Cambria Math" panose="02040503050406030204" pitchFamily="18" charset="0"/>
                              <a:ea typeface="Cambria Math" panose="02040503050406030204" pitchFamily="18" charset="0"/>
                            </a:rPr>
                          </m:ctrlPr>
                        </m:fPr>
                        <m:num>
                          <m:r>
                            <a:rPr lang="de-DE" i="1">
                              <a:latin typeface="Cambria Math" panose="02040503050406030204" pitchFamily="18" charset="0"/>
                              <a:ea typeface="Cambria Math" panose="02040503050406030204" pitchFamily="18" charset="0"/>
                            </a:rPr>
                            <m:t>1</m:t>
                          </m:r>
                        </m:num>
                        <m:den>
                          <m:nary>
                            <m:naryPr>
                              <m:chr m:val="∑"/>
                              <m:supHide m:val="on"/>
                              <m:ctrlPr>
                                <a:rPr lang="de-DE" i="1">
                                  <a:latin typeface="Cambria Math" panose="02040503050406030204" pitchFamily="18" charset="0"/>
                                </a:rPr>
                              </m:ctrlPr>
                            </m:naryPr>
                            <m:sub>
                              <m:sSup>
                                <m:sSupPr>
                                  <m:ctrlPr>
                                    <a:rPr lang="de-DE" i="1">
                                      <a:latin typeface="Cambria Math" panose="02040503050406030204" pitchFamily="18" charset="0"/>
                                    </a:rPr>
                                  </m:ctrlPr>
                                </m:sSupPr>
                                <m:e>
                                  <m:r>
                                    <a:rPr lang="de-DE" i="1">
                                      <a:latin typeface="Cambria Math" panose="02040503050406030204" pitchFamily="18" charset="0"/>
                                    </a:rPr>
                                    <m:t>𝑦</m:t>
                                  </m:r>
                                </m:e>
                                <m:sup>
                                  <m:r>
                                    <a:rPr lang="de-DE" i="1">
                                      <a:latin typeface="Cambria Math" panose="02040503050406030204" pitchFamily="18" charset="0"/>
                                    </a:rPr>
                                    <m:t>′</m:t>
                                  </m:r>
                                </m:sup>
                              </m:sSup>
                            </m:sub>
                            <m:sup/>
                            <m:e>
                              <m:func>
                                <m:funcPr>
                                  <m:ctrlPr>
                                    <a:rPr lang="de-DE" i="1">
                                      <a:latin typeface="Cambria Math" panose="02040503050406030204" pitchFamily="18" charset="0"/>
                                    </a:rPr>
                                  </m:ctrlPr>
                                </m:funcPr>
                                <m:fName>
                                  <m:r>
                                    <m:rPr>
                                      <m:sty m:val="p"/>
                                    </m:rPr>
                                    <a:rPr lang="de-DE">
                                      <a:latin typeface="Cambria Math" panose="02040503050406030204" pitchFamily="18" charset="0"/>
                                    </a:rPr>
                                    <m:t>exp</m:t>
                                  </m:r>
                                </m:fName>
                                <m:e>
                                  <m:r>
                                    <a:rPr lang="de-DE" i="1">
                                      <a:latin typeface="Cambria Math" panose="02040503050406030204" pitchFamily="18" charset="0"/>
                                      <a:ea typeface="Cambria Math" panose="02040503050406030204" pitchFamily="18" charset="0"/>
                                    </a:rPr>
                                    <m:t>𝜓</m:t>
                                  </m:r>
                                  <m:d>
                                    <m:dPr>
                                      <m:ctrlPr>
                                        <a:rPr lang="de-DE" i="1">
                                          <a:latin typeface="Cambria Math" panose="02040503050406030204" pitchFamily="18" charset="0"/>
                                          <a:ea typeface="Cambria Math" panose="02040503050406030204" pitchFamily="18" charset="0"/>
                                        </a:rPr>
                                      </m:ctrlPr>
                                    </m:dPr>
                                    <m:e>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𝑦</m:t>
                                          </m:r>
                                        </m:e>
                                        <m:sup>
                                          <m:r>
                                            <a:rPr lang="de-DE" i="1">
                                              <a:latin typeface="Cambria Math" panose="02040503050406030204" pitchFamily="18" charset="0"/>
                                              <a:ea typeface="Cambria Math" panose="02040503050406030204" pitchFamily="18" charset="0"/>
                                            </a:rPr>
                                            <m:t>′</m:t>
                                          </m:r>
                                        </m:sup>
                                      </m:sSup>
                                      <m:r>
                                        <a:rPr lang="de-DE" i="1">
                                          <a:latin typeface="Cambria Math" panose="02040503050406030204" pitchFamily="18" charset="0"/>
                                          <a:ea typeface="Cambria Math" panose="02040503050406030204" pitchFamily="18" charset="0"/>
                                        </a:rPr>
                                        <m:t>;</m:t>
                                      </m:r>
                                      <m:sSub>
                                        <m:sSubPr>
                                          <m:ctrlPr>
                                            <a:rPr lang="de-DE" b="1" i="1">
                                              <a:latin typeface="Cambria Math" panose="02040503050406030204" pitchFamily="18" charset="0"/>
                                              <a:ea typeface="Cambria Math" panose="02040503050406030204" pitchFamily="18" charset="0"/>
                                            </a:rPr>
                                          </m:ctrlPr>
                                        </m:sSubPr>
                                        <m:e>
                                          <m:r>
                                            <a:rPr lang="de-DE" b="1" i="1">
                                              <a:latin typeface="Cambria Math" panose="02040503050406030204" pitchFamily="18" charset="0"/>
                                              <a:ea typeface="Cambria Math" panose="02040503050406030204" pitchFamily="18" charset="0"/>
                                            </a:rPr>
                                            <m:t>𝒙</m:t>
                                          </m:r>
                                        </m:e>
                                        <m:sub>
                                          <m:r>
                                            <a:rPr lang="de-DE" i="1">
                                              <a:latin typeface="Cambria Math" panose="02040503050406030204" pitchFamily="18" charset="0"/>
                                              <a:ea typeface="Cambria Math" panose="02040503050406030204" pitchFamily="18" charset="0"/>
                                            </a:rPr>
                                            <m:t>𝑖</m:t>
                                          </m:r>
                                        </m:sub>
                                      </m:sSub>
                                    </m:e>
                                  </m:d>
                                </m:e>
                              </m:func>
                            </m:e>
                          </m:nary>
                        </m:den>
                      </m:f>
                      <m:f>
                        <m:fPr>
                          <m:ctrlPr>
                            <a:rPr lang="de-DE" i="1">
                              <a:latin typeface="Cambria Math" panose="02040503050406030204" pitchFamily="18" charset="0"/>
                              <a:ea typeface="Cambria Math" panose="02040503050406030204" pitchFamily="18" charset="0"/>
                            </a:rPr>
                          </m:ctrlPr>
                        </m:fPr>
                        <m:num>
                          <m:r>
                            <a:rPr lang="de-DE" i="1">
                              <a:latin typeface="Cambria Math" panose="02040503050406030204" pitchFamily="18" charset="0"/>
                              <a:ea typeface="Cambria Math" panose="02040503050406030204" pitchFamily="18" charset="0"/>
                            </a:rPr>
                            <m:t>𝜕</m:t>
                          </m:r>
                        </m:num>
                        <m:den>
                          <m:r>
                            <a:rPr lang="de-DE" i="1">
                              <a:latin typeface="Cambria Math" panose="02040503050406030204" pitchFamily="18" charset="0"/>
                              <a:ea typeface="Cambria Math" panose="02040503050406030204" pitchFamily="18" charset="0"/>
                            </a:rPr>
                            <m:t>𝜕𝜓</m:t>
                          </m:r>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𝑦</m:t>
                                  </m:r>
                                </m:e>
                                <m:sub>
                                  <m:r>
                                    <a:rPr lang="de-DE" i="1">
                                      <a:latin typeface="Cambria Math" panose="02040503050406030204" pitchFamily="18" charset="0"/>
                                      <a:ea typeface="Cambria Math" panose="02040503050406030204" pitchFamily="18" charset="0"/>
                                    </a:rPr>
                                    <m:t>𝑖</m:t>
                                  </m:r>
                                </m:sub>
                              </m:sSub>
                              <m:r>
                                <a:rPr lang="de-DE" i="1">
                                  <a:latin typeface="Cambria Math" panose="02040503050406030204" pitchFamily="18" charset="0"/>
                                  <a:ea typeface="Cambria Math" panose="02040503050406030204" pitchFamily="18" charset="0"/>
                                </a:rPr>
                                <m:t>=1;</m:t>
                              </m:r>
                              <m:sSub>
                                <m:sSubPr>
                                  <m:ctrlPr>
                                    <a:rPr lang="de-DE" b="1" i="1">
                                      <a:latin typeface="Cambria Math" panose="02040503050406030204" pitchFamily="18" charset="0"/>
                                      <a:ea typeface="Cambria Math" panose="02040503050406030204" pitchFamily="18" charset="0"/>
                                    </a:rPr>
                                  </m:ctrlPr>
                                </m:sSubPr>
                                <m:e>
                                  <m:r>
                                    <a:rPr lang="de-DE" b="1" i="1">
                                      <a:latin typeface="Cambria Math" panose="02040503050406030204" pitchFamily="18" charset="0"/>
                                      <a:ea typeface="Cambria Math" panose="02040503050406030204" pitchFamily="18" charset="0"/>
                                    </a:rPr>
                                    <m:t>𝒙</m:t>
                                  </m:r>
                                </m:e>
                                <m:sub>
                                  <m:r>
                                    <a:rPr lang="de-DE" i="1">
                                      <a:latin typeface="Cambria Math" panose="02040503050406030204" pitchFamily="18" charset="0"/>
                                      <a:ea typeface="Cambria Math" panose="02040503050406030204" pitchFamily="18" charset="0"/>
                                    </a:rPr>
                                    <m:t>𝑖</m:t>
                                  </m:r>
                                </m:sub>
                              </m:sSub>
                            </m:e>
                          </m:d>
                        </m:den>
                      </m:f>
                      <m:nary>
                        <m:naryPr>
                          <m:chr m:val="∑"/>
                          <m:supHide m:val="on"/>
                          <m:ctrlPr>
                            <a:rPr lang="de-DE" i="1">
                              <a:latin typeface="Cambria Math" panose="02040503050406030204" pitchFamily="18" charset="0"/>
                            </a:rPr>
                          </m:ctrlPr>
                        </m:naryPr>
                        <m:sub>
                          <m:sSup>
                            <m:sSupPr>
                              <m:ctrlPr>
                                <a:rPr lang="de-DE" i="1">
                                  <a:latin typeface="Cambria Math" panose="02040503050406030204" pitchFamily="18" charset="0"/>
                                </a:rPr>
                              </m:ctrlPr>
                            </m:sSupPr>
                            <m:e>
                              <m:r>
                                <a:rPr lang="de-DE" i="1">
                                  <a:latin typeface="Cambria Math" panose="02040503050406030204" pitchFamily="18" charset="0"/>
                                </a:rPr>
                                <m:t>𝑦</m:t>
                              </m:r>
                            </m:e>
                            <m:sup>
                              <m:r>
                                <a:rPr lang="de-DE" i="1">
                                  <a:latin typeface="Cambria Math" panose="02040503050406030204" pitchFamily="18" charset="0"/>
                                </a:rPr>
                                <m:t>′</m:t>
                              </m:r>
                            </m:sup>
                          </m:sSup>
                        </m:sub>
                        <m:sup/>
                        <m:e>
                          <m:func>
                            <m:funcPr>
                              <m:ctrlPr>
                                <a:rPr lang="de-DE" i="1">
                                  <a:latin typeface="Cambria Math" panose="02040503050406030204" pitchFamily="18" charset="0"/>
                                </a:rPr>
                              </m:ctrlPr>
                            </m:funcPr>
                            <m:fName>
                              <m:r>
                                <m:rPr>
                                  <m:sty m:val="p"/>
                                </m:rPr>
                                <a:rPr lang="de-DE">
                                  <a:latin typeface="Cambria Math" panose="02040503050406030204" pitchFamily="18" charset="0"/>
                                </a:rPr>
                                <m:t>exp</m:t>
                              </m:r>
                            </m:fName>
                            <m:e>
                              <m:r>
                                <a:rPr lang="de-DE" i="1">
                                  <a:latin typeface="Cambria Math" panose="02040503050406030204" pitchFamily="18" charset="0"/>
                                  <a:ea typeface="Cambria Math" panose="02040503050406030204" pitchFamily="18" charset="0"/>
                                </a:rPr>
                                <m:t>𝜓</m:t>
                              </m:r>
                              <m:d>
                                <m:dPr>
                                  <m:ctrlPr>
                                    <a:rPr lang="de-DE" i="1">
                                      <a:latin typeface="Cambria Math" panose="02040503050406030204" pitchFamily="18" charset="0"/>
                                      <a:ea typeface="Cambria Math" panose="02040503050406030204" pitchFamily="18" charset="0"/>
                                    </a:rPr>
                                  </m:ctrlPr>
                                </m:dPr>
                                <m:e>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𝑦</m:t>
                                      </m:r>
                                    </m:e>
                                    <m:sup>
                                      <m:r>
                                        <a:rPr lang="de-DE" i="1">
                                          <a:latin typeface="Cambria Math" panose="02040503050406030204" pitchFamily="18" charset="0"/>
                                          <a:ea typeface="Cambria Math" panose="02040503050406030204" pitchFamily="18" charset="0"/>
                                        </a:rPr>
                                        <m:t>′</m:t>
                                      </m:r>
                                    </m:sup>
                                  </m:sSup>
                                  <m:r>
                                    <a:rPr lang="de-DE" i="1">
                                      <a:latin typeface="Cambria Math" panose="02040503050406030204" pitchFamily="18" charset="0"/>
                                      <a:ea typeface="Cambria Math" panose="02040503050406030204" pitchFamily="18" charset="0"/>
                                    </a:rPr>
                                    <m:t>;</m:t>
                                  </m:r>
                                  <m:sSub>
                                    <m:sSubPr>
                                      <m:ctrlPr>
                                        <a:rPr lang="de-DE" b="1" i="1">
                                          <a:latin typeface="Cambria Math" panose="02040503050406030204" pitchFamily="18" charset="0"/>
                                          <a:ea typeface="Cambria Math" panose="02040503050406030204" pitchFamily="18" charset="0"/>
                                        </a:rPr>
                                      </m:ctrlPr>
                                    </m:sSubPr>
                                    <m:e>
                                      <m:r>
                                        <a:rPr lang="de-DE" b="1" i="1">
                                          <a:latin typeface="Cambria Math" panose="02040503050406030204" pitchFamily="18" charset="0"/>
                                          <a:ea typeface="Cambria Math" panose="02040503050406030204" pitchFamily="18" charset="0"/>
                                        </a:rPr>
                                        <m:t>𝒙</m:t>
                                      </m:r>
                                    </m:e>
                                    <m:sub>
                                      <m:r>
                                        <a:rPr lang="de-DE" i="1">
                                          <a:latin typeface="Cambria Math" panose="02040503050406030204" pitchFamily="18" charset="0"/>
                                          <a:ea typeface="Cambria Math" panose="02040503050406030204" pitchFamily="18" charset="0"/>
                                        </a:rPr>
                                        <m:t>𝑖</m:t>
                                      </m:r>
                                    </m:sub>
                                  </m:sSub>
                                </m:e>
                              </m:d>
                            </m:e>
                          </m:func>
                        </m:e>
                      </m:nary>
                    </m:oMath>
                    <m:oMath xmlns:m="http://schemas.openxmlformats.org/officeDocument/2006/math">
                      <m:r>
                        <a:rPr lang="de-DE" sz="1000" b="1" i="1">
                          <a:latin typeface="Cambria Math" panose="02040503050406030204" pitchFamily="18" charset="0"/>
                          <a:ea typeface="Cambria Math" panose="02040503050406030204" pitchFamily="18" charset="0"/>
                        </a:rPr>
                        <m:t> </m:t>
                      </m:r>
                    </m:oMath>
                    <m:oMath xmlns:m="http://schemas.openxmlformats.org/officeDocument/2006/math">
                      <m:r>
                        <m:rPr>
                          <m:aln/>
                        </m:rP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𝐼</m:t>
                      </m:r>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𝑦</m:t>
                              </m:r>
                            </m:e>
                            <m:sub>
                              <m:r>
                                <a:rPr lang="de-DE" i="1">
                                  <a:latin typeface="Cambria Math" panose="02040503050406030204" pitchFamily="18" charset="0"/>
                                  <a:ea typeface="Cambria Math" panose="02040503050406030204" pitchFamily="18" charset="0"/>
                                </a:rPr>
                                <m:t>𝑖</m:t>
                              </m:r>
                            </m:sub>
                          </m:sSub>
                          <m:r>
                            <a:rPr lang="de-DE" i="1">
                              <a:latin typeface="Cambria Math" panose="02040503050406030204" pitchFamily="18" charset="0"/>
                              <a:ea typeface="Cambria Math" panose="02040503050406030204" pitchFamily="18" charset="0"/>
                            </a:rPr>
                            <m:t>=1;</m:t>
                          </m:r>
                          <m:sSub>
                            <m:sSubPr>
                              <m:ctrlPr>
                                <a:rPr lang="de-DE" i="1">
                                  <a:latin typeface="Cambria Math" panose="02040503050406030204" pitchFamily="18" charset="0"/>
                                </a:rPr>
                              </m:ctrlPr>
                            </m:sSubPr>
                            <m:e>
                              <m:r>
                                <a:rPr lang="de-DE" b="1" i="1">
                                  <a:latin typeface="Cambria Math" panose="02040503050406030204" pitchFamily="18" charset="0"/>
                                </a:rPr>
                                <m:t>𝒙</m:t>
                              </m:r>
                            </m:e>
                            <m:sub>
                              <m:r>
                                <a:rPr lang="de-DE" i="1">
                                  <a:latin typeface="Cambria Math" panose="02040503050406030204" pitchFamily="18" charset="0"/>
                                </a:rPr>
                                <m:t>𝑖</m:t>
                              </m:r>
                            </m:sub>
                          </m:sSub>
                        </m:e>
                      </m:d>
                      <m:r>
                        <a:rPr lang="de-DE" i="1">
                          <a:latin typeface="Cambria Math" panose="02040503050406030204" pitchFamily="18" charset="0"/>
                          <a:ea typeface="Cambria Math" panose="02040503050406030204" pitchFamily="18" charset="0"/>
                        </a:rPr>
                        <m:t>−</m:t>
                      </m:r>
                      <m:f>
                        <m:fPr>
                          <m:ctrlPr>
                            <a:rPr lang="de-DE" i="1">
                              <a:latin typeface="Cambria Math" panose="02040503050406030204" pitchFamily="18" charset="0"/>
                              <a:ea typeface="Cambria Math" panose="02040503050406030204" pitchFamily="18" charset="0"/>
                            </a:rPr>
                          </m:ctrlPr>
                        </m:fPr>
                        <m:num>
                          <m:func>
                            <m:funcPr>
                              <m:ctrlPr>
                                <a:rPr lang="de-DE" i="1">
                                  <a:latin typeface="Cambria Math" panose="02040503050406030204" pitchFamily="18" charset="0"/>
                                </a:rPr>
                              </m:ctrlPr>
                            </m:funcPr>
                            <m:fName>
                              <m:r>
                                <m:rPr>
                                  <m:sty m:val="p"/>
                                </m:rPr>
                                <a:rPr lang="de-DE">
                                  <a:latin typeface="Cambria Math" panose="02040503050406030204" pitchFamily="18" charset="0"/>
                                </a:rPr>
                                <m:t>exp</m:t>
                              </m:r>
                            </m:fName>
                            <m:e>
                              <m:r>
                                <a:rPr lang="de-DE" i="1">
                                  <a:latin typeface="Cambria Math" panose="02040503050406030204" pitchFamily="18" charset="0"/>
                                  <a:ea typeface="Cambria Math" panose="02040503050406030204" pitchFamily="18" charset="0"/>
                                </a:rPr>
                                <m:t>𝜓</m:t>
                              </m:r>
                              <m:d>
                                <m:dPr>
                                  <m:ctrlPr>
                                    <a:rPr lang="de-DE" i="1">
                                      <a:latin typeface="Cambria Math" panose="02040503050406030204" pitchFamily="18" charset="0"/>
                                      <a:ea typeface="Cambria Math" panose="02040503050406030204" pitchFamily="18" charset="0"/>
                                    </a:rPr>
                                  </m:ctrlPr>
                                </m:dPr>
                                <m:e>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𝑦</m:t>
                                      </m:r>
                                    </m:e>
                                    <m:sub>
                                      <m:r>
                                        <a:rPr lang="de-DE" b="0" i="1" smtClean="0">
                                          <a:latin typeface="Cambria Math" panose="02040503050406030204" pitchFamily="18" charset="0"/>
                                          <a:ea typeface="Cambria Math" panose="02040503050406030204" pitchFamily="18" charset="0"/>
                                        </a:rPr>
                                        <m:t>𝑖</m:t>
                                      </m:r>
                                    </m:sub>
                                  </m:sSub>
                                  <m:r>
                                    <a:rPr lang="de-DE" b="0" i="1" smtClean="0">
                                      <a:latin typeface="Cambria Math" panose="02040503050406030204" pitchFamily="18" charset="0"/>
                                      <a:ea typeface="Cambria Math" panose="02040503050406030204" pitchFamily="18" charset="0"/>
                                    </a:rPr>
                                    <m:t>=1</m:t>
                                  </m:r>
                                  <m:r>
                                    <a:rPr lang="de-DE" i="1">
                                      <a:latin typeface="Cambria Math" panose="02040503050406030204" pitchFamily="18" charset="0"/>
                                      <a:ea typeface="Cambria Math" panose="02040503050406030204" pitchFamily="18" charset="0"/>
                                    </a:rPr>
                                    <m:t>;</m:t>
                                  </m:r>
                                  <m:sSub>
                                    <m:sSubPr>
                                      <m:ctrlPr>
                                        <a:rPr lang="de-DE" b="1" i="1">
                                          <a:latin typeface="Cambria Math" panose="02040503050406030204" pitchFamily="18" charset="0"/>
                                          <a:ea typeface="Cambria Math" panose="02040503050406030204" pitchFamily="18" charset="0"/>
                                        </a:rPr>
                                      </m:ctrlPr>
                                    </m:sSubPr>
                                    <m:e>
                                      <m:r>
                                        <a:rPr lang="de-DE" b="1" i="1">
                                          <a:latin typeface="Cambria Math" panose="02040503050406030204" pitchFamily="18" charset="0"/>
                                          <a:ea typeface="Cambria Math" panose="02040503050406030204" pitchFamily="18" charset="0"/>
                                        </a:rPr>
                                        <m:t>𝒙</m:t>
                                      </m:r>
                                    </m:e>
                                    <m:sub>
                                      <m:r>
                                        <a:rPr lang="de-DE" i="1">
                                          <a:latin typeface="Cambria Math" panose="02040503050406030204" pitchFamily="18" charset="0"/>
                                          <a:ea typeface="Cambria Math" panose="02040503050406030204" pitchFamily="18" charset="0"/>
                                        </a:rPr>
                                        <m:t>𝑖</m:t>
                                      </m:r>
                                    </m:sub>
                                  </m:sSub>
                                </m:e>
                              </m:d>
                            </m:e>
                          </m:func>
                        </m:num>
                        <m:den>
                          <m:nary>
                            <m:naryPr>
                              <m:chr m:val="∑"/>
                              <m:supHide m:val="on"/>
                              <m:ctrlPr>
                                <a:rPr lang="de-DE" i="1">
                                  <a:latin typeface="Cambria Math" panose="02040503050406030204" pitchFamily="18" charset="0"/>
                                </a:rPr>
                              </m:ctrlPr>
                            </m:naryPr>
                            <m:sub>
                              <m:sSup>
                                <m:sSupPr>
                                  <m:ctrlPr>
                                    <a:rPr lang="de-DE" i="1">
                                      <a:latin typeface="Cambria Math" panose="02040503050406030204" pitchFamily="18" charset="0"/>
                                    </a:rPr>
                                  </m:ctrlPr>
                                </m:sSupPr>
                                <m:e>
                                  <m:r>
                                    <a:rPr lang="de-DE" i="1">
                                      <a:latin typeface="Cambria Math" panose="02040503050406030204" pitchFamily="18" charset="0"/>
                                    </a:rPr>
                                    <m:t>𝑦</m:t>
                                  </m:r>
                                </m:e>
                                <m:sup>
                                  <m:r>
                                    <a:rPr lang="de-DE" i="1">
                                      <a:latin typeface="Cambria Math" panose="02040503050406030204" pitchFamily="18" charset="0"/>
                                    </a:rPr>
                                    <m:t>′</m:t>
                                  </m:r>
                                </m:sup>
                              </m:sSup>
                            </m:sub>
                            <m:sup/>
                            <m:e>
                              <m:func>
                                <m:funcPr>
                                  <m:ctrlPr>
                                    <a:rPr lang="de-DE" i="1">
                                      <a:latin typeface="Cambria Math" panose="02040503050406030204" pitchFamily="18" charset="0"/>
                                    </a:rPr>
                                  </m:ctrlPr>
                                </m:funcPr>
                                <m:fName>
                                  <m:r>
                                    <m:rPr>
                                      <m:sty m:val="p"/>
                                    </m:rPr>
                                    <a:rPr lang="de-DE">
                                      <a:latin typeface="Cambria Math" panose="02040503050406030204" pitchFamily="18" charset="0"/>
                                    </a:rPr>
                                    <m:t>exp</m:t>
                                  </m:r>
                                </m:fName>
                                <m:e>
                                  <m:r>
                                    <a:rPr lang="de-DE" i="1">
                                      <a:latin typeface="Cambria Math" panose="02040503050406030204" pitchFamily="18" charset="0"/>
                                      <a:ea typeface="Cambria Math" panose="02040503050406030204" pitchFamily="18" charset="0"/>
                                    </a:rPr>
                                    <m:t>𝜓</m:t>
                                  </m:r>
                                  <m:d>
                                    <m:dPr>
                                      <m:ctrlPr>
                                        <a:rPr lang="de-DE" i="1">
                                          <a:latin typeface="Cambria Math" panose="02040503050406030204" pitchFamily="18" charset="0"/>
                                          <a:ea typeface="Cambria Math" panose="02040503050406030204" pitchFamily="18" charset="0"/>
                                        </a:rPr>
                                      </m:ctrlPr>
                                    </m:dPr>
                                    <m:e>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𝑦</m:t>
                                          </m:r>
                                        </m:e>
                                        <m:sup>
                                          <m:r>
                                            <a:rPr lang="de-DE" i="1">
                                              <a:latin typeface="Cambria Math" panose="02040503050406030204" pitchFamily="18" charset="0"/>
                                              <a:ea typeface="Cambria Math" panose="02040503050406030204" pitchFamily="18" charset="0"/>
                                            </a:rPr>
                                            <m:t>′</m:t>
                                          </m:r>
                                        </m:sup>
                                      </m:sSup>
                                      <m:r>
                                        <a:rPr lang="de-DE" i="1">
                                          <a:latin typeface="Cambria Math" panose="02040503050406030204" pitchFamily="18" charset="0"/>
                                          <a:ea typeface="Cambria Math" panose="02040503050406030204" pitchFamily="18" charset="0"/>
                                        </a:rPr>
                                        <m:t>;</m:t>
                                      </m:r>
                                      <m:sSub>
                                        <m:sSubPr>
                                          <m:ctrlPr>
                                            <a:rPr lang="de-DE" b="1" i="1">
                                              <a:latin typeface="Cambria Math" panose="02040503050406030204" pitchFamily="18" charset="0"/>
                                              <a:ea typeface="Cambria Math" panose="02040503050406030204" pitchFamily="18" charset="0"/>
                                            </a:rPr>
                                          </m:ctrlPr>
                                        </m:sSubPr>
                                        <m:e>
                                          <m:r>
                                            <a:rPr lang="de-DE" b="1" i="1">
                                              <a:latin typeface="Cambria Math" panose="02040503050406030204" pitchFamily="18" charset="0"/>
                                              <a:ea typeface="Cambria Math" panose="02040503050406030204" pitchFamily="18" charset="0"/>
                                            </a:rPr>
                                            <m:t>𝒙</m:t>
                                          </m:r>
                                        </m:e>
                                        <m:sub>
                                          <m:r>
                                            <a:rPr lang="de-DE" i="1">
                                              <a:latin typeface="Cambria Math" panose="02040503050406030204" pitchFamily="18" charset="0"/>
                                              <a:ea typeface="Cambria Math" panose="02040503050406030204" pitchFamily="18" charset="0"/>
                                            </a:rPr>
                                            <m:t>𝑖</m:t>
                                          </m:r>
                                        </m:sub>
                                      </m:sSub>
                                    </m:e>
                                  </m:d>
                                </m:e>
                              </m:func>
                            </m:e>
                          </m:nary>
                        </m:den>
                      </m:f>
                      <m:r>
                        <a:rPr lang="de-DE" i="1">
                          <a:latin typeface="Cambria Math" panose="02040503050406030204" pitchFamily="18" charset="0"/>
                          <a:ea typeface="Cambria Math" panose="02040503050406030204" pitchFamily="18" charset="0"/>
                        </a:rPr>
                        <m:t>=</m:t>
                      </m:r>
                      <m:r>
                        <a:rPr lang="de-DE" i="1">
                          <a:solidFill>
                            <a:schemeClr val="accent1"/>
                          </a:solidFill>
                          <a:latin typeface="Cambria Math" panose="02040503050406030204" pitchFamily="18" charset="0"/>
                          <a:ea typeface="Cambria Math" panose="02040503050406030204" pitchFamily="18" charset="0"/>
                        </a:rPr>
                        <m:t>𝐼</m:t>
                      </m:r>
                      <m:d>
                        <m:dPr>
                          <m:ctrlPr>
                            <a:rPr lang="de-DE" i="1">
                              <a:solidFill>
                                <a:schemeClr val="accent1"/>
                              </a:solidFill>
                              <a:latin typeface="Cambria Math" panose="02040503050406030204" pitchFamily="18" charset="0"/>
                              <a:ea typeface="Cambria Math" panose="02040503050406030204" pitchFamily="18" charset="0"/>
                            </a:rPr>
                          </m:ctrlPr>
                        </m:dPr>
                        <m:e>
                          <m:sSub>
                            <m:sSubPr>
                              <m:ctrlPr>
                                <a:rPr lang="de-DE" i="1">
                                  <a:solidFill>
                                    <a:schemeClr val="accent1"/>
                                  </a:solidFill>
                                  <a:latin typeface="Cambria Math" panose="02040503050406030204" pitchFamily="18" charset="0"/>
                                  <a:ea typeface="Cambria Math" panose="02040503050406030204" pitchFamily="18" charset="0"/>
                                </a:rPr>
                              </m:ctrlPr>
                            </m:sSubPr>
                            <m:e>
                              <m:r>
                                <a:rPr lang="de-DE" i="1">
                                  <a:solidFill>
                                    <a:schemeClr val="accent1"/>
                                  </a:solidFill>
                                  <a:latin typeface="Cambria Math" panose="02040503050406030204" pitchFamily="18" charset="0"/>
                                  <a:ea typeface="Cambria Math" panose="02040503050406030204" pitchFamily="18" charset="0"/>
                                </a:rPr>
                                <m:t>𝑦</m:t>
                              </m:r>
                            </m:e>
                            <m:sub>
                              <m:r>
                                <a:rPr lang="de-DE" i="1">
                                  <a:solidFill>
                                    <a:schemeClr val="accent1"/>
                                  </a:solidFill>
                                  <a:latin typeface="Cambria Math" panose="02040503050406030204" pitchFamily="18" charset="0"/>
                                  <a:ea typeface="Cambria Math" panose="02040503050406030204" pitchFamily="18" charset="0"/>
                                </a:rPr>
                                <m:t>𝑖</m:t>
                              </m:r>
                            </m:sub>
                          </m:sSub>
                          <m:r>
                            <a:rPr lang="de-DE" i="1">
                              <a:solidFill>
                                <a:schemeClr val="accent1"/>
                              </a:solidFill>
                              <a:latin typeface="Cambria Math" panose="02040503050406030204" pitchFamily="18" charset="0"/>
                              <a:ea typeface="Cambria Math" panose="02040503050406030204" pitchFamily="18" charset="0"/>
                            </a:rPr>
                            <m:t>=1;</m:t>
                          </m:r>
                          <m:sSub>
                            <m:sSubPr>
                              <m:ctrlPr>
                                <a:rPr lang="de-DE" i="1">
                                  <a:solidFill>
                                    <a:schemeClr val="accent1"/>
                                  </a:solidFill>
                                  <a:latin typeface="Cambria Math" panose="02040503050406030204" pitchFamily="18" charset="0"/>
                                </a:rPr>
                              </m:ctrlPr>
                            </m:sSubPr>
                            <m:e>
                              <m:r>
                                <a:rPr lang="de-DE" b="1" i="1">
                                  <a:solidFill>
                                    <a:schemeClr val="accent1"/>
                                  </a:solidFill>
                                  <a:latin typeface="Cambria Math" panose="02040503050406030204" pitchFamily="18" charset="0"/>
                                </a:rPr>
                                <m:t>𝒙</m:t>
                              </m:r>
                            </m:e>
                            <m:sub>
                              <m:r>
                                <a:rPr lang="de-DE" i="1">
                                  <a:solidFill>
                                    <a:schemeClr val="accent1"/>
                                  </a:solidFill>
                                  <a:latin typeface="Cambria Math" panose="02040503050406030204" pitchFamily="18" charset="0"/>
                                </a:rPr>
                                <m:t>𝑖</m:t>
                              </m:r>
                            </m:sub>
                          </m:sSub>
                        </m:e>
                      </m:d>
                      <m:r>
                        <a:rPr lang="de-DE" i="1">
                          <a:solidFill>
                            <a:schemeClr val="accent1"/>
                          </a:solidFill>
                          <a:latin typeface="Cambria Math" panose="02040503050406030204" pitchFamily="18" charset="0"/>
                          <a:ea typeface="Cambria Math" panose="02040503050406030204" pitchFamily="18" charset="0"/>
                        </a:rPr>
                        <m:t>−</m:t>
                      </m:r>
                      <m:r>
                        <a:rPr lang="de-DE" i="1">
                          <a:solidFill>
                            <a:schemeClr val="accent1"/>
                          </a:solidFill>
                          <a:latin typeface="Cambria Math" panose="02040503050406030204" pitchFamily="18" charset="0"/>
                          <a:ea typeface="Cambria Math" panose="02040503050406030204" pitchFamily="18" charset="0"/>
                        </a:rPr>
                        <m:t>𝑃</m:t>
                      </m:r>
                      <m:d>
                        <m:dPr>
                          <m:ctrlPr>
                            <a:rPr lang="de-DE" i="1">
                              <a:solidFill>
                                <a:schemeClr val="accent1"/>
                              </a:solidFill>
                              <a:latin typeface="Cambria Math" panose="02040503050406030204" pitchFamily="18" charset="0"/>
                              <a:ea typeface="Cambria Math" panose="02040503050406030204" pitchFamily="18" charset="0"/>
                            </a:rPr>
                          </m:ctrlPr>
                        </m:dPr>
                        <m:e>
                          <m:sSub>
                            <m:sSubPr>
                              <m:ctrlPr>
                                <a:rPr lang="de-DE" i="1">
                                  <a:solidFill>
                                    <a:schemeClr val="accent1"/>
                                  </a:solidFill>
                                  <a:latin typeface="Cambria Math" panose="02040503050406030204" pitchFamily="18" charset="0"/>
                                  <a:ea typeface="Cambria Math" panose="02040503050406030204" pitchFamily="18" charset="0"/>
                                </a:rPr>
                              </m:ctrlPr>
                            </m:sSubPr>
                            <m:e>
                              <m:r>
                                <a:rPr lang="de-DE" i="1">
                                  <a:solidFill>
                                    <a:schemeClr val="accent1"/>
                                  </a:solidFill>
                                  <a:latin typeface="Cambria Math" panose="02040503050406030204" pitchFamily="18" charset="0"/>
                                  <a:ea typeface="Cambria Math" panose="02040503050406030204" pitchFamily="18" charset="0"/>
                                </a:rPr>
                                <m:t>𝑦</m:t>
                              </m:r>
                            </m:e>
                            <m:sub>
                              <m:r>
                                <a:rPr lang="de-DE" i="1">
                                  <a:solidFill>
                                    <a:schemeClr val="accent1"/>
                                  </a:solidFill>
                                  <a:latin typeface="Cambria Math" panose="02040503050406030204" pitchFamily="18" charset="0"/>
                                  <a:ea typeface="Cambria Math" panose="02040503050406030204" pitchFamily="18" charset="0"/>
                                </a:rPr>
                                <m:t>𝑖</m:t>
                              </m:r>
                            </m:sub>
                          </m:sSub>
                          <m:r>
                            <a:rPr lang="de-DE" i="1">
                              <a:solidFill>
                                <a:schemeClr val="accent1"/>
                              </a:solidFill>
                              <a:latin typeface="Cambria Math" panose="02040503050406030204" pitchFamily="18" charset="0"/>
                              <a:ea typeface="Cambria Math" panose="02040503050406030204" pitchFamily="18" charset="0"/>
                            </a:rPr>
                            <m:t>=1;</m:t>
                          </m:r>
                          <m:sSub>
                            <m:sSubPr>
                              <m:ctrlPr>
                                <a:rPr lang="de-DE" b="1" i="1">
                                  <a:solidFill>
                                    <a:schemeClr val="accent1"/>
                                  </a:solidFill>
                                  <a:latin typeface="Cambria Math" panose="02040503050406030204" pitchFamily="18" charset="0"/>
                                  <a:ea typeface="Cambria Math" panose="02040503050406030204" pitchFamily="18" charset="0"/>
                                </a:rPr>
                              </m:ctrlPr>
                            </m:sSubPr>
                            <m:e>
                              <m:r>
                                <a:rPr lang="de-DE" b="1" i="1">
                                  <a:solidFill>
                                    <a:schemeClr val="accent1"/>
                                  </a:solidFill>
                                  <a:latin typeface="Cambria Math" panose="02040503050406030204" pitchFamily="18" charset="0"/>
                                  <a:ea typeface="Cambria Math" panose="02040503050406030204" pitchFamily="18" charset="0"/>
                                </a:rPr>
                                <m:t>𝒙</m:t>
                              </m:r>
                            </m:e>
                            <m:sub>
                              <m:r>
                                <a:rPr lang="de-DE" i="1">
                                  <a:solidFill>
                                    <a:schemeClr val="accent1"/>
                                  </a:solidFill>
                                  <a:latin typeface="Cambria Math" panose="02040503050406030204" pitchFamily="18" charset="0"/>
                                  <a:ea typeface="Cambria Math" panose="02040503050406030204" pitchFamily="18" charset="0"/>
                                </a:rPr>
                                <m:t>𝑖</m:t>
                              </m:r>
                            </m:sub>
                          </m:sSub>
                        </m:e>
                      </m:d>
                    </m:oMath>
                  </m:oMathPara>
                </a14:m>
                <a:endParaRPr lang="en-GB" dirty="0"/>
              </a:p>
            </p:txBody>
          </p:sp>
        </mc:Choice>
        <mc:Fallback xmlns="">
          <p:sp>
            <p:nvSpPr>
              <p:cNvPr id="8" name="Rectangle 7">
                <a:extLst>
                  <a:ext uri="{FF2B5EF4-FFF2-40B4-BE49-F238E27FC236}">
                    <a16:creationId xmlns:a16="http://schemas.microsoft.com/office/drawing/2014/main" id="{61DF2651-ABE9-AA43-9F62-D4D88D6BD640}"/>
                  </a:ext>
                </a:extLst>
              </p:cNvPr>
              <p:cNvSpPr>
                <a:spLocks noRot="1" noChangeAspect="1" noMove="1" noResize="1" noEditPoints="1" noAdjustHandles="1" noChangeArrowheads="1" noChangeShapeType="1" noTextEdit="1"/>
              </p:cNvSpPr>
              <p:nvPr/>
            </p:nvSpPr>
            <p:spPr>
              <a:xfrm>
                <a:off x="1230086" y="2695427"/>
                <a:ext cx="8890909" cy="2185022"/>
              </a:xfrm>
              <a:prstGeom prst="rect">
                <a:avLst/>
              </a:prstGeom>
              <a:blipFill>
                <a:blip r:embed="rId3"/>
                <a:stretch>
                  <a:fillRect t="-16185" b="-26012"/>
                </a:stretch>
              </a:blipFill>
            </p:spPr>
            <p:txBody>
              <a:bodyPr/>
              <a:lstStyle/>
              <a:p>
                <a:r>
                  <a:rPr lang="en-GB">
                    <a:noFill/>
                  </a:rPr>
                  <a:t> </a:t>
                </a:r>
              </a:p>
            </p:txBody>
          </p:sp>
        </mc:Fallback>
      </mc:AlternateContent>
      <p:grpSp>
        <p:nvGrpSpPr>
          <p:cNvPr id="9" name="Group 8">
            <a:extLst>
              <a:ext uri="{FF2B5EF4-FFF2-40B4-BE49-F238E27FC236}">
                <a16:creationId xmlns:a16="http://schemas.microsoft.com/office/drawing/2014/main" id="{9D199821-76F9-5B46-A027-05592D8A3D34}"/>
              </a:ext>
            </a:extLst>
          </p:cNvPr>
          <p:cNvGrpSpPr/>
          <p:nvPr/>
        </p:nvGrpSpPr>
        <p:grpSpPr>
          <a:xfrm>
            <a:off x="1724842" y="3697996"/>
            <a:ext cx="3212051" cy="745987"/>
            <a:chOff x="-370659" y="3815865"/>
            <a:chExt cx="3212051" cy="745987"/>
          </a:xfrm>
        </p:grpSpPr>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D367EE99-B2FD-9B4E-9AC7-00FDB6894DCD}"/>
                    </a:ext>
                  </a:extLst>
                </p:cNvPr>
                <p:cNvSpPr txBox="1"/>
                <p:nvPr/>
              </p:nvSpPr>
              <p:spPr>
                <a:xfrm>
                  <a:off x="-370659" y="3915521"/>
                  <a:ext cx="3007796" cy="646331"/>
                </a:xfrm>
                <a:prstGeom prst="rect">
                  <a:avLst/>
                </a:prstGeom>
                <a:noFill/>
              </p:spPr>
              <p:txBody>
                <a:bodyPr wrap="square" rtlCol="0">
                  <a:spAutoFit/>
                </a:bodyPr>
                <a:lstStyle/>
                <a:p>
                  <a:r>
                    <a:rPr lang="en-GB" dirty="0">
                      <a:solidFill>
                        <a:schemeClr val="accent1"/>
                      </a:solidFill>
                    </a:rPr>
                    <a:t>Indicator function that returns </a:t>
                  </a:r>
                  <a14:m>
                    <m:oMath xmlns:m="http://schemas.openxmlformats.org/officeDocument/2006/math">
                      <m:r>
                        <a:rPr lang="de-DE" i="1">
                          <a:solidFill>
                            <a:schemeClr val="accent1"/>
                          </a:solidFill>
                          <a:latin typeface="Cambria Math" panose="02040503050406030204" pitchFamily="18" charset="0"/>
                          <a:ea typeface="Cambria Math" panose="02040503050406030204" pitchFamily="18" charset="0"/>
                        </a:rPr>
                        <m:t>1</m:t>
                      </m:r>
                    </m:oMath>
                  </a14:m>
                  <a:r>
                    <a:rPr lang="en-GB" dirty="0">
                      <a:solidFill>
                        <a:schemeClr val="accent1"/>
                      </a:solidFill>
                    </a:rPr>
                    <a:t> if </a:t>
                  </a:r>
                  <a14:m>
                    <m:oMath xmlns:m="http://schemas.openxmlformats.org/officeDocument/2006/math">
                      <m:sSub>
                        <m:sSubPr>
                          <m:ctrlPr>
                            <a:rPr lang="de-DE" i="1">
                              <a:solidFill>
                                <a:schemeClr val="accent1"/>
                              </a:solidFill>
                              <a:latin typeface="Cambria Math" panose="02040503050406030204" pitchFamily="18" charset="0"/>
                              <a:ea typeface="Cambria Math" panose="02040503050406030204" pitchFamily="18" charset="0"/>
                            </a:rPr>
                          </m:ctrlPr>
                        </m:sSubPr>
                        <m:e>
                          <m:r>
                            <a:rPr lang="de-DE" i="1">
                              <a:solidFill>
                                <a:schemeClr val="accent1"/>
                              </a:solidFill>
                              <a:latin typeface="Cambria Math" panose="02040503050406030204" pitchFamily="18" charset="0"/>
                              <a:ea typeface="Cambria Math" panose="02040503050406030204" pitchFamily="18" charset="0"/>
                            </a:rPr>
                            <m:t>𝑎</m:t>
                          </m:r>
                        </m:e>
                        <m:sub>
                          <m:r>
                            <a:rPr lang="de-DE" i="1">
                              <a:solidFill>
                                <a:schemeClr val="accent1"/>
                              </a:solidFill>
                              <a:latin typeface="Cambria Math" panose="02040503050406030204" pitchFamily="18" charset="0"/>
                              <a:ea typeface="Cambria Math" panose="02040503050406030204" pitchFamily="18" charset="0"/>
                            </a:rPr>
                            <m:t>𝑖</m:t>
                          </m:r>
                        </m:sub>
                      </m:sSub>
                      <m:r>
                        <a:rPr lang="de-DE" i="1">
                          <a:solidFill>
                            <a:schemeClr val="accent1"/>
                          </a:solidFill>
                          <a:latin typeface="Cambria Math" panose="02040503050406030204" pitchFamily="18" charset="0"/>
                          <a:ea typeface="Cambria Math" panose="02040503050406030204" pitchFamily="18" charset="0"/>
                        </a:rPr>
                        <m:t>=1</m:t>
                      </m:r>
                    </m:oMath>
                  </a14:m>
                  <a:r>
                    <a:rPr lang="en-GB" dirty="0">
                      <a:solidFill>
                        <a:schemeClr val="accent1"/>
                      </a:solidFill>
                    </a:rPr>
                    <a:t> and </a:t>
                  </a:r>
                  <a14:m>
                    <m:oMath xmlns:m="http://schemas.openxmlformats.org/officeDocument/2006/math">
                      <m:r>
                        <a:rPr lang="de-DE" i="1">
                          <a:solidFill>
                            <a:schemeClr val="accent1"/>
                          </a:solidFill>
                          <a:latin typeface="Cambria Math" panose="02040503050406030204" pitchFamily="18" charset="0"/>
                          <a:ea typeface="Cambria Math" panose="02040503050406030204" pitchFamily="18" charset="0"/>
                        </a:rPr>
                        <m:t>0</m:t>
                      </m:r>
                    </m:oMath>
                  </a14:m>
                  <a:r>
                    <a:rPr lang="en-GB" dirty="0">
                      <a:solidFill>
                        <a:schemeClr val="accent1"/>
                      </a:solidFill>
                    </a:rPr>
                    <a:t> otherwise</a:t>
                  </a:r>
                </a:p>
              </p:txBody>
            </p:sp>
          </mc:Choice>
          <mc:Fallback xmlns="">
            <p:sp>
              <p:nvSpPr>
                <p:cNvPr id="5" name="TextBox 4">
                  <a:extLst>
                    <a:ext uri="{FF2B5EF4-FFF2-40B4-BE49-F238E27FC236}">
                      <a16:creationId xmlns:a16="http://schemas.microsoft.com/office/drawing/2014/main" id="{D367EE99-B2FD-9B4E-9AC7-00FDB6894DCD}"/>
                    </a:ext>
                  </a:extLst>
                </p:cNvPr>
                <p:cNvSpPr txBox="1">
                  <a:spLocks noRot="1" noChangeAspect="1" noMove="1" noResize="1" noEditPoints="1" noAdjustHandles="1" noChangeArrowheads="1" noChangeShapeType="1" noTextEdit="1"/>
                </p:cNvSpPr>
                <p:nvPr/>
              </p:nvSpPr>
              <p:spPr>
                <a:xfrm>
                  <a:off x="-370659" y="3915521"/>
                  <a:ext cx="3007796" cy="646331"/>
                </a:xfrm>
                <a:prstGeom prst="rect">
                  <a:avLst/>
                </a:prstGeom>
                <a:blipFill>
                  <a:blip r:embed="rId4"/>
                  <a:stretch>
                    <a:fillRect l="-1261" t="-1923" r="-2941" b="-15385"/>
                  </a:stretch>
                </a:blipFill>
              </p:spPr>
              <p:txBody>
                <a:bodyPr/>
                <a:lstStyle/>
                <a:p>
                  <a:r>
                    <a:rPr lang="en-GB">
                      <a:noFill/>
                    </a:rPr>
                    <a:t> </a:t>
                  </a:r>
                </a:p>
              </p:txBody>
            </p:sp>
          </mc:Fallback>
        </mc:AlternateContent>
        <p:sp>
          <p:nvSpPr>
            <p:cNvPr id="6" name="Right Brace 5">
              <a:extLst>
                <a:ext uri="{FF2B5EF4-FFF2-40B4-BE49-F238E27FC236}">
                  <a16:creationId xmlns:a16="http://schemas.microsoft.com/office/drawing/2014/main" id="{72C68651-FF89-1C4E-A6A8-45DB5EEB2D8E}"/>
                </a:ext>
              </a:extLst>
            </p:cNvPr>
            <p:cNvSpPr/>
            <p:nvPr/>
          </p:nvSpPr>
          <p:spPr>
            <a:xfrm rot="5400000">
              <a:off x="2157989" y="3331775"/>
              <a:ext cx="199313" cy="1167493"/>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chemeClr val="accent1"/>
                </a:solidFill>
              </a:endParaRPr>
            </a:p>
          </p:txBody>
        </p:sp>
      </p:grpSp>
    </p:spTree>
    <p:extLst>
      <p:ext uri="{BB962C8B-B14F-4D97-AF65-F5344CB8AC3E}">
        <p14:creationId xmlns:p14="http://schemas.microsoft.com/office/powerpoint/2010/main" val="34811565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3"/>
          <p:cNvSpPr>
            <a:spLocks noGrp="1"/>
          </p:cNvSpPr>
          <p:nvPr>
            <p:ph type="sldNum" sz="quarter" idx="4"/>
          </p:nvPr>
        </p:nvSpPr>
        <p:spPr/>
        <p:txBody>
          <a:bodyPr/>
          <a:lstStyle/>
          <a:p>
            <a:pPr>
              <a:defRPr/>
            </a:pPr>
            <a:fld id="{A4C577E2-95DD-1F4B-A688-E8FB02007787}" type="slidenum">
              <a:rPr lang="en-GB" smtClean="0"/>
              <a:pPr>
                <a:defRPr/>
              </a:pPr>
              <a:t>7</a:t>
            </a:fld>
            <a:endParaRPr lang="en-GB"/>
          </a:p>
        </p:txBody>
      </p:sp>
      <p:sp>
        <p:nvSpPr>
          <p:cNvPr id="3" name="Date Placeholder 2">
            <a:extLst>
              <a:ext uri="{FF2B5EF4-FFF2-40B4-BE49-F238E27FC236}">
                <a16:creationId xmlns:a16="http://schemas.microsoft.com/office/drawing/2014/main" id="{484C561C-5F99-A942-BE17-0C2B13E7F000}"/>
              </a:ext>
            </a:extLst>
          </p:cNvPr>
          <p:cNvSpPr>
            <a:spLocks noGrp="1"/>
          </p:cNvSpPr>
          <p:nvPr>
            <p:ph type="dt" sz="half" idx="2"/>
          </p:nvPr>
        </p:nvSpPr>
        <p:spPr/>
        <p:txBody>
          <a:bodyPr/>
          <a:lstStyle/>
          <a:p>
            <a:r>
              <a:rPr lang="en-GB"/>
              <a:t>Lifted Learning</a:t>
            </a:r>
          </a:p>
        </p:txBody>
      </p:sp>
      <p:sp>
        <p:nvSpPr>
          <p:cNvPr id="6" name="Footer Placeholder 5">
            <a:extLst>
              <a:ext uri="{FF2B5EF4-FFF2-40B4-BE49-F238E27FC236}">
                <a16:creationId xmlns:a16="http://schemas.microsoft.com/office/drawing/2014/main" id="{E8738009-CF98-FD4A-AE0B-5F13A063E112}"/>
              </a:ext>
            </a:extLst>
          </p:cNvPr>
          <p:cNvSpPr>
            <a:spLocks noGrp="1"/>
          </p:cNvSpPr>
          <p:nvPr>
            <p:ph type="ftr" sz="quarter" idx="3"/>
          </p:nvPr>
        </p:nvSpPr>
        <p:spPr/>
        <p:txBody>
          <a:bodyPr/>
          <a:lstStyle/>
          <a:p>
            <a:r>
              <a:rPr lang="en-GB"/>
              <a:t>T. Braun - StaRAI</a:t>
            </a:r>
          </a:p>
        </p:txBody>
      </p:sp>
      <p:sp>
        <p:nvSpPr>
          <p:cNvPr id="49153" name="Rectangle 2"/>
          <p:cNvSpPr>
            <a:spLocks noGrp="1" noChangeArrowheads="1"/>
          </p:cNvSpPr>
          <p:nvPr>
            <p:ph type="title"/>
          </p:nvPr>
        </p:nvSpPr>
        <p:spPr/>
        <p:txBody>
          <a:bodyPr/>
          <a:lstStyle/>
          <a:p>
            <a:pPr>
              <a:tabLst>
                <a:tab pos="0" algn="l"/>
                <a:tab pos="456743" algn="l"/>
                <a:tab pos="913486" algn="l"/>
                <a:tab pos="1370228" algn="l"/>
                <a:tab pos="1826971" algn="l"/>
                <a:tab pos="2283714" algn="l"/>
                <a:tab pos="2740457" algn="l"/>
                <a:tab pos="3197200" algn="l"/>
                <a:tab pos="3653942" algn="l"/>
                <a:tab pos="4110685" algn="l"/>
                <a:tab pos="4567428" algn="l"/>
                <a:tab pos="5024171" algn="l"/>
                <a:tab pos="5480914" algn="l"/>
                <a:tab pos="5937656" algn="l"/>
                <a:tab pos="6394399" algn="l"/>
                <a:tab pos="6851142" algn="l"/>
                <a:tab pos="7307885" algn="l"/>
                <a:tab pos="7764628" algn="l"/>
                <a:tab pos="8221370" algn="l"/>
                <a:tab pos="8678113" algn="l"/>
                <a:tab pos="9134856" algn="l"/>
              </a:tabLst>
            </a:pPr>
            <a:r>
              <a:rPr lang="en-GB" dirty="0">
                <a:latin typeface="+mn-lt"/>
              </a:rPr>
              <a:t>Parameter Estimation: Approaches</a:t>
            </a:r>
          </a:p>
        </p:txBody>
      </p:sp>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8E17D53F-374F-DA47-BEE6-24758F0D546F}"/>
                  </a:ext>
                </a:extLst>
              </p:cNvPr>
              <p:cNvSpPr>
                <a:spLocks noGrp="1"/>
              </p:cNvSpPr>
              <p:nvPr>
                <p:ph idx="1"/>
              </p:nvPr>
            </p:nvSpPr>
            <p:spPr/>
            <p:txBody>
              <a:bodyPr>
                <a:normAutofit lnSpcReduction="10000"/>
              </a:bodyPr>
              <a:lstStyle/>
              <a:p>
                <a:r>
                  <a:rPr lang="en-GB" dirty="0"/>
                  <a:t>Problem: Parameter search space continuous ➝ Infinite number of hypotheses</a:t>
                </a:r>
              </a:p>
              <a:p>
                <a:r>
                  <a:rPr lang="en-GB" dirty="0">
                    <a:solidFill>
                      <a:schemeClr val="accent2"/>
                    </a:solidFill>
                  </a:rPr>
                  <a:t>Full Bayesian Learning</a:t>
                </a:r>
                <a:r>
                  <a:rPr lang="en-GB" dirty="0"/>
                  <a:t>: Consider all possible values for the parameters if possible</a:t>
                </a:r>
              </a:p>
              <a:p>
                <a:pPr lvl="1"/>
                <a:r>
                  <a:rPr lang="en-GB" dirty="0"/>
                  <a:t>Means that we work with the set of all possible models ➝ query answering needs to consider all models and combine answers of all (weighted by likelihood of model)</a:t>
                </a:r>
                <a:br>
                  <a:rPr lang="en-GB" dirty="0"/>
                </a:br>
                <a14:m>
                  <m:oMath xmlns:m="http://schemas.openxmlformats.org/officeDocument/2006/math">
                    <m:r>
                      <a:rPr lang="de-DE" i="1">
                        <a:latin typeface="Cambria Math" panose="02040503050406030204" pitchFamily="18" charset="0"/>
                      </a:rPr>
                      <m:t>𝑃</m:t>
                    </m:r>
                    <m:d>
                      <m:dPr>
                        <m:ctrlPr>
                          <a:rPr lang="de-DE" i="1">
                            <a:latin typeface="Cambria Math" panose="02040503050406030204" pitchFamily="18" charset="0"/>
                          </a:rPr>
                        </m:ctrlPr>
                      </m:dPr>
                      <m:e>
                        <m:r>
                          <a:rPr lang="de-DE" i="1">
                            <a:latin typeface="Cambria Math" panose="02040503050406030204" pitchFamily="18" charset="0"/>
                          </a:rPr>
                          <m:t>𝑋</m:t>
                        </m:r>
                        <m:r>
                          <a:rPr lang="de-DE" i="1">
                            <a:latin typeface="Cambria Math" panose="02040503050406030204" pitchFamily="18" charset="0"/>
                          </a:rPr>
                          <m:t> | </m:t>
                        </m:r>
                        <m:r>
                          <a:rPr lang="de-DE" b="1" i="1">
                            <a:latin typeface="Cambria Math" panose="02040503050406030204" pitchFamily="18" charset="0"/>
                          </a:rPr>
                          <m:t>𝒅</m:t>
                        </m:r>
                      </m:e>
                    </m:d>
                    <m:r>
                      <a:rPr lang="de-DE" i="1">
                        <a:latin typeface="Cambria Math" panose="02040503050406030204" pitchFamily="18" charset="0"/>
                        <a:ea typeface="Cambria Math" panose="02040503050406030204" pitchFamily="18" charset="0"/>
                      </a:rPr>
                      <m:t>∝</m:t>
                    </m:r>
                    <m:nary>
                      <m:naryPr>
                        <m:chr m:val="∑"/>
                        <m:supHide m:val="on"/>
                        <m:ctrlPr>
                          <a:rPr lang="de-DE" i="1">
                            <a:latin typeface="Cambria Math" panose="02040503050406030204" pitchFamily="18" charset="0"/>
                          </a:rPr>
                        </m:ctrlPr>
                      </m:naryPr>
                      <m:sub>
                        <m:r>
                          <a:rPr lang="el-GR" b="1" i="1">
                            <a:latin typeface="Cambria Math" panose="02040503050406030204" pitchFamily="18" charset="0"/>
                            <a:ea typeface="Cambria Math" panose="02040503050406030204" pitchFamily="18" charset="0"/>
                          </a:rPr>
                          <m:t>𝜽</m:t>
                        </m:r>
                      </m:sub>
                      <m:sup/>
                      <m:e>
                        <m:r>
                          <a:rPr lang="de-DE" i="1">
                            <a:latin typeface="Cambria Math" panose="02040503050406030204" pitchFamily="18" charset="0"/>
                          </a:rPr>
                          <m:t>𝑃</m:t>
                        </m:r>
                        <m:d>
                          <m:dPr>
                            <m:ctrlPr>
                              <a:rPr lang="de-DE" i="1">
                                <a:latin typeface="Cambria Math" panose="02040503050406030204" pitchFamily="18" charset="0"/>
                              </a:rPr>
                            </m:ctrlPr>
                          </m:dPr>
                          <m:e>
                            <m:r>
                              <a:rPr lang="de-DE" i="1">
                                <a:latin typeface="Cambria Math" panose="02040503050406030204" pitchFamily="18" charset="0"/>
                              </a:rPr>
                              <m:t>𝑋</m:t>
                            </m:r>
                          </m:e>
                          <m:e>
                            <m:r>
                              <a:rPr lang="de-DE" b="1" i="1">
                                <a:latin typeface="Cambria Math" panose="02040503050406030204" pitchFamily="18" charset="0"/>
                              </a:rPr>
                              <m:t>𝒅</m:t>
                            </m:r>
                            <m:r>
                              <a:rPr lang="de-DE" b="1" i="1" smtClean="0">
                                <a:latin typeface="Cambria Math" panose="02040503050406030204" pitchFamily="18" charset="0"/>
                              </a:rPr>
                              <m:t>,</m:t>
                            </m:r>
                            <m:r>
                              <a:rPr lang="el-GR" b="1" i="1">
                                <a:latin typeface="Cambria Math" panose="02040503050406030204" pitchFamily="18" charset="0"/>
                                <a:ea typeface="Cambria Math" panose="02040503050406030204" pitchFamily="18" charset="0"/>
                              </a:rPr>
                              <m:t>𝜽</m:t>
                            </m:r>
                          </m:e>
                        </m:d>
                        <m:r>
                          <a:rPr lang="de-DE" i="1">
                            <a:latin typeface="Cambria Math" panose="02040503050406030204" pitchFamily="18" charset="0"/>
                          </a:rPr>
                          <m:t>𝑃</m:t>
                        </m:r>
                        <m:d>
                          <m:dPr>
                            <m:ctrlPr>
                              <a:rPr lang="de-DE" i="1">
                                <a:latin typeface="Cambria Math" panose="02040503050406030204" pitchFamily="18" charset="0"/>
                              </a:rPr>
                            </m:ctrlPr>
                          </m:dPr>
                          <m:e>
                            <m:r>
                              <a:rPr lang="el-GR" b="1" i="1">
                                <a:latin typeface="Cambria Math" panose="02040503050406030204" pitchFamily="18" charset="0"/>
                                <a:ea typeface="Cambria Math" panose="02040503050406030204" pitchFamily="18" charset="0"/>
                              </a:rPr>
                              <m:t>𝜽</m:t>
                            </m:r>
                          </m:e>
                          <m:e>
                            <m:r>
                              <a:rPr lang="de-DE" b="1" i="1" smtClean="0">
                                <a:latin typeface="Cambria Math" panose="02040503050406030204" pitchFamily="18" charset="0"/>
                              </a:rPr>
                              <m:t>𝒅</m:t>
                            </m:r>
                          </m:e>
                        </m:d>
                      </m:e>
                    </m:nary>
                    <m:r>
                      <a:rPr lang="de-DE" b="1" i="1" smtClean="0">
                        <a:solidFill>
                          <a:schemeClr val="tx1"/>
                        </a:solidFill>
                        <a:latin typeface="Cambria Math" panose="02040503050406030204" pitchFamily="18" charset="0"/>
                        <a:ea typeface="Cambria Math" panose="02040503050406030204" pitchFamily="18" charset="0"/>
                      </a:rPr>
                      <m:t>=</m:t>
                    </m:r>
                    <m:nary>
                      <m:naryPr>
                        <m:chr m:val="∑"/>
                        <m:supHide m:val="on"/>
                        <m:ctrlPr>
                          <a:rPr lang="de-DE" i="1">
                            <a:latin typeface="Cambria Math" panose="02040503050406030204" pitchFamily="18" charset="0"/>
                          </a:rPr>
                        </m:ctrlPr>
                      </m:naryPr>
                      <m:sub>
                        <m:r>
                          <a:rPr lang="el-GR" b="1" i="1" smtClean="0">
                            <a:latin typeface="Cambria Math" panose="02040503050406030204" pitchFamily="18" charset="0"/>
                            <a:ea typeface="Cambria Math" panose="02040503050406030204" pitchFamily="18" charset="0"/>
                          </a:rPr>
                          <m:t>𝜽</m:t>
                        </m:r>
                      </m:sub>
                      <m:sup/>
                      <m:e>
                        <m:r>
                          <a:rPr lang="de-DE" i="1">
                            <a:latin typeface="Cambria Math" panose="02040503050406030204" pitchFamily="18" charset="0"/>
                          </a:rPr>
                          <m:t>𝑃</m:t>
                        </m:r>
                        <m:d>
                          <m:dPr>
                            <m:ctrlPr>
                              <a:rPr lang="de-DE" b="0" i="1" smtClean="0">
                                <a:latin typeface="Cambria Math" panose="02040503050406030204" pitchFamily="18" charset="0"/>
                              </a:rPr>
                            </m:ctrlPr>
                          </m:dPr>
                          <m:e>
                            <m:r>
                              <a:rPr lang="de-DE" b="0" i="1" smtClean="0">
                                <a:latin typeface="Cambria Math" panose="02040503050406030204" pitchFamily="18" charset="0"/>
                              </a:rPr>
                              <m:t>𝑋</m:t>
                            </m:r>
                          </m:e>
                          <m:e>
                            <m:r>
                              <a:rPr lang="el-GR" b="1" i="1">
                                <a:latin typeface="Cambria Math" panose="02040503050406030204" pitchFamily="18" charset="0"/>
                                <a:ea typeface="Cambria Math" panose="02040503050406030204" pitchFamily="18" charset="0"/>
                              </a:rPr>
                              <m:t>𝜽</m:t>
                            </m:r>
                          </m:e>
                        </m:d>
                        <m:r>
                          <a:rPr lang="de-DE" i="1" smtClean="0">
                            <a:solidFill>
                              <a:schemeClr val="accent1"/>
                            </a:solidFill>
                            <a:latin typeface="Cambria Math" panose="02040503050406030204" pitchFamily="18" charset="0"/>
                          </a:rPr>
                          <m:t>𝑃</m:t>
                        </m:r>
                        <m:d>
                          <m:dPr>
                            <m:ctrlPr>
                              <a:rPr lang="de-DE" b="0" i="1" smtClean="0">
                                <a:solidFill>
                                  <a:schemeClr val="accent1"/>
                                </a:solidFill>
                                <a:latin typeface="Cambria Math" panose="02040503050406030204" pitchFamily="18" charset="0"/>
                              </a:rPr>
                            </m:ctrlPr>
                          </m:dPr>
                          <m:e>
                            <m:r>
                              <a:rPr lang="de-DE" b="1" i="1" smtClean="0">
                                <a:solidFill>
                                  <a:schemeClr val="accent1"/>
                                </a:solidFill>
                                <a:latin typeface="Cambria Math" panose="02040503050406030204" pitchFamily="18" charset="0"/>
                              </a:rPr>
                              <m:t>𝒅</m:t>
                            </m:r>
                          </m:e>
                          <m:e>
                            <m:r>
                              <a:rPr lang="de-DE" b="1" i="1" smtClean="0">
                                <a:solidFill>
                                  <a:schemeClr val="accent1"/>
                                </a:solidFill>
                                <a:latin typeface="Cambria Math" panose="02040503050406030204" pitchFamily="18" charset="0"/>
                                <a:ea typeface="Cambria Math" panose="02040503050406030204" pitchFamily="18" charset="0"/>
                              </a:rPr>
                              <m:t>𝜽</m:t>
                            </m:r>
                          </m:e>
                        </m:d>
                        <m:r>
                          <a:rPr lang="de-DE" i="1" smtClean="0">
                            <a:solidFill>
                              <a:schemeClr val="accent6"/>
                            </a:solidFill>
                            <a:latin typeface="Cambria Math" panose="02040503050406030204" pitchFamily="18" charset="0"/>
                          </a:rPr>
                          <m:t>𝑃</m:t>
                        </m:r>
                        <m:d>
                          <m:dPr>
                            <m:ctrlPr>
                              <a:rPr lang="de-DE" i="1">
                                <a:solidFill>
                                  <a:schemeClr val="accent6"/>
                                </a:solidFill>
                                <a:latin typeface="Cambria Math" panose="02040503050406030204" pitchFamily="18" charset="0"/>
                              </a:rPr>
                            </m:ctrlPr>
                          </m:dPr>
                          <m:e>
                            <m:r>
                              <a:rPr lang="en-GB" b="1" i="1">
                                <a:solidFill>
                                  <a:schemeClr val="accent6"/>
                                </a:solidFill>
                                <a:latin typeface="Cambria Math" panose="02040503050406030204" pitchFamily="18" charset="0"/>
                                <a:ea typeface="Cambria Math" panose="02040503050406030204" pitchFamily="18" charset="0"/>
                              </a:rPr>
                              <m:t>𝜽</m:t>
                            </m:r>
                          </m:e>
                        </m:d>
                      </m:e>
                    </m:nary>
                    <m:r>
                      <a:rPr lang="de-DE" b="0" i="1" smtClean="0">
                        <a:latin typeface="Cambria Math" panose="02040503050406030204" pitchFamily="18" charset="0"/>
                        <a:ea typeface="Cambria Math" panose="02040503050406030204" pitchFamily="18" charset="0"/>
                      </a:rPr>
                      <m:t>=</m:t>
                    </m:r>
                    <m:nary>
                      <m:naryPr>
                        <m:chr m:val="∑"/>
                        <m:supHide m:val="on"/>
                        <m:ctrlPr>
                          <a:rPr lang="de-DE" i="1">
                            <a:latin typeface="Cambria Math" panose="02040503050406030204" pitchFamily="18" charset="0"/>
                          </a:rPr>
                        </m:ctrlPr>
                      </m:naryPr>
                      <m:sub>
                        <m:r>
                          <a:rPr lang="el-GR" b="1" i="1">
                            <a:latin typeface="Cambria Math" panose="02040503050406030204" pitchFamily="18" charset="0"/>
                            <a:ea typeface="Cambria Math" panose="02040503050406030204" pitchFamily="18" charset="0"/>
                          </a:rPr>
                          <m:t>𝜽</m:t>
                        </m:r>
                      </m:sub>
                      <m:sup/>
                      <m:e>
                        <m:r>
                          <a:rPr lang="de-DE" i="1">
                            <a:latin typeface="Cambria Math" panose="02040503050406030204" pitchFamily="18" charset="0"/>
                          </a:rPr>
                          <m:t>𝑃</m:t>
                        </m:r>
                        <m:d>
                          <m:dPr>
                            <m:ctrlPr>
                              <a:rPr lang="de-DE" i="1">
                                <a:latin typeface="Cambria Math" panose="02040503050406030204" pitchFamily="18" charset="0"/>
                              </a:rPr>
                            </m:ctrlPr>
                          </m:dPr>
                          <m:e>
                            <m:r>
                              <a:rPr lang="de-DE" i="1">
                                <a:latin typeface="Cambria Math" panose="02040503050406030204" pitchFamily="18" charset="0"/>
                              </a:rPr>
                              <m:t>𝑋</m:t>
                            </m:r>
                          </m:e>
                          <m:e>
                            <m:r>
                              <a:rPr lang="el-GR" b="1" i="1">
                                <a:latin typeface="Cambria Math" panose="02040503050406030204" pitchFamily="18" charset="0"/>
                                <a:ea typeface="Cambria Math" panose="02040503050406030204" pitchFamily="18" charset="0"/>
                              </a:rPr>
                              <m:t>𝜽</m:t>
                            </m:r>
                          </m:e>
                        </m:d>
                        <m:r>
                          <a:rPr lang="de-DE" i="1" smtClean="0">
                            <a:solidFill>
                              <a:schemeClr val="accent6"/>
                            </a:solidFill>
                            <a:latin typeface="Cambria Math" panose="02040503050406030204" pitchFamily="18" charset="0"/>
                          </a:rPr>
                          <m:t>𝑃</m:t>
                        </m:r>
                        <m:d>
                          <m:dPr>
                            <m:ctrlPr>
                              <a:rPr lang="de-DE" i="1">
                                <a:solidFill>
                                  <a:schemeClr val="accent6"/>
                                </a:solidFill>
                                <a:latin typeface="Cambria Math" panose="02040503050406030204" pitchFamily="18" charset="0"/>
                              </a:rPr>
                            </m:ctrlPr>
                          </m:dPr>
                          <m:e>
                            <m:r>
                              <a:rPr lang="en-GB" b="1" i="1">
                                <a:solidFill>
                                  <a:schemeClr val="accent6"/>
                                </a:solidFill>
                                <a:latin typeface="Cambria Math" panose="02040503050406030204" pitchFamily="18" charset="0"/>
                                <a:ea typeface="Cambria Math" panose="02040503050406030204" pitchFamily="18" charset="0"/>
                              </a:rPr>
                              <m:t>𝜽</m:t>
                            </m:r>
                          </m:e>
                        </m:d>
                        <m:nary>
                          <m:naryPr>
                            <m:chr m:val="∏"/>
                            <m:ctrlPr>
                              <a:rPr lang="en-GB" i="1" smtClean="0">
                                <a:solidFill>
                                  <a:schemeClr val="accent1"/>
                                </a:solidFill>
                                <a:latin typeface="Cambria Math" panose="02040503050406030204" pitchFamily="18" charset="0"/>
                              </a:rPr>
                            </m:ctrlPr>
                          </m:naryPr>
                          <m:sub>
                            <m:r>
                              <m:rPr>
                                <m:brk m:alnAt="23"/>
                              </m:rPr>
                              <a:rPr lang="en-GB" i="1">
                                <a:solidFill>
                                  <a:schemeClr val="accent1"/>
                                </a:solidFill>
                                <a:latin typeface="Cambria Math" panose="02040503050406030204" pitchFamily="18" charset="0"/>
                              </a:rPr>
                              <m:t>𝑗</m:t>
                            </m:r>
                            <m:r>
                              <a:rPr lang="en-GB" i="1">
                                <a:solidFill>
                                  <a:schemeClr val="accent1"/>
                                </a:solidFill>
                                <a:latin typeface="Cambria Math" panose="02040503050406030204" pitchFamily="18" charset="0"/>
                              </a:rPr>
                              <m:t>=1</m:t>
                            </m:r>
                          </m:sub>
                          <m:sup>
                            <m:r>
                              <a:rPr lang="en-GB" i="1">
                                <a:solidFill>
                                  <a:schemeClr val="accent1"/>
                                </a:solidFill>
                                <a:latin typeface="Cambria Math" panose="02040503050406030204" pitchFamily="18" charset="0"/>
                              </a:rPr>
                              <m:t>𝑁</m:t>
                            </m:r>
                          </m:sup>
                          <m:e>
                            <m:r>
                              <a:rPr lang="en-GB" i="1">
                                <a:solidFill>
                                  <a:schemeClr val="accent1"/>
                                </a:solidFill>
                                <a:latin typeface="Cambria Math" panose="02040503050406030204" pitchFamily="18" charset="0"/>
                              </a:rPr>
                              <m:t>𝑃</m:t>
                            </m:r>
                            <m:d>
                              <m:dPr>
                                <m:ctrlPr>
                                  <a:rPr lang="en-GB" i="1">
                                    <a:solidFill>
                                      <a:schemeClr val="accent1"/>
                                    </a:solidFill>
                                    <a:latin typeface="Cambria Math" panose="02040503050406030204" pitchFamily="18" charset="0"/>
                                  </a:rPr>
                                </m:ctrlPr>
                              </m:dPr>
                              <m:e>
                                <m:sSub>
                                  <m:sSubPr>
                                    <m:ctrlPr>
                                      <a:rPr lang="en-GB" i="1">
                                        <a:solidFill>
                                          <a:schemeClr val="accent1"/>
                                        </a:solidFill>
                                        <a:latin typeface="Cambria Math" panose="02040503050406030204" pitchFamily="18" charset="0"/>
                                      </a:rPr>
                                    </m:ctrlPr>
                                  </m:sSubPr>
                                  <m:e>
                                    <m:r>
                                      <a:rPr lang="en-GB" i="1">
                                        <a:solidFill>
                                          <a:schemeClr val="accent1"/>
                                        </a:solidFill>
                                        <a:latin typeface="Cambria Math" panose="02040503050406030204" pitchFamily="18" charset="0"/>
                                      </a:rPr>
                                      <m:t>𝑑</m:t>
                                    </m:r>
                                  </m:e>
                                  <m:sub>
                                    <m:r>
                                      <a:rPr lang="en-GB" i="1">
                                        <a:solidFill>
                                          <a:schemeClr val="accent1"/>
                                        </a:solidFill>
                                        <a:latin typeface="Cambria Math" panose="02040503050406030204" pitchFamily="18" charset="0"/>
                                      </a:rPr>
                                      <m:t>𝑗</m:t>
                                    </m:r>
                                  </m:sub>
                                </m:sSub>
                              </m:e>
                              <m:e>
                                <m:r>
                                  <a:rPr lang="en-GB" b="1" i="1">
                                    <a:solidFill>
                                      <a:schemeClr val="accent1"/>
                                    </a:solidFill>
                                    <a:latin typeface="Cambria Math" panose="02040503050406030204" pitchFamily="18" charset="0"/>
                                    <a:ea typeface="Cambria Math" panose="02040503050406030204" pitchFamily="18" charset="0"/>
                                  </a:rPr>
                                  <m:t>𝜽</m:t>
                                </m:r>
                              </m:e>
                            </m:d>
                          </m:e>
                        </m:nary>
                      </m:e>
                    </m:nary>
                  </m:oMath>
                </a14:m>
                <a:endParaRPr lang="en-GB" dirty="0"/>
              </a:p>
              <a:p>
                <a:r>
                  <a:rPr lang="en-GB" dirty="0">
                    <a:solidFill>
                      <a:schemeClr val="accent2"/>
                    </a:solidFill>
                  </a:rPr>
                  <a:t>MAP Learning</a:t>
                </a:r>
                <a:r>
                  <a:rPr lang="en-GB" dirty="0"/>
                  <a:t>: choose the MAP hypothesis given data</a:t>
                </a:r>
              </a:p>
              <a:p>
                <a:pPr lvl="1"/>
                <a14:m>
                  <m:oMath xmlns:m="http://schemas.openxmlformats.org/officeDocument/2006/math">
                    <m:sSub>
                      <m:sSubPr>
                        <m:ctrlPr>
                          <a:rPr lang="en-GB" i="1" smtClean="0">
                            <a:solidFill>
                              <a:schemeClr val="tx1"/>
                            </a:solidFill>
                            <a:latin typeface="Cambria Math" panose="02040503050406030204" pitchFamily="18" charset="0"/>
                          </a:rPr>
                        </m:ctrlPr>
                      </m:sSubPr>
                      <m:e>
                        <m:r>
                          <a:rPr lang="en-GB" b="1" i="1">
                            <a:latin typeface="Cambria Math" panose="02040503050406030204" pitchFamily="18" charset="0"/>
                            <a:ea typeface="Cambria Math" panose="02040503050406030204" pitchFamily="18" charset="0"/>
                          </a:rPr>
                          <m:t>𝜽</m:t>
                        </m:r>
                      </m:e>
                      <m:sub>
                        <m:r>
                          <a:rPr lang="en-GB" i="1">
                            <a:solidFill>
                              <a:schemeClr val="tx1"/>
                            </a:solidFill>
                            <a:latin typeface="Cambria Math" panose="02040503050406030204" pitchFamily="18" charset="0"/>
                          </a:rPr>
                          <m:t>𝑀</m:t>
                        </m:r>
                        <m:r>
                          <a:rPr lang="de-DE" b="0" i="1" smtClean="0">
                            <a:solidFill>
                              <a:schemeClr val="tx1"/>
                            </a:solidFill>
                            <a:latin typeface="Cambria Math" panose="02040503050406030204" pitchFamily="18" charset="0"/>
                          </a:rPr>
                          <m:t>𝐴𝑃</m:t>
                        </m:r>
                      </m:sub>
                    </m:sSub>
                    <m:r>
                      <a:rPr lang="en-GB" i="1">
                        <a:solidFill>
                          <a:schemeClr val="tx1"/>
                        </a:solidFill>
                        <a:latin typeface="Cambria Math" panose="02040503050406030204" pitchFamily="18" charset="0"/>
                      </a:rPr>
                      <m:t>=</m:t>
                    </m:r>
                    <m:func>
                      <m:funcPr>
                        <m:ctrlPr>
                          <a:rPr lang="en-GB" i="1">
                            <a:solidFill>
                              <a:schemeClr val="tx1"/>
                            </a:solidFill>
                            <a:latin typeface="Cambria Math" panose="02040503050406030204" pitchFamily="18" charset="0"/>
                          </a:rPr>
                        </m:ctrlPr>
                      </m:funcPr>
                      <m:fName>
                        <m:limLow>
                          <m:limLowPr>
                            <m:ctrlPr>
                              <a:rPr lang="en-GB" i="1">
                                <a:solidFill>
                                  <a:schemeClr val="tx1"/>
                                </a:solidFill>
                                <a:latin typeface="Cambria Math" panose="02040503050406030204" pitchFamily="18" charset="0"/>
                              </a:rPr>
                            </m:ctrlPr>
                          </m:limLowPr>
                          <m:e>
                            <m:r>
                              <m:rPr>
                                <m:sty m:val="p"/>
                              </m:rPr>
                              <a:rPr lang="en-GB">
                                <a:solidFill>
                                  <a:schemeClr val="tx1"/>
                                </a:solidFill>
                                <a:latin typeface="Cambria Math" panose="02040503050406030204" pitchFamily="18" charset="0"/>
                              </a:rPr>
                              <m:t>arg</m:t>
                            </m:r>
                            <m:r>
                              <a:rPr lang="en-GB">
                                <a:solidFill>
                                  <a:schemeClr val="tx1"/>
                                </a:solidFill>
                                <a:latin typeface="Cambria Math" panose="02040503050406030204" pitchFamily="18" charset="0"/>
                              </a:rPr>
                              <m:t> </m:t>
                            </m:r>
                            <m:r>
                              <m:rPr>
                                <m:sty m:val="p"/>
                              </m:rPr>
                              <a:rPr lang="en-GB">
                                <a:solidFill>
                                  <a:schemeClr val="tx1"/>
                                </a:solidFill>
                                <a:latin typeface="Cambria Math" panose="02040503050406030204" pitchFamily="18" charset="0"/>
                              </a:rPr>
                              <m:t>max</m:t>
                            </m:r>
                          </m:e>
                          <m:lim>
                            <m:r>
                              <a:rPr lang="en-GB" b="1" i="1">
                                <a:solidFill>
                                  <a:schemeClr val="tx1"/>
                                </a:solidFill>
                                <a:latin typeface="Cambria Math" panose="02040503050406030204" pitchFamily="18" charset="0"/>
                                <a:ea typeface="Cambria Math" panose="02040503050406030204" pitchFamily="18" charset="0"/>
                              </a:rPr>
                              <m:t>𝜽</m:t>
                            </m:r>
                          </m:lim>
                        </m:limLow>
                      </m:fName>
                      <m:e>
                        <m:r>
                          <a:rPr lang="de-DE" i="1" smtClean="0">
                            <a:solidFill>
                              <a:schemeClr val="accent1"/>
                            </a:solidFill>
                            <a:latin typeface="Cambria Math" panose="02040503050406030204" pitchFamily="18" charset="0"/>
                          </a:rPr>
                          <m:t>𝑃</m:t>
                        </m:r>
                        <m:d>
                          <m:dPr>
                            <m:ctrlPr>
                              <a:rPr lang="de-DE" i="1">
                                <a:solidFill>
                                  <a:schemeClr val="accent1"/>
                                </a:solidFill>
                                <a:latin typeface="Cambria Math" panose="02040503050406030204" pitchFamily="18" charset="0"/>
                              </a:rPr>
                            </m:ctrlPr>
                          </m:dPr>
                          <m:e>
                            <m:r>
                              <a:rPr lang="de-DE" b="1" i="1">
                                <a:solidFill>
                                  <a:schemeClr val="accent1"/>
                                </a:solidFill>
                                <a:latin typeface="Cambria Math" panose="02040503050406030204" pitchFamily="18" charset="0"/>
                              </a:rPr>
                              <m:t>𝒅</m:t>
                            </m:r>
                          </m:e>
                          <m:e>
                            <m:r>
                              <a:rPr lang="de-DE" b="1" i="1">
                                <a:solidFill>
                                  <a:schemeClr val="accent1"/>
                                </a:solidFill>
                                <a:latin typeface="Cambria Math" panose="02040503050406030204" pitchFamily="18" charset="0"/>
                                <a:ea typeface="Cambria Math" panose="02040503050406030204" pitchFamily="18" charset="0"/>
                              </a:rPr>
                              <m:t>𝜽</m:t>
                            </m:r>
                          </m:e>
                        </m:d>
                        <m:r>
                          <a:rPr lang="de-DE" i="1" smtClean="0">
                            <a:solidFill>
                              <a:schemeClr val="accent6"/>
                            </a:solidFill>
                            <a:latin typeface="Cambria Math" panose="02040503050406030204" pitchFamily="18" charset="0"/>
                          </a:rPr>
                          <m:t>𝑃</m:t>
                        </m:r>
                        <m:d>
                          <m:dPr>
                            <m:ctrlPr>
                              <a:rPr lang="de-DE" i="1">
                                <a:solidFill>
                                  <a:schemeClr val="accent6"/>
                                </a:solidFill>
                                <a:latin typeface="Cambria Math" panose="02040503050406030204" pitchFamily="18" charset="0"/>
                              </a:rPr>
                            </m:ctrlPr>
                          </m:dPr>
                          <m:e>
                            <m:r>
                              <a:rPr lang="en-GB" b="1" i="1">
                                <a:solidFill>
                                  <a:schemeClr val="accent6"/>
                                </a:solidFill>
                                <a:latin typeface="Cambria Math" panose="02040503050406030204" pitchFamily="18" charset="0"/>
                                <a:ea typeface="Cambria Math" panose="02040503050406030204" pitchFamily="18" charset="0"/>
                              </a:rPr>
                              <m:t>𝜽</m:t>
                            </m:r>
                          </m:e>
                        </m:d>
                      </m:e>
                    </m:func>
                    <m:r>
                      <a:rPr lang="en-GB" i="1">
                        <a:solidFill>
                          <a:schemeClr val="tx1"/>
                        </a:solidFill>
                        <a:latin typeface="Cambria Math" panose="02040503050406030204" pitchFamily="18" charset="0"/>
                      </a:rPr>
                      <m:t>=</m:t>
                    </m:r>
                    <m:func>
                      <m:funcPr>
                        <m:ctrlPr>
                          <a:rPr lang="en-GB" i="1">
                            <a:solidFill>
                              <a:schemeClr val="tx1"/>
                            </a:solidFill>
                            <a:latin typeface="Cambria Math" panose="02040503050406030204" pitchFamily="18" charset="0"/>
                          </a:rPr>
                        </m:ctrlPr>
                      </m:funcPr>
                      <m:fName>
                        <m:limLow>
                          <m:limLowPr>
                            <m:ctrlPr>
                              <a:rPr lang="en-GB" i="1">
                                <a:solidFill>
                                  <a:schemeClr val="tx1"/>
                                </a:solidFill>
                                <a:latin typeface="Cambria Math" panose="02040503050406030204" pitchFamily="18" charset="0"/>
                              </a:rPr>
                            </m:ctrlPr>
                          </m:limLowPr>
                          <m:e>
                            <m:r>
                              <m:rPr>
                                <m:sty m:val="p"/>
                              </m:rPr>
                              <a:rPr lang="en-GB">
                                <a:solidFill>
                                  <a:schemeClr val="tx1"/>
                                </a:solidFill>
                                <a:latin typeface="Cambria Math" panose="02040503050406030204" pitchFamily="18" charset="0"/>
                              </a:rPr>
                              <m:t>arg</m:t>
                            </m:r>
                            <m:r>
                              <a:rPr lang="en-GB">
                                <a:solidFill>
                                  <a:schemeClr val="tx1"/>
                                </a:solidFill>
                                <a:latin typeface="Cambria Math" panose="02040503050406030204" pitchFamily="18" charset="0"/>
                              </a:rPr>
                              <m:t> </m:t>
                            </m:r>
                            <m:r>
                              <m:rPr>
                                <m:sty m:val="p"/>
                              </m:rPr>
                              <a:rPr lang="en-GB">
                                <a:solidFill>
                                  <a:schemeClr val="tx1"/>
                                </a:solidFill>
                                <a:latin typeface="Cambria Math" panose="02040503050406030204" pitchFamily="18" charset="0"/>
                              </a:rPr>
                              <m:t>max</m:t>
                            </m:r>
                          </m:e>
                          <m:lim>
                            <m:r>
                              <a:rPr lang="en-GB" b="1" i="1">
                                <a:solidFill>
                                  <a:schemeClr val="tx1"/>
                                </a:solidFill>
                                <a:latin typeface="Cambria Math" panose="02040503050406030204" pitchFamily="18" charset="0"/>
                                <a:ea typeface="Cambria Math" panose="02040503050406030204" pitchFamily="18" charset="0"/>
                              </a:rPr>
                              <m:t>𝜽</m:t>
                            </m:r>
                          </m:lim>
                        </m:limLow>
                      </m:fName>
                      <m:e>
                        <m:r>
                          <a:rPr lang="de-DE" i="1" smtClean="0">
                            <a:solidFill>
                              <a:schemeClr val="accent6"/>
                            </a:solidFill>
                            <a:latin typeface="Cambria Math" panose="02040503050406030204" pitchFamily="18" charset="0"/>
                          </a:rPr>
                          <m:t>𝑃</m:t>
                        </m:r>
                        <m:d>
                          <m:dPr>
                            <m:ctrlPr>
                              <a:rPr lang="de-DE" i="1">
                                <a:solidFill>
                                  <a:schemeClr val="accent6"/>
                                </a:solidFill>
                                <a:latin typeface="Cambria Math" panose="02040503050406030204" pitchFamily="18" charset="0"/>
                              </a:rPr>
                            </m:ctrlPr>
                          </m:dPr>
                          <m:e>
                            <m:r>
                              <a:rPr lang="en-GB" b="1" i="1">
                                <a:solidFill>
                                  <a:schemeClr val="accent6"/>
                                </a:solidFill>
                                <a:latin typeface="Cambria Math" panose="02040503050406030204" pitchFamily="18" charset="0"/>
                                <a:ea typeface="Cambria Math" panose="02040503050406030204" pitchFamily="18" charset="0"/>
                              </a:rPr>
                              <m:t>𝜽</m:t>
                            </m:r>
                          </m:e>
                        </m:d>
                        <m:nary>
                          <m:naryPr>
                            <m:chr m:val="∏"/>
                            <m:ctrlPr>
                              <a:rPr lang="en-GB" i="1" smtClean="0">
                                <a:solidFill>
                                  <a:schemeClr val="accent1"/>
                                </a:solidFill>
                                <a:latin typeface="Cambria Math" panose="02040503050406030204" pitchFamily="18" charset="0"/>
                              </a:rPr>
                            </m:ctrlPr>
                          </m:naryPr>
                          <m:sub>
                            <m:r>
                              <m:rPr>
                                <m:brk m:alnAt="23"/>
                              </m:rPr>
                              <a:rPr lang="en-GB" i="1">
                                <a:solidFill>
                                  <a:schemeClr val="accent1"/>
                                </a:solidFill>
                                <a:latin typeface="Cambria Math" panose="02040503050406030204" pitchFamily="18" charset="0"/>
                              </a:rPr>
                              <m:t>𝑗</m:t>
                            </m:r>
                            <m:r>
                              <a:rPr lang="en-GB" i="1">
                                <a:solidFill>
                                  <a:schemeClr val="accent1"/>
                                </a:solidFill>
                                <a:latin typeface="Cambria Math" panose="02040503050406030204" pitchFamily="18" charset="0"/>
                              </a:rPr>
                              <m:t>=1</m:t>
                            </m:r>
                          </m:sub>
                          <m:sup>
                            <m:r>
                              <a:rPr lang="en-GB" i="1">
                                <a:solidFill>
                                  <a:schemeClr val="accent1"/>
                                </a:solidFill>
                                <a:latin typeface="Cambria Math" panose="02040503050406030204" pitchFamily="18" charset="0"/>
                              </a:rPr>
                              <m:t>𝑁</m:t>
                            </m:r>
                          </m:sup>
                          <m:e>
                            <m:r>
                              <a:rPr lang="en-GB" i="1">
                                <a:solidFill>
                                  <a:schemeClr val="accent1"/>
                                </a:solidFill>
                                <a:latin typeface="Cambria Math" panose="02040503050406030204" pitchFamily="18" charset="0"/>
                              </a:rPr>
                              <m:t>𝑃</m:t>
                            </m:r>
                            <m:d>
                              <m:dPr>
                                <m:ctrlPr>
                                  <a:rPr lang="en-GB" i="1">
                                    <a:solidFill>
                                      <a:schemeClr val="accent1"/>
                                    </a:solidFill>
                                    <a:latin typeface="Cambria Math" panose="02040503050406030204" pitchFamily="18" charset="0"/>
                                  </a:rPr>
                                </m:ctrlPr>
                              </m:dPr>
                              <m:e>
                                <m:sSub>
                                  <m:sSubPr>
                                    <m:ctrlPr>
                                      <a:rPr lang="en-GB" i="1">
                                        <a:solidFill>
                                          <a:schemeClr val="accent1"/>
                                        </a:solidFill>
                                        <a:latin typeface="Cambria Math" panose="02040503050406030204" pitchFamily="18" charset="0"/>
                                      </a:rPr>
                                    </m:ctrlPr>
                                  </m:sSubPr>
                                  <m:e>
                                    <m:r>
                                      <a:rPr lang="en-GB" i="1">
                                        <a:solidFill>
                                          <a:schemeClr val="accent1"/>
                                        </a:solidFill>
                                        <a:latin typeface="Cambria Math" panose="02040503050406030204" pitchFamily="18" charset="0"/>
                                      </a:rPr>
                                      <m:t>𝑑</m:t>
                                    </m:r>
                                  </m:e>
                                  <m:sub>
                                    <m:r>
                                      <a:rPr lang="en-GB" i="1">
                                        <a:solidFill>
                                          <a:schemeClr val="accent1"/>
                                        </a:solidFill>
                                        <a:latin typeface="Cambria Math" panose="02040503050406030204" pitchFamily="18" charset="0"/>
                                      </a:rPr>
                                      <m:t>𝑗</m:t>
                                    </m:r>
                                  </m:sub>
                                </m:sSub>
                              </m:e>
                              <m:e>
                                <m:r>
                                  <a:rPr lang="en-GB" b="1" i="1">
                                    <a:solidFill>
                                      <a:schemeClr val="accent1"/>
                                    </a:solidFill>
                                    <a:latin typeface="Cambria Math" panose="02040503050406030204" pitchFamily="18" charset="0"/>
                                    <a:ea typeface="Cambria Math" panose="02040503050406030204" pitchFamily="18" charset="0"/>
                                  </a:rPr>
                                  <m:t>𝜽</m:t>
                                </m:r>
                              </m:e>
                            </m:d>
                          </m:e>
                        </m:nary>
                      </m:e>
                    </m:func>
                  </m:oMath>
                </a14:m>
                <a:endParaRPr lang="en-GB" dirty="0">
                  <a:solidFill>
                    <a:schemeClr val="tx1"/>
                  </a:solidFill>
                </a:endParaRPr>
              </a:p>
              <a:p>
                <a:r>
                  <a:rPr lang="en-GB" dirty="0">
                    <a:solidFill>
                      <a:schemeClr val="accent2"/>
                    </a:solidFill>
                  </a:rPr>
                  <a:t>ML Learning</a:t>
                </a:r>
                <a:r>
                  <a:rPr lang="en-GB" dirty="0"/>
                  <a:t>: choose ML hypothesis</a:t>
                </a:r>
              </a:p>
              <a:p>
                <a:pPr lvl="1"/>
                <a14:m>
                  <m:oMath xmlns:m="http://schemas.openxmlformats.org/officeDocument/2006/math">
                    <m:sSub>
                      <m:sSubPr>
                        <m:ctrlPr>
                          <a:rPr lang="en-GB" i="1" smtClean="0">
                            <a:solidFill>
                              <a:schemeClr val="tx1"/>
                            </a:solidFill>
                            <a:latin typeface="Cambria Math" panose="02040503050406030204" pitchFamily="18" charset="0"/>
                          </a:rPr>
                        </m:ctrlPr>
                      </m:sSubPr>
                      <m:e>
                        <m:r>
                          <a:rPr lang="en-GB" b="1" i="1">
                            <a:latin typeface="Cambria Math" panose="02040503050406030204" pitchFamily="18" charset="0"/>
                            <a:ea typeface="Cambria Math" panose="02040503050406030204" pitchFamily="18" charset="0"/>
                          </a:rPr>
                          <m:t>𝜽</m:t>
                        </m:r>
                      </m:e>
                      <m:sub>
                        <m:r>
                          <a:rPr lang="en-GB" i="1">
                            <a:solidFill>
                              <a:schemeClr val="tx1"/>
                            </a:solidFill>
                            <a:latin typeface="Cambria Math" panose="02040503050406030204" pitchFamily="18" charset="0"/>
                          </a:rPr>
                          <m:t>𝑀𝐿</m:t>
                        </m:r>
                      </m:sub>
                    </m:sSub>
                    <m:r>
                      <a:rPr lang="en-GB" i="1">
                        <a:solidFill>
                          <a:schemeClr val="tx1"/>
                        </a:solidFill>
                        <a:latin typeface="Cambria Math" panose="02040503050406030204" pitchFamily="18" charset="0"/>
                      </a:rPr>
                      <m:t>=</m:t>
                    </m:r>
                    <m:func>
                      <m:funcPr>
                        <m:ctrlPr>
                          <a:rPr lang="en-GB" i="1">
                            <a:solidFill>
                              <a:schemeClr val="tx1"/>
                            </a:solidFill>
                            <a:latin typeface="Cambria Math" panose="02040503050406030204" pitchFamily="18" charset="0"/>
                          </a:rPr>
                        </m:ctrlPr>
                      </m:funcPr>
                      <m:fName>
                        <m:limLow>
                          <m:limLowPr>
                            <m:ctrlPr>
                              <a:rPr lang="en-GB" i="1">
                                <a:solidFill>
                                  <a:schemeClr val="tx1"/>
                                </a:solidFill>
                                <a:latin typeface="Cambria Math" panose="02040503050406030204" pitchFamily="18" charset="0"/>
                              </a:rPr>
                            </m:ctrlPr>
                          </m:limLowPr>
                          <m:e>
                            <m:r>
                              <m:rPr>
                                <m:sty m:val="p"/>
                              </m:rPr>
                              <a:rPr lang="en-GB">
                                <a:solidFill>
                                  <a:schemeClr val="tx1"/>
                                </a:solidFill>
                                <a:latin typeface="Cambria Math" panose="02040503050406030204" pitchFamily="18" charset="0"/>
                              </a:rPr>
                              <m:t>arg</m:t>
                            </m:r>
                            <m:r>
                              <a:rPr lang="en-GB">
                                <a:solidFill>
                                  <a:schemeClr val="tx1"/>
                                </a:solidFill>
                                <a:latin typeface="Cambria Math" panose="02040503050406030204" pitchFamily="18" charset="0"/>
                              </a:rPr>
                              <m:t> </m:t>
                            </m:r>
                            <m:r>
                              <m:rPr>
                                <m:sty m:val="p"/>
                              </m:rPr>
                              <a:rPr lang="en-GB">
                                <a:solidFill>
                                  <a:schemeClr val="tx1"/>
                                </a:solidFill>
                                <a:latin typeface="Cambria Math" panose="02040503050406030204" pitchFamily="18" charset="0"/>
                              </a:rPr>
                              <m:t>max</m:t>
                            </m:r>
                          </m:e>
                          <m:lim>
                            <m:r>
                              <a:rPr lang="en-GB" b="1" i="1">
                                <a:solidFill>
                                  <a:schemeClr val="tx1"/>
                                </a:solidFill>
                                <a:latin typeface="Cambria Math" panose="02040503050406030204" pitchFamily="18" charset="0"/>
                                <a:ea typeface="Cambria Math" panose="02040503050406030204" pitchFamily="18" charset="0"/>
                              </a:rPr>
                              <m:t>𝜽</m:t>
                            </m:r>
                          </m:lim>
                        </m:limLow>
                      </m:fName>
                      <m:e>
                        <m:r>
                          <a:rPr lang="de-DE" i="1" smtClean="0">
                            <a:solidFill>
                              <a:schemeClr val="accent1"/>
                            </a:solidFill>
                            <a:latin typeface="Cambria Math" panose="02040503050406030204" pitchFamily="18" charset="0"/>
                          </a:rPr>
                          <m:t>𝑃</m:t>
                        </m:r>
                        <m:d>
                          <m:dPr>
                            <m:ctrlPr>
                              <a:rPr lang="de-DE" i="1">
                                <a:solidFill>
                                  <a:schemeClr val="accent1"/>
                                </a:solidFill>
                                <a:latin typeface="Cambria Math" panose="02040503050406030204" pitchFamily="18" charset="0"/>
                              </a:rPr>
                            </m:ctrlPr>
                          </m:dPr>
                          <m:e>
                            <m:r>
                              <a:rPr lang="de-DE" b="1" i="1">
                                <a:solidFill>
                                  <a:schemeClr val="accent1"/>
                                </a:solidFill>
                                <a:latin typeface="Cambria Math" panose="02040503050406030204" pitchFamily="18" charset="0"/>
                              </a:rPr>
                              <m:t>𝒅</m:t>
                            </m:r>
                          </m:e>
                          <m:e>
                            <m:r>
                              <a:rPr lang="de-DE" b="1" i="1">
                                <a:solidFill>
                                  <a:schemeClr val="accent1"/>
                                </a:solidFill>
                                <a:latin typeface="Cambria Math" panose="02040503050406030204" pitchFamily="18" charset="0"/>
                                <a:ea typeface="Cambria Math" panose="02040503050406030204" pitchFamily="18" charset="0"/>
                              </a:rPr>
                              <m:t>𝜽</m:t>
                            </m:r>
                          </m:e>
                        </m:d>
                      </m:e>
                    </m:func>
                    <m:r>
                      <a:rPr lang="en-GB" i="1">
                        <a:solidFill>
                          <a:schemeClr val="tx1"/>
                        </a:solidFill>
                        <a:latin typeface="Cambria Math" panose="02040503050406030204" pitchFamily="18" charset="0"/>
                      </a:rPr>
                      <m:t>=</m:t>
                    </m:r>
                    <m:func>
                      <m:funcPr>
                        <m:ctrlPr>
                          <a:rPr lang="en-GB" i="1" smtClean="0">
                            <a:solidFill>
                              <a:schemeClr val="tx1"/>
                            </a:solidFill>
                            <a:latin typeface="Cambria Math" panose="02040503050406030204" pitchFamily="18" charset="0"/>
                          </a:rPr>
                        </m:ctrlPr>
                      </m:funcPr>
                      <m:fName>
                        <m:limLow>
                          <m:limLowPr>
                            <m:ctrlPr>
                              <a:rPr lang="en-GB" i="1">
                                <a:solidFill>
                                  <a:schemeClr val="tx1"/>
                                </a:solidFill>
                                <a:latin typeface="Cambria Math" panose="02040503050406030204" pitchFamily="18" charset="0"/>
                              </a:rPr>
                            </m:ctrlPr>
                          </m:limLowPr>
                          <m:e>
                            <m:r>
                              <m:rPr>
                                <m:sty m:val="p"/>
                              </m:rPr>
                              <a:rPr lang="en-GB">
                                <a:solidFill>
                                  <a:schemeClr val="tx1"/>
                                </a:solidFill>
                                <a:latin typeface="Cambria Math" panose="02040503050406030204" pitchFamily="18" charset="0"/>
                              </a:rPr>
                              <m:t>arg</m:t>
                            </m:r>
                            <m:r>
                              <a:rPr lang="en-GB">
                                <a:solidFill>
                                  <a:schemeClr val="tx1"/>
                                </a:solidFill>
                                <a:latin typeface="Cambria Math" panose="02040503050406030204" pitchFamily="18" charset="0"/>
                              </a:rPr>
                              <m:t> </m:t>
                            </m:r>
                            <m:r>
                              <m:rPr>
                                <m:sty m:val="p"/>
                              </m:rPr>
                              <a:rPr lang="en-GB">
                                <a:solidFill>
                                  <a:schemeClr val="tx1"/>
                                </a:solidFill>
                                <a:latin typeface="Cambria Math" panose="02040503050406030204" pitchFamily="18" charset="0"/>
                              </a:rPr>
                              <m:t>max</m:t>
                            </m:r>
                          </m:e>
                          <m:lim>
                            <m:r>
                              <a:rPr lang="en-GB" b="1" i="1">
                                <a:solidFill>
                                  <a:schemeClr val="tx1"/>
                                </a:solidFill>
                                <a:latin typeface="Cambria Math" panose="02040503050406030204" pitchFamily="18" charset="0"/>
                                <a:ea typeface="Cambria Math" panose="02040503050406030204" pitchFamily="18" charset="0"/>
                              </a:rPr>
                              <m:t>𝜽</m:t>
                            </m:r>
                          </m:lim>
                        </m:limLow>
                      </m:fName>
                      <m:e>
                        <m:nary>
                          <m:naryPr>
                            <m:chr m:val="∏"/>
                            <m:ctrlPr>
                              <a:rPr lang="en-GB" i="1" smtClean="0">
                                <a:solidFill>
                                  <a:schemeClr val="accent1"/>
                                </a:solidFill>
                                <a:latin typeface="Cambria Math" panose="02040503050406030204" pitchFamily="18" charset="0"/>
                              </a:rPr>
                            </m:ctrlPr>
                          </m:naryPr>
                          <m:sub>
                            <m:r>
                              <m:rPr>
                                <m:brk m:alnAt="23"/>
                              </m:rPr>
                              <a:rPr lang="en-GB" i="1">
                                <a:solidFill>
                                  <a:schemeClr val="accent1"/>
                                </a:solidFill>
                                <a:latin typeface="Cambria Math" panose="02040503050406030204" pitchFamily="18" charset="0"/>
                              </a:rPr>
                              <m:t>𝑗</m:t>
                            </m:r>
                            <m:r>
                              <a:rPr lang="en-GB" i="1">
                                <a:solidFill>
                                  <a:schemeClr val="accent1"/>
                                </a:solidFill>
                                <a:latin typeface="Cambria Math" panose="02040503050406030204" pitchFamily="18" charset="0"/>
                              </a:rPr>
                              <m:t>=1</m:t>
                            </m:r>
                          </m:sub>
                          <m:sup>
                            <m:r>
                              <a:rPr lang="en-GB" i="1">
                                <a:solidFill>
                                  <a:schemeClr val="accent1"/>
                                </a:solidFill>
                                <a:latin typeface="Cambria Math" panose="02040503050406030204" pitchFamily="18" charset="0"/>
                              </a:rPr>
                              <m:t>𝑁</m:t>
                            </m:r>
                          </m:sup>
                          <m:e>
                            <m:r>
                              <a:rPr lang="en-GB" i="1">
                                <a:solidFill>
                                  <a:schemeClr val="accent1"/>
                                </a:solidFill>
                                <a:latin typeface="Cambria Math" panose="02040503050406030204" pitchFamily="18" charset="0"/>
                              </a:rPr>
                              <m:t>𝑃</m:t>
                            </m:r>
                            <m:d>
                              <m:dPr>
                                <m:ctrlPr>
                                  <a:rPr lang="en-GB" i="1">
                                    <a:solidFill>
                                      <a:schemeClr val="accent1"/>
                                    </a:solidFill>
                                    <a:latin typeface="Cambria Math" panose="02040503050406030204" pitchFamily="18" charset="0"/>
                                  </a:rPr>
                                </m:ctrlPr>
                              </m:dPr>
                              <m:e>
                                <m:sSub>
                                  <m:sSubPr>
                                    <m:ctrlPr>
                                      <a:rPr lang="en-GB" i="1">
                                        <a:solidFill>
                                          <a:schemeClr val="accent1"/>
                                        </a:solidFill>
                                        <a:latin typeface="Cambria Math" panose="02040503050406030204" pitchFamily="18" charset="0"/>
                                      </a:rPr>
                                    </m:ctrlPr>
                                  </m:sSubPr>
                                  <m:e>
                                    <m:r>
                                      <a:rPr lang="en-GB" i="1">
                                        <a:solidFill>
                                          <a:schemeClr val="accent1"/>
                                        </a:solidFill>
                                        <a:latin typeface="Cambria Math" panose="02040503050406030204" pitchFamily="18" charset="0"/>
                                      </a:rPr>
                                      <m:t>𝑑</m:t>
                                    </m:r>
                                  </m:e>
                                  <m:sub>
                                    <m:r>
                                      <a:rPr lang="en-GB" i="1">
                                        <a:solidFill>
                                          <a:schemeClr val="accent1"/>
                                        </a:solidFill>
                                        <a:latin typeface="Cambria Math" panose="02040503050406030204" pitchFamily="18" charset="0"/>
                                      </a:rPr>
                                      <m:t>𝑗</m:t>
                                    </m:r>
                                  </m:sub>
                                </m:sSub>
                              </m:e>
                              <m:e>
                                <m:r>
                                  <a:rPr lang="en-GB" b="1" i="1">
                                    <a:solidFill>
                                      <a:schemeClr val="accent1"/>
                                    </a:solidFill>
                                    <a:latin typeface="Cambria Math" panose="02040503050406030204" pitchFamily="18" charset="0"/>
                                    <a:ea typeface="Cambria Math" panose="02040503050406030204" pitchFamily="18" charset="0"/>
                                  </a:rPr>
                                  <m:t>𝜽</m:t>
                                </m:r>
                              </m:e>
                            </m:d>
                          </m:e>
                        </m:nary>
                      </m:e>
                    </m:func>
                  </m:oMath>
                </a14:m>
                <a:endParaRPr lang="en-GB" dirty="0">
                  <a:solidFill>
                    <a:schemeClr val="tx1"/>
                  </a:solidFill>
                </a:endParaRPr>
              </a:p>
              <a:p>
                <a:r>
                  <a:rPr lang="en-GB" dirty="0"/>
                  <a:t>MAP + ML: only one set of parameter values </a:t>
                </a:r>
                <a14:m>
                  <m:oMath xmlns:m="http://schemas.openxmlformats.org/officeDocument/2006/math">
                    <m:r>
                      <a:rPr lang="en-GB" b="1" i="1">
                        <a:latin typeface="Cambria Math" panose="02040503050406030204" pitchFamily="18" charset="0"/>
                        <a:ea typeface="Cambria Math" panose="02040503050406030204" pitchFamily="18" charset="0"/>
                      </a:rPr>
                      <m:t>𝜽</m:t>
                    </m:r>
                  </m:oMath>
                </a14:m>
                <a:r>
                  <a:rPr lang="en-GB" dirty="0"/>
                  <a:t>, i.e., one model: Query answering as before</a:t>
                </a:r>
              </a:p>
            </p:txBody>
          </p:sp>
        </mc:Choice>
        <mc:Fallback xmlns="">
          <p:sp>
            <p:nvSpPr>
              <p:cNvPr id="2" name="Content Placeholder 1">
                <a:extLst>
                  <a:ext uri="{FF2B5EF4-FFF2-40B4-BE49-F238E27FC236}">
                    <a16:creationId xmlns:a16="http://schemas.microsoft.com/office/drawing/2014/main" id="{8E17D53F-374F-DA47-BEE6-24758F0D546F}"/>
                  </a:ext>
                </a:extLst>
              </p:cNvPr>
              <p:cNvSpPr>
                <a:spLocks noGrp="1" noRot="1" noChangeAspect="1" noMove="1" noResize="1" noEditPoints="1" noAdjustHandles="1" noChangeArrowheads="1" noChangeShapeType="1" noTextEdit="1"/>
              </p:cNvSpPr>
              <p:nvPr>
                <p:ph idx="1"/>
              </p:nvPr>
            </p:nvSpPr>
            <p:spPr>
              <a:blipFill>
                <a:blip r:embed="rId3"/>
                <a:stretch>
                  <a:fillRect l="-1436" t="-3881" r="-1768" b="-6866"/>
                </a:stretch>
              </a:blipFill>
            </p:spPr>
            <p:txBody>
              <a:bodyPr/>
              <a:lstStyle/>
              <a:p>
                <a:r>
                  <a:rPr lang="en-GB">
                    <a:noFill/>
                  </a:rPr>
                  <a:t> </a:t>
                </a:r>
              </a:p>
            </p:txBody>
          </p:sp>
        </mc:Fallback>
      </mc:AlternateContent>
      <p:sp>
        <p:nvSpPr>
          <p:cNvPr id="7" name="TextBox 6">
            <a:extLst>
              <a:ext uri="{FF2B5EF4-FFF2-40B4-BE49-F238E27FC236}">
                <a16:creationId xmlns:a16="http://schemas.microsoft.com/office/drawing/2014/main" id="{C687048D-0D82-CB44-9B7A-3E780B204636}"/>
              </a:ext>
            </a:extLst>
          </p:cNvPr>
          <p:cNvSpPr txBox="1"/>
          <p:nvPr/>
        </p:nvSpPr>
        <p:spPr>
          <a:xfrm>
            <a:off x="8799087" y="4087236"/>
            <a:ext cx="2823570" cy="64569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GB" sz="1798" dirty="0"/>
              <a:t>independent and identically distributed (</a:t>
            </a:r>
            <a:r>
              <a:rPr lang="en-GB" sz="1798" dirty="0" err="1"/>
              <a:t>iid</a:t>
            </a:r>
            <a:r>
              <a:rPr lang="en-GB" sz="1798" dirty="0"/>
              <a:t>) data points</a:t>
            </a:r>
          </a:p>
        </p:txBody>
      </p:sp>
      <p:cxnSp>
        <p:nvCxnSpPr>
          <p:cNvPr id="8" name="Straight Arrow Connector 7">
            <a:extLst>
              <a:ext uri="{FF2B5EF4-FFF2-40B4-BE49-F238E27FC236}">
                <a16:creationId xmlns:a16="http://schemas.microsoft.com/office/drawing/2014/main" id="{49960718-78F4-CD40-9939-03241B733E9D}"/>
              </a:ext>
            </a:extLst>
          </p:cNvPr>
          <p:cNvCxnSpPr>
            <a:cxnSpLocks/>
            <a:stCxn id="7" idx="0"/>
          </p:cNvCxnSpPr>
          <p:nvPr/>
        </p:nvCxnSpPr>
        <p:spPr>
          <a:xfrm flipV="1">
            <a:off x="10210872" y="3755367"/>
            <a:ext cx="0" cy="3318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866642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AFEB2-F6D4-E148-A237-AA433905ADFB}"/>
              </a:ext>
            </a:extLst>
          </p:cNvPr>
          <p:cNvSpPr>
            <a:spLocks noGrp="1"/>
          </p:cNvSpPr>
          <p:nvPr>
            <p:ph type="title"/>
          </p:nvPr>
        </p:nvSpPr>
        <p:spPr/>
        <p:txBody>
          <a:bodyPr/>
          <a:lstStyle/>
          <a:p>
            <a:r>
              <a:rPr lang="en-GB" dirty="0"/>
              <a:t>RDN-Boost: Overview</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7853D45-C539-2C48-9863-7EEAD0DBE69C}"/>
                  </a:ext>
                </a:extLst>
              </p:cNvPr>
              <p:cNvSpPr>
                <a:spLocks noGrp="1"/>
              </p:cNvSpPr>
              <p:nvPr>
                <p:ph idx="1"/>
              </p:nvPr>
            </p:nvSpPr>
            <p:spPr>
              <a:xfrm>
                <a:off x="359625" y="1665066"/>
                <a:ext cx="7567233" cy="4240848"/>
              </a:xfrm>
            </p:spPr>
            <p:txBody>
              <a:bodyPr/>
              <a:lstStyle/>
              <a:p>
                <a:r>
                  <a:rPr lang="en-GB" dirty="0"/>
                  <a:t>For each </a:t>
                </a:r>
                <a14:m>
                  <m:oMath xmlns:m="http://schemas.openxmlformats.org/officeDocument/2006/math">
                    <m:r>
                      <a:rPr lang="el-GR" i="1" dirty="0">
                        <a:latin typeface="Cambria Math" panose="02040503050406030204" pitchFamily="18" charset="0"/>
                        <a:ea typeface="Cambria Math" panose="02040503050406030204" pitchFamily="18" charset="0"/>
                      </a:rPr>
                      <m:t>𝜓</m:t>
                    </m:r>
                    <m:d>
                      <m:dPr>
                        <m:ctrlPr>
                          <a:rPr lang="de-DE" b="0" i="1" dirty="0" smtClean="0">
                            <a:latin typeface="Cambria Math" panose="02040503050406030204" pitchFamily="18" charset="0"/>
                            <a:ea typeface="Cambria Math" panose="02040503050406030204" pitchFamily="18" charset="0"/>
                          </a:rPr>
                        </m:ctrlPr>
                      </m:dPr>
                      <m:e>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𝐴</m:t>
                            </m:r>
                          </m:e>
                          <m:sub>
                            <m:r>
                              <a:rPr lang="de-DE" b="0" i="1" dirty="0" smtClean="0">
                                <a:latin typeface="Cambria Math" panose="02040503050406030204" pitchFamily="18" charset="0"/>
                              </a:rPr>
                              <m:t>𝑘</m:t>
                            </m:r>
                          </m:sub>
                        </m:sSub>
                        <m:r>
                          <a:rPr lang="de-DE" b="0" i="1" dirty="0" smtClean="0">
                            <a:latin typeface="Cambria Math" panose="02040503050406030204" pitchFamily="18" charset="0"/>
                          </a:rPr>
                          <m:t>;</m:t>
                        </m:r>
                        <m:r>
                          <a:rPr lang="de-DE" b="0" i="1" dirty="0" smtClean="0">
                            <a:latin typeface="Cambria Math" panose="02040503050406030204" pitchFamily="18" charset="0"/>
                          </a:rPr>
                          <m:t>𝑝𝑎𝑟𝑒𝑛𝑡𝑠</m:t>
                        </m:r>
                        <m:d>
                          <m:dPr>
                            <m:ctrlPr>
                              <a:rPr lang="de-DE" b="0" i="1" dirty="0" smtClean="0">
                                <a:latin typeface="Cambria Math" panose="02040503050406030204" pitchFamily="18" charset="0"/>
                              </a:rPr>
                            </m:ctrlPr>
                          </m:dPr>
                          <m:e>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𝐴</m:t>
                                </m:r>
                              </m:e>
                              <m:sub>
                                <m:r>
                                  <a:rPr lang="de-DE" b="0" i="1" dirty="0" smtClean="0">
                                    <a:latin typeface="Cambria Math" panose="02040503050406030204" pitchFamily="18" charset="0"/>
                                  </a:rPr>
                                  <m:t>𝑘</m:t>
                                </m:r>
                              </m:sub>
                            </m:sSub>
                          </m:e>
                        </m:d>
                      </m:e>
                    </m:d>
                    <m:r>
                      <a:rPr lang="de-DE"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𝐹</m:t>
                    </m:r>
                  </m:oMath>
                </a14:m>
                <a:endParaRPr lang="en-GB" dirty="0"/>
              </a:p>
              <a:p>
                <a:pPr lvl="1"/>
                <a:r>
                  <a:rPr lang="en-GB" dirty="0"/>
                  <a:t>I.e., for each predicate </a:t>
                </a:r>
                <a14:m>
                  <m:oMath xmlns:m="http://schemas.openxmlformats.org/officeDocument/2006/math">
                    <m:sSub>
                      <m:sSubPr>
                        <m:ctrlPr>
                          <a:rPr lang="de-DE" i="1" dirty="0">
                            <a:latin typeface="Cambria Math" panose="02040503050406030204" pitchFamily="18" charset="0"/>
                          </a:rPr>
                        </m:ctrlPr>
                      </m:sSubPr>
                      <m:e>
                        <m:r>
                          <a:rPr lang="de-DE" i="1" dirty="0">
                            <a:latin typeface="Cambria Math" panose="02040503050406030204" pitchFamily="18" charset="0"/>
                          </a:rPr>
                          <m:t>𝐴</m:t>
                        </m:r>
                      </m:e>
                      <m:sub>
                        <m:r>
                          <a:rPr lang="de-DE" i="1" dirty="0">
                            <a:latin typeface="Cambria Math" panose="02040503050406030204" pitchFamily="18" charset="0"/>
                          </a:rPr>
                          <m:t>𝑘</m:t>
                        </m:r>
                      </m:sub>
                    </m:sSub>
                  </m:oMath>
                </a14:m>
                <a:endParaRPr lang="en-GB" dirty="0"/>
              </a:p>
              <a:p>
                <a:pPr lvl="1"/>
                <a:r>
                  <a:rPr lang="en-GB" dirty="0"/>
                  <a:t>Build a set of RRTs, which form </a:t>
                </a:r>
                <a14:m>
                  <m:oMath xmlns:m="http://schemas.openxmlformats.org/officeDocument/2006/math">
                    <m:r>
                      <a:rPr lang="el-GR" i="1" dirty="0">
                        <a:latin typeface="Cambria Math" panose="02040503050406030204" pitchFamily="18" charset="0"/>
                        <a:ea typeface="Cambria Math" panose="02040503050406030204" pitchFamily="18" charset="0"/>
                      </a:rPr>
                      <m:t>𝜓</m:t>
                    </m:r>
                  </m:oMath>
                </a14:m>
                <a:endParaRPr lang="en-GB" dirty="0"/>
              </a:p>
              <a:p>
                <a:pPr lvl="2"/>
                <a:r>
                  <a:rPr lang="en-GB" dirty="0"/>
                  <a:t>Each RRT estimates the gradient with which to update </a:t>
                </a:r>
                <a14:m>
                  <m:oMath xmlns:m="http://schemas.openxmlformats.org/officeDocument/2006/math">
                    <m:r>
                      <a:rPr lang="en-GB" i="1" smtClean="0">
                        <a:latin typeface="Cambria Math" panose="02040503050406030204" pitchFamily="18" charset="0"/>
                        <a:ea typeface="Cambria Math" panose="02040503050406030204" pitchFamily="18" charset="0"/>
                      </a:rPr>
                      <m:t>𝜓</m:t>
                    </m:r>
                  </m:oMath>
                </a14:m>
                <a:endParaRPr lang="en-GB" dirty="0"/>
              </a:p>
              <a:p>
                <a:pPr lvl="3"/>
                <a:r>
                  <a:rPr lang="en-GB" dirty="0"/>
                  <a:t>Using the gradient of each example of</a:t>
                </a:r>
                <a:r>
                  <a:rPr lang="de-DE" dirty="0"/>
                  <a:t> </a:t>
                </a:r>
                <a14:m>
                  <m:oMath xmlns:m="http://schemas.openxmlformats.org/officeDocument/2006/math">
                    <m:r>
                      <a:rPr lang="de-DE" i="1" dirty="0">
                        <a:latin typeface="Cambria Math" panose="02040503050406030204" pitchFamily="18" charset="0"/>
                      </a:rPr>
                      <m:t>𝑓</m:t>
                    </m:r>
                  </m:oMath>
                </a14:m>
                <a:r>
                  <a:rPr lang="en-GB" dirty="0"/>
                  <a:t> as training examples</a:t>
                </a:r>
              </a:p>
            </p:txBody>
          </p:sp>
        </mc:Choice>
        <mc:Fallback xmlns="">
          <p:sp>
            <p:nvSpPr>
              <p:cNvPr id="3" name="Content Placeholder 2">
                <a:extLst>
                  <a:ext uri="{FF2B5EF4-FFF2-40B4-BE49-F238E27FC236}">
                    <a16:creationId xmlns:a16="http://schemas.microsoft.com/office/drawing/2014/main" id="{27853D45-C539-2C48-9863-7EEAD0DBE69C}"/>
                  </a:ext>
                </a:extLst>
              </p:cNvPr>
              <p:cNvSpPr>
                <a:spLocks noGrp="1" noRot="1" noChangeAspect="1" noMove="1" noResize="1" noEditPoints="1" noAdjustHandles="1" noChangeArrowheads="1" noChangeShapeType="1" noTextEdit="1"/>
              </p:cNvSpPr>
              <p:nvPr>
                <p:ph idx="1"/>
              </p:nvPr>
            </p:nvSpPr>
            <p:spPr>
              <a:xfrm>
                <a:off x="359625" y="1665066"/>
                <a:ext cx="7567233" cy="4240848"/>
              </a:xfrm>
              <a:blipFill>
                <a:blip r:embed="rId2"/>
                <a:stretch>
                  <a:fillRect l="-2178" t="-2090"/>
                </a:stretch>
              </a:blipFill>
            </p:spPr>
            <p:txBody>
              <a:bodyPr/>
              <a:lstStyle/>
              <a:p>
                <a:r>
                  <a:rPr lang="en-GB">
                    <a:noFill/>
                  </a:rPr>
                  <a:t> </a:t>
                </a:r>
              </a:p>
            </p:txBody>
          </p:sp>
        </mc:Fallback>
      </mc:AlternateContent>
      <p:sp>
        <p:nvSpPr>
          <p:cNvPr id="18" name="Date Placeholder 17">
            <a:extLst>
              <a:ext uri="{FF2B5EF4-FFF2-40B4-BE49-F238E27FC236}">
                <a16:creationId xmlns:a16="http://schemas.microsoft.com/office/drawing/2014/main" id="{1D57A56A-7D50-3442-A3F0-772A62F2B4E9}"/>
              </a:ext>
            </a:extLst>
          </p:cNvPr>
          <p:cNvSpPr>
            <a:spLocks noGrp="1"/>
          </p:cNvSpPr>
          <p:nvPr>
            <p:ph type="dt" sz="half" idx="2"/>
          </p:nvPr>
        </p:nvSpPr>
        <p:spPr/>
        <p:txBody>
          <a:bodyPr/>
          <a:lstStyle/>
          <a:p>
            <a:r>
              <a:rPr lang="en-GB"/>
              <a:t>Lifted Learning</a:t>
            </a:r>
            <a:endParaRPr lang="en-US" dirty="0"/>
          </a:p>
        </p:txBody>
      </p:sp>
      <p:sp>
        <p:nvSpPr>
          <p:cNvPr id="19" name="Footer Placeholder 18">
            <a:extLst>
              <a:ext uri="{FF2B5EF4-FFF2-40B4-BE49-F238E27FC236}">
                <a16:creationId xmlns:a16="http://schemas.microsoft.com/office/drawing/2014/main" id="{7BEEE68F-484A-374C-A764-9B986E401582}"/>
              </a:ext>
            </a:extLst>
          </p:cNvPr>
          <p:cNvSpPr>
            <a:spLocks noGrp="1"/>
          </p:cNvSpPr>
          <p:nvPr>
            <p:ph type="ftr" sz="quarter" idx="3"/>
          </p:nvPr>
        </p:nvSpPr>
        <p:spPr/>
        <p:txBody>
          <a:bodyPr/>
          <a:lstStyle/>
          <a:p>
            <a:r>
              <a:rPr lang="en-GB"/>
              <a:t>T. Braun - StaRAI</a:t>
            </a:r>
          </a:p>
        </p:txBody>
      </p:sp>
      <p:sp>
        <p:nvSpPr>
          <p:cNvPr id="4" name="Slide Number Placeholder 3">
            <a:extLst>
              <a:ext uri="{FF2B5EF4-FFF2-40B4-BE49-F238E27FC236}">
                <a16:creationId xmlns:a16="http://schemas.microsoft.com/office/drawing/2014/main" id="{7E42C75D-FED0-7444-86E4-8B9978D0D2BA}"/>
              </a:ext>
            </a:extLst>
          </p:cNvPr>
          <p:cNvSpPr>
            <a:spLocks noGrp="1"/>
          </p:cNvSpPr>
          <p:nvPr>
            <p:ph type="sldNum" sz="quarter" idx="4"/>
          </p:nvPr>
        </p:nvSpPr>
        <p:spPr/>
        <p:txBody>
          <a:bodyPr/>
          <a:lstStyle/>
          <a:p>
            <a:fld id="{67C9959E-8E6B-B04C-9955-EA096F41CA7A}" type="slidenum">
              <a:rPr lang="en-GB" smtClean="0"/>
              <a:t>70</a:t>
            </a:fld>
            <a:endParaRPr lang="en-GB"/>
          </a:p>
        </p:txBody>
      </p:sp>
      <p:pic>
        <p:nvPicPr>
          <p:cNvPr id="6" name="Picture 5">
            <a:extLst>
              <a:ext uri="{FF2B5EF4-FFF2-40B4-BE49-F238E27FC236}">
                <a16:creationId xmlns:a16="http://schemas.microsoft.com/office/drawing/2014/main" id="{98870CC3-37AF-D14C-990A-B2D0C4E50B0C}"/>
              </a:ext>
            </a:extLst>
          </p:cNvPr>
          <p:cNvPicPr>
            <a:picLocks noChangeAspect="1"/>
          </p:cNvPicPr>
          <p:nvPr/>
        </p:nvPicPr>
        <p:blipFill rotWithShape="1">
          <a:blip r:embed="rId3">
            <a:clrChange>
              <a:clrFrom>
                <a:srgbClr val="FFFFFF"/>
              </a:clrFrom>
              <a:clrTo>
                <a:srgbClr val="FFFFFF">
                  <a:alpha val="0"/>
                </a:srgbClr>
              </a:clrTo>
            </a:clrChange>
          </a:blip>
          <a:srcRect l="2341" t="2345" r="651" b="961"/>
          <a:stretch/>
        </p:blipFill>
        <p:spPr>
          <a:xfrm>
            <a:off x="7614886" y="3153700"/>
            <a:ext cx="4219575" cy="2756087"/>
          </a:xfrm>
          <a:prstGeom prst="rect">
            <a:avLst/>
          </a:prstGeom>
        </p:spPr>
      </p:pic>
      <p:grpSp>
        <p:nvGrpSpPr>
          <p:cNvPr id="7" name="Group 6">
            <a:extLst>
              <a:ext uri="{FF2B5EF4-FFF2-40B4-BE49-F238E27FC236}">
                <a16:creationId xmlns:a16="http://schemas.microsoft.com/office/drawing/2014/main" id="{4F30004B-539B-7C48-8DD3-F9D98AE3DEDD}"/>
              </a:ext>
            </a:extLst>
          </p:cNvPr>
          <p:cNvGrpSpPr/>
          <p:nvPr/>
        </p:nvGrpSpPr>
        <p:grpSpPr>
          <a:xfrm>
            <a:off x="8423996" y="1951149"/>
            <a:ext cx="2601353" cy="800668"/>
            <a:chOff x="7074574" y="3542211"/>
            <a:chExt cx="2601353" cy="800668"/>
          </a:xfrm>
        </p:grpSpPr>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733F58AA-D446-AC42-A5FF-53B9FEBA3AED}"/>
                    </a:ext>
                  </a:extLst>
                </p:cNvPr>
                <p:cNvSpPr/>
                <p:nvPr/>
              </p:nvSpPr>
              <p:spPr>
                <a:xfrm>
                  <a:off x="7074574" y="3542211"/>
                  <a:ext cx="2601353" cy="800668"/>
                </a:xfrm>
                <a:prstGeom prst="rect">
                  <a:avLst/>
                </a:prstGeom>
                <a:solidFill>
                  <a:schemeClr val="bg1"/>
                </a:solidFill>
                <a:ln w="38100">
                  <a:solidFill>
                    <a:srgbClr val="FFC000"/>
                  </a:solidFill>
                </a:ln>
                <a:effectLst>
                  <a:outerShdw blurRad="50800" dist="38100" dir="2700000" algn="tl" rotWithShape="0">
                    <a:prstClr val="black">
                      <a:alpha val="40000"/>
                    </a:prstClr>
                  </a:outerShdw>
                </a:effectLst>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𝑃</m:t>
                            </m:r>
                          </m:e>
                          <m:sub>
                            <m:r>
                              <a:rPr lang="de-DE" i="1">
                                <a:latin typeface="Cambria Math" panose="02040503050406030204" pitchFamily="18" charset="0"/>
                              </a:rPr>
                              <m:t>𝐹</m:t>
                            </m:r>
                          </m:sub>
                        </m:sSub>
                        <m:d>
                          <m:dPr>
                            <m:ctrlPr>
                              <a:rPr lang="de-DE" i="1">
                                <a:latin typeface="Cambria Math" panose="02040503050406030204" pitchFamily="18" charset="0"/>
                              </a:rPr>
                            </m:ctrlPr>
                          </m:dPr>
                          <m:e>
                            <m:sSub>
                              <m:sSubPr>
                                <m:ctrlPr>
                                  <a:rPr lang="de-DE" i="1" dirty="0">
                                    <a:latin typeface="Cambria Math" panose="02040503050406030204" pitchFamily="18" charset="0"/>
                                  </a:rPr>
                                </m:ctrlPr>
                              </m:sSubPr>
                              <m:e>
                                <m:r>
                                  <a:rPr lang="de-DE" b="1" i="1" dirty="0">
                                    <a:latin typeface="Cambria Math" panose="02040503050406030204" pitchFamily="18" charset="0"/>
                                  </a:rPr>
                                  <m:t>𝒓</m:t>
                                </m:r>
                              </m:e>
                              <m:sub>
                                <m:r>
                                  <a:rPr lang="de-DE" i="1" dirty="0">
                                    <a:latin typeface="Cambria Math" panose="02040503050406030204" pitchFamily="18" charset="0"/>
                                  </a:rPr>
                                  <m:t>𝑓</m:t>
                                </m:r>
                              </m:sub>
                            </m:sSub>
                          </m:e>
                        </m:d>
                        <m:r>
                          <a:rPr lang="de-DE" i="1">
                            <a:latin typeface="Cambria Math" panose="02040503050406030204" pitchFamily="18" charset="0"/>
                          </a:rPr>
                          <m:t>=</m:t>
                        </m:r>
                        <m:f>
                          <m:fPr>
                            <m:ctrlPr>
                              <a:rPr lang="de-DE" i="1">
                                <a:latin typeface="Cambria Math" panose="02040503050406030204" pitchFamily="18" charset="0"/>
                              </a:rPr>
                            </m:ctrlPr>
                          </m:fPr>
                          <m:num>
                            <m:nary>
                              <m:naryPr>
                                <m:chr m:val="∏"/>
                                <m:supHide m:val="on"/>
                                <m:ctrlPr>
                                  <a:rPr lang="de-DE" i="1">
                                    <a:latin typeface="Cambria Math" panose="02040503050406030204" pitchFamily="18" charset="0"/>
                                  </a:rPr>
                                </m:ctrlPr>
                              </m:naryPr>
                              <m:sub>
                                <m:r>
                                  <a:rPr lang="de-DE" i="1" dirty="0">
                                    <a:latin typeface="Cambria Math" panose="02040503050406030204" pitchFamily="18" charset="0"/>
                                  </a:rPr>
                                  <m:t>𝑓</m:t>
                                </m:r>
                                <m:r>
                                  <a:rPr lang="de-DE"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𝐹</m:t>
                                </m:r>
                              </m:sub>
                              <m:sup/>
                              <m:e>
                                <m:r>
                                  <a:rPr lang="de-DE" i="1">
                                    <a:solidFill>
                                      <a:schemeClr val="accent1"/>
                                    </a:solidFill>
                                    <a:latin typeface="Cambria Math" panose="02040503050406030204" pitchFamily="18" charset="0"/>
                                  </a:rPr>
                                  <m:t>𝑃</m:t>
                                </m:r>
                                <m:d>
                                  <m:dPr>
                                    <m:ctrlPr>
                                      <a:rPr lang="de-DE" i="1">
                                        <a:solidFill>
                                          <a:schemeClr val="accent1"/>
                                        </a:solidFill>
                                        <a:latin typeface="Cambria Math" panose="02040503050406030204" pitchFamily="18" charset="0"/>
                                      </a:rPr>
                                    </m:ctrlPr>
                                  </m:dPr>
                                  <m:e>
                                    <m:sSub>
                                      <m:sSubPr>
                                        <m:ctrlPr>
                                          <a:rPr lang="de-DE" i="1" dirty="0">
                                            <a:solidFill>
                                              <a:schemeClr val="accent1"/>
                                            </a:solidFill>
                                            <a:latin typeface="Cambria Math" panose="02040503050406030204" pitchFamily="18" charset="0"/>
                                          </a:rPr>
                                        </m:ctrlPr>
                                      </m:sSubPr>
                                      <m:e>
                                        <m:r>
                                          <a:rPr lang="de-DE" b="1" i="1" dirty="0">
                                            <a:solidFill>
                                              <a:schemeClr val="accent1"/>
                                            </a:solidFill>
                                            <a:latin typeface="Cambria Math" panose="02040503050406030204" pitchFamily="18" charset="0"/>
                                          </a:rPr>
                                          <m:t>𝒓</m:t>
                                        </m:r>
                                      </m:e>
                                      <m:sub>
                                        <m:r>
                                          <a:rPr lang="de-DE" i="1" dirty="0">
                                            <a:solidFill>
                                              <a:schemeClr val="accent1"/>
                                            </a:solidFill>
                                            <a:latin typeface="Cambria Math" panose="02040503050406030204" pitchFamily="18" charset="0"/>
                                          </a:rPr>
                                          <m:t>𝑓</m:t>
                                        </m:r>
                                      </m:sub>
                                    </m:sSub>
                                  </m:e>
                                </m:d>
                              </m:e>
                            </m:nary>
                          </m:num>
                          <m:den>
                            <m:nary>
                              <m:naryPr>
                                <m:chr m:val="∏"/>
                                <m:supHide m:val="on"/>
                                <m:ctrlPr>
                                  <a:rPr lang="de-DE" i="1">
                                    <a:latin typeface="Cambria Math" panose="02040503050406030204" pitchFamily="18" charset="0"/>
                                  </a:rPr>
                                </m:ctrlPr>
                              </m:naryPr>
                              <m:sub>
                                <m:d>
                                  <m:dPr>
                                    <m:begChr m:val="{"/>
                                    <m:endChr m:val="}"/>
                                    <m:ctrlPr>
                                      <a:rPr lang="de-DE" i="1" dirty="0">
                                        <a:latin typeface="Cambria Math" panose="02040503050406030204" pitchFamily="18" charset="0"/>
                                      </a:rPr>
                                    </m:ctrlPr>
                                  </m:dPr>
                                  <m:e>
                                    <m:r>
                                      <a:rPr lang="de-DE" i="1" dirty="0">
                                        <a:latin typeface="Cambria Math" panose="02040503050406030204" pitchFamily="18" charset="0"/>
                                      </a:rPr>
                                      <m:t>𝑖</m:t>
                                    </m:r>
                                    <m:r>
                                      <a:rPr lang="de-DE" i="1" dirty="0">
                                        <a:latin typeface="Cambria Math" panose="02040503050406030204" pitchFamily="18" charset="0"/>
                                      </a:rPr>
                                      <m:t>,</m:t>
                                    </m:r>
                                    <m:r>
                                      <a:rPr lang="de-DE" i="1" dirty="0">
                                        <a:latin typeface="Cambria Math" panose="02040503050406030204" pitchFamily="18" charset="0"/>
                                      </a:rPr>
                                      <m:t>𝑗</m:t>
                                    </m:r>
                                  </m:e>
                                </m:d>
                                <m:r>
                                  <a:rPr lang="de-DE"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𝐸</m:t>
                                </m:r>
                              </m:sub>
                              <m:sup/>
                              <m:e>
                                <m:r>
                                  <a:rPr lang="de-DE" i="1" smtClean="0">
                                    <a:solidFill>
                                      <a:srgbClr val="FFC000"/>
                                    </a:solidFill>
                                    <a:latin typeface="Cambria Math" panose="02040503050406030204" pitchFamily="18" charset="0"/>
                                  </a:rPr>
                                  <m:t>𝑃</m:t>
                                </m:r>
                                <m:d>
                                  <m:dPr>
                                    <m:ctrlPr>
                                      <a:rPr lang="de-DE" i="1">
                                        <a:solidFill>
                                          <a:srgbClr val="FFC000"/>
                                        </a:solidFill>
                                        <a:latin typeface="Cambria Math" panose="02040503050406030204" pitchFamily="18" charset="0"/>
                                      </a:rPr>
                                    </m:ctrlPr>
                                  </m:dPr>
                                  <m:e>
                                    <m:sSub>
                                      <m:sSubPr>
                                        <m:ctrlPr>
                                          <a:rPr lang="de-DE" i="1" dirty="0">
                                            <a:solidFill>
                                              <a:srgbClr val="FFC000"/>
                                            </a:solidFill>
                                            <a:latin typeface="Cambria Math" panose="02040503050406030204" pitchFamily="18" charset="0"/>
                                          </a:rPr>
                                        </m:ctrlPr>
                                      </m:sSubPr>
                                      <m:e>
                                        <m:r>
                                          <a:rPr lang="de-DE" b="1" i="1" dirty="0">
                                            <a:solidFill>
                                              <a:srgbClr val="FFC000"/>
                                            </a:solidFill>
                                            <a:latin typeface="Cambria Math" panose="02040503050406030204" pitchFamily="18" charset="0"/>
                                          </a:rPr>
                                          <m:t>𝒓</m:t>
                                        </m:r>
                                      </m:e>
                                      <m:sub>
                                        <m:r>
                                          <a:rPr lang="de-DE" i="1" dirty="0">
                                            <a:solidFill>
                                              <a:srgbClr val="FFC000"/>
                                            </a:solidFill>
                                            <a:latin typeface="Cambria Math" panose="02040503050406030204" pitchFamily="18" charset="0"/>
                                          </a:rPr>
                                          <m:t>𝑖𝑗</m:t>
                                        </m:r>
                                      </m:sub>
                                    </m:sSub>
                                  </m:e>
                                </m:d>
                              </m:e>
                            </m:nary>
                          </m:den>
                        </m:f>
                      </m:oMath>
                    </m:oMathPara>
                  </a14:m>
                  <a:endParaRPr lang="en-GB" dirty="0"/>
                </a:p>
              </p:txBody>
            </p:sp>
          </mc:Choice>
          <mc:Fallback xmlns="">
            <p:sp>
              <p:nvSpPr>
                <p:cNvPr id="8" name="Rectangle 7">
                  <a:extLst>
                    <a:ext uri="{FF2B5EF4-FFF2-40B4-BE49-F238E27FC236}">
                      <a16:creationId xmlns:a16="http://schemas.microsoft.com/office/drawing/2014/main" id="{733F58AA-D446-AC42-A5FF-53B9FEBA3AED}"/>
                    </a:ext>
                  </a:extLst>
                </p:cNvPr>
                <p:cNvSpPr>
                  <a:spLocks noRot="1" noChangeAspect="1" noMove="1" noResize="1" noEditPoints="1" noAdjustHandles="1" noChangeArrowheads="1" noChangeShapeType="1" noTextEdit="1"/>
                </p:cNvSpPr>
                <p:nvPr/>
              </p:nvSpPr>
              <p:spPr>
                <a:xfrm>
                  <a:off x="7074574" y="3542211"/>
                  <a:ext cx="2601353" cy="800668"/>
                </a:xfrm>
                <a:prstGeom prst="rect">
                  <a:avLst/>
                </a:prstGeom>
                <a:blipFill>
                  <a:blip r:embed="rId4"/>
                  <a:stretch>
                    <a:fillRect/>
                  </a:stretch>
                </a:blipFill>
                <a:ln w="38100">
                  <a:solidFill>
                    <a:srgbClr val="FFC000"/>
                  </a:solidFill>
                </a:ln>
                <a:effectLst>
                  <a:outerShdw blurRad="50800" dist="38100" dir="2700000" algn="tl" rotWithShape="0">
                    <a:prstClr val="black">
                      <a:alpha val="40000"/>
                    </a:prstClr>
                  </a:outerShdw>
                </a:effectLst>
              </p:spPr>
              <p:txBody>
                <a:bodyPr/>
                <a:lstStyle/>
                <a:p>
                  <a:r>
                    <a:rPr lang="en-GB">
                      <a:noFill/>
                    </a:rPr>
                    <a:t> </a:t>
                  </a:r>
                </a:p>
              </p:txBody>
            </p:sp>
          </mc:Fallback>
        </mc:AlternateContent>
        <p:cxnSp>
          <p:nvCxnSpPr>
            <p:cNvPr id="9" name="Straight Connector 8">
              <a:extLst>
                <a:ext uri="{FF2B5EF4-FFF2-40B4-BE49-F238E27FC236}">
                  <a16:creationId xmlns:a16="http://schemas.microsoft.com/office/drawing/2014/main" id="{D378B270-678C-EF44-B433-240D92CF2D41}"/>
                </a:ext>
              </a:extLst>
            </p:cNvPr>
            <p:cNvCxnSpPr>
              <a:cxnSpLocks/>
            </p:cNvCxnSpPr>
            <p:nvPr/>
          </p:nvCxnSpPr>
          <p:spPr>
            <a:xfrm>
              <a:off x="8160427" y="3983365"/>
              <a:ext cx="1368000" cy="28800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DDB73A6-485D-2644-AFCB-89E9AF5801B6}"/>
                </a:ext>
              </a:extLst>
            </p:cNvPr>
            <p:cNvCxnSpPr>
              <a:cxnSpLocks/>
            </p:cNvCxnSpPr>
            <p:nvPr/>
          </p:nvCxnSpPr>
          <p:spPr>
            <a:xfrm flipV="1">
              <a:off x="8160427" y="3983365"/>
              <a:ext cx="1368000" cy="28800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F366A18C-B6F0-9241-A3CF-B24219DB8069}"/>
              </a:ext>
            </a:extLst>
          </p:cNvPr>
          <p:cNvGrpSpPr/>
          <p:nvPr/>
        </p:nvGrpSpPr>
        <p:grpSpPr>
          <a:xfrm>
            <a:off x="1915173" y="3475585"/>
            <a:ext cx="4139515" cy="2503120"/>
            <a:chOff x="628649" y="1213843"/>
            <a:chExt cx="4139515" cy="2503120"/>
          </a:xfrm>
        </p:grpSpPr>
        <p:pic>
          <p:nvPicPr>
            <p:cNvPr id="5" name="Picture 4">
              <a:extLst>
                <a:ext uri="{FF2B5EF4-FFF2-40B4-BE49-F238E27FC236}">
                  <a16:creationId xmlns:a16="http://schemas.microsoft.com/office/drawing/2014/main" id="{5CC0F17D-28A9-9C44-9918-951BC7752965}"/>
                </a:ext>
              </a:extLst>
            </p:cNvPr>
            <p:cNvPicPr>
              <a:picLocks noChangeAspect="1"/>
            </p:cNvPicPr>
            <p:nvPr/>
          </p:nvPicPr>
          <p:blipFill rotWithShape="1">
            <a:blip r:embed="rId5">
              <a:clrChange>
                <a:clrFrom>
                  <a:srgbClr val="FFFFFF"/>
                </a:clrFrom>
                <a:clrTo>
                  <a:srgbClr val="FFFFFF">
                    <a:alpha val="0"/>
                  </a:srgbClr>
                </a:clrTo>
              </a:clrChange>
            </a:blip>
            <a:srcRect b="40649"/>
            <a:stretch/>
          </p:blipFill>
          <p:spPr>
            <a:xfrm>
              <a:off x="628650" y="1213843"/>
              <a:ext cx="4139514" cy="1754900"/>
            </a:xfrm>
            <a:prstGeom prst="rect">
              <a:avLst/>
            </a:prstGeom>
          </p:spPr>
        </p:pic>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A135D679-5D11-2343-95A0-68B54C90A16C}"/>
                    </a:ext>
                  </a:extLst>
                </p:cNvPr>
                <p:cNvSpPr/>
                <p:nvPr/>
              </p:nvSpPr>
              <p:spPr>
                <a:xfrm>
                  <a:off x="1126688" y="2863898"/>
                  <a:ext cx="50680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𝜓</m:t>
                            </m:r>
                          </m:e>
                          <m:sub>
                            <m:r>
                              <a:rPr lang="de-DE" i="1">
                                <a:latin typeface="Cambria Math" panose="02040503050406030204" pitchFamily="18" charset="0"/>
                                <a:ea typeface="Cambria Math" panose="02040503050406030204" pitchFamily="18" charset="0"/>
                              </a:rPr>
                              <m:t>0</m:t>
                            </m:r>
                          </m:sub>
                        </m:sSub>
                      </m:oMath>
                    </m:oMathPara>
                  </a14:m>
                  <a:endParaRPr lang="en-GB" dirty="0"/>
                </a:p>
              </p:txBody>
            </p:sp>
          </mc:Choice>
          <mc:Fallback xmlns="">
            <p:sp>
              <p:nvSpPr>
                <p:cNvPr id="11" name="Rectangle 10">
                  <a:extLst>
                    <a:ext uri="{FF2B5EF4-FFF2-40B4-BE49-F238E27FC236}">
                      <a16:creationId xmlns:a16="http://schemas.microsoft.com/office/drawing/2014/main" id="{A135D679-5D11-2343-95A0-68B54C90A16C}"/>
                    </a:ext>
                  </a:extLst>
                </p:cNvPr>
                <p:cNvSpPr>
                  <a:spLocks noRot="1" noChangeAspect="1" noMove="1" noResize="1" noEditPoints="1" noAdjustHandles="1" noChangeArrowheads="1" noChangeShapeType="1" noTextEdit="1"/>
                </p:cNvSpPr>
                <p:nvPr/>
              </p:nvSpPr>
              <p:spPr>
                <a:xfrm>
                  <a:off x="1126688" y="2863898"/>
                  <a:ext cx="506805" cy="369332"/>
                </a:xfrm>
                <a:prstGeom prst="rect">
                  <a:avLst/>
                </a:prstGeom>
                <a:blipFill>
                  <a:blip r:embed="rId6"/>
                  <a:stretch>
                    <a:fillRect b="-10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BA1125B3-9CE4-A847-B003-400BED7255BF}"/>
                    </a:ext>
                  </a:extLst>
                </p:cNvPr>
                <p:cNvSpPr/>
                <p:nvPr/>
              </p:nvSpPr>
              <p:spPr>
                <a:xfrm>
                  <a:off x="2418426" y="3347631"/>
                  <a:ext cx="55996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𝜓</m:t>
                            </m:r>
                          </m:e>
                          <m:sub>
                            <m:r>
                              <a:rPr lang="de-DE" i="1">
                                <a:latin typeface="Cambria Math" panose="02040503050406030204" pitchFamily="18" charset="0"/>
                                <a:ea typeface="Cambria Math" panose="02040503050406030204" pitchFamily="18" charset="0"/>
                              </a:rPr>
                              <m:t>𝑚</m:t>
                            </m:r>
                          </m:sub>
                        </m:sSub>
                      </m:oMath>
                    </m:oMathPara>
                  </a14:m>
                  <a:endParaRPr lang="en-GB" dirty="0"/>
                </a:p>
              </p:txBody>
            </p:sp>
          </mc:Choice>
          <mc:Fallback xmlns="">
            <p:sp>
              <p:nvSpPr>
                <p:cNvPr id="12" name="Rectangle 11">
                  <a:extLst>
                    <a:ext uri="{FF2B5EF4-FFF2-40B4-BE49-F238E27FC236}">
                      <a16:creationId xmlns:a16="http://schemas.microsoft.com/office/drawing/2014/main" id="{BA1125B3-9CE4-A847-B003-400BED7255BF}"/>
                    </a:ext>
                  </a:extLst>
                </p:cNvPr>
                <p:cNvSpPr>
                  <a:spLocks noRot="1" noChangeAspect="1" noMove="1" noResize="1" noEditPoints="1" noAdjustHandles="1" noChangeArrowheads="1" noChangeShapeType="1" noTextEdit="1"/>
                </p:cNvSpPr>
                <p:nvPr/>
              </p:nvSpPr>
              <p:spPr>
                <a:xfrm>
                  <a:off x="2418426" y="3347631"/>
                  <a:ext cx="559961" cy="369332"/>
                </a:xfrm>
                <a:prstGeom prst="rect">
                  <a:avLst/>
                </a:prstGeom>
                <a:blipFill>
                  <a:blip r:embed="rId7"/>
                  <a:stretch>
                    <a:fillRect b="-10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67452199-BDB6-F745-9D49-3715C2B0045C}"/>
                    </a:ext>
                  </a:extLst>
                </p:cNvPr>
                <p:cNvSpPr/>
                <p:nvPr/>
              </p:nvSpPr>
              <p:spPr>
                <a:xfrm>
                  <a:off x="2294590" y="2863898"/>
                  <a:ext cx="47743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Δ</m:t>
                            </m:r>
                          </m:e>
                          <m:sub>
                            <m:r>
                              <a:rPr lang="de-DE" i="1">
                                <a:latin typeface="Cambria Math" panose="02040503050406030204" pitchFamily="18" charset="0"/>
                                <a:ea typeface="Cambria Math" panose="02040503050406030204" pitchFamily="18" charset="0"/>
                              </a:rPr>
                              <m:t>1</m:t>
                            </m:r>
                          </m:sub>
                        </m:sSub>
                      </m:oMath>
                    </m:oMathPara>
                  </a14:m>
                  <a:endParaRPr lang="en-GB" dirty="0"/>
                </a:p>
              </p:txBody>
            </p:sp>
          </mc:Choice>
          <mc:Fallback xmlns="">
            <p:sp>
              <p:nvSpPr>
                <p:cNvPr id="13" name="Rectangle 12">
                  <a:extLst>
                    <a:ext uri="{FF2B5EF4-FFF2-40B4-BE49-F238E27FC236}">
                      <a16:creationId xmlns:a16="http://schemas.microsoft.com/office/drawing/2014/main" id="{67452199-BDB6-F745-9D49-3715C2B0045C}"/>
                    </a:ext>
                  </a:extLst>
                </p:cNvPr>
                <p:cNvSpPr>
                  <a:spLocks noRot="1" noChangeAspect="1" noMove="1" noResize="1" noEditPoints="1" noAdjustHandles="1" noChangeArrowheads="1" noChangeShapeType="1" noTextEdit="1"/>
                </p:cNvSpPr>
                <p:nvPr/>
              </p:nvSpPr>
              <p:spPr>
                <a:xfrm>
                  <a:off x="2294590" y="2863898"/>
                  <a:ext cx="477438" cy="369332"/>
                </a:xfrm>
                <a:prstGeom prst="rect">
                  <a:avLst/>
                </a:prstGeom>
                <a:blipFill>
                  <a:blip r:embed="rId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46925BF2-5800-0045-BE24-C48170A3BC1B}"/>
                    </a:ext>
                  </a:extLst>
                </p:cNvPr>
                <p:cNvSpPr/>
                <p:nvPr/>
              </p:nvSpPr>
              <p:spPr>
                <a:xfrm>
                  <a:off x="3775533" y="2863898"/>
                  <a:ext cx="54495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Δ</m:t>
                            </m:r>
                          </m:e>
                          <m:sub>
                            <m:r>
                              <a:rPr lang="de-DE" i="1">
                                <a:latin typeface="Cambria Math" panose="02040503050406030204" pitchFamily="18" charset="0"/>
                                <a:ea typeface="Cambria Math" panose="02040503050406030204" pitchFamily="18" charset="0"/>
                              </a:rPr>
                              <m:t>𝑚</m:t>
                            </m:r>
                          </m:sub>
                        </m:sSub>
                      </m:oMath>
                    </m:oMathPara>
                  </a14:m>
                  <a:endParaRPr lang="en-GB" dirty="0"/>
                </a:p>
              </p:txBody>
            </p:sp>
          </mc:Choice>
          <mc:Fallback xmlns="">
            <p:sp>
              <p:nvSpPr>
                <p:cNvPr id="14" name="Rectangle 13">
                  <a:extLst>
                    <a:ext uri="{FF2B5EF4-FFF2-40B4-BE49-F238E27FC236}">
                      <a16:creationId xmlns:a16="http://schemas.microsoft.com/office/drawing/2014/main" id="{46925BF2-5800-0045-BE24-C48170A3BC1B}"/>
                    </a:ext>
                  </a:extLst>
                </p:cNvPr>
                <p:cNvSpPr>
                  <a:spLocks noRot="1" noChangeAspect="1" noMove="1" noResize="1" noEditPoints="1" noAdjustHandles="1" noChangeArrowheads="1" noChangeShapeType="1" noTextEdit="1"/>
                </p:cNvSpPr>
                <p:nvPr/>
              </p:nvSpPr>
              <p:spPr>
                <a:xfrm>
                  <a:off x="3775533" y="2863898"/>
                  <a:ext cx="544956" cy="369332"/>
                </a:xfrm>
                <a:prstGeom prst="rect">
                  <a:avLst/>
                </a:prstGeom>
                <a:blipFill>
                  <a:blip r:embed="rId9"/>
                  <a:stretch>
                    <a:fillRect/>
                  </a:stretch>
                </a:blipFill>
              </p:spPr>
              <p:txBody>
                <a:bodyPr/>
                <a:lstStyle/>
                <a:p>
                  <a:r>
                    <a:rPr lang="en-GB">
                      <a:noFill/>
                    </a:rPr>
                    <a:t> </a:t>
                  </a:r>
                </a:p>
              </p:txBody>
            </p:sp>
          </mc:Fallback>
        </mc:AlternateContent>
        <p:pic>
          <p:nvPicPr>
            <p:cNvPr id="15" name="Picture 14">
              <a:extLst>
                <a:ext uri="{FF2B5EF4-FFF2-40B4-BE49-F238E27FC236}">
                  <a16:creationId xmlns:a16="http://schemas.microsoft.com/office/drawing/2014/main" id="{D300B755-9339-9E49-A2FD-CC44AE8BE205}"/>
                </a:ext>
              </a:extLst>
            </p:cNvPr>
            <p:cNvPicPr>
              <a:picLocks noChangeAspect="1"/>
            </p:cNvPicPr>
            <p:nvPr/>
          </p:nvPicPr>
          <p:blipFill rotWithShape="1">
            <a:blip r:embed="rId5">
              <a:clrChange>
                <a:clrFrom>
                  <a:srgbClr val="FFFFFF"/>
                </a:clrFrom>
                <a:clrTo>
                  <a:srgbClr val="FFFFFF">
                    <a:alpha val="0"/>
                  </a:srgbClr>
                </a:clrTo>
              </a:clrChange>
            </a:blip>
            <a:srcRect t="75174" b="15973"/>
            <a:stretch/>
          </p:blipFill>
          <p:spPr>
            <a:xfrm>
              <a:off x="628649" y="3173276"/>
              <a:ext cx="4139514" cy="261766"/>
            </a:xfrm>
            <a:prstGeom prst="rect">
              <a:avLst/>
            </a:prstGeom>
          </p:spPr>
        </p:pic>
      </p:grpSp>
      <p:sp>
        <p:nvSpPr>
          <p:cNvPr id="17" name="TextBox 16">
            <a:extLst>
              <a:ext uri="{FF2B5EF4-FFF2-40B4-BE49-F238E27FC236}">
                <a16:creationId xmlns:a16="http://schemas.microsoft.com/office/drawing/2014/main" id="{B19B01F2-28DF-BC4B-ABD3-3BEE3E885F99}"/>
              </a:ext>
            </a:extLst>
          </p:cNvPr>
          <p:cNvSpPr txBox="1"/>
          <p:nvPr/>
        </p:nvSpPr>
        <p:spPr>
          <a:xfrm>
            <a:off x="3480020" y="6021566"/>
            <a:ext cx="6136492" cy="707886"/>
          </a:xfrm>
          <a:prstGeom prst="rect">
            <a:avLst/>
          </a:prstGeom>
          <a:noFill/>
        </p:spPr>
        <p:txBody>
          <a:bodyPr wrap="square" rtlCol="0">
            <a:spAutoFit/>
          </a:bodyPr>
          <a:lstStyle/>
          <a:p>
            <a:r>
              <a:rPr lang="en-GB" sz="1000" dirty="0">
                <a:solidFill>
                  <a:schemeClr val="tx1">
                    <a:lumMod val="60000"/>
                    <a:lumOff val="40000"/>
                  </a:schemeClr>
                </a:solidFill>
              </a:rPr>
              <a:t>Left figure: </a:t>
            </a:r>
            <a:r>
              <a:rPr lang="en-GB" sz="1000" dirty="0" err="1">
                <a:solidFill>
                  <a:schemeClr val="tx1">
                    <a:lumMod val="60000"/>
                    <a:lumOff val="40000"/>
                  </a:schemeClr>
                </a:solidFill>
              </a:rPr>
              <a:t>Siwen</a:t>
            </a:r>
            <a:r>
              <a:rPr lang="en-GB" sz="1000" dirty="0">
                <a:solidFill>
                  <a:schemeClr val="tx1">
                    <a:lumMod val="60000"/>
                    <a:lumOff val="40000"/>
                  </a:schemeClr>
                </a:solidFill>
              </a:rPr>
              <a:t> Yam, Devendra Singh </a:t>
            </a:r>
            <a:r>
              <a:rPr lang="en-GB" sz="1000" dirty="0" err="1">
                <a:solidFill>
                  <a:schemeClr val="tx1">
                    <a:lumMod val="60000"/>
                    <a:lumOff val="40000"/>
                  </a:schemeClr>
                </a:solidFill>
              </a:rPr>
              <a:t>Dhami</a:t>
            </a:r>
            <a:r>
              <a:rPr lang="en-GB" sz="1000" dirty="0">
                <a:solidFill>
                  <a:schemeClr val="tx1">
                    <a:lumMod val="60000"/>
                    <a:lumOff val="40000"/>
                  </a:schemeClr>
                </a:solidFill>
              </a:rPr>
              <a:t>, and </a:t>
            </a:r>
            <a:r>
              <a:rPr lang="en-GB" sz="1000" dirty="0" err="1">
                <a:solidFill>
                  <a:schemeClr val="tx1">
                    <a:lumMod val="60000"/>
                    <a:lumOff val="40000"/>
                  </a:schemeClr>
                </a:solidFill>
              </a:rPr>
              <a:t>Sriraam</a:t>
            </a:r>
            <a:r>
              <a:rPr lang="en-GB" sz="1000" dirty="0">
                <a:solidFill>
                  <a:schemeClr val="tx1">
                    <a:lumMod val="60000"/>
                    <a:lumOff val="40000"/>
                  </a:schemeClr>
                </a:solidFill>
              </a:rPr>
              <a:t> Natarajan: The Curious Case of Stacking Boosted Relational Dependency Networks. In 1st I Can’t Believe It’s Not Better Workshop (</a:t>
            </a:r>
            <a:r>
              <a:rPr lang="en-GB" sz="1000" dirty="0" err="1">
                <a:solidFill>
                  <a:schemeClr val="tx1">
                    <a:lumMod val="60000"/>
                    <a:lumOff val="40000"/>
                  </a:schemeClr>
                </a:solidFill>
              </a:rPr>
              <a:t>ICBINB@NeurIPS</a:t>
            </a:r>
            <a:r>
              <a:rPr lang="en-GB" sz="1000" dirty="0">
                <a:solidFill>
                  <a:schemeClr val="tx1">
                    <a:lumMod val="60000"/>
                    <a:lumOff val="40000"/>
                  </a:schemeClr>
                </a:solidFill>
              </a:rPr>
              <a:t> 2020), 2020.</a:t>
            </a:r>
          </a:p>
          <a:p>
            <a:r>
              <a:rPr lang="en-GB" sz="1000" dirty="0">
                <a:solidFill>
                  <a:schemeClr val="tx1">
                    <a:lumMod val="60000"/>
                    <a:lumOff val="40000"/>
                  </a:schemeClr>
                </a:solidFill>
              </a:rPr>
              <a:t>Right figure: </a:t>
            </a:r>
            <a:r>
              <a:rPr lang="en-GB" sz="1000" dirty="0" err="1">
                <a:solidFill>
                  <a:schemeClr val="tx1">
                    <a:lumMod val="60000"/>
                    <a:lumOff val="40000"/>
                  </a:schemeClr>
                </a:solidFill>
              </a:rPr>
              <a:t>Sriraam</a:t>
            </a:r>
            <a:r>
              <a:rPr lang="en-GB" sz="1000" dirty="0">
                <a:solidFill>
                  <a:schemeClr val="tx1">
                    <a:lumMod val="60000"/>
                    <a:lumOff val="40000"/>
                  </a:schemeClr>
                </a:solidFill>
              </a:rPr>
              <a:t> Natarajan, Tushar </a:t>
            </a:r>
            <a:r>
              <a:rPr lang="en-GB" sz="1000" dirty="0" err="1">
                <a:solidFill>
                  <a:schemeClr val="tx1">
                    <a:lumMod val="60000"/>
                    <a:lumOff val="40000"/>
                  </a:schemeClr>
                </a:solidFill>
              </a:rPr>
              <a:t>Khot</a:t>
            </a:r>
            <a:r>
              <a:rPr lang="en-GB" sz="1000" dirty="0">
                <a:solidFill>
                  <a:schemeClr val="tx1">
                    <a:lumMod val="60000"/>
                    <a:lumOff val="40000"/>
                  </a:schemeClr>
                </a:solidFill>
              </a:rPr>
              <a:t>, Kristian </a:t>
            </a:r>
            <a:r>
              <a:rPr lang="en-GB" sz="1000" dirty="0" err="1">
                <a:solidFill>
                  <a:schemeClr val="tx1">
                    <a:lumMod val="60000"/>
                    <a:lumOff val="40000"/>
                  </a:schemeClr>
                </a:solidFill>
              </a:rPr>
              <a:t>Kersting</a:t>
            </a:r>
            <a:r>
              <a:rPr lang="en-GB" sz="1000" dirty="0">
                <a:solidFill>
                  <a:schemeClr val="tx1">
                    <a:lumMod val="60000"/>
                    <a:lumOff val="40000"/>
                  </a:schemeClr>
                </a:solidFill>
              </a:rPr>
              <a:t>, Bernd Gutmann, Jude Shavlik: Gradient-based Boosting for Statistical Relational Learning: The Relational Dependency Network Case. In </a:t>
            </a:r>
            <a:r>
              <a:rPr lang="en-GB" sz="1000" i="1" dirty="0">
                <a:solidFill>
                  <a:schemeClr val="tx1">
                    <a:lumMod val="60000"/>
                    <a:lumOff val="40000"/>
                  </a:schemeClr>
                </a:solidFill>
              </a:rPr>
              <a:t>Machine Learning</a:t>
            </a:r>
            <a:r>
              <a:rPr lang="en-GB" sz="1000" dirty="0">
                <a:solidFill>
                  <a:schemeClr val="tx1">
                    <a:lumMod val="60000"/>
                    <a:lumOff val="40000"/>
                  </a:schemeClr>
                </a:solidFill>
              </a:rPr>
              <a:t>, 2012.</a:t>
            </a:r>
          </a:p>
        </p:txBody>
      </p:sp>
    </p:spTree>
    <p:extLst>
      <p:ext uri="{BB962C8B-B14F-4D97-AF65-F5344CB8AC3E}">
        <p14:creationId xmlns:p14="http://schemas.microsoft.com/office/powerpoint/2010/main" val="392683989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42BAA-1B91-2F4C-98F0-25A6FFECE1F3}"/>
              </a:ext>
            </a:extLst>
          </p:cNvPr>
          <p:cNvSpPr>
            <a:spLocks noGrp="1"/>
          </p:cNvSpPr>
          <p:nvPr>
            <p:ph type="title"/>
          </p:nvPr>
        </p:nvSpPr>
        <p:spPr/>
        <p:txBody>
          <a:bodyPr/>
          <a:lstStyle/>
          <a:p>
            <a:r>
              <a:rPr lang="en-GB" dirty="0"/>
              <a:t>RDN-Boost</a:t>
            </a:r>
          </a:p>
        </p:txBody>
      </p:sp>
      <p:sp>
        <p:nvSpPr>
          <p:cNvPr id="5" name="Date Placeholder 4">
            <a:extLst>
              <a:ext uri="{FF2B5EF4-FFF2-40B4-BE49-F238E27FC236}">
                <a16:creationId xmlns:a16="http://schemas.microsoft.com/office/drawing/2014/main" id="{903E5DBF-4029-FF4F-9657-0C85C4E19AC5}"/>
              </a:ext>
            </a:extLst>
          </p:cNvPr>
          <p:cNvSpPr>
            <a:spLocks noGrp="1"/>
          </p:cNvSpPr>
          <p:nvPr>
            <p:ph type="dt" sz="half" idx="2"/>
          </p:nvPr>
        </p:nvSpPr>
        <p:spPr/>
        <p:txBody>
          <a:bodyPr/>
          <a:lstStyle/>
          <a:p>
            <a:r>
              <a:rPr lang="en-GB"/>
              <a:t>Lifted Learning</a:t>
            </a:r>
            <a:endParaRPr lang="en-US" dirty="0"/>
          </a:p>
        </p:txBody>
      </p:sp>
      <p:sp>
        <p:nvSpPr>
          <p:cNvPr id="6" name="Footer Placeholder 5">
            <a:extLst>
              <a:ext uri="{FF2B5EF4-FFF2-40B4-BE49-F238E27FC236}">
                <a16:creationId xmlns:a16="http://schemas.microsoft.com/office/drawing/2014/main" id="{5AF11E02-278A-314D-960B-B409DC666B77}"/>
              </a:ext>
            </a:extLst>
          </p:cNvPr>
          <p:cNvSpPr>
            <a:spLocks noGrp="1"/>
          </p:cNvSpPr>
          <p:nvPr>
            <p:ph type="ftr" sz="quarter" idx="3"/>
          </p:nvPr>
        </p:nvSpPr>
        <p:spPr/>
        <p:txBody>
          <a:bodyPr/>
          <a:lstStyle/>
          <a:p>
            <a:r>
              <a:rPr lang="en-GB" dirty="0"/>
              <a:t>T. Braun - StaRAI</a:t>
            </a:r>
          </a:p>
        </p:txBody>
      </p:sp>
      <p:sp>
        <p:nvSpPr>
          <p:cNvPr id="4" name="Slide Number Placeholder 3">
            <a:extLst>
              <a:ext uri="{FF2B5EF4-FFF2-40B4-BE49-F238E27FC236}">
                <a16:creationId xmlns:a16="http://schemas.microsoft.com/office/drawing/2014/main" id="{4F135AA0-63DE-444D-A846-2C03E2EB43F0}"/>
              </a:ext>
            </a:extLst>
          </p:cNvPr>
          <p:cNvSpPr>
            <a:spLocks noGrp="1"/>
          </p:cNvSpPr>
          <p:nvPr>
            <p:ph type="sldNum" sz="quarter" idx="4"/>
          </p:nvPr>
        </p:nvSpPr>
        <p:spPr/>
        <p:txBody>
          <a:bodyPr/>
          <a:lstStyle/>
          <a:p>
            <a:fld id="{67C9959E-8E6B-B04C-9955-EA096F41CA7A}" type="slidenum">
              <a:rPr lang="en-GB" smtClean="0"/>
              <a:t>71</a:t>
            </a:fld>
            <a:endParaRPr lang="en-GB"/>
          </a:p>
        </p:txBody>
      </p:sp>
      <p:sp>
        <p:nvSpPr>
          <p:cNvPr id="8" name="Rectangle 2">
            <a:extLst>
              <a:ext uri="{FF2B5EF4-FFF2-40B4-BE49-F238E27FC236}">
                <a16:creationId xmlns:a16="http://schemas.microsoft.com/office/drawing/2014/main" id="{61B635B6-1D78-7444-ADB1-9D13313DB4BC}"/>
              </a:ext>
            </a:extLst>
          </p:cNvPr>
          <p:cNvSpPr>
            <a:spLocks noChangeArrowheads="1"/>
          </p:cNvSpPr>
          <p:nvPr/>
        </p:nvSpPr>
        <p:spPr bwMode="auto">
          <a:xfrm>
            <a:off x="334913" y="1695956"/>
            <a:ext cx="11472049" cy="4240848"/>
          </a:xfrm>
          <a:prstGeom prst="rect">
            <a:avLst/>
          </a:prstGeom>
          <a:solidFill>
            <a:schemeClr val="accent1">
              <a:alpha val="15000"/>
            </a:schemeClr>
          </a:solidFill>
          <a:ln w="28575">
            <a:solidFill>
              <a:schemeClr val="accent1"/>
            </a:solidFill>
            <a:miter lim="800000"/>
            <a:headEnd/>
            <a:tailEnd/>
          </a:ln>
        </p:spPr>
        <p:txBody>
          <a:bodyPr wrap="none" anchor="t"/>
          <a:lstStyle/>
          <a:p>
            <a:pPr>
              <a:lnSpc>
                <a:spcPct val="90000"/>
              </a:lnSpc>
              <a:tabLst>
                <a:tab pos="349250" algn="l"/>
                <a:tab pos="708025" algn="l"/>
                <a:tab pos="1106488" algn="l"/>
                <a:tab pos="1465263" algn="l"/>
              </a:tabLst>
            </a:pPr>
            <a:endParaRPr lang="en-US" altLang="ja-JP" b="1" dirty="0">
              <a:cs typeface="Times New Roman" charset="0"/>
            </a:endParaRPr>
          </a:p>
        </p:txBody>
      </p:sp>
      <p:sp>
        <p:nvSpPr>
          <p:cNvPr id="9" name="Rectangle 8">
            <a:extLst>
              <a:ext uri="{FF2B5EF4-FFF2-40B4-BE49-F238E27FC236}">
                <a16:creationId xmlns:a16="http://schemas.microsoft.com/office/drawing/2014/main" id="{9AE0F596-4278-2D46-B4A1-6E9BAAA241BD}"/>
              </a:ext>
            </a:extLst>
          </p:cNvPr>
          <p:cNvSpPr/>
          <p:nvPr/>
        </p:nvSpPr>
        <p:spPr>
          <a:xfrm>
            <a:off x="9520963" y="5656618"/>
            <a:ext cx="2286000" cy="280186"/>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t>TreeBoostForRDNs</a:t>
            </a:r>
            <a:endParaRPr lang="en-GB" dirty="0"/>
          </a:p>
        </p:txBody>
      </p:sp>
      <p:sp>
        <p:nvSpPr>
          <p:cNvPr id="7" name="Rectangle 6">
            <a:extLst>
              <a:ext uri="{FF2B5EF4-FFF2-40B4-BE49-F238E27FC236}">
                <a16:creationId xmlns:a16="http://schemas.microsoft.com/office/drawing/2014/main" id="{01DEC4AD-5B06-3147-B244-4F68A8861438}"/>
              </a:ext>
            </a:extLst>
          </p:cNvPr>
          <p:cNvSpPr/>
          <p:nvPr/>
        </p:nvSpPr>
        <p:spPr>
          <a:xfrm>
            <a:off x="3409950" y="6346866"/>
            <a:ext cx="6327321" cy="400110"/>
          </a:xfrm>
          <a:prstGeom prst="rect">
            <a:avLst/>
          </a:prstGeom>
        </p:spPr>
        <p:txBody>
          <a:bodyPr wrap="square">
            <a:spAutoFit/>
          </a:bodyPr>
          <a:lstStyle/>
          <a:p>
            <a:r>
              <a:rPr lang="en-GB" sz="1000" dirty="0" err="1">
                <a:solidFill>
                  <a:schemeClr val="tx1">
                    <a:lumMod val="60000"/>
                    <a:lumOff val="40000"/>
                  </a:schemeClr>
                </a:solidFill>
              </a:rPr>
              <a:t>Sriraam</a:t>
            </a:r>
            <a:r>
              <a:rPr lang="en-GB" sz="1000" dirty="0">
                <a:solidFill>
                  <a:schemeClr val="tx1">
                    <a:lumMod val="60000"/>
                    <a:lumOff val="40000"/>
                  </a:schemeClr>
                </a:solidFill>
              </a:rPr>
              <a:t> Natarajan, Tushar </a:t>
            </a:r>
            <a:r>
              <a:rPr lang="en-GB" sz="1000" dirty="0" err="1">
                <a:solidFill>
                  <a:schemeClr val="tx1">
                    <a:lumMod val="60000"/>
                    <a:lumOff val="40000"/>
                  </a:schemeClr>
                </a:solidFill>
              </a:rPr>
              <a:t>Khot</a:t>
            </a:r>
            <a:r>
              <a:rPr lang="en-GB" sz="1000" dirty="0">
                <a:solidFill>
                  <a:schemeClr val="tx1">
                    <a:lumMod val="60000"/>
                    <a:lumOff val="40000"/>
                  </a:schemeClr>
                </a:solidFill>
              </a:rPr>
              <a:t>, Kristian </a:t>
            </a:r>
            <a:r>
              <a:rPr lang="en-GB" sz="1000" dirty="0" err="1">
                <a:solidFill>
                  <a:schemeClr val="tx1">
                    <a:lumMod val="60000"/>
                    <a:lumOff val="40000"/>
                  </a:schemeClr>
                </a:solidFill>
              </a:rPr>
              <a:t>Kersting</a:t>
            </a:r>
            <a:r>
              <a:rPr lang="en-GB" sz="1000" dirty="0">
                <a:solidFill>
                  <a:schemeClr val="tx1">
                    <a:lumMod val="60000"/>
                    <a:lumOff val="40000"/>
                  </a:schemeClr>
                </a:solidFill>
              </a:rPr>
              <a:t>, Bernd Gutmann, Jude Shavlik: Gradient-based Boosting for Statistical Relational Learning: The Relational Dependency Network Case. In </a:t>
            </a:r>
            <a:r>
              <a:rPr lang="en-GB" sz="1000" i="1" dirty="0">
                <a:solidFill>
                  <a:schemeClr val="tx1">
                    <a:lumMod val="60000"/>
                    <a:lumOff val="40000"/>
                  </a:schemeClr>
                </a:solidFill>
              </a:rPr>
              <a:t>Machine Learning</a:t>
            </a:r>
            <a:r>
              <a:rPr lang="en-GB" sz="1000" dirty="0">
                <a:solidFill>
                  <a:schemeClr val="tx1">
                    <a:lumMod val="60000"/>
                    <a:lumOff val="40000"/>
                  </a:schemeClr>
                </a:solidFill>
              </a:rPr>
              <a:t>, 2012.</a:t>
            </a:r>
            <a:endParaRPr lang="en-GB" dirty="0">
              <a:solidFill>
                <a:schemeClr val="tx1">
                  <a:lumMod val="60000"/>
                  <a:lumOff val="40000"/>
                </a:schemeClr>
              </a:solidFill>
            </a:endParaRPr>
          </a:p>
        </p:txBody>
      </p:sp>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7CC50C40-F714-754B-913C-0146B6778C5F}"/>
                  </a:ext>
                </a:extLst>
              </p:cNvPr>
              <p:cNvSpPr/>
              <p:nvPr/>
            </p:nvSpPr>
            <p:spPr>
              <a:xfrm>
                <a:off x="4209535" y="798259"/>
                <a:ext cx="6096000" cy="646331"/>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a:lnSpc>
                    <a:spcPct val="100000"/>
                  </a:lnSpc>
                  <a:spcBef>
                    <a:spcPts val="0"/>
                  </a:spcBef>
                  <a:tabLst>
                    <a:tab pos="434975" algn="l"/>
                    <a:tab pos="877888" algn="l"/>
                    <a:tab pos="1331913" algn="l"/>
                    <a:tab pos="1812925" algn="l"/>
                    <a:tab pos="7637463" algn="r"/>
                  </a:tabLst>
                </a:pPr>
                <a:r>
                  <a:rPr lang="en-GB" dirty="0"/>
                  <a:t>Function </a:t>
                </a:r>
                <a14:m>
                  <m:oMath xmlns:m="http://schemas.openxmlformats.org/officeDocument/2006/math">
                    <m:r>
                      <m:rPr>
                        <m:nor/>
                      </m:rPr>
                      <a:rPr lang="en-GB">
                        <a:latin typeface="Cambria Math" panose="02040503050406030204" pitchFamily="18" charset="0"/>
                        <a:ea typeface="Cambria Math" panose="02040503050406030204" pitchFamily="18" charset="0"/>
                      </a:rPr>
                      <m:t>FitRelRegressTree</m:t>
                    </m:r>
                  </m:oMath>
                </a14:m>
                <a:r>
                  <a:rPr lang="en-GB" dirty="0"/>
                  <a:t> returns an RRT fitted for </a:t>
                </a:r>
                <a14:m>
                  <m:oMath xmlns:m="http://schemas.openxmlformats.org/officeDocument/2006/math">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𝑆</m:t>
                        </m:r>
                      </m:e>
                      <m:sub>
                        <m:r>
                          <a:rPr lang="en-GB" i="1">
                            <a:latin typeface="Cambria Math" panose="02040503050406030204" pitchFamily="18" charset="0"/>
                            <a:ea typeface="Cambria Math" panose="02040503050406030204" pitchFamily="18" charset="0"/>
                          </a:rPr>
                          <m:t>𝑘</m:t>
                        </m:r>
                      </m:sub>
                    </m:sSub>
                  </m:oMath>
                </a14:m>
                <a:r>
                  <a:rPr lang="en-GB" dirty="0"/>
                  <a:t> with a maximum of </a:t>
                </a:r>
                <a14:m>
                  <m:oMath xmlns:m="http://schemas.openxmlformats.org/officeDocument/2006/math">
                    <m:r>
                      <a:rPr lang="en-GB" i="1">
                        <a:latin typeface="Cambria Math" panose="02040503050406030204" pitchFamily="18" charset="0"/>
                        <a:ea typeface="Cambria Math" panose="02040503050406030204" pitchFamily="18" charset="0"/>
                      </a:rPr>
                      <m:t>𝐿</m:t>
                    </m:r>
                  </m:oMath>
                </a14:m>
                <a:r>
                  <a:rPr lang="en-GB" dirty="0"/>
                  <a:t> leaves and a maximum depth </a:t>
                </a:r>
                <a14:m>
                  <m:oMath xmlns:m="http://schemas.openxmlformats.org/officeDocument/2006/math">
                    <m:r>
                      <a:rPr lang="en-GB" i="1" dirty="0">
                        <a:latin typeface="Cambria Math" panose="02040503050406030204" pitchFamily="18" charset="0"/>
                      </a:rPr>
                      <m:t>𝐷</m:t>
                    </m:r>
                  </m:oMath>
                </a14:m>
                <a:r>
                  <a:rPr lang="en-GB" dirty="0"/>
                  <a:t> (cut-off criteria)</a:t>
                </a:r>
              </a:p>
            </p:txBody>
          </p:sp>
        </mc:Choice>
        <mc:Fallback xmlns="">
          <p:sp>
            <p:nvSpPr>
              <p:cNvPr id="10" name="Rectangle 9">
                <a:extLst>
                  <a:ext uri="{FF2B5EF4-FFF2-40B4-BE49-F238E27FC236}">
                    <a16:creationId xmlns:a16="http://schemas.microsoft.com/office/drawing/2014/main" id="{7CC50C40-F714-754B-913C-0146B6778C5F}"/>
                  </a:ext>
                </a:extLst>
              </p:cNvPr>
              <p:cNvSpPr>
                <a:spLocks noRot="1" noChangeAspect="1" noMove="1" noResize="1" noEditPoints="1" noAdjustHandles="1" noChangeArrowheads="1" noChangeShapeType="1" noTextEdit="1"/>
              </p:cNvSpPr>
              <p:nvPr/>
            </p:nvSpPr>
            <p:spPr>
              <a:xfrm>
                <a:off x="4209535" y="798259"/>
                <a:ext cx="6096000" cy="646331"/>
              </a:xfrm>
              <a:prstGeom prst="rect">
                <a:avLst/>
              </a:prstGeom>
              <a:blipFill>
                <a:blip r:embed="rId3"/>
                <a:stretch>
                  <a:fillRect/>
                </a:stretch>
              </a:blipFill>
            </p:spPr>
            <p:txBody>
              <a:bodyPr/>
              <a:lstStyle/>
              <a:p>
                <a:r>
                  <a:rPr lang="en-GB">
                    <a:noFill/>
                  </a:rPr>
                  <a:t> </a:t>
                </a:r>
              </a:p>
            </p:txBody>
          </p:sp>
        </mc:Fallback>
      </mc:AlternateContent>
      <p:cxnSp>
        <p:nvCxnSpPr>
          <p:cNvPr id="12" name="Straight Arrow Connector 11">
            <a:extLst>
              <a:ext uri="{FF2B5EF4-FFF2-40B4-BE49-F238E27FC236}">
                <a16:creationId xmlns:a16="http://schemas.microsoft.com/office/drawing/2014/main" id="{91042EF7-7C7F-D744-B152-9C1A05BEDFDE}"/>
              </a:ext>
            </a:extLst>
          </p:cNvPr>
          <p:cNvCxnSpPr>
            <a:stCxn id="10" idx="2"/>
          </p:cNvCxnSpPr>
          <p:nvPr/>
        </p:nvCxnSpPr>
        <p:spPr>
          <a:xfrm flipH="1">
            <a:off x="5301049" y="1444590"/>
            <a:ext cx="1956486" cy="132332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40D3411-1A1C-0E4F-A108-B17A606F4076}"/>
                  </a:ext>
                </a:extLst>
              </p:cNvPr>
              <p:cNvSpPr>
                <a:spLocks noGrp="1"/>
              </p:cNvSpPr>
              <p:nvPr>
                <p:ph idx="1"/>
              </p:nvPr>
            </p:nvSpPr>
            <p:spPr/>
            <p:txBody>
              <a:bodyPr>
                <a:noAutofit/>
              </a:bodyPr>
              <a:lstStyle/>
              <a:p>
                <a:pPr marL="0" indent="0">
                  <a:lnSpc>
                    <a:spcPct val="100000"/>
                  </a:lnSpc>
                  <a:spcBef>
                    <a:spcPts val="0"/>
                  </a:spcBef>
                  <a:buNone/>
                  <a:tabLst>
                    <a:tab pos="434975" algn="l"/>
                    <a:tab pos="877888" algn="l"/>
                    <a:tab pos="1331913" algn="l"/>
                    <a:tab pos="1812925" algn="l"/>
                    <a:tab pos="11417300" algn="r"/>
                  </a:tabLst>
                </a:pPr>
                <a:r>
                  <a:rPr lang="en-GB" sz="1800" b="1" dirty="0"/>
                  <a:t>procedure</a:t>
                </a:r>
                <a:r>
                  <a:rPr lang="en-GB" sz="1800" dirty="0"/>
                  <a:t> </a:t>
                </a:r>
                <a14:m>
                  <m:oMath xmlns:m="http://schemas.openxmlformats.org/officeDocument/2006/math">
                    <m:r>
                      <m:rPr>
                        <m:nor/>
                      </m:rPr>
                      <a:rPr lang="en-GB" sz="1800" b="1">
                        <a:latin typeface="Cambria Math" panose="02040503050406030204" pitchFamily="18" charset="0"/>
                      </a:rPr>
                      <m:t>TreeBoostForRDNs</m:t>
                    </m:r>
                    <m:r>
                      <a:rPr lang="en-GB" sz="1800" i="1">
                        <a:latin typeface="Cambria Math" panose="02040503050406030204" pitchFamily="18" charset="0"/>
                      </a:rPr>
                      <m:t>(</m:t>
                    </m:r>
                    <m:r>
                      <a:rPr lang="en-GB" sz="1800" i="1">
                        <a:latin typeface="Cambria Math" panose="02040503050406030204" pitchFamily="18" charset="0"/>
                      </a:rPr>
                      <m:t>𝐷𝑎𝑡𝑎</m:t>
                    </m:r>
                    <m:r>
                      <a:rPr lang="en-GB" sz="1800" i="1">
                        <a:latin typeface="Cambria Math" panose="02040503050406030204" pitchFamily="18" charset="0"/>
                      </a:rPr>
                      <m:t>)</m:t>
                    </m:r>
                  </m:oMath>
                </a14:m>
                <a:r>
                  <a:rPr lang="en-GB" sz="1800" dirty="0"/>
                  <a:t> </a:t>
                </a:r>
              </a:p>
              <a:p>
                <a:pPr marL="0" indent="0">
                  <a:lnSpc>
                    <a:spcPct val="100000"/>
                  </a:lnSpc>
                  <a:spcBef>
                    <a:spcPts val="0"/>
                  </a:spcBef>
                  <a:buNone/>
                  <a:tabLst>
                    <a:tab pos="434975" algn="l"/>
                    <a:tab pos="877888" algn="l"/>
                    <a:tab pos="1331913" algn="l"/>
                    <a:tab pos="1812925" algn="l"/>
                    <a:tab pos="11417300" algn="r"/>
                  </a:tabLst>
                </a:pPr>
                <a:r>
                  <a:rPr lang="en-GB" sz="1800" dirty="0"/>
                  <a:t>	</a:t>
                </a:r>
                <a:r>
                  <a:rPr lang="en-GB" sz="1800" b="1" dirty="0"/>
                  <a:t>for</a:t>
                </a:r>
                <a:r>
                  <a:rPr lang="en-GB" sz="1800" dirty="0"/>
                  <a:t> </a:t>
                </a:r>
                <a14:m>
                  <m:oMath xmlns:m="http://schemas.openxmlformats.org/officeDocument/2006/math">
                    <m:r>
                      <a:rPr lang="en-GB" sz="1800" i="1">
                        <a:latin typeface="Cambria Math" panose="02040503050406030204" pitchFamily="18" charset="0"/>
                      </a:rPr>
                      <m:t>1</m:t>
                    </m:r>
                    <m:r>
                      <a:rPr lang="en-GB" sz="1800" i="1">
                        <a:latin typeface="Cambria Math" panose="02040503050406030204" pitchFamily="18" charset="0"/>
                        <a:ea typeface="Cambria Math" panose="02040503050406030204" pitchFamily="18" charset="0"/>
                      </a:rPr>
                      <m:t>≤</m:t>
                    </m:r>
                    <m:r>
                      <a:rPr lang="en-GB" sz="1800" i="1">
                        <a:latin typeface="Cambria Math" panose="02040503050406030204" pitchFamily="18" charset="0"/>
                        <a:ea typeface="Cambria Math" panose="02040503050406030204" pitchFamily="18" charset="0"/>
                      </a:rPr>
                      <m:t>𝑘</m:t>
                    </m:r>
                    <m:r>
                      <a:rPr lang="en-GB" sz="1800" i="1">
                        <a:latin typeface="Cambria Math" panose="02040503050406030204" pitchFamily="18" charset="0"/>
                        <a:ea typeface="Cambria Math" panose="02040503050406030204" pitchFamily="18" charset="0"/>
                      </a:rPr>
                      <m:t>≤</m:t>
                    </m:r>
                    <m:r>
                      <a:rPr lang="en-GB" sz="1800" i="1">
                        <a:latin typeface="Cambria Math" panose="02040503050406030204" pitchFamily="18" charset="0"/>
                        <a:ea typeface="Cambria Math" panose="02040503050406030204" pitchFamily="18" charset="0"/>
                      </a:rPr>
                      <m:t>𝐾</m:t>
                    </m:r>
                  </m:oMath>
                </a14:m>
                <a:r>
                  <a:rPr lang="en-GB" sz="1800" dirty="0"/>
                  <a:t> </a:t>
                </a:r>
                <a:r>
                  <a:rPr lang="en-GB" sz="1800" b="1" dirty="0"/>
                  <a:t>do</a:t>
                </a:r>
                <a:r>
                  <a:rPr lang="en-GB" sz="1800" dirty="0"/>
                  <a:t>	▹Iterate through </a:t>
                </a:r>
                <a14:m>
                  <m:oMath xmlns:m="http://schemas.openxmlformats.org/officeDocument/2006/math">
                    <m:r>
                      <a:rPr lang="en-GB" sz="1800" i="1">
                        <a:latin typeface="Cambria Math" panose="02040503050406030204" pitchFamily="18" charset="0"/>
                      </a:rPr>
                      <m:t>𝐾</m:t>
                    </m:r>
                  </m:oMath>
                </a14:m>
                <a:r>
                  <a:rPr lang="en-GB" sz="1800" dirty="0"/>
                  <a:t> predicates</a:t>
                </a:r>
              </a:p>
              <a:p>
                <a:pPr marL="0" indent="0">
                  <a:lnSpc>
                    <a:spcPct val="100000"/>
                  </a:lnSpc>
                  <a:spcBef>
                    <a:spcPts val="0"/>
                  </a:spcBef>
                  <a:buNone/>
                  <a:tabLst>
                    <a:tab pos="434975" algn="l"/>
                    <a:tab pos="877888" algn="l"/>
                    <a:tab pos="1331913" algn="l"/>
                    <a:tab pos="1812925" algn="l"/>
                    <a:tab pos="11417300" algn="r"/>
                  </a:tabLst>
                </a:pPr>
                <a:r>
                  <a:rPr lang="en-GB" sz="1800" dirty="0"/>
                  <a:t>		</a:t>
                </a:r>
                <a:r>
                  <a:rPr lang="en-GB" sz="1800" b="1" dirty="0"/>
                  <a:t>for</a:t>
                </a:r>
                <a:r>
                  <a:rPr lang="en-GB" sz="1800" dirty="0"/>
                  <a:t> </a:t>
                </a:r>
                <a14:m>
                  <m:oMath xmlns:m="http://schemas.openxmlformats.org/officeDocument/2006/math">
                    <m:r>
                      <a:rPr lang="en-GB" sz="1800" i="1">
                        <a:latin typeface="Cambria Math" panose="02040503050406030204" pitchFamily="18" charset="0"/>
                      </a:rPr>
                      <m:t>1</m:t>
                    </m:r>
                    <m:r>
                      <a:rPr lang="en-GB" sz="1800" i="1">
                        <a:latin typeface="Cambria Math" panose="02040503050406030204" pitchFamily="18" charset="0"/>
                        <a:ea typeface="Cambria Math" panose="02040503050406030204" pitchFamily="18" charset="0"/>
                      </a:rPr>
                      <m:t>≤</m:t>
                    </m:r>
                    <m:r>
                      <a:rPr lang="en-GB" sz="1800" i="1">
                        <a:latin typeface="Cambria Math" panose="02040503050406030204" pitchFamily="18" charset="0"/>
                        <a:ea typeface="Cambria Math" panose="02040503050406030204" pitchFamily="18" charset="0"/>
                      </a:rPr>
                      <m:t>𝑚</m:t>
                    </m:r>
                    <m:r>
                      <a:rPr lang="en-GB" sz="1800" i="1">
                        <a:latin typeface="Cambria Math" panose="02040503050406030204" pitchFamily="18" charset="0"/>
                        <a:ea typeface="Cambria Math" panose="02040503050406030204" pitchFamily="18" charset="0"/>
                      </a:rPr>
                      <m:t>≤</m:t>
                    </m:r>
                    <m:r>
                      <a:rPr lang="en-GB" sz="1800" i="1">
                        <a:latin typeface="Cambria Math" panose="02040503050406030204" pitchFamily="18" charset="0"/>
                        <a:ea typeface="Cambria Math" panose="02040503050406030204" pitchFamily="18" charset="0"/>
                      </a:rPr>
                      <m:t>𝑀</m:t>
                    </m:r>
                  </m:oMath>
                </a14:m>
                <a:r>
                  <a:rPr lang="en-GB" sz="1800" dirty="0"/>
                  <a:t> </a:t>
                </a:r>
                <a:r>
                  <a:rPr lang="en-GB" sz="1800" b="1" dirty="0"/>
                  <a:t>do</a:t>
                </a:r>
                <a:r>
                  <a:rPr lang="en-GB" sz="1800" dirty="0"/>
                  <a:t>	 ▹Iterate through </a:t>
                </a:r>
                <a14:m>
                  <m:oMath xmlns:m="http://schemas.openxmlformats.org/officeDocument/2006/math">
                    <m:r>
                      <a:rPr lang="en-GB" sz="1800" i="1">
                        <a:latin typeface="Cambria Math" panose="02040503050406030204" pitchFamily="18" charset="0"/>
                        <a:ea typeface="Cambria Math" panose="02040503050406030204" pitchFamily="18" charset="0"/>
                      </a:rPr>
                      <m:t>𝑀</m:t>
                    </m:r>
                  </m:oMath>
                </a14:m>
                <a:r>
                  <a:rPr lang="en-GB" sz="1800" dirty="0"/>
                  <a:t> gradient steps</a:t>
                </a:r>
              </a:p>
              <a:p>
                <a:pPr marL="0" indent="0">
                  <a:lnSpc>
                    <a:spcPct val="100000"/>
                  </a:lnSpc>
                  <a:spcBef>
                    <a:spcPts val="0"/>
                  </a:spcBef>
                  <a:buNone/>
                  <a:tabLst>
                    <a:tab pos="434975" algn="l"/>
                    <a:tab pos="877888" algn="l"/>
                    <a:tab pos="1331913" algn="l"/>
                    <a:tab pos="1812925" algn="l"/>
                    <a:tab pos="11417300" algn="r"/>
                  </a:tabLst>
                </a:pPr>
                <a:r>
                  <a:rPr lang="en-GB" sz="1800" dirty="0"/>
                  <a:t>			</a:t>
                </a:r>
                <a14:m>
                  <m:oMath xmlns:m="http://schemas.openxmlformats.org/officeDocument/2006/math">
                    <m:sSub>
                      <m:sSubPr>
                        <m:ctrlPr>
                          <a:rPr lang="en-GB" sz="1800" i="1">
                            <a:latin typeface="Cambria Math" panose="02040503050406030204" pitchFamily="18" charset="0"/>
                          </a:rPr>
                        </m:ctrlPr>
                      </m:sSubPr>
                      <m:e>
                        <m:r>
                          <a:rPr lang="en-GB" sz="1800" i="1">
                            <a:latin typeface="Cambria Math" panose="02040503050406030204" pitchFamily="18" charset="0"/>
                          </a:rPr>
                          <m:t>𝑆</m:t>
                        </m:r>
                      </m:e>
                      <m:sub>
                        <m:r>
                          <a:rPr lang="en-GB" sz="1800" i="1">
                            <a:latin typeface="Cambria Math" panose="02040503050406030204" pitchFamily="18" charset="0"/>
                          </a:rPr>
                          <m:t>𝑘</m:t>
                        </m:r>
                      </m:sub>
                    </m:sSub>
                    <m:r>
                      <a:rPr lang="en-GB" sz="1800" i="1">
                        <a:latin typeface="Cambria Math" panose="02040503050406030204" pitchFamily="18" charset="0"/>
                        <a:ea typeface="Cambria Math" panose="02040503050406030204" pitchFamily="18" charset="0"/>
                      </a:rPr>
                      <m:t>←</m:t>
                    </m:r>
                    <m:r>
                      <m:rPr>
                        <m:nor/>
                      </m:rPr>
                      <a:rPr lang="en-GB" sz="1800">
                        <a:latin typeface="Cambria Math" panose="02040503050406030204" pitchFamily="18" charset="0"/>
                        <a:ea typeface="Cambria Math" panose="02040503050406030204" pitchFamily="18" charset="0"/>
                      </a:rPr>
                      <m:t>GenExamples</m:t>
                    </m:r>
                    <m:d>
                      <m:dPr>
                        <m:ctrlPr>
                          <a:rPr lang="en-GB" sz="1800" i="1">
                            <a:latin typeface="Cambria Math" panose="02040503050406030204" pitchFamily="18" charset="0"/>
                            <a:ea typeface="Cambria Math" panose="02040503050406030204" pitchFamily="18" charset="0"/>
                          </a:rPr>
                        </m:ctrlPr>
                      </m:dPr>
                      <m:e>
                        <m:r>
                          <a:rPr lang="en-GB" sz="1800" i="1">
                            <a:latin typeface="Cambria Math" panose="02040503050406030204" pitchFamily="18" charset="0"/>
                            <a:ea typeface="Cambria Math" panose="02040503050406030204" pitchFamily="18" charset="0"/>
                          </a:rPr>
                          <m:t>𝑘</m:t>
                        </m:r>
                        <m:r>
                          <a:rPr lang="en-GB" sz="1800" i="1">
                            <a:latin typeface="Cambria Math" panose="02040503050406030204" pitchFamily="18" charset="0"/>
                            <a:ea typeface="Cambria Math" panose="02040503050406030204" pitchFamily="18" charset="0"/>
                          </a:rPr>
                          <m:t>;</m:t>
                        </m:r>
                        <m:r>
                          <a:rPr lang="en-GB" sz="1800" i="1">
                            <a:latin typeface="Cambria Math" panose="02040503050406030204" pitchFamily="18" charset="0"/>
                            <a:ea typeface="Cambria Math" panose="02040503050406030204" pitchFamily="18" charset="0"/>
                          </a:rPr>
                          <m:t>𝐷𝑎𝑡𝑎</m:t>
                        </m:r>
                        <m:r>
                          <a:rPr lang="en-GB" sz="1800" i="1">
                            <a:latin typeface="Cambria Math" panose="02040503050406030204" pitchFamily="18" charset="0"/>
                            <a:ea typeface="Cambria Math" panose="02040503050406030204" pitchFamily="18" charset="0"/>
                          </a:rPr>
                          <m:t>;</m:t>
                        </m:r>
                        <m:sSubSup>
                          <m:sSubSupPr>
                            <m:ctrlPr>
                              <a:rPr lang="en-GB" sz="1800" i="1">
                                <a:latin typeface="Cambria Math" panose="02040503050406030204" pitchFamily="18" charset="0"/>
                                <a:ea typeface="Cambria Math" panose="02040503050406030204" pitchFamily="18" charset="0"/>
                              </a:rPr>
                            </m:ctrlPr>
                          </m:sSubSupPr>
                          <m:e>
                            <m:r>
                              <a:rPr lang="en-GB" sz="1800" i="1">
                                <a:latin typeface="Cambria Math" panose="02040503050406030204" pitchFamily="18" charset="0"/>
                                <a:ea typeface="Cambria Math" panose="02040503050406030204" pitchFamily="18" charset="0"/>
                              </a:rPr>
                              <m:t>𝐹</m:t>
                            </m:r>
                          </m:e>
                          <m:sub>
                            <m:r>
                              <a:rPr lang="en-GB" sz="1800" i="1">
                                <a:latin typeface="Cambria Math" panose="02040503050406030204" pitchFamily="18" charset="0"/>
                                <a:ea typeface="Cambria Math" panose="02040503050406030204" pitchFamily="18" charset="0"/>
                              </a:rPr>
                              <m:t>𝑚</m:t>
                            </m:r>
                            <m:r>
                              <a:rPr lang="en-GB" sz="1800" i="1">
                                <a:latin typeface="Cambria Math" panose="02040503050406030204" pitchFamily="18" charset="0"/>
                                <a:ea typeface="Cambria Math" panose="02040503050406030204" pitchFamily="18" charset="0"/>
                              </a:rPr>
                              <m:t>−1</m:t>
                            </m:r>
                          </m:sub>
                          <m:sup>
                            <m:r>
                              <a:rPr lang="en-GB" sz="1800" i="1">
                                <a:latin typeface="Cambria Math" panose="02040503050406030204" pitchFamily="18" charset="0"/>
                                <a:ea typeface="Cambria Math" panose="02040503050406030204" pitchFamily="18" charset="0"/>
                              </a:rPr>
                              <m:t>𝑘</m:t>
                            </m:r>
                          </m:sup>
                        </m:sSubSup>
                      </m:e>
                    </m:d>
                  </m:oMath>
                </a14:m>
                <a:r>
                  <a:rPr lang="en-GB" sz="1800" dirty="0"/>
                  <a:t>	 ▹Generate examples</a:t>
                </a:r>
              </a:p>
              <a:p>
                <a:pPr marL="0" indent="0">
                  <a:lnSpc>
                    <a:spcPct val="100000"/>
                  </a:lnSpc>
                  <a:spcBef>
                    <a:spcPts val="0"/>
                  </a:spcBef>
                  <a:buNone/>
                  <a:tabLst>
                    <a:tab pos="434975" algn="l"/>
                    <a:tab pos="877888" algn="l"/>
                    <a:tab pos="1331913" algn="l"/>
                    <a:tab pos="1812925" algn="l"/>
                    <a:tab pos="11417300" algn="r"/>
                  </a:tabLst>
                </a:pPr>
                <a:r>
                  <a:rPr lang="en-GB" sz="1800" dirty="0"/>
                  <a:t>			</a:t>
                </a:r>
                <a14:m>
                  <m:oMath xmlns:m="http://schemas.openxmlformats.org/officeDocument/2006/math">
                    <m:sSub>
                      <m:sSubPr>
                        <m:ctrlPr>
                          <a:rPr lang="en-GB" sz="1800" i="1">
                            <a:latin typeface="Cambria Math" panose="02040503050406030204" pitchFamily="18" charset="0"/>
                            <a:ea typeface="Cambria Math" panose="02040503050406030204" pitchFamily="18" charset="0"/>
                          </a:rPr>
                        </m:ctrlPr>
                      </m:sSubPr>
                      <m:e>
                        <m:r>
                          <m:rPr>
                            <m:sty m:val="p"/>
                          </m:rPr>
                          <a:rPr lang="en-GB" sz="1800" i="1">
                            <a:latin typeface="Cambria Math" panose="02040503050406030204" pitchFamily="18" charset="0"/>
                            <a:ea typeface="Cambria Math" panose="02040503050406030204" pitchFamily="18" charset="0"/>
                          </a:rPr>
                          <m:t>Δ</m:t>
                        </m:r>
                      </m:e>
                      <m:sub>
                        <m:r>
                          <a:rPr lang="en-GB" sz="1800" i="1">
                            <a:latin typeface="Cambria Math" panose="02040503050406030204" pitchFamily="18" charset="0"/>
                            <a:ea typeface="Cambria Math" panose="02040503050406030204" pitchFamily="18" charset="0"/>
                          </a:rPr>
                          <m:t>𝑚</m:t>
                        </m:r>
                      </m:sub>
                    </m:sSub>
                    <m:d>
                      <m:dPr>
                        <m:ctrlPr>
                          <a:rPr lang="en-GB" sz="1800" i="1">
                            <a:latin typeface="Cambria Math" panose="02040503050406030204" pitchFamily="18" charset="0"/>
                            <a:ea typeface="Cambria Math" panose="02040503050406030204" pitchFamily="18" charset="0"/>
                          </a:rPr>
                        </m:ctrlPr>
                      </m:dPr>
                      <m:e>
                        <m:r>
                          <a:rPr lang="en-GB" sz="1800" i="1">
                            <a:latin typeface="Cambria Math" panose="02040503050406030204" pitchFamily="18" charset="0"/>
                            <a:ea typeface="Cambria Math" panose="02040503050406030204" pitchFamily="18" charset="0"/>
                          </a:rPr>
                          <m:t>𝑘</m:t>
                        </m:r>
                      </m:e>
                    </m:d>
                    <m:r>
                      <a:rPr lang="en-GB" sz="1800" i="1">
                        <a:latin typeface="Cambria Math" panose="02040503050406030204" pitchFamily="18" charset="0"/>
                        <a:ea typeface="Cambria Math" panose="02040503050406030204" pitchFamily="18" charset="0"/>
                      </a:rPr>
                      <m:t>←</m:t>
                    </m:r>
                    <m:r>
                      <m:rPr>
                        <m:nor/>
                      </m:rPr>
                      <a:rPr lang="en-GB" sz="1800">
                        <a:latin typeface="Cambria Math" panose="02040503050406030204" pitchFamily="18" charset="0"/>
                        <a:ea typeface="Cambria Math" panose="02040503050406030204" pitchFamily="18" charset="0"/>
                      </a:rPr>
                      <m:t>FitRelRegressTree</m:t>
                    </m:r>
                    <m:d>
                      <m:dPr>
                        <m:ctrlPr>
                          <a:rPr lang="en-GB" sz="1800" i="1">
                            <a:latin typeface="Cambria Math" panose="02040503050406030204" pitchFamily="18" charset="0"/>
                            <a:ea typeface="Cambria Math" panose="02040503050406030204" pitchFamily="18" charset="0"/>
                          </a:rPr>
                        </m:ctrlPr>
                      </m:dPr>
                      <m:e>
                        <m:sSub>
                          <m:sSubPr>
                            <m:ctrlPr>
                              <a:rPr lang="en-GB" sz="1800" i="1">
                                <a:latin typeface="Cambria Math" panose="02040503050406030204" pitchFamily="18" charset="0"/>
                                <a:ea typeface="Cambria Math" panose="02040503050406030204" pitchFamily="18" charset="0"/>
                              </a:rPr>
                            </m:ctrlPr>
                          </m:sSubPr>
                          <m:e>
                            <m:r>
                              <a:rPr lang="en-GB" sz="1800" i="1">
                                <a:latin typeface="Cambria Math" panose="02040503050406030204" pitchFamily="18" charset="0"/>
                                <a:ea typeface="Cambria Math" panose="02040503050406030204" pitchFamily="18" charset="0"/>
                              </a:rPr>
                              <m:t>𝑆</m:t>
                            </m:r>
                          </m:e>
                          <m:sub>
                            <m:r>
                              <a:rPr lang="en-GB" sz="1800" i="1">
                                <a:latin typeface="Cambria Math" panose="02040503050406030204" pitchFamily="18" charset="0"/>
                                <a:ea typeface="Cambria Math" panose="02040503050406030204" pitchFamily="18" charset="0"/>
                              </a:rPr>
                              <m:t>𝑘</m:t>
                            </m:r>
                          </m:sub>
                        </m:sSub>
                        <m:r>
                          <a:rPr lang="en-GB" sz="1800" i="1">
                            <a:latin typeface="Cambria Math" panose="02040503050406030204" pitchFamily="18" charset="0"/>
                            <a:ea typeface="Cambria Math" panose="02040503050406030204" pitchFamily="18" charset="0"/>
                          </a:rPr>
                          <m:t>;</m:t>
                        </m:r>
                        <m:r>
                          <a:rPr lang="en-GB" sz="1800" i="1">
                            <a:latin typeface="Cambria Math" panose="02040503050406030204" pitchFamily="18" charset="0"/>
                            <a:ea typeface="Cambria Math" panose="02040503050406030204" pitchFamily="18" charset="0"/>
                          </a:rPr>
                          <m:t>𝐿</m:t>
                        </m:r>
                        <m:r>
                          <a:rPr lang="de-DE" sz="1800" i="1">
                            <a:latin typeface="Cambria Math" panose="02040503050406030204" pitchFamily="18" charset="0"/>
                            <a:ea typeface="Cambria Math" panose="02040503050406030204" pitchFamily="18" charset="0"/>
                          </a:rPr>
                          <m:t>;</m:t>
                        </m:r>
                        <m:r>
                          <a:rPr lang="de-DE" sz="1800" i="1">
                            <a:latin typeface="Cambria Math" panose="02040503050406030204" pitchFamily="18" charset="0"/>
                            <a:ea typeface="Cambria Math" panose="02040503050406030204" pitchFamily="18" charset="0"/>
                          </a:rPr>
                          <m:t>𝐷</m:t>
                        </m:r>
                      </m:e>
                    </m:d>
                  </m:oMath>
                </a14:m>
                <a:r>
                  <a:rPr lang="en-GB" sz="1800" dirty="0"/>
                  <a:t>	 ▹Functional gradient</a:t>
                </a:r>
              </a:p>
              <a:p>
                <a:pPr marL="0" indent="0">
                  <a:lnSpc>
                    <a:spcPct val="100000"/>
                  </a:lnSpc>
                  <a:spcBef>
                    <a:spcPts val="0"/>
                  </a:spcBef>
                  <a:buNone/>
                  <a:tabLst>
                    <a:tab pos="434975" algn="l"/>
                    <a:tab pos="877888" algn="l"/>
                    <a:tab pos="1331913" algn="l"/>
                    <a:tab pos="1812925" algn="l"/>
                    <a:tab pos="11417300" algn="r"/>
                  </a:tabLst>
                </a:pPr>
                <a:r>
                  <a:rPr lang="en-GB" sz="1800" dirty="0"/>
                  <a:t>			</a:t>
                </a:r>
                <a14:m>
                  <m:oMath xmlns:m="http://schemas.openxmlformats.org/officeDocument/2006/math">
                    <m:sSubSup>
                      <m:sSubSupPr>
                        <m:ctrlPr>
                          <a:rPr lang="en-GB" sz="1800" i="1">
                            <a:latin typeface="Cambria Math" panose="02040503050406030204" pitchFamily="18" charset="0"/>
                            <a:ea typeface="Cambria Math" panose="02040503050406030204" pitchFamily="18" charset="0"/>
                          </a:rPr>
                        </m:ctrlPr>
                      </m:sSubSupPr>
                      <m:e>
                        <m:r>
                          <a:rPr lang="en-GB" sz="1800" i="1">
                            <a:latin typeface="Cambria Math" panose="02040503050406030204" pitchFamily="18" charset="0"/>
                            <a:ea typeface="Cambria Math" panose="02040503050406030204" pitchFamily="18" charset="0"/>
                          </a:rPr>
                          <m:t>𝐹</m:t>
                        </m:r>
                      </m:e>
                      <m:sub>
                        <m:r>
                          <a:rPr lang="en-GB" sz="1800" i="1">
                            <a:latin typeface="Cambria Math" panose="02040503050406030204" pitchFamily="18" charset="0"/>
                            <a:ea typeface="Cambria Math" panose="02040503050406030204" pitchFamily="18" charset="0"/>
                          </a:rPr>
                          <m:t>𝑚</m:t>
                        </m:r>
                      </m:sub>
                      <m:sup>
                        <m:r>
                          <a:rPr lang="en-GB" sz="1800" i="1">
                            <a:latin typeface="Cambria Math" panose="02040503050406030204" pitchFamily="18" charset="0"/>
                            <a:ea typeface="Cambria Math" panose="02040503050406030204" pitchFamily="18" charset="0"/>
                          </a:rPr>
                          <m:t>𝑘</m:t>
                        </m:r>
                      </m:sup>
                    </m:sSubSup>
                    <m:r>
                      <a:rPr lang="en-GB" sz="1800" i="1">
                        <a:latin typeface="Cambria Math" panose="02040503050406030204" pitchFamily="18" charset="0"/>
                        <a:ea typeface="Cambria Math" panose="02040503050406030204" pitchFamily="18" charset="0"/>
                      </a:rPr>
                      <m:t>←</m:t>
                    </m:r>
                    <m:sSubSup>
                      <m:sSubSupPr>
                        <m:ctrlPr>
                          <a:rPr lang="en-GB" sz="1800" i="1">
                            <a:latin typeface="Cambria Math" panose="02040503050406030204" pitchFamily="18" charset="0"/>
                            <a:ea typeface="Cambria Math" panose="02040503050406030204" pitchFamily="18" charset="0"/>
                          </a:rPr>
                        </m:ctrlPr>
                      </m:sSubSupPr>
                      <m:e>
                        <m:r>
                          <a:rPr lang="en-GB" sz="1800" i="1">
                            <a:latin typeface="Cambria Math" panose="02040503050406030204" pitchFamily="18" charset="0"/>
                            <a:ea typeface="Cambria Math" panose="02040503050406030204" pitchFamily="18" charset="0"/>
                          </a:rPr>
                          <m:t>𝐹</m:t>
                        </m:r>
                      </m:e>
                      <m:sub>
                        <m:r>
                          <a:rPr lang="en-GB" sz="1800" i="1">
                            <a:latin typeface="Cambria Math" panose="02040503050406030204" pitchFamily="18" charset="0"/>
                            <a:ea typeface="Cambria Math" panose="02040503050406030204" pitchFamily="18" charset="0"/>
                          </a:rPr>
                          <m:t>𝑚</m:t>
                        </m:r>
                        <m:r>
                          <a:rPr lang="en-GB" sz="1800" i="1">
                            <a:latin typeface="Cambria Math" panose="02040503050406030204" pitchFamily="18" charset="0"/>
                            <a:ea typeface="Cambria Math" panose="02040503050406030204" pitchFamily="18" charset="0"/>
                          </a:rPr>
                          <m:t>−1</m:t>
                        </m:r>
                      </m:sub>
                      <m:sup>
                        <m:r>
                          <a:rPr lang="en-GB" sz="1800" i="1">
                            <a:latin typeface="Cambria Math" panose="02040503050406030204" pitchFamily="18" charset="0"/>
                            <a:ea typeface="Cambria Math" panose="02040503050406030204" pitchFamily="18" charset="0"/>
                          </a:rPr>
                          <m:t>𝑘</m:t>
                        </m:r>
                      </m:sup>
                    </m:sSubSup>
                    <m:r>
                      <a:rPr lang="en-GB" sz="1800" i="1">
                        <a:latin typeface="Cambria Math" panose="02040503050406030204" pitchFamily="18" charset="0"/>
                        <a:ea typeface="Cambria Math" panose="02040503050406030204" pitchFamily="18" charset="0"/>
                      </a:rPr>
                      <m:t>+</m:t>
                    </m:r>
                    <m:sSub>
                      <m:sSubPr>
                        <m:ctrlPr>
                          <a:rPr lang="en-GB" sz="1800" i="1">
                            <a:latin typeface="Cambria Math" panose="02040503050406030204" pitchFamily="18" charset="0"/>
                            <a:ea typeface="Cambria Math" panose="02040503050406030204" pitchFamily="18" charset="0"/>
                          </a:rPr>
                        </m:ctrlPr>
                      </m:sSubPr>
                      <m:e>
                        <m:r>
                          <m:rPr>
                            <m:sty m:val="p"/>
                          </m:rPr>
                          <a:rPr lang="en-GB" sz="1800" i="1">
                            <a:latin typeface="Cambria Math" panose="02040503050406030204" pitchFamily="18" charset="0"/>
                            <a:ea typeface="Cambria Math" panose="02040503050406030204" pitchFamily="18" charset="0"/>
                          </a:rPr>
                          <m:t>Δ</m:t>
                        </m:r>
                      </m:e>
                      <m:sub>
                        <m:r>
                          <a:rPr lang="en-GB" sz="1800" i="1">
                            <a:latin typeface="Cambria Math" panose="02040503050406030204" pitchFamily="18" charset="0"/>
                            <a:ea typeface="Cambria Math" panose="02040503050406030204" pitchFamily="18" charset="0"/>
                          </a:rPr>
                          <m:t>𝑚</m:t>
                        </m:r>
                      </m:sub>
                    </m:sSub>
                    <m:d>
                      <m:dPr>
                        <m:ctrlPr>
                          <a:rPr lang="en-GB" sz="1800" i="1">
                            <a:latin typeface="Cambria Math" panose="02040503050406030204" pitchFamily="18" charset="0"/>
                            <a:ea typeface="Cambria Math" panose="02040503050406030204" pitchFamily="18" charset="0"/>
                          </a:rPr>
                        </m:ctrlPr>
                      </m:dPr>
                      <m:e>
                        <m:r>
                          <a:rPr lang="en-GB" sz="1800" i="1">
                            <a:latin typeface="Cambria Math" panose="02040503050406030204" pitchFamily="18" charset="0"/>
                            <a:ea typeface="Cambria Math" panose="02040503050406030204" pitchFamily="18" charset="0"/>
                          </a:rPr>
                          <m:t>𝑘</m:t>
                        </m:r>
                      </m:e>
                    </m:d>
                  </m:oMath>
                </a14:m>
                <a:r>
                  <a:rPr lang="en-GB" sz="1800" dirty="0">
                    <a:ea typeface="Cambria Math" panose="02040503050406030204" pitchFamily="18" charset="0"/>
                  </a:rPr>
                  <a:t>	</a:t>
                </a:r>
                <a:r>
                  <a:rPr lang="en-GB" sz="1800" dirty="0"/>
                  <a:t> ▹Update model</a:t>
                </a:r>
                <a:endParaRPr lang="en-GB" sz="1800" dirty="0">
                  <a:ea typeface="Cambria Math" panose="02040503050406030204" pitchFamily="18" charset="0"/>
                </a:endParaRPr>
              </a:p>
              <a:p>
                <a:pPr marL="0" indent="0">
                  <a:lnSpc>
                    <a:spcPct val="100000"/>
                  </a:lnSpc>
                  <a:spcBef>
                    <a:spcPts val="0"/>
                  </a:spcBef>
                  <a:buNone/>
                  <a:tabLst>
                    <a:tab pos="434975" algn="l"/>
                    <a:tab pos="877888" algn="l"/>
                    <a:tab pos="1331913" algn="l"/>
                    <a:tab pos="1812925" algn="l"/>
                    <a:tab pos="11417300" algn="r"/>
                  </a:tabLst>
                </a:pPr>
                <a:r>
                  <a:rPr lang="en-GB" sz="1800" dirty="0"/>
                  <a:t>		</a:t>
                </a:r>
                <a14:m>
                  <m:oMath xmlns:m="http://schemas.openxmlformats.org/officeDocument/2006/math">
                    <m:r>
                      <a:rPr lang="en-GB" sz="1800" i="1">
                        <a:latin typeface="Cambria Math" panose="02040503050406030204" pitchFamily="18" charset="0"/>
                      </a:rPr>
                      <m:t>𝑃</m:t>
                    </m:r>
                    <m:d>
                      <m:dPr>
                        <m:ctrlPr>
                          <a:rPr lang="de-DE" sz="1800" b="0" i="1" smtClean="0">
                            <a:latin typeface="Cambria Math" panose="02040503050406030204" pitchFamily="18" charset="0"/>
                          </a:rPr>
                        </m:ctrlPr>
                      </m:dPr>
                      <m:e>
                        <m:sSub>
                          <m:sSubPr>
                            <m:ctrlPr>
                              <a:rPr lang="en-GB" sz="1800" i="1">
                                <a:latin typeface="Cambria Math" panose="02040503050406030204" pitchFamily="18" charset="0"/>
                              </a:rPr>
                            </m:ctrlPr>
                          </m:sSubPr>
                          <m:e>
                            <m:r>
                              <a:rPr lang="en-GB" sz="1800" i="1">
                                <a:latin typeface="Cambria Math" panose="02040503050406030204" pitchFamily="18" charset="0"/>
                              </a:rPr>
                              <m:t>𝑎</m:t>
                            </m:r>
                          </m:e>
                          <m:sub>
                            <m:r>
                              <a:rPr lang="en-GB" sz="1800" i="1">
                                <a:latin typeface="Cambria Math" panose="02040503050406030204" pitchFamily="18" charset="0"/>
                              </a:rPr>
                              <m:t>𝑘</m:t>
                            </m:r>
                          </m:sub>
                        </m:sSub>
                      </m:e>
                      <m:e>
                        <m:r>
                          <m:rPr>
                            <m:sty m:val="p"/>
                          </m:rPr>
                          <a:rPr lang="de-DE" sz="1800">
                            <a:latin typeface="Cambria Math" panose="02040503050406030204" pitchFamily="18" charset="0"/>
                          </a:rPr>
                          <m:t>Pa</m:t>
                        </m:r>
                        <m:d>
                          <m:dPr>
                            <m:ctrlPr>
                              <a:rPr lang="en-GB" sz="1800" i="1">
                                <a:latin typeface="Cambria Math" panose="02040503050406030204" pitchFamily="18" charset="0"/>
                              </a:rPr>
                            </m:ctrlPr>
                          </m:dPr>
                          <m:e>
                            <m:sSub>
                              <m:sSubPr>
                                <m:ctrlPr>
                                  <a:rPr lang="en-GB" sz="1800" i="1">
                                    <a:latin typeface="Cambria Math" panose="02040503050406030204" pitchFamily="18" charset="0"/>
                                  </a:rPr>
                                </m:ctrlPr>
                              </m:sSubPr>
                              <m:e>
                                <m:r>
                                  <a:rPr lang="de-DE" sz="1800" i="1">
                                    <a:latin typeface="Cambria Math" panose="02040503050406030204" pitchFamily="18" charset="0"/>
                                  </a:rPr>
                                  <m:t>𝐴</m:t>
                                </m:r>
                              </m:e>
                              <m:sub>
                                <m:r>
                                  <a:rPr lang="en-GB" sz="1800" i="1">
                                    <a:latin typeface="Cambria Math" panose="02040503050406030204" pitchFamily="18" charset="0"/>
                                  </a:rPr>
                                  <m:t>𝑘</m:t>
                                </m:r>
                              </m:sub>
                            </m:sSub>
                          </m:e>
                        </m:d>
                      </m:e>
                    </m:d>
                    <m:r>
                      <a:rPr lang="en-GB" sz="1800" i="1">
                        <a:latin typeface="Cambria Math" panose="02040503050406030204" pitchFamily="18" charset="0"/>
                        <a:ea typeface="Cambria Math" panose="02040503050406030204" pitchFamily="18" charset="0"/>
                      </a:rPr>
                      <m:t>∝</m:t>
                    </m:r>
                    <m:sSup>
                      <m:sSupPr>
                        <m:ctrlPr>
                          <a:rPr lang="en-GB" sz="1800" i="1">
                            <a:latin typeface="Cambria Math" panose="02040503050406030204" pitchFamily="18" charset="0"/>
                            <a:ea typeface="Cambria Math" panose="02040503050406030204" pitchFamily="18" charset="0"/>
                          </a:rPr>
                        </m:ctrlPr>
                      </m:sSupPr>
                      <m:e>
                        <m:r>
                          <a:rPr lang="en-GB" sz="1800" i="1">
                            <a:latin typeface="Cambria Math" panose="02040503050406030204" pitchFamily="18" charset="0"/>
                            <a:ea typeface="Cambria Math" panose="02040503050406030204" pitchFamily="18" charset="0"/>
                          </a:rPr>
                          <m:t>𝜓</m:t>
                        </m:r>
                      </m:e>
                      <m:sup>
                        <m:r>
                          <a:rPr lang="en-GB" sz="1800" i="1">
                            <a:latin typeface="Cambria Math" panose="02040503050406030204" pitchFamily="18" charset="0"/>
                            <a:ea typeface="Cambria Math" panose="02040503050406030204" pitchFamily="18" charset="0"/>
                          </a:rPr>
                          <m:t>𝑘</m:t>
                        </m:r>
                      </m:sup>
                    </m:sSup>
                  </m:oMath>
                </a14:m>
                <a:r>
                  <a:rPr lang="en-GB" sz="1800" dirty="0"/>
                  <a:t>	 ▹</a:t>
                </a:r>
                <a:r>
                  <a:rPr lang="en-GB" sz="1800" dirty="0">
                    <a:ea typeface="Cambria Math" panose="02040503050406030204" pitchFamily="18" charset="0"/>
                  </a:rPr>
                  <a:t> </a:t>
                </a:r>
                <a14:m>
                  <m:oMath xmlns:m="http://schemas.openxmlformats.org/officeDocument/2006/math">
                    <m:sSup>
                      <m:sSupPr>
                        <m:ctrlPr>
                          <a:rPr lang="en-GB" sz="1800" i="1">
                            <a:latin typeface="Cambria Math" panose="02040503050406030204" pitchFamily="18" charset="0"/>
                            <a:ea typeface="Cambria Math" panose="02040503050406030204" pitchFamily="18" charset="0"/>
                          </a:rPr>
                        </m:ctrlPr>
                      </m:sSupPr>
                      <m:e>
                        <m:r>
                          <a:rPr lang="en-GB" sz="1800" i="1">
                            <a:latin typeface="Cambria Math" panose="02040503050406030204" pitchFamily="18" charset="0"/>
                            <a:ea typeface="Cambria Math" panose="02040503050406030204" pitchFamily="18" charset="0"/>
                          </a:rPr>
                          <m:t>𝜓</m:t>
                        </m:r>
                      </m:e>
                      <m:sup>
                        <m:r>
                          <a:rPr lang="en-GB" sz="1800" i="1">
                            <a:latin typeface="Cambria Math" panose="02040503050406030204" pitchFamily="18" charset="0"/>
                            <a:ea typeface="Cambria Math" panose="02040503050406030204" pitchFamily="18" charset="0"/>
                          </a:rPr>
                          <m:t>𝑘</m:t>
                        </m:r>
                      </m:sup>
                    </m:sSup>
                  </m:oMath>
                </a14:m>
                <a:r>
                  <a:rPr lang="en-GB" sz="1800" dirty="0"/>
                  <a:t> is obtained by grounding </a:t>
                </a:r>
                <a14:m>
                  <m:oMath xmlns:m="http://schemas.openxmlformats.org/officeDocument/2006/math">
                    <m:sSubSup>
                      <m:sSubSupPr>
                        <m:ctrlPr>
                          <a:rPr lang="en-GB" sz="1800" i="1">
                            <a:latin typeface="Cambria Math" panose="02040503050406030204" pitchFamily="18" charset="0"/>
                          </a:rPr>
                        </m:ctrlPr>
                      </m:sSubSupPr>
                      <m:e>
                        <m:r>
                          <a:rPr lang="en-GB" sz="1800" i="1">
                            <a:latin typeface="Cambria Math" panose="02040503050406030204" pitchFamily="18" charset="0"/>
                          </a:rPr>
                          <m:t>𝐹</m:t>
                        </m:r>
                      </m:e>
                      <m:sub>
                        <m:r>
                          <a:rPr lang="en-GB" sz="1800" i="1">
                            <a:latin typeface="Cambria Math" panose="02040503050406030204" pitchFamily="18" charset="0"/>
                          </a:rPr>
                          <m:t>𝑀</m:t>
                        </m:r>
                      </m:sub>
                      <m:sup>
                        <m:r>
                          <a:rPr lang="en-GB" sz="1800" i="1">
                            <a:latin typeface="Cambria Math" panose="02040503050406030204" pitchFamily="18" charset="0"/>
                          </a:rPr>
                          <m:t>𝑘</m:t>
                        </m:r>
                      </m:sup>
                    </m:sSubSup>
                  </m:oMath>
                </a14:m>
                <a:endParaRPr lang="en-GB" sz="1800" dirty="0"/>
              </a:p>
              <a:p>
                <a:pPr marL="0" indent="0">
                  <a:lnSpc>
                    <a:spcPct val="100000"/>
                  </a:lnSpc>
                  <a:spcBef>
                    <a:spcPts val="0"/>
                  </a:spcBef>
                  <a:buNone/>
                  <a:tabLst>
                    <a:tab pos="434975" algn="l"/>
                    <a:tab pos="877888" algn="l"/>
                    <a:tab pos="1331913" algn="l"/>
                    <a:tab pos="1812925" algn="l"/>
                    <a:tab pos="11417300" algn="r"/>
                  </a:tabLst>
                </a:pPr>
                <a:endParaRPr lang="en-GB" sz="1000" dirty="0"/>
              </a:p>
              <a:p>
                <a:pPr marL="0" indent="0">
                  <a:lnSpc>
                    <a:spcPct val="100000"/>
                  </a:lnSpc>
                  <a:spcBef>
                    <a:spcPts val="0"/>
                  </a:spcBef>
                  <a:buNone/>
                  <a:tabLst>
                    <a:tab pos="434975" algn="l"/>
                    <a:tab pos="877888" algn="l"/>
                    <a:tab pos="1331913" algn="l"/>
                    <a:tab pos="1812925" algn="l"/>
                    <a:tab pos="11417300" algn="r"/>
                  </a:tabLst>
                </a:pPr>
                <a:r>
                  <a:rPr lang="en-GB" sz="1800" b="1" dirty="0"/>
                  <a:t>function</a:t>
                </a:r>
                <a:r>
                  <a:rPr lang="en-GB" sz="1800" dirty="0"/>
                  <a:t> </a:t>
                </a:r>
                <a14:m>
                  <m:oMath xmlns:m="http://schemas.openxmlformats.org/officeDocument/2006/math">
                    <m:r>
                      <m:rPr>
                        <m:nor/>
                      </m:rPr>
                      <a:rPr lang="en-GB" sz="1800" b="1">
                        <a:latin typeface="Cambria Math" panose="02040503050406030204" pitchFamily="18" charset="0"/>
                      </a:rPr>
                      <m:t>GenExamples</m:t>
                    </m:r>
                    <m:d>
                      <m:dPr>
                        <m:ctrlPr>
                          <a:rPr lang="en-GB" sz="1800" i="1">
                            <a:latin typeface="Cambria Math" panose="02040503050406030204" pitchFamily="18" charset="0"/>
                          </a:rPr>
                        </m:ctrlPr>
                      </m:dPr>
                      <m:e>
                        <m:r>
                          <a:rPr lang="en-GB" sz="1800" i="1">
                            <a:latin typeface="Cambria Math" panose="02040503050406030204" pitchFamily="18" charset="0"/>
                          </a:rPr>
                          <m:t>𝑘</m:t>
                        </m:r>
                        <m:r>
                          <a:rPr lang="en-GB" sz="1800" i="1">
                            <a:latin typeface="Cambria Math" panose="02040503050406030204" pitchFamily="18" charset="0"/>
                          </a:rPr>
                          <m:t>, </m:t>
                        </m:r>
                        <m:r>
                          <a:rPr lang="en-GB" sz="1800" i="1">
                            <a:latin typeface="Cambria Math" panose="02040503050406030204" pitchFamily="18" charset="0"/>
                          </a:rPr>
                          <m:t>𝐷𝑎𝑡𝑎</m:t>
                        </m:r>
                        <m:r>
                          <a:rPr lang="en-GB" sz="1800" i="1">
                            <a:latin typeface="Cambria Math" panose="02040503050406030204" pitchFamily="18" charset="0"/>
                          </a:rPr>
                          <m:t>, </m:t>
                        </m:r>
                        <m:r>
                          <a:rPr lang="en-GB" sz="1800" i="1">
                            <a:latin typeface="Cambria Math" panose="02040503050406030204" pitchFamily="18" charset="0"/>
                          </a:rPr>
                          <m:t>𝐹</m:t>
                        </m:r>
                      </m:e>
                    </m:d>
                  </m:oMath>
                </a14:m>
                <a:endParaRPr lang="en-GB" sz="1800" dirty="0"/>
              </a:p>
              <a:p>
                <a:pPr marL="0" indent="0">
                  <a:lnSpc>
                    <a:spcPct val="100000"/>
                  </a:lnSpc>
                  <a:spcBef>
                    <a:spcPts val="0"/>
                  </a:spcBef>
                  <a:buNone/>
                  <a:tabLst>
                    <a:tab pos="434975" algn="l"/>
                    <a:tab pos="877888" algn="l"/>
                    <a:tab pos="1331913" algn="l"/>
                    <a:tab pos="1812925" algn="l"/>
                    <a:tab pos="11417300" algn="r"/>
                  </a:tabLst>
                </a:pPr>
                <a:r>
                  <a:rPr lang="en-GB" sz="1800" dirty="0"/>
                  <a:t>	</a:t>
                </a:r>
                <a14:m>
                  <m:oMath xmlns:m="http://schemas.openxmlformats.org/officeDocument/2006/math">
                    <m:r>
                      <a:rPr lang="en-GB" sz="1800" i="1">
                        <a:latin typeface="Cambria Math" panose="02040503050406030204" pitchFamily="18" charset="0"/>
                      </a:rPr>
                      <m:t>𝑆</m:t>
                    </m:r>
                    <m:r>
                      <a:rPr lang="en-GB" sz="1800" i="1">
                        <a:latin typeface="Cambria Math" panose="02040503050406030204" pitchFamily="18" charset="0"/>
                        <a:ea typeface="Cambria Math" panose="02040503050406030204" pitchFamily="18" charset="0"/>
                      </a:rPr>
                      <m:t>←∅</m:t>
                    </m:r>
                  </m:oMath>
                </a14:m>
                <a:endParaRPr lang="en-GB" sz="1800" dirty="0"/>
              </a:p>
              <a:p>
                <a:pPr marL="0" indent="0">
                  <a:lnSpc>
                    <a:spcPct val="100000"/>
                  </a:lnSpc>
                  <a:spcBef>
                    <a:spcPts val="0"/>
                  </a:spcBef>
                  <a:buNone/>
                  <a:tabLst>
                    <a:tab pos="434975" algn="l"/>
                    <a:tab pos="877888" algn="l"/>
                    <a:tab pos="1331913" algn="l"/>
                    <a:tab pos="1812925" algn="l"/>
                    <a:tab pos="11417300" algn="r"/>
                  </a:tabLst>
                </a:pPr>
                <a:r>
                  <a:rPr lang="en-GB" sz="1800" dirty="0"/>
                  <a:t>	</a:t>
                </a:r>
                <a:r>
                  <a:rPr lang="en-GB" sz="1800" b="1" dirty="0"/>
                  <a:t>for</a:t>
                </a:r>
                <a:r>
                  <a:rPr lang="en-GB" sz="1800" dirty="0"/>
                  <a:t> </a:t>
                </a:r>
                <a14:m>
                  <m:oMath xmlns:m="http://schemas.openxmlformats.org/officeDocument/2006/math">
                    <m:r>
                      <a:rPr lang="en-GB" sz="1800" i="1">
                        <a:latin typeface="Cambria Math" panose="02040503050406030204" pitchFamily="18" charset="0"/>
                      </a:rPr>
                      <m:t>1</m:t>
                    </m:r>
                    <m:r>
                      <a:rPr lang="en-GB" sz="1800" i="1">
                        <a:latin typeface="Cambria Math" panose="02040503050406030204" pitchFamily="18" charset="0"/>
                        <a:ea typeface="Cambria Math" panose="02040503050406030204" pitchFamily="18" charset="0"/>
                      </a:rPr>
                      <m:t>≤</m:t>
                    </m:r>
                    <m:r>
                      <a:rPr lang="en-GB" sz="1800" i="1">
                        <a:latin typeface="Cambria Math" panose="02040503050406030204" pitchFamily="18" charset="0"/>
                        <a:ea typeface="Cambria Math" panose="02040503050406030204" pitchFamily="18" charset="0"/>
                      </a:rPr>
                      <m:t>𝑖</m:t>
                    </m:r>
                    <m:r>
                      <a:rPr lang="en-GB" sz="1800" i="1">
                        <a:latin typeface="Cambria Math" panose="02040503050406030204" pitchFamily="18" charset="0"/>
                        <a:ea typeface="Cambria Math" panose="02040503050406030204" pitchFamily="18" charset="0"/>
                      </a:rPr>
                      <m:t>≤</m:t>
                    </m:r>
                    <m:sSub>
                      <m:sSubPr>
                        <m:ctrlPr>
                          <a:rPr lang="en-GB" sz="1800" i="1">
                            <a:latin typeface="Cambria Math" panose="02040503050406030204" pitchFamily="18" charset="0"/>
                            <a:ea typeface="Cambria Math" panose="02040503050406030204" pitchFamily="18" charset="0"/>
                          </a:rPr>
                        </m:ctrlPr>
                      </m:sSubPr>
                      <m:e>
                        <m:r>
                          <a:rPr lang="en-GB" sz="1800" i="1">
                            <a:latin typeface="Cambria Math" panose="02040503050406030204" pitchFamily="18" charset="0"/>
                            <a:ea typeface="Cambria Math" panose="02040503050406030204" pitchFamily="18" charset="0"/>
                          </a:rPr>
                          <m:t>𝑁</m:t>
                        </m:r>
                      </m:e>
                      <m:sub>
                        <m:r>
                          <a:rPr lang="en-GB" sz="1800" i="1">
                            <a:latin typeface="Cambria Math" panose="02040503050406030204" pitchFamily="18" charset="0"/>
                            <a:ea typeface="Cambria Math" panose="02040503050406030204" pitchFamily="18" charset="0"/>
                          </a:rPr>
                          <m:t>𝑘</m:t>
                        </m:r>
                      </m:sub>
                    </m:sSub>
                  </m:oMath>
                </a14:m>
                <a:r>
                  <a:rPr lang="en-GB" sz="1800" dirty="0"/>
                  <a:t> </a:t>
                </a:r>
                <a:r>
                  <a:rPr lang="en-GB" sz="1800" b="1" dirty="0"/>
                  <a:t>do</a:t>
                </a:r>
                <a:r>
                  <a:rPr lang="en-GB" sz="1800" dirty="0"/>
                  <a:t>	▹Iterative over all examples</a:t>
                </a:r>
              </a:p>
              <a:p>
                <a:pPr marL="0" indent="0">
                  <a:lnSpc>
                    <a:spcPct val="100000"/>
                  </a:lnSpc>
                  <a:spcBef>
                    <a:spcPts val="0"/>
                  </a:spcBef>
                  <a:buNone/>
                  <a:tabLst>
                    <a:tab pos="434975" algn="l"/>
                    <a:tab pos="877888" algn="l"/>
                    <a:tab pos="1331913" algn="l"/>
                    <a:tab pos="1812925" algn="l"/>
                    <a:tab pos="11417300" algn="r"/>
                  </a:tabLst>
                </a:pPr>
                <a:r>
                  <a:rPr lang="en-GB" sz="1800" dirty="0"/>
                  <a:t>		Compute </a:t>
                </a:r>
                <a14:m>
                  <m:oMath xmlns:m="http://schemas.openxmlformats.org/officeDocument/2006/math">
                    <m:r>
                      <a:rPr lang="en-GB" sz="1800" i="1">
                        <a:latin typeface="Cambria Math" panose="02040503050406030204" pitchFamily="18" charset="0"/>
                      </a:rPr>
                      <m:t>𝑃</m:t>
                    </m:r>
                    <m:d>
                      <m:dPr>
                        <m:ctrlPr>
                          <a:rPr lang="en-GB" sz="1800" i="1">
                            <a:latin typeface="Cambria Math" panose="02040503050406030204" pitchFamily="18" charset="0"/>
                          </a:rPr>
                        </m:ctrlPr>
                      </m:dPr>
                      <m:e>
                        <m:sSubSup>
                          <m:sSubSupPr>
                            <m:ctrlPr>
                              <a:rPr lang="en-GB" sz="1800" i="1">
                                <a:latin typeface="Cambria Math" panose="02040503050406030204" pitchFamily="18" charset="0"/>
                              </a:rPr>
                            </m:ctrlPr>
                          </m:sSubSupPr>
                          <m:e>
                            <m:r>
                              <a:rPr lang="en-GB" sz="1800" i="1">
                                <a:latin typeface="Cambria Math" panose="02040503050406030204" pitchFamily="18" charset="0"/>
                              </a:rPr>
                              <m:t>𝑦</m:t>
                            </m:r>
                          </m:e>
                          <m:sub>
                            <m:r>
                              <a:rPr lang="en-GB" sz="1800" i="1">
                                <a:latin typeface="Cambria Math" panose="02040503050406030204" pitchFamily="18" charset="0"/>
                              </a:rPr>
                              <m:t>𝑘</m:t>
                            </m:r>
                          </m:sub>
                          <m:sup>
                            <m:r>
                              <a:rPr lang="en-GB" sz="1800" i="1">
                                <a:latin typeface="Cambria Math" panose="02040503050406030204" pitchFamily="18" charset="0"/>
                              </a:rPr>
                              <m:t>𝑖</m:t>
                            </m:r>
                          </m:sup>
                        </m:sSubSup>
                        <m:r>
                          <a:rPr lang="en-GB" sz="1800" i="1">
                            <a:latin typeface="Cambria Math" panose="02040503050406030204" pitchFamily="18" charset="0"/>
                          </a:rPr>
                          <m:t>=1</m:t>
                        </m:r>
                        <m:r>
                          <a:rPr lang="de-DE" sz="1800" i="1">
                            <a:latin typeface="Cambria Math" panose="02040503050406030204" pitchFamily="18" charset="0"/>
                          </a:rPr>
                          <m:t>;</m:t>
                        </m:r>
                        <m:sSubSup>
                          <m:sSubSupPr>
                            <m:ctrlPr>
                              <a:rPr lang="en-GB" sz="1800" i="1">
                                <a:latin typeface="Cambria Math" panose="02040503050406030204" pitchFamily="18" charset="0"/>
                              </a:rPr>
                            </m:ctrlPr>
                          </m:sSubSupPr>
                          <m:e>
                            <m:r>
                              <a:rPr lang="en-GB" sz="1800" i="1">
                                <a:latin typeface="Cambria Math" panose="02040503050406030204" pitchFamily="18" charset="0"/>
                              </a:rPr>
                              <m:t>𝑥</m:t>
                            </m:r>
                          </m:e>
                          <m:sub>
                            <m:r>
                              <a:rPr lang="en-GB" sz="1800" i="1">
                                <a:latin typeface="Cambria Math" panose="02040503050406030204" pitchFamily="18" charset="0"/>
                              </a:rPr>
                              <m:t>𝑘</m:t>
                            </m:r>
                          </m:sub>
                          <m:sup>
                            <m:r>
                              <a:rPr lang="en-GB" sz="1800" i="1">
                                <a:latin typeface="Cambria Math" panose="02040503050406030204" pitchFamily="18" charset="0"/>
                              </a:rPr>
                              <m:t>𝑖</m:t>
                            </m:r>
                          </m:sup>
                        </m:sSubSup>
                      </m:e>
                    </m:d>
                    <m:r>
                      <a:rPr lang="de-DE" sz="1800" i="1">
                        <a:latin typeface="Cambria Math" panose="02040503050406030204" pitchFamily="18" charset="0"/>
                      </a:rPr>
                      <m:t>,</m:t>
                    </m:r>
                    <m:sSubSup>
                      <m:sSubSupPr>
                        <m:ctrlPr>
                          <a:rPr lang="en-GB" sz="1800" i="1">
                            <a:latin typeface="Cambria Math" panose="02040503050406030204" pitchFamily="18" charset="0"/>
                          </a:rPr>
                        </m:ctrlPr>
                      </m:sSubSupPr>
                      <m:e>
                        <m:r>
                          <a:rPr lang="en-GB" sz="1800" i="1">
                            <a:latin typeface="Cambria Math" panose="02040503050406030204" pitchFamily="18" charset="0"/>
                          </a:rPr>
                          <m:t>𝑥</m:t>
                        </m:r>
                      </m:e>
                      <m:sub>
                        <m:r>
                          <a:rPr lang="en-GB" sz="1800" i="1">
                            <a:latin typeface="Cambria Math" panose="02040503050406030204" pitchFamily="18" charset="0"/>
                          </a:rPr>
                          <m:t>𝑘</m:t>
                        </m:r>
                      </m:sub>
                      <m:sup>
                        <m:r>
                          <a:rPr lang="en-GB" sz="1800" i="1">
                            <a:latin typeface="Cambria Math" panose="02040503050406030204" pitchFamily="18" charset="0"/>
                          </a:rPr>
                          <m:t>𝑖</m:t>
                        </m:r>
                      </m:sup>
                    </m:sSubSup>
                    <m:r>
                      <a:rPr lang="de-DE" sz="1800" i="1">
                        <a:latin typeface="Cambria Math" panose="02040503050406030204" pitchFamily="18" charset="0"/>
                      </a:rPr>
                      <m:t>=</m:t>
                    </m:r>
                    <m:r>
                      <a:rPr lang="de-DE" sz="1800" i="1">
                        <a:latin typeface="Cambria Math" panose="02040503050406030204" pitchFamily="18" charset="0"/>
                      </a:rPr>
                      <m:t>𝑝𝑎𝑟𝑒𝑛𝑡𝑠</m:t>
                    </m:r>
                    <m:d>
                      <m:dPr>
                        <m:ctrlPr>
                          <a:rPr lang="de-DE" sz="1800" i="1">
                            <a:latin typeface="Cambria Math" panose="02040503050406030204" pitchFamily="18" charset="0"/>
                          </a:rPr>
                        </m:ctrlPr>
                      </m:dPr>
                      <m:e>
                        <m:sSubSup>
                          <m:sSubSupPr>
                            <m:ctrlPr>
                              <a:rPr lang="de-DE" sz="1800" i="1">
                                <a:latin typeface="Cambria Math" panose="02040503050406030204" pitchFamily="18" charset="0"/>
                              </a:rPr>
                            </m:ctrlPr>
                          </m:sSubSupPr>
                          <m:e>
                            <m:r>
                              <a:rPr lang="de-DE" sz="1800" i="1">
                                <a:latin typeface="Cambria Math" panose="02040503050406030204" pitchFamily="18" charset="0"/>
                              </a:rPr>
                              <m:t>𝑦</m:t>
                            </m:r>
                          </m:e>
                          <m:sub>
                            <m:r>
                              <a:rPr lang="de-DE" sz="1800" i="1">
                                <a:latin typeface="Cambria Math" panose="02040503050406030204" pitchFamily="18" charset="0"/>
                              </a:rPr>
                              <m:t>𝑘</m:t>
                            </m:r>
                          </m:sub>
                          <m:sup>
                            <m:r>
                              <a:rPr lang="de-DE" sz="1800" i="1">
                                <a:latin typeface="Cambria Math" panose="02040503050406030204" pitchFamily="18" charset="0"/>
                              </a:rPr>
                              <m:t>𝑖</m:t>
                            </m:r>
                          </m:sup>
                        </m:sSubSup>
                      </m:e>
                    </m:d>
                  </m:oMath>
                </a14:m>
                <a:r>
                  <a:rPr lang="en-GB" sz="1800" dirty="0"/>
                  <a:t>	▹Probability of </a:t>
                </a:r>
                <a14:m>
                  <m:oMath xmlns:m="http://schemas.openxmlformats.org/officeDocument/2006/math">
                    <m:sSubSup>
                      <m:sSubSupPr>
                        <m:ctrlPr>
                          <a:rPr lang="en-GB" sz="1800" i="1">
                            <a:latin typeface="Cambria Math" panose="02040503050406030204" pitchFamily="18" charset="0"/>
                          </a:rPr>
                        </m:ctrlPr>
                      </m:sSubSupPr>
                      <m:e>
                        <m:r>
                          <a:rPr lang="en-GB" sz="1800" i="1">
                            <a:latin typeface="Cambria Math" panose="02040503050406030204" pitchFamily="18" charset="0"/>
                          </a:rPr>
                          <m:t>𝑦</m:t>
                        </m:r>
                      </m:e>
                      <m:sub>
                        <m:r>
                          <a:rPr lang="en-GB" sz="1800" i="1">
                            <a:latin typeface="Cambria Math" panose="02040503050406030204" pitchFamily="18" charset="0"/>
                          </a:rPr>
                          <m:t>𝑘</m:t>
                        </m:r>
                      </m:sub>
                      <m:sup>
                        <m:r>
                          <a:rPr lang="en-GB" sz="1800" i="1">
                            <a:latin typeface="Cambria Math" panose="02040503050406030204" pitchFamily="18" charset="0"/>
                          </a:rPr>
                          <m:t>𝑖</m:t>
                        </m:r>
                      </m:sup>
                    </m:sSubSup>
                  </m:oMath>
                </a14:m>
                <a:r>
                  <a:rPr lang="en-GB" sz="1800" dirty="0"/>
                  <a:t> being true</a:t>
                </a:r>
              </a:p>
              <a:p>
                <a:pPr marL="0" indent="0">
                  <a:lnSpc>
                    <a:spcPct val="100000"/>
                  </a:lnSpc>
                  <a:spcBef>
                    <a:spcPts val="0"/>
                  </a:spcBef>
                  <a:buNone/>
                  <a:tabLst>
                    <a:tab pos="434975" algn="l"/>
                    <a:tab pos="877888" algn="l"/>
                    <a:tab pos="1331913" algn="l"/>
                    <a:tab pos="1812925" algn="l"/>
                    <a:tab pos="11417300" algn="r"/>
                  </a:tabLst>
                </a:pPr>
                <a:r>
                  <a:rPr lang="en-GB" sz="1800" dirty="0"/>
                  <a:t>		</a:t>
                </a:r>
                <a14:m>
                  <m:oMath xmlns:m="http://schemas.openxmlformats.org/officeDocument/2006/math">
                    <m:r>
                      <m:rPr>
                        <m:sty m:val="p"/>
                      </m:rPr>
                      <a:rPr lang="en-GB" sz="1800" i="1">
                        <a:latin typeface="Cambria Math" panose="02040503050406030204" pitchFamily="18" charset="0"/>
                        <a:ea typeface="Cambria Math" panose="02040503050406030204" pitchFamily="18" charset="0"/>
                      </a:rPr>
                      <m:t>Δ</m:t>
                    </m:r>
                    <m:d>
                      <m:dPr>
                        <m:ctrlPr>
                          <a:rPr lang="en-GB" sz="1800" i="1">
                            <a:latin typeface="Cambria Math" panose="02040503050406030204" pitchFamily="18" charset="0"/>
                            <a:ea typeface="Cambria Math" panose="02040503050406030204" pitchFamily="18" charset="0"/>
                          </a:rPr>
                        </m:ctrlPr>
                      </m:dPr>
                      <m:e>
                        <m:sSubSup>
                          <m:sSubSupPr>
                            <m:ctrlPr>
                              <a:rPr lang="en-GB" sz="1800" i="1">
                                <a:latin typeface="Cambria Math" panose="02040503050406030204" pitchFamily="18" charset="0"/>
                                <a:ea typeface="Cambria Math" panose="02040503050406030204" pitchFamily="18" charset="0"/>
                              </a:rPr>
                            </m:ctrlPr>
                          </m:sSubSupPr>
                          <m:e>
                            <m:r>
                              <a:rPr lang="en-GB" sz="1800" i="1">
                                <a:latin typeface="Cambria Math" panose="02040503050406030204" pitchFamily="18" charset="0"/>
                                <a:ea typeface="Cambria Math" panose="02040503050406030204" pitchFamily="18" charset="0"/>
                              </a:rPr>
                              <m:t>𝑦</m:t>
                            </m:r>
                          </m:e>
                          <m:sub>
                            <m:r>
                              <a:rPr lang="en-GB" sz="1800" i="1">
                                <a:latin typeface="Cambria Math" panose="02040503050406030204" pitchFamily="18" charset="0"/>
                                <a:ea typeface="Cambria Math" panose="02040503050406030204" pitchFamily="18" charset="0"/>
                              </a:rPr>
                              <m:t>𝑘</m:t>
                            </m:r>
                          </m:sub>
                          <m:sup>
                            <m:r>
                              <a:rPr lang="en-GB" sz="1800" i="1">
                                <a:latin typeface="Cambria Math" panose="02040503050406030204" pitchFamily="18" charset="0"/>
                                <a:ea typeface="Cambria Math" panose="02040503050406030204" pitchFamily="18" charset="0"/>
                              </a:rPr>
                              <m:t>𝑖</m:t>
                            </m:r>
                          </m:sup>
                        </m:sSubSup>
                        <m:r>
                          <a:rPr lang="en-GB" sz="1800" i="1">
                            <a:latin typeface="Cambria Math" panose="02040503050406030204" pitchFamily="18" charset="0"/>
                            <a:ea typeface="Cambria Math" panose="02040503050406030204" pitchFamily="18" charset="0"/>
                          </a:rPr>
                          <m:t>;</m:t>
                        </m:r>
                        <m:sSubSup>
                          <m:sSubSupPr>
                            <m:ctrlPr>
                              <a:rPr lang="en-GB" sz="1800" i="1">
                                <a:latin typeface="Cambria Math" panose="02040503050406030204" pitchFamily="18" charset="0"/>
                              </a:rPr>
                            </m:ctrlPr>
                          </m:sSubSupPr>
                          <m:e>
                            <m:r>
                              <a:rPr lang="en-GB" sz="1800" i="1">
                                <a:latin typeface="Cambria Math" panose="02040503050406030204" pitchFamily="18" charset="0"/>
                              </a:rPr>
                              <m:t>𝑥</m:t>
                            </m:r>
                          </m:e>
                          <m:sub>
                            <m:r>
                              <a:rPr lang="en-GB" sz="1800" i="1">
                                <a:latin typeface="Cambria Math" panose="02040503050406030204" pitchFamily="18" charset="0"/>
                              </a:rPr>
                              <m:t>𝑘</m:t>
                            </m:r>
                          </m:sub>
                          <m:sup>
                            <m:r>
                              <a:rPr lang="en-GB" sz="1800" i="1">
                                <a:latin typeface="Cambria Math" panose="02040503050406030204" pitchFamily="18" charset="0"/>
                              </a:rPr>
                              <m:t>𝑖</m:t>
                            </m:r>
                          </m:sup>
                        </m:sSubSup>
                      </m:e>
                    </m:d>
                    <m:r>
                      <a:rPr lang="en-GB" sz="1800" i="1">
                        <a:latin typeface="Cambria Math" panose="02040503050406030204" pitchFamily="18" charset="0"/>
                        <a:ea typeface="Cambria Math" panose="02040503050406030204" pitchFamily="18" charset="0"/>
                      </a:rPr>
                      <m:t>←</m:t>
                    </m:r>
                    <m:r>
                      <a:rPr lang="en-GB" sz="1800" i="1">
                        <a:latin typeface="Cambria Math" panose="02040503050406030204" pitchFamily="18" charset="0"/>
                        <a:ea typeface="Cambria Math" panose="02040503050406030204" pitchFamily="18" charset="0"/>
                      </a:rPr>
                      <m:t>𝐼</m:t>
                    </m:r>
                    <m:d>
                      <m:dPr>
                        <m:ctrlPr>
                          <a:rPr lang="en-GB" sz="1800" i="1">
                            <a:latin typeface="Cambria Math" panose="02040503050406030204" pitchFamily="18" charset="0"/>
                            <a:ea typeface="Cambria Math" panose="02040503050406030204" pitchFamily="18" charset="0"/>
                          </a:rPr>
                        </m:ctrlPr>
                      </m:dPr>
                      <m:e>
                        <m:sSubSup>
                          <m:sSubSupPr>
                            <m:ctrlPr>
                              <a:rPr lang="en-GB" sz="1800" i="1">
                                <a:latin typeface="Cambria Math" panose="02040503050406030204" pitchFamily="18" charset="0"/>
                                <a:ea typeface="Cambria Math" panose="02040503050406030204" pitchFamily="18" charset="0"/>
                              </a:rPr>
                            </m:ctrlPr>
                          </m:sSubSupPr>
                          <m:e>
                            <m:r>
                              <a:rPr lang="en-GB" sz="1800" i="1">
                                <a:latin typeface="Cambria Math" panose="02040503050406030204" pitchFamily="18" charset="0"/>
                                <a:ea typeface="Cambria Math" panose="02040503050406030204" pitchFamily="18" charset="0"/>
                              </a:rPr>
                              <m:t>𝑦</m:t>
                            </m:r>
                          </m:e>
                          <m:sub>
                            <m:r>
                              <a:rPr lang="en-GB" sz="1800" i="1">
                                <a:latin typeface="Cambria Math" panose="02040503050406030204" pitchFamily="18" charset="0"/>
                                <a:ea typeface="Cambria Math" panose="02040503050406030204" pitchFamily="18" charset="0"/>
                              </a:rPr>
                              <m:t>𝑘</m:t>
                            </m:r>
                          </m:sub>
                          <m:sup>
                            <m:r>
                              <a:rPr lang="en-GB" sz="1800" i="1">
                                <a:latin typeface="Cambria Math" panose="02040503050406030204" pitchFamily="18" charset="0"/>
                                <a:ea typeface="Cambria Math" panose="02040503050406030204" pitchFamily="18" charset="0"/>
                              </a:rPr>
                              <m:t>𝑖</m:t>
                            </m:r>
                          </m:sup>
                        </m:sSubSup>
                        <m:r>
                          <a:rPr lang="en-GB" sz="1800" i="1">
                            <a:latin typeface="Cambria Math" panose="02040503050406030204" pitchFamily="18" charset="0"/>
                            <a:ea typeface="Cambria Math" panose="02040503050406030204" pitchFamily="18" charset="0"/>
                          </a:rPr>
                          <m:t>=1</m:t>
                        </m:r>
                      </m:e>
                    </m:d>
                    <m:r>
                      <a:rPr lang="en-GB" sz="1800" i="1">
                        <a:latin typeface="Cambria Math" panose="02040503050406030204" pitchFamily="18" charset="0"/>
                        <a:ea typeface="Cambria Math" panose="02040503050406030204" pitchFamily="18" charset="0"/>
                      </a:rPr>
                      <m:t>−</m:t>
                    </m:r>
                    <m:r>
                      <a:rPr lang="en-GB" sz="1800" i="1">
                        <a:latin typeface="Cambria Math" panose="02040503050406030204" pitchFamily="18" charset="0"/>
                        <a:ea typeface="Cambria Math" panose="02040503050406030204" pitchFamily="18" charset="0"/>
                      </a:rPr>
                      <m:t>𝑃</m:t>
                    </m:r>
                    <m:d>
                      <m:dPr>
                        <m:ctrlPr>
                          <a:rPr lang="en-GB" sz="1800" i="1">
                            <a:latin typeface="Cambria Math" panose="02040503050406030204" pitchFamily="18" charset="0"/>
                            <a:ea typeface="Cambria Math" panose="02040503050406030204" pitchFamily="18" charset="0"/>
                          </a:rPr>
                        </m:ctrlPr>
                      </m:dPr>
                      <m:e>
                        <m:sSubSup>
                          <m:sSubSupPr>
                            <m:ctrlPr>
                              <a:rPr lang="en-GB" sz="1800" i="1">
                                <a:latin typeface="Cambria Math" panose="02040503050406030204" pitchFamily="18" charset="0"/>
                                <a:ea typeface="Cambria Math" panose="02040503050406030204" pitchFamily="18" charset="0"/>
                              </a:rPr>
                            </m:ctrlPr>
                          </m:sSubSupPr>
                          <m:e>
                            <m:r>
                              <a:rPr lang="en-GB" sz="1800" i="1">
                                <a:latin typeface="Cambria Math" panose="02040503050406030204" pitchFamily="18" charset="0"/>
                                <a:ea typeface="Cambria Math" panose="02040503050406030204" pitchFamily="18" charset="0"/>
                              </a:rPr>
                              <m:t>𝑦</m:t>
                            </m:r>
                          </m:e>
                          <m:sub>
                            <m:r>
                              <a:rPr lang="en-GB" sz="1800" i="1">
                                <a:latin typeface="Cambria Math" panose="02040503050406030204" pitchFamily="18" charset="0"/>
                                <a:ea typeface="Cambria Math" panose="02040503050406030204" pitchFamily="18" charset="0"/>
                              </a:rPr>
                              <m:t>𝑘</m:t>
                            </m:r>
                          </m:sub>
                          <m:sup>
                            <m:r>
                              <a:rPr lang="en-GB" sz="1800" i="1">
                                <a:latin typeface="Cambria Math" panose="02040503050406030204" pitchFamily="18" charset="0"/>
                                <a:ea typeface="Cambria Math" panose="02040503050406030204" pitchFamily="18" charset="0"/>
                              </a:rPr>
                              <m:t>𝑖</m:t>
                            </m:r>
                          </m:sup>
                        </m:sSubSup>
                        <m:r>
                          <a:rPr lang="en-GB" sz="1800" i="1">
                            <a:latin typeface="Cambria Math" panose="02040503050406030204" pitchFamily="18" charset="0"/>
                            <a:ea typeface="Cambria Math" panose="02040503050406030204" pitchFamily="18" charset="0"/>
                          </a:rPr>
                          <m:t>=1</m:t>
                        </m:r>
                        <m:r>
                          <a:rPr lang="de-DE" sz="1800" i="1">
                            <a:latin typeface="Cambria Math" panose="02040503050406030204" pitchFamily="18" charset="0"/>
                            <a:ea typeface="Cambria Math" panose="02040503050406030204" pitchFamily="18" charset="0"/>
                          </a:rPr>
                          <m:t>;</m:t>
                        </m:r>
                        <m:sSubSup>
                          <m:sSubSupPr>
                            <m:ctrlPr>
                              <a:rPr lang="en-GB" sz="1800" i="1">
                                <a:latin typeface="Cambria Math" panose="02040503050406030204" pitchFamily="18" charset="0"/>
                              </a:rPr>
                            </m:ctrlPr>
                          </m:sSubSupPr>
                          <m:e>
                            <m:r>
                              <a:rPr lang="en-GB" sz="1800" i="1">
                                <a:latin typeface="Cambria Math" panose="02040503050406030204" pitchFamily="18" charset="0"/>
                              </a:rPr>
                              <m:t>𝑥</m:t>
                            </m:r>
                          </m:e>
                          <m:sub>
                            <m:r>
                              <a:rPr lang="en-GB" sz="1800" i="1">
                                <a:latin typeface="Cambria Math" panose="02040503050406030204" pitchFamily="18" charset="0"/>
                              </a:rPr>
                              <m:t>𝑘</m:t>
                            </m:r>
                          </m:sub>
                          <m:sup>
                            <m:r>
                              <a:rPr lang="en-GB" sz="1800" i="1">
                                <a:latin typeface="Cambria Math" panose="02040503050406030204" pitchFamily="18" charset="0"/>
                              </a:rPr>
                              <m:t>𝑖</m:t>
                            </m:r>
                          </m:sup>
                        </m:sSubSup>
                      </m:e>
                    </m:d>
                  </m:oMath>
                </a14:m>
                <a:r>
                  <a:rPr lang="en-GB" sz="1800" dirty="0">
                    <a:ea typeface="Cambria Math" panose="02040503050406030204" pitchFamily="18" charset="0"/>
                  </a:rPr>
                  <a:t>	</a:t>
                </a:r>
                <a:r>
                  <a:rPr lang="en-GB" sz="1800" dirty="0"/>
                  <a:t>▹</a:t>
                </a:r>
                <a:r>
                  <a:rPr lang="en-GB" sz="1800" dirty="0">
                    <a:ea typeface="Cambria Math" panose="02040503050406030204" pitchFamily="18" charset="0"/>
                  </a:rPr>
                  <a:t>Compute gradient</a:t>
                </a:r>
              </a:p>
              <a:p>
                <a:pPr marL="0" indent="0">
                  <a:lnSpc>
                    <a:spcPct val="100000"/>
                  </a:lnSpc>
                  <a:spcBef>
                    <a:spcPts val="0"/>
                  </a:spcBef>
                  <a:buNone/>
                  <a:tabLst>
                    <a:tab pos="434975" algn="l"/>
                    <a:tab pos="877888" algn="l"/>
                    <a:tab pos="1331913" algn="l"/>
                    <a:tab pos="1812925" algn="l"/>
                    <a:tab pos="11417300" algn="r"/>
                  </a:tabLst>
                </a:pPr>
                <a:r>
                  <a:rPr lang="en-GB" sz="1800" dirty="0"/>
                  <a:t>		</a:t>
                </a:r>
                <a14:m>
                  <m:oMath xmlns:m="http://schemas.openxmlformats.org/officeDocument/2006/math">
                    <m:r>
                      <a:rPr lang="en-GB" sz="1800" i="1">
                        <a:latin typeface="Cambria Math" panose="02040503050406030204" pitchFamily="18" charset="0"/>
                      </a:rPr>
                      <m:t>𝑆</m:t>
                    </m:r>
                    <m:r>
                      <a:rPr lang="en-GB" sz="1800" i="1">
                        <a:latin typeface="Cambria Math" panose="02040503050406030204" pitchFamily="18" charset="0"/>
                        <a:ea typeface="Cambria Math" panose="02040503050406030204" pitchFamily="18" charset="0"/>
                      </a:rPr>
                      <m:t>←</m:t>
                    </m:r>
                    <m:r>
                      <a:rPr lang="en-GB" sz="1800" i="1">
                        <a:latin typeface="Cambria Math" panose="02040503050406030204" pitchFamily="18" charset="0"/>
                        <a:ea typeface="Cambria Math" panose="02040503050406030204" pitchFamily="18" charset="0"/>
                      </a:rPr>
                      <m:t>𝑆</m:t>
                    </m:r>
                    <m:r>
                      <a:rPr lang="en-GB" sz="1800" i="1">
                        <a:latin typeface="Cambria Math" panose="02040503050406030204" pitchFamily="18" charset="0"/>
                        <a:ea typeface="Cambria Math" panose="02040503050406030204" pitchFamily="18" charset="0"/>
                      </a:rPr>
                      <m:t>∪</m:t>
                    </m:r>
                    <m:d>
                      <m:dPr>
                        <m:begChr m:val="{"/>
                        <m:endChr m:val="}"/>
                        <m:ctrlPr>
                          <a:rPr lang="en-GB" sz="1800" i="1">
                            <a:latin typeface="Cambria Math" panose="02040503050406030204" pitchFamily="18" charset="0"/>
                            <a:ea typeface="Cambria Math" panose="02040503050406030204" pitchFamily="18" charset="0"/>
                          </a:rPr>
                        </m:ctrlPr>
                      </m:dPr>
                      <m:e>
                        <m:d>
                          <m:dPr>
                            <m:ctrlPr>
                              <a:rPr lang="en-GB" sz="1800" i="1">
                                <a:latin typeface="Cambria Math" panose="02040503050406030204" pitchFamily="18" charset="0"/>
                                <a:ea typeface="Cambria Math" panose="02040503050406030204" pitchFamily="18" charset="0"/>
                              </a:rPr>
                            </m:ctrlPr>
                          </m:dPr>
                          <m:e>
                            <m:d>
                              <m:dPr>
                                <m:ctrlPr>
                                  <a:rPr lang="en-GB" sz="1800" i="1">
                                    <a:latin typeface="Cambria Math" panose="02040503050406030204" pitchFamily="18" charset="0"/>
                                    <a:ea typeface="Cambria Math" panose="02040503050406030204" pitchFamily="18" charset="0"/>
                                  </a:rPr>
                                </m:ctrlPr>
                              </m:dPr>
                              <m:e>
                                <m:sSubSup>
                                  <m:sSubSupPr>
                                    <m:ctrlPr>
                                      <a:rPr lang="en-GB" sz="1800" i="1">
                                        <a:latin typeface="Cambria Math" panose="02040503050406030204" pitchFamily="18" charset="0"/>
                                      </a:rPr>
                                    </m:ctrlPr>
                                  </m:sSubSupPr>
                                  <m:e>
                                    <m:r>
                                      <a:rPr lang="en-GB" sz="1800" i="1">
                                        <a:latin typeface="Cambria Math" panose="02040503050406030204" pitchFamily="18" charset="0"/>
                                      </a:rPr>
                                      <m:t>𝑥</m:t>
                                    </m:r>
                                  </m:e>
                                  <m:sub>
                                    <m:r>
                                      <a:rPr lang="en-GB" sz="1800" i="1">
                                        <a:latin typeface="Cambria Math" panose="02040503050406030204" pitchFamily="18" charset="0"/>
                                      </a:rPr>
                                      <m:t>𝑘</m:t>
                                    </m:r>
                                  </m:sub>
                                  <m:sup>
                                    <m:r>
                                      <a:rPr lang="en-GB" sz="1800" i="1">
                                        <a:latin typeface="Cambria Math" panose="02040503050406030204" pitchFamily="18" charset="0"/>
                                      </a:rPr>
                                      <m:t>𝑖</m:t>
                                    </m:r>
                                  </m:sup>
                                </m:sSubSup>
                                <m:r>
                                  <a:rPr lang="en-GB" sz="1800" i="1">
                                    <a:latin typeface="Cambria Math" panose="02040503050406030204" pitchFamily="18" charset="0"/>
                                  </a:rPr>
                                  <m:t>,</m:t>
                                </m:r>
                                <m:sSubSup>
                                  <m:sSubSupPr>
                                    <m:ctrlPr>
                                      <a:rPr lang="en-GB" sz="1800" i="1">
                                        <a:latin typeface="Cambria Math" panose="02040503050406030204" pitchFamily="18" charset="0"/>
                                        <a:ea typeface="Cambria Math" panose="02040503050406030204" pitchFamily="18" charset="0"/>
                                      </a:rPr>
                                    </m:ctrlPr>
                                  </m:sSubSupPr>
                                  <m:e>
                                    <m:r>
                                      <a:rPr lang="en-GB" sz="1800" i="1">
                                        <a:latin typeface="Cambria Math" panose="02040503050406030204" pitchFamily="18" charset="0"/>
                                        <a:ea typeface="Cambria Math" panose="02040503050406030204" pitchFamily="18" charset="0"/>
                                      </a:rPr>
                                      <m:t>𝑦</m:t>
                                    </m:r>
                                  </m:e>
                                  <m:sub>
                                    <m:r>
                                      <a:rPr lang="en-GB" sz="1800" i="1">
                                        <a:latin typeface="Cambria Math" panose="02040503050406030204" pitchFamily="18" charset="0"/>
                                        <a:ea typeface="Cambria Math" panose="02040503050406030204" pitchFamily="18" charset="0"/>
                                      </a:rPr>
                                      <m:t>𝑘</m:t>
                                    </m:r>
                                  </m:sub>
                                  <m:sup>
                                    <m:r>
                                      <a:rPr lang="en-GB" sz="1800" i="1">
                                        <a:latin typeface="Cambria Math" panose="02040503050406030204" pitchFamily="18" charset="0"/>
                                        <a:ea typeface="Cambria Math" panose="02040503050406030204" pitchFamily="18" charset="0"/>
                                      </a:rPr>
                                      <m:t>𝑖</m:t>
                                    </m:r>
                                  </m:sup>
                                </m:sSubSup>
                              </m:e>
                            </m:d>
                            <m:r>
                              <a:rPr lang="en-GB" sz="1800" i="1">
                                <a:latin typeface="Cambria Math" panose="02040503050406030204" pitchFamily="18" charset="0"/>
                                <a:ea typeface="Cambria Math" panose="02040503050406030204" pitchFamily="18" charset="0"/>
                              </a:rPr>
                              <m:t>,</m:t>
                            </m:r>
                            <m:r>
                              <m:rPr>
                                <m:sty m:val="p"/>
                              </m:rPr>
                              <a:rPr lang="en-GB" sz="1800" i="1">
                                <a:latin typeface="Cambria Math" panose="02040503050406030204" pitchFamily="18" charset="0"/>
                                <a:ea typeface="Cambria Math" panose="02040503050406030204" pitchFamily="18" charset="0"/>
                              </a:rPr>
                              <m:t>Δ</m:t>
                            </m:r>
                            <m:d>
                              <m:dPr>
                                <m:ctrlPr>
                                  <a:rPr lang="en-GB" sz="1800" i="1">
                                    <a:latin typeface="Cambria Math" panose="02040503050406030204" pitchFamily="18" charset="0"/>
                                    <a:ea typeface="Cambria Math" panose="02040503050406030204" pitchFamily="18" charset="0"/>
                                  </a:rPr>
                                </m:ctrlPr>
                              </m:dPr>
                              <m:e>
                                <m:sSubSup>
                                  <m:sSubSupPr>
                                    <m:ctrlPr>
                                      <a:rPr lang="en-GB" sz="1800" i="1">
                                        <a:latin typeface="Cambria Math" panose="02040503050406030204" pitchFamily="18" charset="0"/>
                                        <a:ea typeface="Cambria Math" panose="02040503050406030204" pitchFamily="18" charset="0"/>
                                      </a:rPr>
                                    </m:ctrlPr>
                                  </m:sSubSupPr>
                                  <m:e>
                                    <m:r>
                                      <a:rPr lang="en-GB" sz="1800" i="1">
                                        <a:latin typeface="Cambria Math" panose="02040503050406030204" pitchFamily="18" charset="0"/>
                                        <a:ea typeface="Cambria Math" panose="02040503050406030204" pitchFamily="18" charset="0"/>
                                      </a:rPr>
                                      <m:t>𝑦</m:t>
                                    </m:r>
                                  </m:e>
                                  <m:sub>
                                    <m:r>
                                      <a:rPr lang="en-GB" sz="1800" i="1">
                                        <a:latin typeface="Cambria Math" panose="02040503050406030204" pitchFamily="18" charset="0"/>
                                        <a:ea typeface="Cambria Math" panose="02040503050406030204" pitchFamily="18" charset="0"/>
                                      </a:rPr>
                                      <m:t>𝑘</m:t>
                                    </m:r>
                                  </m:sub>
                                  <m:sup>
                                    <m:r>
                                      <a:rPr lang="en-GB" sz="1800" i="1">
                                        <a:latin typeface="Cambria Math" panose="02040503050406030204" pitchFamily="18" charset="0"/>
                                        <a:ea typeface="Cambria Math" panose="02040503050406030204" pitchFamily="18" charset="0"/>
                                      </a:rPr>
                                      <m:t>𝑖</m:t>
                                    </m:r>
                                  </m:sup>
                                </m:sSubSup>
                                <m:r>
                                  <a:rPr lang="en-GB" sz="1800" i="1">
                                    <a:latin typeface="Cambria Math" panose="02040503050406030204" pitchFamily="18" charset="0"/>
                                    <a:ea typeface="Cambria Math" panose="02040503050406030204" pitchFamily="18" charset="0"/>
                                  </a:rPr>
                                  <m:t>;</m:t>
                                </m:r>
                                <m:sSubSup>
                                  <m:sSubSupPr>
                                    <m:ctrlPr>
                                      <a:rPr lang="en-GB" sz="1800" i="1">
                                        <a:latin typeface="Cambria Math" panose="02040503050406030204" pitchFamily="18" charset="0"/>
                                      </a:rPr>
                                    </m:ctrlPr>
                                  </m:sSubSupPr>
                                  <m:e>
                                    <m:r>
                                      <a:rPr lang="en-GB" sz="1800" i="1">
                                        <a:latin typeface="Cambria Math" panose="02040503050406030204" pitchFamily="18" charset="0"/>
                                      </a:rPr>
                                      <m:t>𝑥</m:t>
                                    </m:r>
                                  </m:e>
                                  <m:sub>
                                    <m:r>
                                      <a:rPr lang="en-GB" sz="1800" i="1">
                                        <a:latin typeface="Cambria Math" panose="02040503050406030204" pitchFamily="18" charset="0"/>
                                      </a:rPr>
                                      <m:t>𝑘</m:t>
                                    </m:r>
                                  </m:sub>
                                  <m:sup>
                                    <m:r>
                                      <a:rPr lang="en-GB" sz="1800" i="1">
                                        <a:latin typeface="Cambria Math" panose="02040503050406030204" pitchFamily="18" charset="0"/>
                                      </a:rPr>
                                      <m:t>𝑖</m:t>
                                    </m:r>
                                  </m:sup>
                                </m:sSubSup>
                              </m:e>
                            </m:d>
                          </m:e>
                        </m:d>
                      </m:e>
                    </m:d>
                  </m:oMath>
                </a14:m>
                <a:r>
                  <a:rPr lang="en-GB" sz="1800" dirty="0"/>
                  <a:t>	▹Update regression examples</a:t>
                </a:r>
              </a:p>
              <a:p>
                <a:pPr marL="0" indent="0">
                  <a:lnSpc>
                    <a:spcPct val="100000"/>
                  </a:lnSpc>
                  <a:spcBef>
                    <a:spcPts val="0"/>
                  </a:spcBef>
                  <a:buNone/>
                  <a:tabLst>
                    <a:tab pos="434975" algn="l"/>
                    <a:tab pos="877888" algn="l"/>
                    <a:tab pos="1331913" algn="l"/>
                    <a:tab pos="1812925" algn="l"/>
                    <a:tab pos="11417300" algn="r"/>
                  </a:tabLst>
                </a:pPr>
                <a:r>
                  <a:rPr lang="en-GB" sz="1800" dirty="0"/>
                  <a:t>	</a:t>
                </a:r>
                <a:r>
                  <a:rPr lang="en-GB" sz="1800" b="1" dirty="0"/>
                  <a:t>return</a:t>
                </a:r>
                <a:r>
                  <a:rPr lang="en-GB" sz="1800" dirty="0"/>
                  <a:t> </a:t>
                </a:r>
                <a14:m>
                  <m:oMath xmlns:m="http://schemas.openxmlformats.org/officeDocument/2006/math">
                    <m:r>
                      <a:rPr lang="en-GB" sz="1800" i="1">
                        <a:latin typeface="Cambria Math" panose="02040503050406030204" pitchFamily="18" charset="0"/>
                      </a:rPr>
                      <m:t>𝑆</m:t>
                    </m:r>
                  </m:oMath>
                </a14:m>
                <a:r>
                  <a:rPr lang="en-GB" sz="1800" dirty="0"/>
                  <a:t>			</a:t>
                </a:r>
              </a:p>
              <a:p>
                <a:pPr marL="0" indent="0">
                  <a:lnSpc>
                    <a:spcPct val="100000"/>
                  </a:lnSpc>
                  <a:spcBef>
                    <a:spcPts val="0"/>
                  </a:spcBef>
                  <a:buNone/>
                  <a:tabLst>
                    <a:tab pos="434975" algn="l"/>
                    <a:tab pos="877888" algn="l"/>
                    <a:tab pos="1331913" algn="l"/>
                    <a:tab pos="1812925" algn="l"/>
                    <a:tab pos="7637463" algn="r"/>
                  </a:tabLst>
                </a:pPr>
                <a:endParaRPr lang="en-GB" sz="1000" dirty="0"/>
              </a:p>
            </p:txBody>
          </p:sp>
        </mc:Choice>
        <mc:Fallback xmlns="">
          <p:sp>
            <p:nvSpPr>
              <p:cNvPr id="3" name="Content Placeholder 2">
                <a:extLst>
                  <a:ext uri="{FF2B5EF4-FFF2-40B4-BE49-F238E27FC236}">
                    <a16:creationId xmlns:a16="http://schemas.microsoft.com/office/drawing/2014/main" id="{740D3411-1A1C-0E4F-A108-B17A606F4076}"/>
                  </a:ext>
                </a:extLst>
              </p:cNvPr>
              <p:cNvSpPr>
                <a:spLocks noGrp="1" noRot="1" noChangeAspect="1" noMove="1" noResize="1" noEditPoints="1" noAdjustHandles="1" noChangeArrowheads="1" noChangeShapeType="1" noTextEdit="1"/>
              </p:cNvSpPr>
              <p:nvPr>
                <p:ph idx="1"/>
              </p:nvPr>
            </p:nvSpPr>
            <p:spPr>
              <a:blipFill>
                <a:blip r:embed="rId4"/>
                <a:stretch>
                  <a:fillRect l="-1105" t="-1493" r="-663" b="-3881"/>
                </a:stretch>
              </a:blipFill>
            </p:spPr>
            <p:txBody>
              <a:bodyPr/>
              <a:lstStyle/>
              <a:p>
                <a:r>
                  <a:rPr lang="en-GB">
                    <a:noFill/>
                  </a:rPr>
                  <a:t> </a:t>
                </a:r>
              </a:p>
            </p:txBody>
          </p:sp>
        </mc:Fallback>
      </mc:AlternateContent>
    </p:spTree>
    <p:extLst>
      <p:ext uri="{BB962C8B-B14F-4D97-AF65-F5344CB8AC3E}">
        <p14:creationId xmlns:p14="http://schemas.microsoft.com/office/powerpoint/2010/main" val="275776873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81E9C-C6B6-C646-BC9E-77AB9D69E7F3}"/>
              </a:ext>
            </a:extLst>
          </p:cNvPr>
          <p:cNvSpPr>
            <a:spLocks noGrp="1"/>
          </p:cNvSpPr>
          <p:nvPr>
            <p:ph type="title"/>
          </p:nvPr>
        </p:nvSpPr>
        <p:spPr/>
        <p:txBody>
          <a:bodyPr/>
          <a:lstStyle/>
          <a:p>
            <a:r>
              <a:rPr lang="en-GB" dirty="0"/>
              <a:t>Bagging</a:t>
            </a:r>
          </a:p>
        </p:txBody>
      </p:sp>
      <p:sp>
        <p:nvSpPr>
          <p:cNvPr id="3" name="Content Placeholder 2">
            <a:extLst>
              <a:ext uri="{FF2B5EF4-FFF2-40B4-BE49-F238E27FC236}">
                <a16:creationId xmlns:a16="http://schemas.microsoft.com/office/drawing/2014/main" id="{60989A1C-2DE6-0F46-A59C-2B4B39CECA80}"/>
              </a:ext>
            </a:extLst>
          </p:cNvPr>
          <p:cNvSpPr>
            <a:spLocks noGrp="1"/>
          </p:cNvSpPr>
          <p:nvPr>
            <p:ph idx="1"/>
          </p:nvPr>
        </p:nvSpPr>
        <p:spPr/>
        <p:txBody>
          <a:bodyPr>
            <a:normAutofit/>
          </a:bodyPr>
          <a:lstStyle/>
          <a:p>
            <a:r>
              <a:rPr lang="en-GB" dirty="0"/>
              <a:t>Ensemble method that reduces variance compared to boosting reducing bias</a:t>
            </a:r>
          </a:p>
          <a:p>
            <a:pPr lvl="1"/>
            <a:r>
              <a:rPr lang="en-GB" dirty="0"/>
              <a:t>Compare: Random forests</a:t>
            </a:r>
          </a:p>
          <a:p>
            <a:pPr lvl="2"/>
            <a:r>
              <a:rPr lang="en-GB" dirty="0"/>
              <a:t>Set of decision trees</a:t>
            </a:r>
          </a:p>
          <a:p>
            <a:pPr lvl="2"/>
            <a:r>
              <a:rPr lang="en-GB" dirty="0"/>
              <a:t>Each tree learned on </a:t>
            </a:r>
          </a:p>
          <a:p>
            <a:pPr lvl="3"/>
            <a:r>
              <a:rPr lang="en-GB" dirty="0"/>
              <a:t>Sampled subset of training instances</a:t>
            </a:r>
          </a:p>
          <a:p>
            <a:pPr lvl="3"/>
            <a:r>
              <a:rPr lang="en-GB" dirty="0"/>
              <a:t>Sampled set of features available for each decision</a:t>
            </a:r>
          </a:p>
          <a:p>
            <a:r>
              <a:rPr lang="en-GB" dirty="0"/>
              <a:t>Combine both: Learn a set of boosted RDN models</a:t>
            </a:r>
          </a:p>
          <a:p>
            <a:pPr lvl="1"/>
            <a:r>
              <a:rPr lang="en-GB" dirty="0"/>
              <a:t>Each run of RDN-Boost uses a sampled subset of the training examples</a:t>
            </a:r>
          </a:p>
          <a:p>
            <a:pPr lvl="1"/>
            <a:r>
              <a:rPr lang="en-GB" dirty="0"/>
              <a:t>Only consider a random 50% of the candidate literals</a:t>
            </a:r>
          </a:p>
          <a:p>
            <a:r>
              <a:rPr lang="en-GB" dirty="0"/>
              <a:t>Increased prediction accuracy + easy parallelisation</a:t>
            </a:r>
          </a:p>
          <a:p>
            <a:pPr lvl="1"/>
            <a:r>
              <a:rPr lang="en-GB" dirty="0"/>
              <a:t>Boosting does decrease variance with a large number of gradient steps, so bagging + boosting only has positive effect if considering small number of gradient steps</a:t>
            </a:r>
          </a:p>
        </p:txBody>
      </p:sp>
      <p:sp>
        <p:nvSpPr>
          <p:cNvPr id="6" name="Date Placeholder 5">
            <a:extLst>
              <a:ext uri="{FF2B5EF4-FFF2-40B4-BE49-F238E27FC236}">
                <a16:creationId xmlns:a16="http://schemas.microsoft.com/office/drawing/2014/main" id="{A77415A5-F4F9-234F-B7D1-1960FE385EB9}"/>
              </a:ext>
            </a:extLst>
          </p:cNvPr>
          <p:cNvSpPr>
            <a:spLocks noGrp="1"/>
          </p:cNvSpPr>
          <p:nvPr>
            <p:ph type="dt" sz="half" idx="2"/>
          </p:nvPr>
        </p:nvSpPr>
        <p:spPr/>
        <p:txBody>
          <a:bodyPr/>
          <a:lstStyle/>
          <a:p>
            <a:r>
              <a:rPr lang="en-GB"/>
              <a:t>Lifted Learning</a:t>
            </a:r>
            <a:endParaRPr lang="en-US" dirty="0"/>
          </a:p>
        </p:txBody>
      </p:sp>
      <p:sp>
        <p:nvSpPr>
          <p:cNvPr id="7" name="Footer Placeholder 6">
            <a:extLst>
              <a:ext uri="{FF2B5EF4-FFF2-40B4-BE49-F238E27FC236}">
                <a16:creationId xmlns:a16="http://schemas.microsoft.com/office/drawing/2014/main" id="{24B7E070-9ADF-F140-8C23-2DB96A3E68E2}"/>
              </a:ext>
            </a:extLst>
          </p:cNvPr>
          <p:cNvSpPr>
            <a:spLocks noGrp="1"/>
          </p:cNvSpPr>
          <p:nvPr>
            <p:ph type="ftr" sz="quarter" idx="3"/>
          </p:nvPr>
        </p:nvSpPr>
        <p:spPr/>
        <p:txBody>
          <a:bodyPr/>
          <a:lstStyle/>
          <a:p>
            <a:r>
              <a:rPr lang="en-GB"/>
              <a:t>T. Braun - StaRAI</a:t>
            </a:r>
          </a:p>
        </p:txBody>
      </p:sp>
      <p:sp>
        <p:nvSpPr>
          <p:cNvPr id="4" name="Slide Number Placeholder 3">
            <a:extLst>
              <a:ext uri="{FF2B5EF4-FFF2-40B4-BE49-F238E27FC236}">
                <a16:creationId xmlns:a16="http://schemas.microsoft.com/office/drawing/2014/main" id="{A712DB5A-1B82-D645-B2AF-C6D9051EC055}"/>
              </a:ext>
            </a:extLst>
          </p:cNvPr>
          <p:cNvSpPr>
            <a:spLocks noGrp="1"/>
          </p:cNvSpPr>
          <p:nvPr>
            <p:ph type="sldNum" sz="quarter" idx="4"/>
          </p:nvPr>
        </p:nvSpPr>
        <p:spPr/>
        <p:txBody>
          <a:bodyPr/>
          <a:lstStyle/>
          <a:p>
            <a:fld id="{67C9959E-8E6B-B04C-9955-EA096F41CA7A}" type="slidenum">
              <a:rPr lang="en-GB" smtClean="0"/>
              <a:t>72</a:t>
            </a:fld>
            <a:endParaRPr lang="en-GB"/>
          </a:p>
        </p:txBody>
      </p:sp>
      <p:sp>
        <p:nvSpPr>
          <p:cNvPr id="5" name="Rectangle 4">
            <a:extLst>
              <a:ext uri="{FF2B5EF4-FFF2-40B4-BE49-F238E27FC236}">
                <a16:creationId xmlns:a16="http://schemas.microsoft.com/office/drawing/2014/main" id="{108A8352-3012-DC41-9502-7AC93D4A8878}"/>
              </a:ext>
            </a:extLst>
          </p:cNvPr>
          <p:cNvSpPr/>
          <p:nvPr/>
        </p:nvSpPr>
        <p:spPr>
          <a:xfrm>
            <a:off x="3409950" y="6346866"/>
            <a:ext cx="6327321" cy="400110"/>
          </a:xfrm>
          <a:prstGeom prst="rect">
            <a:avLst/>
          </a:prstGeom>
        </p:spPr>
        <p:txBody>
          <a:bodyPr wrap="square">
            <a:spAutoFit/>
          </a:bodyPr>
          <a:lstStyle/>
          <a:p>
            <a:r>
              <a:rPr lang="en-GB" sz="1000" dirty="0" err="1">
                <a:solidFill>
                  <a:srgbClr val="A5A5A5"/>
                </a:solidFill>
              </a:rPr>
              <a:t>Sriraam</a:t>
            </a:r>
            <a:r>
              <a:rPr lang="en-GB" sz="1000" dirty="0">
                <a:solidFill>
                  <a:srgbClr val="A5A5A5"/>
                </a:solidFill>
              </a:rPr>
              <a:t> Natarajan, Tushar </a:t>
            </a:r>
            <a:r>
              <a:rPr lang="en-GB" sz="1000" dirty="0" err="1">
                <a:solidFill>
                  <a:srgbClr val="A5A5A5"/>
                </a:solidFill>
              </a:rPr>
              <a:t>Khot</a:t>
            </a:r>
            <a:r>
              <a:rPr lang="en-GB" sz="1000" dirty="0">
                <a:solidFill>
                  <a:srgbClr val="A5A5A5"/>
                </a:solidFill>
              </a:rPr>
              <a:t>, Kristian </a:t>
            </a:r>
            <a:r>
              <a:rPr lang="en-GB" sz="1000" dirty="0" err="1">
                <a:solidFill>
                  <a:srgbClr val="A5A5A5"/>
                </a:solidFill>
              </a:rPr>
              <a:t>Kersting</a:t>
            </a:r>
            <a:r>
              <a:rPr lang="en-GB" sz="1000" dirty="0">
                <a:solidFill>
                  <a:srgbClr val="A5A5A5"/>
                </a:solidFill>
              </a:rPr>
              <a:t>, Bernd Gutmann, Jude Shavlik: Gradient-based Boosting for Statistical Relational Learning: The Relational Dependency Network Case. In </a:t>
            </a:r>
            <a:r>
              <a:rPr lang="en-GB" sz="1000" i="1" dirty="0">
                <a:solidFill>
                  <a:srgbClr val="A5A5A5"/>
                </a:solidFill>
              </a:rPr>
              <a:t>Machine Learning</a:t>
            </a:r>
            <a:r>
              <a:rPr lang="en-GB" sz="1000" dirty="0">
                <a:solidFill>
                  <a:srgbClr val="A5A5A5"/>
                </a:solidFill>
              </a:rPr>
              <a:t>, 2012.</a:t>
            </a:r>
            <a:endParaRPr lang="en-GB" dirty="0"/>
          </a:p>
        </p:txBody>
      </p:sp>
    </p:spTree>
    <p:extLst>
      <p:ext uri="{BB962C8B-B14F-4D97-AF65-F5344CB8AC3E}">
        <p14:creationId xmlns:p14="http://schemas.microsoft.com/office/powerpoint/2010/main" val="94993356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81E9C-C6B6-C646-BC9E-77AB9D69E7F3}"/>
              </a:ext>
            </a:extLst>
          </p:cNvPr>
          <p:cNvSpPr>
            <a:spLocks noGrp="1"/>
          </p:cNvSpPr>
          <p:nvPr>
            <p:ph type="title"/>
          </p:nvPr>
        </p:nvSpPr>
        <p:spPr/>
        <p:txBody>
          <a:bodyPr/>
          <a:lstStyle/>
          <a:p>
            <a:r>
              <a:rPr lang="en-GB" dirty="0"/>
              <a:t>Interpretability</a:t>
            </a:r>
          </a:p>
        </p:txBody>
      </p:sp>
      <p:sp>
        <p:nvSpPr>
          <p:cNvPr id="3" name="Content Placeholder 2">
            <a:extLst>
              <a:ext uri="{FF2B5EF4-FFF2-40B4-BE49-F238E27FC236}">
                <a16:creationId xmlns:a16="http://schemas.microsoft.com/office/drawing/2014/main" id="{60989A1C-2DE6-0F46-A59C-2B4B39CECA80}"/>
              </a:ext>
            </a:extLst>
          </p:cNvPr>
          <p:cNvSpPr>
            <a:spLocks noGrp="1"/>
          </p:cNvSpPr>
          <p:nvPr>
            <p:ph idx="1"/>
          </p:nvPr>
        </p:nvSpPr>
        <p:spPr>
          <a:xfrm>
            <a:off x="359626" y="1665066"/>
            <a:ext cx="5839346" cy="4240848"/>
          </a:xfrm>
        </p:spPr>
        <p:txBody>
          <a:bodyPr>
            <a:normAutofit/>
          </a:bodyPr>
          <a:lstStyle/>
          <a:p>
            <a:r>
              <a:rPr lang="en-GB" dirty="0"/>
              <a:t>Set of RRTs not really interpretable</a:t>
            </a:r>
          </a:p>
          <a:p>
            <a:pPr lvl="1"/>
            <a:r>
              <a:rPr lang="en-GB" dirty="0"/>
              <a:t>Combine all RRTs into one tree and produce probabilities in leaves for interpretation by humans</a:t>
            </a:r>
          </a:p>
          <a:p>
            <a:endParaRPr lang="en-GB" dirty="0"/>
          </a:p>
        </p:txBody>
      </p:sp>
      <p:sp>
        <p:nvSpPr>
          <p:cNvPr id="7" name="Date Placeholder 6">
            <a:extLst>
              <a:ext uri="{FF2B5EF4-FFF2-40B4-BE49-F238E27FC236}">
                <a16:creationId xmlns:a16="http://schemas.microsoft.com/office/drawing/2014/main" id="{CF82E7CE-5699-7A46-89BD-9D1BED50CA2A}"/>
              </a:ext>
            </a:extLst>
          </p:cNvPr>
          <p:cNvSpPr>
            <a:spLocks noGrp="1"/>
          </p:cNvSpPr>
          <p:nvPr>
            <p:ph type="dt" sz="half" idx="2"/>
          </p:nvPr>
        </p:nvSpPr>
        <p:spPr/>
        <p:txBody>
          <a:bodyPr/>
          <a:lstStyle/>
          <a:p>
            <a:r>
              <a:rPr lang="en-GB"/>
              <a:t>Lifted Learning</a:t>
            </a:r>
            <a:endParaRPr lang="en-US" dirty="0"/>
          </a:p>
        </p:txBody>
      </p:sp>
      <p:sp>
        <p:nvSpPr>
          <p:cNvPr id="8" name="Footer Placeholder 7">
            <a:extLst>
              <a:ext uri="{FF2B5EF4-FFF2-40B4-BE49-F238E27FC236}">
                <a16:creationId xmlns:a16="http://schemas.microsoft.com/office/drawing/2014/main" id="{45EDAA7E-EAE4-E24F-9AA1-95C06966DD90}"/>
              </a:ext>
            </a:extLst>
          </p:cNvPr>
          <p:cNvSpPr>
            <a:spLocks noGrp="1"/>
          </p:cNvSpPr>
          <p:nvPr>
            <p:ph type="ftr" sz="quarter" idx="3"/>
          </p:nvPr>
        </p:nvSpPr>
        <p:spPr/>
        <p:txBody>
          <a:bodyPr/>
          <a:lstStyle/>
          <a:p>
            <a:r>
              <a:rPr lang="en-GB"/>
              <a:t>T. Braun - StaRAI</a:t>
            </a:r>
          </a:p>
        </p:txBody>
      </p:sp>
      <p:sp>
        <p:nvSpPr>
          <p:cNvPr id="4" name="Slide Number Placeholder 3">
            <a:extLst>
              <a:ext uri="{FF2B5EF4-FFF2-40B4-BE49-F238E27FC236}">
                <a16:creationId xmlns:a16="http://schemas.microsoft.com/office/drawing/2014/main" id="{A712DB5A-1B82-D645-B2AF-C6D9051EC055}"/>
              </a:ext>
            </a:extLst>
          </p:cNvPr>
          <p:cNvSpPr>
            <a:spLocks noGrp="1"/>
          </p:cNvSpPr>
          <p:nvPr>
            <p:ph type="sldNum" sz="quarter" idx="4"/>
          </p:nvPr>
        </p:nvSpPr>
        <p:spPr/>
        <p:txBody>
          <a:bodyPr/>
          <a:lstStyle/>
          <a:p>
            <a:fld id="{67C9959E-8E6B-B04C-9955-EA096F41CA7A}" type="slidenum">
              <a:rPr lang="en-GB" smtClean="0"/>
              <a:t>73</a:t>
            </a:fld>
            <a:endParaRPr lang="en-GB"/>
          </a:p>
        </p:txBody>
      </p:sp>
      <p:pic>
        <p:nvPicPr>
          <p:cNvPr id="5" name="Picture 4">
            <a:extLst>
              <a:ext uri="{FF2B5EF4-FFF2-40B4-BE49-F238E27FC236}">
                <a16:creationId xmlns:a16="http://schemas.microsoft.com/office/drawing/2014/main" id="{61848D45-EFD9-204E-871E-4A5B913482D0}"/>
              </a:ext>
            </a:extLst>
          </p:cNvPr>
          <p:cNvPicPr>
            <a:picLocks noChangeAspect="1"/>
          </p:cNvPicPr>
          <p:nvPr/>
        </p:nvPicPr>
        <p:blipFill>
          <a:blip r:embed="rId2">
            <a:clrChange>
              <a:clrFrom>
                <a:srgbClr val="FFFFFF"/>
              </a:clrFrom>
              <a:clrTo>
                <a:srgbClr val="FFFFFF">
                  <a:alpha val="0"/>
                </a:srgbClr>
              </a:clrTo>
            </a:clrChange>
            <a:duotone>
              <a:prstClr val="black"/>
              <a:schemeClr val="tx2">
                <a:tint val="45000"/>
                <a:satMod val="400000"/>
              </a:schemeClr>
            </a:duotone>
          </a:blip>
          <a:stretch>
            <a:fillRect/>
          </a:stretch>
        </p:blipFill>
        <p:spPr>
          <a:xfrm>
            <a:off x="6198971" y="1758545"/>
            <a:ext cx="5632704" cy="4147368"/>
          </a:xfrm>
          <a:prstGeom prst="rect">
            <a:avLst/>
          </a:prstGeom>
        </p:spPr>
      </p:pic>
      <p:sp>
        <p:nvSpPr>
          <p:cNvPr id="6" name="Rectangle 5">
            <a:extLst>
              <a:ext uri="{FF2B5EF4-FFF2-40B4-BE49-F238E27FC236}">
                <a16:creationId xmlns:a16="http://schemas.microsoft.com/office/drawing/2014/main" id="{04886E1B-2E6F-5E45-993B-4D593E7C9955}"/>
              </a:ext>
            </a:extLst>
          </p:cNvPr>
          <p:cNvSpPr/>
          <p:nvPr/>
        </p:nvSpPr>
        <p:spPr>
          <a:xfrm>
            <a:off x="3409950" y="6346866"/>
            <a:ext cx="6327321" cy="400110"/>
          </a:xfrm>
          <a:prstGeom prst="rect">
            <a:avLst/>
          </a:prstGeom>
        </p:spPr>
        <p:txBody>
          <a:bodyPr wrap="square">
            <a:spAutoFit/>
          </a:bodyPr>
          <a:lstStyle/>
          <a:p>
            <a:r>
              <a:rPr lang="en-GB" sz="1000" dirty="0" err="1">
                <a:solidFill>
                  <a:srgbClr val="A5A5A5"/>
                </a:solidFill>
              </a:rPr>
              <a:t>Sriraam</a:t>
            </a:r>
            <a:r>
              <a:rPr lang="en-GB" sz="1000" dirty="0">
                <a:solidFill>
                  <a:srgbClr val="A5A5A5"/>
                </a:solidFill>
              </a:rPr>
              <a:t> Natarajan, Tushar </a:t>
            </a:r>
            <a:r>
              <a:rPr lang="en-GB" sz="1000" dirty="0" err="1">
                <a:solidFill>
                  <a:srgbClr val="A5A5A5"/>
                </a:solidFill>
              </a:rPr>
              <a:t>Khot</a:t>
            </a:r>
            <a:r>
              <a:rPr lang="en-GB" sz="1000" dirty="0">
                <a:solidFill>
                  <a:srgbClr val="A5A5A5"/>
                </a:solidFill>
              </a:rPr>
              <a:t>, Kristian </a:t>
            </a:r>
            <a:r>
              <a:rPr lang="en-GB" sz="1000" dirty="0" err="1">
                <a:solidFill>
                  <a:srgbClr val="A5A5A5"/>
                </a:solidFill>
              </a:rPr>
              <a:t>Kersting</a:t>
            </a:r>
            <a:r>
              <a:rPr lang="en-GB" sz="1000" dirty="0">
                <a:solidFill>
                  <a:srgbClr val="A5A5A5"/>
                </a:solidFill>
              </a:rPr>
              <a:t>, Bernd Gutmann, Jude Shavlik: Gradient-based Boosting for Statistical Relational Learning: The Relational Dependency Network Case. In </a:t>
            </a:r>
            <a:r>
              <a:rPr lang="en-GB" sz="1000" i="1" dirty="0">
                <a:solidFill>
                  <a:srgbClr val="A5A5A5"/>
                </a:solidFill>
              </a:rPr>
              <a:t>Machine Learning</a:t>
            </a:r>
            <a:r>
              <a:rPr lang="en-GB" sz="1000" dirty="0">
                <a:solidFill>
                  <a:srgbClr val="A5A5A5"/>
                </a:solidFill>
              </a:rPr>
              <a:t>, 2012.</a:t>
            </a:r>
            <a:endParaRPr lang="en-GB" dirty="0"/>
          </a:p>
        </p:txBody>
      </p:sp>
    </p:spTree>
    <p:extLst>
      <p:ext uri="{BB962C8B-B14F-4D97-AF65-F5344CB8AC3E}">
        <p14:creationId xmlns:p14="http://schemas.microsoft.com/office/powerpoint/2010/main" val="247342377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060A5-DCC3-D349-82FE-29AFF1386B8A}"/>
              </a:ext>
            </a:extLst>
          </p:cNvPr>
          <p:cNvSpPr>
            <a:spLocks noGrp="1"/>
          </p:cNvSpPr>
          <p:nvPr>
            <p:ph type="title"/>
          </p:nvPr>
        </p:nvSpPr>
        <p:spPr/>
        <p:txBody>
          <a:bodyPr/>
          <a:lstStyle/>
          <a:p>
            <a:r>
              <a:rPr lang="en-GB" dirty="0"/>
              <a:t>Interim Summary</a:t>
            </a:r>
          </a:p>
        </p:txBody>
      </p:sp>
      <p:sp>
        <p:nvSpPr>
          <p:cNvPr id="3" name="Content Placeholder 2">
            <a:extLst>
              <a:ext uri="{FF2B5EF4-FFF2-40B4-BE49-F238E27FC236}">
                <a16:creationId xmlns:a16="http://schemas.microsoft.com/office/drawing/2014/main" id="{93DFFD85-34F1-7846-8BF0-818880989FFA}"/>
              </a:ext>
            </a:extLst>
          </p:cNvPr>
          <p:cNvSpPr>
            <a:spLocks noGrp="1"/>
          </p:cNvSpPr>
          <p:nvPr>
            <p:ph idx="1"/>
          </p:nvPr>
        </p:nvSpPr>
        <p:spPr/>
        <p:txBody>
          <a:bodyPr>
            <a:normAutofit fontScale="92500" lnSpcReduction="10000"/>
          </a:bodyPr>
          <a:lstStyle/>
          <a:p>
            <a:r>
              <a:rPr lang="en-GB" dirty="0"/>
              <a:t>FOIL</a:t>
            </a:r>
          </a:p>
          <a:p>
            <a:pPr lvl="1"/>
            <a:r>
              <a:rPr lang="en-GB" dirty="0"/>
              <a:t>Logic based: Learn relations given examples, background knowledge and a target concept</a:t>
            </a:r>
          </a:p>
          <a:p>
            <a:r>
              <a:rPr lang="en-GB" dirty="0"/>
              <a:t>First-order logical decision trees</a:t>
            </a:r>
          </a:p>
          <a:p>
            <a:pPr lvl="1"/>
            <a:r>
              <a:rPr lang="en-GB" dirty="0"/>
              <a:t>Logic based: Learn relations in tree form given examples, background knowledge and a target concept</a:t>
            </a:r>
          </a:p>
          <a:p>
            <a:r>
              <a:rPr lang="en-GB" dirty="0"/>
              <a:t>Regression/probability trees</a:t>
            </a:r>
          </a:p>
          <a:p>
            <a:pPr lvl="1"/>
            <a:r>
              <a:rPr lang="en-GB" dirty="0"/>
              <a:t>Leaves with continuous values/probability distributions</a:t>
            </a:r>
          </a:p>
          <a:p>
            <a:pPr lvl="1"/>
            <a:r>
              <a:rPr lang="en-GB" dirty="0"/>
              <a:t>Relational versions: predicates in inner nodes</a:t>
            </a:r>
          </a:p>
          <a:p>
            <a:pPr lvl="1"/>
            <a:r>
              <a:rPr lang="en-GB" dirty="0"/>
              <a:t>Represent conditional distributions as trees</a:t>
            </a:r>
          </a:p>
          <a:p>
            <a:pPr lvl="1"/>
            <a:r>
              <a:rPr lang="en-GB" dirty="0"/>
              <a:t>Boosting</a:t>
            </a:r>
          </a:p>
          <a:p>
            <a:pPr lvl="2"/>
            <a:r>
              <a:rPr lang="en-GB" dirty="0"/>
              <a:t>Set of trees to represent distributions</a:t>
            </a:r>
          </a:p>
          <a:p>
            <a:r>
              <a:rPr lang="en-GB" dirty="0"/>
              <a:t>Can construct weighted FOL formulas to build an MLN and then convert it to whatever form one needs (FOKC; LVE/LJT)</a:t>
            </a:r>
          </a:p>
          <a:p>
            <a:r>
              <a:rPr lang="en-GB" dirty="0">
                <a:solidFill>
                  <a:srgbClr val="FFC000"/>
                </a:solidFill>
              </a:rPr>
              <a:t>Very little work on learning the structure of general probabilistic relational models</a:t>
            </a:r>
            <a:endParaRPr lang="en-GB" dirty="0"/>
          </a:p>
        </p:txBody>
      </p:sp>
      <p:sp>
        <p:nvSpPr>
          <p:cNvPr id="5" name="Date Placeholder 4">
            <a:extLst>
              <a:ext uri="{FF2B5EF4-FFF2-40B4-BE49-F238E27FC236}">
                <a16:creationId xmlns:a16="http://schemas.microsoft.com/office/drawing/2014/main" id="{1A77ECCC-DFFC-6545-9066-9EE1981348A4}"/>
              </a:ext>
            </a:extLst>
          </p:cNvPr>
          <p:cNvSpPr>
            <a:spLocks noGrp="1"/>
          </p:cNvSpPr>
          <p:nvPr>
            <p:ph type="dt" sz="half" idx="2"/>
          </p:nvPr>
        </p:nvSpPr>
        <p:spPr/>
        <p:txBody>
          <a:bodyPr/>
          <a:lstStyle/>
          <a:p>
            <a:r>
              <a:rPr lang="en-GB"/>
              <a:t>Lifted Learning</a:t>
            </a:r>
            <a:endParaRPr lang="en-US" dirty="0"/>
          </a:p>
        </p:txBody>
      </p:sp>
      <p:sp>
        <p:nvSpPr>
          <p:cNvPr id="6" name="Footer Placeholder 5">
            <a:extLst>
              <a:ext uri="{FF2B5EF4-FFF2-40B4-BE49-F238E27FC236}">
                <a16:creationId xmlns:a16="http://schemas.microsoft.com/office/drawing/2014/main" id="{0C1F3CD7-E9A2-974A-A6C5-EF214269F691}"/>
              </a:ext>
            </a:extLst>
          </p:cNvPr>
          <p:cNvSpPr>
            <a:spLocks noGrp="1"/>
          </p:cNvSpPr>
          <p:nvPr>
            <p:ph type="ftr" sz="quarter" idx="3"/>
          </p:nvPr>
        </p:nvSpPr>
        <p:spPr/>
        <p:txBody>
          <a:bodyPr/>
          <a:lstStyle/>
          <a:p>
            <a:r>
              <a:rPr lang="en-GB"/>
              <a:t>T. Braun - StaRAI</a:t>
            </a:r>
          </a:p>
        </p:txBody>
      </p:sp>
      <p:sp>
        <p:nvSpPr>
          <p:cNvPr id="4" name="Slide Number Placeholder 3">
            <a:extLst>
              <a:ext uri="{FF2B5EF4-FFF2-40B4-BE49-F238E27FC236}">
                <a16:creationId xmlns:a16="http://schemas.microsoft.com/office/drawing/2014/main" id="{C5167DB9-51A2-F741-ADCD-29624329DE1B}"/>
              </a:ext>
            </a:extLst>
          </p:cNvPr>
          <p:cNvSpPr>
            <a:spLocks noGrp="1"/>
          </p:cNvSpPr>
          <p:nvPr>
            <p:ph type="sldNum" sz="quarter" idx="4"/>
          </p:nvPr>
        </p:nvSpPr>
        <p:spPr/>
        <p:txBody>
          <a:bodyPr/>
          <a:lstStyle/>
          <a:p>
            <a:fld id="{67C9959E-8E6B-B04C-9955-EA096F41CA7A}" type="slidenum">
              <a:rPr lang="en-GB" smtClean="0"/>
              <a:t>74</a:t>
            </a:fld>
            <a:endParaRPr lang="en-GB"/>
          </a:p>
        </p:txBody>
      </p:sp>
    </p:spTree>
    <p:extLst>
      <p:ext uri="{BB962C8B-B14F-4D97-AF65-F5344CB8AC3E}">
        <p14:creationId xmlns:p14="http://schemas.microsoft.com/office/powerpoint/2010/main" val="357033250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94C41E0-577A-5A46-B1BB-8E4417E44F77}"/>
              </a:ext>
            </a:extLst>
          </p:cNvPr>
          <p:cNvSpPr>
            <a:spLocks noGrp="1"/>
          </p:cNvSpPr>
          <p:nvPr>
            <p:ph type="title"/>
          </p:nvPr>
        </p:nvSpPr>
        <p:spPr/>
        <p:txBody>
          <a:bodyPr/>
          <a:lstStyle/>
          <a:p>
            <a:r>
              <a:rPr lang="en-GB" dirty="0"/>
              <a:t>Changing Domains</a:t>
            </a:r>
          </a:p>
        </p:txBody>
      </p:sp>
      <p:sp>
        <p:nvSpPr>
          <p:cNvPr id="6" name="Text Placeholder 5">
            <a:extLst>
              <a:ext uri="{FF2B5EF4-FFF2-40B4-BE49-F238E27FC236}">
                <a16:creationId xmlns:a16="http://schemas.microsoft.com/office/drawing/2014/main" id="{1FA19E9D-904A-0546-A95D-5DE6BE07081C}"/>
              </a:ext>
            </a:extLst>
          </p:cNvPr>
          <p:cNvSpPr>
            <a:spLocks noGrp="1"/>
          </p:cNvSpPr>
          <p:nvPr>
            <p:ph type="body" idx="1"/>
          </p:nvPr>
        </p:nvSpPr>
        <p:spPr/>
        <p:txBody>
          <a:bodyPr/>
          <a:lstStyle/>
          <a:p>
            <a:r>
              <a:rPr lang="en-GB" dirty="0"/>
              <a:t>What happens after we have learned a model and domains change?</a:t>
            </a:r>
          </a:p>
        </p:txBody>
      </p:sp>
      <p:pic>
        <p:nvPicPr>
          <p:cNvPr id="8" name="Picture 7">
            <a:extLst>
              <a:ext uri="{FF2B5EF4-FFF2-40B4-BE49-F238E27FC236}">
                <a16:creationId xmlns:a16="http://schemas.microsoft.com/office/drawing/2014/main" id="{45F77087-D237-6D4B-8A86-F767E89DF50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078452" y="1038710"/>
            <a:ext cx="2942254" cy="3431225"/>
          </a:xfrm>
          <a:prstGeom prst="rect">
            <a:avLst/>
          </a:prstGeom>
        </p:spPr>
      </p:pic>
      <p:sp>
        <p:nvSpPr>
          <p:cNvPr id="2" name="Date Placeholder 1">
            <a:extLst>
              <a:ext uri="{FF2B5EF4-FFF2-40B4-BE49-F238E27FC236}">
                <a16:creationId xmlns:a16="http://schemas.microsoft.com/office/drawing/2014/main" id="{E2C7F76B-DF97-BC44-A1E2-914A22192C44}"/>
              </a:ext>
            </a:extLst>
          </p:cNvPr>
          <p:cNvSpPr>
            <a:spLocks noGrp="1"/>
          </p:cNvSpPr>
          <p:nvPr>
            <p:ph type="dt" sz="half" idx="2"/>
          </p:nvPr>
        </p:nvSpPr>
        <p:spPr/>
        <p:txBody>
          <a:bodyPr/>
          <a:lstStyle/>
          <a:p>
            <a:r>
              <a:rPr lang="en-GB"/>
              <a:t>Lifted Learning</a:t>
            </a:r>
            <a:endParaRPr lang="en-US" dirty="0"/>
          </a:p>
        </p:txBody>
      </p:sp>
      <p:sp>
        <p:nvSpPr>
          <p:cNvPr id="3" name="Footer Placeholder 2">
            <a:extLst>
              <a:ext uri="{FF2B5EF4-FFF2-40B4-BE49-F238E27FC236}">
                <a16:creationId xmlns:a16="http://schemas.microsoft.com/office/drawing/2014/main" id="{35C1E926-137D-D841-8B6C-7663E692B778}"/>
              </a:ext>
            </a:extLst>
          </p:cNvPr>
          <p:cNvSpPr>
            <a:spLocks noGrp="1"/>
          </p:cNvSpPr>
          <p:nvPr>
            <p:ph type="ftr" sz="quarter" idx="3"/>
          </p:nvPr>
        </p:nvSpPr>
        <p:spPr/>
        <p:txBody>
          <a:bodyPr/>
          <a:lstStyle/>
          <a:p>
            <a:r>
              <a:rPr lang="en-GB"/>
              <a:t>T. Braun - StaRAI</a:t>
            </a:r>
          </a:p>
        </p:txBody>
      </p:sp>
      <p:sp>
        <p:nvSpPr>
          <p:cNvPr id="7" name="Slide Number Placeholder 6">
            <a:extLst>
              <a:ext uri="{FF2B5EF4-FFF2-40B4-BE49-F238E27FC236}">
                <a16:creationId xmlns:a16="http://schemas.microsoft.com/office/drawing/2014/main" id="{95A5E964-4CE9-7F47-81FE-B298BC80B03B}"/>
              </a:ext>
            </a:extLst>
          </p:cNvPr>
          <p:cNvSpPr>
            <a:spLocks noGrp="1"/>
          </p:cNvSpPr>
          <p:nvPr>
            <p:ph type="sldNum" sz="quarter" idx="4"/>
          </p:nvPr>
        </p:nvSpPr>
        <p:spPr/>
        <p:txBody>
          <a:bodyPr/>
          <a:lstStyle/>
          <a:p>
            <a:fld id="{67C9959E-8E6B-B04C-9955-EA096F41CA7A}" type="slidenum">
              <a:rPr lang="en-GB" smtClean="0"/>
              <a:t>75</a:t>
            </a:fld>
            <a:endParaRPr lang="en-GB"/>
          </a:p>
        </p:txBody>
      </p:sp>
    </p:spTree>
    <p:extLst>
      <p:ext uri="{BB962C8B-B14F-4D97-AF65-F5344CB8AC3E}">
        <p14:creationId xmlns:p14="http://schemas.microsoft.com/office/powerpoint/2010/main" val="379736533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7A78A-6CEA-8D43-B633-CB23439DDFF4}"/>
              </a:ext>
            </a:extLst>
          </p:cNvPr>
          <p:cNvSpPr>
            <a:spLocks noGrp="1"/>
          </p:cNvSpPr>
          <p:nvPr>
            <p:ph type="title"/>
          </p:nvPr>
        </p:nvSpPr>
        <p:spPr/>
        <p:txBody>
          <a:bodyPr/>
          <a:lstStyle/>
          <a:p>
            <a:r>
              <a:rPr lang="en-GB" dirty="0"/>
              <a:t>Known Universe</a:t>
            </a:r>
          </a:p>
        </p:txBody>
      </p:sp>
      <p:sp>
        <p:nvSpPr>
          <p:cNvPr id="3" name="Content Placeholder 2">
            <a:extLst>
              <a:ext uri="{FF2B5EF4-FFF2-40B4-BE49-F238E27FC236}">
                <a16:creationId xmlns:a16="http://schemas.microsoft.com/office/drawing/2014/main" id="{A64B5D79-4CD9-D543-B266-3F923125A0FD}"/>
              </a:ext>
            </a:extLst>
          </p:cNvPr>
          <p:cNvSpPr>
            <a:spLocks noGrp="1"/>
          </p:cNvSpPr>
          <p:nvPr>
            <p:ph idx="1"/>
          </p:nvPr>
        </p:nvSpPr>
        <p:spPr/>
        <p:txBody>
          <a:bodyPr>
            <a:normAutofit/>
          </a:bodyPr>
          <a:lstStyle/>
          <a:p>
            <a:r>
              <a:rPr lang="en-GB" dirty="0"/>
              <a:t>Lifting based on knowing your universe</a:t>
            </a:r>
          </a:p>
          <a:p>
            <a:pPr lvl="1"/>
            <a:r>
              <a:rPr lang="en-GB" dirty="0"/>
              <a:t>Universe = set of domains for logical variables in model</a:t>
            </a:r>
          </a:p>
          <a:p>
            <a:r>
              <a:rPr lang="en-GB" dirty="0"/>
              <a:t>Grounding semantics is only defined given specific domains for logical variables</a:t>
            </a:r>
          </a:p>
          <a:p>
            <a:pPr lvl="1"/>
            <a:r>
              <a:rPr lang="en-GB" dirty="0"/>
              <a:t>Evidence for known constants</a:t>
            </a:r>
          </a:p>
          <a:p>
            <a:pPr lvl="1"/>
            <a:r>
              <a:rPr lang="en-GB" dirty="0"/>
              <a:t>Queries reference known constants</a:t>
            </a:r>
          </a:p>
          <a:p>
            <a:r>
              <a:rPr lang="en-GB" dirty="0"/>
              <a:t>Potentials in parfactors learned with an underlying, specific universe size</a:t>
            </a:r>
          </a:p>
          <a:p>
            <a:pPr lvl="1"/>
            <a:r>
              <a:rPr lang="en-GB" dirty="0"/>
              <a:t>“Make sense” for that size</a:t>
            </a:r>
          </a:p>
          <a:p>
            <a:endParaRPr lang="en-GB" dirty="0"/>
          </a:p>
          <a:p>
            <a:r>
              <a:rPr lang="en-GB" dirty="0"/>
              <a:t>What if </a:t>
            </a:r>
            <a:r>
              <a:rPr lang="en-GB" dirty="0">
                <a:solidFill>
                  <a:srgbClr val="FFC000"/>
                </a:solidFill>
              </a:rPr>
              <a:t>domains change?</a:t>
            </a:r>
          </a:p>
          <a:p>
            <a:pPr lvl="1"/>
            <a:r>
              <a:rPr lang="en-GB" dirty="0"/>
              <a:t>Can we transfer the learned model to the new setting?</a:t>
            </a:r>
            <a:br>
              <a:rPr lang="en-GB" dirty="0"/>
            </a:br>
            <a:r>
              <a:rPr lang="en-GB" dirty="0"/>
              <a:t>What needs to change? Does something need to change</a:t>
            </a:r>
          </a:p>
        </p:txBody>
      </p:sp>
      <p:sp>
        <p:nvSpPr>
          <p:cNvPr id="5" name="Footer Placeholder 4">
            <a:extLst>
              <a:ext uri="{FF2B5EF4-FFF2-40B4-BE49-F238E27FC236}">
                <a16:creationId xmlns:a16="http://schemas.microsoft.com/office/drawing/2014/main" id="{946601D2-2E48-8145-AF4E-BBD3391EBCB2}"/>
              </a:ext>
            </a:extLst>
          </p:cNvPr>
          <p:cNvSpPr>
            <a:spLocks noGrp="1"/>
          </p:cNvSpPr>
          <p:nvPr>
            <p:ph type="ftr" sz="quarter" idx="3"/>
          </p:nvPr>
        </p:nvSpPr>
        <p:spPr/>
        <p:txBody>
          <a:bodyPr/>
          <a:lstStyle/>
          <a:p>
            <a:r>
              <a:rPr lang="en-GB"/>
              <a:t>T. Braun - StaRAI</a:t>
            </a:r>
          </a:p>
        </p:txBody>
      </p:sp>
      <p:sp>
        <p:nvSpPr>
          <p:cNvPr id="4" name="Slide Number Placeholder 3">
            <a:extLst>
              <a:ext uri="{FF2B5EF4-FFF2-40B4-BE49-F238E27FC236}">
                <a16:creationId xmlns:a16="http://schemas.microsoft.com/office/drawing/2014/main" id="{9747C81B-BDAB-DA4F-8FD6-0BE7119B3DC7}"/>
              </a:ext>
            </a:extLst>
          </p:cNvPr>
          <p:cNvSpPr>
            <a:spLocks noGrp="1"/>
          </p:cNvSpPr>
          <p:nvPr>
            <p:ph type="sldNum" sz="quarter" idx="4"/>
          </p:nvPr>
        </p:nvSpPr>
        <p:spPr/>
        <p:txBody>
          <a:bodyPr/>
          <a:lstStyle/>
          <a:p>
            <a:fld id="{DB7C4649-800D-CB47-881A-AA04BFFFB18C}" type="slidenum">
              <a:rPr lang="en-US" smtClean="0"/>
              <a:t>76</a:t>
            </a:fld>
            <a:endParaRPr lang="en-US"/>
          </a:p>
        </p:txBody>
      </p:sp>
      <p:sp>
        <p:nvSpPr>
          <p:cNvPr id="6" name="Date Placeholder 5">
            <a:extLst>
              <a:ext uri="{FF2B5EF4-FFF2-40B4-BE49-F238E27FC236}">
                <a16:creationId xmlns:a16="http://schemas.microsoft.com/office/drawing/2014/main" id="{A4F8C6DD-E53C-3F4E-8BC6-536E427C05E2}"/>
              </a:ext>
            </a:extLst>
          </p:cNvPr>
          <p:cNvSpPr>
            <a:spLocks noGrp="1"/>
          </p:cNvSpPr>
          <p:nvPr>
            <p:ph type="dt" sz="half" idx="2"/>
          </p:nvPr>
        </p:nvSpPr>
        <p:spPr/>
        <p:txBody>
          <a:bodyPr/>
          <a:lstStyle/>
          <a:p>
            <a:r>
              <a:rPr lang="en-GB"/>
              <a:t>Lifted Learning</a:t>
            </a:r>
            <a:endParaRPr lang="en-US" dirty="0"/>
          </a:p>
        </p:txBody>
      </p:sp>
    </p:spTree>
    <p:extLst>
      <p:ext uri="{BB962C8B-B14F-4D97-AF65-F5344CB8AC3E}">
        <p14:creationId xmlns:p14="http://schemas.microsoft.com/office/powerpoint/2010/main" val="108040673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FF0FD-4B1D-2742-9BC3-53EF58107D25}"/>
              </a:ext>
            </a:extLst>
          </p:cNvPr>
          <p:cNvSpPr>
            <a:spLocks noGrp="1"/>
          </p:cNvSpPr>
          <p:nvPr>
            <p:ph type="title"/>
          </p:nvPr>
        </p:nvSpPr>
        <p:spPr/>
        <p:txBody>
          <a:bodyPr/>
          <a:lstStyle/>
          <a:p>
            <a:r>
              <a:rPr lang="en-GB" dirty="0"/>
              <a:t>Changing Domains</a:t>
            </a:r>
          </a:p>
        </p:txBody>
      </p:sp>
      <p:sp>
        <p:nvSpPr>
          <p:cNvPr id="3" name="Content Placeholder 2">
            <a:extLst>
              <a:ext uri="{FF2B5EF4-FFF2-40B4-BE49-F238E27FC236}">
                <a16:creationId xmlns:a16="http://schemas.microsoft.com/office/drawing/2014/main" id="{F561AE21-9E77-454A-BCC8-ECC93A6D2791}"/>
              </a:ext>
            </a:extLst>
          </p:cNvPr>
          <p:cNvSpPr>
            <a:spLocks noGrp="1"/>
          </p:cNvSpPr>
          <p:nvPr>
            <p:ph idx="1"/>
          </p:nvPr>
        </p:nvSpPr>
        <p:spPr>
          <a:xfrm>
            <a:off x="359625" y="1665066"/>
            <a:ext cx="6622361" cy="4240848"/>
          </a:xfrm>
        </p:spPr>
        <p:txBody>
          <a:bodyPr/>
          <a:lstStyle/>
          <a:p>
            <a:r>
              <a:rPr lang="en-GB" dirty="0"/>
              <a:t>Keep semantics as before</a:t>
            </a:r>
          </a:p>
          <a:p>
            <a:pPr lvl="1"/>
            <a:r>
              <a:rPr lang="en-GB" dirty="0"/>
              <a:t>Assume that parfactors accurately describe world</a:t>
            </a:r>
          </a:p>
          <a:p>
            <a:r>
              <a:rPr lang="en-GB" dirty="0"/>
              <a:t>Posterior probabilities change depending on domain sizes</a:t>
            </a:r>
          </a:p>
          <a:p>
            <a:pPr lvl="1"/>
            <a:r>
              <a:rPr lang="en-GB" dirty="0"/>
              <a:t>Example by </a:t>
            </a:r>
            <a:r>
              <a:rPr lang="en-GB" dirty="0">
                <a:solidFill>
                  <a:schemeClr val="tx1">
                    <a:lumMod val="60000"/>
                    <a:lumOff val="40000"/>
                  </a:schemeClr>
                </a:solidFill>
              </a:rPr>
              <a:t>Poole (2003)</a:t>
            </a:r>
          </a:p>
        </p:txBody>
      </p:sp>
      <p:sp>
        <p:nvSpPr>
          <p:cNvPr id="9" name="Footer Placeholder 8">
            <a:extLst>
              <a:ext uri="{FF2B5EF4-FFF2-40B4-BE49-F238E27FC236}">
                <a16:creationId xmlns:a16="http://schemas.microsoft.com/office/drawing/2014/main" id="{FB92540B-5A01-C747-8E68-A2C000F07352}"/>
              </a:ext>
            </a:extLst>
          </p:cNvPr>
          <p:cNvSpPr>
            <a:spLocks noGrp="1"/>
          </p:cNvSpPr>
          <p:nvPr>
            <p:ph type="ftr" sz="quarter" idx="3"/>
          </p:nvPr>
        </p:nvSpPr>
        <p:spPr/>
        <p:txBody>
          <a:bodyPr/>
          <a:lstStyle/>
          <a:p>
            <a:r>
              <a:rPr lang="en-GB"/>
              <a:t>T. Braun - StaRAI</a:t>
            </a:r>
          </a:p>
        </p:txBody>
      </p:sp>
      <p:sp>
        <p:nvSpPr>
          <p:cNvPr id="4" name="Slide Number Placeholder 3">
            <a:extLst>
              <a:ext uri="{FF2B5EF4-FFF2-40B4-BE49-F238E27FC236}">
                <a16:creationId xmlns:a16="http://schemas.microsoft.com/office/drawing/2014/main" id="{6E3988BD-5177-FF40-8F1E-32E723251EE0}"/>
              </a:ext>
            </a:extLst>
          </p:cNvPr>
          <p:cNvSpPr>
            <a:spLocks noGrp="1"/>
          </p:cNvSpPr>
          <p:nvPr>
            <p:ph type="sldNum" sz="quarter" idx="4"/>
          </p:nvPr>
        </p:nvSpPr>
        <p:spPr/>
        <p:txBody>
          <a:bodyPr/>
          <a:lstStyle/>
          <a:p>
            <a:fld id="{DB7C4649-800D-CB47-881A-AA04BFFFB18C}" type="slidenum">
              <a:rPr lang="en-US" smtClean="0"/>
              <a:t>77</a:t>
            </a:fld>
            <a:endParaRPr lang="en-US"/>
          </a:p>
        </p:txBody>
      </p:sp>
      <p:pic>
        <p:nvPicPr>
          <p:cNvPr id="7" name="Picture 6">
            <a:extLst>
              <a:ext uri="{FF2B5EF4-FFF2-40B4-BE49-F238E27FC236}">
                <a16:creationId xmlns:a16="http://schemas.microsoft.com/office/drawing/2014/main" id="{0DA34FB9-9C6C-FE48-BDF2-ECBC065E5276}"/>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732529" y="3415094"/>
            <a:ext cx="3727450" cy="2488589"/>
          </a:xfrm>
          <a:prstGeom prst="rect">
            <a:avLst/>
          </a:prstGeom>
        </p:spPr>
      </p:pic>
      <p:pic>
        <p:nvPicPr>
          <p:cNvPr id="8" name="Picture 7">
            <a:extLst>
              <a:ext uri="{FF2B5EF4-FFF2-40B4-BE49-F238E27FC236}">
                <a16:creationId xmlns:a16="http://schemas.microsoft.com/office/drawing/2014/main" id="{92D63517-A1CF-BE4B-9B51-DF489E588AA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751172" y="758768"/>
            <a:ext cx="4032000" cy="2454776"/>
          </a:xfrm>
          <a:prstGeom prst="rect">
            <a:avLst/>
          </a:prstGeom>
        </p:spPr>
      </p:pic>
      <p:pic>
        <p:nvPicPr>
          <p:cNvPr id="6" name="Picture 5">
            <a:extLst>
              <a:ext uri="{FF2B5EF4-FFF2-40B4-BE49-F238E27FC236}">
                <a16:creationId xmlns:a16="http://schemas.microsoft.com/office/drawing/2014/main" id="{3F91AAA1-32C3-8249-A88E-1FC0EFEDBF48}"/>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399375" y="737014"/>
            <a:ext cx="4432300" cy="5168900"/>
          </a:xfrm>
          <a:prstGeom prst="rect">
            <a:avLst/>
          </a:prstGeom>
        </p:spPr>
      </p:pic>
      <p:sp>
        <p:nvSpPr>
          <p:cNvPr id="5" name="Rectangle 4">
            <a:extLst>
              <a:ext uri="{FF2B5EF4-FFF2-40B4-BE49-F238E27FC236}">
                <a16:creationId xmlns:a16="http://schemas.microsoft.com/office/drawing/2014/main" id="{E970A553-7799-CA4D-99A8-4505DE94E87D}"/>
              </a:ext>
            </a:extLst>
          </p:cNvPr>
          <p:cNvSpPr/>
          <p:nvPr/>
        </p:nvSpPr>
        <p:spPr>
          <a:xfrm>
            <a:off x="3476119" y="6443442"/>
            <a:ext cx="5761015" cy="246221"/>
          </a:xfrm>
          <a:prstGeom prst="rect">
            <a:avLst/>
          </a:prstGeom>
        </p:spPr>
        <p:txBody>
          <a:bodyPr wrap="square">
            <a:spAutoFit/>
          </a:bodyPr>
          <a:lstStyle/>
          <a:p>
            <a:r>
              <a:rPr lang="en-GB" sz="1000" dirty="0">
                <a:solidFill>
                  <a:schemeClr val="tx1">
                    <a:lumMod val="60000"/>
                    <a:lumOff val="40000"/>
                  </a:schemeClr>
                </a:solidFill>
              </a:rPr>
              <a:t>David Poole. First-order Probabilistic Inference. In </a:t>
            </a:r>
            <a:r>
              <a:rPr lang="en-GB" sz="1000" i="1" dirty="0">
                <a:solidFill>
                  <a:schemeClr val="tx1">
                    <a:lumMod val="60000"/>
                    <a:lumOff val="40000"/>
                  </a:schemeClr>
                </a:solidFill>
              </a:rPr>
              <a:t>IJCAI-03 Proc. of the 18th Internat. Joint Conf. on AI</a:t>
            </a:r>
            <a:r>
              <a:rPr lang="en-GB" sz="1000" dirty="0">
                <a:solidFill>
                  <a:schemeClr val="tx1">
                    <a:lumMod val="60000"/>
                    <a:lumOff val="40000"/>
                  </a:schemeClr>
                </a:solidFill>
              </a:rPr>
              <a:t>, 2003.</a:t>
            </a:r>
          </a:p>
        </p:txBody>
      </p:sp>
      <p:sp>
        <p:nvSpPr>
          <p:cNvPr id="10" name="Date Placeholder 9">
            <a:extLst>
              <a:ext uri="{FF2B5EF4-FFF2-40B4-BE49-F238E27FC236}">
                <a16:creationId xmlns:a16="http://schemas.microsoft.com/office/drawing/2014/main" id="{F4CE1A99-F8D9-F94D-8F63-C2C4F81F97B3}"/>
              </a:ext>
            </a:extLst>
          </p:cNvPr>
          <p:cNvSpPr>
            <a:spLocks noGrp="1"/>
          </p:cNvSpPr>
          <p:nvPr>
            <p:ph type="dt" sz="half" idx="2"/>
          </p:nvPr>
        </p:nvSpPr>
        <p:spPr/>
        <p:txBody>
          <a:bodyPr/>
          <a:lstStyle/>
          <a:p>
            <a:r>
              <a:rPr lang="en-GB"/>
              <a:t>Lifted Learning</a:t>
            </a:r>
            <a:endParaRPr lang="en-US" dirty="0"/>
          </a:p>
        </p:txBody>
      </p:sp>
    </p:spTree>
    <p:extLst>
      <p:ext uri="{BB962C8B-B14F-4D97-AF65-F5344CB8AC3E}">
        <p14:creationId xmlns:p14="http://schemas.microsoft.com/office/powerpoint/2010/main" val="1054291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FF0FD-4B1D-2742-9BC3-53EF58107D25}"/>
              </a:ext>
            </a:extLst>
          </p:cNvPr>
          <p:cNvSpPr>
            <a:spLocks noGrp="1"/>
          </p:cNvSpPr>
          <p:nvPr>
            <p:ph type="title"/>
          </p:nvPr>
        </p:nvSpPr>
        <p:spPr/>
        <p:txBody>
          <a:bodyPr/>
          <a:lstStyle/>
          <a:p>
            <a:r>
              <a:rPr lang="en-GB" dirty="0"/>
              <a:t>… Without Effects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561AE21-9E77-454A-BCC8-ECC93A6D2791}"/>
                  </a:ext>
                </a:extLst>
              </p:cNvPr>
              <p:cNvSpPr>
                <a:spLocks noGrp="1"/>
              </p:cNvSpPr>
              <p:nvPr>
                <p:ph idx="1"/>
              </p:nvPr>
            </p:nvSpPr>
            <p:spPr/>
            <p:txBody>
              <a:bodyPr>
                <a:normAutofit/>
              </a:bodyPr>
              <a:lstStyle/>
              <a:p>
                <a:r>
                  <a:rPr lang="en-GB" dirty="0">
                    <a:solidFill>
                      <a:schemeClr val="accent1"/>
                    </a:solidFill>
                  </a:rPr>
                  <a:t>(Conditional) Independence</a:t>
                </a:r>
                <a:br>
                  <a:rPr lang="en-GB" dirty="0">
                    <a:solidFill>
                      <a:schemeClr val="accent1"/>
                    </a:solidFill>
                  </a:rPr>
                </a:br>
                <a:r>
                  <a:rPr lang="en-GB" dirty="0"/>
                  <a:t>PRVs, containing logical variables </a:t>
                </a:r>
                <a14:m>
                  <m:oMath xmlns:m="http://schemas.openxmlformats.org/officeDocument/2006/math">
                    <m:r>
                      <a:rPr lang="en-GB" b="1" i="1" dirty="0" smtClean="0">
                        <a:latin typeface="Cambria Math" panose="02040503050406030204" pitchFamily="18" charset="0"/>
                      </a:rPr>
                      <m:t>𝑿</m:t>
                    </m:r>
                  </m:oMath>
                </a14:m>
                <a:r>
                  <a:rPr lang="en-GB" dirty="0"/>
                  <a:t>, that are (conditionally) independent from query terms ➝ domains of </a:t>
                </a:r>
                <a14:m>
                  <m:oMath xmlns:m="http://schemas.openxmlformats.org/officeDocument/2006/math">
                    <m:r>
                      <a:rPr lang="en-GB" b="1" i="1" dirty="0">
                        <a:latin typeface="Cambria Math" panose="02040503050406030204" pitchFamily="18" charset="0"/>
                      </a:rPr>
                      <m:t>𝑿</m:t>
                    </m:r>
                  </m:oMath>
                </a14:m>
                <a:r>
                  <a:rPr lang="en-GB" dirty="0"/>
                  <a:t> have no influence on query results</a:t>
                </a:r>
              </a:p>
              <a:p>
                <a:r>
                  <a:rPr lang="en-GB" dirty="0"/>
                  <a:t>E.g., given </a:t>
                </a:r>
                <a14:m>
                  <m:oMath xmlns:m="http://schemas.openxmlformats.org/officeDocument/2006/math">
                    <m:r>
                      <a:rPr lang="en-GB" i="1" dirty="0" smtClean="0">
                        <a:latin typeface="Cambria Math" panose="02040503050406030204" pitchFamily="18" charset="0"/>
                      </a:rPr>
                      <m:t>𝐸𝑝𝑖𝑑</m:t>
                    </m:r>
                    <m:r>
                      <a:rPr lang="de-DE" b="0" i="1" dirty="0" smtClean="0">
                        <a:latin typeface="Cambria Math" panose="02040503050406030204" pitchFamily="18" charset="0"/>
                      </a:rPr>
                      <m:t>=</m:t>
                    </m:r>
                    <m:r>
                      <a:rPr lang="de-DE" b="0" i="1" dirty="0" smtClean="0">
                        <a:latin typeface="Cambria Math" panose="02040503050406030204" pitchFamily="18" charset="0"/>
                      </a:rPr>
                      <m:t>𝑒</m:t>
                    </m:r>
                  </m:oMath>
                </a14:m>
                <a:r>
                  <a:rPr lang="en-GB" dirty="0"/>
                  <a:t>, </a:t>
                </a:r>
              </a:p>
              <a:p>
                <a:pPr lvl="1"/>
                <a14:m>
                  <m:oMath xmlns:m="http://schemas.openxmlformats.org/officeDocument/2006/math">
                    <m:r>
                      <m:rPr>
                        <m:sty m:val="p"/>
                      </m:rPr>
                      <a:rPr lang="de-DE" b="0" i="0" dirty="0" smtClean="0">
                        <a:latin typeface="Cambria Math" panose="02040503050406030204" pitchFamily="18" charset="0"/>
                        <a:ea typeface="Cambria Math" panose="02040503050406030204" pitchFamily="18" charset="0"/>
                      </a:rPr>
                      <m:t>dom</m:t>
                    </m:r>
                    <m:d>
                      <m:dPr>
                        <m:ctrlPr>
                          <a:rPr lang="de-DE" b="0" i="1" dirty="0" smtClean="0">
                            <a:latin typeface="Cambria Math" panose="02040503050406030204" pitchFamily="18" charset="0"/>
                            <a:ea typeface="Cambria Math" panose="02040503050406030204" pitchFamily="18" charset="0"/>
                          </a:rPr>
                        </m:ctrlPr>
                      </m:dPr>
                      <m:e>
                        <m:r>
                          <a:rPr lang="en-GB" i="1" dirty="0" smtClean="0">
                            <a:latin typeface="Cambria Math" panose="02040503050406030204" pitchFamily="18" charset="0"/>
                          </a:rPr>
                          <m:t>𝐷</m:t>
                        </m:r>
                      </m:e>
                    </m:d>
                  </m:oMath>
                </a14:m>
                <a:r>
                  <a:rPr lang="en-GB" dirty="0"/>
                  <a:t> and </a:t>
                </a:r>
                <a14:m>
                  <m:oMath xmlns:m="http://schemas.openxmlformats.org/officeDocument/2006/math">
                    <m:r>
                      <m:rPr>
                        <m:sty m:val="p"/>
                      </m:rPr>
                      <a:rPr lang="de-DE" b="0" i="0" dirty="0" smtClean="0">
                        <a:latin typeface="Cambria Math" panose="02040503050406030204" pitchFamily="18" charset="0"/>
                        <a:ea typeface="Cambria Math" panose="02040503050406030204" pitchFamily="18" charset="0"/>
                      </a:rPr>
                      <m:t>dom</m:t>
                    </m:r>
                    <m:d>
                      <m:dPr>
                        <m:ctrlPr>
                          <a:rPr lang="de-DE" b="0" i="1" dirty="0" smtClean="0">
                            <a:latin typeface="Cambria Math" panose="02040503050406030204" pitchFamily="18" charset="0"/>
                            <a:ea typeface="Cambria Math" panose="02040503050406030204" pitchFamily="18" charset="0"/>
                          </a:rPr>
                        </m:ctrlPr>
                      </m:dPr>
                      <m:e>
                        <m:r>
                          <a:rPr lang="de-DE" b="0" i="1" dirty="0" smtClean="0">
                            <a:latin typeface="Cambria Math" panose="02040503050406030204" pitchFamily="18" charset="0"/>
                            <a:ea typeface="Cambria Math" panose="02040503050406030204" pitchFamily="18" charset="0"/>
                          </a:rPr>
                          <m:t>𝐼</m:t>
                        </m:r>
                      </m:e>
                    </m:d>
                  </m:oMath>
                </a14:m>
                <a:r>
                  <a:rPr lang="en-GB" dirty="0"/>
                  <a:t> do not matter for queries </a:t>
                </a:r>
                <a:br>
                  <a:rPr lang="en-GB" dirty="0"/>
                </a:br>
                <a:r>
                  <a:rPr lang="en-GB" dirty="0"/>
                  <a:t>regarding </a:t>
                </a:r>
                <a14:m>
                  <m:oMath xmlns:m="http://schemas.openxmlformats.org/officeDocument/2006/math">
                    <m:r>
                      <a:rPr lang="en-GB" i="1" dirty="0" smtClean="0">
                        <a:latin typeface="Cambria Math" panose="02040503050406030204" pitchFamily="18" charset="0"/>
                      </a:rPr>
                      <m:t>𝑇𝑟𝑎𝑣𝑒𝑙</m:t>
                    </m:r>
                  </m:oMath>
                </a14:m>
                <a:r>
                  <a:rPr lang="en-GB" dirty="0"/>
                  <a:t>, </a:t>
                </a:r>
                <a14:m>
                  <m:oMath xmlns:m="http://schemas.openxmlformats.org/officeDocument/2006/math">
                    <m:r>
                      <a:rPr lang="en-GB" i="1" dirty="0" smtClean="0">
                        <a:latin typeface="Cambria Math" panose="02040503050406030204" pitchFamily="18" charset="0"/>
                      </a:rPr>
                      <m:t>𝑆𝑖𝑐𝑘</m:t>
                    </m:r>
                  </m:oMath>
                </a14:m>
                <a:r>
                  <a:rPr lang="en-GB" dirty="0"/>
                  <a:t>, and </a:t>
                </a:r>
                <a14:m>
                  <m:oMath xmlns:m="http://schemas.openxmlformats.org/officeDocument/2006/math">
                    <m:r>
                      <a:rPr lang="en-GB" i="1" dirty="0" smtClean="0">
                        <a:latin typeface="Cambria Math" panose="02040503050406030204" pitchFamily="18" charset="0"/>
                      </a:rPr>
                      <m:t>𝑇𝑟𝑒𝑎𝑡</m:t>
                    </m:r>
                  </m:oMath>
                </a14:m>
                <a:endParaRPr lang="en-GB" dirty="0"/>
              </a:p>
              <a:p>
                <a:pPr lvl="1"/>
                <a14:m>
                  <m:oMath xmlns:m="http://schemas.openxmlformats.org/officeDocument/2006/math">
                    <m:r>
                      <m:rPr>
                        <m:sty m:val="p"/>
                      </m:rPr>
                      <a:rPr lang="de-DE" b="0" i="0" dirty="0" smtClean="0">
                        <a:latin typeface="Cambria Math" panose="02040503050406030204" pitchFamily="18" charset="0"/>
                        <a:ea typeface="Cambria Math" panose="02040503050406030204" pitchFamily="18" charset="0"/>
                      </a:rPr>
                      <m:t>dom</m:t>
                    </m:r>
                    <m:d>
                      <m:dPr>
                        <m:ctrlPr>
                          <a:rPr lang="de-DE" i="1" dirty="0">
                            <a:latin typeface="Cambria Math" panose="02040503050406030204" pitchFamily="18" charset="0"/>
                            <a:ea typeface="Cambria Math" panose="02040503050406030204" pitchFamily="18" charset="0"/>
                          </a:rPr>
                        </m:ctrlPr>
                      </m:dPr>
                      <m:e>
                        <m:r>
                          <a:rPr lang="de-DE" b="0" i="1" dirty="0" smtClean="0">
                            <a:latin typeface="Cambria Math" panose="02040503050406030204" pitchFamily="18" charset="0"/>
                            <a:ea typeface="Cambria Math" panose="02040503050406030204" pitchFamily="18" charset="0"/>
                          </a:rPr>
                          <m:t>𝑋</m:t>
                        </m:r>
                      </m:e>
                    </m:d>
                  </m:oMath>
                </a14:m>
                <a:r>
                  <a:rPr lang="en-GB" dirty="0"/>
                  <a:t> and </a:t>
                </a:r>
                <a14:m>
                  <m:oMath xmlns:m="http://schemas.openxmlformats.org/officeDocument/2006/math">
                    <m:r>
                      <m:rPr>
                        <m:sty m:val="p"/>
                      </m:rPr>
                      <a:rPr lang="de-DE" b="0" i="0" dirty="0" smtClean="0">
                        <a:latin typeface="Cambria Math" panose="02040503050406030204" pitchFamily="18" charset="0"/>
                        <a:ea typeface="Cambria Math" panose="02040503050406030204" pitchFamily="18" charset="0"/>
                      </a:rPr>
                      <m:t>dom</m:t>
                    </m:r>
                    <m:d>
                      <m:dPr>
                        <m:ctrlPr>
                          <a:rPr lang="de-DE" i="1" dirty="0">
                            <a:latin typeface="Cambria Math" panose="02040503050406030204" pitchFamily="18" charset="0"/>
                            <a:ea typeface="Cambria Math" panose="02040503050406030204" pitchFamily="18" charset="0"/>
                          </a:rPr>
                        </m:ctrlPr>
                      </m:dPr>
                      <m:e>
                        <m:r>
                          <a:rPr lang="de-DE" b="0" i="1" dirty="0" smtClean="0">
                            <a:latin typeface="Cambria Math" panose="02040503050406030204" pitchFamily="18" charset="0"/>
                            <a:ea typeface="Cambria Math" panose="02040503050406030204" pitchFamily="18" charset="0"/>
                          </a:rPr>
                          <m:t>𝑀</m:t>
                        </m:r>
                      </m:e>
                    </m:d>
                  </m:oMath>
                </a14:m>
                <a:r>
                  <a:rPr lang="en-GB" dirty="0"/>
                  <a:t> do not matter for queries </a:t>
                </a:r>
                <a:br>
                  <a:rPr lang="en-GB" dirty="0"/>
                </a:br>
                <a:r>
                  <a:rPr lang="en-GB" dirty="0"/>
                  <a:t>regarding </a:t>
                </a:r>
                <a14:m>
                  <m:oMath xmlns:m="http://schemas.openxmlformats.org/officeDocument/2006/math">
                    <m:r>
                      <a:rPr lang="de-DE" b="0" i="1" dirty="0" smtClean="0">
                        <a:latin typeface="Cambria Math" panose="02040503050406030204" pitchFamily="18" charset="0"/>
                      </a:rPr>
                      <m:t>𝑁𝑎𝑡</m:t>
                    </m:r>
                  </m:oMath>
                </a14:m>
                <a:r>
                  <a:rPr lang="en-GB" dirty="0"/>
                  <a:t> and </a:t>
                </a:r>
                <a14:m>
                  <m:oMath xmlns:m="http://schemas.openxmlformats.org/officeDocument/2006/math">
                    <m:r>
                      <a:rPr lang="de-DE" b="0" i="1" dirty="0" smtClean="0">
                        <a:latin typeface="Cambria Math" panose="02040503050406030204" pitchFamily="18" charset="0"/>
                      </a:rPr>
                      <m:t>𝑀𝑎𝑛</m:t>
                    </m:r>
                  </m:oMath>
                </a14:m>
                <a:endParaRPr lang="en-GB" dirty="0"/>
              </a:p>
              <a:p>
                <a:pPr>
                  <a:buFont typeface="Zapf Dingbats"/>
                  <a:buChar char="➝"/>
                </a:pPr>
                <a:r>
                  <a:rPr lang="en-GB" dirty="0"/>
                  <a:t> Partly invariant under increasing domain sizes</a:t>
                </a:r>
              </a:p>
              <a:p>
                <a:pPr lvl="2"/>
                <a:endParaRPr lang="en-GB" dirty="0"/>
              </a:p>
            </p:txBody>
          </p:sp>
        </mc:Choice>
        <mc:Fallback xmlns="">
          <p:sp>
            <p:nvSpPr>
              <p:cNvPr id="3" name="Content Placeholder 2">
                <a:extLst>
                  <a:ext uri="{FF2B5EF4-FFF2-40B4-BE49-F238E27FC236}">
                    <a16:creationId xmlns:a16="http://schemas.microsoft.com/office/drawing/2014/main" id="{F561AE21-9E77-454A-BCC8-ECC93A6D2791}"/>
                  </a:ext>
                </a:extLst>
              </p:cNvPr>
              <p:cNvSpPr>
                <a:spLocks noGrp="1" noRot="1" noChangeAspect="1" noMove="1" noResize="1" noEditPoints="1" noAdjustHandles="1" noChangeArrowheads="1" noChangeShapeType="1" noTextEdit="1"/>
              </p:cNvSpPr>
              <p:nvPr>
                <p:ph idx="1"/>
              </p:nvPr>
            </p:nvSpPr>
            <p:spPr>
              <a:blipFill>
                <a:blip r:embed="rId2"/>
                <a:stretch>
                  <a:fillRect l="-1657" t="-2687" r="-1989"/>
                </a:stretch>
              </a:blipFill>
            </p:spPr>
            <p:txBody>
              <a:bodyPr/>
              <a:lstStyle/>
              <a:p>
                <a:r>
                  <a:rPr lang="en-GB">
                    <a:noFill/>
                  </a:rPr>
                  <a:t> </a:t>
                </a:r>
              </a:p>
            </p:txBody>
          </p:sp>
        </mc:Fallback>
      </mc:AlternateContent>
      <p:sp>
        <p:nvSpPr>
          <p:cNvPr id="5" name="Footer Placeholder 4">
            <a:extLst>
              <a:ext uri="{FF2B5EF4-FFF2-40B4-BE49-F238E27FC236}">
                <a16:creationId xmlns:a16="http://schemas.microsoft.com/office/drawing/2014/main" id="{F611A91C-772D-A043-9B1C-0F27DC53BEA3}"/>
              </a:ext>
            </a:extLst>
          </p:cNvPr>
          <p:cNvSpPr>
            <a:spLocks noGrp="1"/>
          </p:cNvSpPr>
          <p:nvPr>
            <p:ph type="ftr" sz="quarter" idx="3"/>
          </p:nvPr>
        </p:nvSpPr>
        <p:spPr/>
        <p:txBody>
          <a:bodyPr/>
          <a:lstStyle/>
          <a:p>
            <a:r>
              <a:rPr lang="en-GB"/>
              <a:t>T. Braun - StaRAI</a:t>
            </a:r>
          </a:p>
        </p:txBody>
      </p:sp>
      <p:sp>
        <p:nvSpPr>
          <p:cNvPr id="4" name="Slide Number Placeholder 3">
            <a:extLst>
              <a:ext uri="{FF2B5EF4-FFF2-40B4-BE49-F238E27FC236}">
                <a16:creationId xmlns:a16="http://schemas.microsoft.com/office/drawing/2014/main" id="{6E3988BD-5177-FF40-8F1E-32E723251EE0}"/>
              </a:ext>
            </a:extLst>
          </p:cNvPr>
          <p:cNvSpPr>
            <a:spLocks noGrp="1"/>
          </p:cNvSpPr>
          <p:nvPr>
            <p:ph type="sldNum" sz="quarter" idx="4"/>
          </p:nvPr>
        </p:nvSpPr>
        <p:spPr/>
        <p:txBody>
          <a:bodyPr/>
          <a:lstStyle/>
          <a:p>
            <a:fld id="{DB7C4649-800D-CB47-881A-AA04BFFFB18C}" type="slidenum">
              <a:rPr lang="en-US" smtClean="0"/>
              <a:t>78</a:t>
            </a:fld>
            <a:endParaRPr lang="en-US"/>
          </a:p>
        </p:txBody>
      </p:sp>
      <p:sp>
        <p:nvSpPr>
          <p:cNvPr id="6" name="Date Placeholder 5">
            <a:extLst>
              <a:ext uri="{FF2B5EF4-FFF2-40B4-BE49-F238E27FC236}">
                <a16:creationId xmlns:a16="http://schemas.microsoft.com/office/drawing/2014/main" id="{AC6F944B-696A-8D4F-BA2A-DD3EB5B7896B}"/>
              </a:ext>
            </a:extLst>
          </p:cNvPr>
          <p:cNvSpPr>
            <a:spLocks noGrp="1"/>
          </p:cNvSpPr>
          <p:nvPr>
            <p:ph type="dt" sz="half" idx="2"/>
          </p:nvPr>
        </p:nvSpPr>
        <p:spPr/>
        <p:txBody>
          <a:bodyPr/>
          <a:lstStyle/>
          <a:p>
            <a:r>
              <a:rPr lang="en-GB"/>
              <a:t>Lifted Learning</a:t>
            </a:r>
            <a:endParaRPr lang="en-US" dirty="0"/>
          </a:p>
        </p:txBody>
      </p:sp>
      <p:grpSp>
        <p:nvGrpSpPr>
          <p:cNvPr id="68" name="Group 67">
            <a:extLst>
              <a:ext uri="{FF2B5EF4-FFF2-40B4-BE49-F238E27FC236}">
                <a16:creationId xmlns:a16="http://schemas.microsoft.com/office/drawing/2014/main" id="{C6AA1E95-9C1E-F348-8941-89D75C0D9A1F}"/>
              </a:ext>
            </a:extLst>
          </p:cNvPr>
          <p:cNvGrpSpPr/>
          <p:nvPr/>
        </p:nvGrpSpPr>
        <p:grpSpPr>
          <a:xfrm>
            <a:off x="6907622" y="3834819"/>
            <a:ext cx="4924053" cy="2070888"/>
            <a:chOff x="6907622" y="3834819"/>
            <a:chExt cx="4924053" cy="2070888"/>
          </a:xfrm>
        </p:grpSpPr>
        <p:grpSp>
          <p:nvGrpSpPr>
            <p:cNvPr id="69" name="Group 68">
              <a:extLst>
                <a:ext uri="{FF2B5EF4-FFF2-40B4-BE49-F238E27FC236}">
                  <a16:creationId xmlns:a16="http://schemas.microsoft.com/office/drawing/2014/main" id="{9155F8A5-90C6-1241-9BB5-8114A97821D5}"/>
                </a:ext>
              </a:extLst>
            </p:cNvPr>
            <p:cNvGrpSpPr/>
            <p:nvPr/>
          </p:nvGrpSpPr>
          <p:grpSpPr>
            <a:xfrm>
              <a:off x="8241884" y="3918239"/>
              <a:ext cx="2198182" cy="490296"/>
              <a:chOff x="8655309" y="2902693"/>
              <a:chExt cx="2198182" cy="490296"/>
            </a:xfrm>
          </p:grpSpPr>
          <p:cxnSp>
            <p:nvCxnSpPr>
              <p:cNvPr id="97" name="Straight Connector 96">
                <a:extLst>
                  <a:ext uri="{FF2B5EF4-FFF2-40B4-BE49-F238E27FC236}">
                    <a16:creationId xmlns:a16="http://schemas.microsoft.com/office/drawing/2014/main" id="{24F0CDDB-ED86-4B44-BA17-B0B70375C086}"/>
                  </a:ext>
                </a:extLst>
              </p:cNvPr>
              <p:cNvCxnSpPr>
                <a:cxnSpLocks/>
                <a:stCxn id="70" idx="6"/>
                <a:endCxn id="102" idx="1"/>
              </p:cNvCxnSpPr>
              <p:nvPr/>
            </p:nvCxnSpPr>
            <p:spPr>
              <a:xfrm flipV="1">
                <a:off x="8655309" y="3013607"/>
                <a:ext cx="922375" cy="4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4505BCA7-9B3E-6D4A-8D14-076194943010}"/>
                  </a:ext>
                </a:extLst>
              </p:cNvPr>
              <p:cNvCxnSpPr>
                <a:cxnSpLocks/>
                <a:stCxn id="71" idx="2"/>
                <a:endCxn id="102" idx="3"/>
              </p:cNvCxnSpPr>
              <p:nvPr/>
            </p:nvCxnSpPr>
            <p:spPr>
              <a:xfrm flipH="1" flipV="1">
                <a:off x="9721684" y="3013607"/>
                <a:ext cx="1131807" cy="4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9D21BACE-8BA3-2749-B99A-98AB209DF2C4}"/>
                  </a:ext>
                </a:extLst>
              </p:cNvPr>
              <p:cNvCxnSpPr>
                <a:cxnSpLocks/>
                <a:stCxn id="74" idx="0"/>
                <a:endCxn id="102" idx="2"/>
              </p:cNvCxnSpPr>
              <p:nvPr/>
            </p:nvCxnSpPr>
            <p:spPr>
              <a:xfrm flipH="1" flipV="1">
                <a:off x="9649684" y="3085607"/>
                <a:ext cx="3824" cy="3073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0" name="Group 99">
                <a:extLst>
                  <a:ext uri="{FF2B5EF4-FFF2-40B4-BE49-F238E27FC236}">
                    <a16:creationId xmlns:a16="http://schemas.microsoft.com/office/drawing/2014/main" id="{48B9897D-1FAA-6441-8991-AC258B7BB2FD}"/>
                  </a:ext>
                </a:extLst>
              </p:cNvPr>
              <p:cNvGrpSpPr/>
              <p:nvPr/>
            </p:nvGrpSpPr>
            <p:grpSpPr>
              <a:xfrm>
                <a:off x="9540595" y="2902693"/>
                <a:ext cx="520306" cy="392206"/>
                <a:chOff x="9540595" y="2902693"/>
                <a:chExt cx="520306" cy="392206"/>
              </a:xfrm>
            </p:grpSpPr>
            <p:sp>
              <p:nvSpPr>
                <p:cNvPr id="101" name="Rectangle 100">
                  <a:extLst>
                    <a:ext uri="{FF2B5EF4-FFF2-40B4-BE49-F238E27FC236}">
                      <a16:creationId xmlns:a16="http://schemas.microsoft.com/office/drawing/2014/main" id="{FD2129E6-2670-1D40-965F-CB124EFF239A}"/>
                    </a:ext>
                  </a:extLst>
                </p:cNvPr>
                <p:cNvSpPr/>
                <p:nvPr/>
              </p:nvSpPr>
              <p:spPr>
                <a:xfrm>
                  <a:off x="9540595" y="2902693"/>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 name="Rectangle 101">
                  <a:extLst>
                    <a:ext uri="{FF2B5EF4-FFF2-40B4-BE49-F238E27FC236}">
                      <a16:creationId xmlns:a16="http://schemas.microsoft.com/office/drawing/2014/main" id="{0EB6D311-5002-6E49-8DE3-48C015BD739A}"/>
                    </a:ext>
                  </a:extLst>
                </p:cNvPr>
                <p:cNvSpPr/>
                <p:nvPr/>
              </p:nvSpPr>
              <p:spPr>
                <a:xfrm>
                  <a:off x="9577684" y="294160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 name="Rectangle 102">
                  <a:extLst>
                    <a:ext uri="{FF2B5EF4-FFF2-40B4-BE49-F238E27FC236}">
                      <a16:creationId xmlns:a16="http://schemas.microsoft.com/office/drawing/2014/main" id="{8DF97B6E-4FE4-E04B-9B12-4B10B1C410BA}"/>
                    </a:ext>
                  </a:extLst>
                </p:cNvPr>
                <p:cNvSpPr/>
                <p:nvPr/>
              </p:nvSpPr>
              <p:spPr>
                <a:xfrm>
                  <a:off x="9619203" y="298460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04" name="TextBox 103">
                      <a:extLst>
                        <a:ext uri="{FF2B5EF4-FFF2-40B4-BE49-F238E27FC236}">
                          <a16:creationId xmlns:a16="http://schemas.microsoft.com/office/drawing/2014/main" id="{B1294D02-C868-CC4D-9896-1E35AF00D8F2}"/>
                        </a:ext>
                      </a:extLst>
                    </p:cNvPr>
                    <p:cNvSpPr txBox="1"/>
                    <p:nvPr/>
                  </p:nvSpPr>
                  <p:spPr>
                    <a:xfrm>
                      <a:off x="9772810" y="3017900"/>
                      <a:ext cx="28809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a:latin typeface="Cambria Math" panose="02040503050406030204" pitchFamily="18" charset="0"/>
                                  </a:rPr>
                                </m:ctrlPr>
                              </m:sSubPr>
                              <m:e>
                                <m:r>
                                  <a:rPr lang="de-DE" i="1">
                                    <a:latin typeface="Cambria Math" charset="0"/>
                                  </a:rPr>
                                  <m:t>𝑔</m:t>
                                </m:r>
                              </m:e>
                              <m:sub>
                                <m:r>
                                  <a:rPr lang="de-DE" i="1">
                                    <a:latin typeface="Cambria Math" charset="0"/>
                                  </a:rPr>
                                  <m:t>1</m:t>
                                </m:r>
                              </m:sub>
                            </m:sSub>
                          </m:oMath>
                        </m:oMathPara>
                      </a14:m>
                      <a:endParaRPr lang="en-GB" dirty="0"/>
                    </a:p>
                  </p:txBody>
                </p:sp>
              </mc:Choice>
              <mc:Fallback xmlns="">
                <p:sp>
                  <p:nvSpPr>
                    <p:cNvPr id="105" name="TextBox 104">
                      <a:extLst>
                        <a:ext uri="{FF2B5EF4-FFF2-40B4-BE49-F238E27FC236}">
                          <a16:creationId xmlns:a16="http://schemas.microsoft.com/office/drawing/2014/main" id="{97102F4F-F96B-A941-885B-1E10A5474211}"/>
                        </a:ext>
                      </a:extLst>
                    </p:cNvPr>
                    <p:cNvSpPr txBox="1">
                      <a:spLocks noRot="1" noChangeAspect="1" noMove="1" noResize="1" noEditPoints="1" noAdjustHandles="1" noChangeArrowheads="1" noChangeShapeType="1" noTextEdit="1"/>
                    </p:cNvSpPr>
                    <p:nvPr/>
                  </p:nvSpPr>
                  <p:spPr>
                    <a:xfrm>
                      <a:off x="9772810" y="3017900"/>
                      <a:ext cx="288091" cy="276999"/>
                    </a:xfrm>
                    <a:prstGeom prst="rect">
                      <a:avLst/>
                    </a:prstGeom>
                    <a:blipFill>
                      <a:blip r:embed="rId4"/>
                      <a:stretch>
                        <a:fillRect l="-16667" b="-21739"/>
                      </a:stretch>
                    </a:blipFill>
                  </p:spPr>
                  <p:txBody>
                    <a:bodyPr/>
                    <a:lstStyle/>
                    <a:p>
                      <a:r>
                        <a:rPr lang="en-GB">
                          <a:noFill/>
                        </a:rPr>
                        <a:t> </a:t>
                      </a:r>
                    </a:p>
                  </p:txBody>
                </p:sp>
              </mc:Fallback>
            </mc:AlternateContent>
          </p:grpSp>
        </p:grpSp>
        <mc:AlternateContent xmlns:mc="http://schemas.openxmlformats.org/markup-compatibility/2006" xmlns:a14="http://schemas.microsoft.com/office/drawing/2010/main">
          <mc:Choice Requires="a14">
            <p:sp>
              <p:nvSpPr>
                <p:cNvPr id="70" name="Oval 69">
                  <a:extLst>
                    <a:ext uri="{FF2B5EF4-FFF2-40B4-BE49-F238E27FC236}">
                      <a16:creationId xmlns:a16="http://schemas.microsoft.com/office/drawing/2014/main" id="{6D774885-0228-2740-8290-ED2E4A5AA185}"/>
                    </a:ext>
                  </a:extLst>
                </p:cNvPr>
                <p:cNvSpPr/>
                <p:nvPr/>
              </p:nvSpPr>
              <p:spPr>
                <a:xfrm>
                  <a:off x="7109772" y="3834819"/>
                  <a:ext cx="1132112"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i="1" smtClean="0">
                            <a:latin typeface="Cambria Math" charset="0"/>
                          </a:rPr>
                          <m:t>𝑁𝑎𝑡</m:t>
                        </m:r>
                        <m:d>
                          <m:dPr>
                            <m:ctrlPr>
                              <a:rPr lang="de-DE" i="1">
                                <a:latin typeface="Cambria Math" panose="02040503050406030204" pitchFamily="18" charset="0"/>
                              </a:rPr>
                            </m:ctrlPr>
                          </m:dPr>
                          <m:e>
                            <m:r>
                              <a:rPr lang="de-DE" i="1">
                                <a:latin typeface="Cambria Math" panose="02040503050406030204" pitchFamily="18" charset="0"/>
                              </a:rPr>
                              <m:t>𝐷</m:t>
                            </m:r>
                          </m:e>
                        </m:d>
                      </m:oMath>
                    </m:oMathPara>
                  </a14:m>
                  <a:endParaRPr lang="en-GB" dirty="0"/>
                </a:p>
              </p:txBody>
            </p:sp>
          </mc:Choice>
          <mc:Fallback xmlns="">
            <p:sp>
              <p:nvSpPr>
                <p:cNvPr id="10" name="Oval 9">
                  <a:extLst>
                    <a:ext uri="{FF2B5EF4-FFF2-40B4-BE49-F238E27FC236}">
                      <a16:creationId xmlns:a16="http://schemas.microsoft.com/office/drawing/2014/main" id="{457983F7-F41D-9147-B240-89745846E06F}"/>
                    </a:ext>
                  </a:extLst>
                </p:cNvPr>
                <p:cNvSpPr>
                  <a:spLocks noRot="1" noChangeAspect="1" noMove="1" noResize="1" noEditPoints="1" noAdjustHandles="1" noChangeArrowheads="1" noChangeShapeType="1" noTextEdit="1"/>
                </p:cNvSpPr>
                <p:nvPr/>
              </p:nvSpPr>
              <p:spPr>
                <a:xfrm>
                  <a:off x="7109772" y="3834819"/>
                  <a:ext cx="1132112" cy="389513"/>
                </a:xfrm>
                <a:prstGeom prst="ellipse">
                  <a:avLst/>
                </a:prstGeom>
                <a:blipFill>
                  <a:blip r:embed="rId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1" name="Oval 70">
                  <a:extLst>
                    <a:ext uri="{FF2B5EF4-FFF2-40B4-BE49-F238E27FC236}">
                      <a16:creationId xmlns:a16="http://schemas.microsoft.com/office/drawing/2014/main" id="{997EB043-B1C1-AA4B-A136-4109DD43F7CF}"/>
                    </a:ext>
                  </a:extLst>
                </p:cNvPr>
                <p:cNvSpPr/>
                <p:nvPr/>
              </p:nvSpPr>
              <p:spPr>
                <a:xfrm>
                  <a:off x="10440066" y="3834819"/>
                  <a:ext cx="991005"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𝐴𝑐𝑐</m:t>
                        </m:r>
                        <m:d>
                          <m:dPr>
                            <m:ctrlPr>
                              <a:rPr lang="de-DE" i="1">
                                <a:latin typeface="Cambria Math" panose="02040503050406030204" pitchFamily="18" charset="0"/>
                              </a:rPr>
                            </m:ctrlPr>
                          </m:dPr>
                          <m:e>
                            <m:r>
                              <a:rPr lang="de-DE" b="0" i="1" smtClean="0">
                                <a:latin typeface="Cambria Math" panose="02040503050406030204" pitchFamily="18" charset="0"/>
                              </a:rPr>
                              <m:t>𝐼</m:t>
                            </m:r>
                          </m:e>
                        </m:d>
                      </m:oMath>
                    </m:oMathPara>
                  </a14:m>
                  <a:endParaRPr lang="en-GB" dirty="0"/>
                </a:p>
              </p:txBody>
            </p:sp>
          </mc:Choice>
          <mc:Fallback xmlns="">
            <p:sp>
              <p:nvSpPr>
                <p:cNvPr id="11" name="Oval 10">
                  <a:extLst>
                    <a:ext uri="{FF2B5EF4-FFF2-40B4-BE49-F238E27FC236}">
                      <a16:creationId xmlns:a16="http://schemas.microsoft.com/office/drawing/2014/main" id="{34D9F0CB-D159-4042-8DE3-209CA360DB14}"/>
                    </a:ext>
                  </a:extLst>
                </p:cNvPr>
                <p:cNvSpPr>
                  <a:spLocks noRot="1" noChangeAspect="1" noMove="1" noResize="1" noEditPoints="1" noAdjustHandles="1" noChangeArrowheads="1" noChangeShapeType="1" noTextEdit="1"/>
                </p:cNvSpPr>
                <p:nvPr/>
              </p:nvSpPr>
              <p:spPr>
                <a:xfrm>
                  <a:off x="10440066" y="3834819"/>
                  <a:ext cx="991005" cy="389513"/>
                </a:xfrm>
                <a:prstGeom prst="ellipse">
                  <a:avLst/>
                </a:prstGeom>
                <a:blipFill>
                  <a:blip r:embed="rId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2" name="Oval 71">
                  <a:extLst>
                    <a:ext uri="{FF2B5EF4-FFF2-40B4-BE49-F238E27FC236}">
                      <a16:creationId xmlns:a16="http://schemas.microsoft.com/office/drawing/2014/main" id="{F7EA7B5C-4BCD-CE45-9F56-BB47577B59A7}"/>
                    </a:ext>
                  </a:extLst>
                </p:cNvPr>
                <p:cNvSpPr/>
                <p:nvPr/>
              </p:nvSpPr>
              <p:spPr>
                <a:xfrm>
                  <a:off x="8641260" y="5516194"/>
                  <a:ext cx="1189998"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𝑆𝑖𝑐𝑘</m:t>
                        </m:r>
                        <m:d>
                          <m:dPr>
                            <m:ctrlPr>
                              <a:rPr lang="de-DE" i="1">
                                <a:latin typeface="Cambria Math" panose="02040503050406030204" pitchFamily="18" charset="0"/>
                              </a:rPr>
                            </m:ctrlPr>
                          </m:dPr>
                          <m:e>
                            <m:r>
                              <a:rPr lang="de-DE" b="0" i="1" smtClean="0">
                                <a:latin typeface="Cambria Math" panose="02040503050406030204" pitchFamily="18" charset="0"/>
                              </a:rPr>
                              <m:t>𝑋</m:t>
                            </m:r>
                          </m:e>
                        </m:d>
                      </m:oMath>
                    </m:oMathPara>
                  </a14:m>
                  <a:endParaRPr lang="en-GB" dirty="0"/>
                </a:p>
              </p:txBody>
            </p:sp>
          </mc:Choice>
          <mc:Fallback xmlns="">
            <p:sp>
              <p:nvSpPr>
                <p:cNvPr id="12" name="Oval 11">
                  <a:extLst>
                    <a:ext uri="{FF2B5EF4-FFF2-40B4-BE49-F238E27FC236}">
                      <a16:creationId xmlns:a16="http://schemas.microsoft.com/office/drawing/2014/main" id="{681FF1E0-36DC-B142-934B-F24C8E692FC5}"/>
                    </a:ext>
                  </a:extLst>
                </p:cNvPr>
                <p:cNvSpPr>
                  <a:spLocks noRot="1" noChangeAspect="1" noMove="1" noResize="1" noEditPoints="1" noAdjustHandles="1" noChangeArrowheads="1" noChangeShapeType="1" noTextEdit="1"/>
                </p:cNvSpPr>
                <p:nvPr/>
              </p:nvSpPr>
              <p:spPr>
                <a:xfrm>
                  <a:off x="8641260" y="5516194"/>
                  <a:ext cx="1189998" cy="389513"/>
                </a:xfrm>
                <a:prstGeom prst="ellipse">
                  <a:avLst/>
                </a:prstGeom>
                <a:blipFill>
                  <a:blip r:embed="rId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3" name="Oval 72">
                  <a:extLst>
                    <a:ext uri="{FF2B5EF4-FFF2-40B4-BE49-F238E27FC236}">
                      <a16:creationId xmlns:a16="http://schemas.microsoft.com/office/drawing/2014/main" id="{63877235-2768-7F44-972C-69F62B76A7EA}"/>
                    </a:ext>
                  </a:extLst>
                </p:cNvPr>
                <p:cNvSpPr/>
                <p:nvPr/>
              </p:nvSpPr>
              <p:spPr>
                <a:xfrm>
                  <a:off x="6907622" y="4943648"/>
                  <a:ext cx="1536412"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𝑇𝑟𝑎𝑣𝑒𝑙</m:t>
                        </m:r>
                        <m:d>
                          <m:dPr>
                            <m:ctrlPr>
                              <a:rPr lang="de-DE" i="1">
                                <a:latin typeface="Cambria Math" panose="02040503050406030204" pitchFamily="18" charset="0"/>
                              </a:rPr>
                            </m:ctrlPr>
                          </m:dPr>
                          <m:e>
                            <m:r>
                              <a:rPr lang="de-DE" b="0" i="1" smtClean="0">
                                <a:latin typeface="Cambria Math" panose="02040503050406030204" pitchFamily="18" charset="0"/>
                              </a:rPr>
                              <m:t>𝑋</m:t>
                            </m:r>
                          </m:e>
                        </m:d>
                      </m:oMath>
                    </m:oMathPara>
                  </a14:m>
                  <a:endParaRPr lang="en-GB" dirty="0"/>
                </a:p>
              </p:txBody>
            </p:sp>
          </mc:Choice>
          <mc:Fallback xmlns="">
            <p:sp>
              <p:nvSpPr>
                <p:cNvPr id="13" name="Oval 12">
                  <a:extLst>
                    <a:ext uri="{FF2B5EF4-FFF2-40B4-BE49-F238E27FC236}">
                      <a16:creationId xmlns:a16="http://schemas.microsoft.com/office/drawing/2014/main" id="{03CB3D8A-F301-C94E-869B-F5F71F0A0C58}"/>
                    </a:ext>
                  </a:extLst>
                </p:cNvPr>
                <p:cNvSpPr>
                  <a:spLocks noRot="1" noChangeAspect="1" noMove="1" noResize="1" noEditPoints="1" noAdjustHandles="1" noChangeArrowheads="1" noChangeShapeType="1" noTextEdit="1"/>
                </p:cNvSpPr>
                <p:nvPr/>
              </p:nvSpPr>
              <p:spPr>
                <a:xfrm>
                  <a:off x="6907622" y="4943648"/>
                  <a:ext cx="1536412" cy="389513"/>
                </a:xfrm>
                <a:prstGeom prst="ellipse">
                  <a:avLst/>
                </a:prstGeom>
                <a:blipFill>
                  <a:blip r:embed="rId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4" name="Oval 73">
                  <a:extLst>
                    <a:ext uri="{FF2B5EF4-FFF2-40B4-BE49-F238E27FC236}">
                      <a16:creationId xmlns:a16="http://schemas.microsoft.com/office/drawing/2014/main" id="{27AC91E7-7704-4D4A-83B5-16F6A9261B18}"/>
                    </a:ext>
                  </a:extLst>
                </p:cNvPr>
                <p:cNvSpPr/>
                <p:nvPr/>
              </p:nvSpPr>
              <p:spPr>
                <a:xfrm>
                  <a:off x="8860758" y="4408535"/>
                  <a:ext cx="758649" cy="389513"/>
                </a:xfrm>
                <a:prstGeom prst="ellipse">
                  <a:avLst/>
                </a:prstGeom>
                <a:solidFill>
                  <a:schemeClr val="accent1"/>
                </a:solidFill>
                <a:ln>
                  <a:solidFill>
                    <a:schemeClr val="tx1"/>
                  </a:solidFill>
                </a:ln>
              </p:spPr>
              <p:txBody>
                <a:bodyPr wrap="none" lIns="0" tIns="0" rIns="0" bIns="0">
                  <a:noAutofit/>
                </a:bodyPr>
                <a:lstStyle/>
                <a:p>
                  <a:pPr/>
                  <a14:m>
                    <m:oMathPara xmlns:m="http://schemas.openxmlformats.org/officeDocument/2006/math">
                      <m:oMathParaPr>
                        <m:jc m:val="centerGroup"/>
                      </m:oMathParaPr>
                      <m:oMath xmlns:m="http://schemas.openxmlformats.org/officeDocument/2006/math">
                        <m:r>
                          <a:rPr lang="de-DE" b="0" i="1" smtClean="0">
                            <a:solidFill>
                              <a:schemeClr val="bg1"/>
                            </a:solidFill>
                            <a:latin typeface="Cambria Math" panose="02040503050406030204" pitchFamily="18" charset="0"/>
                          </a:rPr>
                          <m:t>𝑒</m:t>
                        </m:r>
                      </m:oMath>
                    </m:oMathPara>
                  </a14:m>
                  <a:endParaRPr lang="en-GB" dirty="0"/>
                </a:p>
              </p:txBody>
            </p:sp>
          </mc:Choice>
          <mc:Fallback xmlns="">
            <p:sp>
              <p:nvSpPr>
                <p:cNvPr id="74" name="Oval 73">
                  <a:extLst>
                    <a:ext uri="{FF2B5EF4-FFF2-40B4-BE49-F238E27FC236}">
                      <a16:creationId xmlns:a16="http://schemas.microsoft.com/office/drawing/2014/main" id="{27AC91E7-7704-4D4A-83B5-16F6A9261B18}"/>
                    </a:ext>
                  </a:extLst>
                </p:cNvPr>
                <p:cNvSpPr>
                  <a:spLocks noRot="1" noChangeAspect="1" noMove="1" noResize="1" noEditPoints="1" noAdjustHandles="1" noChangeArrowheads="1" noChangeShapeType="1" noTextEdit="1"/>
                </p:cNvSpPr>
                <p:nvPr/>
              </p:nvSpPr>
              <p:spPr>
                <a:xfrm>
                  <a:off x="8860758" y="4408535"/>
                  <a:ext cx="758649" cy="389513"/>
                </a:xfrm>
                <a:prstGeom prst="ellipse">
                  <a:avLst/>
                </a:prstGeom>
                <a:blipFill>
                  <a:blip r:embed="rId9"/>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5" name="Oval 74">
                  <a:extLst>
                    <a:ext uri="{FF2B5EF4-FFF2-40B4-BE49-F238E27FC236}">
                      <a16:creationId xmlns:a16="http://schemas.microsoft.com/office/drawing/2014/main" id="{761C563B-7D22-834D-BC75-697415BFCEFF}"/>
                    </a:ext>
                  </a:extLst>
                </p:cNvPr>
                <p:cNvSpPr/>
                <p:nvPr/>
              </p:nvSpPr>
              <p:spPr>
                <a:xfrm>
                  <a:off x="10039464" y="4943648"/>
                  <a:ext cx="1792211"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𝑇𝑟𝑒𝑎𝑡</m:t>
                        </m:r>
                        <m:d>
                          <m:dPr>
                            <m:ctrlPr>
                              <a:rPr lang="de-DE" i="1">
                                <a:latin typeface="Cambria Math" panose="02040503050406030204" pitchFamily="18" charset="0"/>
                              </a:rPr>
                            </m:ctrlPr>
                          </m:dPr>
                          <m:e>
                            <m:r>
                              <a:rPr lang="de-DE" b="0" i="1" smtClean="0">
                                <a:latin typeface="Cambria Math" panose="02040503050406030204" pitchFamily="18" charset="0"/>
                              </a:rPr>
                              <m:t>𝑋</m:t>
                            </m:r>
                            <m:r>
                              <a:rPr lang="de-DE" b="0" i="1" smtClean="0">
                                <a:latin typeface="Cambria Math" panose="02040503050406030204" pitchFamily="18" charset="0"/>
                              </a:rPr>
                              <m:t>,</m:t>
                            </m:r>
                            <m:r>
                              <a:rPr lang="de-DE" b="0" i="1" smtClean="0">
                                <a:latin typeface="Cambria Math" panose="02040503050406030204" pitchFamily="18" charset="0"/>
                              </a:rPr>
                              <m:t>𝑀</m:t>
                            </m:r>
                          </m:e>
                        </m:d>
                      </m:oMath>
                    </m:oMathPara>
                  </a14:m>
                  <a:endParaRPr lang="en-GB" dirty="0"/>
                </a:p>
              </p:txBody>
            </p:sp>
          </mc:Choice>
          <mc:Fallback xmlns="">
            <p:sp>
              <p:nvSpPr>
                <p:cNvPr id="15" name="Oval 14">
                  <a:extLst>
                    <a:ext uri="{FF2B5EF4-FFF2-40B4-BE49-F238E27FC236}">
                      <a16:creationId xmlns:a16="http://schemas.microsoft.com/office/drawing/2014/main" id="{A4C28CC7-AF45-8F41-8290-D8C1E454E999}"/>
                    </a:ext>
                  </a:extLst>
                </p:cNvPr>
                <p:cNvSpPr>
                  <a:spLocks noRot="1" noChangeAspect="1" noMove="1" noResize="1" noEditPoints="1" noAdjustHandles="1" noChangeArrowheads="1" noChangeShapeType="1" noTextEdit="1"/>
                </p:cNvSpPr>
                <p:nvPr/>
              </p:nvSpPr>
              <p:spPr>
                <a:xfrm>
                  <a:off x="10039464" y="4943648"/>
                  <a:ext cx="1792211" cy="389513"/>
                </a:xfrm>
                <a:prstGeom prst="ellipse">
                  <a:avLst/>
                </a:prstGeom>
                <a:blipFill>
                  <a:blip r:embed="rId10"/>
                  <a:stretch>
                    <a:fillRect/>
                  </a:stretch>
                </a:blipFill>
                <a:ln>
                  <a:solidFill>
                    <a:schemeClr val="tx1"/>
                  </a:solidFill>
                </a:ln>
              </p:spPr>
              <p:txBody>
                <a:bodyPr/>
                <a:lstStyle/>
                <a:p>
                  <a:r>
                    <a:rPr lang="en-GB">
                      <a:noFill/>
                    </a:rPr>
                    <a:t> </a:t>
                  </a:r>
                </a:p>
              </p:txBody>
            </p:sp>
          </mc:Fallback>
        </mc:AlternateContent>
        <p:cxnSp>
          <p:nvCxnSpPr>
            <p:cNvPr id="76" name="Straight Connector 75">
              <a:extLst>
                <a:ext uri="{FF2B5EF4-FFF2-40B4-BE49-F238E27FC236}">
                  <a16:creationId xmlns:a16="http://schemas.microsoft.com/office/drawing/2014/main" id="{A5A38A57-8EF3-064A-87FB-19A5F8F85FC0}"/>
                </a:ext>
              </a:extLst>
            </p:cNvPr>
            <p:cNvCxnSpPr>
              <a:cxnSpLocks/>
              <a:stCxn id="73" idx="6"/>
              <a:endCxn id="94" idx="1"/>
            </p:cNvCxnSpPr>
            <p:nvPr/>
          </p:nvCxnSpPr>
          <p:spPr>
            <a:xfrm>
              <a:off x="8444034" y="5138405"/>
              <a:ext cx="455197" cy="54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050349F8-0FA3-AF45-8E9D-F2024FD4131D}"/>
                </a:ext>
              </a:extLst>
            </p:cNvPr>
            <p:cNvCxnSpPr>
              <a:cxnSpLocks/>
              <a:stCxn id="74" idx="4"/>
              <a:endCxn id="94" idx="0"/>
            </p:cNvCxnSpPr>
            <p:nvPr/>
          </p:nvCxnSpPr>
          <p:spPr>
            <a:xfrm flipH="1">
              <a:off x="8971231" y="4798048"/>
              <a:ext cx="268852" cy="2737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0ED8B1B4-AE3D-D14F-BB13-15B41EFFF138}"/>
                </a:ext>
              </a:extLst>
            </p:cNvPr>
            <p:cNvCxnSpPr>
              <a:cxnSpLocks/>
              <a:stCxn id="72" idx="0"/>
              <a:endCxn id="94" idx="2"/>
            </p:cNvCxnSpPr>
            <p:nvPr/>
          </p:nvCxnSpPr>
          <p:spPr>
            <a:xfrm flipH="1" flipV="1">
              <a:off x="8971231" y="5215847"/>
              <a:ext cx="265028" cy="3003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9" name="Group 78">
              <a:extLst>
                <a:ext uri="{FF2B5EF4-FFF2-40B4-BE49-F238E27FC236}">
                  <a16:creationId xmlns:a16="http://schemas.microsoft.com/office/drawing/2014/main" id="{2E8339D6-D967-6E4E-8B0B-1028DEC5B827}"/>
                </a:ext>
              </a:extLst>
            </p:cNvPr>
            <p:cNvGrpSpPr/>
            <p:nvPr/>
          </p:nvGrpSpPr>
          <p:grpSpPr>
            <a:xfrm>
              <a:off x="8610247" y="5032933"/>
              <a:ext cx="474503" cy="391710"/>
              <a:chOff x="9288700" y="2902693"/>
              <a:chExt cx="474503" cy="391710"/>
            </a:xfrm>
          </p:grpSpPr>
          <p:sp>
            <p:nvSpPr>
              <p:cNvPr id="93" name="Rectangle 92">
                <a:extLst>
                  <a:ext uri="{FF2B5EF4-FFF2-40B4-BE49-F238E27FC236}">
                    <a16:creationId xmlns:a16="http://schemas.microsoft.com/office/drawing/2014/main" id="{1235724C-ABDF-E342-9FA5-082091FF1694}"/>
                  </a:ext>
                </a:extLst>
              </p:cNvPr>
              <p:cNvSpPr/>
              <p:nvPr/>
            </p:nvSpPr>
            <p:spPr>
              <a:xfrm>
                <a:off x="9540595" y="2902693"/>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 name="Rectangle 93">
                <a:extLst>
                  <a:ext uri="{FF2B5EF4-FFF2-40B4-BE49-F238E27FC236}">
                    <a16:creationId xmlns:a16="http://schemas.microsoft.com/office/drawing/2014/main" id="{401F05B8-8E15-0B4D-B099-B7238701DB69}"/>
                  </a:ext>
                </a:extLst>
              </p:cNvPr>
              <p:cNvSpPr/>
              <p:nvPr/>
            </p:nvSpPr>
            <p:spPr>
              <a:xfrm>
                <a:off x="9577684" y="294160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 name="Rectangle 94">
                <a:extLst>
                  <a:ext uri="{FF2B5EF4-FFF2-40B4-BE49-F238E27FC236}">
                    <a16:creationId xmlns:a16="http://schemas.microsoft.com/office/drawing/2014/main" id="{136307C2-F334-514B-8DE8-0913B2BCDA97}"/>
                  </a:ext>
                </a:extLst>
              </p:cNvPr>
              <p:cNvSpPr/>
              <p:nvPr/>
            </p:nvSpPr>
            <p:spPr>
              <a:xfrm>
                <a:off x="9619203" y="298460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96" name="TextBox 95">
                    <a:extLst>
                      <a:ext uri="{FF2B5EF4-FFF2-40B4-BE49-F238E27FC236}">
                        <a16:creationId xmlns:a16="http://schemas.microsoft.com/office/drawing/2014/main" id="{B0DE7D81-3A0B-B445-A896-A7F0089035BA}"/>
                      </a:ext>
                    </a:extLst>
                  </p:cNvPr>
                  <p:cNvSpPr txBox="1"/>
                  <p:nvPr/>
                </p:nvSpPr>
                <p:spPr>
                  <a:xfrm>
                    <a:off x="9288700" y="3017404"/>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𝑔</m:t>
                              </m:r>
                            </m:e>
                            <m:sub>
                              <m:r>
                                <a:rPr lang="de-DE" b="0" i="1" smtClean="0">
                                  <a:latin typeface="Cambria Math" panose="02040503050406030204" pitchFamily="18" charset="0"/>
                                </a:rPr>
                                <m:t>2</m:t>
                              </m:r>
                            </m:sub>
                          </m:sSub>
                        </m:oMath>
                      </m:oMathPara>
                    </a14:m>
                    <a:endParaRPr lang="en-GB" dirty="0"/>
                  </a:p>
                </p:txBody>
              </p:sp>
            </mc:Choice>
            <mc:Fallback xmlns="">
              <p:sp>
                <p:nvSpPr>
                  <p:cNvPr id="97" name="TextBox 96">
                    <a:extLst>
                      <a:ext uri="{FF2B5EF4-FFF2-40B4-BE49-F238E27FC236}">
                        <a16:creationId xmlns:a16="http://schemas.microsoft.com/office/drawing/2014/main" id="{0F5EFF56-D55D-6B4C-8F5C-44FBA4F3FAEE}"/>
                      </a:ext>
                    </a:extLst>
                  </p:cNvPr>
                  <p:cNvSpPr txBox="1">
                    <a:spLocks noRot="1" noChangeAspect="1" noMove="1" noResize="1" noEditPoints="1" noAdjustHandles="1" noChangeArrowheads="1" noChangeShapeType="1" noTextEdit="1"/>
                  </p:cNvSpPr>
                  <p:nvPr/>
                </p:nvSpPr>
                <p:spPr>
                  <a:xfrm>
                    <a:off x="9288700" y="3017404"/>
                    <a:ext cx="293414" cy="276999"/>
                  </a:xfrm>
                  <a:prstGeom prst="rect">
                    <a:avLst/>
                  </a:prstGeom>
                  <a:blipFill>
                    <a:blip r:embed="rId11"/>
                    <a:stretch>
                      <a:fillRect l="-16667" r="-4167" b="-26087"/>
                    </a:stretch>
                  </a:blipFill>
                </p:spPr>
                <p:txBody>
                  <a:bodyPr/>
                  <a:lstStyle/>
                  <a:p>
                    <a:r>
                      <a:rPr lang="en-GB">
                        <a:noFill/>
                      </a:rPr>
                      <a:t> </a:t>
                    </a:r>
                  </a:p>
                </p:txBody>
              </p:sp>
            </mc:Fallback>
          </mc:AlternateContent>
        </p:grpSp>
        <p:cxnSp>
          <p:nvCxnSpPr>
            <p:cNvPr id="80" name="Straight Connector 79">
              <a:extLst>
                <a:ext uri="{FF2B5EF4-FFF2-40B4-BE49-F238E27FC236}">
                  <a16:creationId xmlns:a16="http://schemas.microsoft.com/office/drawing/2014/main" id="{9F102EE3-8888-B543-BBFB-A24EBDA5EB7E}"/>
                </a:ext>
              </a:extLst>
            </p:cNvPr>
            <p:cNvCxnSpPr>
              <a:cxnSpLocks/>
              <a:stCxn id="74" idx="4"/>
              <a:endCxn id="90" idx="0"/>
            </p:cNvCxnSpPr>
            <p:nvPr/>
          </p:nvCxnSpPr>
          <p:spPr>
            <a:xfrm>
              <a:off x="9240083" y="4798048"/>
              <a:ext cx="262021" cy="2737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0C1DAE93-9611-864E-9C2B-F64385F327DC}"/>
                </a:ext>
              </a:extLst>
            </p:cNvPr>
            <p:cNvCxnSpPr>
              <a:cxnSpLocks/>
              <a:stCxn id="75" idx="2"/>
              <a:endCxn id="90" idx="3"/>
            </p:cNvCxnSpPr>
            <p:nvPr/>
          </p:nvCxnSpPr>
          <p:spPr>
            <a:xfrm flipH="1">
              <a:off x="9574104" y="5138405"/>
              <a:ext cx="465360" cy="54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38529621-E793-1C48-A15E-B0038A0DBB34}"/>
                </a:ext>
              </a:extLst>
            </p:cNvPr>
            <p:cNvCxnSpPr>
              <a:cxnSpLocks/>
              <a:stCxn id="72" idx="0"/>
              <a:endCxn id="90" idx="2"/>
            </p:cNvCxnSpPr>
            <p:nvPr/>
          </p:nvCxnSpPr>
          <p:spPr>
            <a:xfrm flipV="1">
              <a:off x="9236259" y="5215847"/>
              <a:ext cx="265845" cy="3003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3" name="Group 82">
              <a:extLst>
                <a:ext uri="{FF2B5EF4-FFF2-40B4-BE49-F238E27FC236}">
                  <a16:creationId xmlns:a16="http://schemas.microsoft.com/office/drawing/2014/main" id="{7A2FBFDB-6DF3-5E46-9313-B0B1D0637526}"/>
                </a:ext>
              </a:extLst>
            </p:cNvPr>
            <p:cNvGrpSpPr/>
            <p:nvPr/>
          </p:nvGrpSpPr>
          <p:grpSpPr>
            <a:xfrm>
              <a:off x="9393015" y="5032933"/>
              <a:ext cx="525629" cy="392206"/>
              <a:chOff x="9540595" y="2902693"/>
              <a:chExt cx="525629" cy="392206"/>
            </a:xfrm>
          </p:grpSpPr>
          <p:sp>
            <p:nvSpPr>
              <p:cNvPr id="89" name="Rectangle 88">
                <a:extLst>
                  <a:ext uri="{FF2B5EF4-FFF2-40B4-BE49-F238E27FC236}">
                    <a16:creationId xmlns:a16="http://schemas.microsoft.com/office/drawing/2014/main" id="{A4DFFFE3-2172-374C-A897-D4C2732EB529}"/>
                  </a:ext>
                </a:extLst>
              </p:cNvPr>
              <p:cNvSpPr/>
              <p:nvPr/>
            </p:nvSpPr>
            <p:spPr>
              <a:xfrm>
                <a:off x="9540595" y="2902693"/>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Rectangle 89">
                <a:extLst>
                  <a:ext uri="{FF2B5EF4-FFF2-40B4-BE49-F238E27FC236}">
                    <a16:creationId xmlns:a16="http://schemas.microsoft.com/office/drawing/2014/main" id="{B73B3615-3BE7-E24C-9A0F-5133690AD938}"/>
                  </a:ext>
                </a:extLst>
              </p:cNvPr>
              <p:cNvSpPr/>
              <p:nvPr/>
            </p:nvSpPr>
            <p:spPr>
              <a:xfrm>
                <a:off x="9577684" y="294160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Rectangle 90">
                <a:extLst>
                  <a:ext uri="{FF2B5EF4-FFF2-40B4-BE49-F238E27FC236}">
                    <a16:creationId xmlns:a16="http://schemas.microsoft.com/office/drawing/2014/main" id="{EB49ACCC-77C4-F04D-84AA-E27111E3C91C}"/>
                  </a:ext>
                </a:extLst>
              </p:cNvPr>
              <p:cNvSpPr/>
              <p:nvPr/>
            </p:nvSpPr>
            <p:spPr>
              <a:xfrm>
                <a:off x="9619203" y="298460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92" name="TextBox 91">
                    <a:extLst>
                      <a:ext uri="{FF2B5EF4-FFF2-40B4-BE49-F238E27FC236}">
                        <a16:creationId xmlns:a16="http://schemas.microsoft.com/office/drawing/2014/main" id="{3FA9D6E8-ED1A-CA44-9ACC-38B33F5C895A}"/>
                      </a:ext>
                    </a:extLst>
                  </p:cNvPr>
                  <p:cNvSpPr txBox="1"/>
                  <p:nvPr/>
                </p:nvSpPr>
                <p:spPr>
                  <a:xfrm>
                    <a:off x="9772810" y="3017900"/>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𝑔</m:t>
                              </m:r>
                            </m:e>
                            <m:sub>
                              <m:r>
                                <a:rPr lang="de-DE" b="0" i="1" smtClean="0">
                                  <a:latin typeface="Cambria Math" panose="02040503050406030204" pitchFamily="18" charset="0"/>
                                </a:rPr>
                                <m:t>3</m:t>
                              </m:r>
                            </m:sub>
                          </m:sSub>
                        </m:oMath>
                      </m:oMathPara>
                    </a14:m>
                    <a:endParaRPr lang="en-GB" dirty="0"/>
                  </a:p>
                </p:txBody>
              </p:sp>
            </mc:Choice>
            <mc:Fallback xmlns="">
              <p:sp>
                <p:nvSpPr>
                  <p:cNvPr id="93" name="TextBox 92">
                    <a:extLst>
                      <a:ext uri="{FF2B5EF4-FFF2-40B4-BE49-F238E27FC236}">
                        <a16:creationId xmlns:a16="http://schemas.microsoft.com/office/drawing/2014/main" id="{76227D28-FBE9-7444-A8F6-EABB42538F83}"/>
                      </a:ext>
                    </a:extLst>
                  </p:cNvPr>
                  <p:cNvSpPr txBox="1">
                    <a:spLocks noRot="1" noChangeAspect="1" noMove="1" noResize="1" noEditPoints="1" noAdjustHandles="1" noChangeArrowheads="1" noChangeShapeType="1" noTextEdit="1"/>
                  </p:cNvSpPr>
                  <p:nvPr/>
                </p:nvSpPr>
                <p:spPr>
                  <a:xfrm>
                    <a:off x="9772810" y="3017900"/>
                    <a:ext cx="293414" cy="276999"/>
                  </a:xfrm>
                  <a:prstGeom prst="rect">
                    <a:avLst/>
                  </a:prstGeom>
                  <a:blipFill>
                    <a:blip r:embed="rId12"/>
                    <a:stretch>
                      <a:fillRect l="-16667" r="-4167" b="-27273"/>
                    </a:stretch>
                  </a:blipFill>
                </p:spPr>
                <p:txBody>
                  <a:bodyPr/>
                  <a:lstStyle/>
                  <a:p>
                    <a:r>
                      <a:rPr lang="en-GB">
                        <a:noFill/>
                      </a:rPr>
                      <a:t> </a:t>
                    </a:r>
                  </a:p>
                </p:txBody>
              </p:sp>
            </mc:Fallback>
          </mc:AlternateContent>
        </p:grpSp>
        <p:grpSp>
          <p:nvGrpSpPr>
            <p:cNvPr id="84" name="Group 83">
              <a:extLst>
                <a:ext uri="{FF2B5EF4-FFF2-40B4-BE49-F238E27FC236}">
                  <a16:creationId xmlns:a16="http://schemas.microsoft.com/office/drawing/2014/main" id="{C7F738C2-DF44-9D42-80D6-730236873169}"/>
                </a:ext>
              </a:extLst>
            </p:cNvPr>
            <p:cNvGrpSpPr/>
            <p:nvPr/>
          </p:nvGrpSpPr>
          <p:grpSpPr>
            <a:xfrm>
              <a:off x="9619407" y="4531291"/>
              <a:ext cx="758122" cy="348999"/>
              <a:chOff x="8636773" y="2952819"/>
              <a:chExt cx="758122" cy="348999"/>
            </a:xfrm>
          </p:grpSpPr>
          <p:cxnSp>
            <p:nvCxnSpPr>
              <p:cNvPr id="85" name="Straight Connector 84">
                <a:extLst>
                  <a:ext uri="{FF2B5EF4-FFF2-40B4-BE49-F238E27FC236}">
                    <a16:creationId xmlns:a16="http://schemas.microsoft.com/office/drawing/2014/main" id="{3D738FA6-F8CD-E748-9BDF-8A0579CC5CDE}"/>
                  </a:ext>
                </a:extLst>
              </p:cNvPr>
              <p:cNvCxnSpPr>
                <a:cxnSpLocks/>
                <a:stCxn id="74" idx="6"/>
                <a:endCxn id="87" idx="1"/>
              </p:cNvCxnSpPr>
              <p:nvPr/>
            </p:nvCxnSpPr>
            <p:spPr>
              <a:xfrm flipV="1">
                <a:off x="8636773" y="3024819"/>
                <a:ext cx="320708" cy="123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6" name="Group 85">
                <a:extLst>
                  <a:ext uri="{FF2B5EF4-FFF2-40B4-BE49-F238E27FC236}">
                    <a16:creationId xmlns:a16="http://schemas.microsoft.com/office/drawing/2014/main" id="{8D1A4539-C94C-1944-A8EE-8302BC9000DB}"/>
                  </a:ext>
                </a:extLst>
              </p:cNvPr>
              <p:cNvGrpSpPr/>
              <p:nvPr/>
            </p:nvGrpSpPr>
            <p:grpSpPr>
              <a:xfrm>
                <a:off x="8957481" y="2952819"/>
                <a:ext cx="437414" cy="348999"/>
                <a:chOff x="8957481" y="2952819"/>
                <a:chExt cx="437414" cy="348999"/>
              </a:xfrm>
            </p:grpSpPr>
            <p:sp>
              <p:nvSpPr>
                <p:cNvPr id="87" name="Rectangle 86">
                  <a:extLst>
                    <a:ext uri="{FF2B5EF4-FFF2-40B4-BE49-F238E27FC236}">
                      <a16:creationId xmlns:a16="http://schemas.microsoft.com/office/drawing/2014/main" id="{32AD50B5-0313-7A41-A2B4-046710B77A5E}"/>
                    </a:ext>
                  </a:extLst>
                </p:cNvPr>
                <p:cNvSpPr/>
                <p:nvPr/>
              </p:nvSpPr>
              <p:spPr>
                <a:xfrm>
                  <a:off x="8957481" y="2952819"/>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88" name="TextBox 87">
                      <a:extLst>
                        <a:ext uri="{FF2B5EF4-FFF2-40B4-BE49-F238E27FC236}">
                          <a16:creationId xmlns:a16="http://schemas.microsoft.com/office/drawing/2014/main" id="{3E3557F6-DBD9-BD40-ABCE-91066D0F77AD}"/>
                        </a:ext>
                      </a:extLst>
                    </p:cNvPr>
                    <p:cNvSpPr txBox="1"/>
                    <p:nvPr/>
                  </p:nvSpPr>
                  <p:spPr>
                    <a:xfrm>
                      <a:off x="9101481" y="3024819"/>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𝑔</m:t>
                                </m:r>
                              </m:e>
                              <m:sub>
                                <m:r>
                                  <a:rPr lang="de-DE" b="0" i="1" smtClean="0">
                                    <a:latin typeface="Cambria Math" panose="02040503050406030204" pitchFamily="18" charset="0"/>
                                  </a:rPr>
                                  <m:t>0</m:t>
                                </m:r>
                              </m:sub>
                            </m:sSub>
                          </m:oMath>
                        </m:oMathPara>
                      </a14:m>
                      <a:endParaRPr lang="en-GB" dirty="0"/>
                    </a:p>
                  </p:txBody>
                </p:sp>
              </mc:Choice>
              <mc:Fallback xmlns="">
                <p:sp>
                  <p:nvSpPr>
                    <p:cNvPr id="89" name="TextBox 88">
                      <a:extLst>
                        <a:ext uri="{FF2B5EF4-FFF2-40B4-BE49-F238E27FC236}">
                          <a16:creationId xmlns:a16="http://schemas.microsoft.com/office/drawing/2014/main" id="{C7ECEFF1-595E-3249-A1D7-6AB7E7AA581C}"/>
                        </a:ext>
                      </a:extLst>
                    </p:cNvPr>
                    <p:cNvSpPr txBox="1">
                      <a:spLocks noRot="1" noChangeAspect="1" noMove="1" noResize="1" noEditPoints="1" noAdjustHandles="1" noChangeArrowheads="1" noChangeShapeType="1" noTextEdit="1"/>
                    </p:cNvSpPr>
                    <p:nvPr/>
                  </p:nvSpPr>
                  <p:spPr>
                    <a:xfrm>
                      <a:off x="9101481" y="3024819"/>
                      <a:ext cx="293414" cy="276999"/>
                    </a:xfrm>
                    <a:prstGeom prst="rect">
                      <a:avLst/>
                    </a:prstGeom>
                    <a:blipFill>
                      <a:blip r:embed="rId13"/>
                      <a:stretch>
                        <a:fillRect l="-16667" r="-4167" b="-21739"/>
                      </a:stretch>
                    </a:blipFill>
                  </p:spPr>
                  <p:txBody>
                    <a:bodyPr/>
                    <a:lstStyle/>
                    <a:p>
                      <a:r>
                        <a:rPr lang="en-GB">
                          <a:noFill/>
                        </a:rPr>
                        <a:t> </a:t>
                      </a:r>
                    </a:p>
                  </p:txBody>
                </p:sp>
              </mc:Fallback>
            </mc:AlternateContent>
          </p:grpSp>
        </p:grpSp>
      </p:grpSp>
    </p:spTree>
    <p:extLst>
      <p:ext uri="{BB962C8B-B14F-4D97-AF65-F5344CB8AC3E}">
        <p14:creationId xmlns:p14="http://schemas.microsoft.com/office/powerpoint/2010/main" val="39902216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FF0FD-4B1D-2742-9BC3-53EF58107D25}"/>
              </a:ext>
            </a:extLst>
          </p:cNvPr>
          <p:cNvSpPr>
            <a:spLocks noGrp="1"/>
          </p:cNvSpPr>
          <p:nvPr>
            <p:ph type="title"/>
          </p:nvPr>
        </p:nvSpPr>
        <p:spPr/>
        <p:txBody>
          <a:bodyPr/>
          <a:lstStyle/>
          <a:p>
            <a:r>
              <a:rPr lang="en-GB" dirty="0"/>
              <a:t>… Without Effects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561AE21-9E77-454A-BCC8-ECC93A6D2791}"/>
                  </a:ext>
                </a:extLst>
              </p:cNvPr>
              <p:cNvSpPr>
                <a:spLocks noGrp="1"/>
              </p:cNvSpPr>
              <p:nvPr>
                <p:ph idx="1"/>
              </p:nvPr>
            </p:nvSpPr>
            <p:spPr/>
            <p:txBody>
              <a:bodyPr>
                <a:noAutofit/>
              </a:bodyPr>
              <a:lstStyle/>
              <a:p>
                <a:r>
                  <a:rPr lang="en-GB" dirty="0"/>
                  <a:t>A simple case of so-called </a:t>
                </a:r>
                <a:r>
                  <a:rPr lang="en-GB" dirty="0">
                    <a:solidFill>
                      <a:schemeClr val="accent1"/>
                    </a:solidFill>
                  </a:rPr>
                  <a:t>projectivity</a:t>
                </a:r>
              </a:p>
              <a:p>
                <a:pPr lvl="1"/>
                <a:r>
                  <a:rPr lang="en-GB" dirty="0"/>
                  <a:t>After shattering, query terms are independent of model parts containing logical variables </a:t>
                </a:r>
                <a14:m>
                  <m:oMath xmlns:m="http://schemas.openxmlformats.org/officeDocument/2006/math">
                    <m:r>
                      <a:rPr lang="en-GB" b="1" i="1" dirty="0">
                        <a:latin typeface="Cambria Math" panose="02040503050406030204" pitchFamily="18" charset="0"/>
                      </a:rPr>
                      <m:t>𝑿</m:t>
                    </m:r>
                  </m:oMath>
                </a14:m>
                <a:r>
                  <a:rPr lang="en-GB" dirty="0"/>
                  <a:t> </a:t>
                </a:r>
                <a:br>
                  <a:rPr lang="en-GB" dirty="0"/>
                </a:br>
                <a:r>
                  <a:rPr lang="en-GB" dirty="0"/>
                  <a:t>➝ domains of </a:t>
                </a:r>
                <a14:m>
                  <m:oMath xmlns:m="http://schemas.openxmlformats.org/officeDocument/2006/math">
                    <m:r>
                      <a:rPr lang="en-GB" b="1" i="1" dirty="0">
                        <a:latin typeface="Cambria Math" panose="02040503050406030204" pitchFamily="18" charset="0"/>
                      </a:rPr>
                      <m:t>𝑿</m:t>
                    </m:r>
                  </m:oMath>
                </a14:m>
                <a:r>
                  <a:rPr lang="en-GB" dirty="0"/>
                  <a:t> have no influence on query results</a:t>
                </a:r>
              </a:p>
              <a:p>
                <a:pPr lvl="2"/>
                <a:r>
                  <a:rPr lang="en-GB" dirty="0"/>
                  <a:t>Depends on model structure</a:t>
                </a:r>
              </a:p>
              <a:p>
                <a:pPr lvl="2"/>
                <a:r>
                  <a:rPr lang="en-GB" dirty="0"/>
                  <a:t>More by </a:t>
                </a:r>
                <a:r>
                  <a:rPr lang="en-GB" dirty="0">
                    <a:solidFill>
                      <a:schemeClr val="tx1">
                        <a:lumMod val="60000"/>
                        <a:lumOff val="40000"/>
                      </a:schemeClr>
                    </a:solidFill>
                  </a:rPr>
                  <a:t>Jaeger and Schulte (2018) </a:t>
                </a:r>
              </a:p>
              <a:p>
                <a:r>
                  <a:rPr lang="en-GB" dirty="0"/>
                  <a:t>E.g., </a:t>
                </a:r>
                <a14:m>
                  <m:oMath xmlns:m="http://schemas.openxmlformats.org/officeDocument/2006/math">
                    <m:r>
                      <a:rPr lang="de-DE" i="1" dirty="0" smtClean="0">
                        <a:latin typeface="Cambria Math" panose="02040503050406030204" pitchFamily="18" charset="0"/>
                      </a:rPr>
                      <m:t>𝑃</m:t>
                    </m:r>
                    <m:r>
                      <a:rPr lang="de-DE" b="0" i="1" dirty="0" smtClean="0">
                        <a:latin typeface="Cambria Math" panose="02040503050406030204" pitchFamily="18" charset="0"/>
                      </a:rPr>
                      <m:t>(</m:t>
                    </m:r>
                    <m:r>
                      <a:rPr lang="de-DE" b="0" i="1" dirty="0" smtClean="0">
                        <a:latin typeface="Cambria Math" panose="02040503050406030204" pitchFamily="18" charset="0"/>
                      </a:rPr>
                      <m:t>𝑆𝑖𝑐𝑘</m:t>
                    </m:r>
                    <m:d>
                      <m:dPr>
                        <m:ctrlPr>
                          <a:rPr lang="de-DE" b="0" i="1" dirty="0" smtClean="0">
                            <a:latin typeface="Cambria Math" panose="02040503050406030204" pitchFamily="18" charset="0"/>
                          </a:rPr>
                        </m:ctrlPr>
                      </m:dPr>
                      <m:e>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𝑥</m:t>
                            </m:r>
                          </m:e>
                          <m:sub>
                            <m:r>
                              <a:rPr lang="de-DE" b="0" i="1" dirty="0" smtClean="0">
                                <a:latin typeface="Cambria Math" panose="02040503050406030204" pitchFamily="18" charset="0"/>
                              </a:rPr>
                              <m:t>1</m:t>
                            </m:r>
                          </m:sub>
                        </m:sSub>
                      </m:e>
                    </m:d>
                    <m:r>
                      <a:rPr lang="de-DE" b="0" i="1" dirty="0" smtClean="0">
                        <a:latin typeface="Cambria Math" panose="02040503050406030204" pitchFamily="18" charset="0"/>
                      </a:rPr>
                      <m:t>)</m:t>
                    </m:r>
                  </m:oMath>
                </a14:m>
                <a:endParaRPr lang="en-GB" dirty="0"/>
              </a:p>
              <a:p>
                <a:pPr lvl="1"/>
                <a14:m>
                  <m:oMath xmlns:m="http://schemas.openxmlformats.org/officeDocument/2006/math">
                    <m:r>
                      <m:rPr>
                        <m:sty m:val="p"/>
                      </m:rPr>
                      <a:rPr lang="de-DE" b="0" i="0" smtClean="0">
                        <a:latin typeface="Cambria Math" panose="02040503050406030204" pitchFamily="18" charset="0"/>
                        <a:ea typeface="Cambria Math" panose="02040503050406030204" pitchFamily="18" charset="0"/>
                      </a:rPr>
                      <m:t>dom</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rPr>
                      <m:t>𝑋</m:t>
                    </m:r>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𝑥</m:t>
                        </m:r>
                      </m:e>
                      <m:sub>
                        <m:r>
                          <a:rPr lang="de-DE" b="0" i="1" smtClean="0">
                            <a:latin typeface="Cambria Math" panose="02040503050406030204" pitchFamily="18" charset="0"/>
                          </a:rPr>
                          <m:t>1</m:t>
                        </m:r>
                      </m:sub>
                    </m:sSub>
                    <m:r>
                      <a:rPr lang="de-DE" b="0" i="1" smtClean="0">
                        <a:latin typeface="Cambria Math" panose="02040503050406030204" pitchFamily="18" charset="0"/>
                      </a:rPr>
                      <m:t>, …, </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𝑥</m:t>
                        </m:r>
                      </m:e>
                      <m:sub>
                        <m:r>
                          <a:rPr lang="de-DE" b="0" i="1" smtClean="0">
                            <a:latin typeface="Cambria Math" panose="02040503050406030204" pitchFamily="18" charset="0"/>
                          </a:rPr>
                          <m:t>𝑛</m:t>
                        </m:r>
                      </m:sub>
                    </m:sSub>
                    <m:r>
                      <a:rPr lang="de-DE" b="0" i="1" smtClean="0">
                        <a:latin typeface="Cambria Math" panose="02040503050406030204" pitchFamily="18" charset="0"/>
                      </a:rPr>
                      <m:t>}</m:t>
                    </m:r>
                  </m:oMath>
                </a14:m>
                <a:endParaRPr lang="en-GB" dirty="0"/>
              </a:p>
              <a:p>
                <a:pPr lvl="1"/>
                <a:r>
                  <a:rPr lang="en-GB" dirty="0"/>
                  <a:t>After shattering: </a:t>
                </a:r>
                <a:endParaRPr lang="de-DE" i="1" dirty="0">
                  <a:latin typeface="Cambria Math" panose="02040503050406030204" pitchFamily="18" charset="0"/>
                  <a:ea typeface="Cambria Math" panose="02040503050406030204" pitchFamily="18" charset="0"/>
                </a:endParaRPr>
              </a:p>
              <a:p>
                <a:pPr lvl="2"/>
                <a14:m>
                  <m:oMath xmlns:m="http://schemas.openxmlformats.org/officeDocument/2006/math">
                    <m:r>
                      <m:rPr>
                        <m:sty m:val="p"/>
                      </m:rPr>
                      <a:rPr lang="de-DE" b="0" i="0" smtClean="0">
                        <a:latin typeface="Cambria Math" panose="02040503050406030204" pitchFamily="18" charset="0"/>
                        <a:ea typeface="Cambria Math" panose="02040503050406030204" pitchFamily="18" charset="0"/>
                      </a:rPr>
                      <m:t>dom</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rPr>
                          <m:t>𝑋</m:t>
                        </m:r>
                      </m:e>
                    </m:d>
                    <m:r>
                      <a:rPr lang="de-DE" i="1">
                        <a:latin typeface="Cambria Math" panose="02040503050406030204" pitchFamily="18" charset="0"/>
                      </a:rPr>
                      <m:t>=</m:t>
                    </m:r>
                    <m:d>
                      <m:dPr>
                        <m:begChr m:val="{"/>
                        <m:endChr m:val="}"/>
                        <m:ctrlPr>
                          <a:rPr lang="de-DE" i="1">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𝑥</m:t>
                            </m:r>
                          </m:e>
                          <m:sub>
                            <m:r>
                              <a:rPr lang="de-DE" b="0" i="1" smtClean="0">
                                <a:latin typeface="Cambria Math" panose="02040503050406030204" pitchFamily="18" charset="0"/>
                              </a:rPr>
                              <m:t>2</m:t>
                            </m:r>
                          </m:sub>
                        </m:sSub>
                        <m:r>
                          <a:rPr lang="de-DE" b="0" i="1" smtClean="0">
                            <a:latin typeface="Cambria Math" panose="02040503050406030204" pitchFamily="18" charset="0"/>
                          </a:rPr>
                          <m:t>,…, </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𝑥</m:t>
                            </m:r>
                          </m:e>
                          <m:sub>
                            <m:r>
                              <a:rPr lang="de-DE" b="0" i="1" smtClean="0">
                                <a:latin typeface="Cambria Math" panose="02040503050406030204" pitchFamily="18" charset="0"/>
                              </a:rPr>
                              <m:t>𝑛</m:t>
                            </m:r>
                          </m:sub>
                        </m:sSub>
                      </m:e>
                    </m:d>
                  </m:oMath>
                </a14:m>
                <a:endParaRPr lang="de-DE" dirty="0"/>
              </a:p>
              <a:p>
                <a:pPr lvl="2"/>
                <a:r>
                  <a:rPr lang="en-GB" dirty="0"/>
                  <a:t>Upper part independent from lower part; </a:t>
                </a:r>
                <a:br>
                  <a:rPr lang="en-GB" dirty="0"/>
                </a:br>
                <a14:m>
                  <m:oMath xmlns:m="http://schemas.openxmlformats.org/officeDocument/2006/math">
                    <m:r>
                      <m:rPr>
                        <m:sty m:val="p"/>
                      </m:rPr>
                      <a:rPr lang="de-DE" b="0" i="0" smtClean="0">
                        <a:latin typeface="Cambria Math" panose="02040503050406030204" pitchFamily="18" charset="0"/>
                        <a:ea typeface="Cambria Math" panose="02040503050406030204" pitchFamily="18" charset="0"/>
                      </a:rPr>
                      <m:t>dom</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rPr>
                          <m:t>𝑋</m:t>
                        </m:r>
                      </m:e>
                    </m:d>
                  </m:oMath>
                </a14:m>
                <a:r>
                  <a:rPr lang="en-GB" dirty="0"/>
                  <a:t> irrelevant</a:t>
                </a:r>
              </a:p>
              <a:p>
                <a:pPr>
                  <a:buFont typeface="Zapf Dingbats"/>
                  <a:buChar char="➝"/>
                </a:pPr>
                <a:r>
                  <a:rPr lang="en-GB" dirty="0"/>
                  <a:t> Partly invariant under increasing domain sizes</a:t>
                </a:r>
              </a:p>
              <a:p>
                <a:pPr lvl="1"/>
                <a:endParaRPr lang="en-GB" dirty="0"/>
              </a:p>
              <a:p>
                <a:pPr lvl="1"/>
                <a:endParaRPr lang="en-GB" dirty="0"/>
              </a:p>
            </p:txBody>
          </p:sp>
        </mc:Choice>
        <mc:Fallback xmlns="">
          <p:sp>
            <p:nvSpPr>
              <p:cNvPr id="3" name="Content Placeholder 2">
                <a:extLst>
                  <a:ext uri="{FF2B5EF4-FFF2-40B4-BE49-F238E27FC236}">
                    <a16:creationId xmlns:a16="http://schemas.microsoft.com/office/drawing/2014/main" id="{F561AE21-9E77-454A-BCC8-ECC93A6D2791}"/>
                  </a:ext>
                </a:extLst>
              </p:cNvPr>
              <p:cNvSpPr>
                <a:spLocks noGrp="1" noRot="1" noChangeAspect="1" noMove="1" noResize="1" noEditPoints="1" noAdjustHandles="1" noChangeArrowheads="1" noChangeShapeType="1" noTextEdit="1"/>
              </p:cNvSpPr>
              <p:nvPr>
                <p:ph idx="1"/>
              </p:nvPr>
            </p:nvSpPr>
            <p:spPr>
              <a:blipFill>
                <a:blip r:embed="rId2"/>
                <a:stretch>
                  <a:fillRect l="-1657" t="-2687" b="-2090"/>
                </a:stretch>
              </a:blipFill>
            </p:spPr>
            <p:txBody>
              <a:bodyPr/>
              <a:lstStyle/>
              <a:p>
                <a:r>
                  <a:rPr lang="en-GB">
                    <a:noFill/>
                  </a:rPr>
                  <a:t> </a:t>
                </a:r>
              </a:p>
            </p:txBody>
          </p:sp>
        </mc:Fallback>
      </mc:AlternateContent>
      <p:sp>
        <p:nvSpPr>
          <p:cNvPr id="6" name="Footer Placeholder 5">
            <a:extLst>
              <a:ext uri="{FF2B5EF4-FFF2-40B4-BE49-F238E27FC236}">
                <a16:creationId xmlns:a16="http://schemas.microsoft.com/office/drawing/2014/main" id="{D458C0FC-91C6-7E4F-A1E0-630280773D3C}"/>
              </a:ext>
            </a:extLst>
          </p:cNvPr>
          <p:cNvSpPr>
            <a:spLocks noGrp="1"/>
          </p:cNvSpPr>
          <p:nvPr>
            <p:ph type="ftr" sz="quarter" idx="3"/>
          </p:nvPr>
        </p:nvSpPr>
        <p:spPr/>
        <p:txBody>
          <a:bodyPr/>
          <a:lstStyle/>
          <a:p>
            <a:r>
              <a:rPr lang="en-GB"/>
              <a:t>T. Braun - StaRAI</a:t>
            </a:r>
          </a:p>
        </p:txBody>
      </p:sp>
      <p:sp>
        <p:nvSpPr>
          <p:cNvPr id="4" name="Slide Number Placeholder 3">
            <a:extLst>
              <a:ext uri="{FF2B5EF4-FFF2-40B4-BE49-F238E27FC236}">
                <a16:creationId xmlns:a16="http://schemas.microsoft.com/office/drawing/2014/main" id="{6E3988BD-5177-FF40-8F1E-32E723251EE0}"/>
              </a:ext>
            </a:extLst>
          </p:cNvPr>
          <p:cNvSpPr>
            <a:spLocks noGrp="1"/>
          </p:cNvSpPr>
          <p:nvPr>
            <p:ph type="sldNum" sz="quarter" idx="4"/>
          </p:nvPr>
        </p:nvSpPr>
        <p:spPr/>
        <p:txBody>
          <a:bodyPr/>
          <a:lstStyle/>
          <a:p>
            <a:fld id="{DB7C4649-800D-CB47-881A-AA04BFFFB18C}" type="slidenum">
              <a:rPr lang="en-US" smtClean="0"/>
              <a:t>79</a:t>
            </a:fld>
            <a:endParaRPr lang="en-US"/>
          </a:p>
        </p:txBody>
      </p:sp>
      <p:sp>
        <p:nvSpPr>
          <p:cNvPr id="5" name="Rectangle 4">
            <a:extLst>
              <a:ext uri="{FF2B5EF4-FFF2-40B4-BE49-F238E27FC236}">
                <a16:creationId xmlns:a16="http://schemas.microsoft.com/office/drawing/2014/main" id="{1120B8DE-DFC5-7846-AC24-4292480E973E}"/>
              </a:ext>
            </a:extLst>
          </p:cNvPr>
          <p:cNvSpPr/>
          <p:nvPr/>
        </p:nvSpPr>
        <p:spPr>
          <a:xfrm>
            <a:off x="3496733" y="6271793"/>
            <a:ext cx="6239934" cy="400110"/>
          </a:xfrm>
          <a:prstGeom prst="rect">
            <a:avLst/>
          </a:prstGeom>
        </p:spPr>
        <p:txBody>
          <a:bodyPr wrap="square">
            <a:spAutoFit/>
          </a:bodyPr>
          <a:lstStyle/>
          <a:p>
            <a:r>
              <a:rPr lang="en-GB" sz="1000" dirty="0">
                <a:solidFill>
                  <a:schemeClr val="tx1">
                    <a:lumMod val="60000"/>
                    <a:lumOff val="40000"/>
                  </a:schemeClr>
                </a:solidFill>
              </a:rPr>
              <a:t>Manfred Jaeger and Oliver Schulte. Inference, Learning, and Population Size: Projectivity for SRL Models. In </a:t>
            </a:r>
            <a:r>
              <a:rPr lang="en-GB" sz="1000" i="1" dirty="0">
                <a:solidFill>
                  <a:schemeClr val="tx1">
                    <a:lumMod val="60000"/>
                    <a:lumOff val="40000"/>
                  </a:schemeClr>
                </a:solidFill>
              </a:rPr>
              <a:t>StaRAI-18 Workshop on Statistical Relational Artificial Intelligence</a:t>
            </a:r>
            <a:r>
              <a:rPr lang="en-GB" sz="1000" dirty="0">
                <a:solidFill>
                  <a:schemeClr val="tx1">
                    <a:lumMod val="60000"/>
                    <a:lumOff val="40000"/>
                  </a:schemeClr>
                </a:solidFill>
              </a:rPr>
              <a:t>, 2018.</a:t>
            </a:r>
          </a:p>
        </p:txBody>
      </p:sp>
      <p:sp>
        <p:nvSpPr>
          <p:cNvPr id="7" name="Date Placeholder 6">
            <a:extLst>
              <a:ext uri="{FF2B5EF4-FFF2-40B4-BE49-F238E27FC236}">
                <a16:creationId xmlns:a16="http://schemas.microsoft.com/office/drawing/2014/main" id="{5EA0AEAD-669A-624F-BE6B-D2FEE448C306}"/>
              </a:ext>
            </a:extLst>
          </p:cNvPr>
          <p:cNvSpPr>
            <a:spLocks noGrp="1"/>
          </p:cNvSpPr>
          <p:nvPr>
            <p:ph type="dt" sz="half" idx="2"/>
          </p:nvPr>
        </p:nvSpPr>
        <p:spPr/>
        <p:txBody>
          <a:bodyPr/>
          <a:lstStyle/>
          <a:p>
            <a:r>
              <a:rPr lang="en-GB"/>
              <a:t>Lifted Learning</a:t>
            </a:r>
            <a:endParaRPr lang="en-US" dirty="0"/>
          </a:p>
        </p:txBody>
      </p:sp>
      <p:grpSp>
        <p:nvGrpSpPr>
          <p:cNvPr id="44" name="Group 43">
            <a:extLst>
              <a:ext uri="{FF2B5EF4-FFF2-40B4-BE49-F238E27FC236}">
                <a16:creationId xmlns:a16="http://schemas.microsoft.com/office/drawing/2014/main" id="{6BBBE10D-8D79-E54C-B624-67191A4E6839}"/>
              </a:ext>
            </a:extLst>
          </p:cNvPr>
          <p:cNvGrpSpPr/>
          <p:nvPr/>
        </p:nvGrpSpPr>
        <p:grpSpPr>
          <a:xfrm>
            <a:off x="6907622" y="4943648"/>
            <a:ext cx="4924053" cy="962059"/>
            <a:chOff x="6907622" y="4943648"/>
            <a:chExt cx="4924053" cy="962059"/>
          </a:xfrm>
        </p:grpSpPr>
        <mc:AlternateContent xmlns:mc="http://schemas.openxmlformats.org/markup-compatibility/2006" xmlns:a14="http://schemas.microsoft.com/office/drawing/2010/main">
          <mc:Choice Requires="a14">
            <p:sp>
              <p:nvSpPr>
                <p:cNvPr id="48" name="Oval 47">
                  <a:extLst>
                    <a:ext uri="{FF2B5EF4-FFF2-40B4-BE49-F238E27FC236}">
                      <a16:creationId xmlns:a16="http://schemas.microsoft.com/office/drawing/2014/main" id="{E16BD5C3-296B-E846-A792-65A4916FA33B}"/>
                    </a:ext>
                  </a:extLst>
                </p:cNvPr>
                <p:cNvSpPr/>
                <p:nvPr/>
              </p:nvSpPr>
              <p:spPr>
                <a:xfrm>
                  <a:off x="8641260" y="5516194"/>
                  <a:ext cx="1189998"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𝑆𝑖𝑐𝑘</m:t>
                        </m:r>
                        <m:d>
                          <m:dPr>
                            <m:ctrlPr>
                              <a:rPr lang="de-DE" i="1">
                                <a:latin typeface="Cambria Math" panose="02040503050406030204" pitchFamily="18" charset="0"/>
                              </a:rPr>
                            </m:ctrlPr>
                          </m:dPr>
                          <m:e>
                            <m:r>
                              <a:rPr lang="de-DE" b="0" i="1" smtClean="0">
                                <a:latin typeface="Cambria Math" panose="02040503050406030204" pitchFamily="18" charset="0"/>
                              </a:rPr>
                              <m:t>𝑋</m:t>
                            </m:r>
                          </m:e>
                        </m:d>
                      </m:oMath>
                    </m:oMathPara>
                  </a14:m>
                  <a:endParaRPr lang="en-GB" dirty="0"/>
                </a:p>
              </p:txBody>
            </p:sp>
          </mc:Choice>
          <mc:Fallback xmlns="">
            <p:sp>
              <p:nvSpPr>
                <p:cNvPr id="12" name="Oval 11">
                  <a:extLst>
                    <a:ext uri="{FF2B5EF4-FFF2-40B4-BE49-F238E27FC236}">
                      <a16:creationId xmlns:a16="http://schemas.microsoft.com/office/drawing/2014/main" id="{681FF1E0-36DC-B142-934B-F24C8E692FC5}"/>
                    </a:ext>
                  </a:extLst>
                </p:cNvPr>
                <p:cNvSpPr>
                  <a:spLocks noRot="1" noChangeAspect="1" noMove="1" noResize="1" noEditPoints="1" noAdjustHandles="1" noChangeArrowheads="1" noChangeShapeType="1" noTextEdit="1"/>
                </p:cNvSpPr>
                <p:nvPr/>
              </p:nvSpPr>
              <p:spPr>
                <a:xfrm>
                  <a:off x="8641260" y="5516194"/>
                  <a:ext cx="1189998" cy="389513"/>
                </a:xfrm>
                <a:prstGeom prst="ellipse">
                  <a:avLst/>
                </a:prstGeom>
                <a:blipFill>
                  <a:blip r:embed="rId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9" name="Oval 48">
                  <a:extLst>
                    <a:ext uri="{FF2B5EF4-FFF2-40B4-BE49-F238E27FC236}">
                      <a16:creationId xmlns:a16="http://schemas.microsoft.com/office/drawing/2014/main" id="{9AA2A597-E043-0341-A956-193B10D29DB4}"/>
                    </a:ext>
                  </a:extLst>
                </p:cNvPr>
                <p:cNvSpPr/>
                <p:nvPr/>
              </p:nvSpPr>
              <p:spPr>
                <a:xfrm>
                  <a:off x="6907622" y="4943648"/>
                  <a:ext cx="1536412"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𝑇𝑟𝑎𝑣𝑒𝑙</m:t>
                        </m:r>
                        <m:d>
                          <m:dPr>
                            <m:ctrlPr>
                              <a:rPr lang="de-DE" i="1">
                                <a:latin typeface="Cambria Math" panose="02040503050406030204" pitchFamily="18" charset="0"/>
                              </a:rPr>
                            </m:ctrlPr>
                          </m:dPr>
                          <m:e>
                            <m:r>
                              <a:rPr lang="de-DE" b="0" i="1" smtClean="0">
                                <a:latin typeface="Cambria Math" panose="02040503050406030204" pitchFamily="18" charset="0"/>
                              </a:rPr>
                              <m:t>𝑋</m:t>
                            </m:r>
                          </m:e>
                        </m:d>
                      </m:oMath>
                    </m:oMathPara>
                  </a14:m>
                  <a:endParaRPr lang="en-GB" dirty="0"/>
                </a:p>
              </p:txBody>
            </p:sp>
          </mc:Choice>
          <mc:Fallback xmlns="">
            <p:sp>
              <p:nvSpPr>
                <p:cNvPr id="13" name="Oval 12">
                  <a:extLst>
                    <a:ext uri="{FF2B5EF4-FFF2-40B4-BE49-F238E27FC236}">
                      <a16:creationId xmlns:a16="http://schemas.microsoft.com/office/drawing/2014/main" id="{03CB3D8A-F301-C94E-869B-F5F71F0A0C58}"/>
                    </a:ext>
                  </a:extLst>
                </p:cNvPr>
                <p:cNvSpPr>
                  <a:spLocks noRot="1" noChangeAspect="1" noMove="1" noResize="1" noEditPoints="1" noAdjustHandles="1" noChangeArrowheads="1" noChangeShapeType="1" noTextEdit="1"/>
                </p:cNvSpPr>
                <p:nvPr/>
              </p:nvSpPr>
              <p:spPr>
                <a:xfrm>
                  <a:off x="6907622" y="4943648"/>
                  <a:ext cx="1536412" cy="389513"/>
                </a:xfrm>
                <a:prstGeom prst="ellipse">
                  <a:avLst/>
                </a:prstGeom>
                <a:blipFill>
                  <a:blip r:embed="rId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1" name="Oval 50">
                  <a:extLst>
                    <a:ext uri="{FF2B5EF4-FFF2-40B4-BE49-F238E27FC236}">
                      <a16:creationId xmlns:a16="http://schemas.microsoft.com/office/drawing/2014/main" id="{92F4DC19-C67A-9B48-8F8E-6207E8ADF3A6}"/>
                    </a:ext>
                  </a:extLst>
                </p:cNvPr>
                <p:cNvSpPr/>
                <p:nvPr/>
              </p:nvSpPr>
              <p:spPr>
                <a:xfrm>
                  <a:off x="10039464" y="4943648"/>
                  <a:ext cx="1792211"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𝑇𝑟𝑒𝑎𝑡</m:t>
                        </m:r>
                        <m:d>
                          <m:dPr>
                            <m:ctrlPr>
                              <a:rPr lang="de-DE" i="1">
                                <a:latin typeface="Cambria Math" panose="02040503050406030204" pitchFamily="18" charset="0"/>
                              </a:rPr>
                            </m:ctrlPr>
                          </m:dPr>
                          <m:e>
                            <m:r>
                              <a:rPr lang="de-DE" b="0" i="1" smtClean="0">
                                <a:latin typeface="Cambria Math" panose="02040503050406030204" pitchFamily="18" charset="0"/>
                              </a:rPr>
                              <m:t>𝑋</m:t>
                            </m:r>
                            <m:r>
                              <a:rPr lang="de-DE" b="0" i="1" smtClean="0">
                                <a:latin typeface="Cambria Math" panose="02040503050406030204" pitchFamily="18" charset="0"/>
                              </a:rPr>
                              <m:t>,</m:t>
                            </m:r>
                            <m:r>
                              <a:rPr lang="de-DE" b="0" i="1" smtClean="0">
                                <a:latin typeface="Cambria Math" panose="02040503050406030204" pitchFamily="18" charset="0"/>
                              </a:rPr>
                              <m:t>𝑀</m:t>
                            </m:r>
                          </m:e>
                        </m:d>
                      </m:oMath>
                    </m:oMathPara>
                  </a14:m>
                  <a:endParaRPr lang="en-GB" dirty="0"/>
                </a:p>
              </p:txBody>
            </p:sp>
          </mc:Choice>
          <mc:Fallback xmlns="">
            <p:sp>
              <p:nvSpPr>
                <p:cNvPr id="15" name="Oval 14">
                  <a:extLst>
                    <a:ext uri="{FF2B5EF4-FFF2-40B4-BE49-F238E27FC236}">
                      <a16:creationId xmlns:a16="http://schemas.microsoft.com/office/drawing/2014/main" id="{A4C28CC7-AF45-8F41-8290-D8C1E454E999}"/>
                    </a:ext>
                  </a:extLst>
                </p:cNvPr>
                <p:cNvSpPr>
                  <a:spLocks noRot="1" noChangeAspect="1" noMove="1" noResize="1" noEditPoints="1" noAdjustHandles="1" noChangeArrowheads="1" noChangeShapeType="1" noTextEdit="1"/>
                </p:cNvSpPr>
                <p:nvPr/>
              </p:nvSpPr>
              <p:spPr>
                <a:xfrm>
                  <a:off x="10039464" y="4943648"/>
                  <a:ext cx="1792211" cy="389513"/>
                </a:xfrm>
                <a:prstGeom prst="ellipse">
                  <a:avLst/>
                </a:prstGeom>
                <a:blipFill>
                  <a:blip r:embed="rId10"/>
                  <a:stretch>
                    <a:fillRect/>
                  </a:stretch>
                </a:blipFill>
                <a:ln>
                  <a:solidFill>
                    <a:schemeClr val="tx1"/>
                  </a:solidFill>
                </a:ln>
              </p:spPr>
              <p:txBody>
                <a:bodyPr/>
                <a:lstStyle/>
                <a:p>
                  <a:r>
                    <a:rPr lang="en-GB">
                      <a:noFill/>
                    </a:rPr>
                    <a:t> </a:t>
                  </a:r>
                </a:p>
              </p:txBody>
            </p:sp>
          </mc:Fallback>
        </mc:AlternateContent>
        <p:cxnSp>
          <p:nvCxnSpPr>
            <p:cNvPr id="52" name="Straight Connector 51">
              <a:extLst>
                <a:ext uri="{FF2B5EF4-FFF2-40B4-BE49-F238E27FC236}">
                  <a16:creationId xmlns:a16="http://schemas.microsoft.com/office/drawing/2014/main" id="{C37F7CD3-EFBD-A147-A5A3-D53F7D9C8CD4}"/>
                </a:ext>
              </a:extLst>
            </p:cNvPr>
            <p:cNvCxnSpPr>
              <a:cxnSpLocks/>
              <a:stCxn id="49" idx="6"/>
              <a:endCxn id="71" idx="1"/>
            </p:cNvCxnSpPr>
            <p:nvPr/>
          </p:nvCxnSpPr>
          <p:spPr>
            <a:xfrm>
              <a:off x="8444034" y="5138405"/>
              <a:ext cx="455197" cy="54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1E725BC2-352E-E44A-9571-0530768855A6}"/>
                </a:ext>
              </a:extLst>
            </p:cNvPr>
            <p:cNvCxnSpPr>
              <a:cxnSpLocks/>
              <a:stCxn id="48" idx="0"/>
              <a:endCxn id="71" idx="2"/>
            </p:cNvCxnSpPr>
            <p:nvPr/>
          </p:nvCxnSpPr>
          <p:spPr>
            <a:xfrm flipH="1" flipV="1">
              <a:off x="8971231" y="5215847"/>
              <a:ext cx="265028" cy="3003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5" name="Group 54">
              <a:extLst>
                <a:ext uri="{FF2B5EF4-FFF2-40B4-BE49-F238E27FC236}">
                  <a16:creationId xmlns:a16="http://schemas.microsoft.com/office/drawing/2014/main" id="{985AC0C7-EBA9-674D-8F3C-23A155F2A487}"/>
                </a:ext>
              </a:extLst>
            </p:cNvPr>
            <p:cNvGrpSpPr/>
            <p:nvPr/>
          </p:nvGrpSpPr>
          <p:grpSpPr>
            <a:xfrm>
              <a:off x="8610247" y="5032933"/>
              <a:ext cx="474503" cy="391710"/>
              <a:chOff x="9288700" y="2902693"/>
              <a:chExt cx="474503" cy="391710"/>
            </a:xfrm>
          </p:grpSpPr>
          <p:sp>
            <p:nvSpPr>
              <p:cNvPr id="70" name="Rectangle 69">
                <a:extLst>
                  <a:ext uri="{FF2B5EF4-FFF2-40B4-BE49-F238E27FC236}">
                    <a16:creationId xmlns:a16="http://schemas.microsoft.com/office/drawing/2014/main" id="{B439D76A-9665-B74D-8263-D4E0A5A05868}"/>
                  </a:ext>
                </a:extLst>
              </p:cNvPr>
              <p:cNvSpPr/>
              <p:nvPr/>
            </p:nvSpPr>
            <p:spPr>
              <a:xfrm>
                <a:off x="9540595" y="2902693"/>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774AA8FA-3462-AC4C-8265-C1E56ABA26F5}"/>
                  </a:ext>
                </a:extLst>
              </p:cNvPr>
              <p:cNvSpPr/>
              <p:nvPr/>
            </p:nvSpPr>
            <p:spPr>
              <a:xfrm>
                <a:off x="9577684" y="294160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FB90DF02-4A01-9046-A0E0-28A58A1BFFDA}"/>
                  </a:ext>
                </a:extLst>
              </p:cNvPr>
              <p:cNvSpPr/>
              <p:nvPr/>
            </p:nvSpPr>
            <p:spPr>
              <a:xfrm>
                <a:off x="9619203" y="298460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07A4E171-EA39-F041-AD0C-8A06D30A2840}"/>
                      </a:ext>
                    </a:extLst>
                  </p:cNvPr>
                  <p:cNvSpPr txBox="1"/>
                  <p:nvPr/>
                </p:nvSpPr>
                <p:spPr>
                  <a:xfrm>
                    <a:off x="9288700" y="3017404"/>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𝑔</m:t>
                              </m:r>
                            </m:e>
                            <m:sub>
                              <m:r>
                                <a:rPr lang="de-DE" b="0" i="1" smtClean="0">
                                  <a:latin typeface="Cambria Math" panose="02040503050406030204" pitchFamily="18" charset="0"/>
                                </a:rPr>
                                <m:t>2</m:t>
                              </m:r>
                            </m:sub>
                          </m:sSub>
                        </m:oMath>
                      </m:oMathPara>
                    </a14:m>
                    <a:endParaRPr lang="en-GB" dirty="0"/>
                  </a:p>
                </p:txBody>
              </p:sp>
            </mc:Choice>
            <mc:Fallback xmlns="">
              <p:sp>
                <p:nvSpPr>
                  <p:cNvPr id="97" name="TextBox 96">
                    <a:extLst>
                      <a:ext uri="{FF2B5EF4-FFF2-40B4-BE49-F238E27FC236}">
                        <a16:creationId xmlns:a16="http://schemas.microsoft.com/office/drawing/2014/main" id="{0F5EFF56-D55D-6B4C-8F5C-44FBA4F3FAEE}"/>
                      </a:ext>
                    </a:extLst>
                  </p:cNvPr>
                  <p:cNvSpPr txBox="1">
                    <a:spLocks noRot="1" noChangeAspect="1" noMove="1" noResize="1" noEditPoints="1" noAdjustHandles="1" noChangeArrowheads="1" noChangeShapeType="1" noTextEdit="1"/>
                  </p:cNvSpPr>
                  <p:nvPr/>
                </p:nvSpPr>
                <p:spPr>
                  <a:xfrm>
                    <a:off x="9288700" y="3017404"/>
                    <a:ext cx="293414" cy="276999"/>
                  </a:xfrm>
                  <a:prstGeom prst="rect">
                    <a:avLst/>
                  </a:prstGeom>
                  <a:blipFill>
                    <a:blip r:embed="rId11"/>
                    <a:stretch>
                      <a:fillRect l="-16667" r="-4167" b="-26087"/>
                    </a:stretch>
                  </a:blipFill>
                </p:spPr>
                <p:txBody>
                  <a:bodyPr/>
                  <a:lstStyle/>
                  <a:p>
                    <a:r>
                      <a:rPr lang="en-GB">
                        <a:noFill/>
                      </a:rPr>
                      <a:t> </a:t>
                    </a:r>
                  </a:p>
                </p:txBody>
              </p:sp>
            </mc:Fallback>
          </mc:AlternateContent>
        </p:grpSp>
        <p:cxnSp>
          <p:nvCxnSpPr>
            <p:cNvPr id="57" name="Straight Connector 56">
              <a:extLst>
                <a:ext uri="{FF2B5EF4-FFF2-40B4-BE49-F238E27FC236}">
                  <a16:creationId xmlns:a16="http://schemas.microsoft.com/office/drawing/2014/main" id="{5626E418-D829-0048-9862-8672A658AB3C}"/>
                </a:ext>
              </a:extLst>
            </p:cNvPr>
            <p:cNvCxnSpPr>
              <a:cxnSpLocks/>
              <a:stCxn id="51" idx="2"/>
              <a:endCxn id="66" idx="3"/>
            </p:cNvCxnSpPr>
            <p:nvPr/>
          </p:nvCxnSpPr>
          <p:spPr>
            <a:xfrm flipH="1">
              <a:off x="9574104" y="5138405"/>
              <a:ext cx="465360" cy="54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04E0875B-38F9-5247-AEA1-F77273C38405}"/>
                </a:ext>
              </a:extLst>
            </p:cNvPr>
            <p:cNvCxnSpPr>
              <a:cxnSpLocks/>
              <a:stCxn id="48" idx="0"/>
              <a:endCxn id="66" idx="2"/>
            </p:cNvCxnSpPr>
            <p:nvPr/>
          </p:nvCxnSpPr>
          <p:spPr>
            <a:xfrm flipV="1">
              <a:off x="9236259" y="5215847"/>
              <a:ext cx="265845" cy="3003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9" name="Group 58">
              <a:extLst>
                <a:ext uri="{FF2B5EF4-FFF2-40B4-BE49-F238E27FC236}">
                  <a16:creationId xmlns:a16="http://schemas.microsoft.com/office/drawing/2014/main" id="{72B18FFB-60A4-274D-B0BB-34C875152AB6}"/>
                </a:ext>
              </a:extLst>
            </p:cNvPr>
            <p:cNvGrpSpPr/>
            <p:nvPr/>
          </p:nvGrpSpPr>
          <p:grpSpPr>
            <a:xfrm>
              <a:off x="9393015" y="5032933"/>
              <a:ext cx="525629" cy="392206"/>
              <a:chOff x="9540595" y="2902693"/>
              <a:chExt cx="525629" cy="392206"/>
            </a:xfrm>
          </p:grpSpPr>
          <p:sp>
            <p:nvSpPr>
              <p:cNvPr id="65" name="Rectangle 64">
                <a:extLst>
                  <a:ext uri="{FF2B5EF4-FFF2-40B4-BE49-F238E27FC236}">
                    <a16:creationId xmlns:a16="http://schemas.microsoft.com/office/drawing/2014/main" id="{8428203E-247E-4D45-B2A7-1EA8F1A23A16}"/>
                  </a:ext>
                </a:extLst>
              </p:cNvPr>
              <p:cNvSpPr/>
              <p:nvPr/>
            </p:nvSpPr>
            <p:spPr>
              <a:xfrm>
                <a:off x="9540595" y="2902693"/>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7AD3072F-6297-8E4D-B93B-ADBA3EEE7197}"/>
                  </a:ext>
                </a:extLst>
              </p:cNvPr>
              <p:cNvSpPr/>
              <p:nvPr/>
            </p:nvSpPr>
            <p:spPr>
              <a:xfrm>
                <a:off x="9577684" y="294160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D8FF5A50-D571-5249-A314-8F6D305EA58D}"/>
                  </a:ext>
                </a:extLst>
              </p:cNvPr>
              <p:cNvSpPr/>
              <p:nvPr/>
            </p:nvSpPr>
            <p:spPr>
              <a:xfrm>
                <a:off x="9619203" y="298460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D3C54279-3C39-CB43-B2D2-2EE13A2ECC5B}"/>
                      </a:ext>
                    </a:extLst>
                  </p:cNvPr>
                  <p:cNvSpPr txBox="1"/>
                  <p:nvPr/>
                </p:nvSpPr>
                <p:spPr>
                  <a:xfrm>
                    <a:off x="9772810" y="3017900"/>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𝑔</m:t>
                              </m:r>
                            </m:e>
                            <m:sub>
                              <m:r>
                                <a:rPr lang="de-DE" b="0" i="1" smtClean="0">
                                  <a:latin typeface="Cambria Math" panose="02040503050406030204" pitchFamily="18" charset="0"/>
                                </a:rPr>
                                <m:t>3</m:t>
                              </m:r>
                            </m:sub>
                          </m:sSub>
                        </m:oMath>
                      </m:oMathPara>
                    </a14:m>
                    <a:endParaRPr lang="en-GB" dirty="0"/>
                  </a:p>
                </p:txBody>
              </p:sp>
            </mc:Choice>
            <mc:Fallback xmlns="">
              <p:sp>
                <p:nvSpPr>
                  <p:cNvPr id="93" name="TextBox 92">
                    <a:extLst>
                      <a:ext uri="{FF2B5EF4-FFF2-40B4-BE49-F238E27FC236}">
                        <a16:creationId xmlns:a16="http://schemas.microsoft.com/office/drawing/2014/main" id="{76227D28-FBE9-7444-A8F6-EABB42538F83}"/>
                      </a:ext>
                    </a:extLst>
                  </p:cNvPr>
                  <p:cNvSpPr txBox="1">
                    <a:spLocks noRot="1" noChangeAspect="1" noMove="1" noResize="1" noEditPoints="1" noAdjustHandles="1" noChangeArrowheads="1" noChangeShapeType="1" noTextEdit="1"/>
                  </p:cNvSpPr>
                  <p:nvPr/>
                </p:nvSpPr>
                <p:spPr>
                  <a:xfrm>
                    <a:off x="9772810" y="3017900"/>
                    <a:ext cx="293414" cy="276999"/>
                  </a:xfrm>
                  <a:prstGeom prst="rect">
                    <a:avLst/>
                  </a:prstGeom>
                  <a:blipFill>
                    <a:blip r:embed="rId12"/>
                    <a:stretch>
                      <a:fillRect l="-16667" r="-4167" b="-27273"/>
                    </a:stretch>
                  </a:blipFill>
                </p:spPr>
                <p:txBody>
                  <a:bodyPr/>
                  <a:lstStyle/>
                  <a:p>
                    <a:r>
                      <a:rPr lang="en-GB">
                        <a:noFill/>
                      </a:rPr>
                      <a:t> </a:t>
                    </a:r>
                  </a:p>
                </p:txBody>
              </p:sp>
            </mc:Fallback>
          </mc:AlternateContent>
        </p:grpSp>
      </p:grpSp>
      <p:grpSp>
        <p:nvGrpSpPr>
          <p:cNvPr id="99" name="Group 98">
            <a:extLst>
              <a:ext uri="{FF2B5EF4-FFF2-40B4-BE49-F238E27FC236}">
                <a16:creationId xmlns:a16="http://schemas.microsoft.com/office/drawing/2014/main" id="{17AEC6C5-24B4-C54F-B3F7-7EBB14940A71}"/>
              </a:ext>
            </a:extLst>
          </p:cNvPr>
          <p:cNvGrpSpPr/>
          <p:nvPr/>
        </p:nvGrpSpPr>
        <p:grpSpPr>
          <a:xfrm>
            <a:off x="6892124" y="3638480"/>
            <a:ext cx="5020349" cy="962059"/>
            <a:chOff x="6907622" y="4943648"/>
            <a:chExt cx="5020349" cy="962059"/>
          </a:xfrm>
        </p:grpSpPr>
        <mc:AlternateContent xmlns:mc="http://schemas.openxmlformats.org/markup-compatibility/2006" xmlns:a14="http://schemas.microsoft.com/office/drawing/2010/main">
          <mc:Choice Requires="a14">
            <p:sp>
              <p:nvSpPr>
                <p:cNvPr id="118" name="Oval 117">
                  <a:extLst>
                    <a:ext uri="{FF2B5EF4-FFF2-40B4-BE49-F238E27FC236}">
                      <a16:creationId xmlns:a16="http://schemas.microsoft.com/office/drawing/2014/main" id="{913F2EB9-03AD-8941-8727-AC5E3EAC980F}"/>
                    </a:ext>
                  </a:extLst>
                </p:cNvPr>
                <p:cNvSpPr/>
                <p:nvPr/>
              </p:nvSpPr>
              <p:spPr>
                <a:xfrm>
                  <a:off x="8625762" y="5516194"/>
                  <a:ext cx="1268983"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𝑆𝑖𝑐𝑘</m:t>
                        </m:r>
                        <m:d>
                          <m:dPr>
                            <m:ctrlPr>
                              <a:rPr lang="de-DE" i="1">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𝑥</m:t>
                                </m:r>
                              </m:e>
                              <m:sub>
                                <m:r>
                                  <a:rPr lang="de-DE" b="0" i="1" smtClean="0">
                                    <a:latin typeface="Cambria Math" panose="02040503050406030204" pitchFamily="18" charset="0"/>
                                  </a:rPr>
                                  <m:t>1</m:t>
                                </m:r>
                              </m:sub>
                            </m:sSub>
                          </m:e>
                        </m:d>
                      </m:oMath>
                    </m:oMathPara>
                  </a14:m>
                  <a:endParaRPr lang="en-GB" dirty="0"/>
                </a:p>
              </p:txBody>
            </p:sp>
          </mc:Choice>
          <mc:Fallback xmlns="">
            <p:sp>
              <p:nvSpPr>
                <p:cNvPr id="118" name="Oval 117">
                  <a:extLst>
                    <a:ext uri="{FF2B5EF4-FFF2-40B4-BE49-F238E27FC236}">
                      <a16:creationId xmlns:a16="http://schemas.microsoft.com/office/drawing/2014/main" id="{913F2EB9-03AD-8941-8727-AC5E3EAC980F}"/>
                    </a:ext>
                  </a:extLst>
                </p:cNvPr>
                <p:cNvSpPr>
                  <a:spLocks noRot="1" noChangeAspect="1" noMove="1" noResize="1" noEditPoints="1" noAdjustHandles="1" noChangeArrowheads="1" noChangeShapeType="1" noTextEdit="1"/>
                </p:cNvSpPr>
                <p:nvPr/>
              </p:nvSpPr>
              <p:spPr>
                <a:xfrm>
                  <a:off x="8625762" y="5516194"/>
                  <a:ext cx="1268983" cy="389513"/>
                </a:xfrm>
                <a:prstGeom prst="ellipse">
                  <a:avLst/>
                </a:prstGeom>
                <a:blipFill>
                  <a:blip r:embed="rId13"/>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9" name="Oval 118">
                  <a:extLst>
                    <a:ext uri="{FF2B5EF4-FFF2-40B4-BE49-F238E27FC236}">
                      <a16:creationId xmlns:a16="http://schemas.microsoft.com/office/drawing/2014/main" id="{02FC0CD9-F1FB-1843-B126-D36E114DFBFC}"/>
                    </a:ext>
                  </a:extLst>
                </p:cNvPr>
                <p:cNvSpPr/>
                <p:nvPr/>
              </p:nvSpPr>
              <p:spPr>
                <a:xfrm>
                  <a:off x="6907622" y="4943648"/>
                  <a:ext cx="1632709"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𝑇𝑟𝑎𝑣𝑒𝑙</m:t>
                        </m:r>
                        <m:d>
                          <m:dPr>
                            <m:ctrlPr>
                              <a:rPr lang="de-DE" i="1">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𝑥</m:t>
                                </m:r>
                              </m:e>
                              <m:sub>
                                <m:r>
                                  <a:rPr lang="de-DE" b="0" i="1" smtClean="0">
                                    <a:latin typeface="Cambria Math" panose="02040503050406030204" pitchFamily="18" charset="0"/>
                                  </a:rPr>
                                  <m:t>1</m:t>
                                </m:r>
                              </m:sub>
                            </m:sSub>
                          </m:e>
                        </m:d>
                      </m:oMath>
                    </m:oMathPara>
                  </a14:m>
                  <a:endParaRPr lang="en-GB" dirty="0"/>
                </a:p>
              </p:txBody>
            </p:sp>
          </mc:Choice>
          <mc:Fallback xmlns="">
            <p:sp>
              <p:nvSpPr>
                <p:cNvPr id="119" name="Oval 118">
                  <a:extLst>
                    <a:ext uri="{FF2B5EF4-FFF2-40B4-BE49-F238E27FC236}">
                      <a16:creationId xmlns:a16="http://schemas.microsoft.com/office/drawing/2014/main" id="{02FC0CD9-F1FB-1843-B126-D36E114DFBFC}"/>
                    </a:ext>
                  </a:extLst>
                </p:cNvPr>
                <p:cNvSpPr>
                  <a:spLocks noRot="1" noChangeAspect="1" noMove="1" noResize="1" noEditPoints="1" noAdjustHandles="1" noChangeArrowheads="1" noChangeShapeType="1" noTextEdit="1"/>
                </p:cNvSpPr>
                <p:nvPr/>
              </p:nvSpPr>
              <p:spPr>
                <a:xfrm>
                  <a:off x="6907622" y="4943648"/>
                  <a:ext cx="1632709" cy="389513"/>
                </a:xfrm>
                <a:prstGeom prst="ellipse">
                  <a:avLst/>
                </a:prstGeom>
                <a:blipFill>
                  <a:blip r:embed="rId14"/>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0" name="Oval 119">
                  <a:extLst>
                    <a:ext uri="{FF2B5EF4-FFF2-40B4-BE49-F238E27FC236}">
                      <a16:creationId xmlns:a16="http://schemas.microsoft.com/office/drawing/2014/main" id="{4E711ADE-B1C2-AB4A-B5F2-418089757543}"/>
                    </a:ext>
                  </a:extLst>
                </p:cNvPr>
                <p:cNvSpPr/>
                <p:nvPr/>
              </p:nvSpPr>
              <p:spPr>
                <a:xfrm>
                  <a:off x="10039464" y="4943648"/>
                  <a:ext cx="1888507"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𝑇𝑟𝑒𝑎𝑡</m:t>
                        </m:r>
                        <m:d>
                          <m:dPr>
                            <m:ctrlPr>
                              <a:rPr lang="de-DE" i="1">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𝑥</m:t>
                                </m:r>
                              </m:e>
                              <m:sub>
                                <m:r>
                                  <a:rPr lang="de-DE" b="0" i="1" smtClean="0">
                                    <a:latin typeface="Cambria Math" panose="02040503050406030204" pitchFamily="18" charset="0"/>
                                  </a:rPr>
                                  <m:t>1</m:t>
                                </m:r>
                              </m:sub>
                            </m:sSub>
                            <m:r>
                              <a:rPr lang="de-DE" b="0" i="1" smtClean="0">
                                <a:latin typeface="Cambria Math" panose="02040503050406030204" pitchFamily="18" charset="0"/>
                              </a:rPr>
                              <m:t>,</m:t>
                            </m:r>
                            <m:r>
                              <a:rPr lang="de-DE" b="0" i="1" smtClean="0">
                                <a:latin typeface="Cambria Math" panose="02040503050406030204" pitchFamily="18" charset="0"/>
                              </a:rPr>
                              <m:t>𝑀</m:t>
                            </m:r>
                          </m:e>
                        </m:d>
                      </m:oMath>
                    </m:oMathPara>
                  </a14:m>
                  <a:endParaRPr lang="en-GB" dirty="0"/>
                </a:p>
              </p:txBody>
            </p:sp>
          </mc:Choice>
          <mc:Fallback xmlns="">
            <p:sp>
              <p:nvSpPr>
                <p:cNvPr id="120" name="Oval 119">
                  <a:extLst>
                    <a:ext uri="{FF2B5EF4-FFF2-40B4-BE49-F238E27FC236}">
                      <a16:creationId xmlns:a16="http://schemas.microsoft.com/office/drawing/2014/main" id="{4E711ADE-B1C2-AB4A-B5F2-418089757543}"/>
                    </a:ext>
                  </a:extLst>
                </p:cNvPr>
                <p:cNvSpPr>
                  <a:spLocks noRot="1" noChangeAspect="1" noMove="1" noResize="1" noEditPoints="1" noAdjustHandles="1" noChangeArrowheads="1" noChangeShapeType="1" noTextEdit="1"/>
                </p:cNvSpPr>
                <p:nvPr/>
              </p:nvSpPr>
              <p:spPr>
                <a:xfrm>
                  <a:off x="10039464" y="4943648"/>
                  <a:ext cx="1888507" cy="389513"/>
                </a:xfrm>
                <a:prstGeom prst="ellipse">
                  <a:avLst/>
                </a:prstGeom>
                <a:blipFill>
                  <a:blip r:embed="rId15"/>
                  <a:stretch>
                    <a:fillRect/>
                  </a:stretch>
                </a:blipFill>
                <a:ln>
                  <a:solidFill>
                    <a:schemeClr val="tx1"/>
                  </a:solidFill>
                </a:ln>
              </p:spPr>
              <p:txBody>
                <a:bodyPr/>
                <a:lstStyle/>
                <a:p>
                  <a:r>
                    <a:rPr lang="en-GB">
                      <a:noFill/>
                    </a:rPr>
                    <a:t> </a:t>
                  </a:r>
                </a:p>
              </p:txBody>
            </p:sp>
          </mc:Fallback>
        </mc:AlternateContent>
        <p:cxnSp>
          <p:nvCxnSpPr>
            <p:cNvPr id="121" name="Straight Connector 120">
              <a:extLst>
                <a:ext uri="{FF2B5EF4-FFF2-40B4-BE49-F238E27FC236}">
                  <a16:creationId xmlns:a16="http://schemas.microsoft.com/office/drawing/2014/main" id="{516CDC83-447E-AE4B-80B9-4F398A5F3E63}"/>
                </a:ext>
              </a:extLst>
            </p:cNvPr>
            <p:cNvCxnSpPr>
              <a:cxnSpLocks/>
              <a:stCxn id="119" idx="6"/>
              <a:endCxn id="132" idx="1"/>
            </p:cNvCxnSpPr>
            <p:nvPr/>
          </p:nvCxnSpPr>
          <p:spPr>
            <a:xfrm>
              <a:off x="8540331" y="5138405"/>
              <a:ext cx="358900" cy="54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B366D4A5-3B52-CE45-90ED-8DA6AF37E246}"/>
                </a:ext>
              </a:extLst>
            </p:cNvPr>
            <p:cNvCxnSpPr>
              <a:cxnSpLocks/>
              <a:stCxn id="118" idx="0"/>
              <a:endCxn id="132" idx="2"/>
            </p:cNvCxnSpPr>
            <p:nvPr/>
          </p:nvCxnSpPr>
          <p:spPr>
            <a:xfrm flipH="1" flipV="1">
              <a:off x="8971231" y="5215847"/>
              <a:ext cx="289023" cy="3003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3" name="Group 122">
              <a:extLst>
                <a:ext uri="{FF2B5EF4-FFF2-40B4-BE49-F238E27FC236}">
                  <a16:creationId xmlns:a16="http://schemas.microsoft.com/office/drawing/2014/main" id="{1867B8C7-57C3-EC41-8668-06B679B6553B}"/>
                </a:ext>
              </a:extLst>
            </p:cNvPr>
            <p:cNvGrpSpPr/>
            <p:nvPr/>
          </p:nvGrpSpPr>
          <p:grpSpPr>
            <a:xfrm>
              <a:off x="8610247" y="5032933"/>
              <a:ext cx="474503" cy="391710"/>
              <a:chOff x="9288700" y="2902693"/>
              <a:chExt cx="474503" cy="391710"/>
            </a:xfrm>
          </p:grpSpPr>
          <p:sp>
            <p:nvSpPr>
              <p:cNvPr id="131" name="Rectangle 130">
                <a:extLst>
                  <a:ext uri="{FF2B5EF4-FFF2-40B4-BE49-F238E27FC236}">
                    <a16:creationId xmlns:a16="http://schemas.microsoft.com/office/drawing/2014/main" id="{DDDD4659-5DAC-2748-8C45-ABB4E6930A91}"/>
                  </a:ext>
                </a:extLst>
              </p:cNvPr>
              <p:cNvSpPr/>
              <p:nvPr/>
            </p:nvSpPr>
            <p:spPr>
              <a:xfrm>
                <a:off x="9540595" y="2902693"/>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 name="Rectangle 131">
                <a:extLst>
                  <a:ext uri="{FF2B5EF4-FFF2-40B4-BE49-F238E27FC236}">
                    <a16:creationId xmlns:a16="http://schemas.microsoft.com/office/drawing/2014/main" id="{BE86C44C-DB5D-B241-B27F-113E9ADAA95C}"/>
                  </a:ext>
                </a:extLst>
              </p:cNvPr>
              <p:cNvSpPr/>
              <p:nvPr/>
            </p:nvSpPr>
            <p:spPr>
              <a:xfrm>
                <a:off x="9577684" y="294160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Rectangle 132">
                <a:extLst>
                  <a:ext uri="{FF2B5EF4-FFF2-40B4-BE49-F238E27FC236}">
                    <a16:creationId xmlns:a16="http://schemas.microsoft.com/office/drawing/2014/main" id="{9E670FF4-A92B-CC45-8136-3FF0F1FCECA3}"/>
                  </a:ext>
                </a:extLst>
              </p:cNvPr>
              <p:cNvSpPr/>
              <p:nvPr/>
            </p:nvSpPr>
            <p:spPr>
              <a:xfrm>
                <a:off x="9619203" y="298460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34" name="TextBox 133">
                    <a:extLst>
                      <a:ext uri="{FF2B5EF4-FFF2-40B4-BE49-F238E27FC236}">
                        <a16:creationId xmlns:a16="http://schemas.microsoft.com/office/drawing/2014/main" id="{AC929F75-3CE4-1444-85EF-77B290FE3DC2}"/>
                      </a:ext>
                    </a:extLst>
                  </p:cNvPr>
                  <p:cNvSpPr txBox="1"/>
                  <p:nvPr/>
                </p:nvSpPr>
                <p:spPr>
                  <a:xfrm>
                    <a:off x="9288700" y="3017404"/>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𝑔</m:t>
                              </m:r>
                            </m:e>
                            <m:sub>
                              <m:r>
                                <a:rPr lang="de-DE" b="0" i="1" smtClean="0">
                                  <a:latin typeface="Cambria Math" panose="02040503050406030204" pitchFamily="18" charset="0"/>
                                </a:rPr>
                                <m:t>2</m:t>
                              </m:r>
                            </m:sub>
                          </m:sSub>
                        </m:oMath>
                      </m:oMathPara>
                    </a14:m>
                    <a:endParaRPr lang="en-GB" dirty="0"/>
                  </a:p>
                </p:txBody>
              </p:sp>
            </mc:Choice>
            <mc:Fallback xmlns="">
              <p:sp>
                <p:nvSpPr>
                  <p:cNvPr id="97" name="TextBox 96">
                    <a:extLst>
                      <a:ext uri="{FF2B5EF4-FFF2-40B4-BE49-F238E27FC236}">
                        <a16:creationId xmlns:a16="http://schemas.microsoft.com/office/drawing/2014/main" id="{0F5EFF56-D55D-6B4C-8F5C-44FBA4F3FAEE}"/>
                      </a:ext>
                    </a:extLst>
                  </p:cNvPr>
                  <p:cNvSpPr txBox="1">
                    <a:spLocks noRot="1" noChangeAspect="1" noMove="1" noResize="1" noEditPoints="1" noAdjustHandles="1" noChangeArrowheads="1" noChangeShapeType="1" noTextEdit="1"/>
                  </p:cNvSpPr>
                  <p:nvPr/>
                </p:nvSpPr>
                <p:spPr>
                  <a:xfrm>
                    <a:off x="9288700" y="3017404"/>
                    <a:ext cx="293414" cy="276999"/>
                  </a:xfrm>
                  <a:prstGeom prst="rect">
                    <a:avLst/>
                  </a:prstGeom>
                  <a:blipFill>
                    <a:blip r:embed="rId11"/>
                    <a:stretch>
                      <a:fillRect l="-16667" r="-4167" b="-26087"/>
                    </a:stretch>
                  </a:blipFill>
                </p:spPr>
                <p:txBody>
                  <a:bodyPr/>
                  <a:lstStyle/>
                  <a:p>
                    <a:r>
                      <a:rPr lang="en-GB">
                        <a:noFill/>
                      </a:rPr>
                      <a:t> </a:t>
                    </a:r>
                  </a:p>
                </p:txBody>
              </p:sp>
            </mc:Fallback>
          </mc:AlternateContent>
        </p:grpSp>
        <p:cxnSp>
          <p:nvCxnSpPr>
            <p:cNvPr id="124" name="Straight Connector 123">
              <a:extLst>
                <a:ext uri="{FF2B5EF4-FFF2-40B4-BE49-F238E27FC236}">
                  <a16:creationId xmlns:a16="http://schemas.microsoft.com/office/drawing/2014/main" id="{0ECA3CCC-BD57-E142-B5E6-0078C46077F6}"/>
                </a:ext>
              </a:extLst>
            </p:cNvPr>
            <p:cNvCxnSpPr>
              <a:cxnSpLocks/>
              <a:stCxn id="120" idx="2"/>
              <a:endCxn id="128" idx="3"/>
            </p:cNvCxnSpPr>
            <p:nvPr/>
          </p:nvCxnSpPr>
          <p:spPr>
            <a:xfrm flipH="1">
              <a:off x="9574104" y="5138405"/>
              <a:ext cx="465360" cy="54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3B734C65-6EDB-EA4D-A246-578D21AD0DD7}"/>
                </a:ext>
              </a:extLst>
            </p:cNvPr>
            <p:cNvCxnSpPr>
              <a:cxnSpLocks/>
              <a:stCxn id="118" idx="0"/>
              <a:endCxn id="128" idx="2"/>
            </p:cNvCxnSpPr>
            <p:nvPr/>
          </p:nvCxnSpPr>
          <p:spPr>
            <a:xfrm flipV="1">
              <a:off x="9260254" y="5215847"/>
              <a:ext cx="241850" cy="3003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6" name="Group 125">
              <a:extLst>
                <a:ext uri="{FF2B5EF4-FFF2-40B4-BE49-F238E27FC236}">
                  <a16:creationId xmlns:a16="http://schemas.microsoft.com/office/drawing/2014/main" id="{D398D52A-DBBD-204D-8D81-79E7C8507A3B}"/>
                </a:ext>
              </a:extLst>
            </p:cNvPr>
            <p:cNvGrpSpPr/>
            <p:nvPr/>
          </p:nvGrpSpPr>
          <p:grpSpPr>
            <a:xfrm>
              <a:off x="9393015" y="5032933"/>
              <a:ext cx="525629" cy="392206"/>
              <a:chOff x="9540595" y="2902693"/>
              <a:chExt cx="525629" cy="392206"/>
            </a:xfrm>
          </p:grpSpPr>
          <p:sp>
            <p:nvSpPr>
              <p:cNvPr id="127" name="Rectangle 126">
                <a:extLst>
                  <a:ext uri="{FF2B5EF4-FFF2-40B4-BE49-F238E27FC236}">
                    <a16:creationId xmlns:a16="http://schemas.microsoft.com/office/drawing/2014/main" id="{54AC654C-59D8-C143-9540-7E46577C127B}"/>
                  </a:ext>
                </a:extLst>
              </p:cNvPr>
              <p:cNvSpPr/>
              <p:nvPr/>
            </p:nvSpPr>
            <p:spPr>
              <a:xfrm>
                <a:off x="9540595" y="2902693"/>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8" name="Rectangle 127">
                <a:extLst>
                  <a:ext uri="{FF2B5EF4-FFF2-40B4-BE49-F238E27FC236}">
                    <a16:creationId xmlns:a16="http://schemas.microsoft.com/office/drawing/2014/main" id="{1FC6687E-B523-C14F-8A6D-5782A43C45F3}"/>
                  </a:ext>
                </a:extLst>
              </p:cNvPr>
              <p:cNvSpPr/>
              <p:nvPr/>
            </p:nvSpPr>
            <p:spPr>
              <a:xfrm>
                <a:off x="9577684" y="294160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9" name="Rectangle 128">
                <a:extLst>
                  <a:ext uri="{FF2B5EF4-FFF2-40B4-BE49-F238E27FC236}">
                    <a16:creationId xmlns:a16="http://schemas.microsoft.com/office/drawing/2014/main" id="{201F4F8F-F9C6-A645-81AE-A97998FFD13A}"/>
                  </a:ext>
                </a:extLst>
              </p:cNvPr>
              <p:cNvSpPr/>
              <p:nvPr/>
            </p:nvSpPr>
            <p:spPr>
              <a:xfrm>
                <a:off x="9619203" y="298460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30" name="TextBox 129">
                    <a:extLst>
                      <a:ext uri="{FF2B5EF4-FFF2-40B4-BE49-F238E27FC236}">
                        <a16:creationId xmlns:a16="http://schemas.microsoft.com/office/drawing/2014/main" id="{B354CC60-809B-8C42-8F7B-AC0E4F53376B}"/>
                      </a:ext>
                    </a:extLst>
                  </p:cNvPr>
                  <p:cNvSpPr txBox="1"/>
                  <p:nvPr/>
                </p:nvSpPr>
                <p:spPr>
                  <a:xfrm>
                    <a:off x="9772810" y="3017900"/>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𝑔</m:t>
                              </m:r>
                            </m:e>
                            <m:sub>
                              <m:r>
                                <a:rPr lang="de-DE" b="0" i="1" smtClean="0">
                                  <a:latin typeface="Cambria Math" panose="02040503050406030204" pitchFamily="18" charset="0"/>
                                </a:rPr>
                                <m:t>3</m:t>
                              </m:r>
                            </m:sub>
                          </m:sSub>
                        </m:oMath>
                      </m:oMathPara>
                    </a14:m>
                    <a:endParaRPr lang="en-GB" dirty="0"/>
                  </a:p>
                </p:txBody>
              </p:sp>
            </mc:Choice>
            <mc:Fallback xmlns="">
              <p:sp>
                <p:nvSpPr>
                  <p:cNvPr id="93" name="TextBox 92">
                    <a:extLst>
                      <a:ext uri="{FF2B5EF4-FFF2-40B4-BE49-F238E27FC236}">
                        <a16:creationId xmlns:a16="http://schemas.microsoft.com/office/drawing/2014/main" id="{76227D28-FBE9-7444-A8F6-EABB42538F83}"/>
                      </a:ext>
                    </a:extLst>
                  </p:cNvPr>
                  <p:cNvSpPr txBox="1">
                    <a:spLocks noRot="1" noChangeAspect="1" noMove="1" noResize="1" noEditPoints="1" noAdjustHandles="1" noChangeArrowheads="1" noChangeShapeType="1" noTextEdit="1"/>
                  </p:cNvSpPr>
                  <p:nvPr/>
                </p:nvSpPr>
                <p:spPr>
                  <a:xfrm>
                    <a:off x="9772810" y="3017900"/>
                    <a:ext cx="293414" cy="276999"/>
                  </a:xfrm>
                  <a:prstGeom prst="rect">
                    <a:avLst/>
                  </a:prstGeom>
                  <a:blipFill>
                    <a:blip r:embed="rId12"/>
                    <a:stretch>
                      <a:fillRect l="-16667" r="-4167" b="-27273"/>
                    </a:stretch>
                  </a:blipFill>
                </p:spPr>
                <p:txBody>
                  <a:bodyPr/>
                  <a:lstStyle/>
                  <a:p>
                    <a:r>
                      <a:rPr lang="en-GB">
                        <a:noFill/>
                      </a:rPr>
                      <a:t> </a:t>
                    </a:r>
                  </a:p>
                </p:txBody>
              </p:sp>
            </mc:Fallback>
          </mc:AlternateContent>
        </p:grpSp>
      </p:grpSp>
    </p:spTree>
    <p:extLst>
      <p:ext uri="{BB962C8B-B14F-4D97-AF65-F5344CB8AC3E}">
        <p14:creationId xmlns:p14="http://schemas.microsoft.com/office/powerpoint/2010/main" val="17760484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ChangeArrowheads="1"/>
          </p:cNvSpPr>
          <p:nvPr>
            <p:ph type="title"/>
          </p:nvPr>
        </p:nvSpPr>
        <p:spPr/>
        <p:txBody>
          <a:bodyPr/>
          <a:lstStyle/>
          <a:p>
            <a:r>
              <a:rPr lang="en-GB"/>
              <a:t>General ML procedure</a:t>
            </a:r>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0FA655A5-231B-8843-A255-894B3DF55CE2}"/>
                  </a:ext>
                </a:extLst>
              </p:cNvPr>
              <p:cNvSpPr>
                <a:spLocks noGrp="1"/>
              </p:cNvSpPr>
              <p:nvPr>
                <p:ph idx="1"/>
              </p:nvPr>
            </p:nvSpPr>
            <p:spPr/>
            <p:txBody>
              <a:bodyPr/>
              <a:lstStyle/>
              <a:p>
                <a:pPr marL="342557" indent="-342557"/>
                <a:r>
                  <a:rPr lang="en-GB" dirty="0">
                    <a:solidFill>
                      <a:schemeClr val="accent1"/>
                    </a:solidFill>
                    <a:sym typeface="Symbol" charset="0"/>
                  </a:rPr>
                  <a:t>Maximum Likelihood Estimation </a:t>
                </a:r>
                <a:r>
                  <a:rPr lang="en-GB" dirty="0">
                    <a:sym typeface="Symbol" charset="0"/>
                  </a:rPr>
                  <a:t>(MLE) principle: Choose </a:t>
                </a:r>
                <a14:m>
                  <m:oMath xmlns:m="http://schemas.openxmlformats.org/officeDocument/2006/math">
                    <m:r>
                      <a:rPr lang="en-GB" b="1" i="1">
                        <a:latin typeface="Cambria Math" panose="02040503050406030204" pitchFamily="18" charset="0"/>
                        <a:ea typeface="Cambria Math" panose="02040503050406030204" pitchFamily="18" charset="0"/>
                      </a:rPr>
                      <m:t>𝜽</m:t>
                    </m:r>
                  </m:oMath>
                </a14:m>
                <a:r>
                  <a:rPr lang="en-GB" dirty="0">
                    <a:sym typeface="Symbol" charset="0"/>
                  </a:rPr>
                  <a:t> such that data most probable</a:t>
                </a:r>
              </a:p>
              <a:p>
                <a:pPr marL="342557" indent="-342557"/>
                <a:r>
                  <a:rPr lang="en-GB" dirty="0"/>
                  <a:t>Procedure</a:t>
                </a:r>
              </a:p>
              <a:p>
                <a:pPr marL="779197" lvl="1" indent="-514350">
                  <a:buFont typeface="+mj-lt"/>
                  <a:buAutoNum type="arabicPeriod"/>
                </a:pPr>
                <a:r>
                  <a:rPr lang="en-GB" dirty="0"/>
                  <a:t>Express the likelihood of the data as a function of the parameters </a:t>
                </a:r>
                <a14:m>
                  <m:oMath xmlns:m="http://schemas.openxmlformats.org/officeDocument/2006/math">
                    <m:r>
                      <a:rPr lang="en-GB" b="1" i="1">
                        <a:latin typeface="Cambria Math" panose="02040503050406030204" pitchFamily="18" charset="0"/>
                        <a:ea typeface="Cambria Math" panose="02040503050406030204" pitchFamily="18" charset="0"/>
                      </a:rPr>
                      <m:t>𝜽</m:t>
                    </m:r>
                  </m:oMath>
                </a14:m>
                <a:r>
                  <a:rPr lang="en-GB" dirty="0"/>
                  <a:t> to be learned</a:t>
                </a:r>
              </a:p>
              <a:p>
                <a:pPr marL="779197" lvl="1" indent="-514350">
                  <a:buFont typeface="+mj-lt"/>
                  <a:buAutoNum type="arabicPeriod"/>
                </a:pPr>
                <a:r>
                  <a:rPr lang="en-GB" dirty="0"/>
                  <a:t>Take the derivative of the log likelihood with respect to each parameter in </a:t>
                </a:r>
                <a14:m>
                  <m:oMath xmlns:m="http://schemas.openxmlformats.org/officeDocument/2006/math">
                    <m:r>
                      <a:rPr lang="en-GB" b="1" i="1">
                        <a:latin typeface="Cambria Math" panose="02040503050406030204" pitchFamily="18" charset="0"/>
                        <a:ea typeface="Cambria Math" panose="02040503050406030204" pitchFamily="18" charset="0"/>
                      </a:rPr>
                      <m:t>𝜽</m:t>
                    </m:r>
                  </m:oMath>
                </a14:m>
                <a:endParaRPr lang="en-GB" dirty="0"/>
              </a:p>
              <a:p>
                <a:pPr marL="779197" lvl="1" indent="-514350">
                  <a:buFont typeface="+mj-lt"/>
                  <a:buAutoNum type="arabicPeriod"/>
                </a:pPr>
                <a:r>
                  <a:rPr lang="en-GB" dirty="0"/>
                  <a:t>Set derivatives equal to 0 and solve for each parameter in </a:t>
                </a:r>
                <a14:m>
                  <m:oMath xmlns:m="http://schemas.openxmlformats.org/officeDocument/2006/math">
                    <m:r>
                      <a:rPr lang="en-GB" b="1" i="1">
                        <a:latin typeface="Cambria Math" panose="02040503050406030204" pitchFamily="18" charset="0"/>
                        <a:ea typeface="Cambria Math" panose="02040503050406030204" pitchFamily="18" charset="0"/>
                      </a:rPr>
                      <m:t>𝜽</m:t>
                    </m:r>
                  </m:oMath>
                </a14:m>
                <a:endParaRPr lang="en-GB" dirty="0"/>
              </a:p>
              <a:p>
                <a:pPr lvl="2"/>
                <a:endParaRPr lang="en-GB" dirty="0"/>
              </a:p>
              <a:p>
                <a:endParaRPr lang="en-GB" dirty="0"/>
              </a:p>
            </p:txBody>
          </p:sp>
        </mc:Choice>
        <mc:Fallback xmlns="">
          <p:sp>
            <p:nvSpPr>
              <p:cNvPr id="5" name="Content Placeholder 4">
                <a:extLst>
                  <a:ext uri="{FF2B5EF4-FFF2-40B4-BE49-F238E27FC236}">
                    <a16:creationId xmlns:a16="http://schemas.microsoft.com/office/drawing/2014/main" id="{0FA655A5-231B-8843-A255-894B3DF55CE2}"/>
                  </a:ext>
                </a:extLst>
              </p:cNvPr>
              <p:cNvSpPr>
                <a:spLocks noGrp="1" noRot="1" noChangeAspect="1" noMove="1" noResize="1" noEditPoints="1" noAdjustHandles="1" noChangeArrowheads="1" noChangeShapeType="1" noTextEdit="1"/>
              </p:cNvSpPr>
              <p:nvPr>
                <p:ph idx="1"/>
              </p:nvPr>
            </p:nvSpPr>
            <p:spPr>
              <a:blipFill>
                <a:blip r:embed="rId3"/>
                <a:stretch>
                  <a:fillRect l="-1436" t="-2687"/>
                </a:stretch>
              </a:blipFill>
            </p:spPr>
            <p:txBody>
              <a:bodyPr/>
              <a:lstStyle/>
              <a:p>
                <a:r>
                  <a:rPr lang="en-GB">
                    <a:noFill/>
                  </a:rPr>
                  <a:t> </a:t>
                </a:r>
              </a:p>
            </p:txBody>
          </p:sp>
        </mc:Fallback>
      </mc:AlternateContent>
      <p:sp>
        <p:nvSpPr>
          <p:cNvPr id="9" name="Slide Number Placeholder 8">
            <a:extLst>
              <a:ext uri="{FF2B5EF4-FFF2-40B4-BE49-F238E27FC236}">
                <a16:creationId xmlns:a16="http://schemas.microsoft.com/office/drawing/2014/main" id="{033613CA-1995-A04B-98D5-81ED612C3FBE}"/>
              </a:ext>
            </a:extLst>
          </p:cNvPr>
          <p:cNvSpPr>
            <a:spLocks noGrp="1"/>
          </p:cNvSpPr>
          <p:nvPr>
            <p:ph type="sldNum" sz="quarter" idx="4"/>
          </p:nvPr>
        </p:nvSpPr>
        <p:spPr/>
        <p:txBody>
          <a:bodyPr/>
          <a:lstStyle/>
          <a:p>
            <a:fld id="{67C9959E-8E6B-B04C-9955-EA096F41CA7A}" type="slidenum">
              <a:rPr lang="en-GB" smtClean="0"/>
              <a:t>8</a:t>
            </a:fld>
            <a:endParaRPr lang="en-GB"/>
          </a:p>
        </p:txBody>
      </p:sp>
      <mc:AlternateContent xmlns:mc="http://schemas.openxmlformats.org/markup-compatibility/2006" xmlns:a14="http://schemas.microsoft.com/office/drawing/2010/main">
        <mc:Choice Requires="a14">
          <p:graphicFrame>
            <p:nvGraphicFramePr>
              <p:cNvPr id="6" name="Table 5">
                <a:extLst>
                  <a:ext uri="{FF2B5EF4-FFF2-40B4-BE49-F238E27FC236}">
                    <a16:creationId xmlns:a16="http://schemas.microsoft.com/office/drawing/2014/main" id="{51B7D5A8-FFBF-6B47-AF86-5266748B400D}"/>
                  </a:ext>
                </a:extLst>
              </p:cNvPr>
              <p:cNvGraphicFramePr>
                <a:graphicFrameLocks noGrp="1"/>
              </p:cNvGraphicFramePr>
              <p:nvPr/>
            </p:nvGraphicFramePr>
            <p:xfrm>
              <a:off x="8048852" y="4373826"/>
              <a:ext cx="1726735" cy="1528410"/>
            </p:xfrm>
            <a:graphic>
              <a:graphicData uri="http://schemas.openxmlformats.org/drawingml/2006/table">
                <a:tbl>
                  <a:tblPr firstRow="1" bandRow="1">
                    <a:tableStyleId>{793D81CF-94F2-401A-BA57-92F5A7B2D0C5}</a:tableStyleId>
                  </a:tblPr>
                  <a:tblGrid>
                    <a:gridCol w="558345">
                      <a:extLst>
                        <a:ext uri="{9D8B030D-6E8A-4147-A177-3AD203B41FA5}">
                          <a16:colId xmlns:a16="http://schemas.microsoft.com/office/drawing/2014/main" val="20000"/>
                        </a:ext>
                      </a:extLst>
                    </a:gridCol>
                    <a:gridCol w="666310">
                      <a:extLst>
                        <a:ext uri="{9D8B030D-6E8A-4147-A177-3AD203B41FA5}">
                          <a16:colId xmlns:a16="http://schemas.microsoft.com/office/drawing/2014/main" val="20001"/>
                        </a:ext>
                      </a:extLst>
                    </a:gridCol>
                    <a:gridCol w="502080">
                      <a:extLst>
                        <a:ext uri="{9D8B030D-6E8A-4147-A177-3AD203B41FA5}">
                          <a16:colId xmlns:a16="http://schemas.microsoft.com/office/drawing/2014/main" val="20003"/>
                        </a:ext>
                      </a:extLst>
                    </a:gridCol>
                  </a:tblGrid>
                  <a:tr h="305682">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charset="0"/>
                                  </a:rPr>
                                  <m:t>𝐸𝑝𝑖𝑑</m:t>
                                </m:r>
                              </m:oMath>
                            </m:oMathPara>
                          </a14:m>
                          <a:endParaRPr lang="en-US" sz="1400" dirty="0"/>
                        </a:p>
                      </a:txBody>
                      <a:tcPr marL="45672" marR="45672" marT="45672" marB="45672"/>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charset="0"/>
                                  </a:rPr>
                                  <m:t>𝑇𝑟𝑎𝑣𝑒𝑙</m:t>
                                </m:r>
                              </m:oMath>
                            </m:oMathPara>
                          </a14:m>
                          <a:endParaRPr lang="en-US" sz="1400" dirty="0"/>
                        </a:p>
                      </a:txBody>
                      <a:tcPr marL="45672" marR="45672" marT="45672" marB="45672"/>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𝑃</m:t>
                                </m:r>
                              </m:oMath>
                            </m:oMathPara>
                          </a14:m>
                          <a:endParaRPr lang="en-US" sz="1400" dirty="0"/>
                        </a:p>
                      </a:txBody>
                      <a:tcPr marL="45672" marR="45672" marT="45672" marB="45672"/>
                    </a:tc>
                    <a:extLst>
                      <a:ext uri="{0D108BD9-81ED-4DB2-BD59-A6C34878D82A}">
                        <a16:rowId xmlns:a16="http://schemas.microsoft.com/office/drawing/2014/main" val="10000"/>
                      </a:ext>
                    </a:extLst>
                  </a:tr>
                  <a:tr h="305682">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75</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672" marR="45672" marT="45672" marB="45672"/>
                    </a:tc>
                    <a:extLst>
                      <a:ext uri="{0D108BD9-81ED-4DB2-BD59-A6C34878D82A}">
                        <a16:rowId xmlns:a16="http://schemas.microsoft.com/office/drawing/2014/main" val="10001"/>
                      </a:ext>
                    </a:extLst>
                  </a:tr>
                  <a:tr h="305682">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25</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672" marR="45672" marT="45672" marB="45672"/>
                    </a:tc>
                    <a:extLst>
                      <a:ext uri="{0D108BD9-81ED-4DB2-BD59-A6C34878D82A}">
                        <a16:rowId xmlns:a16="http://schemas.microsoft.com/office/drawing/2014/main" val="10004"/>
                      </a:ext>
                    </a:extLst>
                  </a:tr>
                  <a:tr h="305682">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6</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672" marR="45672" marT="45672" marB="45672"/>
                    </a:tc>
                    <a:extLst>
                      <a:ext uri="{0D108BD9-81ED-4DB2-BD59-A6C34878D82A}">
                        <a16:rowId xmlns:a16="http://schemas.microsoft.com/office/drawing/2014/main" val="10005"/>
                      </a:ext>
                    </a:extLst>
                  </a:tr>
                  <a:tr h="305682">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4</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672" marR="45672" marT="45672" marB="45672"/>
                    </a:tc>
                    <a:extLst>
                      <a:ext uri="{0D108BD9-81ED-4DB2-BD59-A6C34878D82A}">
                        <a16:rowId xmlns:a16="http://schemas.microsoft.com/office/drawing/2014/main" val="10008"/>
                      </a:ext>
                    </a:extLst>
                  </a:tr>
                </a:tbl>
              </a:graphicData>
            </a:graphic>
          </p:graphicFrame>
        </mc:Choice>
        <mc:Fallback xmlns="">
          <p:graphicFrame>
            <p:nvGraphicFramePr>
              <p:cNvPr id="6" name="Table 5">
                <a:extLst>
                  <a:ext uri="{FF2B5EF4-FFF2-40B4-BE49-F238E27FC236}">
                    <a16:creationId xmlns:a16="http://schemas.microsoft.com/office/drawing/2014/main" id="{51B7D5A8-FFBF-6B47-AF86-5266748B400D}"/>
                  </a:ext>
                </a:extLst>
              </p:cNvPr>
              <p:cNvGraphicFramePr>
                <a:graphicFrameLocks noGrp="1"/>
              </p:cNvGraphicFramePr>
              <p:nvPr>
                <p:extLst/>
              </p:nvPr>
            </p:nvGraphicFramePr>
            <p:xfrm>
              <a:off x="8048852" y="4373826"/>
              <a:ext cx="1726735" cy="1528410"/>
            </p:xfrm>
            <a:graphic>
              <a:graphicData uri="http://schemas.openxmlformats.org/drawingml/2006/table">
                <a:tbl>
                  <a:tblPr firstRow="1" bandRow="1">
                    <a:tableStyleId>{793D81CF-94F2-401A-BA57-92F5A7B2D0C5}</a:tableStyleId>
                  </a:tblPr>
                  <a:tblGrid>
                    <a:gridCol w="558345">
                      <a:extLst>
                        <a:ext uri="{9D8B030D-6E8A-4147-A177-3AD203B41FA5}">
                          <a16:colId xmlns:a16="http://schemas.microsoft.com/office/drawing/2014/main" val="20000"/>
                        </a:ext>
                      </a:extLst>
                    </a:gridCol>
                    <a:gridCol w="666310">
                      <a:extLst>
                        <a:ext uri="{9D8B030D-6E8A-4147-A177-3AD203B41FA5}">
                          <a16:colId xmlns:a16="http://schemas.microsoft.com/office/drawing/2014/main" val="20001"/>
                        </a:ext>
                      </a:extLst>
                    </a:gridCol>
                    <a:gridCol w="502080">
                      <a:extLst>
                        <a:ext uri="{9D8B030D-6E8A-4147-A177-3AD203B41FA5}">
                          <a16:colId xmlns:a16="http://schemas.microsoft.com/office/drawing/2014/main" val="20003"/>
                        </a:ext>
                      </a:extLst>
                    </a:gridCol>
                  </a:tblGrid>
                  <a:tr h="305682">
                    <a:tc>
                      <a:txBody>
                        <a:bodyPr/>
                        <a:lstStyle/>
                        <a:p>
                          <a:endParaRPr lang="en-US"/>
                        </a:p>
                      </a:txBody>
                      <a:tcPr marL="45672" marR="45672" marT="45672" marB="45672">
                        <a:blipFill>
                          <a:blip r:embed="rId4"/>
                          <a:stretch>
                            <a:fillRect t="-4167" r="-211364" b="-408333"/>
                          </a:stretch>
                        </a:blipFill>
                      </a:tcPr>
                    </a:tc>
                    <a:tc>
                      <a:txBody>
                        <a:bodyPr/>
                        <a:lstStyle/>
                        <a:p>
                          <a:endParaRPr lang="en-US"/>
                        </a:p>
                      </a:txBody>
                      <a:tcPr marL="45672" marR="45672" marT="45672" marB="45672">
                        <a:blipFill>
                          <a:blip r:embed="rId4"/>
                          <a:stretch>
                            <a:fillRect l="-83019" t="-4167" r="-75472" b="-408333"/>
                          </a:stretch>
                        </a:blipFill>
                      </a:tcPr>
                    </a:tc>
                    <a:tc>
                      <a:txBody>
                        <a:bodyPr/>
                        <a:lstStyle/>
                        <a:p>
                          <a:endParaRPr lang="en-US"/>
                        </a:p>
                      </a:txBody>
                      <a:tcPr marL="45672" marR="45672" marT="45672" marB="45672">
                        <a:blipFill>
                          <a:blip r:embed="rId4"/>
                          <a:stretch>
                            <a:fillRect l="-242500" t="-4167" b="-408333"/>
                          </a:stretch>
                        </a:blipFill>
                      </a:tcPr>
                    </a:tc>
                    <a:extLst>
                      <a:ext uri="{0D108BD9-81ED-4DB2-BD59-A6C34878D82A}">
                        <a16:rowId xmlns:a16="http://schemas.microsoft.com/office/drawing/2014/main" val="10000"/>
                      </a:ext>
                    </a:extLst>
                  </a:tr>
                  <a:tr h="305682">
                    <a:tc>
                      <a:txBody>
                        <a:bodyPr/>
                        <a:lstStyle/>
                        <a:p>
                          <a:endParaRPr lang="en-US"/>
                        </a:p>
                      </a:txBody>
                      <a:tcPr marL="45672" marR="45672" marT="45672" marB="45672">
                        <a:blipFill>
                          <a:blip r:embed="rId4"/>
                          <a:stretch>
                            <a:fillRect t="-104167" r="-211364" b="-308333"/>
                          </a:stretch>
                        </a:blipFill>
                      </a:tcPr>
                    </a:tc>
                    <a:tc>
                      <a:txBody>
                        <a:bodyPr/>
                        <a:lstStyle/>
                        <a:p>
                          <a:endParaRPr lang="en-US"/>
                        </a:p>
                      </a:txBody>
                      <a:tcPr marL="45672" marR="45672" marT="45672" marB="45672">
                        <a:blipFill>
                          <a:blip r:embed="rId4"/>
                          <a:stretch>
                            <a:fillRect l="-83019" t="-104167" r="-75472" b="-308333"/>
                          </a:stretch>
                        </a:blipFill>
                      </a:tcPr>
                    </a:tc>
                    <a:tc>
                      <a:txBody>
                        <a:bodyPr/>
                        <a:lstStyle/>
                        <a:p>
                          <a:endParaRPr lang="en-US"/>
                        </a:p>
                      </a:txBody>
                      <a:tcPr marL="45672" marR="45672" marT="45672" marB="45672">
                        <a:blipFill>
                          <a:blip r:embed="rId4"/>
                          <a:stretch>
                            <a:fillRect l="-242500" t="-104167" b="-308333"/>
                          </a:stretch>
                        </a:blipFill>
                      </a:tcPr>
                    </a:tc>
                    <a:extLst>
                      <a:ext uri="{0D108BD9-81ED-4DB2-BD59-A6C34878D82A}">
                        <a16:rowId xmlns:a16="http://schemas.microsoft.com/office/drawing/2014/main" val="10001"/>
                      </a:ext>
                    </a:extLst>
                  </a:tr>
                  <a:tr h="305682">
                    <a:tc>
                      <a:txBody>
                        <a:bodyPr/>
                        <a:lstStyle/>
                        <a:p>
                          <a:endParaRPr lang="en-US"/>
                        </a:p>
                      </a:txBody>
                      <a:tcPr marL="45672" marR="45672" marT="45672" marB="45672">
                        <a:blipFill>
                          <a:blip r:embed="rId4"/>
                          <a:stretch>
                            <a:fillRect t="-196000" r="-211364" b="-196000"/>
                          </a:stretch>
                        </a:blipFill>
                      </a:tcPr>
                    </a:tc>
                    <a:tc>
                      <a:txBody>
                        <a:bodyPr/>
                        <a:lstStyle/>
                        <a:p>
                          <a:endParaRPr lang="en-US"/>
                        </a:p>
                      </a:txBody>
                      <a:tcPr marL="45672" marR="45672" marT="45672" marB="45672">
                        <a:blipFill>
                          <a:blip r:embed="rId4"/>
                          <a:stretch>
                            <a:fillRect l="-83019" t="-196000" r="-75472" b="-196000"/>
                          </a:stretch>
                        </a:blipFill>
                      </a:tcPr>
                    </a:tc>
                    <a:tc>
                      <a:txBody>
                        <a:bodyPr/>
                        <a:lstStyle/>
                        <a:p>
                          <a:endParaRPr lang="en-US"/>
                        </a:p>
                      </a:txBody>
                      <a:tcPr marL="45672" marR="45672" marT="45672" marB="45672">
                        <a:blipFill>
                          <a:blip r:embed="rId4"/>
                          <a:stretch>
                            <a:fillRect l="-242500" t="-196000" b="-196000"/>
                          </a:stretch>
                        </a:blipFill>
                      </a:tcPr>
                    </a:tc>
                    <a:extLst>
                      <a:ext uri="{0D108BD9-81ED-4DB2-BD59-A6C34878D82A}">
                        <a16:rowId xmlns:a16="http://schemas.microsoft.com/office/drawing/2014/main" val="10004"/>
                      </a:ext>
                    </a:extLst>
                  </a:tr>
                  <a:tr h="305682">
                    <a:tc>
                      <a:txBody>
                        <a:bodyPr/>
                        <a:lstStyle/>
                        <a:p>
                          <a:endParaRPr lang="en-US"/>
                        </a:p>
                      </a:txBody>
                      <a:tcPr marL="45672" marR="45672" marT="45672" marB="45672">
                        <a:blipFill>
                          <a:blip r:embed="rId4"/>
                          <a:stretch>
                            <a:fillRect t="-308333" r="-211364" b="-104167"/>
                          </a:stretch>
                        </a:blipFill>
                      </a:tcPr>
                    </a:tc>
                    <a:tc>
                      <a:txBody>
                        <a:bodyPr/>
                        <a:lstStyle/>
                        <a:p>
                          <a:endParaRPr lang="en-US"/>
                        </a:p>
                      </a:txBody>
                      <a:tcPr marL="45672" marR="45672" marT="45672" marB="45672">
                        <a:blipFill>
                          <a:blip r:embed="rId4"/>
                          <a:stretch>
                            <a:fillRect l="-83019" t="-308333" r="-75472" b="-104167"/>
                          </a:stretch>
                        </a:blipFill>
                      </a:tcPr>
                    </a:tc>
                    <a:tc>
                      <a:txBody>
                        <a:bodyPr/>
                        <a:lstStyle/>
                        <a:p>
                          <a:endParaRPr lang="en-US"/>
                        </a:p>
                      </a:txBody>
                      <a:tcPr marL="45672" marR="45672" marT="45672" marB="45672">
                        <a:blipFill>
                          <a:blip r:embed="rId4"/>
                          <a:stretch>
                            <a:fillRect l="-242500" t="-308333" b="-104167"/>
                          </a:stretch>
                        </a:blipFill>
                      </a:tcPr>
                    </a:tc>
                    <a:extLst>
                      <a:ext uri="{0D108BD9-81ED-4DB2-BD59-A6C34878D82A}">
                        <a16:rowId xmlns:a16="http://schemas.microsoft.com/office/drawing/2014/main" val="10005"/>
                      </a:ext>
                    </a:extLst>
                  </a:tr>
                  <a:tr h="305682">
                    <a:tc>
                      <a:txBody>
                        <a:bodyPr/>
                        <a:lstStyle/>
                        <a:p>
                          <a:endParaRPr lang="en-US"/>
                        </a:p>
                      </a:txBody>
                      <a:tcPr marL="45672" marR="45672" marT="45672" marB="45672">
                        <a:blipFill>
                          <a:blip r:embed="rId4"/>
                          <a:stretch>
                            <a:fillRect t="-408333" r="-211364" b="-4167"/>
                          </a:stretch>
                        </a:blipFill>
                      </a:tcPr>
                    </a:tc>
                    <a:tc>
                      <a:txBody>
                        <a:bodyPr/>
                        <a:lstStyle/>
                        <a:p>
                          <a:endParaRPr lang="en-US"/>
                        </a:p>
                      </a:txBody>
                      <a:tcPr marL="45672" marR="45672" marT="45672" marB="45672">
                        <a:blipFill>
                          <a:blip r:embed="rId4"/>
                          <a:stretch>
                            <a:fillRect l="-83019" t="-408333" r="-75472" b="-4167"/>
                          </a:stretch>
                        </a:blipFill>
                      </a:tcPr>
                    </a:tc>
                    <a:tc>
                      <a:txBody>
                        <a:bodyPr/>
                        <a:lstStyle/>
                        <a:p>
                          <a:endParaRPr lang="en-US"/>
                        </a:p>
                      </a:txBody>
                      <a:tcPr marL="45672" marR="45672" marT="45672" marB="45672">
                        <a:blipFill>
                          <a:blip r:embed="rId4"/>
                          <a:stretch>
                            <a:fillRect l="-242500" t="-408333" b="-4167"/>
                          </a:stretch>
                        </a:blipFill>
                      </a:tcPr>
                    </a:tc>
                    <a:extLst>
                      <a:ext uri="{0D108BD9-81ED-4DB2-BD59-A6C34878D82A}">
                        <a16:rowId xmlns:a16="http://schemas.microsoft.com/office/drawing/2014/main" val="10008"/>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7" name="Table 6">
                <a:extLst>
                  <a:ext uri="{FF2B5EF4-FFF2-40B4-BE49-F238E27FC236}">
                    <a16:creationId xmlns:a16="http://schemas.microsoft.com/office/drawing/2014/main" id="{17CABF37-C528-FA4E-A685-3B334F73618C}"/>
                  </a:ext>
                </a:extLst>
              </p:cNvPr>
              <p:cNvGraphicFramePr>
                <a:graphicFrameLocks noGrp="1"/>
              </p:cNvGraphicFramePr>
              <p:nvPr/>
            </p:nvGraphicFramePr>
            <p:xfrm>
              <a:off x="10084567" y="4373826"/>
              <a:ext cx="1618770" cy="1528410"/>
            </p:xfrm>
            <a:graphic>
              <a:graphicData uri="http://schemas.openxmlformats.org/drawingml/2006/table">
                <a:tbl>
                  <a:tblPr firstRow="1" bandRow="1">
                    <a:tableStyleId>{793D81CF-94F2-401A-BA57-92F5A7B2D0C5}</a:tableStyleId>
                  </a:tblPr>
                  <a:tblGrid>
                    <a:gridCol w="558345">
                      <a:extLst>
                        <a:ext uri="{9D8B030D-6E8A-4147-A177-3AD203B41FA5}">
                          <a16:colId xmlns:a16="http://schemas.microsoft.com/office/drawing/2014/main" val="20000"/>
                        </a:ext>
                      </a:extLst>
                    </a:gridCol>
                    <a:gridCol w="558345">
                      <a:extLst>
                        <a:ext uri="{9D8B030D-6E8A-4147-A177-3AD203B41FA5}">
                          <a16:colId xmlns:a16="http://schemas.microsoft.com/office/drawing/2014/main" val="20001"/>
                        </a:ext>
                      </a:extLst>
                    </a:gridCol>
                    <a:gridCol w="502080">
                      <a:extLst>
                        <a:ext uri="{9D8B030D-6E8A-4147-A177-3AD203B41FA5}">
                          <a16:colId xmlns:a16="http://schemas.microsoft.com/office/drawing/2014/main" val="20003"/>
                        </a:ext>
                      </a:extLst>
                    </a:gridCol>
                  </a:tblGrid>
                  <a:tr h="305682">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charset="0"/>
                                  </a:rPr>
                                  <m:t>𝐸𝑝𝑖𝑑</m:t>
                                </m:r>
                              </m:oMath>
                            </m:oMathPara>
                          </a14:m>
                          <a:endParaRPr lang="en-US" sz="1400" dirty="0"/>
                        </a:p>
                      </a:txBody>
                      <a:tcPr marL="45672" marR="45672" marT="45672" marB="45672"/>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𝑆𝑖𝑐𝑘</m:t>
                                </m:r>
                              </m:oMath>
                            </m:oMathPara>
                          </a14:m>
                          <a:endParaRPr lang="en-US" sz="1400" dirty="0"/>
                        </a:p>
                      </a:txBody>
                      <a:tcPr marL="45672" marR="45672" marT="45672" marB="45672"/>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𝑃</m:t>
                                </m:r>
                              </m:oMath>
                            </m:oMathPara>
                          </a14:m>
                          <a:endParaRPr lang="en-US" sz="1400" dirty="0"/>
                        </a:p>
                      </a:txBody>
                      <a:tcPr marL="45672" marR="45672" marT="45672" marB="45672"/>
                    </a:tc>
                    <a:extLst>
                      <a:ext uri="{0D108BD9-81ED-4DB2-BD59-A6C34878D82A}">
                        <a16:rowId xmlns:a16="http://schemas.microsoft.com/office/drawing/2014/main" val="10000"/>
                      </a:ext>
                    </a:extLst>
                  </a:tr>
                  <a:tr h="305682">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85</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672" marR="45672" marT="45672" marB="45672"/>
                    </a:tc>
                    <a:extLst>
                      <a:ext uri="{0D108BD9-81ED-4DB2-BD59-A6C34878D82A}">
                        <a16:rowId xmlns:a16="http://schemas.microsoft.com/office/drawing/2014/main" val="10001"/>
                      </a:ext>
                    </a:extLst>
                  </a:tr>
                  <a:tr h="305682">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15</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672" marR="45672" marT="45672" marB="45672"/>
                    </a:tc>
                    <a:extLst>
                      <a:ext uri="{0D108BD9-81ED-4DB2-BD59-A6C34878D82A}">
                        <a16:rowId xmlns:a16="http://schemas.microsoft.com/office/drawing/2014/main" val="10004"/>
                      </a:ext>
                    </a:extLst>
                  </a:tr>
                  <a:tr h="305682">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75</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672" marR="45672" marT="45672" marB="45672"/>
                    </a:tc>
                    <a:extLst>
                      <a:ext uri="{0D108BD9-81ED-4DB2-BD59-A6C34878D82A}">
                        <a16:rowId xmlns:a16="http://schemas.microsoft.com/office/drawing/2014/main" val="10005"/>
                      </a:ext>
                    </a:extLst>
                  </a:tr>
                  <a:tr h="305682">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25</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672" marR="45672" marT="45672" marB="45672"/>
                    </a:tc>
                    <a:extLst>
                      <a:ext uri="{0D108BD9-81ED-4DB2-BD59-A6C34878D82A}">
                        <a16:rowId xmlns:a16="http://schemas.microsoft.com/office/drawing/2014/main" val="10008"/>
                      </a:ext>
                    </a:extLst>
                  </a:tr>
                </a:tbl>
              </a:graphicData>
            </a:graphic>
          </p:graphicFrame>
        </mc:Choice>
        <mc:Fallback xmlns="">
          <p:graphicFrame>
            <p:nvGraphicFramePr>
              <p:cNvPr id="7" name="Table 6">
                <a:extLst>
                  <a:ext uri="{FF2B5EF4-FFF2-40B4-BE49-F238E27FC236}">
                    <a16:creationId xmlns:a16="http://schemas.microsoft.com/office/drawing/2014/main" id="{17CABF37-C528-FA4E-A685-3B334F73618C}"/>
                  </a:ext>
                </a:extLst>
              </p:cNvPr>
              <p:cNvGraphicFramePr>
                <a:graphicFrameLocks noGrp="1"/>
              </p:cNvGraphicFramePr>
              <p:nvPr>
                <p:extLst/>
              </p:nvPr>
            </p:nvGraphicFramePr>
            <p:xfrm>
              <a:off x="10084567" y="4373826"/>
              <a:ext cx="1618770" cy="1528410"/>
            </p:xfrm>
            <a:graphic>
              <a:graphicData uri="http://schemas.openxmlformats.org/drawingml/2006/table">
                <a:tbl>
                  <a:tblPr firstRow="1" bandRow="1">
                    <a:tableStyleId>{793D81CF-94F2-401A-BA57-92F5A7B2D0C5}</a:tableStyleId>
                  </a:tblPr>
                  <a:tblGrid>
                    <a:gridCol w="558345">
                      <a:extLst>
                        <a:ext uri="{9D8B030D-6E8A-4147-A177-3AD203B41FA5}">
                          <a16:colId xmlns:a16="http://schemas.microsoft.com/office/drawing/2014/main" val="20000"/>
                        </a:ext>
                      </a:extLst>
                    </a:gridCol>
                    <a:gridCol w="558345">
                      <a:extLst>
                        <a:ext uri="{9D8B030D-6E8A-4147-A177-3AD203B41FA5}">
                          <a16:colId xmlns:a16="http://schemas.microsoft.com/office/drawing/2014/main" val="20001"/>
                        </a:ext>
                      </a:extLst>
                    </a:gridCol>
                    <a:gridCol w="502080">
                      <a:extLst>
                        <a:ext uri="{9D8B030D-6E8A-4147-A177-3AD203B41FA5}">
                          <a16:colId xmlns:a16="http://schemas.microsoft.com/office/drawing/2014/main" val="20003"/>
                        </a:ext>
                      </a:extLst>
                    </a:gridCol>
                  </a:tblGrid>
                  <a:tr h="305682">
                    <a:tc>
                      <a:txBody>
                        <a:bodyPr/>
                        <a:lstStyle/>
                        <a:p>
                          <a:endParaRPr lang="en-US"/>
                        </a:p>
                      </a:txBody>
                      <a:tcPr marL="45672" marR="45672" marT="45672" marB="45672">
                        <a:blipFill>
                          <a:blip r:embed="rId5"/>
                          <a:stretch>
                            <a:fillRect l="-2273" t="-4167" r="-190909" b="-408333"/>
                          </a:stretch>
                        </a:blipFill>
                      </a:tcPr>
                    </a:tc>
                    <a:tc>
                      <a:txBody>
                        <a:bodyPr/>
                        <a:lstStyle/>
                        <a:p>
                          <a:endParaRPr lang="en-US"/>
                        </a:p>
                      </a:txBody>
                      <a:tcPr marL="45672" marR="45672" marT="45672" marB="45672">
                        <a:blipFill>
                          <a:blip r:embed="rId5"/>
                          <a:stretch>
                            <a:fillRect l="-102273" t="-4167" r="-90909" b="-408333"/>
                          </a:stretch>
                        </a:blipFill>
                      </a:tcPr>
                    </a:tc>
                    <a:tc>
                      <a:txBody>
                        <a:bodyPr/>
                        <a:lstStyle/>
                        <a:p>
                          <a:endParaRPr lang="en-US"/>
                        </a:p>
                      </a:txBody>
                      <a:tcPr marL="45672" marR="45672" marT="45672" marB="45672">
                        <a:blipFill>
                          <a:blip r:embed="rId5"/>
                          <a:stretch>
                            <a:fillRect l="-222500" t="-4167" b="-408333"/>
                          </a:stretch>
                        </a:blipFill>
                      </a:tcPr>
                    </a:tc>
                    <a:extLst>
                      <a:ext uri="{0D108BD9-81ED-4DB2-BD59-A6C34878D82A}">
                        <a16:rowId xmlns:a16="http://schemas.microsoft.com/office/drawing/2014/main" val="10000"/>
                      </a:ext>
                    </a:extLst>
                  </a:tr>
                  <a:tr h="305682">
                    <a:tc>
                      <a:txBody>
                        <a:bodyPr/>
                        <a:lstStyle/>
                        <a:p>
                          <a:endParaRPr lang="en-US"/>
                        </a:p>
                      </a:txBody>
                      <a:tcPr marL="45672" marR="45672" marT="45672" marB="45672">
                        <a:blipFill>
                          <a:blip r:embed="rId5"/>
                          <a:stretch>
                            <a:fillRect l="-2273" t="-104167" r="-190909" b="-308333"/>
                          </a:stretch>
                        </a:blipFill>
                      </a:tcPr>
                    </a:tc>
                    <a:tc>
                      <a:txBody>
                        <a:bodyPr/>
                        <a:lstStyle/>
                        <a:p>
                          <a:endParaRPr lang="en-US"/>
                        </a:p>
                      </a:txBody>
                      <a:tcPr marL="45672" marR="45672" marT="45672" marB="45672">
                        <a:blipFill>
                          <a:blip r:embed="rId5"/>
                          <a:stretch>
                            <a:fillRect l="-102273" t="-104167" r="-90909" b="-308333"/>
                          </a:stretch>
                        </a:blipFill>
                      </a:tcPr>
                    </a:tc>
                    <a:tc>
                      <a:txBody>
                        <a:bodyPr/>
                        <a:lstStyle/>
                        <a:p>
                          <a:endParaRPr lang="en-US"/>
                        </a:p>
                      </a:txBody>
                      <a:tcPr marL="45672" marR="45672" marT="45672" marB="45672">
                        <a:blipFill>
                          <a:blip r:embed="rId5"/>
                          <a:stretch>
                            <a:fillRect l="-222500" t="-104167" b="-308333"/>
                          </a:stretch>
                        </a:blipFill>
                      </a:tcPr>
                    </a:tc>
                    <a:extLst>
                      <a:ext uri="{0D108BD9-81ED-4DB2-BD59-A6C34878D82A}">
                        <a16:rowId xmlns:a16="http://schemas.microsoft.com/office/drawing/2014/main" val="10001"/>
                      </a:ext>
                    </a:extLst>
                  </a:tr>
                  <a:tr h="305682">
                    <a:tc>
                      <a:txBody>
                        <a:bodyPr/>
                        <a:lstStyle/>
                        <a:p>
                          <a:endParaRPr lang="en-US"/>
                        </a:p>
                      </a:txBody>
                      <a:tcPr marL="45672" marR="45672" marT="45672" marB="45672">
                        <a:blipFill>
                          <a:blip r:embed="rId5"/>
                          <a:stretch>
                            <a:fillRect l="-2273" t="-196000" r="-190909" b="-196000"/>
                          </a:stretch>
                        </a:blipFill>
                      </a:tcPr>
                    </a:tc>
                    <a:tc>
                      <a:txBody>
                        <a:bodyPr/>
                        <a:lstStyle/>
                        <a:p>
                          <a:endParaRPr lang="en-US"/>
                        </a:p>
                      </a:txBody>
                      <a:tcPr marL="45672" marR="45672" marT="45672" marB="45672">
                        <a:blipFill>
                          <a:blip r:embed="rId5"/>
                          <a:stretch>
                            <a:fillRect l="-102273" t="-196000" r="-90909" b="-196000"/>
                          </a:stretch>
                        </a:blipFill>
                      </a:tcPr>
                    </a:tc>
                    <a:tc>
                      <a:txBody>
                        <a:bodyPr/>
                        <a:lstStyle/>
                        <a:p>
                          <a:endParaRPr lang="en-US"/>
                        </a:p>
                      </a:txBody>
                      <a:tcPr marL="45672" marR="45672" marT="45672" marB="45672">
                        <a:blipFill>
                          <a:blip r:embed="rId5"/>
                          <a:stretch>
                            <a:fillRect l="-222500" t="-196000" b="-196000"/>
                          </a:stretch>
                        </a:blipFill>
                      </a:tcPr>
                    </a:tc>
                    <a:extLst>
                      <a:ext uri="{0D108BD9-81ED-4DB2-BD59-A6C34878D82A}">
                        <a16:rowId xmlns:a16="http://schemas.microsoft.com/office/drawing/2014/main" val="10004"/>
                      </a:ext>
                    </a:extLst>
                  </a:tr>
                  <a:tr h="305682">
                    <a:tc>
                      <a:txBody>
                        <a:bodyPr/>
                        <a:lstStyle/>
                        <a:p>
                          <a:endParaRPr lang="en-US"/>
                        </a:p>
                      </a:txBody>
                      <a:tcPr marL="45672" marR="45672" marT="45672" marB="45672">
                        <a:blipFill>
                          <a:blip r:embed="rId5"/>
                          <a:stretch>
                            <a:fillRect l="-2273" t="-308333" r="-190909" b="-104167"/>
                          </a:stretch>
                        </a:blipFill>
                      </a:tcPr>
                    </a:tc>
                    <a:tc>
                      <a:txBody>
                        <a:bodyPr/>
                        <a:lstStyle/>
                        <a:p>
                          <a:endParaRPr lang="en-US"/>
                        </a:p>
                      </a:txBody>
                      <a:tcPr marL="45672" marR="45672" marT="45672" marB="45672">
                        <a:blipFill>
                          <a:blip r:embed="rId5"/>
                          <a:stretch>
                            <a:fillRect l="-102273" t="-308333" r="-90909" b="-104167"/>
                          </a:stretch>
                        </a:blipFill>
                      </a:tcPr>
                    </a:tc>
                    <a:tc>
                      <a:txBody>
                        <a:bodyPr/>
                        <a:lstStyle/>
                        <a:p>
                          <a:endParaRPr lang="en-US"/>
                        </a:p>
                      </a:txBody>
                      <a:tcPr marL="45672" marR="45672" marT="45672" marB="45672">
                        <a:blipFill>
                          <a:blip r:embed="rId5"/>
                          <a:stretch>
                            <a:fillRect l="-222500" t="-308333" b="-104167"/>
                          </a:stretch>
                        </a:blipFill>
                      </a:tcPr>
                    </a:tc>
                    <a:extLst>
                      <a:ext uri="{0D108BD9-81ED-4DB2-BD59-A6C34878D82A}">
                        <a16:rowId xmlns:a16="http://schemas.microsoft.com/office/drawing/2014/main" val="10005"/>
                      </a:ext>
                    </a:extLst>
                  </a:tr>
                  <a:tr h="305682">
                    <a:tc>
                      <a:txBody>
                        <a:bodyPr/>
                        <a:lstStyle/>
                        <a:p>
                          <a:endParaRPr lang="en-US"/>
                        </a:p>
                      </a:txBody>
                      <a:tcPr marL="45672" marR="45672" marT="45672" marB="45672">
                        <a:blipFill>
                          <a:blip r:embed="rId5"/>
                          <a:stretch>
                            <a:fillRect l="-2273" t="-408333" r="-190909" b="-4167"/>
                          </a:stretch>
                        </a:blipFill>
                      </a:tcPr>
                    </a:tc>
                    <a:tc>
                      <a:txBody>
                        <a:bodyPr/>
                        <a:lstStyle/>
                        <a:p>
                          <a:endParaRPr lang="en-US"/>
                        </a:p>
                      </a:txBody>
                      <a:tcPr marL="45672" marR="45672" marT="45672" marB="45672">
                        <a:blipFill>
                          <a:blip r:embed="rId5"/>
                          <a:stretch>
                            <a:fillRect l="-102273" t="-408333" r="-90909" b="-4167"/>
                          </a:stretch>
                        </a:blipFill>
                      </a:tcPr>
                    </a:tc>
                    <a:tc>
                      <a:txBody>
                        <a:bodyPr/>
                        <a:lstStyle/>
                        <a:p>
                          <a:endParaRPr lang="en-US"/>
                        </a:p>
                      </a:txBody>
                      <a:tcPr marL="45672" marR="45672" marT="45672" marB="45672">
                        <a:blipFill>
                          <a:blip r:embed="rId5"/>
                          <a:stretch>
                            <a:fillRect l="-222500" t="-408333" b="-4167"/>
                          </a:stretch>
                        </a:blipFill>
                      </a:tcPr>
                    </a:tc>
                    <a:extLst>
                      <a:ext uri="{0D108BD9-81ED-4DB2-BD59-A6C34878D82A}">
                        <a16:rowId xmlns:a16="http://schemas.microsoft.com/office/drawing/2014/main" val="10008"/>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8" name="Table 7">
                <a:extLst>
                  <a:ext uri="{FF2B5EF4-FFF2-40B4-BE49-F238E27FC236}">
                    <a16:creationId xmlns:a16="http://schemas.microsoft.com/office/drawing/2014/main" id="{0744AAAE-F4D1-A44F-A161-77AEEB5D0E2C}"/>
                  </a:ext>
                </a:extLst>
              </p:cNvPr>
              <p:cNvGraphicFramePr>
                <a:graphicFrameLocks noGrp="1"/>
              </p:cNvGraphicFramePr>
              <p:nvPr/>
            </p:nvGraphicFramePr>
            <p:xfrm>
              <a:off x="6661014" y="4985189"/>
              <a:ext cx="962102" cy="917046"/>
            </p:xfrm>
            <a:graphic>
              <a:graphicData uri="http://schemas.openxmlformats.org/drawingml/2006/table">
                <a:tbl>
                  <a:tblPr firstRow="1" bandRow="1">
                    <a:tableStyleId>{793D81CF-94F2-401A-BA57-92F5A7B2D0C5}</a:tableStyleId>
                  </a:tblPr>
                  <a:tblGrid>
                    <a:gridCol w="558345">
                      <a:extLst>
                        <a:ext uri="{9D8B030D-6E8A-4147-A177-3AD203B41FA5}">
                          <a16:colId xmlns:a16="http://schemas.microsoft.com/office/drawing/2014/main" val="20000"/>
                        </a:ext>
                      </a:extLst>
                    </a:gridCol>
                    <a:gridCol w="403757">
                      <a:extLst>
                        <a:ext uri="{9D8B030D-6E8A-4147-A177-3AD203B41FA5}">
                          <a16:colId xmlns:a16="http://schemas.microsoft.com/office/drawing/2014/main" val="20003"/>
                        </a:ext>
                      </a:extLst>
                    </a:gridCol>
                  </a:tblGrid>
                  <a:tr h="305682">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charset="0"/>
                                  </a:rPr>
                                  <m:t>𝐸𝑝𝑖𝑑</m:t>
                                </m:r>
                              </m:oMath>
                            </m:oMathPara>
                          </a14:m>
                          <a:endParaRPr lang="en-US" sz="1400" dirty="0"/>
                        </a:p>
                      </a:txBody>
                      <a:tcPr marL="45672" marR="45672" marT="45672" marB="45672"/>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𝑃</m:t>
                                </m:r>
                              </m:oMath>
                            </m:oMathPara>
                          </a14:m>
                          <a:endParaRPr lang="en-US" sz="1400" dirty="0"/>
                        </a:p>
                      </a:txBody>
                      <a:tcPr marL="45672" marR="45672" marT="45672" marB="45672"/>
                    </a:tc>
                    <a:extLst>
                      <a:ext uri="{0D108BD9-81ED-4DB2-BD59-A6C34878D82A}">
                        <a16:rowId xmlns:a16="http://schemas.microsoft.com/office/drawing/2014/main" val="10000"/>
                      </a:ext>
                    </a:extLst>
                  </a:tr>
                  <a:tr h="305682">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8</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672" marR="45672" marT="45672" marB="45672"/>
                    </a:tc>
                    <a:extLst>
                      <a:ext uri="{0D108BD9-81ED-4DB2-BD59-A6C34878D82A}">
                        <a16:rowId xmlns:a16="http://schemas.microsoft.com/office/drawing/2014/main" val="10001"/>
                      </a:ext>
                    </a:extLst>
                  </a:tr>
                  <a:tr h="305682">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2</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672" marR="45672" marT="45672" marB="45672"/>
                    </a:tc>
                    <a:extLst>
                      <a:ext uri="{0D108BD9-81ED-4DB2-BD59-A6C34878D82A}">
                        <a16:rowId xmlns:a16="http://schemas.microsoft.com/office/drawing/2014/main" val="10008"/>
                      </a:ext>
                    </a:extLst>
                  </a:tr>
                </a:tbl>
              </a:graphicData>
            </a:graphic>
          </p:graphicFrame>
        </mc:Choice>
        <mc:Fallback xmlns="">
          <p:graphicFrame>
            <p:nvGraphicFramePr>
              <p:cNvPr id="8" name="Table 7">
                <a:extLst>
                  <a:ext uri="{FF2B5EF4-FFF2-40B4-BE49-F238E27FC236}">
                    <a16:creationId xmlns:a16="http://schemas.microsoft.com/office/drawing/2014/main" id="{0744AAAE-F4D1-A44F-A161-77AEEB5D0E2C}"/>
                  </a:ext>
                </a:extLst>
              </p:cNvPr>
              <p:cNvGraphicFramePr>
                <a:graphicFrameLocks noGrp="1"/>
              </p:cNvGraphicFramePr>
              <p:nvPr>
                <p:extLst/>
              </p:nvPr>
            </p:nvGraphicFramePr>
            <p:xfrm>
              <a:off x="6661014" y="4985189"/>
              <a:ext cx="962102" cy="917046"/>
            </p:xfrm>
            <a:graphic>
              <a:graphicData uri="http://schemas.openxmlformats.org/drawingml/2006/table">
                <a:tbl>
                  <a:tblPr firstRow="1" bandRow="1">
                    <a:tableStyleId>{793D81CF-94F2-401A-BA57-92F5A7B2D0C5}</a:tableStyleId>
                  </a:tblPr>
                  <a:tblGrid>
                    <a:gridCol w="558345">
                      <a:extLst>
                        <a:ext uri="{9D8B030D-6E8A-4147-A177-3AD203B41FA5}">
                          <a16:colId xmlns:a16="http://schemas.microsoft.com/office/drawing/2014/main" val="20000"/>
                        </a:ext>
                      </a:extLst>
                    </a:gridCol>
                    <a:gridCol w="403757">
                      <a:extLst>
                        <a:ext uri="{9D8B030D-6E8A-4147-A177-3AD203B41FA5}">
                          <a16:colId xmlns:a16="http://schemas.microsoft.com/office/drawing/2014/main" val="20003"/>
                        </a:ext>
                      </a:extLst>
                    </a:gridCol>
                  </a:tblGrid>
                  <a:tr h="305682">
                    <a:tc>
                      <a:txBody>
                        <a:bodyPr/>
                        <a:lstStyle/>
                        <a:p>
                          <a:endParaRPr lang="en-US"/>
                        </a:p>
                      </a:txBody>
                      <a:tcPr marL="45672" marR="45672" marT="45672" marB="45672">
                        <a:blipFill>
                          <a:blip r:embed="rId6"/>
                          <a:stretch>
                            <a:fillRect l="-2222" t="-4167" r="-71111" b="-208333"/>
                          </a:stretch>
                        </a:blipFill>
                      </a:tcPr>
                    </a:tc>
                    <a:tc>
                      <a:txBody>
                        <a:bodyPr/>
                        <a:lstStyle/>
                        <a:p>
                          <a:endParaRPr lang="en-US"/>
                        </a:p>
                      </a:txBody>
                      <a:tcPr marL="45672" marR="45672" marT="45672" marB="45672">
                        <a:blipFill>
                          <a:blip r:embed="rId6"/>
                          <a:stretch>
                            <a:fillRect l="-143750" t="-4167" b="-208333"/>
                          </a:stretch>
                        </a:blipFill>
                      </a:tcPr>
                    </a:tc>
                    <a:extLst>
                      <a:ext uri="{0D108BD9-81ED-4DB2-BD59-A6C34878D82A}">
                        <a16:rowId xmlns:a16="http://schemas.microsoft.com/office/drawing/2014/main" val="10000"/>
                      </a:ext>
                    </a:extLst>
                  </a:tr>
                  <a:tr h="305682">
                    <a:tc>
                      <a:txBody>
                        <a:bodyPr/>
                        <a:lstStyle/>
                        <a:p>
                          <a:endParaRPr lang="en-US"/>
                        </a:p>
                      </a:txBody>
                      <a:tcPr marL="45672" marR="45672" marT="45672" marB="45672">
                        <a:blipFill>
                          <a:blip r:embed="rId6"/>
                          <a:stretch>
                            <a:fillRect l="-2222" t="-100000" r="-71111" b="-100000"/>
                          </a:stretch>
                        </a:blipFill>
                      </a:tcPr>
                    </a:tc>
                    <a:tc>
                      <a:txBody>
                        <a:bodyPr/>
                        <a:lstStyle/>
                        <a:p>
                          <a:endParaRPr lang="en-US"/>
                        </a:p>
                      </a:txBody>
                      <a:tcPr marL="45672" marR="45672" marT="45672" marB="45672">
                        <a:blipFill>
                          <a:blip r:embed="rId6"/>
                          <a:stretch>
                            <a:fillRect l="-143750" t="-100000" b="-100000"/>
                          </a:stretch>
                        </a:blipFill>
                      </a:tcPr>
                    </a:tc>
                    <a:extLst>
                      <a:ext uri="{0D108BD9-81ED-4DB2-BD59-A6C34878D82A}">
                        <a16:rowId xmlns:a16="http://schemas.microsoft.com/office/drawing/2014/main" val="10001"/>
                      </a:ext>
                    </a:extLst>
                  </a:tr>
                  <a:tr h="305682">
                    <a:tc>
                      <a:txBody>
                        <a:bodyPr/>
                        <a:lstStyle/>
                        <a:p>
                          <a:endParaRPr lang="en-US"/>
                        </a:p>
                      </a:txBody>
                      <a:tcPr marL="45672" marR="45672" marT="45672" marB="45672">
                        <a:blipFill>
                          <a:blip r:embed="rId6"/>
                          <a:stretch>
                            <a:fillRect l="-2222" t="-208333" r="-71111" b="-4167"/>
                          </a:stretch>
                        </a:blipFill>
                      </a:tcPr>
                    </a:tc>
                    <a:tc>
                      <a:txBody>
                        <a:bodyPr/>
                        <a:lstStyle/>
                        <a:p>
                          <a:endParaRPr lang="en-US"/>
                        </a:p>
                      </a:txBody>
                      <a:tcPr marL="45672" marR="45672" marT="45672" marB="45672">
                        <a:blipFill>
                          <a:blip r:embed="rId6"/>
                          <a:stretch>
                            <a:fillRect l="-143750" t="-208333" b="-4167"/>
                          </a:stretch>
                        </a:blipFill>
                      </a:tcPr>
                    </a:tc>
                    <a:extLst>
                      <a:ext uri="{0D108BD9-81ED-4DB2-BD59-A6C34878D82A}">
                        <a16:rowId xmlns:a16="http://schemas.microsoft.com/office/drawing/2014/main" val="10008"/>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0" name="Table 9">
                <a:extLst>
                  <a:ext uri="{FF2B5EF4-FFF2-40B4-BE49-F238E27FC236}">
                    <a16:creationId xmlns:a16="http://schemas.microsoft.com/office/drawing/2014/main" id="{09528C3F-B0A8-2F49-920A-11A23082EE20}"/>
                  </a:ext>
                </a:extLst>
              </p:cNvPr>
              <p:cNvGraphicFramePr>
                <a:graphicFrameLocks noGrp="1"/>
              </p:cNvGraphicFramePr>
              <p:nvPr/>
            </p:nvGraphicFramePr>
            <p:xfrm>
              <a:off x="7252867" y="4985189"/>
              <a:ext cx="612010" cy="917046"/>
            </p:xfrm>
            <a:graphic>
              <a:graphicData uri="http://schemas.openxmlformats.org/drawingml/2006/table">
                <a:tbl>
                  <a:tblPr firstRow="1" bandRow="1">
                    <a:tableStyleId>{793D81CF-94F2-401A-BA57-92F5A7B2D0C5}</a:tableStyleId>
                  </a:tblPr>
                  <a:tblGrid>
                    <a:gridCol w="612010">
                      <a:extLst>
                        <a:ext uri="{9D8B030D-6E8A-4147-A177-3AD203B41FA5}">
                          <a16:colId xmlns:a16="http://schemas.microsoft.com/office/drawing/2014/main" val="3737139652"/>
                        </a:ext>
                      </a:extLst>
                    </a:gridCol>
                  </a:tblGrid>
                  <a:tr h="305682">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𝑃</m:t>
                                </m:r>
                              </m:oMath>
                            </m:oMathPara>
                          </a14:m>
                          <a:endParaRPr lang="en-US" sz="1400" dirty="0"/>
                        </a:p>
                      </a:txBody>
                      <a:tcPr marL="45672" marR="45672" marT="45672" marB="45672"/>
                    </a:tc>
                    <a:extLst>
                      <a:ext uri="{0D108BD9-81ED-4DB2-BD59-A6C34878D82A}">
                        <a16:rowId xmlns:a16="http://schemas.microsoft.com/office/drawing/2014/main" val="1345117696"/>
                      </a:ext>
                    </a:extLst>
                  </a:tr>
                  <a:tr h="305682">
                    <a:tc>
                      <a:txBody>
                        <a:bodyPr/>
                        <a:lstStyle/>
                        <a:p>
                          <a:pPr algn="l"/>
                          <a14:m>
                            <m:oMathPara xmlns:m="http://schemas.openxmlformats.org/officeDocument/2006/math">
                              <m:oMathParaPr>
                                <m:jc m:val="centerGroup"/>
                              </m:oMathParaPr>
                              <m:oMath xmlns:m="http://schemas.openxmlformats.org/officeDocument/2006/math">
                                <m:r>
                                  <a:rPr lang="de-DE" sz="1400" b="0" i="1" dirty="0" smtClean="0">
                                    <a:solidFill>
                                      <a:schemeClr val="tx1"/>
                                    </a:solidFill>
                                    <a:latin typeface="Cambria Math" panose="02040503050406030204" pitchFamily="18" charset="0"/>
                                    <a:ea typeface="Cambria Math" panose="02040503050406030204" pitchFamily="18" charset="0"/>
                                  </a:rPr>
                                  <m:t>1−</m:t>
                                </m:r>
                                <m:sSub>
                                  <m:sSubPr>
                                    <m:ctrlPr>
                                      <a:rPr lang="de-DE" sz="1400" b="0" i="1" dirty="0" smtClean="0">
                                        <a:solidFill>
                                          <a:srgbClr val="FFC000"/>
                                        </a:solidFill>
                                        <a:latin typeface="Cambria Math" panose="02040503050406030204" pitchFamily="18" charset="0"/>
                                        <a:ea typeface="Cambria Math" panose="02040503050406030204" pitchFamily="18" charset="0"/>
                                      </a:rPr>
                                    </m:ctrlPr>
                                  </m:sSubPr>
                                  <m:e>
                                    <m:r>
                                      <a:rPr lang="en-US" sz="1400" i="1" dirty="0" smtClean="0">
                                        <a:solidFill>
                                          <a:srgbClr val="FFC000"/>
                                        </a:solidFill>
                                        <a:latin typeface="Cambria Math" panose="02040503050406030204" pitchFamily="18" charset="0"/>
                                        <a:ea typeface="Cambria Math" panose="02040503050406030204" pitchFamily="18" charset="0"/>
                                      </a:rPr>
                                      <m:t>𝜃</m:t>
                                    </m:r>
                                  </m:e>
                                  <m:sub>
                                    <m:r>
                                      <a:rPr lang="de-DE" sz="1400" b="0" i="1" dirty="0" smtClean="0">
                                        <a:solidFill>
                                          <a:srgbClr val="FFC000"/>
                                        </a:solidFill>
                                        <a:latin typeface="Cambria Math" panose="02040503050406030204" pitchFamily="18" charset="0"/>
                                        <a:ea typeface="Cambria Math" panose="02040503050406030204" pitchFamily="18" charset="0"/>
                                      </a:rPr>
                                      <m:t>0</m:t>
                                    </m:r>
                                  </m:sub>
                                </m:sSub>
                              </m:oMath>
                            </m:oMathPara>
                          </a14:m>
                          <a:endParaRPr lang="en-US" sz="1400" i="0" dirty="0">
                            <a:solidFill>
                              <a:schemeClr val="tx1"/>
                            </a:solidFill>
                            <a:latin typeface="Cambria Math" panose="02040503050406030204" pitchFamily="18" charset="0"/>
                            <a:ea typeface="Cambria Math" panose="02040503050406030204" pitchFamily="18" charset="0"/>
                          </a:endParaRPr>
                        </a:p>
                      </a:txBody>
                      <a:tcPr marL="45672" marR="45672" marT="45672" marB="45672"/>
                    </a:tc>
                    <a:extLst>
                      <a:ext uri="{0D108BD9-81ED-4DB2-BD59-A6C34878D82A}">
                        <a16:rowId xmlns:a16="http://schemas.microsoft.com/office/drawing/2014/main" val="3409207503"/>
                      </a:ext>
                    </a:extLst>
                  </a:tr>
                  <a:tr h="305682">
                    <a:tc>
                      <a:txBody>
                        <a:bodyPr/>
                        <a:lstStyle/>
                        <a:p>
                          <a:pPr algn="l"/>
                          <a14:m>
                            <m:oMathPara xmlns:m="http://schemas.openxmlformats.org/officeDocument/2006/math">
                              <m:oMathParaPr>
                                <m:jc m:val="centerGroup"/>
                              </m:oMathParaPr>
                              <m:oMath xmlns:m="http://schemas.openxmlformats.org/officeDocument/2006/math">
                                <m:sSub>
                                  <m:sSubPr>
                                    <m:ctrlPr>
                                      <a:rPr lang="de-DE" sz="1400" b="0" i="1" dirty="0" smtClean="0">
                                        <a:solidFill>
                                          <a:srgbClr val="FFC000"/>
                                        </a:solidFill>
                                        <a:latin typeface="Cambria Math" panose="02040503050406030204" pitchFamily="18" charset="0"/>
                                        <a:ea typeface="Cambria Math" panose="02040503050406030204" pitchFamily="18" charset="0"/>
                                      </a:rPr>
                                    </m:ctrlPr>
                                  </m:sSubPr>
                                  <m:e>
                                    <m:r>
                                      <a:rPr lang="en-US" sz="1400" i="1" dirty="0" smtClean="0">
                                        <a:solidFill>
                                          <a:srgbClr val="FFC000"/>
                                        </a:solidFill>
                                        <a:latin typeface="Cambria Math" panose="02040503050406030204" pitchFamily="18" charset="0"/>
                                        <a:ea typeface="Cambria Math" panose="02040503050406030204" pitchFamily="18" charset="0"/>
                                      </a:rPr>
                                      <m:t>𝜃</m:t>
                                    </m:r>
                                  </m:e>
                                  <m:sub>
                                    <m:r>
                                      <a:rPr lang="de-DE" sz="1400" b="0" i="1" dirty="0" smtClean="0">
                                        <a:solidFill>
                                          <a:srgbClr val="FFC000"/>
                                        </a:solidFill>
                                        <a:latin typeface="Cambria Math" panose="02040503050406030204" pitchFamily="18" charset="0"/>
                                        <a:ea typeface="Cambria Math" panose="02040503050406030204" pitchFamily="18" charset="0"/>
                                      </a:rPr>
                                      <m:t>0</m:t>
                                    </m:r>
                                  </m:sub>
                                </m:sSub>
                              </m:oMath>
                            </m:oMathPara>
                          </a14:m>
                          <a:endParaRPr lang="en-US" sz="1400" i="0" dirty="0">
                            <a:solidFill>
                              <a:srgbClr val="FFC000"/>
                            </a:solidFill>
                            <a:latin typeface="Cambria Math" panose="02040503050406030204" pitchFamily="18" charset="0"/>
                            <a:ea typeface="Cambria Math" panose="02040503050406030204" pitchFamily="18" charset="0"/>
                          </a:endParaRPr>
                        </a:p>
                      </a:txBody>
                      <a:tcPr marL="45672" marR="45672" marT="45672" marB="45672"/>
                    </a:tc>
                    <a:extLst>
                      <a:ext uri="{0D108BD9-81ED-4DB2-BD59-A6C34878D82A}">
                        <a16:rowId xmlns:a16="http://schemas.microsoft.com/office/drawing/2014/main" val="2538158756"/>
                      </a:ext>
                    </a:extLst>
                  </a:tr>
                </a:tbl>
              </a:graphicData>
            </a:graphic>
          </p:graphicFrame>
        </mc:Choice>
        <mc:Fallback xmlns="">
          <p:graphicFrame>
            <p:nvGraphicFramePr>
              <p:cNvPr id="10" name="Table 9">
                <a:extLst>
                  <a:ext uri="{FF2B5EF4-FFF2-40B4-BE49-F238E27FC236}">
                    <a16:creationId xmlns:a16="http://schemas.microsoft.com/office/drawing/2014/main" id="{09528C3F-B0A8-2F49-920A-11A23082EE20}"/>
                  </a:ext>
                </a:extLst>
              </p:cNvPr>
              <p:cNvGraphicFramePr>
                <a:graphicFrameLocks noGrp="1"/>
              </p:cNvGraphicFramePr>
              <p:nvPr>
                <p:extLst/>
              </p:nvPr>
            </p:nvGraphicFramePr>
            <p:xfrm>
              <a:off x="7252867" y="4985189"/>
              <a:ext cx="612010" cy="917046"/>
            </p:xfrm>
            <a:graphic>
              <a:graphicData uri="http://schemas.openxmlformats.org/drawingml/2006/table">
                <a:tbl>
                  <a:tblPr firstRow="1" bandRow="1">
                    <a:tableStyleId>{793D81CF-94F2-401A-BA57-92F5A7B2D0C5}</a:tableStyleId>
                  </a:tblPr>
                  <a:tblGrid>
                    <a:gridCol w="612010">
                      <a:extLst>
                        <a:ext uri="{9D8B030D-6E8A-4147-A177-3AD203B41FA5}">
                          <a16:colId xmlns:a16="http://schemas.microsoft.com/office/drawing/2014/main" val="3737139652"/>
                        </a:ext>
                      </a:extLst>
                    </a:gridCol>
                  </a:tblGrid>
                  <a:tr h="305682">
                    <a:tc>
                      <a:txBody>
                        <a:bodyPr/>
                        <a:lstStyle/>
                        <a:p>
                          <a:endParaRPr lang="en-US"/>
                        </a:p>
                      </a:txBody>
                      <a:tcPr marL="45672" marR="45672" marT="45672" marB="45672">
                        <a:blipFill>
                          <a:blip r:embed="rId7"/>
                          <a:stretch>
                            <a:fillRect l="-2041" t="-4167" b="-208333"/>
                          </a:stretch>
                        </a:blipFill>
                      </a:tcPr>
                    </a:tc>
                    <a:extLst>
                      <a:ext uri="{0D108BD9-81ED-4DB2-BD59-A6C34878D82A}">
                        <a16:rowId xmlns:a16="http://schemas.microsoft.com/office/drawing/2014/main" val="1345117696"/>
                      </a:ext>
                    </a:extLst>
                  </a:tr>
                  <a:tr h="305682">
                    <a:tc>
                      <a:txBody>
                        <a:bodyPr/>
                        <a:lstStyle/>
                        <a:p>
                          <a:endParaRPr lang="en-US"/>
                        </a:p>
                      </a:txBody>
                      <a:tcPr marL="45672" marR="45672" marT="45672" marB="45672">
                        <a:blipFill>
                          <a:blip r:embed="rId7"/>
                          <a:stretch>
                            <a:fillRect l="-2041" t="-100000" b="-100000"/>
                          </a:stretch>
                        </a:blipFill>
                      </a:tcPr>
                    </a:tc>
                    <a:extLst>
                      <a:ext uri="{0D108BD9-81ED-4DB2-BD59-A6C34878D82A}">
                        <a16:rowId xmlns:a16="http://schemas.microsoft.com/office/drawing/2014/main" val="3409207503"/>
                      </a:ext>
                    </a:extLst>
                  </a:tr>
                  <a:tr h="305682">
                    <a:tc>
                      <a:txBody>
                        <a:bodyPr/>
                        <a:lstStyle/>
                        <a:p>
                          <a:endParaRPr lang="en-US"/>
                        </a:p>
                      </a:txBody>
                      <a:tcPr marL="45672" marR="45672" marT="45672" marB="45672">
                        <a:blipFill>
                          <a:blip r:embed="rId7"/>
                          <a:stretch>
                            <a:fillRect l="-2041" t="-208333" b="-4167"/>
                          </a:stretch>
                        </a:blipFill>
                      </a:tcPr>
                    </a:tc>
                    <a:extLst>
                      <a:ext uri="{0D108BD9-81ED-4DB2-BD59-A6C34878D82A}">
                        <a16:rowId xmlns:a16="http://schemas.microsoft.com/office/drawing/2014/main" val="2538158756"/>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1" name="Table 10">
                <a:extLst>
                  <a:ext uri="{FF2B5EF4-FFF2-40B4-BE49-F238E27FC236}">
                    <a16:creationId xmlns:a16="http://schemas.microsoft.com/office/drawing/2014/main" id="{54F71B5A-D263-4846-AD11-525465816AA2}"/>
                  </a:ext>
                </a:extLst>
              </p:cNvPr>
              <p:cNvGraphicFramePr>
                <a:graphicFrameLocks noGrp="1"/>
              </p:cNvGraphicFramePr>
              <p:nvPr/>
            </p:nvGraphicFramePr>
            <p:xfrm>
              <a:off x="9286913" y="4373826"/>
              <a:ext cx="617022" cy="1528410"/>
            </p:xfrm>
            <a:graphic>
              <a:graphicData uri="http://schemas.openxmlformats.org/drawingml/2006/table">
                <a:tbl>
                  <a:tblPr firstRow="1" bandRow="1">
                    <a:tableStyleId>{793D81CF-94F2-401A-BA57-92F5A7B2D0C5}</a:tableStyleId>
                  </a:tblPr>
                  <a:tblGrid>
                    <a:gridCol w="617022">
                      <a:extLst>
                        <a:ext uri="{9D8B030D-6E8A-4147-A177-3AD203B41FA5}">
                          <a16:colId xmlns:a16="http://schemas.microsoft.com/office/drawing/2014/main" val="20003"/>
                        </a:ext>
                      </a:extLst>
                    </a:gridCol>
                  </a:tblGrid>
                  <a:tr h="305682">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𝑃</m:t>
                                </m:r>
                              </m:oMath>
                            </m:oMathPara>
                          </a14:m>
                          <a:endParaRPr lang="en-US" sz="1400" dirty="0"/>
                        </a:p>
                      </a:txBody>
                      <a:tcPr marL="45672" marR="45672" marT="45672" marB="45672"/>
                    </a:tc>
                    <a:extLst>
                      <a:ext uri="{0D108BD9-81ED-4DB2-BD59-A6C34878D82A}">
                        <a16:rowId xmlns:a16="http://schemas.microsoft.com/office/drawing/2014/main" val="10000"/>
                      </a:ext>
                    </a:extLst>
                  </a:tr>
                  <a:tr h="305682">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i="1" dirty="0" smtClean="0">
                                    <a:solidFill>
                                      <a:schemeClr val="tx1"/>
                                    </a:solidFill>
                                    <a:latin typeface="Cambria Math" panose="02040503050406030204" pitchFamily="18" charset="0"/>
                                    <a:ea typeface="Cambria Math" panose="02040503050406030204" pitchFamily="18" charset="0"/>
                                  </a:rPr>
                                  <m:t>1</m:t>
                                </m:r>
                                <m:r>
                                  <a:rPr lang="de-DE" sz="1400" b="0" i="1" dirty="0" smtClean="0">
                                    <a:solidFill>
                                      <a:schemeClr val="tx1"/>
                                    </a:solidFill>
                                    <a:latin typeface="Cambria Math" panose="02040503050406030204" pitchFamily="18" charset="0"/>
                                    <a:ea typeface="Cambria Math" panose="02040503050406030204" pitchFamily="18" charset="0"/>
                                  </a:rPr>
                                  <m:t>−</m:t>
                                </m:r>
                                <m:sSub>
                                  <m:sSubPr>
                                    <m:ctrlPr>
                                      <a:rPr lang="de-DE" sz="1400" b="0" i="1" dirty="0" smtClean="0">
                                        <a:solidFill>
                                          <a:srgbClr val="FFC000"/>
                                        </a:solidFill>
                                        <a:latin typeface="Cambria Math" panose="02040503050406030204" pitchFamily="18" charset="0"/>
                                        <a:ea typeface="Cambria Math" panose="02040503050406030204" pitchFamily="18" charset="0"/>
                                      </a:rPr>
                                    </m:ctrlPr>
                                  </m:sSubPr>
                                  <m:e>
                                    <m:r>
                                      <a:rPr lang="en-US" sz="1400" i="1" dirty="0" smtClean="0">
                                        <a:solidFill>
                                          <a:srgbClr val="FFC000"/>
                                        </a:solidFill>
                                        <a:latin typeface="Cambria Math" panose="02040503050406030204" pitchFamily="18" charset="0"/>
                                        <a:ea typeface="Cambria Math" panose="02040503050406030204" pitchFamily="18" charset="0"/>
                                      </a:rPr>
                                      <m:t>𝜃</m:t>
                                    </m:r>
                                  </m:e>
                                  <m:sub>
                                    <m:r>
                                      <a:rPr lang="de-DE" sz="1400" b="0" i="1" dirty="0" smtClean="0">
                                        <a:solidFill>
                                          <a:srgbClr val="FFC000"/>
                                        </a:solidFill>
                                        <a:latin typeface="Cambria Math" panose="02040503050406030204" pitchFamily="18" charset="0"/>
                                        <a:ea typeface="Cambria Math" panose="02040503050406030204" pitchFamily="18" charset="0"/>
                                      </a:rPr>
                                      <m:t>1</m:t>
                                    </m:r>
                                  </m:sub>
                                </m:sSub>
                              </m:oMath>
                            </m:oMathPara>
                          </a14:m>
                          <a:endParaRPr lang="en-US" sz="1400" i="0" dirty="0">
                            <a:solidFill>
                              <a:schemeClr val="tx1"/>
                            </a:solidFill>
                            <a:latin typeface="Cambria Math" panose="02040503050406030204" pitchFamily="18" charset="0"/>
                            <a:ea typeface="Cambria Math" panose="02040503050406030204" pitchFamily="18" charset="0"/>
                          </a:endParaRPr>
                        </a:p>
                      </a:txBody>
                      <a:tcPr marL="45672" marR="45672" marT="45672" marB="45672"/>
                    </a:tc>
                    <a:extLst>
                      <a:ext uri="{0D108BD9-81ED-4DB2-BD59-A6C34878D82A}">
                        <a16:rowId xmlns:a16="http://schemas.microsoft.com/office/drawing/2014/main" val="10001"/>
                      </a:ext>
                    </a:extLst>
                  </a:tr>
                  <a:tr h="305682">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de-DE" sz="1400" b="0" i="1" dirty="0" smtClean="0">
                                        <a:solidFill>
                                          <a:srgbClr val="FFC000"/>
                                        </a:solidFill>
                                        <a:latin typeface="Cambria Math" panose="02040503050406030204" pitchFamily="18" charset="0"/>
                                        <a:ea typeface="Cambria Math" panose="02040503050406030204" pitchFamily="18" charset="0"/>
                                      </a:rPr>
                                    </m:ctrlPr>
                                  </m:sSubPr>
                                  <m:e>
                                    <m:r>
                                      <a:rPr lang="en-US" sz="1400" i="1" dirty="0" smtClean="0">
                                        <a:solidFill>
                                          <a:srgbClr val="FFC000"/>
                                        </a:solidFill>
                                        <a:latin typeface="Cambria Math" panose="02040503050406030204" pitchFamily="18" charset="0"/>
                                        <a:ea typeface="Cambria Math" panose="02040503050406030204" pitchFamily="18" charset="0"/>
                                      </a:rPr>
                                      <m:t>𝜃</m:t>
                                    </m:r>
                                  </m:e>
                                  <m:sub>
                                    <m:r>
                                      <a:rPr lang="de-DE" sz="1400" b="0" i="1" dirty="0" smtClean="0">
                                        <a:solidFill>
                                          <a:srgbClr val="FFC000"/>
                                        </a:solidFill>
                                        <a:latin typeface="Cambria Math" panose="02040503050406030204" pitchFamily="18" charset="0"/>
                                        <a:ea typeface="Cambria Math" panose="02040503050406030204" pitchFamily="18" charset="0"/>
                                      </a:rPr>
                                      <m:t>1</m:t>
                                    </m:r>
                                  </m:sub>
                                </m:sSub>
                              </m:oMath>
                            </m:oMathPara>
                          </a14:m>
                          <a:endParaRPr lang="en-US" sz="1400" i="0" dirty="0">
                            <a:solidFill>
                              <a:schemeClr val="tx1"/>
                            </a:solidFill>
                            <a:latin typeface="Cambria Math" panose="02040503050406030204" pitchFamily="18" charset="0"/>
                            <a:ea typeface="Cambria Math" panose="02040503050406030204" pitchFamily="18" charset="0"/>
                          </a:endParaRPr>
                        </a:p>
                      </a:txBody>
                      <a:tcPr marL="45672" marR="45672" marT="45672" marB="45672"/>
                    </a:tc>
                    <a:extLst>
                      <a:ext uri="{0D108BD9-81ED-4DB2-BD59-A6C34878D82A}">
                        <a16:rowId xmlns:a16="http://schemas.microsoft.com/office/drawing/2014/main" val="10004"/>
                      </a:ext>
                    </a:extLst>
                  </a:tr>
                  <a:tr h="305682">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b="0" i="1" smtClean="0">
                                    <a:solidFill>
                                      <a:schemeClr val="tx1"/>
                                    </a:solidFill>
                                    <a:latin typeface="Cambria Math" panose="02040503050406030204" pitchFamily="18" charset="0"/>
                                    <a:ea typeface="Cambria Math" panose="02040503050406030204" pitchFamily="18" charset="0"/>
                                  </a:rPr>
                                  <m:t>1−</m:t>
                                </m:r>
                                <m:sSub>
                                  <m:sSubPr>
                                    <m:ctrlPr>
                                      <a:rPr lang="de-DE" sz="1400" b="0" i="1" dirty="0" smtClean="0">
                                        <a:solidFill>
                                          <a:srgbClr val="FFC000"/>
                                        </a:solidFill>
                                        <a:latin typeface="Cambria Math" panose="02040503050406030204" pitchFamily="18" charset="0"/>
                                        <a:ea typeface="Cambria Math" panose="02040503050406030204" pitchFamily="18" charset="0"/>
                                      </a:rPr>
                                    </m:ctrlPr>
                                  </m:sSubPr>
                                  <m:e>
                                    <m:r>
                                      <a:rPr lang="en-US" sz="1400" i="1" dirty="0" smtClean="0">
                                        <a:solidFill>
                                          <a:srgbClr val="FFC000"/>
                                        </a:solidFill>
                                        <a:latin typeface="Cambria Math" panose="02040503050406030204" pitchFamily="18" charset="0"/>
                                        <a:ea typeface="Cambria Math" panose="02040503050406030204" pitchFamily="18" charset="0"/>
                                      </a:rPr>
                                      <m:t>𝜃</m:t>
                                    </m:r>
                                  </m:e>
                                  <m:sub>
                                    <m:r>
                                      <a:rPr lang="de-DE" sz="1400" b="0" i="1" dirty="0" smtClean="0">
                                        <a:solidFill>
                                          <a:srgbClr val="FFC000"/>
                                        </a:solidFill>
                                        <a:latin typeface="Cambria Math" panose="02040503050406030204" pitchFamily="18" charset="0"/>
                                        <a:ea typeface="Cambria Math" panose="02040503050406030204" pitchFamily="18" charset="0"/>
                                      </a:rPr>
                                      <m:t>2</m:t>
                                    </m:r>
                                  </m:sub>
                                </m:sSub>
                              </m:oMath>
                            </m:oMathPara>
                          </a14:m>
                          <a:endParaRPr lang="en-US" sz="1400" i="0" dirty="0">
                            <a:solidFill>
                              <a:schemeClr val="tx1"/>
                            </a:solidFill>
                            <a:latin typeface="Cambria Math" panose="02040503050406030204" pitchFamily="18" charset="0"/>
                            <a:ea typeface="Cambria Math" panose="02040503050406030204" pitchFamily="18" charset="0"/>
                          </a:endParaRPr>
                        </a:p>
                      </a:txBody>
                      <a:tcPr marL="45672" marR="45672" marT="45672" marB="45672"/>
                    </a:tc>
                    <a:extLst>
                      <a:ext uri="{0D108BD9-81ED-4DB2-BD59-A6C34878D82A}">
                        <a16:rowId xmlns:a16="http://schemas.microsoft.com/office/drawing/2014/main" val="10005"/>
                      </a:ext>
                    </a:extLst>
                  </a:tr>
                  <a:tr h="305682">
                    <a:tc>
                      <a:txBody>
                        <a:bodyPr/>
                        <a:lstStyle/>
                        <a:p>
                          <a:pPr algn="l"/>
                          <a14:m>
                            <m:oMathPara xmlns:m="http://schemas.openxmlformats.org/officeDocument/2006/math">
                              <m:oMathParaPr>
                                <m:jc m:val="centerGroup"/>
                              </m:oMathParaPr>
                              <m:oMath xmlns:m="http://schemas.openxmlformats.org/officeDocument/2006/math">
                                <m:sSub>
                                  <m:sSubPr>
                                    <m:ctrlPr>
                                      <a:rPr lang="de-DE" sz="1400" b="0" i="1" dirty="0" smtClean="0">
                                        <a:solidFill>
                                          <a:srgbClr val="FFC000"/>
                                        </a:solidFill>
                                        <a:latin typeface="Cambria Math" panose="02040503050406030204" pitchFamily="18" charset="0"/>
                                        <a:ea typeface="Cambria Math" panose="02040503050406030204" pitchFamily="18" charset="0"/>
                                      </a:rPr>
                                    </m:ctrlPr>
                                  </m:sSubPr>
                                  <m:e>
                                    <m:r>
                                      <a:rPr lang="en-US" sz="1400" i="1" dirty="0" smtClean="0">
                                        <a:solidFill>
                                          <a:srgbClr val="FFC000"/>
                                        </a:solidFill>
                                        <a:latin typeface="Cambria Math" panose="02040503050406030204" pitchFamily="18" charset="0"/>
                                        <a:ea typeface="Cambria Math" panose="02040503050406030204" pitchFamily="18" charset="0"/>
                                      </a:rPr>
                                      <m:t>𝜃</m:t>
                                    </m:r>
                                  </m:e>
                                  <m:sub>
                                    <m:r>
                                      <a:rPr lang="de-DE" sz="1400" b="0" i="1" dirty="0" smtClean="0">
                                        <a:solidFill>
                                          <a:srgbClr val="FFC000"/>
                                        </a:solidFill>
                                        <a:latin typeface="Cambria Math" panose="02040503050406030204" pitchFamily="18" charset="0"/>
                                        <a:ea typeface="Cambria Math" panose="02040503050406030204" pitchFamily="18" charset="0"/>
                                      </a:rPr>
                                      <m:t>2</m:t>
                                    </m:r>
                                  </m:sub>
                                </m:sSub>
                              </m:oMath>
                            </m:oMathPara>
                          </a14:m>
                          <a:endParaRPr lang="en-US" sz="1400" i="0" dirty="0">
                            <a:solidFill>
                              <a:schemeClr val="tx1"/>
                            </a:solidFill>
                            <a:latin typeface="Cambria Math" panose="02040503050406030204" pitchFamily="18" charset="0"/>
                            <a:ea typeface="Cambria Math" panose="02040503050406030204" pitchFamily="18" charset="0"/>
                          </a:endParaRPr>
                        </a:p>
                      </a:txBody>
                      <a:tcPr marL="45672" marR="45672" marT="45672" marB="45672"/>
                    </a:tc>
                    <a:extLst>
                      <a:ext uri="{0D108BD9-81ED-4DB2-BD59-A6C34878D82A}">
                        <a16:rowId xmlns:a16="http://schemas.microsoft.com/office/drawing/2014/main" val="10008"/>
                      </a:ext>
                    </a:extLst>
                  </a:tr>
                </a:tbl>
              </a:graphicData>
            </a:graphic>
          </p:graphicFrame>
        </mc:Choice>
        <mc:Fallback xmlns="">
          <p:graphicFrame>
            <p:nvGraphicFramePr>
              <p:cNvPr id="11" name="Table 10">
                <a:extLst>
                  <a:ext uri="{FF2B5EF4-FFF2-40B4-BE49-F238E27FC236}">
                    <a16:creationId xmlns:a16="http://schemas.microsoft.com/office/drawing/2014/main" id="{54F71B5A-D263-4846-AD11-525465816AA2}"/>
                  </a:ext>
                </a:extLst>
              </p:cNvPr>
              <p:cNvGraphicFramePr>
                <a:graphicFrameLocks noGrp="1"/>
              </p:cNvGraphicFramePr>
              <p:nvPr>
                <p:extLst/>
              </p:nvPr>
            </p:nvGraphicFramePr>
            <p:xfrm>
              <a:off x="9286913" y="4373826"/>
              <a:ext cx="617022" cy="1528410"/>
            </p:xfrm>
            <a:graphic>
              <a:graphicData uri="http://schemas.openxmlformats.org/drawingml/2006/table">
                <a:tbl>
                  <a:tblPr firstRow="1" bandRow="1">
                    <a:tableStyleId>{793D81CF-94F2-401A-BA57-92F5A7B2D0C5}</a:tableStyleId>
                  </a:tblPr>
                  <a:tblGrid>
                    <a:gridCol w="617022">
                      <a:extLst>
                        <a:ext uri="{9D8B030D-6E8A-4147-A177-3AD203B41FA5}">
                          <a16:colId xmlns:a16="http://schemas.microsoft.com/office/drawing/2014/main" val="20003"/>
                        </a:ext>
                      </a:extLst>
                    </a:gridCol>
                  </a:tblGrid>
                  <a:tr h="305682">
                    <a:tc>
                      <a:txBody>
                        <a:bodyPr/>
                        <a:lstStyle/>
                        <a:p>
                          <a:endParaRPr lang="en-US"/>
                        </a:p>
                      </a:txBody>
                      <a:tcPr marL="45672" marR="45672" marT="45672" marB="45672">
                        <a:blipFill>
                          <a:blip r:embed="rId8"/>
                          <a:stretch>
                            <a:fillRect l="-2041" t="-4167" b="-408333"/>
                          </a:stretch>
                        </a:blipFill>
                      </a:tcPr>
                    </a:tc>
                    <a:extLst>
                      <a:ext uri="{0D108BD9-81ED-4DB2-BD59-A6C34878D82A}">
                        <a16:rowId xmlns:a16="http://schemas.microsoft.com/office/drawing/2014/main" val="10000"/>
                      </a:ext>
                    </a:extLst>
                  </a:tr>
                  <a:tr h="305682">
                    <a:tc>
                      <a:txBody>
                        <a:bodyPr/>
                        <a:lstStyle/>
                        <a:p>
                          <a:endParaRPr lang="en-US"/>
                        </a:p>
                      </a:txBody>
                      <a:tcPr marL="45672" marR="45672" marT="45672" marB="45672">
                        <a:blipFill>
                          <a:blip r:embed="rId8"/>
                          <a:stretch>
                            <a:fillRect l="-2041" t="-104167" b="-308333"/>
                          </a:stretch>
                        </a:blipFill>
                      </a:tcPr>
                    </a:tc>
                    <a:extLst>
                      <a:ext uri="{0D108BD9-81ED-4DB2-BD59-A6C34878D82A}">
                        <a16:rowId xmlns:a16="http://schemas.microsoft.com/office/drawing/2014/main" val="10001"/>
                      </a:ext>
                    </a:extLst>
                  </a:tr>
                  <a:tr h="305682">
                    <a:tc>
                      <a:txBody>
                        <a:bodyPr/>
                        <a:lstStyle/>
                        <a:p>
                          <a:endParaRPr lang="en-US"/>
                        </a:p>
                      </a:txBody>
                      <a:tcPr marL="45672" marR="45672" marT="45672" marB="45672">
                        <a:blipFill>
                          <a:blip r:embed="rId8"/>
                          <a:stretch>
                            <a:fillRect l="-2041" t="-196000" b="-196000"/>
                          </a:stretch>
                        </a:blipFill>
                      </a:tcPr>
                    </a:tc>
                    <a:extLst>
                      <a:ext uri="{0D108BD9-81ED-4DB2-BD59-A6C34878D82A}">
                        <a16:rowId xmlns:a16="http://schemas.microsoft.com/office/drawing/2014/main" val="10004"/>
                      </a:ext>
                    </a:extLst>
                  </a:tr>
                  <a:tr h="305682">
                    <a:tc>
                      <a:txBody>
                        <a:bodyPr/>
                        <a:lstStyle/>
                        <a:p>
                          <a:endParaRPr lang="en-US"/>
                        </a:p>
                      </a:txBody>
                      <a:tcPr marL="45672" marR="45672" marT="45672" marB="45672">
                        <a:blipFill>
                          <a:blip r:embed="rId8"/>
                          <a:stretch>
                            <a:fillRect l="-2041" t="-308333" b="-104167"/>
                          </a:stretch>
                        </a:blipFill>
                      </a:tcPr>
                    </a:tc>
                    <a:extLst>
                      <a:ext uri="{0D108BD9-81ED-4DB2-BD59-A6C34878D82A}">
                        <a16:rowId xmlns:a16="http://schemas.microsoft.com/office/drawing/2014/main" val="10005"/>
                      </a:ext>
                    </a:extLst>
                  </a:tr>
                  <a:tr h="305682">
                    <a:tc>
                      <a:txBody>
                        <a:bodyPr/>
                        <a:lstStyle/>
                        <a:p>
                          <a:endParaRPr lang="en-US"/>
                        </a:p>
                      </a:txBody>
                      <a:tcPr marL="45672" marR="45672" marT="45672" marB="45672">
                        <a:blipFill>
                          <a:blip r:embed="rId8"/>
                          <a:stretch>
                            <a:fillRect l="-2041" t="-408333" b="-4167"/>
                          </a:stretch>
                        </a:blipFill>
                      </a:tcPr>
                    </a:tc>
                    <a:extLst>
                      <a:ext uri="{0D108BD9-81ED-4DB2-BD59-A6C34878D82A}">
                        <a16:rowId xmlns:a16="http://schemas.microsoft.com/office/drawing/2014/main" val="10008"/>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2" name="Table 11">
                <a:extLst>
                  <a:ext uri="{FF2B5EF4-FFF2-40B4-BE49-F238E27FC236}">
                    <a16:creationId xmlns:a16="http://schemas.microsoft.com/office/drawing/2014/main" id="{DA4C4B51-6E50-3D4D-853C-D65EF50FA15A}"/>
                  </a:ext>
                </a:extLst>
              </p:cNvPr>
              <p:cNvGraphicFramePr>
                <a:graphicFrameLocks noGrp="1"/>
              </p:cNvGraphicFramePr>
              <p:nvPr/>
            </p:nvGraphicFramePr>
            <p:xfrm>
              <a:off x="11214654" y="4373826"/>
              <a:ext cx="617022" cy="1528410"/>
            </p:xfrm>
            <a:graphic>
              <a:graphicData uri="http://schemas.openxmlformats.org/drawingml/2006/table">
                <a:tbl>
                  <a:tblPr firstRow="1" bandRow="1">
                    <a:tableStyleId>{793D81CF-94F2-401A-BA57-92F5A7B2D0C5}</a:tableStyleId>
                  </a:tblPr>
                  <a:tblGrid>
                    <a:gridCol w="617022">
                      <a:extLst>
                        <a:ext uri="{9D8B030D-6E8A-4147-A177-3AD203B41FA5}">
                          <a16:colId xmlns:a16="http://schemas.microsoft.com/office/drawing/2014/main" val="20003"/>
                        </a:ext>
                      </a:extLst>
                    </a:gridCol>
                  </a:tblGrid>
                  <a:tr h="305682">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𝑃</m:t>
                                </m:r>
                              </m:oMath>
                            </m:oMathPara>
                          </a14:m>
                          <a:endParaRPr lang="en-US" sz="1400" dirty="0"/>
                        </a:p>
                      </a:txBody>
                      <a:tcPr marL="45672" marR="45672" marT="45672" marB="45672"/>
                    </a:tc>
                    <a:extLst>
                      <a:ext uri="{0D108BD9-81ED-4DB2-BD59-A6C34878D82A}">
                        <a16:rowId xmlns:a16="http://schemas.microsoft.com/office/drawing/2014/main" val="10000"/>
                      </a:ext>
                    </a:extLst>
                  </a:tr>
                  <a:tr h="305682">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i="1" dirty="0" smtClean="0">
                                    <a:solidFill>
                                      <a:schemeClr val="tx1"/>
                                    </a:solidFill>
                                    <a:latin typeface="Cambria Math" panose="02040503050406030204" pitchFamily="18" charset="0"/>
                                    <a:ea typeface="Cambria Math" panose="02040503050406030204" pitchFamily="18" charset="0"/>
                                  </a:rPr>
                                  <m:t>1</m:t>
                                </m:r>
                                <m:r>
                                  <a:rPr lang="de-DE" sz="1400" b="0" i="1" dirty="0" smtClean="0">
                                    <a:solidFill>
                                      <a:schemeClr val="tx1"/>
                                    </a:solidFill>
                                    <a:latin typeface="Cambria Math" panose="02040503050406030204" pitchFamily="18" charset="0"/>
                                    <a:ea typeface="Cambria Math" panose="02040503050406030204" pitchFamily="18" charset="0"/>
                                  </a:rPr>
                                  <m:t>−</m:t>
                                </m:r>
                                <m:sSub>
                                  <m:sSubPr>
                                    <m:ctrlPr>
                                      <a:rPr lang="de-DE" sz="1400" b="0" i="1" dirty="0" smtClean="0">
                                        <a:solidFill>
                                          <a:srgbClr val="FFC000"/>
                                        </a:solidFill>
                                        <a:latin typeface="Cambria Math" panose="02040503050406030204" pitchFamily="18" charset="0"/>
                                        <a:ea typeface="Cambria Math" panose="02040503050406030204" pitchFamily="18" charset="0"/>
                                      </a:rPr>
                                    </m:ctrlPr>
                                  </m:sSubPr>
                                  <m:e>
                                    <m:r>
                                      <a:rPr lang="en-US" sz="1400" i="1" dirty="0" smtClean="0">
                                        <a:solidFill>
                                          <a:srgbClr val="FFC000"/>
                                        </a:solidFill>
                                        <a:latin typeface="Cambria Math" panose="02040503050406030204" pitchFamily="18" charset="0"/>
                                        <a:ea typeface="Cambria Math" panose="02040503050406030204" pitchFamily="18" charset="0"/>
                                      </a:rPr>
                                      <m:t>𝜃</m:t>
                                    </m:r>
                                  </m:e>
                                  <m:sub>
                                    <m:r>
                                      <a:rPr lang="de-DE" sz="1400" b="0" i="1" dirty="0" smtClean="0">
                                        <a:solidFill>
                                          <a:srgbClr val="FFC000"/>
                                        </a:solidFill>
                                        <a:latin typeface="Cambria Math" panose="02040503050406030204" pitchFamily="18" charset="0"/>
                                        <a:ea typeface="Cambria Math" panose="02040503050406030204" pitchFamily="18" charset="0"/>
                                      </a:rPr>
                                      <m:t>3</m:t>
                                    </m:r>
                                  </m:sub>
                                </m:sSub>
                              </m:oMath>
                            </m:oMathPara>
                          </a14:m>
                          <a:endParaRPr lang="en-US" sz="1400" i="0" dirty="0">
                            <a:solidFill>
                              <a:schemeClr val="tx1"/>
                            </a:solidFill>
                            <a:latin typeface="Cambria Math" panose="02040503050406030204" pitchFamily="18" charset="0"/>
                            <a:ea typeface="Cambria Math" panose="02040503050406030204" pitchFamily="18" charset="0"/>
                          </a:endParaRPr>
                        </a:p>
                      </a:txBody>
                      <a:tcPr marL="45672" marR="45672" marT="45672" marB="45672"/>
                    </a:tc>
                    <a:extLst>
                      <a:ext uri="{0D108BD9-81ED-4DB2-BD59-A6C34878D82A}">
                        <a16:rowId xmlns:a16="http://schemas.microsoft.com/office/drawing/2014/main" val="10001"/>
                      </a:ext>
                    </a:extLst>
                  </a:tr>
                  <a:tr h="305682">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de-DE" sz="1400" b="0" i="1" dirty="0" smtClean="0">
                                        <a:solidFill>
                                          <a:srgbClr val="FFC000"/>
                                        </a:solidFill>
                                        <a:latin typeface="Cambria Math" panose="02040503050406030204" pitchFamily="18" charset="0"/>
                                        <a:ea typeface="Cambria Math" panose="02040503050406030204" pitchFamily="18" charset="0"/>
                                      </a:rPr>
                                    </m:ctrlPr>
                                  </m:sSubPr>
                                  <m:e>
                                    <m:r>
                                      <a:rPr lang="en-US" sz="1400" i="1" dirty="0" smtClean="0">
                                        <a:solidFill>
                                          <a:srgbClr val="FFC000"/>
                                        </a:solidFill>
                                        <a:latin typeface="Cambria Math" panose="02040503050406030204" pitchFamily="18" charset="0"/>
                                        <a:ea typeface="Cambria Math" panose="02040503050406030204" pitchFamily="18" charset="0"/>
                                      </a:rPr>
                                      <m:t>𝜃</m:t>
                                    </m:r>
                                  </m:e>
                                  <m:sub>
                                    <m:r>
                                      <a:rPr lang="de-DE" sz="1400" b="0" i="1" dirty="0" smtClean="0">
                                        <a:solidFill>
                                          <a:srgbClr val="FFC000"/>
                                        </a:solidFill>
                                        <a:latin typeface="Cambria Math" panose="02040503050406030204" pitchFamily="18" charset="0"/>
                                        <a:ea typeface="Cambria Math" panose="02040503050406030204" pitchFamily="18" charset="0"/>
                                      </a:rPr>
                                      <m:t>3</m:t>
                                    </m:r>
                                  </m:sub>
                                </m:sSub>
                              </m:oMath>
                            </m:oMathPara>
                          </a14:m>
                          <a:endParaRPr lang="en-US" sz="1400" i="0" dirty="0">
                            <a:solidFill>
                              <a:schemeClr val="tx1"/>
                            </a:solidFill>
                            <a:latin typeface="Cambria Math" panose="02040503050406030204" pitchFamily="18" charset="0"/>
                            <a:ea typeface="Cambria Math" panose="02040503050406030204" pitchFamily="18" charset="0"/>
                          </a:endParaRPr>
                        </a:p>
                      </a:txBody>
                      <a:tcPr marL="45672" marR="45672" marT="45672" marB="45672"/>
                    </a:tc>
                    <a:extLst>
                      <a:ext uri="{0D108BD9-81ED-4DB2-BD59-A6C34878D82A}">
                        <a16:rowId xmlns:a16="http://schemas.microsoft.com/office/drawing/2014/main" val="10004"/>
                      </a:ext>
                    </a:extLst>
                  </a:tr>
                  <a:tr h="305682">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b="0" i="1" smtClean="0">
                                    <a:solidFill>
                                      <a:schemeClr val="tx1"/>
                                    </a:solidFill>
                                    <a:latin typeface="Cambria Math" panose="02040503050406030204" pitchFamily="18" charset="0"/>
                                    <a:ea typeface="Cambria Math" panose="02040503050406030204" pitchFamily="18" charset="0"/>
                                  </a:rPr>
                                  <m:t>1−</m:t>
                                </m:r>
                                <m:sSub>
                                  <m:sSubPr>
                                    <m:ctrlPr>
                                      <a:rPr lang="de-DE" sz="1400" b="0" i="1" dirty="0" smtClean="0">
                                        <a:solidFill>
                                          <a:srgbClr val="FFC000"/>
                                        </a:solidFill>
                                        <a:latin typeface="Cambria Math" panose="02040503050406030204" pitchFamily="18" charset="0"/>
                                        <a:ea typeface="Cambria Math" panose="02040503050406030204" pitchFamily="18" charset="0"/>
                                      </a:rPr>
                                    </m:ctrlPr>
                                  </m:sSubPr>
                                  <m:e>
                                    <m:r>
                                      <a:rPr lang="en-US" sz="1400" i="1" dirty="0" smtClean="0">
                                        <a:solidFill>
                                          <a:srgbClr val="FFC000"/>
                                        </a:solidFill>
                                        <a:latin typeface="Cambria Math" panose="02040503050406030204" pitchFamily="18" charset="0"/>
                                        <a:ea typeface="Cambria Math" panose="02040503050406030204" pitchFamily="18" charset="0"/>
                                      </a:rPr>
                                      <m:t>𝜃</m:t>
                                    </m:r>
                                  </m:e>
                                  <m:sub>
                                    <m:r>
                                      <a:rPr lang="de-DE" sz="1400" b="0" i="1" dirty="0" smtClean="0">
                                        <a:solidFill>
                                          <a:srgbClr val="FFC000"/>
                                        </a:solidFill>
                                        <a:latin typeface="Cambria Math" panose="02040503050406030204" pitchFamily="18" charset="0"/>
                                        <a:ea typeface="Cambria Math" panose="02040503050406030204" pitchFamily="18" charset="0"/>
                                      </a:rPr>
                                      <m:t>4</m:t>
                                    </m:r>
                                  </m:sub>
                                </m:sSub>
                              </m:oMath>
                            </m:oMathPara>
                          </a14:m>
                          <a:endParaRPr lang="en-US" sz="1400" i="0" dirty="0">
                            <a:solidFill>
                              <a:schemeClr val="tx1"/>
                            </a:solidFill>
                            <a:latin typeface="Cambria Math" panose="02040503050406030204" pitchFamily="18" charset="0"/>
                            <a:ea typeface="Cambria Math" panose="02040503050406030204" pitchFamily="18" charset="0"/>
                          </a:endParaRPr>
                        </a:p>
                      </a:txBody>
                      <a:tcPr marL="45672" marR="45672" marT="45672" marB="45672"/>
                    </a:tc>
                    <a:extLst>
                      <a:ext uri="{0D108BD9-81ED-4DB2-BD59-A6C34878D82A}">
                        <a16:rowId xmlns:a16="http://schemas.microsoft.com/office/drawing/2014/main" val="10005"/>
                      </a:ext>
                    </a:extLst>
                  </a:tr>
                  <a:tr h="305682">
                    <a:tc>
                      <a:txBody>
                        <a:bodyPr/>
                        <a:lstStyle/>
                        <a:p>
                          <a:pPr algn="l"/>
                          <a14:m>
                            <m:oMathPara xmlns:m="http://schemas.openxmlformats.org/officeDocument/2006/math">
                              <m:oMathParaPr>
                                <m:jc m:val="centerGroup"/>
                              </m:oMathParaPr>
                              <m:oMath xmlns:m="http://schemas.openxmlformats.org/officeDocument/2006/math">
                                <m:sSub>
                                  <m:sSubPr>
                                    <m:ctrlPr>
                                      <a:rPr lang="de-DE" sz="1400" b="0" i="1" dirty="0" smtClean="0">
                                        <a:solidFill>
                                          <a:srgbClr val="FFC000"/>
                                        </a:solidFill>
                                        <a:latin typeface="Cambria Math" panose="02040503050406030204" pitchFamily="18" charset="0"/>
                                        <a:ea typeface="Cambria Math" panose="02040503050406030204" pitchFamily="18" charset="0"/>
                                      </a:rPr>
                                    </m:ctrlPr>
                                  </m:sSubPr>
                                  <m:e>
                                    <m:r>
                                      <a:rPr lang="en-US" sz="1400" i="1" dirty="0" smtClean="0">
                                        <a:solidFill>
                                          <a:srgbClr val="FFC000"/>
                                        </a:solidFill>
                                        <a:latin typeface="Cambria Math" panose="02040503050406030204" pitchFamily="18" charset="0"/>
                                        <a:ea typeface="Cambria Math" panose="02040503050406030204" pitchFamily="18" charset="0"/>
                                      </a:rPr>
                                      <m:t>𝜃</m:t>
                                    </m:r>
                                  </m:e>
                                  <m:sub>
                                    <m:r>
                                      <a:rPr lang="de-DE" sz="1400" b="0" i="1" dirty="0" smtClean="0">
                                        <a:solidFill>
                                          <a:srgbClr val="FFC000"/>
                                        </a:solidFill>
                                        <a:latin typeface="Cambria Math" panose="02040503050406030204" pitchFamily="18" charset="0"/>
                                        <a:ea typeface="Cambria Math" panose="02040503050406030204" pitchFamily="18" charset="0"/>
                                      </a:rPr>
                                      <m:t>4</m:t>
                                    </m:r>
                                  </m:sub>
                                </m:sSub>
                              </m:oMath>
                            </m:oMathPara>
                          </a14:m>
                          <a:endParaRPr lang="en-US" sz="1400" i="0" dirty="0">
                            <a:solidFill>
                              <a:schemeClr val="tx1"/>
                            </a:solidFill>
                            <a:latin typeface="Cambria Math" panose="02040503050406030204" pitchFamily="18" charset="0"/>
                            <a:ea typeface="Cambria Math" panose="02040503050406030204" pitchFamily="18" charset="0"/>
                          </a:endParaRPr>
                        </a:p>
                      </a:txBody>
                      <a:tcPr marL="45672" marR="45672" marT="45672" marB="45672"/>
                    </a:tc>
                    <a:extLst>
                      <a:ext uri="{0D108BD9-81ED-4DB2-BD59-A6C34878D82A}">
                        <a16:rowId xmlns:a16="http://schemas.microsoft.com/office/drawing/2014/main" val="10008"/>
                      </a:ext>
                    </a:extLst>
                  </a:tr>
                </a:tbl>
              </a:graphicData>
            </a:graphic>
          </p:graphicFrame>
        </mc:Choice>
        <mc:Fallback xmlns="">
          <p:graphicFrame>
            <p:nvGraphicFramePr>
              <p:cNvPr id="12" name="Table 11">
                <a:extLst>
                  <a:ext uri="{FF2B5EF4-FFF2-40B4-BE49-F238E27FC236}">
                    <a16:creationId xmlns:a16="http://schemas.microsoft.com/office/drawing/2014/main" id="{DA4C4B51-6E50-3D4D-853C-D65EF50FA15A}"/>
                  </a:ext>
                </a:extLst>
              </p:cNvPr>
              <p:cNvGraphicFramePr>
                <a:graphicFrameLocks noGrp="1"/>
              </p:cNvGraphicFramePr>
              <p:nvPr>
                <p:extLst/>
              </p:nvPr>
            </p:nvGraphicFramePr>
            <p:xfrm>
              <a:off x="11214654" y="4373826"/>
              <a:ext cx="617022" cy="1528410"/>
            </p:xfrm>
            <a:graphic>
              <a:graphicData uri="http://schemas.openxmlformats.org/drawingml/2006/table">
                <a:tbl>
                  <a:tblPr firstRow="1" bandRow="1">
                    <a:tableStyleId>{793D81CF-94F2-401A-BA57-92F5A7B2D0C5}</a:tableStyleId>
                  </a:tblPr>
                  <a:tblGrid>
                    <a:gridCol w="617022">
                      <a:extLst>
                        <a:ext uri="{9D8B030D-6E8A-4147-A177-3AD203B41FA5}">
                          <a16:colId xmlns:a16="http://schemas.microsoft.com/office/drawing/2014/main" val="20003"/>
                        </a:ext>
                      </a:extLst>
                    </a:gridCol>
                  </a:tblGrid>
                  <a:tr h="305682">
                    <a:tc>
                      <a:txBody>
                        <a:bodyPr/>
                        <a:lstStyle/>
                        <a:p>
                          <a:endParaRPr lang="en-US"/>
                        </a:p>
                      </a:txBody>
                      <a:tcPr marL="45672" marR="45672" marT="45672" marB="45672">
                        <a:blipFill>
                          <a:blip r:embed="rId9"/>
                          <a:stretch>
                            <a:fillRect l="-2041" t="-4167" b="-408333"/>
                          </a:stretch>
                        </a:blipFill>
                      </a:tcPr>
                    </a:tc>
                    <a:extLst>
                      <a:ext uri="{0D108BD9-81ED-4DB2-BD59-A6C34878D82A}">
                        <a16:rowId xmlns:a16="http://schemas.microsoft.com/office/drawing/2014/main" val="10000"/>
                      </a:ext>
                    </a:extLst>
                  </a:tr>
                  <a:tr h="305682">
                    <a:tc>
                      <a:txBody>
                        <a:bodyPr/>
                        <a:lstStyle/>
                        <a:p>
                          <a:endParaRPr lang="en-US"/>
                        </a:p>
                      </a:txBody>
                      <a:tcPr marL="45672" marR="45672" marT="45672" marB="45672">
                        <a:blipFill>
                          <a:blip r:embed="rId9"/>
                          <a:stretch>
                            <a:fillRect l="-2041" t="-104167" b="-308333"/>
                          </a:stretch>
                        </a:blipFill>
                      </a:tcPr>
                    </a:tc>
                    <a:extLst>
                      <a:ext uri="{0D108BD9-81ED-4DB2-BD59-A6C34878D82A}">
                        <a16:rowId xmlns:a16="http://schemas.microsoft.com/office/drawing/2014/main" val="10001"/>
                      </a:ext>
                    </a:extLst>
                  </a:tr>
                  <a:tr h="305682">
                    <a:tc>
                      <a:txBody>
                        <a:bodyPr/>
                        <a:lstStyle/>
                        <a:p>
                          <a:endParaRPr lang="en-US"/>
                        </a:p>
                      </a:txBody>
                      <a:tcPr marL="45672" marR="45672" marT="45672" marB="45672">
                        <a:blipFill>
                          <a:blip r:embed="rId9"/>
                          <a:stretch>
                            <a:fillRect l="-2041" t="-196000" b="-196000"/>
                          </a:stretch>
                        </a:blipFill>
                      </a:tcPr>
                    </a:tc>
                    <a:extLst>
                      <a:ext uri="{0D108BD9-81ED-4DB2-BD59-A6C34878D82A}">
                        <a16:rowId xmlns:a16="http://schemas.microsoft.com/office/drawing/2014/main" val="10004"/>
                      </a:ext>
                    </a:extLst>
                  </a:tr>
                  <a:tr h="305682">
                    <a:tc>
                      <a:txBody>
                        <a:bodyPr/>
                        <a:lstStyle/>
                        <a:p>
                          <a:endParaRPr lang="en-US"/>
                        </a:p>
                      </a:txBody>
                      <a:tcPr marL="45672" marR="45672" marT="45672" marB="45672">
                        <a:blipFill>
                          <a:blip r:embed="rId9"/>
                          <a:stretch>
                            <a:fillRect l="-2041" t="-308333" b="-104167"/>
                          </a:stretch>
                        </a:blipFill>
                      </a:tcPr>
                    </a:tc>
                    <a:extLst>
                      <a:ext uri="{0D108BD9-81ED-4DB2-BD59-A6C34878D82A}">
                        <a16:rowId xmlns:a16="http://schemas.microsoft.com/office/drawing/2014/main" val="10005"/>
                      </a:ext>
                    </a:extLst>
                  </a:tr>
                  <a:tr h="305682">
                    <a:tc>
                      <a:txBody>
                        <a:bodyPr/>
                        <a:lstStyle/>
                        <a:p>
                          <a:endParaRPr lang="en-US"/>
                        </a:p>
                      </a:txBody>
                      <a:tcPr marL="45672" marR="45672" marT="45672" marB="45672">
                        <a:blipFill>
                          <a:blip r:embed="rId9"/>
                          <a:stretch>
                            <a:fillRect l="-2041" t="-408333" b="-4167"/>
                          </a:stretch>
                        </a:blipFill>
                      </a:tcPr>
                    </a:tc>
                    <a:extLst>
                      <a:ext uri="{0D108BD9-81ED-4DB2-BD59-A6C34878D82A}">
                        <a16:rowId xmlns:a16="http://schemas.microsoft.com/office/drawing/2014/main" val="10008"/>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3" name="Table 12">
                <a:extLst>
                  <a:ext uri="{FF2B5EF4-FFF2-40B4-BE49-F238E27FC236}">
                    <a16:creationId xmlns:a16="http://schemas.microsoft.com/office/drawing/2014/main" id="{4449C0A3-179B-AC45-B63F-DECDCB4B690B}"/>
                  </a:ext>
                </a:extLst>
              </p:cNvPr>
              <p:cNvGraphicFramePr>
                <a:graphicFrameLocks noGrp="1"/>
              </p:cNvGraphicFramePr>
              <p:nvPr/>
            </p:nvGraphicFramePr>
            <p:xfrm>
              <a:off x="3501513" y="4068144"/>
              <a:ext cx="1783000" cy="1834092"/>
            </p:xfrm>
            <a:graphic>
              <a:graphicData uri="http://schemas.openxmlformats.org/drawingml/2006/table">
                <a:tbl>
                  <a:tblPr firstRow="1" bandRow="1">
                    <a:tableStyleId>{793D81CF-94F2-401A-BA57-92F5A7B2D0C5}</a:tableStyleId>
                  </a:tblPr>
                  <a:tblGrid>
                    <a:gridCol w="666310">
                      <a:extLst>
                        <a:ext uri="{9D8B030D-6E8A-4147-A177-3AD203B41FA5}">
                          <a16:colId xmlns:a16="http://schemas.microsoft.com/office/drawing/2014/main" val="20000"/>
                        </a:ext>
                      </a:extLst>
                    </a:gridCol>
                    <a:gridCol w="558345">
                      <a:extLst>
                        <a:ext uri="{9D8B030D-6E8A-4147-A177-3AD203B41FA5}">
                          <a16:colId xmlns:a16="http://schemas.microsoft.com/office/drawing/2014/main" val="20001"/>
                        </a:ext>
                      </a:extLst>
                    </a:gridCol>
                    <a:gridCol w="558345">
                      <a:extLst>
                        <a:ext uri="{9D8B030D-6E8A-4147-A177-3AD203B41FA5}">
                          <a16:colId xmlns:a16="http://schemas.microsoft.com/office/drawing/2014/main" val="20002"/>
                        </a:ext>
                      </a:extLst>
                    </a:gridCol>
                  </a:tblGrid>
                  <a:tr h="305682">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𝑇𝑟𝑎𝑣𝑒𝑙</m:t>
                                </m:r>
                              </m:oMath>
                            </m:oMathPara>
                          </a14:m>
                          <a:endParaRPr lang="en-US" sz="1400" dirty="0"/>
                        </a:p>
                      </a:txBody>
                      <a:tcPr marL="45672" marR="45672" marT="45672" marB="45672"/>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𝐸𝑝𝑖𝑑</m:t>
                                </m:r>
                              </m:oMath>
                            </m:oMathPara>
                          </a14:m>
                          <a:endParaRPr lang="en-US" sz="1400" dirty="0"/>
                        </a:p>
                      </a:txBody>
                      <a:tcPr marL="45672" marR="45672" marT="45672" marB="45672"/>
                    </a:tc>
                    <a:tc>
                      <a:txBody>
                        <a:bodyPr/>
                        <a:lstStyle/>
                        <a:p>
                          <a:pPr/>
                          <a14:m>
                            <m:oMathPara xmlns:m="http://schemas.openxmlformats.org/officeDocument/2006/math">
                              <m:oMathParaPr>
                                <m:jc m:val="centerGroup"/>
                              </m:oMathParaPr>
                              <m:oMath xmlns:m="http://schemas.openxmlformats.org/officeDocument/2006/math">
                                <m:r>
                                  <a:rPr lang="de-DE" sz="1400" b="0" i="1" strike="noStrike" smtClean="0">
                                    <a:solidFill>
                                      <a:schemeClr val="bg1"/>
                                    </a:solidFill>
                                    <a:latin typeface="Cambria Math" panose="02040503050406030204" pitchFamily="18" charset="0"/>
                                  </a:rPr>
                                  <m:t>𝑆𝑖𝑐𝑘</m:t>
                                </m:r>
                              </m:oMath>
                            </m:oMathPara>
                          </a14:m>
                          <a:endParaRPr lang="en-US" sz="1400" strike="noStrike" dirty="0">
                            <a:solidFill>
                              <a:schemeClr val="bg1"/>
                            </a:solidFill>
                          </a:endParaRPr>
                        </a:p>
                      </a:txBody>
                      <a:tcPr marL="45672" marR="45672" marT="45672" marB="45672"/>
                    </a:tc>
                    <a:extLst>
                      <a:ext uri="{0D108BD9-81ED-4DB2-BD59-A6C34878D82A}">
                        <a16:rowId xmlns:a16="http://schemas.microsoft.com/office/drawing/2014/main" val="10000"/>
                      </a:ext>
                    </a:extLst>
                  </a:tr>
                  <a:tr h="305682">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extLst>
                      <a:ext uri="{0D108BD9-81ED-4DB2-BD59-A6C34878D82A}">
                        <a16:rowId xmlns:a16="http://schemas.microsoft.com/office/drawing/2014/main" val="10001"/>
                      </a:ext>
                    </a:extLst>
                  </a:tr>
                  <a:tr h="305682">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extLst>
                      <a:ext uri="{0D108BD9-81ED-4DB2-BD59-A6C34878D82A}">
                        <a16:rowId xmlns:a16="http://schemas.microsoft.com/office/drawing/2014/main" val="10002"/>
                      </a:ext>
                    </a:extLst>
                  </a:tr>
                  <a:tr h="305682">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extLst>
                      <a:ext uri="{0D108BD9-81ED-4DB2-BD59-A6C34878D82A}">
                        <a16:rowId xmlns:a16="http://schemas.microsoft.com/office/drawing/2014/main" val="10003"/>
                      </a:ext>
                    </a:extLst>
                  </a:tr>
                  <a:tr h="305682">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extLst>
                      <a:ext uri="{0D108BD9-81ED-4DB2-BD59-A6C34878D82A}">
                        <a16:rowId xmlns:a16="http://schemas.microsoft.com/office/drawing/2014/main" val="10004"/>
                      </a:ext>
                    </a:extLst>
                  </a:tr>
                  <a:tr h="305682">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extLst>
                      <a:ext uri="{0D108BD9-81ED-4DB2-BD59-A6C34878D82A}">
                        <a16:rowId xmlns:a16="http://schemas.microsoft.com/office/drawing/2014/main" val="10005"/>
                      </a:ext>
                    </a:extLst>
                  </a:tr>
                </a:tbl>
              </a:graphicData>
            </a:graphic>
          </p:graphicFrame>
        </mc:Choice>
        <mc:Fallback xmlns="">
          <p:graphicFrame>
            <p:nvGraphicFramePr>
              <p:cNvPr id="13" name="Table 12">
                <a:extLst>
                  <a:ext uri="{FF2B5EF4-FFF2-40B4-BE49-F238E27FC236}">
                    <a16:creationId xmlns:a16="http://schemas.microsoft.com/office/drawing/2014/main" id="{4449C0A3-179B-AC45-B63F-DECDCB4B690B}"/>
                  </a:ext>
                </a:extLst>
              </p:cNvPr>
              <p:cNvGraphicFramePr>
                <a:graphicFrameLocks noGrp="1"/>
              </p:cNvGraphicFramePr>
              <p:nvPr>
                <p:extLst/>
              </p:nvPr>
            </p:nvGraphicFramePr>
            <p:xfrm>
              <a:off x="3501513" y="4068144"/>
              <a:ext cx="1783000" cy="1834092"/>
            </p:xfrm>
            <a:graphic>
              <a:graphicData uri="http://schemas.openxmlformats.org/drawingml/2006/table">
                <a:tbl>
                  <a:tblPr firstRow="1" bandRow="1">
                    <a:tableStyleId>{793D81CF-94F2-401A-BA57-92F5A7B2D0C5}</a:tableStyleId>
                  </a:tblPr>
                  <a:tblGrid>
                    <a:gridCol w="666310">
                      <a:extLst>
                        <a:ext uri="{9D8B030D-6E8A-4147-A177-3AD203B41FA5}">
                          <a16:colId xmlns:a16="http://schemas.microsoft.com/office/drawing/2014/main" val="20000"/>
                        </a:ext>
                      </a:extLst>
                    </a:gridCol>
                    <a:gridCol w="558345">
                      <a:extLst>
                        <a:ext uri="{9D8B030D-6E8A-4147-A177-3AD203B41FA5}">
                          <a16:colId xmlns:a16="http://schemas.microsoft.com/office/drawing/2014/main" val="20001"/>
                        </a:ext>
                      </a:extLst>
                    </a:gridCol>
                    <a:gridCol w="558345">
                      <a:extLst>
                        <a:ext uri="{9D8B030D-6E8A-4147-A177-3AD203B41FA5}">
                          <a16:colId xmlns:a16="http://schemas.microsoft.com/office/drawing/2014/main" val="20002"/>
                        </a:ext>
                      </a:extLst>
                    </a:gridCol>
                  </a:tblGrid>
                  <a:tr h="305682">
                    <a:tc>
                      <a:txBody>
                        <a:bodyPr/>
                        <a:lstStyle/>
                        <a:p>
                          <a:endParaRPr lang="en-US"/>
                        </a:p>
                      </a:txBody>
                      <a:tcPr marL="45672" marR="45672" marT="45672" marB="45672">
                        <a:blipFill>
                          <a:blip r:embed="rId10"/>
                          <a:stretch>
                            <a:fillRect t="-4167" r="-167925" b="-508333"/>
                          </a:stretch>
                        </a:blipFill>
                      </a:tcPr>
                    </a:tc>
                    <a:tc>
                      <a:txBody>
                        <a:bodyPr/>
                        <a:lstStyle/>
                        <a:p>
                          <a:endParaRPr lang="en-US"/>
                        </a:p>
                      </a:txBody>
                      <a:tcPr marL="45672" marR="45672" marT="45672" marB="45672">
                        <a:blipFill>
                          <a:blip r:embed="rId10"/>
                          <a:stretch>
                            <a:fillRect l="-117778" t="-4167" r="-97778" b="-508333"/>
                          </a:stretch>
                        </a:blipFill>
                      </a:tcPr>
                    </a:tc>
                    <a:tc>
                      <a:txBody>
                        <a:bodyPr/>
                        <a:lstStyle/>
                        <a:p>
                          <a:endParaRPr lang="en-US"/>
                        </a:p>
                      </a:txBody>
                      <a:tcPr marL="45672" marR="45672" marT="45672" marB="45672">
                        <a:blipFill>
                          <a:blip r:embed="rId10"/>
                          <a:stretch>
                            <a:fillRect l="-222727" t="-4167" b="-508333"/>
                          </a:stretch>
                        </a:blipFill>
                      </a:tcPr>
                    </a:tc>
                    <a:extLst>
                      <a:ext uri="{0D108BD9-81ED-4DB2-BD59-A6C34878D82A}">
                        <a16:rowId xmlns:a16="http://schemas.microsoft.com/office/drawing/2014/main" val="10000"/>
                      </a:ext>
                    </a:extLst>
                  </a:tr>
                  <a:tr h="305682">
                    <a:tc>
                      <a:txBody>
                        <a:bodyPr/>
                        <a:lstStyle/>
                        <a:p>
                          <a:endParaRPr lang="en-US"/>
                        </a:p>
                      </a:txBody>
                      <a:tcPr marL="45672" marR="45672" marT="45672" marB="45672">
                        <a:blipFill>
                          <a:blip r:embed="rId10"/>
                          <a:stretch>
                            <a:fillRect t="-104167" r="-167925" b="-408333"/>
                          </a:stretch>
                        </a:blipFill>
                      </a:tcPr>
                    </a:tc>
                    <a:tc>
                      <a:txBody>
                        <a:bodyPr/>
                        <a:lstStyle/>
                        <a:p>
                          <a:endParaRPr lang="en-US"/>
                        </a:p>
                      </a:txBody>
                      <a:tcPr marL="45672" marR="45672" marT="45672" marB="45672">
                        <a:blipFill>
                          <a:blip r:embed="rId10"/>
                          <a:stretch>
                            <a:fillRect l="-117778" t="-104167" r="-97778" b="-408333"/>
                          </a:stretch>
                        </a:blipFill>
                      </a:tcPr>
                    </a:tc>
                    <a:tc>
                      <a:txBody>
                        <a:bodyPr/>
                        <a:lstStyle/>
                        <a:p>
                          <a:endParaRPr lang="en-US"/>
                        </a:p>
                      </a:txBody>
                      <a:tcPr marL="45672" marR="45672" marT="45672" marB="45672">
                        <a:blipFill>
                          <a:blip r:embed="rId10"/>
                          <a:stretch>
                            <a:fillRect l="-222727" t="-104167" b="-408333"/>
                          </a:stretch>
                        </a:blipFill>
                      </a:tcPr>
                    </a:tc>
                    <a:extLst>
                      <a:ext uri="{0D108BD9-81ED-4DB2-BD59-A6C34878D82A}">
                        <a16:rowId xmlns:a16="http://schemas.microsoft.com/office/drawing/2014/main" val="10001"/>
                      </a:ext>
                    </a:extLst>
                  </a:tr>
                  <a:tr h="305682">
                    <a:tc>
                      <a:txBody>
                        <a:bodyPr/>
                        <a:lstStyle/>
                        <a:p>
                          <a:endParaRPr lang="en-US"/>
                        </a:p>
                      </a:txBody>
                      <a:tcPr marL="45672" marR="45672" marT="45672" marB="45672">
                        <a:blipFill>
                          <a:blip r:embed="rId10"/>
                          <a:stretch>
                            <a:fillRect t="-196000" r="-167925" b="-292000"/>
                          </a:stretch>
                        </a:blipFill>
                      </a:tcPr>
                    </a:tc>
                    <a:tc>
                      <a:txBody>
                        <a:bodyPr/>
                        <a:lstStyle/>
                        <a:p>
                          <a:endParaRPr lang="en-US"/>
                        </a:p>
                      </a:txBody>
                      <a:tcPr marL="45672" marR="45672" marT="45672" marB="45672">
                        <a:blipFill>
                          <a:blip r:embed="rId10"/>
                          <a:stretch>
                            <a:fillRect l="-117778" t="-196000" r="-97778" b="-292000"/>
                          </a:stretch>
                        </a:blipFill>
                      </a:tcPr>
                    </a:tc>
                    <a:tc>
                      <a:txBody>
                        <a:bodyPr/>
                        <a:lstStyle/>
                        <a:p>
                          <a:endParaRPr lang="en-US"/>
                        </a:p>
                      </a:txBody>
                      <a:tcPr marL="45672" marR="45672" marT="45672" marB="45672">
                        <a:blipFill>
                          <a:blip r:embed="rId10"/>
                          <a:stretch>
                            <a:fillRect l="-222727" t="-196000" b="-292000"/>
                          </a:stretch>
                        </a:blipFill>
                      </a:tcPr>
                    </a:tc>
                    <a:extLst>
                      <a:ext uri="{0D108BD9-81ED-4DB2-BD59-A6C34878D82A}">
                        <a16:rowId xmlns:a16="http://schemas.microsoft.com/office/drawing/2014/main" val="10002"/>
                      </a:ext>
                    </a:extLst>
                  </a:tr>
                  <a:tr h="305682">
                    <a:tc>
                      <a:txBody>
                        <a:bodyPr/>
                        <a:lstStyle/>
                        <a:p>
                          <a:endParaRPr lang="en-US"/>
                        </a:p>
                      </a:txBody>
                      <a:tcPr marL="45672" marR="45672" marT="45672" marB="45672">
                        <a:blipFill>
                          <a:blip r:embed="rId10"/>
                          <a:stretch>
                            <a:fillRect t="-308333" r="-167925" b="-204167"/>
                          </a:stretch>
                        </a:blipFill>
                      </a:tcPr>
                    </a:tc>
                    <a:tc>
                      <a:txBody>
                        <a:bodyPr/>
                        <a:lstStyle/>
                        <a:p>
                          <a:endParaRPr lang="en-US"/>
                        </a:p>
                      </a:txBody>
                      <a:tcPr marL="45672" marR="45672" marT="45672" marB="45672">
                        <a:blipFill>
                          <a:blip r:embed="rId10"/>
                          <a:stretch>
                            <a:fillRect l="-117778" t="-308333" r="-97778" b="-204167"/>
                          </a:stretch>
                        </a:blipFill>
                      </a:tcPr>
                    </a:tc>
                    <a:tc>
                      <a:txBody>
                        <a:bodyPr/>
                        <a:lstStyle/>
                        <a:p>
                          <a:endParaRPr lang="en-US"/>
                        </a:p>
                      </a:txBody>
                      <a:tcPr marL="45672" marR="45672" marT="45672" marB="45672">
                        <a:blipFill>
                          <a:blip r:embed="rId10"/>
                          <a:stretch>
                            <a:fillRect l="-222727" t="-308333" b="-204167"/>
                          </a:stretch>
                        </a:blipFill>
                      </a:tcPr>
                    </a:tc>
                    <a:extLst>
                      <a:ext uri="{0D108BD9-81ED-4DB2-BD59-A6C34878D82A}">
                        <a16:rowId xmlns:a16="http://schemas.microsoft.com/office/drawing/2014/main" val="10003"/>
                      </a:ext>
                    </a:extLst>
                  </a:tr>
                  <a:tr h="305682">
                    <a:tc>
                      <a:txBody>
                        <a:bodyPr/>
                        <a:lstStyle/>
                        <a:p>
                          <a:endParaRPr lang="en-US"/>
                        </a:p>
                      </a:txBody>
                      <a:tcPr marL="45672" marR="45672" marT="45672" marB="45672">
                        <a:blipFill>
                          <a:blip r:embed="rId10"/>
                          <a:stretch>
                            <a:fillRect t="-408333" r="-167925" b="-104167"/>
                          </a:stretch>
                        </a:blipFill>
                      </a:tcPr>
                    </a:tc>
                    <a:tc>
                      <a:txBody>
                        <a:bodyPr/>
                        <a:lstStyle/>
                        <a:p>
                          <a:endParaRPr lang="en-US"/>
                        </a:p>
                      </a:txBody>
                      <a:tcPr marL="45672" marR="45672" marT="45672" marB="45672">
                        <a:blipFill>
                          <a:blip r:embed="rId10"/>
                          <a:stretch>
                            <a:fillRect l="-117778" t="-408333" r="-97778" b="-104167"/>
                          </a:stretch>
                        </a:blipFill>
                      </a:tcPr>
                    </a:tc>
                    <a:tc>
                      <a:txBody>
                        <a:bodyPr/>
                        <a:lstStyle/>
                        <a:p>
                          <a:endParaRPr lang="en-US"/>
                        </a:p>
                      </a:txBody>
                      <a:tcPr marL="45672" marR="45672" marT="45672" marB="45672">
                        <a:blipFill>
                          <a:blip r:embed="rId10"/>
                          <a:stretch>
                            <a:fillRect l="-222727" t="-408333" b="-104167"/>
                          </a:stretch>
                        </a:blipFill>
                      </a:tcPr>
                    </a:tc>
                    <a:extLst>
                      <a:ext uri="{0D108BD9-81ED-4DB2-BD59-A6C34878D82A}">
                        <a16:rowId xmlns:a16="http://schemas.microsoft.com/office/drawing/2014/main" val="10004"/>
                      </a:ext>
                    </a:extLst>
                  </a:tr>
                  <a:tr h="305682">
                    <a:tc>
                      <a:txBody>
                        <a:bodyPr/>
                        <a:lstStyle/>
                        <a:p>
                          <a:endParaRPr lang="en-US"/>
                        </a:p>
                      </a:txBody>
                      <a:tcPr marL="45672" marR="45672" marT="45672" marB="45672">
                        <a:blipFill>
                          <a:blip r:embed="rId10"/>
                          <a:stretch>
                            <a:fillRect t="-508333" r="-167925" b="-4167"/>
                          </a:stretch>
                        </a:blipFill>
                      </a:tcPr>
                    </a:tc>
                    <a:tc>
                      <a:txBody>
                        <a:bodyPr/>
                        <a:lstStyle/>
                        <a:p>
                          <a:endParaRPr lang="en-US"/>
                        </a:p>
                      </a:txBody>
                      <a:tcPr marL="45672" marR="45672" marT="45672" marB="45672">
                        <a:blipFill>
                          <a:blip r:embed="rId10"/>
                          <a:stretch>
                            <a:fillRect l="-117778" t="-508333" r="-97778" b="-4167"/>
                          </a:stretch>
                        </a:blipFill>
                      </a:tcPr>
                    </a:tc>
                    <a:tc>
                      <a:txBody>
                        <a:bodyPr/>
                        <a:lstStyle/>
                        <a:p>
                          <a:endParaRPr lang="en-US"/>
                        </a:p>
                      </a:txBody>
                      <a:tcPr marL="45672" marR="45672" marT="45672" marB="45672">
                        <a:blipFill>
                          <a:blip r:embed="rId10"/>
                          <a:stretch>
                            <a:fillRect l="-222727" t="-508333" b="-4167"/>
                          </a:stretch>
                        </a:blipFill>
                      </a:tcPr>
                    </a:tc>
                    <a:extLst>
                      <a:ext uri="{0D108BD9-81ED-4DB2-BD59-A6C34878D82A}">
                        <a16:rowId xmlns:a16="http://schemas.microsoft.com/office/drawing/2014/main" val="10005"/>
                      </a:ext>
                    </a:extLst>
                  </a:tr>
                </a:tbl>
              </a:graphicData>
            </a:graphic>
          </p:graphicFrame>
        </mc:Fallback>
      </mc:AlternateContent>
      <p:grpSp>
        <p:nvGrpSpPr>
          <p:cNvPr id="14" name="Group 13">
            <a:extLst>
              <a:ext uri="{FF2B5EF4-FFF2-40B4-BE49-F238E27FC236}">
                <a16:creationId xmlns:a16="http://schemas.microsoft.com/office/drawing/2014/main" id="{AB8200D0-41FB-F54E-8B69-2993AEE50F6D}"/>
              </a:ext>
            </a:extLst>
          </p:cNvPr>
          <p:cNvGrpSpPr/>
          <p:nvPr/>
        </p:nvGrpSpPr>
        <p:grpSpPr>
          <a:xfrm>
            <a:off x="368486" y="4877923"/>
            <a:ext cx="2084589" cy="1025414"/>
            <a:chOff x="835638" y="3999781"/>
            <a:chExt cx="2086760" cy="1026482"/>
          </a:xfrm>
        </p:grpSpPr>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94BF8C8F-2197-5B43-9B47-95AEEFF9379B}"/>
                    </a:ext>
                  </a:extLst>
                </p:cNvPr>
                <p:cNvSpPr txBox="1"/>
                <p:nvPr/>
              </p:nvSpPr>
              <p:spPr>
                <a:xfrm>
                  <a:off x="835638" y="4636750"/>
                  <a:ext cx="986555"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1798" i="1" smtClean="0">
                            <a:latin typeface="Cambria Math" panose="02040503050406030204" pitchFamily="18" charset="0"/>
                          </a:rPr>
                          <m:t>𝑇𝑟𝑎𝑣𝑒𝑙</m:t>
                        </m:r>
                      </m:oMath>
                    </m:oMathPara>
                  </a14:m>
                  <a:endParaRPr lang="en-GB" sz="1798"/>
                </a:p>
              </p:txBody>
            </p:sp>
          </mc:Choice>
          <mc:Fallback xmlns="">
            <p:sp>
              <p:nvSpPr>
                <p:cNvPr id="18" name="TextBox 17">
                  <a:extLst>
                    <a:ext uri="{FF2B5EF4-FFF2-40B4-BE49-F238E27FC236}">
                      <a16:creationId xmlns:a16="http://schemas.microsoft.com/office/drawing/2014/main" id="{AF24D422-EF26-0046-92A3-3C18F1E2BB88}"/>
                    </a:ext>
                  </a:extLst>
                </p:cNvPr>
                <p:cNvSpPr txBox="1">
                  <a:spLocks noRot="1" noChangeAspect="1" noMove="1" noResize="1" noEditPoints="1" noAdjustHandles="1" noChangeArrowheads="1" noChangeShapeType="1" noTextEdit="1"/>
                </p:cNvSpPr>
                <p:nvPr/>
              </p:nvSpPr>
              <p:spPr>
                <a:xfrm>
                  <a:off x="835638" y="4636750"/>
                  <a:ext cx="986555" cy="389513"/>
                </a:xfrm>
                <a:prstGeom prst="ellipse">
                  <a:avLst/>
                </a:prstGeom>
                <a:blipFill>
                  <a:blip r:embed="rId11"/>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8909B8AD-63CB-0E43-BAEB-0EAD273CC0DD}"/>
                    </a:ext>
                  </a:extLst>
                </p:cNvPr>
                <p:cNvSpPr txBox="1"/>
                <p:nvPr/>
              </p:nvSpPr>
              <p:spPr>
                <a:xfrm>
                  <a:off x="1632023" y="3999781"/>
                  <a:ext cx="669668"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1798" i="1" smtClean="0">
                            <a:latin typeface="Cambria Math" panose="02040503050406030204" pitchFamily="18" charset="0"/>
                          </a:rPr>
                          <m:t>𝐸𝑝𝑖𝑑</m:t>
                        </m:r>
                      </m:oMath>
                    </m:oMathPara>
                  </a14:m>
                  <a:endParaRPr lang="en-GB" sz="1798"/>
                </a:p>
              </p:txBody>
            </p:sp>
          </mc:Choice>
          <mc:Fallback xmlns="">
            <p:sp>
              <p:nvSpPr>
                <p:cNvPr id="19" name="TextBox 18">
                  <a:extLst>
                    <a:ext uri="{FF2B5EF4-FFF2-40B4-BE49-F238E27FC236}">
                      <a16:creationId xmlns:a16="http://schemas.microsoft.com/office/drawing/2014/main" id="{2B24E4D6-3BE3-2B4D-85E0-35681B4BEE4C}"/>
                    </a:ext>
                  </a:extLst>
                </p:cNvPr>
                <p:cNvSpPr txBox="1">
                  <a:spLocks noRot="1" noChangeAspect="1" noMove="1" noResize="1" noEditPoints="1" noAdjustHandles="1" noChangeArrowheads="1" noChangeShapeType="1" noTextEdit="1"/>
                </p:cNvSpPr>
                <p:nvPr/>
              </p:nvSpPr>
              <p:spPr>
                <a:xfrm>
                  <a:off x="1632023" y="3999781"/>
                  <a:ext cx="669668" cy="389513"/>
                </a:xfrm>
                <a:prstGeom prst="ellipse">
                  <a:avLst/>
                </a:prstGeom>
                <a:blipFill>
                  <a:blip r:embed="rId12"/>
                  <a:stretch>
                    <a:fillRect l="-1852" b="-6250"/>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D688EF90-99ED-9F46-AAF9-913AB875AE0D}"/>
                    </a:ext>
                  </a:extLst>
                </p:cNvPr>
                <p:cNvSpPr txBox="1"/>
                <p:nvPr/>
              </p:nvSpPr>
              <p:spPr>
                <a:xfrm>
                  <a:off x="2265596" y="4635646"/>
                  <a:ext cx="656802"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1798" i="1" smtClean="0">
                            <a:latin typeface="Cambria Math" panose="02040503050406030204" pitchFamily="18" charset="0"/>
                          </a:rPr>
                          <m:t>𝑆𝑖𝑐𝑘</m:t>
                        </m:r>
                      </m:oMath>
                    </m:oMathPara>
                  </a14:m>
                  <a:endParaRPr lang="en-GB" sz="1798"/>
                </a:p>
              </p:txBody>
            </p:sp>
          </mc:Choice>
          <mc:Fallback xmlns="">
            <p:sp>
              <p:nvSpPr>
                <p:cNvPr id="20" name="TextBox 19">
                  <a:extLst>
                    <a:ext uri="{FF2B5EF4-FFF2-40B4-BE49-F238E27FC236}">
                      <a16:creationId xmlns:a16="http://schemas.microsoft.com/office/drawing/2014/main" id="{20D2BB2F-8EF4-FF49-AF66-CD5FEB36793C}"/>
                    </a:ext>
                  </a:extLst>
                </p:cNvPr>
                <p:cNvSpPr txBox="1">
                  <a:spLocks noRot="1" noChangeAspect="1" noMove="1" noResize="1" noEditPoints="1" noAdjustHandles="1" noChangeArrowheads="1" noChangeShapeType="1" noTextEdit="1"/>
                </p:cNvSpPr>
                <p:nvPr/>
              </p:nvSpPr>
              <p:spPr>
                <a:xfrm>
                  <a:off x="2265596" y="4635646"/>
                  <a:ext cx="656802" cy="389513"/>
                </a:xfrm>
                <a:prstGeom prst="ellipse">
                  <a:avLst/>
                </a:prstGeom>
                <a:blipFill>
                  <a:blip r:embed="rId13"/>
                  <a:stretch>
                    <a:fillRect/>
                  </a:stretch>
                </a:blipFill>
                <a:ln>
                  <a:solidFill>
                    <a:schemeClr val="tx1"/>
                  </a:solidFill>
                </a:ln>
              </p:spPr>
              <p:txBody>
                <a:bodyPr/>
                <a:lstStyle/>
                <a:p>
                  <a:r>
                    <a:rPr lang="en-GB">
                      <a:noFill/>
                    </a:rPr>
                    <a:t> </a:t>
                  </a:r>
                </a:p>
              </p:txBody>
            </p:sp>
          </mc:Fallback>
        </mc:AlternateContent>
        <p:cxnSp>
          <p:nvCxnSpPr>
            <p:cNvPr id="18" name="Straight Arrow Connector 17">
              <a:extLst>
                <a:ext uri="{FF2B5EF4-FFF2-40B4-BE49-F238E27FC236}">
                  <a16:creationId xmlns:a16="http://schemas.microsoft.com/office/drawing/2014/main" id="{1F3EDB23-3AF9-3746-B0BE-6B37BBD2397F}"/>
                </a:ext>
              </a:extLst>
            </p:cNvPr>
            <p:cNvCxnSpPr>
              <a:stCxn id="16" idx="3"/>
              <a:endCxn id="15" idx="0"/>
            </p:cNvCxnSpPr>
            <p:nvPr/>
          </p:nvCxnSpPr>
          <p:spPr>
            <a:xfrm flipH="1">
              <a:off x="1328916" y="4332251"/>
              <a:ext cx="401178" cy="30449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A5CB8E25-8B43-BA4B-8AC5-6049B04F5E42}"/>
                </a:ext>
              </a:extLst>
            </p:cNvPr>
            <p:cNvCxnSpPr>
              <a:cxnSpLocks/>
              <a:stCxn id="16" idx="5"/>
              <a:endCxn id="17" idx="0"/>
            </p:cNvCxnSpPr>
            <p:nvPr/>
          </p:nvCxnSpPr>
          <p:spPr>
            <a:xfrm>
              <a:off x="2203620" y="4332251"/>
              <a:ext cx="390377" cy="30339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0" name="TextBox 19">
            <a:extLst>
              <a:ext uri="{FF2B5EF4-FFF2-40B4-BE49-F238E27FC236}">
                <a16:creationId xmlns:a16="http://schemas.microsoft.com/office/drawing/2014/main" id="{EEC8FE87-3D6B-1B46-AD6E-19F57E56AE3C}"/>
              </a:ext>
            </a:extLst>
          </p:cNvPr>
          <p:cNvSpPr txBox="1"/>
          <p:nvPr/>
        </p:nvSpPr>
        <p:spPr>
          <a:xfrm>
            <a:off x="1100235" y="3693409"/>
            <a:ext cx="793807" cy="369012"/>
          </a:xfrm>
          <a:prstGeom prst="rect">
            <a:avLst/>
          </a:prstGeom>
          <a:noFill/>
        </p:spPr>
        <p:txBody>
          <a:bodyPr wrap="none" rtlCol="0">
            <a:spAutoFit/>
          </a:bodyPr>
          <a:lstStyle/>
          <a:p>
            <a:pPr algn="ctr"/>
            <a:r>
              <a:rPr lang="en-GB" sz="1798" dirty="0">
                <a:solidFill>
                  <a:schemeClr val="accent1"/>
                </a:solidFill>
              </a:rPr>
              <a:t>Model</a:t>
            </a:r>
          </a:p>
        </p:txBody>
      </p:sp>
      <p:sp>
        <p:nvSpPr>
          <p:cNvPr id="21" name="TextBox 20">
            <a:extLst>
              <a:ext uri="{FF2B5EF4-FFF2-40B4-BE49-F238E27FC236}">
                <a16:creationId xmlns:a16="http://schemas.microsoft.com/office/drawing/2014/main" id="{C5D3744B-FB41-FB42-8569-B42082922F80}"/>
              </a:ext>
            </a:extLst>
          </p:cNvPr>
          <p:cNvSpPr txBox="1"/>
          <p:nvPr/>
        </p:nvSpPr>
        <p:spPr>
          <a:xfrm>
            <a:off x="4083538" y="3693409"/>
            <a:ext cx="618952" cy="369012"/>
          </a:xfrm>
          <a:prstGeom prst="rect">
            <a:avLst/>
          </a:prstGeom>
          <a:noFill/>
        </p:spPr>
        <p:txBody>
          <a:bodyPr wrap="none" rtlCol="0">
            <a:spAutoFit/>
          </a:bodyPr>
          <a:lstStyle/>
          <a:p>
            <a:pPr algn="ctr"/>
            <a:r>
              <a:rPr lang="en-GB" sz="1798">
                <a:solidFill>
                  <a:schemeClr val="accent1"/>
                </a:solidFill>
              </a:rPr>
              <a:t>Data</a:t>
            </a: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8DC2B99D-8193-814A-9E8E-57A797C964EA}"/>
                  </a:ext>
                </a:extLst>
              </p:cNvPr>
              <p:cNvSpPr txBox="1"/>
              <p:nvPr/>
            </p:nvSpPr>
            <p:spPr>
              <a:xfrm>
                <a:off x="7165044" y="3693410"/>
                <a:ext cx="3494355" cy="584327"/>
              </a:xfrm>
              <a:prstGeom prst="rect">
                <a:avLst/>
              </a:prstGeom>
              <a:noFill/>
            </p:spPr>
            <p:txBody>
              <a:bodyPr wrap="none" rtlCol="0">
                <a:spAutoFit/>
              </a:bodyPr>
              <a:lstStyle/>
              <a:p>
                <a:pPr algn="ctr"/>
                <a:r>
                  <a:rPr lang="en-GB" sz="1798" dirty="0">
                    <a:solidFill>
                      <a:schemeClr val="accent1"/>
                    </a:solidFill>
                  </a:rPr>
                  <a:t>➝ Probability distributions to learn</a:t>
                </a:r>
              </a:p>
              <a:p>
                <a:pPr algn="ctr"/>
                <a14:m>
                  <m:oMathPara xmlns:m="http://schemas.openxmlformats.org/officeDocument/2006/math">
                    <m:oMathParaPr>
                      <m:jc m:val="centerGroup"/>
                    </m:oMathParaPr>
                    <m:oMath xmlns:m="http://schemas.openxmlformats.org/officeDocument/2006/math">
                      <m:r>
                        <a:rPr lang="en-GB" sz="1399" i="1" smtClean="0">
                          <a:latin typeface="Cambria Math" panose="02040503050406030204" pitchFamily="18" charset="0"/>
                        </a:rPr>
                        <m:t>𝑃</m:t>
                      </m:r>
                      <m:d>
                        <m:dPr>
                          <m:ctrlPr>
                            <a:rPr lang="en-GB" sz="1399" i="1" smtClean="0">
                              <a:latin typeface="Cambria Math" panose="02040503050406030204" pitchFamily="18" charset="0"/>
                            </a:rPr>
                          </m:ctrlPr>
                        </m:dPr>
                        <m:e>
                          <m:r>
                            <a:rPr lang="en-GB" sz="1399" i="1" smtClean="0">
                              <a:latin typeface="Cambria Math" panose="02040503050406030204" pitchFamily="18" charset="0"/>
                            </a:rPr>
                            <m:t>𝐸𝑝𝑖𝑑</m:t>
                          </m:r>
                        </m:e>
                      </m:d>
                      <m:r>
                        <a:rPr lang="en-GB" sz="1399" i="1" smtClean="0">
                          <a:latin typeface="Cambria Math" panose="02040503050406030204" pitchFamily="18" charset="0"/>
                        </a:rPr>
                        <m:t>,</m:t>
                      </m:r>
                      <m:r>
                        <a:rPr lang="en-GB" sz="1399" i="1" smtClean="0">
                          <a:latin typeface="Cambria Math" panose="02040503050406030204" pitchFamily="18" charset="0"/>
                        </a:rPr>
                        <m:t>𝑃</m:t>
                      </m:r>
                      <m:d>
                        <m:dPr>
                          <m:ctrlPr>
                            <a:rPr lang="en-GB" sz="1399" i="1" smtClean="0">
                              <a:latin typeface="Cambria Math" panose="02040503050406030204" pitchFamily="18" charset="0"/>
                            </a:rPr>
                          </m:ctrlPr>
                        </m:dPr>
                        <m:e>
                          <m:r>
                            <a:rPr lang="en-GB" sz="1399" i="1" smtClean="0">
                              <a:latin typeface="Cambria Math" panose="02040503050406030204" pitchFamily="18" charset="0"/>
                            </a:rPr>
                            <m:t>𝑇𝑟𝑎𝑣𝑒𝑙</m:t>
                          </m:r>
                          <m:r>
                            <a:rPr lang="en-GB" sz="1399" i="1" smtClean="0">
                              <a:latin typeface="Cambria Math" panose="02040503050406030204" pitchFamily="18" charset="0"/>
                            </a:rPr>
                            <m:t> | </m:t>
                          </m:r>
                          <m:r>
                            <a:rPr lang="en-GB" sz="1399" i="1" smtClean="0">
                              <a:latin typeface="Cambria Math" panose="02040503050406030204" pitchFamily="18" charset="0"/>
                            </a:rPr>
                            <m:t>𝐸𝑝𝑖𝑑</m:t>
                          </m:r>
                        </m:e>
                      </m:d>
                      <m:r>
                        <a:rPr lang="en-GB" sz="1399" i="1" smtClean="0">
                          <a:latin typeface="Cambria Math" panose="02040503050406030204" pitchFamily="18" charset="0"/>
                        </a:rPr>
                        <m:t>,</m:t>
                      </m:r>
                      <m:r>
                        <a:rPr lang="en-GB" sz="1399" i="1" smtClean="0">
                          <a:latin typeface="Cambria Math" panose="02040503050406030204" pitchFamily="18" charset="0"/>
                        </a:rPr>
                        <m:t>𝑃</m:t>
                      </m:r>
                      <m:d>
                        <m:dPr>
                          <m:ctrlPr>
                            <a:rPr lang="en-GB" sz="1399" i="1" smtClean="0">
                              <a:latin typeface="Cambria Math" panose="02040503050406030204" pitchFamily="18" charset="0"/>
                            </a:rPr>
                          </m:ctrlPr>
                        </m:dPr>
                        <m:e>
                          <m:r>
                            <a:rPr lang="en-GB" sz="1399" i="1" smtClean="0">
                              <a:latin typeface="Cambria Math" panose="02040503050406030204" pitchFamily="18" charset="0"/>
                            </a:rPr>
                            <m:t>𝑆𝑖𝑐𝑘</m:t>
                          </m:r>
                          <m:r>
                            <a:rPr lang="en-GB" sz="1399" i="1" smtClean="0">
                              <a:latin typeface="Cambria Math" panose="02040503050406030204" pitchFamily="18" charset="0"/>
                            </a:rPr>
                            <m:t> | </m:t>
                          </m:r>
                          <m:r>
                            <a:rPr lang="en-GB" sz="1399" i="1" smtClean="0">
                              <a:latin typeface="Cambria Math" panose="02040503050406030204" pitchFamily="18" charset="0"/>
                            </a:rPr>
                            <m:t>𝐸𝑝𝑖𝑑</m:t>
                          </m:r>
                        </m:e>
                      </m:d>
                    </m:oMath>
                  </m:oMathPara>
                </a14:m>
                <a:endParaRPr lang="en-GB" sz="1399" dirty="0">
                  <a:solidFill>
                    <a:schemeClr val="accent1"/>
                  </a:solidFill>
                </a:endParaRPr>
              </a:p>
            </p:txBody>
          </p:sp>
        </mc:Choice>
        <mc:Fallback xmlns="">
          <p:sp>
            <p:nvSpPr>
              <p:cNvPr id="22" name="TextBox 21">
                <a:extLst>
                  <a:ext uri="{FF2B5EF4-FFF2-40B4-BE49-F238E27FC236}">
                    <a16:creationId xmlns:a16="http://schemas.microsoft.com/office/drawing/2014/main" id="{8DC2B99D-8193-814A-9E8E-57A797C964EA}"/>
                  </a:ext>
                </a:extLst>
              </p:cNvPr>
              <p:cNvSpPr txBox="1">
                <a:spLocks noRot="1" noChangeAspect="1" noMove="1" noResize="1" noEditPoints="1" noAdjustHandles="1" noChangeArrowheads="1" noChangeShapeType="1" noTextEdit="1"/>
              </p:cNvSpPr>
              <p:nvPr/>
            </p:nvSpPr>
            <p:spPr>
              <a:xfrm>
                <a:off x="7165044" y="3693410"/>
                <a:ext cx="3494355" cy="584327"/>
              </a:xfrm>
              <a:prstGeom prst="rect">
                <a:avLst/>
              </a:prstGeom>
              <a:blipFill>
                <a:blip r:embed="rId14"/>
                <a:stretch>
                  <a:fillRect l="-1091" t="-6383" r="-727" b="-4255"/>
                </a:stretch>
              </a:blipFill>
            </p:spPr>
            <p:txBody>
              <a:bodyPr/>
              <a:lstStyle/>
              <a:p>
                <a:r>
                  <a:rPr lang="en-GB">
                    <a:noFill/>
                  </a:rPr>
                  <a:t> </a:t>
                </a:r>
              </a:p>
            </p:txBody>
          </p:sp>
        </mc:Fallback>
      </mc:AlternateContent>
      <p:sp>
        <p:nvSpPr>
          <p:cNvPr id="2" name="Date Placeholder 1">
            <a:extLst>
              <a:ext uri="{FF2B5EF4-FFF2-40B4-BE49-F238E27FC236}">
                <a16:creationId xmlns:a16="http://schemas.microsoft.com/office/drawing/2014/main" id="{11671649-DA81-264E-B494-EFD7448286D4}"/>
              </a:ext>
            </a:extLst>
          </p:cNvPr>
          <p:cNvSpPr>
            <a:spLocks noGrp="1"/>
          </p:cNvSpPr>
          <p:nvPr>
            <p:ph type="dt" sz="half" idx="2"/>
          </p:nvPr>
        </p:nvSpPr>
        <p:spPr/>
        <p:txBody>
          <a:bodyPr/>
          <a:lstStyle/>
          <a:p>
            <a:r>
              <a:rPr lang="en-GB"/>
              <a:t>Lifted Learning</a:t>
            </a:r>
            <a:endParaRPr lang="en-US" dirty="0"/>
          </a:p>
        </p:txBody>
      </p:sp>
      <p:sp>
        <p:nvSpPr>
          <p:cNvPr id="3" name="Footer Placeholder 2">
            <a:extLst>
              <a:ext uri="{FF2B5EF4-FFF2-40B4-BE49-F238E27FC236}">
                <a16:creationId xmlns:a16="http://schemas.microsoft.com/office/drawing/2014/main" id="{4A4A3D35-24D1-9241-8290-035269E8F3E7}"/>
              </a:ext>
            </a:extLst>
          </p:cNvPr>
          <p:cNvSpPr>
            <a:spLocks noGrp="1"/>
          </p:cNvSpPr>
          <p:nvPr>
            <p:ph type="ftr" sz="quarter" idx="3"/>
          </p:nvPr>
        </p:nvSpPr>
        <p:spPr/>
        <p:txBody>
          <a:bodyPr/>
          <a:lstStyle/>
          <a:p>
            <a:r>
              <a:rPr lang="en-GB"/>
              <a:t>T. Braun - StaRAI</a:t>
            </a:r>
          </a:p>
        </p:txBody>
      </p:sp>
    </p:spTree>
    <p:extLst>
      <p:ext uri="{BB962C8B-B14F-4D97-AF65-F5344CB8AC3E}">
        <p14:creationId xmlns:p14="http://schemas.microsoft.com/office/powerpoint/2010/main" val="1816639822"/>
      </p:ext>
    </p:extLst>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4C153-36AB-ED40-A89E-F9D19DD5F387}"/>
              </a:ext>
            </a:extLst>
          </p:cNvPr>
          <p:cNvSpPr>
            <a:spLocks noGrp="1"/>
          </p:cNvSpPr>
          <p:nvPr>
            <p:ph type="title"/>
          </p:nvPr>
        </p:nvSpPr>
        <p:spPr/>
        <p:txBody>
          <a:bodyPr/>
          <a:lstStyle/>
          <a:p>
            <a:r>
              <a:rPr lang="en-GB" dirty="0"/>
              <a:t>Growing Domain Sizes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56CF3FA-16C7-2149-8838-231515180DE7}"/>
                  </a:ext>
                </a:extLst>
              </p:cNvPr>
              <p:cNvSpPr>
                <a:spLocks noGrp="1"/>
              </p:cNvSpPr>
              <p:nvPr>
                <p:ph idx="1"/>
              </p:nvPr>
            </p:nvSpPr>
            <p:spPr/>
            <p:txBody>
              <a:bodyPr>
                <a:normAutofit/>
              </a:bodyPr>
              <a:lstStyle/>
              <a:p>
                <a:r>
                  <a:rPr lang="en-GB" dirty="0">
                    <a:solidFill>
                      <a:schemeClr val="tx1"/>
                    </a:solidFill>
                  </a:rPr>
                  <a:t>Let domain size </a:t>
                </a:r>
                <a14:m>
                  <m:oMath xmlns:m="http://schemas.openxmlformats.org/officeDocument/2006/math">
                    <m:r>
                      <a:rPr lang="de-DE" i="1">
                        <a:solidFill>
                          <a:schemeClr val="tx1"/>
                        </a:solidFill>
                        <a:latin typeface="Cambria Math" panose="02040503050406030204" pitchFamily="18" charset="0"/>
                      </a:rPr>
                      <m:t>𝑛</m:t>
                    </m:r>
                  </m:oMath>
                </a14:m>
                <a:r>
                  <a:rPr lang="en-GB" dirty="0">
                    <a:solidFill>
                      <a:schemeClr val="tx1"/>
                    </a:solidFill>
                  </a:rPr>
                  <a:t> grow</a:t>
                </a:r>
              </a:p>
              <a:p>
                <a:pPr lvl="1"/>
                <a:r>
                  <a:rPr lang="en-GB" dirty="0">
                    <a:solidFill>
                      <a:schemeClr val="tx1"/>
                    </a:solidFill>
                  </a:rPr>
                  <a:t>With grounding semantics, posteriors change</a:t>
                </a:r>
              </a:p>
              <a:p>
                <a:pPr lvl="2"/>
                <a:r>
                  <a:rPr lang="en-GB" dirty="0"/>
                  <a:t>Can lead to </a:t>
                </a:r>
                <a:r>
                  <a:rPr lang="en-GB" dirty="0">
                    <a:solidFill>
                      <a:srgbClr val="FFC000"/>
                    </a:solidFill>
                  </a:rPr>
                  <a:t>extreme</a:t>
                </a:r>
                <a:r>
                  <a:rPr lang="en-GB" dirty="0"/>
                  <a:t> behaviour in the posteriors</a:t>
                </a:r>
              </a:p>
              <a:p>
                <a:r>
                  <a:rPr lang="en-GB" dirty="0"/>
                  <a:t>Example: </a:t>
                </a:r>
                <a14:m>
                  <m:oMath xmlns:m="http://schemas.openxmlformats.org/officeDocument/2006/math">
                    <m:r>
                      <a:rPr lang="en-GB" i="1" dirty="0" smtClean="0">
                        <a:latin typeface="Cambria Math" panose="02040503050406030204" pitchFamily="18" charset="0"/>
                      </a:rPr>
                      <m:t>𝐸𝑝𝑖𝑑</m:t>
                    </m:r>
                  </m:oMath>
                </a14:m>
                <a:r>
                  <a:rPr lang="en-GB" dirty="0"/>
                  <a:t> gets more and more neighbours with </a:t>
                </a:r>
                <a14:m>
                  <m:oMath xmlns:m="http://schemas.openxmlformats.org/officeDocument/2006/math">
                    <m:r>
                      <a:rPr lang="en-GB" i="1" dirty="0" smtClean="0">
                        <a:latin typeface="Cambria Math" panose="02040503050406030204" pitchFamily="18" charset="0"/>
                      </a:rPr>
                      <m:t>𝑛</m:t>
                    </m:r>
                  </m:oMath>
                </a14:m>
                <a:r>
                  <a:rPr lang="en-GB" dirty="0"/>
                  <a:t> rising</a:t>
                </a:r>
              </a:p>
              <a:p>
                <a:endParaRPr lang="en-GB" dirty="0"/>
              </a:p>
              <a:p>
                <a:endParaRPr lang="en-GB" dirty="0"/>
              </a:p>
              <a:p>
                <a:endParaRPr lang="en-GB" dirty="0"/>
              </a:p>
            </p:txBody>
          </p:sp>
        </mc:Choice>
        <mc:Fallback xmlns="">
          <p:sp>
            <p:nvSpPr>
              <p:cNvPr id="3" name="Content Placeholder 2">
                <a:extLst>
                  <a:ext uri="{FF2B5EF4-FFF2-40B4-BE49-F238E27FC236}">
                    <a16:creationId xmlns:a16="http://schemas.microsoft.com/office/drawing/2014/main" id="{F56CF3FA-16C7-2149-8838-231515180DE7}"/>
                  </a:ext>
                </a:extLst>
              </p:cNvPr>
              <p:cNvSpPr>
                <a:spLocks noGrp="1" noRot="1" noChangeAspect="1" noMove="1" noResize="1" noEditPoints="1" noAdjustHandles="1" noChangeArrowheads="1" noChangeShapeType="1" noTextEdit="1"/>
              </p:cNvSpPr>
              <p:nvPr>
                <p:ph idx="1"/>
              </p:nvPr>
            </p:nvSpPr>
            <p:spPr>
              <a:blipFill>
                <a:blip r:embed="rId3"/>
                <a:stretch>
                  <a:fillRect l="-1436" t="-2687"/>
                </a:stretch>
              </a:blipFill>
            </p:spPr>
            <p:txBody>
              <a:bodyPr/>
              <a:lstStyle/>
              <a:p>
                <a:r>
                  <a:rPr lang="en-GB">
                    <a:noFill/>
                  </a:rPr>
                  <a:t> </a:t>
                </a:r>
              </a:p>
            </p:txBody>
          </p:sp>
        </mc:Fallback>
      </mc:AlternateContent>
      <p:sp>
        <p:nvSpPr>
          <p:cNvPr id="23" name="Footer Placeholder 22">
            <a:extLst>
              <a:ext uri="{FF2B5EF4-FFF2-40B4-BE49-F238E27FC236}">
                <a16:creationId xmlns:a16="http://schemas.microsoft.com/office/drawing/2014/main" id="{9E036AE4-CD85-A64D-9447-62BFBE8E548F}"/>
              </a:ext>
            </a:extLst>
          </p:cNvPr>
          <p:cNvSpPr>
            <a:spLocks noGrp="1"/>
          </p:cNvSpPr>
          <p:nvPr>
            <p:ph type="ftr" sz="quarter" idx="3"/>
          </p:nvPr>
        </p:nvSpPr>
        <p:spPr/>
        <p:txBody>
          <a:bodyPr/>
          <a:lstStyle/>
          <a:p>
            <a:r>
              <a:rPr lang="en-GB"/>
              <a:t>T. Braun - StaRAI</a:t>
            </a:r>
          </a:p>
        </p:txBody>
      </p:sp>
      <p:sp>
        <p:nvSpPr>
          <p:cNvPr id="4" name="Slide Number Placeholder 3">
            <a:extLst>
              <a:ext uri="{FF2B5EF4-FFF2-40B4-BE49-F238E27FC236}">
                <a16:creationId xmlns:a16="http://schemas.microsoft.com/office/drawing/2014/main" id="{DBCE4195-8446-A24F-8EBC-FDDD2B04D350}"/>
              </a:ext>
            </a:extLst>
          </p:cNvPr>
          <p:cNvSpPr>
            <a:spLocks noGrp="1"/>
          </p:cNvSpPr>
          <p:nvPr>
            <p:ph type="sldNum" sz="quarter" idx="4"/>
          </p:nvPr>
        </p:nvSpPr>
        <p:spPr/>
        <p:txBody>
          <a:bodyPr/>
          <a:lstStyle/>
          <a:p>
            <a:fld id="{DB7C4649-800D-CB47-881A-AA04BFFFB18C}" type="slidenum">
              <a:rPr lang="en-US" smtClean="0"/>
              <a:t>80</a:t>
            </a:fld>
            <a:endParaRPr lang="en-US"/>
          </a:p>
        </p:txBody>
      </p:sp>
      <p:grpSp>
        <p:nvGrpSpPr>
          <p:cNvPr id="5" name="Group 4">
            <a:extLst>
              <a:ext uri="{FF2B5EF4-FFF2-40B4-BE49-F238E27FC236}">
                <a16:creationId xmlns:a16="http://schemas.microsoft.com/office/drawing/2014/main" id="{47C377B3-CCD3-B444-920F-00ACFAA4FEF5}"/>
              </a:ext>
            </a:extLst>
          </p:cNvPr>
          <p:cNvGrpSpPr/>
          <p:nvPr/>
        </p:nvGrpSpPr>
        <p:grpSpPr>
          <a:xfrm>
            <a:off x="10658989" y="1665066"/>
            <a:ext cx="1172686" cy="1590638"/>
            <a:chOff x="6254283" y="3256865"/>
            <a:chExt cx="1172686" cy="1590638"/>
          </a:xfrm>
        </p:grpSpPr>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E8C3903D-FE51-064D-9862-E87A91028AC7}"/>
                    </a:ext>
                  </a:extLst>
                </p:cNvPr>
                <p:cNvSpPr txBox="1"/>
                <p:nvPr/>
              </p:nvSpPr>
              <p:spPr>
                <a:xfrm>
                  <a:off x="6461302" y="3256865"/>
                  <a:ext cx="758649" cy="389513"/>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r>
                          <a:rPr lang="de-DE" i="1">
                            <a:latin typeface="Cambria Math" charset="0"/>
                          </a:rPr>
                          <m:t>𝐸𝑝𝑖𝑑</m:t>
                        </m:r>
                      </m:oMath>
                    </m:oMathPara>
                  </a14:m>
                  <a:endParaRPr lang="en-GB" dirty="0"/>
                </a:p>
              </p:txBody>
            </p:sp>
          </mc:Choice>
          <mc:Fallback xmlns="">
            <p:sp>
              <p:nvSpPr>
                <p:cNvPr id="6" name="TextBox 5">
                  <a:extLst>
                    <a:ext uri="{FF2B5EF4-FFF2-40B4-BE49-F238E27FC236}">
                      <a16:creationId xmlns:a16="http://schemas.microsoft.com/office/drawing/2014/main" id="{E8C3903D-FE51-064D-9862-E87A91028AC7}"/>
                    </a:ext>
                  </a:extLst>
                </p:cNvPr>
                <p:cNvSpPr txBox="1">
                  <a:spLocks noRot="1" noChangeAspect="1" noMove="1" noResize="1" noEditPoints="1" noAdjustHandles="1" noChangeArrowheads="1" noChangeShapeType="1" noTextEdit="1"/>
                </p:cNvSpPr>
                <p:nvPr/>
              </p:nvSpPr>
              <p:spPr>
                <a:xfrm>
                  <a:off x="6461302" y="3256865"/>
                  <a:ext cx="758649" cy="389513"/>
                </a:xfrm>
                <a:prstGeom prst="ellipse">
                  <a:avLst/>
                </a:prstGeom>
                <a:blipFill>
                  <a:blip r:embed="rId4"/>
                  <a:stretch>
                    <a:fillRect b="-6061"/>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C928480-EC45-5744-90A3-11F2FB39FB33}"/>
                    </a:ext>
                  </a:extLst>
                </p:cNvPr>
                <p:cNvSpPr txBox="1"/>
                <p:nvPr/>
              </p:nvSpPr>
              <p:spPr>
                <a:xfrm>
                  <a:off x="6254283" y="4457990"/>
                  <a:ext cx="1172686" cy="389513"/>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latin typeface="Cambria Math" charset="0"/>
                          </a:rPr>
                          <m:t>𝑆𝑖𝑐𝑘</m:t>
                        </m:r>
                        <m:d>
                          <m:dPr>
                            <m:ctrlPr>
                              <a:rPr lang="de-DE" i="1">
                                <a:latin typeface="Cambria Math" panose="02040503050406030204" pitchFamily="18" charset="0"/>
                              </a:rPr>
                            </m:ctrlPr>
                          </m:dPr>
                          <m:e>
                            <m:r>
                              <a:rPr lang="de-DE" i="1">
                                <a:latin typeface="Cambria Math" charset="0"/>
                              </a:rPr>
                              <m:t>𝑋</m:t>
                            </m:r>
                          </m:e>
                        </m:d>
                      </m:oMath>
                    </m:oMathPara>
                  </a14:m>
                  <a:endParaRPr lang="en-GB" dirty="0"/>
                </a:p>
              </p:txBody>
            </p:sp>
          </mc:Choice>
          <mc:Fallback xmlns="">
            <p:sp>
              <p:nvSpPr>
                <p:cNvPr id="7" name="TextBox 6">
                  <a:extLst>
                    <a:ext uri="{FF2B5EF4-FFF2-40B4-BE49-F238E27FC236}">
                      <a16:creationId xmlns:a16="http://schemas.microsoft.com/office/drawing/2014/main" id="{6C928480-EC45-5744-90A3-11F2FB39FB33}"/>
                    </a:ext>
                  </a:extLst>
                </p:cNvPr>
                <p:cNvSpPr txBox="1">
                  <a:spLocks noRot="1" noChangeAspect="1" noMove="1" noResize="1" noEditPoints="1" noAdjustHandles="1" noChangeArrowheads="1" noChangeShapeType="1" noTextEdit="1"/>
                </p:cNvSpPr>
                <p:nvPr/>
              </p:nvSpPr>
              <p:spPr>
                <a:xfrm>
                  <a:off x="6254283" y="4457990"/>
                  <a:ext cx="1172686" cy="389513"/>
                </a:xfrm>
                <a:prstGeom prst="ellipse">
                  <a:avLst/>
                </a:prstGeom>
                <a:blipFill>
                  <a:blip r:embed="rId5"/>
                  <a:stretch>
                    <a:fillRect/>
                  </a:stretch>
                </a:blipFill>
                <a:ln>
                  <a:solidFill>
                    <a:schemeClr val="tx1"/>
                  </a:solidFill>
                </a:ln>
              </p:spPr>
              <p:txBody>
                <a:bodyPr/>
                <a:lstStyle/>
                <a:p>
                  <a:r>
                    <a:rPr lang="en-GB">
                      <a:noFill/>
                    </a:rPr>
                    <a:t> </a:t>
                  </a:r>
                </a:p>
              </p:txBody>
            </p:sp>
          </mc:Fallback>
        </mc:AlternateContent>
        <p:cxnSp>
          <p:nvCxnSpPr>
            <p:cNvPr id="8" name="Straight Connector 7">
              <a:extLst>
                <a:ext uri="{FF2B5EF4-FFF2-40B4-BE49-F238E27FC236}">
                  <a16:creationId xmlns:a16="http://schemas.microsoft.com/office/drawing/2014/main" id="{CEB4E167-9CD3-E448-A4E8-039ACF87D939}"/>
                </a:ext>
              </a:extLst>
            </p:cNvPr>
            <p:cNvCxnSpPr>
              <a:cxnSpLocks/>
              <a:stCxn id="12" idx="0"/>
              <a:endCxn id="6" idx="4"/>
            </p:cNvCxnSpPr>
            <p:nvPr/>
          </p:nvCxnSpPr>
          <p:spPr>
            <a:xfrm flipV="1">
              <a:off x="6840626" y="3646378"/>
              <a:ext cx="1" cy="3352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7F2145D-0690-654A-99E0-A6B630C8E600}"/>
                </a:ext>
              </a:extLst>
            </p:cNvPr>
            <p:cNvCxnSpPr>
              <a:cxnSpLocks/>
              <a:stCxn id="12" idx="2"/>
              <a:endCxn id="7" idx="0"/>
            </p:cNvCxnSpPr>
            <p:nvPr/>
          </p:nvCxnSpPr>
          <p:spPr>
            <a:xfrm>
              <a:off x="6840626" y="4125628"/>
              <a:ext cx="0" cy="3323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DAE1099A-F397-CD45-9870-52734B287B97}"/>
                </a:ext>
              </a:extLst>
            </p:cNvPr>
            <p:cNvGrpSpPr/>
            <p:nvPr/>
          </p:nvGrpSpPr>
          <p:grpSpPr>
            <a:xfrm>
              <a:off x="6519796" y="3935548"/>
              <a:ext cx="430364" cy="357698"/>
              <a:chOff x="6519796" y="3935548"/>
              <a:chExt cx="430364" cy="357698"/>
            </a:xfrm>
          </p:grpSpPr>
          <p:sp>
            <p:nvSpPr>
              <p:cNvPr id="11" name="Rectangle 10">
                <a:extLst>
                  <a:ext uri="{FF2B5EF4-FFF2-40B4-BE49-F238E27FC236}">
                    <a16:creationId xmlns:a16="http://schemas.microsoft.com/office/drawing/2014/main" id="{1F1508B1-6509-8A42-8EB4-04D1BAD45198}"/>
                  </a:ext>
                </a:extLst>
              </p:cNvPr>
              <p:cNvSpPr/>
              <p:nvPr/>
            </p:nvSpPr>
            <p:spPr>
              <a:xfrm>
                <a:off x="6724950" y="3935548"/>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2" name="Rectangle 11">
                <a:extLst>
                  <a:ext uri="{FF2B5EF4-FFF2-40B4-BE49-F238E27FC236}">
                    <a16:creationId xmlns:a16="http://schemas.microsoft.com/office/drawing/2014/main" id="{445816DC-D16D-274C-BC40-A0D989CFD603}"/>
                  </a:ext>
                </a:extLst>
              </p:cNvPr>
              <p:cNvSpPr/>
              <p:nvPr/>
            </p:nvSpPr>
            <p:spPr>
              <a:xfrm>
                <a:off x="6768626" y="3981628"/>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 name="Rectangle 12">
                <a:extLst>
                  <a:ext uri="{FF2B5EF4-FFF2-40B4-BE49-F238E27FC236}">
                    <a16:creationId xmlns:a16="http://schemas.microsoft.com/office/drawing/2014/main" id="{A17D3E15-3A39-A744-A685-0AA4392FE2CB}"/>
                  </a:ext>
                </a:extLst>
              </p:cNvPr>
              <p:cNvSpPr/>
              <p:nvPr/>
            </p:nvSpPr>
            <p:spPr>
              <a:xfrm>
                <a:off x="6806160" y="4027708"/>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283078A1-4F97-5948-B4FB-046A66F6A0BB}"/>
                      </a:ext>
                    </a:extLst>
                  </p:cNvPr>
                  <p:cNvSpPr txBox="1"/>
                  <p:nvPr/>
                </p:nvSpPr>
                <p:spPr>
                  <a:xfrm>
                    <a:off x="6519796" y="4016247"/>
                    <a:ext cx="19793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𝑔</m:t>
                          </m:r>
                        </m:oMath>
                      </m:oMathPara>
                    </a14:m>
                    <a:endParaRPr lang="en-GB" dirty="0"/>
                  </a:p>
                </p:txBody>
              </p:sp>
            </mc:Choice>
            <mc:Fallback xmlns="">
              <p:sp>
                <p:nvSpPr>
                  <p:cNvPr id="96" name="TextBox 95">
                    <a:extLst>
                      <a:ext uri="{FF2B5EF4-FFF2-40B4-BE49-F238E27FC236}">
                        <a16:creationId xmlns:a16="http://schemas.microsoft.com/office/drawing/2014/main" id="{21375875-3066-A84D-BBCD-8D08E3484E4D}"/>
                      </a:ext>
                    </a:extLst>
                  </p:cNvPr>
                  <p:cNvSpPr txBox="1">
                    <a:spLocks noRot="1" noChangeAspect="1" noMove="1" noResize="1" noEditPoints="1" noAdjustHandles="1" noChangeArrowheads="1" noChangeShapeType="1" noTextEdit="1"/>
                  </p:cNvSpPr>
                  <p:nvPr/>
                </p:nvSpPr>
                <p:spPr>
                  <a:xfrm>
                    <a:off x="6519796" y="4016247"/>
                    <a:ext cx="197939" cy="276999"/>
                  </a:xfrm>
                  <a:prstGeom prst="rect">
                    <a:avLst/>
                  </a:prstGeom>
                  <a:blipFill>
                    <a:blip r:embed="rId10"/>
                    <a:stretch>
                      <a:fillRect l="-23529" r="-23529" b="-21739"/>
                    </a:stretch>
                  </a:blipFill>
                </p:spPr>
                <p:txBody>
                  <a:bodyPr/>
                  <a:lstStyle/>
                  <a:p>
                    <a:r>
                      <a:rPr lang="en-GB">
                        <a:noFill/>
                      </a:rPr>
                      <a:t> </a:t>
                    </a:r>
                  </a:p>
                </p:txBody>
              </p:sp>
            </mc:Fallback>
          </mc:AlternateContent>
        </p:grpSp>
      </p:grpSp>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635B407F-F137-6A46-A7E1-A184B6646F3E}"/>
                  </a:ext>
                </a:extLst>
              </p:cNvPr>
              <p:cNvSpPr/>
              <p:nvPr/>
            </p:nvSpPr>
            <p:spPr>
              <a:xfrm>
                <a:off x="404401" y="3191544"/>
                <a:ext cx="5280914" cy="87395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𝑃</m:t>
                      </m:r>
                      <m:d>
                        <m:dPr>
                          <m:ctrlPr>
                            <a:rPr lang="en-GB" i="1" dirty="0">
                              <a:latin typeface="Cambria Math" panose="02040503050406030204" pitchFamily="18" charset="0"/>
                            </a:rPr>
                          </m:ctrlPr>
                        </m:dPr>
                        <m:e>
                          <m:r>
                            <a:rPr lang="en-GB" i="1" dirty="0" err="1">
                              <a:latin typeface="Cambria Math" panose="02040503050406030204" pitchFamily="18" charset="0"/>
                            </a:rPr>
                            <m:t>𝐸𝑝𝑖𝑑</m:t>
                          </m:r>
                        </m:e>
                      </m:d>
                      <m:r>
                        <a:rPr lang="de-DE" i="1" dirty="0">
                          <a:latin typeface="Cambria Math" panose="02040503050406030204" pitchFamily="18" charset="0"/>
                          <a:ea typeface="Cambria Math" panose="02040503050406030204" pitchFamily="18" charset="0"/>
                        </a:rPr>
                        <m:t>∝</m:t>
                      </m:r>
                      <m:sSup>
                        <m:sSupPr>
                          <m:ctrlPr>
                            <a:rPr lang="de-DE" i="1" dirty="0">
                              <a:latin typeface="Cambria Math" panose="02040503050406030204" pitchFamily="18" charset="0"/>
                              <a:ea typeface="Cambria Math" panose="02040503050406030204" pitchFamily="18" charset="0"/>
                            </a:rPr>
                          </m:ctrlPr>
                        </m:sSupPr>
                        <m:e>
                          <m:d>
                            <m:dPr>
                              <m:ctrlPr>
                                <a:rPr lang="de-DE" i="1" dirty="0">
                                  <a:latin typeface="Cambria Math" panose="02040503050406030204" pitchFamily="18" charset="0"/>
                                  <a:ea typeface="Cambria Math" panose="02040503050406030204" pitchFamily="18" charset="0"/>
                                </a:rPr>
                              </m:ctrlPr>
                            </m:dPr>
                            <m:e>
                              <m:nary>
                                <m:naryPr>
                                  <m:chr m:val="∑"/>
                                  <m:supHide m:val="on"/>
                                  <m:ctrlPr>
                                    <a:rPr lang="de-DE" i="1" dirty="0">
                                      <a:latin typeface="Cambria Math" panose="02040503050406030204" pitchFamily="18" charset="0"/>
                                      <a:ea typeface="Cambria Math" panose="02040503050406030204" pitchFamily="18" charset="0"/>
                                    </a:rPr>
                                  </m:ctrlPr>
                                </m:naryPr>
                                <m:sub>
                                  <m:r>
                                    <m:rPr>
                                      <m:brk m:alnAt="7"/>
                                    </m:rPr>
                                    <a:rPr lang="de-DE" i="1" dirty="0">
                                      <a:latin typeface="Cambria Math" panose="02040503050406030204" pitchFamily="18" charset="0"/>
                                      <a:ea typeface="Cambria Math" panose="02040503050406030204" pitchFamily="18" charset="0"/>
                                    </a:rPr>
                                    <m:t>𝑠</m:t>
                                  </m:r>
                                  <m:r>
                                    <a:rPr lang="de-DE" i="1" dirty="0">
                                      <a:latin typeface="Cambria Math" panose="02040503050406030204" pitchFamily="18" charset="0"/>
                                      <a:ea typeface="Cambria Math" panose="02040503050406030204" pitchFamily="18" charset="0"/>
                                    </a:rPr>
                                    <m:t>∈</m:t>
                                  </m:r>
                                  <m:r>
                                    <m:rPr>
                                      <m:sty m:val="p"/>
                                    </m:rPr>
                                    <a:rPr lang="de-DE" b="0" i="0" dirty="0" smtClean="0">
                                      <a:latin typeface="Cambria Math" panose="02040503050406030204" pitchFamily="18" charset="0"/>
                                      <a:ea typeface="Cambria Math" panose="02040503050406030204" pitchFamily="18" charset="0"/>
                                    </a:rPr>
                                    <m:t>ran</m:t>
                                  </m:r>
                                  <m:d>
                                    <m:dPr>
                                      <m:ctrlPr>
                                        <a:rPr lang="de-DE" i="1" dirty="0">
                                          <a:latin typeface="Cambria Math" panose="02040503050406030204" pitchFamily="18" charset="0"/>
                                          <a:ea typeface="Cambria Math" panose="02040503050406030204" pitchFamily="18" charset="0"/>
                                        </a:rPr>
                                      </m:ctrlPr>
                                    </m:dPr>
                                    <m:e>
                                      <m:r>
                                        <m:rPr>
                                          <m:brk m:alnAt="7"/>
                                        </m:rPr>
                                        <a:rPr lang="de-DE" i="1" dirty="0">
                                          <a:latin typeface="Cambria Math" panose="02040503050406030204" pitchFamily="18" charset="0"/>
                                          <a:ea typeface="Cambria Math" panose="02040503050406030204" pitchFamily="18" charset="0"/>
                                        </a:rPr>
                                        <m:t>𝑆</m:t>
                                      </m:r>
                                      <m:r>
                                        <a:rPr lang="de-DE" i="1" dirty="0">
                                          <a:latin typeface="Cambria Math" panose="02040503050406030204" pitchFamily="18" charset="0"/>
                                          <a:ea typeface="Cambria Math" panose="02040503050406030204" pitchFamily="18" charset="0"/>
                                        </a:rPr>
                                        <m:t>𝑖𝑐𝑘</m:t>
                                      </m:r>
                                      <m:d>
                                        <m:dPr>
                                          <m:ctrlPr>
                                            <a:rPr lang="de-DE" i="1" dirty="0">
                                              <a:latin typeface="Cambria Math" panose="02040503050406030204" pitchFamily="18" charset="0"/>
                                              <a:ea typeface="Cambria Math" panose="02040503050406030204" pitchFamily="18" charset="0"/>
                                            </a:rPr>
                                          </m:ctrlPr>
                                        </m:dPr>
                                        <m:e>
                                          <m:r>
                                            <a:rPr lang="de-DE" i="1" dirty="0">
                                              <a:latin typeface="Cambria Math" panose="02040503050406030204" pitchFamily="18" charset="0"/>
                                              <a:ea typeface="Cambria Math" panose="02040503050406030204" pitchFamily="18" charset="0"/>
                                            </a:rPr>
                                            <m:t>𝑋</m:t>
                                          </m:r>
                                        </m:e>
                                      </m:d>
                                    </m:e>
                                  </m:d>
                                </m:sub>
                                <m:sup/>
                                <m:e>
                                  <m:r>
                                    <a:rPr lang="de-DE" i="1" dirty="0">
                                      <a:latin typeface="Cambria Math" panose="02040503050406030204" pitchFamily="18" charset="0"/>
                                      <a:ea typeface="Cambria Math" panose="02040503050406030204" pitchFamily="18" charset="0"/>
                                    </a:rPr>
                                    <m:t>𝑔</m:t>
                                  </m:r>
                                  <m:d>
                                    <m:dPr>
                                      <m:ctrlPr>
                                        <a:rPr lang="de-DE" i="1" dirty="0">
                                          <a:latin typeface="Cambria Math" panose="02040503050406030204" pitchFamily="18" charset="0"/>
                                          <a:ea typeface="Cambria Math" panose="02040503050406030204" pitchFamily="18" charset="0"/>
                                        </a:rPr>
                                      </m:ctrlPr>
                                    </m:dPr>
                                    <m:e>
                                      <m:r>
                                        <a:rPr lang="de-DE" i="1" dirty="0">
                                          <a:latin typeface="Cambria Math" panose="02040503050406030204" pitchFamily="18" charset="0"/>
                                          <a:ea typeface="Cambria Math" panose="02040503050406030204" pitchFamily="18" charset="0"/>
                                        </a:rPr>
                                        <m:t>𝐸𝑝𝑖𝑑</m:t>
                                      </m:r>
                                      <m:r>
                                        <a:rPr lang="de-DE"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𝑆𝑖𝑐𝑘</m:t>
                                      </m:r>
                                      <m:d>
                                        <m:dPr>
                                          <m:ctrlPr>
                                            <a:rPr lang="de-DE" i="1" dirty="0">
                                              <a:latin typeface="Cambria Math" panose="02040503050406030204" pitchFamily="18" charset="0"/>
                                              <a:ea typeface="Cambria Math" panose="02040503050406030204" pitchFamily="18" charset="0"/>
                                            </a:rPr>
                                          </m:ctrlPr>
                                        </m:dPr>
                                        <m:e>
                                          <m:r>
                                            <a:rPr lang="de-DE" i="1" dirty="0">
                                              <a:latin typeface="Cambria Math" panose="02040503050406030204" pitchFamily="18" charset="0"/>
                                              <a:ea typeface="Cambria Math" panose="02040503050406030204" pitchFamily="18" charset="0"/>
                                            </a:rPr>
                                            <m:t>𝑥</m:t>
                                          </m:r>
                                        </m:e>
                                      </m:d>
                                      <m:r>
                                        <a:rPr lang="de-DE"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𝑠</m:t>
                                      </m:r>
                                    </m:e>
                                  </m:d>
                                  <m:r>
                                    <a:rPr lang="de-DE" i="1" dirty="0">
                                      <a:latin typeface="Cambria Math" panose="02040503050406030204" pitchFamily="18" charset="0"/>
                                      <a:ea typeface="Cambria Math" panose="02040503050406030204" pitchFamily="18" charset="0"/>
                                    </a:rPr>
                                    <m:t> </m:t>
                                  </m:r>
                                </m:e>
                              </m:nary>
                            </m:e>
                          </m:d>
                        </m:e>
                        <m:sup>
                          <m:r>
                            <a:rPr lang="de-DE" i="1" dirty="0">
                              <a:latin typeface="Cambria Math" panose="02040503050406030204" pitchFamily="18" charset="0"/>
                              <a:ea typeface="Cambria Math" panose="02040503050406030204" pitchFamily="18" charset="0"/>
                            </a:rPr>
                            <m:t>𝑛</m:t>
                          </m:r>
                        </m:sup>
                      </m:sSup>
                    </m:oMath>
                  </m:oMathPara>
                </a14:m>
                <a:endParaRPr lang="en-GB" dirty="0">
                  <a:solidFill>
                    <a:schemeClr val="accent1"/>
                  </a:solidFill>
                </a:endParaRPr>
              </a:p>
            </p:txBody>
          </p:sp>
        </mc:Choice>
        <mc:Fallback xmlns="">
          <p:sp>
            <p:nvSpPr>
              <p:cNvPr id="15" name="Rectangle 14">
                <a:extLst>
                  <a:ext uri="{FF2B5EF4-FFF2-40B4-BE49-F238E27FC236}">
                    <a16:creationId xmlns:a16="http://schemas.microsoft.com/office/drawing/2014/main" id="{635B407F-F137-6A46-A7E1-A184B6646F3E}"/>
                  </a:ext>
                </a:extLst>
              </p:cNvPr>
              <p:cNvSpPr>
                <a:spLocks noRot="1" noChangeAspect="1" noMove="1" noResize="1" noEditPoints="1" noAdjustHandles="1" noChangeArrowheads="1" noChangeShapeType="1" noTextEdit="1"/>
              </p:cNvSpPr>
              <p:nvPr/>
            </p:nvSpPr>
            <p:spPr>
              <a:xfrm>
                <a:off x="404401" y="3191544"/>
                <a:ext cx="5280914" cy="873957"/>
              </a:xfrm>
              <a:prstGeom prst="rect">
                <a:avLst/>
              </a:prstGeom>
              <a:blipFill>
                <a:blip r:embed="rId11"/>
                <a:stretch>
                  <a:fillRect t="-101429" b="-140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graphicFrame>
            <p:nvGraphicFramePr>
              <p:cNvPr id="16" name="Table 15">
                <a:extLst>
                  <a:ext uri="{FF2B5EF4-FFF2-40B4-BE49-F238E27FC236}">
                    <a16:creationId xmlns:a16="http://schemas.microsoft.com/office/drawing/2014/main" id="{EE7455BA-DC39-BD41-B770-6585798FEDA1}"/>
                  </a:ext>
                </a:extLst>
              </p:cNvPr>
              <p:cNvGraphicFramePr>
                <a:graphicFrameLocks noGrp="1"/>
              </p:cNvGraphicFramePr>
              <p:nvPr>
                <p:extLst>
                  <p:ext uri="{D42A27DB-BD31-4B8C-83A1-F6EECF244321}">
                    <p14:modId xmlns:p14="http://schemas.microsoft.com/office/powerpoint/2010/main" val="3481608596"/>
                  </p:ext>
                </p:extLst>
              </p:nvPr>
            </p:nvGraphicFramePr>
            <p:xfrm>
              <a:off x="2030876" y="4206116"/>
              <a:ext cx="1135634" cy="1097280"/>
            </p:xfrm>
            <a:graphic>
              <a:graphicData uri="http://schemas.openxmlformats.org/drawingml/2006/table">
                <a:tbl>
                  <a:tblPr firstRow="1" bandRow="1">
                    <a:tableStyleId>{793D81CF-94F2-401A-BA57-92F5A7B2D0C5}</a:tableStyleId>
                  </a:tblPr>
                  <a:tblGrid>
                    <a:gridCol w="688594">
                      <a:extLst>
                        <a:ext uri="{9D8B030D-6E8A-4147-A177-3AD203B41FA5}">
                          <a16:colId xmlns:a16="http://schemas.microsoft.com/office/drawing/2014/main" val="20001"/>
                        </a:ext>
                      </a:extLst>
                    </a:gridCol>
                    <a:gridCol w="447040">
                      <a:extLst>
                        <a:ext uri="{9D8B030D-6E8A-4147-A177-3AD203B41FA5}">
                          <a16:colId xmlns:a16="http://schemas.microsoft.com/office/drawing/2014/main" val="20003"/>
                        </a:ext>
                      </a:extLst>
                    </a:gridCol>
                  </a:tblGrid>
                  <a:tr h="324000">
                    <a:tc>
                      <a:txBody>
                        <a:bodyPr/>
                        <a:lstStyle/>
                        <a:p>
                          <a:pPr/>
                          <a14:m>
                            <m:oMathPara xmlns:m="http://schemas.openxmlformats.org/officeDocument/2006/math">
                              <m:oMathParaPr>
                                <m:jc m:val="centerGroup"/>
                              </m:oMathParaPr>
                              <m:oMath xmlns:m="http://schemas.openxmlformats.org/officeDocument/2006/math">
                                <m:r>
                                  <a:rPr lang="de-DE" sz="1800" b="0" i="1" smtClean="0">
                                    <a:solidFill>
                                      <a:schemeClr val="bg1"/>
                                    </a:solidFill>
                                    <a:latin typeface="Cambria Math" charset="0"/>
                                  </a:rPr>
                                  <m:t>𝐸𝑝𝑖𝑑</m:t>
                                </m:r>
                              </m:oMath>
                            </m:oMathPara>
                          </a14:m>
                          <a:endParaRPr lang="en-US" sz="1800" dirty="0">
                            <a:solidFill>
                              <a:schemeClr val="tx1"/>
                            </a:solidFill>
                          </a:endParaRPr>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𝑔</m:t>
                                </m:r>
                                <m:r>
                                  <a:rPr lang="de-DE" sz="1800" b="0" i="1" smtClean="0">
                                    <a:latin typeface="Cambria Math" panose="02040503050406030204" pitchFamily="18" charset="0"/>
                                  </a:rPr>
                                  <m:t>′</m:t>
                                </m:r>
                              </m:oMath>
                            </m:oMathPara>
                          </a14:m>
                          <a:endParaRPr lang="en-US" sz="1800" dirty="0"/>
                        </a:p>
                      </a:txBody>
                      <a:tcPr marL="45720" marR="45720"/>
                    </a:tc>
                    <a:extLst>
                      <a:ext uri="{0D108BD9-81ED-4DB2-BD59-A6C34878D82A}">
                        <a16:rowId xmlns:a16="http://schemas.microsoft.com/office/drawing/2014/main" val="10000"/>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solidFill>
                                      <a:schemeClr val="tx1"/>
                                    </a:solidFill>
                                    <a:latin typeface="Cambria Math" panose="02040503050406030204" pitchFamily="18" charset="0"/>
                                    <a:ea typeface="Cambria Math" panose="02040503050406030204" pitchFamily="18" charset="0"/>
                                  </a:rPr>
                                  <m:t>𝑓𝑎𝑙𝑠𝑒</m:t>
                                </m:r>
                              </m:oMath>
                            </m:oMathPara>
                          </a14:m>
                          <a:endParaRPr lang="en-US" sz="1800" i="1" dirty="0">
                            <a:solidFill>
                              <a:schemeClr val="tx1"/>
                            </a:solidFill>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solidFill>
                                      <a:srgbClr val="FFC000"/>
                                    </a:solidFill>
                                    <a:latin typeface="Cambria Math" panose="02040503050406030204" pitchFamily="18" charset="0"/>
                                    <a:ea typeface="Cambria Math" panose="02040503050406030204" pitchFamily="18" charset="0"/>
                                  </a:rPr>
                                  <m:t>𝑎</m:t>
                                </m:r>
                              </m:oMath>
                            </m:oMathPara>
                          </a14:m>
                          <a:endParaRPr lang="en-US" sz="1800" i="0" dirty="0">
                            <a:solidFill>
                              <a:srgbClr val="FFC000"/>
                            </a:solidFill>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3"/>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solidFill>
                                      <a:schemeClr val="tx1"/>
                                    </a:solidFill>
                                    <a:latin typeface="Cambria Math" panose="02040503050406030204" pitchFamily="18" charset="0"/>
                                    <a:ea typeface="Cambria Math" panose="02040503050406030204" pitchFamily="18" charset="0"/>
                                  </a:rPr>
                                  <m:t>𝑡𝑟𝑢𝑒</m:t>
                                </m:r>
                              </m:oMath>
                            </m:oMathPara>
                          </a14:m>
                          <a:endParaRPr lang="en-US" sz="1800" i="1" dirty="0">
                            <a:solidFill>
                              <a:schemeClr val="tx1"/>
                            </a:solidFill>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𝑏</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4"/>
                      </a:ext>
                    </a:extLst>
                  </a:tr>
                </a:tbl>
              </a:graphicData>
            </a:graphic>
          </p:graphicFrame>
        </mc:Choice>
        <mc:Fallback xmlns="">
          <p:graphicFrame>
            <p:nvGraphicFramePr>
              <p:cNvPr id="16" name="Table 15">
                <a:extLst>
                  <a:ext uri="{FF2B5EF4-FFF2-40B4-BE49-F238E27FC236}">
                    <a16:creationId xmlns:a16="http://schemas.microsoft.com/office/drawing/2014/main" id="{EE7455BA-DC39-BD41-B770-6585798FEDA1}"/>
                  </a:ext>
                </a:extLst>
              </p:cNvPr>
              <p:cNvGraphicFramePr>
                <a:graphicFrameLocks noGrp="1"/>
              </p:cNvGraphicFramePr>
              <p:nvPr>
                <p:extLst>
                  <p:ext uri="{D42A27DB-BD31-4B8C-83A1-F6EECF244321}">
                    <p14:modId xmlns:p14="http://schemas.microsoft.com/office/powerpoint/2010/main" val="3481608596"/>
                  </p:ext>
                </p:extLst>
              </p:nvPr>
            </p:nvGraphicFramePr>
            <p:xfrm>
              <a:off x="2030876" y="4206116"/>
              <a:ext cx="1135634" cy="1097280"/>
            </p:xfrm>
            <a:graphic>
              <a:graphicData uri="http://schemas.openxmlformats.org/drawingml/2006/table">
                <a:tbl>
                  <a:tblPr firstRow="1" bandRow="1">
                    <a:tableStyleId>{793D81CF-94F2-401A-BA57-92F5A7B2D0C5}</a:tableStyleId>
                  </a:tblPr>
                  <a:tblGrid>
                    <a:gridCol w="688594">
                      <a:extLst>
                        <a:ext uri="{9D8B030D-6E8A-4147-A177-3AD203B41FA5}">
                          <a16:colId xmlns:a16="http://schemas.microsoft.com/office/drawing/2014/main" val="20001"/>
                        </a:ext>
                      </a:extLst>
                    </a:gridCol>
                    <a:gridCol w="447040">
                      <a:extLst>
                        <a:ext uri="{9D8B030D-6E8A-4147-A177-3AD203B41FA5}">
                          <a16:colId xmlns:a16="http://schemas.microsoft.com/office/drawing/2014/main" val="20003"/>
                        </a:ext>
                      </a:extLst>
                    </a:gridCol>
                  </a:tblGrid>
                  <a:tr h="365760">
                    <a:tc>
                      <a:txBody>
                        <a:bodyPr/>
                        <a:lstStyle/>
                        <a:p>
                          <a:endParaRPr lang="en-US"/>
                        </a:p>
                      </a:txBody>
                      <a:tcPr marL="45720" marR="45720">
                        <a:blipFill>
                          <a:blip r:embed="rId12"/>
                          <a:stretch>
                            <a:fillRect t="-3448" r="-65455" b="-203448"/>
                          </a:stretch>
                        </a:blipFill>
                      </a:tcPr>
                    </a:tc>
                    <a:tc>
                      <a:txBody>
                        <a:bodyPr/>
                        <a:lstStyle/>
                        <a:p>
                          <a:endParaRPr lang="en-US"/>
                        </a:p>
                      </a:txBody>
                      <a:tcPr marL="45720" marR="45720">
                        <a:blipFill>
                          <a:blip r:embed="rId12"/>
                          <a:stretch>
                            <a:fillRect l="-152778" t="-3448" b="-203448"/>
                          </a:stretch>
                        </a:blipFill>
                      </a:tcPr>
                    </a:tc>
                    <a:extLst>
                      <a:ext uri="{0D108BD9-81ED-4DB2-BD59-A6C34878D82A}">
                        <a16:rowId xmlns:a16="http://schemas.microsoft.com/office/drawing/2014/main" val="10000"/>
                      </a:ext>
                    </a:extLst>
                  </a:tr>
                  <a:tr h="365760">
                    <a:tc>
                      <a:txBody>
                        <a:bodyPr/>
                        <a:lstStyle/>
                        <a:p>
                          <a:endParaRPr lang="en-US"/>
                        </a:p>
                      </a:txBody>
                      <a:tcPr marL="45720" marR="45720">
                        <a:blipFill>
                          <a:blip r:embed="rId12"/>
                          <a:stretch>
                            <a:fillRect t="-103448" r="-65455" b="-103448"/>
                          </a:stretch>
                        </a:blipFill>
                      </a:tcPr>
                    </a:tc>
                    <a:tc>
                      <a:txBody>
                        <a:bodyPr/>
                        <a:lstStyle/>
                        <a:p>
                          <a:endParaRPr lang="en-US"/>
                        </a:p>
                      </a:txBody>
                      <a:tcPr marL="45720" marR="45720">
                        <a:blipFill>
                          <a:blip r:embed="rId12"/>
                          <a:stretch>
                            <a:fillRect l="-152778" t="-103448" b="-103448"/>
                          </a:stretch>
                        </a:blipFill>
                      </a:tcPr>
                    </a:tc>
                    <a:extLst>
                      <a:ext uri="{0D108BD9-81ED-4DB2-BD59-A6C34878D82A}">
                        <a16:rowId xmlns:a16="http://schemas.microsoft.com/office/drawing/2014/main" val="10003"/>
                      </a:ext>
                    </a:extLst>
                  </a:tr>
                  <a:tr h="365760">
                    <a:tc>
                      <a:txBody>
                        <a:bodyPr/>
                        <a:lstStyle/>
                        <a:p>
                          <a:endParaRPr lang="en-US"/>
                        </a:p>
                      </a:txBody>
                      <a:tcPr marL="45720" marR="45720">
                        <a:blipFill>
                          <a:blip r:embed="rId12"/>
                          <a:stretch>
                            <a:fillRect t="-203448" r="-65455" b="-3448"/>
                          </a:stretch>
                        </a:blipFill>
                      </a:tcPr>
                    </a:tc>
                    <a:tc>
                      <a:txBody>
                        <a:bodyPr/>
                        <a:lstStyle/>
                        <a:p>
                          <a:endParaRPr lang="en-US"/>
                        </a:p>
                      </a:txBody>
                      <a:tcPr marL="45720" marR="45720">
                        <a:blipFill>
                          <a:blip r:embed="rId12"/>
                          <a:stretch>
                            <a:fillRect l="-152778" t="-203448" b="-3448"/>
                          </a:stretch>
                        </a:blipFill>
                      </a:tcPr>
                    </a:tc>
                    <a:extLst>
                      <a:ext uri="{0D108BD9-81ED-4DB2-BD59-A6C34878D82A}">
                        <a16:rowId xmlns:a16="http://schemas.microsoft.com/office/drawing/2014/main" val="10004"/>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7" name="Table 16">
                <a:extLst>
                  <a:ext uri="{FF2B5EF4-FFF2-40B4-BE49-F238E27FC236}">
                    <a16:creationId xmlns:a16="http://schemas.microsoft.com/office/drawing/2014/main" id="{B19F57E5-4C9F-864D-A232-922CC8338A68}"/>
                  </a:ext>
                </a:extLst>
              </p:cNvPr>
              <p:cNvGraphicFramePr>
                <a:graphicFrameLocks noGrp="1"/>
              </p:cNvGraphicFramePr>
              <p:nvPr>
                <p:extLst>
                  <p:ext uri="{D42A27DB-BD31-4B8C-83A1-F6EECF244321}">
                    <p14:modId xmlns:p14="http://schemas.microsoft.com/office/powerpoint/2010/main" val="3234477960"/>
                  </p:ext>
                </p:extLst>
              </p:nvPr>
            </p:nvGraphicFramePr>
            <p:xfrm>
              <a:off x="3382727" y="4206116"/>
              <a:ext cx="1135634" cy="1097280"/>
            </p:xfrm>
            <a:graphic>
              <a:graphicData uri="http://schemas.openxmlformats.org/drawingml/2006/table">
                <a:tbl>
                  <a:tblPr firstRow="1" bandRow="1">
                    <a:tableStyleId>{793D81CF-94F2-401A-BA57-92F5A7B2D0C5}</a:tableStyleId>
                  </a:tblPr>
                  <a:tblGrid>
                    <a:gridCol w="688594">
                      <a:extLst>
                        <a:ext uri="{9D8B030D-6E8A-4147-A177-3AD203B41FA5}">
                          <a16:colId xmlns:a16="http://schemas.microsoft.com/office/drawing/2014/main" val="20001"/>
                        </a:ext>
                      </a:extLst>
                    </a:gridCol>
                    <a:gridCol w="447040">
                      <a:extLst>
                        <a:ext uri="{9D8B030D-6E8A-4147-A177-3AD203B41FA5}">
                          <a16:colId xmlns:a16="http://schemas.microsoft.com/office/drawing/2014/main" val="20003"/>
                        </a:ext>
                      </a:extLst>
                    </a:gridCol>
                  </a:tblGrid>
                  <a:tr h="324000">
                    <a:tc>
                      <a:txBody>
                        <a:bodyPr/>
                        <a:lstStyle/>
                        <a:p>
                          <a:pPr/>
                          <a14:m>
                            <m:oMathPara xmlns:m="http://schemas.openxmlformats.org/officeDocument/2006/math">
                              <m:oMathParaPr>
                                <m:jc m:val="centerGroup"/>
                              </m:oMathParaPr>
                              <m:oMath xmlns:m="http://schemas.openxmlformats.org/officeDocument/2006/math">
                                <m:r>
                                  <a:rPr lang="de-DE" sz="1800" b="0" i="1" smtClean="0">
                                    <a:solidFill>
                                      <a:schemeClr val="bg1"/>
                                    </a:solidFill>
                                    <a:latin typeface="Cambria Math" charset="0"/>
                                  </a:rPr>
                                  <m:t>𝐸𝑝𝑖𝑑</m:t>
                                </m:r>
                              </m:oMath>
                            </m:oMathPara>
                          </a14:m>
                          <a:endParaRPr lang="en-US" sz="1800" dirty="0">
                            <a:solidFill>
                              <a:schemeClr val="tx1"/>
                            </a:solidFill>
                          </a:endParaRPr>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𝑔</m:t>
                                </m:r>
                                <m:r>
                                  <a:rPr lang="de-DE" sz="1800" b="0" i="1" smtClean="0">
                                    <a:latin typeface="Cambria Math" panose="02040503050406030204" pitchFamily="18" charset="0"/>
                                  </a:rPr>
                                  <m:t>′′</m:t>
                                </m:r>
                              </m:oMath>
                            </m:oMathPara>
                          </a14:m>
                          <a:endParaRPr lang="en-US" sz="1800" dirty="0"/>
                        </a:p>
                      </a:txBody>
                      <a:tcPr marL="45720" marR="45720"/>
                    </a:tc>
                    <a:extLst>
                      <a:ext uri="{0D108BD9-81ED-4DB2-BD59-A6C34878D82A}">
                        <a16:rowId xmlns:a16="http://schemas.microsoft.com/office/drawing/2014/main" val="10000"/>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solidFill>
                                      <a:schemeClr val="tx1"/>
                                    </a:solidFill>
                                    <a:latin typeface="Cambria Math" panose="02040503050406030204" pitchFamily="18" charset="0"/>
                                    <a:ea typeface="Cambria Math" panose="02040503050406030204" pitchFamily="18" charset="0"/>
                                  </a:rPr>
                                  <m:t>𝑓𝑎𝑙𝑠𝑒</m:t>
                                </m:r>
                              </m:oMath>
                            </m:oMathPara>
                          </a14:m>
                          <a:endParaRPr lang="en-US" sz="1800" i="1" dirty="0">
                            <a:solidFill>
                              <a:schemeClr val="tx1"/>
                            </a:solidFill>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sSup>
                                  <m:sSupPr>
                                    <m:ctrlPr>
                                      <a:rPr lang="en-US" sz="1800" i="1" dirty="0" smtClean="0">
                                        <a:solidFill>
                                          <a:srgbClr val="FFC000"/>
                                        </a:solidFill>
                                        <a:latin typeface="Cambria Math" panose="02040503050406030204" pitchFamily="18" charset="0"/>
                                        <a:ea typeface="Cambria Math" panose="02040503050406030204" pitchFamily="18" charset="0"/>
                                      </a:rPr>
                                    </m:ctrlPr>
                                  </m:sSupPr>
                                  <m:e>
                                    <m:r>
                                      <a:rPr lang="en-US" sz="1800" i="1" dirty="0" smtClean="0">
                                        <a:solidFill>
                                          <a:srgbClr val="FFC000"/>
                                        </a:solidFill>
                                        <a:latin typeface="Cambria Math" panose="02040503050406030204" pitchFamily="18" charset="0"/>
                                        <a:ea typeface="Cambria Math" panose="02040503050406030204" pitchFamily="18" charset="0"/>
                                      </a:rPr>
                                      <m:t>𝑎</m:t>
                                    </m:r>
                                  </m:e>
                                  <m:sup>
                                    <m:r>
                                      <a:rPr lang="de-DE" sz="1800" b="0" i="1" dirty="0" smtClean="0">
                                        <a:solidFill>
                                          <a:srgbClr val="FFC000"/>
                                        </a:solidFill>
                                        <a:latin typeface="Cambria Math" panose="02040503050406030204" pitchFamily="18" charset="0"/>
                                        <a:ea typeface="Cambria Math" panose="02040503050406030204" pitchFamily="18" charset="0"/>
                                      </a:rPr>
                                      <m:t>𝑛</m:t>
                                    </m:r>
                                  </m:sup>
                                </m:sSup>
                              </m:oMath>
                            </m:oMathPara>
                          </a14:m>
                          <a:endParaRPr lang="en-US" sz="1800" i="0" dirty="0">
                            <a:solidFill>
                              <a:srgbClr val="FFC000"/>
                            </a:solidFill>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3"/>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solidFill>
                                      <a:schemeClr val="tx1"/>
                                    </a:solidFill>
                                    <a:latin typeface="Cambria Math" panose="02040503050406030204" pitchFamily="18" charset="0"/>
                                    <a:ea typeface="Cambria Math" panose="02040503050406030204" pitchFamily="18" charset="0"/>
                                  </a:rPr>
                                  <m:t>𝑡𝑟𝑢𝑒</m:t>
                                </m:r>
                              </m:oMath>
                            </m:oMathPara>
                          </a14:m>
                          <a:endParaRPr lang="en-US" sz="1800" i="1" dirty="0">
                            <a:solidFill>
                              <a:schemeClr val="tx1"/>
                            </a:solidFill>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sSup>
                                  <m:sSupPr>
                                    <m:ctrlPr>
                                      <a:rPr lang="en-US" sz="1800" i="1" dirty="0" smtClean="0">
                                        <a:latin typeface="Cambria Math" panose="02040503050406030204" pitchFamily="18" charset="0"/>
                                        <a:ea typeface="Cambria Math" panose="02040503050406030204" pitchFamily="18" charset="0"/>
                                      </a:rPr>
                                    </m:ctrlPr>
                                  </m:sSupPr>
                                  <m:e>
                                    <m:r>
                                      <a:rPr lang="en-US" sz="1800" i="1" dirty="0" smtClean="0">
                                        <a:latin typeface="Cambria Math" panose="02040503050406030204" pitchFamily="18" charset="0"/>
                                        <a:ea typeface="Cambria Math" panose="02040503050406030204" pitchFamily="18" charset="0"/>
                                      </a:rPr>
                                      <m:t>𝑏</m:t>
                                    </m:r>
                                  </m:e>
                                  <m:sup>
                                    <m:r>
                                      <a:rPr lang="de-DE" sz="1800" b="0" i="1" dirty="0" smtClean="0">
                                        <a:latin typeface="Cambria Math" panose="02040503050406030204" pitchFamily="18" charset="0"/>
                                        <a:ea typeface="Cambria Math" panose="02040503050406030204" pitchFamily="18" charset="0"/>
                                      </a:rPr>
                                      <m:t>𝑛</m:t>
                                    </m:r>
                                  </m:sup>
                                </m:sSup>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4"/>
                      </a:ext>
                    </a:extLst>
                  </a:tr>
                </a:tbl>
              </a:graphicData>
            </a:graphic>
          </p:graphicFrame>
        </mc:Choice>
        <mc:Fallback xmlns="">
          <p:graphicFrame>
            <p:nvGraphicFramePr>
              <p:cNvPr id="17" name="Table 16">
                <a:extLst>
                  <a:ext uri="{FF2B5EF4-FFF2-40B4-BE49-F238E27FC236}">
                    <a16:creationId xmlns:a16="http://schemas.microsoft.com/office/drawing/2014/main" id="{B19F57E5-4C9F-864D-A232-922CC8338A68}"/>
                  </a:ext>
                </a:extLst>
              </p:cNvPr>
              <p:cNvGraphicFramePr>
                <a:graphicFrameLocks noGrp="1"/>
              </p:cNvGraphicFramePr>
              <p:nvPr>
                <p:extLst>
                  <p:ext uri="{D42A27DB-BD31-4B8C-83A1-F6EECF244321}">
                    <p14:modId xmlns:p14="http://schemas.microsoft.com/office/powerpoint/2010/main" val="3234477960"/>
                  </p:ext>
                </p:extLst>
              </p:nvPr>
            </p:nvGraphicFramePr>
            <p:xfrm>
              <a:off x="3382727" y="4206116"/>
              <a:ext cx="1135634" cy="1097280"/>
            </p:xfrm>
            <a:graphic>
              <a:graphicData uri="http://schemas.openxmlformats.org/drawingml/2006/table">
                <a:tbl>
                  <a:tblPr firstRow="1" bandRow="1">
                    <a:tableStyleId>{793D81CF-94F2-401A-BA57-92F5A7B2D0C5}</a:tableStyleId>
                  </a:tblPr>
                  <a:tblGrid>
                    <a:gridCol w="688594">
                      <a:extLst>
                        <a:ext uri="{9D8B030D-6E8A-4147-A177-3AD203B41FA5}">
                          <a16:colId xmlns:a16="http://schemas.microsoft.com/office/drawing/2014/main" val="20001"/>
                        </a:ext>
                      </a:extLst>
                    </a:gridCol>
                    <a:gridCol w="447040">
                      <a:extLst>
                        <a:ext uri="{9D8B030D-6E8A-4147-A177-3AD203B41FA5}">
                          <a16:colId xmlns:a16="http://schemas.microsoft.com/office/drawing/2014/main" val="20003"/>
                        </a:ext>
                      </a:extLst>
                    </a:gridCol>
                  </a:tblGrid>
                  <a:tr h="365760">
                    <a:tc>
                      <a:txBody>
                        <a:bodyPr/>
                        <a:lstStyle/>
                        <a:p>
                          <a:endParaRPr lang="en-US"/>
                        </a:p>
                      </a:txBody>
                      <a:tcPr marL="45720" marR="45720">
                        <a:blipFill>
                          <a:blip r:embed="rId13"/>
                          <a:stretch>
                            <a:fillRect l="-1818" t="-3448" r="-65455" b="-203448"/>
                          </a:stretch>
                        </a:blipFill>
                      </a:tcPr>
                    </a:tc>
                    <a:tc>
                      <a:txBody>
                        <a:bodyPr/>
                        <a:lstStyle/>
                        <a:p>
                          <a:endParaRPr lang="en-US"/>
                        </a:p>
                      </a:txBody>
                      <a:tcPr marL="45720" marR="45720">
                        <a:blipFill>
                          <a:blip r:embed="rId13"/>
                          <a:stretch>
                            <a:fillRect l="-160000" t="-3448" r="-2857" b="-203448"/>
                          </a:stretch>
                        </a:blipFill>
                      </a:tcPr>
                    </a:tc>
                    <a:extLst>
                      <a:ext uri="{0D108BD9-81ED-4DB2-BD59-A6C34878D82A}">
                        <a16:rowId xmlns:a16="http://schemas.microsoft.com/office/drawing/2014/main" val="10000"/>
                      </a:ext>
                    </a:extLst>
                  </a:tr>
                  <a:tr h="365760">
                    <a:tc>
                      <a:txBody>
                        <a:bodyPr/>
                        <a:lstStyle/>
                        <a:p>
                          <a:endParaRPr lang="en-US"/>
                        </a:p>
                      </a:txBody>
                      <a:tcPr marL="45720" marR="45720">
                        <a:blipFill>
                          <a:blip r:embed="rId13"/>
                          <a:stretch>
                            <a:fillRect l="-1818" t="-103448" r="-65455" b="-103448"/>
                          </a:stretch>
                        </a:blipFill>
                      </a:tcPr>
                    </a:tc>
                    <a:tc>
                      <a:txBody>
                        <a:bodyPr/>
                        <a:lstStyle/>
                        <a:p>
                          <a:endParaRPr lang="en-US"/>
                        </a:p>
                      </a:txBody>
                      <a:tcPr marL="45720" marR="45720">
                        <a:blipFill>
                          <a:blip r:embed="rId13"/>
                          <a:stretch>
                            <a:fillRect l="-160000" t="-103448" r="-2857" b="-103448"/>
                          </a:stretch>
                        </a:blipFill>
                      </a:tcPr>
                    </a:tc>
                    <a:extLst>
                      <a:ext uri="{0D108BD9-81ED-4DB2-BD59-A6C34878D82A}">
                        <a16:rowId xmlns:a16="http://schemas.microsoft.com/office/drawing/2014/main" val="10003"/>
                      </a:ext>
                    </a:extLst>
                  </a:tr>
                  <a:tr h="365760">
                    <a:tc>
                      <a:txBody>
                        <a:bodyPr/>
                        <a:lstStyle/>
                        <a:p>
                          <a:endParaRPr lang="en-US"/>
                        </a:p>
                      </a:txBody>
                      <a:tcPr marL="45720" marR="45720">
                        <a:blipFill>
                          <a:blip r:embed="rId13"/>
                          <a:stretch>
                            <a:fillRect l="-1818" t="-203448" r="-65455" b="-3448"/>
                          </a:stretch>
                        </a:blipFill>
                      </a:tcPr>
                    </a:tc>
                    <a:tc>
                      <a:txBody>
                        <a:bodyPr/>
                        <a:lstStyle/>
                        <a:p>
                          <a:endParaRPr lang="en-US"/>
                        </a:p>
                      </a:txBody>
                      <a:tcPr marL="45720" marR="45720">
                        <a:blipFill>
                          <a:blip r:embed="rId13"/>
                          <a:stretch>
                            <a:fillRect l="-160000" t="-203448" r="-2857" b="-3448"/>
                          </a:stretch>
                        </a:blipFill>
                      </a:tcPr>
                    </a:tc>
                    <a:extLst>
                      <a:ext uri="{0D108BD9-81ED-4DB2-BD59-A6C34878D82A}">
                        <a16:rowId xmlns:a16="http://schemas.microsoft.com/office/drawing/2014/main" val="10004"/>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8" name="Table 17">
                <a:extLst>
                  <a:ext uri="{FF2B5EF4-FFF2-40B4-BE49-F238E27FC236}">
                    <a16:creationId xmlns:a16="http://schemas.microsoft.com/office/drawing/2014/main" id="{E0FCD954-8DE8-4341-B806-2846EF56E366}"/>
                  </a:ext>
                </a:extLst>
              </p:cNvPr>
              <p:cNvGraphicFramePr>
                <a:graphicFrameLocks noGrp="1"/>
              </p:cNvGraphicFramePr>
              <p:nvPr>
                <p:extLst>
                  <p:ext uri="{D42A27DB-BD31-4B8C-83A1-F6EECF244321}">
                    <p14:modId xmlns:p14="http://schemas.microsoft.com/office/powerpoint/2010/main" val="3727713164"/>
                  </p:ext>
                </p:extLst>
              </p:nvPr>
            </p:nvGraphicFramePr>
            <p:xfrm>
              <a:off x="4734578" y="4206116"/>
              <a:ext cx="1608074" cy="1613916"/>
            </p:xfrm>
            <a:graphic>
              <a:graphicData uri="http://schemas.openxmlformats.org/drawingml/2006/table">
                <a:tbl>
                  <a:tblPr firstRow="1" bandRow="1">
                    <a:tableStyleId>{793D81CF-94F2-401A-BA57-92F5A7B2D0C5}</a:tableStyleId>
                  </a:tblPr>
                  <a:tblGrid>
                    <a:gridCol w="688594">
                      <a:extLst>
                        <a:ext uri="{9D8B030D-6E8A-4147-A177-3AD203B41FA5}">
                          <a16:colId xmlns:a16="http://schemas.microsoft.com/office/drawing/2014/main" val="20001"/>
                        </a:ext>
                      </a:extLst>
                    </a:gridCol>
                    <a:gridCol w="919480">
                      <a:extLst>
                        <a:ext uri="{9D8B030D-6E8A-4147-A177-3AD203B41FA5}">
                          <a16:colId xmlns:a16="http://schemas.microsoft.com/office/drawing/2014/main" val="20003"/>
                        </a:ext>
                      </a:extLst>
                    </a:gridCol>
                  </a:tblGrid>
                  <a:tr h="324000">
                    <a:tc>
                      <a:txBody>
                        <a:bodyPr/>
                        <a:lstStyle/>
                        <a:p>
                          <a:pPr/>
                          <a14:m>
                            <m:oMathPara xmlns:m="http://schemas.openxmlformats.org/officeDocument/2006/math">
                              <m:oMathParaPr>
                                <m:jc m:val="centerGroup"/>
                              </m:oMathParaPr>
                              <m:oMath xmlns:m="http://schemas.openxmlformats.org/officeDocument/2006/math">
                                <m:r>
                                  <a:rPr lang="de-DE" sz="1800" b="0" i="1" smtClean="0">
                                    <a:solidFill>
                                      <a:schemeClr val="bg1"/>
                                    </a:solidFill>
                                    <a:latin typeface="Cambria Math" charset="0"/>
                                  </a:rPr>
                                  <m:t>𝐸𝑝𝑖𝑑</m:t>
                                </m:r>
                              </m:oMath>
                            </m:oMathPara>
                          </a14:m>
                          <a:endParaRPr lang="en-US" sz="1800" dirty="0">
                            <a:solidFill>
                              <a:schemeClr val="tx1"/>
                            </a:solidFill>
                          </a:endParaRPr>
                        </a:p>
                      </a:txBody>
                      <a:tcPr marL="45720" marR="45720"/>
                    </a:tc>
                    <a:tc>
                      <a:txBody>
                        <a:bodyPr/>
                        <a:lstStyle/>
                        <a:p>
                          <a:pPr/>
                          <a14:m>
                            <m:oMathPara xmlns:m="http://schemas.openxmlformats.org/officeDocument/2006/math">
                              <m:oMathParaPr>
                                <m:jc m:val="centerGroup"/>
                              </m:oMathParaPr>
                              <m:oMath xmlns:m="http://schemas.openxmlformats.org/officeDocument/2006/math">
                                <m:sSup>
                                  <m:sSupPr>
                                    <m:ctrlPr>
                                      <a:rPr lang="de-DE" sz="1800" b="0" i="1" smtClean="0">
                                        <a:latin typeface="Cambria Math" panose="02040503050406030204" pitchFamily="18" charset="0"/>
                                      </a:rPr>
                                    </m:ctrlPr>
                                  </m:sSupPr>
                                  <m:e>
                                    <m:r>
                                      <a:rPr lang="de-DE" sz="1800" b="0" i="1" smtClean="0">
                                        <a:latin typeface="Cambria Math" panose="02040503050406030204" pitchFamily="18" charset="0"/>
                                      </a:rPr>
                                      <m:t>𝑔</m:t>
                                    </m:r>
                                  </m:e>
                                  <m:sup>
                                    <m:r>
                                      <a:rPr lang="de-DE" sz="1800" b="0" i="1" smtClean="0">
                                        <a:latin typeface="Cambria Math" panose="02040503050406030204" pitchFamily="18" charset="0"/>
                                        <a:ea typeface="Cambria Math" panose="02040503050406030204" pitchFamily="18" charset="0"/>
                                      </a:rPr>
                                      <m:t>𝑛</m:t>
                                    </m:r>
                                  </m:sup>
                                </m:sSup>
                              </m:oMath>
                            </m:oMathPara>
                          </a14:m>
                          <a:endParaRPr lang="en-US" sz="1800" dirty="0"/>
                        </a:p>
                      </a:txBody>
                      <a:tcPr marL="45720" marR="45720"/>
                    </a:tc>
                    <a:extLst>
                      <a:ext uri="{0D108BD9-81ED-4DB2-BD59-A6C34878D82A}">
                        <a16:rowId xmlns:a16="http://schemas.microsoft.com/office/drawing/2014/main" val="10000"/>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solidFill>
                                      <a:schemeClr val="tx1"/>
                                    </a:solidFill>
                                    <a:latin typeface="Cambria Math" panose="02040503050406030204" pitchFamily="18" charset="0"/>
                                    <a:ea typeface="Cambria Math" panose="02040503050406030204" pitchFamily="18" charset="0"/>
                                  </a:rPr>
                                  <m:t>𝑓𝑎𝑙𝑠𝑒</m:t>
                                </m:r>
                              </m:oMath>
                            </m:oMathPara>
                          </a14:m>
                          <a:endParaRPr lang="en-US" sz="1800" i="1" dirty="0">
                            <a:solidFill>
                              <a:schemeClr val="tx1"/>
                            </a:solidFill>
                            <a:latin typeface="Cambria Math" panose="02040503050406030204" pitchFamily="18" charset="0"/>
                            <a:ea typeface="Cambria Math" panose="02040503050406030204" pitchFamily="18" charset="0"/>
                          </a:endParaRPr>
                        </a:p>
                      </a:txBody>
                      <a:tcPr marL="45720" marR="45720" anchor="ctr"/>
                    </a:tc>
                    <a:tc>
                      <a:txBody>
                        <a:bodyPr/>
                        <a:lstStyle/>
                        <a:p>
                          <a:pPr algn="ctr"/>
                          <a14:m>
                            <m:oMathPara xmlns:m="http://schemas.openxmlformats.org/officeDocument/2006/math">
                              <m:oMathParaPr>
                                <m:jc m:val="centerGroup"/>
                              </m:oMathParaPr>
                              <m:oMath xmlns:m="http://schemas.openxmlformats.org/officeDocument/2006/math">
                                <m:f>
                                  <m:fPr>
                                    <m:ctrlPr>
                                      <a:rPr lang="de-DE" sz="1800" b="0" i="1" dirty="0" smtClean="0">
                                        <a:solidFill>
                                          <a:srgbClr val="FFC000"/>
                                        </a:solidFill>
                                        <a:latin typeface="Cambria Math" panose="02040503050406030204" pitchFamily="18" charset="0"/>
                                        <a:ea typeface="Cambria Math" panose="02040503050406030204" pitchFamily="18" charset="0"/>
                                      </a:rPr>
                                    </m:ctrlPr>
                                  </m:fPr>
                                  <m:num>
                                    <m:sSup>
                                      <m:sSupPr>
                                        <m:ctrlPr>
                                          <a:rPr lang="en-US" sz="1800" i="1" dirty="0" smtClean="0">
                                            <a:solidFill>
                                              <a:srgbClr val="FFC000"/>
                                            </a:solidFill>
                                            <a:latin typeface="Cambria Math" panose="02040503050406030204" pitchFamily="18" charset="0"/>
                                            <a:ea typeface="Cambria Math" panose="02040503050406030204" pitchFamily="18" charset="0"/>
                                          </a:rPr>
                                        </m:ctrlPr>
                                      </m:sSupPr>
                                      <m:e>
                                        <m:r>
                                          <a:rPr lang="en-US" sz="1800" i="1" dirty="0" smtClean="0">
                                            <a:solidFill>
                                              <a:srgbClr val="FFC000"/>
                                            </a:solidFill>
                                            <a:latin typeface="Cambria Math" panose="02040503050406030204" pitchFamily="18" charset="0"/>
                                            <a:ea typeface="Cambria Math" panose="02040503050406030204" pitchFamily="18" charset="0"/>
                                          </a:rPr>
                                          <m:t>𝑎</m:t>
                                        </m:r>
                                      </m:e>
                                      <m:sup>
                                        <m:r>
                                          <a:rPr lang="de-DE" sz="1800" b="0" i="1" dirty="0" smtClean="0">
                                            <a:solidFill>
                                              <a:srgbClr val="FFC000"/>
                                            </a:solidFill>
                                            <a:latin typeface="Cambria Math" panose="02040503050406030204" pitchFamily="18" charset="0"/>
                                            <a:ea typeface="Cambria Math" panose="02040503050406030204" pitchFamily="18" charset="0"/>
                                          </a:rPr>
                                          <m:t>𝑛</m:t>
                                        </m:r>
                                      </m:sup>
                                    </m:sSup>
                                  </m:num>
                                  <m:den>
                                    <m:sSup>
                                      <m:sSupPr>
                                        <m:ctrlPr>
                                          <a:rPr lang="de-DE" sz="1800" b="0" i="1" dirty="0" smtClean="0">
                                            <a:solidFill>
                                              <a:srgbClr val="FFC000"/>
                                            </a:solidFill>
                                            <a:latin typeface="Cambria Math" panose="02040503050406030204" pitchFamily="18" charset="0"/>
                                            <a:ea typeface="Cambria Math" panose="02040503050406030204" pitchFamily="18" charset="0"/>
                                          </a:rPr>
                                        </m:ctrlPr>
                                      </m:sSupPr>
                                      <m:e>
                                        <m:r>
                                          <a:rPr lang="de-DE" sz="1800" b="0" i="1" dirty="0" smtClean="0">
                                            <a:solidFill>
                                              <a:srgbClr val="FFC000"/>
                                            </a:solidFill>
                                            <a:latin typeface="Cambria Math" panose="02040503050406030204" pitchFamily="18" charset="0"/>
                                            <a:ea typeface="Cambria Math" panose="02040503050406030204" pitchFamily="18" charset="0"/>
                                          </a:rPr>
                                          <m:t>𝑎</m:t>
                                        </m:r>
                                      </m:e>
                                      <m:sup>
                                        <m:r>
                                          <a:rPr lang="de-DE" sz="1800" b="0" i="1" dirty="0" smtClean="0">
                                            <a:solidFill>
                                              <a:srgbClr val="FFC000"/>
                                            </a:solidFill>
                                            <a:latin typeface="Cambria Math" panose="02040503050406030204" pitchFamily="18" charset="0"/>
                                            <a:ea typeface="Cambria Math" panose="02040503050406030204" pitchFamily="18" charset="0"/>
                                          </a:rPr>
                                          <m:t>𝑛</m:t>
                                        </m:r>
                                      </m:sup>
                                    </m:sSup>
                                    <m:r>
                                      <a:rPr lang="de-DE" sz="1800" b="0" i="1" dirty="0" smtClean="0">
                                        <a:solidFill>
                                          <a:srgbClr val="FFC000"/>
                                        </a:solidFill>
                                        <a:latin typeface="Cambria Math" panose="02040503050406030204" pitchFamily="18" charset="0"/>
                                        <a:ea typeface="Cambria Math" panose="02040503050406030204" pitchFamily="18" charset="0"/>
                                      </a:rPr>
                                      <m:t>+</m:t>
                                    </m:r>
                                    <m:sSup>
                                      <m:sSupPr>
                                        <m:ctrlPr>
                                          <a:rPr lang="de-DE" sz="1800" b="0" i="1" dirty="0" smtClean="0">
                                            <a:solidFill>
                                              <a:srgbClr val="FFC000"/>
                                            </a:solidFill>
                                            <a:latin typeface="Cambria Math" panose="02040503050406030204" pitchFamily="18" charset="0"/>
                                            <a:ea typeface="Cambria Math" panose="02040503050406030204" pitchFamily="18" charset="0"/>
                                          </a:rPr>
                                        </m:ctrlPr>
                                      </m:sSupPr>
                                      <m:e>
                                        <m:r>
                                          <a:rPr lang="de-DE" sz="1800" b="0" i="1" dirty="0" smtClean="0">
                                            <a:solidFill>
                                              <a:srgbClr val="FFC000"/>
                                            </a:solidFill>
                                            <a:latin typeface="Cambria Math" panose="02040503050406030204" pitchFamily="18" charset="0"/>
                                            <a:ea typeface="Cambria Math" panose="02040503050406030204" pitchFamily="18" charset="0"/>
                                          </a:rPr>
                                          <m:t>𝑏</m:t>
                                        </m:r>
                                      </m:e>
                                      <m:sup>
                                        <m:r>
                                          <a:rPr lang="de-DE" sz="1800" b="0" i="1" dirty="0" smtClean="0">
                                            <a:solidFill>
                                              <a:srgbClr val="FFC000"/>
                                            </a:solidFill>
                                            <a:latin typeface="Cambria Math" panose="02040503050406030204" pitchFamily="18" charset="0"/>
                                            <a:ea typeface="Cambria Math" panose="02040503050406030204" pitchFamily="18" charset="0"/>
                                          </a:rPr>
                                          <m:t>𝑛</m:t>
                                        </m:r>
                                      </m:sup>
                                    </m:sSup>
                                  </m:den>
                                </m:f>
                              </m:oMath>
                            </m:oMathPara>
                          </a14:m>
                          <a:endParaRPr lang="en-US" sz="1800" i="0" dirty="0">
                            <a:solidFill>
                              <a:srgbClr val="FFC000"/>
                            </a:solidFill>
                            <a:latin typeface="Cambria Math" panose="02040503050406030204" pitchFamily="18" charset="0"/>
                            <a:ea typeface="Cambria Math" panose="02040503050406030204" pitchFamily="18" charset="0"/>
                          </a:endParaRPr>
                        </a:p>
                      </a:txBody>
                      <a:tcPr marL="45720" marR="45720" anchor="ctr"/>
                    </a:tc>
                    <a:extLst>
                      <a:ext uri="{0D108BD9-81ED-4DB2-BD59-A6C34878D82A}">
                        <a16:rowId xmlns:a16="http://schemas.microsoft.com/office/drawing/2014/main" val="10003"/>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solidFill>
                                      <a:schemeClr val="tx1"/>
                                    </a:solidFill>
                                    <a:latin typeface="Cambria Math" panose="02040503050406030204" pitchFamily="18" charset="0"/>
                                    <a:ea typeface="Cambria Math" panose="02040503050406030204" pitchFamily="18" charset="0"/>
                                  </a:rPr>
                                  <m:t>𝑡𝑟𝑢𝑒</m:t>
                                </m:r>
                              </m:oMath>
                            </m:oMathPara>
                          </a14:m>
                          <a:endParaRPr lang="en-US" sz="1800" i="1" dirty="0">
                            <a:solidFill>
                              <a:schemeClr val="tx1"/>
                            </a:solidFill>
                            <a:latin typeface="Cambria Math" panose="02040503050406030204" pitchFamily="18" charset="0"/>
                            <a:ea typeface="Cambria Math" panose="02040503050406030204" pitchFamily="18" charset="0"/>
                          </a:endParaRPr>
                        </a:p>
                      </a:txBody>
                      <a:tcPr marL="45720" marR="45720" anchor="ctr"/>
                    </a:tc>
                    <a:tc>
                      <a:txBody>
                        <a:bodyPr/>
                        <a:lstStyle/>
                        <a:p>
                          <a:pPr algn="ctr"/>
                          <a14:m>
                            <m:oMathPara xmlns:m="http://schemas.openxmlformats.org/officeDocument/2006/math">
                              <m:oMathParaPr>
                                <m:jc m:val="centerGroup"/>
                              </m:oMathParaPr>
                              <m:oMath xmlns:m="http://schemas.openxmlformats.org/officeDocument/2006/math">
                                <m:f>
                                  <m:fPr>
                                    <m:ctrlPr>
                                      <a:rPr lang="de-DE" sz="1800" b="0" i="1" dirty="0" smtClean="0">
                                        <a:latin typeface="Cambria Math" panose="02040503050406030204" pitchFamily="18" charset="0"/>
                                        <a:ea typeface="Cambria Math" panose="02040503050406030204" pitchFamily="18" charset="0"/>
                                      </a:rPr>
                                    </m:ctrlPr>
                                  </m:fPr>
                                  <m:num>
                                    <m:sSup>
                                      <m:sSupPr>
                                        <m:ctrlPr>
                                          <a:rPr lang="en-US" sz="1800" i="1" dirty="0" smtClean="0">
                                            <a:latin typeface="Cambria Math" panose="02040503050406030204" pitchFamily="18" charset="0"/>
                                            <a:ea typeface="Cambria Math" panose="02040503050406030204" pitchFamily="18" charset="0"/>
                                          </a:rPr>
                                        </m:ctrlPr>
                                      </m:sSupPr>
                                      <m:e>
                                        <m:r>
                                          <a:rPr lang="de-DE" sz="1800" b="0" i="1" dirty="0" smtClean="0">
                                            <a:latin typeface="Cambria Math" panose="02040503050406030204" pitchFamily="18" charset="0"/>
                                            <a:ea typeface="Cambria Math" panose="02040503050406030204" pitchFamily="18" charset="0"/>
                                          </a:rPr>
                                          <m:t>𝑏</m:t>
                                        </m:r>
                                      </m:e>
                                      <m:sup>
                                        <m:r>
                                          <a:rPr lang="de-DE" sz="1800" b="0" i="1" dirty="0" smtClean="0">
                                            <a:latin typeface="Cambria Math" panose="02040503050406030204" pitchFamily="18" charset="0"/>
                                            <a:ea typeface="Cambria Math" panose="02040503050406030204" pitchFamily="18" charset="0"/>
                                          </a:rPr>
                                          <m:t>𝑛</m:t>
                                        </m:r>
                                      </m:sup>
                                    </m:sSup>
                                  </m:num>
                                  <m:den>
                                    <m:sSup>
                                      <m:sSupPr>
                                        <m:ctrlPr>
                                          <a:rPr lang="de-DE" sz="1800" b="0" i="1" dirty="0" smtClean="0">
                                            <a:latin typeface="Cambria Math" panose="02040503050406030204" pitchFamily="18" charset="0"/>
                                            <a:ea typeface="Cambria Math" panose="02040503050406030204" pitchFamily="18" charset="0"/>
                                          </a:rPr>
                                        </m:ctrlPr>
                                      </m:sSupPr>
                                      <m:e>
                                        <m:r>
                                          <a:rPr lang="de-DE" sz="1800" b="0" i="1" dirty="0" smtClean="0">
                                            <a:latin typeface="Cambria Math" panose="02040503050406030204" pitchFamily="18" charset="0"/>
                                            <a:ea typeface="Cambria Math" panose="02040503050406030204" pitchFamily="18" charset="0"/>
                                          </a:rPr>
                                          <m:t>𝑎</m:t>
                                        </m:r>
                                      </m:e>
                                      <m:sup>
                                        <m:r>
                                          <a:rPr lang="de-DE" sz="1800" b="0" i="1" dirty="0" smtClean="0">
                                            <a:latin typeface="Cambria Math" panose="02040503050406030204" pitchFamily="18" charset="0"/>
                                            <a:ea typeface="Cambria Math" panose="02040503050406030204" pitchFamily="18" charset="0"/>
                                          </a:rPr>
                                          <m:t>𝑛</m:t>
                                        </m:r>
                                      </m:sup>
                                    </m:sSup>
                                    <m:r>
                                      <a:rPr lang="de-DE" sz="1800" b="0" i="1" dirty="0" smtClean="0">
                                        <a:latin typeface="Cambria Math" panose="02040503050406030204" pitchFamily="18" charset="0"/>
                                        <a:ea typeface="Cambria Math" panose="02040503050406030204" pitchFamily="18" charset="0"/>
                                      </a:rPr>
                                      <m:t>+</m:t>
                                    </m:r>
                                    <m:sSup>
                                      <m:sSupPr>
                                        <m:ctrlPr>
                                          <a:rPr lang="de-DE" sz="1800" b="0" i="1" dirty="0" smtClean="0">
                                            <a:latin typeface="Cambria Math" panose="02040503050406030204" pitchFamily="18" charset="0"/>
                                            <a:ea typeface="Cambria Math" panose="02040503050406030204" pitchFamily="18" charset="0"/>
                                          </a:rPr>
                                        </m:ctrlPr>
                                      </m:sSupPr>
                                      <m:e>
                                        <m:r>
                                          <a:rPr lang="de-DE" sz="1800" b="0" i="1" dirty="0" smtClean="0">
                                            <a:latin typeface="Cambria Math" panose="02040503050406030204" pitchFamily="18" charset="0"/>
                                            <a:ea typeface="Cambria Math" panose="02040503050406030204" pitchFamily="18" charset="0"/>
                                          </a:rPr>
                                          <m:t>𝑏</m:t>
                                        </m:r>
                                      </m:e>
                                      <m:sup>
                                        <m:r>
                                          <a:rPr lang="de-DE" sz="1800" b="0" i="1" dirty="0" smtClean="0">
                                            <a:latin typeface="Cambria Math" panose="02040503050406030204" pitchFamily="18" charset="0"/>
                                            <a:ea typeface="Cambria Math" panose="02040503050406030204" pitchFamily="18" charset="0"/>
                                          </a:rPr>
                                          <m:t>𝑛</m:t>
                                        </m:r>
                                      </m:sup>
                                    </m:sSup>
                                  </m:den>
                                </m:f>
                              </m:oMath>
                            </m:oMathPara>
                          </a14:m>
                          <a:endParaRPr lang="en-US" sz="1800" i="0" dirty="0">
                            <a:latin typeface="Cambria Math" panose="02040503050406030204" pitchFamily="18" charset="0"/>
                            <a:ea typeface="Cambria Math" panose="02040503050406030204" pitchFamily="18" charset="0"/>
                          </a:endParaRPr>
                        </a:p>
                      </a:txBody>
                      <a:tcPr marL="45720" marR="45720" anchor="ctr"/>
                    </a:tc>
                    <a:extLst>
                      <a:ext uri="{0D108BD9-81ED-4DB2-BD59-A6C34878D82A}">
                        <a16:rowId xmlns:a16="http://schemas.microsoft.com/office/drawing/2014/main" val="10004"/>
                      </a:ext>
                    </a:extLst>
                  </a:tr>
                </a:tbl>
              </a:graphicData>
            </a:graphic>
          </p:graphicFrame>
        </mc:Choice>
        <mc:Fallback xmlns="">
          <p:graphicFrame>
            <p:nvGraphicFramePr>
              <p:cNvPr id="18" name="Table 17">
                <a:extLst>
                  <a:ext uri="{FF2B5EF4-FFF2-40B4-BE49-F238E27FC236}">
                    <a16:creationId xmlns:a16="http://schemas.microsoft.com/office/drawing/2014/main" id="{E0FCD954-8DE8-4341-B806-2846EF56E366}"/>
                  </a:ext>
                </a:extLst>
              </p:cNvPr>
              <p:cNvGraphicFramePr>
                <a:graphicFrameLocks noGrp="1"/>
              </p:cNvGraphicFramePr>
              <p:nvPr>
                <p:extLst>
                  <p:ext uri="{D42A27DB-BD31-4B8C-83A1-F6EECF244321}">
                    <p14:modId xmlns:p14="http://schemas.microsoft.com/office/powerpoint/2010/main" val="3727713164"/>
                  </p:ext>
                </p:extLst>
              </p:nvPr>
            </p:nvGraphicFramePr>
            <p:xfrm>
              <a:off x="4734578" y="4206116"/>
              <a:ext cx="1608074" cy="1613916"/>
            </p:xfrm>
            <a:graphic>
              <a:graphicData uri="http://schemas.openxmlformats.org/drawingml/2006/table">
                <a:tbl>
                  <a:tblPr firstRow="1" bandRow="1">
                    <a:tableStyleId>{793D81CF-94F2-401A-BA57-92F5A7B2D0C5}</a:tableStyleId>
                  </a:tblPr>
                  <a:tblGrid>
                    <a:gridCol w="688594">
                      <a:extLst>
                        <a:ext uri="{9D8B030D-6E8A-4147-A177-3AD203B41FA5}">
                          <a16:colId xmlns:a16="http://schemas.microsoft.com/office/drawing/2014/main" val="20001"/>
                        </a:ext>
                      </a:extLst>
                    </a:gridCol>
                    <a:gridCol w="919480">
                      <a:extLst>
                        <a:ext uri="{9D8B030D-6E8A-4147-A177-3AD203B41FA5}">
                          <a16:colId xmlns:a16="http://schemas.microsoft.com/office/drawing/2014/main" val="20003"/>
                        </a:ext>
                      </a:extLst>
                    </a:gridCol>
                  </a:tblGrid>
                  <a:tr h="365760">
                    <a:tc>
                      <a:txBody>
                        <a:bodyPr/>
                        <a:lstStyle/>
                        <a:p>
                          <a:endParaRPr lang="en-US"/>
                        </a:p>
                      </a:txBody>
                      <a:tcPr marL="45720" marR="45720">
                        <a:blipFill>
                          <a:blip r:embed="rId14"/>
                          <a:stretch>
                            <a:fillRect t="-3448" r="-132727" b="-344828"/>
                          </a:stretch>
                        </a:blipFill>
                      </a:tcPr>
                    </a:tc>
                    <a:tc>
                      <a:txBody>
                        <a:bodyPr/>
                        <a:lstStyle/>
                        <a:p>
                          <a:endParaRPr lang="en-US"/>
                        </a:p>
                      </a:txBody>
                      <a:tcPr marL="45720" marR="45720">
                        <a:blipFill>
                          <a:blip r:embed="rId14"/>
                          <a:stretch>
                            <a:fillRect l="-75342" t="-3448" b="-344828"/>
                          </a:stretch>
                        </a:blipFill>
                      </a:tcPr>
                    </a:tc>
                    <a:extLst>
                      <a:ext uri="{0D108BD9-81ED-4DB2-BD59-A6C34878D82A}">
                        <a16:rowId xmlns:a16="http://schemas.microsoft.com/office/drawing/2014/main" val="10000"/>
                      </a:ext>
                    </a:extLst>
                  </a:tr>
                  <a:tr h="624078">
                    <a:tc>
                      <a:txBody>
                        <a:bodyPr/>
                        <a:lstStyle/>
                        <a:p>
                          <a:endParaRPr lang="en-US"/>
                        </a:p>
                      </a:txBody>
                      <a:tcPr marL="45720" marR="45720" anchor="ctr">
                        <a:blipFill>
                          <a:blip r:embed="rId14"/>
                          <a:stretch>
                            <a:fillRect t="-60000" r="-132727" b="-100000"/>
                          </a:stretch>
                        </a:blipFill>
                      </a:tcPr>
                    </a:tc>
                    <a:tc>
                      <a:txBody>
                        <a:bodyPr/>
                        <a:lstStyle/>
                        <a:p>
                          <a:endParaRPr lang="en-US"/>
                        </a:p>
                      </a:txBody>
                      <a:tcPr marL="45720" marR="45720" anchor="ctr">
                        <a:blipFill>
                          <a:blip r:embed="rId14"/>
                          <a:stretch>
                            <a:fillRect l="-75342" t="-60000" b="-100000"/>
                          </a:stretch>
                        </a:blipFill>
                      </a:tcPr>
                    </a:tc>
                    <a:extLst>
                      <a:ext uri="{0D108BD9-81ED-4DB2-BD59-A6C34878D82A}">
                        <a16:rowId xmlns:a16="http://schemas.microsoft.com/office/drawing/2014/main" val="10003"/>
                      </a:ext>
                    </a:extLst>
                  </a:tr>
                  <a:tr h="624078">
                    <a:tc>
                      <a:txBody>
                        <a:bodyPr/>
                        <a:lstStyle/>
                        <a:p>
                          <a:endParaRPr lang="en-US"/>
                        </a:p>
                      </a:txBody>
                      <a:tcPr marL="45720" marR="45720" anchor="ctr">
                        <a:blipFill>
                          <a:blip r:embed="rId14"/>
                          <a:stretch>
                            <a:fillRect t="-163265" r="-132727" b="-2041"/>
                          </a:stretch>
                        </a:blipFill>
                      </a:tcPr>
                    </a:tc>
                    <a:tc>
                      <a:txBody>
                        <a:bodyPr/>
                        <a:lstStyle/>
                        <a:p>
                          <a:endParaRPr lang="en-US"/>
                        </a:p>
                      </a:txBody>
                      <a:tcPr marL="45720" marR="45720" anchor="ctr">
                        <a:blipFill>
                          <a:blip r:embed="rId14"/>
                          <a:stretch>
                            <a:fillRect l="-75342" t="-163265" b="-2041"/>
                          </a:stretch>
                        </a:blipFill>
                      </a:tcPr>
                    </a:tc>
                    <a:extLst>
                      <a:ext uri="{0D108BD9-81ED-4DB2-BD59-A6C34878D82A}">
                        <a16:rowId xmlns:a16="http://schemas.microsoft.com/office/drawing/2014/main" val="10004"/>
                      </a:ext>
                    </a:extLst>
                  </a:tr>
                </a:tbl>
              </a:graphicData>
            </a:graphic>
          </p:graphicFrame>
        </mc:Fallback>
      </mc:AlternateContent>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808CD04E-6CCA-6E4A-8553-0E3BD019F5AE}"/>
                  </a:ext>
                </a:extLst>
              </p:cNvPr>
              <p:cNvSpPr/>
              <p:nvPr/>
            </p:nvSpPr>
            <p:spPr>
              <a:xfrm>
                <a:off x="5381583" y="3340070"/>
                <a:ext cx="4260589" cy="43710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dirty="0" smtClean="0">
                          <a:latin typeface="Cambria Math" panose="02040503050406030204" pitchFamily="18" charset="0"/>
                          <a:ea typeface="Cambria Math" panose="02040503050406030204" pitchFamily="18" charset="0"/>
                        </a:rPr>
                        <m:t>=</m:t>
                      </m:r>
                      <m:sSup>
                        <m:sSupPr>
                          <m:ctrlPr>
                            <a:rPr lang="de-DE" i="1" dirty="0">
                              <a:latin typeface="Cambria Math" panose="02040503050406030204" pitchFamily="18" charset="0"/>
                              <a:ea typeface="Cambria Math" panose="02040503050406030204" pitchFamily="18" charset="0"/>
                            </a:rPr>
                          </m:ctrlPr>
                        </m:sSupPr>
                        <m:e>
                          <m:d>
                            <m:dPr>
                              <m:ctrlPr>
                                <a:rPr lang="de-DE" i="1" dirty="0">
                                  <a:latin typeface="Cambria Math" panose="02040503050406030204" pitchFamily="18" charset="0"/>
                                  <a:ea typeface="Cambria Math" panose="02040503050406030204" pitchFamily="18" charset="0"/>
                                </a:rPr>
                              </m:ctrlPr>
                            </m:dPr>
                            <m:e>
                              <m:sSup>
                                <m:sSupPr>
                                  <m:ctrlPr>
                                    <a:rPr lang="de-DE" i="1" dirty="0">
                                      <a:latin typeface="Cambria Math" panose="02040503050406030204" pitchFamily="18" charset="0"/>
                                      <a:ea typeface="Cambria Math" panose="02040503050406030204" pitchFamily="18" charset="0"/>
                                    </a:rPr>
                                  </m:ctrlPr>
                                </m:sSupPr>
                                <m:e>
                                  <m:r>
                                    <a:rPr lang="de-DE" i="1" dirty="0">
                                      <a:latin typeface="Cambria Math" panose="02040503050406030204" pitchFamily="18" charset="0"/>
                                      <a:ea typeface="Cambria Math" panose="02040503050406030204" pitchFamily="18" charset="0"/>
                                    </a:rPr>
                                    <m:t>𝑔</m:t>
                                  </m:r>
                                </m:e>
                                <m:sup>
                                  <m:r>
                                    <a:rPr lang="de-DE" i="1" dirty="0">
                                      <a:latin typeface="Cambria Math" panose="02040503050406030204" pitchFamily="18" charset="0"/>
                                      <a:ea typeface="Cambria Math" panose="02040503050406030204" pitchFamily="18" charset="0"/>
                                    </a:rPr>
                                    <m:t>′</m:t>
                                  </m:r>
                                </m:sup>
                              </m:sSup>
                              <m:d>
                                <m:dPr>
                                  <m:ctrlPr>
                                    <a:rPr lang="de-DE" i="1" dirty="0">
                                      <a:latin typeface="Cambria Math" panose="02040503050406030204" pitchFamily="18" charset="0"/>
                                      <a:ea typeface="Cambria Math" panose="02040503050406030204" pitchFamily="18" charset="0"/>
                                    </a:rPr>
                                  </m:ctrlPr>
                                </m:dPr>
                                <m:e>
                                  <m:r>
                                    <a:rPr lang="de-DE" i="1" dirty="0">
                                      <a:latin typeface="Cambria Math" panose="02040503050406030204" pitchFamily="18" charset="0"/>
                                      <a:ea typeface="Cambria Math" panose="02040503050406030204" pitchFamily="18" charset="0"/>
                                    </a:rPr>
                                    <m:t>𝐸𝑝𝑖𝑑</m:t>
                                  </m:r>
                                </m:e>
                              </m:d>
                            </m:e>
                          </m:d>
                        </m:e>
                        <m:sup>
                          <m:r>
                            <a:rPr lang="de-DE" i="1" dirty="0">
                              <a:latin typeface="Cambria Math" panose="02040503050406030204" pitchFamily="18" charset="0"/>
                              <a:ea typeface="Cambria Math" panose="02040503050406030204" pitchFamily="18" charset="0"/>
                            </a:rPr>
                            <m:t>𝑛</m:t>
                          </m:r>
                        </m:sup>
                      </m:sSup>
                      <m:r>
                        <a:rPr lang="de-DE" i="1" dirty="0">
                          <a:latin typeface="Cambria Math" panose="02040503050406030204" pitchFamily="18" charset="0"/>
                          <a:ea typeface="Cambria Math" panose="02040503050406030204" pitchFamily="18" charset="0"/>
                        </a:rPr>
                        <m:t>=</m:t>
                      </m:r>
                      <m:sSup>
                        <m:sSupPr>
                          <m:ctrlPr>
                            <a:rPr lang="de-DE" i="1" dirty="0">
                              <a:latin typeface="Cambria Math" panose="02040503050406030204" pitchFamily="18" charset="0"/>
                              <a:ea typeface="Cambria Math" panose="02040503050406030204" pitchFamily="18" charset="0"/>
                            </a:rPr>
                          </m:ctrlPr>
                        </m:sSupPr>
                        <m:e>
                          <m:r>
                            <a:rPr lang="de-DE" i="1" dirty="0">
                              <a:latin typeface="Cambria Math" panose="02040503050406030204" pitchFamily="18" charset="0"/>
                              <a:ea typeface="Cambria Math" panose="02040503050406030204" pitchFamily="18" charset="0"/>
                            </a:rPr>
                            <m:t>𝑔</m:t>
                          </m:r>
                        </m:e>
                        <m:sup>
                          <m:r>
                            <a:rPr lang="de-DE" i="1" dirty="0">
                              <a:latin typeface="Cambria Math" panose="02040503050406030204" pitchFamily="18" charset="0"/>
                              <a:ea typeface="Cambria Math" panose="02040503050406030204" pitchFamily="18" charset="0"/>
                            </a:rPr>
                            <m:t>′′</m:t>
                          </m:r>
                        </m:sup>
                      </m:sSup>
                      <m:d>
                        <m:dPr>
                          <m:ctrlPr>
                            <a:rPr lang="de-DE" i="1" dirty="0">
                              <a:latin typeface="Cambria Math" panose="02040503050406030204" pitchFamily="18" charset="0"/>
                              <a:ea typeface="Cambria Math" panose="02040503050406030204" pitchFamily="18" charset="0"/>
                            </a:rPr>
                          </m:ctrlPr>
                        </m:dPr>
                        <m:e>
                          <m:r>
                            <a:rPr lang="de-DE" i="1" dirty="0">
                              <a:latin typeface="Cambria Math" panose="02040503050406030204" pitchFamily="18" charset="0"/>
                              <a:ea typeface="Cambria Math" panose="02040503050406030204" pitchFamily="18" charset="0"/>
                            </a:rPr>
                            <m:t>𝐸𝑝𝑖𝑑</m:t>
                          </m:r>
                        </m:e>
                      </m:d>
                      <m:r>
                        <a:rPr lang="de-DE" i="1" dirty="0">
                          <a:latin typeface="Cambria Math" panose="02040503050406030204" pitchFamily="18" charset="0"/>
                          <a:ea typeface="Cambria Math" panose="02040503050406030204" pitchFamily="18" charset="0"/>
                        </a:rPr>
                        <m:t>=</m:t>
                      </m:r>
                      <m:sSup>
                        <m:sSupPr>
                          <m:ctrlPr>
                            <a:rPr lang="de-DE" i="1" dirty="0">
                              <a:latin typeface="Cambria Math" panose="02040503050406030204" pitchFamily="18" charset="0"/>
                              <a:ea typeface="Cambria Math" panose="02040503050406030204" pitchFamily="18" charset="0"/>
                            </a:rPr>
                          </m:ctrlPr>
                        </m:sSupPr>
                        <m:e>
                          <m:r>
                            <a:rPr lang="de-DE" i="1" dirty="0">
                              <a:latin typeface="Cambria Math" panose="02040503050406030204" pitchFamily="18" charset="0"/>
                              <a:ea typeface="Cambria Math" panose="02040503050406030204" pitchFamily="18" charset="0"/>
                            </a:rPr>
                            <m:t>𝑔</m:t>
                          </m:r>
                        </m:e>
                        <m:sup>
                          <m:r>
                            <a:rPr lang="de-DE" b="0" i="1" dirty="0" smtClean="0">
                              <a:latin typeface="Cambria Math" panose="02040503050406030204" pitchFamily="18" charset="0"/>
                              <a:ea typeface="Cambria Math" panose="02040503050406030204" pitchFamily="18" charset="0"/>
                            </a:rPr>
                            <m:t>𝑛</m:t>
                          </m:r>
                        </m:sup>
                      </m:sSup>
                      <m:d>
                        <m:dPr>
                          <m:ctrlPr>
                            <a:rPr lang="de-DE" i="1" dirty="0">
                              <a:latin typeface="Cambria Math" panose="02040503050406030204" pitchFamily="18" charset="0"/>
                              <a:ea typeface="Cambria Math" panose="02040503050406030204" pitchFamily="18" charset="0"/>
                            </a:rPr>
                          </m:ctrlPr>
                        </m:dPr>
                        <m:e>
                          <m:r>
                            <a:rPr lang="de-DE" i="1" dirty="0">
                              <a:latin typeface="Cambria Math" panose="02040503050406030204" pitchFamily="18" charset="0"/>
                              <a:ea typeface="Cambria Math" panose="02040503050406030204" pitchFamily="18" charset="0"/>
                            </a:rPr>
                            <m:t>𝐸𝑝𝑖𝑑</m:t>
                          </m:r>
                        </m:e>
                      </m:d>
                    </m:oMath>
                  </m:oMathPara>
                </a14:m>
                <a:endParaRPr lang="en-GB" dirty="0">
                  <a:solidFill>
                    <a:schemeClr val="accent1"/>
                  </a:solidFill>
                </a:endParaRPr>
              </a:p>
            </p:txBody>
          </p:sp>
        </mc:Choice>
        <mc:Fallback xmlns="">
          <p:sp>
            <p:nvSpPr>
              <p:cNvPr id="19" name="Rectangle 18">
                <a:extLst>
                  <a:ext uri="{FF2B5EF4-FFF2-40B4-BE49-F238E27FC236}">
                    <a16:creationId xmlns:a16="http://schemas.microsoft.com/office/drawing/2014/main" id="{808CD04E-6CCA-6E4A-8553-0E3BD019F5AE}"/>
                  </a:ext>
                </a:extLst>
              </p:cNvPr>
              <p:cNvSpPr>
                <a:spLocks noRot="1" noChangeAspect="1" noMove="1" noResize="1" noEditPoints="1" noAdjustHandles="1" noChangeArrowheads="1" noChangeShapeType="1" noTextEdit="1"/>
              </p:cNvSpPr>
              <p:nvPr/>
            </p:nvSpPr>
            <p:spPr>
              <a:xfrm>
                <a:off x="5381583" y="3340070"/>
                <a:ext cx="4260589" cy="437107"/>
              </a:xfrm>
              <a:prstGeom prst="rect">
                <a:avLst/>
              </a:prstGeom>
              <a:blipFill>
                <a:blip r:embed="rId15"/>
                <a:stretch>
                  <a:fillRect b="-857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2EB329C1-0CEA-B941-A9A8-4A3C161DC9C7}"/>
                  </a:ext>
                </a:extLst>
              </p:cNvPr>
              <p:cNvSpPr/>
              <p:nvPr/>
            </p:nvSpPr>
            <p:spPr>
              <a:xfrm>
                <a:off x="6699216" y="4492254"/>
                <a:ext cx="1123193" cy="88043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de-DE" i="1" dirty="0" smtClean="0">
                              <a:solidFill>
                                <a:srgbClr val="FFC000"/>
                              </a:solidFill>
                              <a:latin typeface="Cambria Math" panose="02040503050406030204" pitchFamily="18" charset="0"/>
                              <a:ea typeface="Cambria Math" panose="02040503050406030204" pitchFamily="18" charset="0"/>
                            </a:rPr>
                          </m:ctrlPr>
                        </m:fPr>
                        <m:num>
                          <m:r>
                            <a:rPr lang="de-DE" i="1" dirty="0">
                              <a:solidFill>
                                <a:srgbClr val="FFC000"/>
                              </a:solidFill>
                              <a:latin typeface="Cambria Math" panose="02040503050406030204" pitchFamily="18" charset="0"/>
                              <a:ea typeface="Cambria Math" panose="02040503050406030204" pitchFamily="18" charset="0"/>
                            </a:rPr>
                            <m:t>1</m:t>
                          </m:r>
                        </m:num>
                        <m:den>
                          <m:r>
                            <a:rPr lang="de-DE" i="1" dirty="0">
                              <a:solidFill>
                                <a:srgbClr val="FFC000"/>
                              </a:solidFill>
                              <a:latin typeface="Cambria Math" panose="02040503050406030204" pitchFamily="18" charset="0"/>
                              <a:ea typeface="Cambria Math" panose="02040503050406030204" pitchFamily="18" charset="0"/>
                            </a:rPr>
                            <m:t>1+</m:t>
                          </m:r>
                          <m:sSup>
                            <m:sSupPr>
                              <m:ctrlPr>
                                <a:rPr lang="de-DE" i="1" dirty="0">
                                  <a:solidFill>
                                    <a:srgbClr val="FFC000"/>
                                  </a:solidFill>
                                  <a:latin typeface="Cambria Math" panose="02040503050406030204" pitchFamily="18" charset="0"/>
                                  <a:ea typeface="Cambria Math" panose="02040503050406030204" pitchFamily="18" charset="0"/>
                                </a:rPr>
                              </m:ctrlPr>
                            </m:sSupPr>
                            <m:e>
                              <m:d>
                                <m:dPr>
                                  <m:ctrlPr>
                                    <a:rPr lang="de-DE" i="1" dirty="0">
                                      <a:solidFill>
                                        <a:srgbClr val="FFC000"/>
                                      </a:solidFill>
                                      <a:latin typeface="Cambria Math" panose="02040503050406030204" pitchFamily="18" charset="0"/>
                                      <a:ea typeface="Cambria Math" panose="02040503050406030204" pitchFamily="18" charset="0"/>
                                    </a:rPr>
                                  </m:ctrlPr>
                                </m:dPr>
                                <m:e>
                                  <m:f>
                                    <m:fPr>
                                      <m:ctrlPr>
                                        <a:rPr lang="de-DE" i="1" dirty="0">
                                          <a:solidFill>
                                            <a:srgbClr val="FFC000"/>
                                          </a:solidFill>
                                          <a:latin typeface="Cambria Math" panose="02040503050406030204" pitchFamily="18" charset="0"/>
                                          <a:ea typeface="Cambria Math" panose="02040503050406030204" pitchFamily="18" charset="0"/>
                                        </a:rPr>
                                      </m:ctrlPr>
                                    </m:fPr>
                                    <m:num>
                                      <m:r>
                                        <a:rPr lang="de-DE" i="1" dirty="0">
                                          <a:solidFill>
                                            <a:srgbClr val="FFC000"/>
                                          </a:solidFill>
                                          <a:latin typeface="Cambria Math" panose="02040503050406030204" pitchFamily="18" charset="0"/>
                                          <a:ea typeface="Cambria Math" panose="02040503050406030204" pitchFamily="18" charset="0"/>
                                        </a:rPr>
                                        <m:t>𝑏</m:t>
                                      </m:r>
                                    </m:num>
                                    <m:den>
                                      <m:r>
                                        <a:rPr lang="de-DE" i="1" dirty="0">
                                          <a:solidFill>
                                            <a:srgbClr val="FFC000"/>
                                          </a:solidFill>
                                          <a:latin typeface="Cambria Math" panose="02040503050406030204" pitchFamily="18" charset="0"/>
                                          <a:ea typeface="Cambria Math" panose="02040503050406030204" pitchFamily="18" charset="0"/>
                                        </a:rPr>
                                        <m:t>𝑎</m:t>
                                      </m:r>
                                    </m:den>
                                  </m:f>
                                </m:e>
                              </m:d>
                            </m:e>
                            <m:sup>
                              <m:r>
                                <a:rPr lang="de-DE" i="1" dirty="0">
                                  <a:solidFill>
                                    <a:srgbClr val="FFC000"/>
                                  </a:solidFill>
                                  <a:latin typeface="Cambria Math" panose="02040503050406030204" pitchFamily="18" charset="0"/>
                                  <a:ea typeface="Cambria Math" panose="02040503050406030204" pitchFamily="18" charset="0"/>
                                </a:rPr>
                                <m:t>𝑛</m:t>
                              </m:r>
                            </m:sup>
                          </m:sSup>
                        </m:den>
                      </m:f>
                    </m:oMath>
                  </m:oMathPara>
                </a14:m>
                <a:endParaRPr lang="en-GB" dirty="0">
                  <a:solidFill>
                    <a:srgbClr val="FFC000"/>
                  </a:solidFill>
                </a:endParaRPr>
              </a:p>
            </p:txBody>
          </p:sp>
        </mc:Choice>
        <mc:Fallback xmlns="">
          <p:sp>
            <p:nvSpPr>
              <p:cNvPr id="20" name="Rectangle 19">
                <a:extLst>
                  <a:ext uri="{FF2B5EF4-FFF2-40B4-BE49-F238E27FC236}">
                    <a16:creationId xmlns:a16="http://schemas.microsoft.com/office/drawing/2014/main" id="{2EB329C1-0CEA-B941-A9A8-4A3C161DC9C7}"/>
                  </a:ext>
                </a:extLst>
              </p:cNvPr>
              <p:cNvSpPr>
                <a:spLocks noRot="1" noChangeAspect="1" noMove="1" noResize="1" noEditPoints="1" noAdjustHandles="1" noChangeArrowheads="1" noChangeShapeType="1" noTextEdit="1"/>
              </p:cNvSpPr>
              <p:nvPr/>
            </p:nvSpPr>
            <p:spPr>
              <a:xfrm>
                <a:off x="6699216" y="4492254"/>
                <a:ext cx="1123193" cy="880434"/>
              </a:xfrm>
              <a:prstGeom prst="rect">
                <a:avLst/>
              </a:prstGeom>
              <a:blipFill>
                <a:blip r:embed="rId16"/>
                <a:stretch>
                  <a:fillRect/>
                </a:stretch>
              </a:blipFill>
            </p:spPr>
            <p:txBody>
              <a:bodyPr/>
              <a:lstStyle/>
              <a:p>
                <a:r>
                  <a:rPr lang="en-GB">
                    <a:noFill/>
                  </a:rPr>
                  <a:t> </a:t>
                </a:r>
              </a:p>
            </p:txBody>
          </p:sp>
        </mc:Fallback>
      </mc:AlternateContent>
      <p:cxnSp>
        <p:nvCxnSpPr>
          <p:cNvPr id="22" name="Straight Arrow Connector 21">
            <a:extLst>
              <a:ext uri="{FF2B5EF4-FFF2-40B4-BE49-F238E27FC236}">
                <a16:creationId xmlns:a16="http://schemas.microsoft.com/office/drawing/2014/main" id="{D747D34D-8478-FE42-B846-72EC57992049}"/>
              </a:ext>
            </a:extLst>
          </p:cNvPr>
          <p:cNvCxnSpPr>
            <a:cxnSpLocks/>
          </p:cNvCxnSpPr>
          <p:nvPr/>
        </p:nvCxnSpPr>
        <p:spPr>
          <a:xfrm>
            <a:off x="6333446" y="4932471"/>
            <a:ext cx="40495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61C99122-7EC1-2A45-AAFF-5ACF8CED7AAF}"/>
              </a:ext>
            </a:extLst>
          </p:cNvPr>
          <p:cNvCxnSpPr>
            <a:cxnSpLocks/>
            <a:endCxn id="32" idx="3"/>
          </p:cNvCxnSpPr>
          <p:nvPr/>
        </p:nvCxnSpPr>
        <p:spPr>
          <a:xfrm flipV="1">
            <a:off x="8671322" y="4405973"/>
            <a:ext cx="600126" cy="53381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F15831BA-09B8-A844-86F4-E1899B78BD1C}"/>
              </a:ext>
            </a:extLst>
          </p:cNvPr>
          <p:cNvCxnSpPr>
            <a:cxnSpLocks/>
            <a:endCxn id="31" idx="3"/>
          </p:cNvCxnSpPr>
          <p:nvPr/>
        </p:nvCxnSpPr>
        <p:spPr>
          <a:xfrm>
            <a:off x="8671322" y="4922256"/>
            <a:ext cx="600126" cy="5272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Rectangle 30">
                <a:extLst>
                  <a:ext uri="{FF2B5EF4-FFF2-40B4-BE49-F238E27FC236}">
                    <a16:creationId xmlns:a16="http://schemas.microsoft.com/office/drawing/2014/main" id="{5FCC990F-04EF-3D4C-8304-2E0F4B0D270C}"/>
                  </a:ext>
                </a:extLst>
              </p:cNvPr>
              <p:cNvSpPr/>
              <p:nvPr/>
            </p:nvSpPr>
            <p:spPr>
              <a:xfrm>
                <a:off x="8468536" y="5264850"/>
                <a:ext cx="80291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dirty="0">
                          <a:latin typeface="Cambria Math" panose="02040503050406030204" pitchFamily="18" charset="0"/>
                          <a:ea typeface="Cambria Math" panose="02040503050406030204" pitchFamily="18" charset="0"/>
                        </a:rPr>
                        <m:t>𝑎</m:t>
                      </m:r>
                      <m:r>
                        <a:rPr lang="de-DE" i="1" dirty="0">
                          <a:latin typeface="Cambria Math" panose="02040503050406030204" pitchFamily="18" charset="0"/>
                          <a:ea typeface="Cambria Math" panose="02040503050406030204" pitchFamily="18" charset="0"/>
                        </a:rPr>
                        <m:t>&gt;</m:t>
                      </m:r>
                      <m:r>
                        <a:rPr lang="de-DE" i="1" dirty="0">
                          <a:latin typeface="Cambria Math" panose="02040503050406030204" pitchFamily="18" charset="0"/>
                          <a:ea typeface="Cambria Math" panose="02040503050406030204" pitchFamily="18" charset="0"/>
                        </a:rPr>
                        <m:t>𝑏</m:t>
                      </m:r>
                    </m:oMath>
                  </m:oMathPara>
                </a14:m>
                <a:endParaRPr lang="en-GB" dirty="0"/>
              </a:p>
            </p:txBody>
          </p:sp>
        </mc:Choice>
        <mc:Fallback xmlns="">
          <p:sp>
            <p:nvSpPr>
              <p:cNvPr id="31" name="Rectangle 30">
                <a:extLst>
                  <a:ext uri="{FF2B5EF4-FFF2-40B4-BE49-F238E27FC236}">
                    <a16:creationId xmlns:a16="http://schemas.microsoft.com/office/drawing/2014/main" id="{5FCC990F-04EF-3D4C-8304-2E0F4B0D270C}"/>
                  </a:ext>
                </a:extLst>
              </p:cNvPr>
              <p:cNvSpPr>
                <a:spLocks noRot="1" noChangeAspect="1" noMove="1" noResize="1" noEditPoints="1" noAdjustHandles="1" noChangeArrowheads="1" noChangeShapeType="1" noTextEdit="1"/>
              </p:cNvSpPr>
              <p:nvPr/>
            </p:nvSpPr>
            <p:spPr>
              <a:xfrm>
                <a:off x="8468536" y="5264850"/>
                <a:ext cx="802912" cy="369332"/>
              </a:xfrm>
              <a:prstGeom prst="rect">
                <a:avLst/>
              </a:prstGeom>
              <a:blipFill>
                <a:blip r:embed="rId1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2" name="Rectangle 31">
                <a:extLst>
                  <a:ext uri="{FF2B5EF4-FFF2-40B4-BE49-F238E27FC236}">
                    <a16:creationId xmlns:a16="http://schemas.microsoft.com/office/drawing/2014/main" id="{4F16DC64-25D2-1D48-9AEB-0E50FAA94644}"/>
                  </a:ext>
                </a:extLst>
              </p:cNvPr>
              <p:cNvSpPr/>
              <p:nvPr/>
            </p:nvSpPr>
            <p:spPr>
              <a:xfrm>
                <a:off x="8468536" y="4221307"/>
                <a:ext cx="80291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dirty="0">
                          <a:latin typeface="Cambria Math" panose="02040503050406030204" pitchFamily="18" charset="0"/>
                          <a:ea typeface="Cambria Math" panose="02040503050406030204" pitchFamily="18" charset="0"/>
                        </a:rPr>
                        <m:t>𝑏</m:t>
                      </m:r>
                      <m:r>
                        <a:rPr lang="de-DE" i="1" dirty="0">
                          <a:latin typeface="Cambria Math" panose="02040503050406030204" pitchFamily="18" charset="0"/>
                          <a:ea typeface="Cambria Math" panose="02040503050406030204" pitchFamily="18" charset="0"/>
                        </a:rPr>
                        <m:t>&gt;</m:t>
                      </m:r>
                      <m:r>
                        <a:rPr lang="de-DE" i="1" dirty="0">
                          <a:latin typeface="Cambria Math" panose="02040503050406030204" pitchFamily="18" charset="0"/>
                          <a:ea typeface="Cambria Math" panose="02040503050406030204" pitchFamily="18" charset="0"/>
                        </a:rPr>
                        <m:t>𝑎</m:t>
                      </m:r>
                    </m:oMath>
                  </m:oMathPara>
                </a14:m>
                <a:endParaRPr lang="en-GB" dirty="0"/>
              </a:p>
            </p:txBody>
          </p:sp>
        </mc:Choice>
        <mc:Fallback xmlns="">
          <p:sp>
            <p:nvSpPr>
              <p:cNvPr id="32" name="Rectangle 31">
                <a:extLst>
                  <a:ext uri="{FF2B5EF4-FFF2-40B4-BE49-F238E27FC236}">
                    <a16:creationId xmlns:a16="http://schemas.microsoft.com/office/drawing/2014/main" id="{4F16DC64-25D2-1D48-9AEB-0E50FAA94644}"/>
                  </a:ext>
                </a:extLst>
              </p:cNvPr>
              <p:cNvSpPr>
                <a:spLocks noRot="1" noChangeAspect="1" noMove="1" noResize="1" noEditPoints="1" noAdjustHandles="1" noChangeArrowheads="1" noChangeShapeType="1" noTextEdit="1"/>
              </p:cNvSpPr>
              <p:nvPr/>
            </p:nvSpPr>
            <p:spPr>
              <a:xfrm>
                <a:off x="8468536" y="4221307"/>
                <a:ext cx="802912" cy="369332"/>
              </a:xfrm>
              <a:prstGeom prst="rect">
                <a:avLst/>
              </a:prstGeom>
              <a:blipFill>
                <a:blip r:embed="rId18"/>
                <a:stretch>
                  <a:fillRect/>
                </a:stretch>
              </a:blipFill>
            </p:spPr>
            <p:txBody>
              <a:bodyPr/>
              <a:lstStyle/>
              <a:p>
                <a:r>
                  <a:rPr lang="en-GB">
                    <a:noFill/>
                  </a:rPr>
                  <a:t> </a:t>
                </a:r>
              </a:p>
            </p:txBody>
          </p:sp>
        </mc:Fallback>
      </mc:AlternateContent>
      <p:cxnSp>
        <p:nvCxnSpPr>
          <p:cNvPr id="33" name="Straight Arrow Connector 32">
            <a:extLst>
              <a:ext uri="{FF2B5EF4-FFF2-40B4-BE49-F238E27FC236}">
                <a16:creationId xmlns:a16="http://schemas.microsoft.com/office/drawing/2014/main" id="{E6196AC4-8634-5046-8A9E-94A4531F422C}"/>
              </a:ext>
            </a:extLst>
          </p:cNvPr>
          <p:cNvCxnSpPr>
            <a:cxnSpLocks/>
            <a:stCxn id="20" idx="3"/>
          </p:cNvCxnSpPr>
          <p:nvPr/>
        </p:nvCxnSpPr>
        <p:spPr>
          <a:xfrm>
            <a:off x="7822408" y="4932471"/>
            <a:ext cx="848914" cy="0"/>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 name="Rectangle 35">
                <a:extLst>
                  <a:ext uri="{FF2B5EF4-FFF2-40B4-BE49-F238E27FC236}">
                    <a16:creationId xmlns:a16="http://schemas.microsoft.com/office/drawing/2014/main" id="{CB535D23-54DA-9644-8AF5-2F9134CA96C8}"/>
                  </a:ext>
                </a:extLst>
              </p:cNvPr>
              <p:cNvSpPr/>
              <p:nvPr/>
            </p:nvSpPr>
            <p:spPr>
              <a:xfrm>
                <a:off x="7778962" y="4564535"/>
                <a:ext cx="89236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𝑛</m:t>
                      </m:r>
                      <m:r>
                        <a:rPr lang="de-DE" i="1">
                          <a:latin typeface="Cambria Math" panose="02040503050406030204" pitchFamily="18" charset="0"/>
                          <a:ea typeface="Cambria Math" panose="02040503050406030204" pitchFamily="18" charset="0"/>
                        </a:rPr>
                        <m:t>→∞</m:t>
                      </m:r>
                    </m:oMath>
                  </m:oMathPara>
                </a14:m>
                <a:endParaRPr lang="en-GB" dirty="0"/>
              </a:p>
            </p:txBody>
          </p:sp>
        </mc:Choice>
        <mc:Fallback xmlns="">
          <p:sp>
            <p:nvSpPr>
              <p:cNvPr id="36" name="Rectangle 35">
                <a:extLst>
                  <a:ext uri="{FF2B5EF4-FFF2-40B4-BE49-F238E27FC236}">
                    <a16:creationId xmlns:a16="http://schemas.microsoft.com/office/drawing/2014/main" id="{CB535D23-54DA-9644-8AF5-2F9134CA96C8}"/>
                  </a:ext>
                </a:extLst>
              </p:cNvPr>
              <p:cNvSpPr>
                <a:spLocks noRot="1" noChangeAspect="1" noMove="1" noResize="1" noEditPoints="1" noAdjustHandles="1" noChangeArrowheads="1" noChangeShapeType="1" noTextEdit="1"/>
              </p:cNvSpPr>
              <p:nvPr/>
            </p:nvSpPr>
            <p:spPr>
              <a:xfrm>
                <a:off x="7778962" y="4564535"/>
                <a:ext cx="892360" cy="369332"/>
              </a:xfrm>
              <a:prstGeom prst="rect">
                <a:avLst/>
              </a:prstGeom>
              <a:blipFill>
                <a:blip r:embed="rId1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1" name="Rectangle 40">
                <a:extLst>
                  <a:ext uri="{FF2B5EF4-FFF2-40B4-BE49-F238E27FC236}">
                    <a16:creationId xmlns:a16="http://schemas.microsoft.com/office/drawing/2014/main" id="{E721496D-F3A6-C64F-8498-98EF61980C0C}"/>
                  </a:ext>
                </a:extLst>
              </p:cNvPr>
              <p:cNvSpPr/>
              <p:nvPr/>
            </p:nvSpPr>
            <p:spPr>
              <a:xfrm>
                <a:off x="9276366" y="5356834"/>
                <a:ext cx="36580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dirty="0" smtClean="0">
                          <a:solidFill>
                            <a:srgbClr val="FFC000"/>
                          </a:solidFill>
                          <a:latin typeface="Cambria Math" panose="02040503050406030204" pitchFamily="18" charset="0"/>
                          <a:ea typeface="Cambria Math" panose="02040503050406030204" pitchFamily="18" charset="0"/>
                        </a:rPr>
                        <m:t>1</m:t>
                      </m:r>
                    </m:oMath>
                  </m:oMathPara>
                </a14:m>
                <a:endParaRPr lang="en-GB" dirty="0">
                  <a:solidFill>
                    <a:srgbClr val="FFC000"/>
                  </a:solidFill>
                </a:endParaRPr>
              </a:p>
            </p:txBody>
          </p:sp>
        </mc:Choice>
        <mc:Fallback xmlns="">
          <p:sp>
            <p:nvSpPr>
              <p:cNvPr id="41" name="Rectangle 40">
                <a:extLst>
                  <a:ext uri="{FF2B5EF4-FFF2-40B4-BE49-F238E27FC236}">
                    <a16:creationId xmlns:a16="http://schemas.microsoft.com/office/drawing/2014/main" id="{E721496D-F3A6-C64F-8498-98EF61980C0C}"/>
                  </a:ext>
                </a:extLst>
              </p:cNvPr>
              <p:cNvSpPr>
                <a:spLocks noRot="1" noChangeAspect="1" noMove="1" noResize="1" noEditPoints="1" noAdjustHandles="1" noChangeArrowheads="1" noChangeShapeType="1" noTextEdit="1"/>
              </p:cNvSpPr>
              <p:nvPr/>
            </p:nvSpPr>
            <p:spPr>
              <a:xfrm>
                <a:off x="9276366" y="5356834"/>
                <a:ext cx="365806" cy="369332"/>
              </a:xfrm>
              <a:prstGeom prst="rect">
                <a:avLst/>
              </a:prstGeom>
              <a:blipFill>
                <a:blip r:embed="rId2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2" name="Rectangle 41">
                <a:extLst>
                  <a:ext uri="{FF2B5EF4-FFF2-40B4-BE49-F238E27FC236}">
                    <a16:creationId xmlns:a16="http://schemas.microsoft.com/office/drawing/2014/main" id="{A36E56D1-8144-D24B-9995-8D419E643639}"/>
                  </a:ext>
                </a:extLst>
              </p:cNvPr>
              <p:cNvSpPr/>
              <p:nvPr/>
            </p:nvSpPr>
            <p:spPr>
              <a:xfrm>
                <a:off x="9276366" y="4206116"/>
                <a:ext cx="36580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dirty="0" smtClean="0">
                          <a:solidFill>
                            <a:srgbClr val="FFC000"/>
                          </a:solidFill>
                          <a:latin typeface="Cambria Math" panose="02040503050406030204" pitchFamily="18" charset="0"/>
                          <a:ea typeface="Cambria Math" panose="02040503050406030204" pitchFamily="18" charset="0"/>
                        </a:rPr>
                        <m:t>0</m:t>
                      </m:r>
                    </m:oMath>
                  </m:oMathPara>
                </a14:m>
                <a:endParaRPr lang="en-GB" dirty="0">
                  <a:solidFill>
                    <a:srgbClr val="FFC000"/>
                  </a:solidFill>
                </a:endParaRPr>
              </a:p>
            </p:txBody>
          </p:sp>
        </mc:Choice>
        <mc:Fallback xmlns="">
          <p:sp>
            <p:nvSpPr>
              <p:cNvPr id="42" name="Rectangle 41">
                <a:extLst>
                  <a:ext uri="{FF2B5EF4-FFF2-40B4-BE49-F238E27FC236}">
                    <a16:creationId xmlns:a16="http://schemas.microsoft.com/office/drawing/2014/main" id="{A36E56D1-8144-D24B-9995-8D419E643639}"/>
                  </a:ext>
                </a:extLst>
              </p:cNvPr>
              <p:cNvSpPr>
                <a:spLocks noRot="1" noChangeAspect="1" noMove="1" noResize="1" noEditPoints="1" noAdjustHandles="1" noChangeArrowheads="1" noChangeShapeType="1" noTextEdit="1"/>
              </p:cNvSpPr>
              <p:nvPr/>
            </p:nvSpPr>
            <p:spPr>
              <a:xfrm>
                <a:off x="9276366" y="4206116"/>
                <a:ext cx="365806" cy="369332"/>
              </a:xfrm>
              <a:prstGeom prst="rect">
                <a:avLst/>
              </a:prstGeom>
              <a:blipFill>
                <a:blip r:embed="rId21"/>
                <a:stretch>
                  <a:fillRect/>
                </a:stretch>
              </a:blipFill>
            </p:spPr>
            <p:txBody>
              <a:bodyPr/>
              <a:lstStyle/>
              <a:p>
                <a:r>
                  <a:rPr lang="en-GB">
                    <a:noFill/>
                  </a:rPr>
                  <a:t> </a:t>
                </a:r>
              </a:p>
            </p:txBody>
          </p:sp>
        </mc:Fallback>
      </mc:AlternateContent>
      <p:sp>
        <p:nvSpPr>
          <p:cNvPr id="44" name="TextBox 43">
            <a:extLst>
              <a:ext uri="{FF2B5EF4-FFF2-40B4-BE49-F238E27FC236}">
                <a16:creationId xmlns:a16="http://schemas.microsoft.com/office/drawing/2014/main" id="{1EF79802-158E-884D-8171-3AE16809B93A}"/>
              </a:ext>
            </a:extLst>
          </p:cNvPr>
          <p:cNvSpPr txBox="1"/>
          <p:nvPr/>
        </p:nvSpPr>
        <p:spPr>
          <a:xfrm>
            <a:off x="6767615" y="5453921"/>
            <a:ext cx="986167" cy="523220"/>
          </a:xfrm>
          <a:prstGeom prst="rect">
            <a:avLst/>
          </a:prstGeom>
          <a:noFill/>
        </p:spPr>
        <p:txBody>
          <a:bodyPr wrap="square" rtlCol="0">
            <a:spAutoFit/>
          </a:bodyPr>
          <a:lstStyle/>
          <a:p>
            <a:pPr algn="ctr"/>
            <a:r>
              <a:rPr lang="en-GB" sz="1400" dirty="0"/>
              <a:t>Sigmoid </a:t>
            </a:r>
          </a:p>
          <a:p>
            <a:pPr algn="ctr"/>
            <a:r>
              <a:rPr lang="en-GB" sz="1400" dirty="0"/>
              <a:t>function</a:t>
            </a:r>
          </a:p>
        </p:txBody>
      </p:sp>
      <p:sp>
        <p:nvSpPr>
          <p:cNvPr id="45" name="Right Brace 44">
            <a:extLst>
              <a:ext uri="{FF2B5EF4-FFF2-40B4-BE49-F238E27FC236}">
                <a16:creationId xmlns:a16="http://schemas.microsoft.com/office/drawing/2014/main" id="{D170316B-7CA4-8248-A774-418C4DB589EF}"/>
              </a:ext>
            </a:extLst>
          </p:cNvPr>
          <p:cNvSpPr/>
          <p:nvPr/>
        </p:nvSpPr>
        <p:spPr>
          <a:xfrm rot="5400000">
            <a:off x="7154316" y="4860819"/>
            <a:ext cx="206944" cy="1008245"/>
          </a:xfrm>
          <a:prstGeom prst="rightBrace">
            <a:avLst/>
          </a:prstGeom>
          <a:ln w="28575">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1" name="Rectangle 20">
            <a:extLst>
              <a:ext uri="{FF2B5EF4-FFF2-40B4-BE49-F238E27FC236}">
                <a16:creationId xmlns:a16="http://schemas.microsoft.com/office/drawing/2014/main" id="{D8FB438B-F213-0B44-B828-CE46CBA0FB42}"/>
              </a:ext>
            </a:extLst>
          </p:cNvPr>
          <p:cNvSpPr/>
          <p:nvPr/>
        </p:nvSpPr>
        <p:spPr>
          <a:xfrm>
            <a:off x="2899217" y="6338383"/>
            <a:ext cx="7242141" cy="400110"/>
          </a:xfrm>
          <a:prstGeom prst="rect">
            <a:avLst/>
          </a:prstGeom>
        </p:spPr>
        <p:txBody>
          <a:bodyPr wrap="square">
            <a:spAutoFit/>
          </a:bodyPr>
          <a:lstStyle/>
          <a:p>
            <a:r>
              <a:rPr lang="en-GB" sz="1000" dirty="0">
                <a:solidFill>
                  <a:schemeClr val="tx1">
                    <a:lumMod val="60000"/>
                    <a:lumOff val="40000"/>
                  </a:schemeClr>
                </a:solidFill>
              </a:rPr>
              <a:t>David Poole, David Buchman, </a:t>
            </a:r>
            <a:r>
              <a:rPr lang="en-GB" sz="1000" dirty="0" err="1">
                <a:solidFill>
                  <a:schemeClr val="tx1">
                    <a:lumMod val="60000"/>
                    <a:lumOff val="40000"/>
                  </a:schemeClr>
                </a:solidFill>
              </a:rPr>
              <a:t>Seyed</a:t>
            </a:r>
            <a:r>
              <a:rPr lang="en-GB" sz="1000" dirty="0">
                <a:solidFill>
                  <a:schemeClr val="tx1">
                    <a:lumMod val="60000"/>
                    <a:lumOff val="40000"/>
                  </a:schemeClr>
                </a:solidFill>
              </a:rPr>
              <a:t> Mehran </a:t>
            </a:r>
            <a:r>
              <a:rPr lang="en-GB" sz="1000" dirty="0" err="1">
                <a:solidFill>
                  <a:schemeClr val="tx1">
                    <a:lumMod val="60000"/>
                    <a:lumOff val="40000"/>
                  </a:schemeClr>
                </a:solidFill>
              </a:rPr>
              <a:t>Kazemi</a:t>
            </a:r>
            <a:r>
              <a:rPr lang="en-GB" sz="1000" dirty="0">
                <a:solidFill>
                  <a:schemeClr val="tx1">
                    <a:lumMod val="60000"/>
                    <a:lumOff val="40000"/>
                  </a:schemeClr>
                </a:solidFill>
              </a:rPr>
              <a:t>, Kristian </a:t>
            </a:r>
            <a:r>
              <a:rPr lang="en-GB" sz="1000" dirty="0" err="1">
                <a:solidFill>
                  <a:schemeClr val="tx1">
                    <a:lumMod val="60000"/>
                    <a:lumOff val="40000"/>
                  </a:schemeClr>
                </a:solidFill>
              </a:rPr>
              <a:t>Kersting</a:t>
            </a:r>
            <a:r>
              <a:rPr lang="en-GB" sz="1000" dirty="0">
                <a:solidFill>
                  <a:schemeClr val="tx1">
                    <a:lumMod val="60000"/>
                    <a:lumOff val="40000"/>
                  </a:schemeClr>
                </a:solidFill>
              </a:rPr>
              <a:t>, and </a:t>
            </a:r>
            <a:r>
              <a:rPr lang="en-GB" sz="1000" dirty="0" err="1">
                <a:solidFill>
                  <a:schemeClr val="tx1">
                    <a:lumMod val="60000"/>
                    <a:lumOff val="40000"/>
                  </a:schemeClr>
                </a:solidFill>
              </a:rPr>
              <a:t>Sriraam</a:t>
            </a:r>
            <a:r>
              <a:rPr lang="en-GB" sz="1000" dirty="0">
                <a:solidFill>
                  <a:schemeClr val="tx1">
                    <a:lumMod val="60000"/>
                    <a:lumOff val="40000"/>
                  </a:schemeClr>
                </a:solidFill>
              </a:rPr>
              <a:t> Natarajan. Population Size Extrapolation in Relational Probabilistic </a:t>
            </a:r>
            <a:r>
              <a:rPr lang="en-GB" sz="1000" dirty="0" err="1">
                <a:solidFill>
                  <a:schemeClr val="tx1">
                    <a:lumMod val="60000"/>
                    <a:lumOff val="40000"/>
                  </a:schemeClr>
                </a:solidFill>
              </a:rPr>
              <a:t>Modeling</a:t>
            </a:r>
            <a:r>
              <a:rPr lang="en-GB" sz="1000" dirty="0">
                <a:solidFill>
                  <a:schemeClr val="tx1">
                    <a:lumMod val="60000"/>
                    <a:lumOff val="40000"/>
                  </a:schemeClr>
                </a:solidFill>
              </a:rPr>
              <a:t>. In </a:t>
            </a:r>
            <a:r>
              <a:rPr lang="en-GB" sz="1000" i="1" dirty="0">
                <a:solidFill>
                  <a:schemeClr val="tx1">
                    <a:lumMod val="60000"/>
                    <a:lumOff val="40000"/>
                  </a:schemeClr>
                </a:solidFill>
              </a:rPr>
              <a:t>SUM-14 Proceedings of the 8th International Conference on Scalable Uncertainty Management</a:t>
            </a:r>
            <a:r>
              <a:rPr lang="en-GB" sz="1000" dirty="0">
                <a:solidFill>
                  <a:schemeClr val="tx1">
                    <a:lumMod val="60000"/>
                    <a:lumOff val="40000"/>
                  </a:schemeClr>
                </a:solidFill>
              </a:rPr>
              <a:t>, 2014.</a:t>
            </a:r>
          </a:p>
        </p:txBody>
      </p:sp>
      <p:sp>
        <p:nvSpPr>
          <p:cNvPr id="25" name="Date Placeholder 24">
            <a:extLst>
              <a:ext uri="{FF2B5EF4-FFF2-40B4-BE49-F238E27FC236}">
                <a16:creationId xmlns:a16="http://schemas.microsoft.com/office/drawing/2014/main" id="{8D34FEF5-3DAB-4146-A65B-E86B04A79758}"/>
              </a:ext>
            </a:extLst>
          </p:cNvPr>
          <p:cNvSpPr>
            <a:spLocks noGrp="1"/>
          </p:cNvSpPr>
          <p:nvPr>
            <p:ph type="dt" sz="half" idx="2"/>
          </p:nvPr>
        </p:nvSpPr>
        <p:spPr/>
        <p:txBody>
          <a:bodyPr/>
          <a:lstStyle/>
          <a:p>
            <a:r>
              <a:rPr lang="en-GB"/>
              <a:t>Lifted Learning</a:t>
            </a:r>
            <a:endParaRPr lang="en-US" dirty="0"/>
          </a:p>
        </p:txBody>
      </p:sp>
    </p:spTree>
    <p:extLst>
      <p:ext uri="{BB962C8B-B14F-4D97-AF65-F5344CB8AC3E}">
        <p14:creationId xmlns:p14="http://schemas.microsoft.com/office/powerpoint/2010/main" val="123963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2"/>
      <p:bldP spid="19" grpId="0"/>
      <p:bldP spid="20" grpId="0"/>
      <p:bldP spid="31" grpId="0"/>
      <p:bldP spid="32" grpId="0"/>
      <p:bldP spid="36" grpId="0"/>
      <p:bldP spid="41" grpId="0"/>
      <p:bldP spid="42" grpId="0"/>
      <p:bldP spid="44" grpId="0"/>
      <p:bldP spid="45"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4C153-36AB-ED40-A89E-F9D19DD5F387}"/>
              </a:ext>
            </a:extLst>
          </p:cNvPr>
          <p:cNvSpPr>
            <a:spLocks noGrp="1"/>
          </p:cNvSpPr>
          <p:nvPr>
            <p:ph type="title"/>
          </p:nvPr>
        </p:nvSpPr>
        <p:spPr/>
        <p:txBody>
          <a:bodyPr/>
          <a:lstStyle/>
          <a:p>
            <a:r>
              <a:rPr lang="en-GB" dirty="0"/>
              <a:t>Growing Domain Sizes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56CF3FA-16C7-2149-8838-231515180DE7}"/>
                  </a:ext>
                </a:extLst>
              </p:cNvPr>
              <p:cNvSpPr>
                <a:spLocks noGrp="1"/>
              </p:cNvSpPr>
              <p:nvPr>
                <p:ph idx="1"/>
              </p:nvPr>
            </p:nvSpPr>
            <p:spPr/>
            <p:txBody>
              <a:bodyPr>
                <a:normAutofit/>
              </a:bodyPr>
              <a:lstStyle/>
              <a:p>
                <a:r>
                  <a:rPr lang="en-GB" dirty="0"/>
                  <a:t>How to avoid extreme behaviour?</a:t>
                </a:r>
              </a:p>
              <a:p>
                <a:pPr>
                  <a:buFont typeface="Zapf Dingbats"/>
                  <a:buChar char="➝"/>
                </a:pPr>
                <a:r>
                  <a:rPr lang="en-GB" dirty="0"/>
                  <a:t> Adapt values in model dependent on domain size</a:t>
                </a:r>
              </a:p>
              <a:p>
                <a:pPr lvl="1"/>
                <a:r>
                  <a:rPr lang="en-GB" dirty="0"/>
                  <a:t>Approach for MLNs: </a:t>
                </a:r>
                <a:r>
                  <a:rPr lang="en-GB" dirty="0">
                    <a:solidFill>
                      <a:schemeClr val="accent1"/>
                    </a:solidFill>
                  </a:rPr>
                  <a:t>Domain-size aware MLNs</a:t>
                </a:r>
              </a:p>
              <a:p>
                <a:pPr lvl="2"/>
                <a:r>
                  <a:rPr lang="en-GB" dirty="0"/>
                  <a:t>Assume predicates </a:t>
                </a:r>
                <a14:m>
                  <m:oMath xmlns:m="http://schemas.openxmlformats.org/officeDocument/2006/math">
                    <m:sSub>
                      <m:sSubPr>
                        <m:ctrlPr>
                          <a:rPr lang="de-DE" i="1">
                            <a:latin typeface="Cambria Math" panose="02040503050406030204" pitchFamily="18" charset="0"/>
                          </a:rPr>
                        </m:ctrlPr>
                      </m:sSubPr>
                      <m:e>
                        <m:r>
                          <a:rPr lang="de-DE" b="0" i="1" smtClean="0">
                            <a:latin typeface="Cambria Math" panose="02040503050406030204" pitchFamily="18" charset="0"/>
                          </a:rPr>
                          <m:t>𝑃</m:t>
                        </m:r>
                      </m:e>
                      <m:sub>
                        <m:r>
                          <a:rPr lang="de-DE" i="1">
                            <a:latin typeface="Cambria Math" panose="02040503050406030204" pitchFamily="18" charset="0"/>
                          </a:rPr>
                          <m:t>1</m:t>
                        </m:r>
                      </m:sub>
                    </m:sSub>
                    <m:r>
                      <a:rPr lang="de-DE" i="1">
                        <a:latin typeface="Cambria Math" panose="02040503050406030204" pitchFamily="18" charset="0"/>
                      </a:rPr>
                      <m:t>,…, </m:t>
                    </m:r>
                    <m:sSub>
                      <m:sSubPr>
                        <m:ctrlPr>
                          <a:rPr lang="de-DE" i="1">
                            <a:latin typeface="Cambria Math" panose="02040503050406030204" pitchFamily="18" charset="0"/>
                          </a:rPr>
                        </m:ctrlPr>
                      </m:sSubPr>
                      <m:e>
                        <m:r>
                          <a:rPr lang="de-DE" b="0" i="1" smtClean="0">
                            <a:latin typeface="Cambria Math" panose="02040503050406030204" pitchFamily="18" charset="0"/>
                          </a:rPr>
                          <m:t>𝑃</m:t>
                        </m:r>
                      </m:e>
                      <m:sub>
                        <m:r>
                          <a:rPr lang="de-DE" i="1">
                            <a:latin typeface="Cambria Math" panose="02040503050406030204" pitchFamily="18" charset="0"/>
                          </a:rPr>
                          <m:t>𝑚</m:t>
                        </m:r>
                      </m:sub>
                    </m:sSub>
                  </m:oMath>
                </a14:m>
                <a:r>
                  <a:rPr lang="en-GB" dirty="0"/>
                  <a:t> occur in a FOL formula </a:t>
                </a:r>
                <a14:m>
                  <m:oMath xmlns:m="http://schemas.openxmlformats.org/officeDocument/2006/math">
                    <m:r>
                      <a:rPr lang="en-GB" i="1" dirty="0" smtClean="0">
                        <a:latin typeface="Cambria Math" panose="02040503050406030204" pitchFamily="18" charset="0"/>
                      </a:rPr>
                      <m:t>𝐹</m:t>
                    </m:r>
                  </m:oMath>
                </a14:m>
                <a:endParaRPr lang="en-GB" dirty="0"/>
              </a:p>
              <a:p>
                <a:pPr lvl="3"/>
                <a:r>
                  <a:rPr lang="en-GB" dirty="0"/>
                  <a:t>Count number of connections </a:t>
                </a:r>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𝑐</m:t>
                        </m:r>
                      </m:e>
                      <m:sub>
                        <m:r>
                          <a:rPr lang="de-DE" b="0" i="1" dirty="0" smtClean="0">
                            <a:latin typeface="Cambria Math" panose="02040503050406030204" pitchFamily="18" charset="0"/>
                          </a:rPr>
                          <m:t>𝑗</m:t>
                        </m:r>
                      </m:sub>
                    </m:sSub>
                  </m:oMath>
                </a14:m>
                <a:r>
                  <a:rPr lang="en-GB" dirty="0"/>
                  <a:t> for each predicate </a:t>
                </a:r>
                <a14:m>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𝑃</m:t>
                        </m:r>
                      </m:e>
                      <m:sub>
                        <m:r>
                          <a:rPr lang="de-DE" b="0" i="1" smtClean="0">
                            <a:latin typeface="Cambria Math" panose="02040503050406030204" pitchFamily="18" charset="0"/>
                          </a:rPr>
                          <m:t>𝑗</m:t>
                        </m:r>
                      </m:sub>
                    </m:sSub>
                  </m:oMath>
                </a14:m>
                <a:r>
                  <a:rPr lang="en-GB" dirty="0"/>
                  <a:t> given </a:t>
                </a:r>
                <a:r>
                  <a:rPr lang="en-GB" i="1" dirty="0"/>
                  <a:t>new</a:t>
                </a:r>
                <a:r>
                  <a:rPr lang="en-GB" dirty="0"/>
                  <a:t> domains</a:t>
                </a:r>
              </a:p>
              <a:p>
                <a:pPr lvl="3"/>
                <a:r>
                  <a:rPr lang="en-GB" dirty="0"/>
                  <a:t>Build a connection vector </a:t>
                </a:r>
                <a14:m>
                  <m:oMath xmlns:m="http://schemas.openxmlformats.org/officeDocument/2006/math">
                    <m:d>
                      <m:dPr>
                        <m:begChr m:val="["/>
                        <m:endChr m:val="]"/>
                        <m:ctrlPr>
                          <a:rPr lang="de-DE" b="0" i="1" smtClean="0">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𝑐</m:t>
                            </m:r>
                          </m:e>
                          <m:sub>
                            <m:r>
                              <a:rPr lang="de-DE" b="0" i="1" smtClean="0">
                                <a:latin typeface="Cambria Math" panose="02040503050406030204" pitchFamily="18" charset="0"/>
                              </a:rPr>
                              <m:t>1</m:t>
                            </m:r>
                          </m:sub>
                        </m:sSub>
                        <m:r>
                          <a:rPr lang="de-DE" b="0" i="1" smtClean="0">
                            <a:latin typeface="Cambria Math" panose="02040503050406030204" pitchFamily="18" charset="0"/>
                          </a:rPr>
                          <m:t>,…, </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𝑐</m:t>
                            </m:r>
                          </m:e>
                          <m:sub>
                            <m:r>
                              <a:rPr lang="de-DE" b="0" i="1" smtClean="0">
                                <a:latin typeface="Cambria Math" panose="02040503050406030204" pitchFamily="18" charset="0"/>
                              </a:rPr>
                              <m:t>𝑚</m:t>
                            </m:r>
                          </m:sub>
                        </m:sSub>
                      </m:e>
                    </m:d>
                  </m:oMath>
                </a14:m>
                <a:endParaRPr lang="en-GB" dirty="0"/>
              </a:p>
              <a:p>
                <a:pPr lvl="3"/>
                <a:r>
                  <a:rPr lang="en-GB" dirty="0"/>
                  <a:t>Choose </a:t>
                </a:r>
                <a14:m>
                  <m:oMath xmlns:m="http://schemas.openxmlformats.org/officeDocument/2006/math">
                    <m:limLow>
                      <m:limLowPr>
                        <m:ctrlPr>
                          <a:rPr lang="de-DE" b="0" i="1" smtClean="0">
                            <a:latin typeface="Cambria Math" panose="02040503050406030204" pitchFamily="18" charset="0"/>
                          </a:rPr>
                        </m:ctrlPr>
                      </m:limLowPr>
                      <m:e>
                        <m:r>
                          <m:rPr>
                            <m:sty m:val="p"/>
                          </m:rPr>
                          <a:rPr lang="de-DE" b="0" i="0" smtClean="0">
                            <a:latin typeface="Cambria Math" panose="02040503050406030204" pitchFamily="18" charset="0"/>
                          </a:rPr>
                          <m:t>max</m:t>
                        </m:r>
                      </m:e>
                      <m:lim>
                        <m:sSub>
                          <m:sSubPr>
                            <m:ctrlPr>
                              <a:rPr lang="de-DE" b="0" i="1" smtClean="0">
                                <a:latin typeface="Cambria Math" panose="02040503050406030204" pitchFamily="18" charset="0"/>
                              </a:rPr>
                            </m:ctrlPr>
                          </m:sSubPr>
                          <m:e>
                            <m:r>
                              <m:rPr>
                                <m:sty m:val="p"/>
                              </m:rPr>
                              <a:rPr lang="de-DE" b="0" i="0" smtClean="0">
                                <a:latin typeface="Cambria Math" panose="02040503050406030204" pitchFamily="18" charset="0"/>
                              </a:rPr>
                              <m:t>c</m:t>
                            </m:r>
                          </m:e>
                          <m:sub>
                            <m:r>
                              <m:rPr>
                                <m:sty m:val="p"/>
                              </m:rPr>
                              <a:rPr lang="de-DE" b="0" i="0" smtClean="0">
                                <a:latin typeface="Cambria Math" panose="02040503050406030204" pitchFamily="18" charset="0"/>
                              </a:rPr>
                              <m:t>i</m:t>
                            </m:r>
                          </m:sub>
                        </m:sSub>
                      </m:lim>
                    </m:limLow>
                    <m:d>
                      <m:dPr>
                        <m:begChr m:val="["/>
                        <m:endChr m:val="]"/>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𝑐</m:t>
                            </m:r>
                          </m:e>
                          <m:sub>
                            <m:r>
                              <a:rPr lang="de-DE" i="1">
                                <a:latin typeface="Cambria Math" panose="02040503050406030204" pitchFamily="18" charset="0"/>
                              </a:rPr>
                              <m:t>1</m:t>
                            </m:r>
                          </m:sub>
                        </m:sSub>
                        <m:r>
                          <a:rPr lang="de-DE" i="1">
                            <a:latin typeface="Cambria Math" panose="02040503050406030204" pitchFamily="18" charset="0"/>
                          </a:rPr>
                          <m:t>,…, </m:t>
                        </m:r>
                        <m:sSub>
                          <m:sSubPr>
                            <m:ctrlPr>
                              <a:rPr lang="de-DE" i="1">
                                <a:latin typeface="Cambria Math" panose="02040503050406030204" pitchFamily="18" charset="0"/>
                              </a:rPr>
                            </m:ctrlPr>
                          </m:sSubPr>
                          <m:e>
                            <m:r>
                              <a:rPr lang="de-DE" i="1">
                                <a:latin typeface="Cambria Math" panose="02040503050406030204" pitchFamily="18" charset="0"/>
                              </a:rPr>
                              <m:t>𝑐</m:t>
                            </m:r>
                          </m:e>
                          <m:sub>
                            <m:r>
                              <a:rPr lang="de-DE" i="1">
                                <a:latin typeface="Cambria Math" panose="02040503050406030204" pitchFamily="18" charset="0"/>
                              </a:rPr>
                              <m:t>𝑚</m:t>
                            </m:r>
                          </m:sub>
                        </m:sSub>
                      </m:e>
                    </m:d>
                  </m:oMath>
                </a14:m>
                <a:r>
                  <a:rPr lang="en-GB" dirty="0"/>
                  <a:t> as scaling-down factor</a:t>
                </a:r>
              </a:p>
              <a:p>
                <a:pPr lvl="4"/>
                <a:r>
                  <a:rPr lang="en-GB" dirty="0"/>
                  <a:t>Instead of </a:t>
                </a:r>
                <a14:m>
                  <m:oMath xmlns:m="http://schemas.openxmlformats.org/officeDocument/2006/math">
                    <m:r>
                      <m:rPr>
                        <m:sty m:val="p"/>
                      </m:rPr>
                      <a:rPr lang="de-DE">
                        <a:latin typeface="Cambria Math" panose="02040503050406030204" pitchFamily="18" charset="0"/>
                      </a:rPr>
                      <m:t>max</m:t>
                    </m:r>
                  </m:oMath>
                </a14:m>
                <a:r>
                  <a:rPr lang="en-GB" dirty="0"/>
                  <a:t>, other functions possible</a:t>
                </a:r>
              </a:p>
              <a:p>
                <a:pPr lvl="4"/>
                <a:r>
                  <a:rPr lang="en-GB" dirty="0"/>
                  <a:t>Works best if the values in </a:t>
                </a:r>
                <a14:m>
                  <m:oMath xmlns:m="http://schemas.openxmlformats.org/officeDocument/2006/math">
                    <m:d>
                      <m:dPr>
                        <m:begChr m:val="["/>
                        <m:endChr m:val="]"/>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𝑐</m:t>
                            </m:r>
                          </m:e>
                          <m:sub>
                            <m:r>
                              <a:rPr lang="de-DE" i="1">
                                <a:latin typeface="Cambria Math" panose="02040503050406030204" pitchFamily="18" charset="0"/>
                              </a:rPr>
                              <m:t>1</m:t>
                            </m:r>
                          </m:sub>
                        </m:sSub>
                        <m:r>
                          <a:rPr lang="de-DE" i="1">
                            <a:latin typeface="Cambria Math" panose="02040503050406030204" pitchFamily="18" charset="0"/>
                          </a:rPr>
                          <m:t>,…, </m:t>
                        </m:r>
                        <m:sSub>
                          <m:sSubPr>
                            <m:ctrlPr>
                              <a:rPr lang="de-DE" i="1">
                                <a:latin typeface="Cambria Math" panose="02040503050406030204" pitchFamily="18" charset="0"/>
                              </a:rPr>
                            </m:ctrlPr>
                          </m:sSubPr>
                          <m:e>
                            <m:r>
                              <a:rPr lang="de-DE" i="1">
                                <a:latin typeface="Cambria Math" panose="02040503050406030204" pitchFamily="18" charset="0"/>
                              </a:rPr>
                              <m:t>𝑐</m:t>
                            </m:r>
                          </m:e>
                          <m:sub>
                            <m:r>
                              <a:rPr lang="de-DE" i="1">
                                <a:latin typeface="Cambria Math" panose="02040503050406030204" pitchFamily="18" charset="0"/>
                              </a:rPr>
                              <m:t>𝑚</m:t>
                            </m:r>
                          </m:sub>
                        </m:sSub>
                      </m:e>
                    </m:d>
                  </m:oMath>
                </a14:m>
                <a:r>
                  <a:rPr lang="en-GB" dirty="0"/>
                  <a:t> do not vary that much</a:t>
                </a:r>
              </a:p>
              <a:p>
                <a:pPr lvl="2"/>
                <a:r>
                  <a:rPr lang="en-GB" dirty="0"/>
                  <a:t>Given an MLN with a set of formulas </a:t>
                </a:r>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𝐹</m:t>
                        </m:r>
                      </m:e>
                      <m:sub>
                        <m:r>
                          <a:rPr lang="de-DE" b="0" i="1" dirty="0" smtClean="0">
                            <a:latin typeface="Cambria Math" panose="02040503050406030204" pitchFamily="18" charset="0"/>
                          </a:rPr>
                          <m:t>𝑖</m:t>
                        </m:r>
                      </m:sub>
                    </m:sSub>
                  </m:oMath>
                </a14:m>
                <a:r>
                  <a:rPr lang="en-GB" dirty="0"/>
                  <a:t> with weights </a:t>
                </a:r>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𝑤</m:t>
                        </m:r>
                      </m:e>
                      <m:sub>
                        <m:r>
                          <a:rPr lang="de-DE" b="0" i="1" dirty="0" smtClean="0">
                            <a:latin typeface="Cambria Math" panose="02040503050406030204" pitchFamily="18" charset="0"/>
                          </a:rPr>
                          <m:t>𝑖</m:t>
                        </m:r>
                      </m:sub>
                    </m:sSub>
                  </m:oMath>
                </a14:m>
                <a:endParaRPr lang="en-GB" dirty="0"/>
              </a:p>
              <a:p>
                <a:pPr lvl="3"/>
                <a:r>
                  <a:rPr lang="en-GB" dirty="0"/>
                  <a:t>Rescale each </a:t>
                </a:r>
                <a14:m>
                  <m:oMath xmlns:m="http://schemas.openxmlformats.org/officeDocument/2006/math">
                    <m:sSub>
                      <m:sSubPr>
                        <m:ctrlPr>
                          <a:rPr lang="de-DE" i="1" dirty="0">
                            <a:latin typeface="Cambria Math" panose="02040503050406030204" pitchFamily="18" charset="0"/>
                          </a:rPr>
                        </m:ctrlPr>
                      </m:sSubPr>
                      <m:e>
                        <m:r>
                          <a:rPr lang="en-GB" i="1" dirty="0">
                            <a:latin typeface="Cambria Math" panose="02040503050406030204" pitchFamily="18" charset="0"/>
                          </a:rPr>
                          <m:t>𝑤</m:t>
                        </m:r>
                      </m:e>
                      <m:sub>
                        <m:r>
                          <a:rPr lang="de-DE" i="1" dirty="0">
                            <a:latin typeface="Cambria Math" panose="02040503050406030204" pitchFamily="18" charset="0"/>
                          </a:rPr>
                          <m:t>𝑖</m:t>
                        </m:r>
                      </m:sub>
                    </m:sSub>
                  </m:oMath>
                </a14:m>
                <a:r>
                  <a:rPr lang="en-GB" dirty="0"/>
                  <a:t> with scaling-down factor </a:t>
                </a:r>
                <a14:m>
                  <m:oMath xmlns:m="http://schemas.openxmlformats.org/officeDocument/2006/math">
                    <m:sSub>
                      <m:sSubPr>
                        <m:ctrlPr>
                          <a:rPr lang="de-DE" i="1" dirty="0">
                            <a:latin typeface="Cambria Math" panose="02040503050406030204" pitchFamily="18" charset="0"/>
                          </a:rPr>
                        </m:ctrlPr>
                      </m:sSubPr>
                      <m:e>
                        <m:r>
                          <a:rPr lang="de-DE" b="0" i="1" dirty="0" smtClean="0">
                            <a:latin typeface="Cambria Math" panose="02040503050406030204" pitchFamily="18" charset="0"/>
                          </a:rPr>
                          <m:t>𝑠</m:t>
                        </m:r>
                      </m:e>
                      <m:sub>
                        <m:r>
                          <a:rPr lang="de-DE" i="1" dirty="0">
                            <a:latin typeface="Cambria Math" panose="02040503050406030204" pitchFamily="18" charset="0"/>
                          </a:rPr>
                          <m:t>𝑖</m:t>
                        </m:r>
                      </m:sub>
                    </m:sSub>
                  </m:oMath>
                </a14:m>
                <a:r>
                  <a:rPr lang="en-GB" dirty="0"/>
                  <a:t> computed for </a:t>
                </a:r>
                <a14:m>
                  <m:oMath xmlns:m="http://schemas.openxmlformats.org/officeDocument/2006/math">
                    <m:sSub>
                      <m:sSubPr>
                        <m:ctrlPr>
                          <a:rPr lang="de-DE" i="1" dirty="0">
                            <a:latin typeface="Cambria Math" panose="02040503050406030204" pitchFamily="18" charset="0"/>
                          </a:rPr>
                        </m:ctrlPr>
                      </m:sSubPr>
                      <m:e>
                        <m:r>
                          <a:rPr lang="de-DE" b="0" i="1" dirty="0" smtClean="0">
                            <a:latin typeface="Cambria Math" panose="02040503050406030204" pitchFamily="18" charset="0"/>
                          </a:rPr>
                          <m:t>𝐹</m:t>
                        </m:r>
                      </m:e>
                      <m:sub>
                        <m:r>
                          <a:rPr lang="de-DE" i="1" dirty="0">
                            <a:latin typeface="Cambria Math" panose="02040503050406030204" pitchFamily="18" charset="0"/>
                          </a:rPr>
                          <m:t>𝑖</m:t>
                        </m:r>
                      </m:sub>
                    </m:sSub>
                  </m:oMath>
                </a14:m>
                <a:r>
                  <a:rPr lang="en-GB" dirty="0"/>
                  <a:t> as </a:t>
                </a:r>
                <a14:m>
                  <m:oMath xmlns:m="http://schemas.openxmlformats.org/officeDocument/2006/math">
                    <m:f>
                      <m:fPr>
                        <m:ctrlPr>
                          <a:rPr lang="de-DE" i="1" dirty="0">
                            <a:latin typeface="Cambria Math" panose="02040503050406030204" pitchFamily="18" charset="0"/>
                          </a:rPr>
                        </m:ctrlPr>
                      </m:fPr>
                      <m:num>
                        <m:sSub>
                          <m:sSubPr>
                            <m:ctrlPr>
                              <a:rPr lang="de-DE" i="1" dirty="0">
                                <a:latin typeface="Cambria Math" panose="02040503050406030204" pitchFamily="18" charset="0"/>
                              </a:rPr>
                            </m:ctrlPr>
                          </m:sSubPr>
                          <m:e>
                            <m:r>
                              <a:rPr lang="en-GB" i="1" dirty="0">
                                <a:latin typeface="Cambria Math" panose="02040503050406030204" pitchFamily="18" charset="0"/>
                              </a:rPr>
                              <m:t>𝑤</m:t>
                            </m:r>
                          </m:e>
                          <m:sub>
                            <m:r>
                              <a:rPr lang="de-DE" i="1" dirty="0">
                                <a:latin typeface="Cambria Math" panose="02040503050406030204" pitchFamily="18" charset="0"/>
                              </a:rPr>
                              <m:t>𝑖</m:t>
                            </m:r>
                          </m:sub>
                        </m:sSub>
                      </m:num>
                      <m:den>
                        <m:sSub>
                          <m:sSubPr>
                            <m:ctrlPr>
                              <a:rPr lang="de-DE" i="1" dirty="0">
                                <a:latin typeface="Cambria Math" panose="02040503050406030204" pitchFamily="18" charset="0"/>
                              </a:rPr>
                            </m:ctrlPr>
                          </m:sSubPr>
                          <m:e>
                            <m:r>
                              <a:rPr lang="de-DE" i="1" dirty="0">
                                <a:latin typeface="Cambria Math" panose="02040503050406030204" pitchFamily="18" charset="0"/>
                              </a:rPr>
                              <m:t>𝑠</m:t>
                            </m:r>
                          </m:e>
                          <m:sub>
                            <m:r>
                              <a:rPr lang="de-DE" i="1" dirty="0">
                                <a:latin typeface="Cambria Math" panose="02040503050406030204" pitchFamily="18" charset="0"/>
                              </a:rPr>
                              <m:t>𝑖</m:t>
                            </m:r>
                          </m:sub>
                        </m:sSub>
                      </m:den>
                    </m:f>
                  </m:oMath>
                </a14:m>
                <a:endParaRPr lang="en-GB" dirty="0"/>
              </a:p>
              <a:p>
                <a:pPr lvl="1"/>
                <a:r>
                  <a:rPr lang="en-GB" dirty="0"/>
                  <a:t>Analogous approach possible for parfactors</a:t>
                </a:r>
              </a:p>
            </p:txBody>
          </p:sp>
        </mc:Choice>
        <mc:Fallback xmlns="">
          <p:sp>
            <p:nvSpPr>
              <p:cNvPr id="3" name="Content Placeholder 2">
                <a:extLst>
                  <a:ext uri="{FF2B5EF4-FFF2-40B4-BE49-F238E27FC236}">
                    <a16:creationId xmlns:a16="http://schemas.microsoft.com/office/drawing/2014/main" id="{F56CF3FA-16C7-2149-8838-231515180DE7}"/>
                  </a:ext>
                </a:extLst>
              </p:cNvPr>
              <p:cNvSpPr>
                <a:spLocks noGrp="1" noRot="1" noChangeAspect="1" noMove="1" noResize="1" noEditPoints="1" noAdjustHandles="1" noChangeArrowheads="1" noChangeShapeType="1" noTextEdit="1"/>
              </p:cNvSpPr>
              <p:nvPr>
                <p:ph idx="1"/>
              </p:nvPr>
            </p:nvSpPr>
            <p:spPr>
              <a:blipFill>
                <a:blip r:embed="rId2"/>
                <a:stretch>
                  <a:fillRect l="-1657" t="-2687" b="-3582"/>
                </a:stretch>
              </a:blipFill>
            </p:spPr>
            <p:txBody>
              <a:bodyPr/>
              <a:lstStyle/>
              <a:p>
                <a:r>
                  <a:rPr lang="en-GB">
                    <a:noFill/>
                  </a:rPr>
                  <a:t> </a:t>
                </a:r>
              </a:p>
            </p:txBody>
          </p:sp>
        </mc:Fallback>
      </mc:AlternateContent>
      <p:sp>
        <p:nvSpPr>
          <p:cNvPr id="5" name="Footer Placeholder 4">
            <a:extLst>
              <a:ext uri="{FF2B5EF4-FFF2-40B4-BE49-F238E27FC236}">
                <a16:creationId xmlns:a16="http://schemas.microsoft.com/office/drawing/2014/main" id="{D8D0B51D-3A16-BC4E-A214-68CAEFD440D5}"/>
              </a:ext>
            </a:extLst>
          </p:cNvPr>
          <p:cNvSpPr>
            <a:spLocks noGrp="1"/>
          </p:cNvSpPr>
          <p:nvPr>
            <p:ph type="ftr" sz="quarter" idx="3"/>
          </p:nvPr>
        </p:nvSpPr>
        <p:spPr/>
        <p:txBody>
          <a:bodyPr/>
          <a:lstStyle/>
          <a:p>
            <a:r>
              <a:rPr lang="en-GB"/>
              <a:t>T. Braun - StaRAI</a:t>
            </a:r>
          </a:p>
        </p:txBody>
      </p:sp>
      <p:sp>
        <p:nvSpPr>
          <p:cNvPr id="4" name="Slide Number Placeholder 3">
            <a:extLst>
              <a:ext uri="{FF2B5EF4-FFF2-40B4-BE49-F238E27FC236}">
                <a16:creationId xmlns:a16="http://schemas.microsoft.com/office/drawing/2014/main" id="{DBCE4195-8446-A24F-8EBC-FDDD2B04D350}"/>
              </a:ext>
            </a:extLst>
          </p:cNvPr>
          <p:cNvSpPr>
            <a:spLocks noGrp="1"/>
          </p:cNvSpPr>
          <p:nvPr>
            <p:ph type="sldNum" sz="quarter" idx="4"/>
          </p:nvPr>
        </p:nvSpPr>
        <p:spPr/>
        <p:txBody>
          <a:bodyPr/>
          <a:lstStyle/>
          <a:p>
            <a:fld id="{DB7C4649-800D-CB47-881A-AA04BFFFB18C}" type="slidenum">
              <a:rPr lang="en-US" smtClean="0"/>
              <a:t>81</a:t>
            </a:fld>
            <a:endParaRPr lang="en-US"/>
          </a:p>
        </p:txBody>
      </p:sp>
      <p:sp>
        <p:nvSpPr>
          <p:cNvPr id="6" name="Rectangle 5">
            <a:extLst>
              <a:ext uri="{FF2B5EF4-FFF2-40B4-BE49-F238E27FC236}">
                <a16:creationId xmlns:a16="http://schemas.microsoft.com/office/drawing/2014/main" id="{D11F8B8E-CC50-4E4E-A4CF-5A21ED3CE955}"/>
              </a:ext>
            </a:extLst>
          </p:cNvPr>
          <p:cNvSpPr/>
          <p:nvPr/>
        </p:nvSpPr>
        <p:spPr>
          <a:xfrm>
            <a:off x="3547534" y="6321366"/>
            <a:ext cx="6087534" cy="400110"/>
          </a:xfrm>
          <a:prstGeom prst="rect">
            <a:avLst/>
          </a:prstGeom>
        </p:spPr>
        <p:txBody>
          <a:bodyPr wrap="square">
            <a:spAutoFit/>
          </a:bodyPr>
          <a:lstStyle/>
          <a:p>
            <a:r>
              <a:rPr lang="en-GB" sz="1000" dirty="0">
                <a:solidFill>
                  <a:schemeClr val="tx1">
                    <a:lumMod val="60000"/>
                    <a:lumOff val="40000"/>
                  </a:schemeClr>
                </a:solidFill>
              </a:rPr>
              <a:t>Happy Mittal, </a:t>
            </a:r>
            <a:r>
              <a:rPr lang="en-GB" sz="1000" dirty="0" err="1">
                <a:solidFill>
                  <a:schemeClr val="tx1">
                    <a:lumMod val="60000"/>
                    <a:lumOff val="40000"/>
                  </a:schemeClr>
                </a:solidFill>
              </a:rPr>
              <a:t>Ayush</a:t>
            </a:r>
            <a:r>
              <a:rPr lang="en-GB" sz="1000" dirty="0">
                <a:solidFill>
                  <a:schemeClr val="tx1">
                    <a:lumMod val="60000"/>
                    <a:lumOff val="40000"/>
                  </a:schemeClr>
                </a:solidFill>
              </a:rPr>
              <a:t> Bhardwaj, </a:t>
            </a:r>
            <a:r>
              <a:rPr lang="en-GB" sz="1000" dirty="0" err="1">
                <a:solidFill>
                  <a:schemeClr val="tx1">
                    <a:lumMod val="60000"/>
                    <a:lumOff val="40000"/>
                  </a:schemeClr>
                </a:solidFill>
              </a:rPr>
              <a:t>Vibhav</a:t>
            </a:r>
            <a:r>
              <a:rPr lang="en-GB" sz="1000" dirty="0">
                <a:solidFill>
                  <a:schemeClr val="tx1">
                    <a:lumMod val="60000"/>
                    <a:lumOff val="40000"/>
                  </a:schemeClr>
                </a:solidFill>
              </a:rPr>
              <a:t> </a:t>
            </a:r>
            <a:r>
              <a:rPr lang="en-GB" sz="1000" dirty="0" err="1">
                <a:solidFill>
                  <a:schemeClr val="tx1">
                    <a:lumMod val="60000"/>
                    <a:lumOff val="40000"/>
                  </a:schemeClr>
                </a:solidFill>
              </a:rPr>
              <a:t>Gogate</a:t>
            </a:r>
            <a:r>
              <a:rPr lang="en-GB" sz="1000" dirty="0">
                <a:solidFill>
                  <a:schemeClr val="tx1">
                    <a:lumMod val="60000"/>
                    <a:lumOff val="40000"/>
                  </a:schemeClr>
                </a:solidFill>
              </a:rPr>
              <a:t>, and Parag Singla. Domain-size Aware Markov Logic Networks. In </a:t>
            </a:r>
            <a:r>
              <a:rPr lang="en-GB" sz="1000" i="1" dirty="0">
                <a:solidFill>
                  <a:schemeClr val="tx1">
                    <a:lumMod val="60000"/>
                    <a:lumOff val="40000"/>
                  </a:schemeClr>
                </a:solidFill>
              </a:rPr>
              <a:t>AISTATS-19 Proceedings of the 22nd International Conference on Artificial Intelligence and Statistics</a:t>
            </a:r>
            <a:r>
              <a:rPr lang="en-GB" sz="1000" dirty="0">
                <a:solidFill>
                  <a:schemeClr val="tx1">
                    <a:lumMod val="60000"/>
                    <a:lumOff val="40000"/>
                  </a:schemeClr>
                </a:solidFill>
              </a:rPr>
              <a:t>, 2019.</a:t>
            </a:r>
          </a:p>
        </p:txBody>
      </p:sp>
      <p:sp>
        <p:nvSpPr>
          <p:cNvPr id="7" name="Date Placeholder 6">
            <a:extLst>
              <a:ext uri="{FF2B5EF4-FFF2-40B4-BE49-F238E27FC236}">
                <a16:creationId xmlns:a16="http://schemas.microsoft.com/office/drawing/2014/main" id="{BBAEC095-1581-1140-A73C-6CC303660DF1}"/>
              </a:ext>
            </a:extLst>
          </p:cNvPr>
          <p:cNvSpPr>
            <a:spLocks noGrp="1"/>
          </p:cNvSpPr>
          <p:nvPr>
            <p:ph type="dt" sz="half" idx="2"/>
          </p:nvPr>
        </p:nvSpPr>
        <p:spPr/>
        <p:txBody>
          <a:bodyPr/>
          <a:lstStyle/>
          <a:p>
            <a:r>
              <a:rPr lang="en-GB"/>
              <a:t>Lifted Learning</a:t>
            </a:r>
            <a:endParaRPr lang="en-US" dirty="0"/>
          </a:p>
        </p:txBody>
      </p:sp>
    </p:spTree>
    <p:extLst>
      <p:ext uri="{BB962C8B-B14F-4D97-AF65-F5344CB8AC3E}">
        <p14:creationId xmlns:p14="http://schemas.microsoft.com/office/powerpoint/2010/main" val="264951660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C8C8A-9608-9341-849A-17508585F025}"/>
              </a:ext>
            </a:extLst>
          </p:cNvPr>
          <p:cNvSpPr>
            <a:spLocks noGrp="1"/>
          </p:cNvSpPr>
          <p:nvPr>
            <p:ph type="title"/>
          </p:nvPr>
        </p:nvSpPr>
        <p:spPr/>
        <p:txBody>
          <a:bodyPr/>
          <a:lstStyle/>
          <a:p>
            <a:r>
              <a:rPr lang="en-GB" dirty="0"/>
              <a:t>Interim Summary*</a:t>
            </a:r>
          </a:p>
        </p:txBody>
      </p:sp>
      <p:sp>
        <p:nvSpPr>
          <p:cNvPr id="3" name="Content Placeholder 2">
            <a:extLst>
              <a:ext uri="{FF2B5EF4-FFF2-40B4-BE49-F238E27FC236}">
                <a16:creationId xmlns:a16="http://schemas.microsoft.com/office/drawing/2014/main" id="{CF2A975A-349C-7447-B91F-F2CF67DBD4CB}"/>
              </a:ext>
            </a:extLst>
          </p:cNvPr>
          <p:cNvSpPr>
            <a:spLocks noGrp="1"/>
          </p:cNvSpPr>
          <p:nvPr>
            <p:ph idx="1"/>
          </p:nvPr>
        </p:nvSpPr>
        <p:spPr/>
        <p:txBody>
          <a:bodyPr/>
          <a:lstStyle/>
          <a:p>
            <a:r>
              <a:rPr lang="en-GB" dirty="0"/>
              <a:t>Changing domains while keeping the local distributions</a:t>
            </a:r>
          </a:p>
          <a:p>
            <a:pPr lvl="1"/>
            <a:r>
              <a:rPr lang="en-GB" dirty="0"/>
              <a:t>Can lead to changes in posteriors</a:t>
            </a:r>
          </a:p>
          <a:p>
            <a:pPr lvl="2"/>
            <a:r>
              <a:rPr lang="en-GB" dirty="0"/>
              <a:t>Extreme behaviour possible if domain size varies too much from original setting</a:t>
            </a:r>
          </a:p>
          <a:p>
            <a:pPr lvl="3"/>
            <a:r>
              <a:rPr lang="en-GB" dirty="0"/>
              <a:t>More instances have to share the same probability mass</a:t>
            </a:r>
          </a:p>
          <a:p>
            <a:pPr lvl="1"/>
            <a:r>
              <a:rPr lang="en-GB" dirty="0"/>
              <a:t>May have no consequence if</a:t>
            </a:r>
          </a:p>
          <a:p>
            <a:pPr lvl="2"/>
            <a:r>
              <a:rPr lang="en-GB" dirty="0"/>
              <a:t>Evidence blocks any influence (through conditioning)</a:t>
            </a:r>
          </a:p>
          <a:p>
            <a:pPr lvl="2"/>
            <a:r>
              <a:rPr lang="en-GB" dirty="0"/>
              <a:t>Shattering blocks any influence (by making parts independent)</a:t>
            </a:r>
          </a:p>
          <a:p>
            <a:pPr lvl="2"/>
            <a:r>
              <a:rPr lang="en-GB" dirty="0"/>
              <a:t>Generalisation: projectivity</a:t>
            </a:r>
          </a:p>
          <a:p>
            <a:r>
              <a:rPr lang="en-GB" dirty="0"/>
              <a:t>Domain-size aware MLNs</a:t>
            </a:r>
          </a:p>
          <a:p>
            <a:pPr lvl="1"/>
            <a:r>
              <a:rPr lang="en-GB" dirty="0"/>
              <a:t>To combat extreme behaviour under changing domain sizes</a:t>
            </a:r>
          </a:p>
          <a:p>
            <a:pPr lvl="1"/>
            <a:r>
              <a:rPr lang="en-GB" dirty="0"/>
              <a:t>Adapt weights in MLNs based on the number of links between atoms when grounding</a:t>
            </a:r>
          </a:p>
          <a:p>
            <a:pPr lvl="1"/>
            <a:r>
              <a:rPr lang="en-GB" dirty="0"/>
              <a:t>Analogous approach possible for parfactors</a:t>
            </a:r>
          </a:p>
        </p:txBody>
      </p:sp>
      <p:sp>
        <p:nvSpPr>
          <p:cNvPr id="4" name="Date Placeholder 3">
            <a:extLst>
              <a:ext uri="{FF2B5EF4-FFF2-40B4-BE49-F238E27FC236}">
                <a16:creationId xmlns:a16="http://schemas.microsoft.com/office/drawing/2014/main" id="{FE32C1CA-0393-AD42-BBC0-237F75A315A8}"/>
              </a:ext>
            </a:extLst>
          </p:cNvPr>
          <p:cNvSpPr>
            <a:spLocks noGrp="1"/>
          </p:cNvSpPr>
          <p:nvPr>
            <p:ph type="dt" sz="half" idx="2"/>
          </p:nvPr>
        </p:nvSpPr>
        <p:spPr/>
        <p:txBody>
          <a:bodyPr/>
          <a:lstStyle/>
          <a:p>
            <a:r>
              <a:rPr lang="en-GB"/>
              <a:t>Lifted Learning</a:t>
            </a:r>
            <a:endParaRPr lang="en-US" dirty="0"/>
          </a:p>
        </p:txBody>
      </p:sp>
      <p:sp>
        <p:nvSpPr>
          <p:cNvPr id="5" name="Footer Placeholder 4">
            <a:extLst>
              <a:ext uri="{FF2B5EF4-FFF2-40B4-BE49-F238E27FC236}">
                <a16:creationId xmlns:a16="http://schemas.microsoft.com/office/drawing/2014/main" id="{069D44E0-22AF-8942-8161-340F3D383416}"/>
              </a:ext>
            </a:extLst>
          </p:cNvPr>
          <p:cNvSpPr>
            <a:spLocks noGrp="1"/>
          </p:cNvSpPr>
          <p:nvPr>
            <p:ph type="ftr" sz="quarter" idx="3"/>
          </p:nvPr>
        </p:nvSpPr>
        <p:spPr/>
        <p:txBody>
          <a:bodyPr/>
          <a:lstStyle/>
          <a:p>
            <a:r>
              <a:rPr lang="en-GB" dirty="0"/>
              <a:t>T. Braun - StaRAI</a:t>
            </a:r>
          </a:p>
        </p:txBody>
      </p:sp>
      <p:sp>
        <p:nvSpPr>
          <p:cNvPr id="6" name="Slide Number Placeholder 5">
            <a:extLst>
              <a:ext uri="{FF2B5EF4-FFF2-40B4-BE49-F238E27FC236}">
                <a16:creationId xmlns:a16="http://schemas.microsoft.com/office/drawing/2014/main" id="{0959E6C9-2CAA-3D44-A281-A1320BC15C51}"/>
              </a:ext>
            </a:extLst>
          </p:cNvPr>
          <p:cNvSpPr>
            <a:spLocks noGrp="1"/>
          </p:cNvSpPr>
          <p:nvPr>
            <p:ph type="sldNum" sz="quarter" idx="4"/>
          </p:nvPr>
        </p:nvSpPr>
        <p:spPr/>
        <p:txBody>
          <a:bodyPr/>
          <a:lstStyle/>
          <a:p>
            <a:fld id="{67C9959E-8E6B-B04C-9955-EA096F41CA7A}" type="slidenum">
              <a:rPr lang="en-GB" smtClean="0"/>
              <a:t>82</a:t>
            </a:fld>
            <a:endParaRPr lang="en-GB"/>
          </a:p>
        </p:txBody>
      </p:sp>
      <p:sp>
        <p:nvSpPr>
          <p:cNvPr id="7" name="TextBox 6">
            <a:extLst>
              <a:ext uri="{FF2B5EF4-FFF2-40B4-BE49-F238E27FC236}">
                <a16:creationId xmlns:a16="http://schemas.microsoft.com/office/drawing/2014/main" id="{334A7705-4A28-9448-8A67-E761CF3DFFF8}"/>
              </a:ext>
            </a:extLst>
          </p:cNvPr>
          <p:cNvSpPr txBox="1"/>
          <p:nvPr/>
        </p:nvSpPr>
        <p:spPr>
          <a:xfrm>
            <a:off x="3311189" y="6172447"/>
            <a:ext cx="5464894" cy="369332"/>
          </a:xfrm>
          <a:prstGeom prst="rect">
            <a:avLst/>
          </a:prstGeom>
          <a:noFill/>
        </p:spPr>
        <p:txBody>
          <a:bodyPr wrap="none" rtlCol="0">
            <a:spAutoFit/>
          </a:bodyPr>
          <a:lstStyle/>
          <a:p>
            <a:r>
              <a:rPr lang="en-GB" dirty="0">
                <a:solidFill>
                  <a:schemeClr val="bg2"/>
                </a:solidFill>
              </a:rPr>
              <a:t>*Only done orally during lecture; slide added afterwards</a:t>
            </a:r>
          </a:p>
        </p:txBody>
      </p:sp>
    </p:spTree>
    <p:extLst>
      <p:ext uri="{BB962C8B-B14F-4D97-AF65-F5344CB8AC3E}">
        <p14:creationId xmlns:p14="http://schemas.microsoft.com/office/powerpoint/2010/main" val="376650741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B6163-1FC4-A445-A0AD-2A600AE6C916}"/>
              </a:ext>
            </a:extLst>
          </p:cNvPr>
          <p:cNvSpPr>
            <a:spLocks noGrp="1"/>
          </p:cNvSpPr>
          <p:nvPr>
            <p:ph type="title"/>
          </p:nvPr>
        </p:nvSpPr>
        <p:spPr/>
        <p:txBody>
          <a:bodyPr>
            <a:normAutofit/>
          </a:bodyPr>
          <a:lstStyle/>
          <a:p>
            <a:r>
              <a:rPr lang="en-GB" dirty="0"/>
              <a:t>Outline: 4. Lifted Learning</a:t>
            </a:r>
          </a:p>
        </p:txBody>
      </p:sp>
      <p:sp>
        <p:nvSpPr>
          <p:cNvPr id="3" name="Content Placeholder 2">
            <a:extLst>
              <a:ext uri="{FF2B5EF4-FFF2-40B4-BE49-F238E27FC236}">
                <a16:creationId xmlns:a16="http://schemas.microsoft.com/office/drawing/2014/main" id="{7910942D-095A-5743-9021-C7CFDB68203A}"/>
              </a:ext>
            </a:extLst>
          </p:cNvPr>
          <p:cNvSpPr>
            <a:spLocks noGrp="1"/>
          </p:cNvSpPr>
          <p:nvPr>
            <p:ph idx="1"/>
          </p:nvPr>
        </p:nvSpPr>
        <p:spPr/>
        <p:txBody>
          <a:bodyPr>
            <a:normAutofit/>
          </a:bodyPr>
          <a:lstStyle/>
          <a:p>
            <a:pPr marL="514350" indent="-514350">
              <a:buFont typeface="+mj-lt"/>
              <a:buAutoNum type="alphaUcPeriod"/>
            </a:pPr>
            <a:r>
              <a:rPr lang="en-GB" i="1" dirty="0"/>
              <a:t>Overview of (propositional) learning</a:t>
            </a:r>
          </a:p>
          <a:p>
            <a:pPr lvl="1"/>
            <a:r>
              <a:rPr lang="en-GB" dirty="0"/>
              <a:t>Parameter and structure learning</a:t>
            </a:r>
          </a:p>
          <a:p>
            <a:pPr marL="514350" indent="-514350">
              <a:buFont typeface="+mj-lt"/>
              <a:buAutoNum type="alphaUcPeriod"/>
            </a:pPr>
            <a:r>
              <a:rPr lang="en-GB" i="1" dirty="0"/>
              <a:t>Lifted encoding of propositional models</a:t>
            </a:r>
          </a:p>
          <a:p>
            <a:pPr lvl="1"/>
            <a:r>
              <a:rPr lang="en-GB" dirty="0"/>
              <a:t>Colour passing</a:t>
            </a:r>
          </a:p>
          <a:p>
            <a:pPr marL="514350" indent="-514350">
              <a:buFont typeface="+mj-lt"/>
              <a:buAutoNum type="alphaUcPeriod"/>
            </a:pPr>
            <a:r>
              <a:rPr lang="en-GB" i="1" dirty="0"/>
              <a:t>Relation(al) learning</a:t>
            </a:r>
          </a:p>
          <a:p>
            <a:pPr lvl="1"/>
            <a:r>
              <a:rPr lang="en-GB" dirty="0"/>
              <a:t>First-order inductive learning, decision tree representation</a:t>
            </a:r>
          </a:p>
          <a:p>
            <a:pPr lvl="1"/>
            <a:r>
              <a:rPr lang="en-GB" dirty="0"/>
              <a:t>Relational dependency network learning</a:t>
            </a:r>
          </a:p>
          <a:p>
            <a:pPr lvl="1"/>
            <a:r>
              <a:rPr lang="en-GB" dirty="0"/>
              <a:t>Changing domains</a:t>
            </a:r>
          </a:p>
          <a:p>
            <a:pPr marL="514350" indent="-514350">
              <a:buFont typeface="+mj-lt"/>
              <a:buAutoNum type="alphaUcPeriod"/>
            </a:pPr>
            <a:r>
              <a:rPr lang="en-GB" b="1" i="1" dirty="0">
                <a:solidFill>
                  <a:schemeClr val="accent1"/>
                </a:solidFill>
              </a:rPr>
              <a:t>Approximating Symmetries</a:t>
            </a:r>
          </a:p>
          <a:p>
            <a:pPr lvl="1"/>
            <a:r>
              <a:rPr lang="en-GB" dirty="0">
                <a:solidFill>
                  <a:schemeClr val="accent1"/>
                </a:solidFill>
              </a:rPr>
              <a:t>Evidence and model-based approaches, local structure</a:t>
            </a:r>
          </a:p>
        </p:txBody>
      </p:sp>
      <p:sp>
        <p:nvSpPr>
          <p:cNvPr id="4" name="Date Placeholder 3">
            <a:extLst>
              <a:ext uri="{FF2B5EF4-FFF2-40B4-BE49-F238E27FC236}">
                <a16:creationId xmlns:a16="http://schemas.microsoft.com/office/drawing/2014/main" id="{227988B1-C4BF-7F43-9BF3-1924FDC0FE0A}"/>
              </a:ext>
            </a:extLst>
          </p:cNvPr>
          <p:cNvSpPr>
            <a:spLocks noGrp="1"/>
          </p:cNvSpPr>
          <p:nvPr>
            <p:ph type="dt" sz="half" idx="2"/>
          </p:nvPr>
        </p:nvSpPr>
        <p:spPr/>
        <p:txBody>
          <a:bodyPr/>
          <a:lstStyle/>
          <a:p>
            <a:r>
              <a:rPr lang="en-GB"/>
              <a:t>Lifted Learning</a:t>
            </a:r>
            <a:endParaRPr lang="en-US" dirty="0"/>
          </a:p>
        </p:txBody>
      </p:sp>
      <p:sp>
        <p:nvSpPr>
          <p:cNvPr id="6" name="Footer Placeholder 5">
            <a:extLst>
              <a:ext uri="{FF2B5EF4-FFF2-40B4-BE49-F238E27FC236}">
                <a16:creationId xmlns:a16="http://schemas.microsoft.com/office/drawing/2014/main" id="{61FDB3DC-954A-F34D-99FE-CB3634A5CA64}"/>
              </a:ext>
            </a:extLst>
          </p:cNvPr>
          <p:cNvSpPr>
            <a:spLocks noGrp="1"/>
          </p:cNvSpPr>
          <p:nvPr>
            <p:ph type="ftr" sz="quarter" idx="3"/>
          </p:nvPr>
        </p:nvSpPr>
        <p:spPr/>
        <p:txBody>
          <a:bodyPr/>
          <a:lstStyle/>
          <a:p>
            <a:r>
              <a:rPr lang="en-GB"/>
              <a:t>T. Braun - StaRAI</a:t>
            </a:r>
          </a:p>
        </p:txBody>
      </p:sp>
      <p:sp>
        <p:nvSpPr>
          <p:cNvPr id="5" name="Slide Number Placeholder 4">
            <a:extLst>
              <a:ext uri="{FF2B5EF4-FFF2-40B4-BE49-F238E27FC236}">
                <a16:creationId xmlns:a16="http://schemas.microsoft.com/office/drawing/2014/main" id="{3123AB03-3A8E-584A-849C-5FED317EE6F3}"/>
              </a:ext>
            </a:extLst>
          </p:cNvPr>
          <p:cNvSpPr>
            <a:spLocks noGrp="1"/>
          </p:cNvSpPr>
          <p:nvPr>
            <p:ph type="sldNum" sz="quarter" idx="4"/>
          </p:nvPr>
        </p:nvSpPr>
        <p:spPr/>
        <p:txBody>
          <a:bodyPr/>
          <a:lstStyle/>
          <a:p>
            <a:fld id="{67C9959E-8E6B-B04C-9955-EA096F41CA7A}" type="slidenum">
              <a:rPr lang="en-GB" smtClean="0"/>
              <a:t>83</a:t>
            </a:fld>
            <a:endParaRPr lang="en-GB"/>
          </a:p>
        </p:txBody>
      </p:sp>
    </p:spTree>
    <p:extLst>
      <p:ext uri="{BB962C8B-B14F-4D97-AF65-F5344CB8AC3E}">
        <p14:creationId xmlns:p14="http://schemas.microsoft.com/office/powerpoint/2010/main" val="299522400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en-GB"/>
              <a:t>Approximating Symmetries - Motivation</a:t>
            </a:r>
          </a:p>
        </p:txBody>
      </p:sp>
      <p:sp>
        <p:nvSpPr>
          <p:cNvPr id="3" name="Content Placeholder 2"/>
          <p:cNvSpPr>
            <a:spLocks noGrp="1"/>
          </p:cNvSpPr>
          <p:nvPr>
            <p:ph idx="1"/>
          </p:nvPr>
        </p:nvSpPr>
        <p:spPr bwMode="auto"/>
        <p:txBody>
          <a:bodyPr>
            <a:noAutofit/>
          </a:bodyPr>
          <a:lstStyle/>
          <a:p>
            <a:pPr>
              <a:defRPr/>
            </a:pPr>
            <a:r>
              <a:rPr lang="en-GB" dirty="0"/>
              <a:t>Most real world datasets do not induce symmetries beforehand</a:t>
            </a:r>
            <a:endParaRPr dirty="0"/>
          </a:p>
          <a:p>
            <a:pPr lvl="1">
              <a:defRPr/>
            </a:pPr>
            <a:r>
              <a:rPr lang="en-GB" dirty="0"/>
              <a:t>Lifted inference algorithms either…</a:t>
            </a:r>
            <a:endParaRPr dirty="0"/>
          </a:p>
          <a:p>
            <a:pPr lvl="2">
              <a:defRPr/>
            </a:pPr>
            <a:r>
              <a:rPr lang="en-GB" dirty="0"/>
              <a:t>not directly applicable or</a:t>
            </a:r>
            <a:endParaRPr dirty="0"/>
          </a:p>
          <a:p>
            <a:pPr lvl="2">
              <a:defRPr/>
            </a:pPr>
            <a:r>
              <a:rPr lang="en-GB" dirty="0"/>
              <a:t>resort to propositional inference for many random variables due to groundings</a:t>
            </a:r>
            <a:endParaRPr dirty="0"/>
          </a:p>
          <a:p>
            <a:pPr>
              <a:defRPr/>
            </a:pPr>
            <a:r>
              <a:rPr lang="en-GB" dirty="0"/>
              <a:t>Evidence breaks symmetries even in relational models</a:t>
            </a:r>
            <a:endParaRPr dirty="0"/>
          </a:p>
          <a:p>
            <a:pPr lvl="1">
              <a:defRPr/>
            </a:pPr>
            <a:r>
              <a:rPr lang="en-GB" dirty="0"/>
              <a:t>Marginal distributions of random variables distinguishable due to evidence</a:t>
            </a:r>
            <a:endParaRPr dirty="0"/>
          </a:p>
          <a:p>
            <a:pPr lvl="1">
              <a:defRPr/>
            </a:pPr>
            <a:r>
              <a:rPr lang="en-GB" dirty="0"/>
              <a:t>Not possible to treat them as indistinguishable objects during inference</a:t>
            </a:r>
            <a:endParaRPr dirty="0"/>
          </a:p>
          <a:p>
            <a:pPr>
              <a:defRPr/>
            </a:pPr>
            <a:r>
              <a:rPr lang="en-GB" dirty="0"/>
              <a:t>Detecting symmetries / constructing a symmetric model not advantageous</a:t>
            </a:r>
            <a:endParaRPr dirty="0"/>
          </a:p>
          <a:p>
            <a:pPr lvl="1">
              <a:defRPr/>
            </a:pPr>
            <a:r>
              <a:rPr lang="en-GB" dirty="0"/>
              <a:t>Cost for constructing a lifted model vs. actual benefits w.r.t efficiency</a:t>
            </a:r>
            <a:endParaRPr dirty="0"/>
          </a:p>
          <a:p>
            <a:pPr lvl="1">
              <a:defRPr/>
            </a:pPr>
            <a:r>
              <a:rPr lang="en-GB" dirty="0"/>
              <a:t>Size of lifted model may not be that much smaller than actual propositional model</a:t>
            </a:r>
            <a:endParaRPr dirty="0"/>
          </a:p>
          <a:p>
            <a:pPr>
              <a:defRPr/>
            </a:pPr>
            <a:r>
              <a:rPr lang="en-GB" dirty="0"/>
              <a:t>Hence: Efficient (approximate) inference through </a:t>
            </a:r>
            <a:r>
              <a:rPr lang="en-GB" dirty="0">
                <a:solidFill>
                  <a:schemeClr val="accent1"/>
                </a:solidFill>
              </a:rPr>
              <a:t>approximation of symmetries</a:t>
            </a:r>
            <a:endParaRPr dirty="0"/>
          </a:p>
          <a:p>
            <a:pPr lvl="1">
              <a:defRPr/>
            </a:pPr>
            <a:r>
              <a:rPr lang="en-GB" dirty="0"/>
              <a:t>Especially exploiting </a:t>
            </a:r>
            <a:r>
              <a:rPr lang="en-GB" dirty="0">
                <a:solidFill>
                  <a:schemeClr val="accent1"/>
                </a:solidFill>
              </a:rPr>
              <a:t>symmetries that almost hold</a:t>
            </a:r>
            <a:endParaRPr dirty="0"/>
          </a:p>
        </p:txBody>
      </p:sp>
      <p:sp>
        <p:nvSpPr>
          <p:cNvPr id="5" name="Footer Placeholder 4"/>
          <p:cNvSpPr>
            <a:spLocks noGrp="1"/>
          </p:cNvSpPr>
          <p:nvPr>
            <p:ph type="ftr" sz="quarter" idx="3"/>
          </p:nvPr>
        </p:nvSpPr>
        <p:spPr bwMode="auto"/>
        <p:txBody>
          <a:bodyPr/>
          <a:lstStyle/>
          <a:p>
            <a:pPr>
              <a:defRPr/>
            </a:pPr>
            <a:r>
              <a:rPr lang="en-GB"/>
              <a:t>T. Braun - StaRAI</a:t>
            </a:r>
          </a:p>
        </p:txBody>
      </p:sp>
      <p:sp>
        <p:nvSpPr>
          <p:cNvPr id="4" name="Slide Number Placeholder 3"/>
          <p:cNvSpPr>
            <a:spLocks noGrp="1"/>
          </p:cNvSpPr>
          <p:nvPr>
            <p:ph type="sldNum" sz="quarter" idx="4"/>
          </p:nvPr>
        </p:nvSpPr>
        <p:spPr bwMode="auto"/>
        <p:txBody>
          <a:bodyPr/>
          <a:lstStyle/>
          <a:p>
            <a:pPr>
              <a:defRPr/>
            </a:pPr>
            <a:fld id="{DB7C4649-800D-CB47-881A-AA04BFFFB18C}" type="slidenum">
              <a:rPr lang="en-US"/>
              <a:t>84</a:t>
            </a:fld>
            <a:endParaRPr lang="en-US"/>
          </a:p>
        </p:txBody>
      </p:sp>
      <p:sp>
        <p:nvSpPr>
          <p:cNvPr id="7" name="Date Placeholder 6"/>
          <p:cNvSpPr>
            <a:spLocks noGrp="1"/>
          </p:cNvSpPr>
          <p:nvPr>
            <p:ph type="dt" sz="half" idx="2"/>
          </p:nvPr>
        </p:nvSpPr>
        <p:spPr bwMode="auto"/>
        <p:txBody>
          <a:bodyPr/>
          <a:lstStyle/>
          <a:p>
            <a:pPr>
              <a:defRPr/>
            </a:pPr>
            <a:r>
              <a:rPr lang="en-GB"/>
              <a:t>Lifted Learning</a:t>
            </a:r>
            <a:endParaRPr lang="en-US"/>
          </a:p>
        </p:txBody>
      </p:sp>
    </p:spTree>
    <p:extLst>
      <p:ext uri="{BB962C8B-B14F-4D97-AF65-F5344CB8AC3E}">
        <p14:creationId xmlns:p14="http://schemas.microsoft.com/office/powerpoint/2010/main" val="315168822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en-GB"/>
              <a:t>Evidence-based Approximation</a:t>
            </a:r>
            <a:endParaRPr/>
          </a:p>
        </p:txBody>
      </p:sp>
      <p:sp>
        <p:nvSpPr>
          <p:cNvPr id="3" name="Content Placeholder 2"/>
          <p:cNvSpPr>
            <a:spLocks noGrp="1"/>
          </p:cNvSpPr>
          <p:nvPr>
            <p:ph idx="1"/>
          </p:nvPr>
        </p:nvSpPr>
        <p:spPr bwMode="auto"/>
        <p:txBody>
          <a:bodyPr>
            <a:normAutofit/>
          </a:bodyPr>
          <a:lstStyle/>
          <a:p>
            <a:pPr>
              <a:defRPr/>
            </a:pPr>
            <a:r>
              <a:rPr lang="en-GB" dirty="0"/>
              <a:t>In general: Evidence may break symmetries</a:t>
            </a:r>
            <a:endParaRPr dirty="0"/>
          </a:p>
          <a:p>
            <a:pPr lvl="1">
              <a:defRPr/>
            </a:pPr>
            <a:r>
              <a:rPr lang="en-GB" dirty="0"/>
              <a:t>Major drawback in lifted inference algorithms</a:t>
            </a:r>
            <a:endParaRPr dirty="0"/>
          </a:p>
          <a:p>
            <a:pPr lvl="2">
              <a:defRPr/>
            </a:pPr>
            <a:r>
              <a:rPr lang="en-GB" dirty="0"/>
              <a:t>Many tasks involve the computation of conditional probabilities</a:t>
            </a:r>
            <a:endParaRPr dirty="0"/>
          </a:p>
          <a:p>
            <a:pPr lvl="1">
              <a:defRPr/>
            </a:pPr>
            <a:r>
              <a:rPr lang="en-GB" dirty="0"/>
              <a:t>Lifted inference not as efficient / beneficial as before due to groundings</a:t>
            </a:r>
            <a:endParaRPr dirty="0"/>
          </a:p>
          <a:p>
            <a:pPr lvl="2">
              <a:defRPr/>
            </a:pPr>
            <a:r>
              <a:rPr lang="en-GB" dirty="0"/>
              <a:t>With large domain sizes, grounding results in a huge model</a:t>
            </a:r>
            <a:endParaRPr dirty="0"/>
          </a:p>
          <a:p>
            <a:pPr>
              <a:defRPr/>
            </a:pPr>
            <a:r>
              <a:rPr lang="en-GB" dirty="0"/>
              <a:t>Two approximate approaches for efficiently handling evidence</a:t>
            </a:r>
            <a:endParaRPr dirty="0"/>
          </a:p>
          <a:p>
            <a:pPr lvl="1">
              <a:defRPr/>
            </a:pPr>
            <a:r>
              <a:rPr lang="en-GB" dirty="0">
                <a:solidFill>
                  <a:schemeClr val="accent1"/>
                </a:solidFill>
              </a:rPr>
              <a:t>Boolean Matrix Factorisation (BMF)</a:t>
            </a:r>
            <a:endParaRPr dirty="0"/>
          </a:p>
          <a:p>
            <a:pPr lvl="1">
              <a:defRPr/>
            </a:pPr>
            <a:r>
              <a:rPr lang="en-GB" dirty="0"/>
              <a:t>Domain Clustering</a:t>
            </a:r>
            <a:endParaRPr dirty="0"/>
          </a:p>
        </p:txBody>
      </p:sp>
      <p:sp>
        <p:nvSpPr>
          <p:cNvPr id="7" name="Date Placeholder 6"/>
          <p:cNvSpPr>
            <a:spLocks noGrp="1"/>
          </p:cNvSpPr>
          <p:nvPr>
            <p:ph type="dt" sz="half" idx="2"/>
          </p:nvPr>
        </p:nvSpPr>
        <p:spPr bwMode="auto"/>
        <p:txBody>
          <a:bodyPr/>
          <a:lstStyle/>
          <a:p>
            <a:pPr>
              <a:defRPr/>
            </a:pPr>
            <a:r>
              <a:rPr lang="en-GB"/>
              <a:t>Lifted Learning</a:t>
            </a:r>
            <a:endParaRPr lang="en-US"/>
          </a:p>
        </p:txBody>
      </p:sp>
      <p:sp>
        <p:nvSpPr>
          <p:cNvPr id="5" name="Footer Placeholder 4"/>
          <p:cNvSpPr>
            <a:spLocks noGrp="1"/>
          </p:cNvSpPr>
          <p:nvPr>
            <p:ph type="ftr" sz="quarter" idx="3"/>
          </p:nvPr>
        </p:nvSpPr>
        <p:spPr bwMode="auto"/>
        <p:txBody>
          <a:bodyPr/>
          <a:lstStyle/>
          <a:p>
            <a:pPr>
              <a:defRPr/>
            </a:pPr>
            <a:r>
              <a:rPr lang="en-GB"/>
              <a:t>T. Braun - StaRAI</a:t>
            </a:r>
          </a:p>
        </p:txBody>
      </p:sp>
      <p:sp>
        <p:nvSpPr>
          <p:cNvPr id="4" name="Slide Number Placeholder 3"/>
          <p:cNvSpPr>
            <a:spLocks noGrp="1"/>
          </p:cNvSpPr>
          <p:nvPr>
            <p:ph type="sldNum" sz="quarter" idx="4"/>
          </p:nvPr>
        </p:nvSpPr>
        <p:spPr bwMode="auto"/>
        <p:txBody>
          <a:bodyPr/>
          <a:lstStyle/>
          <a:p>
            <a:pPr>
              <a:defRPr/>
            </a:pPr>
            <a:fld id="{DB7C4649-800D-CB47-881A-AA04BFFFB18C}" type="slidenum">
              <a:rPr lang="en-US"/>
              <a:t>85</a:t>
            </a:fld>
            <a:endParaRPr lang="en-US"/>
          </a:p>
        </p:txBody>
      </p:sp>
    </p:spTree>
    <p:extLst>
      <p:ext uri="{BB962C8B-B14F-4D97-AF65-F5344CB8AC3E}">
        <p14:creationId xmlns:p14="http://schemas.microsoft.com/office/powerpoint/2010/main" val="225302528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en-GB"/>
              <a:t>Evidence-based Approximation – Boolean Matrix Factorisation</a:t>
            </a:r>
            <a:endParaRP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bwMode="auto"/>
            <p:txBody>
              <a:bodyPr>
                <a:normAutofit/>
              </a:bodyPr>
              <a:lstStyle/>
              <a:p>
                <a:pPr>
                  <a:defRPr/>
                </a:pPr>
                <a:r>
                  <a:rPr lang="en-GB" dirty="0"/>
                  <a:t>Consider a relational model, e.g., an MLN</a:t>
                </a:r>
                <a:endParaRPr dirty="0"/>
              </a:p>
              <a:p>
                <a:pPr lvl="1">
                  <a:defRPr/>
                </a:pPr>
                <a:r>
                  <a:rPr lang="en-GB" dirty="0"/>
                  <a:t>evidence often given as a conjunction of literals (which represent ground atoms)</a:t>
                </a:r>
                <a:endParaRPr dirty="0"/>
              </a:p>
              <a:p>
                <a:pPr>
                  <a:defRPr/>
                </a:pPr>
                <a:r>
                  <a:rPr lang="en-GB" dirty="0"/>
                  <a:t>It has been shown that conditioning on</a:t>
                </a:r>
                <a:endParaRPr dirty="0"/>
              </a:p>
              <a:p>
                <a:pPr lvl="1">
                  <a:defRPr/>
                </a:pPr>
                <a:r>
                  <a:rPr lang="en-GB" u="sng" dirty="0"/>
                  <a:t>Unary</a:t>
                </a:r>
                <a:r>
                  <a:rPr lang="en-GB" dirty="0"/>
                  <a:t> evidence can be tractable</a:t>
                </a:r>
                <a:endParaRPr dirty="0"/>
              </a:p>
              <a:p>
                <a:pPr lvl="2">
                  <a:defRPr/>
                </a:pPr>
                <a:r>
                  <a:rPr lang="en-GB" dirty="0"/>
                  <a:t>Evidence on atoms consisting of predicates </a:t>
                </a:r>
                <a14:m>
                  <m:oMath xmlns:m="http://schemas.openxmlformats.org/officeDocument/2006/math">
                    <m:sSub>
                      <m:sSubPr>
                        <m:ctrlPr>
                          <a:rPr lang="de-DE" b="0" i="1">
                            <a:latin typeface="Cambria Math" panose="02040503050406030204" pitchFamily="18" charset="0"/>
                            <a:ea typeface="Cambria Math"/>
                            <a:cs typeface="Cambria Math"/>
                          </a:rPr>
                        </m:ctrlPr>
                      </m:sSubPr>
                      <m:e>
                        <m:r>
                          <a:rPr lang="de-DE" b="0" i="1">
                            <a:latin typeface="Cambria Math"/>
                          </a:rPr>
                          <m:t>𝑝</m:t>
                        </m:r>
                      </m:e>
                      <m:sub>
                        <m:r>
                          <a:rPr lang="de-DE" b="0" i="1">
                            <a:latin typeface="Cambria Math"/>
                          </a:rPr>
                          <m:t>𝑖</m:t>
                        </m:r>
                      </m:sub>
                    </m:sSub>
                    <m:r>
                      <a:rPr lang="de-DE" b="0" i="1">
                        <a:latin typeface="Cambria Math"/>
                      </a:rPr>
                      <m:t>/</m:t>
                    </m:r>
                    <m:r>
                      <a:rPr lang="de-DE" b="0" i="1">
                        <a:latin typeface="Cambria Math"/>
                      </a:rPr>
                      <m:t>𝑛</m:t>
                    </m:r>
                  </m:oMath>
                </a14:m>
                <a:r>
                  <a:rPr lang="en-GB" dirty="0"/>
                  <a:t> of arity </a:t>
                </a:r>
                <a14:m>
                  <m:oMath xmlns:m="http://schemas.openxmlformats.org/officeDocument/2006/math">
                    <m:r>
                      <a:rPr lang="de-DE" b="0" i="1">
                        <a:latin typeface="Cambria Math"/>
                      </a:rPr>
                      <m:t>𝑛</m:t>
                    </m:r>
                    <m:r>
                      <a:rPr lang="de-DE" b="0" i="1">
                        <a:latin typeface="Cambria Math"/>
                      </a:rPr>
                      <m:t>=1</m:t>
                    </m:r>
                  </m:oMath>
                </a14:m>
                <a:endParaRPr lang="de-DE" b="0" dirty="0"/>
              </a:p>
              <a:p>
                <a:pPr lvl="3">
                  <a:defRPr/>
                </a:pPr>
                <a:r>
                  <a:rPr lang="en-GB" dirty="0"/>
                  <a:t>E.g., </a:t>
                </a:r>
                <a14:m>
                  <m:oMath xmlns:m="http://schemas.openxmlformats.org/officeDocument/2006/math">
                    <m:r>
                      <a:rPr lang="de-DE" b="0" i="1">
                        <a:latin typeface="Cambria Math"/>
                      </a:rPr>
                      <m:t>𝑆𝑖𝑐𝑘</m:t>
                    </m:r>
                    <m:d>
                      <m:dPr>
                        <m:ctrlPr>
                          <a:rPr lang="en-GB" i="1">
                            <a:latin typeface="Cambria Math" panose="02040503050406030204" pitchFamily="18" charset="0"/>
                            <a:ea typeface="Cambria Math"/>
                            <a:cs typeface="Cambria Math"/>
                          </a:rPr>
                        </m:ctrlPr>
                      </m:dPr>
                      <m:e>
                        <m:r>
                          <a:rPr lang="de-DE" b="0" i="1">
                            <a:latin typeface="Cambria Math"/>
                          </a:rPr>
                          <m:t>𝑎𝑙𝑖𝑐𝑒</m:t>
                        </m:r>
                      </m:e>
                    </m:d>
                    <m:r>
                      <a:rPr lang="de-DE" b="0" i="1">
                        <a:latin typeface="Cambria Math"/>
                      </a:rPr>
                      <m:t>∧</m:t>
                    </m:r>
                    <m:r>
                      <a:rPr lang="de-DE" b="0" i="1">
                        <a:latin typeface="Cambria Math"/>
                        <a:ea typeface="Cambria Math"/>
                      </a:rPr>
                      <m:t>¬</m:t>
                    </m:r>
                    <m:r>
                      <a:rPr lang="de-DE" b="0" i="1">
                        <a:latin typeface="Cambria Math"/>
                        <a:ea typeface="Cambria Math"/>
                      </a:rPr>
                      <m:t>𝑆𝑖𝑐𝑘</m:t>
                    </m:r>
                    <m:d>
                      <m:dPr>
                        <m:ctrlPr>
                          <a:rPr lang="de-DE" b="0" i="1">
                            <a:latin typeface="Cambria Math" panose="02040503050406030204" pitchFamily="18" charset="0"/>
                            <a:ea typeface="Cambria Math"/>
                            <a:cs typeface="Cambria Math"/>
                          </a:rPr>
                        </m:ctrlPr>
                      </m:dPr>
                      <m:e>
                        <m:r>
                          <a:rPr lang="de-DE" b="0" i="1">
                            <a:latin typeface="Cambria Math"/>
                          </a:rPr>
                          <m:t>𝑏𝑜𝑏</m:t>
                        </m:r>
                      </m:e>
                    </m:d>
                  </m:oMath>
                </a14:m>
                <a:endParaRPr lang="en-GB" dirty="0"/>
              </a:p>
              <a:p>
                <a:pPr lvl="2">
                  <a:defRPr/>
                </a:pPr>
                <a:r>
                  <a:rPr lang="en-GB" dirty="0"/>
                  <a:t>Attributes of objects, i.e., no relations</a:t>
                </a:r>
                <a:endParaRPr dirty="0"/>
              </a:p>
              <a:p>
                <a:pPr lvl="1">
                  <a:defRPr/>
                </a:pPr>
                <a:r>
                  <a:rPr lang="en-GB" u="sng" dirty="0"/>
                  <a:t>Binary</a:t>
                </a:r>
                <a:r>
                  <a:rPr lang="en-GB" i="1" dirty="0"/>
                  <a:t> </a:t>
                </a:r>
                <a:r>
                  <a:rPr lang="en-GB" dirty="0"/>
                  <a:t>evidence is (in general) not tractable </a:t>
                </a:r>
                <a14:m>
                  <m:oMath xmlns:m="http://schemas.openxmlformats.org/officeDocument/2006/math">
                    <m:r>
                      <a:rPr lang="en-GB" i="1">
                        <a:latin typeface="Cambria Math"/>
                      </a:rPr>
                      <m:t>(#</m:t>
                    </m:r>
                    <m:r>
                      <a:rPr lang="en-GB" i="1">
                        <a:latin typeface="Cambria Math"/>
                      </a:rPr>
                      <m:t>𝑃</m:t>
                    </m:r>
                  </m:oMath>
                </a14:m>
                <a:r>
                  <a:rPr lang="de-DE" b="0" i="0" dirty="0">
                    <a:latin typeface="Meta Offc Pro"/>
                  </a:rPr>
                  <a:t>-</a:t>
                </a:r>
                <a14:m>
                  <m:oMath xmlns:m="http://schemas.openxmlformats.org/officeDocument/2006/math">
                    <m:r>
                      <a:rPr lang="en-GB" i="1">
                        <a:latin typeface="Cambria Math"/>
                      </a:rPr>
                      <m:t>h𝑎𝑟𝑑</m:t>
                    </m:r>
                  </m:oMath>
                </a14:m>
                <a:r>
                  <a:rPr lang="en-GB" dirty="0"/>
                  <a:t>)</a:t>
                </a:r>
                <a:endParaRPr dirty="0"/>
              </a:p>
              <a:p>
                <a:pPr lvl="2">
                  <a:defRPr/>
                </a:pPr>
                <a:r>
                  <a:rPr lang="en-GB" dirty="0"/>
                  <a:t>Evidence on atoms consisting of predicates </a:t>
                </a:r>
                <a14:m>
                  <m:oMath xmlns:m="http://schemas.openxmlformats.org/officeDocument/2006/math">
                    <m:sSub>
                      <m:sSubPr>
                        <m:ctrlPr>
                          <a:rPr lang="de-DE" b="0" i="1">
                            <a:latin typeface="Cambria Math" panose="02040503050406030204" pitchFamily="18" charset="0"/>
                            <a:ea typeface="Cambria Math"/>
                            <a:cs typeface="Cambria Math"/>
                          </a:rPr>
                        </m:ctrlPr>
                      </m:sSubPr>
                      <m:e>
                        <m:r>
                          <a:rPr lang="de-DE" b="0" i="1">
                            <a:latin typeface="Cambria Math"/>
                          </a:rPr>
                          <m:t>𝑝</m:t>
                        </m:r>
                      </m:e>
                      <m:sub>
                        <m:r>
                          <a:rPr lang="de-DE" b="0" i="1">
                            <a:latin typeface="Cambria Math"/>
                          </a:rPr>
                          <m:t>𝑖</m:t>
                        </m:r>
                      </m:sub>
                    </m:sSub>
                    <m:r>
                      <a:rPr lang="de-DE" b="0" i="1">
                        <a:latin typeface="Cambria Math"/>
                      </a:rPr>
                      <m:t>/</m:t>
                    </m:r>
                    <m:r>
                      <a:rPr lang="de-DE" b="0" i="1">
                        <a:latin typeface="Cambria Math"/>
                      </a:rPr>
                      <m:t>𝑛</m:t>
                    </m:r>
                  </m:oMath>
                </a14:m>
                <a:r>
                  <a:rPr lang="en-GB" dirty="0"/>
                  <a:t> of arity </a:t>
                </a:r>
                <a14:m>
                  <m:oMath xmlns:m="http://schemas.openxmlformats.org/officeDocument/2006/math">
                    <m:r>
                      <a:rPr lang="de-DE" b="0" i="1">
                        <a:latin typeface="Cambria Math"/>
                      </a:rPr>
                      <m:t>𝑛</m:t>
                    </m:r>
                    <m:r>
                      <a:rPr lang="de-DE" b="0" i="1">
                        <a:latin typeface="Cambria Math"/>
                      </a:rPr>
                      <m:t>=2</m:t>
                    </m:r>
                  </m:oMath>
                </a14:m>
                <a:endParaRPr lang="en-GB" dirty="0"/>
              </a:p>
              <a:p>
                <a:pPr lvl="3">
                  <a:defRPr/>
                </a:pPr>
                <a:r>
                  <a:rPr lang="en-GB" dirty="0"/>
                  <a:t>E.g., </a:t>
                </a:r>
                <a14:m>
                  <m:oMath xmlns:m="http://schemas.openxmlformats.org/officeDocument/2006/math">
                    <m:r>
                      <a:rPr lang="de-DE" b="0" i="1">
                        <a:latin typeface="Cambria Math"/>
                      </a:rPr>
                      <m:t>𝑇𝑟𝑒𝑎𝑡</m:t>
                    </m:r>
                    <m:d>
                      <m:dPr>
                        <m:ctrlPr>
                          <a:rPr lang="en-GB" i="1">
                            <a:latin typeface="Cambria Math" panose="02040503050406030204" pitchFamily="18" charset="0"/>
                            <a:ea typeface="Cambria Math"/>
                            <a:cs typeface="Cambria Math"/>
                          </a:rPr>
                        </m:ctrlPr>
                      </m:dPr>
                      <m:e>
                        <m:r>
                          <a:rPr lang="de-DE" i="1">
                            <a:latin typeface="Cambria Math"/>
                          </a:rPr>
                          <m:t>𝑎</m:t>
                        </m:r>
                        <m:r>
                          <a:rPr lang="de-DE" b="0" i="1">
                            <a:latin typeface="Cambria Math"/>
                          </a:rPr>
                          <m:t>𝑙𝑖𝑐𝑒</m:t>
                        </m:r>
                        <m:r>
                          <a:rPr lang="de-DE" b="0" i="1">
                            <a:latin typeface="Cambria Math"/>
                          </a:rPr>
                          <m:t>,</m:t>
                        </m:r>
                        <m:sSub>
                          <m:sSubPr>
                            <m:ctrlPr>
                              <a:rPr lang="de-DE" b="0" i="1">
                                <a:latin typeface="Cambria Math" panose="02040503050406030204" pitchFamily="18" charset="0"/>
                                <a:ea typeface="Cambria Math"/>
                                <a:cs typeface="Cambria Math"/>
                              </a:rPr>
                            </m:ctrlPr>
                          </m:sSubPr>
                          <m:e>
                            <m:r>
                              <a:rPr lang="de-DE" b="0" i="1">
                                <a:latin typeface="Cambria Math"/>
                              </a:rPr>
                              <m:t>𝑚</m:t>
                            </m:r>
                          </m:e>
                          <m:sub>
                            <m:r>
                              <a:rPr lang="de-DE" b="0" i="1">
                                <a:latin typeface="Cambria Math"/>
                              </a:rPr>
                              <m:t>1</m:t>
                            </m:r>
                          </m:sub>
                        </m:sSub>
                      </m:e>
                    </m:d>
                    <m:r>
                      <a:rPr lang="de-DE" b="0" i="1">
                        <a:latin typeface="Cambria Math"/>
                      </a:rPr>
                      <m:t>∧</m:t>
                    </m:r>
                    <m:r>
                      <a:rPr lang="de-DE" i="1">
                        <a:latin typeface="Cambria Math"/>
                        <a:ea typeface="Cambria Math"/>
                      </a:rPr>
                      <m:t>¬</m:t>
                    </m:r>
                    <m:r>
                      <a:rPr lang="de-DE" b="0" i="1">
                        <a:latin typeface="Cambria Math"/>
                        <a:ea typeface="Cambria Math"/>
                      </a:rPr>
                      <m:t>𝑇𝑟𝑒𝑎𝑡</m:t>
                    </m:r>
                    <m:d>
                      <m:dPr>
                        <m:ctrlPr>
                          <a:rPr lang="de-DE" i="1">
                            <a:latin typeface="Cambria Math" panose="02040503050406030204" pitchFamily="18" charset="0"/>
                            <a:ea typeface="Cambria Math"/>
                            <a:cs typeface="Cambria Math"/>
                          </a:rPr>
                        </m:ctrlPr>
                      </m:dPr>
                      <m:e>
                        <m:r>
                          <a:rPr lang="de-DE" i="1">
                            <a:latin typeface="Cambria Math"/>
                          </a:rPr>
                          <m:t>𝑏</m:t>
                        </m:r>
                        <m:r>
                          <a:rPr lang="de-DE" b="0" i="1">
                            <a:latin typeface="Cambria Math"/>
                          </a:rPr>
                          <m:t>𝑜𝑏</m:t>
                        </m:r>
                        <m:r>
                          <a:rPr lang="de-DE" b="0" i="1">
                            <a:latin typeface="Cambria Math"/>
                          </a:rPr>
                          <m:t>,</m:t>
                        </m:r>
                        <m:sSub>
                          <m:sSubPr>
                            <m:ctrlPr>
                              <a:rPr lang="de-DE" b="0" i="1">
                                <a:latin typeface="Cambria Math" panose="02040503050406030204" pitchFamily="18" charset="0"/>
                                <a:ea typeface="Cambria Math"/>
                                <a:cs typeface="Cambria Math"/>
                              </a:rPr>
                            </m:ctrlPr>
                          </m:sSubPr>
                          <m:e>
                            <m:r>
                              <a:rPr lang="de-DE" b="0" i="1">
                                <a:latin typeface="Cambria Math"/>
                              </a:rPr>
                              <m:t>𝑚</m:t>
                            </m:r>
                          </m:e>
                          <m:sub>
                            <m:r>
                              <a:rPr lang="de-DE" b="0" i="1">
                                <a:latin typeface="Cambria Math"/>
                              </a:rPr>
                              <m:t>2</m:t>
                            </m:r>
                          </m:sub>
                        </m:sSub>
                      </m:e>
                    </m:d>
                  </m:oMath>
                </a14:m>
                <a:endParaRPr lang="en-GB" dirty="0"/>
              </a:p>
              <a:p>
                <a:pPr lvl="2">
                  <a:defRPr/>
                </a:pPr>
                <a:r>
                  <a:rPr lang="en-GB" dirty="0"/>
                  <a:t>Expresses relations among objects</a:t>
                </a:r>
                <a:endParaRPr dirty="0"/>
              </a:p>
              <a:p>
                <a:pPr>
                  <a:defRPr/>
                </a:pPr>
                <a:r>
                  <a:rPr lang="en-GB" dirty="0"/>
                  <a:t>General idea: </a:t>
                </a:r>
                <a:r>
                  <a:rPr lang="en-GB" dirty="0">
                    <a:solidFill>
                      <a:schemeClr val="accent1"/>
                    </a:solidFill>
                  </a:rPr>
                  <a:t>Encode binary relations through unary relations</a:t>
                </a:r>
                <a:endParaRP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bwMode="auto">
              <a:blipFill>
                <a:blip r:embed="rId2"/>
                <a:stretch>
                  <a:fillRect l="-1436" t="-2687" b="-2687"/>
                </a:stretch>
              </a:blipFill>
            </p:spPr>
            <p:txBody>
              <a:bodyPr/>
              <a:lstStyle/>
              <a:p>
                <a:r>
                  <a:rPr lang="en-GB">
                    <a:noFill/>
                  </a:rPr>
                  <a:t> </a:t>
                </a:r>
              </a:p>
            </p:txBody>
          </p:sp>
        </mc:Fallback>
      </mc:AlternateContent>
      <p:sp>
        <p:nvSpPr>
          <p:cNvPr id="7" name="Date Placeholder 6"/>
          <p:cNvSpPr>
            <a:spLocks noGrp="1"/>
          </p:cNvSpPr>
          <p:nvPr>
            <p:ph type="dt" sz="half" idx="2"/>
          </p:nvPr>
        </p:nvSpPr>
        <p:spPr bwMode="auto"/>
        <p:txBody>
          <a:bodyPr/>
          <a:lstStyle/>
          <a:p>
            <a:pPr>
              <a:defRPr/>
            </a:pPr>
            <a:r>
              <a:rPr lang="en-GB"/>
              <a:t>Lifted Learning</a:t>
            </a:r>
            <a:endParaRPr lang="en-US"/>
          </a:p>
        </p:txBody>
      </p:sp>
      <p:sp>
        <p:nvSpPr>
          <p:cNvPr id="5" name="Footer Placeholder 4"/>
          <p:cNvSpPr>
            <a:spLocks noGrp="1"/>
          </p:cNvSpPr>
          <p:nvPr>
            <p:ph type="ftr" sz="quarter" idx="3"/>
          </p:nvPr>
        </p:nvSpPr>
        <p:spPr bwMode="auto"/>
        <p:txBody>
          <a:bodyPr/>
          <a:lstStyle/>
          <a:p>
            <a:pPr>
              <a:defRPr/>
            </a:pPr>
            <a:r>
              <a:rPr lang="en-GB"/>
              <a:t>T. Braun - StaRAI</a:t>
            </a:r>
          </a:p>
        </p:txBody>
      </p:sp>
      <p:sp>
        <p:nvSpPr>
          <p:cNvPr id="4" name="Slide Number Placeholder 3"/>
          <p:cNvSpPr>
            <a:spLocks noGrp="1"/>
          </p:cNvSpPr>
          <p:nvPr>
            <p:ph type="sldNum" sz="quarter" idx="4"/>
          </p:nvPr>
        </p:nvSpPr>
        <p:spPr bwMode="auto"/>
        <p:txBody>
          <a:bodyPr/>
          <a:lstStyle/>
          <a:p>
            <a:pPr>
              <a:defRPr/>
            </a:pPr>
            <a:fld id="{DB7C4649-800D-CB47-881A-AA04BFFFB18C}" type="slidenum">
              <a:rPr lang="en-US"/>
              <a:t>86</a:t>
            </a:fld>
            <a:endParaRPr lang="en-US"/>
          </a:p>
        </p:txBody>
      </p:sp>
      <p:sp>
        <p:nvSpPr>
          <p:cNvPr id="6" name="Rectangle 5"/>
          <p:cNvSpPr/>
          <p:nvPr/>
        </p:nvSpPr>
        <p:spPr bwMode="auto">
          <a:xfrm>
            <a:off x="3547534" y="6321366"/>
            <a:ext cx="6087534" cy="400110"/>
          </a:xfrm>
          <a:prstGeom prst="rect">
            <a:avLst/>
          </a:prstGeom>
        </p:spPr>
        <p:txBody>
          <a:bodyPr wrap="square">
            <a:spAutoFit/>
          </a:bodyPr>
          <a:lstStyle/>
          <a:p>
            <a:pPr>
              <a:defRPr/>
            </a:pPr>
            <a:r>
              <a:rPr lang="en-US" sz="1000" b="0" i="0">
                <a:solidFill>
                  <a:srgbClr val="9A9A9D"/>
                </a:solidFill>
              </a:rPr>
              <a:t>Guy Van den Broeck</a:t>
            </a:r>
            <a:r>
              <a:rPr lang="en-US" sz="1000">
                <a:solidFill>
                  <a:srgbClr val="9A9A9D"/>
                </a:solidFill>
              </a:rPr>
              <a:t> and </a:t>
            </a:r>
            <a:r>
              <a:rPr lang="en-US" sz="1000" b="0" i="0">
                <a:solidFill>
                  <a:srgbClr val="9A9A9D"/>
                </a:solidFill>
              </a:rPr>
              <a:t>Adnan Darwiche. On the Complexity and Approximation of Binary </a:t>
            </a:r>
            <a:r>
              <a:rPr lang="en-US" sz="1000">
                <a:solidFill>
                  <a:srgbClr val="9A9A9D"/>
                </a:solidFill>
              </a:rPr>
              <a:t>E</a:t>
            </a:r>
            <a:r>
              <a:rPr lang="en-US" sz="1000" b="0" i="0">
                <a:solidFill>
                  <a:srgbClr val="9A9A9D"/>
                </a:solidFill>
              </a:rPr>
              <a:t>vidence in Lifted </a:t>
            </a:r>
            <a:r>
              <a:rPr lang="en-US" sz="1000">
                <a:solidFill>
                  <a:srgbClr val="9A9A9D"/>
                </a:solidFill>
              </a:rPr>
              <a:t>I</a:t>
            </a:r>
            <a:r>
              <a:rPr lang="en-US" sz="1000" b="0" i="0">
                <a:solidFill>
                  <a:srgbClr val="9A9A9D"/>
                </a:solidFill>
              </a:rPr>
              <a:t>nference. In </a:t>
            </a:r>
            <a:r>
              <a:rPr lang="en-US" sz="1000" b="0" i="1">
                <a:solidFill>
                  <a:srgbClr val="9A9A9D"/>
                </a:solidFill>
              </a:rPr>
              <a:t>Advances in Neural Information Processing Systems</a:t>
            </a:r>
            <a:r>
              <a:rPr lang="en-US" sz="1000" b="0" i="0">
                <a:solidFill>
                  <a:srgbClr val="9A9A9D"/>
                </a:solidFill>
              </a:rPr>
              <a:t>, 26, 2013.</a:t>
            </a:r>
            <a:endParaRPr lang="en-GB" sz="1000">
              <a:solidFill>
                <a:srgbClr val="9A9A9D"/>
              </a:solidFill>
            </a:endParaRPr>
          </a:p>
        </p:txBody>
      </p:sp>
    </p:spTree>
    <p:extLst>
      <p:ext uri="{BB962C8B-B14F-4D97-AF65-F5344CB8AC3E}">
        <p14:creationId xmlns:p14="http://schemas.microsoft.com/office/powerpoint/2010/main" val="333650740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en-GB"/>
              <a:t>Evidence-based Approximation – Boolean Matrix Factorisation</a:t>
            </a:r>
            <a:endParaRP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bwMode="auto"/>
            <p:txBody>
              <a:bodyPr>
                <a:normAutofit/>
              </a:bodyPr>
              <a:lstStyle/>
              <a:p>
                <a:pPr>
                  <a:defRPr/>
                </a:pPr>
                <a:r>
                  <a:rPr lang="en-GB" dirty="0">
                    <a:solidFill>
                      <a:schemeClr val="accent1"/>
                    </a:solidFill>
                  </a:rPr>
                  <a:t>Idea:</a:t>
                </a:r>
                <a:r>
                  <a:rPr lang="en-GB" dirty="0"/>
                  <a:t> </a:t>
                </a:r>
                <a:r>
                  <a:rPr lang="en-GB" dirty="0">
                    <a:solidFill>
                      <a:schemeClr val="accent1"/>
                    </a:solidFill>
                  </a:rPr>
                  <a:t>Encode binary relations through unary relations</a:t>
                </a:r>
                <a:endParaRPr lang="en-GB" dirty="0"/>
              </a:p>
              <a:p>
                <a:pPr lvl="1">
                  <a:defRPr/>
                </a:pPr>
                <a:r>
                  <a:rPr lang="en-GB" dirty="0"/>
                  <a:t>Represent unary evidence as a Boolean vector</a:t>
                </a:r>
              </a:p>
              <a:p>
                <a:pPr lvl="2">
                  <a:defRPr/>
                </a:pPr>
                <a:r>
                  <a:rPr lang="en-GB" dirty="0"/>
                  <a:t>Introduce vector for each predicate</a:t>
                </a:r>
              </a:p>
              <a:p>
                <a:pPr lvl="2">
                  <a:defRPr/>
                </a:pPr>
                <a:r>
                  <a:rPr lang="en-GB" dirty="0"/>
                  <a:t>Examples:</a:t>
                </a:r>
              </a:p>
              <a:p>
                <a:pPr lvl="3">
                  <a:defRPr/>
                </a:pPr>
                <a14:m>
                  <m:oMath xmlns:m="http://schemas.openxmlformats.org/officeDocument/2006/math">
                    <m:r>
                      <a:rPr lang="en-GB" b="0" i="0">
                        <a:latin typeface="Cambria Math"/>
                      </a:rPr>
                      <m:t> </m:t>
                    </m:r>
                    <m:r>
                      <a:rPr lang="en-GB" i="1">
                        <a:latin typeface="Cambria Math"/>
                      </a:rPr>
                      <m:t>𝑞</m:t>
                    </m:r>
                    <m:d>
                      <m:dPr>
                        <m:ctrlPr>
                          <a:rPr lang="ar-AE" i="1">
                            <a:latin typeface="Cambria Math" panose="02040503050406030204" pitchFamily="18" charset="0"/>
                            <a:ea typeface="Cambria Math"/>
                            <a:cs typeface="Cambria Math"/>
                          </a:rPr>
                        </m:ctrlPr>
                      </m:dPr>
                      <m:e>
                        <m:r>
                          <a:rPr lang="ar-AE" i="1">
                            <a:latin typeface="Cambria Math"/>
                          </a:rPr>
                          <m:t>𝑋</m:t>
                        </m:r>
                      </m:e>
                    </m:d>
                    <m:r>
                      <a:rPr lang="ar-AE" b="0" i="1">
                        <a:latin typeface="Cambria Math"/>
                      </a:rPr>
                      <m:t>:¬</m:t>
                    </m:r>
                    <m:r>
                      <a:rPr lang="ar-AE" b="0" i="1">
                        <a:latin typeface="Cambria Math"/>
                      </a:rPr>
                      <m:t>𝑞</m:t>
                    </m:r>
                    <m:d>
                      <m:dPr>
                        <m:ctrlPr>
                          <a:rPr lang="ar-AE" b="0" i="1">
                            <a:latin typeface="Cambria Math" panose="02040503050406030204" pitchFamily="18" charset="0"/>
                            <a:ea typeface="Cambria Math"/>
                            <a:cs typeface="Cambria Math"/>
                          </a:rPr>
                        </m:ctrlPr>
                      </m:dPr>
                      <m:e>
                        <m:sSub>
                          <m:sSubPr>
                            <m:ctrlPr>
                              <a:rPr lang="ar-AE" b="0" i="1">
                                <a:latin typeface="Cambria Math" panose="02040503050406030204" pitchFamily="18" charset="0"/>
                                <a:ea typeface="Cambria Math"/>
                                <a:cs typeface="Cambria Math"/>
                              </a:rPr>
                            </m:ctrlPr>
                          </m:sSubPr>
                          <m:e>
                            <m:r>
                              <a:rPr lang="ar-AE" b="0" i="1">
                                <a:latin typeface="Cambria Math"/>
                              </a:rPr>
                              <m:t>𝑥</m:t>
                            </m:r>
                          </m:e>
                          <m:sub>
                            <m:r>
                              <a:rPr lang="ar-AE" b="0" i="1">
                                <a:latin typeface="Cambria Math"/>
                              </a:rPr>
                              <m:t>1</m:t>
                            </m:r>
                          </m:sub>
                        </m:sSub>
                      </m:e>
                    </m:d>
                    <m:r>
                      <a:rPr lang="ar-AE" b="0" i="1">
                        <a:latin typeface="Cambria Math"/>
                      </a:rPr>
                      <m:t>∧</m:t>
                    </m:r>
                    <m:r>
                      <a:rPr lang="ar-AE" b="0" i="1">
                        <a:latin typeface="Cambria Math"/>
                      </a:rPr>
                      <m:t>𝑞</m:t>
                    </m:r>
                    <m:d>
                      <m:dPr>
                        <m:ctrlPr>
                          <a:rPr lang="ar-AE" b="0" i="1">
                            <a:latin typeface="Cambria Math" panose="02040503050406030204" pitchFamily="18" charset="0"/>
                            <a:ea typeface="Cambria Math"/>
                            <a:cs typeface="Cambria Math"/>
                          </a:rPr>
                        </m:ctrlPr>
                      </m:dPr>
                      <m:e>
                        <m:sSub>
                          <m:sSubPr>
                            <m:ctrlPr>
                              <a:rPr lang="ar-AE" b="0" i="1">
                                <a:latin typeface="Cambria Math" panose="02040503050406030204" pitchFamily="18" charset="0"/>
                                <a:ea typeface="Cambria Math"/>
                                <a:cs typeface="Cambria Math"/>
                              </a:rPr>
                            </m:ctrlPr>
                          </m:sSubPr>
                          <m:e>
                            <m:r>
                              <a:rPr lang="ar-AE" b="0" i="1">
                                <a:latin typeface="Cambria Math"/>
                              </a:rPr>
                              <m:t>𝑥</m:t>
                            </m:r>
                          </m:e>
                          <m:sub>
                            <m:r>
                              <a:rPr lang="ar-AE" b="0" i="1">
                                <a:latin typeface="Cambria Math"/>
                              </a:rPr>
                              <m:t>2</m:t>
                            </m:r>
                          </m:sub>
                        </m:sSub>
                      </m:e>
                    </m:d>
                    <m:r>
                      <a:rPr lang="ar-AE" b="0" i="1">
                        <a:latin typeface="Cambria Math"/>
                      </a:rPr>
                      <m:t>∧¬</m:t>
                    </m:r>
                    <m:r>
                      <a:rPr lang="ar-AE" b="0" i="1">
                        <a:latin typeface="Cambria Math"/>
                      </a:rPr>
                      <m:t>𝑞</m:t>
                    </m:r>
                    <m:d>
                      <m:dPr>
                        <m:ctrlPr>
                          <a:rPr lang="ar-AE" b="0" i="1">
                            <a:latin typeface="Cambria Math" panose="02040503050406030204" pitchFamily="18" charset="0"/>
                            <a:ea typeface="Cambria Math"/>
                            <a:cs typeface="Cambria Math"/>
                          </a:rPr>
                        </m:ctrlPr>
                      </m:dPr>
                      <m:e>
                        <m:sSub>
                          <m:sSubPr>
                            <m:ctrlPr>
                              <a:rPr lang="ar-AE" b="0" i="1">
                                <a:latin typeface="Cambria Math" panose="02040503050406030204" pitchFamily="18" charset="0"/>
                                <a:ea typeface="Cambria Math"/>
                                <a:cs typeface="Cambria Math"/>
                              </a:rPr>
                            </m:ctrlPr>
                          </m:sSubPr>
                          <m:e>
                            <m:r>
                              <a:rPr lang="ar-AE" b="0" i="1">
                                <a:latin typeface="Cambria Math"/>
                              </a:rPr>
                              <m:t>𝑥</m:t>
                            </m:r>
                          </m:e>
                          <m:sub>
                            <m:r>
                              <a:rPr lang="ar-AE" b="0" i="1">
                                <a:latin typeface="Cambria Math"/>
                              </a:rPr>
                              <m:t>3</m:t>
                            </m:r>
                          </m:sub>
                        </m:sSub>
                      </m:e>
                    </m:d>
                    <m:r>
                      <a:rPr lang="ar-AE" b="0" i="1">
                        <a:latin typeface="Cambria Math"/>
                      </a:rPr>
                      <m:t>∧</m:t>
                    </m:r>
                    <m:r>
                      <a:rPr lang="ar-AE" b="0" i="1">
                        <a:latin typeface="Cambria Math"/>
                      </a:rPr>
                      <m:t>𝑞</m:t>
                    </m:r>
                    <m:r>
                      <a:rPr lang="ar-AE" b="0" i="1">
                        <a:latin typeface="Cambria Math"/>
                      </a:rPr>
                      <m:t>(</m:t>
                    </m:r>
                    <m:sSub>
                      <m:sSubPr>
                        <m:ctrlPr>
                          <a:rPr lang="ar-AE" b="0" i="1">
                            <a:latin typeface="Cambria Math" panose="02040503050406030204" pitchFamily="18" charset="0"/>
                            <a:ea typeface="Cambria Math"/>
                            <a:cs typeface="Cambria Math"/>
                          </a:rPr>
                        </m:ctrlPr>
                      </m:sSubPr>
                      <m:e>
                        <m:r>
                          <a:rPr lang="ar-AE" b="0" i="1">
                            <a:latin typeface="Cambria Math"/>
                          </a:rPr>
                          <m:t>𝑥</m:t>
                        </m:r>
                      </m:e>
                      <m:sub>
                        <m:r>
                          <a:rPr lang="ar-AE" b="0" i="1">
                            <a:latin typeface="Cambria Math"/>
                          </a:rPr>
                          <m:t>4</m:t>
                        </m:r>
                      </m:sub>
                    </m:sSub>
                    <m:r>
                      <a:rPr lang="ar-AE" b="0" i="1">
                        <a:latin typeface="Cambria Math"/>
                      </a:rPr>
                      <m:t>)</m:t>
                    </m:r>
                  </m:oMath>
                </a14:m>
                <a:endParaRPr lang="ar-AE" dirty="0"/>
              </a:p>
              <a:p>
                <a:pPr lvl="3">
                  <a:defRPr/>
                </a:pPr>
                <a:r>
                  <a:rPr lang="ar-AE" b="0" dirty="0"/>
                  <a:t> </a:t>
                </a:r>
                <a14:m>
                  <m:oMath xmlns:m="http://schemas.openxmlformats.org/officeDocument/2006/math">
                    <m:r>
                      <a:rPr lang="ar-AE" b="0" i="1">
                        <a:latin typeface="Cambria Math"/>
                      </a:rPr>
                      <m:t>𝑟</m:t>
                    </m:r>
                    <m:d>
                      <m:dPr>
                        <m:ctrlPr>
                          <a:rPr lang="ar-AE" b="0" i="1">
                            <a:latin typeface="Cambria Math" panose="02040503050406030204" pitchFamily="18" charset="0"/>
                            <a:ea typeface="Cambria Math"/>
                            <a:cs typeface="Cambria Math"/>
                          </a:rPr>
                        </m:ctrlPr>
                      </m:dPr>
                      <m:e>
                        <m:r>
                          <a:rPr lang="ar-AE" b="0" i="1">
                            <a:latin typeface="Cambria Math"/>
                          </a:rPr>
                          <m:t>𝑌</m:t>
                        </m:r>
                      </m:e>
                    </m:d>
                    <m:r>
                      <a:rPr lang="ar-AE" b="0" i="1">
                        <a:latin typeface="Cambria Math"/>
                      </a:rPr>
                      <m:t>:¬</m:t>
                    </m:r>
                    <m:r>
                      <a:rPr lang="ar-AE" b="0" i="1">
                        <a:latin typeface="Cambria Math"/>
                      </a:rPr>
                      <m:t>𝑟</m:t>
                    </m:r>
                    <m:d>
                      <m:dPr>
                        <m:ctrlPr>
                          <a:rPr lang="ar-AE" b="0" i="1">
                            <a:latin typeface="Cambria Math" panose="02040503050406030204" pitchFamily="18" charset="0"/>
                            <a:ea typeface="Cambria Math"/>
                            <a:cs typeface="Cambria Math"/>
                          </a:rPr>
                        </m:ctrlPr>
                      </m:dPr>
                      <m:e>
                        <m:sSub>
                          <m:sSubPr>
                            <m:ctrlPr>
                              <a:rPr lang="ar-AE" b="0" i="1">
                                <a:latin typeface="Cambria Math" panose="02040503050406030204" pitchFamily="18" charset="0"/>
                                <a:ea typeface="Cambria Math"/>
                                <a:cs typeface="Cambria Math"/>
                              </a:rPr>
                            </m:ctrlPr>
                          </m:sSubPr>
                          <m:e>
                            <m:r>
                              <a:rPr lang="ar-AE" b="0" i="1">
                                <a:latin typeface="Cambria Math"/>
                              </a:rPr>
                              <m:t>𝑦</m:t>
                            </m:r>
                          </m:e>
                          <m:sub>
                            <m:r>
                              <a:rPr lang="ar-AE" b="0" i="1">
                                <a:latin typeface="Cambria Math"/>
                              </a:rPr>
                              <m:t>1</m:t>
                            </m:r>
                          </m:sub>
                        </m:sSub>
                      </m:e>
                    </m:d>
                    <m:r>
                      <a:rPr lang="ar-AE" b="0" i="1">
                        <a:latin typeface="Cambria Math"/>
                      </a:rPr>
                      <m:t>∧</m:t>
                    </m:r>
                    <m:r>
                      <a:rPr lang="ar-AE" b="0" i="1">
                        <a:latin typeface="Cambria Math"/>
                      </a:rPr>
                      <m:t>𝑟</m:t>
                    </m:r>
                    <m:d>
                      <m:dPr>
                        <m:ctrlPr>
                          <a:rPr lang="ar-AE" b="0" i="1">
                            <a:latin typeface="Cambria Math" panose="02040503050406030204" pitchFamily="18" charset="0"/>
                            <a:ea typeface="Cambria Math"/>
                            <a:cs typeface="Cambria Math"/>
                          </a:rPr>
                        </m:ctrlPr>
                      </m:dPr>
                      <m:e>
                        <m:sSub>
                          <m:sSubPr>
                            <m:ctrlPr>
                              <a:rPr lang="ar-AE" b="0" i="1">
                                <a:latin typeface="Cambria Math" panose="02040503050406030204" pitchFamily="18" charset="0"/>
                                <a:ea typeface="Cambria Math"/>
                                <a:cs typeface="Cambria Math"/>
                              </a:rPr>
                            </m:ctrlPr>
                          </m:sSubPr>
                          <m:e>
                            <m:r>
                              <a:rPr lang="ar-AE" b="0" i="1">
                                <a:latin typeface="Cambria Math"/>
                              </a:rPr>
                              <m:t>𝑦</m:t>
                            </m:r>
                          </m:e>
                          <m:sub>
                            <m:r>
                              <a:rPr lang="ar-AE" b="0" i="1">
                                <a:latin typeface="Cambria Math"/>
                              </a:rPr>
                              <m:t>2</m:t>
                            </m:r>
                          </m:sub>
                        </m:sSub>
                      </m:e>
                    </m:d>
                  </m:oMath>
                </a14:m>
                <a:endParaRPr lang="ar-AE" b="0" dirty="0"/>
              </a:p>
              <a:p>
                <a:pPr lvl="1">
                  <a:defRPr/>
                </a:pPr>
                <a:r>
                  <a:rPr lang="en-GB" dirty="0"/>
                  <a:t>Represent binary evidence as a Boolean matrix</a:t>
                </a:r>
              </a:p>
              <a:p>
                <a:pPr lvl="2">
                  <a:defRPr/>
                </a:pPr>
                <a:r>
                  <a:rPr lang="en-GB" dirty="0"/>
                  <a:t>Example:</a:t>
                </a:r>
              </a:p>
              <a:p>
                <a:pPr lvl="3">
                  <a:defRPr/>
                </a:pPr>
                <a14:m>
                  <m:oMath xmlns:m="http://schemas.openxmlformats.org/officeDocument/2006/math">
                    <m:r>
                      <a:rPr lang="en-GB" b="0" i="1">
                        <a:latin typeface="Cambria Math"/>
                      </a:rPr>
                      <m:t>¬</m:t>
                    </m:r>
                    <m:r>
                      <a:rPr lang="en-GB" b="0" i="1">
                        <a:latin typeface="Cambria Math"/>
                      </a:rPr>
                      <m:t>𝑝</m:t>
                    </m:r>
                    <m:d>
                      <m:dPr>
                        <m:ctrlPr>
                          <a:rPr lang="ar-AE" b="0" i="1">
                            <a:latin typeface="Cambria Math" panose="02040503050406030204" pitchFamily="18" charset="0"/>
                            <a:ea typeface="Cambria Math"/>
                            <a:cs typeface="Cambria Math"/>
                          </a:rPr>
                        </m:ctrlPr>
                      </m:dPr>
                      <m:e>
                        <m:sSub>
                          <m:sSubPr>
                            <m:ctrlPr>
                              <a:rPr lang="ar-AE" b="0" i="1">
                                <a:latin typeface="Cambria Math" panose="02040503050406030204" pitchFamily="18" charset="0"/>
                                <a:ea typeface="Cambria Math"/>
                                <a:cs typeface="Cambria Math"/>
                              </a:rPr>
                            </m:ctrlPr>
                          </m:sSubPr>
                          <m:e>
                            <m:r>
                              <a:rPr lang="ar-AE" b="0" i="1">
                                <a:latin typeface="Cambria Math"/>
                              </a:rPr>
                              <m:t>𝑥</m:t>
                            </m:r>
                          </m:e>
                          <m:sub>
                            <m:r>
                              <a:rPr lang="ar-AE" b="0" i="1">
                                <a:latin typeface="Cambria Math"/>
                              </a:rPr>
                              <m:t>1</m:t>
                            </m:r>
                          </m:sub>
                        </m:sSub>
                        <m:r>
                          <a:rPr lang="ar-AE" b="0" i="1">
                            <a:latin typeface="Cambria Math"/>
                          </a:rPr>
                          <m:t>,</m:t>
                        </m:r>
                        <m:sSub>
                          <m:sSubPr>
                            <m:ctrlPr>
                              <a:rPr lang="ar-AE" b="0" i="1">
                                <a:latin typeface="Cambria Math" panose="02040503050406030204" pitchFamily="18" charset="0"/>
                                <a:ea typeface="Cambria Math"/>
                                <a:cs typeface="Cambria Math"/>
                              </a:rPr>
                            </m:ctrlPr>
                          </m:sSubPr>
                          <m:e>
                            <m:r>
                              <a:rPr lang="ar-AE" b="0" i="1">
                                <a:latin typeface="Cambria Math"/>
                              </a:rPr>
                              <m:t>𝑦</m:t>
                            </m:r>
                          </m:e>
                          <m:sub>
                            <m:r>
                              <a:rPr lang="ar-AE" b="0" i="1">
                                <a:latin typeface="Cambria Math"/>
                              </a:rPr>
                              <m:t>1</m:t>
                            </m:r>
                          </m:sub>
                        </m:sSub>
                      </m:e>
                    </m:d>
                    <m:r>
                      <a:rPr lang="ar-AE" b="0" i="1">
                        <a:latin typeface="Cambria Math"/>
                      </a:rPr>
                      <m:t>∧¬</m:t>
                    </m:r>
                    <m:r>
                      <a:rPr lang="ar-AE" b="0" i="1">
                        <a:latin typeface="Cambria Math"/>
                      </a:rPr>
                      <m:t>𝑝</m:t>
                    </m:r>
                    <m:d>
                      <m:dPr>
                        <m:ctrlPr>
                          <a:rPr lang="ar-AE" b="0" i="1">
                            <a:latin typeface="Cambria Math" panose="02040503050406030204" pitchFamily="18" charset="0"/>
                            <a:ea typeface="Cambria Math"/>
                            <a:cs typeface="Cambria Math"/>
                          </a:rPr>
                        </m:ctrlPr>
                      </m:dPr>
                      <m:e>
                        <m:sSub>
                          <m:sSubPr>
                            <m:ctrlPr>
                              <a:rPr lang="ar-AE" b="0" i="1">
                                <a:latin typeface="Cambria Math" panose="02040503050406030204" pitchFamily="18" charset="0"/>
                                <a:ea typeface="Cambria Math"/>
                                <a:cs typeface="Cambria Math"/>
                              </a:rPr>
                            </m:ctrlPr>
                          </m:sSubPr>
                          <m:e>
                            <m:r>
                              <a:rPr lang="ar-AE" b="0" i="1">
                                <a:latin typeface="Cambria Math"/>
                              </a:rPr>
                              <m:t>𝑥</m:t>
                            </m:r>
                          </m:e>
                          <m:sub>
                            <m:r>
                              <a:rPr lang="ar-AE" b="0" i="1">
                                <a:latin typeface="Cambria Math"/>
                              </a:rPr>
                              <m:t>1</m:t>
                            </m:r>
                          </m:sub>
                        </m:sSub>
                        <m:r>
                          <a:rPr lang="ar-AE" b="0" i="1">
                            <a:latin typeface="Cambria Math"/>
                          </a:rPr>
                          <m:t>,</m:t>
                        </m:r>
                        <m:sSub>
                          <m:sSubPr>
                            <m:ctrlPr>
                              <a:rPr lang="ar-AE" b="0" i="1">
                                <a:latin typeface="Cambria Math" panose="02040503050406030204" pitchFamily="18" charset="0"/>
                                <a:ea typeface="Cambria Math"/>
                                <a:cs typeface="Cambria Math"/>
                              </a:rPr>
                            </m:ctrlPr>
                          </m:sSubPr>
                          <m:e>
                            <m:r>
                              <a:rPr lang="ar-AE" b="0" i="1">
                                <a:latin typeface="Cambria Math"/>
                              </a:rPr>
                              <m:t>𝑦</m:t>
                            </m:r>
                          </m:e>
                          <m:sub>
                            <m:r>
                              <a:rPr lang="ar-AE" b="0" i="1">
                                <a:latin typeface="Cambria Math"/>
                              </a:rPr>
                              <m:t>2</m:t>
                            </m:r>
                          </m:sub>
                        </m:sSub>
                      </m:e>
                    </m:d>
                    <m:r>
                      <a:rPr lang="ar-AE" b="0" i="1">
                        <a:latin typeface="Cambria Math"/>
                      </a:rPr>
                      <m:t>∧</m:t>
                    </m:r>
                    <m:r>
                      <a:rPr lang="ar-AE" b="0" i="1">
                        <a:latin typeface="Cambria Math"/>
                      </a:rPr>
                      <m:t>𝑝</m:t>
                    </m:r>
                    <m:d>
                      <m:dPr>
                        <m:ctrlPr>
                          <a:rPr lang="ar-AE" b="0" i="1">
                            <a:latin typeface="Cambria Math" panose="02040503050406030204" pitchFamily="18" charset="0"/>
                            <a:ea typeface="Cambria Math"/>
                            <a:cs typeface="Cambria Math"/>
                          </a:rPr>
                        </m:ctrlPr>
                      </m:dPr>
                      <m:e>
                        <m:sSub>
                          <m:sSubPr>
                            <m:ctrlPr>
                              <a:rPr lang="ar-AE" b="0" i="1">
                                <a:latin typeface="Cambria Math" panose="02040503050406030204" pitchFamily="18" charset="0"/>
                                <a:ea typeface="Cambria Math"/>
                                <a:cs typeface="Cambria Math"/>
                              </a:rPr>
                            </m:ctrlPr>
                          </m:sSubPr>
                          <m:e>
                            <m:r>
                              <a:rPr lang="ar-AE" b="0" i="1">
                                <a:latin typeface="Cambria Math"/>
                              </a:rPr>
                              <m:t>𝑥</m:t>
                            </m:r>
                          </m:e>
                          <m:sub>
                            <m:r>
                              <a:rPr lang="ar-AE" b="0" i="1">
                                <a:latin typeface="Cambria Math"/>
                              </a:rPr>
                              <m:t>2</m:t>
                            </m:r>
                          </m:sub>
                        </m:sSub>
                        <m:r>
                          <a:rPr lang="ar-AE" b="0" i="1">
                            <a:latin typeface="Cambria Math"/>
                          </a:rPr>
                          <m:t>,</m:t>
                        </m:r>
                        <m:sSub>
                          <m:sSubPr>
                            <m:ctrlPr>
                              <a:rPr lang="ar-AE" b="0" i="1">
                                <a:latin typeface="Cambria Math" panose="02040503050406030204" pitchFamily="18" charset="0"/>
                                <a:ea typeface="Cambria Math"/>
                                <a:cs typeface="Cambria Math"/>
                              </a:rPr>
                            </m:ctrlPr>
                          </m:sSubPr>
                          <m:e>
                            <m:r>
                              <a:rPr lang="ar-AE" b="0" i="1">
                                <a:latin typeface="Cambria Math"/>
                              </a:rPr>
                              <m:t>𝑦</m:t>
                            </m:r>
                          </m:e>
                          <m:sub>
                            <m:r>
                              <a:rPr lang="ar-AE" b="0" i="1">
                                <a:latin typeface="Cambria Math"/>
                              </a:rPr>
                              <m:t>1</m:t>
                            </m:r>
                          </m:sub>
                        </m:sSub>
                      </m:e>
                    </m:d>
                    <m:r>
                      <a:rPr lang="ar-AE" b="0" i="1">
                        <a:latin typeface="Cambria Math"/>
                      </a:rPr>
                      <m:t>∧¬</m:t>
                    </m:r>
                    <m:r>
                      <a:rPr lang="ar-AE" b="0" i="1">
                        <a:latin typeface="Cambria Math"/>
                      </a:rPr>
                      <m:t>𝑝</m:t>
                    </m:r>
                    <m:d>
                      <m:dPr>
                        <m:ctrlPr>
                          <a:rPr lang="ar-AE" b="0" i="1">
                            <a:latin typeface="Cambria Math" panose="02040503050406030204" pitchFamily="18" charset="0"/>
                            <a:ea typeface="Cambria Math"/>
                            <a:cs typeface="Cambria Math"/>
                          </a:rPr>
                        </m:ctrlPr>
                      </m:dPr>
                      <m:e>
                        <m:sSub>
                          <m:sSubPr>
                            <m:ctrlPr>
                              <a:rPr lang="ar-AE" b="0" i="1">
                                <a:latin typeface="Cambria Math" panose="02040503050406030204" pitchFamily="18" charset="0"/>
                                <a:ea typeface="Cambria Math"/>
                                <a:cs typeface="Cambria Math"/>
                              </a:rPr>
                            </m:ctrlPr>
                          </m:sSubPr>
                          <m:e>
                            <m:r>
                              <a:rPr lang="ar-AE" b="0" i="1">
                                <a:latin typeface="Cambria Math"/>
                              </a:rPr>
                              <m:t>𝑥</m:t>
                            </m:r>
                          </m:e>
                          <m:sub>
                            <m:r>
                              <a:rPr lang="ar-AE" b="0" i="1">
                                <a:latin typeface="Cambria Math"/>
                              </a:rPr>
                              <m:t>2</m:t>
                            </m:r>
                          </m:sub>
                        </m:sSub>
                        <m:r>
                          <a:rPr lang="ar-AE" b="0" i="1">
                            <a:latin typeface="Cambria Math"/>
                          </a:rPr>
                          <m:t>,</m:t>
                        </m:r>
                        <m:sSub>
                          <m:sSubPr>
                            <m:ctrlPr>
                              <a:rPr lang="ar-AE" b="0" i="1">
                                <a:latin typeface="Cambria Math" panose="02040503050406030204" pitchFamily="18" charset="0"/>
                                <a:ea typeface="Cambria Math"/>
                                <a:cs typeface="Cambria Math"/>
                              </a:rPr>
                            </m:ctrlPr>
                          </m:sSubPr>
                          <m:e>
                            <m:r>
                              <a:rPr lang="ar-AE" b="0" i="1">
                                <a:latin typeface="Cambria Math"/>
                              </a:rPr>
                              <m:t>𝑦</m:t>
                            </m:r>
                          </m:e>
                          <m:sub>
                            <m:r>
                              <a:rPr lang="ar-AE" b="0" i="1">
                                <a:latin typeface="Cambria Math"/>
                              </a:rPr>
                              <m:t>2</m:t>
                            </m:r>
                          </m:sub>
                        </m:sSub>
                      </m:e>
                    </m:d>
                  </m:oMath>
                </a14:m>
                <a:br>
                  <a:rPr lang="ar-AE" b="0" i="1" dirty="0">
                    <a:latin typeface="Cambria Math" panose="02040503050406030204" pitchFamily="18" charset="0"/>
                  </a:rPr>
                </a:br>
                <a14:m>
                  <m:oMath xmlns:m="http://schemas.openxmlformats.org/officeDocument/2006/math">
                    <m:r>
                      <a:rPr lang="ar-AE" b="0" i="1">
                        <a:latin typeface="Cambria Math"/>
                      </a:rPr>
                      <m:t>∧¬</m:t>
                    </m:r>
                    <m:r>
                      <a:rPr lang="ar-AE" b="0" i="1">
                        <a:latin typeface="Cambria Math"/>
                      </a:rPr>
                      <m:t>𝑝</m:t>
                    </m:r>
                    <m:d>
                      <m:dPr>
                        <m:ctrlPr>
                          <a:rPr lang="ar-AE" b="0" i="1">
                            <a:latin typeface="Cambria Math" panose="02040503050406030204" pitchFamily="18" charset="0"/>
                            <a:ea typeface="Cambria Math"/>
                            <a:cs typeface="Cambria Math"/>
                          </a:rPr>
                        </m:ctrlPr>
                      </m:dPr>
                      <m:e>
                        <m:sSub>
                          <m:sSubPr>
                            <m:ctrlPr>
                              <a:rPr lang="ar-AE" b="0" i="1">
                                <a:latin typeface="Cambria Math" panose="02040503050406030204" pitchFamily="18" charset="0"/>
                                <a:ea typeface="Cambria Math"/>
                                <a:cs typeface="Cambria Math"/>
                              </a:rPr>
                            </m:ctrlPr>
                          </m:sSubPr>
                          <m:e>
                            <m:r>
                              <a:rPr lang="ar-AE" b="0" i="1">
                                <a:latin typeface="Cambria Math"/>
                              </a:rPr>
                              <m:t>𝑥</m:t>
                            </m:r>
                          </m:e>
                          <m:sub>
                            <m:r>
                              <a:rPr lang="ar-AE" b="0" i="1">
                                <a:latin typeface="Cambria Math"/>
                              </a:rPr>
                              <m:t>3</m:t>
                            </m:r>
                          </m:sub>
                        </m:sSub>
                        <m:r>
                          <a:rPr lang="ar-AE" b="0" i="1">
                            <a:latin typeface="Cambria Math"/>
                          </a:rPr>
                          <m:t>,</m:t>
                        </m:r>
                        <m:sSub>
                          <m:sSubPr>
                            <m:ctrlPr>
                              <a:rPr lang="ar-AE" b="0" i="1">
                                <a:latin typeface="Cambria Math" panose="02040503050406030204" pitchFamily="18" charset="0"/>
                                <a:ea typeface="Cambria Math"/>
                                <a:cs typeface="Cambria Math"/>
                              </a:rPr>
                            </m:ctrlPr>
                          </m:sSubPr>
                          <m:e>
                            <m:r>
                              <a:rPr lang="ar-AE" b="0" i="1">
                                <a:latin typeface="Cambria Math"/>
                              </a:rPr>
                              <m:t>𝑦</m:t>
                            </m:r>
                          </m:e>
                          <m:sub>
                            <m:r>
                              <a:rPr lang="ar-AE" b="0" i="1">
                                <a:latin typeface="Cambria Math"/>
                              </a:rPr>
                              <m:t>1</m:t>
                            </m:r>
                          </m:sub>
                        </m:sSub>
                      </m:e>
                    </m:d>
                    <m:r>
                      <a:rPr lang="ar-AE" b="0" i="1">
                        <a:latin typeface="Cambria Math"/>
                      </a:rPr>
                      <m:t>∧ </m:t>
                    </m:r>
                    <m:r>
                      <a:rPr lang="ar-AE" b="0" i="1">
                        <a:latin typeface="Cambria Math"/>
                      </a:rPr>
                      <m:t>𝑝</m:t>
                    </m:r>
                    <m:d>
                      <m:dPr>
                        <m:ctrlPr>
                          <a:rPr lang="ar-AE" b="0" i="1">
                            <a:latin typeface="Cambria Math" panose="02040503050406030204" pitchFamily="18" charset="0"/>
                            <a:ea typeface="Cambria Math"/>
                            <a:cs typeface="Cambria Math"/>
                          </a:rPr>
                        </m:ctrlPr>
                      </m:dPr>
                      <m:e>
                        <m:sSub>
                          <m:sSubPr>
                            <m:ctrlPr>
                              <a:rPr lang="ar-AE" b="0" i="1">
                                <a:latin typeface="Cambria Math" panose="02040503050406030204" pitchFamily="18" charset="0"/>
                                <a:ea typeface="Cambria Math"/>
                                <a:cs typeface="Cambria Math"/>
                              </a:rPr>
                            </m:ctrlPr>
                          </m:sSubPr>
                          <m:e>
                            <m:r>
                              <a:rPr lang="ar-AE" b="0" i="1">
                                <a:latin typeface="Cambria Math"/>
                              </a:rPr>
                              <m:t>𝑥</m:t>
                            </m:r>
                          </m:e>
                          <m:sub>
                            <m:r>
                              <a:rPr lang="ar-AE" b="0" i="1">
                                <a:latin typeface="Cambria Math"/>
                              </a:rPr>
                              <m:t>3</m:t>
                            </m:r>
                          </m:sub>
                        </m:sSub>
                        <m:r>
                          <a:rPr lang="ar-AE" b="0" i="1">
                            <a:latin typeface="Cambria Math"/>
                          </a:rPr>
                          <m:t>,</m:t>
                        </m:r>
                        <m:sSub>
                          <m:sSubPr>
                            <m:ctrlPr>
                              <a:rPr lang="ar-AE" b="0" i="1">
                                <a:latin typeface="Cambria Math" panose="02040503050406030204" pitchFamily="18" charset="0"/>
                                <a:ea typeface="Cambria Math"/>
                                <a:cs typeface="Cambria Math"/>
                              </a:rPr>
                            </m:ctrlPr>
                          </m:sSubPr>
                          <m:e>
                            <m:r>
                              <a:rPr lang="ar-AE" b="0" i="1">
                                <a:latin typeface="Cambria Math"/>
                              </a:rPr>
                              <m:t>𝑦</m:t>
                            </m:r>
                          </m:e>
                          <m:sub>
                            <m:r>
                              <a:rPr lang="ar-AE" b="0" i="1">
                                <a:latin typeface="Cambria Math"/>
                              </a:rPr>
                              <m:t>2</m:t>
                            </m:r>
                          </m:sub>
                        </m:sSub>
                      </m:e>
                    </m:d>
                    <m:r>
                      <a:rPr lang="ar-AE" b="0" i="1">
                        <a:latin typeface="Cambria Math"/>
                      </a:rPr>
                      <m:t>∧</m:t>
                    </m:r>
                    <m:r>
                      <a:rPr lang="ar-AE" b="0" i="1">
                        <a:latin typeface="Cambria Math"/>
                      </a:rPr>
                      <m:t>𝑝</m:t>
                    </m:r>
                    <m:d>
                      <m:dPr>
                        <m:ctrlPr>
                          <a:rPr lang="ar-AE" b="0" i="1">
                            <a:latin typeface="Cambria Math" panose="02040503050406030204" pitchFamily="18" charset="0"/>
                            <a:ea typeface="Cambria Math"/>
                            <a:cs typeface="Cambria Math"/>
                          </a:rPr>
                        </m:ctrlPr>
                      </m:dPr>
                      <m:e>
                        <m:sSub>
                          <m:sSubPr>
                            <m:ctrlPr>
                              <a:rPr lang="ar-AE" b="0" i="1">
                                <a:latin typeface="Cambria Math" panose="02040503050406030204" pitchFamily="18" charset="0"/>
                                <a:ea typeface="Cambria Math"/>
                                <a:cs typeface="Cambria Math"/>
                              </a:rPr>
                            </m:ctrlPr>
                          </m:sSubPr>
                          <m:e>
                            <m:r>
                              <a:rPr lang="ar-AE" b="0" i="1">
                                <a:latin typeface="Cambria Math"/>
                              </a:rPr>
                              <m:t>𝑥</m:t>
                            </m:r>
                          </m:e>
                          <m:sub>
                            <m:r>
                              <a:rPr lang="ar-AE" b="0" i="1">
                                <a:latin typeface="Cambria Math"/>
                              </a:rPr>
                              <m:t>4</m:t>
                            </m:r>
                          </m:sub>
                        </m:sSub>
                        <m:r>
                          <a:rPr lang="ar-AE" b="0" i="1">
                            <a:latin typeface="Cambria Math"/>
                          </a:rPr>
                          <m:t>,</m:t>
                        </m:r>
                        <m:sSub>
                          <m:sSubPr>
                            <m:ctrlPr>
                              <a:rPr lang="ar-AE" b="0" i="1">
                                <a:latin typeface="Cambria Math" panose="02040503050406030204" pitchFamily="18" charset="0"/>
                                <a:ea typeface="Cambria Math"/>
                                <a:cs typeface="Cambria Math"/>
                              </a:rPr>
                            </m:ctrlPr>
                          </m:sSubPr>
                          <m:e>
                            <m:r>
                              <a:rPr lang="ar-AE" b="0" i="1">
                                <a:latin typeface="Cambria Math"/>
                              </a:rPr>
                              <m:t>𝑦</m:t>
                            </m:r>
                          </m:e>
                          <m:sub>
                            <m:r>
                              <a:rPr lang="ar-AE" b="0" i="1">
                                <a:latin typeface="Cambria Math"/>
                              </a:rPr>
                              <m:t>1</m:t>
                            </m:r>
                          </m:sub>
                        </m:sSub>
                      </m:e>
                    </m:d>
                    <m:r>
                      <a:rPr lang="ar-AE" b="0" i="1">
                        <a:latin typeface="Cambria Math"/>
                      </a:rPr>
                      <m:t>∧</m:t>
                    </m:r>
                    <m:r>
                      <a:rPr lang="ar-AE" b="0" i="1">
                        <a:latin typeface="Cambria Math"/>
                      </a:rPr>
                      <m:t>𝑝</m:t>
                    </m:r>
                    <m:r>
                      <a:rPr lang="ar-AE" b="0" i="1">
                        <a:latin typeface="Cambria Math"/>
                      </a:rPr>
                      <m:t>(</m:t>
                    </m:r>
                    <m:sSub>
                      <m:sSubPr>
                        <m:ctrlPr>
                          <a:rPr lang="ar-AE" b="0" i="1">
                            <a:latin typeface="Cambria Math" panose="02040503050406030204" pitchFamily="18" charset="0"/>
                            <a:ea typeface="Cambria Math"/>
                            <a:cs typeface="Cambria Math"/>
                          </a:rPr>
                        </m:ctrlPr>
                      </m:sSubPr>
                      <m:e>
                        <m:r>
                          <a:rPr lang="ar-AE" b="0" i="1">
                            <a:latin typeface="Cambria Math"/>
                          </a:rPr>
                          <m:t>𝑥</m:t>
                        </m:r>
                      </m:e>
                      <m:sub>
                        <m:r>
                          <a:rPr lang="ar-AE" b="0" i="1">
                            <a:latin typeface="Cambria Math"/>
                          </a:rPr>
                          <m:t>4</m:t>
                        </m:r>
                      </m:sub>
                    </m:sSub>
                    <m:r>
                      <a:rPr lang="ar-AE" b="0" i="1">
                        <a:latin typeface="Cambria Math"/>
                      </a:rPr>
                      <m:t>,</m:t>
                    </m:r>
                    <m:sSub>
                      <m:sSubPr>
                        <m:ctrlPr>
                          <a:rPr lang="ar-AE" b="0" i="1">
                            <a:latin typeface="Cambria Math" panose="02040503050406030204" pitchFamily="18" charset="0"/>
                            <a:ea typeface="Cambria Math"/>
                            <a:cs typeface="Cambria Math"/>
                          </a:rPr>
                        </m:ctrlPr>
                      </m:sSubPr>
                      <m:e>
                        <m:r>
                          <a:rPr lang="ar-AE" b="0" i="1">
                            <a:latin typeface="Cambria Math"/>
                          </a:rPr>
                          <m:t>𝑦</m:t>
                        </m:r>
                      </m:e>
                      <m:sub>
                        <m:r>
                          <a:rPr lang="ar-AE" b="0" i="1">
                            <a:latin typeface="Cambria Math"/>
                          </a:rPr>
                          <m:t>2</m:t>
                        </m:r>
                      </m:sub>
                    </m:sSub>
                    <m:r>
                      <a:rPr lang="ar-AE" b="0" i="1">
                        <a:latin typeface="Cambria Math"/>
                      </a:rPr>
                      <m:t>)</m:t>
                    </m:r>
                  </m:oMath>
                </a14:m>
                <a:endParaRPr lang="de-DE" b="0"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bwMode="auto">
              <a:blipFill>
                <a:blip r:embed="rId2"/>
                <a:stretch>
                  <a:fillRect l="-1436" t="-2687"/>
                </a:stretch>
              </a:blipFill>
            </p:spPr>
            <p:txBody>
              <a:bodyPr/>
              <a:lstStyle/>
              <a:p>
                <a:r>
                  <a:rPr lang="en-GB">
                    <a:noFill/>
                  </a:rPr>
                  <a:t> </a:t>
                </a:r>
              </a:p>
            </p:txBody>
          </p:sp>
        </mc:Fallback>
      </mc:AlternateContent>
      <p:sp>
        <p:nvSpPr>
          <p:cNvPr id="7" name="Date Placeholder 6"/>
          <p:cNvSpPr>
            <a:spLocks noGrp="1"/>
          </p:cNvSpPr>
          <p:nvPr>
            <p:ph type="dt" sz="half" idx="2"/>
          </p:nvPr>
        </p:nvSpPr>
        <p:spPr bwMode="auto"/>
        <p:txBody>
          <a:bodyPr/>
          <a:lstStyle/>
          <a:p>
            <a:pPr>
              <a:defRPr/>
            </a:pPr>
            <a:r>
              <a:rPr lang="en-GB"/>
              <a:t>Lifted Learning</a:t>
            </a:r>
            <a:endParaRPr lang="en-US"/>
          </a:p>
        </p:txBody>
      </p:sp>
      <p:sp>
        <p:nvSpPr>
          <p:cNvPr id="5" name="Footer Placeholder 4"/>
          <p:cNvSpPr>
            <a:spLocks noGrp="1"/>
          </p:cNvSpPr>
          <p:nvPr>
            <p:ph type="ftr" sz="quarter" idx="3"/>
          </p:nvPr>
        </p:nvSpPr>
        <p:spPr bwMode="auto"/>
        <p:txBody>
          <a:bodyPr/>
          <a:lstStyle/>
          <a:p>
            <a:pPr>
              <a:defRPr/>
            </a:pPr>
            <a:r>
              <a:rPr lang="en-GB"/>
              <a:t>T. Braun - StaRAI</a:t>
            </a:r>
          </a:p>
        </p:txBody>
      </p:sp>
      <p:sp>
        <p:nvSpPr>
          <p:cNvPr id="4" name="Slide Number Placeholder 3"/>
          <p:cNvSpPr>
            <a:spLocks noGrp="1"/>
          </p:cNvSpPr>
          <p:nvPr>
            <p:ph type="sldNum" sz="quarter" idx="4"/>
          </p:nvPr>
        </p:nvSpPr>
        <p:spPr bwMode="auto"/>
        <p:txBody>
          <a:bodyPr/>
          <a:lstStyle/>
          <a:p>
            <a:pPr>
              <a:defRPr/>
            </a:pPr>
            <a:fld id="{DB7C4649-800D-CB47-881A-AA04BFFFB18C}" type="slidenum">
              <a:rPr lang="en-US"/>
              <a:t>87</a:t>
            </a:fld>
            <a:endParaRPr lang="en-US"/>
          </a:p>
        </p:txBody>
      </p:sp>
      <p:sp>
        <p:nvSpPr>
          <p:cNvPr id="6" name="Rectangle 5"/>
          <p:cNvSpPr/>
          <p:nvPr/>
        </p:nvSpPr>
        <p:spPr bwMode="auto">
          <a:xfrm>
            <a:off x="3547534" y="6321366"/>
            <a:ext cx="6087534" cy="400110"/>
          </a:xfrm>
          <a:prstGeom prst="rect">
            <a:avLst/>
          </a:prstGeom>
        </p:spPr>
        <p:txBody>
          <a:bodyPr wrap="square">
            <a:spAutoFit/>
          </a:bodyPr>
          <a:lstStyle/>
          <a:p>
            <a:pPr>
              <a:defRPr/>
            </a:pPr>
            <a:r>
              <a:rPr lang="en-US" sz="1000" b="0" i="0">
                <a:solidFill>
                  <a:srgbClr val="9A9A9D"/>
                </a:solidFill>
              </a:rPr>
              <a:t>Guy Van den Broeck</a:t>
            </a:r>
            <a:r>
              <a:rPr lang="en-US" sz="1000">
                <a:solidFill>
                  <a:srgbClr val="9A9A9D"/>
                </a:solidFill>
              </a:rPr>
              <a:t> and </a:t>
            </a:r>
            <a:r>
              <a:rPr lang="en-US" sz="1000" b="0" i="0">
                <a:solidFill>
                  <a:srgbClr val="9A9A9D"/>
                </a:solidFill>
              </a:rPr>
              <a:t>Adnan Darwiche. On the Complexity and Approximation of Binary </a:t>
            </a:r>
            <a:r>
              <a:rPr lang="en-US" sz="1000">
                <a:solidFill>
                  <a:srgbClr val="9A9A9D"/>
                </a:solidFill>
              </a:rPr>
              <a:t>E</a:t>
            </a:r>
            <a:r>
              <a:rPr lang="en-US" sz="1000" b="0" i="0">
                <a:solidFill>
                  <a:srgbClr val="9A9A9D"/>
                </a:solidFill>
              </a:rPr>
              <a:t>vidence in Lifted </a:t>
            </a:r>
            <a:r>
              <a:rPr lang="en-US" sz="1000">
                <a:solidFill>
                  <a:srgbClr val="9A9A9D"/>
                </a:solidFill>
              </a:rPr>
              <a:t>I</a:t>
            </a:r>
            <a:r>
              <a:rPr lang="en-US" sz="1000" b="0" i="0">
                <a:solidFill>
                  <a:srgbClr val="9A9A9D"/>
                </a:solidFill>
              </a:rPr>
              <a:t>nference. In </a:t>
            </a:r>
            <a:r>
              <a:rPr lang="en-US" sz="1000" b="0" i="1">
                <a:solidFill>
                  <a:srgbClr val="9A9A9D"/>
                </a:solidFill>
              </a:rPr>
              <a:t>Advances in Neural Information Processing Systems</a:t>
            </a:r>
            <a:r>
              <a:rPr lang="en-US" sz="1000" b="0" i="0">
                <a:solidFill>
                  <a:srgbClr val="9A9A9D"/>
                </a:solidFill>
              </a:rPr>
              <a:t>, 26, 2013.</a:t>
            </a:r>
            <a:endParaRPr lang="en-GB" sz="1000">
              <a:solidFill>
                <a:srgbClr val="9A9A9D"/>
              </a:solidFill>
            </a:endParaRPr>
          </a:p>
        </p:txBody>
      </p:sp>
      <p:grpSp>
        <p:nvGrpSpPr>
          <p:cNvPr id="29" name="Gruppieren 28"/>
          <p:cNvGrpSpPr/>
          <p:nvPr/>
        </p:nvGrpSpPr>
        <p:grpSpPr bwMode="auto">
          <a:xfrm>
            <a:off x="8776620" y="2147295"/>
            <a:ext cx="2600668" cy="3276389"/>
            <a:chOff x="8594521" y="2078378"/>
            <a:chExt cx="2600668" cy="3276389"/>
          </a:xfrm>
        </p:grpSpPr>
        <p:grpSp>
          <p:nvGrpSpPr>
            <p:cNvPr id="14" name="Gruppieren 13"/>
            <p:cNvGrpSpPr/>
            <p:nvPr/>
          </p:nvGrpSpPr>
          <p:grpSpPr bwMode="auto">
            <a:xfrm>
              <a:off x="8594521" y="2080818"/>
              <a:ext cx="1107495" cy="1396441"/>
              <a:chOff x="8845593" y="2028201"/>
              <a:chExt cx="1107495" cy="1396441"/>
            </a:xfrm>
          </p:grpSpPr>
          <mc:AlternateContent xmlns:mc="http://schemas.openxmlformats.org/markup-compatibility/2006" xmlns:a14="http://schemas.microsoft.com/office/drawing/2010/main">
            <mc:Choice Requires="a14">
              <p:sp>
                <p:nvSpPr>
                  <p:cNvPr id="8" name="Textfeld 7"/>
                  <p:cNvSpPr txBox="1"/>
                  <p:nvPr/>
                </p:nvSpPr>
                <p:spPr bwMode="auto">
                  <a:xfrm>
                    <a:off x="9538856" y="2370074"/>
                    <a:ext cx="375680" cy="1020472"/>
                  </a:xfrm>
                  <a:prstGeom prst="rect">
                    <a:avLst/>
                  </a:prstGeom>
                  <a:noFill/>
                </p:spPr>
                <p:txBody>
                  <a:bodyPr wrap="none" lIns="0" tIns="0" rIns="0" bIns="0" rtlCol="0">
                    <a:spAutoFit/>
                  </a:bodyPr>
                  <a:lstStyle/>
                  <a:p>
                    <a:pPr>
                      <a:defRPr/>
                    </a:pPr>
                    <mc:AlternateContent>
                      <mc:Choice Requires="a14">
                        <a14:m>
                          <m:oMathPara xmlns:m="http://schemas.openxmlformats.org/officeDocument/2006/math">
                            <m:oMathParaPr>
                              <m:jc m:val="centerGroup"/>
                            </m:oMathParaPr>
                            <m:oMath xmlns:m="http://schemas.openxmlformats.org/officeDocument/2006/math">
                              <m:d>
                                <m:dPr>
                                  <m:begChr m:val="["/>
                                  <m:endChr m:val="]"/>
                                  <m:ctrlPr>
                                    <a:rPr lang="de-DE" i="1">
                                      <a:latin typeface="Cambria Math" panose="02040503050406030204" pitchFamily="18" charset="0"/>
                                      <a:ea typeface="Cambria Math"/>
                                      <a:cs typeface="Cambria Math"/>
                                    </a:rPr>
                                  </m:ctrlPr>
                                </m:dPr>
                                <m:e>
                                  <m:m>
                                    <m:mPr>
                                      <m:mcs>
                                        <m:mc>
                                          <m:mcPr>
                                            <m:count m:val="1"/>
                                            <m:mcJc m:val="center"/>
                                          </m:mcPr>
                                        </m:mc>
                                      </m:mcs>
                                      <m:ctrlPr>
                                        <a:rPr lang="de-DE" i="1">
                                          <a:latin typeface="Cambria Math" panose="02040503050406030204" pitchFamily="18" charset="0"/>
                                          <a:ea typeface="Cambria Math"/>
                                          <a:cs typeface="Cambria Math"/>
                                        </a:rPr>
                                      </m:ctrlPr>
                                    </m:mPr>
                                    <m:mr>
                                      <m:e>
                                        <m:r>
                                          <m:rPr>
                                            <m:brk m:alnAt="7"/>
                                          </m:rPr>
                                          <a:rPr lang="de-DE" b="0" i="1">
                                            <a:latin typeface="Cambria Math"/>
                                          </a:rPr>
                                          <m:t>0</m:t>
                                        </m:r>
                                      </m:e>
                                    </m:mr>
                                    <m:mr>
                                      <m:e>
                                        <m:r>
                                          <a:rPr lang="de-DE" b="0" i="1">
                                            <a:latin typeface="Cambria Math"/>
                                          </a:rPr>
                                          <m:t>1</m:t>
                                        </m:r>
                                      </m:e>
                                    </m:mr>
                                    <m:mr>
                                      <m:e>
                                        <m:r>
                                          <a:rPr lang="de-DE" b="0" i="1">
                                            <a:latin typeface="Cambria Math"/>
                                          </a:rPr>
                                          <m:t>0</m:t>
                                        </m:r>
                                      </m:e>
                                    </m:mr>
                                    <m:mr>
                                      <m:e>
                                        <m:r>
                                          <a:rPr lang="de-DE" b="0" i="1">
                                            <a:latin typeface="Cambria Math"/>
                                          </a:rPr>
                                          <m:t>1</m:t>
                                        </m:r>
                                      </m:e>
                                    </m:mr>
                                  </m:m>
                                </m:e>
                              </m:d>
                            </m:oMath>
                          </m:oMathPara>
                        </a14:m>
                      </mc:Choice>
                      <mc:Fallback xmlns:m="http://schemas.openxmlformats.org/officeDocument/2006/math" xmlns:w="http://schemas.openxmlformats.org/wordprocessingml/2006/main" xmlns=""/>
                    </mc:AlternateContent>
                    <a:endParaRPr lang="de-DE"/>
                  </a:p>
                </p:txBody>
              </p:sp>
            </mc:Choice>
            <mc:Fallback xmlns="">
              <p:sp>
                <p:nvSpPr>
                  <p:cNvPr id="8" name="Textfeld 7"/>
                  <p:cNvSpPr txBox="1">
                    <a:spLocks noRot="1" noChangeAspect="1" noMove="1" noResize="1" noEditPoints="1" noAdjustHandles="1" noChangeArrowheads="1" noChangeShapeType="1" noTextEdit="1"/>
                  </p:cNvSpPr>
                  <p:nvPr/>
                </p:nvSpPr>
                <p:spPr bwMode="auto">
                  <a:xfrm>
                    <a:off x="9538856" y="2370074"/>
                    <a:ext cx="375680" cy="1020472"/>
                  </a:xfrm>
                  <a:prstGeom prst="rect">
                    <a:avLst/>
                  </a:prstGeom>
                  <a:blipFill>
                    <a:blip r:embed="rId3"/>
                    <a:stretch>
                      <a:fillRect b="-365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Textfeld 8"/>
                  <p:cNvSpPr txBox="1"/>
                  <p:nvPr/>
                </p:nvSpPr>
                <p:spPr bwMode="auto">
                  <a:xfrm>
                    <a:off x="8849760" y="2370074"/>
                    <a:ext cx="752001" cy="307777"/>
                  </a:xfrm>
                  <a:prstGeom prst="rect">
                    <a:avLst/>
                  </a:prstGeom>
                  <a:noFill/>
                </p:spPr>
                <p:txBody>
                  <a:bodyPr wrap="none" rtlCol="0">
                    <a:spAutoFit/>
                  </a:bodyPr>
                  <a:lstStyle/>
                  <a:p>
                    <a:pPr>
                      <a:defRPr/>
                    </a:pPr>
                    <mc:AlternateContent>
                      <mc:Choice Requires="a14">
                        <a14:m>
                          <m:oMathPara xmlns:m="http://schemas.openxmlformats.org/officeDocument/2006/math">
                            <m:oMathParaPr>
                              <m:jc m:val="centerGroup"/>
                            </m:oMathParaPr>
                            <m:oMath xmlns:m="http://schemas.openxmlformats.org/officeDocument/2006/math">
                              <m:r>
                                <a:rPr lang="de-DE" sz="1400" b="0" i="1">
                                  <a:latin typeface="Cambria Math"/>
                                </a:rPr>
                                <m:t>𝑋</m:t>
                              </m:r>
                              <m:r>
                                <a:rPr lang="de-DE" sz="1400" b="0" i="1">
                                  <a:latin typeface="Cambria Math"/>
                                </a:rPr>
                                <m:t>=</m:t>
                              </m:r>
                              <m:sSub>
                                <m:sSubPr>
                                  <m:ctrlPr>
                                    <a:rPr lang="de-DE" sz="1400" b="0" i="1">
                                      <a:latin typeface="Cambria Math" panose="02040503050406030204" pitchFamily="18" charset="0"/>
                                      <a:ea typeface="Cambria Math"/>
                                      <a:cs typeface="Cambria Math"/>
                                    </a:rPr>
                                  </m:ctrlPr>
                                </m:sSubPr>
                                <m:e>
                                  <m:r>
                                    <a:rPr lang="de-DE" sz="1400" b="0" i="1">
                                      <a:latin typeface="Cambria Math"/>
                                    </a:rPr>
                                    <m:t>𝑥</m:t>
                                  </m:r>
                                </m:e>
                                <m:sub>
                                  <m:r>
                                    <a:rPr lang="de-DE" sz="1400" b="0" i="1">
                                      <a:latin typeface="Cambria Math"/>
                                    </a:rPr>
                                    <m:t>1</m:t>
                                  </m:r>
                                </m:sub>
                              </m:sSub>
                            </m:oMath>
                          </m:oMathPara>
                        </a14:m>
                      </mc:Choice>
                      <mc:Fallback xmlns:m="http://schemas.openxmlformats.org/officeDocument/2006/math" xmlns:w="http://schemas.openxmlformats.org/wordprocessingml/2006/main" xmlns=""/>
                    </mc:AlternateContent>
                    <a:endParaRPr lang="de-DE" sz="1400"/>
                  </a:p>
                </p:txBody>
              </p:sp>
            </mc:Choice>
            <mc:Fallback xmlns="">
              <p:sp>
                <p:nvSpPr>
                  <p:cNvPr id="9" name="Textfeld 8"/>
                  <p:cNvSpPr txBox="1">
                    <a:spLocks noRot="1" noChangeAspect="1" noMove="1" noResize="1" noEditPoints="1" noAdjustHandles="1" noChangeArrowheads="1" noChangeShapeType="1" noTextEdit="1"/>
                  </p:cNvSpPr>
                  <p:nvPr/>
                </p:nvSpPr>
                <p:spPr bwMode="auto">
                  <a:xfrm>
                    <a:off x="8849760" y="2370074"/>
                    <a:ext cx="752001" cy="307777"/>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Textfeld 9"/>
                  <p:cNvSpPr txBox="1"/>
                  <p:nvPr/>
                </p:nvSpPr>
                <p:spPr bwMode="auto">
                  <a:xfrm>
                    <a:off x="8845593" y="2613769"/>
                    <a:ext cx="756168" cy="307777"/>
                  </a:xfrm>
                  <a:prstGeom prst="rect">
                    <a:avLst/>
                  </a:prstGeom>
                  <a:noFill/>
                </p:spPr>
                <p:txBody>
                  <a:bodyPr wrap="none" rtlCol="0">
                    <a:spAutoFit/>
                  </a:bodyPr>
                  <a:lstStyle/>
                  <a:p>
                    <a:pPr>
                      <a:defRPr/>
                    </a:pPr>
                    <mc:AlternateContent>
                      <mc:Choice Requires="a14">
                        <a14:m>
                          <m:oMathPara xmlns:m="http://schemas.openxmlformats.org/officeDocument/2006/math">
                            <m:oMathParaPr>
                              <m:jc m:val="centerGroup"/>
                            </m:oMathParaPr>
                            <m:oMath xmlns:m="http://schemas.openxmlformats.org/officeDocument/2006/math">
                              <m:r>
                                <a:rPr lang="de-DE" sz="1400" b="0" i="1">
                                  <a:latin typeface="Cambria Math"/>
                                </a:rPr>
                                <m:t>𝑋</m:t>
                              </m:r>
                              <m:r>
                                <a:rPr lang="de-DE" sz="1400" b="0" i="1">
                                  <a:latin typeface="Cambria Math"/>
                                </a:rPr>
                                <m:t>=</m:t>
                              </m:r>
                              <m:sSub>
                                <m:sSubPr>
                                  <m:ctrlPr>
                                    <a:rPr lang="de-DE" sz="1400" b="0" i="1">
                                      <a:latin typeface="Cambria Math" panose="02040503050406030204" pitchFamily="18" charset="0"/>
                                      <a:ea typeface="Cambria Math"/>
                                      <a:cs typeface="Cambria Math"/>
                                    </a:rPr>
                                  </m:ctrlPr>
                                </m:sSubPr>
                                <m:e>
                                  <m:r>
                                    <a:rPr lang="de-DE" sz="1400" b="0" i="1">
                                      <a:latin typeface="Cambria Math"/>
                                    </a:rPr>
                                    <m:t>𝑥</m:t>
                                  </m:r>
                                </m:e>
                                <m:sub>
                                  <m:r>
                                    <a:rPr lang="de-DE" sz="1400" b="0" i="1">
                                      <a:latin typeface="Cambria Math"/>
                                    </a:rPr>
                                    <m:t>2</m:t>
                                  </m:r>
                                </m:sub>
                              </m:sSub>
                            </m:oMath>
                          </m:oMathPara>
                        </a14:m>
                      </mc:Choice>
                      <mc:Fallback xmlns:m="http://schemas.openxmlformats.org/officeDocument/2006/math" xmlns:w="http://schemas.openxmlformats.org/wordprocessingml/2006/main" xmlns=""/>
                    </mc:AlternateContent>
                    <a:endParaRPr lang="de-DE" sz="1400"/>
                  </a:p>
                </p:txBody>
              </p:sp>
            </mc:Choice>
            <mc:Fallback xmlns="">
              <p:sp>
                <p:nvSpPr>
                  <p:cNvPr id="10" name="Textfeld 9"/>
                  <p:cNvSpPr txBox="1">
                    <a:spLocks noRot="1" noChangeAspect="1" noMove="1" noResize="1" noEditPoints="1" noAdjustHandles="1" noChangeArrowheads="1" noChangeShapeType="1" noTextEdit="1"/>
                  </p:cNvSpPr>
                  <p:nvPr/>
                </p:nvSpPr>
                <p:spPr bwMode="auto">
                  <a:xfrm>
                    <a:off x="8845593" y="2613769"/>
                    <a:ext cx="756168" cy="307777"/>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Textfeld 10"/>
                  <p:cNvSpPr txBox="1"/>
                  <p:nvPr/>
                </p:nvSpPr>
                <p:spPr bwMode="auto">
                  <a:xfrm>
                    <a:off x="8845593" y="2872330"/>
                    <a:ext cx="756168" cy="307777"/>
                  </a:xfrm>
                  <a:prstGeom prst="rect">
                    <a:avLst/>
                  </a:prstGeom>
                  <a:noFill/>
                </p:spPr>
                <p:txBody>
                  <a:bodyPr wrap="none" rtlCol="0">
                    <a:spAutoFit/>
                  </a:bodyPr>
                  <a:lstStyle/>
                  <a:p>
                    <a:pPr>
                      <a:defRPr/>
                    </a:pPr>
                    <mc:AlternateContent>
                      <mc:Choice Requires="a14">
                        <a14:m>
                          <m:oMathPara xmlns:m="http://schemas.openxmlformats.org/officeDocument/2006/math">
                            <m:oMathParaPr>
                              <m:jc m:val="centerGroup"/>
                            </m:oMathParaPr>
                            <m:oMath xmlns:m="http://schemas.openxmlformats.org/officeDocument/2006/math">
                              <m:r>
                                <a:rPr lang="de-DE" sz="1400" b="0" i="1">
                                  <a:latin typeface="Cambria Math"/>
                                </a:rPr>
                                <m:t>𝑋</m:t>
                              </m:r>
                              <m:r>
                                <a:rPr lang="de-DE" sz="1400" b="0" i="1">
                                  <a:latin typeface="Cambria Math"/>
                                </a:rPr>
                                <m:t>=</m:t>
                              </m:r>
                              <m:sSub>
                                <m:sSubPr>
                                  <m:ctrlPr>
                                    <a:rPr lang="de-DE" sz="1400" b="0" i="1">
                                      <a:latin typeface="Cambria Math" panose="02040503050406030204" pitchFamily="18" charset="0"/>
                                      <a:ea typeface="Cambria Math"/>
                                      <a:cs typeface="Cambria Math"/>
                                    </a:rPr>
                                  </m:ctrlPr>
                                </m:sSubPr>
                                <m:e>
                                  <m:r>
                                    <a:rPr lang="de-DE" sz="1400" b="0" i="1">
                                      <a:latin typeface="Cambria Math"/>
                                    </a:rPr>
                                    <m:t>𝑥</m:t>
                                  </m:r>
                                </m:e>
                                <m:sub>
                                  <m:r>
                                    <a:rPr lang="de-DE" sz="1400" b="0" i="1">
                                      <a:latin typeface="Cambria Math"/>
                                    </a:rPr>
                                    <m:t>3</m:t>
                                  </m:r>
                                </m:sub>
                              </m:sSub>
                            </m:oMath>
                          </m:oMathPara>
                        </a14:m>
                      </mc:Choice>
                      <mc:Fallback xmlns:m="http://schemas.openxmlformats.org/officeDocument/2006/math" xmlns:w="http://schemas.openxmlformats.org/wordprocessingml/2006/main" xmlns=""/>
                    </mc:AlternateContent>
                    <a:endParaRPr lang="de-DE" sz="1400"/>
                  </a:p>
                </p:txBody>
              </p:sp>
            </mc:Choice>
            <mc:Fallback xmlns="">
              <p:sp>
                <p:nvSpPr>
                  <p:cNvPr id="11" name="Textfeld 10"/>
                  <p:cNvSpPr txBox="1">
                    <a:spLocks noRot="1" noChangeAspect="1" noMove="1" noResize="1" noEditPoints="1" noAdjustHandles="1" noChangeArrowheads="1" noChangeShapeType="1" noTextEdit="1"/>
                  </p:cNvSpPr>
                  <p:nvPr/>
                </p:nvSpPr>
                <p:spPr bwMode="auto">
                  <a:xfrm>
                    <a:off x="8845593" y="2872330"/>
                    <a:ext cx="756168" cy="307777"/>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 name="Textfeld 11"/>
                  <p:cNvSpPr txBox="1"/>
                  <p:nvPr/>
                </p:nvSpPr>
                <p:spPr bwMode="auto">
                  <a:xfrm>
                    <a:off x="9359464" y="2028201"/>
                    <a:ext cx="593624" cy="307777"/>
                  </a:xfrm>
                  <a:prstGeom prst="rect">
                    <a:avLst/>
                  </a:prstGeom>
                  <a:noFill/>
                </p:spPr>
                <p:txBody>
                  <a:bodyPr wrap="none" rtlCol="0">
                    <a:spAutoFit/>
                  </a:bodyPr>
                  <a:lstStyle/>
                  <a:p>
                    <a:pPr>
                      <a:defRPr/>
                    </a:pPr>
                    <mc:AlternateContent>
                      <mc:Choice Requires="a14">
                        <a14:m>
                          <m:oMathPara xmlns:m="http://schemas.openxmlformats.org/officeDocument/2006/math">
                            <m:oMathParaPr>
                              <m:jc m:val="centerGroup"/>
                            </m:oMathParaPr>
                            <m:oMath xmlns:m="http://schemas.openxmlformats.org/officeDocument/2006/math">
                              <m:r>
                                <a:rPr lang="de-DE" sz="1400" b="0" i="1">
                                  <a:latin typeface="Cambria Math"/>
                                </a:rPr>
                                <m:t>𝑞</m:t>
                              </m:r>
                              <m:r>
                                <a:rPr lang="de-DE" sz="1400" b="0" i="1">
                                  <a:latin typeface="Cambria Math"/>
                                </a:rPr>
                                <m:t>(</m:t>
                              </m:r>
                              <m:r>
                                <a:rPr lang="de-DE" sz="1400" b="0" i="1">
                                  <a:latin typeface="Cambria Math"/>
                                </a:rPr>
                                <m:t>𝑋</m:t>
                              </m:r>
                              <m:r>
                                <a:rPr lang="de-DE" sz="1400" b="0" i="1">
                                  <a:latin typeface="Cambria Math"/>
                                </a:rPr>
                                <m:t>)</m:t>
                              </m:r>
                            </m:oMath>
                          </m:oMathPara>
                        </a14:m>
                      </mc:Choice>
                      <mc:Fallback xmlns:m="http://schemas.openxmlformats.org/officeDocument/2006/math" xmlns:w="http://schemas.openxmlformats.org/wordprocessingml/2006/main" xmlns=""/>
                    </mc:AlternateContent>
                    <a:endParaRPr lang="de-DE" sz="1400"/>
                  </a:p>
                </p:txBody>
              </p:sp>
            </mc:Choice>
            <mc:Fallback xmlns="">
              <p:sp>
                <p:nvSpPr>
                  <p:cNvPr id="12" name="Textfeld 11"/>
                  <p:cNvSpPr txBox="1">
                    <a:spLocks noRot="1" noChangeAspect="1" noMove="1" noResize="1" noEditPoints="1" noAdjustHandles="1" noChangeArrowheads="1" noChangeShapeType="1" noTextEdit="1"/>
                  </p:cNvSpPr>
                  <p:nvPr/>
                </p:nvSpPr>
                <p:spPr bwMode="auto">
                  <a:xfrm>
                    <a:off x="9359464" y="2028201"/>
                    <a:ext cx="593624" cy="307777"/>
                  </a:xfrm>
                  <a:prstGeom prst="rect">
                    <a:avLst/>
                  </a:prstGeom>
                  <a:blipFill>
                    <a:blip r:embed="rId7"/>
                    <a:stretch>
                      <a:fillRect b="-384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Textfeld 12"/>
                  <p:cNvSpPr txBox="1"/>
                  <p:nvPr/>
                </p:nvSpPr>
                <p:spPr bwMode="auto">
                  <a:xfrm>
                    <a:off x="8845593" y="3116865"/>
                    <a:ext cx="756168" cy="307777"/>
                  </a:xfrm>
                  <a:prstGeom prst="rect">
                    <a:avLst/>
                  </a:prstGeom>
                  <a:noFill/>
                </p:spPr>
                <p:txBody>
                  <a:bodyPr wrap="none" rtlCol="0">
                    <a:spAutoFit/>
                  </a:bodyPr>
                  <a:lstStyle/>
                  <a:p>
                    <a:pPr>
                      <a:defRPr/>
                    </a:pPr>
                    <mc:AlternateContent>
                      <mc:Choice Requires="a14">
                        <a14:m>
                          <m:oMathPara xmlns:m="http://schemas.openxmlformats.org/officeDocument/2006/math">
                            <m:oMathParaPr>
                              <m:jc m:val="centerGroup"/>
                            </m:oMathParaPr>
                            <m:oMath xmlns:m="http://schemas.openxmlformats.org/officeDocument/2006/math">
                              <m:r>
                                <a:rPr lang="de-DE" sz="1400" b="0" i="1">
                                  <a:latin typeface="Cambria Math"/>
                                </a:rPr>
                                <m:t>𝑋</m:t>
                              </m:r>
                              <m:r>
                                <a:rPr lang="de-DE" sz="1400" b="0" i="1">
                                  <a:latin typeface="Cambria Math"/>
                                </a:rPr>
                                <m:t>=</m:t>
                              </m:r>
                              <m:sSub>
                                <m:sSubPr>
                                  <m:ctrlPr>
                                    <a:rPr lang="de-DE" sz="1400" b="0" i="1">
                                      <a:latin typeface="Cambria Math" panose="02040503050406030204" pitchFamily="18" charset="0"/>
                                      <a:ea typeface="Cambria Math"/>
                                      <a:cs typeface="Cambria Math"/>
                                    </a:rPr>
                                  </m:ctrlPr>
                                </m:sSubPr>
                                <m:e>
                                  <m:r>
                                    <a:rPr lang="de-DE" sz="1400" b="0" i="1">
                                      <a:latin typeface="Cambria Math"/>
                                    </a:rPr>
                                    <m:t>𝑥</m:t>
                                  </m:r>
                                </m:e>
                                <m:sub>
                                  <m:r>
                                    <a:rPr lang="de-DE" sz="1400" b="0" i="1">
                                      <a:latin typeface="Cambria Math"/>
                                    </a:rPr>
                                    <m:t>4</m:t>
                                  </m:r>
                                </m:sub>
                              </m:sSub>
                            </m:oMath>
                          </m:oMathPara>
                        </a14:m>
                      </mc:Choice>
                      <mc:Fallback xmlns:m="http://schemas.openxmlformats.org/officeDocument/2006/math" xmlns:w="http://schemas.openxmlformats.org/wordprocessingml/2006/main" xmlns=""/>
                    </mc:AlternateContent>
                    <a:endParaRPr lang="de-DE" sz="1400"/>
                  </a:p>
                </p:txBody>
              </p:sp>
            </mc:Choice>
            <mc:Fallback xmlns="">
              <p:sp>
                <p:nvSpPr>
                  <p:cNvPr id="13" name="Textfeld 12"/>
                  <p:cNvSpPr txBox="1">
                    <a:spLocks noRot="1" noChangeAspect="1" noMove="1" noResize="1" noEditPoints="1" noAdjustHandles="1" noChangeArrowheads="1" noChangeShapeType="1" noTextEdit="1"/>
                  </p:cNvSpPr>
                  <p:nvPr/>
                </p:nvSpPr>
                <p:spPr bwMode="auto">
                  <a:xfrm>
                    <a:off x="8845593" y="3116865"/>
                    <a:ext cx="756168" cy="307777"/>
                  </a:xfrm>
                  <a:prstGeom prst="rect">
                    <a:avLst/>
                  </a:prstGeom>
                  <a:blipFill>
                    <a:blip r:embed="rId8"/>
                    <a:stretch>
                      <a:fillRect/>
                    </a:stretch>
                  </a:blipFill>
                </p:spPr>
                <p:txBody>
                  <a:bodyPr/>
                  <a:lstStyle/>
                  <a:p>
                    <a:r>
                      <a:rPr lang="en-GB">
                        <a:noFill/>
                      </a:rPr>
                      <a:t> </a:t>
                    </a:r>
                  </a:p>
                </p:txBody>
              </p:sp>
            </mc:Fallback>
          </mc:AlternateContent>
        </p:grpSp>
        <p:grpSp>
          <p:nvGrpSpPr>
            <p:cNvPr id="27" name="Gruppieren 26"/>
            <p:cNvGrpSpPr/>
            <p:nvPr/>
          </p:nvGrpSpPr>
          <p:grpSpPr bwMode="auto">
            <a:xfrm>
              <a:off x="8972605" y="3672578"/>
              <a:ext cx="1951717" cy="1682189"/>
              <a:chOff x="7052316" y="2644707"/>
              <a:chExt cx="1951717" cy="1682189"/>
            </a:xfrm>
          </p:grpSpPr>
          <p:grpSp>
            <p:nvGrpSpPr>
              <p:cNvPr id="15" name="Gruppieren 14"/>
              <p:cNvGrpSpPr/>
              <p:nvPr/>
            </p:nvGrpSpPr>
            <p:grpSpPr bwMode="auto">
              <a:xfrm>
                <a:off x="7052316" y="2923120"/>
                <a:ext cx="1814936" cy="1403776"/>
                <a:chOff x="8458673" y="2020866"/>
                <a:chExt cx="1814936" cy="1403776"/>
              </a:xfrm>
            </p:grpSpPr>
            <mc:AlternateContent xmlns:mc="http://schemas.openxmlformats.org/markup-compatibility/2006" xmlns:a14="http://schemas.microsoft.com/office/drawing/2010/main">
              <mc:Choice Requires="a14">
                <p:sp>
                  <p:nvSpPr>
                    <p:cNvPr id="16" name="Textfeld 15"/>
                    <p:cNvSpPr txBox="1"/>
                    <p:nvPr/>
                  </p:nvSpPr>
                  <p:spPr bwMode="auto">
                    <a:xfrm>
                      <a:off x="9538856" y="2370074"/>
                      <a:ext cx="734753" cy="1020472"/>
                    </a:xfrm>
                    <a:prstGeom prst="rect">
                      <a:avLst/>
                    </a:prstGeom>
                    <a:noFill/>
                  </p:spPr>
                  <p:txBody>
                    <a:bodyPr wrap="square" lIns="0" tIns="0" rIns="0" bIns="0" numCol="2" spcCol="1080000" rtlCol="0">
                      <a:spAutoFit/>
                    </a:bodyPr>
                    <a:lstStyle/>
                    <a:p>
                      <a:pPr>
                        <a:defRPr/>
                      </a:pPr>
                      <mc:AlternateContent>
                        <mc:Choice Requires="a14">
                          <a14:m>
                            <m:oMathPara xmlns:m="http://schemas.openxmlformats.org/officeDocument/2006/math">
                              <m:oMathParaPr>
                                <m:jc m:val="centerGroup"/>
                              </m:oMathParaPr>
                              <m:oMath xmlns:m="http://schemas.openxmlformats.org/officeDocument/2006/math">
                                <m:d>
                                  <m:dPr>
                                    <m:begChr m:val="["/>
                                    <m:endChr m:val="]"/>
                                    <m:ctrlPr>
                                      <a:rPr lang="de-DE" i="1">
                                        <a:latin typeface="Cambria Math" panose="02040503050406030204" pitchFamily="18" charset="0"/>
                                        <a:ea typeface="Cambria Math"/>
                                        <a:cs typeface="Cambria Math"/>
                                      </a:rPr>
                                    </m:ctrlPr>
                                  </m:dPr>
                                  <m:e>
                                    <m:m>
                                      <m:mPr>
                                        <m:mcs>
                                          <m:mc>
                                            <m:mcPr>
                                              <m:count m:val="2"/>
                                              <m:mcJc m:val="center"/>
                                            </m:mcPr>
                                          </m:mc>
                                        </m:mcs>
                                        <m:ctrlPr>
                                          <a:rPr lang="de-DE" b="0" i="1">
                                            <a:latin typeface="Cambria Math" panose="02040503050406030204" pitchFamily="18" charset="0"/>
                                            <a:ea typeface="Cambria Math"/>
                                            <a:cs typeface="Cambria Math"/>
                                          </a:rPr>
                                        </m:ctrlPr>
                                      </m:mPr>
                                      <m:mr>
                                        <m:e>
                                          <m:r>
                                            <m:rPr>
                                              <m:brk m:alnAt="7"/>
                                            </m:rPr>
                                            <a:rPr lang="de-DE" b="0" i="1">
                                              <a:latin typeface="Cambria Math"/>
                                            </a:rPr>
                                            <m:t>0</m:t>
                                          </m:r>
                                        </m:e>
                                        <m:e>
                                          <m:r>
                                            <a:rPr lang="de-DE" b="0" i="1">
                                              <a:latin typeface="Cambria Math"/>
                                            </a:rPr>
                                            <m:t>0</m:t>
                                          </m:r>
                                        </m:e>
                                      </m:mr>
                                      <m:mr>
                                        <m:e>
                                          <m:r>
                                            <a:rPr lang="de-DE" b="0" i="1">
                                              <a:latin typeface="Cambria Math"/>
                                            </a:rPr>
                                            <m:t>1</m:t>
                                          </m:r>
                                        </m:e>
                                        <m:e>
                                          <m:r>
                                            <a:rPr lang="de-DE" b="0" i="1">
                                              <a:latin typeface="Cambria Math"/>
                                            </a:rPr>
                                            <m:t>0</m:t>
                                          </m:r>
                                        </m:e>
                                      </m:mr>
                                      <m:mr>
                                        <m:e>
                                          <m:r>
                                            <a:rPr lang="de-DE" b="0" i="1">
                                              <a:latin typeface="Cambria Math"/>
                                            </a:rPr>
                                            <m:t>0</m:t>
                                          </m:r>
                                        </m:e>
                                        <m:e>
                                          <m:r>
                                            <a:rPr lang="de-DE" b="0" i="1">
                                              <a:latin typeface="Cambria Math"/>
                                            </a:rPr>
                                            <m:t>1</m:t>
                                          </m:r>
                                        </m:e>
                                      </m:mr>
                                      <m:mr>
                                        <m:e>
                                          <m:r>
                                            <a:rPr lang="de-DE" b="0" i="1">
                                              <a:latin typeface="Cambria Math"/>
                                            </a:rPr>
                                            <m:t>1</m:t>
                                          </m:r>
                                        </m:e>
                                        <m:e>
                                          <m:r>
                                            <a:rPr lang="de-DE" b="0" i="1">
                                              <a:latin typeface="Cambria Math"/>
                                            </a:rPr>
                                            <m:t>1</m:t>
                                          </m:r>
                                        </m:e>
                                      </m:mr>
                                    </m:m>
                                  </m:e>
                                </m:d>
                              </m:oMath>
                            </m:oMathPara>
                          </a14:m>
                        </mc:Choice>
                        <mc:Fallback xmlns:m="http://schemas.openxmlformats.org/officeDocument/2006/math" xmlns:w="http://schemas.openxmlformats.org/wordprocessingml/2006/main" xmlns=""/>
                      </mc:AlternateContent>
                      <a:endParaRPr lang="de-DE"/>
                    </a:p>
                  </p:txBody>
                </p:sp>
              </mc:Choice>
              <mc:Fallback xmlns="">
                <p:sp>
                  <p:nvSpPr>
                    <p:cNvPr id="16" name="Textfeld 15"/>
                    <p:cNvSpPr txBox="1">
                      <a:spLocks noRot="1" noChangeAspect="1" noMove="1" noResize="1" noEditPoints="1" noAdjustHandles="1" noChangeArrowheads="1" noChangeShapeType="1" noTextEdit="1"/>
                    </p:cNvSpPr>
                    <p:nvPr/>
                  </p:nvSpPr>
                  <p:spPr bwMode="auto">
                    <a:xfrm>
                      <a:off x="9538856" y="2370074"/>
                      <a:ext cx="734753" cy="1020472"/>
                    </a:xfrm>
                    <a:prstGeom prst="rect">
                      <a:avLst/>
                    </a:prstGeom>
                    <a:blipFill>
                      <a:blip r:embed="rId9"/>
                      <a:stretch>
                        <a:fillRect b="-493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Textfeld 16"/>
                    <p:cNvSpPr txBox="1"/>
                    <p:nvPr/>
                  </p:nvSpPr>
                  <p:spPr bwMode="auto">
                    <a:xfrm>
                      <a:off x="8849760" y="2370074"/>
                      <a:ext cx="752001" cy="307777"/>
                    </a:xfrm>
                    <a:prstGeom prst="rect">
                      <a:avLst/>
                    </a:prstGeom>
                    <a:noFill/>
                  </p:spPr>
                  <p:txBody>
                    <a:bodyPr wrap="none" rtlCol="0">
                      <a:spAutoFit/>
                    </a:bodyPr>
                    <a:lstStyle/>
                    <a:p>
                      <a:pPr>
                        <a:defRPr/>
                      </a:pPr>
                      <mc:AlternateContent>
                        <mc:Choice Requires="a14">
                          <a14:m>
                            <m:oMathPara xmlns:m="http://schemas.openxmlformats.org/officeDocument/2006/math">
                              <m:oMathParaPr>
                                <m:jc m:val="centerGroup"/>
                              </m:oMathParaPr>
                              <m:oMath xmlns:m="http://schemas.openxmlformats.org/officeDocument/2006/math">
                                <m:r>
                                  <a:rPr lang="de-DE" sz="1400" b="0" i="1">
                                    <a:latin typeface="Cambria Math"/>
                                  </a:rPr>
                                  <m:t>𝑋</m:t>
                                </m:r>
                                <m:r>
                                  <a:rPr lang="de-DE" sz="1400" b="0" i="1">
                                    <a:latin typeface="Cambria Math"/>
                                  </a:rPr>
                                  <m:t>=</m:t>
                                </m:r>
                                <m:sSub>
                                  <m:sSubPr>
                                    <m:ctrlPr>
                                      <a:rPr lang="de-DE" sz="1400" b="0" i="1">
                                        <a:latin typeface="Cambria Math" panose="02040503050406030204" pitchFamily="18" charset="0"/>
                                        <a:ea typeface="Cambria Math"/>
                                        <a:cs typeface="Cambria Math"/>
                                      </a:rPr>
                                    </m:ctrlPr>
                                  </m:sSubPr>
                                  <m:e>
                                    <m:r>
                                      <a:rPr lang="de-DE" sz="1400" b="0" i="1">
                                        <a:latin typeface="Cambria Math"/>
                                      </a:rPr>
                                      <m:t>𝑥</m:t>
                                    </m:r>
                                  </m:e>
                                  <m:sub>
                                    <m:r>
                                      <a:rPr lang="de-DE" sz="1400" b="0" i="1">
                                        <a:latin typeface="Cambria Math"/>
                                      </a:rPr>
                                      <m:t>1</m:t>
                                    </m:r>
                                  </m:sub>
                                </m:sSub>
                              </m:oMath>
                            </m:oMathPara>
                          </a14:m>
                        </mc:Choice>
                        <mc:Fallback xmlns:m="http://schemas.openxmlformats.org/officeDocument/2006/math" xmlns:w="http://schemas.openxmlformats.org/wordprocessingml/2006/main" xmlns=""/>
                      </mc:AlternateContent>
                      <a:endParaRPr lang="de-DE" sz="1400"/>
                    </a:p>
                  </p:txBody>
                </p:sp>
              </mc:Choice>
              <mc:Fallback xmlns="">
                <p:sp>
                  <p:nvSpPr>
                    <p:cNvPr id="17" name="Textfeld 16"/>
                    <p:cNvSpPr txBox="1">
                      <a:spLocks noRot="1" noChangeAspect="1" noMove="1" noResize="1" noEditPoints="1" noAdjustHandles="1" noChangeArrowheads="1" noChangeShapeType="1" noTextEdit="1"/>
                    </p:cNvSpPr>
                    <p:nvPr/>
                  </p:nvSpPr>
                  <p:spPr bwMode="auto">
                    <a:xfrm>
                      <a:off x="8849760" y="2370074"/>
                      <a:ext cx="752001" cy="307777"/>
                    </a:xfrm>
                    <a:prstGeom prst="rect">
                      <a:avLst/>
                    </a:prstGeom>
                    <a:blipFill>
                      <a:blip r:embed="rId1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8" name="Textfeld 17"/>
                    <p:cNvSpPr txBox="1"/>
                    <p:nvPr/>
                  </p:nvSpPr>
                  <p:spPr bwMode="auto">
                    <a:xfrm>
                      <a:off x="8845593" y="2613769"/>
                      <a:ext cx="756168" cy="307777"/>
                    </a:xfrm>
                    <a:prstGeom prst="rect">
                      <a:avLst/>
                    </a:prstGeom>
                    <a:noFill/>
                  </p:spPr>
                  <p:txBody>
                    <a:bodyPr wrap="none" rtlCol="0">
                      <a:spAutoFit/>
                    </a:bodyPr>
                    <a:lstStyle/>
                    <a:p>
                      <a:pPr>
                        <a:defRPr/>
                      </a:pPr>
                      <mc:AlternateContent>
                        <mc:Choice Requires="a14">
                          <a14:m>
                            <m:oMathPara xmlns:m="http://schemas.openxmlformats.org/officeDocument/2006/math">
                              <m:oMathParaPr>
                                <m:jc m:val="centerGroup"/>
                              </m:oMathParaPr>
                              <m:oMath xmlns:m="http://schemas.openxmlformats.org/officeDocument/2006/math">
                                <m:r>
                                  <a:rPr lang="de-DE" sz="1400" b="0" i="1">
                                    <a:latin typeface="Cambria Math"/>
                                  </a:rPr>
                                  <m:t>𝑋</m:t>
                                </m:r>
                                <m:r>
                                  <a:rPr lang="de-DE" sz="1400" b="0" i="1">
                                    <a:latin typeface="Cambria Math"/>
                                  </a:rPr>
                                  <m:t>=</m:t>
                                </m:r>
                                <m:sSub>
                                  <m:sSubPr>
                                    <m:ctrlPr>
                                      <a:rPr lang="de-DE" sz="1400" b="0" i="1">
                                        <a:latin typeface="Cambria Math" panose="02040503050406030204" pitchFamily="18" charset="0"/>
                                        <a:ea typeface="Cambria Math"/>
                                        <a:cs typeface="Cambria Math"/>
                                      </a:rPr>
                                    </m:ctrlPr>
                                  </m:sSubPr>
                                  <m:e>
                                    <m:r>
                                      <a:rPr lang="de-DE" sz="1400" b="0" i="1">
                                        <a:latin typeface="Cambria Math"/>
                                      </a:rPr>
                                      <m:t>𝑥</m:t>
                                    </m:r>
                                  </m:e>
                                  <m:sub>
                                    <m:r>
                                      <a:rPr lang="de-DE" sz="1400" b="0" i="1">
                                        <a:latin typeface="Cambria Math"/>
                                      </a:rPr>
                                      <m:t>2</m:t>
                                    </m:r>
                                  </m:sub>
                                </m:sSub>
                              </m:oMath>
                            </m:oMathPara>
                          </a14:m>
                        </mc:Choice>
                        <mc:Fallback xmlns:m="http://schemas.openxmlformats.org/officeDocument/2006/math" xmlns:w="http://schemas.openxmlformats.org/wordprocessingml/2006/main" xmlns=""/>
                      </mc:AlternateContent>
                      <a:endParaRPr lang="de-DE" sz="1400"/>
                    </a:p>
                  </p:txBody>
                </p:sp>
              </mc:Choice>
              <mc:Fallback xmlns="">
                <p:sp>
                  <p:nvSpPr>
                    <p:cNvPr id="18" name="Textfeld 17"/>
                    <p:cNvSpPr txBox="1">
                      <a:spLocks noRot="1" noChangeAspect="1" noMove="1" noResize="1" noEditPoints="1" noAdjustHandles="1" noChangeArrowheads="1" noChangeShapeType="1" noTextEdit="1"/>
                    </p:cNvSpPr>
                    <p:nvPr/>
                  </p:nvSpPr>
                  <p:spPr bwMode="auto">
                    <a:xfrm>
                      <a:off x="8845593" y="2613769"/>
                      <a:ext cx="756168" cy="307777"/>
                    </a:xfrm>
                    <a:prstGeom prst="rect">
                      <a:avLst/>
                    </a:prstGeom>
                    <a:blipFill>
                      <a:blip r:embed="rId1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 name="Textfeld 18"/>
                    <p:cNvSpPr txBox="1"/>
                    <p:nvPr/>
                  </p:nvSpPr>
                  <p:spPr bwMode="auto">
                    <a:xfrm>
                      <a:off x="8845593" y="2872330"/>
                      <a:ext cx="756168" cy="307777"/>
                    </a:xfrm>
                    <a:prstGeom prst="rect">
                      <a:avLst/>
                    </a:prstGeom>
                    <a:noFill/>
                  </p:spPr>
                  <p:txBody>
                    <a:bodyPr wrap="none" rtlCol="0">
                      <a:spAutoFit/>
                    </a:bodyPr>
                    <a:lstStyle/>
                    <a:p>
                      <a:pPr>
                        <a:defRPr/>
                      </a:pPr>
                      <mc:AlternateContent>
                        <mc:Choice Requires="a14">
                          <a14:m>
                            <m:oMathPara xmlns:m="http://schemas.openxmlformats.org/officeDocument/2006/math">
                              <m:oMathParaPr>
                                <m:jc m:val="centerGroup"/>
                              </m:oMathParaPr>
                              <m:oMath xmlns:m="http://schemas.openxmlformats.org/officeDocument/2006/math">
                                <m:r>
                                  <a:rPr lang="de-DE" sz="1400" b="0" i="1">
                                    <a:latin typeface="Cambria Math"/>
                                  </a:rPr>
                                  <m:t>𝑋</m:t>
                                </m:r>
                                <m:r>
                                  <a:rPr lang="de-DE" sz="1400" b="0" i="1">
                                    <a:latin typeface="Cambria Math"/>
                                  </a:rPr>
                                  <m:t>=</m:t>
                                </m:r>
                                <m:sSub>
                                  <m:sSubPr>
                                    <m:ctrlPr>
                                      <a:rPr lang="de-DE" sz="1400" b="0" i="1">
                                        <a:latin typeface="Cambria Math" panose="02040503050406030204" pitchFamily="18" charset="0"/>
                                        <a:ea typeface="Cambria Math"/>
                                        <a:cs typeface="Cambria Math"/>
                                      </a:rPr>
                                    </m:ctrlPr>
                                  </m:sSubPr>
                                  <m:e>
                                    <m:r>
                                      <a:rPr lang="de-DE" sz="1400" b="0" i="1">
                                        <a:latin typeface="Cambria Math"/>
                                      </a:rPr>
                                      <m:t>𝑥</m:t>
                                    </m:r>
                                  </m:e>
                                  <m:sub>
                                    <m:r>
                                      <a:rPr lang="de-DE" sz="1400" b="0" i="1">
                                        <a:latin typeface="Cambria Math"/>
                                      </a:rPr>
                                      <m:t>3</m:t>
                                    </m:r>
                                  </m:sub>
                                </m:sSub>
                              </m:oMath>
                            </m:oMathPara>
                          </a14:m>
                        </mc:Choice>
                        <mc:Fallback xmlns:m="http://schemas.openxmlformats.org/officeDocument/2006/math" xmlns:w="http://schemas.openxmlformats.org/wordprocessingml/2006/main" xmlns=""/>
                      </mc:AlternateContent>
                      <a:endParaRPr lang="de-DE" sz="1400"/>
                    </a:p>
                  </p:txBody>
                </p:sp>
              </mc:Choice>
              <mc:Fallback xmlns="">
                <p:sp>
                  <p:nvSpPr>
                    <p:cNvPr id="19" name="Textfeld 18"/>
                    <p:cNvSpPr txBox="1">
                      <a:spLocks noRot="1" noChangeAspect="1" noMove="1" noResize="1" noEditPoints="1" noAdjustHandles="1" noChangeArrowheads="1" noChangeShapeType="1" noTextEdit="1"/>
                    </p:cNvSpPr>
                    <p:nvPr/>
                  </p:nvSpPr>
                  <p:spPr bwMode="auto">
                    <a:xfrm>
                      <a:off x="8845593" y="2872330"/>
                      <a:ext cx="756168" cy="307777"/>
                    </a:xfrm>
                    <a:prstGeom prst="rect">
                      <a:avLst/>
                    </a:prstGeom>
                    <a:blipFill>
                      <a:blip r:embed="rId1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 name="Textfeld 19"/>
                    <p:cNvSpPr txBox="1"/>
                    <p:nvPr/>
                  </p:nvSpPr>
                  <p:spPr bwMode="auto">
                    <a:xfrm>
                      <a:off x="8458673" y="2020866"/>
                      <a:ext cx="772134" cy="307777"/>
                    </a:xfrm>
                    <a:prstGeom prst="rect">
                      <a:avLst/>
                    </a:prstGeom>
                    <a:noFill/>
                  </p:spPr>
                  <p:txBody>
                    <a:bodyPr wrap="none" rtlCol="0">
                      <a:spAutoFit/>
                    </a:bodyPr>
                    <a:lstStyle/>
                    <a:p>
                      <a:pPr>
                        <a:defRPr/>
                      </a:pPr>
                      <a14:m>
                        <m:oMathPara xmlns:m="http://schemas.openxmlformats.org/officeDocument/2006/math">
                          <m:oMathParaPr>
                            <m:jc m:val="centerGroup"/>
                          </m:oMathParaPr>
                          <m:oMath xmlns:m="http://schemas.openxmlformats.org/officeDocument/2006/math">
                            <m:r>
                              <a:rPr lang="de-DE" sz="1400" b="0" i="1">
                                <a:latin typeface="Cambria Math"/>
                              </a:rPr>
                              <m:t>𝑝</m:t>
                            </m:r>
                            <m:r>
                              <a:rPr lang="de-DE" sz="1400" b="0" i="1">
                                <a:latin typeface="Cambria Math"/>
                              </a:rPr>
                              <m:t>(</m:t>
                            </m:r>
                            <m:r>
                              <a:rPr lang="de-DE" sz="1400" b="0" i="1">
                                <a:latin typeface="Cambria Math"/>
                              </a:rPr>
                              <m:t>𝑋</m:t>
                            </m:r>
                            <m:r>
                              <a:rPr lang="de-DE" sz="1400" b="0" i="1">
                                <a:latin typeface="Cambria Math"/>
                              </a:rPr>
                              <m:t>,</m:t>
                            </m:r>
                            <m:r>
                              <a:rPr lang="de-DE" sz="1400" b="0" i="1">
                                <a:latin typeface="Cambria Math"/>
                              </a:rPr>
                              <m:t>𝑌</m:t>
                            </m:r>
                            <m:r>
                              <a:rPr lang="de-DE" sz="1400" b="0" i="1">
                                <a:latin typeface="Cambria Math"/>
                              </a:rPr>
                              <m:t>)</m:t>
                            </m:r>
                          </m:oMath>
                        </m:oMathPara>
                      </a14:m>
                      <a:endParaRPr lang="de-DE" sz="1400" dirty="0"/>
                    </a:p>
                  </p:txBody>
                </p:sp>
              </mc:Choice>
              <mc:Fallback xmlns="">
                <p:sp>
                  <p:nvSpPr>
                    <p:cNvPr id="20" name="Textfeld 19"/>
                    <p:cNvSpPr txBox="1">
                      <a:spLocks noRot="1" noChangeAspect="1" noMove="1" noResize="1" noEditPoints="1" noAdjustHandles="1" noChangeArrowheads="1" noChangeShapeType="1" noTextEdit="1"/>
                    </p:cNvSpPr>
                    <p:nvPr/>
                  </p:nvSpPr>
                  <p:spPr bwMode="auto">
                    <a:xfrm>
                      <a:off x="8458673" y="2020866"/>
                      <a:ext cx="772134" cy="307777"/>
                    </a:xfrm>
                    <a:prstGeom prst="rect">
                      <a:avLst/>
                    </a:prstGeom>
                    <a:blipFill>
                      <a:blip r:embed="rId13"/>
                      <a:stretch>
                        <a:fillRect b="-4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 name="Textfeld 20"/>
                    <p:cNvSpPr txBox="1"/>
                    <p:nvPr/>
                  </p:nvSpPr>
                  <p:spPr bwMode="auto">
                    <a:xfrm>
                      <a:off x="8845593" y="3116865"/>
                      <a:ext cx="756168" cy="307777"/>
                    </a:xfrm>
                    <a:prstGeom prst="rect">
                      <a:avLst/>
                    </a:prstGeom>
                    <a:noFill/>
                  </p:spPr>
                  <p:txBody>
                    <a:bodyPr wrap="none" rtlCol="0">
                      <a:spAutoFit/>
                    </a:bodyPr>
                    <a:lstStyle/>
                    <a:p>
                      <a:pPr>
                        <a:defRPr/>
                      </a:pPr>
                      <mc:AlternateContent>
                        <mc:Choice Requires="a14">
                          <a14:m>
                            <m:oMathPara xmlns:m="http://schemas.openxmlformats.org/officeDocument/2006/math">
                              <m:oMathParaPr>
                                <m:jc m:val="centerGroup"/>
                              </m:oMathParaPr>
                              <m:oMath xmlns:m="http://schemas.openxmlformats.org/officeDocument/2006/math">
                                <m:r>
                                  <a:rPr lang="de-DE" sz="1400" b="0" i="1">
                                    <a:latin typeface="Cambria Math"/>
                                  </a:rPr>
                                  <m:t>𝑋</m:t>
                                </m:r>
                                <m:r>
                                  <a:rPr lang="de-DE" sz="1400" b="0" i="1">
                                    <a:latin typeface="Cambria Math"/>
                                  </a:rPr>
                                  <m:t>=</m:t>
                                </m:r>
                                <m:sSub>
                                  <m:sSubPr>
                                    <m:ctrlPr>
                                      <a:rPr lang="de-DE" sz="1400" b="0" i="1">
                                        <a:latin typeface="Cambria Math" panose="02040503050406030204" pitchFamily="18" charset="0"/>
                                        <a:ea typeface="Cambria Math"/>
                                        <a:cs typeface="Cambria Math"/>
                                      </a:rPr>
                                    </m:ctrlPr>
                                  </m:sSubPr>
                                  <m:e>
                                    <m:r>
                                      <a:rPr lang="de-DE" sz="1400" b="0" i="1">
                                        <a:latin typeface="Cambria Math"/>
                                      </a:rPr>
                                      <m:t>𝑥</m:t>
                                    </m:r>
                                  </m:e>
                                  <m:sub>
                                    <m:r>
                                      <a:rPr lang="de-DE" sz="1400" b="0" i="1">
                                        <a:latin typeface="Cambria Math"/>
                                      </a:rPr>
                                      <m:t>4</m:t>
                                    </m:r>
                                  </m:sub>
                                </m:sSub>
                              </m:oMath>
                            </m:oMathPara>
                          </a14:m>
                        </mc:Choice>
                        <mc:Fallback xmlns:m="http://schemas.openxmlformats.org/officeDocument/2006/math" xmlns:w="http://schemas.openxmlformats.org/wordprocessingml/2006/main" xmlns=""/>
                      </mc:AlternateContent>
                      <a:endParaRPr lang="de-DE" sz="1400"/>
                    </a:p>
                  </p:txBody>
                </p:sp>
              </mc:Choice>
              <mc:Fallback xmlns="">
                <p:sp>
                  <p:nvSpPr>
                    <p:cNvPr id="21" name="Textfeld 20"/>
                    <p:cNvSpPr txBox="1">
                      <a:spLocks noRot="1" noChangeAspect="1" noMove="1" noResize="1" noEditPoints="1" noAdjustHandles="1" noChangeArrowheads="1" noChangeShapeType="1" noTextEdit="1"/>
                    </p:cNvSpPr>
                    <p:nvPr/>
                  </p:nvSpPr>
                  <p:spPr bwMode="auto">
                    <a:xfrm>
                      <a:off x="8845593" y="3116865"/>
                      <a:ext cx="756168" cy="307777"/>
                    </a:xfrm>
                    <a:prstGeom prst="rect">
                      <a:avLst/>
                    </a:prstGeom>
                    <a:blipFill>
                      <a:blip r:embed="rId14"/>
                      <a:stretch>
                        <a:fillRect/>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25" name="Textfeld 24"/>
                  <p:cNvSpPr txBox="1"/>
                  <p:nvPr/>
                </p:nvSpPr>
                <p:spPr bwMode="auto">
                  <a:xfrm rot="18893582">
                    <a:off x="8128085" y="2858771"/>
                    <a:ext cx="735907" cy="307777"/>
                  </a:xfrm>
                  <a:prstGeom prst="rect">
                    <a:avLst/>
                  </a:prstGeom>
                  <a:noFill/>
                </p:spPr>
                <p:txBody>
                  <a:bodyPr wrap="none" rtlCol="0">
                    <a:spAutoFit/>
                  </a:bodyPr>
                  <a:lstStyle/>
                  <a:p>
                    <a:pPr>
                      <a:defRPr/>
                    </a:pPr>
                    <mc:AlternateContent>
                      <mc:Choice Requires="a14">
                        <a14:m>
                          <m:oMathPara xmlns:m="http://schemas.openxmlformats.org/officeDocument/2006/math">
                            <m:oMathParaPr>
                              <m:jc m:val="centerGroup"/>
                            </m:oMathParaPr>
                            <m:oMath xmlns:m="http://schemas.openxmlformats.org/officeDocument/2006/math">
                              <m:r>
                                <m:rPr>
                                  <m:sty m:val="p"/>
                                </m:rPr>
                                <a:rPr lang="de-DE" sz="1400" i="1">
                                  <a:latin typeface="Cambria Math"/>
                                </a:rPr>
                                <m:t>Y</m:t>
                              </m:r>
                              <m:r>
                                <a:rPr lang="de-DE" sz="1400" b="0" i="1">
                                  <a:latin typeface="Cambria Math"/>
                                </a:rPr>
                                <m:t>=</m:t>
                              </m:r>
                              <m:sSub>
                                <m:sSubPr>
                                  <m:ctrlPr>
                                    <a:rPr lang="de-DE" sz="1400" b="0" i="1">
                                      <a:latin typeface="Cambria Math" panose="02040503050406030204" pitchFamily="18" charset="0"/>
                                      <a:ea typeface="Cambria Math"/>
                                      <a:cs typeface="Cambria Math"/>
                                    </a:rPr>
                                  </m:ctrlPr>
                                </m:sSubPr>
                                <m:e>
                                  <m:r>
                                    <a:rPr lang="de-DE" sz="1400" b="0" i="1">
                                      <a:latin typeface="Cambria Math"/>
                                    </a:rPr>
                                    <m:t>𝑦</m:t>
                                  </m:r>
                                </m:e>
                                <m:sub>
                                  <m:r>
                                    <a:rPr lang="de-DE" sz="1400" b="0" i="1">
                                      <a:latin typeface="Cambria Math"/>
                                    </a:rPr>
                                    <m:t>1</m:t>
                                  </m:r>
                                </m:sub>
                              </m:sSub>
                            </m:oMath>
                          </m:oMathPara>
                        </a14:m>
                      </mc:Choice>
                      <mc:Fallback xmlns:m="http://schemas.openxmlformats.org/officeDocument/2006/math" xmlns:w="http://schemas.openxmlformats.org/wordprocessingml/2006/main" xmlns=""/>
                    </mc:AlternateContent>
                    <a:endParaRPr lang="de-DE" sz="1400"/>
                  </a:p>
                </p:txBody>
              </p:sp>
            </mc:Choice>
            <mc:Fallback xmlns="">
              <p:sp>
                <p:nvSpPr>
                  <p:cNvPr id="25" name="Textfeld 24"/>
                  <p:cNvSpPr txBox="1">
                    <a:spLocks noRot="1" noChangeAspect="1" noMove="1" noResize="1" noEditPoints="1" noAdjustHandles="1" noChangeArrowheads="1" noChangeShapeType="1" noTextEdit="1"/>
                  </p:cNvSpPr>
                  <p:nvPr/>
                </p:nvSpPr>
                <p:spPr bwMode="auto">
                  <a:xfrm rot="18893582">
                    <a:off x="8128085" y="2858771"/>
                    <a:ext cx="735907" cy="307777"/>
                  </a:xfrm>
                  <a:prstGeom prst="rect">
                    <a:avLst/>
                  </a:prstGeom>
                  <a:blipFill>
                    <a:blip r:embed="rId1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6" name="Textfeld 25"/>
                  <p:cNvSpPr txBox="1"/>
                  <p:nvPr/>
                </p:nvSpPr>
                <p:spPr bwMode="auto">
                  <a:xfrm rot="18893582">
                    <a:off x="8480108" y="2876692"/>
                    <a:ext cx="740074" cy="307777"/>
                  </a:xfrm>
                  <a:prstGeom prst="rect">
                    <a:avLst/>
                  </a:prstGeom>
                  <a:noFill/>
                </p:spPr>
                <p:txBody>
                  <a:bodyPr wrap="none" rtlCol="0">
                    <a:spAutoFit/>
                  </a:bodyPr>
                  <a:lstStyle/>
                  <a:p>
                    <a:pPr>
                      <a:defRPr/>
                    </a:pPr>
                    <a14:m>
                      <m:oMathPara xmlns:m="http://schemas.openxmlformats.org/officeDocument/2006/math">
                        <m:oMathParaPr>
                          <m:jc m:val="centerGroup"/>
                        </m:oMathParaPr>
                        <m:oMath xmlns:m="http://schemas.openxmlformats.org/officeDocument/2006/math">
                          <m:r>
                            <m:rPr>
                              <m:sty m:val="p"/>
                            </m:rPr>
                            <a:rPr lang="de-DE" sz="1400" i="1">
                              <a:latin typeface="Cambria Math"/>
                            </a:rPr>
                            <m:t>Y</m:t>
                          </m:r>
                          <m:r>
                            <a:rPr lang="de-DE" sz="1400" b="0" i="1">
                              <a:latin typeface="Cambria Math"/>
                            </a:rPr>
                            <m:t>=</m:t>
                          </m:r>
                          <m:sSub>
                            <m:sSubPr>
                              <m:ctrlPr>
                                <a:rPr lang="de-DE" sz="1400" b="0" i="1">
                                  <a:latin typeface="Cambria Math" panose="02040503050406030204" pitchFamily="18" charset="0"/>
                                  <a:ea typeface="Cambria Math"/>
                                  <a:cs typeface="Cambria Math"/>
                                </a:rPr>
                              </m:ctrlPr>
                            </m:sSubPr>
                            <m:e>
                              <m:r>
                                <a:rPr lang="de-DE" sz="1400" b="0" i="1">
                                  <a:latin typeface="Cambria Math"/>
                                </a:rPr>
                                <m:t>𝑦</m:t>
                              </m:r>
                            </m:e>
                            <m:sub>
                              <m:r>
                                <a:rPr lang="de-DE" sz="1400" b="0" i="1">
                                  <a:latin typeface="Cambria Math"/>
                                </a:rPr>
                                <m:t>2</m:t>
                              </m:r>
                            </m:sub>
                          </m:sSub>
                        </m:oMath>
                      </m:oMathPara>
                    </a14:m>
                    <a:endParaRPr lang="de-DE" sz="1400" dirty="0"/>
                  </a:p>
                </p:txBody>
              </p:sp>
            </mc:Choice>
            <mc:Fallback xmlns="">
              <p:sp>
                <p:nvSpPr>
                  <p:cNvPr id="26" name="Textfeld 25"/>
                  <p:cNvSpPr txBox="1">
                    <a:spLocks noRot="1" noChangeAspect="1" noMove="1" noResize="1" noEditPoints="1" noAdjustHandles="1" noChangeArrowheads="1" noChangeShapeType="1" noTextEdit="1"/>
                  </p:cNvSpPr>
                  <p:nvPr/>
                </p:nvSpPr>
                <p:spPr bwMode="auto">
                  <a:xfrm rot="18893582">
                    <a:off x="8480108" y="2876692"/>
                    <a:ext cx="740074" cy="307777"/>
                  </a:xfrm>
                  <a:prstGeom prst="rect">
                    <a:avLst/>
                  </a:prstGeom>
                  <a:blipFill>
                    <a:blip r:embed="rId16"/>
                    <a:stretch>
                      <a:fillRect/>
                    </a:stretch>
                  </a:blipFill>
                </p:spPr>
                <p:txBody>
                  <a:bodyPr/>
                  <a:lstStyle/>
                  <a:p>
                    <a:r>
                      <a:rPr lang="en-GB">
                        <a:noFill/>
                      </a:rPr>
                      <a:t> </a:t>
                    </a:r>
                  </a:p>
                </p:txBody>
              </p:sp>
            </mc:Fallback>
          </mc:AlternateContent>
        </p:grpSp>
        <p:grpSp>
          <p:nvGrpSpPr>
            <p:cNvPr id="22" name="Gruppieren 21"/>
            <p:cNvGrpSpPr/>
            <p:nvPr/>
          </p:nvGrpSpPr>
          <p:grpSpPr bwMode="auto">
            <a:xfrm>
              <a:off x="10108404" y="2078378"/>
              <a:ext cx="1086785" cy="861815"/>
              <a:chOff x="8845593" y="2059731"/>
              <a:chExt cx="1086785" cy="861815"/>
            </a:xfrm>
          </p:grpSpPr>
          <mc:AlternateContent xmlns:mc="http://schemas.openxmlformats.org/markup-compatibility/2006" xmlns:a14="http://schemas.microsoft.com/office/drawing/2010/main">
            <mc:Choice Requires="a14">
              <p:sp>
                <p:nvSpPr>
                  <p:cNvPr id="23" name="Textfeld 22"/>
                  <p:cNvSpPr txBox="1"/>
                  <p:nvPr/>
                </p:nvSpPr>
                <p:spPr bwMode="auto">
                  <a:xfrm>
                    <a:off x="9538856" y="2414216"/>
                    <a:ext cx="349775" cy="460126"/>
                  </a:xfrm>
                  <a:prstGeom prst="rect">
                    <a:avLst/>
                  </a:prstGeom>
                  <a:noFill/>
                </p:spPr>
                <p:txBody>
                  <a:bodyPr wrap="none" lIns="0" tIns="0" rIns="0" bIns="0" rtlCol="0">
                    <a:spAutoFit/>
                  </a:bodyPr>
                  <a:lstStyle/>
                  <a:p>
                    <a:pPr>
                      <a:defRPr/>
                    </a:pPr>
                    <mc:AlternateContent>
                      <mc:Choice Requires="a14">
                        <a14:m>
                          <m:oMathPara xmlns:m="http://schemas.openxmlformats.org/officeDocument/2006/math">
                            <m:oMathParaPr>
                              <m:jc m:val="centerGroup"/>
                            </m:oMathParaPr>
                            <m:oMath xmlns:m="http://schemas.openxmlformats.org/officeDocument/2006/math">
                              <m:d>
                                <m:dPr>
                                  <m:begChr m:val="["/>
                                  <m:endChr m:val="]"/>
                                  <m:ctrlPr>
                                    <a:rPr lang="de-DE" i="1">
                                      <a:latin typeface="Cambria Math" panose="02040503050406030204" pitchFamily="18" charset="0"/>
                                      <a:ea typeface="Cambria Math"/>
                                      <a:cs typeface="Cambria Math"/>
                                    </a:rPr>
                                  </m:ctrlPr>
                                </m:dPr>
                                <m:e>
                                  <m:m>
                                    <m:mPr>
                                      <m:mcs>
                                        <m:mc>
                                          <m:mcPr>
                                            <m:count m:val="1"/>
                                            <m:mcJc m:val="center"/>
                                          </m:mcPr>
                                        </m:mc>
                                      </m:mcs>
                                      <m:ctrlPr>
                                        <a:rPr lang="de-DE" b="0" i="1">
                                          <a:latin typeface="Cambria Math" panose="02040503050406030204" pitchFamily="18" charset="0"/>
                                          <a:ea typeface="Cambria Math"/>
                                          <a:cs typeface="Cambria Math"/>
                                        </a:rPr>
                                      </m:ctrlPr>
                                    </m:mPr>
                                    <m:mr>
                                      <m:e>
                                        <m:r>
                                          <m:rPr>
                                            <m:brk m:alnAt="7"/>
                                          </m:rPr>
                                          <a:rPr lang="de-DE" b="0" i="1">
                                            <a:latin typeface="Cambria Math"/>
                                          </a:rPr>
                                          <m:t>0</m:t>
                                        </m:r>
                                      </m:e>
                                    </m:mr>
                                    <m:mr>
                                      <m:e>
                                        <m:r>
                                          <a:rPr lang="de-DE" b="0" i="1">
                                            <a:latin typeface="Cambria Math"/>
                                          </a:rPr>
                                          <m:t>1</m:t>
                                        </m:r>
                                      </m:e>
                                    </m:mr>
                                  </m:m>
                                </m:e>
                              </m:d>
                            </m:oMath>
                          </m:oMathPara>
                        </a14:m>
                      </mc:Choice>
                      <mc:Fallback xmlns:m="http://schemas.openxmlformats.org/officeDocument/2006/math" xmlns:w="http://schemas.openxmlformats.org/wordprocessingml/2006/main" xmlns=""/>
                    </mc:AlternateContent>
                    <a:endParaRPr lang="de-DE"/>
                  </a:p>
                </p:txBody>
              </p:sp>
            </mc:Choice>
            <mc:Fallback xmlns="">
              <p:sp>
                <p:nvSpPr>
                  <p:cNvPr id="23" name="Textfeld 22"/>
                  <p:cNvSpPr txBox="1">
                    <a:spLocks noRot="1" noChangeAspect="1" noMove="1" noResize="1" noEditPoints="1" noAdjustHandles="1" noChangeArrowheads="1" noChangeShapeType="1" noTextEdit="1"/>
                  </p:cNvSpPr>
                  <p:nvPr/>
                </p:nvSpPr>
                <p:spPr bwMode="auto">
                  <a:xfrm>
                    <a:off x="9538856" y="2414216"/>
                    <a:ext cx="349775" cy="460126"/>
                  </a:xfrm>
                  <a:prstGeom prst="rect">
                    <a:avLst/>
                  </a:prstGeom>
                  <a:blipFill>
                    <a:blip r:embed="rId17"/>
                    <a:stretch>
                      <a:fillRect t="-5405" b="-1621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 name="Textfeld 23"/>
                  <p:cNvSpPr txBox="1"/>
                  <p:nvPr/>
                </p:nvSpPr>
                <p:spPr bwMode="auto">
                  <a:xfrm>
                    <a:off x="8849760" y="2370074"/>
                    <a:ext cx="745076" cy="307777"/>
                  </a:xfrm>
                  <a:prstGeom prst="rect">
                    <a:avLst/>
                  </a:prstGeom>
                  <a:noFill/>
                </p:spPr>
                <p:txBody>
                  <a:bodyPr wrap="none" rtlCol="0">
                    <a:spAutoFit/>
                  </a:bodyPr>
                  <a:lstStyle/>
                  <a:p>
                    <a:pPr>
                      <a:defRPr/>
                    </a:pPr>
                    <mc:AlternateContent>
                      <mc:Choice Requires="a14">
                        <a14:m>
                          <m:oMathPara xmlns:m="http://schemas.openxmlformats.org/officeDocument/2006/math">
                            <m:oMathParaPr>
                              <m:jc m:val="centerGroup"/>
                            </m:oMathParaPr>
                            <m:oMath xmlns:m="http://schemas.openxmlformats.org/officeDocument/2006/math">
                              <m:r>
                                <a:rPr lang="de-DE" sz="1400" b="0" i="1">
                                  <a:latin typeface="Cambria Math"/>
                                </a:rPr>
                                <m:t>𝑌</m:t>
                              </m:r>
                              <m:r>
                                <a:rPr lang="de-DE" sz="1400" b="0" i="1">
                                  <a:latin typeface="Cambria Math"/>
                                </a:rPr>
                                <m:t>=</m:t>
                              </m:r>
                              <m:sSub>
                                <m:sSubPr>
                                  <m:ctrlPr>
                                    <a:rPr lang="de-DE" sz="1400" b="0" i="1">
                                      <a:latin typeface="Cambria Math" panose="02040503050406030204" pitchFamily="18" charset="0"/>
                                      <a:ea typeface="Cambria Math"/>
                                      <a:cs typeface="Cambria Math"/>
                                    </a:rPr>
                                  </m:ctrlPr>
                                </m:sSubPr>
                                <m:e>
                                  <m:r>
                                    <a:rPr lang="de-DE" sz="1400" b="0" i="1">
                                      <a:latin typeface="Cambria Math"/>
                                    </a:rPr>
                                    <m:t>𝑦</m:t>
                                  </m:r>
                                </m:e>
                                <m:sub>
                                  <m:r>
                                    <a:rPr lang="de-DE" sz="1400" b="0" i="1">
                                      <a:latin typeface="Cambria Math"/>
                                    </a:rPr>
                                    <m:t>1</m:t>
                                  </m:r>
                                </m:sub>
                              </m:sSub>
                            </m:oMath>
                          </m:oMathPara>
                        </a14:m>
                      </mc:Choice>
                      <mc:Fallback xmlns:m="http://schemas.openxmlformats.org/officeDocument/2006/math" xmlns:w="http://schemas.openxmlformats.org/wordprocessingml/2006/main" xmlns=""/>
                    </mc:AlternateContent>
                    <a:endParaRPr lang="de-DE" sz="1400"/>
                  </a:p>
                </p:txBody>
              </p:sp>
            </mc:Choice>
            <mc:Fallback xmlns="">
              <p:sp>
                <p:nvSpPr>
                  <p:cNvPr id="24" name="Textfeld 23"/>
                  <p:cNvSpPr txBox="1">
                    <a:spLocks noRot="1" noChangeAspect="1" noMove="1" noResize="1" noEditPoints="1" noAdjustHandles="1" noChangeArrowheads="1" noChangeShapeType="1" noTextEdit="1"/>
                  </p:cNvSpPr>
                  <p:nvPr/>
                </p:nvSpPr>
                <p:spPr bwMode="auto">
                  <a:xfrm>
                    <a:off x="8849760" y="2370074"/>
                    <a:ext cx="745076" cy="307777"/>
                  </a:xfrm>
                  <a:prstGeom prst="rect">
                    <a:avLst/>
                  </a:prstGeom>
                  <a:blipFill>
                    <a:blip r:embed="rId1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8" name="Textfeld 27"/>
                  <p:cNvSpPr txBox="1"/>
                  <p:nvPr/>
                </p:nvSpPr>
                <p:spPr bwMode="auto">
                  <a:xfrm>
                    <a:off x="8845593" y="2613769"/>
                    <a:ext cx="749244" cy="307777"/>
                  </a:xfrm>
                  <a:prstGeom prst="rect">
                    <a:avLst/>
                  </a:prstGeom>
                  <a:noFill/>
                </p:spPr>
                <p:txBody>
                  <a:bodyPr wrap="none" rtlCol="0">
                    <a:spAutoFit/>
                  </a:bodyPr>
                  <a:lstStyle/>
                  <a:p>
                    <a:pPr>
                      <a:defRPr/>
                    </a:pPr>
                    <mc:AlternateContent>
                      <mc:Choice Requires="a14">
                        <a14:m>
                          <m:oMathPara xmlns:m="http://schemas.openxmlformats.org/officeDocument/2006/math">
                            <m:oMathParaPr>
                              <m:jc m:val="centerGroup"/>
                            </m:oMathParaPr>
                            <m:oMath xmlns:m="http://schemas.openxmlformats.org/officeDocument/2006/math">
                              <m:r>
                                <a:rPr lang="de-DE" sz="1400" b="0" i="1">
                                  <a:latin typeface="Cambria Math"/>
                                </a:rPr>
                                <m:t>𝑌</m:t>
                              </m:r>
                              <m:r>
                                <a:rPr lang="de-DE" sz="1400" b="0" i="1">
                                  <a:latin typeface="Cambria Math"/>
                                </a:rPr>
                                <m:t>=</m:t>
                              </m:r>
                              <m:sSub>
                                <m:sSubPr>
                                  <m:ctrlPr>
                                    <a:rPr lang="de-DE" sz="1400" b="0" i="1">
                                      <a:latin typeface="Cambria Math" panose="02040503050406030204" pitchFamily="18" charset="0"/>
                                      <a:ea typeface="Cambria Math"/>
                                      <a:cs typeface="Cambria Math"/>
                                    </a:rPr>
                                  </m:ctrlPr>
                                </m:sSubPr>
                                <m:e>
                                  <m:r>
                                    <a:rPr lang="de-DE" sz="1400" b="0" i="1">
                                      <a:latin typeface="Cambria Math"/>
                                    </a:rPr>
                                    <m:t>𝑦</m:t>
                                  </m:r>
                                </m:e>
                                <m:sub>
                                  <m:r>
                                    <a:rPr lang="de-DE" sz="1400" b="0" i="1">
                                      <a:latin typeface="Cambria Math"/>
                                    </a:rPr>
                                    <m:t>2</m:t>
                                  </m:r>
                                </m:sub>
                              </m:sSub>
                            </m:oMath>
                          </m:oMathPara>
                        </a14:m>
                      </mc:Choice>
                      <mc:Fallback xmlns:m="http://schemas.openxmlformats.org/officeDocument/2006/math" xmlns:w="http://schemas.openxmlformats.org/wordprocessingml/2006/main" xmlns=""/>
                    </mc:AlternateContent>
                    <a:endParaRPr lang="de-DE" sz="1400"/>
                  </a:p>
                </p:txBody>
              </p:sp>
            </mc:Choice>
            <mc:Fallback xmlns="">
              <p:sp>
                <p:nvSpPr>
                  <p:cNvPr id="28" name="Textfeld 27"/>
                  <p:cNvSpPr txBox="1">
                    <a:spLocks noRot="1" noChangeAspect="1" noMove="1" noResize="1" noEditPoints="1" noAdjustHandles="1" noChangeArrowheads="1" noChangeShapeType="1" noTextEdit="1"/>
                  </p:cNvSpPr>
                  <p:nvPr/>
                </p:nvSpPr>
                <p:spPr bwMode="auto">
                  <a:xfrm>
                    <a:off x="8845593" y="2613769"/>
                    <a:ext cx="749244" cy="307777"/>
                  </a:xfrm>
                  <a:prstGeom prst="rect">
                    <a:avLst/>
                  </a:prstGeom>
                  <a:blipFill>
                    <a:blip r:embed="rId1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0" name="Textfeld 29"/>
                  <p:cNvSpPr txBox="1"/>
                  <p:nvPr/>
                </p:nvSpPr>
                <p:spPr bwMode="auto">
                  <a:xfrm>
                    <a:off x="9359464" y="2059731"/>
                    <a:ext cx="572914" cy="307777"/>
                  </a:xfrm>
                  <a:prstGeom prst="rect">
                    <a:avLst/>
                  </a:prstGeom>
                  <a:noFill/>
                </p:spPr>
                <p:txBody>
                  <a:bodyPr wrap="none" rtlCol="0">
                    <a:spAutoFit/>
                  </a:bodyPr>
                  <a:lstStyle/>
                  <a:p>
                    <a:pPr>
                      <a:defRPr/>
                    </a:pPr>
                    <mc:AlternateContent>
                      <mc:Choice Requires="a14">
                        <a14:m>
                          <m:oMathPara xmlns:m="http://schemas.openxmlformats.org/officeDocument/2006/math">
                            <m:oMathParaPr>
                              <m:jc m:val="centerGroup"/>
                            </m:oMathParaPr>
                            <m:oMath xmlns:m="http://schemas.openxmlformats.org/officeDocument/2006/math">
                              <m:r>
                                <a:rPr lang="de-DE" sz="1400" b="0" i="1">
                                  <a:latin typeface="Cambria Math"/>
                                </a:rPr>
                                <m:t>𝑟</m:t>
                              </m:r>
                              <m:r>
                                <a:rPr lang="de-DE" sz="1400" b="0" i="1">
                                  <a:latin typeface="Cambria Math"/>
                                </a:rPr>
                                <m:t>(</m:t>
                              </m:r>
                              <m:r>
                                <a:rPr lang="de-DE" sz="1400" b="0" i="1">
                                  <a:latin typeface="Cambria Math"/>
                                </a:rPr>
                                <m:t>𝑌</m:t>
                              </m:r>
                              <m:r>
                                <a:rPr lang="de-DE" sz="1400" b="0" i="1">
                                  <a:latin typeface="Cambria Math"/>
                                </a:rPr>
                                <m:t>)</m:t>
                              </m:r>
                            </m:oMath>
                          </m:oMathPara>
                        </a14:m>
                      </mc:Choice>
                      <mc:Fallback xmlns:m="http://schemas.openxmlformats.org/officeDocument/2006/math" xmlns:w="http://schemas.openxmlformats.org/wordprocessingml/2006/main" xmlns=""/>
                    </mc:AlternateContent>
                    <a:endParaRPr lang="de-DE" sz="1400"/>
                  </a:p>
                </p:txBody>
              </p:sp>
            </mc:Choice>
            <mc:Fallback xmlns="">
              <p:sp>
                <p:nvSpPr>
                  <p:cNvPr id="30" name="Textfeld 29"/>
                  <p:cNvSpPr txBox="1">
                    <a:spLocks noRot="1" noChangeAspect="1" noMove="1" noResize="1" noEditPoints="1" noAdjustHandles="1" noChangeArrowheads="1" noChangeShapeType="1" noTextEdit="1"/>
                  </p:cNvSpPr>
                  <p:nvPr/>
                </p:nvSpPr>
                <p:spPr bwMode="auto">
                  <a:xfrm>
                    <a:off x="9359464" y="2059731"/>
                    <a:ext cx="572914" cy="307777"/>
                  </a:xfrm>
                  <a:prstGeom prst="rect">
                    <a:avLst/>
                  </a:prstGeom>
                  <a:blipFill>
                    <a:blip r:embed="rId20"/>
                    <a:stretch>
                      <a:fillRect b="-8000"/>
                    </a:stretch>
                  </a:blipFill>
                </p:spPr>
                <p:txBody>
                  <a:bodyPr/>
                  <a:lstStyle/>
                  <a:p>
                    <a:r>
                      <a:rPr lang="en-GB">
                        <a:noFill/>
                      </a:rPr>
                      <a:t> </a:t>
                    </a:r>
                  </a:p>
                </p:txBody>
              </p:sp>
            </mc:Fallback>
          </mc:AlternateContent>
        </p:grpSp>
      </p:grpSp>
    </p:spTree>
    <p:extLst>
      <p:ext uri="{BB962C8B-B14F-4D97-AF65-F5344CB8AC3E}">
        <p14:creationId xmlns:p14="http://schemas.microsoft.com/office/powerpoint/2010/main" val="206703850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en-GB"/>
              <a:t>Evidence-based Approximation – Boolean Matrix Factorisation</a:t>
            </a:r>
            <a:endParaRP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bwMode="auto"/>
            <p:txBody>
              <a:bodyPr>
                <a:normAutofit/>
              </a:bodyPr>
              <a:lstStyle/>
              <a:p>
                <a:pPr>
                  <a:defRPr/>
                </a:pPr>
                <a:r>
                  <a:rPr lang="en-GB" dirty="0">
                    <a:solidFill>
                      <a:schemeClr val="accent1"/>
                    </a:solidFill>
                  </a:rPr>
                  <a:t>Idea: Encode binary relations through unary relations</a:t>
                </a:r>
                <a:endParaRPr dirty="0"/>
              </a:p>
              <a:p>
                <a:pPr lvl="1">
                  <a:defRPr/>
                </a:pPr>
                <a:r>
                  <a:rPr lang="en-GB" dirty="0"/>
                  <a:t>How to relate binary relations with unary relations? </a:t>
                </a:r>
                <a:endParaRPr dirty="0"/>
              </a:p>
              <a:p>
                <a:pPr lvl="2">
                  <a:defRPr/>
                </a:pPr>
                <a:r>
                  <a:rPr lang="en-GB" dirty="0"/>
                  <a:t>Through formulas, </a:t>
                </a:r>
                <a:r>
                  <a:rPr lang="de-DE" dirty="0"/>
                  <a:t>e</a:t>
                </a:r>
                <a:r>
                  <a:rPr lang="de-DE" b="0" dirty="0"/>
                  <a:t>.g., </a:t>
                </a:r>
                <a14:m>
                  <m:oMath xmlns:m="http://schemas.openxmlformats.org/officeDocument/2006/math">
                    <m:r>
                      <a:rPr lang="de-DE" b="0" i="1">
                        <a:latin typeface="Cambria Math"/>
                      </a:rPr>
                      <m:t>∀</m:t>
                    </m:r>
                    <m:r>
                      <a:rPr lang="de-DE" b="0" i="1">
                        <a:latin typeface="Cambria Math"/>
                      </a:rPr>
                      <m:t>𝑋</m:t>
                    </m:r>
                    <m:r>
                      <a:rPr lang="de-DE" b="0" i="1">
                        <a:latin typeface="Cambria Math"/>
                      </a:rPr>
                      <m:t>,∀</m:t>
                    </m:r>
                    <m:r>
                      <a:rPr lang="de-DE" b="0" i="1">
                        <a:latin typeface="Cambria Math"/>
                      </a:rPr>
                      <m:t>𝑌</m:t>
                    </m:r>
                    <m:r>
                      <a:rPr lang="de-DE" b="0" i="1">
                        <a:latin typeface="Cambria Math"/>
                      </a:rPr>
                      <m:t>, </m:t>
                    </m:r>
                    <m:r>
                      <a:rPr lang="de-DE" b="0" i="1">
                        <a:latin typeface="Cambria Math"/>
                      </a:rPr>
                      <m:t>𝑝</m:t>
                    </m:r>
                    <m:d>
                      <m:dPr>
                        <m:ctrlPr>
                          <a:rPr lang="de-DE" b="0" i="1">
                            <a:latin typeface="Cambria Math" panose="02040503050406030204" pitchFamily="18" charset="0"/>
                            <a:ea typeface="Cambria Math"/>
                            <a:cs typeface="Cambria Math"/>
                          </a:rPr>
                        </m:ctrlPr>
                      </m:dPr>
                      <m:e>
                        <m:r>
                          <a:rPr lang="de-DE" b="0" i="1">
                            <a:latin typeface="Cambria Math"/>
                          </a:rPr>
                          <m:t>𝑋</m:t>
                        </m:r>
                        <m:r>
                          <a:rPr lang="de-DE" b="0" i="1">
                            <a:latin typeface="Cambria Math"/>
                          </a:rPr>
                          <m:t>,</m:t>
                        </m:r>
                        <m:r>
                          <a:rPr lang="de-DE" b="0" i="1">
                            <a:latin typeface="Cambria Math"/>
                          </a:rPr>
                          <m:t>𝑌</m:t>
                        </m:r>
                      </m:e>
                    </m:d>
                    <m:r>
                      <a:rPr lang="de-DE" b="0" i="1">
                        <a:latin typeface="Cambria Math"/>
                      </a:rPr>
                      <m:t>⇔</m:t>
                    </m:r>
                    <m:r>
                      <a:rPr lang="de-DE" b="0" i="1">
                        <a:latin typeface="Cambria Math"/>
                      </a:rPr>
                      <m:t>𝑞</m:t>
                    </m:r>
                    <m:d>
                      <m:dPr>
                        <m:ctrlPr>
                          <a:rPr lang="de-DE" b="0" i="1">
                            <a:latin typeface="Cambria Math" panose="02040503050406030204" pitchFamily="18" charset="0"/>
                            <a:ea typeface="Cambria Math"/>
                            <a:cs typeface="Cambria Math"/>
                          </a:rPr>
                        </m:ctrlPr>
                      </m:dPr>
                      <m:e>
                        <m:r>
                          <a:rPr lang="de-DE" b="0" i="1">
                            <a:latin typeface="Cambria Math"/>
                          </a:rPr>
                          <m:t>𝑋</m:t>
                        </m:r>
                      </m:e>
                    </m:d>
                    <m:r>
                      <a:rPr lang="de-DE" b="0" i="1">
                        <a:latin typeface="Cambria Math"/>
                      </a:rPr>
                      <m:t>∧</m:t>
                    </m:r>
                    <m:r>
                      <a:rPr lang="de-DE" b="0" i="1">
                        <a:latin typeface="Cambria Math"/>
                      </a:rPr>
                      <m:t>𝑟</m:t>
                    </m:r>
                    <m:r>
                      <a:rPr lang="de-DE" b="0" i="1">
                        <a:latin typeface="Cambria Math"/>
                      </a:rPr>
                      <m:t>(</m:t>
                    </m:r>
                    <m:r>
                      <a:rPr lang="de-DE" b="0" i="1">
                        <a:latin typeface="Cambria Math"/>
                      </a:rPr>
                      <m:t>𝑌</m:t>
                    </m:r>
                    <m:r>
                      <a:rPr lang="de-DE" b="0" i="1">
                        <a:latin typeface="Cambria Math"/>
                      </a:rPr>
                      <m:t>)</m:t>
                    </m:r>
                  </m:oMath>
                </a14:m>
                <a:endParaRPr lang="en-GB" dirty="0"/>
              </a:p>
              <a:p>
                <a:pPr lvl="2">
                  <a:defRPr/>
                </a:pPr>
                <a:r>
                  <a:rPr lang="en-GB" dirty="0"/>
                  <a:t>Conditioning on predicates </a:t>
                </a:r>
                <a14:m>
                  <m:oMath xmlns:m="http://schemas.openxmlformats.org/officeDocument/2006/math">
                    <m:r>
                      <a:rPr lang="de-DE" b="0" i="1">
                        <a:latin typeface="Cambria Math"/>
                      </a:rPr>
                      <m:t>𝑞</m:t>
                    </m:r>
                  </m:oMath>
                </a14:m>
                <a:r>
                  <a:rPr lang="en-GB" dirty="0"/>
                  <a:t> and </a:t>
                </a:r>
                <a14:m>
                  <m:oMath xmlns:m="http://schemas.openxmlformats.org/officeDocument/2006/math">
                    <m:r>
                      <a:rPr lang="de-DE" b="0" i="1">
                        <a:latin typeface="Cambria Math"/>
                      </a:rPr>
                      <m:t>𝑟</m:t>
                    </m:r>
                  </m:oMath>
                </a14:m>
                <a:r>
                  <a:rPr lang="en-GB" dirty="0"/>
                  <a:t> allows for conditioning on certain binary relations </a:t>
                </a:r>
                <a14:m>
                  <m:oMath xmlns:m="http://schemas.openxmlformats.org/officeDocument/2006/math">
                    <m:r>
                      <a:rPr lang="de-DE" b="0" i="1">
                        <a:latin typeface="Cambria Math"/>
                      </a:rPr>
                      <m:t>𝑝</m:t>
                    </m:r>
                  </m:oMath>
                </a14:m>
                <a:endParaRPr lang="de-DE" b="0" dirty="0"/>
              </a:p>
              <a:p>
                <a:pPr lvl="3">
                  <a:defRPr/>
                </a:pPr>
                <a:r>
                  <a:rPr lang="en-GB" dirty="0"/>
                  <a:t>Indirect conditioning </a:t>
                </a:r>
                <a:endParaRPr dirty="0"/>
              </a:p>
              <a:p>
                <a:pPr lvl="1">
                  <a:defRPr/>
                </a:pPr>
                <a:r>
                  <a:rPr lang="en-GB" dirty="0"/>
                  <a:t>Exploiting this formula by means of expressing the Boolean matrix for </a:t>
                </a:r>
                <a14:m>
                  <m:oMath xmlns:m="http://schemas.openxmlformats.org/officeDocument/2006/math">
                    <m:r>
                      <a:rPr lang="de-DE" b="0" i="1">
                        <a:latin typeface="Cambria Math"/>
                      </a:rPr>
                      <m:t>𝑝</m:t>
                    </m:r>
                    <m:d>
                      <m:dPr>
                        <m:ctrlPr>
                          <a:rPr lang="de-DE" b="0" i="1">
                            <a:latin typeface="Cambria Math" panose="02040503050406030204" pitchFamily="18" charset="0"/>
                            <a:ea typeface="Cambria Math"/>
                            <a:cs typeface="Cambria Math"/>
                          </a:rPr>
                        </m:ctrlPr>
                      </m:dPr>
                      <m:e>
                        <m:r>
                          <a:rPr lang="de-DE" b="0" i="1">
                            <a:latin typeface="Cambria Math"/>
                          </a:rPr>
                          <m:t>𝑋</m:t>
                        </m:r>
                        <m:r>
                          <a:rPr lang="de-DE" b="0" i="1">
                            <a:latin typeface="Cambria Math"/>
                          </a:rPr>
                          <m:t>,</m:t>
                        </m:r>
                        <m:r>
                          <a:rPr lang="de-DE" b="0" i="1">
                            <a:latin typeface="Cambria Math"/>
                          </a:rPr>
                          <m:t>𝑌</m:t>
                        </m:r>
                      </m:e>
                    </m:d>
                  </m:oMath>
                </a14:m>
                <a:r>
                  <a:rPr lang="en-GB" dirty="0"/>
                  <a:t> as an outer factorisation</a:t>
                </a:r>
                <a:endParaRP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bwMode="auto">
              <a:blipFill>
                <a:blip r:embed="rId2"/>
                <a:stretch>
                  <a:fillRect l="-1436" t="-2687"/>
                </a:stretch>
              </a:blipFill>
            </p:spPr>
            <p:txBody>
              <a:bodyPr/>
              <a:lstStyle/>
              <a:p>
                <a:r>
                  <a:rPr lang="en-GB">
                    <a:noFill/>
                  </a:rPr>
                  <a:t> </a:t>
                </a:r>
              </a:p>
            </p:txBody>
          </p:sp>
        </mc:Fallback>
      </mc:AlternateContent>
      <p:sp>
        <p:nvSpPr>
          <p:cNvPr id="7" name="Date Placeholder 6"/>
          <p:cNvSpPr>
            <a:spLocks noGrp="1"/>
          </p:cNvSpPr>
          <p:nvPr>
            <p:ph type="dt" sz="half" idx="2"/>
          </p:nvPr>
        </p:nvSpPr>
        <p:spPr bwMode="auto"/>
        <p:txBody>
          <a:bodyPr/>
          <a:lstStyle/>
          <a:p>
            <a:pPr>
              <a:defRPr/>
            </a:pPr>
            <a:r>
              <a:rPr lang="en-GB"/>
              <a:t>Lifted Learning</a:t>
            </a:r>
            <a:endParaRPr lang="en-US"/>
          </a:p>
        </p:txBody>
      </p:sp>
      <p:sp>
        <p:nvSpPr>
          <p:cNvPr id="5" name="Footer Placeholder 4"/>
          <p:cNvSpPr>
            <a:spLocks noGrp="1"/>
          </p:cNvSpPr>
          <p:nvPr>
            <p:ph type="ftr" sz="quarter" idx="3"/>
          </p:nvPr>
        </p:nvSpPr>
        <p:spPr bwMode="auto"/>
        <p:txBody>
          <a:bodyPr/>
          <a:lstStyle/>
          <a:p>
            <a:pPr>
              <a:defRPr/>
            </a:pPr>
            <a:r>
              <a:rPr lang="en-GB"/>
              <a:t>T. Braun - StaRAI</a:t>
            </a:r>
          </a:p>
        </p:txBody>
      </p:sp>
      <p:sp>
        <p:nvSpPr>
          <p:cNvPr id="4" name="Slide Number Placeholder 3"/>
          <p:cNvSpPr>
            <a:spLocks noGrp="1"/>
          </p:cNvSpPr>
          <p:nvPr>
            <p:ph type="sldNum" sz="quarter" idx="4"/>
          </p:nvPr>
        </p:nvSpPr>
        <p:spPr bwMode="auto"/>
        <p:txBody>
          <a:bodyPr/>
          <a:lstStyle/>
          <a:p>
            <a:pPr>
              <a:defRPr/>
            </a:pPr>
            <a:fld id="{DB7C4649-800D-CB47-881A-AA04BFFFB18C}" type="slidenum">
              <a:rPr lang="en-US"/>
              <a:t>88</a:t>
            </a:fld>
            <a:endParaRPr lang="en-US"/>
          </a:p>
        </p:txBody>
      </p:sp>
      <p:sp>
        <p:nvSpPr>
          <p:cNvPr id="6" name="Rectangle 5"/>
          <p:cNvSpPr/>
          <p:nvPr/>
        </p:nvSpPr>
        <p:spPr bwMode="auto">
          <a:xfrm>
            <a:off x="3547534" y="6321366"/>
            <a:ext cx="6087534" cy="400110"/>
          </a:xfrm>
          <a:prstGeom prst="rect">
            <a:avLst/>
          </a:prstGeom>
        </p:spPr>
        <p:txBody>
          <a:bodyPr wrap="square">
            <a:spAutoFit/>
          </a:bodyPr>
          <a:lstStyle/>
          <a:p>
            <a:pPr>
              <a:defRPr/>
            </a:pPr>
            <a:r>
              <a:rPr lang="en-US" sz="1000" b="0" i="0">
                <a:solidFill>
                  <a:srgbClr val="9A9A9D"/>
                </a:solidFill>
              </a:rPr>
              <a:t>Guy Van den Broeck</a:t>
            </a:r>
            <a:r>
              <a:rPr lang="en-US" sz="1000">
                <a:solidFill>
                  <a:srgbClr val="9A9A9D"/>
                </a:solidFill>
              </a:rPr>
              <a:t> and </a:t>
            </a:r>
            <a:r>
              <a:rPr lang="en-US" sz="1000" b="0" i="0">
                <a:solidFill>
                  <a:srgbClr val="9A9A9D"/>
                </a:solidFill>
              </a:rPr>
              <a:t>Adnan Darwiche. On the Complexity and Approximation of Binary </a:t>
            </a:r>
            <a:r>
              <a:rPr lang="en-US" sz="1000">
                <a:solidFill>
                  <a:srgbClr val="9A9A9D"/>
                </a:solidFill>
              </a:rPr>
              <a:t>E</a:t>
            </a:r>
            <a:r>
              <a:rPr lang="en-US" sz="1000" b="0" i="0">
                <a:solidFill>
                  <a:srgbClr val="9A9A9D"/>
                </a:solidFill>
              </a:rPr>
              <a:t>vidence in Lifted </a:t>
            </a:r>
            <a:r>
              <a:rPr lang="en-US" sz="1000">
                <a:solidFill>
                  <a:srgbClr val="9A9A9D"/>
                </a:solidFill>
              </a:rPr>
              <a:t>I</a:t>
            </a:r>
            <a:r>
              <a:rPr lang="en-US" sz="1000" b="0" i="0">
                <a:solidFill>
                  <a:srgbClr val="9A9A9D"/>
                </a:solidFill>
              </a:rPr>
              <a:t>nference. In </a:t>
            </a:r>
            <a:r>
              <a:rPr lang="en-US" sz="1000" b="0" i="1">
                <a:solidFill>
                  <a:srgbClr val="9A9A9D"/>
                </a:solidFill>
              </a:rPr>
              <a:t>Advances in Neural Information Processing Systems</a:t>
            </a:r>
            <a:r>
              <a:rPr lang="en-US" sz="1000" b="0" i="0">
                <a:solidFill>
                  <a:srgbClr val="9A9A9D"/>
                </a:solidFill>
              </a:rPr>
              <a:t>, 26, 2013.</a:t>
            </a:r>
            <a:endParaRPr lang="en-GB" sz="1000">
              <a:solidFill>
                <a:srgbClr val="9A9A9D"/>
              </a:solidFill>
            </a:endParaRPr>
          </a:p>
        </p:txBody>
      </p:sp>
      <p:grpSp>
        <p:nvGrpSpPr>
          <p:cNvPr id="14" name="Gruppieren 13"/>
          <p:cNvGrpSpPr/>
          <p:nvPr/>
        </p:nvGrpSpPr>
        <p:grpSpPr bwMode="auto">
          <a:xfrm>
            <a:off x="3543469" y="4508248"/>
            <a:ext cx="1107495" cy="1396441"/>
            <a:chOff x="8845593" y="2028201"/>
            <a:chExt cx="1107495" cy="1396441"/>
          </a:xfrm>
        </p:grpSpPr>
        <mc:AlternateContent xmlns:mc="http://schemas.openxmlformats.org/markup-compatibility/2006" xmlns:a14="http://schemas.microsoft.com/office/drawing/2010/main">
          <mc:Choice Requires="a14">
            <p:sp>
              <p:nvSpPr>
                <p:cNvPr id="8" name="Textfeld 7"/>
                <p:cNvSpPr txBox="1"/>
                <p:nvPr/>
              </p:nvSpPr>
              <p:spPr bwMode="auto">
                <a:xfrm>
                  <a:off x="9538856" y="2370074"/>
                  <a:ext cx="375680" cy="1020472"/>
                </a:xfrm>
                <a:prstGeom prst="rect">
                  <a:avLst/>
                </a:prstGeom>
                <a:noFill/>
              </p:spPr>
              <p:txBody>
                <a:bodyPr wrap="none" lIns="0" tIns="0" rIns="0" bIns="0" rtlCol="0">
                  <a:spAutoFit/>
                </a:bodyPr>
                <a:lstStyle/>
                <a:p>
                  <a:pPr>
                    <a:defRPr/>
                  </a:pPr>
                  <a14:m>
                    <m:oMathPara xmlns:m="http://schemas.openxmlformats.org/officeDocument/2006/math">
                      <m:oMathParaPr>
                        <m:jc m:val="centerGroup"/>
                      </m:oMathParaPr>
                      <m:oMath xmlns:m="http://schemas.openxmlformats.org/officeDocument/2006/math">
                        <m:d>
                          <m:dPr>
                            <m:begChr m:val="["/>
                            <m:endChr m:val="]"/>
                            <m:ctrlPr>
                              <a:rPr lang="de-DE" i="1">
                                <a:latin typeface="Cambria Math" panose="02040503050406030204" pitchFamily="18" charset="0"/>
                                <a:ea typeface="Cambria Math"/>
                                <a:cs typeface="Cambria Math"/>
                              </a:rPr>
                            </m:ctrlPr>
                          </m:dPr>
                          <m:e>
                            <m:m>
                              <m:mPr>
                                <m:mcs>
                                  <m:mc>
                                    <m:mcPr>
                                      <m:count m:val="1"/>
                                      <m:mcJc m:val="center"/>
                                    </m:mcPr>
                                  </m:mc>
                                </m:mcs>
                                <m:ctrlPr>
                                  <a:rPr lang="de-DE" i="1">
                                    <a:latin typeface="Cambria Math" panose="02040503050406030204" pitchFamily="18" charset="0"/>
                                    <a:ea typeface="Cambria Math"/>
                                    <a:cs typeface="Cambria Math"/>
                                  </a:rPr>
                                </m:ctrlPr>
                              </m:mPr>
                              <m:mr>
                                <m:e>
                                  <m:r>
                                    <m:rPr>
                                      <m:brk m:alnAt="7"/>
                                    </m:rPr>
                                    <a:rPr lang="de-DE" b="0" i="1">
                                      <a:latin typeface="Cambria Math"/>
                                    </a:rPr>
                                    <m:t>0</m:t>
                                  </m:r>
                                </m:e>
                              </m:mr>
                              <m:mr>
                                <m:e>
                                  <m:r>
                                    <a:rPr lang="de-DE" b="0" i="1">
                                      <a:latin typeface="Cambria Math"/>
                                    </a:rPr>
                                    <m:t>1</m:t>
                                  </m:r>
                                </m:e>
                              </m:mr>
                              <m:mr>
                                <m:e>
                                  <m:r>
                                    <a:rPr lang="de-DE" b="0" i="1">
                                      <a:latin typeface="Cambria Math"/>
                                    </a:rPr>
                                    <m:t>0</m:t>
                                  </m:r>
                                </m:e>
                              </m:mr>
                              <m:mr>
                                <m:e>
                                  <m:r>
                                    <a:rPr lang="de-DE" b="0" i="1">
                                      <a:latin typeface="Cambria Math"/>
                                    </a:rPr>
                                    <m:t>1</m:t>
                                  </m:r>
                                </m:e>
                              </m:mr>
                            </m:m>
                          </m:e>
                        </m:d>
                      </m:oMath>
                    </m:oMathPara>
                  </a14:m>
                  <a:endParaRPr lang="de-DE"/>
                </a:p>
              </p:txBody>
            </p:sp>
          </mc:Choice>
          <mc:Fallback xmlns="">
            <p:sp>
              <p:nvSpPr>
                <p:cNvPr id="8" name="Textfeld 7"/>
                <p:cNvSpPr txBox="1">
                  <a:spLocks noRot="1" noChangeAspect="1" noMove="1" noResize="1" noEditPoints="1" noAdjustHandles="1" noChangeArrowheads="1" noChangeShapeType="1" noTextEdit="1"/>
                </p:cNvSpPr>
                <p:nvPr/>
              </p:nvSpPr>
              <p:spPr bwMode="auto">
                <a:xfrm>
                  <a:off x="9538856" y="2370074"/>
                  <a:ext cx="375680" cy="1020472"/>
                </a:xfrm>
                <a:prstGeom prst="rect">
                  <a:avLst/>
                </a:prstGeom>
                <a:blipFill>
                  <a:blip r:embed="rId3"/>
                  <a:stretch>
                    <a:fillRect b="-493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Textfeld 8"/>
                <p:cNvSpPr txBox="1"/>
                <p:nvPr/>
              </p:nvSpPr>
              <p:spPr bwMode="auto">
                <a:xfrm>
                  <a:off x="8849760" y="2370074"/>
                  <a:ext cx="752001" cy="307777"/>
                </a:xfrm>
                <a:prstGeom prst="rect">
                  <a:avLst/>
                </a:prstGeom>
                <a:noFill/>
              </p:spPr>
              <p:txBody>
                <a:bodyPr wrap="none" rtlCol="0">
                  <a:spAutoFit/>
                </a:bodyPr>
                <a:lstStyle/>
                <a:p>
                  <a:pPr>
                    <a:defRPr/>
                  </a:pPr>
                  <a14:m>
                    <m:oMathPara xmlns:m="http://schemas.openxmlformats.org/officeDocument/2006/math">
                      <m:oMathParaPr>
                        <m:jc m:val="centerGroup"/>
                      </m:oMathParaPr>
                      <m:oMath xmlns:m="http://schemas.openxmlformats.org/officeDocument/2006/math">
                        <m:r>
                          <a:rPr lang="de-DE" sz="1400" b="0" i="1">
                            <a:latin typeface="Cambria Math"/>
                          </a:rPr>
                          <m:t>𝑋</m:t>
                        </m:r>
                        <m:r>
                          <a:rPr lang="de-DE" sz="1400" b="0" i="1">
                            <a:latin typeface="Cambria Math"/>
                          </a:rPr>
                          <m:t>=</m:t>
                        </m:r>
                        <m:sSub>
                          <m:sSubPr>
                            <m:ctrlPr>
                              <a:rPr lang="de-DE" sz="1400" b="0" i="1">
                                <a:latin typeface="Cambria Math" panose="02040503050406030204" pitchFamily="18" charset="0"/>
                                <a:ea typeface="Cambria Math"/>
                                <a:cs typeface="Cambria Math"/>
                              </a:rPr>
                            </m:ctrlPr>
                          </m:sSubPr>
                          <m:e>
                            <m:r>
                              <a:rPr lang="de-DE" sz="1400" b="0" i="1">
                                <a:latin typeface="Cambria Math"/>
                              </a:rPr>
                              <m:t>𝑥</m:t>
                            </m:r>
                          </m:e>
                          <m:sub>
                            <m:r>
                              <a:rPr lang="de-DE" sz="1400" b="0" i="1">
                                <a:latin typeface="Cambria Math"/>
                              </a:rPr>
                              <m:t>1</m:t>
                            </m:r>
                          </m:sub>
                        </m:sSub>
                      </m:oMath>
                    </m:oMathPara>
                  </a14:m>
                  <a:endParaRPr lang="de-DE" sz="1400"/>
                </a:p>
              </p:txBody>
            </p:sp>
          </mc:Choice>
          <mc:Fallback xmlns="">
            <p:sp>
              <p:nvSpPr>
                <p:cNvPr id="9" name="Textfeld 8"/>
                <p:cNvSpPr txBox="1">
                  <a:spLocks noRot="1" noChangeAspect="1" noMove="1" noResize="1" noEditPoints="1" noAdjustHandles="1" noChangeArrowheads="1" noChangeShapeType="1" noTextEdit="1"/>
                </p:cNvSpPr>
                <p:nvPr/>
              </p:nvSpPr>
              <p:spPr bwMode="auto">
                <a:xfrm>
                  <a:off x="8849760" y="2370074"/>
                  <a:ext cx="752001" cy="307777"/>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Textfeld 9"/>
                <p:cNvSpPr txBox="1"/>
                <p:nvPr/>
              </p:nvSpPr>
              <p:spPr bwMode="auto">
                <a:xfrm>
                  <a:off x="8845593" y="2613769"/>
                  <a:ext cx="756168" cy="307777"/>
                </a:xfrm>
                <a:prstGeom prst="rect">
                  <a:avLst/>
                </a:prstGeom>
                <a:noFill/>
              </p:spPr>
              <p:txBody>
                <a:bodyPr wrap="none" rtlCol="0">
                  <a:spAutoFit/>
                </a:bodyPr>
                <a:lstStyle/>
                <a:p>
                  <a:pPr>
                    <a:defRPr/>
                  </a:pPr>
                  <a14:m>
                    <m:oMathPara xmlns:m="http://schemas.openxmlformats.org/officeDocument/2006/math">
                      <m:oMathParaPr>
                        <m:jc m:val="centerGroup"/>
                      </m:oMathParaPr>
                      <m:oMath xmlns:m="http://schemas.openxmlformats.org/officeDocument/2006/math">
                        <m:r>
                          <a:rPr lang="de-DE" sz="1400" b="0" i="1">
                            <a:latin typeface="Cambria Math"/>
                          </a:rPr>
                          <m:t>𝑋</m:t>
                        </m:r>
                        <m:r>
                          <a:rPr lang="de-DE" sz="1400" b="0" i="1">
                            <a:latin typeface="Cambria Math"/>
                          </a:rPr>
                          <m:t>=</m:t>
                        </m:r>
                        <m:sSub>
                          <m:sSubPr>
                            <m:ctrlPr>
                              <a:rPr lang="de-DE" sz="1400" b="0" i="1">
                                <a:latin typeface="Cambria Math" panose="02040503050406030204" pitchFamily="18" charset="0"/>
                                <a:ea typeface="Cambria Math"/>
                                <a:cs typeface="Cambria Math"/>
                              </a:rPr>
                            </m:ctrlPr>
                          </m:sSubPr>
                          <m:e>
                            <m:r>
                              <a:rPr lang="de-DE" sz="1400" b="0" i="1">
                                <a:latin typeface="Cambria Math"/>
                              </a:rPr>
                              <m:t>𝑥</m:t>
                            </m:r>
                          </m:e>
                          <m:sub>
                            <m:r>
                              <a:rPr lang="de-DE" sz="1400" b="0" i="1">
                                <a:latin typeface="Cambria Math"/>
                              </a:rPr>
                              <m:t>2</m:t>
                            </m:r>
                          </m:sub>
                        </m:sSub>
                      </m:oMath>
                    </m:oMathPara>
                  </a14:m>
                  <a:endParaRPr lang="de-DE" sz="1400"/>
                </a:p>
              </p:txBody>
            </p:sp>
          </mc:Choice>
          <mc:Fallback xmlns="">
            <p:sp>
              <p:nvSpPr>
                <p:cNvPr id="10" name="Textfeld 9"/>
                <p:cNvSpPr txBox="1">
                  <a:spLocks noRot="1" noChangeAspect="1" noMove="1" noResize="1" noEditPoints="1" noAdjustHandles="1" noChangeArrowheads="1" noChangeShapeType="1" noTextEdit="1"/>
                </p:cNvSpPr>
                <p:nvPr/>
              </p:nvSpPr>
              <p:spPr bwMode="auto">
                <a:xfrm>
                  <a:off x="8845593" y="2613769"/>
                  <a:ext cx="756168" cy="307777"/>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Textfeld 10"/>
                <p:cNvSpPr txBox="1"/>
                <p:nvPr/>
              </p:nvSpPr>
              <p:spPr bwMode="auto">
                <a:xfrm>
                  <a:off x="8845593" y="2872330"/>
                  <a:ext cx="756168" cy="307777"/>
                </a:xfrm>
                <a:prstGeom prst="rect">
                  <a:avLst/>
                </a:prstGeom>
                <a:noFill/>
              </p:spPr>
              <p:txBody>
                <a:bodyPr wrap="none" rtlCol="0">
                  <a:spAutoFit/>
                </a:bodyPr>
                <a:lstStyle/>
                <a:p>
                  <a:pPr>
                    <a:defRPr/>
                  </a:pPr>
                  <a14:m>
                    <m:oMathPara xmlns:m="http://schemas.openxmlformats.org/officeDocument/2006/math">
                      <m:oMathParaPr>
                        <m:jc m:val="centerGroup"/>
                      </m:oMathParaPr>
                      <m:oMath xmlns:m="http://schemas.openxmlformats.org/officeDocument/2006/math">
                        <m:r>
                          <a:rPr lang="de-DE" sz="1400" b="0" i="1">
                            <a:latin typeface="Cambria Math"/>
                          </a:rPr>
                          <m:t>𝑋</m:t>
                        </m:r>
                        <m:r>
                          <a:rPr lang="de-DE" sz="1400" b="0" i="1">
                            <a:latin typeface="Cambria Math"/>
                          </a:rPr>
                          <m:t>=</m:t>
                        </m:r>
                        <m:sSub>
                          <m:sSubPr>
                            <m:ctrlPr>
                              <a:rPr lang="de-DE" sz="1400" b="0" i="1">
                                <a:latin typeface="Cambria Math" panose="02040503050406030204" pitchFamily="18" charset="0"/>
                                <a:ea typeface="Cambria Math"/>
                                <a:cs typeface="Cambria Math"/>
                              </a:rPr>
                            </m:ctrlPr>
                          </m:sSubPr>
                          <m:e>
                            <m:r>
                              <a:rPr lang="de-DE" sz="1400" b="0" i="1">
                                <a:latin typeface="Cambria Math"/>
                              </a:rPr>
                              <m:t>𝑥</m:t>
                            </m:r>
                          </m:e>
                          <m:sub>
                            <m:r>
                              <a:rPr lang="de-DE" sz="1400" b="0" i="1">
                                <a:latin typeface="Cambria Math"/>
                              </a:rPr>
                              <m:t>3</m:t>
                            </m:r>
                          </m:sub>
                        </m:sSub>
                      </m:oMath>
                    </m:oMathPara>
                  </a14:m>
                  <a:endParaRPr lang="de-DE" sz="1400"/>
                </a:p>
              </p:txBody>
            </p:sp>
          </mc:Choice>
          <mc:Fallback xmlns="">
            <p:sp>
              <p:nvSpPr>
                <p:cNvPr id="11" name="Textfeld 10"/>
                <p:cNvSpPr txBox="1">
                  <a:spLocks noRot="1" noChangeAspect="1" noMove="1" noResize="1" noEditPoints="1" noAdjustHandles="1" noChangeArrowheads="1" noChangeShapeType="1" noTextEdit="1"/>
                </p:cNvSpPr>
                <p:nvPr/>
              </p:nvSpPr>
              <p:spPr bwMode="auto">
                <a:xfrm>
                  <a:off x="8845593" y="2872330"/>
                  <a:ext cx="756168" cy="307777"/>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 name="Textfeld 11"/>
                <p:cNvSpPr txBox="1"/>
                <p:nvPr/>
              </p:nvSpPr>
              <p:spPr bwMode="auto">
                <a:xfrm>
                  <a:off x="9359464" y="2028201"/>
                  <a:ext cx="593624" cy="307777"/>
                </a:xfrm>
                <a:prstGeom prst="rect">
                  <a:avLst/>
                </a:prstGeom>
                <a:noFill/>
              </p:spPr>
              <p:txBody>
                <a:bodyPr wrap="none" rtlCol="0">
                  <a:spAutoFit/>
                </a:bodyPr>
                <a:lstStyle/>
                <a:p>
                  <a:pPr>
                    <a:defRPr/>
                  </a:pPr>
                  <a14:m>
                    <m:oMathPara xmlns:m="http://schemas.openxmlformats.org/officeDocument/2006/math">
                      <m:oMathParaPr>
                        <m:jc m:val="centerGroup"/>
                      </m:oMathParaPr>
                      <m:oMath xmlns:m="http://schemas.openxmlformats.org/officeDocument/2006/math">
                        <m:r>
                          <a:rPr lang="de-DE" sz="1400" b="0" i="1">
                            <a:latin typeface="Cambria Math"/>
                          </a:rPr>
                          <m:t>𝑞</m:t>
                        </m:r>
                        <m:r>
                          <a:rPr lang="de-DE" sz="1400" b="0" i="1">
                            <a:latin typeface="Cambria Math"/>
                          </a:rPr>
                          <m:t>(</m:t>
                        </m:r>
                        <m:r>
                          <a:rPr lang="de-DE" sz="1400" b="0" i="1">
                            <a:latin typeface="Cambria Math"/>
                          </a:rPr>
                          <m:t>𝑋</m:t>
                        </m:r>
                        <m:r>
                          <a:rPr lang="de-DE" sz="1400" b="0" i="1">
                            <a:latin typeface="Cambria Math"/>
                          </a:rPr>
                          <m:t>)</m:t>
                        </m:r>
                      </m:oMath>
                    </m:oMathPara>
                  </a14:m>
                  <a:endParaRPr lang="de-DE" sz="1400"/>
                </a:p>
              </p:txBody>
            </p:sp>
          </mc:Choice>
          <mc:Fallback xmlns="">
            <p:sp>
              <p:nvSpPr>
                <p:cNvPr id="12" name="Textfeld 11"/>
                <p:cNvSpPr txBox="1">
                  <a:spLocks noRot="1" noChangeAspect="1" noMove="1" noResize="1" noEditPoints="1" noAdjustHandles="1" noChangeArrowheads="1" noChangeShapeType="1" noTextEdit="1"/>
                </p:cNvSpPr>
                <p:nvPr/>
              </p:nvSpPr>
              <p:spPr bwMode="auto">
                <a:xfrm>
                  <a:off x="9359464" y="2028201"/>
                  <a:ext cx="593624" cy="307777"/>
                </a:xfrm>
                <a:prstGeom prst="rect">
                  <a:avLst/>
                </a:prstGeom>
                <a:blipFill>
                  <a:blip r:embed="rId7"/>
                  <a:stretch>
                    <a:fillRect b="-8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Textfeld 12"/>
                <p:cNvSpPr txBox="1"/>
                <p:nvPr/>
              </p:nvSpPr>
              <p:spPr bwMode="auto">
                <a:xfrm>
                  <a:off x="8845593" y="3116865"/>
                  <a:ext cx="756168" cy="307777"/>
                </a:xfrm>
                <a:prstGeom prst="rect">
                  <a:avLst/>
                </a:prstGeom>
                <a:noFill/>
              </p:spPr>
              <p:txBody>
                <a:bodyPr wrap="none" rtlCol="0">
                  <a:spAutoFit/>
                </a:bodyPr>
                <a:lstStyle/>
                <a:p>
                  <a:pPr>
                    <a:defRPr/>
                  </a:pPr>
                  <a14:m>
                    <m:oMathPara xmlns:m="http://schemas.openxmlformats.org/officeDocument/2006/math">
                      <m:oMathParaPr>
                        <m:jc m:val="centerGroup"/>
                      </m:oMathParaPr>
                      <m:oMath xmlns:m="http://schemas.openxmlformats.org/officeDocument/2006/math">
                        <m:r>
                          <a:rPr lang="de-DE" sz="1400" b="0" i="1">
                            <a:latin typeface="Cambria Math"/>
                          </a:rPr>
                          <m:t>𝑋</m:t>
                        </m:r>
                        <m:r>
                          <a:rPr lang="de-DE" sz="1400" b="0" i="1">
                            <a:latin typeface="Cambria Math"/>
                          </a:rPr>
                          <m:t>=</m:t>
                        </m:r>
                        <m:sSub>
                          <m:sSubPr>
                            <m:ctrlPr>
                              <a:rPr lang="de-DE" sz="1400" b="0" i="1">
                                <a:latin typeface="Cambria Math" panose="02040503050406030204" pitchFamily="18" charset="0"/>
                                <a:ea typeface="Cambria Math"/>
                                <a:cs typeface="Cambria Math"/>
                              </a:rPr>
                            </m:ctrlPr>
                          </m:sSubPr>
                          <m:e>
                            <m:r>
                              <a:rPr lang="de-DE" sz="1400" b="0" i="1">
                                <a:latin typeface="Cambria Math"/>
                              </a:rPr>
                              <m:t>𝑥</m:t>
                            </m:r>
                          </m:e>
                          <m:sub>
                            <m:r>
                              <a:rPr lang="de-DE" sz="1400" b="0" i="1">
                                <a:latin typeface="Cambria Math"/>
                              </a:rPr>
                              <m:t>4</m:t>
                            </m:r>
                          </m:sub>
                        </m:sSub>
                      </m:oMath>
                    </m:oMathPara>
                  </a14:m>
                  <a:endParaRPr lang="de-DE" sz="1400"/>
                </a:p>
              </p:txBody>
            </p:sp>
          </mc:Choice>
          <mc:Fallback xmlns="">
            <p:sp>
              <p:nvSpPr>
                <p:cNvPr id="13" name="Textfeld 12"/>
                <p:cNvSpPr txBox="1">
                  <a:spLocks noRot="1" noChangeAspect="1" noMove="1" noResize="1" noEditPoints="1" noAdjustHandles="1" noChangeArrowheads="1" noChangeShapeType="1" noTextEdit="1"/>
                </p:cNvSpPr>
                <p:nvPr/>
              </p:nvSpPr>
              <p:spPr bwMode="auto">
                <a:xfrm>
                  <a:off x="8845593" y="3116865"/>
                  <a:ext cx="756168" cy="307777"/>
                </a:xfrm>
                <a:prstGeom prst="rect">
                  <a:avLst/>
                </a:prstGeom>
                <a:blipFill>
                  <a:blip r:embed="rId8"/>
                  <a:stretch>
                    <a:fillRect/>
                  </a:stretch>
                </a:blipFill>
              </p:spPr>
              <p:txBody>
                <a:bodyPr/>
                <a:lstStyle/>
                <a:p>
                  <a:r>
                    <a:rPr lang="en-GB">
                      <a:noFill/>
                    </a:rPr>
                    <a:t> </a:t>
                  </a:r>
                </a:p>
              </p:txBody>
            </p:sp>
          </mc:Fallback>
        </mc:AlternateContent>
      </p:grpSp>
      <p:grpSp>
        <p:nvGrpSpPr>
          <p:cNvPr id="27" name="Gruppieren 26"/>
          <p:cNvGrpSpPr/>
          <p:nvPr/>
        </p:nvGrpSpPr>
        <p:grpSpPr bwMode="auto">
          <a:xfrm>
            <a:off x="1349313" y="4229835"/>
            <a:ext cx="1951717" cy="1682189"/>
            <a:chOff x="7052316" y="2644707"/>
            <a:chExt cx="1951717" cy="1682189"/>
          </a:xfrm>
        </p:grpSpPr>
        <p:grpSp>
          <p:nvGrpSpPr>
            <p:cNvPr id="15" name="Gruppieren 14"/>
            <p:cNvGrpSpPr/>
            <p:nvPr/>
          </p:nvGrpSpPr>
          <p:grpSpPr bwMode="auto">
            <a:xfrm>
              <a:off x="7052316" y="2923120"/>
              <a:ext cx="1814936" cy="1403776"/>
              <a:chOff x="8458673" y="2020866"/>
              <a:chExt cx="1814936" cy="1403776"/>
            </a:xfrm>
          </p:grpSpPr>
          <mc:AlternateContent xmlns:mc="http://schemas.openxmlformats.org/markup-compatibility/2006" xmlns:a14="http://schemas.microsoft.com/office/drawing/2010/main">
            <mc:Choice Requires="a14">
              <p:sp>
                <p:nvSpPr>
                  <p:cNvPr id="16" name="Textfeld 15"/>
                  <p:cNvSpPr txBox="1"/>
                  <p:nvPr/>
                </p:nvSpPr>
                <p:spPr bwMode="auto">
                  <a:xfrm>
                    <a:off x="9538856" y="2370074"/>
                    <a:ext cx="734753" cy="1020472"/>
                  </a:xfrm>
                  <a:prstGeom prst="rect">
                    <a:avLst/>
                  </a:prstGeom>
                  <a:noFill/>
                </p:spPr>
                <p:txBody>
                  <a:bodyPr wrap="square" lIns="0" tIns="0" rIns="0" bIns="0" numCol="2" spcCol="1080000" rtlCol="0">
                    <a:spAutoFit/>
                  </a:bodyPr>
                  <a:lstStyle/>
                  <a:p>
                    <a:pPr>
                      <a:defRPr/>
                    </a:pPr>
                    <a14:m>
                      <m:oMathPara xmlns:m="http://schemas.openxmlformats.org/officeDocument/2006/math">
                        <m:oMathParaPr>
                          <m:jc m:val="centerGroup"/>
                        </m:oMathParaPr>
                        <m:oMath xmlns:m="http://schemas.openxmlformats.org/officeDocument/2006/math">
                          <m:d>
                            <m:dPr>
                              <m:begChr m:val="["/>
                              <m:endChr m:val="]"/>
                              <m:ctrlPr>
                                <a:rPr lang="de-DE" i="1">
                                  <a:latin typeface="Cambria Math" panose="02040503050406030204" pitchFamily="18" charset="0"/>
                                  <a:ea typeface="Cambria Math"/>
                                  <a:cs typeface="Cambria Math"/>
                                </a:rPr>
                              </m:ctrlPr>
                            </m:dPr>
                            <m:e>
                              <m:m>
                                <m:mPr>
                                  <m:mcs>
                                    <m:mc>
                                      <m:mcPr>
                                        <m:count m:val="2"/>
                                        <m:mcJc m:val="center"/>
                                      </m:mcPr>
                                    </m:mc>
                                  </m:mcs>
                                  <m:ctrlPr>
                                    <a:rPr lang="de-DE" b="0" i="1">
                                      <a:latin typeface="Cambria Math" panose="02040503050406030204" pitchFamily="18" charset="0"/>
                                      <a:ea typeface="Cambria Math"/>
                                      <a:cs typeface="Cambria Math"/>
                                    </a:rPr>
                                  </m:ctrlPr>
                                </m:mPr>
                                <m:mr>
                                  <m:e>
                                    <m:r>
                                      <m:rPr>
                                        <m:brk m:alnAt="7"/>
                                      </m:rPr>
                                      <a:rPr lang="de-DE" b="0" i="1">
                                        <a:latin typeface="Cambria Math"/>
                                      </a:rPr>
                                      <m:t>0</m:t>
                                    </m:r>
                                  </m:e>
                                  <m:e>
                                    <m:r>
                                      <a:rPr lang="de-DE" b="0" i="1">
                                        <a:latin typeface="Cambria Math"/>
                                      </a:rPr>
                                      <m:t>0</m:t>
                                    </m:r>
                                  </m:e>
                                </m:mr>
                                <m:mr>
                                  <m:e>
                                    <m:r>
                                      <a:rPr lang="de-DE" b="0" i="1">
                                        <a:latin typeface="Cambria Math"/>
                                      </a:rPr>
                                      <m:t>0</m:t>
                                    </m:r>
                                  </m:e>
                                  <m:e>
                                    <m:r>
                                      <a:rPr lang="de-DE" b="0" i="1">
                                        <a:latin typeface="Cambria Math"/>
                                      </a:rPr>
                                      <m:t>1</m:t>
                                    </m:r>
                                  </m:e>
                                </m:mr>
                                <m:mr>
                                  <m:e>
                                    <m:r>
                                      <a:rPr lang="de-DE" b="0" i="1">
                                        <a:latin typeface="Cambria Math"/>
                                      </a:rPr>
                                      <m:t>0</m:t>
                                    </m:r>
                                  </m:e>
                                  <m:e>
                                    <m:r>
                                      <a:rPr lang="de-DE" b="0" i="1">
                                        <a:latin typeface="Cambria Math"/>
                                      </a:rPr>
                                      <m:t>0</m:t>
                                    </m:r>
                                  </m:e>
                                </m:mr>
                                <m:mr>
                                  <m:e>
                                    <m:r>
                                      <a:rPr lang="de-DE" b="0" i="1">
                                        <a:latin typeface="Cambria Math"/>
                                      </a:rPr>
                                      <m:t>0</m:t>
                                    </m:r>
                                  </m:e>
                                  <m:e>
                                    <m:r>
                                      <a:rPr lang="de-DE" b="0" i="1">
                                        <a:latin typeface="Cambria Math"/>
                                      </a:rPr>
                                      <m:t>1</m:t>
                                    </m:r>
                                  </m:e>
                                </m:mr>
                              </m:m>
                            </m:e>
                          </m:d>
                        </m:oMath>
                      </m:oMathPara>
                    </a14:m>
                    <a:endParaRPr lang="de-DE"/>
                  </a:p>
                </p:txBody>
              </p:sp>
            </mc:Choice>
            <mc:Fallback xmlns="">
              <p:sp>
                <p:nvSpPr>
                  <p:cNvPr id="16" name="Textfeld 15"/>
                  <p:cNvSpPr txBox="1">
                    <a:spLocks noRot="1" noChangeAspect="1" noMove="1" noResize="1" noEditPoints="1" noAdjustHandles="1" noChangeArrowheads="1" noChangeShapeType="1" noTextEdit="1"/>
                  </p:cNvSpPr>
                  <p:nvPr/>
                </p:nvSpPr>
                <p:spPr bwMode="auto">
                  <a:xfrm>
                    <a:off x="9538856" y="2370074"/>
                    <a:ext cx="734753" cy="1020472"/>
                  </a:xfrm>
                  <a:prstGeom prst="rect">
                    <a:avLst/>
                  </a:prstGeom>
                  <a:blipFill>
                    <a:blip r:embed="rId9"/>
                    <a:stretch>
                      <a:fillRect b="-609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Textfeld 16"/>
                  <p:cNvSpPr txBox="1"/>
                  <p:nvPr/>
                </p:nvSpPr>
                <p:spPr bwMode="auto">
                  <a:xfrm>
                    <a:off x="8849760" y="2370074"/>
                    <a:ext cx="752001" cy="307777"/>
                  </a:xfrm>
                  <a:prstGeom prst="rect">
                    <a:avLst/>
                  </a:prstGeom>
                  <a:noFill/>
                </p:spPr>
                <p:txBody>
                  <a:bodyPr wrap="none" rtlCol="0">
                    <a:spAutoFit/>
                  </a:bodyPr>
                  <a:lstStyle/>
                  <a:p>
                    <a:pPr>
                      <a:defRPr/>
                    </a:pPr>
                    <a14:m>
                      <m:oMathPara xmlns:m="http://schemas.openxmlformats.org/officeDocument/2006/math">
                        <m:oMathParaPr>
                          <m:jc m:val="centerGroup"/>
                        </m:oMathParaPr>
                        <m:oMath xmlns:m="http://schemas.openxmlformats.org/officeDocument/2006/math">
                          <m:r>
                            <a:rPr lang="de-DE" sz="1400" b="0" i="1">
                              <a:latin typeface="Cambria Math"/>
                            </a:rPr>
                            <m:t>𝑋</m:t>
                          </m:r>
                          <m:r>
                            <a:rPr lang="de-DE" sz="1400" b="0" i="1">
                              <a:latin typeface="Cambria Math"/>
                            </a:rPr>
                            <m:t>=</m:t>
                          </m:r>
                          <m:sSub>
                            <m:sSubPr>
                              <m:ctrlPr>
                                <a:rPr lang="de-DE" sz="1400" b="0" i="1">
                                  <a:latin typeface="Cambria Math" panose="02040503050406030204" pitchFamily="18" charset="0"/>
                                  <a:ea typeface="Cambria Math"/>
                                  <a:cs typeface="Cambria Math"/>
                                </a:rPr>
                              </m:ctrlPr>
                            </m:sSubPr>
                            <m:e>
                              <m:r>
                                <a:rPr lang="de-DE" sz="1400" b="0" i="1">
                                  <a:latin typeface="Cambria Math"/>
                                </a:rPr>
                                <m:t>𝑥</m:t>
                              </m:r>
                            </m:e>
                            <m:sub>
                              <m:r>
                                <a:rPr lang="de-DE" sz="1400" b="0" i="1">
                                  <a:latin typeface="Cambria Math"/>
                                </a:rPr>
                                <m:t>1</m:t>
                              </m:r>
                            </m:sub>
                          </m:sSub>
                        </m:oMath>
                      </m:oMathPara>
                    </a14:m>
                    <a:endParaRPr lang="de-DE" sz="1400"/>
                  </a:p>
                </p:txBody>
              </p:sp>
            </mc:Choice>
            <mc:Fallback xmlns="">
              <p:sp>
                <p:nvSpPr>
                  <p:cNvPr id="17" name="Textfeld 16"/>
                  <p:cNvSpPr txBox="1">
                    <a:spLocks noRot="1" noChangeAspect="1" noMove="1" noResize="1" noEditPoints="1" noAdjustHandles="1" noChangeArrowheads="1" noChangeShapeType="1" noTextEdit="1"/>
                  </p:cNvSpPr>
                  <p:nvPr/>
                </p:nvSpPr>
                <p:spPr bwMode="auto">
                  <a:xfrm>
                    <a:off x="8849760" y="2370074"/>
                    <a:ext cx="752001" cy="307777"/>
                  </a:xfrm>
                  <a:prstGeom prst="rect">
                    <a:avLst/>
                  </a:prstGeom>
                  <a:blipFill>
                    <a:blip r:embed="rId1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8" name="Textfeld 17"/>
                  <p:cNvSpPr txBox="1"/>
                  <p:nvPr/>
                </p:nvSpPr>
                <p:spPr bwMode="auto">
                  <a:xfrm>
                    <a:off x="8845593" y="2613769"/>
                    <a:ext cx="756168" cy="307777"/>
                  </a:xfrm>
                  <a:prstGeom prst="rect">
                    <a:avLst/>
                  </a:prstGeom>
                  <a:noFill/>
                </p:spPr>
                <p:txBody>
                  <a:bodyPr wrap="none" rtlCol="0">
                    <a:spAutoFit/>
                  </a:bodyPr>
                  <a:lstStyle/>
                  <a:p>
                    <a:pPr>
                      <a:defRPr/>
                    </a:pPr>
                    <a14:m>
                      <m:oMathPara xmlns:m="http://schemas.openxmlformats.org/officeDocument/2006/math">
                        <m:oMathParaPr>
                          <m:jc m:val="centerGroup"/>
                        </m:oMathParaPr>
                        <m:oMath xmlns:m="http://schemas.openxmlformats.org/officeDocument/2006/math">
                          <m:r>
                            <a:rPr lang="de-DE" sz="1400" b="0" i="1">
                              <a:latin typeface="Cambria Math"/>
                            </a:rPr>
                            <m:t>𝑋</m:t>
                          </m:r>
                          <m:r>
                            <a:rPr lang="de-DE" sz="1400" b="0" i="1">
                              <a:latin typeface="Cambria Math"/>
                            </a:rPr>
                            <m:t>=</m:t>
                          </m:r>
                          <m:sSub>
                            <m:sSubPr>
                              <m:ctrlPr>
                                <a:rPr lang="de-DE" sz="1400" b="0" i="1">
                                  <a:latin typeface="Cambria Math" panose="02040503050406030204" pitchFamily="18" charset="0"/>
                                  <a:ea typeface="Cambria Math"/>
                                  <a:cs typeface="Cambria Math"/>
                                </a:rPr>
                              </m:ctrlPr>
                            </m:sSubPr>
                            <m:e>
                              <m:r>
                                <a:rPr lang="de-DE" sz="1400" b="0" i="1">
                                  <a:latin typeface="Cambria Math"/>
                                </a:rPr>
                                <m:t>𝑥</m:t>
                              </m:r>
                            </m:e>
                            <m:sub>
                              <m:r>
                                <a:rPr lang="de-DE" sz="1400" b="0" i="1">
                                  <a:latin typeface="Cambria Math"/>
                                </a:rPr>
                                <m:t>2</m:t>
                              </m:r>
                            </m:sub>
                          </m:sSub>
                        </m:oMath>
                      </m:oMathPara>
                    </a14:m>
                    <a:endParaRPr lang="de-DE" sz="1400"/>
                  </a:p>
                </p:txBody>
              </p:sp>
            </mc:Choice>
            <mc:Fallback xmlns="">
              <p:sp>
                <p:nvSpPr>
                  <p:cNvPr id="18" name="Textfeld 17"/>
                  <p:cNvSpPr txBox="1">
                    <a:spLocks noRot="1" noChangeAspect="1" noMove="1" noResize="1" noEditPoints="1" noAdjustHandles="1" noChangeArrowheads="1" noChangeShapeType="1" noTextEdit="1"/>
                  </p:cNvSpPr>
                  <p:nvPr/>
                </p:nvSpPr>
                <p:spPr bwMode="auto">
                  <a:xfrm>
                    <a:off x="8845593" y="2613769"/>
                    <a:ext cx="756168" cy="307777"/>
                  </a:xfrm>
                  <a:prstGeom prst="rect">
                    <a:avLst/>
                  </a:prstGeom>
                  <a:blipFill>
                    <a:blip r:embed="rId1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 name="Textfeld 18"/>
                  <p:cNvSpPr txBox="1"/>
                  <p:nvPr/>
                </p:nvSpPr>
                <p:spPr bwMode="auto">
                  <a:xfrm>
                    <a:off x="8845593" y="2872330"/>
                    <a:ext cx="756168" cy="307777"/>
                  </a:xfrm>
                  <a:prstGeom prst="rect">
                    <a:avLst/>
                  </a:prstGeom>
                  <a:noFill/>
                </p:spPr>
                <p:txBody>
                  <a:bodyPr wrap="none" rtlCol="0">
                    <a:spAutoFit/>
                  </a:bodyPr>
                  <a:lstStyle/>
                  <a:p>
                    <a:pPr>
                      <a:defRPr/>
                    </a:pPr>
                    <a14:m>
                      <m:oMathPara xmlns:m="http://schemas.openxmlformats.org/officeDocument/2006/math">
                        <m:oMathParaPr>
                          <m:jc m:val="centerGroup"/>
                        </m:oMathParaPr>
                        <m:oMath xmlns:m="http://schemas.openxmlformats.org/officeDocument/2006/math">
                          <m:r>
                            <a:rPr lang="de-DE" sz="1400" b="0" i="1">
                              <a:latin typeface="Cambria Math"/>
                            </a:rPr>
                            <m:t>𝑋</m:t>
                          </m:r>
                          <m:r>
                            <a:rPr lang="de-DE" sz="1400" b="0" i="1">
                              <a:latin typeface="Cambria Math"/>
                            </a:rPr>
                            <m:t>=</m:t>
                          </m:r>
                          <m:sSub>
                            <m:sSubPr>
                              <m:ctrlPr>
                                <a:rPr lang="de-DE" sz="1400" b="0" i="1">
                                  <a:latin typeface="Cambria Math" panose="02040503050406030204" pitchFamily="18" charset="0"/>
                                  <a:ea typeface="Cambria Math"/>
                                  <a:cs typeface="Cambria Math"/>
                                </a:rPr>
                              </m:ctrlPr>
                            </m:sSubPr>
                            <m:e>
                              <m:r>
                                <a:rPr lang="de-DE" sz="1400" b="0" i="1">
                                  <a:latin typeface="Cambria Math"/>
                                </a:rPr>
                                <m:t>𝑥</m:t>
                              </m:r>
                            </m:e>
                            <m:sub>
                              <m:r>
                                <a:rPr lang="de-DE" sz="1400" b="0" i="1">
                                  <a:latin typeface="Cambria Math"/>
                                </a:rPr>
                                <m:t>3</m:t>
                              </m:r>
                            </m:sub>
                          </m:sSub>
                        </m:oMath>
                      </m:oMathPara>
                    </a14:m>
                    <a:endParaRPr lang="de-DE" sz="1400"/>
                  </a:p>
                </p:txBody>
              </p:sp>
            </mc:Choice>
            <mc:Fallback xmlns="">
              <p:sp>
                <p:nvSpPr>
                  <p:cNvPr id="19" name="Textfeld 18"/>
                  <p:cNvSpPr txBox="1">
                    <a:spLocks noRot="1" noChangeAspect="1" noMove="1" noResize="1" noEditPoints="1" noAdjustHandles="1" noChangeArrowheads="1" noChangeShapeType="1" noTextEdit="1"/>
                  </p:cNvSpPr>
                  <p:nvPr/>
                </p:nvSpPr>
                <p:spPr bwMode="auto">
                  <a:xfrm>
                    <a:off x="8845593" y="2872330"/>
                    <a:ext cx="756168" cy="307777"/>
                  </a:xfrm>
                  <a:prstGeom prst="rect">
                    <a:avLst/>
                  </a:prstGeom>
                  <a:blipFill>
                    <a:blip r:embed="rId1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 name="Textfeld 19"/>
                  <p:cNvSpPr txBox="1"/>
                  <p:nvPr/>
                </p:nvSpPr>
                <p:spPr bwMode="auto">
                  <a:xfrm>
                    <a:off x="8458673" y="2020866"/>
                    <a:ext cx="772134" cy="307777"/>
                  </a:xfrm>
                  <a:prstGeom prst="rect">
                    <a:avLst/>
                  </a:prstGeom>
                  <a:noFill/>
                </p:spPr>
                <p:txBody>
                  <a:bodyPr wrap="none" rtlCol="0">
                    <a:spAutoFit/>
                  </a:bodyPr>
                  <a:lstStyle/>
                  <a:p>
                    <a:pPr>
                      <a:defRPr/>
                    </a:pPr>
                    <a14:m>
                      <m:oMathPara xmlns:m="http://schemas.openxmlformats.org/officeDocument/2006/math">
                        <m:oMathParaPr>
                          <m:jc m:val="centerGroup"/>
                        </m:oMathParaPr>
                        <m:oMath xmlns:m="http://schemas.openxmlformats.org/officeDocument/2006/math">
                          <m:r>
                            <a:rPr lang="de-DE" sz="1400" b="0" i="1">
                              <a:latin typeface="Cambria Math"/>
                            </a:rPr>
                            <m:t>𝑝</m:t>
                          </m:r>
                          <m:r>
                            <a:rPr lang="de-DE" sz="1400" b="0" i="1">
                              <a:latin typeface="Cambria Math"/>
                            </a:rPr>
                            <m:t>(</m:t>
                          </m:r>
                          <m:r>
                            <a:rPr lang="de-DE" sz="1400" b="0" i="1">
                              <a:latin typeface="Cambria Math"/>
                            </a:rPr>
                            <m:t>𝑋</m:t>
                          </m:r>
                          <m:r>
                            <a:rPr lang="de-DE" sz="1400" b="0" i="1">
                              <a:latin typeface="Cambria Math"/>
                            </a:rPr>
                            <m:t>,</m:t>
                          </m:r>
                          <m:r>
                            <a:rPr lang="de-DE" sz="1400" b="0" i="1">
                              <a:latin typeface="Cambria Math"/>
                            </a:rPr>
                            <m:t>𝑌</m:t>
                          </m:r>
                          <m:r>
                            <a:rPr lang="de-DE" sz="1400" b="0" i="1">
                              <a:latin typeface="Cambria Math"/>
                            </a:rPr>
                            <m:t>)</m:t>
                          </m:r>
                        </m:oMath>
                      </m:oMathPara>
                    </a14:m>
                    <a:endParaRPr lang="de-DE" sz="1400"/>
                  </a:p>
                </p:txBody>
              </p:sp>
            </mc:Choice>
            <mc:Fallback xmlns="">
              <p:sp>
                <p:nvSpPr>
                  <p:cNvPr id="20" name="Textfeld 19"/>
                  <p:cNvSpPr txBox="1">
                    <a:spLocks noRot="1" noChangeAspect="1" noMove="1" noResize="1" noEditPoints="1" noAdjustHandles="1" noChangeArrowheads="1" noChangeShapeType="1" noTextEdit="1"/>
                  </p:cNvSpPr>
                  <p:nvPr/>
                </p:nvSpPr>
                <p:spPr bwMode="auto">
                  <a:xfrm>
                    <a:off x="8458673" y="2020866"/>
                    <a:ext cx="772134" cy="307777"/>
                  </a:xfrm>
                  <a:prstGeom prst="rect">
                    <a:avLst/>
                  </a:prstGeom>
                  <a:blipFill>
                    <a:blip r:embed="rId13"/>
                    <a:stretch>
                      <a:fillRect b="-8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 name="Textfeld 20"/>
                  <p:cNvSpPr txBox="1"/>
                  <p:nvPr/>
                </p:nvSpPr>
                <p:spPr bwMode="auto">
                  <a:xfrm>
                    <a:off x="8845593" y="3116865"/>
                    <a:ext cx="756168" cy="307777"/>
                  </a:xfrm>
                  <a:prstGeom prst="rect">
                    <a:avLst/>
                  </a:prstGeom>
                  <a:noFill/>
                </p:spPr>
                <p:txBody>
                  <a:bodyPr wrap="none" rtlCol="0">
                    <a:spAutoFit/>
                  </a:bodyPr>
                  <a:lstStyle/>
                  <a:p>
                    <a:pPr>
                      <a:defRPr/>
                    </a:pPr>
                    <a14:m>
                      <m:oMathPara xmlns:m="http://schemas.openxmlformats.org/officeDocument/2006/math">
                        <m:oMathParaPr>
                          <m:jc m:val="centerGroup"/>
                        </m:oMathParaPr>
                        <m:oMath xmlns:m="http://schemas.openxmlformats.org/officeDocument/2006/math">
                          <m:r>
                            <a:rPr lang="de-DE" sz="1400" b="0" i="1">
                              <a:latin typeface="Cambria Math"/>
                            </a:rPr>
                            <m:t>𝑋</m:t>
                          </m:r>
                          <m:r>
                            <a:rPr lang="de-DE" sz="1400" b="0" i="1">
                              <a:latin typeface="Cambria Math"/>
                            </a:rPr>
                            <m:t>=</m:t>
                          </m:r>
                          <m:sSub>
                            <m:sSubPr>
                              <m:ctrlPr>
                                <a:rPr lang="de-DE" sz="1400" b="0" i="1">
                                  <a:latin typeface="Cambria Math" panose="02040503050406030204" pitchFamily="18" charset="0"/>
                                  <a:ea typeface="Cambria Math"/>
                                  <a:cs typeface="Cambria Math"/>
                                </a:rPr>
                              </m:ctrlPr>
                            </m:sSubPr>
                            <m:e>
                              <m:r>
                                <a:rPr lang="de-DE" sz="1400" b="0" i="1">
                                  <a:latin typeface="Cambria Math"/>
                                </a:rPr>
                                <m:t>𝑥</m:t>
                              </m:r>
                            </m:e>
                            <m:sub>
                              <m:r>
                                <a:rPr lang="de-DE" sz="1400" b="0" i="1">
                                  <a:latin typeface="Cambria Math"/>
                                </a:rPr>
                                <m:t>4</m:t>
                              </m:r>
                            </m:sub>
                          </m:sSub>
                        </m:oMath>
                      </m:oMathPara>
                    </a14:m>
                    <a:endParaRPr lang="de-DE" sz="1400"/>
                  </a:p>
                </p:txBody>
              </p:sp>
            </mc:Choice>
            <mc:Fallback xmlns="">
              <p:sp>
                <p:nvSpPr>
                  <p:cNvPr id="21" name="Textfeld 20"/>
                  <p:cNvSpPr txBox="1">
                    <a:spLocks noRot="1" noChangeAspect="1" noMove="1" noResize="1" noEditPoints="1" noAdjustHandles="1" noChangeArrowheads="1" noChangeShapeType="1" noTextEdit="1"/>
                  </p:cNvSpPr>
                  <p:nvPr/>
                </p:nvSpPr>
                <p:spPr bwMode="auto">
                  <a:xfrm>
                    <a:off x="8845593" y="3116865"/>
                    <a:ext cx="756168" cy="307777"/>
                  </a:xfrm>
                  <a:prstGeom prst="rect">
                    <a:avLst/>
                  </a:prstGeom>
                  <a:blipFill>
                    <a:blip r:embed="rId14"/>
                    <a:stretch>
                      <a:fillRect/>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25" name="Textfeld 24"/>
                <p:cNvSpPr txBox="1"/>
                <p:nvPr/>
              </p:nvSpPr>
              <p:spPr bwMode="auto">
                <a:xfrm rot="18893582">
                  <a:off x="8128085" y="2858771"/>
                  <a:ext cx="735907" cy="307777"/>
                </a:xfrm>
                <a:prstGeom prst="rect">
                  <a:avLst/>
                </a:prstGeom>
                <a:noFill/>
              </p:spPr>
              <p:txBody>
                <a:bodyPr wrap="none" rtlCol="0">
                  <a:spAutoFit/>
                </a:bodyPr>
                <a:lstStyle/>
                <a:p>
                  <a:pPr>
                    <a:defRPr/>
                  </a:pPr>
                  <a14:m>
                    <m:oMathPara xmlns:m="http://schemas.openxmlformats.org/officeDocument/2006/math">
                      <m:oMathParaPr>
                        <m:jc m:val="centerGroup"/>
                      </m:oMathParaPr>
                      <m:oMath xmlns:m="http://schemas.openxmlformats.org/officeDocument/2006/math">
                        <m:r>
                          <m:rPr>
                            <m:sty m:val="p"/>
                          </m:rPr>
                          <a:rPr lang="de-DE" sz="1400" i="1">
                            <a:latin typeface="Cambria Math"/>
                          </a:rPr>
                          <m:t>Y</m:t>
                        </m:r>
                        <m:r>
                          <a:rPr lang="de-DE" sz="1400" b="0" i="1">
                            <a:latin typeface="Cambria Math"/>
                          </a:rPr>
                          <m:t>=</m:t>
                        </m:r>
                        <m:sSub>
                          <m:sSubPr>
                            <m:ctrlPr>
                              <a:rPr lang="de-DE" sz="1400" b="0" i="1">
                                <a:latin typeface="Cambria Math" panose="02040503050406030204" pitchFamily="18" charset="0"/>
                                <a:ea typeface="Cambria Math"/>
                                <a:cs typeface="Cambria Math"/>
                              </a:rPr>
                            </m:ctrlPr>
                          </m:sSubPr>
                          <m:e>
                            <m:r>
                              <a:rPr lang="de-DE" sz="1400" b="0" i="1">
                                <a:latin typeface="Cambria Math"/>
                              </a:rPr>
                              <m:t>𝑦</m:t>
                            </m:r>
                          </m:e>
                          <m:sub>
                            <m:r>
                              <a:rPr lang="de-DE" sz="1400" b="0" i="1">
                                <a:latin typeface="Cambria Math"/>
                              </a:rPr>
                              <m:t>1</m:t>
                            </m:r>
                          </m:sub>
                        </m:sSub>
                      </m:oMath>
                    </m:oMathPara>
                  </a14:m>
                  <a:endParaRPr lang="de-DE" sz="1400"/>
                </a:p>
              </p:txBody>
            </p:sp>
          </mc:Choice>
          <mc:Fallback xmlns="">
            <p:sp>
              <p:nvSpPr>
                <p:cNvPr id="25" name="Textfeld 24"/>
                <p:cNvSpPr txBox="1">
                  <a:spLocks noRot="1" noChangeAspect="1" noMove="1" noResize="1" noEditPoints="1" noAdjustHandles="1" noChangeArrowheads="1" noChangeShapeType="1" noTextEdit="1"/>
                </p:cNvSpPr>
                <p:nvPr/>
              </p:nvSpPr>
              <p:spPr bwMode="auto">
                <a:xfrm rot="18893582">
                  <a:off x="8128085" y="2858771"/>
                  <a:ext cx="735907" cy="307777"/>
                </a:xfrm>
                <a:prstGeom prst="rect">
                  <a:avLst/>
                </a:prstGeom>
                <a:blipFill>
                  <a:blip r:embed="rId1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6" name="Textfeld 25"/>
                <p:cNvSpPr txBox="1"/>
                <p:nvPr/>
              </p:nvSpPr>
              <p:spPr bwMode="auto">
                <a:xfrm rot="18893582">
                  <a:off x="8480108" y="2876692"/>
                  <a:ext cx="740074" cy="307777"/>
                </a:xfrm>
                <a:prstGeom prst="rect">
                  <a:avLst/>
                </a:prstGeom>
                <a:noFill/>
              </p:spPr>
              <p:txBody>
                <a:bodyPr wrap="none" rtlCol="0">
                  <a:spAutoFit/>
                </a:bodyPr>
                <a:lstStyle/>
                <a:p>
                  <a:pPr>
                    <a:defRPr/>
                  </a:pPr>
                  <a14:m>
                    <m:oMathPara xmlns:m="http://schemas.openxmlformats.org/officeDocument/2006/math">
                      <m:oMathParaPr>
                        <m:jc m:val="centerGroup"/>
                      </m:oMathParaPr>
                      <m:oMath xmlns:m="http://schemas.openxmlformats.org/officeDocument/2006/math">
                        <m:r>
                          <m:rPr>
                            <m:sty m:val="p"/>
                          </m:rPr>
                          <a:rPr lang="de-DE" sz="1400" i="1">
                            <a:latin typeface="Cambria Math"/>
                          </a:rPr>
                          <m:t>Y</m:t>
                        </m:r>
                        <m:r>
                          <a:rPr lang="de-DE" sz="1400" b="0" i="1">
                            <a:latin typeface="Cambria Math"/>
                          </a:rPr>
                          <m:t>=</m:t>
                        </m:r>
                        <m:sSub>
                          <m:sSubPr>
                            <m:ctrlPr>
                              <a:rPr lang="de-DE" sz="1400" b="0" i="1">
                                <a:latin typeface="Cambria Math" panose="02040503050406030204" pitchFamily="18" charset="0"/>
                                <a:ea typeface="Cambria Math"/>
                                <a:cs typeface="Cambria Math"/>
                              </a:rPr>
                            </m:ctrlPr>
                          </m:sSubPr>
                          <m:e>
                            <m:r>
                              <a:rPr lang="de-DE" sz="1400" b="0" i="1">
                                <a:latin typeface="Cambria Math"/>
                              </a:rPr>
                              <m:t>𝑦</m:t>
                            </m:r>
                          </m:e>
                          <m:sub>
                            <m:r>
                              <a:rPr lang="de-DE" sz="1400" b="0" i="1">
                                <a:latin typeface="Cambria Math"/>
                              </a:rPr>
                              <m:t>2</m:t>
                            </m:r>
                          </m:sub>
                        </m:sSub>
                      </m:oMath>
                    </m:oMathPara>
                  </a14:m>
                  <a:endParaRPr lang="de-DE" sz="1400"/>
                </a:p>
              </p:txBody>
            </p:sp>
          </mc:Choice>
          <mc:Fallback xmlns="">
            <p:sp>
              <p:nvSpPr>
                <p:cNvPr id="26" name="Textfeld 25"/>
                <p:cNvSpPr txBox="1">
                  <a:spLocks noRot="1" noChangeAspect="1" noMove="1" noResize="1" noEditPoints="1" noAdjustHandles="1" noChangeArrowheads="1" noChangeShapeType="1" noTextEdit="1"/>
                </p:cNvSpPr>
                <p:nvPr/>
              </p:nvSpPr>
              <p:spPr bwMode="auto">
                <a:xfrm rot="18893582">
                  <a:off x="8480108" y="2876692"/>
                  <a:ext cx="740074" cy="307777"/>
                </a:xfrm>
                <a:prstGeom prst="rect">
                  <a:avLst/>
                </a:prstGeom>
                <a:blipFill>
                  <a:blip r:embed="rId16"/>
                  <a:stretch>
                    <a:fillRect/>
                  </a:stretch>
                </a:blipFill>
              </p:spPr>
              <p:txBody>
                <a:bodyPr/>
                <a:lstStyle/>
                <a:p>
                  <a:r>
                    <a:rPr lang="en-GB">
                      <a:noFill/>
                    </a:rPr>
                    <a:t> </a:t>
                  </a:r>
                </a:p>
              </p:txBody>
            </p:sp>
          </mc:Fallback>
        </mc:AlternateContent>
      </p:grpSp>
      <p:grpSp>
        <p:nvGrpSpPr>
          <p:cNvPr id="22" name="Gruppieren 21"/>
          <p:cNvGrpSpPr/>
          <p:nvPr/>
        </p:nvGrpSpPr>
        <p:grpSpPr bwMode="auto">
          <a:xfrm>
            <a:off x="4996971" y="4508248"/>
            <a:ext cx="1106980" cy="1067606"/>
            <a:chOff x="8900466" y="2028201"/>
            <a:chExt cx="1106980" cy="1067606"/>
          </a:xfrm>
        </p:grpSpPr>
        <mc:AlternateContent xmlns:mc="http://schemas.openxmlformats.org/markup-compatibility/2006" xmlns:a14="http://schemas.microsoft.com/office/drawing/2010/main">
          <mc:Choice Requires="a14">
            <p:sp>
              <p:nvSpPr>
                <p:cNvPr id="23" name="Textfeld 22"/>
                <p:cNvSpPr txBox="1"/>
                <p:nvPr/>
              </p:nvSpPr>
              <p:spPr bwMode="auto">
                <a:xfrm>
                  <a:off x="9538856" y="2560842"/>
                  <a:ext cx="468590" cy="514949"/>
                </a:xfrm>
                <a:prstGeom prst="rect">
                  <a:avLst/>
                </a:prstGeom>
                <a:noFill/>
              </p:spPr>
              <p:txBody>
                <a:bodyPr wrap="none" lIns="0" tIns="0" rIns="0" bIns="0" rtlCol="0">
                  <a:spAutoFit/>
                </a:bodyPr>
                <a:lstStyle/>
                <a:p>
                  <a:pPr>
                    <a:defRPr/>
                  </a:pPr>
                  <a14:m>
                    <m:oMathPara xmlns:m="http://schemas.openxmlformats.org/officeDocument/2006/math">
                      <m:oMathParaPr>
                        <m:jc m:val="centerGroup"/>
                      </m:oMathParaPr>
                      <m:oMath xmlns:m="http://schemas.openxmlformats.org/officeDocument/2006/math">
                        <m:sSup>
                          <m:sSupPr>
                            <m:ctrlPr>
                              <a:rPr lang="de-DE" b="0" i="1">
                                <a:latin typeface="Cambria Math" panose="02040503050406030204" pitchFamily="18" charset="0"/>
                                <a:ea typeface="Cambria Math"/>
                                <a:cs typeface="Cambria Math"/>
                              </a:rPr>
                            </m:ctrlPr>
                          </m:sSupPr>
                          <m:e>
                            <m:d>
                              <m:dPr>
                                <m:begChr m:val="["/>
                                <m:endChr m:val="]"/>
                                <m:ctrlPr>
                                  <a:rPr lang="de-DE" i="1">
                                    <a:latin typeface="Cambria Math" panose="02040503050406030204" pitchFamily="18" charset="0"/>
                                    <a:ea typeface="Cambria Math"/>
                                    <a:cs typeface="Cambria Math"/>
                                  </a:rPr>
                                </m:ctrlPr>
                              </m:dPr>
                              <m:e>
                                <m:m>
                                  <m:mPr>
                                    <m:mcs>
                                      <m:mc>
                                        <m:mcPr>
                                          <m:count m:val="1"/>
                                          <m:mcJc m:val="center"/>
                                        </m:mcPr>
                                      </m:mc>
                                    </m:mcs>
                                    <m:ctrlPr>
                                      <a:rPr lang="de-DE" b="0" i="1">
                                        <a:latin typeface="Cambria Math" panose="02040503050406030204" pitchFamily="18" charset="0"/>
                                        <a:ea typeface="Cambria Math"/>
                                        <a:cs typeface="Cambria Math"/>
                                      </a:rPr>
                                    </m:ctrlPr>
                                  </m:mPr>
                                  <m:mr>
                                    <m:e>
                                      <m:r>
                                        <m:rPr>
                                          <m:brk m:alnAt="7"/>
                                        </m:rPr>
                                        <a:rPr lang="de-DE" b="0" i="1">
                                          <a:latin typeface="Cambria Math"/>
                                        </a:rPr>
                                        <m:t>0</m:t>
                                      </m:r>
                                    </m:e>
                                  </m:mr>
                                  <m:mr>
                                    <m:e>
                                      <m:r>
                                        <a:rPr lang="de-DE" b="0" i="1">
                                          <a:latin typeface="Cambria Math"/>
                                        </a:rPr>
                                        <m:t>1</m:t>
                                      </m:r>
                                    </m:e>
                                  </m:mr>
                                </m:m>
                              </m:e>
                            </m:d>
                          </m:e>
                          <m:sup>
                            <m:r>
                              <a:rPr lang="de-DE" b="0" i="1">
                                <a:latin typeface="Cambria Math"/>
                              </a:rPr>
                              <m:t>𝑇</m:t>
                            </m:r>
                          </m:sup>
                        </m:sSup>
                      </m:oMath>
                    </m:oMathPara>
                  </a14:m>
                  <a:endParaRPr lang="de-DE"/>
                </a:p>
              </p:txBody>
            </p:sp>
          </mc:Choice>
          <mc:Fallback xmlns="">
            <p:sp>
              <p:nvSpPr>
                <p:cNvPr id="23" name="Textfeld 22"/>
                <p:cNvSpPr txBox="1">
                  <a:spLocks noRot="1" noChangeAspect="1" noMove="1" noResize="1" noEditPoints="1" noAdjustHandles="1" noChangeArrowheads="1" noChangeShapeType="1" noTextEdit="1"/>
                </p:cNvSpPr>
                <p:nvPr/>
              </p:nvSpPr>
              <p:spPr bwMode="auto">
                <a:xfrm>
                  <a:off x="9538856" y="2560842"/>
                  <a:ext cx="468590" cy="514949"/>
                </a:xfrm>
                <a:prstGeom prst="rect">
                  <a:avLst/>
                </a:prstGeom>
                <a:blipFill>
                  <a:blip r:embed="rId17"/>
                  <a:stretch>
                    <a:fillRect b="-1707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 name="Textfeld 23"/>
                <p:cNvSpPr txBox="1"/>
                <p:nvPr/>
              </p:nvSpPr>
              <p:spPr bwMode="auto">
                <a:xfrm>
                  <a:off x="8900466" y="2554000"/>
                  <a:ext cx="735906" cy="307777"/>
                </a:xfrm>
                <a:prstGeom prst="rect">
                  <a:avLst/>
                </a:prstGeom>
                <a:noFill/>
              </p:spPr>
              <p:txBody>
                <a:bodyPr wrap="none" rtlCol="0">
                  <a:spAutoFit/>
                </a:bodyPr>
                <a:lstStyle/>
                <a:p>
                  <a:pPr>
                    <a:defRPr/>
                  </a:pPr>
                  <a14:m>
                    <m:oMathPara xmlns:m="http://schemas.openxmlformats.org/officeDocument/2006/math">
                      <m:oMathParaPr>
                        <m:jc m:val="centerGroup"/>
                      </m:oMathParaPr>
                      <m:oMath xmlns:m="http://schemas.openxmlformats.org/officeDocument/2006/math">
                        <m:r>
                          <m:rPr>
                            <m:sty m:val="p"/>
                          </m:rPr>
                          <a:rPr lang="de-DE" sz="1400" b="0" i="0">
                            <a:latin typeface="Cambria Math"/>
                          </a:rPr>
                          <m:t>Y</m:t>
                        </m:r>
                        <m:r>
                          <a:rPr lang="de-DE" sz="1400" b="0" i="1">
                            <a:latin typeface="Cambria Math"/>
                          </a:rPr>
                          <m:t>=</m:t>
                        </m:r>
                        <m:sSub>
                          <m:sSubPr>
                            <m:ctrlPr>
                              <a:rPr lang="de-DE" sz="1400" b="0" i="1">
                                <a:latin typeface="Cambria Math" panose="02040503050406030204" pitchFamily="18" charset="0"/>
                                <a:ea typeface="Cambria Math"/>
                                <a:cs typeface="Cambria Math"/>
                              </a:rPr>
                            </m:ctrlPr>
                          </m:sSubPr>
                          <m:e>
                            <m:r>
                              <a:rPr lang="de-DE" sz="1400" b="0" i="1">
                                <a:latin typeface="Cambria Math"/>
                              </a:rPr>
                              <m:t>𝑦</m:t>
                            </m:r>
                          </m:e>
                          <m:sub>
                            <m:r>
                              <a:rPr lang="de-DE" sz="1400" b="0" i="1">
                                <a:latin typeface="Cambria Math"/>
                              </a:rPr>
                              <m:t>1</m:t>
                            </m:r>
                          </m:sub>
                        </m:sSub>
                      </m:oMath>
                    </m:oMathPara>
                  </a14:m>
                  <a:endParaRPr lang="de-DE" sz="1400"/>
                </a:p>
              </p:txBody>
            </p:sp>
          </mc:Choice>
          <mc:Fallback xmlns="">
            <p:sp>
              <p:nvSpPr>
                <p:cNvPr id="24" name="Textfeld 23"/>
                <p:cNvSpPr txBox="1">
                  <a:spLocks noRot="1" noChangeAspect="1" noMove="1" noResize="1" noEditPoints="1" noAdjustHandles="1" noChangeArrowheads="1" noChangeShapeType="1" noTextEdit="1"/>
                </p:cNvSpPr>
                <p:nvPr/>
              </p:nvSpPr>
              <p:spPr bwMode="auto">
                <a:xfrm>
                  <a:off x="8900466" y="2554000"/>
                  <a:ext cx="735906" cy="307777"/>
                </a:xfrm>
                <a:prstGeom prst="rect">
                  <a:avLst/>
                </a:prstGeom>
                <a:blipFill>
                  <a:blip r:embed="rId1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8" name="Textfeld 27"/>
                <p:cNvSpPr txBox="1"/>
                <p:nvPr/>
              </p:nvSpPr>
              <p:spPr bwMode="auto">
                <a:xfrm>
                  <a:off x="8900466" y="2788030"/>
                  <a:ext cx="740074" cy="307777"/>
                </a:xfrm>
                <a:prstGeom prst="rect">
                  <a:avLst/>
                </a:prstGeom>
                <a:noFill/>
              </p:spPr>
              <p:txBody>
                <a:bodyPr wrap="none" rtlCol="0">
                  <a:spAutoFit/>
                </a:bodyPr>
                <a:lstStyle/>
                <a:p>
                  <a:pPr>
                    <a:defRPr/>
                  </a:pPr>
                  <a14:m>
                    <m:oMathPara xmlns:m="http://schemas.openxmlformats.org/officeDocument/2006/math">
                      <m:oMathParaPr>
                        <m:jc m:val="centerGroup"/>
                      </m:oMathParaPr>
                      <m:oMath xmlns:m="http://schemas.openxmlformats.org/officeDocument/2006/math">
                        <m:r>
                          <m:rPr>
                            <m:sty m:val="p"/>
                          </m:rPr>
                          <a:rPr lang="de-DE" sz="1400" b="0" i="0">
                            <a:latin typeface="Cambria Math"/>
                          </a:rPr>
                          <m:t>Y</m:t>
                        </m:r>
                        <m:r>
                          <a:rPr lang="de-DE" sz="1400" b="0" i="1">
                            <a:latin typeface="Cambria Math"/>
                          </a:rPr>
                          <m:t>=</m:t>
                        </m:r>
                        <m:sSub>
                          <m:sSubPr>
                            <m:ctrlPr>
                              <a:rPr lang="de-DE" sz="1400" b="0" i="1">
                                <a:latin typeface="Cambria Math" panose="02040503050406030204" pitchFamily="18" charset="0"/>
                                <a:ea typeface="Cambria Math"/>
                                <a:cs typeface="Cambria Math"/>
                              </a:rPr>
                            </m:ctrlPr>
                          </m:sSubPr>
                          <m:e>
                            <m:r>
                              <a:rPr lang="de-DE" sz="1400" b="0" i="1">
                                <a:latin typeface="Cambria Math"/>
                              </a:rPr>
                              <m:t>𝑦</m:t>
                            </m:r>
                          </m:e>
                          <m:sub>
                            <m:r>
                              <a:rPr lang="de-DE" sz="1400" b="0" i="1">
                                <a:latin typeface="Cambria Math"/>
                              </a:rPr>
                              <m:t>2</m:t>
                            </m:r>
                          </m:sub>
                        </m:sSub>
                      </m:oMath>
                    </m:oMathPara>
                  </a14:m>
                  <a:endParaRPr lang="de-DE" sz="1400"/>
                </a:p>
              </p:txBody>
            </p:sp>
          </mc:Choice>
          <mc:Fallback xmlns="">
            <p:sp>
              <p:nvSpPr>
                <p:cNvPr id="28" name="Textfeld 27"/>
                <p:cNvSpPr txBox="1">
                  <a:spLocks noRot="1" noChangeAspect="1" noMove="1" noResize="1" noEditPoints="1" noAdjustHandles="1" noChangeArrowheads="1" noChangeShapeType="1" noTextEdit="1"/>
                </p:cNvSpPr>
                <p:nvPr/>
              </p:nvSpPr>
              <p:spPr bwMode="auto">
                <a:xfrm>
                  <a:off x="8900466" y="2788030"/>
                  <a:ext cx="740074" cy="307777"/>
                </a:xfrm>
                <a:prstGeom prst="rect">
                  <a:avLst/>
                </a:prstGeom>
                <a:blipFill>
                  <a:blip r:embed="rId1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0" name="Textfeld 29"/>
                <p:cNvSpPr txBox="1"/>
                <p:nvPr/>
              </p:nvSpPr>
              <p:spPr bwMode="auto">
                <a:xfrm>
                  <a:off x="9359464" y="2028201"/>
                  <a:ext cx="572914" cy="307777"/>
                </a:xfrm>
                <a:prstGeom prst="rect">
                  <a:avLst/>
                </a:prstGeom>
                <a:noFill/>
              </p:spPr>
              <p:txBody>
                <a:bodyPr wrap="none" rtlCol="0">
                  <a:spAutoFit/>
                </a:bodyPr>
                <a:lstStyle/>
                <a:p>
                  <a:pPr>
                    <a:defRPr/>
                  </a:pPr>
                  <a14:m>
                    <m:oMathPara xmlns:m="http://schemas.openxmlformats.org/officeDocument/2006/math">
                      <m:oMathParaPr>
                        <m:jc m:val="centerGroup"/>
                      </m:oMathParaPr>
                      <m:oMath xmlns:m="http://schemas.openxmlformats.org/officeDocument/2006/math">
                        <m:r>
                          <a:rPr lang="de-DE" sz="1400" b="0" i="1">
                            <a:latin typeface="Cambria Math"/>
                          </a:rPr>
                          <m:t>𝑟</m:t>
                        </m:r>
                        <m:r>
                          <a:rPr lang="de-DE" sz="1400" b="0" i="1">
                            <a:latin typeface="Cambria Math"/>
                          </a:rPr>
                          <m:t>(</m:t>
                        </m:r>
                        <m:r>
                          <a:rPr lang="de-DE" sz="1400" b="0" i="1">
                            <a:latin typeface="Cambria Math"/>
                          </a:rPr>
                          <m:t>𝑌</m:t>
                        </m:r>
                        <m:r>
                          <a:rPr lang="de-DE" sz="1400" b="0" i="1">
                            <a:latin typeface="Cambria Math"/>
                          </a:rPr>
                          <m:t>)</m:t>
                        </m:r>
                      </m:oMath>
                    </m:oMathPara>
                  </a14:m>
                  <a:endParaRPr lang="de-DE" sz="1400"/>
                </a:p>
              </p:txBody>
            </p:sp>
          </mc:Choice>
          <mc:Fallback xmlns="">
            <p:sp>
              <p:nvSpPr>
                <p:cNvPr id="30" name="Textfeld 29"/>
                <p:cNvSpPr txBox="1">
                  <a:spLocks noRot="1" noChangeAspect="1" noMove="1" noResize="1" noEditPoints="1" noAdjustHandles="1" noChangeArrowheads="1" noChangeShapeType="1" noTextEdit="1"/>
                </p:cNvSpPr>
                <p:nvPr/>
              </p:nvSpPr>
              <p:spPr bwMode="auto">
                <a:xfrm>
                  <a:off x="9359464" y="2028201"/>
                  <a:ext cx="572914" cy="307777"/>
                </a:xfrm>
                <a:prstGeom prst="rect">
                  <a:avLst/>
                </a:prstGeom>
                <a:blipFill>
                  <a:blip r:embed="rId20"/>
                  <a:stretch>
                    <a:fillRect b="-8000"/>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32" name="Textfeld 31"/>
              <p:cNvSpPr txBox="1"/>
              <p:nvPr/>
            </p:nvSpPr>
            <p:spPr bwMode="auto">
              <a:xfrm>
                <a:off x="3186773" y="5115332"/>
                <a:ext cx="410690" cy="369332"/>
              </a:xfrm>
              <a:prstGeom prst="rect">
                <a:avLst/>
              </a:prstGeom>
              <a:noFill/>
            </p:spPr>
            <p:txBody>
              <a:bodyPr wrap="none" rtlCol="0">
                <a:spAutoFit/>
              </a:bodyPr>
              <a:lstStyle/>
              <a:p>
                <a:pPr>
                  <a:defRPr/>
                </a:pPr>
                <a14:m>
                  <m:oMathPara xmlns:m="http://schemas.openxmlformats.org/officeDocument/2006/math">
                    <m:oMathParaPr>
                      <m:jc m:val="centerGroup"/>
                    </m:oMathParaPr>
                    <m:oMath xmlns:m="http://schemas.openxmlformats.org/officeDocument/2006/math">
                      <m:r>
                        <a:rPr lang="de-DE" i="1">
                          <a:latin typeface="Cambria Math"/>
                        </a:rPr>
                        <m:t>=</m:t>
                      </m:r>
                    </m:oMath>
                  </m:oMathPara>
                </a14:m>
                <a:endParaRPr lang="de-DE"/>
              </a:p>
            </p:txBody>
          </p:sp>
        </mc:Choice>
        <mc:Fallback xmlns="">
          <p:sp>
            <p:nvSpPr>
              <p:cNvPr id="32" name="Textfeld 31"/>
              <p:cNvSpPr txBox="1">
                <a:spLocks noRot="1" noChangeAspect="1" noMove="1" noResize="1" noEditPoints="1" noAdjustHandles="1" noChangeArrowheads="1" noChangeShapeType="1" noTextEdit="1"/>
              </p:cNvSpPr>
              <p:nvPr/>
            </p:nvSpPr>
            <p:spPr bwMode="auto">
              <a:xfrm>
                <a:off x="3186773" y="5115332"/>
                <a:ext cx="410690" cy="369332"/>
              </a:xfrm>
              <a:prstGeom prst="rect">
                <a:avLst/>
              </a:prstGeom>
              <a:blipFill>
                <a:blip r:embed="rId2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3" name="Textfeld 32"/>
              <p:cNvSpPr txBox="1"/>
              <p:nvPr/>
            </p:nvSpPr>
            <p:spPr bwMode="auto">
              <a:xfrm>
                <a:off x="4650964" y="5115332"/>
                <a:ext cx="303288" cy="369332"/>
              </a:xfrm>
              <a:prstGeom prst="rect">
                <a:avLst/>
              </a:prstGeom>
              <a:noFill/>
            </p:spPr>
            <p:txBody>
              <a:bodyPr wrap="none" rtlCol="0">
                <a:spAutoFit/>
              </a:bodyPr>
              <a:lstStyle/>
              <a:p>
                <a:pPr>
                  <a:defRPr/>
                </a:pPr>
                <a14:m>
                  <m:oMathPara xmlns:m="http://schemas.openxmlformats.org/officeDocument/2006/math">
                    <m:oMathParaPr>
                      <m:jc m:val="centerGroup"/>
                    </m:oMathParaPr>
                    <m:oMath xmlns:m="http://schemas.openxmlformats.org/officeDocument/2006/math">
                      <m:r>
                        <a:rPr lang="de-DE" b="0" i="1">
                          <a:latin typeface="Cambria Math"/>
                        </a:rPr>
                        <m:t>⋅</m:t>
                      </m:r>
                    </m:oMath>
                  </m:oMathPara>
                </a14:m>
                <a:endParaRPr lang="de-DE"/>
              </a:p>
            </p:txBody>
          </p:sp>
        </mc:Choice>
        <mc:Fallback xmlns="">
          <p:sp>
            <p:nvSpPr>
              <p:cNvPr id="33" name="Textfeld 32"/>
              <p:cNvSpPr txBox="1">
                <a:spLocks noRot="1" noChangeAspect="1" noMove="1" noResize="1" noEditPoints="1" noAdjustHandles="1" noChangeArrowheads="1" noChangeShapeType="1" noTextEdit="1"/>
              </p:cNvSpPr>
              <p:nvPr/>
            </p:nvSpPr>
            <p:spPr bwMode="auto">
              <a:xfrm>
                <a:off x="4650964" y="5115332"/>
                <a:ext cx="303288" cy="369332"/>
              </a:xfrm>
              <a:prstGeom prst="rect">
                <a:avLst/>
              </a:prstGeom>
              <a:blipFill>
                <a:blip r:embed="rId2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4" name="Rectangle 9"/>
              <p:cNvSpPr/>
              <p:nvPr/>
            </p:nvSpPr>
            <p:spPr bwMode="auto">
              <a:xfrm>
                <a:off x="8228200" y="4590856"/>
                <a:ext cx="3603474" cy="1200329"/>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nSpc>
                    <a:spcPct val="100000"/>
                  </a:lnSpc>
                  <a:spcBef>
                    <a:spcPts val="0"/>
                  </a:spcBef>
                  <a:tabLst>
                    <a:tab pos="434975" algn="l"/>
                    <a:tab pos="877888" algn="l"/>
                    <a:tab pos="1331913" algn="l"/>
                    <a:tab pos="1812925" algn="l"/>
                    <a:tab pos="7637463" algn="r"/>
                  </a:tabLst>
                  <a:defRPr/>
                </a:pPr>
                <a:r>
                  <a:rPr lang="en-GB" dirty="0"/>
                  <a:t>Instead of conditioning on the </a:t>
                </a:r>
                <a14:m>
                  <m:oMath xmlns:m="http://schemas.openxmlformats.org/officeDocument/2006/math">
                    <m:r>
                      <a:rPr lang="de-DE" b="0" i="1">
                        <a:latin typeface="Cambria Math"/>
                      </a:rPr>
                      <m:t>8</m:t>
                    </m:r>
                  </m:oMath>
                </a14:m>
                <a:r>
                  <a:rPr lang="en-GB" dirty="0"/>
                  <a:t> binary relation literals, it suffices to condition on the </a:t>
                </a:r>
                <a14:m>
                  <m:oMath xmlns:m="http://schemas.openxmlformats.org/officeDocument/2006/math">
                    <m:r>
                      <a:rPr lang="de-DE" b="0" i="1">
                        <a:latin typeface="Cambria Math"/>
                      </a:rPr>
                      <m:t>6</m:t>
                    </m:r>
                  </m:oMath>
                </a14:m>
                <a:r>
                  <a:rPr lang="en-GB" dirty="0"/>
                  <a:t> unary relation literals</a:t>
                </a:r>
                <a:endParaRPr dirty="0"/>
              </a:p>
            </p:txBody>
          </p:sp>
        </mc:Choice>
        <mc:Fallback xmlns="">
          <p:sp>
            <p:nvSpPr>
              <p:cNvPr id="34" name="Rectangle 9"/>
              <p:cNvSpPr>
                <a:spLocks noRot="1" noChangeAspect="1" noMove="1" noResize="1" noEditPoints="1" noAdjustHandles="1" noChangeArrowheads="1" noChangeShapeType="1" noTextEdit="1"/>
              </p:cNvSpPr>
              <p:nvPr/>
            </p:nvSpPr>
            <p:spPr bwMode="auto">
              <a:xfrm>
                <a:off x="8228200" y="4590856"/>
                <a:ext cx="3603474" cy="1200329"/>
              </a:xfrm>
              <a:prstGeom prst="rect">
                <a:avLst/>
              </a:prstGeom>
              <a:blipFill>
                <a:blip r:embed="rId2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5" name="Rectangle 9"/>
              <p:cNvSpPr/>
              <p:nvPr/>
            </p:nvSpPr>
            <p:spPr bwMode="auto">
              <a:xfrm>
                <a:off x="7508951" y="1551003"/>
                <a:ext cx="4322725" cy="1200329"/>
              </a:xfrm>
              <a:prstGeom prst="rect">
                <a:avLst/>
              </a:prstGeom>
              <a:gradFill>
                <a:gsLst>
                  <a:gs pos="0">
                    <a:schemeClr val="accent1"/>
                  </a:gs>
                  <a:gs pos="50000">
                    <a:schemeClr val="accent1"/>
                  </a:gs>
                  <a:gs pos="100000">
                    <a:schemeClr val="accent1"/>
                  </a:gs>
                </a:gsLst>
              </a:gradFill>
            </p:spPr>
            <p:style>
              <a:lnRef idx="0">
                <a:schemeClr val="dk1"/>
              </a:lnRef>
              <a:fillRef idx="3">
                <a:schemeClr val="dk1"/>
              </a:fillRef>
              <a:effectRef idx="3">
                <a:schemeClr val="dk1"/>
              </a:effectRef>
              <a:fontRef idx="minor">
                <a:schemeClr val="lt1"/>
              </a:fontRef>
            </p:style>
            <p:txBody>
              <a:bodyPr wrap="square">
                <a:spAutoFit/>
              </a:bodyPr>
              <a:lstStyle/>
              <a:p>
                <a:pPr>
                  <a:lnSpc>
                    <a:spcPct val="100000"/>
                  </a:lnSpc>
                  <a:spcBef>
                    <a:spcPts val="0"/>
                  </a:spcBef>
                  <a:tabLst>
                    <a:tab pos="434975" algn="l"/>
                    <a:tab pos="877888" algn="l"/>
                    <a:tab pos="1331913" algn="l"/>
                    <a:tab pos="1812925" algn="l"/>
                    <a:tab pos="7637463" algn="r"/>
                  </a:tabLst>
                  <a:defRPr/>
                </a:pPr>
                <a:r>
                  <a:rPr lang="de-DE" dirty="0"/>
                  <a:t>Assuming </a:t>
                </a:r>
                <a:r>
                  <a:rPr lang="de-DE" dirty="0" err="1"/>
                  <a:t>evidence</a:t>
                </a:r>
                <a:r>
                  <a:rPr lang="de-DE" dirty="0"/>
                  <a:t> on </a:t>
                </a:r>
                <a:r>
                  <a:rPr lang="de-DE" dirty="0" err="1"/>
                  <a:t>predicates</a:t>
                </a:r>
                <a:r>
                  <a:rPr lang="de-DE" dirty="0"/>
                  <a:t> </a:t>
                </a:r>
                <a14:m>
                  <m:oMath xmlns:m="http://schemas.openxmlformats.org/officeDocument/2006/math">
                    <m:r>
                      <a:rPr lang="de-DE" b="0" i="1">
                        <a:latin typeface="Cambria Math"/>
                      </a:rPr>
                      <m:t>𝑞</m:t>
                    </m:r>
                  </m:oMath>
                </a14:m>
                <a:r>
                  <a:rPr lang="de-DE" dirty="0"/>
                  <a:t> </a:t>
                </a:r>
                <a:r>
                  <a:rPr lang="de-DE" dirty="0" err="1"/>
                  <a:t>and</a:t>
                </a:r>
                <a:r>
                  <a:rPr lang="de-DE" dirty="0"/>
                  <a:t> </a:t>
                </a:r>
                <a14:m>
                  <m:oMath xmlns:m="http://schemas.openxmlformats.org/officeDocument/2006/math">
                    <m:r>
                      <a:rPr lang="de-DE" b="0" i="1">
                        <a:latin typeface="Cambria Math"/>
                      </a:rPr>
                      <m:t>𝑟</m:t>
                    </m:r>
                  </m:oMath>
                </a14:m>
                <a:r>
                  <a:rPr lang="de-DE" dirty="0"/>
                  <a:t>, </a:t>
                </a:r>
                <a:r>
                  <a:rPr lang="de-DE" dirty="0" err="1"/>
                  <a:t>adding</a:t>
                </a:r>
                <a:r>
                  <a:rPr lang="de-DE" dirty="0"/>
                  <a:t> such </a:t>
                </a:r>
                <a:r>
                  <a:rPr lang="de-DE" dirty="0" err="1"/>
                  <a:t>formulas</a:t>
                </a:r>
                <a:r>
                  <a:rPr lang="de-DE" dirty="0"/>
                  <a:t> </a:t>
                </a:r>
                <a:r>
                  <a:rPr lang="de-DE" dirty="0" err="1"/>
                  <a:t>to</a:t>
                </a:r>
                <a:r>
                  <a:rPr lang="de-DE" dirty="0"/>
                  <a:t> </a:t>
                </a:r>
                <a:r>
                  <a:rPr lang="de-DE" dirty="0" err="1"/>
                  <a:t>the</a:t>
                </a:r>
                <a:r>
                  <a:rPr lang="de-DE" dirty="0"/>
                  <a:t> </a:t>
                </a:r>
                <a:r>
                  <a:rPr lang="de-DE" dirty="0" err="1"/>
                  <a:t>model</a:t>
                </a:r>
                <a:r>
                  <a:rPr lang="de-DE" dirty="0"/>
                  <a:t> </a:t>
                </a:r>
                <a:r>
                  <a:rPr lang="de-DE" dirty="0" err="1"/>
                  <a:t>does</a:t>
                </a:r>
                <a:r>
                  <a:rPr lang="de-DE" dirty="0"/>
                  <a:t> not </a:t>
                </a:r>
                <a:r>
                  <a:rPr lang="de-DE" dirty="0" err="1"/>
                  <a:t>change</a:t>
                </a:r>
                <a:r>
                  <a:rPr lang="de-DE" dirty="0"/>
                  <a:t> </a:t>
                </a:r>
                <a:r>
                  <a:rPr lang="de-DE" dirty="0" err="1"/>
                  <a:t>the</a:t>
                </a:r>
                <a:r>
                  <a:rPr lang="de-DE" dirty="0"/>
                  <a:t> </a:t>
                </a:r>
                <a:r>
                  <a:rPr lang="de-DE" dirty="0" err="1"/>
                  <a:t>probability</a:t>
                </a:r>
                <a:r>
                  <a:rPr lang="de-DE" dirty="0"/>
                  <a:t> </a:t>
                </a:r>
                <a:r>
                  <a:rPr lang="de-DE" dirty="0" err="1"/>
                  <a:t>distributions</a:t>
                </a:r>
                <a:r>
                  <a:rPr lang="de-DE" dirty="0"/>
                  <a:t> </a:t>
                </a:r>
                <a:r>
                  <a:rPr lang="de-DE" dirty="0" err="1"/>
                  <a:t>over</a:t>
                </a:r>
                <a:r>
                  <a:rPr lang="de-DE" dirty="0"/>
                  <a:t> </a:t>
                </a:r>
                <a:r>
                  <a:rPr lang="de-DE" dirty="0" err="1"/>
                  <a:t>atoms</a:t>
                </a:r>
                <a:r>
                  <a:rPr lang="de-DE" dirty="0"/>
                  <a:t> in </a:t>
                </a:r>
                <a:r>
                  <a:rPr lang="de-DE" dirty="0" err="1"/>
                  <a:t>the</a:t>
                </a:r>
                <a:r>
                  <a:rPr lang="de-DE" dirty="0"/>
                  <a:t> original </a:t>
                </a:r>
                <a:r>
                  <a:rPr lang="de-DE" dirty="0" err="1"/>
                  <a:t>model</a:t>
                </a:r>
                <a:r>
                  <a:rPr lang="de-DE" dirty="0"/>
                  <a:t>.</a:t>
                </a:r>
                <a:endParaRPr lang="en-GB" dirty="0"/>
              </a:p>
            </p:txBody>
          </p:sp>
        </mc:Choice>
        <mc:Fallback xmlns="">
          <p:sp>
            <p:nvSpPr>
              <p:cNvPr id="35" name="Rectangle 9"/>
              <p:cNvSpPr>
                <a:spLocks noRot="1" noChangeAspect="1" noMove="1" noResize="1" noEditPoints="1" noAdjustHandles="1" noChangeArrowheads="1" noChangeShapeType="1" noTextEdit="1"/>
              </p:cNvSpPr>
              <p:nvPr/>
            </p:nvSpPr>
            <p:spPr bwMode="auto">
              <a:xfrm>
                <a:off x="7508951" y="1551003"/>
                <a:ext cx="4322725" cy="1200329"/>
              </a:xfrm>
              <a:prstGeom prst="rect">
                <a:avLst/>
              </a:prstGeom>
              <a:blipFill>
                <a:blip r:embed="rId24"/>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8" name="Textfeld 37"/>
              <p:cNvSpPr txBox="1"/>
              <p:nvPr/>
            </p:nvSpPr>
            <p:spPr bwMode="auto">
              <a:xfrm>
                <a:off x="6360296" y="5135782"/>
                <a:ext cx="1271695" cy="369332"/>
              </a:xfrm>
              <a:prstGeom prst="rect">
                <a:avLst/>
              </a:prstGeom>
              <a:noFill/>
            </p:spPr>
            <p:txBody>
              <a:bodyPr wrap="none" rtlCol="0">
                <a:spAutoFit/>
              </a:bodyPr>
              <a:lstStyle/>
              <a:p>
                <a:pPr>
                  <a:defRPr/>
                </a:pPr>
                <a14:m>
                  <m:oMathPara xmlns:m="http://schemas.openxmlformats.org/officeDocument/2006/math">
                    <m:oMathParaPr>
                      <m:jc m:val="centerGroup"/>
                    </m:oMathParaPr>
                    <m:oMath xmlns:m="http://schemas.openxmlformats.org/officeDocument/2006/math">
                      <m:r>
                        <a:rPr lang="de-DE" b="0" i="1">
                          <a:latin typeface="Cambria Math"/>
                        </a:rPr>
                        <m:t>(</m:t>
                      </m:r>
                      <m:r>
                        <a:rPr lang="de-DE" b="1" i="1">
                          <a:latin typeface="Cambria Math"/>
                        </a:rPr>
                        <m:t>𝑷</m:t>
                      </m:r>
                      <m:r>
                        <a:rPr lang="de-DE" b="1" i="1">
                          <a:latin typeface="Cambria Math"/>
                        </a:rPr>
                        <m:t>=</m:t>
                      </m:r>
                      <m:r>
                        <a:rPr lang="de-DE" b="1" i="1">
                          <a:latin typeface="Cambria Math"/>
                        </a:rPr>
                        <m:t>𝒒</m:t>
                      </m:r>
                      <m:sSup>
                        <m:sSupPr>
                          <m:ctrlPr>
                            <a:rPr lang="de-DE" b="1" i="1">
                              <a:latin typeface="Cambria Math" panose="02040503050406030204" pitchFamily="18" charset="0"/>
                              <a:ea typeface="Cambria Math"/>
                              <a:cs typeface="Cambria Math"/>
                            </a:rPr>
                          </m:ctrlPr>
                        </m:sSupPr>
                        <m:e>
                          <m:r>
                            <a:rPr lang="de-DE" b="1" i="1">
                              <a:latin typeface="Cambria Math"/>
                            </a:rPr>
                            <m:t>𝒓</m:t>
                          </m:r>
                        </m:e>
                        <m:sup>
                          <m:r>
                            <a:rPr lang="de-DE" b="0" i="1">
                              <a:latin typeface="Cambria Math"/>
                            </a:rPr>
                            <m:t>𝑇</m:t>
                          </m:r>
                        </m:sup>
                      </m:sSup>
                      <m:r>
                        <a:rPr lang="de-DE" b="0" i="1">
                          <a:latin typeface="Cambria Math"/>
                        </a:rPr>
                        <m:t>)</m:t>
                      </m:r>
                    </m:oMath>
                  </m:oMathPara>
                </a14:m>
                <a:endParaRPr lang="de-DE"/>
              </a:p>
            </p:txBody>
          </p:sp>
        </mc:Choice>
        <mc:Fallback xmlns="">
          <p:sp>
            <p:nvSpPr>
              <p:cNvPr id="38" name="Textfeld 37"/>
              <p:cNvSpPr txBox="1">
                <a:spLocks noRot="1" noChangeAspect="1" noMove="1" noResize="1" noEditPoints="1" noAdjustHandles="1" noChangeArrowheads="1" noChangeShapeType="1" noTextEdit="1"/>
              </p:cNvSpPr>
              <p:nvPr/>
            </p:nvSpPr>
            <p:spPr bwMode="auto">
              <a:xfrm>
                <a:off x="6360296" y="5135782"/>
                <a:ext cx="1271695" cy="369332"/>
              </a:xfrm>
              <a:prstGeom prst="rect">
                <a:avLst/>
              </a:prstGeom>
              <a:blipFill>
                <a:blip r:embed="rId25"/>
                <a:stretch>
                  <a:fillRect b="-13333"/>
                </a:stretch>
              </a:blipFill>
            </p:spPr>
            <p:txBody>
              <a:bodyPr/>
              <a:lstStyle/>
              <a:p>
                <a:r>
                  <a:rPr lang="en-GB">
                    <a:noFill/>
                  </a:rPr>
                  <a:t> </a:t>
                </a:r>
              </a:p>
            </p:txBody>
          </p:sp>
        </mc:Fallback>
      </mc:AlternateContent>
      <p:cxnSp>
        <p:nvCxnSpPr>
          <p:cNvPr id="37" name="Gerader Verbinder 36">
            <a:extLst>
              <a:ext uri="{FF2B5EF4-FFF2-40B4-BE49-F238E27FC236}">
                <a16:creationId xmlns:a16="http://schemas.microsoft.com/office/drawing/2014/main" id="{A79468F0-0A6E-639A-70DD-DF6C329A1416}"/>
              </a:ext>
            </a:extLst>
          </p:cNvPr>
          <p:cNvCxnSpPr>
            <a:cxnSpLocks/>
            <a:stCxn id="35" idx="1"/>
          </p:cNvCxnSpPr>
          <p:nvPr/>
        </p:nvCxnSpPr>
        <p:spPr>
          <a:xfrm flipH="1">
            <a:off x="6937513" y="2151168"/>
            <a:ext cx="571438" cy="387547"/>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442778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en-GB" dirty="0"/>
              <a:t>Evidence-based Approximation – Boolean Matrix Factorisation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bwMode="auto"/>
            <p:txBody>
              <a:bodyPr>
                <a:normAutofit/>
              </a:bodyPr>
              <a:lstStyle/>
              <a:p>
                <a:pPr>
                  <a:defRPr/>
                </a:pPr>
                <a:r>
                  <a:rPr lang="en-GB" dirty="0">
                    <a:solidFill>
                      <a:schemeClr val="accent1"/>
                    </a:solidFill>
                  </a:rPr>
                  <a:t>Idea: Encode binary relations through unary relations</a:t>
                </a:r>
                <a:endParaRPr lang="en-GB" dirty="0"/>
              </a:p>
              <a:p>
                <a:pPr lvl="1">
                  <a:defRPr/>
                </a:pPr>
                <a:r>
                  <a:rPr lang="en-GB" dirty="0"/>
                  <a:t>Generalisation: Introduce multiple unary relations</a:t>
                </a:r>
              </a:p>
              <a:p>
                <a:pPr lvl="2">
                  <a:defRPr/>
                </a:pPr>
                <a:r>
                  <a:rPr lang="en-GB" dirty="0"/>
                  <a:t>E.g., </a:t>
                </a:r>
                <a14:m>
                  <m:oMath xmlns:m="http://schemas.openxmlformats.org/officeDocument/2006/math">
                    <m:r>
                      <a:rPr lang="en-GB" b="0" i="1">
                        <a:latin typeface="Cambria Math"/>
                      </a:rPr>
                      <m:t>∀</m:t>
                    </m:r>
                    <m:r>
                      <a:rPr lang="en-GB" b="0" i="1">
                        <a:latin typeface="Cambria Math"/>
                      </a:rPr>
                      <m:t>𝑋</m:t>
                    </m:r>
                    <m:r>
                      <a:rPr lang="en-GB" b="0" i="1">
                        <a:latin typeface="Cambria Math"/>
                      </a:rPr>
                      <m:t>, ∀</m:t>
                    </m:r>
                    <m:r>
                      <a:rPr lang="en-GB" b="0" i="1">
                        <a:latin typeface="Cambria Math"/>
                      </a:rPr>
                      <m:t>𝑌</m:t>
                    </m:r>
                    <m:r>
                      <a:rPr lang="en-GB" b="0" i="1">
                        <a:latin typeface="Cambria Math"/>
                      </a:rPr>
                      <m:t>, </m:t>
                    </m:r>
                    <m:r>
                      <a:rPr lang="en-GB" b="0" i="1">
                        <a:latin typeface="Cambria Math"/>
                      </a:rPr>
                      <m:t>𝑝</m:t>
                    </m:r>
                    <m:d>
                      <m:dPr>
                        <m:ctrlPr>
                          <a:rPr lang="en-GB" b="0" i="1">
                            <a:latin typeface="Cambria Math" panose="02040503050406030204" pitchFamily="18" charset="0"/>
                            <a:ea typeface="Cambria Math"/>
                            <a:cs typeface="Cambria Math"/>
                          </a:rPr>
                        </m:ctrlPr>
                      </m:dPr>
                      <m:e>
                        <m:r>
                          <a:rPr lang="en-GB" b="0" i="1">
                            <a:latin typeface="Cambria Math"/>
                          </a:rPr>
                          <m:t>𝑋</m:t>
                        </m:r>
                        <m:r>
                          <a:rPr lang="en-GB" b="0" i="1">
                            <a:latin typeface="Cambria Math"/>
                          </a:rPr>
                          <m:t>,</m:t>
                        </m:r>
                        <m:r>
                          <a:rPr lang="en-GB" b="0" i="1">
                            <a:latin typeface="Cambria Math"/>
                          </a:rPr>
                          <m:t>𝑌</m:t>
                        </m:r>
                      </m:e>
                    </m:d>
                    <m:r>
                      <a:rPr lang="en-GB" b="0" i="1">
                        <a:latin typeface="Cambria Math"/>
                      </a:rPr>
                      <m:t>⇔</m:t>
                    </m:r>
                    <m:d>
                      <m:dPr>
                        <m:ctrlPr>
                          <a:rPr lang="en-GB" b="0" i="1">
                            <a:latin typeface="Cambria Math" panose="02040503050406030204" pitchFamily="18" charset="0"/>
                            <a:ea typeface="Cambria Math"/>
                            <a:cs typeface="Cambria Math"/>
                          </a:rPr>
                        </m:ctrlPr>
                      </m:dPr>
                      <m:e>
                        <m:sSub>
                          <m:sSubPr>
                            <m:ctrlPr>
                              <a:rPr lang="en-GB" b="0" i="1">
                                <a:latin typeface="Cambria Math" panose="02040503050406030204" pitchFamily="18" charset="0"/>
                                <a:ea typeface="Cambria Math"/>
                                <a:cs typeface="Cambria Math"/>
                              </a:rPr>
                            </m:ctrlPr>
                          </m:sSubPr>
                          <m:e>
                            <m:r>
                              <a:rPr lang="en-GB" b="0" i="1">
                                <a:latin typeface="Cambria Math"/>
                              </a:rPr>
                              <m:t>𝑞</m:t>
                            </m:r>
                          </m:e>
                          <m:sub>
                            <m:r>
                              <a:rPr lang="en-GB" b="0" i="1">
                                <a:latin typeface="Cambria Math"/>
                              </a:rPr>
                              <m:t>1</m:t>
                            </m:r>
                          </m:sub>
                        </m:sSub>
                        <m:d>
                          <m:dPr>
                            <m:ctrlPr>
                              <a:rPr lang="en-GB" b="0" i="1">
                                <a:latin typeface="Cambria Math" panose="02040503050406030204" pitchFamily="18" charset="0"/>
                                <a:ea typeface="Cambria Math"/>
                                <a:cs typeface="Cambria Math"/>
                              </a:rPr>
                            </m:ctrlPr>
                          </m:dPr>
                          <m:e>
                            <m:r>
                              <a:rPr lang="en-GB" b="0" i="1">
                                <a:latin typeface="Cambria Math"/>
                              </a:rPr>
                              <m:t>𝑋</m:t>
                            </m:r>
                          </m:e>
                        </m:d>
                        <m:r>
                          <a:rPr lang="en-GB" b="0" i="1">
                            <a:latin typeface="Cambria Math"/>
                          </a:rPr>
                          <m:t>∧</m:t>
                        </m:r>
                        <m:sSub>
                          <m:sSubPr>
                            <m:ctrlPr>
                              <a:rPr lang="en-GB" b="0" i="1">
                                <a:latin typeface="Cambria Math" panose="02040503050406030204" pitchFamily="18" charset="0"/>
                                <a:ea typeface="Cambria Math"/>
                                <a:cs typeface="Cambria Math"/>
                              </a:rPr>
                            </m:ctrlPr>
                          </m:sSubPr>
                          <m:e>
                            <m:r>
                              <a:rPr lang="en-GB" b="0" i="1">
                                <a:latin typeface="Cambria Math"/>
                              </a:rPr>
                              <m:t>𝑟</m:t>
                            </m:r>
                          </m:e>
                          <m:sub>
                            <m:r>
                              <a:rPr lang="en-GB" b="0" i="1">
                                <a:latin typeface="Cambria Math"/>
                              </a:rPr>
                              <m:t>1</m:t>
                            </m:r>
                          </m:sub>
                        </m:sSub>
                        <m:d>
                          <m:dPr>
                            <m:ctrlPr>
                              <a:rPr lang="en-GB" b="0" i="1">
                                <a:latin typeface="Cambria Math" panose="02040503050406030204" pitchFamily="18" charset="0"/>
                                <a:ea typeface="Cambria Math"/>
                                <a:cs typeface="Cambria Math"/>
                              </a:rPr>
                            </m:ctrlPr>
                          </m:dPr>
                          <m:e>
                            <m:r>
                              <a:rPr lang="en-GB" b="0" i="1">
                                <a:latin typeface="Cambria Math"/>
                              </a:rPr>
                              <m:t>𝑌</m:t>
                            </m:r>
                          </m:e>
                        </m:d>
                      </m:e>
                    </m:d>
                    <m:r>
                      <a:rPr lang="en-GB" b="0" i="1">
                        <a:latin typeface="Cambria Math"/>
                      </a:rPr>
                      <m:t>∨</m:t>
                    </m:r>
                    <m:d>
                      <m:dPr>
                        <m:ctrlPr>
                          <a:rPr lang="en-GB" b="0" i="1">
                            <a:latin typeface="Cambria Math" panose="02040503050406030204" pitchFamily="18" charset="0"/>
                            <a:ea typeface="Cambria Math"/>
                            <a:cs typeface="Cambria Math"/>
                          </a:rPr>
                        </m:ctrlPr>
                      </m:dPr>
                      <m:e>
                        <m:sSub>
                          <m:sSubPr>
                            <m:ctrlPr>
                              <a:rPr lang="en-GB" b="0" i="1">
                                <a:latin typeface="Cambria Math" panose="02040503050406030204" pitchFamily="18" charset="0"/>
                                <a:ea typeface="Cambria Math"/>
                                <a:cs typeface="Cambria Math"/>
                              </a:rPr>
                            </m:ctrlPr>
                          </m:sSubPr>
                          <m:e>
                            <m:r>
                              <a:rPr lang="en-GB" b="0" i="1">
                                <a:latin typeface="Cambria Math"/>
                              </a:rPr>
                              <m:t>𝑞</m:t>
                            </m:r>
                          </m:e>
                          <m:sub>
                            <m:r>
                              <a:rPr lang="en-GB" b="0" i="1">
                                <a:latin typeface="Cambria Math"/>
                              </a:rPr>
                              <m:t>2</m:t>
                            </m:r>
                          </m:sub>
                        </m:sSub>
                        <m:d>
                          <m:dPr>
                            <m:ctrlPr>
                              <a:rPr lang="en-GB" b="0" i="1">
                                <a:latin typeface="Cambria Math" panose="02040503050406030204" pitchFamily="18" charset="0"/>
                                <a:ea typeface="Cambria Math"/>
                                <a:cs typeface="Cambria Math"/>
                              </a:rPr>
                            </m:ctrlPr>
                          </m:dPr>
                          <m:e>
                            <m:r>
                              <a:rPr lang="en-GB" b="0" i="1">
                                <a:latin typeface="Cambria Math"/>
                              </a:rPr>
                              <m:t>𝑋</m:t>
                            </m:r>
                          </m:e>
                        </m:d>
                        <m:r>
                          <a:rPr lang="en-GB" b="0" i="1">
                            <a:latin typeface="Cambria Math"/>
                          </a:rPr>
                          <m:t>∧</m:t>
                        </m:r>
                        <m:sSub>
                          <m:sSubPr>
                            <m:ctrlPr>
                              <a:rPr lang="en-GB" b="0" i="1">
                                <a:latin typeface="Cambria Math" panose="02040503050406030204" pitchFamily="18" charset="0"/>
                                <a:ea typeface="Cambria Math"/>
                                <a:cs typeface="Cambria Math"/>
                              </a:rPr>
                            </m:ctrlPr>
                          </m:sSubPr>
                          <m:e>
                            <m:r>
                              <a:rPr lang="en-GB" b="0" i="1">
                                <a:latin typeface="Cambria Math"/>
                              </a:rPr>
                              <m:t>𝑟</m:t>
                            </m:r>
                          </m:e>
                          <m:sub>
                            <m:r>
                              <a:rPr lang="en-GB" b="0" i="1">
                                <a:latin typeface="Cambria Math"/>
                              </a:rPr>
                              <m:t>2</m:t>
                            </m:r>
                          </m:sub>
                        </m:sSub>
                        <m:d>
                          <m:dPr>
                            <m:ctrlPr>
                              <a:rPr lang="en-GB" b="0" i="1">
                                <a:latin typeface="Cambria Math" panose="02040503050406030204" pitchFamily="18" charset="0"/>
                                <a:ea typeface="Cambria Math"/>
                                <a:cs typeface="Cambria Math"/>
                              </a:rPr>
                            </m:ctrlPr>
                          </m:dPr>
                          <m:e>
                            <m:r>
                              <a:rPr lang="en-GB" b="0" i="1">
                                <a:latin typeface="Cambria Math"/>
                              </a:rPr>
                              <m:t>𝑌</m:t>
                            </m:r>
                          </m:e>
                        </m:d>
                      </m:e>
                    </m:d>
                    <m:r>
                      <a:rPr lang="en-GB" b="0" i="1">
                        <a:latin typeface="Cambria Math"/>
                      </a:rPr>
                      <m:t>∨…∨(</m:t>
                    </m:r>
                    <m:sSub>
                      <m:sSubPr>
                        <m:ctrlPr>
                          <a:rPr lang="en-GB" b="0" i="1">
                            <a:latin typeface="Cambria Math" panose="02040503050406030204" pitchFamily="18" charset="0"/>
                            <a:ea typeface="Cambria Math"/>
                            <a:cs typeface="Cambria Math"/>
                          </a:rPr>
                        </m:ctrlPr>
                      </m:sSubPr>
                      <m:e>
                        <m:r>
                          <a:rPr lang="en-GB" b="0" i="1">
                            <a:latin typeface="Cambria Math"/>
                          </a:rPr>
                          <m:t>𝑞</m:t>
                        </m:r>
                      </m:e>
                      <m:sub>
                        <m:r>
                          <a:rPr lang="en-GB" b="0" i="1">
                            <a:latin typeface="Cambria Math"/>
                          </a:rPr>
                          <m:t>𝑛</m:t>
                        </m:r>
                      </m:sub>
                    </m:sSub>
                    <m:d>
                      <m:dPr>
                        <m:ctrlPr>
                          <a:rPr lang="en-GB" b="0" i="1">
                            <a:latin typeface="Cambria Math" panose="02040503050406030204" pitchFamily="18" charset="0"/>
                            <a:ea typeface="Cambria Math"/>
                            <a:cs typeface="Cambria Math"/>
                          </a:rPr>
                        </m:ctrlPr>
                      </m:dPr>
                      <m:e>
                        <m:r>
                          <a:rPr lang="en-GB" b="0" i="1">
                            <a:latin typeface="Cambria Math"/>
                          </a:rPr>
                          <m:t>𝑋</m:t>
                        </m:r>
                      </m:e>
                    </m:d>
                    <m:r>
                      <a:rPr lang="en-GB" b="0" i="1">
                        <a:latin typeface="Cambria Math"/>
                      </a:rPr>
                      <m:t>∧</m:t>
                    </m:r>
                    <m:sSub>
                      <m:sSubPr>
                        <m:ctrlPr>
                          <a:rPr lang="en-GB" b="0" i="1">
                            <a:latin typeface="Cambria Math" panose="02040503050406030204" pitchFamily="18" charset="0"/>
                            <a:ea typeface="Cambria Math"/>
                            <a:cs typeface="Cambria Math"/>
                          </a:rPr>
                        </m:ctrlPr>
                      </m:sSubPr>
                      <m:e>
                        <m:r>
                          <a:rPr lang="en-GB" b="0" i="1">
                            <a:latin typeface="Cambria Math"/>
                          </a:rPr>
                          <m:t>𝑟</m:t>
                        </m:r>
                      </m:e>
                      <m:sub>
                        <m:r>
                          <a:rPr lang="en-GB" b="0" i="1">
                            <a:latin typeface="Cambria Math"/>
                          </a:rPr>
                          <m:t>𝑛</m:t>
                        </m:r>
                      </m:sub>
                    </m:sSub>
                    <m:r>
                      <a:rPr lang="en-GB" b="0" i="1">
                        <a:latin typeface="Cambria Math"/>
                      </a:rPr>
                      <m:t>(</m:t>
                    </m:r>
                    <m:r>
                      <a:rPr lang="en-GB" b="0" i="1">
                        <a:latin typeface="Cambria Math"/>
                      </a:rPr>
                      <m:t>𝑌</m:t>
                    </m:r>
                    <m:r>
                      <a:rPr lang="en-GB" b="0" i="1">
                        <a:latin typeface="Cambria Math"/>
                      </a:rPr>
                      <m:t>))</m:t>
                    </m:r>
                  </m:oMath>
                </a14:m>
                <a:endParaRPr lang="en-GB" b="0" dirty="0"/>
              </a:p>
              <a:p>
                <a:pPr lvl="3">
                  <a:defRPr/>
                </a:pPr>
                <a:r>
                  <a:rPr lang="en-GB" b="0" dirty="0"/>
                  <a:t>Relations which can be represented by the sum of outer products</a:t>
                </a:r>
              </a:p>
              <a:p>
                <a:pPr lvl="2">
                  <a:defRPr/>
                </a:pPr>
                <a14:m>
                  <m:oMath xmlns:m="http://schemas.openxmlformats.org/officeDocument/2006/math">
                    <m:r>
                      <a:rPr lang="en-GB" b="1" i="1">
                        <a:latin typeface="Cambria Math"/>
                      </a:rPr>
                      <m:t>𝑷</m:t>
                    </m:r>
                    <m:r>
                      <a:rPr lang="en-GB" b="0" i="1">
                        <a:latin typeface="Cambria Math"/>
                      </a:rPr>
                      <m:t>=</m:t>
                    </m:r>
                    <m:sSub>
                      <m:sSubPr>
                        <m:ctrlPr>
                          <a:rPr lang="en-GB" b="0" i="1">
                            <a:latin typeface="Cambria Math" panose="02040503050406030204" pitchFamily="18" charset="0"/>
                            <a:ea typeface="Cambria Math"/>
                            <a:cs typeface="Cambria Math"/>
                          </a:rPr>
                        </m:ctrlPr>
                      </m:sSubPr>
                      <m:e>
                        <m:r>
                          <a:rPr lang="en-GB" b="1" i="1">
                            <a:latin typeface="Cambria Math"/>
                          </a:rPr>
                          <m:t>𝒒</m:t>
                        </m:r>
                      </m:e>
                      <m:sub>
                        <m:r>
                          <a:rPr lang="en-GB" b="0" i="1">
                            <a:latin typeface="Cambria Math"/>
                          </a:rPr>
                          <m:t>1</m:t>
                        </m:r>
                      </m:sub>
                    </m:sSub>
                    <m:sSubSup>
                      <m:sSubSupPr>
                        <m:ctrlPr>
                          <a:rPr lang="en-GB" b="0" i="1">
                            <a:latin typeface="Cambria Math" panose="02040503050406030204" pitchFamily="18" charset="0"/>
                            <a:ea typeface="Cambria Math"/>
                            <a:cs typeface="Cambria Math"/>
                          </a:rPr>
                        </m:ctrlPr>
                      </m:sSubSupPr>
                      <m:e>
                        <m:r>
                          <a:rPr lang="en-GB" b="1" i="1">
                            <a:latin typeface="Cambria Math"/>
                          </a:rPr>
                          <m:t>𝒓</m:t>
                        </m:r>
                      </m:e>
                      <m:sub>
                        <m:r>
                          <a:rPr lang="en-GB" b="0" i="1">
                            <a:latin typeface="Cambria Math"/>
                          </a:rPr>
                          <m:t>1</m:t>
                        </m:r>
                      </m:sub>
                      <m:sup>
                        <m:r>
                          <a:rPr lang="en-GB" b="0" i="1">
                            <a:latin typeface="Cambria Math"/>
                          </a:rPr>
                          <m:t>𝑇</m:t>
                        </m:r>
                      </m:sup>
                    </m:sSubSup>
                    <m:r>
                      <a:rPr lang="en-GB" b="0" i="1">
                        <a:latin typeface="Cambria Math"/>
                      </a:rPr>
                      <m:t>∨</m:t>
                    </m:r>
                    <m:sSub>
                      <m:sSubPr>
                        <m:ctrlPr>
                          <a:rPr lang="en-GB" i="1">
                            <a:latin typeface="Cambria Math" panose="02040503050406030204" pitchFamily="18" charset="0"/>
                            <a:ea typeface="Cambria Math"/>
                            <a:cs typeface="Cambria Math"/>
                          </a:rPr>
                        </m:ctrlPr>
                      </m:sSubPr>
                      <m:e>
                        <m:r>
                          <a:rPr lang="en-GB" b="1" i="1">
                            <a:latin typeface="Cambria Math"/>
                          </a:rPr>
                          <m:t>𝒒</m:t>
                        </m:r>
                      </m:e>
                      <m:sub>
                        <m:r>
                          <a:rPr lang="en-GB" b="0" i="1">
                            <a:latin typeface="Cambria Math"/>
                          </a:rPr>
                          <m:t>2</m:t>
                        </m:r>
                      </m:sub>
                    </m:sSub>
                    <m:sSubSup>
                      <m:sSubSupPr>
                        <m:ctrlPr>
                          <a:rPr lang="en-GB" b="0" i="1">
                            <a:latin typeface="Cambria Math" panose="02040503050406030204" pitchFamily="18" charset="0"/>
                            <a:ea typeface="Cambria Math"/>
                            <a:cs typeface="Cambria Math"/>
                          </a:rPr>
                        </m:ctrlPr>
                      </m:sSubSupPr>
                      <m:e>
                        <m:r>
                          <a:rPr lang="en-GB" b="1" i="1">
                            <a:latin typeface="Cambria Math"/>
                          </a:rPr>
                          <m:t>𝒓</m:t>
                        </m:r>
                      </m:e>
                      <m:sub>
                        <m:r>
                          <a:rPr lang="en-GB" b="0" i="1">
                            <a:latin typeface="Cambria Math"/>
                          </a:rPr>
                          <m:t>2</m:t>
                        </m:r>
                      </m:sub>
                      <m:sup>
                        <m:r>
                          <a:rPr lang="en-GB" b="0" i="1">
                            <a:latin typeface="Cambria Math"/>
                          </a:rPr>
                          <m:t>𝑇</m:t>
                        </m:r>
                      </m:sup>
                    </m:sSubSup>
                    <m:r>
                      <a:rPr lang="en-GB" b="0" i="1">
                        <a:latin typeface="Cambria Math"/>
                      </a:rPr>
                      <m:t>∨…∨</m:t>
                    </m:r>
                    <m:sSub>
                      <m:sSubPr>
                        <m:ctrlPr>
                          <a:rPr lang="en-GB" b="0" i="1">
                            <a:latin typeface="Cambria Math" panose="02040503050406030204" pitchFamily="18" charset="0"/>
                            <a:ea typeface="Cambria Math"/>
                            <a:cs typeface="Cambria Math"/>
                          </a:rPr>
                        </m:ctrlPr>
                      </m:sSubPr>
                      <m:e>
                        <m:r>
                          <a:rPr lang="en-GB" b="1" i="1">
                            <a:latin typeface="Cambria Math"/>
                          </a:rPr>
                          <m:t>𝒒</m:t>
                        </m:r>
                      </m:e>
                      <m:sub>
                        <m:r>
                          <a:rPr lang="en-GB" b="0" i="1">
                            <a:latin typeface="Cambria Math"/>
                          </a:rPr>
                          <m:t>𝑛</m:t>
                        </m:r>
                      </m:sub>
                    </m:sSub>
                    <m:sSubSup>
                      <m:sSubSupPr>
                        <m:ctrlPr>
                          <a:rPr lang="en-GB" b="0" i="1">
                            <a:latin typeface="Cambria Math" panose="02040503050406030204" pitchFamily="18" charset="0"/>
                            <a:ea typeface="Cambria Math"/>
                            <a:cs typeface="Cambria Math"/>
                          </a:rPr>
                        </m:ctrlPr>
                      </m:sSubSupPr>
                      <m:e>
                        <m:r>
                          <a:rPr lang="en-GB" b="1" i="1">
                            <a:latin typeface="Cambria Math"/>
                          </a:rPr>
                          <m:t>𝒓</m:t>
                        </m:r>
                      </m:e>
                      <m:sub>
                        <m:r>
                          <a:rPr lang="en-GB" b="0" i="1">
                            <a:latin typeface="Cambria Math"/>
                          </a:rPr>
                          <m:t>𝑛</m:t>
                        </m:r>
                      </m:sub>
                      <m:sup>
                        <m:r>
                          <a:rPr lang="en-GB" b="0" i="1">
                            <a:latin typeface="Cambria Math"/>
                          </a:rPr>
                          <m:t>𝑇</m:t>
                        </m:r>
                      </m:sup>
                    </m:sSubSup>
                    <m:r>
                      <a:rPr lang="en-GB" b="0" i="1">
                        <a:latin typeface="Cambria Math"/>
                      </a:rPr>
                      <m:t>=</m:t>
                    </m:r>
                    <m:r>
                      <a:rPr lang="en-GB" b="1" i="1">
                        <a:latin typeface="Cambria Math"/>
                      </a:rPr>
                      <m:t>𝑸</m:t>
                    </m:r>
                    <m:sSup>
                      <m:sSupPr>
                        <m:ctrlPr>
                          <a:rPr lang="en-GB" b="0" i="1">
                            <a:latin typeface="Cambria Math" panose="02040503050406030204" pitchFamily="18" charset="0"/>
                            <a:ea typeface="Cambria Math"/>
                            <a:cs typeface="Cambria Math"/>
                          </a:rPr>
                        </m:ctrlPr>
                      </m:sSupPr>
                      <m:e>
                        <m:r>
                          <a:rPr lang="en-GB" b="1" i="1">
                            <a:latin typeface="Cambria Math"/>
                          </a:rPr>
                          <m:t>𝑹</m:t>
                        </m:r>
                      </m:e>
                      <m:sup>
                        <m:r>
                          <a:rPr lang="en-GB" b="0" i="1">
                            <a:latin typeface="Cambria Math"/>
                          </a:rPr>
                          <m:t>𝑇</m:t>
                        </m:r>
                      </m:sup>
                    </m:sSup>
                  </m:oMath>
                </a14:m>
                <a:endParaRPr lang="en-GB" b="0" dirty="0"/>
              </a:p>
              <a:p>
                <a:pPr lvl="3">
                  <a:defRPr/>
                </a:pPr>
                <a:r>
                  <a:rPr lang="en-GB" dirty="0"/>
                  <a:t>Sum: Treat </a:t>
                </a:r>
                <a14:m>
                  <m:oMath xmlns:m="http://schemas.openxmlformats.org/officeDocument/2006/math">
                    <m:r>
                      <a:rPr lang="en-GB" b="0" i="1" u="sng">
                        <a:latin typeface="Cambria Math"/>
                      </a:rPr>
                      <m:t>∨</m:t>
                    </m:r>
                  </m:oMath>
                </a14:m>
                <a:r>
                  <a:rPr lang="en-GB" b="0" u="sng" dirty="0"/>
                  <a:t> as </a:t>
                </a:r>
                <a14:m>
                  <m:oMath xmlns:m="http://schemas.openxmlformats.org/officeDocument/2006/math">
                    <m:r>
                      <a:rPr lang="en-GB" b="0" i="1" u="sng">
                        <a:latin typeface="Cambria Math"/>
                      </a:rPr>
                      <m:t>+</m:t>
                    </m:r>
                  </m:oMath>
                </a14:m>
                <a:r>
                  <a:rPr lang="en-GB" b="0" u="sng" dirty="0"/>
                  <a:t> </a:t>
                </a:r>
                <a:r>
                  <a:rPr lang="en-GB" b="0" dirty="0"/>
                  <a:t>and </a:t>
                </a:r>
                <a14:m>
                  <m:oMath xmlns:m="http://schemas.openxmlformats.org/officeDocument/2006/math">
                    <m:r>
                      <a:rPr lang="en-GB" b="0" i="1">
                        <a:latin typeface="Cambria Math"/>
                      </a:rPr>
                      <m:t>1∨1</m:t>
                    </m:r>
                    <m:r>
                      <a:rPr lang="en-GB" b="0" i="0">
                        <a:latin typeface="Cambria Math"/>
                      </a:rPr>
                      <m:t>=1</m:t>
                    </m:r>
                  </m:oMath>
                </a14:m>
                <a:endParaRPr lang="en-GB" b="0" dirty="0"/>
              </a:p>
              <a:p>
                <a:pPr lvl="3">
                  <a:defRPr/>
                </a:pPr>
                <a:r>
                  <a:rPr lang="en-GB" dirty="0"/>
                  <a:t>Matrix multiplication in Boolean algebra, e.g., </a:t>
                </a:r>
                <a14:m>
                  <m:oMath xmlns:m="http://schemas.openxmlformats.org/officeDocument/2006/math">
                    <m:sSub>
                      <m:sSubPr>
                        <m:ctrlPr>
                          <a:rPr lang="en-GB" b="0" i="1">
                            <a:latin typeface="Cambria Math" panose="02040503050406030204" pitchFamily="18" charset="0"/>
                            <a:ea typeface="Cambria Math"/>
                            <a:cs typeface="Cambria Math"/>
                          </a:rPr>
                        </m:ctrlPr>
                      </m:sSubPr>
                      <m:e>
                        <m:d>
                          <m:dPr>
                            <m:ctrlPr>
                              <a:rPr lang="en-GB" b="0" i="1">
                                <a:latin typeface="Cambria Math" panose="02040503050406030204" pitchFamily="18" charset="0"/>
                                <a:ea typeface="Cambria Math"/>
                                <a:cs typeface="Cambria Math"/>
                              </a:rPr>
                            </m:ctrlPr>
                          </m:dPr>
                          <m:e>
                            <m:r>
                              <a:rPr lang="en-GB" b="1" i="1">
                                <a:latin typeface="Cambria Math"/>
                              </a:rPr>
                              <m:t>𝑸</m:t>
                            </m:r>
                            <m:sSup>
                              <m:sSupPr>
                                <m:ctrlPr>
                                  <a:rPr lang="en-GB" b="0" i="1">
                                    <a:latin typeface="Cambria Math" panose="02040503050406030204" pitchFamily="18" charset="0"/>
                                    <a:ea typeface="Cambria Math"/>
                                    <a:cs typeface="Cambria Math"/>
                                  </a:rPr>
                                </m:ctrlPr>
                              </m:sSupPr>
                              <m:e>
                                <m:r>
                                  <a:rPr lang="en-GB" b="1" i="1">
                                    <a:latin typeface="Cambria Math"/>
                                  </a:rPr>
                                  <m:t>𝑹</m:t>
                                </m:r>
                              </m:e>
                              <m:sup>
                                <m:r>
                                  <a:rPr lang="en-GB" b="0" i="1">
                                    <a:latin typeface="Cambria Math"/>
                                  </a:rPr>
                                  <m:t>𝑇</m:t>
                                </m:r>
                              </m:sup>
                            </m:sSup>
                          </m:e>
                        </m:d>
                      </m:e>
                      <m:sub>
                        <m:r>
                          <a:rPr lang="en-GB" b="0" i="1">
                            <a:latin typeface="Cambria Math"/>
                          </a:rPr>
                          <m:t>𝑖</m:t>
                        </m:r>
                        <m:r>
                          <a:rPr lang="en-GB" b="0" i="1">
                            <a:latin typeface="Cambria Math"/>
                          </a:rPr>
                          <m:t>,</m:t>
                        </m:r>
                        <m:r>
                          <a:rPr lang="en-GB" b="0" i="1">
                            <a:latin typeface="Cambria Math"/>
                          </a:rPr>
                          <m:t>𝑗</m:t>
                        </m:r>
                      </m:sub>
                    </m:sSub>
                    <m:r>
                      <a:rPr lang="en-GB" b="0" i="1">
                        <a:latin typeface="Cambria Math"/>
                      </a:rPr>
                      <m:t>=</m:t>
                    </m:r>
                    <m:nary>
                      <m:naryPr>
                        <m:chr m:val="⋁"/>
                        <m:supHide m:val="on"/>
                        <m:ctrlPr>
                          <a:rPr lang="en-GB" b="0" i="1">
                            <a:latin typeface="Cambria Math" panose="02040503050406030204" pitchFamily="18" charset="0"/>
                            <a:ea typeface="Cambria Math"/>
                            <a:cs typeface="Cambria Math"/>
                          </a:rPr>
                        </m:ctrlPr>
                      </m:naryPr>
                      <m:sub>
                        <m:r>
                          <a:rPr lang="en-GB" b="0" i="1">
                            <a:latin typeface="Cambria Math"/>
                          </a:rPr>
                          <m:t>𝑟</m:t>
                        </m:r>
                      </m:sub>
                      <m:sup/>
                      <m:e>
                        <m:r>
                          <a:rPr lang="en-GB" b="0" i="1">
                            <a:latin typeface="Cambria Math"/>
                          </a:rPr>
                          <m:t> (</m:t>
                        </m:r>
                        <m:sSub>
                          <m:sSubPr>
                            <m:ctrlPr>
                              <a:rPr lang="en-GB" b="0" i="1">
                                <a:latin typeface="Cambria Math" panose="02040503050406030204" pitchFamily="18" charset="0"/>
                                <a:ea typeface="Cambria Math"/>
                                <a:cs typeface="Cambria Math"/>
                              </a:rPr>
                            </m:ctrlPr>
                          </m:sSubPr>
                          <m:e>
                            <m:r>
                              <a:rPr lang="en-GB" b="1" i="1">
                                <a:latin typeface="Cambria Math"/>
                              </a:rPr>
                              <m:t>𝑸</m:t>
                            </m:r>
                          </m:e>
                          <m:sub>
                            <m:r>
                              <a:rPr lang="en-GB" b="0" i="1">
                                <a:latin typeface="Cambria Math"/>
                              </a:rPr>
                              <m:t>𝑖</m:t>
                            </m:r>
                            <m:r>
                              <a:rPr lang="en-GB" b="0" i="1">
                                <a:latin typeface="Cambria Math"/>
                              </a:rPr>
                              <m:t>,</m:t>
                            </m:r>
                            <m:r>
                              <a:rPr lang="en-GB" b="0" i="1">
                                <a:latin typeface="Cambria Math"/>
                              </a:rPr>
                              <m:t>𝑟</m:t>
                            </m:r>
                          </m:sub>
                        </m:sSub>
                        <m:r>
                          <a:rPr lang="en-GB" b="0" i="1">
                            <a:latin typeface="Cambria Math"/>
                          </a:rPr>
                          <m:t>∧</m:t>
                        </m:r>
                        <m:sSub>
                          <m:sSubPr>
                            <m:ctrlPr>
                              <a:rPr lang="en-GB" b="0" i="1">
                                <a:latin typeface="Cambria Math" panose="02040503050406030204" pitchFamily="18" charset="0"/>
                                <a:ea typeface="Cambria Math"/>
                                <a:cs typeface="Cambria Math"/>
                              </a:rPr>
                            </m:ctrlPr>
                          </m:sSubPr>
                          <m:e>
                            <m:r>
                              <a:rPr lang="en-GB" b="1" i="1">
                                <a:latin typeface="Cambria Math"/>
                              </a:rPr>
                              <m:t>𝑹</m:t>
                            </m:r>
                          </m:e>
                          <m:sub>
                            <m:r>
                              <a:rPr lang="en-GB" b="0" i="1">
                                <a:latin typeface="Cambria Math"/>
                              </a:rPr>
                              <m:t>𝑗</m:t>
                            </m:r>
                            <m:r>
                              <a:rPr lang="en-GB" b="0" i="1">
                                <a:latin typeface="Cambria Math"/>
                              </a:rPr>
                              <m:t>,</m:t>
                            </m:r>
                            <m:r>
                              <a:rPr lang="en-GB" b="0" i="1">
                                <a:latin typeface="Cambria Math"/>
                              </a:rPr>
                              <m:t>𝑟</m:t>
                            </m:r>
                          </m:sub>
                        </m:sSub>
                      </m:e>
                    </m:nary>
                    <m:r>
                      <a:rPr lang="en-GB" b="0" i="1">
                        <a:latin typeface="Cambria Math"/>
                      </a:rPr>
                      <m:t>)</m:t>
                    </m:r>
                  </m:oMath>
                </a14:m>
                <a:r>
                  <a:rPr lang="en-GB" b="0" dirty="0"/>
                  <a:t> </a:t>
                </a:r>
                <a:endParaRPr lang="en-GB"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bwMode="auto">
              <a:blipFill>
                <a:blip r:embed="rId2"/>
                <a:stretch>
                  <a:fillRect l="-1436" t="-2687"/>
                </a:stretch>
              </a:blipFill>
            </p:spPr>
            <p:txBody>
              <a:bodyPr/>
              <a:lstStyle/>
              <a:p>
                <a:r>
                  <a:rPr lang="en-GB">
                    <a:noFill/>
                  </a:rPr>
                  <a:t> </a:t>
                </a:r>
              </a:p>
            </p:txBody>
          </p:sp>
        </mc:Fallback>
      </mc:AlternateContent>
      <p:sp>
        <p:nvSpPr>
          <p:cNvPr id="7" name="Date Placeholder 6"/>
          <p:cNvSpPr>
            <a:spLocks noGrp="1"/>
          </p:cNvSpPr>
          <p:nvPr>
            <p:ph type="dt" sz="half" idx="2"/>
          </p:nvPr>
        </p:nvSpPr>
        <p:spPr bwMode="auto"/>
        <p:txBody>
          <a:bodyPr/>
          <a:lstStyle/>
          <a:p>
            <a:pPr>
              <a:defRPr/>
            </a:pPr>
            <a:r>
              <a:rPr lang="en-GB" dirty="0"/>
              <a:t>Lifted Learning</a:t>
            </a:r>
          </a:p>
        </p:txBody>
      </p:sp>
      <p:sp>
        <p:nvSpPr>
          <p:cNvPr id="5" name="Footer Placeholder 4"/>
          <p:cNvSpPr>
            <a:spLocks noGrp="1"/>
          </p:cNvSpPr>
          <p:nvPr>
            <p:ph type="ftr" sz="quarter" idx="3"/>
          </p:nvPr>
        </p:nvSpPr>
        <p:spPr bwMode="auto"/>
        <p:txBody>
          <a:bodyPr/>
          <a:lstStyle/>
          <a:p>
            <a:pPr>
              <a:defRPr/>
            </a:pPr>
            <a:r>
              <a:rPr lang="en-GB" dirty="0"/>
              <a:t>T. Braun - StaRAI</a:t>
            </a:r>
          </a:p>
        </p:txBody>
      </p:sp>
      <p:sp>
        <p:nvSpPr>
          <p:cNvPr id="4" name="Slide Number Placeholder 3"/>
          <p:cNvSpPr>
            <a:spLocks noGrp="1"/>
          </p:cNvSpPr>
          <p:nvPr>
            <p:ph type="sldNum" sz="quarter" idx="4"/>
          </p:nvPr>
        </p:nvSpPr>
        <p:spPr bwMode="auto"/>
        <p:txBody>
          <a:bodyPr/>
          <a:lstStyle/>
          <a:p>
            <a:pPr>
              <a:defRPr/>
            </a:pPr>
            <a:fld id="{DB7C4649-800D-CB47-881A-AA04BFFFB18C}" type="slidenum">
              <a:rPr lang="en-GB" smtClean="0"/>
              <a:t>89</a:t>
            </a:fld>
            <a:endParaRPr lang="en-GB" dirty="0"/>
          </a:p>
        </p:txBody>
      </p:sp>
      <p:sp>
        <p:nvSpPr>
          <p:cNvPr id="6" name="Rectangle 5"/>
          <p:cNvSpPr/>
          <p:nvPr/>
        </p:nvSpPr>
        <p:spPr bwMode="auto">
          <a:xfrm>
            <a:off x="3547534" y="6321366"/>
            <a:ext cx="6087534" cy="400110"/>
          </a:xfrm>
          <a:prstGeom prst="rect">
            <a:avLst/>
          </a:prstGeom>
        </p:spPr>
        <p:txBody>
          <a:bodyPr wrap="square">
            <a:spAutoFit/>
          </a:bodyPr>
          <a:lstStyle/>
          <a:p>
            <a:pPr>
              <a:defRPr/>
            </a:pPr>
            <a:r>
              <a:rPr lang="en-GB" sz="1000" b="0" i="0" dirty="0">
                <a:solidFill>
                  <a:srgbClr val="9A9A9D"/>
                </a:solidFill>
              </a:rPr>
              <a:t>Guy Van den </a:t>
            </a:r>
            <a:r>
              <a:rPr lang="en-GB" sz="1000" b="0" i="0" dirty="0" err="1">
                <a:solidFill>
                  <a:srgbClr val="9A9A9D"/>
                </a:solidFill>
              </a:rPr>
              <a:t>Broeck</a:t>
            </a:r>
            <a:r>
              <a:rPr lang="en-GB" sz="1000" dirty="0">
                <a:solidFill>
                  <a:srgbClr val="9A9A9D"/>
                </a:solidFill>
              </a:rPr>
              <a:t> and </a:t>
            </a:r>
            <a:r>
              <a:rPr lang="en-GB" sz="1000" b="0" i="0" dirty="0">
                <a:solidFill>
                  <a:srgbClr val="9A9A9D"/>
                </a:solidFill>
              </a:rPr>
              <a:t>Adnan </a:t>
            </a:r>
            <a:r>
              <a:rPr lang="en-GB" sz="1000" b="0" i="0" dirty="0" err="1">
                <a:solidFill>
                  <a:srgbClr val="9A9A9D"/>
                </a:solidFill>
              </a:rPr>
              <a:t>Darwiche</a:t>
            </a:r>
            <a:r>
              <a:rPr lang="en-GB" sz="1000" b="0" i="0" dirty="0">
                <a:solidFill>
                  <a:srgbClr val="9A9A9D"/>
                </a:solidFill>
              </a:rPr>
              <a:t>. On the Complexity and Approximation of Binary </a:t>
            </a:r>
            <a:r>
              <a:rPr lang="en-GB" sz="1000" dirty="0">
                <a:solidFill>
                  <a:srgbClr val="9A9A9D"/>
                </a:solidFill>
              </a:rPr>
              <a:t>E</a:t>
            </a:r>
            <a:r>
              <a:rPr lang="en-GB" sz="1000" b="0" i="0" dirty="0">
                <a:solidFill>
                  <a:srgbClr val="9A9A9D"/>
                </a:solidFill>
              </a:rPr>
              <a:t>vidence in Lifted </a:t>
            </a:r>
            <a:r>
              <a:rPr lang="en-GB" sz="1000" dirty="0">
                <a:solidFill>
                  <a:srgbClr val="9A9A9D"/>
                </a:solidFill>
              </a:rPr>
              <a:t>I</a:t>
            </a:r>
            <a:r>
              <a:rPr lang="en-GB" sz="1000" b="0" i="0" dirty="0">
                <a:solidFill>
                  <a:srgbClr val="9A9A9D"/>
                </a:solidFill>
              </a:rPr>
              <a:t>nference. In </a:t>
            </a:r>
            <a:r>
              <a:rPr lang="en-GB" sz="1000" b="0" i="1" dirty="0">
                <a:solidFill>
                  <a:srgbClr val="9A9A9D"/>
                </a:solidFill>
              </a:rPr>
              <a:t>Advances in Neural Information Processing Systems</a:t>
            </a:r>
            <a:r>
              <a:rPr lang="en-GB" sz="1000" b="0" i="0" dirty="0">
                <a:solidFill>
                  <a:srgbClr val="9A9A9D"/>
                </a:solidFill>
              </a:rPr>
              <a:t>, 26, 2013.</a:t>
            </a:r>
            <a:endParaRPr lang="en-GB" sz="1000" dirty="0">
              <a:solidFill>
                <a:srgbClr val="9A9A9D"/>
              </a:solidFill>
            </a:endParaRPr>
          </a:p>
        </p:txBody>
      </p:sp>
      <p:grpSp>
        <p:nvGrpSpPr>
          <p:cNvPr id="8" name="Gruppieren 7"/>
          <p:cNvGrpSpPr/>
          <p:nvPr/>
        </p:nvGrpSpPr>
        <p:grpSpPr bwMode="auto">
          <a:xfrm>
            <a:off x="567559" y="4299141"/>
            <a:ext cx="8726427" cy="1568988"/>
            <a:chOff x="567559" y="4299141"/>
            <a:chExt cx="8726427" cy="1568988"/>
          </a:xfrm>
        </p:grpSpPr>
        <mc:AlternateContent xmlns:mc="http://schemas.openxmlformats.org/markup-compatibility/2006" xmlns:a14="http://schemas.microsoft.com/office/drawing/2010/main">
          <mc:Choice Requires="a14">
            <p:sp>
              <p:nvSpPr>
                <p:cNvPr id="36" name="Textfeld 35"/>
                <p:cNvSpPr txBox="1"/>
                <p:nvPr/>
              </p:nvSpPr>
              <p:spPr bwMode="auto">
                <a:xfrm>
                  <a:off x="567559" y="4299141"/>
                  <a:ext cx="8726427" cy="1167627"/>
                </a:xfrm>
                <a:prstGeom prst="rect">
                  <a:avLst/>
                </a:prstGeom>
                <a:noFill/>
              </p:spPr>
              <p:txBody>
                <a:bodyPr wrap="none" rtlCol="0">
                  <a:spAutoFit/>
                </a:bodyPr>
                <a:lstStyle/>
                <a:p>
                  <a:pPr>
                    <a:defRPr/>
                  </a:pPr>
                  <a14:m>
                    <m:oMathPara xmlns:m="http://schemas.openxmlformats.org/officeDocument/2006/math">
                      <m:oMathParaPr>
                        <m:jc m:val="centerGroup"/>
                      </m:oMathParaPr>
                      <m:oMath xmlns:m="http://schemas.openxmlformats.org/officeDocument/2006/math">
                        <m:r>
                          <a:rPr lang="en-GB" b="1" i="1" smtClean="0">
                            <a:latin typeface="Cambria Math"/>
                          </a:rPr>
                          <m:t>𝑷</m:t>
                        </m:r>
                        <m:r>
                          <a:rPr lang="en-GB" b="0" i="1">
                            <a:latin typeface="Cambria Math"/>
                          </a:rPr>
                          <m:t>= </m:t>
                        </m:r>
                        <m:d>
                          <m:dPr>
                            <m:begChr m:val="["/>
                            <m:endChr m:val="]"/>
                            <m:ctrlPr>
                              <a:rPr lang="en-GB" b="0" i="1">
                                <a:latin typeface="Cambria Math" panose="02040503050406030204" pitchFamily="18" charset="0"/>
                                <a:ea typeface="Cambria Math"/>
                                <a:cs typeface="Cambria Math"/>
                              </a:rPr>
                            </m:ctrlPr>
                          </m:dPr>
                          <m:e>
                            <m:m>
                              <m:mPr>
                                <m:mcs>
                                  <m:mc>
                                    <m:mcPr>
                                      <m:count m:val="4"/>
                                      <m:mcJc m:val="center"/>
                                    </m:mcPr>
                                  </m:mc>
                                </m:mcs>
                                <m:ctrlPr>
                                  <a:rPr lang="en-GB" i="1">
                                    <a:latin typeface="Cambria Math" panose="02040503050406030204" pitchFamily="18" charset="0"/>
                                    <a:ea typeface="Cambria Math"/>
                                    <a:cs typeface="Cambria Math"/>
                                  </a:rPr>
                                </m:ctrlPr>
                              </m:mPr>
                              <m:mr>
                                <m:e>
                                  <m:r>
                                    <m:rPr>
                                      <m:brk m:alnAt="7"/>
                                    </m:rPr>
                                    <a:rPr lang="en-GB" i="1">
                                      <a:latin typeface="Cambria Math"/>
                                    </a:rPr>
                                    <m:t>1</m:t>
                                  </m:r>
                                </m:e>
                                <m:e>
                                  <m:r>
                                    <a:rPr lang="en-GB" i="1">
                                      <a:latin typeface="Cambria Math"/>
                                    </a:rPr>
                                    <m:t>1</m:t>
                                  </m:r>
                                </m:e>
                                <m:e>
                                  <m:r>
                                    <a:rPr lang="en-GB" i="1">
                                      <a:latin typeface="Cambria Math"/>
                                    </a:rPr>
                                    <m:t>0</m:t>
                                  </m:r>
                                </m:e>
                                <m:e>
                                  <m:r>
                                    <a:rPr lang="en-GB" i="1">
                                      <a:latin typeface="Cambria Math"/>
                                    </a:rPr>
                                    <m:t>0</m:t>
                                  </m:r>
                                </m:e>
                              </m:mr>
                              <m:mr>
                                <m:e>
                                  <m:r>
                                    <a:rPr lang="en-GB" i="1">
                                      <a:latin typeface="Cambria Math"/>
                                    </a:rPr>
                                    <m:t>1</m:t>
                                  </m:r>
                                </m:e>
                                <m:e>
                                  <m:r>
                                    <a:rPr lang="en-GB" i="1">
                                      <a:latin typeface="Cambria Math"/>
                                    </a:rPr>
                                    <m:t>1</m:t>
                                  </m:r>
                                </m:e>
                                <m:e>
                                  <m:r>
                                    <a:rPr lang="en-GB" i="1">
                                      <a:latin typeface="Cambria Math"/>
                                    </a:rPr>
                                    <m:t>0</m:t>
                                  </m:r>
                                </m:e>
                                <m:e>
                                  <m:r>
                                    <a:rPr lang="en-GB" i="1">
                                      <a:latin typeface="Cambria Math"/>
                                    </a:rPr>
                                    <m:t>1</m:t>
                                  </m:r>
                                </m:e>
                              </m:mr>
                              <m:mr>
                                <m:e>
                                  <m:r>
                                    <a:rPr lang="en-GB" i="1">
                                      <a:latin typeface="Cambria Math"/>
                                    </a:rPr>
                                    <m:t>0</m:t>
                                  </m:r>
                                </m:e>
                                <m:e>
                                  <m:r>
                                    <a:rPr lang="en-GB" i="1">
                                      <a:latin typeface="Cambria Math"/>
                                    </a:rPr>
                                    <m:t>0</m:t>
                                  </m:r>
                                </m:e>
                                <m:e>
                                  <m:r>
                                    <a:rPr lang="en-GB" i="1">
                                      <a:latin typeface="Cambria Math"/>
                                    </a:rPr>
                                    <m:t>1</m:t>
                                  </m:r>
                                </m:e>
                                <m:e>
                                  <m:r>
                                    <a:rPr lang="en-GB" i="1">
                                      <a:latin typeface="Cambria Math"/>
                                    </a:rPr>
                                    <m:t>0</m:t>
                                  </m:r>
                                </m:e>
                              </m:mr>
                              <m:mr>
                                <m:e>
                                  <m:r>
                                    <a:rPr lang="en-GB" i="1">
                                      <a:latin typeface="Cambria Math"/>
                                    </a:rPr>
                                    <m:t>1</m:t>
                                  </m:r>
                                </m:e>
                                <m:e>
                                  <m:r>
                                    <a:rPr lang="en-GB" i="1">
                                      <a:latin typeface="Cambria Math"/>
                                    </a:rPr>
                                    <m:t>0</m:t>
                                  </m:r>
                                </m:e>
                                <m:e>
                                  <m:r>
                                    <a:rPr lang="en-GB" i="1">
                                      <a:latin typeface="Cambria Math"/>
                                    </a:rPr>
                                    <m:t>0</m:t>
                                  </m:r>
                                </m:e>
                                <m:e>
                                  <m:r>
                                    <a:rPr lang="en-GB" i="1">
                                      <a:latin typeface="Cambria Math"/>
                                    </a:rPr>
                                    <m:t>1</m:t>
                                  </m:r>
                                </m:e>
                              </m:mr>
                            </m:m>
                          </m:e>
                        </m:d>
                        <m:r>
                          <a:rPr lang="en-GB" b="0" i="1">
                            <a:latin typeface="Cambria Math"/>
                          </a:rPr>
                          <m:t>= </m:t>
                        </m:r>
                        <m:d>
                          <m:dPr>
                            <m:begChr m:val="["/>
                            <m:endChr m:val="]"/>
                            <m:ctrlPr>
                              <a:rPr lang="en-GB" b="0" i="1">
                                <a:latin typeface="Cambria Math" panose="02040503050406030204" pitchFamily="18" charset="0"/>
                                <a:ea typeface="Cambria Math"/>
                                <a:cs typeface="Cambria Math"/>
                              </a:rPr>
                            </m:ctrlPr>
                          </m:dPr>
                          <m:e>
                            <m:m>
                              <m:mPr>
                                <m:mcs>
                                  <m:mc>
                                    <m:mcPr>
                                      <m:count m:val="1"/>
                                      <m:mcJc m:val="center"/>
                                    </m:mcPr>
                                  </m:mc>
                                </m:mcs>
                                <m:ctrlPr>
                                  <a:rPr lang="en-GB" i="1">
                                    <a:solidFill>
                                      <a:srgbClr val="7030A0"/>
                                    </a:solidFill>
                                    <a:latin typeface="Cambria Math" panose="02040503050406030204" pitchFamily="18" charset="0"/>
                                    <a:ea typeface="Cambria Math"/>
                                    <a:cs typeface="Cambria Math"/>
                                  </a:rPr>
                                </m:ctrlPr>
                              </m:mPr>
                              <m:mr>
                                <m:e>
                                  <m:r>
                                    <m:rPr>
                                      <m:brk m:alnAt="7"/>
                                    </m:rPr>
                                    <a:rPr lang="en-GB" i="1">
                                      <a:solidFill>
                                        <a:srgbClr val="7030A0"/>
                                      </a:solidFill>
                                      <a:latin typeface="Cambria Math"/>
                                    </a:rPr>
                                    <m:t>0</m:t>
                                  </m:r>
                                </m:e>
                              </m:mr>
                              <m:mr>
                                <m:e>
                                  <m:r>
                                    <a:rPr lang="en-GB" i="1">
                                      <a:solidFill>
                                        <a:srgbClr val="7030A0"/>
                                      </a:solidFill>
                                      <a:latin typeface="Cambria Math"/>
                                    </a:rPr>
                                    <m:t>1</m:t>
                                  </m:r>
                                </m:e>
                              </m:mr>
                              <m:mr>
                                <m:e>
                                  <m:r>
                                    <a:rPr lang="en-GB" i="1">
                                      <a:solidFill>
                                        <a:srgbClr val="7030A0"/>
                                      </a:solidFill>
                                      <a:latin typeface="Cambria Math"/>
                                    </a:rPr>
                                    <m:t>0</m:t>
                                  </m:r>
                                </m:e>
                              </m:mr>
                              <m:mr>
                                <m:e>
                                  <m:r>
                                    <a:rPr lang="en-GB" i="1">
                                      <a:solidFill>
                                        <a:srgbClr val="7030A0"/>
                                      </a:solidFill>
                                      <a:latin typeface="Cambria Math"/>
                                    </a:rPr>
                                    <m:t>1</m:t>
                                  </m:r>
                                </m:e>
                              </m:mr>
                            </m:m>
                          </m:e>
                        </m:d>
                        <m:r>
                          <a:rPr lang="en-GB" b="0" i="1">
                            <a:latin typeface="Cambria Math"/>
                          </a:rPr>
                          <m:t>⋅</m:t>
                        </m:r>
                        <m:sSup>
                          <m:sSupPr>
                            <m:ctrlPr>
                              <a:rPr lang="en-GB" b="0" i="1">
                                <a:latin typeface="Cambria Math" panose="02040503050406030204" pitchFamily="18" charset="0"/>
                                <a:ea typeface="Cambria Math"/>
                                <a:cs typeface="Cambria Math"/>
                              </a:rPr>
                            </m:ctrlPr>
                          </m:sSupPr>
                          <m:e>
                            <m:d>
                              <m:dPr>
                                <m:begChr m:val="["/>
                                <m:endChr m:val="]"/>
                                <m:ctrlPr>
                                  <a:rPr lang="en-GB" b="0" i="1">
                                    <a:latin typeface="Cambria Math" panose="02040503050406030204" pitchFamily="18" charset="0"/>
                                    <a:ea typeface="Cambria Math"/>
                                    <a:cs typeface="Cambria Math"/>
                                  </a:rPr>
                                </m:ctrlPr>
                              </m:dPr>
                              <m:e>
                                <m:m>
                                  <m:mPr>
                                    <m:mcs>
                                      <m:mc>
                                        <m:mcPr>
                                          <m:count m:val="1"/>
                                          <m:mcJc m:val="center"/>
                                        </m:mcPr>
                                      </m:mc>
                                    </m:mcs>
                                    <m:ctrlPr>
                                      <a:rPr lang="en-GB" i="1">
                                        <a:solidFill>
                                          <a:srgbClr val="FFC000"/>
                                        </a:solidFill>
                                        <a:latin typeface="Cambria Math" panose="02040503050406030204" pitchFamily="18" charset="0"/>
                                        <a:ea typeface="Cambria Math"/>
                                        <a:cs typeface="Cambria Math"/>
                                      </a:rPr>
                                    </m:ctrlPr>
                                  </m:mPr>
                                  <m:mr>
                                    <m:e>
                                      <m:r>
                                        <m:rPr>
                                          <m:brk m:alnAt="7"/>
                                        </m:rPr>
                                        <a:rPr lang="en-GB" i="1">
                                          <a:solidFill>
                                            <a:srgbClr val="FFC000"/>
                                          </a:solidFill>
                                          <a:latin typeface="Cambria Math"/>
                                        </a:rPr>
                                        <m:t>1</m:t>
                                      </m:r>
                                    </m:e>
                                  </m:mr>
                                  <m:mr>
                                    <m:e>
                                      <m:r>
                                        <a:rPr lang="en-GB" i="1">
                                          <a:solidFill>
                                            <a:srgbClr val="FFC000"/>
                                          </a:solidFill>
                                          <a:latin typeface="Cambria Math"/>
                                        </a:rPr>
                                        <m:t>0</m:t>
                                      </m:r>
                                    </m:e>
                                  </m:mr>
                                  <m:mr>
                                    <m:e>
                                      <m:r>
                                        <a:rPr lang="en-GB" i="1">
                                          <a:solidFill>
                                            <a:srgbClr val="FFC000"/>
                                          </a:solidFill>
                                          <a:latin typeface="Cambria Math"/>
                                        </a:rPr>
                                        <m:t>0</m:t>
                                      </m:r>
                                    </m:e>
                                  </m:mr>
                                  <m:mr>
                                    <m:e>
                                      <m:r>
                                        <a:rPr lang="en-GB" i="1">
                                          <a:solidFill>
                                            <a:srgbClr val="FFC000"/>
                                          </a:solidFill>
                                          <a:latin typeface="Cambria Math"/>
                                        </a:rPr>
                                        <m:t>1</m:t>
                                      </m:r>
                                    </m:e>
                                  </m:mr>
                                </m:m>
                              </m:e>
                            </m:d>
                          </m:e>
                          <m:sup>
                            <m:r>
                              <a:rPr lang="en-GB" b="0" i="1">
                                <a:latin typeface="Cambria Math"/>
                              </a:rPr>
                              <m:t>𝑇</m:t>
                            </m:r>
                          </m:sup>
                        </m:sSup>
                        <m:r>
                          <a:rPr lang="en-GB" b="0" i="1">
                            <a:latin typeface="Cambria Math"/>
                          </a:rPr>
                          <m:t>∨  </m:t>
                        </m:r>
                        <m:d>
                          <m:dPr>
                            <m:begChr m:val="["/>
                            <m:endChr m:val="]"/>
                            <m:ctrlPr>
                              <a:rPr lang="en-GB" b="0" i="1">
                                <a:latin typeface="Cambria Math" panose="02040503050406030204" pitchFamily="18" charset="0"/>
                                <a:ea typeface="Cambria Math"/>
                                <a:cs typeface="Cambria Math"/>
                              </a:rPr>
                            </m:ctrlPr>
                          </m:dPr>
                          <m:e>
                            <m:m>
                              <m:mPr>
                                <m:mcs>
                                  <m:mc>
                                    <m:mcPr>
                                      <m:count m:val="1"/>
                                      <m:mcJc m:val="center"/>
                                    </m:mcPr>
                                  </m:mc>
                                </m:mcs>
                                <m:ctrlPr>
                                  <a:rPr lang="en-GB" i="1">
                                    <a:solidFill>
                                      <a:srgbClr val="7030A0"/>
                                    </a:solidFill>
                                    <a:latin typeface="Cambria Math" panose="02040503050406030204" pitchFamily="18" charset="0"/>
                                    <a:ea typeface="Cambria Math"/>
                                    <a:cs typeface="Cambria Math"/>
                                  </a:rPr>
                                </m:ctrlPr>
                              </m:mPr>
                              <m:mr>
                                <m:e>
                                  <m:r>
                                    <m:rPr>
                                      <m:brk m:alnAt="7"/>
                                    </m:rPr>
                                    <a:rPr lang="en-GB" i="1">
                                      <a:solidFill>
                                        <a:srgbClr val="7030A0"/>
                                      </a:solidFill>
                                      <a:latin typeface="Cambria Math"/>
                                    </a:rPr>
                                    <m:t>1</m:t>
                                  </m:r>
                                </m:e>
                              </m:mr>
                              <m:mr>
                                <m:e>
                                  <m:r>
                                    <a:rPr lang="en-GB" i="1">
                                      <a:solidFill>
                                        <a:srgbClr val="7030A0"/>
                                      </a:solidFill>
                                      <a:latin typeface="Cambria Math"/>
                                    </a:rPr>
                                    <m:t>1</m:t>
                                  </m:r>
                                </m:e>
                              </m:mr>
                              <m:mr>
                                <m:e>
                                  <m:r>
                                    <a:rPr lang="en-GB" i="1">
                                      <a:solidFill>
                                        <a:srgbClr val="7030A0"/>
                                      </a:solidFill>
                                      <a:latin typeface="Cambria Math"/>
                                    </a:rPr>
                                    <m:t>0</m:t>
                                  </m:r>
                                </m:e>
                              </m:mr>
                              <m:mr>
                                <m:e>
                                  <m:r>
                                    <a:rPr lang="en-GB" i="1">
                                      <a:solidFill>
                                        <a:srgbClr val="7030A0"/>
                                      </a:solidFill>
                                      <a:latin typeface="Cambria Math"/>
                                    </a:rPr>
                                    <m:t>0</m:t>
                                  </m:r>
                                </m:e>
                              </m:mr>
                            </m:m>
                          </m:e>
                        </m:d>
                        <m:r>
                          <a:rPr lang="en-GB" b="0" i="1">
                            <a:latin typeface="Cambria Math"/>
                          </a:rPr>
                          <m:t>⋅</m:t>
                        </m:r>
                        <m:sSup>
                          <m:sSupPr>
                            <m:ctrlPr>
                              <a:rPr lang="en-GB" b="0" i="1">
                                <a:latin typeface="Cambria Math" panose="02040503050406030204" pitchFamily="18" charset="0"/>
                                <a:ea typeface="Cambria Math"/>
                                <a:cs typeface="Cambria Math"/>
                              </a:rPr>
                            </m:ctrlPr>
                          </m:sSupPr>
                          <m:e>
                            <m:d>
                              <m:dPr>
                                <m:begChr m:val="["/>
                                <m:endChr m:val="]"/>
                                <m:ctrlPr>
                                  <a:rPr lang="en-GB" b="0" i="1">
                                    <a:latin typeface="Cambria Math" panose="02040503050406030204" pitchFamily="18" charset="0"/>
                                    <a:ea typeface="Cambria Math"/>
                                    <a:cs typeface="Cambria Math"/>
                                  </a:rPr>
                                </m:ctrlPr>
                              </m:dPr>
                              <m:e>
                                <m:m>
                                  <m:mPr>
                                    <m:mcs>
                                      <m:mc>
                                        <m:mcPr>
                                          <m:count m:val="1"/>
                                          <m:mcJc m:val="center"/>
                                        </m:mcPr>
                                      </m:mc>
                                    </m:mcs>
                                    <m:ctrlPr>
                                      <a:rPr lang="en-GB" i="1">
                                        <a:solidFill>
                                          <a:srgbClr val="FFC000"/>
                                        </a:solidFill>
                                        <a:latin typeface="Cambria Math" panose="02040503050406030204" pitchFamily="18" charset="0"/>
                                        <a:ea typeface="Cambria Math"/>
                                        <a:cs typeface="Cambria Math"/>
                                      </a:rPr>
                                    </m:ctrlPr>
                                  </m:mPr>
                                  <m:mr>
                                    <m:e>
                                      <m:r>
                                        <m:rPr>
                                          <m:brk m:alnAt="7"/>
                                        </m:rPr>
                                        <a:rPr lang="en-GB" i="1">
                                          <a:solidFill>
                                            <a:srgbClr val="FFC000"/>
                                          </a:solidFill>
                                          <a:latin typeface="Cambria Math"/>
                                        </a:rPr>
                                        <m:t>1</m:t>
                                      </m:r>
                                    </m:e>
                                  </m:mr>
                                  <m:mr>
                                    <m:e>
                                      <m:r>
                                        <a:rPr lang="en-GB" i="1">
                                          <a:solidFill>
                                            <a:srgbClr val="FFC000"/>
                                          </a:solidFill>
                                          <a:latin typeface="Cambria Math"/>
                                        </a:rPr>
                                        <m:t>1</m:t>
                                      </m:r>
                                    </m:e>
                                  </m:mr>
                                  <m:mr>
                                    <m:e>
                                      <m:r>
                                        <a:rPr lang="en-GB" i="1">
                                          <a:solidFill>
                                            <a:srgbClr val="FFC000"/>
                                          </a:solidFill>
                                          <a:latin typeface="Cambria Math"/>
                                        </a:rPr>
                                        <m:t>0</m:t>
                                      </m:r>
                                    </m:e>
                                  </m:mr>
                                  <m:mr>
                                    <m:e>
                                      <m:r>
                                        <a:rPr lang="en-GB" i="1">
                                          <a:solidFill>
                                            <a:srgbClr val="FFC000"/>
                                          </a:solidFill>
                                          <a:latin typeface="Cambria Math"/>
                                        </a:rPr>
                                        <m:t>0</m:t>
                                      </m:r>
                                    </m:e>
                                  </m:mr>
                                </m:m>
                              </m:e>
                            </m:d>
                          </m:e>
                          <m:sup>
                            <m:r>
                              <a:rPr lang="en-GB" b="0" i="1">
                                <a:latin typeface="Cambria Math"/>
                              </a:rPr>
                              <m:t>𝑇</m:t>
                            </m:r>
                          </m:sup>
                        </m:sSup>
                        <m:r>
                          <a:rPr lang="en-GB" b="0" i="1">
                            <a:latin typeface="Cambria Math"/>
                          </a:rPr>
                          <m:t>∨  </m:t>
                        </m:r>
                        <m:d>
                          <m:dPr>
                            <m:begChr m:val="["/>
                            <m:endChr m:val="]"/>
                            <m:ctrlPr>
                              <a:rPr lang="en-GB" b="0" i="1">
                                <a:latin typeface="Cambria Math" panose="02040503050406030204" pitchFamily="18" charset="0"/>
                                <a:ea typeface="Cambria Math"/>
                                <a:cs typeface="Cambria Math"/>
                              </a:rPr>
                            </m:ctrlPr>
                          </m:dPr>
                          <m:e>
                            <m:m>
                              <m:mPr>
                                <m:mcs>
                                  <m:mc>
                                    <m:mcPr>
                                      <m:count m:val="1"/>
                                      <m:mcJc m:val="center"/>
                                    </m:mcPr>
                                  </m:mc>
                                </m:mcs>
                                <m:ctrlPr>
                                  <a:rPr lang="en-GB" i="1">
                                    <a:solidFill>
                                      <a:srgbClr val="7030A0"/>
                                    </a:solidFill>
                                    <a:latin typeface="Cambria Math" panose="02040503050406030204" pitchFamily="18" charset="0"/>
                                    <a:ea typeface="Cambria Math"/>
                                    <a:cs typeface="Cambria Math"/>
                                  </a:rPr>
                                </m:ctrlPr>
                              </m:mPr>
                              <m:mr>
                                <m:e>
                                  <m:r>
                                    <m:rPr>
                                      <m:brk m:alnAt="7"/>
                                    </m:rPr>
                                    <a:rPr lang="en-GB" i="1">
                                      <a:solidFill>
                                        <a:srgbClr val="7030A0"/>
                                      </a:solidFill>
                                      <a:latin typeface="Cambria Math"/>
                                    </a:rPr>
                                    <m:t>0</m:t>
                                  </m:r>
                                </m:e>
                              </m:mr>
                              <m:mr>
                                <m:e>
                                  <m:r>
                                    <a:rPr lang="en-GB" i="1">
                                      <a:solidFill>
                                        <a:srgbClr val="7030A0"/>
                                      </a:solidFill>
                                      <a:latin typeface="Cambria Math"/>
                                    </a:rPr>
                                    <m:t>0</m:t>
                                  </m:r>
                                </m:e>
                              </m:mr>
                              <m:mr>
                                <m:e>
                                  <m:r>
                                    <a:rPr lang="en-GB" i="1">
                                      <a:solidFill>
                                        <a:srgbClr val="7030A0"/>
                                      </a:solidFill>
                                      <a:latin typeface="Cambria Math"/>
                                    </a:rPr>
                                    <m:t>1</m:t>
                                  </m:r>
                                </m:e>
                              </m:mr>
                              <m:mr>
                                <m:e>
                                  <m:r>
                                    <a:rPr lang="en-GB" i="1">
                                      <a:solidFill>
                                        <a:srgbClr val="7030A0"/>
                                      </a:solidFill>
                                      <a:latin typeface="Cambria Math"/>
                                    </a:rPr>
                                    <m:t>0</m:t>
                                  </m:r>
                                </m:e>
                              </m:mr>
                            </m:m>
                          </m:e>
                        </m:d>
                        <m:r>
                          <a:rPr lang="en-GB" b="0" i="1">
                            <a:latin typeface="Cambria Math"/>
                          </a:rPr>
                          <m:t>⋅</m:t>
                        </m:r>
                        <m:sSup>
                          <m:sSupPr>
                            <m:ctrlPr>
                              <a:rPr lang="en-GB" b="0" i="1">
                                <a:latin typeface="Cambria Math" panose="02040503050406030204" pitchFamily="18" charset="0"/>
                                <a:ea typeface="Cambria Math"/>
                                <a:cs typeface="Cambria Math"/>
                              </a:rPr>
                            </m:ctrlPr>
                          </m:sSupPr>
                          <m:e>
                            <m:d>
                              <m:dPr>
                                <m:begChr m:val="["/>
                                <m:endChr m:val="]"/>
                                <m:ctrlPr>
                                  <a:rPr lang="en-GB" b="0" i="1">
                                    <a:latin typeface="Cambria Math" panose="02040503050406030204" pitchFamily="18" charset="0"/>
                                    <a:ea typeface="Cambria Math"/>
                                    <a:cs typeface="Cambria Math"/>
                                  </a:rPr>
                                </m:ctrlPr>
                              </m:dPr>
                              <m:e>
                                <m:m>
                                  <m:mPr>
                                    <m:mcs>
                                      <m:mc>
                                        <m:mcPr>
                                          <m:count m:val="1"/>
                                          <m:mcJc m:val="center"/>
                                        </m:mcPr>
                                      </m:mc>
                                    </m:mcs>
                                    <m:ctrlPr>
                                      <a:rPr lang="en-GB" i="1">
                                        <a:solidFill>
                                          <a:srgbClr val="FFC000"/>
                                        </a:solidFill>
                                        <a:latin typeface="Cambria Math" panose="02040503050406030204" pitchFamily="18" charset="0"/>
                                        <a:ea typeface="Cambria Math"/>
                                        <a:cs typeface="Cambria Math"/>
                                      </a:rPr>
                                    </m:ctrlPr>
                                  </m:mPr>
                                  <m:mr>
                                    <m:e>
                                      <m:r>
                                        <m:rPr>
                                          <m:brk m:alnAt="7"/>
                                        </m:rPr>
                                        <a:rPr lang="en-GB" i="1">
                                          <a:solidFill>
                                            <a:srgbClr val="FFC000"/>
                                          </a:solidFill>
                                          <a:latin typeface="Cambria Math"/>
                                        </a:rPr>
                                        <m:t>0</m:t>
                                      </m:r>
                                    </m:e>
                                  </m:mr>
                                  <m:mr>
                                    <m:e>
                                      <m:r>
                                        <a:rPr lang="en-GB" i="1">
                                          <a:solidFill>
                                            <a:srgbClr val="FFC000"/>
                                          </a:solidFill>
                                          <a:latin typeface="Cambria Math"/>
                                        </a:rPr>
                                        <m:t>0</m:t>
                                      </m:r>
                                    </m:e>
                                  </m:mr>
                                  <m:mr>
                                    <m:e>
                                      <m:r>
                                        <a:rPr lang="en-GB" i="1">
                                          <a:solidFill>
                                            <a:srgbClr val="FFC000"/>
                                          </a:solidFill>
                                          <a:latin typeface="Cambria Math"/>
                                        </a:rPr>
                                        <m:t>1</m:t>
                                      </m:r>
                                    </m:e>
                                  </m:mr>
                                  <m:mr>
                                    <m:e>
                                      <m:r>
                                        <a:rPr lang="en-GB" i="1">
                                          <a:solidFill>
                                            <a:srgbClr val="FFC000"/>
                                          </a:solidFill>
                                          <a:latin typeface="Cambria Math"/>
                                        </a:rPr>
                                        <m:t>0</m:t>
                                      </m:r>
                                    </m:e>
                                  </m:mr>
                                </m:m>
                              </m:e>
                            </m:d>
                          </m:e>
                          <m:sup>
                            <m:r>
                              <a:rPr lang="en-GB" b="0" i="1">
                                <a:latin typeface="Cambria Math"/>
                              </a:rPr>
                              <m:t>𝑇</m:t>
                            </m:r>
                          </m:sup>
                        </m:sSup>
                        <m:r>
                          <a:rPr lang="en-GB" b="0" i="0">
                            <a:latin typeface="Cambria Math"/>
                          </a:rPr>
                          <m:t>= </m:t>
                        </m:r>
                        <m:d>
                          <m:dPr>
                            <m:begChr m:val="["/>
                            <m:endChr m:val="]"/>
                            <m:ctrlPr>
                              <a:rPr lang="en-GB" b="0" i="1">
                                <a:latin typeface="Cambria Math" panose="02040503050406030204" pitchFamily="18" charset="0"/>
                                <a:ea typeface="Cambria Math"/>
                                <a:cs typeface="Cambria Math"/>
                              </a:rPr>
                            </m:ctrlPr>
                          </m:dPr>
                          <m:e>
                            <m:m>
                              <m:mPr>
                                <m:mcs>
                                  <m:mc>
                                    <m:mcPr>
                                      <m:count m:val="3"/>
                                      <m:mcJc m:val="center"/>
                                    </m:mcPr>
                                  </m:mc>
                                </m:mcs>
                                <m:ctrlPr>
                                  <a:rPr lang="en-GB" b="0" i="1">
                                    <a:solidFill>
                                      <a:srgbClr val="7030A0"/>
                                    </a:solidFill>
                                    <a:latin typeface="Cambria Math" panose="02040503050406030204" pitchFamily="18" charset="0"/>
                                    <a:ea typeface="Cambria Math"/>
                                    <a:cs typeface="Cambria Math"/>
                                  </a:rPr>
                                </m:ctrlPr>
                              </m:mPr>
                              <m:mr>
                                <m:e>
                                  <m:r>
                                    <m:rPr>
                                      <m:brk m:alnAt="7"/>
                                    </m:rPr>
                                    <a:rPr lang="en-GB" b="0" i="1">
                                      <a:solidFill>
                                        <a:srgbClr val="7030A0"/>
                                      </a:solidFill>
                                      <a:latin typeface="Cambria Math"/>
                                    </a:rPr>
                                    <m:t>0</m:t>
                                  </m:r>
                                </m:e>
                                <m:e>
                                  <m:r>
                                    <a:rPr lang="en-GB" b="0" i="1">
                                      <a:solidFill>
                                        <a:srgbClr val="7030A0"/>
                                      </a:solidFill>
                                      <a:latin typeface="Cambria Math"/>
                                    </a:rPr>
                                    <m:t>1</m:t>
                                  </m:r>
                                </m:e>
                                <m:e>
                                  <m:r>
                                    <a:rPr lang="en-GB" b="0" i="1">
                                      <a:solidFill>
                                        <a:srgbClr val="7030A0"/>
                                      </a:solidFill>
                                      <a:latin typeface="Cambria Math"/>
                                    </a:rPr>
                                    <m:t>0</m:t>
                                  </m:r>
                                </m:e>
                              </m:mr>
                              <m:mr>
                                <m:e>
                                  <m:r>
                                    <a:rPr lang="en-GB" b="0" i="1">
                                      <a:solidFill>
                                        <a:srgbClr val="7030A0"/>
                                      </a:solidFill>
                                      <a:latin typeface="Cambria Math"/>
                                    </a:rPr>
                                    <m:t>1</m:t>
                                  </m:r>
                                </m:e>
                                <m:e>
                                  <m:r>
                                    <a:rPr lang="en-GB" b="0" i="1">
                                      <a:solidFill>
                                        <a:srgbClr val="7030A0"/>
                                      </a:solidFill>
                                      <a:latin typeface="Cambria Math"/>
                                    </a:rPr>
                                    <m:t>1</m:t>
                                  </m:r>
                                </m:e>
                                <m:e>
                                  <m:r>
                                    <a:rPr lang="en-GB" b="0" i="1">
                                      <a:solidFill>
                                        <a:srgbClr val="7030A0"/>
                                      </a:solidFill>
                                      <a:latin typeface="Cambria Math"/>
                                    </a:rPr>
                                    <m:t>0</m:t>
                                  </m:r>
                                </m:e>
                              </m:mr>
                              <m:mr>
                                <m:e>
                                  <m:r>
                                    <a:rPr lang="en-GB" b="0" i="1">
                                      <a:solidFill>
                                        <a:srgbClr val="7030A0"/>
                                      </a:solidFill>
                                      <a:latin typeface="Cambria Math"/>
                                    </a:rPr>
                                    <m:t>0</m:t>
                                  </m:r>
                                </m:e>
                                <m:e>
                                  <m:r>
                                    <a:rPr lang="en-GB" b="0" i="1">
                                      <a:solidFill>
                                        <a:srgbClr val="7030A0"/>
                                      </a:solidFill>
                                      <a:latin typeface="Cambria Math"/>
                                    </a:rPr>
                                    <m:t>0</m:t>
                                  </m:r>
                                </m:e>
                                <m:e>
                                  <m:r>
                                    <a:rPr lang="en-GB" b="0" i="1">
                                      <a:solidFill>
                                        <a:srgbClr val="7030A0"/>
                                      </a:solidFill>
                                      <a:latin typeface="Cambria Math"/>
                                    </a:rPr>
                                    <m:t>1</m:t>
                                  </m:r>
                                </m:e>
                              </m:mr>
                              <m:mr>
                                <m:e>
                                  <m:r>
                                    <a:rPr lang="en-GB" b="0" i="1">
                                      <a:solidFill>
                                        <a:srgbClr val="7030A0"/>
                                      </a:solidFill>
                                      <a:latin typeface="Cambria Math"/>
                                    </a:rPr>
                                    <m:t>1</m:t>
                                  </m:r>
                                </m:e>
                                <m:e>
                                  <m:r>
                                    <a:rPr lang="en-GB" b="0" i="1">
                                      <a:solidFill>
                                        <a:srgbClr val="7030A0"/>
                                      </a:solidFill>
                                      <a:latin typeface="Cambria Math"/>
                                    </a:rPr>
                                    <m:t>0</m:t>
                                  </m:r>
                                </m:e>
                                <m:e>
                                  <m:r>
                                    <a:rPr lang="en-GB" b="0" i="1">
                                      <a:solidFill>
                                        <a:srgbClr val="7030A0"/>
                                      </a:solidFill>
                                      <a:latin typeface="Cambria Math"/>
                                    </a:rPr>
                                    <m:t>0</m:t>
                                  </m:r>
                                </m:e>
                              </m:mr>
                            </m:m>
                          </m:e>
                        </m:d>
                        <m:r>
                          <a:rPr lang="en-GB" b="0" i="1">
                            <a:latin typeface="Cambria Math"/>
                          </a:rPr>
                          <m:t>⋅</m:t>
                        </m:r>
                        <m:sSup>
                          <m:sSupPr>
                            <m:ctrlPr>
                              <a:rPr lang="en-GB" b="0" i="1">
                                <a:latin typeface="Cambria Math" panose="02040503050406030204" pitchFamily="18" charset="0"/>
                                <a:ea typeface="Cambria Math"/>
                                <a:cs typeface="Cambria Math"/>
                              </a:rPr>
                            </m:ctrlPr>
                          </m:sSupPr>
                          <m:e>
                            <m:d>
                              <m:dPr>
                                <m:begChr m:val="["/>
                                <m:endChr m:val="]"/>
                                <m:ctrlPr>
                                  <a:rPr lang="en-GB" i="1">
                                    <a:latin typeface="Cambria Math" panose="02040503050406030204" pitchFamily="18" charset="0"/>
                                    <a:ea typeface="Cambria Math"/>
                                    <a:cs typeface="Cambria Math"/>
                                  </a:rPr>
                                </m:ctrlPr>
                              </m:dPr>
                              <m:e>
                                <m:m>
                                  <m:mPr>
                                    <m:mcs>
                                      <m:mc>
                                        <m:mcPr>
                                          <m:count m:val="3"/>
                                          <m:mcJc m:val="center"/>
                                        </m:mcPr>
                                      </m:mc>
                                    </m:mcs>
                                    <m:ctrlPr>
                                      <a:rPr lang="en-GB" i="1">
                                        <a:solidFill>
                                          <a:srgbClr val="FFC000"/>
                                        </a:solidFill>
                                        <a:latin typeface="Cambria Math" panose="02040503050406030204" pitchFamily="18" charset="0"/>
                                        <a:ea typeface="Cambria Math"/>
                                        <a:cs typeface="Cambria Math"/>
                                      </a:rPr>
                                    </m:ctrlPr>
                                  </m:mPr>
                                  <m:mr>
                                    <m:e>
                                      <m:r>
                                        <m:rPr>
                                          <m:brk m:alnAt="7"/>
                                        </m:rPr>
                                        <a:rPr lang="en-GB" b="0" i="1">
                                          <a:solidFill>
                                            <a:srgbClr val="FFC000"/>
                                          </a:solidFill>
                                          <a:latin typeface="Cambria Math"/>
                                        </a:rPr>
                                        <m:t>1</m:t>
                                      </m:r>
                                    </m:e>
                                    <m:e>
                                      <m:r>
                                        <a:rPr lang="en-GB" i="1">
                                          <a:solidFill>
                                            <a:srgbClr val="FFC000"/>
                                          </a:solidFill>
                                          <a:latin typeface="Cambria Math"/>
                                        </a:rPr>
                                        <m:t>1</m:t>
                                      </m:r>
                                    </m:e>
                                    <m:e>
                                      <m:r>
                                        <a:rPr lang="en-GB" i="1">
                                          <a:solidFill>
                                            <a:srgbClr val="FFC000"/>
                                          </a:solidFill>
                                          <a:latin typeface="Cambria Math"/>
                                        </a:rPr>
                                        <m:t>0</m:t>
                                      </m:r>
                                    </m:e>
                                  </m:mr>
                                  <m:mr>
                                    <m:e>
                                      <m:r>
                                        <a:rPr lang="en-GB" b="0" i="1">
                                          <a:solidFill>
                                            <a:srgbClr val="FFC000"/>
                                          </a:solidFill>
                                          <a:latin typeface="Cambria Math"/>
                                        </a:rPr>
                                        <m:t>0</m:t>
                                      </m:r>
                                    </m:e>
                                    <m:e>
                                      <m:r>
                                        <a:rPr lang="en-GB" i="1">
                                          <a:solidFill>
                                            <a:srgbClr val="FFC000"/>
                                          </a:solidFill>
                                          <a:latin typeface="Cambria Math"/>
                                        </a:rPr>
                                        <m:t>1</m:t>
                                      </m:r>
                                    </m:e>
                                    <m:e>
                                      <m:r>
                                        <a:rPr lang="en-GB" i="1">
                                          <a:solidFill>
                                            <a:srgbClr val="FFC000"/>
                                          </a:solidFill>
                                          <a:latin typeface="Cambria Math"/>
                                        </a:rPr>
                                        <m:t>0</m:t>
                                      </m:r>
                                    </m:e>
                                  </m:mr>
                                  <m:mr>
                                    <m:e>
                                      <m:r>
                                        <a:rPr lang="en-GB" i="1">
                                          <a:solidFill>
                                            <a:srgbClr val="FFC000"/>
                                          </a:solidFill>
                                          <a:latin typeface="Cambria Math"/>
                                        </a:rPr>
                                        <m:t>0</m:t>
                                      </m:r>
                                    </m:e>
                                    <m:e>
                                      <m:r>
                                        <a:rPr lang="en-GB" i="1">
                                          <a:solidFill>
                                            <a:srgbClr val="FFC000"/>
                                          </a:solidFill>
                                          <a:latin typeface="Cambria Math"/>
                                        </a:rPr>
                                        <m:t>0</m:t>
                                      </m:r>
                                    </m:e>
                                    <m:e>
                                      <m:r>
                                        <a:rPr lang="en-GB" i="1">
                                          <a:solidFill>
                                            <a:srgbClr val="FFC000"/>
                                          </a:solidFill>
                                          <a:latin typeface="Cambria Math"/>
                                        </a:rPr>
                                        <m:t>1</m:t>
                                      </m:r>
                                    </m:e>
                                  </m:mr>
                                  <m:mr>
                                    <m:e>
                                      <m:r>
                                        <a:rPr lang="en-GB" i="1">
                                          <a:solidFill>
                                            <a:srgbClr val="FFC000"/>
                                          </a:solidFill>
                                          <a:latin typeface="Cambria Math"/>
                                        </a:rPr>
                                        <m:t>1</m:t>
                                      </m:r>
                                    </m:e>
                                    <m:e>
                                      <m:r>
                                        <a:rPr lang="en-GB" i="1">
                                          <a:solidFill>
                                            <a:srgbClr val="FFC000"/>
                                          </a:solidFill>
                                          <a:latin typeface="Cambria Math"/>
                                        </a:rPr>
                                        <m:t>0</m:t>
                                      </m:r>
                                    </m:e>
                                    <m:e>
                                      <m:r>
                                        <a:rPr lang="en-GB" i="1">
                                          <a:solidFill>
                                            <a:srgbClr val="FFC000"/>
                                          </a:solidFill>
                                          <a:latin typeface="Cambria Math"/>
                                        </a:rPr>
                                        <m:t>0</m:t>
                                      </m:r>
                                    </m:e>
                                  </m:mr>
                                </m:m>
                              </m:e>
                            </m:d>
                          </m:e>
                          <m:sup>
                            <m:r>
                              <a:rPr lang="en-GB" b="0" i="1">
                                <a:latin typeface="Cambria Math"/>
                              </a:rPr>
                              <m:t>𝑇</m:t>
                            </m:r>
                          </m:sup>
                        </m:sSup>
                      </m:oMath>
                    </m:oMathPara>
                  </a14:m>
                  <a:endParaRPr lang="en-GB" b="1" dirty="0"/>
                </a:p>
              </p:txBody>
            </p:sp>
          </mc:Choice>
          <mc:Fallback xmlns="">
            <p:sp>
              <p:nvSpPr>
                <p:cNvPr id="36" name="Textfeld 35"/>
                <p:cNvSpPr txBox="1">
                  <a:spLocks noRot="1" noChangeAspect="1" noMove="1" noResize="1" noEditPoints="1" noAdjustHandles="1" noChangeArrowheads="1" noChangeShapeType="1" noTextEdit="1"/>
                </p:cNvSpPr>
                <p:nvPr/>
              </p:nvSpPr>
              <p:spPr bwMode="auto">
                <a:xfrm>
                  <a:off x="567559" y="4299141"/>
                  <a:ext cx="8726427" cy="1167627"/>
                </a:xfrm>
                <a:prstGeom prst="rect">
                  <a:avLst/>
                </a:prstGeom>
                <a:blipFill>
                  <a:blip r:embed="rId3"/>
                  <a:stretch>
                    <a:fillRect b="-326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7" name="Textfeld 36"/>
                <p:cNvSpPr txBox="1"/>
                <p:nvPr/>
              </p:nvSpPr>
              <p:spPr bwMode="auto">
                <a:xfrm>
                  <a:off x="7021961" y="5489828"/>
                  <a:ext cx="208105" cy="369332"/>
                </a:xfrm>
                <a:prstGeom prst="rect">
                  <a:avLst/>
                </a:prstGeom>
                <a:noFill/>
              </p:spPr>
              <p:txBody>
                <a:bodyPr wrap="square" rtlCol="0">
                  <a:spAutoFit/>
                </a:bodyPr>
                <a:lstStyle/>
                <a:p>
                  <a:pPr>
                    <a:defRPr/>
                  </a:pPr>
                  <a14:m>
                    <m:oMathPara xmlns:m="http://schemas.openxmlformats.org/officeDocument/2006/math">
                      <m:oMathParaPr>
                        <m:jc m:val="centerGroup"/>
                      </m:oMathParaPr>
                      <m:oMath xmlns:m="http://schemas.openxmlformats.org/officeDocument/2006/math">
                        <m:r>
                          <a:rPr lang="en-GB" b="1" i="1" smtClean="0">
                            <a:latin typeface="Cambria Math"/>
                          </a:rPr>
                          <m:t>𝑸</m:t>
                        </m:r>
                      </m:oMath>
                    </m:oMathPara>
                  </a14:m>
                  <a:endParaRPr lang="en-GB" b="1" dirty="0"/>
                </a:p>
              </p:txBody>
            </p:sp>
          </mc:Choice>
          <mc:Fallback xmlns="">
            <p:sp>
              <p:nvSpPr>
                <p:cNvPr id="37" name="Textfeld 36"/>
                <p:cNvSpPr txBox="1">
                  <a:spLocks noRot="1" noChangeAspect="1" noMove="1" noResize="1" noEditPoints="1" noAdjustHandles="1" noChangeArrowheads="1" noChangeShapeType="1" noTextEdit="1"/>
                </p:cNvSpPr>
                <p:nvPr/>
              </p:nvSpPr>
              <p:spPr bwMode="auto">
                <a:xfrm>
                  <a:off x="7021961" y="5489828"/>
                  <a:ext cx="208105" cy="369332"/>
                </a:xfrm>
                <a:prstGeom prst="rect">
                  <a:avLst/>
                </a:prstGeom>
                <a:blipFill>
                  <a:blip r:embed="rId4"/>
                  <a:stretch>
                    <a:fillRect r="-64706" b="-689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8" name="Textfeld 37"/>
                <p:cNvSpPr txBox="1"/>
                <p:nvPr/>
              </p:nvSpPr>
              <p:spPr bwMode="auto">
                <a:xfrm>
                  <a:off x="8233803" y="5498797"/>
                  <a:ext cx="208105" cy="369332"/>
                </a:xfrm>
                <a:prstGeom prst="rect">
                  <a:avLst/>
                </a:prstGeom>
                <a:noFill/>
              </p:spPr>
              <p:txBody>
                <a:bodyPr wrap="square" rtlCol="0">
                  <a:spAutoFit/>
                </a:bodyPr>
                <a:lstStyle/>
                <a:p>
                  <a:pPr>
                    <a:defRPr/>
                  </a:pPr>
                  <a14:m>
                    <m:oMathPara xmlns:m="http://schemas.openxmlformats.org/officeDocument/2006/math">
                      <m:oMathParaPr>
                        <m:jc m:val="centerGroup"/>
                      </m:oMathParaPr>
                      <m:oMath xmlns:m="http://schemas.openxmlformats.org/officeDocument/2006/math">
                        <m:r>
                          <a:rPr lang="en-GB" b="1" i="1" smtClean="0">
                            <a:latin typeface="Cambria Math"/>
                          </a:rPr>
                          <m:t>𝑹</m:t>
                        </m:r>
                      </m:oMath>
                    </m:oMathPara>
                  </a14:m>
                  <a:endParaRPr lang="en-GB" b="1" dirty="0"/>
                </a:p>
              </p:txBody>
            </p:sp>
          </mc:Choice>
          <mc:Fallback xmlns="">
            <p:sp>
              <p:nvSpPr>
                <p:cNvPr id="38" name="Textfeld 37"/>
                <p:cNvSpPr txBox="1">
                  <a:spLocks noRot="1" noChangeAspect="1" noMove="1" noResize="1" noEditPoints="1" noAdjustHandles="1" noChangeArrowheads="1" noChangeShapeType="1" noTextEdit="1"/>
                </p:cNvSpPr>
                <p:nvPr/>
              </p:nvSpPr>
              <p:spPr bwMode="auto">
                <a:xfrm>
                  <a:off x="8233803" y="5498797"/>
                  <a:ext cx="208105" cy="369332"/>
                </a:xfrm>
                <a:prstGeom prst="rect">
                  <a:avLst/>
                </a:prstGeom>
                <a:blipFill>
                  <a:blip r:embed="rId5"/>
                  <a:stretch>
                    <a:fillRect r="-52941"/>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39" name="Rectangle 9"/>
              <p:cNvSpPr/>
              <p:nvPr/>
            </p:nvSpPr>
            <p:spPr bwMode="auto">
              <a:xfrm>
                <a:off x="9944073" y="4144290"/>
                <a:ext cx="1754526" cy="1477328"/>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nSpc>
                    <a:spcPct val="100000"/>
                  </a:lnSpc>
                  <a:spcBef>
                    <a:spcPts val="0"/>
                  </a:spcBef>
                  <a:tabLst>
                    <a:tab pos="434975" algn="l"/>
                    <a:tab pos="877888" algn="l"/>
                    <a:tab pos="1331913" algn="l"/>
                    <a:tab pos="1812925" algn="l"/>
                    <a:tab pos="7637463" algn="r"/>
                  </a:tabLst>
                  <a:defRPr/>
                </a:pPr>
                <a:r>
                  <a:rPr lang="en-GB" dirty="0"/>
                  <a:t>Factorisation </a:t>
                </a:r>
                <a14:m>
                  <m:oMath xmlns:m="http://schemas.openxmlformats.org/officeDocument/2006/math">
                    <m:r>
                      <a:rPr lang="en-GB" b="1" i="1">
                        <a:latin typeface="Cambria Math"/>
                      </a:rPr>
                      <m:t>𝑷</m:t>
                    </m:r>
                    <m:r>
                      <a:rPr lang="en-GB" b="0" i="1">
                        <a:latin typeface="Cambria Math"/>
                      </a:rPr>
                      <m:t>=</m:t>
                    </m:r>
                    <m:r>
                      <a:rPr lang="en-GB" b="1" i="1">
                        <a:latin typeface="Cambria Math"/>
                      </a:rPr>
                      <m:t>𝑸</m:t>
                    </m:r>
                    <m:sSup>
                      <m:sSupPr>
                        <m:ctrlPr>
                          <a:rPr lang="en-GB" b="0" i="1">
                            <a:latin typeface="Cambria Math" panose="02040503050406030204" pitchFamily="18" charset="0"/>
                            <a:ea typeface="Cambria Math"/>
                            <a:cs typeface="Cambria Math"/>
                          </a:rPr>
                        </m:ctrlPr>
                      </m:sSupPr>
                      <m:e>
                        <m:r>
                          <a:rPr lang="en-GB" b="1" i="1">
                            <a:latin typeface="Cambria Math"/>
                          </a:rPr>
                          <m:t>𝑹</m:t>
                        </m:r>
                      </m:e>
                      <m:sup>
                        <m:r>
                          <a:rPr lang="en-GB" b="0" i="1">
                            <a:latin typeface="Cambria Math"/>
                          </a:rPr>
                          <m:t>𝑇</m:t>
                        </m:r>
                      </m:sup>
                    </m:sSup>
                  </m:oMath>
                </a14:m>
                <a:r>
                  <a:rPr lang="en-GB" dirty="0"/>
                  <a:t>called  Boolean Matrix Factorisation (BMF)</a:t>
                </a:r>
              </a:p>
            </p:txBody>
          </p:sp>
        </mc:Choice>
        <mc:Fallback xmlns="">
          <p:sp>
            <p:nvSpPr>
              <p:cNvPr id="39" name="Rectangle 9"/>
              <p:cNvSpPr>
                <a:spLocks noRot="1" noChangeAspect="1" noMove="1" noResize="1" noEditPoints="1" noAdjustHandles="1" noChangeArrowheads="1" noChangeShapeType="1" noTextEdit="1"/>
              </p:cNvSpPr>
              <p:nvPr/>
            </p:nvSpPr>
            <p:spPr bwMode="auto">
              <a:xfrm>
                <a:off x="9944073" y="4144290"/>
                <a:ext cx="1754526" cy="1477328"/>
              </a:xfrm>
              <a:prstGeom prst="rect">
                <a:avLst/>
              </a:prstGeom>
              <a:blipFill>
                <a:blip r:embed="rId6"/>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17013298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r>
              <a:rPr lang="en-GB" dirty="0">
                <a:latin typeface="+mn-lt"/>
              </a:rPr>
              <a:t>ML Parameter Estimation in BNs</a:t>
            </a:r>
          </a:p>
        </p:txBody>
      </p:sp>
      <mc:AlternateContent xmlns:mc="http://schemas.openxmlformats.org/markup-compatibility/2006" xmlns:a14="http://schemas.microsoft.com/office/drawing/2010/main">
        <mc:Choice Requires="a14">
          <p:sp>
            <p:nvSpPr>
              <p:cNvPr id="97283" name="Rectangle 3"/>
              <p:cNvSpPr>
                <a:spLocks noGrp="1" noChangeArrowheads="1"/>
              </p:cNvSpPr>
              <p:nvPr>
                <p:ph sz="half" idx="1"/>
              </p:nvPr>
            </p:nvSpPr>
            <p:spPr/>
            <p:txBody>
              <a:bodyPr/>
              <a:lstStyle/>
              <a:p>
                <a:pPr marL="342557" indent="-342557"/>
                <a:r>
                  <a:rPr lang="en-GB" dirty="0"/>
                  <a:t>Estimating parameters in BNs with </a:t>
                </a:r>
                <a:r>
                  <a:rPr lang="en-GB" i="1" dirty="0"/>
                  <a:t>known</a:t>
                </a:r>
                <a:r>
                  <a:rPr lang="en-GB" dirty="0"/>
                  <a:t> </a:t>
                </a:r>
                <a:r>
                  <a:rPr lang="en-GB" i="1" dirty="0"/>
                  <a:t>structure</a:t>
                </a:r>
                <a:r>
                  <a:rPr lang="en-GB" dirty="0"/>
                  <a:t> and </a:t>
                </a:r>
                <a:r>
                  <a:rPr lang="en-GB" i="1" dirty="0"/>
                  <a:t>data for all variables</a:t>
                </a:r>
                <a:r>
                  <a:rPr lang="en-GB" dirty="0"/>
                  <a:t> simplest learning problem</a:t>
                </a:r>
              </a:p>
              <a:p>
                <a:pPr marL="342557" indent="-342557"/>
                <a:r>
                  <a:rPr lang="en-GB" dirty="0"/>
                  <a:t>Goal: Estimate parameters </a:t>
                </a:r>
                <a14:m>
                  <m:oMath xmlns:m="http://schemas.openxmlformats.org/officeDocument/2006/math">
                    <m:r>
                      <a:rPr lang="en-GB" b="1" i="1" smtClean="0">
                        <a:latin typeface="Cambria Math" panose="02040503050406030204" pitchFamily="18" charset="0"/>
                        <a:ea typeface="Cambria Math" panose="02040503050406030204" pitchFamily="18" charset="0"/>
                      </a:rPr>
                      <m:t>𝜽</m:t>
                    </m:r>
                  </m:oMath>
                </a14:m>
                <a:endParaRPr lang="de-DE" b="1" dirty="0">
                  <a:ea typeface="Cambria Math" panose="02040503050406030204" pitchFamily="18" charset="0"/>
                </a:endParaRPr>
              </a:p>
              <a:p>
                <a:pPr marL="607404" lvl="1" indent="-342557"/>
                <a:r>
                  <a:rPr lang="en-GB" dirty="0">
                    <a:ea typeface="Arial Unicode MS" charset="0"/>
                    <a:cs typeface="Arial Unicode MS" charset="0"/>
                  </a:rPr>
                  <a:t>Entries in CPTs </a:t>
                </a:r>
                <a14:m>
                  <m:oMath xmlns:m="http://schemas.openxmlformats.org/officeDocument/2006/math">
                    <m:r>
                      <a:rPr lang="en-GB" i="1" smtClean="0">
                        <a:latin typeface="Cambria Math" panose="02040503050406030204" pitchFamily="18" charset="0"/>
                        <a:ea typeface="Arial Unicode MS" charset="0"/>
                        <a:cs typeface="Arial Unicode MS" charset="0"/>
                      </a:rPr>
                      <m:t>𝑃</m:t>
                    </m:r>
                    <m:d>
                      <m:dPr>
                        <m:ctrlPr>
                          <a:rPr lang="en-GB" b="0" i="1" smtClean="0">
                            <a:latin typeface="Cambria Math" panose="02040503050406030204" pitchFamily="18" charset="0"/>
                            <a:ea typeface="Arial Unicode MS" charset="0"/>
                            <a:cs typeface="Arial Unicode MS" charset="0"/>
                          </a:rPr>
                        </m:ctrlPr>
                      </m:dPr>
                      <m:e>
                        <m:r>
                          <a:rPr lang="en-GB" b="0" i="1" smtClean="0">
                            <a:latin typeface="Cambria Math" panose="02040503050406030204" pitchFamily="18" charset="0"/>
                            <a:ea typeface="Arial Unicode MS" charset="0"/>
                            <a:cs typeface="Arial Unicode MS" charset="0"/>
                          </a:rPr>
                          <m:t>𝑅</m:t>
                        </m:r>
                      </m:e>
                      <m:e>
                        <m:r>
                          <m:rPr>
                            <m:sty m:val="p"/>
                          </m:rPr>
                          <a:rPr lang="en-GB" smtClean="0">
                            <a:latin typeface="Cambria Math" panose="02040503050406030204" pitchFamily="18" charset="0"/>
                            <a:ea typeface="Arial Unicode MS" charset="0"/>
                            <a:cs typeface="Arial Unicode MS" charset="0"/>
                          </a:rPr>
                          <m:t>Pa</m:t>
                        </m:r>
                        <m:d>
                          <m:dPr>
                            <m:ctrlPr>
                              <a:rPr lang="en-GB" i="1" smtClean="0">
                                <a:latin typeface="Cambria Math" panose="02040503050406030204" pitchFamily="18" charset="0"/>
                                <a:ea typeface="Arial Unicode MS" charset="0"/>
                                <a:cs typeface="Arial Unicode MS" charset="0"/>
                              </a:rPr>
                            </m:ctrlPr>
                          </m:dPr>
                          <m:e>
                            <m:r>
                              <a:rPr lang="en-GB" i="1" smtClean="0">
                                <a:latin typeface="Cambria Math" panose="02040503050406030204" pitchFamily="18" charset="0"/>
                                <a:ea typeface="Arial Unicode MS" charset="0"/>
                                <a:cs typeface="Arial Unicode MS" charset="0"/>
                              </a:rPr>
                              <m:t>𝑅</m:t>
                            </m:r>
                          </m:e>
                        </m:d>
                      </m:e>
                    </m:d>
                  </m:oMath>
                </a14:m>
                <a:endParaRPr lang="en-GB" dirty="0">
                  <a:ea typeface="Arial Unicode MS" charset="0"/>
                  <a:cs typeface="Arial Unicode MS" charset="0"/>
                </a:endParaRPr>
              </a:p>
            </p:txBody>
          </p:sp>
        </mc:Choice>
        <mc:Fallback xmlns="">
          <p:sp>
            <p:nvSpPr>
              <p:cNvPr id="97283" name="Rectangle 3"/>
              <p:cNvSpPr>
                <a:spLocks noGrp="1" noRot="1" noChangeAspect="1" noMove="1" noResize="1" noEditPoints="1" noAdjustHandles="1" noChangeArrowheads="1" noChangeShapeType="1" noTextEdit="1"/>
              </p:cNvSpPr>
              <p:nvPr>
                <p:ph sz="half" idx="1"/>
              </p:nvPr>
            </p:nvSpPr>
            <p:spPr>
              <a:blipFill>
                <a:blip r:embed="rId2"/>
                <a:stretch>
                  <a:fillRect l="-3016" t="-268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602D79C2-4F2F-6F4D-B8D2-652355079438}"/>
                  </a:ext>
                </a:extLst>
              </p:cNvPr>
              <p:cNvSpPr>
                <a:spLocks noGrp="1"/>
              </p:cNvSpPr>
              <p:nvPr>
                <p:ph sz="half" idx="2"/>
              </p:nvPr>
            </p:nvSpPr>
            <p:spPr>
              <a:xfrm>
                <a:off x="6257842" y="1666800"/>
                <a:ext cx="5738626" cy="4239112"/>
              </a:xfrm>
            </p:spPr>
            <p:txBody>
              <a:bodyPr/>
              <a:lstStyle/>
              <a:p>
                <a:pPr marL="342557" indent="-342557"/>
                <a:r>
                  <a:rPr lang="en-GB" dirty="0">
                    <a:sym typeface="Symbol" charset="0"/>
                  </a:rPr>
                  <a:t>ML procedure leads to relative frequencies, i.e., counting occurrences, e.g., for </a:t>
                </a:r>
                <a14:m>
                  <m:oMath xmlns:m="http://schemas.openxmlformats.org/officeDocument/2006/math">
                    <m:sSub>
                      <m:sSubPr>
                        <m:ctrlPr>
                          <a:rPr lang="de-DE" sz="2400" i="1" dirty="0">
                            <a:solidFill>
                              <a:srgbClr val="FFC000"/>
                            </a:solidFill>
                            <a:latin typeface="Cambria Math" panose="02040503050406030204" pitchFamily="18" charset="0"/>
                            <a:ea typeface="Cambria Math" panose="02040503050406030204" pitchFamily="18" charset="0"/>
                          </a:rPr>
                        </m:ctrlPr>
                      </m:sSubPr>
                      <m:e>
                        <m:r>
                          <a:rPr lang="en-US" sz="2400" i="1" dirty="0">
                            <a:solidFill>
                              <a:srgbClr val="FFC000"/>
                            </a:solidFill>
                            <a:latin typeface="Cambria Math" panose="02040503050406030204" pitchFamily="18" charset="0"/>
                            <a:ea typeface="Cambria Math" panose="02040503050406030204" pitchFamily="18" charset="0"/>
                          </a:rPr>
                          <m:t>𝜃</m:t>
                        </m:r>
                      </m:e>
                      <m:sub>
                        <m:r>
                          <a:rPr lang="de-DE" sz="2400" i="1" dirty="0">
                            <a:solidFill>
                              <a:srgbClr val="FFC000"/>
                            </a:solidFill>
                            <a:latin typeface="Cambria Math" panose="02040503050406030204" pitchFamily="18" charset="0"/>
                            <a:ea typeface="Cambria Math" panose="02040503050406030204" pitchFamily="18" charset="0"/>
                          </a:rPr>
                          <m:t>0</m:t>
                        </m:r>
                      </m:sub>
                    </m:sSub>
                  </m:oMath>
                </a14:m>
                <a:r>
                  <a:rPr lang="en-GB" dirty="0">
                    <a:sym typeface="Symbol" charset="0"/>
                  </a:rPr>
                  <a:t>, </a:t>
                </a:r>
                <a14:m>
                  <m:oMath xmlns:m="http://schemas.openxmlformats.org/officeDocument/2006/math">
                    <m:sSub>
                      <m:sSubPr>
                        <m:ctrlPr>
                          <a:rPr lang="de-DE" sz="2400" i="1" dirty="0">
                            <a:solidFill>
                              <a:srgbClr val="FFC000"/>
                            </a:solidFill>
                            <a:latin typeface="Cambria Math" panose="02040503050406030204" pitchFamily="18" charset="0"/>
                            <a:ea typeface="Cambria Math" panose="02040503050406030204" pitchFamily="18" charset="0"/>
                          </a:rPr>
                        </m:ctrlPr>
                      </m:sSubPr>
                      <m:e>
                        <m:r>
                          <a:rPr lang="en-US" sz="2400" i="1" dirty="0">
                            <a:solidFill>
                              <a:srgbClr val="FFC000"/>
                            </a:solidFill>
                            <a:latin typeface="Cambria Math" panose="02040503050406030204" pitchFamily="18" charset="0"/>
                            <a:ea typeface="Cambria Math" panose="02040503050406030204" pitchFamily="18" charset="0"/>
                          </a:rPr>
                          <m:t>𝜃</m:t>
                        </m:r>
                      </m:e>
                      <m:sub>
                        <m:r>
                          <a:rPr lang="de-DE" sz="2400" i="1" dirty="0">
                            <a:solidFill>
                              <a:srgbClr val="FFC000"/>
                            </a:solidFill>
                            <a:latin typeface="Cambria Math" panose="02040503050406030204" pitchFamily="18" charset="0"/>
                            <a:ea typeface="Cambria Math" panose="02040503050406030204" pitchFamily="18" charset="0"/>
                          </a:rPr>
                          <m:t>1</m:t>
                        </m:r>
                      </m:sub>
                    </m:sSub>
                  </m:oMath>
                </a14:m>
                <a:r>
                  <a:rPr lang="en-GB" dirty="0">
                    <a:sym typeface="Symbol" charset="0"/>
                  </a:rPr>
                  <a:t>:</a:t>
                </a:r>
              </a:p>
              <a:p>
                <a:pPr marL="607404" lvl="1" indent="-342557"/>
                <a14:m>
                  <m:oMath xmlns:m="http://schemas.openxmlformats.org/officeDocument/2006/math">
                    <m:sSub>
                      <m:sSubPr>
                        <m:ctrlPr>
                          <a:rPr lang="de-DE" sz="2200" i="1" dirty="0">
                            <a:solidFill>
                              <a:srgbClr val="FFC000"/>
                            </a:solidFill>
                            <a:latin typeface="Cambria Math" panose="02040503050406030204" pitchFamily="18" charset="0"/>
                            <a:ea typeface="Cambria Math" panose="02040503050406030204" pitchFamily="18" charset="0"/>
                          </a:rPr>
                        </m:ctrlPr>
                      </m:sSubPr>
                      <m:e>
                        <m:r>
                          <a:rPr lang="en-US" sz="2200" i="1" dirty="0">
                            <a:solidFill>
                              <a:srgbClr val="FFC000"/>
                            </a:solidFill>
                            <a:latin typeface="Cambria Math" panose="02040503050406030204" pitchFamily="18" charset="0"/>
                            <a:ea typeface="Cambria Math" panose="02040503050406030204" pitchFamily="18" charset="0"/>
                          </a:rPr>
                          <m:t>𝜃</m:t>
                        </m:r>
                      </m:e>
                      <m:sub>
                        <m:r>
                          <a:rPr lang="de-DE" sz="2200" i="1" dirty="0">
                            <a:solidFill>
                              <a:srgbClr val="FFC000"/>
                            </a:solidFill>
                            <a:latin typeface="Cambria Math" panose="02040503050406030204" pitchFamily="18" charset="0"/>
                            <a:ea typeface="Cambria Math" panose="02040503050406030204" pitchFamily="18" charset="0"/>
                          </a:rPr>
                          <m:t>0</m:t>
                        </m:r>
                      </m:sub>
                    </m:sSub>
                    <m:r>
                      <a:rPr lang="de-DE" sz="2200" b="0" i="1" dirty="0" smtClean="0">
                        <a:solidFill>
                          <a:schemeClr val="tx1"/>
                        </a:solidFill>
                        <a:latin typeface="Cambria Math" panose="02040503050406030204" pitchFamily="18" charset="0"/>
                        <a:ea typeface="Cambria Math" panose="02040503050406030204" pitchFamily="18" charset="0"/>
                      </a:rPr>
                      <m:t>=</m:t>
                    </m:r>
                    <m:f>
                      <m:fPr>
                        <m:ctrlPr>
                          <a:rPr lang="de-DE" sz="2200" b="0" i="1" dirty="0" smtClean="0">
                            <a:solidFill>
                              <a:schemeClr val="tx1"/>
                            </a:solidFill>
                            <a:latin typeface="Cambria Math" panose="02040503050406030204" pitchFamily="18" charset="0"/>
                            <a:ea typeface="Cambria Math" panose="02040503050406030204" pitchFamily="18" charset="0"/>
                          </a:rPr>
                        </m:ctrlPr>
                      </m:fPr>
                      <m:num>
                        <m:r>
                          <a:rPr lang="de-DE" sz="2200" b="0" i="1" dirty="0" smtClean="0">
                            <a:solidFill>
                              <a:schemeClr val="tx1"/>
                            </a:solidFill>
                            <a:latin typeface="Cambria Math" panose="02040503050406030204" pitchFamily="18" charset="0"/>
                            <a:ea typeface="Cambria Math" panose="02040503050406030204" pitchFamily="18" charset="0"/>
                          </a:rPr>
                          <m:t>#</m:t>
                        </m:r>
                        <m:d>
                          <m:dPr>
                            <m:ctrlPr>
                              <a:rPr lang="de-DE" sz="2200" b="0" i="1" dirty="0" smtClean="0">
                                <a:solidFill>
                                  <a:schemeClr val="tx1"/>
                                </a:solidFill>
                                <a:latin typeface="Cambria Math" panose="02040503050406030204" pitchFamily="18" charset="0"/>
                                <a:ea typeface="Cambria Math" panose="02040503050406030204" pitchFamily="18" charset="0"/>
                              </a:rPr>
                            </m:ctrlPr>
                          </m:dPr>
                          <m:e>
                            <m:r>
                              <a:rPr lang="de-DE" sz="2200" b="0" i="1" dirty="0" smtClean="0">
                                <a:solidFill>
                                  <a:schemeClr val="tx1"/>
                                </a:solidFill>
                                <a:latin typeface="Cambria Math" panose="02040503050406030204" pitchFamily="18" charset="0"/>
                                <a:ea typeface="Cambria Math" panose="02040503050406030204" pitchFamily="18" charset="0"/>
                              </a:rPr>
                              <m:t>𝑑𝑎𝑡𝑎𝑝𝑜𝑖𝑛𝑡𝑠</m:t>
                            </m:r>
                            <m:r>
                              <a:rPr lang="de-DE" sz="2200" b="0" i="1" dirty="0" smtClean="0">
                                <a:solidFill>
                                  <a:schemeClr val="tx1"/>
                                </a:solidFill>
                                <a:latin typeface="Cambria Math" panose="02040503050406030204" pitchFamily="18" charset="0"/>
                                <a:ea typeface="Cambria Math" panose="02040503050406030204" pitchFamily="18" charset="0"/>
                              </a:rPr>
                              <m:t> </m:t>
                            </m:r>
                            <m:r>
                              <a:rPr lang="de-DE" sz="2200" b="0" i="1" dirty="0" smtClean="0">
                                <a:solidFill>
                                  <a:schemeClr val="tx1"/>
                                </a:solidFill>
                                <a:latin typeface="Cambria Math" panose="02040503050406030204" pitchFamily="18" charset="0"/>
                                <a:ea typeface="Cambria Math" panose="02040503050406030204" pitchFamily="18" charset="0"/>
                              </a:rPr>
                              <m:t>𝑤𝑖𝑡h</m:t>
                            </m:r>
                            <m:r>
                              <a:rPr lang="de-DE" sz="2200" b="0" i="1" dirty="0" smtClean="0">
                                <a:solidFill>
                                  <a:schemeClr val="tx1"/>
                                </a:solidFill>
                                <a:latin typeface="Cambria Math" panose="02040503050406030204" pitchFamily="18" charset="0"/>
                                <a:ea typeface="Cambria Math" panose="02040503050406030204" pitchFamily="18" charset="0"/>
                              </a:rPr>
                              <m:t> </m:t>
                            </m:r>
                            <m:r>
                              <a:rPr lang="de-DE" sz="2200" b="0" i="1" dirty="0" smtClean="0">
                                <a:solidFill>
                                  <a:schemeClr val="tx1"/>
                                </a:solidFill>
                                <a:latin typeface="Cambria Math" panose="02040503050406030204" pitchFamily="18" charset="0"/>
                                <a:ea typeface="Cambria Math" panose="02040503050406030204" pitchFamily="18" charset="0"/>
                              </a:rPr>
                              <m:t>𝐸𝑝𝑖𝑑</m:t>
                            </m:r>
                            <m:r>
                              <a:rPr lang="de-DE" sz="2200" b="0" i="1" dirty="0" smtClean="0">
                                <a:solidFill>
                                  <a:schemeClr val="tx1"/>
                                </a:solidFill>
                                <a:latin typeface="Cambria Math" panose="02040503050406030204" pitchFamily="18" charset="0"/>
                                <a:ea typeface="Cambria Math" panose="02040503050406030204" pitchFamily="18" charset="0"/>
                              </a:rPr>
                              <m:t>=</m:t>
                            </m:r>
                            <m:r>
                              <a:rPr lang="de-DE" sz="2200" b="0" i="1" dirty="0" smtClean="0">
                                <a:solidFill>
                                  <a:schemeClr val="tx1"/>
                                </a:solidFill>
                                <a:latin typeface="Cambria Math" panose="02040503050406030204" pitchFamily="18" charset="0"/>
                                <a:ea typeface="Cambria Math" panose="02040503050406030204" pitchFamily="18" charset="0"/>
                              </a:rPr>
                              <m:t>𝑡𝑟𝑢𝑒</m:t>
                            </m:r>
                          </m:e>
                        </m:d>
                      </m:num>
                      <m:den>
                        <m:r>
                          <a:rPr lang="de-DE" sz="2200" i="1" dirty="0">
                            <a:latin typeface="Cambria Math" panose="02040503050406030204" pitchFamily="18" charset="0"/>
                            <a:ea typeface="Cambria Math" panose="02040503050406030204" pitchFamily="18" charset="0"/>
                          </a:rPr>
                          <m:t>#</m:t>
                        </m:r>
                        <m:d>
                          <m:dPr>
                            <m:ctrlPr>
                              <a:rPr lang="de-DE" sz="2200" i="1" dirty="0">
                                <a:latin typeface="Cambria Math" panose="02040503050406030204" pitchFamily="18" charset="0"/>
                                <a:ea typeface="Cambria Math" panose="02040503050406030204" pitchFamily="18" charset="0"/>
                              </a:rPr>
                            </m:ctrlPr>
                          </m:dPr>
                          <m:e>
                            <m:r>
                              <a:rPr lang="de-DE" sz="2200" b="0" i="1" dirty="0" smtClean="0">
                                <a:latin typeface="Cambria Math" panose="02040503050406030204" pitchFamily="18" charset="0"/>
                                <a:ea typeface="Cambria Math" panose="02040503050406030204" pitchFamily="18" charset="0"/>
                              </a:rPr>
                              <m:t>𝑎𝑙𝑙</m:t>
                            </m:r>
                            <m:r>
                              <a:rPr lang="de-DE" sz="2200" b="0" i="1" dirty="0" smtClean="0">
                                <a:latin typeface="Cambria Math" panose="02040503050406030204" pitchFamily="18" charset="0"/>
                                <a:ea typeface="Cambria Math" panose="02040503050406030204" pitchFamily="18" charset="0"/>
                              </a:rPr>
                              <m:t> </m:t>
                            </m:r>
                            <m:r>
                              <a:rPr lang="de-DE" sz="2200" i="1" dirty="0">
                                <a:latin typeface="Cambria Math" panose="02040503050406030204" pitchFamily="18" charset="0"/>
                                <a:ea typeface="Cambria Math" panose="02040503050406030204" pitchFamily="18" charset="0"/>
                              </a:rPr>
                              <m:t>𝑑𝑎𝑡𝑎𝑝𝑜𝑖𝑛𝑡𝑠</m:t>
                            </m:r>
                          </m:e>
                        </m:d>
                      </m:den>
                    </m:f>
                  </m:oMath>
                </a14:m>
                <a:endParaRPr lang="de-DE" sz="2200" b="0" i="1" dirty="0">
                  <a:solidFill>
                    <a:schemeClr val="tx1"/>
                  </a:solidFill>
                  <a:latin typeface="Cambria Math" panose="02040503050406030204" pitchFamily="18" charset="0"/>
                  <a:ea typeface="Cambria Math" panose="02040503050406030204" pitchFamily="18" charset="0"/>
                </a:endParaRPr>
              </a:p>
              <a:p>
                <a:pPr marL="607404" lvl="1" indent="-342557"/>
                <a14:m>
                  <m:oMath xmlns:m="http://schemas.openxmlformats.org/officeDocument/2006/math">
                    <m:sSub>
                      <m:sSubPr>
                        <m:ctrlPr>
                          <a:rPr lang="de-DE" sz="2200" i="1" dirty="0">
                            <a:solidFill>
                              <a:srgbClr val="FFC000"/>
                            </a:solidFill>
                            <a:latin typeface="Cambria Math" panose="02040503050406030204" pitchFamily="18" charset="0"/>
                            <a:ea typeface="Cambria Math" panose="02040503050406030204" pitchFamily="18" charset="0"/>
                          </a:rPr>
                        </m:ctrlPr>
                      </m:sSubPr>
                      <m:e>
                        <m:r>
                          <a:rPr lang="en-US" sz="2200" i="1" dirty="0">
                            <a:solidFill>
                              <a:srgbClr val="FFC000"/>
                            </a:solidFill>
                            <a:latin typeface="Cambria Math" panose="02040503050406030204" pitchFamily="18" charset="0"/>
                            <a:ea typeface="Cambria Math" panose="02040503050406030204" pitchFamily="18" charset="0"/>
                          </a:rPr>
                          <m:t>𝜃</m:t>
                        </m:r>
                      </m:e>
                      <m:sub>
                        <m:r>
                          <a:rPr lang="de-DE" sz="2200" b="0" i="1" dirty="0" smtClean="0">
                            <a:solidFill>
                              <a:srgbClr val="FFC000"/>
                            </a:solidFill>
                            <a:latin typeface="Cambria Math" panose="02040503050406030204" pitchFamily="18" charset="0"/>
                            <a:ea typeface="Cambria Math" panose="02040503050406030204" pitchFamily="18" charset="0"/>
                          </a:rPr>
                          <m:t>1</m:t>
                        </m:r>
                      </m:sub>
                    </m:sSub>
                    <m:r>
                      <a:rPr lang="de-DE" sz="2200" i="1" dirty="0">
                        <a:latin typeface="Cambria Math" panose="02040503050406030204" pitchFamily="18" charset="0"/>
                        <a:ea typeface="Cambria Math" panose="02040503050406030204" pitchFamily="18" charset="0"/>
                      </a:rPr>
                      <m:t>=</m:t>
                    </m:r>
                    <m:f>
                      <m:fPr>
                        <m:ctrlPr>
                          <a:rPr lang="de-DE" sz="2200" i="1" dirty="0">
                            <a:latin typeface="Cambria Math" panose="02040503050406030204" pitchFamily="18" charset="0"/>
                            <a:ea typeface="Cambria Math" panose="02040503050406030204" pitchFamily="18" charset="0"/>
                          </a:rPr>
                        </m:ctrlPr>
                      </m:fPr>
                      <m:num>
                        <m:r>
                          <a:rPr lang="de-DE" sz="2200" i="1" dirty="0">
                            <a:latin typeface="Cambria Math" panose="02040503050406030204" pitchFamily="18" charset="0"/>
                            <a:ea typeface="Cambria Math" panose="02040503050406030204" pitchFamily="18" charset="0"/>
                          </a:rPr>
                          <m:t>#</m:t>
                        </m:r>
                        <m:d>
                          <m:dPr>
                            <m:ctrlPr>
                              <a:rPr lang="de-DE" sz="2200" i="1" dirty="0">
                                <a:latin typeface="Cambria Math" panose="02040503050406030204" pitchFamily="18" charset="0"/>
                                <a:ea typeface="Cambria Math" panose="02040503050406030204" pitchFamily="18" charset="0"/>
                              </a:rPr>
                            </m:ctrlPr>
                          </m:dPr>
                          <m:e>
                            <m:r>
                              <a:rPr lang="de-DE" sz="2200" i="1" dirty="0">
                                <a:latin typeface="Cambria Math" panose="02040503050406030204" pitchFamily="18" charset="0"/>
                                <a:ea typeface="Cambria Math" panose="02040503050406030204" pitchFamily="18" charset="0"/>
                              </a:rPr>
                              <m:t>𝑑𝑎𝑡𝑎𝑝𝑜𝑖𝑛𝑡𝑠</m:t>
                            </m:r>
                            <m:r>
                              <a:rPr lang="de-DE" sz="2200" i="1" dirty="0">
                                <a:latin typeface="Cambria Math" panose="02040503050406030204" pitchFamily="18" charset="0"/>
                                <a:ea typeface="Cambria Math" panose="02040503050406030204" pitchFamily="18" charset="0"/>
                              </a:rPr>
                              <m:t> </m:t>
                            </m:r>
                            <m:r>
                              <a:rPr lang="de-DE" sz="2200" i="1" dirty="0">
                                <a:latin typeface="Cambria Math" panose="02040503050406030204" pitchFamily="18" charset="0"/>
                                <a:ea typeface="Cambria Math" panose="02040503050406030204" pitchFamily="18" charset="0"/>
                              </a:rPr>
                              <m:t>𝑤𝑖𝑡h</m:t>
                            </m:r>
                            <m:r>
                              <a:rPr lang="de-DE" sz="2200" i="1" dirty="0">
                                <a:latin typeface="Cambria Math" panose="02040503050406030204" pitchFamily="18" charset="0"/>
                                <a:ea typeface="Cambria Math" panose="02040503050406030204" pitchFamily="18" charset="0"/>
                              </a:rPr>
                              <m:t> </m:t>
                            </m:r>
                            <m:r>
                              <a:rPr lang="de-DE" sz="2200" i="1" dirty="0">
                                <a:latin typeface="Cambria Math" panose="02040503050406030204" pitchFamily="18" charset="0"/>
                                <a:ea typeface="Cambria Math" panose="02040503050406030204" pitchFamily="18" charset="0"/>
                              </a:rPr>
                              <m:t>𝐸𝑝𝑖𝑑</m:t>
                            </m:r>
                            <m:r>
                              <a:rPr lang="de-DE" sz="2200" i="1" dirty="0">
                                <a:latin typeface="Cambria Math" panose="02040503050406030204" pitchFamily="18" charset="0"/>
                                <a:ea typeface="Cambria Math" panose="02040503050406030204" pitchFamily="18" charset="0"/>
                              </a:rPr>
                              <m:t>=</m:t>
                            </m:r>
                            <m:r>
                              <a:rPr lang="de-DE" sz="2200" b="0" i="1" dirty="0" smtClean="0">
                                <a:latin typeface="Cambria Math" panose="02040503050406030204" pitchFamily="18" charset="0"/>
                                <a:ea typeface="Cambria Math" panose="02040503050406030204" pitchFamily="18" charset="0"/>
                              </a:rPr>
                              <m:t>𝑓𝑎𝑙𝑠𝑒</m:t>
                            </m:r>
                            <m:r>
                              <a:rPr lang="de-DE" sz="2200" b="0" i="1" dirty="0" smtClean="0">
                                <a:latin typeface="Cambria Math" panose="02040503050406030204" pitchFamily="18" charset="0"/>
                                <a:ea typeface="Cambria Math" panose="02040503050406030204" pitchFamily="18" charset="0"/>
                              </a:rPr>
                              <m:t>,</m:t>
                            </m:r>
                            <m:r>
                              <a:rPr lang="de-DE" sz="2200" b="0" i="1" dirty="0" smtClean="0">
                                <a:latin typeface="Cambria Math" panose="02040503050406030204" pitchFamily="18" charset="0"/>
                                <a:ea typeface="Cambria Math" panose="02040503050406030204" pitchFamily="18" charset="0"/>
                              </a:rPr>
                              <m:t>𝑇𝑟𝑎𝑣𝑒𝑙</m:t>
                            </m:r>
                            <m:r>
                              <a:rPr lang="de-DE" sz="2200" b="0" i="1" dirty="0" smtClean="0">
                                <a:latin typeface="Cambria Math" panose="02040503050406030204" pitchFamily="18" charset="0"/>
                                <a:ea typeface="Cambria Math" panose="02040503050406030204" pitchFamily="18" charset="0"/>
                              </a:rPr>
                              <m:t>=</m:t>
                            </m:r>
                            <m:r>
                              <a:rPr lang="de-DE" sz="2200" b="0" i="1" dirty="0" smtClean="0">
                                <a:latin typeface="Cambria Math" panose="02040503050406030204" pitchFamily="18" charset="0"/>
                                <a:ea typeface="Cambria Math" panose="02040503050406030204" pitchFamily="18" charset="0"/>
                              </a:rPr>
                              <m:t>𝑡𝑟𝑢𝑒</m:t>
                            </m:r>
                          </m:e>
                        </m:d>
                      </m:num>
                      <m:den>
                        <m:r>
                          <a:rPr lang="de-DE" sz="2200" i="1" dirty="0">
                            <a:latin typeface="Cambria Math" panose="02040503050406030204" pitchFamily="18" charset="0"/>
                            <a:ea typeface="Cambria Math" panose="02040503050406030204" pitchFamily="18" charset="0"/>
                          </a:rPr>
                          <m:t>#</m:t>
                        </m:r>
                        <m:d>
                          <m:dPr>
                            <m:ctrlPr>
                              <a:rPr lang="de-DE" sz="2200" i="1" dirty="0">
                                <a:latin typeface="Cambria Math" panose="02040503050406030204" pitchFamily="18" charset="0"/>
                                <a:ea typeface="Cambria Math" panose="02040503050406030204" pitchFamily="18" charset="0"/>
                              </a:rPr>
                            </m:ctrlPr>
                          </m:dPr>
                          <m:e>
                            <m:r>
                              <a:rPr lang="de-DE" sz="2200" i="1" dirty="0">
                                <a:latin typeface="Cambria Math" panose="02040503050406030204" pitchFamily="18" charset="0"/>
                                <a:ea typeface="Cambria Math" panose="02040503050406030204" pitchFamily="18" charset="0"/>
                              </a:rPr>
                              <m:t>𝑑𝑎𝑡𝑎𝑝𝑜𝑖𝑛𝑡𝑠</m:t>
                            </m:r>
                            <m:r>
                              <a:rPr lang="de-DE" sz="2200" i="1" dirty="0">
                                <a:latin typeface="Cambria Math" panose="02040503050406030204" pitchFamily="18" charset="0"/>
                                <a:ea typeface="Cambria Math" panose="02040503050406030204" pitchFamily="18" charset="0"/>
                              </a:rPr>
                              <m:t> </m:t>
                            </m:r>
                            <m:r>
                              <a:rPr lang="de-DE" sz="2200" i="1" dirty="0">
                                <a:latin typeface="Cambria Math" panose="02040503050406030204" pitchFamily="18" charset="0"/>
                                <a:ea typeface="Cambria Math" panose="02040503050406030204" pitchFamily="18" charset="0"/>
                              </a:rPr>
                              <m:t>𝑤𝑖𝑡h</m:t>
                            </m:r>
                            <m:r>
                              <a:rPr lang="de-DE" sz="2200" i="1" dirty="0">
                                <a:latin typeface="Cambria Math" panose="02040503050406030204" pitchFamily="18" charset="0"/>
                                <a:ea typeface="Cambria Math" panose="02040503050406030204" pitchFamily="18" charset="0"/>
                              </a:rPr>
                              <m:t> </m:t>
                            </m:r>
                            <m:r>
                              <a:rPr lang="de-DE" sz="2200" i="1" dirty="0">
                                <a:latin typeface="Cambria Math" panose="02040503050406030204" pitchFamily="18" charset="0"/>
                                <a:ea typeface="Cambria Math" panose="02040503050406030204" pitchFamily="18" charset="0"/>
                              </a:rPr>
                              <m:t>𝐸𝑝𝑖𝑑</m:t>
                            </m:r>
                            <m:r>
                              <a:rPr lang="de-DE" sz="2200" i="1" dirty="0">
                                <a:latin typeface="Cambria Math" panose="02040503050406030204" pitchFamily="18" charset="0"/>
                                <a:ea typeface="Cambria Math" panose="02040503050406030204" pitchFamily="18" charset="0"/>
                              </a:rPr>
                              <m:t>=</m:t>
                            </m:r>
                            <m:r>
                              <a:rPr lang="de-DE" sz="2200" i="1" dirty="0">
                                <a:latin typeface="Cambria Math" panose="02040503050406030204" pitchFamily="18" charset="0"/>
                                <a:ea typeface="Cambria Math" panose="02040503050406030204" pitchFamily="18" charset="0"/>
                              </a:rPr>
                              <m:t>𝑓𝑎𝑙𝑠𝑒</m:t>
                            </m:r>
                          </m:e>
                        </m:d>
                      </m:den>
                    </m:f>
                  </m:oMath>
                </a14:m>
                <a:endParaRPr lang="de-DE" sz="2200" b="0" i="1" dirty="0">
                  <a:solidFill>
                    <a:schemeClr val="tx1"/>
                  </a:solidFill>
                  <a:latin typeface="Cambria Math" panose="02040503050406030204" pitchFamily="18" charset="0"/>
                  <a:ea typeface="Cambria Math" panose="02040503050406030204" pitchFamily="18" charset="0"/>
                </a:endParaRPr>
              </a:p>
              <a:p>
                <a:endParaRPr lang="en-GB" dirty="0">
                  <a:sym typeface="Symbol" charset="0"/>
                </a:endParaRPr>
              </a:p>
              <a:p>
                <a:pPr marL="342557" indent="-342557"/>
                <a:endParaRPr lang="en-GB" dirty="0">
                  <a:sym typeface="Symbol" charset="0"/>
                </a:endParaRPr>
              </a:p>
              <a:p>
                <a:endParaRPr lang="en-GB" dirty="0"/>
              </a:p>
            </p:txBody>
          </p:sp>
        </mc:Choice>
        <mc:Fallback xmlns="">
          <p:sp>
            <p:nvSpPr>
              <p:cNvPr id="2" name="Content Placeholder 1">
                <a:extLst>
                  <a:ext uri="{FF2B5EF4-FFF2-40B4-BE49-F238E27FC236}">
                    <a16:creationId xmlns:a16="http://schemas.microsoft.com/office/drawing/2014/main" id="{602D79C2-4F2F-6F4D-B8D2-652355079438}"/>
                  </a:ext>
                </a:extLst>
              </p:cNvPr>
              <p:cNvSpPr>
                <a:spLocks noGrp="1" noRot="1" noChangeAspect="1" noMove="1" noResize="1" noEditPoints="1" noAdjustHandles="1" noChangeArrowheads="1" noChangeShapeType="1" noTextEdit="1"/>
              </p:cNvSpPr>
              <p:nvPr>
                <p:ph sz="half" idx="2"/>
              </p:nvPr>
            </p:nvSpPr>
            <p:spPr>
              <a:xfrm>
                <a:off x="6257842" y="1666800"/>
                <a:ext cx="5738626" cy="4239112"/>
              </a:xfrm>
              <a:blipFill>
                <a:blip r:embed="rId3"/>
                <a:stretch>
                  <a:fillRect l="-2870" t="-2687" r="-3532"/>
                </a:stretch>
              </a:blipFill>
            </p:spPr>
            <p:txBody>
              <a:bodyPr/>
              <a:lstStyle/>
              <a:p>
                <a:r>
                  <a:rPr lang="en-GB">
                    <a:noFill/>
                  </a:rPr>
                  <a:t> </a:t>
                </a:r>
              </a:p>
            </p:txBody>
          </p:sp>
        </mc:Fallback>
      </mc:AlternateContent>
      <p:sp>
        <p:nvSpPr>
          <p:cNvPr id="3" name="Date Placeholder 2">
            <a:extLst>
              <a:ext uri="{FF2B5EF4-FFF2-40B4-BE49-F238E27FC236}">
                <a16:creationId xmlns:a16="http://schemas.microsoft.com/office/drawing/2014/main" id="{6A8AD936-4EFA-634A-AAD6-456141553A66}"/>
              </a:ext>
            </a:extLst>
          </p:cNvPr>
          <p:cNvSpPr>
            <a:spLocks noGrp="1"/>
          </p:cNvSpPr>
          <p:nvPr>
            <p:ph type="dt" sz="half" idx="10"/>
          </p:nvPr>
        </p:nvSpPr>
        <p:spPr/>
        <p:txBody>
          <a:bodyPr/>
          <a:lstStyle/>
          <a:p>
            <a:r>
              <a:rPr lang="en-GB"/>
              <a:t>Lifted Learning</a:t>
            </a:r>
          </a:p>
        </p:txBody>
      </p:sp>
      <p:sp>
        <p:nvSpPr>
          <p:cNvPr id="4" name="Footer Placeholder 3">
            <a:extLst>
              <a:ext uri="{FF2B5EF4-FFF2-40B4-BE49-F238E27FC236}">
                <a16:creationId xmlns:a16="http://schemas.microsoft.com/office/drawing/2014/main" id="{2A69EE73-F508-7D4F-81D5-FD4D788DE071}"/>
              </a:ext>
            </a:extLst>
          </p:cNvPr>
          <p:cNvSpPr>
            <a:spLocks noGrp="1"/>
          </p:cNvSpPr>
          <p:nvPr>
            <p:ph type="ftr" sz="quarter" idx="3"/>
          </p:nvPr>
        </p:nvSpPr>
        <p:spPr/>
        <p:txBody>
          <a:bodyPr/>
          <a:lstStyle/>
          <a:p>
            <a:r>
              <a:rPr lang="en-GB"/>
              <a:t>T. Braun - StaRAI</a:t>
            </a:r>
          </a:p>
        </p:txBody>
      </p:sp>
      <p:sp>
        <p:nvSpPr>
          <p:cNvPr id="5" name="Slide Number Placeholder 4">
            <a:extLst>
              <a:ext uri="{FF2B5EF4-FFF2-40B4-BE49-F238E27FC236}">
                <a16:creationId xmlns:a16="http://schemas.microsoft.com/office/drawing/2014/main" id="{906D0238-8FCB-224A-A0C8-2E40F0B83CF6}"/>
              </a:ext>
            </a:extLst>
          </p:cNvPr>
          <p:cNvSpPr>
            <a:spLocks noGrp="1"/>
          </p:cNvSpPr>
          <p:nvPr>
            <p:ph type="sldNum" sz="quarter" idx="4"/>
          </p:nvPr>
        </p:nvSpPr>
        <p:spPr/>
        <p:txBody>
          <a:bodyPr/>
          <a:lstStyle/>
          <a:p>
            <a:fld id="{6C8FC03C-C266-4645-ABC5-645062898383}" type="slidenum">
              <a:rPr lang="en-GB" sz="1598" smtClean="0">
                <a:latin typeface="Calibri" panose="020F0502020204030204" pitchFamily="34" charset="0"/>
                <a:cs typeface="Calibri" panose="020F0502020204030204" pitchFamily="34" charset="0"/>
              </a:rPr>
              <a:pPr/>
              <a:t>9</a:t>
            </a:fld>
            <a:r>
              <a:rPr lang="en-GB"/>
              <a:t> </a:t>
            </a:r>
            <a:endParaRPr lang="en-GB" sz="1399"/>
          </a:p>
        </p:txBody>
      </p:sp>
      <mc:AlternateContent xmlns:mc="http://schemas.openxmlformats.org/markup-compatibility/2006" xmlns:a14="http://schemas.microsoft.com/office/drawing/2010/main">
        <mc:Choice Requires="a14">
          <p:graphicFrame>
            <p:nvGraphicFramePr>
              <p:cNvPr id="10" name="Table 9">
                <a:extLst>
                  <a:ext uri="{FF2B5EF4-FFF2-40B4-BE49-F238E27FC236}">
                    <a16:creationId xmlns:a16="http://schemas.microsoft.com/office/drawing/2014/main" id="{5FC7F673-AB89-A24B-97AE-73701C676887}"/>
                  </a:ext>
                </a:extLst>
              </p:cNvPr>
              <p:cNvGraphicFramePr>
                <a:graphicFrameLocks noGrp="1"/>
              </p:cNvGraphicFramePr>
              <p:nvPr/>
            </p:nvGraphicFramePr>
            <p:xfrm>
              <a:off x="8048852" y="4373826"/>
              <a:ext cx="1726735" cy="1528410"/>
            </p:xfrm>
            <a:graphic>
              <a:graphicData uri="http://schemas.openxmlformats.org/drawingml/2006/table">
                <a:tbl>
                  <a:tblPr firstRow="1" bandRow="1">
                    <a:tableStyleId>{793D81CF-94F2-401A-BA57-92F5A7B2D0C5}</a:tableStyleId>
                  </a:tblPr>
                  <a:tblGrid>
                    <a:gridCol w="558345">
                      <a:extLst>
                        <a:ext uri="{9D8B030D-6E8A-4147-A177-3AD203B41FA5}">
                          <a16:colId xmlns:a16="http://schemas.microsoft.com/office/drawing/2014/main" val="20000"/>
                        </a:ext>
                      </a:extLst>
                    </a:gridCol>
                    <a:gridCol w="666310">
                      <a:extLst>
                        <a:ext uri="{9D8B030D-6E8A-4147-A177-3AD203B41FA5}">
                          <a16:colId xmlns:a16="http://schemas.microsoft.com/office/drawing/2014/main" val="20001"/>
                        </a:ext>
                      </a:extLst>
                    </a:gridCol>
                    <a:gridCol w="502080">
                      <a:extLst>
                        <a:ext uri="{9D8B030D-6E8A-4147-A177-3AD203B41FA5}">
                          <a16:colId xmlns:a16="http://schemas.microsoft.com/office/drawing/2014/main" val="20003"/>
                        </a:ext>
                      </a:extLst>
                    </a:gridCol>
                  </a:tblGrid>
                  <a:tr h="305682">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charset="0"/>
                                  </a:rPr>
                                  <m:t>𝐸𝑝𝑖𝑑</m:t>
                                </m:r>
                              </m:oMath>
                            </m:oMathPara>
                          </a14:m>
                          <a:endParaRPr lang="en-US" sz="1400" dirty="0"/>
                        </a:p>
                      </a:txBody>
                      <a:tcPr marL="45672" marR="45672" marT="45672" marB="45672"/>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charset="0"/>
                                  </a:rPr>
                                  <m:t>𝑇𝑟𝑎𝑣𝑒𝑙</m:t>
                                </m:r>
                              </m:oMath>
                            </m:oMathPara>
                          </a14:m>
                          <a:endParaRPr lang="en-US" sz="1400" dirty="0"/>
                        </a:p>
                      </a:txBody>
                      <a:tcPr marL="45672" marR="45672" marT="45672" marB="45672"/>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𝑃</m:t>
                                </m:r>
                              </m:oMath>
                            </m:oMathPara>
                          </a14:m>
                          <a:endParaRPr lang="en-US" sz="1400" dirty="0"/>
                        </a:p>
                      </a:txBody>
                      <a:tcPr marL="45672" marR="45672" marT="45672" marB="45672"/>
                    </a:tc>
                    <a:extLst>
                      <a:ext uri="{0D108BD9-81ED-4DB2-BD59-A6C34878D82A}">
                        <a16:rowId xmlns:a16="http://schemas.microsoft.com/office/drawing/2014/main" val="10000"/>
                      </a:ext>
                    </a:extLst>
                  </a:tr>
                  <a:tr h="305682">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75</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672" marR="45672" marT="45672" marB="45672"/>
                    </a:tc>
                    <a:extLst>
                      <a:ext uri="{0D108BD9-81ED-4DB2-BD59-A6C34878D82A}">
                        <a16:rowId xmlns:a16="http://schemas.microsoft.com/office/drawing/2014/main" val="10001"/>
                      </a:ext>
                    </a:extLst>
                  </a:tr>
                  <a:tr h="305682">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25</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672" marR="45672" marT="45672" marB="45672"/>
                    </a:tc>
                    <a:extLst>
                      <a:ext uri="{0D108BD9-81ED-4DB2-BD59-A6C34878D82A}">
                        <a16:rowId xmlns:a16="http://schemas.microsoft.com/office/drawing/2014/main" val="10004"/>
                      </a:ext>
                    </a:extLst>
                  </a:tr>
                  <a:tr h="305682">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6</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672" marR="45672" marT="45672" marB="45672"/>
                    </a:tc>
                    <a:extLst>
                      <a:ext uri="{0D108BD9-81ED-4DB2-BD59-A6C34878D82A}">
                        <a16:rowId xmlns:a16="http://schemas.microsoft.com/office/drawing/2014/main" val="10005"/>
                      </a:ext>
                    </a:extLst>
                  </a:tr>
                  <a:tr h="305682">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4</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672" marR="45672" marT="45672" marB="45672"/>
                    </a:tc>
                    <a:extLst>
                      <a:ext uri="{0D108BD9-81ED-4DB2-BD59-A6C34878D82A}">
                        <a16:rowId xmlns:a16="http://schemas.microsoft.com/office/drawing/2014/main" val="10008"/>
                      </a:ext>
                    </a:extLst>
                  </a:tr>
                </a:tbl>
              </a:graphicData>
            </a:graphic>
          </p:graphicFrame>
        </mc:Choice>
        <mc:Fallback xmlns="">
          <p:graphicFrame>
            <p:nvGraphicFramePr>
              <p:cNvPr id="10" name="Table 9">
                <a:extLst>
                  <a:ext uri="{FF2B5EF4-FFF2-40B4-BE49-F238E27FC236}">
                    <a16:creationId xmlns:a16="http://schemas.microsoft.com/office/drawing/2014/main" id="{5FC7F673-AB89-A24B-97AE-73701C676887}"/>
                  </a:ext>
                </a:extLst>
              </p:cNvPr>
              <p:cNvGraphicFramePr>
                <a:graphicFrameLocks noGrp="1"/>
              </p:cNvGraphicFramePr>
              <p:nvPr>
                <p:extLst/>
              </p:nvPr>
            </p:nvGraphicFramePr>
            <p:xfrm>
              <a:off x="8048852" y="4373826"/>
              <a:ext cx="1726735" cy="1528410"/>
            </p:xfrm>
            <a:graphic>
              <a:graphicData uri="http://schemas.openxmlformats.org/drawingml/2006/table">
                <a:tbl>
                  <a:tblPr firstRow="1" bandRow="1">
                    <a:tableStyleId>{793D81CF-94F2-401A-BA57-92F5A7B2D0C5}</a:tableStyleId>
                  </a:tblPr>
                  <a:tblGrid>
                    <a:gridCol w="558345">
                      <a:extLst>
                        <a:ext uri="{9D8B030D-6E8A-4147-A177-3AD203B41FA5}">
                          <a16:colId xmlns:a16="http://schemas.microsoft.com/office/drawing/2014/main" val="20000"/>
                        </a:ext>
                      </a:extLst>
                    </a:gridCol>
                    <a:gridCol w="666310">
                      <a:extLst>
                        <a:ext uri="{9D8B030D-6E8A-4147-A177-3AD203B41FA5}">
                          <a16:colId xmlns:a16="http://schemas.microsoft.com/office/drawing/2014/main" val="20001"/>
                        </a:ext>
                      </a:extLst>
                    </a:gridCol>
                    <a:gridCol w="502080">
                      <a:extLst>
                        <a:ext uri="{9D8B030D-6E8A-4147-A177-3AD203B41FA5}">
                          <a16:colId xmlns:a16="http://schemas.microsoft.com/office/drawing/2014/main" val="20003"/>
                        </a:ext>
                      </a:extLst>
                    </a:gridCol>
                  </a:tblGrid>
                  <a:tr h="305682">
                    <a:tc>
                      <a:txBody>
                        <a:bodyPr/>
                        <a:lstStyle/>
                        <a:p>
                          <a:endParaRPr lang="en-US"/>
                        </a:p>
                      </a:txBody>
                      <a:tcPr marL="45672" marR="45672" marT="45672" marB="45672">
                        <a:blipFill>
                          <a:blip r:embed="rId4"/>
                          <a:stretch>
                            <a:fillRect t="-4167" r="-211364" b="-408333"/>
                          </a:stretch>
                        </a:blipFill>
                      </a:tcPr>
                    </a:tc>
                    <a:tc>
                      <a:txBody>
                        <a:bodyPr/>
                        <a:lstStyle/>
                        <a:p>
                          <a:endParaRPr lang="en-US"/>
                        </a:p>
                      </a:txBody>
                      <a:tcPr marL="45672" marR="45672" marT="45672" marB="45672">
                        <a:blipFill>
                          <a:blip r:embed="rId4"/>
                          <a:stretch>
                            <a:fillRect l="-83019" t="-4167" r="-75472" b="-408333"/>
                          </a:stretch>
                        </a:blipFill>
                      </a:tcPr>
                    </a:tc>
                    <a:tc>
                      <a:txBody>
                        <a:bodyPr/>
                        <a:lstStyle/>
                        <a:p>
                          <a:endParaRPr lang="en-US"/>
                        </a:p>
                      </a:txBody>
                      <a:tcPr marL="45672" marR="45672" marT="45672" marB="45672">
                        <a:blipFill>
                          <a:blip r:embed="rId4"/>
                          <a:stretch>
                            <a:fillRect l="-242500" t="-4167" b="-408333"/>
                          </a:stretch>
                        </a:blipFill>
                      </a:tcPr>
                    </a:tc>
                    <a:extLst>
                      <a:ext uri="{0D108BD9-81ED-4DB2-BD59-A6C34878D82A}">
                        <a16:rowId xmlns:a16="http://schemas.microsoft.com/office/drawing/2014/main" val="10000"/>
                      </a:ext>
                    </a:extLst>
                  </a:tr>
                  <a:tr h="305682">
                    <a:tc>
                      <a:txBody>
                        <a:bodyPr/>
                        <a:lstStyle/>
                        <a:p>
                          <a:endParaRPr lang="en-US"/>
                        </a:p>
                      </a:txBody>
                      <a:tcPr marL="45672" marR="45672" marT="45672" marB="45672">
                        <a:blipFill>
                          <a:blip r:embed="rId4"/>
                          <a:stretch>
                            <a:fillRect t="-104167" r="-211364" b="-308333"/>
                          </a:stretch>
                        </a:blipFill>
                      </a:tcPr>
                    </a:tc>
                    <a:tc>
                      <a:txBody>
                        <a:bodyPr/>
                        <a:lstStyle/>
                        <a:p>
                          <a:endParaRPr lang="en-US"/>
                        </a:p>
                      </a:txBody>
                      <a:tcPr marL="45672" marR="45672" marT="45672" marB="45672">
                        <a:blipFill>
                          <a:blip r:embed="rId4"/>
                          <a:stretch>
                            <a:fillRect l="-83019" t="-104167" r="-75472" b="-308333"/>
                          </a:stretch>
                        </a:blipFill>
                      </a:tcPr>
                    </a:tc>
                    <a:tc>
                      <a:txBody>
                        <a:bodyPr/>
                        <a:lstStyle/>
                        <a:p>
                          <a:endParaRPr lang="en-US"/>
                        </a:p>
                      </a:txBody>
                      <a:tcPr marL="45672" marR="45672" marT="45672" marB="45672">
                        <a:blipFill>
                          <a:blip r:embed="rId4"/>
                          <a:stretch>
                            <a:fillRect l="-242500" t="-104167" b="-308333"/>
                          </a:stretch>
                        </a:blipFill>
                      </a:tcPr>
                    </a:tc>
                    <a:extLst>
                      <a:ext uri="{0D108BD9-81ED-4DB2-BD59-A6C34878D82A}">
                        <a16:rowId xmlns:a16="http://schemas.microsoft.com/office/drawing/2014/main" val="10001"/>
                      </a:ext>
                    </a:extLst>
                  </a:tr>
                  <a:tr h="305682">
                    <a:tc>
                      <a:txBody>
                        <a:bodyPr/>
                        <a:lstStyle/>
                        <a:p>
                          <a:endParaRPr lang="en-US"/>
                        </a:p>
                      </a:txBody>
                      <a:tcPr marL="45672" marR="45672" marT="45672" marB="45672">
                        <a:blipFill>
                          <a:blip r:embed="rId4"/>
                          <a:stretch>
                            <a:fillRect t="-196000" r="-211364" b="-196000"/>
                          </a:stretch>
                        </a:blipFill>
                      </a:tcPr>
                    </a:tc>
                    <a:tc>
                      <a:txBody>
                        <a:bodyPr/>
                        <a:lstStyle/>
                        <a:p>
                          <a:endParaRPr lang="en-US"/>
                        </a:p>
                      </a:txBody>
                      <a:tcPr marL="45672" marR="45672" marT="45672" marB="45672">
                        <a:blipFill>
                          <a:blip r:embed="rId4"/>
                          <a:stretch>
                            <a:fillRect l="-83019" t="-196000" r="-75472" b="-196000"/>
                          </a:stretch>
                        </a:blipFill>
                      </a:tcPr>
                    </a:tc>
                    <a:tc>
                      <a:txBody>
                        <a:bodyPr/>
                        <a:lstStyle/>
                        <a:p>
                          <a:endParaRPr lang="en-US"/>
                        </a:p>
                      </a:txBody>
                      <a:tcPr marL="45672" marR="45672" marT="45672" marB="45672">
                        <a:blipFill>
                          <a:blip r:embed="rId4"/>
                          <a:stretch>
                            <a:fillRect l="-242500" t="-196000" b="-196000"/>
                          </a:stretch>
                        </a:blipFill>
                      </a:tcPr>
                    </a:tc>
                    <a:extLst>
                      <a:ext uri="{0D108BD9-81ED-4DB2-BD59-A6C34878D82A}">
                        <a16:rowId xmlns:a16="http://schemas.microsoft.com/office/drawing/2014/main" val="10004"/>
                      </a:ext>
                    </a:extLst>
                  </a:tr>
                  <a:tr h="305682">
                    <a:tc>
                      <a:txBody>
                        <a:bodyPr/>
                        <a:lstStyle/>
                        <a:p>
                          <a:endParaRPr lang="en-US"/>
                        </a:p>
                      </a:txBody>
                      <a:tcPr marL="45672" marR="45672" marT="45672" marB="45672">
                        <a:blipFill>
                          <a:blip r:embed="rId4"/>
                          <a:stretch>
                            <a:fillRect t="-308333" r="-211364" b="-104167"/>
                          </a:stretch>
                        </a:blipFill>
                      </a:tcPr>
                    </a:tc>
                    <a:tc>
                      <a:txBody>
                        <a:bodyPr/>
                        <a:lstStyle/>
                        <a:p>
                          <a:endParaRPr lang="en-US"/>
                        </a:p>
                      </a:txBody>
                      <a:tcPr marL="45672" marR="45672" marT="45672" marB="45672">
                        <a:blipFill>
                          <a:blip r:embed="rId4"/>
                          <a:stretch>
                            <a:fillRect l="-83019" t="-308333" r="-75472" b="-104167"/>
                          </a:stretch>
                        </a:blipFill>
                      </a:tcPr>
                    </a:tc>
                    <a:tc>
                      <a:txBody>
                        <a:bodyPr/>
                        <a:lstStyle/>
                        <a:p>
                          <a:endParaRPr lang="en-US"/>
                        </a:p>
                      </a:txBody>
                      <a:tcPr marL="45672" marR="45672" marT="45672" marB="45672">
                        <a:blipFill>
                          <a:blip r:embed="rId4"/>
                          <a:stretch>
                            <a:fillRect l="-242500" t="-308333" b="-104167"/>
                          </a:stretch>
                        </a:blipFill>
                      </a:tcPr>
                    </a:tc>
                    <a:extLst>
                      <a:ext uri="{0D108BD9-81ED-4DB2-BD59-A6C34878D82A}">
                        <a16:rowId xmlns:a16="http://schemas.microsoft.com/office/drawing/2014/main" val="10005"/>
                      </a:ext>
                    </a:extLst>
                  </a:tr>
                  <a:tr h="305682">
                    <a:tc>
                      <a:txBody>
                        <a:bodyPr/>
                        <a:lstStyle/>
                        <a:p>
                          <a:endParaRPr lang="en-US"/>
                        </a:p>
                      </a:txBody>
                      <a:tcPr marL="45672" marR="45672" marT="45672" marB="45672">
                        <a:blipFill>
                          <a:blip r:embed="rId4"/>
                          <a:stretch>
                            <a:fillRect t="-408333" r="-211364" b="-4167"/>
                          </a:stretch>
                        </a:blipFill>
                      </a:tcPr>
                    </a:tc>
                    <a:tc>
                      <a:txBody>
                        <a:bodyPr/>
                        <a:lstStyle/>
                        <a:p>
                          <a:endParaRPr lang="en-US"/>
                        </a:p>
                      </a:txBody>
                      <a:tcPr marL="45672" marR="45672" marT="45672" marB="45672">
                        <a:blipFill>
                          <a:blip r:embed="rId4"/>
                          <a:stretch>
                            <a:fillRect l="-83019" t="-408333" r="-75472" b="-4167"/>
                          </a:stretch>
                        </a:blipFill>
                      </a:tcPr>
                    </a:tc>
                    <a:tc>
                      <a:txBody>
                        <a:bodyPr/>
                        <a:lstStyle/>
                        <a:p>
                          <a:endParaRPr lang="en-US"/>
                        </a:p>
                      </a:txBody>
                      <a:tcPr marL="45672" marR="45672" marT="45672" marB="45672">
                        <a:blipFill>
                          <a:blip r:embed="rId4"/>
                          <a:stretch>
                            <a:fillRect l="-242500" t="-408333" b="-4167"/>
                          </a:stretch>
                        </a:blipFill>
                      </a:tcPr>
                    </a:tc>
                    <a:extLst>
                      <a:ext uri="{0D108BD9-81ED-4DB2-BD59-A6C34878D82A}">
                        <a16:rowId xmlns:a16="http://schemas.microsoft.com/office/drawing/2014/main" val="10008"/>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1" name="Table 10">
                <a:extLst>
                  <a:ext uri="{FF2B5EF4-FFF2-40B4-BE49-F238E27FC236}">
                    <a16:creationId xmlns:a16="http://schemas.microsoft.com/office/drawing/2014/main" id="{A2D6F592-9887-B944-BE1A-02141EE86E49}"/>
                  </a:ext>
                </a:extLst>
              </p:cNvPr>
              <p:cNvGraphicFramePr>
                <a:graphicFrameLocks noGrp="1"/>
              </p:cNvGraphicFramePr>
              <p:nvPr/>
            </p:nvGraphicFramePr>
            <p:xfrm>
              <a:off x="10084567" y="4373826"/>
              <a:ext cx="1618770" cy="1528410"/>
            </p:xfrm>
            <a:graphic>
              <a:graphicData uri="http://schemas.openxmlformats.org/drawingml/2006/table">
                <a:tbl>
                  <a:tblPr firstRow="1" bandRow="1">
                    <a:tableStyleId>{793D81CF-94F2-401A-BA57-92F5A7B2D0C5}</a:tableStyleId>
                  </a:tblPr>
                  <a:tblGrid>
                    <a:gridCol w="558345">
                      <a:extLst>
                        <a:ext uri="{9D8B030D-6E8A-4147-A177-3AD203B41FA5}">
                          <a16:colId xmlns:a16="http://schemas.microsoft.com/office/drawing/2014/main" val="20000"/>
                        </a:ext>
                      </a:extLst>
                    </a:gridCol>
                    <a:gridCol w="558345">
                      <a:extLst>
                        <a:ext uri="{9D8B030D-6E8A-4147-A177-3AD203B41FA5}">
                          <a16:colId xmlns:a16="http://schemas.microsoft.com/office/drawing/2014/main" val="20001"/>
                        </a:ext>
                      </a:extLst>
                    </a:gridCol>
                    <a:gridCol w="502080">
                      <a:extLst>
                        <a:ext uri="{9D8B030D-6E8A-4147-A177-3AD203B41FA5}">
                          <a16:colId xmlns:a16="http://schemas.microsoft.com/office/drawing/2014/main" val="20003"/>
                        </a:ext>
                      </a:extLst>
                    </a:gridCol>
                  </a:tblGrid>
                  <a:tr h="305682">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charset="0"/>
                                  </a:rPr>
                                  <m:t>𝐸𝑝𝑖𝑑</m:t>
                                </m:r>
                              </m:oMath>
                            </m:oMathPara>
                          </a14:m>
                          <a:endParaRPr lang="en-US" sz="1400" dirty="0"/>
                        </a:p>
                      </a:txBody>
                      <a:tcPr marL="45672" marR="45672" marT="45672" marB="45672"/>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𝑆𝑖𝑐𝑘</m:t>
                                </m:r>
                              </m:oMath>
                            </m:oMathPara>
                          </a14:m>
                          <a:endParaRPr lang="en-US" sz="1400" dirty="0"/>
                        </a:p>
                      </a:txBody>
                      <a:tcPr marL="45672" marR="45672" marT="45672" marB="45672"/>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𝑃</m:t>
                                </m:r>
                              </m:oMath>
                            </m:oMathPara>
                          </a14:m>
                          <a:endParaRPr lang="en-US" sz="1400" dirty="0"/>
                        </a:p>
                      </a:txBody>
                      <a:tcPr marL="45672" marR="45672" marT="45672" marB="45672"/>
                    </a:tc>
                    <a:extLst>
                      <a:ext uri="{0D108BD9-81ED-4DB2-BD59-A6C34878D82A}">
                        <a16:rowId xmlns:a16="http://schemas.microsoft.com/office/drawing/2014/main" val="10000"/>
                      </a:ext>
                    </a:extLst>
                  </a:tr>
                  <a:tr h="305682">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85</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672" marR="45672" marT="45672" marB="45672"/>
                    </a:tc>
                    <a:extLst>
                      <a:ext uri="{0D108BD9-81ED-4DB2-BD59-A6C34878D82A}">
                        <a16:rowId xmlns:a16="http://schemas.microsoft.com/office/drawing/2014/main" val="10001"/>
                      </a:ext>
                    </a:extLst>
                  </a:tr>
                  <a:tr h="305682">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15</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672" marR="45672" marT="45672" marB="45672"/>
                    </a:tc>
                    <a:extLst>
                      <a:ext uri="{0D108BD9-81ED-4DB2-BD59-A6C34878D82A}">
                        <a16:rowId xmlns:a16="http://schemas.microsoft.com/office/drawing/2014/main" val="10004"/>
                      </a:ext>
                    </a:extLst>
                  </a:tr>
                  <a:tr h="305682">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75</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672" marR="45672" marT="45672" marB="45672"/>
                    </a:tc>
                    <a:extLst>
                      <a:ext uri="{0D108BD9-81ED-4DB2-BD59-A6C34878D82A}">
                        <a16:rowId xmlns:a16="http://schemas.microsoft.com/office/drawing/2014/main" val="10005"/>
                      </a:ext>
                    </a:extLst>
                  </a:tr>
                  <a:tr h="305682">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25</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672" marR="45672" marT="45672" marB="45672"/>
                    </a:tc>
                    <a:extLst>
                      <a:ext uri="{0D108BD9-81ED-4DB2-BD59-A6C34878D82A}">
                        <a16:rowId xmlns:a16="http://schemas.microsoft.com/office/drawing/2014/main" val="10008"/>
                      </a:ext>
                    </a:extLst>
                  </a:tr>
                </a:tbl>
              </a:graphicData>
            </a:graphic>
          </p:graphicFrame>
        </mc:Choice>
        <mc:Fallback xmlns="">
          <p:graphicFrame>
            <p:nvGraphicFramePr>
              <p:cNvPr id="11" name="Table 10">
                <a:extLst>
                  <a:ext uri="{FF2B5EF4-FFF2-40B4-BE49-F238E27FC236}">
                    <a16:creationId xmlns:a16="http://schemas.microsoft.com/office/drawing/2014/main" id="{A2D6F592-9887-B944-BE1A-02141EE86E49}"/>
                  </a:ext>
                </a:extLst>
              </p:cNvPr>
              <p:cNvGraphicFramePr>
                <a:graphicFrameLocks noGrp="1"/>
              </p:cNvGraphicFramePr>
              <p:nvPr>
                <p:extLst/>
              </p:nvPr>
            </p:nvGraphicFramePr>
            <p:xfrm>
              <a:off x="10084567" y="4373826"/>
              <a:ext cx="1618770" cy="1528410"/>
            </p:xfrm>
            <a:graphic>
              <a:graphicData uri="http://schemas.openxmlformats.org/drawingml/2006/table">
                <a:tbl>
                  <a:tblPr firstRow="1" bandRow="1">
                    <a:tableStyleId>{793D81CF-94F2-401A-BA57-92F5A7B2D0C5}</a:tableStyleId>
                  </a:tblPr>
                  <a:tblGrid>
                    <a:gridCol w="558345">
                      <a:extLst>
                        <a:ext uri="{9D8B030D-6E8A-4147-A177-3AD203B41FA5}">
                          <a16:colId xmlns:a16="http://schemas.microsoft.com/office/drawing/2014/main" val="20000"/>
                        </a:ext>
                      </a:extLst>
                    </a:gridCol>
                    <a:gridCol w="558345">
                      <a:extLst>
                        <a:ext uri="{9D8B030D-6E8A-4147-A177-3AD203B41FA5}">
                          <a16:colId xmlns:a16="http://schemas.microsoft.com/office/drawing/2014/main" val="20001"/>
                        </a:ext>
                      </a:extLst>
                    </a:gridCol>
                    <a:gridCol w="502080">
                      <a:extLst>
                        <a:ext uri="{9D8B030D-6E8A-4147-A177-3AD203B41FA5}">
                          <a16:colId xmlns:a16="http://schemas.microsoft.com/office/drawing/2014/main" val="20003"/>
                        </a:ext>
                      </a:extLst>
                    </a:gridCol>
                  </a:tblGrid>
                  <a:tr h="305682">
                    <a:tc>
                      <a:txBody>
                        <a:bodyPr/>
                        <a:lstStyle/>
                        <a:p>
                          <a:endParaRPr lang="en-US"/>
                        </a:p>
                      </a:txBody>
                      <a:tcPr marL="45672" marR="45672" marT="45672" marB="45672">
                        <a:blipFill>
                          <a:blip r:embed="rId5"/>
                          <a:stretch>
                            <a:fillRect l="-2273" t="-4167" r="-190909" b="-408333"/>
                          </a:stretch>
                        </a:blipFill>
                      </a:tcPr>
                    </a:tc>
                    <a:tc>
                      <a:txBody>
                        <a:bodyPr/>
                        <a:lstStyle/>
                        <a:p>
                          <a:endParaRPr lang="en-US"/>
                        </a:p>
                      </a:txBody>
                      <a:tcPr marL="45672" marR="45672" marT="45672" marB="45672">
                        <a:blipFill>
                          <a:blip r:embed="rId5"/>
                          <a:stretch>
                            <a:fillRect l="-102273" t="-4167" r="-90909" b="-408333"/>
                          </a:stretch>
                        </a:blipFill>
                      </a:tcPr>
                    </a:tc>
                    <a:tc>
                      <a:txBody>
                        <a:bodyPr/>
                        <a:lstStyle/>
                        <a:p>
                          <a:endParaRPr lang="en-US"/>
                        </a:p>
                      </a:txBody>
                      <a:tcPr marL="45672" marR="45672" marT="45672" marB="45672">
                        <a:blipFill>
                          <a:blip r:embed="rId5"/>
                          <a:stretch>
                            <a:fillRect l="-222500" t="-4167" b="-408333"/>
                          </a:stretch>
                        </a:blipFill>
                      </a:tcPr>
                    </a:tc>
                    <a:extLst>
                      <a:ext uri="{0D108BD9-81ED-4DB2-BD59-A6C34878D82A}">
                        <a16:rowId xmlns:a16="http://schemas.microsoft.com/office/drawing/2014/main" val="10000"/>
                      </a:ext>
                    </a:extLst>
                  </a:tr>
                  <a:tr h="305682">
                    <a:tc>
                      <a:txBody>
                        <a:bodyPr/>
                        <a:lstStyle/>
                        <a:p>
                          <a:endParaRPr lang="en-US"/>
                        </a:p>
                      </a:txBody>
                      <a:tcPr marL="45672" marR="45672" marT="45672" marB="45672">
                        <a:blipFill>
                          <a:blip r:embed="rId5"/>
                          <a:stretch>
                            <a:fillRect l="-2273" t="-104167" r="-190909" b="-308333"/>
                          </a:stretch>
                        </a:blipFill>
                      </a:tcPr>
                    </a:tc>
                    <a:tc>
                      <a:txBody>
                        <a:bodyPr/>
                        <a:lstStyle/>
                        <a:p>
                          <a:endParaRPr lang="en-US"/>
                        </a:p>
                      </a:txBody>
                      <a:tcPr marL="45672" marR="45672" marT="45672" marB="45672">
                        <a:blipFill>
                          <a:blip r:embed="rId5"/>
                          <a:stretch>
                            <a:fillRect l="-102273" t="-104167" r="-90909" b="-308333"/>
                          </a:stretch>
                        </a:blipFill>
                      </a:tcPr>
                    </a:tc>
                    <a:tc>
                      <a:txBody>
                        <a:bodyPr/>
                        <a:lstStyle/>
                        <a:p>
                          <a:endParaRPr lang="en-US"/>
                        </a:p>
                      </a:txBody>
                      <a:tcPr marL="45672" marR="45672" marT="45672" marB="45672">
                        <a:blipFill>
                          <a:blip r:embed="rId5"/>
                          <a:stretch>
                            <a:fillRect l="-222500" t="-104167" b="-308333"/>
                          </a:stretch>
                        </a:blipFill>
                      </a:tcPr>
                    </a:tc>
                    <a:extLst>
                      <a:ext uri="{0D108BD9-81ED-4DB2-BD59-A6C34878D82A}">
                        <a16:rowId xmlns:a16="http://schemas.microsoft.com/office/drawing/2014/main" val="10001"/>
                      </a:ext>
                    </a:extLst>
                  </a:tr>
                  <a:tr h="305682">
                    <a:tc>
                      <a:txBody>
                        <a:bodyPr/>
                        <a:lstStyle/>
                        <a:p>
                          <a:endParaRPr lang="en-US"/>
                        </a:p>
                      </a:txBody>
                      <a:tcPr marL="45672" marR="45672" marT="45672" marB="45672">
                        <a:blipFill>
                          <a:blip r:embed="rId5"/>
                          <a:stretch>
                            <a:fillRect l="-2273" t="-196000" r="-190909" b="-196000"/>
                          </a:stretch>
                        </a:blipFill>
                      </a:tcPr>
                    </a:tc>
                    <a:tc>
                      <a:txBody>
                        <a:bodyPr/>
                        <a:lstStyle/>
                        <a:p>
                          <a:endParaRPr lang="en-US"/>
                        </a:p>
                      </a:txBody>
                      <a:tcPr marL="45672" marR="45672" marT="45672" marB="45672">
                        <a:blipFill>
                          <a:blip r:embed="rId5"/>
                          <a:stretch>
                            <a:fillRect l="-102273" t="-196000" r="-90909" b="-196000"/>
                          </a:stretch>
                        </a:blipFill>
                      </a:tcPr>
                    </a:tc>
                    <a:tc>
                      <a:txBody>
                        <a:bodyPr/>
                        <a:lstStyle/>
                        <a:p>
                          <a:endParaRPr lang="en-US"/>
                        </a:p>
                      </a:txBody>
                      <a:tcPr marL="45672" marR="45672" marT="45672" marB="45672">
                        <a:blipFill>
                          <a:blip r:embed="rId5"/>
                          <a:stretch>
                            <a:fillRect l="-222500" t="-196000" b="-196000"/>
                          </a:stretch>
                        </a:blipFill>
                      </a:tcPr>
                    </a:tc>
                    <a:extLst>
                      <a:ext uri="{0D108BD9-81ED-4DB2-BD59-A6C34878D82A}">
                        <a16:rowId xmlns:a16="http://schemas.microsoft.com/office/drawing/2014/main" val="10004"/>
                      </a:ext>
                    </a:extLst>
                  </a:tr>
                  <a:tr h="305682">
                    <a:tc>
                      <a:txBody>
                        <a:bodyPr/>
                        <a:lstStyle/>
                        <a:p>
                          <a:endParaRPr lang="en-US"/>
                        </a:p>
                      </a:txBody>
                      <a:tcPr marL="45672" marR="45672" marT="45672" marB="45672">
                        <a:blipFill>
                          <a:blip r:embed="rId5"/>
                          <a:stretch>
                            <a:fillRect l="-2273" t="-308333" r="-190909" b="-104167"/>
                          </a:stretch>
                        </a:blipFill>
                      </a:tcPr>
                    </a:tc>
                    <a:tc>
                      <a:txBody>
                        <a:bodyPr/>
                        <a:lstStyle/>
                        <a:p>
                          <a:endParaRPr lang="en-US"/>
                        </a:p>
                      </a:txBody>
                      <a:tcPr marL="45672" marR="45672" marT="45672" marB="45672">
                        <a:blipFill>
                          <a:blip r:embed="rId5"/>
                          <a:stretch>
                            <a:fillRect l="-102273" t="-308333" r="-90909" b="-104167"/>
                          </a:stretch>
                        </a:blipFill>
                      </a:tcPr>
                    </a:tc>
                    <a:tc>
                      <a:txBody>
                        <a:bodyPr/>
                        <a:lstStyle/>
                        <a:p>
                          <a:endParaRPr lang="en-US"/>
                        </a:p>
                      </a:txBody>
                      <a:tcPr marL="45672" marR="45672" marT="45672" marB="45672">
                        <a:blipFill>
                          <a:blip r:embed="rId5"/>
                          <a:stretch>
                            <a:fillRect l="-222500" t="-308333" b="-104167"/>
                          </a:stretch>
                        </a:blipFill>
                      </a:tcPr>
                    </a:tc>
                    <a:extLst>
                      <a:ext uri="{0D108BD9-81ED-4DB2-BD59-A6C34878D82A}">
                        <a16:rowId xmlns:a16="http://schemas.microsoft.com/office/drawing/2014/main" val="10005"/>
                      </a:ext>
                    </a:extLst>
                  </a:tr>
                  <a:tr h="305682">
                    <a:tc>
                      <a:txBody>
                        <a:bodyPr/>
                        <a:lstStyle/>
                        <a:p>
                          <a:endParaRPr lang="en-US"/>
                        </a:p>
                      </a:txBody>
                      <a:tcPr marL="45672" marR="45672" marT="45672" marB="45672">
                        <a:blipFill>
                          <a:blip r:embed="rId5"/>
                          <a:stretch>
                            <a:fillRect l="-2273" t="-408333" r="-190909" b="-4167"/>
                          </a:stretch>
                        </a:blipFill>
                      </a:tcPr>
                    </a:tc>
                    <a:tc>
                      <a:txBody>
                        <a:bodyPr/>
                        <a:lstStyle/>
                        <a:p>
                          <a:endParaRPr lang="en-US"/>
                        </a:p>
                      </a:txBody>
                      <a:tcPr marL="45672" marR="45672" marT="45672" marB="45672">
                        <a:blipFill>
                          <a:blip r:embed="rId5"/>
                          <a:stretch>
                            <a:fillRect l="-102273" t="-408333" r="-90909" b="-4167"/>
                          </a:stretch>
                        </a:blipFill>
                      </a:tcPr>
                    </a:tc>
                    <a:tc>
                      <a:txBody>
                        <a:bodyPr/>
                        <a:lstStyle/>
                        <a:p>
                          <a:endParaRPr lang="en-US"/>
                        </a:p>
                      </a:txBody>
                      <a:tcPr marL="45672" marR="45672" marT="45672" marB="45672">
                        <a:blipFill>
                          <a:blip r:embed="rId5"/>
                          <a:stretch>
                            <a:fillRect l="-222500" t="-408333" b="-4167"/>
                          </a:stretch>
                        </a:blipFill>
                      </a:tcPr>
                    </a:tc>
                    <a:extLst>
                      <a:ext uri="{0D108BD9-81ED-4DB2-BD59-A6C34878D82A}">
                        <a16:rowId xmlns:a16="http://schemas.microsoft.com/office/drawing/2014/main" val="10008"/>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2" name="Table 11">
                <a:extLst>
                  <a:ext uri="{FF2B5EF4-FFF2-40B4-BE49-F238E27FC236}">
                    <a16:creationId xmlns:a16="http://schemas.microsoft.com/office/drawing/2014/main" id="{676E1CD8-DBB5-1B4D-B578-24B737FE271B}"/>
                  </a:ext>
                </a:extLst>
              </p:cNvPr>
              <p:cNvGraphicFramePr>
                <a:graphicFrameLocks noGrp="1"/>
              </p:cNvGraphicFramePr>
              <p:nvPr/>
            </p:nvGraphicFramePr>
            <p:xfrm>
              <a:off x="6661014" y="4985189"/>
              <a:ext cx="962102" cy="917046"/>
            </p:xfrm>
            <a:graphic>
              <a:graphicData uri="http://schemas.openxmlformats.org/drawingml/2006/table">
                <a:tbl>
                  <a:tblPr firstRow="1" bandRow="1">
                    <a:tableStyleId>{793D81CF-94F2-401A-BA57-92F5A7B2D0C5}</a:tableStyleId>
                  </a:tblPr>
                  <a:tblGrid>
                    <a:gridCol w="558345">
                      <a:extLst>
                        <a:ext uri="{9D8B030D-6E8A-4147-A177-3AD203B41FA5}">
                          <a16:colId xmlns:a16="http://schemas.microsoft.com/office/drawing/2014/main" val="20000"/>
                        </a:ext>
                      </a:extLst>
                    </a:gridCol>
                    <a:gridCol w="403757">
                      <a:extLst>
                        <a:ext uri="{9D8B030D-6E8A-4147-A177-3AD203B41FA5}">
                          <a16:colId xmlns:a16="http://schemas.microsoft.com/office/drawing/2014/main" val="20003"/>
                        </a:ext>
                      </a:extLst>
                    </a:gridCol>
                  </a:tblGrid>
                  <a:tr h="305682">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charset="0"/>
                                  </a:rPr>
                                  <m:t>𝐸𝑝𝑖𝑑</m:t>
                                </m:r>
                              </m:oMath>
                            </m:oMathPara>
                          </a14:m>
                          <a:endParaRPr lang="en-US" sz="1400" dirty="0"/>
                        </a:p>
                      </a:txBody>
                      <a:tcPr marL="45672" marR="45672" marT="45672" marB="45672"/>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𝑃</m:t>
                                </m:r>
                              </m:oMath>
                            </m:oMathPara>
                          </a14:m>
                          <a:endParaRPr lang="en-US" sz="1400" dirty="0"/>
                        </a:p>
                      </a:txBody>
                      <a:tcPr marL="45672" marR="45672" marT="45672" marB="45672"/>
                    </a:tc>
                    <a:extLst>
                      <a:ext uri="{0D108BD9-81ED-4DB2-BD59-A6C34878D82A}">
                        <a16:rowId xmlns:a16="http://schemas.microsoft.com/office/drawing/2014/main" val="10000"/>
                      </a:ext>
                    </a:extLst>
                  </a:tr>
                  <a:tr h="305682">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8</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672" marR="45672" marT="45672" marB="45672"/>
                    </a:tc>
                    <a:extLst>
                      <a:ext uri="{0D108BD9-81ED-4DB2-BD59-A6C34878D82A}">
                        <a16:rowId xmlns:a16="http://schemas.microsoft.com/office/drawing/2014/main" val="10001"/>
                      </a:ext>
                    </a:extLst>
                  </a:tr>
                  <a:tr h="305682">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2</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672" marR="45672" marT="45672" marB="45672"/>
                    </a:tc>
                    <a:extLst>
                      <a:ext uri="{0D108BD9-81ED-4DB2-BD59-A6C34878D82A}">
                        <a16:rowId xmlns:a16="http://schemas.microsoft.com/office/drawing/2014/main" val="10008"/>
                      </a:ext>
                    </a:extLst>
                  </a:tr>
                </a:tbl>
              </a:graphicData>
            </a:graphic>
          </p:graphicFrame>
        </mc:Choice>
        <mc:Fallback xmlns="">
          <p:graphicFrame>
            <p:nvGraphicFramePr>
              <p:cNvPr id="12" name="Table 11">
                <a:extLst>
                  <a:ext uri="{FF2B5EF4-FFF2-40B4-BE49-F238E27FC236}">
                    <a16:creationId xmlns:a16="http://schemas.microsoft.com/office/drawing/2014/main" id="{676E1CD8-DBB5-1B4D-B578-24B737FE271B}"/>
                  </a:ext>
                </a:extLst>
              </p:cNvPr>
              <p:cNvGraphicFramePr>
                <a:graphicFrameLocks noGrp="1"/>
              </p:cNvGraphicFramePr>
              <p:nvPr>
                <p:extLst/>
              </p:nvPr>
            </p:nvGraphicFramePr>
            <p:xfrm>
              <a:off x="6661014" y="4985189"/>
              <a:ext cx="962102" cy="917046"/>
            </p:xfrm>
            <a:graphic>
              <a:graphicData uri="http://schemas.openxmlformats.org/drawingml/2006/table">
                <a:tbl>
                  <a:tblPr firstRow="1" bandRow="1">
                    <a:tableStyleId>{793D81CF-94F2-401A-BA57-92F5A7B2D0C5}</a:tableStyleId>
                  </a:tblPr>
                  <a:tblGrid>
                    <a:gridCol w="558345">
                      <a:extLst>
                        <a:ext uri="{9D8B030D-6E8A-4147-A177-3AD203B41FA5}">
                          <a16:colId xmlns:a16="http://schemas.microsoft.com/office/drawing/2014/main" val="20000"/>
                        </a:ext>
                      </a:extLst>
                    </a:gridCol>
                    <a:gridCol w="403757">
                      <a:extLst>
                        <a:ext uri="{9D8B030D-6E8A-4147-A177-3AD203B41FA5}">
                          <a16:colId xmlns:a16="http://schemas.microsoft.com/office/drawing/2014/main" val="20003"/>
                        </a:ext>
                      </a:extLst>
                    </a:gridCol>
                  </a:tblGrid>
                  <a:tr h="305682">
                    <a:tc>
                      <a:txBody>
                        <a:bodyPr/>
                        <a:lstStyle/>
                        <a:p>
                          <a:endParaRPr lang="en-US"/>
                        </a:p>
                      </a:txBody>
                      <a:tcPr marL="45672" marR="45672" marT="45672" marB="45672">
                        <a:blipFill>
                          <a:blip r:embed="rId6"/>
                          <a:stretch>
                            <a:fillRect l="-2222" t="-4167" r="-71111" b="-208333"/>
                          </a:stretch>
                        </a:blipFill>
                      </a:tcPr>
                    </a:tc>
                    <a:tc>
                      <a:txBody>
                        <a:bodyPr/>
                        <a:lstStyle/>
                        <a:p>
                          <a:endParaRPr lang="en-US"/>
                        </a:p>
                      </a:txBody>
                      <a:tcPr marL="45672" marR="45672" marT="45672" marB="45672">
                        <a:blipFill>
                          <a:blip r:embed="rId6"/>
                          <a:stretch>
                            <a:fillRect l="-143750" t="-4167" b="-208333"/>
                          </a:stretch>
                        </a:blipFill>
                      </a:tcPr>
                    </a:tc>
                    <a:extLst>
                      <a:ext uri="{0D108BD9-81ED-4DB2-BD59-A6C34878D82A}">
                        <a16:rowId xmlns:a16="http://schemas.microsoft.com/office/drawing/2014/main" val="10000"/>
                      </a:ext>
                    </a:extLst>
                  </a:tr>
                  <a:tr h="305682">
                    <a:tc>
                      <a:txBody>
                        <a:bodyPr/>
                        <a:lstStyle/>
                        <a:p>
                          <a:endParaRPr lang="en-US"/>
                        </a:p>
                      </a:txBody>
                      <a:tcPr marL="45672" marR="45672" marT="45672" marB="45672">
                        <a:blipFill>
                          <a:blip r:embed="rId6"/>
                          <a:stretch>
                            <a:fillRect l="-2222" t="-100000" r="-71111" b="-100000"/>
                          </a:stretch>
                        </a:blipFill>
                      </a:tcPr>
                    </a:tc>
                    <a:tc>
                      <a:txBody>
                        <a:bodyPr/>
                        <a:lstStyle/>
                        <a:p>
                          <a:endParaRPr lang="en-US"/>
                        </a:p>
                      </a:txBody>
                      <a:tcPr marL="45672" marR="45672" marT="45672" marB="45672">
                        <a:blipFill>
                          <a:blip r:embed="rId6"/>
                          <a:stretch>
                            <a:fillRect l="-143750" t="-100000" b="-100000"/>
                          </a:stretch>
                        </a:blipFill>
                      </a:tcPr>
                    </a:tc>
                    <a:extLst>
                      <a:ext uri="{0D108BD9-81ED-4DB2-BD59-A6C34878D82A}">
                        <a16:rowId xmlns:a16="http://schemas.microsoft.com/office/drawing/2014/main" val="10001"/>
                      </a:ext>
                    </a:extLst>
                  </a:tr>
                  <a:tr h="305682">
                    <a:tc>
                      <a:txBody>
                        <a:bodyPr/>
                        <a:lstStyle/>
                        <a:p>
                          <a:endParaRPr lang="en-US"/>
                        </a:p>
                      </a:txBody>
                      <a:tcPr marL="45672" marR="45672" marT="45672" marB="45672">
                        <a:blipFill>
                          <a:blip r:embed="rId6"/>
                          <a:stretch>
                            <a:fillRect l="-2222" t="-208333" r="-71111" b="-4167"/>
                          </a:stretch>
                        </a:blipFill>
                      </a:tcPr>
                    </a:tc>
                    <a:tc>
                      <a:txBody>
                        <a:bodyPr/>
                        <a:lstStyle/>
                        <a:p>
                          <a:endParaRPr lang="en-US"/>
                        </a:p>
                      </a:txBody>
                      <a:tcPr marL="45672" marR="45672" marT="45672" marB="45672">
                        <a:blipFill>
                          <a:blip r:embed="rId6"/>
                          <a:stretch>
                            <a:fillRect l="-143750" t="-208333" b="-4167"/>
                          </a:stretch>
                        </a:blipFill>
                      </a:tcPr>
                    </a:tc>
                    <a:extLst>
                      <a:ext uri="{0D108BD9-81ED-4DB2-BD59-A6C34878D82A}">
                        <a16:rowId xmlns:a16="http://schemas.microsoft.com/office/drawing/2014/main" val="10008"/>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3" name="Table 12">
                <a:extLst>
                  <a:ext uri="{FF2B5EF4-FFF2-40B4-BE49-F238E27FC236}">
                    <a16:creationId xmlns:a16="http://schemas.microsoft.com/office/drawing/2014/main" id="{74F83DBB-9803-F443-9A34-7D280E44F857}"/>
                  </a:ext>
                </a:extLst>
              </p:cNvPr>
              <p:cNvGraphicFramePr>
                <a:graphicFrameLocks noGrp="1"/>
              </p:cNvGraphicFramePr>
              <p:nvPr/>
            </p:nvGraphicFramePr>
            <p:xfrm>
              <a:off x="7252867" y="4985189"/>
              <a:ext cx="612010" cy="917046"/>
            </p:xfrm>
            <a:graphic>
              <a:graphicData uri="http://schemas.openxmlformats.org/drawingml/2006/table">
                <a:tbl>
                  <a:tblPr firstRow="1" bandRow="1">
                    <a:tableStyleId>{793D81CF-94F2-401A-BA57-92F5A7B2D0C5}</a:tableStyleId>
                  </a:tblPr>
                  <a:tblGrid>
                    <a:gridCol w="612010">
                      <a:extLst>
                        <a:ext uri="{9D8B030D-6E8A-4147-A177-3AD203B41FA5}">
                          <a16:colId xmlns:a16="http://schemas.microsoft.com/office/drawing/2014/main" val="3737139652"/>
                        </a:ext>
                      </a:extLst>
                    </a:gridCol>
                  </a:tblGrid>
                  <a:tr h="305682">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𝑃</m:t>
                                </m:r>
                              </m:oMath>
                            </m:oMathPara>
                          </a14:m>
                          <a:endParaRPr lang="en-US" sz="1400" dirty="0"/>
                        </a:p>
                      </a:txBody>
                      <a:tcPr marL="45672" marR="45672" marT="45672" marB="45672"/>
                    </a:tc>
                    <a:extLst>
                      <a:ext uri="{0D108BD9-81ED-4DB2-BD59-A6C34878D82A}">
                        <a16:rowId xmlns:a16="http://schemas.microsoft.com/office/drawing/2014/main" val="1345117696"/>
                      </a:ext>
                    </a:extLst>
                  </a:tr>
                  <a:tr h="305682">
                    <a:tc>
                      <a:txBody>
                        <a:bodyPr/>
                        <a:lstStyle/>
                        <a:p>
                          <a:pPr algn="l"/>
                          <a14:m>
                            <m:oMathPara xmlns:m="http://schemas.openxmlformats.org/officeDocument/2006/math">
                              <m:oMathParaPr>
                                <m:jc m:val="centerGroup"/>
                              </m:oMathParaPr>
                              <m:oMath xmlns:m="http://schemas.openxmlformats.org/officeDocument/2006/math">
                                <m:r>
                                  <a:rPr lang="de-DE" sz="1400" b="0" i="1" dirty="0" smtClean="0">
                                    <a:solidFill>
                                      <a:schemeClr val="tx1"/>
                                    </a:solidFill>
                                    <a:latin typeface="Cambria Math" panose="02040503050406030204" pitchFamily="18" charset="0"/>
                                    <a:ea typeface="Cambria Math" panose="02040503050406030204" pitchFamily="18" charset="0"/>
                                  </a:rPr>
                                  <m:t>1−</m:t>
                                </m:r>
                                <m:sSub>
                                  <m:sSubPr>
                                    <m:ctrlPr>
                                      <a:rPr lang="de-DE" sz="1400" b="0" i="1" dirty="0" smtClean="0">
                                        <a:solidFill>
                                          <a:srgbClr val="FFC000"/>
                                        </a:solidFill>
                                        <a:latin typeface="Cambria Math" panose="02040503050406030204" pitchFamily="18" charset="0"/>
                                        <a:ea typeface="Cambria Math" panose="02040503050406030204" pitchFamily="18" charset="0"/>
                                      </a:rPr>
                                    </m:ctrlPr>
                                  </m:sSubPr>
                                  <m:e>
                                    <m:r>
                                      <a:rPr lang="en-US" sz="1400" i="1" dirty="0" smtClean="0">
                                        <a:solidFill>
                                          <a:srgbClr val="FFC000"/>
                                        </a:solidFill>
                                        <a:latin typeface="Cambria Math" panose="02040503050406030204" pitchFamily="18" charset="0"/>
                                        <a:ea typeface="Cambria Math" panose="02040503050406030204" pitchFamily="18" charset="0"/>
                                      </a:rPr>
                                      <m:t>𝜃</m:t>
                                    </m:r>
                                  </m:e>
                                  <m:sub>
                                    <m:r>
                                      <a:rPr lang="de-DE" sz="1400" b="0" i="1" dirty="0" smtClean="0">
                                        <a:solidFill>
                                          <a:srgbClr val="FFC000"/>
                                        </a:solidFill>
                                        <a:latin typeface="Cambria Math" panose="02040503050406030204" pitchFamily="18" charset="0"/>
                                        <a:ea typeface="Cambria Math" panose="02040503050406030204" pitchFamily="18" charset="0"/>
                                      </a:rPr>
                                      <m:t>0</m:t>
                                    </m:r>
                                  </m:sub>
                                </m:sSub>
                              </m:oMath>
                            </m:oMathPara>
                          </a14:m>
                          <a:endParaRPr lang="en-US" sz="1400" i="0" dirty="0">
                            <a:solidFill>
                              <a:schemeClr val="tx1"/>
                            </a:solidFill>
                            <a:latin typeface="Cambria Math" panose="02040503050406030204" pitchFamily="18" charset="0"/>
                            <a:ea typeface="Cambria Math" panose="02040503050406030204" pitchFamily="18" charset="0"/>
                          </a:endParaRPr>
                        </a:p>
                      </a:txBody>
                      <a:tcPr marL="45672" marR="45672" marT="45672" marB="45672"/>
                    </a:tc>
                    <a:extLst>
                      <a:ext uri="{0D108BD9-81ED-4DB2-BD59-A6C34878D82A}">
                        <a16:rowId xmlns:a16="http://schemas.microsoft.com/office/drawing/2014/main" val="3409207503"/>
                      </a:ext>
                    </a:extLst>
                  </a:tr>
                  <a:tr h="305682">
                    <a:tc>
                      <a:txBody>
                        <a:bodyPr/>
                        <a:lstStyle/>
                        <a:p>
                          <a:pPr algn="l"/>
                          <a14:m>
                            <m:oMathPara xmlns:m="http://schemas.openxmlformats.org/officeDocument/2006/math">
                              <m:oMathParaPr>
                                <m:jc m:val="centerGroup"/>
                              </m:oMathParaPr>
                              <m:oMath xmlns:m="http://schemas.openxmlformats.org/officeDocument/2006/math">
                                <m:sSub>
                                  <m:sSubPr>
                                    <m:ctrlPr>
                                      <a:rPr lang="de-DE" sz="1400" b="0" i="1" dirty="0" smtClean="0">
                                        <a:solidFill>
                                          <a:srgbClr val="FFC000"/>
                                        </a:solidFill>
                                        <a:latin typeface="Cambria Math" panose="02040503050406030204" pitchFamily="18" charset="0"/>
                                        <a:ea typeface="Cambria Math" panose="02040503050406030204" pitchFamily="18" charset="0"/>
                                      </a:rPr>
                                    </m:ctrlPr>
                                  </m:sSubPr>
                                  <m:e>
                                    <m:r>
                                      <a:rPr lang="en-US" sz="1400" i="1" dirty="0" smtClean="0">
                                        <a:solidFill>
                                          <a:srgbClr val="FFC000"/>
                                        </a:solidFill>
                                        <a:latin typeface="Cambria Math" panose="02040503050406030204" pitchFamily="18" charset="0"/>
                                        <a:ea typeface="Cambria Math" panose="02040503050406030204" pitchFamily="18" charset="0"/>
                                      </a:rPr>
                                      <m:t>𝜃</m:t>
                                    </m:r>
                                  </m:e>
                                  <m:sub>
                                    <m:r>
                                      <a:rPr lang="de-DE" sz="1400" b="0" i="1" dirty="0" smtClean="0">
                                        <a:solidFill>
                                          <a:srgbClr val="FFC000"/>
                                        </a:solidFill>
                                        <a:latin typeface="Cambria Math" panose="02040503050406030204" pitchFamily="18" charset="0"/>
                                        <a:ea typeface="Cambria Math" panose="02040503050406030204" pitchFamily="18" charset="0"/>
                                      </a:rPr>
                                      <m:t>0</m:t>
                                    </m:r>
                                  </m:sub>
                                </m:sSub>
                              </m:oMath>
                            </m:oMathPara>
                          </a14:m>
                          <a:endParaRPr lang="en-US" sz="1400" i="0" dirty="0">
                            <a:solidFill>
                              <a:srgbClr val="FFC000"/>
                            </a:solidFill>
                            <a:latin typeface="Cambria Math" panose="02040503050406030204" pitchFamily="18" charset="0"/>
                            <a:ea typeface="Cambria Math" panose="02040503050406030204" pitchFamily="18" charset="0"/>
                          </a:endParaRPr>
                        </a:p>
                      </a:txBody>
                      <a:tcPr marL="45672" marR="45672" marT="45672" marB="45672"/>
                    </a:tc>
                    <a:extLst>
                      <a:ext uri="{0D108BD9-81ED-4DB2-BD59-A6C34878D82A}">
                        <a16:rowId xmlns:a16="http://schemas.microsoft.com/office/drawing/2014/main" val="2538158756"/>
                      </a:ext>
                    </a:extLst>
                  </a:tr>
                </a:tbl>
              </a:graphicData>
            </a:graphic>
          </p:graphicFrame>
        </mc:Choice>
        <mc:Fallback xmlns="">
          <p:graphicFrame>
            <p:nvGraphicFramePr>
              <p:cNvPr id="13" name="Table 12">
                <a:extLst>
                  <a:ext uri="{FF2B5EF4-FFF2-40B4-BE49-F238E27FC236}">
                    <a16:creationId xmlns:a16="http://schemas.microsoft.com/office/drawing/2014/main" id="{74F83DBB-9803-F443-9A34-7D280E44F857}"/>
                  </a:ext>
                </a:extLst>
              </p:cNvPr>
              <p:cNvGraphicFramePr>
                <a:graphicFrameLocks noGrp="1"/>
              </p:cNvGraphicFramePr>
              <p:nvPr>
                <p:extLst/>
              </p:nvPr>
            </p:nvGraphicFramePr>
            <p:xfrm>
              <a:off x="7252867" y="4985189"/>
              <a:ext cx="612010" cy="917046"/>
            </p:xfrm>
            <a:graphic>
              <a:graphicData uri="http://schemas.openxmlformats.org/drawingml/2006/table">
                <a:tbl>
                  <a:tblPr firstRow="1" bandRow="1">
                    <a:tableStyleId>{793D81CF-94F2-401A-BA57-92F5A7B2D0C5}</a:tableStyleId>
                  </a:tblPr>
                  <a:tblGrid>
                    <a:gridCol w="612010">
                      <a:extLst>
                        <a:ext uri="{9D8B030D-6E8A-4147-A177-3AD203B41FA5}">
                          <a16:colId xmlns:a16="http://schemas.microsoft.com/office/drawing/2014/main" val="3737139652"/>
                        </a:ext>
                      </a:extLst>
                    </a:gridCol>
                  </a:tblGrid>
                  <a:tr h="305682">
                    <a:tc>
                      <a:txBody>
                        <a:bodyPr/>
                        <a:lstStyle/>
                        <a:p>
                          <a:endParaRPr lang="en-US"/>
                        </a:p>
                      </a:txBody>
                      <a:tcPr marL="45672" marR="45672" marT="45672" marB="45672">
                        <a:blipFill>
                          <a:blip r:embed="rId7"/>
                          <a:stretch>
                            <a:fillRect l="-2041" t="-4167" b="-208333"/>
                          </a:stretch>
                        </a:blipFill>
                      </a:tcPr>
                    </a:tc>
                    <a:extLst>
                      <a:ext uri="{0D108BD9-81ED-4DB2-BD59-A6C34878D82A}">
                        <a16:rowId xmlns:a16="http://schemas.microsoft.com/office/drawing/2014/main" val="1345117696"/>
                      </a:ext>
                    </a:extLst>
                  </a:tr>
                  <a:tr h="305682">
                    <a:tc>
                      <a:txBody>
                        <a:bodyPr/>
                        <a:lstStyle/>
                        <a:p>
                          <a:endParaRPr lang="en-US"/>
                        </a:p>
                      </a:txBody>
                      <a:tcPr marL="45672" marR="45672" marT="45672" marB="45672">
                        <a:blipFill>
                          <a:blip r:embed="rId7"/>
                          <a:stretch>
                            <a:fillRect l="-2041" t="-100000" b="-100000"/>
                          </a:stretch>
                        </a:blipFill>
                      </a:tcPr>
                    </a:tc>
                    <a:extLst>
                      <a:ext uri="{0D108BD9-81ED-4DB2-BD59-A6C34878D82A}">
                        <a16:rowId xmlns:a16="http://schemas.microsoft.com/office/drawing/2014/main" val="3409207503"/>
                      </a:ext>
                    </a:extLst>
                  </a:tr>
                  <a:tr h="305682">
                    <a:tc>
                      <a:txBody>
                        <a:bodyPr/>
                        <a:lstStyle/>
                        <a:p>
                          <a:endParaRPr lang="en-US"/>
                        </a:p>
                      </a:txBody>
                      <a:tcPr marL="45672" marR="45672" marT="45672" marB="45672">
                        <a:blipFill>
                          <a:blip r:embed="rId7"/>
                          <a:stretch>
                            <a:fillRect l="-2041" t="-208333" b="-4167"/>
                          </a:stretch>
                        </a:blipFill>
                      </a:tcPr>
                    </a:tc>
                    <a:extLst>
                      <a:ext uri="{0D108BD9-81ED-4DB2-BD59-A6C34878D82A}">
                        <a16:rowId xmlns:a16="http://schemas.microsoft.com/office/drawing/2014/main" val="2538158756"/>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4" name="Table 13">
                <a:extLst>
                  <a:ext uri="{FF2B5EF4-FFF2-40B4-BE49-F238E27FC236}">
                    <a16:creationId xmlns:a16="http://schemas.microsoft.com/office/drawing/2014/main" id="{255FEA5A-6F3E-5E47-8AB3-D6E0B910FECD}"/>
                  </a:ext>
                </a:extLst>
              </p:cNvPr>
              <p:cNvGraphicFramePr>
                <a:graphicFrameLocks noGrp="1"/>
              </p:cNvGraphicFramePr>
              <p:nvPr/>
            </p:nvGraphicFramePr>
            <p:xfrm>
              <a:off x="9286913" y="4373826"/>
              <a:ext cx="617022" cy="1528410"/>
            </p:xfrm>
            <a:graphic>
              <a:graphicData uri="http://schemas.openxmlformats.org/drawingml/2006/table">
                <a:tbl>
                  <a:tblPr firstRow="1" bandRow="1">
                    <a:tableStyleId>{793D81CF-94F2-401A-BA57-92F5A7B2D0C5}</a:tableStyleId>
                  </a:tblPr>
                  <a:tblGrid>
                    <a:gridCol w="617022">
                      <a:extLst>
                        <a:ext uri="{9D8B030D-6E8A-4147-A177-3AD203B41FA5}">
                          <a16:colId xmlns:a16="http://schemas.microsoft.com/office/drawing/2014/main" val="20003"/>
                        </a:ext>
                      </a:extLst>
                    </a:gridCol>
                  </a:tblGrid>
                  <a:tr h="305682">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𝑃</m:t>
                                </m:r>
                              </m:oMath>
                            </m:oMathPara>
                          </a14:m>
                          <a:endParaRPr lang="en-US" sz="1400" dirty="0"/>
                        </a:p>
                      </a:txBody>
                      <a:tcPr marL="45672" marR="45672" marT="45672" marB="45672"/>
                    </a:tc>
                    <a:extLst>
                      <a:ext uri="{0D108BD9-81ED-4DB2-BD59-A6C34878D82A}">
                        <a16:rowId xmlns:a16="http://schemas.microsoft.com/office/drawing/2014/main" val="10000"/>
                      </a:ext>
                    </a:extLst>
                  </a:tr>
                  <a:tr h="305682">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i="1" dirty="0" smtClean="0">
                                    <a:solidFill>
                                      <a:schemeClr val="tx1"/>
                                    </a:solidFill>
                                    <a:latin typeface="Cambria Math" panose="02040503050406030204" pitchFamily="18" charset="0"/>
                                    <a:ea typeface="Cambria Math" panose="02040503050406030204" pitchFamily="18" charset="0"/>
                                  </a:rPr>
                                  <m:t>1</m:t>
                                </m:r>
                                <m:r>
                                  <a:rPr lang="de-DE" sz="1400" b="0" i="1" dirty="0" smtClean="0">
                                    <a:solidFill>
                                      <a:schemeClr val="tx1"/>
                                    </a:solidFill>
                                    <a:latin typeface="Cambria Math" panose="02040503050406030204" pitchFamily="18" charset="0"/>
                                    <a:ea typeface="Cambria Math" panose="02040503050406030204" pitchFamily="18" charset="0"/>
                                  </a:rPr>
                                  <m:t>−</m:t>
                                </m:r>
                                <m:sSub>
                                  <m:sSubPr>
                                    <m:ctrlPr>
                                      <a:rPr lang="de-DE" sz="1400" b="0" i="1" dirty="0" smtClean="0">
                                        <a:solidFill>
                                          <a:srgbClr val="FFC000"/>
                                        </a:solidFill>
                                        <a:latin typeface="Cambria Math" panose="02040503050406030204" pitchFamily="18" charset="0"/>
                                        <a:ea typeface="Cambria Math" panose="02040503050406030204" pitchFamily="18" charset="0"/>
                                      </a:rPr>
                                    </m:ctrlPr>
                                  </m:sSubPr>
                                  <m:e>
                                    <m:r>
                                      <a:rPr lang="en-US" sz="1400" i="1" dirty="0" smtClean="0">
                                        <a:solidFill>
                                          <a:srgbClr val="FFC000"/>
                                        </a:solidFill>
                                        <a:latin typeface="Cambria Math" panose="02040503050406030204" pitchFamily="18" charset="0"/>
                                        <a:ea typeface="Cambria Math" panose="02040503050406030204" pitchFamily="18" charset="0"/>
                                      </a:rPr>
                                      <m:t>𝜃</m:t>
                                    </m:r>
                                  </m:e>
                                  <m:sub>
                                    <m:r>
                                      <a:rPr lang="de-DE" sz="1400" b="0" i="1" dirty="0" smtClean="0">
                                        <a:solidFill>
                                          <a:srgbClr val="FFC000"/>
                                        </a:solidFill>
                                        <a:latin typeface="Cambria Math" panose="02040503050406030204" pitchFamily="18" charset="0"/>
                                        <a:ea typeface="Cambria Math" panose="02040503050406030204" pitchFamily="18" charset="0"/>
                                      </a:rPr>
                                      <m:t>1</m:t>
                                    </m:r>
                                  </m:sub>
                                </m:sSub>
                              </m:oMath>
                            </m:oMathPara>
                          </a14:m>
                          <a:endParaRPr lang="en-US" sz="1400" i="0" dirty="0">
                            <a:solidFill>
                              <a:schemeClr val="tx1"/>
                            </a:solidFill>
                            <a:latin typeface="Cambria Math" panose="02040503050406030204" pitchFamily="18" charset="0"/>
                            <a:ea typeface="Cambria Math" panose="02040503050406030204" pitchFamily="18" charset="0"/>
                          </a:endParaRPr>
                        </a:p>
                      </a:txBody>
                      <a:tcPr marL="45672" marR="45672" marT="45672" marB="45672"/>
                    </a:tc>
                    <a:extLst>
                      <a:ext uri="{0D108BD9-81ED-4DB2-BD59-A6C34878D82A}">
                        <a16:rowId xmlns:a16="http://schemas.microsoft.com/office/drawing/2014/main" val="10001"/>
                      </a:ext>
                    </a:extLst>
                  </a:tr>
                  <a:tr h="305682">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de-DE" sz="1400" b="0" i="1" dirty="0" smtClean="0">
                                        <a:solidFill>
                                          <a:srgbClr val="FFC000"/>
                                        </a:solidFill>
                                        <a:latin typeface="Cambria Math" panose="02040503050406030204" pitchFamily="18" charset="0"/>
                                        <a:ea typeface="Cambria Math" panose="02040503050406030204" pitchFamily="18" charset="0"/>
                                      </a:rPr>
                                    </m:ctrlPr>
                                  </m:sSubPr>
                                  <m:e>
                                    <m:r>
                                      <a:rPr lang="en-US" sz="1400" i="1" dirty="0" smtClean="0">
                                        <a:solidFill>
                                          <a:srgbClr val="FFC000"/>
                                        </a:solidFill>
                                        <a:latin typeface="Cambria Math" panose="02040503050406030204" pitchFamily="18" charset="0"/>
                                        <a:ea typeface="Cambria Math" panose="02040503050406030204" pitchFamily="18" charset="0"/>
                                      </a:rPr>
                                      <m:t>𝜃</m:t>
                                    </m:r>
                                  </m:e>
                                  <m:sub>
                                    <m:r>
                                      <a:rPr lang="de-DE" sz="1400" b="0" i="1" dirty="0" smtClean="0">
                                        <a:solidFill>
                                          <a:srgbClr val="FFC000"/>
                                        </a:solidFill>
                                        <a:latin typeface="Cambria Math" panose="02040503050406030204" pitchFamily="18" charset="0"/>
                                        <a:ea typeface="Cambria Math" panose="02040503050406030204" pitchFamily="18" charset="0"/>
                                      </a:rPr>
                                      <m:t>1</m:t>
                                    </m:r>
                                  </m:sub>
                                </m:sSub>
                              </m:oMath>
                            </m:oMathPara>
                          </a14:m>
                          <a:endParaRPr lang="en-US" sz="1400" i="0" dirty="0">
                            <a:solidFill>
                              <a:schemeClr val="tx1"/>
                            </a:solidFill>
                            <a:latin typeface="Cambria Math" panose="02040503050406030204" pitchFamily="18" charset="0"/>
                            <a:ea typeface="Cambria Math" panose="02040503050406030204" pitchFamily="18" charset="0"/>
                          </a:endParaRPr>
                        </a:p>
                      </a:txBody>
                      <a:tcPr marL="45672" marR="45672" marT="45672" marB="45672"/>
                    </a:tc>
                    <a:extLst>
                      <a:ext uri="{0D108BD9-81ED-4DB2-BD59-A6C34878D82A}">
                        <a16:rowId xmlns:a16="http://schemas.microsoft.com/office/drawing/2014/main" val="10004"/>
                      </a:ext>
                    </a:extLst>
                  </a:tr>
                  <a:tr h="305682">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b="0" i="1" smtClean="0">
                                    <a:solidFill>
                                      <a:schemeClr val="tx1"/>
                                    </a:solidFill>
                                    <a:latin typeface="Cambria Math" panose="02040503050406030204" pitchFamily="18" charset="0"/>
                                    <a:ea typeface="Cambria Math" panose="02040503050406030204" pitchFamily="18" charset="0"/>
                                  </a:rPr>
                                  <m:t>1−</m:t>
                                </m:r>
                                <m:sSub>
                                  <m:sSubPr>
                                    <m:ctrlPr>
                                      <a:rPr lang="de-DE" sz="1400" b="0" i="1" dirty="0" smtClean="0">
                                        <a:solidFill>
                                          <a:srgbClr val="FFC000"/>
                                        </a:solidFill>
                                        <a:latin typeface="Cambria Math" panose="02040503050406030204" pitchFamily="18" charset="0"/>
                                        <a:ea typeface="Cambria Math" panose="02040503050406030204" pitchFamily="18" charset="0"/>
                                      </a:rPr>
                                    </m:ctrlPr>
                                  </m:sSubPr>
                                  <m:e>
                                    <m:r>
                                      <a:rPr lang="en-US" sz="1400" i="1" dirty="0" smtClean="0">
                                        <a:solidFill>
                                          <a:srgbClr val="FFC000"/>
                                        </a:solidFill>
                                        <a:latin typeface="Cambria Math" panose="02040503050406030204" pitchFamily="18" charset="0"/>
                                        <a:ea typeface="Cambria Math" panose="02040503050406030204" pitchFamily="18" charset="0"/>
                                      </a:rPr>
                                      <m:t>𝜃</m:t>
                                    </m:r>
                                  </m:e>
                                  <m:sub>
                                    <m:r>
                                      <a:rPr lang="de-DE" sz="1400" b="0" i="1" dirty="0" smtClean="0">
                                        <a:solidFill>
                                          <a:srgbClr val="FFC000"/>
                                        </a:solidFill>
                                        <a:latin typeface="Cambria Math" panose="02040503050406030204" pitchFamily="18" charset="0"/>
                                        <a:ea typeface="Cambria Math" panose="02040503050406030204" pitchFamily="18" charset="0"/>
                                      </a:rPr>
                                      <m:t>2</m:t>
                                    </m:r>
                                  </m:sub>
                                </m:sSub>
                              </m:oMath>
                            </m:oMathPara>
                          </a14:m>
                          <a:endParaRPr lang="en-US" sz="1400" i="0" dirty="0">
                            <a:solidFill>
                              <a:schemeClr val="tx1"/>
                            </a:solidFill>
                            <a:latin typeface="Cambria Math" panose="02040503050406030204" pitchFamily="18" charset="0"/>
                            <a:ea typeface="Cambria Math" panose="02040503050406030204" pitchFamily="18" charset="0"/>
                          </a:endParaRPr>
                        </a:p>
                      </a:txBody>
                      <a:tcPr marL="45672" marR="45672" marT="45672" marB="45672"/>
                    </a:tc>
                    <a:extLst>
                      <a:ext uri="{0D108BD9-81ED-4DB2-BD59-A6C34878D82A}">
                        <a16:rowId xmlns:a16="http://schemas.microsoft.com/office/drawing/2014/main" val="10005"/>
                      </a:ext>
                    </a:extLst>
                  </a:tr>
                  <a:tr h="305682">
                    <a:tc>
                      <a:txBody>
                        <a:bodyPr/>
                        <a:lstStyle/>
                        <a:p>
                          <a:pPr algn="l"/>
                          <a14:m>
                            <m:oMathPara xmlns:m="http://schemas.openxmlformats.org/officeDocument/2006/math">
                              <m:oMathParaPr>
                                <m:jc m:val="centerGroup"/>
                              </m:oMathParaPr>
                              <m:oMath xmlns:m="http://schemas.openxmlformats.org/officeDocument/2006/math">
                                <m:sSub>
                                  <m:sSubPr>
                                    <m:ctrlPr>
                                      <a:rPr lang="de-DE" sz="1400" b="0" i="1" dirty="0" smtClean="0">
                                        <a:solidFill>
                                          <a:srgbClr val="FFC000"/>
                                        </a:solidFill>
                                        <a:latin typeface="Cambria Math" panose="02040503050406030204" pitchFamily="18" charset="0"/>
                                        <a:ea typeface="Cambria Math" panose="02040503050406030204" pitchFamily="18" charset="0"/>
                                      </a:rPr>
                                    </m:ctrlPr>
                                  </m:sSubPr>
                                  <m:e>
                                    <m:r>
                                      <a:rPr lang="en-US" sz="1400" i="1" dirty="0" smtClean="0">
                                        <a:solidFill>
                                          <a:srgbClr val="FFC000"/>
                                        </a:solidFill>
                                        <a:latin typeface="Cambria Math" panose="02040503050406030204" pitchFamily="18" charset="0"/>
                                        <a:ea typeface="Cambria Math" panose="02040503050406030204" pitchFamily="18" charset="0"/>
                                      </a:rPr>
                                      <m:t>𝜃</m:t>
                                    </m:r>
                                  </m:e>
                                  <m:sub>
                                    <m:r>
                                      <a:rPr lang="de-DE" sz="1400" b="0" i="1" dirty="0" smtClean="0">
                                        <a:solidFill>
                                          <a:srgbClr val="FFC000"/>
                                        </a:solidFill>
                                        <a:latin typeface="Cambria Math" panose="02040503050406030204" pitchFamily="18" charset="0"/>
                                        <a:ea typeface="Cambria Math" panose="02040503050406030204" pitchFamily="18" charset="0"/>
                                      </a:rPr>
                                      <m:t>2</m:t>
                                    </m:r>
                                  </m:sub>
                                </m:sSub>
                              </m:oMath>
                            </m:oMathPara>
                          </a14:m>
                          <a:endParaRPr lang="en-US" sz="1400" i="0" dirty="0">
                            <a:solidFill>
                              <a:schemeClr val="tx1"/>
                            </a:solidFill>
                            <a:latin typeface="Cambria Math" panose="02040503050406030204" pitchFamily="18" charset="0"/>
                            <a:ea typeface="Cambria Math" panose="02040503050406030204" pitchFamily="18" charset="0"/>
                          </a:endParaRPr>
                        </a:p>
                      </a:txBody>
                      <a:tcPr marL="45672" marR="45672" marT="45672" marB="45672"/>
                    </a:tc>
                    <a:extLst>
                      <a:ext uri="{0D108BD9-81ED-4DB2-BD59-A6C34878D82A}">
                        <a16:rowId xmlns:a16="http://schemas.microsoft.com/office/drawing/2014/main" val="10008"/>
                      </a:ext>
                    </a:extLst>
                  </a:tr>
                </a:tbl>
              </a:graphicData>
            </a:graphic>
          </p:graphicFrame>
        </mc:Choice>
        <mc:Fallback xmlns="">
          <p:graphicFrame>
            <p:nvGraphicFramePr>
              <p:cNvPr id="14" name="Table 13">
                <a:extLst>
                  <a:ext uri="{FF2B5EF4-FFF2-40B4-BE49-F238E27FC236}">
                    <a16:creationId xmlns:a16="http://schemas.microsoft.com/office/drawing/2014/main" id="{255FEA5A-6F3E-5E47-8AB3-D6E0B910FECD}"/>
                  </a:ext>
                </a:extLst>
              </p:cNvPr>
              <p:cNvGraphicFramePr>
                <a:graphicFrameLocks noGrp="1"/>
              </p:cNvGraphicFramePr>
              <p:nvPr>
                <p:extLst/>
              </p:nvPr>
            </p:nvGraphicFramePr>
            <p:xfrm>
              <a:off x="9286913" y="4373826"/>
              <a:ext cx="617022" cy="1528410"/>
            </p:xfrm>
            <a:graphic>
              <a:graphicData uri="http://schemas.openxmlformats.org/drawingml/2006/table">
                <a:tbl>
                  <a:tblPr firstRow="1" bandRow="1">
                    <a:tableStyleId>{793D81CF-94F2-401A-BA57-92F5A7B2D0C5}</a:tableStyleId>
                  </a:tblPr>
                  <a:tblGrid>
                    <a:gridCol w="617022">
                      <a:extLst>
                        <a:ext uri="{9D8B030D-6E8A-4147-A177-3AD203B41FA5}">
                          <a16:colId xmlns:a16="http://schemas.microsoft.com/office/drawing/2014/main" val="20003"/>
                        </a:ext>
                      </a:extLst>
                    </a:gridCol>
                  </a:tblGrid>
                  <a:tr h="305682">
                    <a:tc>
                      <a:txBody>
                        <a:bodyPr/>
                        <a:lstStyle/>
                        <a:p>
                          <a:endParaRPr lang="en-US"/>
                        </a:p>
                      </a:txBody>
                      <a:tcPr marL="45672" marR="45672" marT="45672" marB="45672">
                        <a:blipFill>
                          <a:blip r:embed="rId8"/>
                          <a:stretch>
                            <a:fillRect l="-2041" t="-4167" b="-408333"/>
                          </a:stretch>
                        </a:blipFill>
                      </a:tcPr>
                    </a:tc>
                    <a:extLst>
                      <a:ext uri="{0D108BD9-81ED-4DB2-BD59-A6C34878D82A}">
                        <a16:rowId xmlns:a16="http://schemas.microsoft.com/office/drawing/2014/main" val="10000"/>
                      </a:ext>
                    </a:extLst>
                  </a:tr>
                  <a:tr h="305682">
                    <a:tc>
                      <a:txBody>
                        <a:bodyPr/>
                        <a:lstStyle/>
                        <a:p>
                          <a:endParaRPr lang="en-US"/>
                        </a:p>
                      </a:txBody>
                      <a:tcPr marL="45672" marR="45672" marT="45672" marB="45672">
                        <a:blipFill>
                          <a:blip r:embed="rId8"/>
                          <a:stretch>
                            <a:fillRect l="-2041" t="-104167" b="-308333"/>
                          </a:stretch>
                        </a:blipFill>
                      </a:tcPr>
                    </a:tc>
                    <a:extLst>
                      <a:ext uri="{0D108BD9-81ED-4DB2-BD59-A6C34878D82A}">
                        <a16:rowId xmlns:a16="http://schemas.microsoft.com/office/drawing/2014/main" val="10001"/>
                      </a:ext>
                    </a:extLst>
                  </a:tr>
                  <a:tr h="305682">
                    <a:tc>
                      <a:txBody>
                        <a:bodyPr/>
                        <a:lstStyle/>
                        <a:p>
                          <a:endParaRPr lang="en-US"/>
                        </a:p>
                      </a:txBody>
                      <a:tcPr marL="45672" marR="45672" marT="45672" marB="45672">
                        <a:blipFill>
                          <a:blip r:embed="rId8"/>
                          <a:stretch>
                            <a:fillRect l="-2041" t="-196000" b="-196000"/>
                          </a:stretch>
                        </a:blipFill>
                      </a:tcPr>
                    </a:tc>
                    <a:extLst>
                      <a:ext uri="{0D108BD9-81ED-4DB2-BD59-A6C34878D82A}">
                        <a16:rowId xmlns:a16="http://schemas.microsoft.com/office/drawing/2014/main" val="10004"/>
                      </a:ext>
                    </a:extLst>
                  </a:tr>
                  <a:tr h="305682">
                    <a:tc>
                      <a:txBody>
                        <a:bodyPr/>
                        <a:lstStyle/>
                        <a:p>
                          <a:endParaRPr lang="en-US"/>
                        </a:p>
                      </a:txBody>
                      <a:tcPr marL="45672" marR="45672" marT="45672" marB="45672">
                        <a:blipFill>
                          <a:blip r:embed="rId8"/>
                          <a:stretch>
                            <a:fillRect l="-2041" t="-308333" b="-104167"/>
                          </a:stretch>
                        </a:blipFill>
                      </a:tcPr>
                    </a:tc>
                    <a:extLst>
                      <a:ext uri="{0D108BD9-81ED-4DB2-BD59-A6C34878D82A}">
                        <a16:rowId xmlns:a16="http://schemas.microsoft.com/office/drawing/2014/main" val="10005"/>
                      </a:ext>
                    </a:extLst>
                  </a:tr>
                  <a:tr h="305682">
                    <a:tc>
                      <a:txBody>
                        <a:bodyPr/>
                        <a:lstStyle/>
                        <a:p>
                          <a:endParaRPr lang="en-US"/>
                        </a:p>
                      </a:txBody>
                      <a:tcPr marL="45672" marR="45672" marT="45672" marB="45672">
                        <a:blipFill>
                          <a:blip r:embed="rId8"/>
                          <a:stretch>
                            <a:fillRect l="-2041" t="-408333" b="-4167"/>
                          </a:stretch>
                        </a:blipFill>
                      </a:tcPr>
                    </a:tc>
                    <a:extLst>
                      <a:ext uri="{0D108BD9-81ED-4DB2-BD59-A6C34878D82A}">
                        <a16:rowId xmlns:a16="http://schemas.microsoft.com/office/drawing/2014/main" val="10008"/>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5" name="Table 14">
                <a:extLst>
                  <a:ext uri="{FF2B5EF4-FFF2-40B4-BE49-F238E27FC236}">
                    <a16:creationId xmlns:a16="http://schemas.microsoft.com/office/drawing/2014/main" id="{9F638A39-11CD-A045-9150-548578D35CD0}"/>
                  </a:ext>
                </a:extLst>
              </p:cNvPr>
              <p:cNvGraphicFramePr>
                <a:graphicFrameLocks noGrp="1"/>
              </p:cNvGraphicFramePr>
              <p:nvPr/>
            </p:nvGraphicFramePr>
            <p:xfrm>
              <a:off x="11214654" y="4373826"/>
              <a:ext cx="617022" cy="1528410"/>
            </p:xfrm>
            <a:graphic>
              <a:graphicData uri="http://schemas.openxmlformats.org/drawingml/2006/table">
                <a:tbl>
                  <a:tblPr firstRow="1" bandRow="1">
                    <a:tableStyleId>{793D81CF-94F2-401A-BA57-92F5A7B2D0C5}</a:tableStyleId>
                  </a:tblPr>
                  <a:tblGrid>
                    <a:gridCol w="617022">
                      <a:extLst>
                        <a:ext uri="{9D8B030D-6E8A-4147-A177-3AD203B41FA5}">
                          <a16:colId xmlns:a16="http://schemas.microsoft.com/office/drawing/2014/main" val="20003"/>
                        </a:ext>
                      </a:extLst>
                    </a:gridCol>
                  </a:tblGrid>
                  <a:tr h="305682">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𝑃</m:t>
                                </m:r>
                              </m:oMath>
                            </m:oMathPara>
                          </a14:m>
                          <a:endParaRPr lang="en-US" sz="1400" dirty="0"/>
                        </a:p>
                      </a:txBody>
                      <a:tcPr marL="45672" marR="45672" marT="45672" marB="45672"/>
                    </a:tc>
                    <a:extLst>
                      <a:ext uri="{0D108BD9-81ED-4DB2-BD59-A6C34878D82A}">
                        <a16:rowId xmlns:a16="http://schemas.microsoft.com/office/drawing/2014/main" val="10000"/>
                      </a:ext>
                    </a:extLst>
                  </a:tr>
                  <a:tr h="305682">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i="1" dirty="0" smtClean="0">
                                    <a:solidFill>
                                      <a:schemeClr val="tx1"/>
                                    </a:solidFill>
                                    <a:latin typeface="Cambria Math" panose="02040503050406030204" pitchFamily="18" charset="0"/>
                                    <a:ea typeface="Cambria Math" panose="02040503050406030204" pitchFamily="18" charset="0"/>
                                  </a:rPr>
                                  <m:t>1</m:t>
                                </m:r>
                                <m:r>
                                  <a:rPr lang="de-DE" sz="1400" b="0" i="1" dirty="0" smtClean="0">
                                    <a:solidFill>
                                      <a:schemeClr val="tx1"/>
                                    </a:solidFill>
                                    <a:latin typeface="Cambria Math" panose="02040503050406030204" pitchFamily="18" charset="0"/>
                                    <a:ea typeface="Cambria Math" panose="02040503050406030204" pitchFamily="18" charset="0"/>
                                  </a:rPr>
                                  <m:t>−</m:t>
                                </m:r>
                                <m:sSub>
                                  <m:sSubPr>
                                    <m:ctrlPr>
                                      <a:rPr lang="de-DE" sz="1400" b="0" i="1" dirty="0" smtClean="0">
                                        <a:solidFill>
                                          <a:srgbClr val="FFC000"/>
                                        </a:solidFill>
                                        <a:latin typeface="Cambria Math" panose="02040503050406030204" pitchFamily="18" charset="0"/>
                                        <a:ea typeface="Cambria Math" panose="02040503050406030204" pitchFamily="18" charset="0"/>
                                      </a:rPr>
                                    </m:ctrlPr>
                                  </m:sSubPr>
                                  <m:e>
                                    <m:r>
                                      <a:rPr lang="en-US" sz="1400" i="1" dirty="0" smtClean="0">
                                        <a:solidFill>
                                          <a:srgbClr val="FFC000"/>
                                        </a:solidFill>
                                        <a:latin typeface="Cambria Math" panose="02040503050406030204" pitchFamily="18" charset="0"/>
                                        <a:ea typeface="Cambria Math" panose="02040503050406030204" pitchFamily="18" charset="0"/>
                                      </a:rPr>
                                      <m:t>𝜃</m:t>
                                    </m:r>
                                  </m:e>
                                  <m:sub>
                                    <m:r>
                                      <a:rPr lang="de-DE" sz="1400" b="0" i="1" dirty="0" smtClean="0">
                                        <a:solidFill>
                                          <a:srgbClr val="FFC000"/>
                                        </a:solidFill>
                                        <a:latin typeface="Cambria Math" panose="02040503050406030204" pitchFamily="18" charset="0"/>
                                        <a:ea typeface="Cambria Math" panose="02040503050406030204" pitchFamily="18" charset="0"/>
                                      </a:rPr>
                                      <m:t>3</m:t>
                                    </m:r>
                                  </m:sub>
                                </m:sSub>
                              </m:oMath>
                            </m:oMathPara>
                          </a14:m>
                          <a:endParaRPr lang="en-US" sz="1400" i="0" dirty="0">
                            <a:solidFill>
                              <a:schemeClr val="tx1"/>
                            </a:solidFill>
                            <a:latin typeface="Cambria Math" panose="02040503050406030204" pitchFamily="18" charset="0"/>
                            <a:ea typeface="Cambria Math" panose="02040503050406030204" pitchFamily="18" charset="0"/>
                          </a:endParaRPr>
                        </a:p>
                      </a:txBody>
                      <a:tcPr marL="45672" marR="45672" marT="45672" marB="45672"/>
                    </a:tc>
                    <a:extLst>
                      <a:ext uri="{0D108BD9-81ED-4DB2-BD59-A6C34878D82A}">
                        <a16:rowId xmlns:a16="http://schemas.microsoft.com/office/drawing/2014/main" val="10001"/>
                      </a:ext>
                    </a:extLst>
                  </a:tr>
                  <a:tr h="305682">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de-DE" sz="1400" b="0" i="1" dirty="0" smtClean="0">
                                        <a:solidFill>
                                          <a:srgbClr val="FFC000"/>
                                        </a:solidFill>
                                        <a:latin typeface="Cambria Math" panose="02040503050406030204" pitchFamily="18" charset="0"/>
                                        <a:ea typeface="Cambria Math" panose="02040503050406030204" pitchFamily="18" charset="0"/>
                                      </a:rPr>
                                    </m:ctrlPr>
                                  </m:sSubPr>
                                  <m:e>
                                    <m:r>
                                      <a:rPr lang="en-US" sz="1400" i="1" dirty="0" smtClean="0">
                                        <a:solidFill>
                                          <a:srgbClr val="FFC000"/>
                                        </a:solidFill>
                                        <a:latin typeface="Cambria Math" panose="02040503050406030204" pitchFamily="18" charset="0"/>
                                        <a:ea typeface="Cambria Math" panose="02040503050406030204" pitchFamily="18" charset="0"/>
                                      </a:rPr>
                                      <m:t>𝜃</m:t>
                                    </m:r>
                                  </m:e>
                                  <m:sub>
                                    <m:r>
                                      <a:rPr lang="de-DE" sz="1400" b="0" i="1" dirty="0" smtClean="0">
                                        <a:solidFill>
                                          <a:srgbClr val="FFC000"/>
                                        </a:solidFill>
                                        <a:latin typeface="Cambria Math" panose="02040503050406030204" pitchFamily="18" charset="0"/>
                                        <a:ea typeface="Cambria Math" panose="02040503050406030204" pitchFamily="18" charset="0"/>
                                      </a:rPr>
                                      <m:t>3</m:t>
                                    </m:r>
                                  </m:sub>
                                </m:sSub>
                              </m:oMath>
                            </m:oMathPara>
                          </a14:m>
                          <a:endParaRPr lang="en-US" sz="1400" i="0" dirty="0">
                            <a:solidFill>
                              <a:schemeClr val="tx1"/>
                            </a:solidFill>
                            <a:latin typeface="Cambria Math" panose="02040503050406030204" pitchFamily="18" charset="0"/>
                            <a:ea typeface="Cambria Math" panose="02040503050406030204" pitchFamily="18" charset="0"/>
                          </a:endParaRPr>
                        </a:p>
                      </a:txBody>
                      <a:tcPr marL="45672" marR="45672" marT="45672" marB="45672"/>
                    </a:tc>
                    <a:extLst>
                      <a:ext uri="{0D108BD9-81ED-4DB2-BD59-A6C34878D82A}">
                        <a16:rowId xmlns:a16="http://schemas.microsoft.com/office/drawing/2014/main" val="10004"/>
                      </a:ext>
                    </a:extLst>
                  </a:tr>
                  <a:tr h="305682">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b="0" i="1" smtClean="0">
                                    <a:solidFill>
                                      <a:schemeClr val="tx1"/>
                                    </a:solidFill>
                                    <a:latin typeface="Cambria Math" panose="02040503050406030204" pitchFamily="18" charset="0"/>
                                    <a:ea typeface="Cambria Math" panose="02040503050406030204" pitchFamily="18" charset="0"/>
                                  </a:rPr>
                                  <m:t>1−</m:t>
                                </m:r>
                                <m:sSub>
                                  <m:sSubPr>
                                    <m:ctrlPr>
                                      <a:rPr lang="de-DE" sz="1400" b="0" i="1" dirty="0" smtClean="0">
                                        <a:solidFill>
                                          <a:srgbClr val="FFC000"/>
                                        </a:solidFill>
                                        <a:latin typeface="Cambria Math" panose="02040503050406030204" pitchFamily="18" charset="0"/>
                                        <a:ea typeface="Cambria Math" panose="02040503050406030204" pitchFamily="18" charset="0"/>
                                      </a:rPr>
                                    </m:ctrlPr>
                                  </m:sSubPr>
                                  <m:e>
                                    <m:r>
                                      <a:rPr lang="en-US" sz="1400" i="1" dirty="0" smtClean="0">
                                        <a:solidFill>
                                          <a:srgbClr val="FFC000"/>
                                        </a:solidFill>
                                        <a:latin typeface="Cambria Math" panose="02040503050406030204" pitchFamily="18" charset="0"/>
                                        <a:ea typeface="Cambria Math" panose="02040503050406030204" pitchFamily="18" charset="0"/>
                                      </a:rPr>
                                      <m:t>𝜃</m:t>
                                    </m:r>
                                  </m:e>
                                  <m:sub>
                                    <m:r>
                                      <a:rPr lang="de-DE" sz="1400" b="0" i="1" dirty="0" smtClean="0">
                                        <a:solidFill>
                                          <a:srgbClr val="FFC000"/>
                                        </a:solidFill>
                                        <a:latin typeface="Cambria Math" panose="02040503050406030204" pitchFamily="18" charset="0"/>
                                        <a:ea typeface="Cambria Math" panose="02040503050406030204" pitchFamily="18" charset="0"/>
                                      </a:rPr>
                                      <m:t>4</m:t>
                                    </m:r>
                                  </m:sub>
                                </m:sSub>
                              </m:oMath>
                            </m:oMathPara>
                          </a14:m>
                          <a:endParaRPr lang="en-US" sz="1400" i="0" dirty="0">
                            <a:solidFill>
                              <a:schemeClr val="tx1"/>
                            </a:solidFill>
                            <a:latin typeface="Cambria Math" panose="02040503050406030204" pitchFamily="18" charset="0"/>
                            <a:ea typeface="Cambria Math" panose="02040503050406030204" pitchFamily="18" charset="0"/>
                          </a:endParaRPr>
                        </a:p>
                      </a:txBody>
                      <a:tcPr marL="45672" marR="45672" marT="45672" marB="45672"/>
                    </a:tc>
                    <a:extLst>
                      <a:ext uri="{0D108BD9-81ED-4DB2-BD59-A6C34878D82A}">
                        <a16:rowId xmlns:a16="http://schemas.microsoft.com/office/drawing/2014/main" val="10005"/>
                      </a:ext>
                    </a:extLst>
                  </a:tr>
                  <a:tr h="305682">
                    <a:tc>
                      <a:txBody>
                        <a:bodyPr/>
                        <a:lstStyle/>
                        <a:p>
                          <a:pPr algn="l"/>
                          <a14:m>
                            <m:oMathPara xmlns:m="http://schemas.openxmlformats.org/officeDocument/2006/math">
                              <m:oMathParaPr>
                                <m:jc m:val="centerGroup"/>
                              </m:oMathParaPr>
                              <m:oMath xmlns:m="http://schemas.openxmlformats.org/officeDocument/2006/math">
                                <m:sSub>
                                  <m:sSubPr>
                                    <m:ctrlPr>
                                      <a:rPr lang="de-DE" sz="1400" b="0" i="1" dirty="0" smtClean="0">
                                        <a:solidFill>
                                          <a:srgbClr val="FFC000"/>
                                        </a:solidFill>
                                        <a:latin typeface="Cambria Math" panose="02040503050406030204" pitchFamily="18" charset="0"/>
                                        <a:ea typeface="Cambria Math" panose="02040503050406030204" pitchFamily="18" charset="0"/>
                                      </a:rPr>
                                    </m:ctrlPr>
                                  </m:sSubPr>
                                  <m:e>
                                    <m:r>
                                      <a:rPr lang="en-US" sz="1400" i="1" dirty="0" smtClean="0">
                                        <a:solidFill>
                                          <a:srgbClr val="FFC000"/>
                                        </a:solidFill>
                                        <a:latin typeface="Cambria Math" panose="02040503050406030204" pitchFamily="18" charset="0"/>
                                        <a:ea typeface="Cambria Math" panose="02040503050406030204" pitchFamily="18" charset="0"/>
                                      </a:rPr>
                                      <m:t>𝜃</m:t>
                                    </m:r>
                                  </m:e>
                                  <m:sub>
                                    <m:r>
                                      <a:rPr lang="de-DE" sz="1400" b="0" i="1" dirty="0" smtClean="0">
                                        <a:solidFill>
                                          <a:srgbClr val="FFC000"/>
                                        </a:solidFill>
                                        <a:latin typeface="Cambria Math" panose="02040503050406030204" pitchFamily="18" charset="0"/>
                                        <a:ea typeface="Cambria Math" panose="02040503050406030204" pitchFamily="18" charset="0"/>
                                      </a:rPr>
                                      <m:t>4</m:t>
                                    </m:r>
                                  </m:sub>
                                </m:sSub>
                              </m:oMath>
                            </m:oMathPara>
                          </a14:m>
                          <a:endParaRPr lang="en-US" sz="1400" i="0" dirty="0">
                            <a:solidFill>
                              <a:schemeClr val="tx1"/>
                            </a:solidFill>
                            <a:latin typeface="Cambria Math" panose="02040503050406030204" pitchFamily="18" charset="0"/>
                            <a:ea typeface="Cambria Math" panose="02040503050406030204" pitchFamily="18" charset="0"/>
                          </a:endParaRPr>
                        </a:p>
                      </a:txBody>
                      <a:tcPr marL="45672" marR="45672" marT="45672" marB="45672"/>
                    </a:tc>
                    <a:extLst>
                      <a:ext uri="{0D108BD9-81ED-4DB2-BD59-A6C34878D82A}">
                        <a16:rowId xmlns:a16="http://schemas.microsoft.com/office/drawing/2014/main" val="10008"/>
                      </a:ext>
                    </a:extLst>
                  </a:tr>
                </a:tbl>
              </a:graphicData>
            </a:graphic>
          </p:graphicFrame>
        </mc:Choice>
        <mc:Fallback xmlns="">
          <p:graphicFrame>
            <p:nvGraphicFramePr>
              <p:cNvPr id="15" name="Table 14">
                <a:extLst>
                  <a:ext uri="{FF2B5EF4-FFF2-40B4-BE49-F238E27FC236}">
                    <a16:creationId xmlns:a16="http://schemas.microsoft.com/office/drawing/2014/main" id="{9F638A39-11CD-A045-9150-548578D35CD0}"/>
                  </a:ext>
                </a:extLst>
              </p:cNvPr>
              <p:cNvGraphicFramePr>
                <a:graphicFrameLocks noGrp="1"/>
              </p:cNvGraphicFramePr>
              <p:nvPr>
                <p:extLst/>
              </p:nvPr>
            </p:nvGraphicFramePr>
            <p:xfrm>
              <a:off x="11214654" y="4373826"/>
              <a:ext cx="617022" cy="1528410"/>
            </p:xfrm>
            <a:graphic>
              <a:graphicData uri="http://schemas.openxmlformats.org/drawingml/2006/table">
                <a:tbl>
                  <a:tblPr firstRow="1" bandRow="1">
                    <a:tableStyleId>{793D81CF-94F2-401A-BA57-92F5A7B2D0C5}</a:tableStyleId>
                  </a:tblPr>
                  <a:tblGrid>
                    <a:gridCol w="617022">
                      <a:extLst>
                        <a:ext uri="{9D8B030D-6E8A-4147-A177-3AD203B41FA5}">
                          <a16:colId xmlns:a16="http://schemas.microsoft.com/office/drawing/2014/main" val="20003"/>
                        </a:ext>
                      </a:extLst>
                    </a:gridCol>
                  </a:tblGrid>
                  <a:tr h="305682">
                    <a:tc>
                      <a:txBody>
                        <a:bodyPr/>
                        <a:lstStyle/>
                        <a:p>
                          <a:endParaRPr lang="en-US"/>
                        </a:p>
                      </a:txBody>
                      <a:tcPr marL="45672" marR="45672" marT="45672" marB="45672">
                        <a:blipFill>
                          <a:blip r:embed="rId9"/>
                          <a:stretch>
                            <a:fillRect l="-2041" t="-4167" b="-408333"/>
                          </a:stretch>
                        </a:blipFill>
                      </a:tcPr>
                    </a:tc>
                    <a:extLst>
                      <a:ext uri="{0D108BD9-81ED-4DB2-BD59-A6C34878D82A}">
                        <a16:rowId xmlns:a16="http://schemas.microsoft.com/office/drawing/2014/main" val="10000"/>
                      </a:ext>
                    </a:extLst>
                  </a:tr>
                  <a:tr h="305682">
                    <a:tc>
                      <a:txBody>
                        <a:bodyPr/>
                        <a:lstStyle/>
                        <a:p>
                          <a:endParaRPr lang="en-US"/>
                        </a:p>
                      </a:txBody>
                      <a:tcPr marL="45672" marR="45672" marT="45672" marB="45672">
                        <a:blipFill>
                          <a:blip r:embed="rId9"/>
                          <a:stretch>
                            <a:fillRect l="-2041" t="-104167" b="-308333"/>
                          </a:stretch>
                        </a:blipFill>
                      </a:tcPr>
                    </a:tc>
                    <a:extLst>
                      <a:ext uri="{0D108BD9-81ED-4DB2-BD59-A6C34878D82A}">
                        <a16:rowId xmlns:a16="http://schemas.microsoft.com/office/drawing/2014/main" val="10001"/>
                      </a:ext>
                    </a:extLst>
                  </a:tr>
                  <a:tr h="305682">
                    <a:tc>
                      <a:txBody>
                        <a:bodyPr/>
                        <a:lstStyle/>
                        <a:p>
                          <a:endParaRPr lang="en-US"/>
                        </a:p>
                      </a:txBody>
                      <a:tcPr marL="45672" marR="45672" marT="45672" marB="45672">
                        <a:blipFill>
                          <a:blip r:embed="rId9"/>
                          <a:stretch>
                            <a:fillRect l="-2041" t="-196000" b="-196000"/>
                          </a:stretch>
                        </a:blipFill>
                      </a:tcPr>
                    </a:tc>
                    <a:extLst>
                      <a:ext uri="{0D108BD9-81ED-4DB2-BD59-A6C34878D82A}">
                        <a16:rowId xmlns:a16="http://schemas.microsoft.com/office/drawing/2014/main" val="10004"/>
                      </a:ext>
                    </a:extLst>
                  </a:tr>
                  <a:tr h="305682">
                    <a:tc>
                      <a:txBody>
                        <a:bodyPr/>
                        <a:lstStyle/>
                        <a:p>
                          <a:endParaRPr lang="en-US"/>
                        </a:p>
                      </a:txBody>
                      <a:tcPr marL="45672" marR="45672" marT="45672" marB="45672">
                        <a:blipFill>
                          <a:blip r:embed="rId9"/>
                          <a:stretch>
                            <a:fillRect l="-2041" t="-308333" b="-104167"/>
                          </a:stretch>
                        </a:blipFill>
                      </a:tcPr>
                    </a:tc>
                    <a:extLst>
                      <a:ext uri="{0D108BD9-81ED-4DB2-BD59-A6C34878D82A}">
                        <a16:rowId xmlns:a16="http://schemas.microsoft.com/office/drawing/2014/main" val="10005"/>
                      </a:ext>
                    </a:extLst>
                  </a:tr>
                  <a:tr h="305682">
                    <a:tc>
                      <a:txBody>
                        <a:bodyPr/>
                        <a:lstStyle/>
                        <a:p>
                          <a:endParaRPr lang="en-US"/>
                        </a:p>
                      </a:txBody>
                      <a:tcPr marL="45672" marR="45672" marT="45672" marB="45672">
                        <a:blipFill>
                          <a:blip r:embed="rId9"/>
                          <a:stretch>
                            <a:fillRect l="-2041" t="-408333" b="-4167"/>
                          </a:stretch>
                        </a:blipFill>
                      </a:tcPr>
                    </a:tc>
                    <a:extLst>
                      <a:ext uri="{0D108BD9-81ED-4DB2-BD59-A6C34878D82A}">
                        <a16:rowId xmlns:a16="http://schemas.microsoft.com/office/drawing/2014/main" val="10008"/>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6" name="Table 15">
                <a:extLst>
                  <a:ext uri="{FF2B5EF4-FFF2-40B4-BE49-F238E27FC236}">
                    <a16:creationId xmlns:a16="http://schemas.microsoft.com/office/drawing/2014/main" id="{991B0367-8A44-AD4A-B7D6-CD4166355016}"/>
                  </a:ext>
                </a:extLst>
              </p:cNvPr>
              <p:cNvGraphicFramePr>
                <a:graphicFrameLocks noGrp="1"/>
              </p:cNvGraphicFramePr>
              <p:nvPr/>
            </p:nvGraphicFramePr>
            <p:xfrm>
              <a:off x="3501513" y="4068144"/>
              <a:ext cx="1783000" cy="1834092"/>
            </p:xfrm>
            <a:graphic>
              <a:graphicData uri="http://schemas.openxmlformats.org/drawingml/2006/table">
                <a:tbl>
                  <a:tblPr firstRow="1" bandRow="1">
                    <a:tableStyleId>{793D81CF-94F2-401A-BA57-92F5A7B2D0C5}</a:tableStyleId>
                  </a:tblPr>
                  <a:tblGrid>
                    <a:gridCol w="666310">
                      <a:extLst>
                        <a:ext uri="{9D8B030D-6E8A-4147-A177-3AD203B41FA5}">
                          <a16:colId xmlns:a16="http://schemas.microsoft.com/office/drawing/2014/main" val="20000"/>
                        </a:ext>
                      </a:extLst>
                    </a:gridCol>
                    <a:gridCol w="558345">
                      <a:extLst>
                        <a:ext uri="{9D8B030D-6E8A-4147-A177-3AD203B41FA5}">
                          <a16:colId xmlns:a16="http://schemas.microsoft.com/office/drawing/2014/main" val="20001"/>
                        </a:ext>
                      </a:extLst>
                    </a:gridCol>
                    <a:gridCol w="558345">
                      <a:extLst>
                        <a:ext uri="{9D8B030D-6E8A-4147-A177-3AD203B41FA5}">
                          <a16:colId xmlns:a16="http://schemas.microsoft.com/office/drawing/2014/main" val="20002"/>
                        </a:ext>
                      </a:extLst>
                    </a:gridCol>
                  </a:tblGrid>
                  <a:tr h="305682">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𝑇𝑟𝑎𝑣𝑒𝑙</m:t>
                                </m:r>
                              </m:oMath>
                            </m:oMathPara>
                          </a14:m>
                          <a:endParaRPr lang="en-US" sz="1400" dirty="0"/>
                        </a:p>
                      </a:txBody>
                      <a:tcPr marL="45672" marR="45672" marT="45672" marB="45672"/>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𝐸𝑝𝑖𝑑</m:t>
                                </m:r>
                              </m:oMath>
                            </m:oMathPara>
                          </a14:m>
                          <a:endParaRPr lang="en-US" sz="1400" dirty="0"/>
                        </a:p>
                      </a:txBody>
                      <a:tcPr marL="45672" marR="45672" marT="45672" marB="45672"/>
                    </a:tc>
                    <a:tc>
                      <a:txBody>
                        <a:bodyPr/>
                        <a:lstStyle/>
                        <a:p>
                          <a:pPr/>
                          <a14:m>
                            <m:oMathPara xmlns:m="http://schemas.openxmlformats.org/officeDocument/2006/math">
                              <m:oMathParaPr>
                                <m:jc m:val="centerGroup"/>
                              </m:oMathParaPr>
                              <m:oMath xmlns:m="http://schemas.openxmlformats.org/officeDocument/2006/math">
                                <m:r>
                                  <a:rPr lang="de-DE" sz="1400" b="0" i="1" strike="noStrike" smtClean="0">
                                    <a:solidFill>
                                      <a:schemeClr val="bg1"/>
                                    </a:solidFill>
                                    <a:latin typeface="Cambria Math" panose="02040503050406030204" pitchFamily="18" charset="0"/>
                                  </a:rPr>
                                  <m:t>𝑆𝑖𝑐𝑘</m:t>
                                </m:r>
                              </m:oMath>
                            </m:oMathPara>
                          </a14:m>
                          <a:endParaRPr lang="en-US" sz="1400" strike="noStrike" dirty="0">
                            <a:solidFill>
                              <a:schemeClr val="bg1"/>
                            </a:solidFill>
                          </a:endParaRPr>
                        </a:p>
                      </a:txBody>
                      <a:tcPr marL="45672" marR="45672" marT="45672" marB="45672"/>
                    </a:tc>
                    <a:extLst>
                      <a:ext uri="{0D108BD9-81ED-4DB2-BD59-A6C34878D82A}">
                        <a16:rowId xmlns:a16="http://schemas.microsoft.com/office/drawing/2014/main" val="10000"/>
                      </a:ext>
                    </a:extLst>
                  </a:tr>
                  <a:tr h="305682">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extLst>
                      <a:ext uri="{0D108BD9-81ED-4DB2-BD59-A6C34878D82A}">
                        <a16:rowId xmlns:a16="http://schemas.microsoft.com/office/drawing/2014/main" val="10001"/>
                      </a:ext>
                    </a:extLst>
                  </a:tr>
                  <a:tr h="305682">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extLst>
                      <a:ext uri="{0D108BD9-81ED-4DB2-BD59-A6C34878D82A}">
                        <a16:rowId xmlns:a16="http://schemas.microsoft.com/office/drawing/2014/main" val="10002"/>
                      </a:ext>
                    </a:extLst>
                  </a:tr>
                  <a:tr h="305682">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extLst>
                      <a:ext uri="{0D108BD9-81ED-4DB2-BD59-A6C34878D82A}">
                        <a16:rowId xmlns:a16="http://schemas.microsoft.com/office/drawing/2014/main" val="10003"/>
                      </a:ext>
                    </a:extLst>
                  </a:tr>
                  <a:tr h="305682">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extLst>
                      <a:ext uri="{0D108BD9-81ED-4DB2-BD59-A6C34878D82A}">
                        <a16:rowId xmlns:a16="http://schemas.microsoft.com/office/drawing/2014/main" val="10004"/>
                      </a:ext>
                    </a:extLst>
                  </a:tr>
                  <a:tr h="305682">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m:t>
                                </m:r>
                              </m:oMath>
                            </m:oMathPara>
                          </a14:m>
                          <a:endParaRPr lang="en-US" sz="1400" i="1" dirty="0">
                            <a:latin typeface="Cambria Math" panose="02040503050406030204" pitchFamily="18" charset="0"/>
                            <a:ea typeface="Cambria Math" panose="02040503050406030204" pitchFamily="18" charset="0"/>
                          </a:endParaRPr>
                        </a:p>
                      </a:txBody>
                      <a:tcPr marL="45672" marR="45672" marT="45672" marB="45672"/>
                    </a:tc>
                    <a:extLst>
                      <a:ext uri="{0D108BD9-81ED-4DB2-BD59-A6C34878D82A}">
                        <a16:rowId xmlns:a16="http://schemas.microsoft.com/office/drawing/2014/main" val="10005"/>
                      </a:ext>
                    </a:extLst>
                  </a:tr>
                </a:tbl>
              </a:graphicData>
            </a:graphic>
          </p:graphicFrame>
        </mc:Choice>
        <mc:Fallback xmlns="">
          <p:graphicFrame>
            <p:nvGraphicFramePr>
              <p:cNvPr id="16" name="Table 15">
                <a:extLst>
                  <a:ext uri="{FF2B5EF4-FFF2-40B4-BE49-F238E27FC236}">
                    <a16:creationId xmlns:a16="http://schemas.microsoft.com/office/drawing/2014/main" id="{991B0367-8A44-AD4A-B7D6-CD4166355016}"/>
                  </a:ext>
                </a:extLst>
              </p:cNvPr>
              <p:cNvGraphicFramePr>
                <a:graphicFrameLocks noGrp="1"/>
              </p:cNvGraphicFramePr>
              <p:nvPr>
                <p:extLst/>
              </p:nvPr>
            </p:nvGraphicFramePr>
            <p:xfrm>
              <a:off x="3501513" y="4068144"/>
              <a:ext cx="1783000" cy="1834092"/>
            </p:xfrm>
            <a:graphic>
              <a:graphicData uri="http://schemas.openxmlformats.org/drawingml/2006/table">
                <a:tbl>
                  <a:tblPr firstRow="1" bandRow="1">
                    <a:tableStyleId>{793D81CF-94F2-401A-BA57-92F5A7B2D0C5}</a:tableStyleId>
                  </a:tblPr>
                  <a:tblGrid>
                    <a:gridCol w="666310">
                      <a:extLst>
                        <a:ext uri="{9D8B030D-6E8A-4147-A177-3AD203B41FA5}">
                          <a16:colId xmlns:a16="http://schemas.microsoft.com/office/drawing/2014/main" val="20000"/>
                        </a:ext>
                      </a:extLst>
                    </a:gridCol>
                    <a:gridCol w="558345">
                      <a:extLst>
                        <a:ext uri="{9D8B030D-6E8A-4147-A177-3AD203B41FA5}">
                          <a16:colId xmlns:a16="http://schemas.microsoft.com/office/drawing/2014/main" val="20001"/>
                        </a:ext>
                      </a:extLst>
                    </a:gridCol>
                    <a:gridCol w="558345">
                      <a:extLst>
                        <a:ext uri="{9D8B030D-6E8A-4147-A177-3AD203B41FA5}">
                          <a16:colId xmlns:a16="http://schemas.microsoft.com/office/drawing/2014/main" val="20002"/>
                        </a:ext>
                      </a:extLst>
                    </a:gridCol>
                  </a:tblGrid>
                  <a:tr h="305682">
                    <a:tc>
                      <a:txBody>
                        <a:bodyPr/>
                        <a:lstStyle/>
                        <a:p>
                          <a:endParaRPr lang="en-US"/>
                        </a:p>
                      </a:txBody>
                      <a:tcPr marL="45672" marR="45672" marT="45672" marB="45672">
                        <a:blipFill>
                          <a:blip r:embed="rId10"/>
                          <a:stretch>
                            <a:fillRect t="-4167" r="-167925" b="-508333"/>
                          </a:stretch>
                        </a:blipFill>
                      </a:tcPr>
                    </a:tc>
                    <a:tc>
                      <a:txBody>
                        <a:bodyPr/>
                        <a:lstStyle/>
                        <a:p>
                          <a:endParaRPr lang="en-US"/>
                        </a:p>
                      </a:txBody>
                      <a:tcPr marL="45672" marR="45672" marT="45672" marB="45672">
                        <a:blipFill>
                          <a:blip r:embed="rId10"/>
                          <a:stretch>
                            <a:fillRect l="-117778" t="-4167" r="-97778" b="-508333"/>
                          </a:stretch>
                        </a:blipFill>
                      </a:tcPr>
                    </a:tc>
                    <a:tc>
                      <a:txBody>
                        <a:bodyPr/>
                        <a:lstStyle/>
                        <a:p>
                          <a:endParaRPr lang="en-US"/>
                        </a:p>
                      </a:txBody>
                      <a:tcPr marL="45672" marR="45672" marT="45672" marB="45672">
                        <a:blipFill>
                          <a:blip r:embed="rId10"/>
                          <a:stretch>
                            <a:fillRect l="-222727" t="-4167" b="-508333"/>
                          </a:stretch>
                        </a:blipFill>
                      </a:tcPr>
                    </a:tc>
                    <a:extLst>
                      <a:ext uri="{0D108BD9-81ED-4DB2-BD59-A6C34878D82A}">
                        <a16:rowId xmlns:a16="http://schemas.microsoft.com/office/drawing/2014/main" val="10000"/>
                      </a:ext>
                    </a:extLst>
                  </a:tr>
                  <a:tr h="305682">
                    <a:tc>
                      <a:txBody>
                        <a:bodyPr/>
                        <a:lstStyle/>
                        <a:p>
                          <a:endParaRPr lang="en-US"/>
                        </a:p>
                      </a:txBody>
                      <a:tcPr marL="45672" marR="45672" marT="45672" marB="45672">
                        <a:blipFill>
                          <a:blip r:embed="rId10"/>
                          <a:stretch>
                            <a:fillRect t="-104167" r="-167925" b="-408333"/>
                          </a:stretch>
                        </a:blipFill>
                      </a:tcPr>
                    </a:tc>
                    <a:tc>
                      <a:txBody>
                        <a:bodyPr/>
                        <a:lstStyle/>
                        <a:p>
                          <a:endParaRPr lang="en-US"/>
                        </a:p>
                      </a:txBody>
                      <a:tcPr marL="45672" marR="45672" marT="45672" marB="45672">
                        <a:blipFill>
                          <a:blip r:embed="rId10"/>
                          <a:stretch>
                            <a:fillRect l="-117778" t="-104167" r="-97778" b="-408333"/>
                          </a:stretch>
                        </a:blipFill>
                      </a:tcPr>
                    </a:tc>
                    <a:tc>
                      <a:txBody>
                        <a:bodyPr/>
                        <a:lstStyle/>
                        <a:p>
                          <a:endParaRPr lang="en-US"/>
                        </a:p>
                      </a:txBody>
                      <a:tcPr marL="45672" marR="45672" marT="45672" marB="45672">
                        <a:blipFill>
                          <a:blip r:embed="rId10"/>
                          <a:stretch>
                            <a:fillRect l="-222727" t="-104167" b="-408333"/>
                          </a:stretch>
                        </a:blipFill>
                      </a:tcPr>
                    </a:tc>
                    <a:extLst>
                      <a:ext uri="{0D108BD9-81ED-4DB2-BD59-A6C34878D82A}">
                        <a16:rowId xmlns:a16="http://schemas.microsoft.com/office/drawing/2014/main" val="10001"/>
                      </a:ext>
                    </a:extLst>
                  </a:tr>
                  <a:tr h="305682">
                    <a:tc>
                      <a:txBody>
                        <a:bodyPr/>
                        <a:lstStyle/>
                        <a:p>
                          <a:endParaRPr lang="en-US"/>
                        </a:p>
                      </a:txBody>
                      <a:tcPr marL="45672" marR="45672" marT="45672" marB="45672">
                        <a:blipFill>
                          <a:blip r:embed="rId10"/>
                          <a:stretch>
                            <a:fillRect t="-196000" r="-167925" b="-292000"/>
                          </a:stretch>
                        </a:blipFill>
                      </a:tcPr>
                    </a:tc>
                    <a:tc>
                      <a:txBody>
                        <a:bodyPr/>
                        <a:lstStyle/>
                        <a:p>
                          <a:endParaRPr lang="en-US"/>
                        </a:p>
                      </a:txBody>
                      <a:tcPr marL="45672" marR="45672" marT="45672" marB="45672">
                        <a:blipFill>
                          <a:blip r:embed="rId10"/>
                          <a:stretch>
                            <a:fillRect l="-117778" t="-196000" r="-97778" b="-292000"/>
                          </a:stretch>
                        </a:blipFill>
                      </a:tcPr>
                    </a:tc>
                    <a:tc>
                      <a:txBody>
                        <a:bodyPr/>
                        <a:lstStyle/>
                        <a:p>
                          <a:endParaRPr lang="en-US"/>
                        </a:p>
                      </a:txBody>
                      <a:tcPr marL="45672" marR="45672" marT="45672" marB="45672">
                        <a:blipFill>
                          <a:blip r:embed="rId10"/>
                          <a:stretch>
                            <a:fillRect l="-222727" t="-196000" b="-292000"/>
                          </a:stretch>
                        </a:blipFill>
                      </a:tcPr>
                    </a:tc>
                    <a:extLst>
                      <a:ext uri="{0D108BD9-81ED-4DB2-BD59-A6C34878D82A}">
                        <a16:rowId xmlns:a16="http://schemas.microsoft.com/office/drawing/2014/main" val="10002"/>
                      </a:ext>
                    </a:extLst>
                  </a:tr>
                  <a:tr h="305682">
                    <a:tc>
                      <a:txBody>
                        <a:bodyPr/>
                        <a:lstStyle/>
                        <a:p>
                          <a:endParaRPr lang="en-US"/>
                        </a:p>
                      </a:txBody>
                      <a:tcPr marL="45672" marR="45672" marT="45672" marB="45672">
                        <a:blipFill>
                          <a:blip r:embed="rId10"/>
                          <a:stretch>
                            <a:fillRect t="-308333" r="-167925" b="-204167"/>
                          </a:stretch>
                        </a:blipFill>
                      </a:tcPr>
                    </a:tc>
                    <a:tc>
                      <a:txBody>
                        <a:bodyPr/>
                        <a:lstStyle/>
                        <a:p>
                          <a:endParaRPr lang="en-US"/>
                        </a:p>
                      </a:txBody>
                      <a:tcPr marL="45672" marR="45672" marT="45672" marB="45672">
                        <a:blipFill>
                          <a:blip r:embed="rId10"/>
                          <a:stretch>
                            <a:fillRect l="-117778" t="-308333" r="-97778" b="-204167"/>
                          </a:stretch>
                        </a:blipFill>
                      </a:tcPr>
                    </a:tc>
                    <a:tc>
                      <a:txBody>
                        <a:bodyPr/>
                        <a:lstStyle/>
                        <a:p>
                          <a:endParaRPr lang="en-US"/>
                        </a:p>
                      </a:txBody>
                      <a:tcPr marL="45672" marR="45672" marT="45672" marB="45672">
                        <a:blipFill>
                          <a:blip r:embed="rId10"/>
                          <a:stretch>
                            <a:fillRect l="-222727" t="-308333" b="-204167"/>
                          </a:stretch>
                        </a:blipFill>
                      </a:tcPr>
                    </a:tc>
                    <a:extLst>
                      <a:ext uri="{0D108BD9-81ED-4DB2-BD59-A6C34878D82A}">
                        <a16:rowId xmlns:a16="http://schemas.microsoft.com/office/drawing/2014/main" val="10003"/>
                      </a:ext>
                    </a:extLst>
                  </a:tr>
                  <a:tr h="305682">
                    <a:tc>
                      <a:txBody>
                        <a:bodyPr/>
                        <a:lstStyle/>
                        <a:p>
                          <a:endParaRPr lang="en-US"/>
                        </a:p>
                      </a:txBody>
                      <a:tcPr marL="45672" marR="45672" marT="45672" marB="45672">
                        <a:blipFill>
                          <a:blip r:embed="rId10"/>
                          <a:stretch>
                            <a:fillRect t="-408333" r="-167925" b="-104167"/>
                          </a:stretch>
                        </a:blipFill>
                      </a:tcPr>
                    </a:tc>
                    <a:tc>
                      <a:txBody>
                        <a:bodyPr/>
                        <a:lstStyle/>
                        <a:p>
                          <a:endParaRPr lang="en-US"/>
                        </a:p>
                      </a:txBody>
                      <a:tcPr marL="45672" marR="45672" marT="45672" marB="45672">
                        <a:blipFill>
                          <a:blip r:embed="rId10"/>
                          <a:stretch>
                            <a:fillRect l="-117778" t="-408333" r="-97778" b="-104167"/>
                          </a:stretch>
                        </a:blipFill>
                      </a:tcPr>
                    </a:tc>
                    <a:tc>
                      <a:txBody>
                        <a:bodyPr/>
                        <a:lstStyle/>
                        <a:p>
                          <a:endParaRPr lang="en-US"/>
                        </a:p>
                      </a:txBody>
                      <a:tcPr marL="45672" marR="45672" marT="45672" marB="45672">
                        <a:blipFill>
                          <a:blip r:embed="rId10"/>
                          <a:stretch>
                            <a:fillRect l="-222727" t="-408333" b="-104167"/>
                          </a:stretch>
                        </a:blipFill>
                      </a:tcPr>
                    </a:tc>
                    <a:extLst>
                      <a:ext uri="{0D108BD9-81ED-4DB2-BD59-A6C34878D82A}">
                        <a16:rowId xmlns:a16="http://schemas.microsoft.com/office/drawing/2014/main" val="10004"/>
                      </a:ext>
                    </a:extLst>
                  </a:tr>
                  <a:tr h="305682">
                    <a:tc>
                      <a:txBody>
                        <a:bodyPr/>
                        <a:lstStyle/>
                        <a:p>
                          <a:endParaRPr lang="en-US"/>
                        </a:p>
                      </a:txBody>
                      <a:tcPr marL="45672" marR="45672" marT="45672" marB="45672">
                        <a:blipFill>
                          <a:blip r:embed="rId10"/>
                          <a:stretch>
                            <a:fillRect t="-508333" r="-167925" b="-4167"/>
                          </a:stretch>
                        </a:blipFill>
                      </a:tcPr>
                    </a:tc>
                    <a:tc>
                      <a:txBody>
                        <a:bodyPr/>
                        <a:lstStyle/>
                        <a:p>
                          <a:endParaRPr lang="en-US"/>
                        </a:p>
                      </a:txBody>
                      <a:tcPr marL="45672" marR="45672" marT="45672" marB="45672">
                        <a:blipFill>
                          <a:blip r:embed="rId10"/>
                          <a:stretch>
                            <a:fillRect l="-117778" t="-508333" r="-97778" b="-4167"/>
                          </a:stretch>
                        </a:blipFill>
                      </a:tcPr>
                    </a:tc>
                    <a:tc>
                      <a:txBody>
                        <a:bodyPr/>
                        <a:lstStyle/>
                        <a:p>
                          <a:endParaRPr lang="en-US"/>
                        </a:p>
                      </a:txBody>
                      <a:tcPr marL="45672" marR="45672" marT="45672" marB="45672">
                        <a:blipFill>
                          <a:blip r:embed="rId10"/>
                          <a:stretch>
                            <a:fillRect l="-222727" t="-508333" b="-4167"/>
                          </a:stretch>
                        </a:blipFill>
                      </a:tcPr>
                    </a:tc>
                    <a:extLst>
                      <a:ext uri="{0D108BD9-81ED-4DB2-BD59-A6C34878D82A}">
                        <a16:rowId xmlns:a16="http://schemas.microsoft.com/office/drawing/2014/main" val="10005"/>
                      </a:ext>
                    </a:extLst>
                  </a:tr>
                </a:tbl>
              </a:graphicData>
            </a:graphic>
          </p:graphicFrame>
        </mc:Fallback>
      </mc:AlternateContent>
      <p:grpSp>
        <p:nvGrpSpPr>
          <p:cNvPr id="17" name="Group 16">
            <a:extLst>
              <a:ext uri="{FF2B5EF4-FFF2-40B4-BE49-F238E27FC236}">
                <a16:creationId xmlns:a16="http://schemas.microsoft.com/office/drawing/2014/main" id="{94AA9687-F113-5641-ACB3-BCD1BFF73B0A}"/>
              </a:ext>
            </a:extLst>
          </p:cNvPr>
          <p:cNvGrpSpPr/>
          <p:nvPr/>
        </p:nvGrpSpPr>
        <p:grpSpPr>
          <a:xfrm>
            <a:off x="368486" y="4877923"/>
            <a:ext cx="2084589" cy="1025414"/>
            <a:chOff x="835638" y="3999781"/>
            <a:chExt cx="2086760" cy="1026482"/>
          </a:xfrm>
        </p:grpSpPr>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AF24D422-EF26-0046-92A3-3C18F1E2BB88}"/>
                    </a:ext>
                  </a:extLst>
                </p:cNvPr>
                <p:cNvSpPr txBox="1"/>
                <p:nvPr/>
              </p:nvSpPr>
              <p:spPr>
                <a:xfrm>
                  <a:off x="835638" y="4636750"/>
                  <a:ext cx="986555"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1798" i="1" smtClean="0">
                            <a:latin typeface="Cambria Math" panose="02040503050406030204" pitchFamily="18" charset="0"/>
                          </a:rPr>
                          <m:t>𝑇𝑟𝑎𝑣𝑒𝑙</m:t>
                        </m:r>
                      </m:oMath>
                    </m:oMathPara>
                  </a14:m>
                  <a:endParaRPr lang="en-GB" sz="1798"/>
                </a:p>
              </p:txBody>
            </p:sp>
          </mc:Choice>
          <mc:Fallback xmlns="">
            <p:sp>
              <p:nvSpPr>
                <p:cNvPr id="18" name="TextBox 17">
                  <a:extLst>
                    <a:ext uri="{FF2B5EF4-FFF2-40B4-BE49-F238E27FC236}">
                      <a16:creationId xmlns:a16="http://schemas.microsoft.com/office/drawing/2014/main" id="{AF24D422-EF26-0046-92A3-3C18F1E2BB88}"/>
                    </a:ext>
                  </a:extLst>
                </p:cNvPr>
                <p:cNvSpPr txBox="1">
                  <a:spLocks noRot="1" noChangeAspect="1" noMove="1" noResize="1" noEditPoints="1" noAdjustHandles="1" noChangeArrowheads="1" noChangeShapeType="1" noTextEdit="1"/>
                </p:cNvSpPr>
                <p:nvPr/>
              </p:nvSpPr>
              <p:spPr>
                <a:xfrm>
                  <a:off x="835638" y="4636750"/>
                  <a:ext cx="986555" cy="389513"/>
                </a:xfrm>
                <a:prstGeom prst="ellipse">
                  <a:avLst/>
                </a:prstGeom>
                <a:blipFill>
                  <a:blip r:embed="rId11"/>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2B24E4D6-3BE3-2B4D-85E0-35681B4BEE4C}"/>
                    </a:ext>
                  </a:extLst>
                </p:cNvPr>
                <p:cNvSpPr txBox="1"/>
                <p:nvPr/>
              </p:nvSpPr>
              <p:spPr>
                <a:xfrm>
                  <a:off x="1632023" y="3999781"/>
                  <a:ext cx="669668"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1798" i="1" smtClean="0">
                            <a:latin typeface="Cambria Math" panose="02040503050406030204" pitchFamily="18" charset="0"/>
                          </a:rPr>
                          <m:t>𝐸𝑝𝑖𝑑</m:t>
                        </m:r>
                      </m:oMath>
                    </m:oMathPara>
                  </a14:m>
                  <a:endParaRPr lang="en-GB" sz="1798"/>
                </a:p>
              </p:txBody>
            </p:sp>
          </mc:Choice>
          <mc:Fallback xmlns="">
            <p:sp>
              <p:nvSpPr>
                <p:cNvPr id="19" name="TextBox 18">
                  <a:extLst>
                    <a:ext uri="{FF2B5EF4-FFF2-40B4-BE49-F238E27FC236}">
                      <a16:creationId xmlns:a16="http://schemas.microsoft.com/office/drawing/2014/main" id="{2B24E4D6-3BE3-2B4D-85E0-35681B4BEE4C}"/>
                    </a:ext>
                  </a:extLst>
                </p:cNvPr>
                <p:cNvSpPr txBox="1">
                  <a:spLocks noRot="1" noChangeAspect="1" noMove="1" noResize="1" noEditPoints="1" noAdjustHandles="1" noChangeArrowheads="1" noChangeShapeType="1" noTextEdit="1"/>
                </p:cNvSpPr>
                <p:nvPr/>
              </p:nvSpPr>
              <p:spPr>
                <a:xfrm>
                  <a:off x="1632023" y="3999781"/>
                  <a:ext cx="669668" cy="389513"/>
                </a:xfrm>
                <a:prstGeom prst="ellipse">
                  <a:avLst/>
                </a:prstGeom>
                <a:blipFill>
                  <a:blip r:embed="rId12"/>
                  <a:stretch>
                    <a:fillRect l="-1852" b="-6250"/>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20D2BB2F-8EF4-FF49-AF66-CD5FEB36793C}"/>
                    </a:ext>
                  </a:extLst>
                </p:cNvPr>
                <p:cNvSpPr txBox="1"/>
                <p:nvPr/>
              </p:nvSpPr>
              <p:spPr>
                <a:xfrm>
                  <a:off x="2265596" y="4635646"/>
                  <a:ext cx="656802"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1798" i="1" smtClean="0">
                            <a:latin typeface="Cambria Math" panose="02040503050406030204" pitchFamily="18" charset="0"/>
                          </a:rPr>
                          <m:t>𝑆𝑖𝑐𝑘</m:t>
                        </m:r>
                      </m:oMath>
                    </m:oMathPara>
                  </a14:m>
                  <a:endParaRPr lang="en-GB" sz="1798"/>
                </a:p>
              </p:txBody>
            </p:sp>
          </mc:Choice>
          <mc:Fallback xmlns="">
            <p:sp>
              <p:nvSpPr>
                <p:cNvPr id="20" name="TextBox 19">
                  <a:extLst>
                    <a:ext uri="{FF2B5EF4-FFF2-40B4-BE49-F238E27FC236}">
                      <a16:creationId xmlns:a16="http://schemas.microsoft.com/office/drawing/2014/main" id="{20D2BB2F-8EF4-FF49-AF66-CD5FEB36793C}"/>
                    </a:ext>
                  </a:extLst>
                </p:cNvPr>
                <p:cNvSpPr txBox="1">
                  <a:spLocks noRot="1" noChangeAspect="1" noMove="1" noResize="1" noEditPoints="1" noAdjustHandles="1" noChangeArrowheads="1" noChangeShapeType="1" noTextEdit="1"/>
                </p:cNvSpPr>
                <p:nvPr/>
              </p:nvSpPr>
              <p:spPr>
                <a:xfrm>
                  <a:off x="2265596" y="4635646"/>
                  <a:ext cx="656802" cy="389513"/>
                </a:xfrm>
                <a:prstGeom prst="ellipse">
                  <a:avLst/>
                </a:prstGeom>
                <a:blipFill>
                  <a:blip r:embed="rId13"/>
                  <a:stretch>
                    <a:fillRect/>
                  </a:stretch>
                </a:blipFill>
                <a:ln>
                  <a:solidFill>
                    <a:schemeClr val="tx1"/>
                  </a:solidFill>
                </a:ln>
              </p:spPr>
              <p:txBody>
                <a:bodyPr/>
                <a:lstStyle/>
                <a:p>
                  <a:r>
                    <a:rPr lang="en-GB">
                      <a:noFill/>
                    </a:rPr>
                    <a:t> </a:t>
                  </a:r>
                </a:p>
              </p:txBody>
            </p:sp>
          </mc:Fallback>
        </mc:AlternateContent>
        <p:cxnSp>
          <p:nvCxnSpPr>
            <p:cNvPr id="21" name="Straight Arrow Connector 20">
              <a:extLst>
                <a:ext uri="{FF2B5EF4-FFF2-40B4-BE49-F238E27FC236}">
                  <a16:creationId xmlns:a16="http://schemas.microsoft.com/office/drawing/2014/main" id="{A1DCBE6D-ECA0-1F43-95CD-00883C537433}"/>
                </a:ext>
              </a:extLst>
            </p:cNvPr>
            <p:cNvCxnSpPr>
              <a:stCxn id="19" idx="3"/>
              <a:endCxn id="18" idx="0"/>
            </p:cNvCxnSpPr>
            <p:nvPr/>
          </p:nvCxnSpPr>
          <p:spPr>
            <a:xfrm flipH="1">
              <a:off x="1328916" y="4332251"/>
              <a:ext cx="401178" cy="30449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7932C2C5-5375-7C4F-9E7F-0725E78A670D}"/>
                </a:ext>
              </a:extLst>
            </p:cNvPr>
            <p:cNvCxnSpPr>
              <a:cxnSpLocks/>
              <a:stCxn id="19" idx="5"/>
              <a:endCxn id="20" idx="0"/>
            </p:cNvCxnSpPr>
            <p:nvPr/>
          </p:nvCxnSpPr>
          <p:spPr>
            <a:xfrm>
              <a:off x="2203620" y="4332251"/>
              <a:ext cx="390377" cy="30339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3" name="TextBox 22">
            <a:extLst>
              <a:ext uri="{FF2B5EF4-FFF2-40B4-BE49-F238E27FC236}">
                <a16:creationId xmlns:a16="http://schemas.microsoft.com/office/drawing/2014/main" id="{7AE4D9DB-908A-C443-9D01-5DFC0759E469}"/>
              </a:ext>
            </a:extLst>
          </p:cNvPr>
          <p:cNvSpPr txBox="1"/>
          <p:nvPr/>
        </p:nvSpPr>
        <p:spPr>
          <a:xfrm>
            <a:off x="1100235" y="3693409"/>
            <a:ext cx="793807" cy="369012"/>
          </a:xfrm>
          <a:prstGeom prst="rect">
            <a:avLst/>
          </a:prstGeom>
          <a:noFill/>
        </p:spPr>
        <p:txBody>
          <a:bodyPr wrap="none" rtlCol="0">
            <a:spAutoFit/>
          </a:bodyPr>
          <a:lstStyle/>
          <a:p>
            <a:pPr algn="ctr"/>
            <a:r>
              <a:rPr lang="en-GB" sz="1798" dirty="0">
                <a:solidFill>
                  <a:schemeClr val="accent1"/>
                </a:solidFill>
              </a:rPr>
              <a:t>Model</a:t>
            </a:r>
          </a:p>
        </p:txBody>
      </p:sp>
      <p:sp>
        <p:nvSpPr>
          <p:cNvPr id="24" name="TextBox 23">
            <a:extLst>
              <a:ext uri="{FF2B5EF4-FFF2-40B4-BE49-F238E27FC236}">
                <a16:creationId xmlns:a16="http://schemas.microsoft.com/office/drawing/2014/main" id="{10620A76-7EE9-FA48-A1B3-7DDD7A4E8CCD}"/>
              </a:ext>
            </a:extLst>
          </p:cNvPr>
          <p:cNvSpPr txBox="1"/>
          <p:nvPr/>
        </p:nvSpPr>
        <p:spPr>
          <a:xfrm>
            <a:off x="4083538" y="3693409"/>
            <a:ext cx="618952" cy="369012"/>
          </a:xfrm>
          <a:prstGeom prst="rect">
            <a:avLst/>
          </a:prstGeom>
          <a:noFill/>
        </p:spPr>
        <p:txBody>
          <a:bodyPr wrap="none" rtlCol="0">
            <a:spAutoFit/>
          </a:bodyPr>
          <a:lstStyle/>
          <a:p>
            <a:pPr algn="ctr"/>
            <a:r>
              <a:rPr lang="en-GB" sz="1798">
                <a:solidFill>
                  <a:schemeClr val="accent1"/>
                </a:solidFill>
              </a:rPr>
              <a:t>Data</a:t>
            </a:r>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7E01E963-7BE0-0C43-B6E0-4F08E22D8E39}"/>
                  </a:ext>
                </a:extLst>
              </p:cNvPr>
              <p:cNvSpPr txBox="1"/>
              <p:nvPr/>
            </p:nvSpPr>
            <p:spPr>
              <a:xfrm>
                <a:off x="7165044" y="3693410"/>
                <a:ext cx="3494355" cy="584327"/>
              </a:xfrm>
              <a:prstGeom prst="rect">
                <a:avLst/>
              </a:prstGeom>
              <a:noFill/>
            </p:spPr>
            <p:txBody>
              <a:bodyPr wrap="none" rtlCol="0">
                <a:spAutoFit/>
              </a:bodyPr>
              <a:lstStyle/>
              <a:p>
                <a:pPr algn="ctr"/>
                <a:r>
                  <a:rPr lang="en-GB" sz="1798" dirty="0">
                    <a:solidFill>
                      <a:schemeClr val="accent1"/>
                    </a:solidFill>
                  </a:rPr>
                  <a:t>➝ Probability distributions to learn</a:t>
                </a:r>
              </a:p>
              <a:p>
                <a:pPr algn="ctr"/>
                <a14:m>
                  <m:oMathPara xmlns:m="http://schemas.openxmlformats.org/officeDocument/2006/math">
                    <m:oMathParaPr>
                      <m:jc m:val="centerGroup"/>
                    </m:oMathParaPr>
                    <m:oMath xmlns:m="http://schemas.openxmlformats.org/officeDocument/2006/math">
                      <m:r>
                        <a:rPr lang="en-GB" sz="1399" i="1" smtClean="0">
                          <a:latin typeface="Cambria Math" panose="02040503050406030204" pitchFamily="18" charset="0"/>
                        </a:rPr>
                        <m:t>𝑃</m:t>
                      </m:r>
                      <m:d>
                        <m:dPr>
                          <m:ctrlPr>
                            <a:rPr lang="en-GB" sz="1399" i="1" smtClean="0">
                              <a:latin typeface="Cambria Math" panose="02040503050406030204" pitchFamily="18" charset="0"/>
                            </a:rPr>
                          </m:ctrlPr>
                        </m:dPr>
                        <m:e>
                          <m:r>
                            <a:rPr lang="en-GB" sz="1399" i="1" smtClean="0">
                              <a:latin typeface="Cambria Math" panose="02040503050406030204" pitchFamily="18" charset="0"/>
                            </a:rPr>
                            <m:t>𝐸𝑝𝑖𝑑</m:t>
                          </m:r>
                        </m:e>
                      </m:d>
                      <m:r>
                        <a:rPr lang="en-GB" sz="1399" i="1" smtClean="0">
                          <a:latin typeface="Cambria Math" panose="02040503050406030204" pitchFamily="18" charset="0"/>
                        </a:rPr>
                        <m:t>,</m:t>
                      </m:r>
                      <m:r>
                        <a:rPr lang="en-GB" sz="1399" i="1" smtClean="0">
                          <a:latin typeface="Cambria Math" panose="02040503050406030204" pitchFamily="18" charset="0"/>
                        </a:rPr>
                        <m:t>𝑃</m:t>
                      </m:r>
                      <m:d>
                        <m:dPr>
                          <m:ctrlPr>
                            <a:rPr lang="en-GB" sz="1399" i="1" smtClean="0">
                              <a:latin typeface="Cambria Math" panose="02040503050406030204" pitchFamily="18" charset="0"/>
                            </a:rPr>
                          </m:ctrlPr>
                        </m:dPr>
                        <m:e>
                          <m:r>
                            <a:rPr lang="en-GB" sz="1399" i="1" smtClean="0">
                              <a:latin typeface="Cambria Math" panose="02040503050406030204" pitchFamily="18" charset="0"/>
                            </a:rPr>
                            <m:t>𝑇𝑟𝑎𝑣𝑒𝑙</m:t>
                          </m:r>
                          <m:r>
                            <a:rPr lang="en-GB" sz="1399" i="1" smtClean="0">
                              <a:latin typeface="Cambria Math" panose="02040503050406030204" pitchFamily="18" charset="0"/>
                            </a:rPr>
                            <m:t> | </m:t>
                          </m:r>
                          <m:r>
                            <a:rPr lang="en-GB" sz="1399" i="1" smtClean="0">
                              <a:latin typeface="Cambria Math" panose="02040503050406030204" pitchFamily="18" charset="0"/>
                            </a:rPr>
                            <m:t>𝐸𝑝𝑖𝑑</m:t>
                          </m:r>
                        </m:e>
                      </m:d>
                      <m:r>
                        <a:rPr lang="en-GB" sz="1399" i="1" smtClean="0">
                          <a:latin typeface="Cambria Math" panose="02040503050406030204" pitchFamily="18" charset="0"/>
                        </a:rPr>
                        <m:t>,</m:t>
                      </m:r>
                      <m:r>
                        <a:rPr lang="en-GB" sz="1399" i="1" smtClean="0">
                          <a:latin typeface="Cambria Math" panose="02040503050406030204" pitchFamily="18" charset="0"/>
                        </a:rPr>
                        <m:t>𝑃</m:t>
                      </m:r>
                      <m:d>
                        <m:dPr>
                          <m:ctrlPr>
                            <a:rPr lang="en-GB" sz="1399" i="1" smtClean="0">
                              <a:latin typeface="Cambria Math" panose="02040503050406030204" pitchFamily="18" charset="0"/>
                            </a:rPr>
                          </m:ctrlPr>
                        </m:dPr>
                        <m:e>
                          <m:r>
                            <a:rPr lang="en-GB" sz="1399" i="1" smtClean="0">
                              <a:latin typeface="Cambria Math" panose="02040503050406030204" pitchFamily="18" charset="0"/>
                            </a:rPr>
                            <m:t>𝑆𝑖𝑐𝑘</m:t>
                          </m:r>
                          <m:r>
                            <a:rPr lang="en-GB" sz="1399" i="1" smtClean="0">
                              <a:latin typeface="Cambria Math" panose="02040503050406030204" pitchFamily="18" charset="0"/>
                            </a:rPr>
                            <m:t> | </m:t>
                          </m:r>
                          <m:r>
                            <a:rPr lang="en-GB" sz="1399" i="1" smtClean="0">
                              <a:latin typeface="Cambria Math" panose="02040503050406030204" pitchFamily="18" charset="0"/>
                            </a:rPr>
                            <m:t>𝐸𝑝𝑖𝑑</m:t>
                          </m:r>
                        </m:e>
                      </m:d>
                    </m:oMath>
                  </m:oMathPara>
                </a14:m>
                <a:endParaRPr lang="en-GB" sz="1399" dirty="0">
                  <a:solidFill>
                    <a:schemeClr val="accent1"/>
                  </a:solidFill>
                </a:endParaRPr>
              </a:p>
            </p:txBody>
          </p:sp>
        </mc:Choice>
        <mc:Fallback xmlns="">
          <p:sp>
            <p:nvSpPr>
              <p:cNvPr id="25" name="TextBox 24">
                <a:extLst>
                  <a:ext uri="{FF2B5EF4-FFF2-40B4-BE49-F238E27FC236}">
                    <a16:creationId xmlns:a16="http://schemas.microsoft.com/office/drawing/2014/main" id="{7E01E963-7BE0-0C43-B6E0-4F08E22D8E39}"/>
                  </a:ext>
                </a:extLst>
              </p:cNvPr>
              <p:cNvSpPr txBox="1">
                <a:spLocks noRot="1" noChangeAspect="1" noMove="1" noResize="1" noEditPoints="1" noAdjustHandles="1" noChangeArrowheads="1" noChangeShapeType="1" noTextEdit="1"/>
              </p:cNvSpPr>
              <p:nvPr/>
            </p:nvSpPr>
            <p:spPr>
              <a:xfrm>
                <a:off x="7165044" y="3693410"/>
                <a:ext cx="3494355" cy="584327"/>
              </a:xfrm>
              <a:prstGeom prst="rect">
                <a:avLst/>
              </a:prstGeom>
              <a:blipFill>
                <a:blip r:embed="rId14"/>
                <a:stretch>
                  <a:fillRect l="-1091" t="-6383" r="-727" b="-4255"/>
                </a:stretch>
              </a:blipFill>
            </p:spPr>
            <p:txBody>
              <a:bodyPr/>
              <a:lstStyle/>
              <a:p>
                <a:r>
                  <a:rPr lang="en-GB">
                    <a:noFill/>
                  </a:rPr>
                  <a:t> </a:t>
                </a:r>
              </a:p>
            </p:txBody>
          </p:sp>
        </mc:Fallback>
      </mc:AlternateContent>
    </p:spTree>
    <p:extLst>
      <p:ext uri="{BB962C8B-B14F-4D97-AF65-F5344CB8AC3E}">
        <p14:creationId xmlns:p14="http://schemas.microsoft.com/office/powerpoint/2010/main" val="234598371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en-GB"/>
              <a:t>Evidence-based Approximation – Boolean Matrix Factorisation</a:t>
            </a:r>
            <a:endParaRP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bwMode="auto"/>
            <p:txBody>
              <a:bodyPr>
                <a:normAutofit/>
              </a:bodyPr>
              <a:lstStyle/>
              <a:p>
                <a:pPr>
                  <a:defRPr/>
                </a:pPr>
                <a:r>
                  <a:rPr lang="en-GB" dirty="0">
                    <a:solidFill>
                      <a:schemeClr val="accent1"/>
                    </a:solidFill>
                  </a:rPr>
                  <a:t>Idea: Encode binary relations through unary relations</a:t>
                </a:r>
                <a:endParaRPr dirty="0"/>
              </a:p>
              <a:p>
                <a:pPr>
                  <a:defRPr/>
                </a:pPr>
                <a:endParaRPr lang="en-GB" dirty="0">
                  <a:solidFill>
                    <a:schemeClr val="accent1"/>
                  </a:solidFill>
                </a:endParaRPr>
              </a:p>
              <a:p>
                <a:pPr>
                  <a:defRPr/>
                </a:pPr>
                <a:endParaRPr lang="en-GB" dirty="0">
                  <a:solidFill>
                    <a:schemeClr val="accent1"/>
                  </a:solidFill>
                </a:endParaRPr>
              </a:p>
              <a:p>
                <a:pPr>
                  <a:defRPr/>
                </a:pPr>
                <a:endParaRPr lang="en-GB" dirty="0">
                  <a:solidFill>
                    <a:schemeClr val="accent1"/>
                  </a:solidFill>
                </a:endParaRPr>
              </a:p>
              <a:p>
                <a:pPr>
                  <a:defRPr/>
                </a:pPr>
                <a:endParaRPr lang="en-GB" dirty="0">
                  <a:solidFill>
                    <a:schemeClr val="accent1"/>
                  </a:solidFill>
                </a:endParaRPr>
              </a:p>
              <a:p>
                <a:pPr>
                  <a:defRPr/>
                </a:pPr>
                <a:r>
                  <a:rPr lang="en-GB" dirty="0"/>
                  <a:t>BMF </a:t>
                </a:r>
                <a14:m>
                  <m:oMath xmlns:m="http://schemas.openxmlformats.org/officeDocument/2006/math">
                    <m:r>
                      <a:rPr lang="de-DE" b="1" i="1">
                        <a:latin typeface="Cambria Math"/>
                      </a:rPr>
                      <m:t>𝑷</m:t>
                    </m:r>
                    <m:r>
                      <a:rPr lang="de-DE" b="0" i="1">
                        <a:latin typeface="Cambria Math"/>
                      </a:rPr>
                      <m:t>=</m:t>
                    </m:r>
                    <m:r>
                      <a:rPr lang="de-DE" b="1" i="1">
                        <a:latin typeface="Cambria Math"/>
                      </a:rPr>
                      <m:t>𝑸</m:t>
                    </m:r>
                    <m:sSup>
                      <m:sSupPr>
                        <m:ctrlPr>
                          <a:rPr lang="de-DE" b="0" i="1">
                            <a:latin typeface="Cambria Math" panose="02040503050406030204" pitchFamily="18" charset="0"/>
                            <a:ea typeface="Cambria Math"/>
                            <a:cs typeface="Cambria Math"/>
                          </a:rPr>
                        </m:ctrlPr>
                      </m:sSupPr>
                      <m:e>
                        <m:r>
                          <a:rPr lang="de-DE" b="1" i="1">
                            <a:latin typeface="Cambria Math"/>
                          </a:rPr>
                          <m:t>𝑹</m:t>
                        </m:r>
                      </m:e>
                      <m:sup>
                        <m:r>
                          <a:rPr lang="de-DE" b="0" i="1">
                            <a:latin typeface="Cambria Math"/>
                          </a:rPr>
                          <m:t>𝑇</m:t>
                        </m:r>
                      </m:sup>
                    </m:sSup>
                  </m:oMath>
                </a14:m>
                <a:r>
                  <a:rPr lang="en-GB" dirty="0"/>
                  <a:t> factorises a </a:t>
                </a:r>
                <a14:m>
                  <m:oMath xmlns:m="http://schemas.openxmlformats.org/officeDocument/2006/math">
                    <m:d>
                      <m:dPr>
                        <m:ctrlPr>
                          <a:rPr lang="de-DE" b="0" i="1">
                            <a:latin typeface="Cambria Math" panose="02040503050406030204" pitchFamily="18" charset="0"/>
                            <a:ea typeface="Cambria Math"/>
                            <a:cs typeface="Cambria Math"/>
                          </a:rPr>
                        </m:ctrlPr>
                      </m:dPr>
                      <m:e>
                        <m:r>
                          <a:rPr lang="de-DE" b="0" i="1">
                            <a:latin typeface="Cambria Math"/>
                          </a:rPr>
                          <m:t>𝑘</m:t>
                        </m:r>
                        <m:r>
                          <a:rPr lang="de-DE" b="0" i="1">
                            <a:latin typeface="Cambria Math"/>
                          </a:rPr>
                          <m:t>×</m:t>
                        </m:r>
                        <m:r>
                          <a:rPr lang="de-DE" b="0" i="1">
                            <a:latin typeface="Cambria Math"/>
                          </a:rPr>
                          <m:t>𝑙</m:t>
                        </m:r>
                      </m:e>
                    </m:d>
                  </m:oMath>
                </a14:m>
                <a:r>
                  <a:rPr lang="en-GB" dirty="0"/>
                  <a:t> matrix </a:t>
                </a:r>
                <a14:m>
                  <m:oMath xmlns:m="http://schemas.openxmlformats.org/officeDocument/2006/math">
                    <m:r>
                      <a:rPr lang="de-DE" b="1" i="1">
                        <a:latin typeface="Cambria Math"/>
                      </a:rPr>
                      <m:t>𝑷</m:t>
                    </m:r>
                  </m:oMath>
                </a14:m>
                <a:r>
                  <a:rPr lang="en-GB" b="1" dirty="0"/>
                  <a:t> </a:t>
                </a:r>
                <a:r>
                  <a:rPr lang="en-GB" dirty="0"/>
                  <a:t>into</a:t>
                </a:r>
                <a:endParaRPr dirty="0"/>
              </a:p>
              <a:p>
                <a:pPr lvl="1">
                  <a:defRPr/>
                </a:pPr>
                <a:r>
                  <a:rPr lang="en-GB" dirty="0"/>
                  <a:t>a </a:t>
                </a:r>
                <a14:m>
                  <m:oMath xmlns:m="http://schemas.openxmlformats.org/officeDocument/2006/math">
                    <m:d>
                      <m:dPr>
                        <m:ctrlPr>
                          <a:rPr lang="de-DE" b="0" i="1">
                            <a:latin typeface="Cambria Math" panose="02040503050406030204" pitchFamily="18" charset="0"/>
                            <a:ea typeface="Cambria Math"/>
                            <a:cs typeface="Cambria Math"/>
                          </a:rPr>
                        </m:ctrlPr>
                      </m:dPr>
                      <m:e>
                        <m:r>
                          <a:rPr lang="de-DE" b="0" i="1">
                            <a:latin typeface="Cambria Math"/>
                          </a:rPr>
                          <m:t>𝑘</m:t>
                        </m:r>
                        <m:r>
                          <a:rPr lang="de-DE" b="0" i="1">
                            <a:latin typeface="Cambria Math"/>
                          </a:rPr>
                          <m:t>×</m:t>
                        </m:r>
                        <m:r>
                          <a:rPr lang="de-DE" b="0" i="1">
                            <a:latin typeface="Cambria Math"/>
                          </a:rPr>
                          <m:t>𝑛</m:t>
                        </m:r>
                      </m:e>
                    </m:d>
                  </m:oMath>
                </a14:m>
                <a:r>
                  <a:rPr lang="en-GB" dirty="0"/>
                  <a:t> matrix </a:t>
                </a:r>
                <a14:m>
                  <m:oMath xmlns:m="http://schemas.openxmlformats.org/officeDocument/2006/math">
                    <m:r>
                      <a:rPr lang="de-DE" b="1" i="1">
                        <a:latin typeface="Cambria Math"/>
                      </a:rPr>
                      <m:t>𝑸</m:t>
                    </m:r>
                  </m:oMath>
                </a14:m>
                <a:r>
                  <a:rPr lang="en-GB" dirty="0"/>
                  <a:t> and</a:t>
                </a:r>
              </a:p>
              <a:p>
                <a:pPr lvl="1">
                  <a:defRPr/>
                </a:pPr>
                <a:r>
                  <a:rPr lang="en-GB" dirty="0"/>
                  <a:t>a </a:t>
                </a:r>
                <a14:m>
                  <m:oMath xmlns:m="http://schemas.openxmlformats.org/officeDocument/2006/math">
                    <m:r>
                      <a:rPr lang="de-DE" b="0" i="1">
                        <a:latin typeface="Cambria Math"/>
                      </a:rPr>
                      <m:t>(</m:t>
                    </m:r>
                    <m:r>
                      <a:rPr lang="de-DE" b="0" i="1">
                        <a:latin typeface="Cambria Math"/>
                      </a:rPr>
                      <m:t>𝑙</m:t>
                    </m:r>
                    <m:r>
                      <a:rPr lang="de-DE" b="0" i="1">
                        <a:latin typeface="Cambria Math"/>
                      </a:rPr>
                      <m:t>×</m:t>
                    </m:r>
                    <m:r>
                      <a:rPr lang="de-DE" b="0" i="1">
                        <a:latin typeface="Cambria Math"/>
                      </a:rPr>
                      <m:t>𝑛</m:t>
                    </m:r>
                    <m:r>
                      <a:rPr lang="de-DE" b="0" i="1">
                        <a:latin typeface="Cambria Math"/>
                      </a:rPr>
                      <m:t>)</m:t>
                    </m:r>
                  </m:oMath>
                </a14:m>
                <a:r>
                  <a:rPr lang="en-GB" dirty="0"/>
                  <a:t> matrix </a:t>
                </a:r>
                <a14:m>
                  <m:oMath xmlns:m="http://schemas.openxmlformats.org/officeDocument/2006/math">
                    <m:r>
                      <a:rPr lang="de-DE" b="1" i="1">
                        <a:latin typeface="Cambria Math"/>
                      </a:rPr>
                      <m:t>𝑹</m:t>
                    </m:r>
                  </m:oMath>
                </a14:m>
                <a:endParaRPr lang="en-GB" b="1" dirty="0"/>
              </a:p>
              <a:p>
                <a:pPr lvl="1">
                  <a:defRPr/>
                </a:pPr>
                <a:r>
                  <a:rPr lang="en-GB" dirty="0"/>
                  <a:t>with </a:t>
                </a:r>
                <a14:m>
                  <m:oMath xmlns:m="http://schemas.openxmlformats.org/officeDocument/2006/math">
                    <m:r>
                      <a:rPr lang="de-DE" b="0" i="1">
                        <a:latin typeface="Cambria Math"/>
                      </a:rPr>
                      <m:t>𝑛</m:t>
                    </m:r>
                    <m:r>
                      <a:rPr lang="de-DE" b="0" i="1">
                        <a:latin typeface="Cambria Math"/>
                      </a:rPr>
                      <m:t>≤</m:t>
                    </m:r>
                    <m:r>
                      <m:rPr>
                        <m:sty m:val="p"/>
                      </m:rPr>
                      <a:rPr lang="de-DE" b="0" i="0">
                        <a:latin typeface="Cambria Math"/>
                      </a:rPr>
                      <m:t>min</m:t>
                    </m:r>
                    <m:r>
                      <a:rPr lang="de-DE" b="0" i="1">
                        <a:latin typeface="Cambria Math"/>
                      </a:rPr>
                      <m:t>⁡(</m:t>
                    </m:r>
                    <m:r>
                      <a:rPr lang="de-DE" b="0" i="1">
                        <a:latin typeface="Cambria Math"/>
                      </a:rPr>
                      <m:t>𝑘</m:t>
                    </m:r>
                    <m:r>
                      <a:rPr lang="de-DE" b="0" i="1">
                        <a:latin typeface="Cambria Math"/>
                      </a:rPr>
                      <m:t>,</m:t>
                    </m:r>
                    <m:r>
                      <a:rPr lang="de-DE" b="0" i="1">
                        <a:latin typeface="Cambria Math"/>
                      </a:rPr>
                      <m:t>𝑙</m:t>
                    </m:r>
                    <m:r>
                      <a:rPr lang="de-DE" b="0" i="1">
                        <a:latin typeface="Cambria Math"/>
                      </a:rPr>
                      <m:t>)</m:t>
                    </m:r>
                  </m:oMath>
                </a14:m>
                <a:endParaRPr dirty="0"/>
              </a:p>
              <a:p>
                <a:pPr>
                  <a:defRPr/>
                </a:pPr>
                <a:r>
                  <a:rPr lang="en-GB" b="1" dirty="0"/>
                  <a:t>Any</a:t>
                </a:r>
                <a:r>
                  <a:rPr lang="en-GB" dirty="0"/>
                  <a:t> Boolean matrix can be expressed by a BMF</a:t>
                </a:r>
                <a:endParaRPr dirty="0"/>
              </a:p>
              <a:p>
                <a:pPr lvl="1">
                  <a:defRPr/>
                </a:pPr>
                <a:r>
                  <a:rPr lang="en-GB" dirty="0">
                    <a:solidFill>
                      <a:schemeClr val="accent1"/>
                    </a:solidFill>
                  </a:rPr>
                  <a:t>Boolean rank </a:t>
                </a:r>
                <a:r>
                  <a:rPr lang="en-GB" dirty="0"/>
                  <a:t>of </a:t>
                </a:r>
                <a14:m>
                  <m:oMath xmlns:m="http://schemas.openxmlformats.org/officeDocument/2006/math">
                    <m:r>
                      <a:rPr lang="de-DE" b="1" i="1">
                        <a:latin typeface="Cambria Math"/>
                      </a:rPr>
                      <m:t>𝑷</m:t>
                    </m:r>
                  </m:oMath>
                </a14:m>
                <a:r>
                  <a:rPr lang="en-GB" dirty="0"/>
                  <a:t>: smallest </a:t>
                </a:r>
                <a14:m>
                  <m:oMath xmlns:m="http://schemas.openxmlformats.org/officeDocument/2006/math">
                    <m:r>
                      <a:rPr lang="en-GB" i="1">
                        <a:latin typeface="Cambria Math"/>
                      </a:rPr>
                      <m:t>𝑛</m:t>
                    </m:r>
                  </m:oMath>
                </a14:m>
                <a:r>
                  <a:rPr lang="en-GB" dirty="0">
                    <a:solidFill>
                      <a:schemeClr val="accent1"/>
                    </a:solidFill>
                  </a:rPr>
                  <a:t> </a:t>
                </a:r>
                <a:r>
                  <a:rPr lang="en-GB" dirty="0"/>
                  <a:t>for which it is possible to factorise </a:t>
                </a:r>
                <a14:m>
                  <m:oMath xmlns:m="http://schemas.openxmlformats.org/officeDocument/2006/math">
                    <m:r>
                      <a:rPr lang="de-DE" b="1" i="1">
                        <a:latin typeface="Cambria Math"/>
                      </a:rPr>
                      <m:t>𝑷</m:t>
                    </m:r>
                  </m:oMath>
                </a14:m>
                <a:endParaRPr lang="en-GB" b="1" dirty="0">
                  <a:solidFill>
                    <a:schemeClr val="accent1"/>
                  </a:solidFill>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bwMode="auto">
              <a:blipFill>
                <a:blip r:embed="rId2"/>
                <a:stretch>
                  <a:fillRect l="-1436" t="-2687" b="-1791"/>
                </a:stretch>
              </a:blipFill>
            </p:spPr>
            <p:txBody>
              <a:bodyPr/>
              <a:lstStyle/>
              <a:p>
                <a:r>
                  <a:rPr lang="en-GB">
                    <a:noFill/>
                  </a:rPr>
                  <a:t> </a:t>
                </a:r>
              </a:p>
            </p:txBody>
          </p:sp>
        </mc:Fallback>
      </mc:AlternateContent>
      <p:sp>
        <p:nvSpPr>
          <p:cNvPr id="7" name="Date Placeholder 6"/>
          <p:cNvSpPr>
            <a:spLocks noGrp="1"/>
          </p:cNvSpPr>
          <p:nvPr>
            <p:ph type="dt" sz="half" idx="2"/>
          </p:nvPr>
        </p:nvSpPr>
        <p:spPr bwMode="auto"/>
        <p:txBody>
          <a:bodyPr/>
          <a:lstStyle/>
          <a:p>
            <a:pPr>
              <a:defRPr/>
            </a:pPr>
            <a:r>
              <a:rPr lang="en-GB"/>
              <a:t>Lifted Learning</a:t>
            </a:r>
            <a:endParaRPr lang="en-US"/>
          </a:p>
        </p:txBody>
      </p:sp>
      <p:sp>
        <p:nvSpPr>
          <p:cNvPr id="5" name="Footer Placeholder 4"/>
          <p:cNvSpPr>
            <a:spLocks noGrp="1"/>
          </p:cNvSpPr>
          <p:nvPr>
            <p:ph type="ftr" sz="quarter" idx="3"/>
          </p:nvPr>
        </p:nvSpPr>
        <p:spPr bwMode="auto"/>
        <p:txBody>
          <a:bodyPr/>
          <a:lstStyle/>
          <a:p>
            <a:pPr>
              <a:defRPr/>
            </a:pPr>
            <a:r>
              <a:rPr lang="en-GB"/>
              <a:t>T. Braun - StaRAI</a:t>
            </a:r>
          </a:p>
        </p:txBody>
      </p:sp>
      <p:sp>
        <p:nvSpPr>
          <p:cNvPr id="4" name="Slide Number Placeholder 3"/>
          <p:cNvSpPr>
            <a:spLocks noGrp="1"/>
          </p:cNvSpPr>
          <p:nvPr>
            <p:ph type="sldNum" sz="quarter" idx="4"/>
          </p:nvPr>
        </p:nvSpPr>
        <p:spPr bwMode="auto"/>
        <p:txBody>
          <a:bodyPr/>
          <a:lstStyle/>
          <a:p>
            <a:pPr>
              <a:defRPr/>
            </a:pPr>
            <a:fld id="{DB7C4649-800D-CB47-881A-AA04BFFFB18C}" type="slidenum">
              <a:rPr lang="en-US"/>
              <a:t>90</a:t>
            </a:fld>
            <a:endParaRPr lang="en-US"/>
          </a:p>
        </p:txBody>
      </p:sp>
      <p:sp>
        <p:nvSpPr>
          <p:cNvPr id="6" name="Rectangle 5"/>
          <p:cNvSpPr/>
          <p:nvPr/>
        </p:nvSpPr>
        <p:spPr bwMode="auto">
          <a:xfrm>
            <a:off x="3547534" y="6321366"/>
            <a:ext cx="6087534" cy="400110"/>
          </a:xfrm>
          <a:prstGeom prst="rect">
            <a:avLst/>
          </a:prstGeom>
        </p:spPr>
        <p:txBody>
          <a:bodyPr wrap="square">
            <a:spAutoFit/>
          </a:bodyPr>
          <a:lstStyle/>
          <a:p>
            <a:pPr>
              <a:defRPr/>
            </a:pPr>
            <a:r>
              <a:rPr lang="en-US" sz="1000" b="0" i="0">
                <a:solidFill>
                  <a:srgbClr val="9A9A9D"/>
                </a:solidFill>
              </a:rPr>
              <a:t>Guy Van den Broeck</a:t>
            </a:r>
            <a:r>
              <a:rPr lang="en-US" sz="1000">
                <a:solidFill>
                  <a:srgbClr val="9A9A9D"/>
                </a:solidFill>
              </a:rPr>
              <a:t> and </a:t>
            </a:r>
            <a:r>
              <a:rPr lang="en-US" sz="1000" b="0" i="0">
                <a:solidFill>
                  <a:srgbClr val="9A9A9D"/>
                </a:solidFill>
              </a:rPr>
              <a:t>Adnan Darwiche. On the Complexity and Approximation of Binary </a:t>
            </a:r>
            <a:r>
              <a:rPr lang="en-US" sz="1000">
                <a:solidFill>
                  <a:srgbClr val="9A9A9D"/>
                </a:solidFill>
              </a:rPr>
              <a:t>E</a:t>
            </a:r>
            <a:r>
              <a:rPr lang="en-US" sz="1000" b="0" i="0">
                <a:solidFill>
                  <a:srgbClr val="9A9A9D"/>
                </a:solidFill>
              </a:rPr>
              <a:t>vidence in Lifted </a:t>
            </a:r>
            <a:r>
              <a:rPr lang="en-US" sz="1000">
                <a:solidFill>
                  <a:srgbClr val="9A9A9D"/>
                </a:solidFill>
              </a:rPr>
              <a:t>I</a:t>
            </a:r>
            <a:r>
              <a:rPr lang="en-US" sz="1000" b="0" i="0">
                <a:solidFill>
                  <a:srgbClr val="9A9A9D"/>
                </a:solidFill>
              </a:rPr>
              <a:t>nference. In </a:t>
            </a:r>
            <a:r>
              <a:rPr lang="en-US" sz="1000" b="0" i="1">
                <a:solidFill>
                  <a:srgbClr val="9A9A9D"/>
                </a:solidFill>
              </a:rPr>
              <a:t>Advances in Neural Information Processing Systems</a:t>
            </a:r>
            <a:r>
              <a:rPr lang="en-US" sz="1000" b="0" i="0">
                <a:solidFill>
                  <a:srgbClr val="9A9A9D"/>
                </a:solidFill>
              </a:rPr>
              <a:t>, 26, 2013.</a:t>
            </a:r>
            <a:endParaRPr lang="en-GB" sz="1000">
              <a:solidFill>
                <a:srgbClr val="9A9A9D"/>
              </a:solidFill>
            </a:endParaRPr>
          </a:p>
        </p:txBody>
      </p:sp>
      <p:grpSp>
        <p:nvGrpSpPr>
          <p:cNvPr id="8" name="Gruppieren 7"/>
          <p:cNvGrpSpPr/>
          <p:nvPr/>
        </p:nvGrpSpPr>
        <p:grpSpPr bwMode="auto">
          <a:xfrm>
            <a:off x="567559" y="1825933"/>
            <a:ext cx="8726427" cy="1345382"/>
            <a:chOff x="567559" y="4121386"/>
            <a:chExt cx="8726427" cy="1345382"/>
          </a:xfrm>
        </p:grpSpPr>
        <mc:AlternateContent xmlns:mc="http://schemas.openxmlformats.org/markup-compatibility/2006" xmlns:a14="http://schemas.microsoft.com/office/drawing/2010/main">
          <mc:Choice Requires="a14">
            <p:sp>
              <p:nvSpPr>
                <p:cNvPr id="36" name="Textfeld 35"/>
                <p:cNvSpPr txBox="1"/>
                <p:nvPr/>
              </p:nvSpPr>
              <p:spPr bwMode="auto">
                <a:xfrm>
                  <a:off x="567559" y="4299141"/>
                  <a:ext cx="8726427" cy="1167627"/>
                </a:xfrm>
                <a:prstGeom prst="rect">
                  <a:avLst/>
                </a:prstGeom>
                <a:noFill/>
              </p:spPr>
              <p:txBody>
                <a:bodyPr wrap="none" rtlCol="0">
                  <a:spAutoFit/>
                </a:bodyPr>
                <a:lstStyle/>
                <a:p>
                  <a:pPr>
                    <a:defRPr/>
                  </a:pPr>
                  <mc:AlternateContent>
                    <mc:Choice Requires="a14">
                      <a14:m>
                        <m:oMathPara xmlns:m="http://schemas.openxmlformats.org/officeDocument/2006/math">
                          <m:oMathParaPr>
                            <m:jc m:val="centerGroup"/>
                          </m:oMathParaPr>
                          <m:oMath xmlns:m="http://schemas.openxmlformats.org/officeDocument/2006/math">
                            <m:r>
                              <a:rPr lang="de-DE" b="1" i="1">
                                <a:latin typeface="Cambria Math"/>
                              </a:rPr>
                              <m:t>𝑷</m:t>
                            </m:r>
                            <m:r>
                              <a:rPr lang="de-DE" b="0" i="1">
                                <a:latin typeface="Cambria Math"/>
                              </a:rPr>
                              <m:t>= </m:t>
                            </m:r>
                            <m:d>
                              <m:dPr>
                                <m:begChr m:val="["/>
                                <m:endChr m:val="]"/>
                                <m:ctrlPr>
                                  <a:rPr lang="de-DE" b="0" i="1">
                                    <a:latin typeface="Cambria Math" panose="02040503050406030204" pitchFamily="18" charset="0"/>
                                    <a:ea typeface="Cambria Math"/>
                                    <a:cs typeface="Cambria Math"/>
                                  </a:rPr>
                                </m:ctrlPr>
                              </m:dPr>
                              <m:e>
                                <m:m>
                                  <m:mPr>
                                    <m:mcs>
                                      <m:mc>
                                        <m:mcPr>
                                          <m:count m:val="4"/>
                                          <m:mcJc m:val="center"/>
                                        </m:mcPr>
                                      </m:mc>
                                    </m:mcs>
                                    <m:ctrlPr>
                                      <a:rPr lang="de-DE" i="1">
                                        <a:latin typeface="Cambria Math" panose="02040503050406030204" pitchFamily="18" charset="0"/>
                                        <a:ea typeface="Cambria Math"/>
                                        <a:cs typeface="Cambria Math"/>
                                      </a:rPr>
                                    </m:ctrlPr>
                                  </m:mPr>
                                  <m:mr>
                                    <m:e>
                                      <m:r>
                                        <m:rPr>
                                          <m:brk m:alnAt="7"/>
                                        </m:rPr>
                                        <a:rPr lang="de-DE" i="1">
                                          <a:latin typeface="Cambria Math"/>
                                        </a:rPr>
                                        <m:t>1</m:t>
                                      </m:r>
                                    </m:e>
                                    <m:e>
                                      <m:r>
                                        <a:rPr lang="de-DE" i="1">
                                          <a:latin typeface="Cambria Math"/>
                                        </a:rPr>
                                        <m:t>1</m:t>
                                      </m:r>
                                    </m:e>
                                    <m:e>
                                      <m:r>
                                        <a:rPr lang="de-DE" i="1">
                                          <a:latin typeface="Cambria Math"/>
                                        </a:rPr>
                                        <m:t>0</m:t>
                                      </m:r>
                                    </m:e>
                                    <m:e>
                                      <m:r>
                                        <a:rPr lang="de-DE" i="1">
                                          <a:latin typeface="Cambria Math"/>
                                        </a:rPr>
                                        <m:t>0</m:t>
                                      </m:r>
                                    </m:e>
                                  </m:mr>
                                  <m:mr>
                                    <m:e>
                                      <m:r>
                                        <a:rPr lang="de-DE" i="1">
                                          <a:latin typeface="Cambria Math"/>
                                        </a:rPr>
                                        <m:t>1</m:t>
                                      </m:r>
                                    </m:e>
                                    <m:e>
                                      <m:r>
                                        <a:rPr lang="de-DE" i="1">
                                          <a:latin typeface="Cambria Math"/>
                                        </a:rPr>
                                        <m:t>1</m:t>
                                      </m:r>
                                    </m:e>
                                    <m:e>
                                      <m:r>
                                        <a:rPr lang="de-DE" i="1">
                                          <a:latin typeface="Cambria Math"/>
                                        </a:rPr>
                                        <m:t>0</m:t>
                                      </m:r>
                                    </m:e>
                                    <m:e>
                                      <m:r>
                                        <a:rPr lang="de-DE" i="1">
                                          <a:latin typeface="Cambria Math"/>
                                        </a:rPr>
                                        <m:t>1</m:t>
                                      </m:r>
                                    </m:e>
                                  </m:mr>
                                  <m:mr>
                                    <m:e>
                                      <m:r>
                                        <a:rPr lang="de-DE" i="1">
                                          <a:latin typeface="Cambria Math"/>
                                        </a:rPr>
                                        <m:t>0</m:t>
                                      </m:r>
                                    </m:e>
                                    <m:e>
                                      <m:r>
                                        <a:rPr lang="de-DE" i="1">
                                          <a:latin typeface="Cambria Math"/>
                                        </a:rPr>
                                        <m:t>0</m:t>
                                      </m:r>
                                    </m:e>
                                    <m:e>
                                      <m:r>
                                        <a:rPr lang="de-DE" i="1">
                                          <a:latin typeface="Cambria Math"/>
                                        </a:rPr>
                                        <m:t>1</m:t>
                                      </m:r>
                                    </m:e>
                                    <m:e>
                                      <m:r>
                                        <a:rPr lang="de-DE" i="1">
                                          <a:latin typeface="Cambria Math"/>
                                        </a:rPr>
                                        <m:t>0</m:t>
                                      </m:r>
                                    </m:e>
                                  </m:mr>
                                  <m:mr>
                                    <m:e>
                                      <m:r>
                                        <a:rPr lang="de-DE" i="1">
                                          <a:latin typeface="Cambria Math"/>
                                        </a:rPr>
                                        <m:t>1</m:t>
                                      </m:r>
                                    </m:e>
                                    <m:e>
                                      <m:r>
                                        <a:rPr lang="de-DE" i="1">
                                          <a:latin typeface="Cambria Math"/>
                                        </a:rPr>
                                        <m:t>0</m:t>
                                      </m:r>
                                    </m:e>
                                    <m:e>
                                      <m:r>
                                        <a:rPr lang="de-DE" i="1">
                                          <a:latin typeface="Cambria Math"/>
                                        </a:rPr>
                                        <m:t>0</m:t>
                                      </m:r>
                                    </m:e>
                                    <m:e>
                                      <m:r>
                                        <a:rPr lang="de-DE" i="1">
                                          <a:latin typeface="Cambria Math"/>
                                        </a:rPr>
                                        <m:t>1</m:t>
                                      </m:r>
                                    </m:e>
                                  </m:mr>
                                </m:m>
                              </m:e>
                            </m:d>
                            <m:r>
                              <a:rPr lang="de-DE" b="0" i="1">
                                <a:latin typeface="Cambria Math"/>
                              </a:rPr>
                              <m:t>= </m:t>
                            </m:r>
                            <m:d>
                              <m:dPr>
                                <m:begChr m:val="["/>
                                <m:endChr m:val="]"/>
                                <m:ctrlPr>
                                  <a:rPr lang="de-DE" b="0" i="1">
                                    <a:latin typeface="Cambria Math" panose="02040503050406030204" pitchFamily="18" charset="0"/>
                                    <a:ea typeface="Cambria Math"/>
                                    <a:cs typeface="Cambria Math"/>
                                  </a:rPr>
                                </m:ctrlPr>
                              </m:dPr>
                              <m:e>
                                <m:m>
                                  <m:mPr>
                                    <m:mcs>
                                      <m:mc>
                                        <m:mcPr>
                                          <m:count m:val="1"/>
                                          <m:mcJc m:val="center"/>
                                        </m:mcPr>
                                      </m:mc>
                                    </m:mcs>
                                    <m:ctrlPr>
                                      <a:rPr lang="de-DE" i="1">
                                        <a:solidFill>
                                          <a:srgbClr val="7030A0"/>
                                        </a:solidFill>
                                        <a:latin typeface="Cambria Math" panose="02040503050406030204" pitchFamily="18" charset="0"/>
                                        <a:ea typeface="Cambria Math"/>
                                        <a:cs typeface="Cambria Math"/>
                                      </a:rPr>
                                    </m:ctrlPr>
                                  </m:mPr>
                                  <m:mr>
                                    <m:e>
                                      <m:r>
                                        <m:rPr>
                                          <m:brk m:alnAt="7"/>
                                        </m:rPr>
                                        <a:rPr lang="de-DE" i="1">
                                          <a:solidFill>
                                            <a:srgbClr val="7030A0"/>
                                          </a:solidFill>
                                          <a:latin typeface="Cambria Math"/>
                                        </a:rPr>
                                        <m:t>0</m:t>
                                      </m:r>
                                    </m:e>
                                  </m:mr>
                                  <m:mr>
                                    <m:e>
                                      <m:r>
                                        <a:rPr lang="de-DE" i="1">
                                          <a:solidFill>
                                            <a:srgbClr val="7030A0"/>
                                          </a:solidFill>
                                          <a:latin typeface="Cambria Math"/>
                                        </a:rPr>
                                        <m:t>1</m:t>
                                      </m:r>
                                    </m:e>
                                  </m:mr>
                                  <m:mr>
                                    <m:e>
                                      <m:r>
                                        <a:rPr lang="de-DE" i="1">
                                          <a:solidFill>
                                            <a:srgbClr val="7030A0"/>
                                          </a:solidFill>
                                          <a:latin typeface="Cambria Math"/>
                                        </a:rPr>
                                        <m:t>0</m:t>
                                      </m:r>
                                    </m:e>
                                  </m:mr>
                                  <m:mr>
                                    <m:e>
                                      <m:r>
                                        <a:rPr lang="de-DE" i="1">
                                          <a:solidFill>
                                            <a:srgbClr val="7030A0"/>
                                          </a:solidFill>
                                          <a:latin typeface="Cambria Math"/>
                                        </a:rPr>
                                        <m:t>1</m:t>
                                      </m:r>
                                    </m:e>
                                  </m:mr>
                                </m:m>
                              </m:e>
                            </m:d>
                            <m:r>
                              <a:rPr lang="de-DE" b="0" i="1">
                                <a:latin typeface="Cambria Math"/>
                              </a:rPr>
                              <m:t>⋅</m:t>
                            </m:r>
                            <m:sSup>
                              <m:sSupPr>
                                <m:ctrlPr>
                                  <a:rPr lang="de-DE" b="0" i="1">
                                    <a:latin typeface="Cambria Math" panose="02040503050406030204" pitchFamily="18" charset="0"/>
                                    <a:ea typeface="Cambria Math"/>
                                    <a:cs typeface="Cambria Math"/>
                                  </a:rPr>
                                </m:ctrlPr>
                              </m:sSupPr>
                              <m:e>
                                <m:d>
                                  <m:dPr>
                                    <m:begChr m:val="["/>
                                    <m:endChr m:val="]"/>
                                    <m:ctrlPr>
                                      <a:rPr lang="de-DE" b="0" i="1">
                                        <a:latin typeface="Cambria Math" panose="02040503050406030204" pitchFamily="18" charset="0"/>
                                        <a:ea typeface="Cambria Math"/>
                                        <a:cs typeface="Cambria Math"/>
                                      </a:rPr>
                                    </m:ctrlPr>
                                  </m:dPr>
                                  <m:e>
                                    <m:m>
                                      <m:mPr>
                                        <m:mcs>
                                          <m:mc>
                                            <m:mcPr>
                                              <m:count m:val="1"/>
                                              <m:mcJc m:val="center"/>
                                            </m:mcPr>
                                          </m:mc>
                                        </m:mcs>
                                        <m:ctrlPr>
                                          <a:rPr lang="de-DE" i="1">
                                            <a:solidFill>
                                              <a:srgbClr val="FFC000"/>
                                            </a:solidFill>
                                            <a:latin typeface="Cambria Math" panose="02040503050406030204" pitchFamily="18" charset="0"/>
                                            <a:ea typeface="Cambria Math"/>
                                            <a:cs typeface="Cambria Math"/>
                                          </a:rPr>
                                        </m:ctrlPr>
                                      </m:mPr>
                                      <m:mr>
                                        <m:e>
                                          <m:r>
                                            <m:rPr>
                                              <m:brk m:alnAt="7"/>
                                            </m:rPr>
                                            <a:rPr lang="de-DE" i="1">
                                              <a:solidFill>
                                                <a:srgbClr val="FFC000"/>
                                              </a:solidFill>
                                              <a:latin typeface="Cambria Math"/>
                                            </a:rPr>
                                            <m:t>1</m:t>
                                          </m:r>
                                        </m:e>
                                      </m:mr>
                                      <m:mr>
                                        <m:e>
                                          <m:r>
                                            <a:rPr lang="de-DE" i="1">
                                              <a:solidFill>
                                                <a:srgbClr val="FFC000"/>
                                              </a:solidFill>
                                              <a:latin typeface="Cambria Math"/>
                                            </a:rPr>
                                            <m:t>0</m:t>
                                          </m:r>
                                        </m:e>
                                      </m:mr>
                                      <m:mr>
                                        <m:e>
                                          <m:r>
                                            <a:rPr lang="de-DE" i="1">
                                              <a:solidFill>
                                                <a:srgbClr val="FFC000"/>
                                              </a:solidFill>
                                              <a:latin typeface="Cambria Math"/>
                                            </a:rPr>
                                            <m:t>0</m:t>
                                          </m:r>
                                        </m:e>
                                      </m:mr>
                                      <m:mr>
                                        <m:e>
                                          <m:r>
                                            <a:rPr lang="de-DE" i="1">
                                              <a:solidFill>
                                                <a:srgbClr val="FFC000"/>
                                              </a:solidFill>
                                              <a:latin typeface="Cambria Math"/>
                                            </a:rPr>
                                            <m:t>1</m:t>
                                          </m:r>
                                        </m:e>
                                      </m:mr>
                                    </m:m>
                                  </m:e>
                                </m:d>
                              </m:e>
                              <m:sup>
                                <m:r>
                                  <a:rPr lang="de-DE" b="0" i="1">
                                    <a:latin typeface="Cambria Math"/>
                                  </a:rPr>
                                  <m:t>𝑇</m:t>
                                </m:r>
                              </m:sup>
                            </m:sSup>
                            <m:r>
                              <a:rPr lang="de-DE" b="0" i="1">
                                <a:latin typeface="Cambria Math"/>
                              </a:rPr>
                              <m:t>∨  </m:t>
                            </m:r>
                            <m:d>
                              <m:dPr>
                                <m:begChr m:val="["/>
                                <m:endChr m:val="]"/>
                                <m:ctrlPr>
                                  <a:rPr lang="de-DE" b="0" i="1">
                                    <a:latin typeface="Cambria Math" panose="02040503050406030204" pitchFamily="18" charset="0"/>
                                    <a:ea typeface="Cambria Math"/>
                                    <a:cs typeface="Cambria Math"/>
                                  </a:rPr>
                                </m:ctrlPr>
                              </m:dPr>
                              <m:e>
                                <m:m>
                                  <m:mPr>
                                    <m:mcs>
                                      <m:mc>
                                        <m:mcPr>
                                          <m:count m:val="1"/>
                                          <m:mcJc m:val="center"/>
                                        </m:mcPr>
                                      </m:mc>
                                    </m:mcs>
                                    <m:ctrlPr>
                                      <a:rPr lang="de-DE" i="1">
                                        <a:solidFill>
                                          <a:srgbClr val="7030A0"/>
                                        </a:solidFill>
                                        <a:latin typeface="Cambria Math" panose="02040503050406030204" pitchFamily="18" charset="0"/>
                                        <a:ea typeface="Cambria Math"/>
                                        <a:cs typeface="Cambria Math"/>
                                      </a:rPr>
                                    </m:ctrlPr>
                                  </m:mPr>
                                  <m:mr>
                                    <m:e>
                                      <m:r>
                                        <m:rPr>
                                          <m:brk m:alnAt="7"/>
                                        </m:rPr>
                                        <a:rPr lang="de-DE" i="1">
                                          <a:solidFill>
                                            <a:srgbClr val="7030A0"/>
                                          </a:solidFill>
                                          <a:latin typeface="Cambria Math"/>
                                        </a:rPr>
                                        <m:t>1</m:t>
                                      </m:r>
                                    </m:e>
                                  </m:mr>
                                  <m:mr>
                                    <m:e>
                                      <m:r>
                                        <a:rPr lang="de-DE" i="1">
                                          <a:solidFill>
                                            <a:srgbClr val="7030A0"/>
                                          </a:solidFill>
                                          <a:latin typeface="Cambria Math"/>
                                        </a:rPr>
                                        <m:t>1</m:t>
                                      </m:r>
                                    </m:e>
                                  </m:mr>
                                  <m:mr>
                                    <m:e>
                                      <m:r>
                                        <a:rPr lang="de-DE" i="1">
                                          <a:solidFill>
                                            <a:srgbClr val="7030A0"/>
                                          </a:solidFill>
                                          <a:latin typeface="Cambria Math"/>
                                        </a:rPr>
                                        <m:t>0</m:t>
                                      </m:r>
                                    </m:e>
                                  </m:mr>
                                  <m:mr>
                                    <m:e>
                                      <m:r>
                                        <a:rPr lang="de-DE" i="1">
                                          <a:solidFill>
                                            <a:srgbClr val="7030A0"/>
                                          </a:solidFill>
                                          <a:latin typeface="Cambria Math"/>
                                        </a:rPr>
                                        <m:t>0</m:t>
                                      </m:r>
                                    </m:e>
                                  </m:mr>
                                </m:m>
                              </m:e>
                            </m:d>
                            <m:r>
                              <a:rPr lang="de-DE" b="0" i="1">
                                <a:latin typeface="Cambria Math"/>
                              </a:rPr>
                              <m:t>⋅</m:t>
                            </m:r>
                            <m:sSup>
                              <m:sSupPr>
                                <m:ctrlPr>
                                  <a:rPr lang="de-DE" b="0" i="1">
                                    <a:latin typeface="Cambria Math" panose="02040503050406030204" pitchFamily="18" charset="0"/>
                                    <a:ea typeface="Cambria Math"/>
                                    <a:cs typeface="Cambria Math"/>
                                  </a:rPr>
                                </m:ctrlPr>
                              </m:sSupPr>
                              <m:e>
                                <m:d>
                                  <m:dPr>
                                    <m:begChr m:val="["/>
                                    <m:endChr m:val="]"/>
                                    <m:ctrlPr>
                                      <a:rPr lang="de-DE" b="0" i="1">
                                        <a:latin typeface="Cambria Math" panose="02040503050406030204" pitchFamily="18" charset="0"/>
                                        <a:ea typeface="Cambria Math"/>
                                        <a:cs typeface="Cambria Math"/>
                                      </a:rPr>
                                    </m:ctrlPr>
                                  </m:dPr>
                                  <m:e>
                                    <m:m>
                                      <m:mPr>
                                        <m:mcs>
                                          <m:mc>
                                            <m:mcPr>
                                              <m:count m:val="1"/>
                                              <m:mcJc m:val="center"/>
                                            </m:mcPr>
                                          </m:mc>
                                        </m:mcs>
                                        <m:ctrlPr>
                                          <a:rPr lang="de-DE" i="1">
                                            <a:solidFill>
                                              <a:srgbClr val="FFC000"/>
                                            </a:solidFill>
                                            <a:latin typeface="Cambria Math" panose="02040503050406030204" pitchFamily="18" charset="0"/>
                                            <a:ea typeface="Cambria Math"/>
                                            <a:cs typeface="Cambria Math"/>
                                          </a:rPr>
                                        </m:ctrlPr>
                                      </m:mPr>
                                      <m:mr>
                                        <m:e>
                                          <m:r>
                                            <m:rPr>
                                              <m:brk m:alnAt="7"/>
                                            </m:rPr>
                                            <a:rPr lang="de-DE" i="1">
                                              <a:solidFill>
                                                <a:srgbClr val="FFC000"/>
                                              </a:solidFill>
                                              <a:latin typeface="Cambria Math"/>
                                            </a:rPr>
                                            <m:t>1</m:t>
                                          </m:r>
                                        </m:e>
                                      </m:mr>
                                      <m:mr>
                                        <m:e>
                                          <m:r>
                                            <a:rPr lang="de-DE" i="1">
                                              <a:solidFill>
                                                <a:srgbClr val="FFC000"/>
                                              </a:solidFill>
                                              <a:latin typeface="Cambria Math"/>
                                            </a:rPr>
                                            <m:t>1</m:t>
                                          </m:r>
                                        </m:e>
                                      </m:mr>
                                      <m:mr>
                                        <m:e>
                                          <m:r>
                                            <a:rPr lang="de-DE" i="1">
                                              <a:solidFill>
                                                <a:srgbClr val="FFC000"/>
                                              </a:solidFill>
                                              <a:latin typeface="Cambria Math"/>
                                            </a:rPr>
                                            <m:t>0</m:t>
                                          </m:r>
                                        </m:e>
                                      </m:mr>
                                      <m:mr>
                                        <m:e>
                                          <m:r>
                                            <a:rPr lang="de-DE" i="1">
                                              <a:solidFill>
                                                <a:srgbClr val="FFC000"/>
                                              </a:solidFill>
                                              <a:latin typeface="Cambria Math"/>
                                            </a:rPr>
                                            <m:t>0</m:t>
                                          </m:r>
                                        </m:e>
                                      </m:mr>
                                    </m:m>
                                  </m:e>
                                </m:d>
                              </m:e>
                              <m:sup>
                                <m:r>
                                  <a:rPr lang="de-DE" b="0" i="1">
                                    <a:latin typeface="Cambria Math"/>
                                  </a:rPr>
                                  <m:t>𝑇</m:t>
                                </m:r>
                              </m:sup>
                            </m:sSup>
                            <m:r>
                              <a:rPr lang="de-DE" b="0" i="1">
                                <a:latin typeface="Cambria Math"/>
                              </a:rPr>
                              <m:t>∨  </m:t>
                            </m:r>
                            <m:d>
                              <m:dPr>
                                <m:begChr m:val="["/>
                                <m:endChr m:val="]"/>
                                <m:ctrlPr>
                                  <a:rPr lang="de-DE" b="0" i="1">
                                    <a:latin typeface="Cambria Math" panose="02040503050406030204" pitchFamily="18" charset="0"/>
                                    <a:ea typeface="Cambria Math"/>
                                    <a:cs typeface="Cambria Math"/>
                                  </a:rPr>
                                </m:ctrlPr>
                              </m:dPr>
                              <m:e>
                                <m:m>
                                  <m:mPr>
                                    <m:mcs>
                                      <m:mc>
                                        <m:mcPr>
                                          <m:count m:val="1"/>
                                          <m:mcJc m:val="center"/>
                                        </m:mcPr>
                                      </m:mc>
                                    </m:mcs>
                                    <m:ctrlPr>
                                      <a:rPr lang="de-DE" i="1">
                                        <a:solidFill>
                                          <a:srgbClr val="7030A0"/>
                                        </a:solidFill>
                                        <a:latin typeface="Cambria Math" panose="02040503050406030204" pitchFamily="18" charset="0"/>
                                        <a:ea typeface="Cambria Math"/>
                                        <a:cs typeface="Cambria Math"/>
                                      </a:rPr>
                                    </m:ctrlPr>
                                  </m:mPr>
                                  <m:mr>
                                    <m:e>
                                      <m:r>
                                        <m:rPr>
                                          <m:brk m:alnAt="7"/>
                                        </m:rPr>
                                        <a:rPr lang="de-DE" i="1">
                                          <a:solidFill>
                                            <a:srgbClr val="7030A0"/>
                                          </a:solidFill>
                                          <a:latin typeface="Cambria Math"/>
                                        </a:rPr>
                                        <m:t>0</m:t>
                                      </m:r>
                                    </m:e>
                                  </m:mr>
                                  <m:mr>
                                    <m:e>
                                      <m:r>
                                        <a:rPr lang="de-DE" i="1">
                                          <a:solidFill>
                                            <a:srgbClr val="7030A0"/>
                                          </a:solidFill>
                                          <a:latin typeface="Cambria Math"/>
                                        </a:rPr>
                                        <m:t>0</m:t>
                                      </m:r>
                                    </m:e>
                                  </m:mr>
                                  <m:mr>
                                    <m:e>
                                      <m:r>
                                        <a:rPr lang="de-DE" i="1">
                                          <a:solidFill>
                                            <a:srgbClr val="7030A0"/>
                                          </a:solidFill>
                                          <a:latin typeface="Cambria Math"/>
                                        </a:rPr>
                                        <m:t>1</m:t>
                                      </m:r>
                                    </m:e>
                                  </m:mr>
                                  <m:mr>
                                    <m:e>
                                      <m:r>
                                        <a:rPr lang="de-DE" i="1">
                                          <a:solidFill>
                                            <a:srgbClr val="7030A0"/>
                                          </a:solidFill>
                                          <a:latin typeface="Cambria Math"/>
                                        </a:rPr>
                                        <m:t>0</m:t>
                                      </m:r>
                                    </m:e>
                                  </m:mr>
                                </m:m>
                              </m:e>
                            </m:d>
                            <m:r>
                              <a:rPr lang="de-DE" b="0" i="1">
                                <a:latin typeface="Cambria Math"/>
                              </a:rPr>
                              <m:t>⋅</m:t>
                            </m:r>
                            <m:sSup>
                              <m:sSupPr>
                                <m:ctrlPr>
                                  <a:rPr lang="de-DE" b="0" i="1">
                                    <a:latin typeface="Cambria Math" panose="02040503050406030204" pitchFamily="18" charset="0"/>
                                    <a:ea typeface="Cambria Math"/>
                                    <a:cs typeface="Cambria Math"/>
                                  </a:rPr>
                                </m:ctrlPr>
                              </m:sSupPr>
                              <m:e>
                                <m:d>
                                  <m:dPr>
                                    <m:begChr m:val="["/>
                                    <m:endChr m:val="]"/>
                                    <m:ctrlPr>
                                      <a:rPr lang="de-DE" b="0" i="1">
                                        <a:latin typeface="Cambria Math" panose="02040503050406030204" pitchFamily="18" charset="0"/>
                                        <a:ea typeface="Cambria Math"/>
                                        <a:cs typeface="Cambria Math"/>
                                      </a:rPr>
                                    </m:ctrlPr>
                                  </m:dPr>
                                  <m:e>
                                    <m:m>
                                      <m:mPr>
                                        <m:mcs>
                                          <m:mc>
                                            <m:mcPr>
                                              <m:count m:val="1"/>
                                              <m:mcJc m:val="center"/>
                                            </m:mcPr>
                                          </m:mc>
                                        </m:mcs>
                                        <m:ctrlPr>
                                          <a:rPr lang="de-DE" i="1">
                                            <a:solidFill>
                                              <a:srgbClr val="FFC000"/>
                                            </a:solidFill>
                                            <a:latin typeface="Cambria Math" panose="02040503050406030204" pitchFamily="18" charset="0"/>
                                            <a:ea typeface="Cambria Math"/>
                                            <a:cs typeface="Cambria Math"/>
                                          </a:rPr>
                                        </m:ctrlPr>
                                      </m:mPr>
                                      <m:mr>
                                        <m:e>
                                          <m:r>
                                            <m:rPr>
                                              <m:brk m:alnAt="7"/>
                                            </m:rPr>
                                            <a:rPr lang="de-DE" i="1">
                                              <a:solidFill>
                                                <a:srgbClr val="FFC000"/>
                                              </a:solidFill>
                                              <a:latin typeface="Cambria Math"/>
                                            </a:rPr>
                                            <m:t>0</m:t>
                                          </m:r>
                                        </m:e>
                                      </m:mr>
                                      <m:mr>
                                        <m:e>
                                          <m:r>
                                            <a:rPr lang="de-DE" i="1">
                                              <a:solidFill>
                                                <a:srgbClr val="FFC000"/>
                                              </a:solidFill>
                                              <a:latin typeface="Cambria Math"/>
                                            </a:rPr>
                                            <m:t>0</m:t>
                                          </m:r>
                                        </m:e>
                                      </m:mr>
                                      <m:mr>
                                        <m:e>
                                          <m:r>
                                            <a:rPr lang="de-DE" i="1">
                                              <a:solidFill>
                                                <a:srgbClr val="FFC000"/>
                                              </a:solidFill>
                                              <a:latin typeface="Cambria Math"/>
                                            </a:rPr>
                                            <m:t>1</m:t>
                                          </m:r>
                                        </m:e>
                                      </m:mr>
                                      <m:mr>
                                        <m:e>
                                          <m:r>
                                            <a:rPr lang="de-DE" i="1">
                                              <a:solidFill>
                                                <a:srgbClr val="FFC000"/>
                                              </a:solidFill>
                                              <a:latin typeface="Cambria Math"/>
                                            </a:rPr>
                                            <m:t>0</m:t>
                                          </m:r>
                                        </m:e>
                                      </m:mr>
                                    </m:m>
                                  </m:e>
                                </m:d>
                              </m:e>
                              <m:sup>
                                <m:r>
                                  <a:rPr lang="de-DE" b="0" i="1">
                                    <a:latin typeface="Cambria Math"/>
                                  </a:rPr>
                                  <m:t>𝑇</m:t>
                                </m:r>
                              </m:sup>
                            </m:sSup>
                            <m:r>
                              <a:rPr lang="de-DE" b="0" i="0">
                                <a:latin typeface="Cambria Math"/>
                              </a:rPr>
                              <m:t>= </m:t>
                            </m:r>
                            <m:d>
                              <m:dPr>
                                <m:begChr m:val="["/>
                                <m:endChr m:val="]"/>
                                <m:ctrlPr>
                                  <a:rPr lang="de-DE" b="0" i="1">
                                    <a:latin typeface="Cambria Math" panose="02040503050406030204" pitchFamily="18" charset="0"/>
                                    <a:ea typeface="Cambria Math"/>
                                    <a:cs typeface="Cambria Math"/>
                                  </a:rPr>
                                </m:ctrlPr>
                              </m:dPr>
                              <m:e>
                                <m:m>
                                  <m:mPr>
                                    <m:mcs>
                                      <m:mc>
                                        <m:mcPr>
                                          <m:count m:val="3"/>
                                          <m:mcJc m:val="center"/>
                                        </m:mcPr>
                                      </m:mc>
                                    </m:mcs>
                                    <m:ctrlPr>
                                      <a:rPr lang="de-DE" b="0" i="1">
                                        <a:solidFill>
                                          <a:srgbClr val="7030A0"/>
                                        </a:solidFill>
                                        <a:latin typeface="Cambria Math" panose="02040503050406030204" pitchFamily="18" charset="0"/>
                                        <a:ea typeface="Cambria Math"/>
                                        <a:cs typeface="Cambria Math"/>
                                      </a:rPr>
                                    </m:ctrlPr>
                                  </m:mPr>
                                  <m:mr>
                                    <m:e>
                                      <m:r>
                                        <m:rPr>
                                          <m:brk m:alnAt="7"/>
                                        </m:rPr>
                                        <a:rPr lang="de-DE" b="0" i="1">
                                          <a:solidFill>
                                            <a:srgbClr val="7030A0"/>
                                          </a:solidFill>
                                          <a:latin typeface="Cambria Math"/>
                                        </a:rPr>
                                        <m:t>0</m:t>
                                      </m:r>
                                    </m:e>
                                    <m:e>
                                      <m:r>
                                        <a:rPr lang="de-DE" b="0" i="1">
                                          <a:solidFill>
                                            <a:srgbClr val="7030A0"/>
                                          </a:solidFill>
                                          <a:latin typeface="Cambria Math"/>
                                        </a:rPr>
                                        <m:t>1</m:t>
                                      </m:r>
                                    </m:e>
                                    <m:e>
                                      <m:r>
                                        <a:rPr lang="de-DE" b="0" i="1">
                                          <a:solidFill>
                                            <a:srgbClr val="7030A0"/>
                                          </a:solidFill>
                                          <a:latin typeface="Cambria Math"/>
                                        </a:rPr>
                                        <m:t>0</m:t>
                                      </m:r>
                                    </m:e>
                                  </m:mr>
                                  <m:mr>
                                    <m:e>
                                      <m:r>
                                        <a:rPr lang="de-DE" b="0" i="1">
                                          <a:solidFill>
                                            <a:srgbClr val="7030A0"/>
                                          </a:solidFill>
                                          <a:latin typeface="Cambria Math"/>
                                        </a:rPr>
                                        <m:t>1</m:t>
                                      </m:r>
                                    </m:e>
                                    <m:e>
                                      <m:r>
                                        <a:rPr lang="de-DE" b="0" i="1">
                                          <a:solidFill>
                                            <a:srgbClr val="7030A0"/>
                                          </a:solidFill>
                                          <a:latin typeface="Cambria Math"/>
                                        </a:rPr>
                                        <m:t>1</m:t>
                                      </m:r>
                                    </m:e>
                                    <m:e>
                                      <m:r>
                                        <a:rPr lang="de-DE" b="0" i="1">
                                          <a:solidFill>
                                            <a:srgbClr val="7030A0"/>
                                          </a:solidFill>
                                          <a:latin typeface="Cambria Math"/>
                                        </a:rPr>
                                        <m:t>0</m:t>
                                      </m:r>
                                    </m:e>
                                  </m:mr>
                                  <m:mr>
                                    <m:e>
                                      <m:r>
                                        <a:rPr lang="de-DE" b="0" i="1">
                                          <a:solidFill>
                                            <a:srgbClr val="7030A0"/>
                                          </a:solidFill>
                                          <a:latin typeface="Cambria Math"/>
                                        </a:rPr>
                                        <m:t>0</m:t>
                                      </m:r>
                                    </m:e>
                                    <m:e>
                                      <m:r>
                                        <a:rPr lang="de-DE" b="0" i="1">
                                          <a:solidFill>
                                            <a:srgbClr val="7030A0"/>
                                          </a:solidFill>
                                          <a:latin typeface="Cambria Math"/>
                                        </a:rPr>
                                        <m:t>0</m:t>
                                      </m:r>
                                    </m:e>
                                    <m:e>
                                      <m:r>
                                        <a:rPr lang="de-DE" b="0" i="1">
                                          <a:solidFill>
                                            <a:srgbClr val="7030A0"/>
                                          </a:solidFill>
                                          <a:latin typeface="Cambria Math"/>
                                        </a:rPr>
                                        <m:t>1</m:t>
                                      </m:r>
                                    </m:e>
                                  </m:mr>
                                  <m:mr>
                                    <m:e>
                                      <m:r>
                                        <a:rPr lang="de-DE" b="0" i="1">
                                          <a:solidFill>
                                            <a:srgbClr val="7030A0"/>
                                          </a:solidFill>
                                          <a:latin typeface="Cambria Math"/>
                                        </a:rPr>
                                        <m:t>1</m:t>
                                      </m:r>
                                    </m:e>
                                    <m:e>
                                      <m:r>
                                        <a:rPr lang="de-DE" b="0" i="1">
                                          <a:solidFill>
                                            <a:srgbClr val="7030A0"/>
                                          </a:solidFill>
                                          <a:latin typeface="Cambria Math"/>
                                        </a:rPr>
                                        <m:t>0</m:t>
                                      </m:r>
                                    </m:e>
                                    <m:e>
                                      <m:r>
                                        <a:rPr lang="de-DE" b="0" i="1">
                                          <a:solidFill>
                                            <a:srgbClr val="7030A0"/>
                                          </a:solidFill>
                                          <a:latin typeface="Cambria Math"/>
                                        </a:rPr>
                                        <m:t>0</m:t>
                                      </m:r>
                                    </m:e>
                                  </m:mr>
                                </m:m>
                              </m:e>
                            </m:d>
                            <m:r>
                              <a:rPr lang="de-DE" b="0" i="1">
                                <a:latin typeface="Cambria Math"/>
                              </a:rPr>
                              <m:t>⋅</m:t>
                            </m:r>
                            <m:sSup>
                              <m:sSupPr>
                                <m:ctrlPr>
                                  <a:rPr lang="de-DE" b="0" i="1">
                                    <a:latin typeface="Cambria Math" panose="02040503050406030204" pitchFamily="18" charset="0"/>
                                    <a:ea typeface="Cambria Math"/>
                                    <a:cs typeface="Cambria Math"/>
                                  </a:rPr>
                                </m:ctrlPr>
                              </m:sSupPr>
                              <m:e>
                                <m:d>
                                  <m:dPr>
                                    <m:begChr m:val="["/>
                                    <m:endChr m:val="]"/>
                                    <m:ctrlPr>
                                      <a:rPr lang="de-DE" i="1">
                                        <a:latin typeface="Cambria Math" panose="02040503050406030204" pitchFamily="18" charset="0"/>
                                        <a:ea typeface="Cambria Math"/>
                                        <a:cs typeface="Cambria Math"/>
                                      </a:rPr>
                                    </m:ctrlPr>
                                  </m:dPr>
                                  <m:e>
                                    <m:m>
                                      <m:mPr>
                                        <m:mcs>
                                          <m:mc>
                                            <m:mcPr>
                                              <m:count m:val="3"/>
                                              <m:mcJc m:val="center"/>
                                            </m:mcPr>
                                          </m:mc>
                                        </m:mcs>
                                        <m:ctrlPr>
                                          <a:rPr lang="de-DE" i="1">
                                            <a:solidFill>
                                              <a:srgbClr val="FFC000"/>
                                            </a:solidFill>
                                            <a:latin typeface="Cambria Math" panose="02040503050406030204" pitchFamily="18" charset="0"/>
                                            <a:ea typeface="Cambria Math"/>
                                            <a:cs typeface="Cambria Math"/>
                                          </a:rPr>
                                        </m:ctrlPr>
                                      </m:mPr>
                                      <m:mr>
                                        <m:e>
                                          <m:r>
                                            <m:rPr>
                                              <m:brk m:alnAt="7"/>
                                            </m:rPr>
                                            <a:rPr lang="de-DE" b="0" i="1">
                                              <a:solidFill>
                                                <a:srgbClr val="FFC000"/>
                                              </a:solidFill>
                                              <a:latin typeface="Cambria Math"/>
                                            </a:rPr>
                                            <m:t>1</m:t>
                                          </m:r>
                                        </m:e>
                                        <m:e>
                                          <m:r>
                                            <a:rPr lang="de-DE" i="1">
                                              <a:solidFill>
                                                <a:srgbClr val="FFC000"/>
                                              </a:solidFill>
                                              <a:latin typeface="Cambria Math"/>
                                            </a:rPr>
                                            <m:t>1</m:t>
                                          </m:r>
                                        </m:e>
                                        <m:e>
                                          <m:r>
                                            <a:rPr lang="de-DE" i="1">
                                              <a:solidFill>
                                                <a:srgbClr val="FFC000"/>
                                              </a:solidFill>
                                              <a:latin typeface="Cambria Math"/>
                                            </a:rPr>
                                            <m:t>0</m:t>
                                          </m:r>
                                        </m:e>
                                      </m:mr>
                                      <m:mr>
                                        <m:e>
                                          <m:r>
                                            <a:rPr lang="de-DE" b="0" i="1">
                                              <a:solidFill>
                                                <a:srgbClr val="FFC000"/>
                                              </a:solidFill>
                                              <a:latin typeface="Cambria Math"/>
                                            </a:rPr>
                                            <m:t>0</m:t>
                                          </m:r>
                                        </m:e>
                                        <m:e>
                                          <m:r>
                                            <a:rPr lang="de-DE" i="1">
                                              <a:solidFill>
                                                <a:srgbClr val="FFC000"/>
                                              </a:solidFill>
                                              <a:latin typeface="Cambria Math"/>
                                            </a:rPr>
                                            <m:t>1</m:t>
                                          </m:r>
                                        </m:e>
                                        <m:e>
                                          <m:r>
                                            <a:rPr lang="de-DE" i="1">
                                              <a:solidFill>
                                                <a:srgbClr val="FFC000"/>
                                              </a:solidFill>
                                              <a:latin typeface="Cambria Math"/>
                                            </a:rPr>
                                            <m:t>0</m:t>
                                          </m:r>
                                        </m:e>
                                      </m:mr>
                                      <m:mr>
                                        <m:e>
                                          <m:r>
                                            <a:rPr lang="de-DE" i="1">
                                              <a:solidFill>
                                                <a:srgbClr val="FFC000"/>
                                              </a:solidFill>
                                              <a:latin typeface="Cambria Math"/>
                                            </a:rPr>
                                            <m:t>0</m:t>
                                          </m:r>
                                        </m:e>
                                        <m:e>
                                          <m:r>
                                            <a:rPr lang="de-DE" i="1">
                                              <a:solidFill>
                                                <a:srgbClr val="FFC000"/>
                                              </a:solidFill>
                                              <a:latin typeface="Cambria Math"/>
                                            </a:rPr>
                                            <m:t>0</m:t>
                                          </m:r>
                                        </m:e>
                                        <m:e>
                                          <m:r>
                                            <a:rPr lang="de-DE" i="1">
                                              <a:solidFill>
                                                <a:srgbClr val="FFC000"/>
                                              </a:solidFill>
                                              <a:latin typeface="Cambria Math"/>
                                            </a:rPr>
                                            <m:t>1</m:t>
                                          </m:r>
                                        </m:e>
                                      </m:mr>
                                      <m:mr>
                                        <m:e>
                                          <m:r>
                                            <a:rPr lang="de-DE" i="1">
                                              <a:solidFill>
                                                <a:srgbClr val="FFC000"/>
                                              </a:solidFill>
                                              <a:latin typeface="Cambria Math"/>
                                            </a:rPr>
                                            <m:t>1</m:t>
                                          </m:r>
                                        </m:e>
                                        <m:e>
                                          <m:r>
                                            <a:rPr lang="de-DE" i="1">
                                              <a:solidFill>
                                                <a:srgbClr val="FFC000"/>
                                              </a:solidFill>
                                              <a:latin typeface="Cambria Math"/>
                                            </a:rPr>
                                            <m:t>0</m:t>
                                          </m:r>
                                        </m:e>
                                        <m:e>
                                          <m:r>
                                            <a:rPr lang="de-DE" i="1">
                                              <a:solidFill>
                                                <a:srgbClr val="FFC000"/>
                                              </a:solidFill>
                                              <a:latin typeface="Cambria Math"/>
                                            </a:rPr>
                                            <m:t>0</m:t>
                                          </m:r>
                                        </m:e>
                                      </m:mr>
                                    </m:m>
                                  </m:e>
                                </m:d>
                              </m:e>
                              <m:sup>
                                <m:r>
                                  <a:rPr lang="de-DE" b="0" i="1">
                                    <a:latin typeface="Cambria Math"/>
                                  </a:rPr>
                                  <m:t>𝑇</m:t>
                                </m:r>
                              </m:sup>
                            </m:sSup>
                          </m:oMath>
                        </m:oMathPara>
                      </a14:m>
                    </mc:Choice>
                    <mc:Fallback xmlns:m="http://schemas.openxmlformats.org/officeDocument/2006/math" xmlns:w="http://schemas.openxmlformats.org/wordprocessingml/2006/main" xmlns=""/>
                  </mc:AlternateContent>
                  <a:endParaRPr lang="de-DE" b="1"/>
                </a:p>
              </p:txBody>
            </p:sp>
          </mc:Choice>
          <mc:Fallback xmlns="">
            <p:sp>
              <p:nvSpPr>
                <p:cNvPr id="36" name="Textfeld 35"/>
                <p:cNvSpPr txBox="1">
                  <a:spLocks noRot="1" noChangeAspect="1" noMove="1" noResize="1" noEditPoints="1" noAdjustHandles="1" noChangeArrowheads="1" noChangeShapeType="1" noTextEdit="1"/>
                </p:cNvSpPr>
                <p:nvPr/>
              </p:nvSpPr>
              <p:spPr bwMode="auto">
                <a:xfrm>
                  <a:off x="567559" y="4299141"/>
                  <a:ext cx="8726427" cy="1167627"/>
                </a:xfrm>
                <a:prstGeom prst="rect">
                  <a:avLst/>
                </a:prstGeom>
                <a:blipFill>
                  <a:blip r:embed="rId3"/>
                  <a:stretch>
                    <a:fillRect b="-215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7" name="Textfeld 36"/>
                <p:cNvSpPr txBox="1"/>
                <p:nvPr/>
              </p:nvSpPr>
              <p:spPr bwMode="auto">
                <a:xfrm>
                  <a:off x="7021961" y="4121386"/>
                  <a:ext cx="208105" cy="369332"/>
                </a:xfrm>
                <a:prstGeom prst="rect">
                  <a:avLst/>
                </a:prstGeom>
                <a:noFill/>
              </p:spPr>
              <p:txBody>
                <a:bodyPr wrap="square" rtlCol="0">
                  <a:spAutoFit/>
                </a:bodyPr>
                <a:lstStyle/>
                <a:p>
                  <a:pPr>
                    <a:defRPr/>
                  </a:pPr>
                  <mc:AlternateContent>
                    <mc:Choice Requires="a14">
                      <a14:m>
                        <m:oMathPara xmlns:m="http://schemas.openxmlformats.org/officeDocument/2006/math">
                          <m:oMathParaPr>
                            <m:jc m:val="centerGroup"/>
                          </m:oMathParaPr>
                          <m:oMath xmlns:m="http://schemas.openxmlformats.org/officeDocument/2006/math">
                            <m:r>
                              <a:rPr lang="de-DE" b="1" i="1">
                                <a:latin typeface="Cambria Math"/>
                              </a:rPr>
                              <m:t>𝑸</m:t>
                            </m:r>
                          </m:oMath>
                        </m:oMathPara>
                      </a14:m>
                    </mc:Choice>
                    <mc:Fallback xmlns:m="http://schemas.openxmlformats.org/officeDocument/2006/math" xmlns:w="http://schemas.openxmlformats.org/wordprocessingml/2006/main" xmlns=""/>
                  </mc:AlternateContent>
                  <a:endParaRPr lang="de-DE" b="1"/>
                </a:p>
              </p:txBody>
            </p:sp>
          </mc:Choice>
          <mc:Fallback xmlns="">
            <p:sp>
              <p:nvSpPr>
                <p:cNvPr id="37" name="Textfeld 36"/>
                <p:cNvSpPr txBox="1">
                  <a:spLocks noRot="1" noChangeAspect="1" noMove="1" noResize="1" noEditPoints="1" noAdjustHandles="1" noChangeArrowheads="1" noChangeShapeType="1" noTextEdit="1"/>
                </p:cNvSpPr>
                <p:nvPr/>
              </p:nvSpPr>
              <p:spPr bwMode="auto">
                <a:xfrm>
                  <a:off x="7021961" y="4121386"/>
                  <a:ext cx="208105" cy="369332"/>
                </a:xfrm>
                <a:prstGeom prst="rect">
                  <a:avLst/>
                </a:prstGeom>
                <a:blipFill>
                  <a:blip r:embed="rId4"/>
                  <a:stretch>
                    <a:fillRect r="-64706" b="-689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8" name="Textfeld 37"/>
                <p:cNvSpPr txBox="1"/>
                <p:nvPr/>
              </p:nvSpPr>
              <p:spPr bwMode="auto">
                <a:xfrm>
                  <a:off x="8233803" y="4130355"/>
                  <a:ext cx="208105" cy="369332"/>
                </a:xfrm>
                <a:prstGeom prst="rect">
                  <a:avLst/>
                </a:prstGeom>
                <a:noFill/>
              </p:spPr>
              <p:txBody>
                <a:bodyPr wrap="square" rtlCol="0">
                  <a:spAutoFit/>
                </a:bodyPr>
                <a:lstStyle/>
                <a:p>
                  <a:pPr>
                    <a:defRPr/>
                  </a:pPr>
                  <mc:AlternateContent>
                    <mc:Choice Requires="a14">
                      <a14:m>
                        <m:oMathPara xmlns:m="http://schemas.openxmlformats.org/officeDocument/2006/math">
                          <m:oMathParaPr>
                            <m:jc m:val="centerGroup"/>
                          </m:oMathParaPr>
                          <m:oMath xmlns:m="http://schemas.openxmlformats.org/officeDocument/2006/math">
                            <m:r>
                              <a:rPr lang="de-DE" b="1" i="1">
                                <a:latin typeface="Cambria Math"/>
                              </a:rPr>
                              <m:t>𝑹</m:t>
                            </m:r>
                          </m:oMath>
                        </m:oMathPara>
                      </a14:m>
                    </mc:Choice>
                    <mc:Fallback xmlns:m="http://schemas.openxmlformats.org/officeDocument/2006/math" xmlns:w="http://schemas.openxmlformats.org/wordprocessingml/2006/main" xmlns=""/>
                  </mc:AlternateContent>
                  <a:endParaRPr lang="de-DE" b="1"/>
                </a:p>
              </p:txBody>
            </p:sp>
          </mc:Choice>
          <mc:Fallback xmlns="">
            <p:sp>
              <p:nvSpPr>
                <p:cNvPr id="38" name="Textfeld 37"/>
                <p:cNvSpPr txBox="1">
                  <a:spLocks noRot="1" noChangeAspect="1" noMove="1" noResize="1" noEditPoints="1" noAdjustHandles="1" noChangeArrowheads="1" noChangeShapeType="1" noTextEdit="1"/>
                </p:cNvSpPr>
                <p:nvPr/>
              </p:nvSpPr>
              <p:spPr bwMode="auto">
                <a:xfrm>
                  <a:off x="8233803" y="4130355"/>
                  <a:ext cx="208105" cy="369332"/>
                </a:xfrm>
                <a:prstGeom prst="rect">
                  <a:avLst/>
                </a:prstGeom>
                <a:blipFill>
                  <a:blip r:embed="rId5"/>
                  <a:stretch>
                    <a:fillRect r="-52941"/>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9" name="Rectangle 9"/>
              <p:cNvSpPr/>
              <p:nvPr/>
            </p:nvSpPr>
            <p:spPr bwMode="auto">
              <a:xfrm>
                <a:off x="3665621" y="4199434"/>
                <a:ext cx="3069407" cy="369332"/>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nSpc>
                    <a:spcPct val="100000"/>
                  </a:lnSpc>
                  <a:spcBef>
                    <a:spcPts val="0"/>
                  </a:spcBef>
                  <a:tabLst>
                    <a:tab pos="434975" algn="l"/>
                    <a:tab pos="877888" algn="l"/>
                    <a:tab pos="1331913" algn="l"/>
                    <a:tab pos="1812925" algn="l"/>
                    <a:tab pos="7637463" algn="r"/>
                  </a:tabLst>
                  <a:defRPr/>
                </a:pPr>
                <a:r>
                  <a:rPr lang="en-GB"/>
                  <a:t>Potentially </a:t>
                </a:r>
                <mc:AlternateContent>
                  <mc:Choice Requires="a14">
                    <a14:m>
                      <m:oMath xmlns:m="http://schemas.openxmlformats.org/officeDocument/2006/math">
                        <m:r>
                          <a:rPr lang="de-DE" b="0" i="1">
                            <a:latin typeface="Cambria Math"/>
                          </a:rPr>
                          <m:t>𝑛</m:t>
                        </m:r>
                        <m:r>
                          <a:rPr lang="de-DE" b="0" i="1">
                            <a:latin typeface="Cambria Math"/>
                          </a:rPr>
                          <m:t>≪</m:t>
                        </m:r>
                        <m:r>
                          <a:rPr lang="de-DE" b="0" i="1">
                            <a:latin typeface="Cambria Math"/>
                          </a:rPr>
                          <m:t>𝑘</m:t>
                        </m:r>
                      </m:oMath>
                    </a14:m>
                  </mc:Choice>
                  <mc:Fallback xmlns:m="http://schemas.openxmlformats.org/officeDocument/2006/math" xmlns:w="http://schemas.openxmlformats.org/wordprocessingml/2006/main" xmlns=""/>
                </mc:AlternateContent>
                <a:r>
                  <a:rPr lang="en-GB"/>
                  <a:t> and </a:t>
                </a:r>
                <mc:AlternateContent>
                  <mc:Choice Requires="a14">
                    <a14:m>
                      <m:oMath xmlns:m="http://schemas.openxmlformats.org/officeDocument/2006/math">
                        <m:r>
                          <a:rPr lang="de-DE" b="0" i="1">
                            <a:latin typeface="Cambria Math"/>
                          </a:rPr>
                          <m:t>𝑛</m:t>
                        </m:r>
                        <m:r>
                          <a:rPr lang="de-DE" b="0" i="1">
                            <a:latin typeface="Cambria Math"/>
                          </a:rPr>
                          <m:t>≪</m:t>
                        </m:r>
                        <m:r>
                          <a:rPr lang="de-DE" b="0" i="1">
                            <a:latin typeface="Cambria Math"/>
                          </a:rPr>
                          <m:t>𝑙</m:t>
                        </m:r>
                      </m:oMath>
                    </a14:m>
                  </mc:Choice>
                  <mc:Fallback xmlns:m="http://schemas.openxmlformats.org/officeDocument/2006/math" xmlns:w="http://schemas.openxmlformats.org/wordprocessingml/2006/main" xmlns=""/>
                </mc:AlternateContent>
                <a:endParaRPr lang="en-GB"/>
              </a:p>
            </p:txBody>
          </p:sp>
        </mc:Choice>
        <mc:Fallback xmlns="">
          <p:sp>
            <p:nvSpPr>
              <p:cNvPr id="9" name="Rectangle 9"/>
              <p:cNvSpPr>
                <a:spLocks noRot="1" noChangeAspect="1" noMove="1" noResize="1" noEditPoints="1" noAdjustHandles="1" noChangeArrowheads="1" noChangeShapeType="1" noTextEdit="1"/>
              </p:cNvSpPr>
              <p:nvPr/>
            </p:nvSpPr>
            <p:spPr bwMode="auto">
              <a:xfrm>
                <a:off x="3665621" y="4199434"/>
                <a:ext cx="3069407" cy="369332"/>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Textfeld 9"/>
              <p:cNvSpPr txBox="1"/>
              <p:nvPr/>
            </p:nvSpPr>
            <p:spPr bwMode="auto">
              <a:xfrm>
                <a:off x="1456734" y="3131375"/>
                <a:ext cx="954107" cy="369332"/>
              </a:xfrm>
              <a:prstGeom prst="rect">
                <a:avLst/>
              </a:prstGeom>
              <a:noFill/>
            </p:spPr>
            <p:txBody>
              <a:bodyPr wrap="none" rtlCol="0">
                <a:spAutoFit/>
              </a:bodyPr>
              <a:lstStyle/>
              <a:p>
                <a:pPr>
                  <a:defRPr/>
                </a:pPr>
                <mc:AlternateContent>
                  <mc:Choice Requires="a14">
                    <a14:m>
                      <m:oMathPara xmlns:m="http://schemas.openxmlformats.org/officeDocument/2006/math">
                        <m:oMathParaPr>
                          <m:jc m:val="centerGroup"/>
                        </m:oMathParaPr>
                        <m:oMath xmlns:m="http://schemas.openxmlformats.org/officeDocument/2006/math">
                          <m:r>
                            <a:rPr lang="de-DE" b="0" i="1">
                              <a:latin typeface="Cambria Math"/>
                            </a:rPr>
                            <m:t>(4×4)</m:t>
                          </m:r>
                        </m:oMath>
                      </m:oMathPara>
                    </a14:m>
                  </mc:Choice>
                  <mc:Fallback xmlns:m="http://schemas.openxmlformats.org/officeDocument/2006/math" xmlns:w="http://schemas.openxmlformats.org/wordprocessingml/2006/main" xmlns=""/>
                </mc:AlternateContent>
                <a:endParaRPr lang="de-DE"/>
              </a:p>
            </p:txBody>
          </p:sp>
        </mc:Choice>
        <mc:Fallback xmlns="">
          <p:sp>
            <p:nvSpPr>
              <p:cNvPr id="10" name="Textfeld 9"/>
              <p:cNvSpPr txBox="1">
                <a:spLocks noRot="1" noChangeAspect="1" noMove="1" noResize="1" noEditPoints="1" noAdjustHandles="1" noChangeArrowheads="1" noChangeShapeType="1" noTextEdit="1"/>
              </p:cNvSpPr>
              <p:nvPr/>
            </p:nvSpPr>
            <p:spPr bwMode="auto">
              <a:xfrm>
                <a:off x="1456734" y="3131375"/>
                <a:ext cx="954107" cy="369332"/>
              </a:xfrm>
              <a:prstGeom prst="rect">
                <a:avLst/>
              </a:prstGeom>
              <a:blipFill>
                <a:blip r:embed="rId7"/>
                <a:stretch>
                  <a:fillRect b="-10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Textfeld 10"/>
              <p:cNvSpPr txBox="1"/>
              <p:nvPr/>
            </p:nvSpPr>
            <p:spPr bwMode="auto">
              <a:xfrm>
                <a:off x="6591301" y="3140605"/>
                <a:ext cx="1361850" cy="369332"/>
              </a:xfrm>
              <a:prstGeom prst="rect">
                <a:avLst/>
              </a:prstGeom>
              <a:noFill/>
            </p:spPr>
            <p:txBody>
              <a:bodyPr wrap="square" rtlCol="0">
                <a:spAutoFit/>
              </a:bodyPr>
              <a:lstStyle/>
              <a:p>
                <a:pPr>
                  <a:defRPr/>
                </a:pPr>
                <mc:AlternateContent>
                  <mc:Choice Requires="a14">
                    <a14:m>
                      <m:oMathPara xmlns:m="http://schemas.openxmlformats.org/officeDocument/2006/math">
                        <m:oMathParaPr>
                          <m:jc m:val="centerGroup"/>
                        </m:oMathParaPr>
                        <m:oMath xmlns:m="http://schemas.openxmlformats.org/officeDocument/2006/math">
                          <m:r>
                            <a:rPr lang="de-DE" b="0" i="1">
                              <a:latin typeface="Cambria Math"/>
                            </a:rPr>
                            <m:t>(4×3)</m:t>
                          </m:r>
                        </m:oMath>
                      </m:oMathPara>
                    </a14:m>
                  </mc:Choice>
                  <mc:Fallback xmlns:m="http://schemas.openxmlformats.org/officeDocument/2006/math" xmlns:w="http://schemas.openxmlformats.org/wordprocessingml/2006/main" xmlns=""/>
                </mc:AlternateContent>
                <a:endParaRPr lang="de-DE"/>
              </a:p>
            </p:txBody>
          </p:sp>
        </mc:Choice>
        <mc:Fallback xmlns="">
          <p:sp>
            <p:nvSpPr>
              <p:cNvPr id="11" name="Textfeld 10"/>
              <p:cNvSpPr txBox="1">
                <a:spLocks noRot="1" noChangeAspect="1" noMove="1" noResize="1" noEditPoints="1" noAdjustHandles="1" noChangeArrowheads="1" noChangeShapeType="1" noTextEdit="1"/>
              </p:cNvSpPr>
              <p:nvPr/>
            </p:nvSpPr>
            <p:spPr bwMode="auto">
              <a:xfrm>
                <a:off x="6591301" y="3140605"/>
                <a:ext cx="1361850" cy="369332"/>
              </a:xfrm>
              <a:prstGeom prst="rect">
                <a:avLst/>
              </a:prstGeom>
              <a:blipFill>
                <a:blip r:embed="rId8"/>
                <a:stretch>
                  <a:fillRect b="-1333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 name="Textfeld 11"/>
              <p:cNvSpPr txBox="1"/>
              <p:nvPr/>
            </p:nvSpPr>
            <p:spPr bwMode="auto">
              <a:xfrm>
                <a:off x="7790532" y="3131375"/>
                <a:ext cx="1361850" cy="369332"/>
              </a:xfrm>
              <a:prstGeom prst="rect">
                <a:avLst/>
              </a:prstGeom>
              <a:noFill/>
            </p:spPr>
            <p:txBody>
              <a:bodyPr wrap="square" rtlCol="0">
                <a:spAutoFit/>
              </a:bodyPr>
              <a:lstStyle/>
              <a:p>
                <a:pPr>
                  <a:defRPr/>
                </a:pPr>
                <mc:AlternateContent>
                  <mc:Choice Requires="a14">
                    <a14:m>
                      <m:oMathPara xmlns:m="http://schemas.openxmlformats.org/officeDocument/2006/math">
                        <m:oMathParaPr>
                          <m:jc m:val="centerGroup"/>
                        </m:oMathParaPr>
                        <m:oMath xmlns:m="http://schemas.openxmlformats.org/officeDocument/2006/math">
                          <m:r>
                            <a:rPr lang="de-DE" b="0" i="1">
                              <a:latin typeface="Cambria Math"/>
                            </a:rPr>
                            <m:t>(4×3)</m:t>
                          </m:r>
                        </m:oMath>
                      </m:oMathPara>
                    </a14:m>
                  </mc:Choice>
                  <mc:Fallback xmlns:m="http://schemas.openxmlformats.org/officeDocument/2006/math" xmlns:w="http://schemas.openxmlformats.org/wordprocessingml/2006/main" xmlns=""/>
                </mc:AlternateContent>
                <a:endParaRPr lang="de-DE"/>
              </a:p>
            </p:txBody>
          </p:sp>
        </mc:Choice>
        <mc:Fallback xmlns="">
          <p:sp>
            <p:nvSpPr>
              <p:cNvPr id="12" name="Textfeld 11"/>
              <p:cNvSpPr txBox="1">
                <a:spLocks noRot="1" noChangeAspect="1" noMove="1" noResize="1" noEditPoints="1" noAdjustHandles="1" noChangeArrowheads="1" noChangeShapeType="1" noTextEdit="1"/>
              </p:cNvSpPr>
              <p:nvPr/>
            </p:nvSpPr>
            <p:spPr bwMode="auto">
              <a:xfrm>
                <a:off x="7790532" y="3131375"/>
                <a:ext cx="1361850" cy="369332"/>
              </a:xfrm>
              <a:prstGeom prst="rect">
                <a:avLst/>
              </a:prstGeom>
              <a:blipFill>
                <a:blip r:embed="rId9"/>
                <a:stretch>
                  <a:fillRect b="-10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Rectangle 9"/>
              <p:cNvSpPr/>
              <p:nvPr/>
            </p:nvSpPr>
            <p:spPr bwMode="auto">
              <a:xfrm>
                <a:off x="6899296" y="3510139"/>
                <a:ext cx="2107710" cy="369332"/>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nSpc>
                    <a:spcPct val="100000"/>
                  </a:lnSpc>
                  <a:spcBef>
                    <a:spcPts val="0"/>
                  </a:spcBef>
                  <a:tabLst>
                    <a:tab pos="434975" algn="l"/>
                    <a:tab pos="877888" algn="l"/>
                    <a:tab pos="1331913" algn="l"/>
                    <a:tab pos="1812925" algn="l"/>
                    <a:tab pos="7637463" algn="r"/>
                  </a:tabLst>
                  <a:defRPr/>
                </a:pPr>
                <a:r>
                  <a:rPr lang="de-DE"/>
                  <a:t>Boolean rank </a:t>
                </a:r>
                <mc:AlternateContent>
                  <mc:Choice Requires="a14">
                    <a14:m>
                      <m:oMath xmlns:m="http://schemas.openxmlformats.org/officeDocument/2006/math">
                        <m:r>
                          <a:rPr lang="de-DE" b="0" i="1">
                            <a:latin typeface="Cambria Math"/>
                          </a:rPr>
                          <m:t>𝑛</m:t>
                        </m:r>
                        <m:r>
                          <a:rPr lang="de-DE" b="0" i="1">
                            <a:latin typeface="Cambria Math"/>
                          </a:rPr>
                          <m:t>=3</m:t>
                        </m:r>
                      </m:oMath>
                    </a14:m>
                  </mc:Choice>
                  <mc:Fallback xmlns:m="http://schemas.openxmlformats.org/officeDocument/2006/math" xmlns:w="http://schemas.openxmlformats.org/wordprocessingml/2006/main" xmlns=""/>
                </mc:AlternateContent>
                <a:endParaRPr lang="en-GB"/>
              </a:p>
            </p:txBody>
          </p:sp>
        </mc:Choice>
        <mc:Fallback xmlns="">
          <p:sp>
            <p:nvSpPr>
              <p:cNvPr id="13" name="Rectangle 9"/>
              <p:cNvSpPr>
                <a:spLocks noRot="1" noChangeAspect="1" noMove="1" noResize="1" noEditPoints="1" noAdjustHandles="1" noChangeArrowheads="1" noChangeShapeType="1" noTextEdit="1"/>
              </p:cNvSpPr>
              <p:nvPr/>
            </p:nvSpPr>
            <p:spPr bwMode="auto">
              <a:xfrm>
                <a:off x="6899296" y="3510139"/>
                <a:ext cx="2107710" cy="369332"/>
              </a:xfrm>
              <a:prstGeom prst="rect">
                <a:avLst/>
              </a:prstGeom>
              <a:blipFill>
                <a:blip r:embed="rId10"/>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37549939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en-GB"/>
              <a:t>Evidence-based Approximation – Boolean Matrix Factorisation</a:t>
            </a:r>
            <a:endParaRP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bwMode="auto"/>
            <p:txBody>
              <a:bodyPr>
                <a:normAutofit/>
              </a:bodyPr>
              <a:lstStyle/>
              <a:p>
                <a:pPr>
                  <a:defRPr/>
                </a:pPr>
                <a:r>
                  <a:rPr lang="en-GB" dirty="0">
                    <a:solidFill>
                      <a:schemeClr val="accent1"/>
                    </a:solidFill>
                  </a:rPr>
                  <a:t>Idea: Encode binary relations through unary relations</a:t>
                </a:r>
                <a:endParaRPr dirty="0"/>
              </a:p>
              <a:p>
                <a:pPr>
                  <a:defRPr/>
                </a:pPr>
                <a:endParaRPr lang="en-GB" dirty="0">
                  <a:solidFill>
                    <a:schemeClr val="accent1"/>
                  </a:solidFill>
                </a:endParaRPr>
              </a:p>
              <a:p>
                <a:pPr>
                  <a:defRPr/>
                </a:pPr>
                <a:endParaRPr lang="en-GB" dirty="0">
                  <a:solidFill>
                    <a:schemeClr val="accent1"/>
                  </a:solidFill>
                </a:endParaRPr>
              </a:p>
              <a:p>
                <a:pPr>
                  <a:defRPr/>
                </a:pPr>
                <a:endParaRPr lang="en-GB" dirty="0">
                  <a:solidFill>
                    <a:schemeClr val="accent1"/>
                  </a:solidFill>
                </a:endParaRPr>
              </a:p>
              <a:p>
                <a:pPr>
                  <a:defRPr/>
                </a:pPr>
                <a:endParaRPr lang="en-GB" dirty="0">
                  <a:solidFill>
                    <a:schemeClr val="accent1"/>
                  </a:solidFill>
                </a:endParaRPr>
              </a:p>
              <a:p>
                <a:pPr>
                  <a:defRPr/>
                </a:pPr>
                <a:r>
                  <a:rPr lang="en-GB" dirty="0"/>
                  <a:t>BMF </a:t>
                </a:r>
                <a14:m>
                  <m:oMath xmlns:m="http://schemas.openxmlformats.org/officeDocument/2006/math">
                    <m:r>
                      <a:rPr lang="de-DE" b="1" i="1">
                        <a:latin typeface="Cambria Math"/>
                      </a:rPr>
                      <m:t>𝑷</m:t>
                    </m:r>
                    <m:r>
                      <a:rPr lang="de-DE" b="0" i="1">
                        <a:latin typeface="Cambria Math"/>
                      </a:rPr>
                      <m:t>=</m:t>
                    </m:r>
                    <m:r>
                      <a:rPr lang="de-DE" b="1" i="1">
                        <a:latin typeface="Cambria Math"/>
                      </a:rPr>
                      <m:t>𝑸</m:t>
                    </m:r>
                    <m:sSup>
                      <m:sSupPr>
                        <m:ctrlPr>
                          <a:rPr lang="de-DE" b="0" i="1">
                            <a:latin typeface="Cambria Math" panose="02040503050406030204" pitchFamily="18" charset="0"/>
                            <a:ea typeface="Cambria Math"/>
                            <a:cs typeface="Cambria Math"/>
                          </a:rPr>
                        </m:ctrlPr>
                      </m:sSupPr>
                      <m:e>
                        <m:r>
                          <a:rPr lang="de-DE" b="1" i="1">
                            <a:latin typeface="Cambria Math"/>
                          </a:rPr>
                          <m:t>𝑹</m:t>
                        </m:r>
                      </m:e>
                      <m:sup>
                        <m:r>
                          <a:rPr lang="de-DE" b="0" i="1">
                            <a:latin typeface="Cambria Math"/>
                          </a:rPr>
                          <m:t>𝑇</m:t>
                        </m:r>
                      </m:sup>
                    </m:sSup>
                  </m:oMath>
                </a14:m>
                <a:endParaRPr lang="de-DE" b="0" dirty="0"/>
              </a:p>
              <a:p>
                <a:pPr lvl="1">
                  <a:defRPr/>
                </a:pPr>
                <a:r>
                  <a:rPr lang="en-GB" dirty="0"/>
                  <a:t>Problem: Many matrices do have nearly full rank</a:t>
                </a:r>
                <a:endParaRPr dirty="0"/>
              </a:p>
              <a:p>
                <a:pPr lvl="1">
                  <a:defRPr/>
                </a:pPr>
                <a:r>
                  <a:rPr lang="en-GB" dirty="0"/>
                  <a:t>Reduce rank by means of approximation</a:t>
                </a:r>
                <a:endParaRPr dirty="0"/>
              </a:p>
              <a:p>
                <a:pPr lvl="2">
                  <a:defRPr/>
                </a:pPr>
                <a:r>
                  <a:rPr lang="en-GB" dirty="0"/>
                  <a:t>Find </a:t>
                </a:r>
                <a14:m>
                  <m:oMath xmlns:m="http://schemas.openxmlformats.org/officeDocument/2006/math">
                    <m:r>
                      <a:rPr lang="de-DE" b="1" i="1">
                        <a:latin typeface="Cambria Math"/>
                      </a:rPr>
                      <m:t>𝑸</m:t>
                    </m:r>
                  </m:oMath>
                </a14:m>
                <a:r>
                  <a:rPr lang="en-GB" dirty="0"/>
                  <a:t> and </a:t>
                </a:r>
                <a14:m>
                  <m:oMath xmlns:m="http://schemas.openxmlformats.org/officeDocument/2006/math">
                    <m:r>
                      <a:rPr lang="de-DE" b="1" i="1">
                        <a:latin typeface="Cambria Math"/>
                      </a:rPr>
                      <m:t>𝑹</m:t>
                    </m:r>
                  </m:oMath>
                </a14:m>
                <a:r>
                  <a:rPr lang="en-GB" b="1" dirty="0"/>
                  <a:t> </a:t>
                </a:r>
                <a:r>
                  <a:rPr lang="en-GB" dirty="0" err="1"/>
                  <a:t>s.t.</a:t>
                </a:r>
                <a:r>
                  <a:rPr lang="en-GB" dirty="0"/>
                  <a:t> </a:t>
                </a:r>
                <a14:m>
                  <m:oMath xmlns:m="http://schemas.openxmlformats.org/officeDocument/2006/math">
                    <m:r>
                      <a:rPr lang="de-DE" b="1" i="1">
                        <a:latin typeface="Cambria Math"/>
                      </a:rPr>
                      <m:t>𝑷</m:t>
                    </m:r>
                    <m:r>
                      <a:rPr lang="de-DE" b="0" i="1">
                        <a:latin typeface="Cambria Math"/>
                      </a:rPr>
                      <m:t>≈</m:t>
                    </m:r>
                    <m:r>
                      <a:rPr lang="de-DE" b="1" i="1">
                        <a:latin typeface="Cambria Math"/>
                      </a:rPr>
                      <m:t>𝑸</m:t>
                    </m:r>
                    <m:sSup>
                      <m:sSupPr>
                        <m:ctrlPr>
                          <a:rPr lang="de-DE" b="0" i="1">
                            <a:latin typeface="Cambria Math" panose="02040503050406030204" pitchFamily="18" charset="0"/>
                            <a:ea typeface="Cambria Math"/>
                            <a:cs typeface="Cambria Math"/>
                          </a:rPr>
                        </m:ctrlPr>
                      </m:sSupPr>
                      <m:e>
                        <m:r>
                          <a:rPr lang="de-DE" b="1" i="1">
                            <a:latin typeface="Cambria Math"/>
                          </a:rPr>
                          <m:t>𝑹</m:t>
                        </m:r>
                      </m:e>
                      <m:sup>
                        <m:r>
                          <a:rPr lang="de-DE" b="0" i="1">
                            <a:latin typeface="Cambria Math"/>
                          </a:rPr>
                          <m:t>𝑇</m:t>
                        </m:r>
                      </m:sup>
                    </m:sSup>
                  </m:oMath>
                </a14:m>
                <a:endParaRPr lang="en-GB" b="1" dirty="0"/>
              </a:p>
              <a:p>
                <a:pPr lvl="3">
                  <a:defRPr/>
                </a:pPr>
                <a:r>
                  <a:rPr lang="en-GB" dirty="0"/>
                  <a:t>With a smaller Boolean rank</a:t>
                </a:r>
                <a:endParaRPr dirty="0"/>
              </a:p>
              <a:p>
                <a:pPr>
                  <a:defRPr/>
                </a:pPr>
                <a:r>
                  <a:rPr lang="en-GB" dirty="0">
                    <a:solidFill>
                      <a:schemeClr val="accent1"/>
                    </a:solidFill>
                  </a:rPr>
                  <a:t>Low-rank approximate BMF</a:t>
                </a:r>
                <a:endParaRP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bwMode="auto">
              <a:blipFill>
                <a:blip r:embed="rId2"/>
                <a:stretch>
                  <a:fillRect l="-1436" t="-2687" b="-299"/>
                </a:stretch>
              </a:blipFill>
            </p:spPr>
            <p:txBody>
              <a:bodyPr/>
              <a:lstStyle/>
              <a:p>
                <a:r>
                  <a:rPr lang="en-GB">
                    <a:noFill/>
                  </a:rPr>
                  <a:t> </a:t>
                </a:r>
              </a:p>
            </p:txBody>
          </p:sp>
        </mc:Fallback>
      </mc:AlternateContent>
      <p:sp>
        <p:nvSpPr>
          <p:cNvPr id="7" name="Date Placeholder 6"/>
          <p:cNvSpPr>
            <a:spLocks noGrp="1"/>
          </p:cNvSpPr>
          <p:nvPr>
            <p:ph type="dt" sz="half" idx="2"/>
          </p:nvPr>
        </p:nvSpPr>
        <p:spPr bwMode="auto"/>
        <p:txBody>
          <a:bodyPr/>
          <a:lstStyle/>
          <a:p>
            <a:pPr>
              <a:defRPr/>
            </a:pPr>
            <a:r>
              <a:rPr lang="en-GB"/>
              <a:t>Lifted Learning</a:t>
            </a:r>
            <a:endParaRPr lang="en-US"/>
          </a:p>
        </p:txBody>
      </p:sp>
      <p:sp>
        <p:nvSpPr>
          <p:cNvPr id="5" name="Footer Placeholder 4"/>
          <p:cNvSpPr>
            <a:spLocks noGrp="1"/>
          </p:cNvSpPr>
          <p:nvPr>
            <p:ph type="ftr" sz="quarter" idx="3"/>
          </p:nvPr>
        </p:nvSpPr>
        <p:spPr bwMode="auto"/>
        <p:txBody>
          <a:bodyPr/>
          <a:lstStyle/>
          <a:p>
            <a:pPr>
              <a:defRPr/>
            </a:pPr>
            <a:r>
              <a:rPr lang="en-GB"/>
              <a:t>T. Braun - StaRAI</a:t>
            </a:r>
          </a:p>
        </p:txBody>
      </p:sp>
      <p:sp>
        <p:nvSpPr>
          <p:cNvPr id="4" name="Slide Number Placeholder 3"/>
          <p:cNvSpPr>
            <a:spLocks noGrp="1"/>
          </p:cNvSpPr>
          <p:nvPr>
            <p:ph type="sldNum" sz="quarter" idx="4"/>
          </p:nvPr>
        </p:nvSpPr>
        <p:spPr bwMode="auto"/>
        <p:txBody>
          <a:bodyPr/>
          <a:lstStyle/>
          <a:p>
            <a:pPr>
              <a:defRPr/>
            </a:pPr>
            <a:fld id="{DB7C4649-800D-CB47-881A-AA04BFFFB18C}" type="slidenum">
              <a:rPr lang="en-US"/>
              <a:t>91</a:t>
            </a:fld>
            <a:endParaRPr lang="en-US"/>
          </a:p>
        </p:txBody>
      </p:sp>
      <p:sp>
        <p:nvSpPr>
          <p:cNvPr id="6" name="Rectangle 5"/>
          <p:cNvSpPr/>
          <p:nvPr/>
        </p:nvSpPr>
        <p:spPr bwMode="auto">
          <a:xfrm>
            <a:off x="3547534" y="6321366"/>
            <a:ext cx="6087534" cy="400110"/>
          </a:xfrm>
          <a:prstGeom prst="rect">
            <a:avLst/>
          </a:prstGeom>
        </p:spPr>
        <p:txBody>
          <a:bodyPr wrap="square">
            <a:spAutoFit/>
          </a:bodyPr>
          <a:lstStyle/>
          <a:p>
            <a:pPr>
              <a:defRPr/>
            </a:pPr>
            <a:r>
              <a:rPr lang="en-US" sz="1000" b="0" i="0">
                <a:solidFill>
                  <a:srgbClr val="9A9A9D"/>
                </a:solidFill>
              </a:rPr>
              <a:t>Guy Van den Broeck</a:t>
            </a:r>
            <a:r>
              <a:rPr lang="en-US" sz="1000">
                <a:solidFill>
                  <a:srgbClr val="9A9A9D"/>
                </a:solidFill>
              </a:rPr>
              <a:t> and </a:t>
            </a:r>
            <a:r>
              <a:rPr lang="en-US" sz="1000" b="0" i="0">
                <a:solidFill>
                  <a:srgbClr val="9A9A9D"/>
                </a:solidFill>
              </a:rPr>
              <a:t>Adnan Darwiche. On the Complexity and Approximation of Binary </a:t>
            </a:r>
            <a:r>
              <a:rPr lang="en-US" sz="1000">
                <a:solidFill>
                  <a:srgbClr val="9A9A9D"/>
                </a:solidFill>
              </a:rPr>
              <a:t>E</a:t>
            </a:r>
            <a:r>
              <a:rPr lang="en-US" sz="1000" b="0" i="0">
                <a:solidFill>
                  <a:srgbClr val="9A9A9D"/>
                </a:solidFill>
              </a:rPr>
              <a:t>vidence in Lifted </a:t>
            </a:r>
            <a:r>
              <a:rPr lang="en-US" sz="1000">
                <a:solidFill>
                  <a:srgbClr val="9A9A9D"/>
                </a:solidFill>
              </a:rPr>
              <a:t>I</a:t>
            </a:r>
            <a:r>
              <a:rPr lang="en-US" sz="1000" b="0" i="0">
                <a:solidFill>
                  <a:srgbClr val="9A9A9D"/>
                </a:solidFill>
              </a:rPr>
              <a:t>nference. In </a:t>
            </a:r>
            <a:r>
              <a:rPr lang="en-US" sz="1000" b="0" i="1">
                <a:solidFill>
                  <a:srgbClr val="9A9A9D"/>
                </a:solidFill>
              </a:rPr>
              <a:t>Advances in Neural Information Processing Systems</a:t>
            </a:r>
            <a:r>
              <a:rPr lang="en-US" sz="1000" b="0" i="0">
                <a:solidFill>
                  <a:srgbClr val="9A9A9D"/>
                </a:solidFill>
              </a:rPr>
              <a:t>, 26, 2013.</a:t>
            </a:r>
            <a:endParaRPr lang="en-GB" sz="1000">
              <a:solidFill>
                <a:srgbClr val="9A9A9D"/>
              </a:solidFill>
            </a:endParaRPr>
          </a:p>
        </p:txBody>
      </p:sp>
      <p:grpSp>
        <p:nvGrpSpPr>
          <p:cNvPr id="8" name="Gruppieren 7"/>
          <p:cNvGrpSpPr/>
          <p:nvPr/>
        </p:nvGrpSpPr>
        <p:grpSpPr bwMode="auto">
          <a:xfrm>
            <a:off x="567559" y="1825933"/>
            <a:ext cx="8726427" cy="1345382"/>
            <a:chOff x="567559" y="4121386"/>
            <a:chExt cx="8726427" cy="1345382"/>
          </a:xfrm>
        </p:grpSpPr>
        <mc:AlternateContent xmlns:mc="http://schemas.openxmlformats.org/markup-compatibility/2006" xmlns:a14="http://schemas.microsoft.com/office/drawing/2010/main">
          <mc:Choice Requires="a14">
            <p:sp>
              <p:nvSpPr>
                <p:cNvPr id="36" name="Textfeld 35"/>
                <p:cNvSpPr txBox="1"/>
                <p:nvPr/>
              </p:nvSpPr>
              <p:spPr bwMode="auto">
                <a:xfrm>
                  <a:off x="567559" y="4299141"/>
                  <a:ext cx="8726427" cy="1167627"/>
                </a:xfrm>
                <a:prstGeom prst="rect">
                  <a:avLst/>
                </a:prstGeom>
                <a:noFill/>
              </p:spPr>
              <p:txBody>
                <a:bodyPr wrap="none" rtlCol="0">
                  <a:spAutoFit/>
                </a:bodyPr>
                <a:lstStyle/>
                <a:p>
                  <a:pPr>
                    <a:defRPr/>
                  </a:pPr>
                  <mc:AlternateContent>
                    <mc:Choice Requires="a14">
                      <a14:m>
                        <m:oMathPara xmlns:m="http://schemas.openxmlformats.org/officeDocument/2006/math">
                          <m:oMathParaPr>
                            <m:jc m:val="centerGroup"/>
                          </m:oMathParaPr>
                          <m:oMath xmlns:m="http://schemas.openxmlformats.org/officeDocument/2006/math">
                            <m:r>
                              <a:rPr lang="de-DE" b="1" i="1">
                                <a:latin typeface="Cambria Math"/>
                              </a:rPr>
                              <m:t>𝑷</m:t>
                            </m:r>
                            <m:r>
                              <a:rPr lang="de-DE" b="0" i="1">
                                <a:latin typeface="Cambria Math"/>
                              </a:rPr>
                              <m:t>= </m:t>
                            </m:r>
                            <m:d>
                              <m:dPr>
                                <m:begChr m:val="["/>
                                <m:endChr m:val="]"/>
                                <m:ctrlPr>
                                  <a:rPr lang="de-DE" b="0" i="1">
                                    <a:latin typeface="Cambria Math" panose="02040503050406030204" pitchFamily="18" charset="0"/>
                                    <a:ea typeface="Cambria Math"/>
                                    <a:cs typeface="Cambria Math"/>
                                  </a:rPr>
                                </m:ctrlPr>
                              </m:dPr>
                              <m:e>
                                <m:m>
                                  <m:mPr>
                                    <m:mcs>
                                      <m:mc>
                                        <m:mcPr>
                                          <m:count m:val="4"/>
                                          <m:mcJc m:val="center"/>
                                        </m:mcPr>
                                      </m:mc>
                                    </m:mcs>
                                    <m:ctrlPr>
                                      <a:rPr lang="de-DE" i="1">
                                        <a:latin typeface="Cambria Math" panose="02040503050406030204" pitchFamily="18" charset="0"/>
                                        <a:ea typeface="Cambria Math"/>
                                        <a:cs typeface="Cambria Math"/>
                                      </a:rPr>
                                    </m:ctrlPr>
                                  </m:mPr>
                                  <m:mr>
                                    <m:e>
                                      <m:r>
                                        <m:rPr>
                                          <m:brk m:alnAt="7"/>
                                        </m:rPr>
                                        <a:rPr lang="de-DE" i="1">
                                          <a:latin typeface="Cambria Math"/>
                                        </a:rPr>
                                        <m:t>1</m:t>
                                      </m:r>
                                    </m:e>
                                    <m:e>
                                      <m:r>
                                        <a:rPr lang="de-DE" i="1">
                                          <a:latin typeface="Cambria Math"/>
                                        </a:rPr>
                                        <m:t>1</m:t>
                                      </m:r>
                                    </m:e>
                                    <m:e>
                                      <m:r>
                                        <a:rPr lang="de-DE" i="1">
                                          <a:latin typeface="Cambria Math"/>
                                        </a:rPr>
                                        <m:t>0</m:t>
                                      </m:r>
                                    </m:e>
                                    <m:e>
                                      <m:r>
                                        <a:rPr lang="de-DE" i="1">
                                          <a:latin typeface="Cambria Math"/>
                                        </a:rPr>
                                        <m:t>0</m:t>
                                      </m:r>
                                    </m:e>
                                  </m:mr>
                                  <m:mr>
                                    <m:e>
                                      <m:r>
                                        <a:rPr lang="de-DE" i="1">
                                          <a:latin typeface="Cambria Math"/>
                                        </a:rPr>
                                        <m:t>1</m:t>
                                      </m:r>
                                    </m:e>
                                    <m:e>
                                      <m:r>
                                        <a:rPr lang="de-DE" i="1">
                                          <a:latin typeface="Cambria Math"/>
                                        </a:rPr>
                                        <m:t>1</m:t>
                                      </m:r>
                                    </m:e>
                                    <m:e>
                                      <m:r>
                                        <a:rPr lang="de-DE" i="1">
                                          <a:latin typeface="Cambria Math"/>
                                        </a:rPr>
                                        <m:t>0</m:t>
                                      </m:r>
                                    </m:e>
                                    <m:e>
                                      <m:r>
                                        <a:rPr lang="de-DE" i="1">
                                          <a:latin typeface="Cambria Math"/>
                                        </a:rPr>
                                        <m:t>1</m:t>
                                      </m:r>
                                    </m:e>
                                  </m:mr>
                                  <m:mr>
                                    <m:e>
                                      <m:r>
                                        <a:rPr lang="de-DE" i="1">
                                          <a:latin typeface="Cambria Math"/>
                                        </a:rPr>
                                        <m:t>0</m:t>
                                      </m:r>
                                    </m:e>
                                    <m:e>
                                      <m:r>
                                        <a:rPr lang="de-DE" i="1">
                                          <a:latin typeface="Cambria Math"/>
                                        </a:rPr>
                                        <m:t>0</m:t>
                                      </m:r>
                                    </m:e>
                                    <m:e>
                                      <m:r>
                                        <a:rPr lang="de-DE" i="1">
                                          <a:latin typeface="Cambria Math"/>
                                        </a:rPr>
                                        <m:t>1</m:t>
                                      </m:r>
                                    </m:e>
                                    <m:e>
                                      <m:r>
                                        <a:rPr lang="de-DE" i="1">
                                          <a:latin typeface="Cambria Math"/>
                                        </a:rPr>
                                        <m:t>0</m:t>
                                      </m:r>
                                    </m:e>
                                  </m:mr>
                                  <m:mr>
                                    <m:e>
                                      <m:r>
                                        <a:rPr lang="de-DE" i="1">
                                          <a:latin typeface="Cambria Math"/>
                                        </a:rPr>
                                        <m:t>1</m:t>
                                      </m:r>
                                    </m:e>
                                    <m:e>
                                      <m:r>
                                        <a:rPr lang="de-DE" i="1">
                                          <a:latin typeface="Cambria Math"/>
                                        </a:rPr>
                                        <m:t>0</m:t>
                                      </m:r>
                                    </m:e>
                                    <m:e>
                                      <m:r>
                                        <a:rPr lang="de-DE" i="1">
                                          <a:latin typeface="Cambria Math"/>
                                        </a:rPr>
                                        <m:t>0</m:t>
                                      </m:r>
                                    </m:e>
                                    <m:e>
                                      <m:r>
                                        <a:rPr lang="de-DE" i="1">
                                          <a:latin typeface="Cambria Math"/>
                                        </a:rPr>
                                        <m:t>1</m:t>
                                      </m:r>
                                    </m:e>
                                  </m:mr>
                                </m:m>
                              </m:e>
                            </m:d>
                            <m:r>
                              <a:rPr lang="de-DE" b="0" i="1">
                                <a:latin typeface="Cambria Math"/>
                              </a:rPr>
                              <m:t>= </m:t>
                            </m:r>
                            <m:d>
                              <m:dPr>
                                <m:begChr m:val="["/>
                                <m:endChr m:val="]"/>
                                <m:ctrlPr>
                                  <a:rPr lang="de-DE" b="0" i="1">
                                    <a:latin typeface="Cambria Math" panose="02040503050406030204" pitchFamily="18" charset="0"/>
                                    <a:ea typeface="Cambria Math"/>
                                    <a:cs typeface="Cambria Math"/>
                                  </a:rPr>
                                </m:ctrlPr>
                              </m:dPr>
                              <m:e>
                                <m:m>
                                  <m:mPr>
                                    <m:mcs>
                                      <m:mc>
                                        <m:mcPr>
                                          <m:count m:val="1"/>
                                          <m:mcJc m:val="center"/>
                                        </m:mcPr>
                                      </m:mc>
                                    </m:mcs>
                                    <m:ctrlPr>
                                      <a:rPr lang="de-DE" i="1">
                                        <a:solidFill>
                                          <a:srgbClr val="7030A0"/>
                                        </a:solidFill>
                                        <a:latin typeface="Cambria Math" panose="02040503050406030204" pitchFamily="18" charset="0"/>
                                        <a:ea typeface="Cambria Math"/>
                                        <a:cs typeface="Cambria Math"/>
                                      </a:rPr>
                                    </m:ctrlPr>
                                  </m:mPr>
                                  <m:mr>
                                    <m:e>
                                      <m:r>
                                        <m:rPr>
                                          <m:brk m:alnAt="7"/>
                                        </m:rPr>
                                        <a:rPr lang="de-DE" i="1">
                                          <a:solidFill>
                                            <a:srgbClr val="7030A0"/>
                                          </a:solidFill>
                                          <a:latin typeface="Cambria Math"/>
                                        </a:rPr>
                                        <m:t>0</m:t>
                                      </m:r>
                                    </m:e>
                                  </m:mr>
                                  <m:mr>
                                    <m:e>
                                      <m:r>
                                        <a:rPr lang="de-DE" i="1">
                                          <a:solidFill>
                                            <a:srgbClr val="7030A0"/>
                                          </a:solidFill>
                                          <a:latin typeface="Cambria Math"/>
                                        </a:rPr>
                                        <m:t>1</m:t>
                                      </m:r>
                                    </m:e>
                                  </m:mr>
                                  <m:mr>
                                    <m:e>
                                      <m:r>
                                        <a:rPr lang="de-DE" i="1">
                                          <a:solidFill>
                                            <a:srgbClr val="7030A0"/>
                                          </a:solidFill>
                                          <a:latin typeface="Cambria Math"/>
                                        </a:rPr>
                                        <m:t>0</m:t>
                                      </m:r>
                                    </m:e>
                                  </m:mr>
                                  <m:mr>
                                    <m:e>
                                      <m:r>
                                        <a:rPr lang="de-DE" i="1">
                                          <a:solidFill>
                                            <a:srgbClr val="7030A0"/>
                                          </a:solidFill>
                                          <a:latin typeface="Cambria Math"/>
                                        </a:rPr>
                                        <m:t>1</m:t>
                                      </m:r>
                                    </m:e>
                                  </m:mr>
                                </m:m>
                              </m:e>
                            </m:d>
                            <m:r>
                              <a:rPr lang="de-DE" b="0" i="1">
                                <a:latin typeface="Cambria Math"/>
                              </a:rPr>
                              <m:t>⋅</m:t>
                            </m:r>
                            <m:sSup>
                              <m:sSupPr>
                                <m:ctrlPr>
                                  <a:rPr lang="de-DE" b="0" i="1">
                                    <a:latin typeface="Cambria Math" panose="02040503050406030204" pitchFamily="18" charset="0"/>
                                    <a:ea typeface="Cambria Math"/>
                                    <a:cs typeface="Cambria Math"/>
                                  </a:rPr>
                                </m:ctrlPr>
                              </m:sSupPr>
                              <m:e>
                                <m:d>
                                  <m:dPr>
                                    <m:begChr m:val="["/>
                                    <m:endChr m:val="]"/>
                                    <m:ctrlPr>
                                      <a:rPr lang="de-DE" b="0" i="1">
                                        <a:latin typeface="Cambria Math" panose="02040503050406030204" pitchFamily="18" charset="0"/>
                                        <a:ea typeface="Cambria Math"/>
                                        <a:cs typeface="Cambria Math"/>
                                      </a:rPr>
                                    </m:ctrlPr>
                                  </m:dPr>
                                  <m:e>
                                    <m:m>
                                      <m:mPr>
                                        <m:mcs>
                                          <m:mc>
                                            <m:mcPr>
                                              <m:count m:val="1"/>
                                              <m:mcJc m:val="center"/>
                                            </m:mcPr>
                                          </m:mc>
                                        </m:mcs>
                                        <m:ctrlPr>
                                          <a:rPr lang="de-DE" i="1">
                                            <a:solidFill>
                                              <a:srgbClr val="FFC000"/>
                                            </a:solidFill>
                                            <a:latin typeface="Cambria Math" panose="02040503050406030204" pitchFamily="18" charset="0"/>
                                            <a:ea typeface="Cambria Math"/>
                                            <a:cs typeface="Cambria Math"/>
                                          </a:rPr>
                                        </m:ctrlPr>
                                      </m:mPr>
                                      <m:mr>
                                        <m:e>
                                          <m:r>
                                            <m:rPr>
                                              <m:brk m:alnAt="7"/>
                                            </m:rPr>
                                            <a:rPr lang="de-DE" i="1">
                                              <a:solidFill>
                                                <a:srgbClr val="FFC000"/>
                                              </a:solidFill>
                                              <a:latin typeface="Cambria Math"/>
                                            </a:rPr>
                                            <m:t>1</m:t>
                                          </m:r>
                                        </m:e>
                                      </m:mr>
                                      <m:mr>
                                        <m:e>
                                          <m:r>
                                            <a:rPr lang="de-DE" i="1">
                                              <a:solidFill>
                                                <a:srgbClr val="FFC000"/>
                                              </a:solidFill>
                                              <a:latin typeface="Cambria Math"/>
                                            </a:rPr>
                                            <m:t>0</m:t>
                                          </m:r>
                                        </m:e>
                                      </m:mr>
                                      <m:mr>
                                        <m:e>
                                          <m:r>
                                            <a:rPr lang="de-DE" i="1">
                                              <a:solidFill>
                                                <a:srgbClr val="FFC000"/>
                                              </a:solidFill>
                                              <a:latin typeface="Cambria Math"/>
                                            </a:rPr>
                                            <m:t>0</m:t>
                                          </m:r>
                                        </m:e>
                                      </m:mr>
                                      <m:mr>
                                        <m:e>
                                          <m:r>
                                            <a:rPr lang="de-DE" i="1">
                                              <a:solidFill>
                                                <a:srgbClr val="FFC000"/>
                                              </a:solidFill>
                                              <a:latin typeface="Cambria Math"/>
                                            </a:rPr>
                                            <m:t>1</m:t>
                                          </m:r>
                                        </m:e>
                                      </m:mr>
                                    </m:m>
                                  </m:e>
                                </m:d>
                              </m:e>
                              <m:sup>
                                <m:r>
                                  <a:rPr lang="de-DE" b="0" i="1">
                                    <a:latin typeface="Cambria Math"/>
                                  </a:rPr>
                                  <m:t>𝑇</m:t>
                                </m:r>
                              </m:sup>
                            </m:sSup>
                            <m:r>
                              <a:rPr lang="de-DE" b="0" i="1">
                                <a:latin typeface="Cambria Math"/>
                              </a:rPr>
                              <m:t>∨  </m:t>
                            </m:r>
                            <m:d>
                              <m:dPr>
                                <m:begChr m:val="["/>
                                <m:endChr m:val="]"/>
                                <m:ctrlPr>
                                  <a:rPr lang="de-DE" b="0" i="1">
                                    <a:latin typeface="Cambria Math" panose="02040503050406030204" pitchFamily="18" charset="0"/>
                                    <a:ea typeface="Cambria Math"/>
                                    <a:cs typeface="Cambria Math"/>
                                  </a:rPr>
                                </m:ctrlPr>
                              </m:dPr>
                              <m:e>
                                <m:m>
                                  <m:mPr>
                                    <m:mcs>
                                      <m:mc>
                                        <m:mcPr>
                                          <m:count m:val="1"/>
                                          <m:mcJc m:val="center"/>
                                        </m:mcPr>
                                      </m:mc>
                                    </m:mcs>
                                    <m:ctrlPr>
                                      <a:rPr lang="de-DE" i="1">
                                        <a:solidFill>
                                          <a:srgbClr val="7030A0"/>
                                        </a:solidFill>
                                        <a:latin typeface="Cambria Math" panose="02040503050406030204" pitchFamily="18" charset="0"/>
                                        <a:ea typeface="Cambria Math"/>
                                        <a:cs typeface="Cambria Math"/>
                                      </a:rPr>
                                    </m:ctrlPr>
                                  </m:mPr>
                                  <m:mr>
                                    <m:e>
                                      <m:r>
                                        <m:rPr>
                                          <m:brk m:alnAt="7"/>
                                        </m:rPr>
                                        <a:rPr lang="de-DE" i="1">
                                          <a:solidFill>
                                            <a:srgbClr val="7030A0"/>
                                          </a:solidFill>
                                          <a:latin typeface="Cambria Math"/>
                                        </a:rPr>
                                        <m:t>1</m:t>
                                      </m:r>
                                    </m:e>
                                  </m:mr>
                                  <m:mr>
                                    <m:e>
                                      <m:r>
                                        <a:rPr lang="de-DE" i="1">
                                          <a:solidFill>
                                            <a:srgbClr val="7030A0"/>
                                          </a:solidFill>
                                          <a:latin typeface="Cambria Math"/>
                                        </a:rPr>
                                        <m:t>1</m:t>
                                      </m:r>
                                    </m:e>
                                  </m:mr>
                                  <m:mr>
                                    <m:e>
                                      <m:r>
                                        <a:rPr lang="de-DE" i="1">
                                          <a:solidFill>
                                            <a:srgbClr val="7030A0"/>
                                          </a:solidFill>
                                          <a:latin typeface="Cambria Math"/>
                                        </a:rPr>
                                        <m:t>0</m:t>
                                      </m:r>
                                    </m:e>
                                  </m:mr>
                                  <m:mr>
                                    <m:e>
                                      <m:r>
                                        <a:rPr lang="de-DE" i="1">
                                          <a:solidFill>
                                            <a:srgbClr val="7030A0"/>
                                          </a:solidFill>
                                          <a:latin typeface="Cambria Math"/>
                                        </a:rPr>
                                        <m:t>0</m:t>
                                      </m:r>
                                    </m:e>
                                  </m:mr>
                                </m:m>
                              </m:e>
                            </m:d>
                            <m:r>
                              <a:rPr lang="de-DE" b="0" i="1">
                                <a:latin typeface="Cambria Math"/>
                              </a:rPr>
                              <m:t>⋅</m:t>
                            </m:r>
                            <m:sSup>
                              <m:sSupPr>
                                <m:ctrlPr>
                                  <a:rPr lang="de-DE" b="0" i="1">
                                    <a:latin typeface="Cambria Math" panose="02040503050406030204" pitchFamily="18" charset="0"/>
                                    <a:ea typeface="Cambria Math"/>
                                    <a:cs typeface="Cambria Math"/>
                                  </a:rPr>
                                </m:ctrlPr>
                              </m:sSupPr>
                              <m:e>
                                <m:d>
                                  <m:dPr>
                                    <m:begChr m:val="["/>
                                    <m:endChr m:val="]"/>
                                    <m:ctrlPr>
                                      <a:rPr lang="de-DE" b="0" i="1">
                                        <a:latin typeface="Cambria Math" panose="02040503050406030204" pitchFamily="18" charset="0"/>
                                        <a:ea typeface="Cambria Math"/>
                                        <a:cs typeface="Cambria Math"/>
                                      </a:rPr>
                                    </m:ctrlPr>
                                  </m:dPr>
                                  <m:e>
                                    <m:m>
                                      <m:mPr>
                                        <m:mcs>
                                          <m:mc>
                                            <m:mcPr>
                                              <m:count m:val="1"/>
                                              <m:mcJc m:val="center"/>
                                            </m:mcPr>
                                          </m:mc>
                                        </m:mcs>
                                        <m:ctrlPr>
                                          <a:rPr lang="de-DE" i="1">
                                            <a:solidFill>
                                              <a:srgbClr val="FFC000"/>
                                            </a:solidFill>
                                            <a:latin typeface="Cambria Math" panose="02040503050406030204" pitchFamily="18" charset="0"/>
                                            <a:ea typeface="Cambria Math"/>
                                            <a:cs typeface="Cambria Math"/>
                                          </a:rPr>
                                        </m:ctrlPr>
                                      </m:mPr>
                                      <m:mr>
                                        <m:e>
                                          <m:r>
                                            <m:rPr>
                                              <m:brk m:alnAt="7"/>
                                            </m:rPr>
                                            <a:rPr lang="de-DE" i="1">
                                              <a:solidFill>
                                                <a:srgbClr val="FFC000"/>
                                              </a:solidFill>
                                              <a:latin typeface="Cambria Math"/>
                                            </a:rPr>
                                            <m:t>1</m:t>
                                          </m:r>
                                        </m:e>
                                      </m:mr>
                                      <m:mr>
                                        <m:e>
                                          <m:r>
                                            <a:rPr lang="de-DE" i="1">
                                              <a:solidFill>
                                                <a:srgbClr val="FFC000"/>
                                              </a:solidFill>
                                              <a:latin typeface="Cambria Math"/>
                                            </a:rPr>
                                            <m:t>1</m:t>
                                          </m:r>
                                        </m:e>
                                      </m:mr>
                                      <m:mr>
                                        <m:e>
                                          <m:r>
                                            <a:rPr lang="de-DE" i="1">
                                              <a:solidFill>
                                                <a:srgbClr val="FFC000"/>
                                              </a:solidFill>
                                              <a:latin typeface="Cambria Math"/>
                                            </a:rPr>
                                            <m:t>0</m:t>
                                          </m:r>
                                        </m:e>
                                      </m:mr>
                                      <m:mr>
                                        <m:e>
                                          <m:r>
                                            <a:rPr lang="de-DE" i="1">
                                              <a:solidFill>
                                                <a:srgbClr val="FFC000"/>
                                              </a:solidFill>
                                              <a:latin typeface="Cambria Math"/>
                                            </a:rPr>
                                            <m:t>0</m:t>
                                          </m:r>
                                        </m:e>
                                      </m:mr>
                                    </m:m>
                                  </m:e>
                                </m:d>
                              </m:e>
                              <m:sup>
                                <m:r>
                                  <a:rPr lang="de-DE" b="0" i="1">
                                    <a:latin typeface="Cambria Math"/>
                                  </a:rPr>
                                  <m:t>𝑇</m:t>
                                </m:r>
                              </m:sup>
                            </m:sSup>
                            <m:r>
                              <a:rPr lang="de-DE" b="0" i="1">
                                <a:latin typeface="Cambria Math"/>
                              </a:rPr>
                              <m:t>∨  </m:t>
                            </m:r>
                            <m:d>
                              <m:dPr>
                                <m:begChr m:val="["/>
                                <m:endChr m:val="]"/>
                                <m:ctrlPr>
                                  <a:rPr lang="de-DE" b="0" i="1">
                                    <a:latin typeface="Cambria Math" panose="02040503050406030204" pitchFamily="18" charset="0"/>
                                    <a:ea typeface="Cambria Math"/>
                                    <a:cs typeface="Cambria Math"/>
                                  </a:rPr>
                                </m:ctrlPr>
                              </m:dPr>
                              <m:e>
                                <m:m>
                                  <m:mPr>
                                    <m:mcs>
                                      <m:mc>
                                        <m:mcPr>
                                          <m:count m:val="1"/>
                                          <m:mcJc m:val="center"/>
                                        </m:mcPr>
                                      </m:mc>
                                    </m:mcs>
                                    <m:ctrlPr>
                                      <a:rPr lang="de-DE" i="1">
                                        <a:solidFill>
                                          <a:srgbClr val="7030A0"/>
                                        </a:solidFill>
                                        <a:latin typeface="Cambria Math" panose="02040503050406030204" pitchFamily="18" charset="0"/>
                                        <a:ea typeface="Cambria Math"/>
                                        <a:cs typeface="Cambria Math"/>
                                      </a:rPr>
                                    </m:ctrlPr>
                                  </m:mPr>
                                  <m:mr>
                                    <m:e>
                                      <m:r>
                                        <m:rPr>
                                          <m:brk m:alnAt="7"/>
                                        </m:rPr>
                                        <a:rPr lang="de-DE" i="1">
                                          <a:solidFill>
                                            <a:srgbClr val="7030A0"/>
                                          </a:solidFill>
                                          <a:latin typeface="Cambria Math"/>
                                        </a:rPr>
                                        <m:t>0</m:t>
                                      </m:r>
                                    </m:e>
                                  </m:mr>
                                  <m:mr>
                                    <m:e>
                                      <m:r>
                                        <a:rPr lang="de-DE" i="1">
                                          <a:solidFill>
                                            <a:srgbClr val="7030A0"/>
                                          </a:solidFill>
                                          <a:latin typeface="Cambria Math"/>
                                        </a:rPr>
                                        <m:t>0</m:t>
                                      </m:r>
                                    </m:e>
                                  </m:mr>
                                  <m:mr>
                                    <m:e>
                                      <m:r>
                                        <a:rPr lang="de-DE" i="1">
                                          <a:solidFill>
                                            <a:srgbClr val="7030A0"/>
                                          </a:solidFill>
                                          <a:latin typeface="Cambria Math"/>
                                        </a:rPr>
                                        <m:t>1</m:t>
                                      </m:r>
                                    </m:e>
                                  </m:mr>
                                  <m:mr>
                                    <m:e>
                                      <m:r>
                                        <a:rPr lang="de-DE" i="1">
                                          <a:solidFill>
                                            <a:srgbClr val="7030A0"/>
                                          </a:solidFill>
                                          <a:latin typeface="Cambria Math"/>
                                        </a:rPr>
                                        <m:t>0</m:t>
                                      </m:r>
                                    </m:e>
                                  </m:mr>
                                </m:m>
                              </m:e>
                            </m:d>
                            <m:r>
                              <a:rPr lang="de-DE" b="0" i="1">
                                <a:latin typeface="Cambria Math"/>
                              </a:rPr>
                              <m:t>⋅</m:t>
                            </m:r>
                            <m:sSup>
                              <m:sSupPr>
                                <m:ctrlPr>
                                  <a:rPr lang="de-DE" b="0" i="1">
                                    <a:latin typeface="Cambria Math" panose="02040503050406030204" pitchFamily="18" charset="0"/>
                                    <a:ea typeface="Cambria Math"/>
                                    <a:cs typeface="Cambria Math"/>
                                  </a:rPr>
                                </m:ctrlPr>
                              </m:sSupPr>
                              <m:e>
                                <m:d>
                                  <m:dPr>
                                    <m:begChr m:val="["/>
                                    <m:endChr m:val="]"/>
                                    <m:ctrlPr>
                                      <a:rPr lang="de-DE" b="0" i="1">
                                        <a:latin typeface="Cambria Math" panose="02040503050406030204" pitchFamily="18" charset="0"/>
                                        <a:ea typeface="Cambria Math"/>
                                        <a:cs typeface="Cambria Math"/>
                                      </a:rPr>
                                    </m:ctrlPr>
                                  </m:dPr>
                                  <m:e>
                                    <m:m>
                                      <m:mPr>
                                        <m:mcs>
                                          <m:mc>
                                            <m:mcPr>
                                              <m:count m:val="1"/>
                                              <m:mcJc m:val="center"/>
                                            </m:mcPr>
                                          </m:mc>
                                        </m:mcs>
                                        <m:ctrlPr>
                                          <a:rPr lang="de-DE" i="1">
                                            <a:solidFill>
                                              <a:srgbClr val="FFC000"/>
                                            </a:solidFill>
                                            <a:latin typeface="Cambria Math" panose="02040503050406030204" pitchFamily="18" charset="0"/>
                                            <a:ea typeface="Cambria Math"/>
                                            <a:cs typeface="Cambria Math"/>
                                          </a:rPr>
                                        </m:ctrlPr>
                                      </m:mPr>
                                      <m:mr>
                                        <m:e>
                                          <m:r>
                                            <m:rPr>
                                              <m:brk m:alnAt="7"/>
                                            </m:rPr>
                                            <a:rPr lang="de-DE" i="1">
                                              <a:solidFill>
                                                <a:srgbClr val="FFC000"/>
                                              </a:solidFill>
                                              <a:latin typeface="Cambria Math"/>
                                            </a:rPr>
                                            <m:t>0</m:t>
                                          </m:r>
                                        </m:e>
                                      </m:mr>
                                      <m:mr>
                                        <m:e>
                                          <m:r>
                                            <a:rPr lang="de-DE" i="1">
                                              <a:solidFill>
                                                <a:srgbClr val="FFC000"/>
                                              </a:solidFill>
                                              <a:latin typeface="Cambria Math"/>
                                            </a:rPr>
                                            <m:t>0</m:t>
                                          </m:r>
                                        </m:e>
                                      </m:mr>
                                      <m:mr>
                                        <m:e>
                                          <m:r>
                                            <a:rPr lang="de-DE" i="1">
                                              <a:solidFill>
                                                <a:srgbClr val="FFC000"/>
                                              </a:solidFill>
                                              <a:latin typeface="Cambria Math"/>
                                            </a:rPr>
                                            <m:t>1</m:t>
                                          </m:r>
                                        </m:e>
                                      </m:mr>
                                      <m:mr>
                                        <m:e>
                                          <m:r>
                                            <a:rPr lang="de-DE" i="1">
                                              <a:solidFill>
                                                <a:srgbClr val="FFC000"/>
                                              </a:solidFill>
                                              <a:latin typeface="Cambria Math"/>
                                            </a:rPr>
                                            <m:t>0</m:t>
                                          </m:r>
                                        </m:e>
                                      </m:mr>
                                    </m:m>
                                  </m:e>
                                </m:d>
                              </m:e>
                              <m:sup>
                                <m:r>
                                  <a:rPr lang="de-DE" b="0" i="1">
                                    <a:latin typeface="Cambria Math"/>
                                  </a:rPr>
                                  <m:t>𝑇</m:t>
                                </m:r>
                              </m:sup>
                            </m:sSup>
                            <m:r>
                              <a:rPr lang="de-DE" b="0" i="0">
                                <a:latin typeface="Cambria Math"/>
                              </a:rPr>
                              <m:t>= </m:t>
                            </m:r>
                            <m:d>
                              <m:dPr>
                                <m:begChr m:val="["/>
                                <m:endChr m:val="]"/>
                                <m:ctrlPr>
                                  <a:rPr lang="de-DE" b="0" i="1">
                                    <a:latin typeface="Cambria Math" panose="02040503050406030204" pitchFamily="18" charset="0"/>
                                    <a:ea typeface="Cambria Math"/>
                                    <a:cs typeface="Cambria Math"/>
                                  </a:rPr>
                                </m:ctrlPr>
                              </m:dPr>
                              <m:e>
                                <m:m>
                                  <m:mPr>
                                    <m:mcs>
                                      <m:mc>
                                        <m:mcPr>
                                          <m:count m:val="3"/>
                                          <m:mcJc m:val="center"/>
                                        </m:mcPr>
                                      </m:mc>
                                    </m:mcs>
                                    <m:ctrlPr>
                                      <a:rPr lang="de-DE" b="0" i="1">
                                        <a:solidFill>
                                          <a:srgbClr val="7030A0"/>
                                        </a:solidFill>
                                        <a:latin typeface="Cambria Math" panose="02040503050406030204" pitchFamily="18" charset="0"/>
                                        <a:ea typeface="Cambria Math"/>
                                        <a:cs typeface="Cambria Math"/>
                                      </a:rPr>
                                    </m:ctrlPr>
                                  </m:mPr>
                                  <m:mr>
                                    <m:e>
                                      <m:r>
                                        <m:rPr>
                                          <m:brk m:alnAt="7"/>
                                        </m:rPr>
                                        <a:rPr lang="de-DE" b="0" i="1">
                                          <a:solidFill>
                                            <a:srgbClr val="7030A0"/>
                                          </a:solidFill>
                                          <a:latin typeface="Cambria Math"/>
                                        </a:rPr>
                                        <m:t>0</m:t>
                                      </m:r>
                                    </m:e>
                                    <m:e>
                                      <m:r>
                                        <a:rPr lang="de-DE" b="0" i="1">
                                          <a:solidFill>
                                            <a:srgbClr val="7030A0"/>
                                          </a:solidFill>
                                          <a:latin typeface="Cambria Math"/>
                                        </a:rPr>
                                        <m:t>1</m:t>
                                      </m:r>
                                    </m:e>
                                    <m:e>
                                      <m:r>
                                        <a:rPr lang="de-DE" b="0" i="1">
                                          <a:solidFill>
                                            <a:srgbClr val="7030A0"/>
                                          </a:solidFill>
                                          <a:latin typeface="Cambria Math"/>
                                        </a:rPr>
                                        <m:t>0</m:t>
                                      </m:r>
                                    </m:e>
                                  </m:mr>
                                  <m:mr>
                                    <m:e>
                                      <m:r>
                                        <a:rPr lang="de-DE" b="0" i="1">
                                          <a:solidFill>
                                            <a:srgbClr val="7030A0"/>
                                          </a:solidFill>
                                          <a:latin typeface="Cambria Math"/>
                                        </a:rPr>
                                        <m:t>1</m:t>
                                      </m:r>
                                    </m:e>
                                    <m:e>
                                      <m:r>
                                        <a:rPr lang="de-DE" b="0" i="1">
                                          <a:solidFill>
                                            <a:srgbClr val="7030A0"/>
                                          </a:solidFill>
                                          <a:latin typeface="Cambria Math"/>
                                        </a:rPr>
                                        <m:t>1</m:t>
                                      </m:r>
                                    </m:e>
                                    <m:e>
                                      <m:r>
                                        <a:rPr lang="de-DE" b="0" i="1">
                                          <a:solidFill>
                                            <a:srgbClr val="7030A0"/>
                                          </a:solidFill>
                                          <a:latin typeface="Cambria Math"/>
                                        </a:rPr>
                                        <m:t>0</m:t>
                                      </m:r>
                                    </m:e>
                                  </m:mr>
                                  <m:mr>
                                    <m:e>
                                      <m:r>
                                        <a:rPr lang="de-DE" b="0" i="1">
                                          <a:solidFill>
                                            <a:srgbClr val="7030A0"/>
                                          </a:solidFill>
                                          <a:latin typeface="Cambria Math"/>
                                        </a:rPr>
                                        <m:t>0</m:t>
                                      </m:r>
                                    </m:e>
                                    <m:e>
                                      <m:r>
                                        <a:rPr lang="de-DE" b="0" i="1">
                                          <a:solidFill>
                                            <a:srgbClr val="7030A0"/>
                                          </a:solidFill>
                                          <a:latin typeface="Cambria Math"/>
                                        </a:rPr>
                                        <m:t>0</m:t>
                                      </m:r>
                                    </m:e>
                                    <m:e>
                                      <m:r>
                                        <a:rPr lang="de-DE" b="0" i="1">
                                          <a:solidFill>
                                            <a:srgbClr val="7030A0"/>
                                          </a:solidFill>
                                          <a:latin typeface="Cambria Math"/>
                                        </a:rPr>
                                        <m:t>1</m:t>
                                      </m:r>
                                    </m:e>
                                  </m:mr>
                                  <m:mr>
                                    <m:e>
                                      <m:r>
                                        <a:rPr lang="de-DE" b="0" i="1">
                                          <a:solidFill>
                                            <a:srgbClr val="7030A0"/>
                                          </a:solidFill>
                                          <a:latin typeface="Cambria Math"/>
                                        </a:rPr>
                                        <m:t>1</m:t>
                                      </m:r>
                                    </m:e>
                                    <m:e>
                                      <m:r>
                                        <a:rPr lang="de-DE" b="0" i="1">
                                          <a:solidFill>
                                            <a:srgbClr val="7030A0"/>
                                          </a:solidFill>
                                          <a:latin typeface="Cambria Math"/>
                                        </a:rPr>
                                        <m:t>0</m:t>
                                      </m:r>
                                    </m:e>
                                    <m:e>
                                      <m:r>
                                        <a:rPr lang="de-DE" b="0" i="1">
                                          <a:solidFill>
                                            <a:srgbClr val="7030A0"/>
                                          </a:solidFill>
                                          <a:latin typeface="Cambria Math"/>
                                        </a:rPr>
                                        <m:t>0</m:t>
                                      </m:r>
                                    </m:e>
                                  </m:mr>
                                </m:m>
                              </m:e>
                            </m:d>
                            <m:r>
                              <a:rPr lang="de-DE" b="0" i="1">
                                <a:latin typeface="Cambria Math"/>
                              </a:rPr>
                              <m:t>⋅</m:t>
                            </m:r>
                            <m:sSup>
                              <m:sSupPr>
                                <m:ctrlPr>
                                  <a:rPr lang="de-DE" b="0" i="1">
                                    <a:latin typeface="Cambria Math" panose="02040503050406030204" pitchFamily="18" charset="0"/>
                                    <a:ea typeface="Cambria Math"/>
                                    <a:cs typeface="Cambria Math"/>
                                  </a:rPr>
                                </m:ctrlPr>
                              </m:sSupPr>
                              <m:e>
                                <m:d>
                                  <m:dPr>
                                    <m:begChr m:val="["/>
                                    <m:endChr m:val="]"/>
                                    <m:ctrlPr>
                                      <a:rPr lang="de-DE" i="1">
                                        <a:latin typeface="Cambria Math" panose="02040503050406030204" pitchFamily="18" charset="0"/>
                                        <a:ea typeface="Cambria Math"/>
                                        <a:cs typeface="Cambria Math"/>
                                      </a:rPr>
                                    </m:ctrlPr>
                                  </m:dPr>
                                  <m:e>
                                    <m:m>
                                      <m:mPr>
                                        <m:mcs>
                                          <m:mc>
                                            <m:mcPr>
                                              <m:count m:val="3"/>
                                              <m:mcJc m:val="center"/>
                                            </m:mcPr>
                                          </m:mc>
                                        </m:mcs>
                                        <m:ctrlPr>
                                          <a:rPr lang="de-DE" i="1">
                                            <a:solidFill>
                                              <a:srgbClr val="FFC000"/>
                                            </a:solidFill>
                                            <a:latin typeface="Cambria Math" panose="02040503050406030204" pitchFamily="18" charset="0"/>
                                            <a:ea typeface="Cambria Math"/>
                                            <a:cs typeface="Cambria Math"/>
                                          </a:rPr>
                                        </m:ctrlPr>
                                      </m:mPr>
                                      <m:mr>
                                        <m:e>
                                          <m:r>
                                            <m:rPr>
                                              <m:brk m:alnAt="7"/>
                                            </m:rPr>
                                            <a:rPr lang="de-DE" b="0" i="1">
                                              <a:solidFill>
                                                <a:srgbClr val="FFC000"/>
                                              </a:solidFill>
                                              <a:latin typeface="Cambria Math"/>
                                            </a:rPr>
                                            <m:t>1</m:t>
                                          </m:r>
                                        </m:e>
                                        <m:e>
                                          <m:r>
                                            <a:rPr lang="de-DE" i="1">
                                              <a:solidFill>
                                                <a:srgbClr val="FFC000"/>
                                              </a:solidFill>
                                              <a:latin typeface="Cambria Math"/>
                                            </a:rPr>
                                            <m:t>1</m:t>
                                          </m:r>
                                        </m:e>
                                        <m:e>
                                          <m:r>
                                            <a:rPr lang="de-DE" i="1">
                                              <a:solidFill>
                                                <a:srgbClr val="FFC000"/>
                                              </a:solidFill>
                                              <a:latin typeface="Cambria Math"/>
                                            </a:rPr>
                                            <m:t>0</m:t>
                                          </m:r>
                                        </m:e>
                                      </m:mr>
                                      <m:mr>
                                        <m:e>
                                          <m:r>
                                            <a:rPr lang="de-DE" b="0" i="1">
                                              <a:solidFill>
                                                <a:srgbClr val="FFC000"/>
                                              </a:solidFill>
                                              <a:latin typeface="Cambria Math"/>
                                            </a:rPr>
                                            <m:t>0</m:t>
                                          </m:r>
                                        </m:e>
                                        <m:e>
                                          <m:r>
                                            <a:rPr lang="de-DE" i="1">
                                              <a:solidFill>
                                                <a:srgbClr val="FFC000"/>
                                              </a:solidFill>
                                              <a:latin typeface="Cambria Math"/>
                                            </a:rPr>
                                            <m:t>1</m:t>
                                          </m:r>
                                        </m:e>
                                        <m:e>
                                          <m:r>
                                            <a:rPr lang="de-DE" i="1">
                                              <a:solidFill>
                                                <a:srgbClr val="FFC000"/>
                                              </a:solidFill>
                                              <a:latin typeface="Cambria Math"/>
                                            </a:rPr>
                                            <m:t>0</m:t>
                                          </m:r>
                                        </m:e>
                                      </m:mr>
                                      <m:mr>
                                        <m:e>
                                          <m:r>
                                            <a:rPr lang="de-DE" i="1">
                                              <a:solidFill>
                                                <a:srgbClr val="FFC000"/>
                                              </a:solidFill>
                                              <a:latin typeface="Cambria Math"/>
                                            </a:rPr>
                                            <m:t>0</m:t>
                                          </m:r>
                                        </m:e>
                                        <m:e>
                                          <m:r>
                                            <a:rPr lang="de-DE" i="1">
                                              <a:solidFill>
                                                <a:srgbClr val="FFC000"/>
                                              </a:solidFill>
                                              <a:latin typeface="Cambria Math"/>
                                            </a:rPr>
                                            <m:t>0</m:t>
                                          </m:r>
                                        </m:e>
                                        <m:e>
                                          <m:r>
                                            <a:rPr lang="de-DE" i="1">
                                              <a:solidFill>
                                                <a:srgbClr val="FFC000"/>
                                              </a:solidFill>
                                              <a:latin typeface="Cambria Math"/>
                                            </a:rPr>
                                            <m:t>1</m:t>
                                          </m:r>
                                        </m:e>
                                      </m:mr>
                                      <m:mr>
                                        <m:e>
                                          <m:r>
                                            <a:rPr lang="de-DE" i="1">
                                              <a:solidFill>
                                                <a:srgbClr val="FFC000"/>
                                              </a:solidFill>
                                              <a:latin typeface="Cambria Math"/>
                                            </a:rPr>
                                            <m:t>1</m:t>
                                          </m:r>
                                        </m:e>
                                        <m:e>
                                          <m:r>
                                            <a:rPr lang="de-DE" i="1">
                                              <a:solidFill>
                                                <a:srgbClr val="FFC000"/>
                                              </a:solidFill>
                                              <a:latin typeface="Cambria Math"/>
                                            </a:rPr>
                                            <m:t>0</m:t>
                                          </m:r>
                                        </m:e>
                                        <m:e>
                                          <m:r>
                                            <a:rPr lang="de-DE" i="1">
                                              <a:solidFill>
                                                <a:srgbClr val="FFC000"/>
                                              </a:solidFill>
                                              <a:latin typeface="Cambria Math"/>
                                            </a:rPr>
                                            <m:t>0</m:t>
                                          </m:r>
                                        </m:e>
                                      </m:mr>
                                    </m:m>
                                  </m:e>
                                </m:d>
                              </m:e>
                              <m:sup>
                                <m:r>
                                  <a:rPr lang="de-DE" b="0" i="1">
                                    <a:latin typeface="Cambria Math"/>
                                  </a:rPr>
                                  <m:t>𝑇</m:t>
                                </m:r>
                              </m:sup>
                            </m:sSup>
                          </m:oMath>
                        </m:oMathPara>
                      </a14:m>
                    </mc:Choice>
                    <mc:Fallback xmlns:m="http://schemas.openxmlformats.org/officeDocument/2006/math" xmlns:w="http://schemas.openxmlformats.org/wordprocessingml/2006/main" xmlns=""/>
                  </mc:AlternateContent>
                  <a:endParaRPr lang="de-DE" b="1"/>
                </a:p>
              </p:txBody>
            </p:sp>
          </mc:Choice>
          <mc:Fallback xmlns="">
            <p:sp>
              <p:nvSpPr>
                <p:cNvPr id="36" name="Textfeld 35"/>
                <p:cNvSpPr txBox="1">
                  <a:spLocks noRot="1" noChangeAspect="1" noMove="1" noResize="1" noEditPoints="1" noAdjustHandles="1" noChangeArrowheads="1" noChangeShapeType="1" noTextEdit="1"/>
                </p:cNvSpPr>
                <p:nvPr/>
              </p:nvSpPr>
              <p:spPr bwMode="auto">
                <a:xfrm>
                  <a:off x="567559" y="4299141"/>
                  <a:ext cx="8726427" cy="1167627"/>
                </a:xfrm>
                <a:prstGeom prst="rect">
                  <a:avLst/>
                </a:prstGeom>
                <a:blipFill>
                  <a:blip r:embed="rId3"/>
                  <a:stretch>
                    <a:fillRect b="-215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7" name="Textfeld 36"/>
                <p:cNvSpPr txBox="1"/>
                <p:nvPr/>
              </p:nvSpPr>
              <p:spPr bwMode="auto">
                <a:xfrm>
                  <a:off x="7021961" y="4121386"/>
                  <a:ext cx="208105" cy="369332"/>
                </a:xfrm>
                <a:prstGeom prst="rect">
                  <a:avLst/>
                </a:prstGeom>
                <a:noFill/>
              </p:spPr>
              <p:txBody>
                <a:bodyPr wrap="square" rtlCol="0">
                  <a:spAutoFit/>
                </a:bodyPr>
                <a:lstStyle/>
                <a:p>
                  <a:pPr>
                    <a:defRPr/>
                  </a:pPr>
                  <mc:AlternateContent>
                    <mc:Choice Requires="a14">
                      <a14:m>
                        <m:oMathPara xmlns:m="http://schemas.openxmlformats.org/officeDocument/2006/math">
                          <m:oMathParaPr>
                            <m:jc m:val="centerGroup"/>
                          </m:oMathParaPr>
                          <m:oMath xmlns:m="http://schemas.openxmlformats.org/officeDocument/2006/math">
                            <m:r>
                              <a:rPr lang="de-DE" b="1" i="1">
                                <a:latin typeface="Cambria Math"/>
                              </a:rPr>
                              <m:t>𝑸</m:t>
                            </m:r>
                          </m:oMath>
                        </m:oMathPara>
                      </a14:m>
                    </mc:Choice>
                    <mc:Fallback xmlns:m="http://schemas.openxmlformats.org/officeDocument/2006/math" xmlns:w="http://schemas.openxmlformats.org/wordprocessingml/2006/main" xmlns=""/>
                  </mc:AlternateContent>
                  <a:endParaRPr lang="de-DE" b="1"/>
                </a:p>
              </p:txBody>
            </p:sp>
          </mc:Choice>
          <mc:Fallback xmlns="">
            <p:sp>
              <p:nvSpPr>
                <p:cNvPr id="37" name="Textfeld 36"/>
                <p:cNvSpPr txBox="1">
                  <a:spLocks noRot="1" noChangeAspect="1" noMove="1" noResize="1" noEditPoints="1" noAdjustHandles="1" noChangeArrowheads="1" noChangeShapeType="1" noTextEdit="1"/>
                </p:cNvSpPr>
                <p:nvPr/>
              </p:nvSpPr>
              <p:spPr bwMode="auto">
                <a:xfrm>
                  <a:off x="7021961" y="4121386"/>
                  <a:ext cx="208105" cy="369332"/>
                </a:xfrm>
                <a:prstGeom prst="rect">
                  <a:avLst/>
                </a:prstGeom>
                <a:blipFill>
                  <a:blip r:embed="rId4"/>
                  <a:stretch>
                    <a:fillRect r="-64706" b="-689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8" name="Textfeld 37"/>
                <p:cNvSpPr txBox="1"/>
                <p:nvPr/>
              </p:nvSpPr>
              <p:spPr bwMode="auto">
                <a:xfrm>
                  <a:off x="8233803" y="4130355"/>
                  <a:ext cx="208105" cy="369332"/>
                </a:xfrm>
                <a:prstGeom prst="rect">
                  <a:avLst/>
                </a:prstGeom>
                <a:noFill/>
              </p:spPr>
              <p:txBody>
                <a:bodyPr wrap="square" rtlCol="0">
                  <a:spAutoFit/>
                </a:bodyPr>
                <a:lstStyle/>
                <a:p>
                  <a:pPr>
                    <a:defRPr/>
                  </a:pPr>
                  <mc:AlternateContent>
                    <mc:Choice Requires="a14">
                      <a14:m>
                        <m:oMathPara xmlns:m="http://schemas.openxmlformats.org/officeDocument/2006/math">
                          <m:oMathParaPr>
                            <m:jc m:val="centerGroup"/>
                          </m:oMathParaPr>
                          <m:oMath xmlns:m="http://schemas.openxmlformats.org/officeDocument/2006/math">
                            <m:r>
                              <a:rPr lang="de-DE" b="1" i="1">
                                <a:latin typeface="Cambria Math"/>
                              </a:rPr>
                              <m:t>𝑹</m:t>
                            </m:r>
                          </m:oMath>
                        </m:oMathPara>
                      </a14:m>
                    </mc:Choice>
                    <mc:Fallback xmlns:m="http://schemas.openxmlformats.org/officeDocument/2006/math" xmlns:w="http://schemas.openxmlformats.org/wordprocessingml/2006/main" xmlns=""/>
                  </mc:AlternateContent>
                  <a:endParaRPr lang="de-DE" b="1"/>
                </a:p>
              </p:txBody>
            </p:sp>
          </mc:Choice>
          <mc:Fallback xmlns="">
            <p:sp>
              <p:nvSpPr>
                <p:cNvPr id="38" name="Textfeld 37"/>
                <p:cNvSpPr txBox="1">
                  <a:spLocks noRot="1" noChangeAspect="1" noMove="1" noResize="1" noEditPoints="1" noAdjustHandles="1" noChangeArrowheads="1" noChangeShapeType="1" noTextEdit="1"/>
                </p:cNvSpPr>
                <p:nvPr/>
              </p:nvSpPr>
              <p:spPr bwMode="auto">
                <a:xfrm>
                  <a:off x="8233803" y="4130355"/>
                  <a:ext cx="208105" cy="369332"/>
                </a:xfrm>
                <a:prstGeom prst="rect">
                  <a:avLst/>
                </a:prstGeom>
                <a:blipFill>
                  <a:blip r:embed="rId5"/>
                  <a:stretch>
                    <a:fillRect r="-52941"/>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10" name="Textfeld 9"/>
              <p:cNvSpPr txBox="1"/>
              <p:nvPr/>
            </p:nvSpPr>
            <p:spPr bwMode="auto">
              <a:xfrm>
                <a:off x="1456734" y="3131375"/>
                <a:ext cx="954107" cy="369332"/>
              </a:xfrm>
              <a:prstGeom prst="rect">
                <a:avLst/>
              </a:prstGeom>
              <a:noFill/>
            </p:spPr>
            <p:txBody>
              <a:bodyPr wrap="none" rtlCol="0">
                <a:spAutoFit/>
              </a:bodyPr>
              <a:lstStyle/>
              <a:p>
                <a:pPr>
                  <a:defRPr/>
                </a:pPr>
                <mc:AlternateContent>
                  <mc:Choice Requires="a14">
                    <a14:m>
                      <m:oMathPara xmlns:m="http://schemas.openxmlformats.org/officeDocument/2006/math">
                        <m:oMathParaPr>
                          <m:jc m:val="centerGroup"/>
                        </m:oMathParaPr>
                        <m:oMath xmlns:m="http://schemas.openxmlformats.org/officeDocument/2006/math">
                          <m:r>
                            <a:rPr lang="de-DE" b="0" i="1">
                              <a:latin typeface="Cambria Math"/>
                            </a:rPr>
                            <m:t>(4×4)</m:t>
                          </m:r>
                        </m:oMath>
                      </m:oMathPara>
                    </a14:m>
                  </mc:Choice>
                  <mc:Fallback xmlns:m="http://schemas.openxmlformats.org/officeDocument/2006/math" xmlns:w="http://schemas.openxmlformats.org/wordprocessingml/2006/main" xmlns=""/>
                </mc:AlternateContent>
                <a:endParaRPr lang="de-DE"/>
              </a:p>
            </p:txBody>
          </p:sp>
        </mc:Choice>
        <mc:Fallback xmlns="">
          <p:sp>
            <p:nvSpPr>
              <p:cNvPr id="10" name="Textfeld 9"/>
              <p:cNvSpPr txBox="1">
                <a:spLocks noRot="1" noChangeAspect="1" noMove="1" noResize="1" noEditPoints="1" noAdjustHandles="1" noChangeArrowheads="1" noChangeShapeType="1" noTextEdit="1"/>
              </p:cNvSpPr>
              <p:nvPr/>
            </p:nvSpPr>
            <p:spPr bwMode="auto">
              <a:xfrm>
                <a:off x="1456734" y="3131375"/>
                <a:ext cx="954107" cy="369332"/>
              </a:xfrm>
              <a:prstGeom prst="rect">
                <a:avLst/>
              </a:prstGeom>
              <a:blipFill>
                <a:blip r:embed="rId6"/>
                <a:stretch>
                  <a:fillRect b="-10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Textfeld 10"/>
              <p:cNvSpPr txBox="1"/>
              <p:nvPr/>
            </p:nvSpPr>
            <p:spPr bwMode="auto">
              <a:xfrm>
                <a:off x="6591301" y="3140605"/>
                <a:ext cx="1361850" cy="369332"/>
              </a:xfrm>
              <a:prstGeom prst="rect">
                <a:avLst/>
              </a:prstGeom>
              <a:noFill/>
            </p:spPr>
            <p:txBody>
              <a:bodyPr wrap="square" rtlCol="0">
                <a:spAutoFit/>
              </a:bodyPr>
              <a:lstStyle/>
              <a:p>
                <a:pPr>
                  <a:defRPr/>
                </a:pPr>
                <mc:AlternateContent>
                  <mc:Choice Requires="a14">
                    <a14:m>
                      <m:oMathPara xmlns:m="http://schemas.openxmlformats.org/officeDocument/2006/math">
                        <m:oMathParaPr>
                          <m:jc m:val="centerGroup"/>
                        </m:oMathParaPr>
                        <m:oMath xmlns:m="http://schemas.openxmlformats.org/officeDocument/2006/math">
                          <m:r>
                            <a:rPr lang="de-DE" b="0" i="1">
                              <a:latin typeface="Cambria Math"/>
                            </a:rPr>
                            <m:t>(4×3)</m:t>
                          </m:r>
                        </m:oMath>
                      </m:oMathPara>
                    </a14:m>
                  </mc:Choice>
                  <mc:Fallback xmlns:m="http://schemas.openxmlformats.org/officeDocument/2006/math" xmlns:w="http://schemas.openxmlformats.org/wordprocessingml/2006/main" xmlns=""/>
                </mc:AlternateContent>
                <a:endParaRPr lang="de-DE"/>
              </a:p>
            </p:txBody>
          </p:sp>
        </mc:Choice>
        <mc:Fallback xmlns="">
          <p:sp>
            <p:nvSpPr>
              <p:cNvPr id="11" name="Textfeld 10"/>
              <p:cNvSpPr txBox="1">
                <a:spLocks noRot="1" noChangeAspect="1" noMove="1" noResize="1" noEditPoints="1" noAdjustHandles="1" noChangeArrowheads="1" noChangeShapeType="1" noTextEdit="1"/>
              </p:cNvSpPr>
              <p:nvPr/>
            </p:nvSpPr>
            <p:spPr bwMode="auto">
              <a:xfrm>
                <a:off x="6591301" y="3140605"/>
                <a:ext cx="1361850" cy="369332"/>
              </a:xfrm>
              <a:prstGeom prst="rect">
                <a:avLst/>
              </a:prstGeom>
              <a:blipFill>
                <a:blip r:embed="rId7"/>
                <a:stretch>
                  <a:fillRect b="-1333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 name="Textfeld 11"/>
              <p:cNvSpPr txBox="1"/>
              <p:nvPr/>
            </p:nvSpPr>
            <p:spPr bwMode="auto">
              <a:xfrm>
                <a:off x="7790532" y="3131375"/>
                <a:ext cx="1361850" cy="369332"/>
              </a:xfrm>
              <a:prstGeom prst="rect">
                <a:avLst/>
              </a:prstGeom>
              <a:noFill/>
            </p:spPr>
            <p:txBody>
              <a:bodyPr wrap="square" rtlCol="0">
                <a:spAutoFit/>
              </a:bodyPr>
              <a:lstStyle/>
              <a:p>
                <a:pPr>
                  <a:defRPr/>
                </a:pPr>
                <mc:AlternateContent>
                  <mc:Choice Requires="a14">
                    <a14:m>
                      <m:oMathPara xmlns:m="http://schemas.openxmlformats.org/officeDocument/2006/math">
                        <m:oMathParaPr>
                          <m:jc m:val="centerGroup"/>
                        </m:oMathParaPr>
                        <m:oMath xmlns:m="http://schemas.openxmlformats.org/officeDocument/2006/math">
                          <m:r>
                            <a:rPr lang="de-DE" b="0" i="1">
                              <a:latin typeface="Cambria Math"/>
                            </a:rPr>
                            <m:t>(4×3)</m:t>
                          </m:r>
                        </m:oMath>
                      </m:oMathPara>
                    </a14:m>
                  </mc:Choice>
                  <mc:Fallback xmlns:m="http://schemas.openxmlformats.org/officeDocument/2006/math" xmlns:w="http://schemas.openxmlformats.org/wordprocessingml/2006/main" xmlns=""/>
                </mc:AlternateContent>
                <a:endParaRPr lang="de-DE"/>
              </a:p>
            </p:txBody>
          </p:sp>
        </mc:Choice>
        <mc:Fallback xmlns="">
          <p:sp>
            <p:nvSpPr>
              <p:cNvPr id="12" name="Textfeld 11"/>
              <p:cNvSpPr txBox="1">
                <a:spLocks noRot="1" noChangeAspect="1" noMove="1" noResize="1" noEditPoints="1" noAdjustHandles="1" noChangeArrowheads="1" noChangeShapeType="1" noTextEdit="1"/>
              </p:cNvSpPr>
              <p:nvPr/>
            </p:nvSpPr>
            <p:spPr bwMode="auto">
              <a:xfrm>
                <a:off x="7790532" y="3131375"/>
                <a:ext cx="1361850" cy="369332"/>
              </a:xfrm>
              <a:prstGeom prst="rect">
                <a:avLst/>
              </a:prstGeom>
              <a:blipFill>
                <a:blip r:embed="rId8"/>
                <a:stretch>
                  <a:fillRect b="-10000"/>
                </a:stretch>
              </a:blipFill>
            </p:spPr>
            <p:txBody>
              <a:bodyPr/>
              <a:lstStyle/>
              <a:p>
                <a:r>
                  <a:rPr lang="en-GB">
                    <a:noFill/>
                  </a:rPr>
                  <a:t> </a:t>
                </a:r>
              </a:p>
            </p:txBody>
          </p:sp>
        </mc:Fallback>
      </mc:AlternateContent>
    </p:spTree>
    <p:extLst>
      <p:ext uri="{BB962C8B-B14F-4D97-AF65-F5344CB8AC3E}">
        <p14:creationId xmlns:p14="http://schemas.microsoft.com/office/powerpoint/2010/main" val="350997191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en-GB"/>
              <a:t>Evidence-based Approximation – Boolean Matrix Factorisation</a:t>
            </a:r>
            <a:endParaRPr/>
          </a:p>
        </p:txBody>
      </p:sp>
      <p:sp>
        <p:nvSpPr>
          <p:cNvPr id="3" name="Content Placeholder 2"/>
          <p:cNvSpPr>
            <a:spLocks noGrp="1"/>
          </p:cNvSpPr>
          <p:nvPr>
            <p:ph idx="1"/>
          </p:nvPr>
        </p:nvSpPr>
        <p:spPr bwMode="auto"/>
        <p:txBody>
          <a:bodyPr>
            <a:normAutofit/>
          </a:bodyPr>
          <a:lstStyle/>
          <a:p>
            <a:pPr>
              <a:defRPr/>
            </a:pPr>
            <a:r>
              <a:rPr lang="en-GB">
                <a:solidFill>
                  <a:schemeClr val="accent1"/>
                </a:solidFill>
              </a:rPr>
              <a:t>Idea: Encode binary relations through unary relations</a:t>
            </a:r>
            <a:endParaRPr/>
          </a:p>
          <a:p>
            <a:pPr>
              <a:defRPr/>
            </a:pPr>
            <a:endParaRPr lang="en-GB">
              <a:solidFill>
                <a:schemeClr val="accent1"/>
              </a:solidFill>
            </a:endParaRPr>
          </a:p>
          <a:p>
            <a:pPr>
              <a:defRPr/>
            </a:pPr>
            <a:endParaRPr lang="en-GB">
              <a:solidFill>
                <a:schemeClr val="accent1"/>
              </a:solidFill>
            </a:endParaRPr>
          </a:p>
          <a:p>
            <a:pPr>
              <a:defRPr/>
            </a:pPr>
            <a:endParaRPr lang="en-GB">
              <a:solidFill>
                <a:schemeClr val="accent1"/>
              </a:solidFill>
            </a:endParaRPr>
          </a:p>
          <a:p>
            <a:pPr>
              <a:defRPr/>
            </a:pPr>
            <a:endParaRPr lang="en-GB">
              <a:solidFill>
                <a:schemeClr val="accent1"/>
              </a:solidFill>
            </a:endParaRPr>
          </a:p>
        </p:txBody>
      </p:sp>
      <p:sp>
        <p:nvSpPr>
          <p:cNvPr id="7" name="Date Placeholder 6"/>
          <p:cNvSpPr>
            <a:spLocks noGrp="1"/>
          </p:cNvSpPr>
          <p:nvPr>
            <p:ph type="dt" sz="half" idx="2"/>
          </p:nvPr>
        </p:nvSpPr>
        <p:spPr bwMode="auto"/>
        <p:txBody>
          <a:bodyPr/>
          <a:lstStyle/>
          <a:p>
            <a:pPr>
              <a:defRPr/>
            </a:pPr>
            <a:r>
              <a:rPr lang="en-GB"/>
              <a:t>Lifted Learning</a:t>
            </a:r>
            <a:endParaRPr lang="en-US"/>
          </a:p>
        </p:txBody>
      </p:sp>
      <p:sp>
        <p:nvSpPr>
          <p:cNvPr id="5" name="Footer Placeholder 4"/>
          <p:cNvSpPr>
            <a:spLocks noGrp="1"/>
          </p:cNvSpPr>
          <p:nvPr>
            <p:ph type="ftr" sz="quarter" idx="3"/>
          </p:nvPr>
        </p:nvSpPr>
        <p:spPr bwMode="auto"/>
        <p:txBody>
          <a:bodyPr/>
          <a:lstStyle/>
          <a:p>
            <a:pPr>
              <a:defRPr/>
            </a:pPr>
            <a:r>
              <a:rPr lang="en-GB"/>
              <a:t>T. Braun - StaRAI</a:t>
            </a:r>
          </a:p>
        </p:txBody>
      </p:sp>
      <p:sp>
        <p:nvSpPr>
          <p:cNvPr id="4" name="Slide Number Placeholder 3"/>
          <p:cNvSpPr>
            <a:spLocks noGrp="1"/>
          </p:cNvSpPr>
          <p:nvPr>
            <p:ph type="sldNum" sz="quarter" idx="4"/>
          </p:nvPr>
        </p:nvSpPr>
        <p:spPr bwMode="auto"/>
        <p:txBody>
          <a:bodyPr/>
          <a:lstStyle/>
          <a:p>
            <a:pPr>
              <a:defRPr/>
            </a:pPr>
            <a:fld id="{DB7C4649-800D-CB47-881A-AA04BFFFB18C}" type="slidenum">
              <a:rPr lang="en-US"/>
              <a:t>92</a:t>
            </a:fld>
            <a:endParaRPr lang="en-US"/>
          </a:p>
        </p:txBody>
      </p:sp>
      <p:sp>
        <p:nvSpPr>
          <p:cNvPr id="6" name="Rectangle 5"/>
          <p:cNvSpPr/>
          <p:nvPr/>
        </p:nvSpPr>
        <p:spPr bwMode="auto">
          <a:xfrm>
            <a:off x="3547534" y="6321366"/>
            <a:ext cx="6087534" cy="400110"/>
          </a:xfrm>
          <a:prstGeom prst="rect">
            <a:avLst/>
          </a:prstGeom>
        </p:spPr>
        <p:txBody>
          <a:bodyPr wrap="square">
            <a:spAutoFit/>
          </a:bodyPr>
          <a:lstStyle/>
          <a:p>
            <a:pPr>
              <a:defRPr/>
            </a:pPr>
            <a:r>
              <a:rPr lang="en-US" sz="1000" b="0" i="0">
                <a:solidFill>
                  <a:srgbClr val="9A9A9D"/>
                </a:solidFill>
              </a:rPr>
              <a:t>Guy Van den Broeck</a:t>
            </a:r>
            <a:r>
              <a:rPr lang="en-US" sz="1000">
                <a:solidFill>
                  <a:srgbClr val="9A9A9D"/>
                </a:solidFill>
              </a:rPr>
              <a:t> and </a:t>
            </a:r>
            <a:r>
              <a:rPr lang="en-US" sz="1000" b="0" i="0">
                <a:solidFill>
                  <a:srgbClr val="9A9A9D"/>
                </a:solidFill>
              </a:rPr>
              <a:t>Adnan Darwiche. On the Complexity and Approximation of Binary </a:t>
            </a:r>
            <a:r>
              <a:rPr lang="en-US" sz="1000">
                <a:solidFill>
                  <a:srgbClr val="9A9A9D"/>
                </a:solidFill>
              </a:rPr>
              <a:t>E</a:t>
            </a:r>
            <a:r>
              <a:rPr lang="en-US" sz="1000" b="0" i="0">
                <a:solidFill>
                  <a:srgbClr val="9A9A9D"/>
                </a:solidFill>
              </a:rPr>
              <a:t>vidence in Lifted </a:t>
            </a:r>
            <a:r>
              <a:rPr lang="en-US" sz="1000">
                <a:solidFill>
                  <a:srgbClr val="9A9A9D"/>
                </a:solidFill>
              </a:rPr>
              <a:t>I</a:t>
            </a:r>
            <a:r>
              <a:rPr lang="en-US" sz="1000" b="0" i="0">
                <a:solidFill>
                  <a:srgbClr val="9A9A9D"/>
                </a:solidFill>
              </a:rPr>
              <a:t>nference. In </a:t>
            </a:r>
            <a:r>
              <a:rPr lang="en-US" sz="1000" b="0" i="1">
                <a:solidFill>
                  <a:srgbClr val="9A9A9D"/>
                </a:solidFill>
              </a:rPr>
              <a:t>Advances in Neural Information Processing Systems</a:t>
            </a:r>
            <a:r>
              <a:rPr lang="en-US" sz="1000" b="0" i="0">
                <a:solidFill>
                  <a:srgbClr val="9A9A9D"/>
                </a:solidFill>
              </a:rPr>
              <a:t>, 26, 2013.</a:t>
            </a:r>
            <a:endParaRPr lang="en-GB" sz="1000">
              <a:solidFill>
                <a:srgbClr val="9A9A9D"/>
              </a:solidFill>
            </a:endParaRPr>
          </a:p>
        </p:txBody>
      </p:sp>
      <p:grpSp>
        <p:nvGrpSpPr>
          <p:cNvPr id="9" name="Gruppieren 8"/>
          <p:cNvGrpSpPr/>
          <p:nvPr/>
        </p:nvGrpSpPr>
        <p:grpSpPr bwMode="auto">
          <a:xfrm>
            <a:off x="567559" y="1825933"/>
            <a:ext cx="8726427" cy="1684004"/>
            <a:chOff x="567559" y="1825933"/>
            <a:chExt cx="8726427" cy="1684004"/>
          </a:xfrm>
        </p:grpSpPr>
        <p:grpSp>
          <p:nvGrpSpPr>
            <p:cNvPr id="8" name="Gruppieren 7"/>
            <p:cNvGrpSpPr/>
            <p:nvPr/>
          </p:nvGrpSpPr>
          <p:grpSpPr bwMode="auto">
            <a:xfrm>
              <a:off x="567559" y="1825933"/>
              <a:ext cx="8726427" cy="1345382"/>
              <a:chOff x="567559" y="4121386"/>
              <a:chExt cx="8726427" cy="1345382"/>
            </a:xfrm>
          </p:grpSpPr>
          <mc:AlternateContent xmlns:mc="http://schemas.openxmlformats.org/markup-compatibility/2006" xmlns:a14="http://schemas.microsoft.com/office/drawing/2010/main">
            <mc:Choice Requires="a14">
              <p:sp>
                <p:nvSpPr>
                  <p:cNvPr id="36" name="Textfeld 35"/>
                  <p:cNvSpPr txBox="1"/>
                  <p:nvPr/>
                </p:nvSpPr>
                <p:spPr bwMode="auto">
                  <a:xfrm>
                    <a:off x="567559" y="4299141"/>
                    <a:ext cx="8726427" cy="1167627"/>
                  </a:xfrm>
                  <a:prstGeom prst="rect">
                    <a:avLst/>
                  </a:prstGeom>
                  <a:noFill/>
                </p:spPr>
                <p:txBody>
                  <a:bodyPr wrap="none" rtlCol="0">
                    <a:spAutoFit/>
                  </a:bodyPr>
                  <a:lstStyle/>
                  <a:p>
                    <a:pPr>
                      <a:defRPr/>
                    </a:pPr>
                    <mc:AlternateContent>
                      <mc:Choice Requires="a14">
                        <a14:m>
                          <m:oMathPara xmlns:m="http://schemas.openxmlformats.org/officeDocument/2006/math">
                            <m:oMathParaPr>
                              <m:jc m:val="centerGroup"/>
                            </m:oMathParaPr>
                            <m:oMath xmlns:m="http://schemas.openxmlformats.org/officeDocument/2006/math">
                              <m:r>
                                <a:rPr lang="de-DE" b="1" i="1">
                                  <a:latin typeface="Cambria Math"/>
                                </a:rPr>
                                <m:t>𝑷</m:t>
                              </m:r>
                              <m:r>
                                <a:rPr lang="de-DE" b="0" i="1">
                                  <a:latin typeface="Cambria Math"/>
                                </a:rPr>
                                <m:t>= </m:t>
                              </m:r>
                              <m:d>
                                <m:dPr>
                                  <m:begChr m:val="["/>
                                  <m:endChr m:val="]"/>
                                  <m:ctrlPr>
                                    <a:rPr lang="de-DE" b="0" i="1">
                                      <a:latin typeface="Cambria Math" panose="02040503050406030204" pitchFamily="18" charset="0"/>
                                      <a:ea typeface="Cambria Math"/>
                                      <a:cs typeface="Cambria Math"/>
                                    </a:rPr>
                                  </m:ctrlPr>
                                </m:dPr>
                                <m:e>
                                  <m:m>
                                    <m:mPr>
                                      <m:mcs>
                                        <m:mc>
                                          <m:mcPr>
                                            <m:count m:val="4"/>
                                            <m:mcJc m:val="center"/>
                                          </m:mcPr>
                                        </m:mc>
                                      </m:mcs>
                                      <m:ctrlPr>
                                        <a:rPr lang="de-DE" i="1">
                                          <a:latin typeface="Cambria Math" panose="02040503050406030204" pitchFamily="18" charset="0"/>
                                          <a:ea typeface="Cambria Math"/>
                                          <a:cs typeface="Cambria Math"/>
                                        </a:rPr>
                                      </m:ctrlPr>
                                    </m:mPr>
                                    <m:mr>
                                      <m:e>
                                        <m:r>
                                          <m:rPr>
                                            <m:brk m:alnAt="7"/>
                                          </m:rPr>
                                          <a:rPr lang="de-DE" i="1">
                                            <a:latin typeface="Cambria Math"/>
                                          </a:rPr>
                                          <m:t>1</m:t>
                                        </m:r>
                                      </m:e>
                                      <m:e>
                                        <m:r>
                                          <a:rPr lang="de-DE" i="1">
                                            <a:latin typeface="Cambria Math"/>
                                          </a:rPr>
                                          <m:t>1</m:t>
                                        </m:r>
                                      </m:e>
                                      <m:e>
                                        <m:r>
                                          <a:rPr lang="de-DE" i="1">
                                            <a:latin typeface="Cambria Math"/>
                                          </a:rPr>
                                          <m:t>0</m:t>
                                        </m:r>
                                      </m:e>
                                      <m:e>
                                        <m:r>
                                          <a:rPr lang="de-DE" i="1">
                                            <a:latin typeface="Cambria Math"/>
                                          </a:rPr>
                                          <m:t>0</m:t>
                                        </m:r>
                                      </m:e>
                                    </m:mr>
                                    <m:mr>
                                      <m:e>
                                        <m:r>
                                          <a:rPr lang="de-DE" i="1">
                                            <a:latin typeface="Cambria Math"/>
                                          </a:rPr>
                                          <m:t>1</m:t>
                                        </m:r>
                                      </m:e>
                                      <m:e>
                                        <m:r>
                                          <a:rPr lang="de-DE" i="1">
                                            <a:latin typeface="Cambria Math"/>
                                          </a:rPr>
                                          <m:t>1</m:t>
                                        </m:r>
                                      </m:e>
                                      <m:e>
                                        <m:r>
                                          <a:rPr lang="de-DE" i="1">
                                            <a:latin typeface="Cambria Math"/>
                                          </a:rPr>
                                          <m:t>0</m:t>
                                        </m:r>
                                      </m:e>
                                      <m:e>
                                        <m:r>
                                          <a:rPr lang="de-DE" i="1">
                                            <a:latin typeface="Cambria Math"/>
                                          </a:rPr>
                                          <m:t>1</m:t>
                                        </m:r>
                                      </m:e>
                                    </m:mr>
                                    <m:mr>
                                      <m:e>
                                        <m:r>
                                          <a:rPr lang="de-DE" i="1">
                                            <a:latin typeface="Cambria Math"/>
                                          </a:rPr>
                                          <m:t>0</m:t>
                                        </m:r>
                                      </m:e>
                                      <m:e>
                                        <m:r>
                                          <a:rPr lang="de-DE" i="1">
                                            <a:latin typeface="Cambria Math"/>
                                          </a:rPr>
                                          <m:t>0</m:t>
                                        </m:r>
                                      </m:e>
                                      <m:e>
                                        <m:r>
                                          <a:rPr lang="de-DE" i="1">
                                            <a:latin typeface="Cambria Math"/>
                                          </a:rPr>
                                          <m:t>1</m:t>
                                        </m:r>
                                      </m:e>
                                      <m:e>
                                        <m:r>
                                          <a:rPr lang="de-DE" i="1">
                                            <a:latin typeface="Cambria Math"/>
                                          </a:rPr>
                                          <m:t>0</m:t>
                                        </m:r>
                                      </m:e>
                                    </m:mr>
                                    <m:mr>
                                      <m:e>
                                        <m:r>
                                          <a:rPr lang="de-DE" i="1">
                                            <a:latin typeface="Cambria Math"/>
                                          </a:rPr>
                                          <m:t>1</m:t>
                                        </m:r>
                                      </m:e>
                                      <m:e>
                                        <m:r>
                                          <a:rPr lang="de-DE" i="1">
                                            <a:latin typeface="Cambria Math"/>
                                          </a:rPr>
                                          <m:t>0</m:t>
                                        </m:r>
                                      </m:e>
                                      <m:e>
                                        <m:r>
                                          <a:rPr lang="de-DE" i="1">
                                            <a:latin typeface="Cambria Math"/>
                                          </a:rPr>
                                          <m:t>0</m:t>
                                        </m:r>
                                      </m:e>
                                      <m:e>
                                        <m:r>
                                          <a:rPr lang="de-DE" i="1">
                                            <a:latin typeface="Cambria Math"/>
                                          </a:rPr>
                                          <m:t>1</m:t>
                                        </m:r>
                                      </m:e>
                                    </m:mr>
                                  </m:m>
                                </m:e>
                              </m:d>
                              <m:r>
                                <a:rPr lang="de-DE" b="0" i="1">
                                  <a:latin typeface="Cambria Math"/>
                                </a:rPr>
                                <m:t>= </m:t>
                              </m:r>
                              <m:d>
                                <m:dPr>
                                  <m:begChr m:val="["/>
                                  <m:endChr m:val="]"/>
                                  <m:ctrlPr>
                                    <a:rPr lang="de-DE" b="0" i="1">
                                      <a:latin typeface="Cambria Math" panose="02040503050406030204" pitchFamily="18" charset="0"/>
                                      <a:ea typeface="Cambria Math"/>
                                      <a:cs typeface="Cambria Math"/>
                                    </a:rPr>
                                  </m:ctrlPr>
                                </m:dPr>
                                <m:e>
                                  <m:m>
                                    <m:mPr>
                                      <m:mcs>
                                        <m:mc>
                                          <m:mcPr>
                                            <m:count m:val="1"/>
                                            <m:mcJc m:val="center"/>
                                          </m:mcPr>
                                        </m:mc>
                                      </m:mcs>
                                      <m:ctrlPr>
                                        <a:rPr lang="de-DE" i="1">
                                          <a:solidFill>
                                            <a:srgbClr val="7030A0"/>
                                          </a:solidFill>
                                          <a:latin typeface="Cambria Math" panose="02040503050406030204" pitchFamily="18" charset="0"/>
                                          <a:ea typeface="Cambria Math"/>
                                          <a:cs typeface="Cambria Math"/>
                                        </a:rPr>
                                      </m:ctrlPr>
                                    </m:mPr>
                                    <m:mr>
                                      <m:e>
                                        <m:r>
                                          <m:rPr>
                                            <m:brk m:alnAt="7"/>
                                          </m:rPr>
                                          <a:rPr lang="de-DE" i="1">
                                            <a:solidFill>
                                              <a:srgbClr val="7030A0"/>
                                            </a:solidFill>
                                            <a:latin typeface="Cambria Math"/>
                                          </a:rPr>
                                          <m:t>0</m:t>
                                        </m:r>
                                      </m:e>
                                    </m:mr>
                                    <m:mr>
                                      <m:e>
                                        <m:r>
                                          <a:rPr lang="de-DE" i="1">
                                            <a:solidFill>
                                              <a:srgbClr val="7030A0"/>
                                            </a:solidFill>
                                            <a:latin typeface="Cambria Math"/>
                                          </a:rPr>
                                          <m:t>1</m:t>
                                        </m:r>
                                      </m:e>
                                    </m:mr>
                                    <m:mr>
                                      <m:e>
                                        <m:r>
                                          <a:rPr lang="de-DE" i="1">
                                            <a:solidFill>
                                              <a:srgbClr val="7030A0"/>
                                            </a:solidFill>
                                            <a:latin typeface="Cambria Math"/>
                                          </a:rPr>
                                          <m:t>0</m:t>
                                        </m:r>
                                      </m:e>
                                    </m:mr>
                                    <m:mr>
                                      <m:e>
                                        <m:r>
                                          <a:rPr lang="de-DE" i="1">
                                            <a:solidFill>
                                              <a:srgbClr val="7030A0"/>
                                            </a:solidFill>
                                            <a:latin typeface="Cambria Math"/>
                                          </a:rPr>
                                          <m:t>1</m:t>
                                        </m:r>
                                      </m:e>
                                    </m:mr>
                                  </m:m>
                                </m:e>
                              </m:d>
                              <m:r>
                                <a:rPr lang="de-DE" b="0" i="1">
                                  <a:latin typeface="Cambria Math"/>
                                </a:rPr>
                                <m:t>⋅</m:t>
                              </m:r>
                              <m:sSup>
                                <m:sSupPr>
                                  <m:ctrlPr>
                                    <a:rPr lang="de-DE" b="0" i="1">
                                      <a:latin typeface="Cambria Math" panose="02040503050406030204" pitchFamily="18" charset="0"/>
                                      <a:ea typeface="Cambria Math"/>
                                      <a:cs typeface="Cambria Math"/>
                                    </a:rPr>
                                  </m:ctrlPr>
                                </m:sSupPr>
                                <m:e>
                                  <m:d>
                                    <m:dPr>
                                      <m:begChr m:val="["/>
                                      <m:endChr m:val="]"/>
                                      <m:ctrlPr>
                                        <a:rPr lang="de-DE" b="0" i="1">
                                          <a:latin typeface="Cambria Math" panose="02040503050406030204" pitchFamily="18" charset="0"/>
                                          <a:ea typeface="Cambria Math"/>
                                          <a:cs typeface="Cambria Math"/>
                                        </a:rPr>
                                      </m:ctrlPr>
                                    </m:dPr>
                                    <m:e>
                                      <m:m>
                                        <m:mPr>
                                          <m:mcs>
                                            <m:mc>
                                              <m:mcPr>
                                                <m:count m:val="1"/>
                                                <m:mcJc m:val="center"/>
                                              </m:mcPr>
                                            </m:mc>
                                          </m:mcs>
                                          <m:ctrlPr>
                                            <a:rPr lang="de-DE" i="1">
                                              <a:solidFill>
                                                <a:srgbClr val="FFC000"/>
                                              </a:solidFill>
                                              <a:latin typeface="Cambria Math" panose="02040503050406030204" pitchFamily="18" charset="0"/>
                                              <a:ea typeface="Cambria Math"/>
                                              <a:cs typeface="Cambria Math"/>
                                            </a:rPr>
                                          </m:ctrlPr>
                                        </m:mPr>
                                        <m:mr>
                                          <m:e>
                                            <m:r>
                                              <m:rPr>
                                                <m:brk m:alnAt="7"/>
                                              </m:rPr>
                                              <a:rPr lang="de-DE" i="1">
                                                <a:solidFill>
                                                  <a:srgbClr val="FFC000"/>
                                                </a:solidFill>
                                                <a:latin typeface="Cambria Math"/>
                                              </a:rPr>
                                              <m:t>1</m:t>
                                            </m:r>
                                          </m:e>
                                        </m:mr>
                                        <m:mr>
                                          <m:e>
                                            <m:r>
                                              <a:rPr lang="de-DE" i="1">
                                                <a:solidFill>
                                                  <a:srgbClr val="FFC000"/>
                                                </a:solidFill>
                                                <a:latin typeface="Cambria Math"/>
                                              </a:rPr>
                                              <m:t>0</m:t>
                                            </m:r>
                                          </m:e>
                                        </m:mr>
                                        <m:mr>
                                          <m:e>
                                            <m:r>
                                              <a:rPr lang="de-DE" i="1">
                                                <a:solidFill>
                                                  <a:srgbClr val="FFC000"/>
                                                </a:solidFill>
                                                <a:latin typeface="Cambria Math"/>
                                              </a:rPr>
                                              <m:t>0</m:t>
                                            </m:r>
                                          </m:e>
                                        </m:mr>
                                        <m:mr>
                                          <m:e>
                                            <m:r>
                                              <a:rPr lang="de-DE" i="1">
                                                <a:solidFill>
                                                  <a:srgbClr val="FFC000"/>
                                                </a:solidFill>
                                                <a:latin typeface="Cambria Math"/>
                                              </a:rPr>
                                              <m:t>1</m:t>
                                            </m:r>
                                          </m:e>
                                        </m:mr>
                                      </m:m>
                                    </m:e>
                                  </m:d>
                                </m:e>
                                <m:sup>
                                  <m:r>
                                    <a:rPr lang="de-DE" b="0" i="1">
                                      <a:latin typeface="Cambria Math"/>
                                    </a:rPr>
                                    <m:t>𝑇</m:t>
                                  </m:r>
                                </m:sup>
                              </m:sSup>
                              <m:r>
                                <a:rPr lang="de-DE" b="0" i="1">
                                  <a:latin typeface="Cambria Math"/>
                                </a:rPr>
                                <m:t>∨  </m:t>
                              </m:r>
                              <m:d>
                                <m:dPr>
                                  <m:begChr m:val="["/>
                                  <m:endChr m:val="]"/>
                                  <m:ctrlPr>
                                    <a:rPr lang="de-DE" b="0" i="1">
                                      <a:latin typeface="Cambria Math" panose="02040503050406030204" pitchFamily="18" charset="0"/>
                                      <a:ea typeface="Cambria Math"/>
                                      <a:cs typeface="Cambria Math"/>
                                    </a:rPr>
                                  </m:ctrlPr>
                                </m:dPr>
                                <m:e>
                                  <m:m>
                                    <m:mPr>
                                      <m:mcs>
                                        <m:mc>
                                          <m:mcPr>
                                            <m:count m:val="1"/>
                                            <m:mcJc m:val="center"/>
                                          </m:mcPr>
                                        </m:mc>
                                      </m:mcs>
                                      <m:ctrlPr>
                                        <a:rPr lang="de-DE" i="1">
                                          <a:solidFill>
                                            <a:srgbClr val="7030A0"/>
                                          </a:solidFill>
                                          <a:latin typeface="Cambria Math" panose="02040503050406030204" pitchFamily="18" charset="0"/>
                                          <a:ea typeface="Cambria Math"/>
                                          <a:cs typeface="Cambria Math"/>
                                        </a:rPr>
                                      </m:ctrlPr>
                                    </m:mPr>
                                    <m:mr>
                                      <m:e>
                                        <m:r>
                                          <m:rPr>
                                            <m:brk m:alnAt="7"/>
                                          </m:rPr>
                                          <a:rPr lang="de-DE" i="1">
                                            <a:solidFill>
                                              <a:srgbClr val="7030A0"/>
                                            </a:solidFill>
                                            <a:latin typeface="Cambria Math"/>
                                          </a:rPr>
                                          <m:t>1</m:t>
                                        </m:r>
                                      </m:e>
                                    </m:mr>
                                    <m:mr>
                                      <m:e>
                                        <m:r>
                                          <a:rPr lang="de-DE" i="1">
                                            <a:solidFill>
                                              <a:srgbClr val="7030A0"/>
                                            </a:solidFill>
                                            <a:latin typeface="Cambria Math"/>
                                          </a:rPr>
                                          <m:t>1</m:t>
                                        </m:r>
                                      </m:e>
                                    </m:mr>
                                    <m:mr>
                                      <m:e>
                                        <m:r>
                                          <a:rPr lang="de-DE" i="1">
                                            <a:solidFill>
                                              <a:srgbClr val="7030A0"/>
                                            </a:solidFill>
                                            <a:latin typeface="Cambria Math"/>
                                          </a:rPr>
                                          <m:t>0</m:t>
                                        </m:r>
                                      </m:e>
                                    </m:mr>
                                    <m:mr>
                                      <m:e>
                                        <m:r>
                                          <a:rPr lang="de-DE" i="1">
                                            <a:solidFill>
                                              <a:srgbClr val="7030A0"/>
                                            </a:solidFill>
                                            <a:latin typeface="Cambria Math"/>
                                          </a:rPr>
                                          <m:t>0</m:t>
                                        </m:r>
                                      </m:e>
                                    </m:mr>
                                  </m:m>
                                </m:e>
                              </m:d>
                              <m:r>
                                <a:rPr lang="de-DE" b="0" i="1">
                                  <a:latin typeface="Cambria Math"/>
                                </a:rPr>
                                <m:t>⋅</m:t>
                              </m:r>
                              <m:sSup>
                                <m:sSupPr>
                                  <m:ctrlPr>
                                    <a:rPr lang="de-DE" b="0" i="1">
                                      <a:latin typeface="Cambria Math" panose="02040503050406030204" pitchFamily="18" charset="0"/>
                                      <a:ea typeface="Cambria Math"/>
                                      <a:cs typeface="Cambria Math"/>
                                    </a:rPr>
                                  </m:ctrlPr>
                                </m:sSupPr>
                                <m:e>
                                  <m:d>
                                    <m:dPr>
                                      <m:begChr m:val="["/>
                                      <m:endChr m:val="]"/>
                                      <m:ctrlPr>
                                        <a:rPr lang="de-DE" b="0" i="1">
                                          <a:latin typeface="Cambria Math" panose="02040503050406030204" pitchFamily="18" charset="0"/>
                                          <a:ea typeface="Cambria Math"/>
                                          <a:cs typeface="Cambria Math"/>
                                        </a:rPr>
                                      </m:ctrlPr>
                                    </m:dPr>
                                    <m:e>
                                      <m:m>
                                        <m:mPr>
                                          <m:mcs>
                                            <m:mc>
                                              <m:mcPr>
                                                <m:count m:val="1"/>
                                                <m:mcJc m:val="center"/>
                                              </m:mcPr>
                                            </m:mc>
                                          </m:mcs>
                                          <m:ctrlPr>
                                            <a:rPr lang="de-DE" i="1">
                                              <a:solidFill>
                                                <a:srgbClr val="FFC000"/>
                                              </a:solidFill>
                                              <a:latin typeface="Cambria Math" panose="02040503050406030204" pitchFamily="18" charset="0"/>
                                              <a:ea typeface="Cambria Math"/>
                                              <a:cs typeface="Cambria Math"/>
                                            </a:rPr>
                                          </m:ctrlPr>
                                        </m:mPr>
                                        <m:mr>
                                          <m:e>
                                            <m:r>
                                              <m:rPr>
                                                <m:brk m:alnAt="7"/>
                                              </m:rPr>
                                              <a:rPr lang="de-DE" i="1">
                                                <a:solidFill>
                                                  <a:srgbClr val="FFC000"/>
                                                </a:solidFill>
                                                <a:latin typeface="Cambria Math"/>
                                              </a:rPr>
                                              <m:t>1</m:t>
                                            </m:r>
                                          </m:e>
                                        </m:mr>
                                        <m:mr>
                                          <m:e>
                                            <m:r>
                                              <a:rPr lang="de-DE" i="1">
                                                <a:solidFill>
                                                  <a:srgbClr val="FFC000"/>
                                                </a:solidFill>
                                                <a:latin typeface="Cambria Math"/>
                                              </a:rPr>
                                              <m:t>1</m:t>
                                            </m:r>
                                          </m:e>
                                        </m:mr>
                                        <m:mr>
                                          <m:e>
                                            <m:r>
                                              <a:rPr lang="de-DE" i="1">
                                                <a:solidFill>
                                                  <a:srgbClr val="FFC000"/>
                                                </a:solidFill>
                                                <a:latin typeface="Cambria Math"/>
                                              </a:rPr>
                                              <m:t>0</m:t>
                                            </m:r>
                                          </m:e>
                                        </m:mr>
                                        <m:mr>
                                          <m:e>
                                            <m:r>
                                              <a:rPr lang="de-DE" i="1">
                                                <a:solidFill>
                                                  <a:srgbClr val="FFC000"/>
                                                </a:solidFill>
                                                <a:latin typeface="Cambria Math"/>
                                              </a:rPr>
                                              <m:t>0</m:t>
                                            </m:r>
                                          </m:e>
                                        </m:mr>
                                      </m:m>
                                    </m:e>
                                  </m:d>
                                </m:e>
                                <m:sup>
                                  <m:r>
                                    <a:rPr lang="de-DE" b="0" i="1">
                                      <a:latin typeface="Cambria Math"/>
                                    </a:rPr>
                                    <m:t>𝑇</m:t>
                                  </m:r>
                                </m:sup>
                              </m:sSup>
                              <m:r>
                                <a:rPr lang="de-DE" b="0" i="1">
                                  <a:latin typeface="Cambria Math"/>
                                </a:rPr>
                                <m:t>∨  </m:t>
                              </m:r>
                              <m:d>
                                <m:dPr>
                                  <m:begChr m:val="["/>
                                  <m:endChr m:val="]"/>
                                  <m:ctrlPr>
                                    <a:rPr lang="de-DE" b="0" i="1">
                                      <a:latin typeface="Cambria Math" panose="02040503050406030204" pitchFamily="18" charset="0"/>
                                      <a:ea typeface="Cambria Math"/>
                                      <a:cs typeface="Cambria Math"/>
                                    </a:rPr>
                                  </m:ctrlPr>
                                </m:dPr>
                                <m:e>
                                  <m:m>
                                    <m:mPr>
                                      <m:mcs>
                                        <m:mc>
                                          <m:mcPr>
                                            <m:count m:val="1"/>
                                            <m:mcJc m:val="center"/>
                                          </m:mcPr>
                                        </m:mc>
                                      </m:mcs>
                                      <m:ctrlPr>
                                        <a:rPr lang="de-DE" i="1">
                                          <a:solidFill>
                                            <a:srgbClr val="7030A0"/>
                                          </a:solidFill>
                                          <a:latin typeface="Cambria Math" panose="02040503050406030204" pitchFamily="18" charset="0"/>
                                          <a:ea typeface="Cambria Math"/>
                                          <a:cs typeface="Cambria Math"/>
                                        </a:rPr>
                                      </m:ctrlPr>
                                    </m:mPr>
                                    <m:mr>
                                      <m:e>
                                        <m:r>
                                          <m:rPr>
                                            <m:brk m:alnAt="7"/>
                                          </m:rPr>
                                          <a:rPr lang="de-DE" i="1">
                                            <a:solidFill>
                                              <a:srgbClr val="7030A0"/>
                                            </a:solidFill>
                                            <a:latin typeface="Cambria Math"/>
                                          </a:rPr>
                                          <m:t>0</m:t>
                                        </m:r>
                                      </m:e>
                                    </m:mr>
                                    <m:mr>
                                      <m:e>
                                        <m:r>
                                          <a:rPr lang="de-DE" i="1">
                                            <a:solidFill>
                                              <a:srgbClr val="7030A0"/>
                                            </a:solidFill>
                                            <a:latin typeface="Cambria Math"/>
                                          </a:rPr>
                                          <m:t>0</m:t>
                                        </m:r>
                                      </m:e>
                                    </m:mr>
                                    <m:mr>
                                      <m:e>
                                        <m:r>
                                          <a:rPr lang="de-DE" i="1">
                                            <a:solidFill>
                                              <a:srgbClr val="7030A0"/>
                                            </a:solidFill>
                                            <a:latin typeface="Cambria Math"/>
                                          </a:rPr>
                                          <m:t>1</m:t>
                                        </m:r>
                                      </m:e>
                                    </m:mr>
                                    <m:mr>
                                      <m:e>
                                        <m:r>
                                          <a:rPr lang="de-DE" i="1">
                                            <a:solidFill>
                                              <a:srgbClr val="7030A0"/>
                                            </a:solidFill>
                                            <a:latin typeface="Cambria Math"/>
                                          </a:rPr>
                                          <m:t>0</m:t>
                                        </m:r>
                                      </m:e>
                                    </m:mr>
                                  </m:m>
                                </m:e>
                              </m:d>
                              <m:r>
                                <a:rPr lang="de-DE" b="0" i="1">
                                  <a:latin typeface="Cambria Math"/>
                                </a:rPr>
                                <m:t>⋅</m:t>
                              </m:r>
                              <m:sSup>
                                <m:sSupPr>
                                  <m:ctrlPr>
                                    <a:rPr lang="de-DE" b="0" i="1">
                                      <a:latin typeface="Cambria Math" panose="02040503050406030204" pitchFamily="18" charset="0"/>
                                      <a:ea typeface="Cambria Math"/>
                                      <a:cs typeface="Cambria Math"/>
                                    </a:rPr>
                                  </m:ctrlPr>
                                </m:sSupPr>
                                <m:e>
                                  <m:d>
                                    <m:dPr>
                                      <m:begChr m:val="["/>
                                      <m:endChr m:val="]"/>
                                      <m:ctrlPr>
                                        <a:rPr lang="de-DE" b="0" i="1">
                                          <a:latin typeface="Cambria Math" panose="02040503050406030204" pitchFamily="18" charset="0"/>
                                          <a:ea typeface="Cambria Math"/>
                                          <a:cs typeface="Cambria Math"/>
                                        </a:rPr>
                                      </m:ctrlPr>
                                    </m:dPr>
                                    <m:e>
                                      <m:m>
                                        <m:mPr>
                                          <m:mcs>
                                            <m:mc>
                                              <m:mcPr>
                                                <m:count m:val="1"/>
                                                <m:mcJc m:val="center"/>
                                              </m:mcPr>
                                            </m:mc>
                                          </m:mcs>
                                          <m:ctrlPr>
                                            <a:rPr lang="de-DE" i="1">
                                              <a:solidFill>
                                                <a:srgbClr val="FFC000"/>
                                              </a:solidFill>
                                              <a:latin typeface="Cambria Math" panose="02040503050406030204" pitchFamily="18" charset="0"/>
                                              <a:ea typeface="Cambria Math"/>
                                              <a:cs typeface="Cambria Math"/>
                                            </a:rPr>
                                          </m:ctrlPr>
                                        </m:mPr>
                                        <m:mr>
                                          <m:e>
                                            <m:r>
                                              <m:rPr>
                                                <m:brk m:alnAt="7"/>
                                              </m:rPr>
                                              <a:rPr lang="de-DE" i="1">
                                                <a:solidFill>
                                                  <a:srgbClr val="FFC000"/>
                                                </a:solidFill>
                                                <a:latin typeface="Cambria Math"/>
                                              </a:rPr>
                                              <m:t>0</m:t>
                                            </m:r>
                                          </m:e>
                                        </m:mr>
                                        <m:mr>
                                          <m:e>
                                            <m:r>
                                              <a:rPr lang="de-DE" i="1">
                                                <a:solidFill>
                                                  <a:srgbClr val="FFC000"/>
                                                </a:solidFill>
                                                <a:latin typeface="Cambria Math"/>
                                              </a:rPr>
                                              <m:t>0</m:t>
                                            </m:r>
                                          </m:e>
                                        </m:mr>
                                        <m:mr>
                                          <m:e>
                                            <m:r>
                                              <a:rPr lang="de-DE" i="1">
                                                <a:solidFill>
                                                  <a:srgbClr val="FFC000"/>
                                                </a:solidFill>
                                                <a:latin typeface="Cambria Math"/>
                                              </a:rPr>
                                              <m:t>1</m:t>
                                            </m:r>
                                          </m:e>
                                        </m:mr>
                                        <m:mr>
                                          <m:e>
                                            <m:r>
                                              <a:rPr lang="de-DE" i="1">
                                                <a:solidFill>
                                                  <a:srgbClr val="FFC000"/>
                                                </a:solidFill>
                                                <a:latin typeface="Cambria Math"/>
                                              </a:rPr>
                                              <m:t>0</m:t>
                                            </m:r>
                                          </m:e>
                                        </m:mr>
                                      </m:m>
                                    </m:e>
                                  </m:d>
                                </m:e>
                                <m:sup>
                                  <m:r>
                                    <a:rPr lang="de-DE" b="0" i="1">
                                      <a:latin typeface="Cambria Math"/>
                                    </a:rPr>
                                    <m:t>𝑇</m:t>
                                  </m:r>
                                </m:sup>
                              </m:sSup>
                              <m:r>
                                <a:rPr lang="de-DE" b="0" i="0">
                                  <a:latin typeface="Cambria Math"/>
                                </a:rPr>
                                <m:t>= </m:t>
                              </m:r>
                              <m:d>
                                <m:dPr>
                                  <m:begChr m:val="["/>
                                  <m:endChr m:val="]"/>
                                  <m:ctrlPr>
                                    <a:rPr lang="de-DE" b="0" i="1">
                                      <a:latin typeface="Cambria Math" panose="02040503050406030204" pitchFamily="18" charset="0"/>
                                      <a:ea typeface="Cambria Math"/>
                                      <a:cs typeface="Cambria Math"/>
                                    </a:rPr>
                                  </m:ctrlPr>
                                </m:dPr>
                                <m:e>
                                  <m:m>
                                    <m:mPr>
                                      <m:mcs>
                                        <m:mc>
                                          <m:mcPr>
                                            <m:count m:val="3"/>
                                            <m:mcJc m:val="center"/>
                                          </m:mcPr>
                                        </m:mc>
                                      </m:mcs>
                                      <m:ctrlPr>
                                        <a:rPr lang="de-DE" b="0" i="1">
                                          <a:solidFill>
                                            <a:srgbClr val="7030A0"/>
                                          </a:solidFill>
                                          <a:latin typeface="Cambria Math" panose="02040503050406030204" pitchFamily="18" charset="0"/>
                                          <a:ea typeface="Cambria Math"/>
                                          <a:cs typeface="Cambria Math"/>
                                        </a:rPr>
                                      </m:ctrlPr>
                                    </m:mPr>
                                    <m:mr>
                                      <m:e>
                                        <m:r>
                                          <m:rPr>
                                            <m:brk m:alnAt="7"/>
                                          </m:rPr>
                                          <a:rPr lang="de-DE" b="0" i="1">
                                            <a:solidFill>
                                              <a:srgbClr val="7030A0"/>
                                            </a:solidFill>
                                            <a:latin typeface="Cambria Math"/>
                                          </a:rPr>
                                          <m:t>0</m:t>
                                        </m:r>
                                      </m:e>
                                      <m:e>
                                        <m:r>
                                          <a:rPr lang="de-DE" b="0" i="1">
                                            <a:solidFill>
                                              <a:srgbClr val="7030A0"/>
                                            </a:solidFill>
                                            <a:latin typeface="Cambria Math"/>
                                          </a:rPr>
                                          <m:t>1</m:t>
                                        </m:r>
                                      </m:e>
                                      <m:e>
                                        <m:r>
                                          <a:rPr lang="de-DE" b="0" i="1">
                                            <a:solidFill>
                                              <a:srgbClr val="7030A0"/>
                                            </a:solidFill>
                                            <a:latin typeface="Cambria Math"/>
                                          </a:rPr>
                                          <m:t>0</m:t>
                                        </m:r>
                                      </m:e>
                                    </m:mr>
                                    <m:mr>
                                      <m:e>
                                        <m:r>
                                          <a:rPr lang="de-DE" b="0" i="1">
                                            <a:solidFill>
                                              <a:srgbClr val="7030A0"/>
                                            </a:solidFill>
                                            <a:latin typeface="Cambria Math"/>
                                          </a:rPr>
                                          <m:t>1</m:t>
                                        </m:r>
                                      </m:e>
                                      <m:e>
                                        <m:r>
                                          <a:rPr lang="de-DE" b="0" i="1">
                                            <a:solidFill>
                                              <a:srgbClr val="7030A0"/>
                                            </a:solidFill>
                                            <a:latin typeface="Cambria Math"/>
                                          </a:rPr>
                                          <m:t>1</m:t>
                                        </m:r>
                                      </m:e>
                                      <m:e>
                                        <m:r>
                                          <a:rPr lang="de-DE" b="0" i="1">
                                            <a:solidFill>
                                              <a:srgbClr val="7030A0"/>
                                            </a:solidFill>
                                            <a:latin typeface="Cambria Math"/>
                                          </a:rPr>
                                          <m:t>0</m:t>
                                        </m:r>
                                      </m:e>
                                    </m:mr>
                                    <m:mr>
                                      <m:e>
                                        <m:r>
                                          <a:rPr lang="de-DE" b="0" i="1">
                                            <a:solidFill>
                                              <a:srgbClr val="7030A0"/>
                                            </a:solidFill>
                                            <a:latin typeface="Cambria Math"/>
                                          </a:rPr>
                                          <m:t>0</m:t>
                                        </m:r>
                                      </m:e>
                                      <m:e>
                                        <m:r>
                                          <a:rPr lang="de-DE" b="0" i="1">
                                            <a:solidFill>
                                              <a:srgbClr val="7030A0"/>
                                            </a:solidFill>
                                            <a:latin typeface="Cambria Math"/>
                                          </a:rPr>
                                          <m:t>0</m:t>
                                        </m:r>
                                      </m:e>
                                      <m:e>
                                        <m:r>
                                          <a:rPr lang="de-DE" b="0" i="1">
                                            <a:solidFill>
                                              <a:srgbClr val="7030A0"/>
                                            </a:solidFill>
                                            <a:latin typeface="Cambria Math"/>
                                          </a:rPr>
                                          <m:t>1</m:t>
                                        </m:r>
                                      </m:e>
                                    </m:mr>
                                    <m:mr>
                                      <m:e>
                                        <m:r>
                                          <a:rPr lang="de-DE" b="0" i="1">
                                            <a:solidFill>
                                              <a:srgbClr val="7030A0"/>
                                            </a:solidFill>
                                            <a:latin typeface="Cambria Math"/>
                                          </a:rPr>
                                          <m:t>1</m:t>
                                        </m:r>
                                      </m:e>
                                      <m:e>
                                        <m:r>
                                          <a:rPr lang="de-DE" b="0" i="1">
                                            <a:solidFill>
                                              <a:srgbClr val="7030A0"/>
                                            </a:solidFill>
                                            <a:latin typeface="Cambria Math"/>
                                          </a:rPr>
                                          <m:t>0</m:t>
                                        </m:r>
                                      </m:e>
                                      <m:e>
                                        <m:r>
                                          <a:rPr lang="de-DE" b="0" i="1">
                                            <a:solidFill>
                                              <a:srgbClr val="7030A0"/>
                                            </a:solidFill>
                                            <a:latin typeface="Cambria Math"/>
                                          </a:rPr>
                                          <m:t>0</m:t>
                                        </m:r>
                                      </m:e>
                                    </m:mr>
                                  </m:m>
                                </m:e>
                              </m:d>
                              <m:r>
                                <a:rPr lang="de-DE" b="0" i="1">
                                  <a:latin typeface="Cambria Math"/>
                                </a:rPr>
                                <m:t>⋅</m:t>
                              </m:r>
                              <m:sSup>
                                <m:sSupPr>
                                  <m:ctrlPr>
                                    <a:rPr lang="de-DE" b="0" i="1">
                                      <a:latin typeface="Cambria Math" panose="02040503050406030204" pitchFamily="18" charset="0"/>
                                      <a:ea typeface="Cambria Math"/>
                                      <a:cs typeface="Cambria Math"/>
                                    </a:rPr>
                                  </m:ctrlPr>
                                </m:sSupPr>
                                <m:e>
                                  <m:d>
                                    <m:dPr>
                                      <m:begChr m:val="["/>
                                      <m:endChr m:val="]"/>
                                      <m:ctrlPr>
                                        <a:rPr lang="de-DE" i="1">
                                          <a:latin typeface="Cambria Math" panose="02040503050406030204" pitchFamily="18" charset="0"/>
                                          <a:ea typeface="Cambria Math"/>
                                          <a:cs typeface="Cambria Math"/>
                                        </a:rPr>
                                      </m:ctrlPr>
                                    </m:dPr>
                                    <m:e>
                                      <m:m>
                                        <m:mPr>
                                          <m:mcs>
                                            <m:mc>
                                              <m:mcPr>
                                                <m:count m:val="3"/>
                                                <m:mcJc m:val="center"/>
                                              </m:mcPr>
                                            </m:mc>
                                          </m:mcs>
                                          <m:ctrlPr>
                                            <a:rPr lang="de-DE" i="1">
                                              <a:solidFill>
                                                <a:srgbClr val="FFC000"/>
                                              </a:solidFill>
                                              <a:latin typeface="Cambria Math" panose="02040503050406030204" pitchFamily="18" charset="0"/>
                                              <a:ea typeface="Cambria Math"/>
                                              <a:cs typeface="Cambria Math"/>
                                            </a:rPr>
                                          </m:ctrlPr>
                                        </m:mPr>
                                        <m:mr>
                                          <m:e>
                                            <m:r>
                                              <m:rPr>
                                                <m:brk m:alnAt="7"/>
                                              </m:rPr>
                                              <a:rPr lang="de-DE" b="0" i="1">
                                                <a:solidFill>
                                                  <a:srgbClr val="FFC000"/>
                                                </a:solidFill>
                                                <a:latin typeface="Cambria Math"/>
                                              </a:rPr>
                                              <m:t>1</m:t>
                                            </m:r>
                                          </m:e>
                                          <m:e>
                                            <m:r>
                                              <a:rPr lang="de-DE" i="1">
                                                <a:solidFill>
                                                  <a:srgbClr val="FFC000"/>
                                                </a:solidFill>
                                                <a:latin typeface="Cambria Math"/>
                                              </a:rPr>
                                              <m:t>1</m:t>
                                            </m:r>
                                          </m:e>
                                          <m:e>
                                            <m:r>
                                              <a:rPr lang="de-DE" i="1">
                                                <a:solidFill>
                                                  <a:srgbClr val="FFC000"/>
                                                </a:solidFill>
                                                <a:latin typeface="Cambria Math"/>
                                              </a:rPr>
                                              <m:t>0</m:t>
                                            </m:r>
                                          </m:e>
                                        </m:mr>
                                        <m:mr>
                                          <m:e>
                                            <m:r>
                                              <a:rPr lang="de-DE" b="0" i="1">
                                                <a:solidFill>
                                                  <a:srgbClr val="FFC000"/>
                                                </a:solidFill>
                                                <a:latin typeface="Cambria Math"/>
                                              </a:rPr>
                                              <m:t>0</m:t>
                                            </m:r>
                                          </m:e>
                                          <m:e>
                                            <m:r>
                                              <a:rPr lang="de-DE" i="1">
                                                <a:solidFill>
                                                  <a:srgbClr val="FFC000"/>
                                                </a:solidFill>
                                                <a:latin typeface="Cambria Math"/>
                                              </a:rPr>
                                              <m:t>1</m:t>
                                            </m:r>
                                          </m:e>
                                          <m:e>
                                            <m:r>
                                              <a:rPr lang="de-DE" i="1">
                                                <a:solidFill>
                                                  <a:srgbClr val="FFC000"/>
                                                </a:solidFill>
                                                <a:latin typeface="Cambria Math"/>
                                              </a:rPr>
                                              <m:t>0</m:t>
                                            </m:r>
                                          </m:e>
                                        </m:mr>
                                        <m:mr>
                                          <m:e>
                                            <m:r>
                                              <a:rPr lang="de-DE" i="1">
                                                <a:solidFill>
                                                  <a:srgbClr val="FFC000"/>
                                                </a:solidFill>
                                                <a:latin typeface="Cambria Math"/>
                                              </a:rPr>
                                              <m:t>0</m:t>
                                            </m:r>
                                          </m:e>
                                          <m:e>
                                            <m:r>
                                              <a:rPr lang="de-DE" i="1">
                                                <a:solidFill>
                                                  <a:srgbClr val="FFC000"/>
                                                </a:solidFill>
                                                <a:latin typeface="Cambria Math"/>
                                              </a:rPr>
                                              <m:t>0</m:t>
                                            </m:r>
                                          </m:e>
                                          <m:e>
                                            <m:r>
                                              <a:rPr lang="de-DE" i="1">
                                                <a:solidFill>
                                                  <a:srgbClr val="FFC000"/>
                                                </a:solidFill>
                                                <a:latin typeface="Cambria Math"/>
                                              </a:rPr>
                                              <m:t>1</m:t>
                                            </m:r>
                                          </m:e>
                                        </m:mr>
                                        <m:mr>
                                          <m:e>
                                            <m:r>
                                              <a:rPr lang="de-DE" i="1">
                                                <a:solidFill>
                                                  <a:srgbClr val="FFC000"/>
                                                </a:solidFill>
                                                <a:latin typeface="Cambria Math"/>
                                              </a:rPr>
                                              <m:t>1</m:t>
                                            </m:r>
                                          </m:e>
                                          <m:e>
                                            <m:r>
                                              <a:rPr lang="de-DE" i="1">
                                                <a:solidFill>
                                                  <a:srgbClr val="FFC000"/>
                                                </a:solidFill>
                                                <a:latin typeface="Cambria Math"/>
                                              </a:rPr>
                                              <m:t>0</m:t>
                                            </m:r>
                                          </m:e>
                                          <m:e>
                                            <m:r>
                                              <a:rPr lang="de-DE" i="1">
                                                <a:solidFill>
                                                  <a:srgbClr val="FFC000"/>
                                                </a:solidFill>
                                                <a:latin typeface="Cambria Math"/>
                                              </a:rPr>
                                              <m:t>0</m:t>
                                            </m:r>
                                          </m:e>
                                        </m:mr>
                                      </m:m>
                                    </m:e>
                                  </m:d>
                                </m:e>
                                <m:sup>
                                  <m:r>
                                    <a:rPr lang="de-DE" b="0" i="1">
                                      <a:latin typeface="Cambria Math"/>
                                    </a:rPr>
                                    <m:t>𝑇</m:t>
                                  </m:r>
                                </m:sup>
                              </m:sSup>
                            </m:oMath>
                          </m:oMathPara>
                        </a14:m>
                      </mc:Choice>
                      <mc:Fallback xmlns:m="http://schemas.openxmlformats.org/officeDocument/2006/math" xmlns:w="http://schemas.openxmlformats.org/wordprocessingml/2006/main" xmlns=""/>
                    </mc:AlternateContent>
                    <a:endParaRPr lang="de-DE" b="1"/>
                  </a:p>
                </p:txBody>
              </p:sp>
            </mc:Choice>
            <mc:Fallback xmlns="">
              <p:sp>
                <p:nvSpPr>
                  <p:cNvPr id="36" name="Textfeld 35"/>
                  <p:cNvSpPr txBox="1">
                    <a:spLocks noRot="1" noChangeAspect="1" noMove="1" noResize="1" noEditPoints="1" noAdjustHandles="1" noChangeArrowheads="1" noChangeShapeType="1" noTextEdit="1"/>
                  </p:cNvSpPr>
                  <p:nvPr/>
                </p:nvSpPr>
                <p:spPr bwMode="auto">
                  <a:xfrm>
                    <a:off x="567559" y="4299141"/>
                    <a:ext cx="8726427" cy="1167627"/>
                  </a:xfrm>
                  <a:prstGeom prst="rect">
                    <a:avLst/>
                  </a:prstGeom>
                  <a:blipFill>
                    <a:blip r:embed="rId2"/>
                    <a:stretch>
                      <a:fillRect b="-215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7" name="Textfeld 36"/>
                  <p:cNvSpPr txBox="1"/>
                  <p:nvPr/>
                </p:nvSpPr>
                <p:spPr bwMode="auto">
                  <a:xfrm>
                    <a:off x="7021961" y="4121386"/>
                    <a:ext cx="208105" cy="369332"/>
                  </a:xfrm>
                  <a:prstGeom prst="rect">
                    <a:avLst/>
                  </a:prstGeom>
                  <a:noFill/>
                </p:spPr>
                <p:txBody>
                  <a:bodyPr wrap="square" rtlCol="0">
                    <a:spAutoFit/>
                  </a:bodyPr>
                  <a:lstStyle/>
                  <a:p>
                    <a:pPr>
                      <a:defRPr/>
                    </a:pPr>
                    <mc:AlternateContent>
                      <mc:Choice Requires="a14">
                        <a14:m>
                          <m:oMathPara xmlns:m="http://schemas.openxmlformats.org/officeDocument/2006/math">
                            <m:oMathParaPr>
                              <m:jc m:val="centerGroup"/>
                            </m:oMathParaPr>
                            <m:oMath xmlns:m="http://schemas.openxmlformats.org/officeDocument/2006/math">
                              <m:r>
                                <a:rPr lang="de-DE" b="1" i="1">
                                  <a:latin typeface="Cambria Math"/>
                                </a:rPr>
                                <m:t>𝑸</m:t>
                              </m:r>
                            </m:oMath>
                          </m:oMathPara>
                        </a14:m>
                      </mc:Choice>
                      <mc:Fallback xmlns:m="http://schemas.openxmlformats.org/officeDocument/2006/math" xmlns:w="http://schemas.openxmlformats.org/wordprocessingml/2006/main" xmlns=""/>
                    </mc:AlternateContent>
                    <a:endParaRPr lang="de-DE" b="1"/>
                  </a:p>
                </p:txBody>
              </p:sp>
            </mc:Choice>
            <mc:Fallback xmlns="">
              <p:sp>
                <p:nvSpPr>
                  <p:cNvPr id="37" name="Textfeld 36"/>
                  <p:cNvSpPr txBox="1">
                    <a:spLocks noRot="1" noChangeAspect="1" noMove="1" noResize="1" noEditPoints="1" noAdjustHandles="1" noChangeArrowheads="1" noChangeShapeType="1" noTextEdit="1"/>
                  </p:cNvSpPr>
                  <p:nvPr/>
                </p:nvSpPr>
                <p:spPr bwMode="auto">
                  <a:xfrm>
                    <a:off x="7021961" y="4121386"/>
                    <a:ext cx="208105" cy="369332"/>
                  </a:xfrm>
                  <a:prstGeom prst="rect">
                    <a:avLst/>
                  </a:prstGeom>
                  <a:blipFill>
                    <a:blip r:embed="rId3"/>
                    <a:stretch>
                      <a:fillRect r="-64706" b="-689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8" name="Textfeld 37"/>
                  <p:cNvSpPr txBox="1"/>
                  <p:nvPr/>
                </p:nvSpPr>
                <p:spPr bwMode="auto">
                  <a:xfrm>
                    <a:off x="8233803" y="4130355"/>
                    <a:ext cx="208105" cy="369332"/>
                  </a:xfrm>
                  <a:prstGeom prst="rect">
                    <a:avLst/>
                  </a:prstGeom>
                  <a:noFill/>
                </p:spPr>
                <p:txBody>
                  <a:bodyPr wrap="square" rtlCol="0">
                    <a:spAutoFit/>
                  </a:bodyPr>
                  <a:lstStyle/>
                  <a:p>
                    <a:pPr>
                      <a:defRPr/>
                    </a:pPr>
                    <mc:AlternateContent>
                      <mc:Choice Requires="a14">
                        <a14:m>
                          <m:oMathPara xmlns:m="http://schemas.openxmlformats.org/officeDocument/2006/math">
                            <m:oMathParaPr>
                              <m:jc m:val="centerGroup"/>
                            </m:oMathParaPr>
                            <m:oMath xmlns:m="http://schemas.openxmlformats.org/officeDocument/2006/math">
                              <m:r>
                                <a:rPr lang="de-DE" b="1" i="1">
                                  <a:latin typeface="Cambria Math"/>
                                </a:rPr>
                                <m:t>𝑹</m:t>
                              </m:r>
                            </m:oMath>
                          </m:oMathPara>
                        </a14:m>
                      </mc:Choice>
                      <mc:Fallback xmlns:m="http://schemas.openxmlformats.org/officeDocument/2006/math" xmlns:w="http://schemas.openxmlformats.org/wordprocessingml/2006/main" xmlns=""/>
                    </mc:AlternateContent>
                    <a:endParaRPr lang="de-DE" b="1"/>
                  </a:p>
                </p:txBody>
              </p:sp>
            </mc:Choice>
            <mc:Fallback xmlns="">
              <p:sp>
                <p:nvSpPr>
                  <p:cNvPr id="38" name="Textfeld 37"/>
                  <p:cNvSpPr txBox="1">
                    <a:spLocks noRot="1" noChangeAspect="1" noMove="1" noResize="1" noEditPoints="1" noAdjustHandles="1" noChangeArrowheads="1" noChangeShapeType="1" noTextEdit="1"/>
                  </p:cNvSpPr>
                  <p:nvPr/>
                </p:nvSpPr>
                <p:spPr bwMode="auto">
                  <a:xfrm>
                    <a:off x="8233803" y="4130355"/>
                    <a:ext cx="208105" cy="369332"/>
                  </a:xfrm>
                  <a:prstGeom prst="rect">
                    <a:avLst/>
                  </a:prstGeom>
                  <a:blipFill>
                    <a:blip r:embed="rId4"/>
                    <a:stretch>
                      <a:fillRect r="-52941"/>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10" name="Textfeld 9"/>
                <p:cNvSpPr txBox="1"/>
                <p:nvPr/>
              </p:nvSpPr>
              <p:spPr bwMode="auto">
                <a:xfrm>
                  <a:off x="1456734" y="3131375"/>
                  <a:ext cx="954107" cy="369332"/>
                </a:xfrm>
                <a:prstGeom prst="rect">
                  <a:avLst/>
                </a:prstGeom>
                <a:noFill/>
              </p:spPr>
              <p:txBody>
                <a:bodyPr wrap="none" rtlCol="0">
                  <a:spAutoFit/>
                </a:bodyPr>
                <a:lstStyle/>
                <a:p>
                  <a:pPr>
                    <a:defRPr/>
                  </a:pPr>
                  <mc:AlternateContent>
                    <mc:Choice Requires="a14">
                      <a14:m>
                        <m:oMathPara xmlns:m="http://schemas.openxmlformats.org/officeDocument/2006/math">
                          <m:oMathParaPr>
                            <m:jc m:val="centerGroup"/>
                          </m:oMathParaPr>
                          <m:oMath xmlns:m="http://schemas.openxmlformats.org/officeDocument/2006/math">
                            <m:r>
                              <a:rPr lang="de-DE" b="0" i="1">
                                <a:latin typeface="Cambria Math"/>
                              </a:rPr>
                              <m:t>(4×4)</m:t>
                            </m:r>
                          </m:oMath>
                        </m:oMathPara>
                      </a14:m>
                    </mc:Choice>
                    <mc:Fallback xmlns:m="http://schemas.openxmlformats.org/officeDocument/2006/math" xmlns:w="http://schemas.openxmlformats.org/wordprocessingml/2006/main" xmlns=""/>
                  </mc:AlternateContent>
                  <a:endParaRPr lang="de-DE"/>
                </a:p>
              </p:txBody>
            </p:sp>
          </mc:Choice>
          <mc:Fallback xmlns="">
            <p:sp>
              <p:nvSpPr>
                <p:cNvPr id="10" name="Textfeld 9"/>
                <p:cNvSpPr txBox="1">
                  <a:spLocks noRot="1" noChangeAspect="1" noMove="1" noResize="1" noEditPoints="1" noAdjustHandles="1" noChangeArrowheads="1" noChangeShapeType="1" noTextEdit="1"/>
                </p:cNvSpPr>
                <p:nvPr/>
              </p:nvSpPr>
              <p:spPr bwMode="auto">
                <a:xfrm>
                  <a:off x="1456734" y="3131375"/>
                  <a:ext cx="954107" cy="369332"/>
                </a:xfrm>
                <a:prstGeom prst="rect">
                  <a:avLst/>
                </a:prstGeom>
                <a:blipFill>
                  <a:blip r:embed="rId5"/>
                  <a:stretch>
                    <a:fillRect b="-10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Textfeld 10"/>
                <p:cNvSpPr txBox="1"/>
                <p:nvPr/>
              </p:nvSpPr>
              <p:spPr bwMode="auto">
                <a:xfrm>
                  <a:off x="6591301" y="3140605"/>
                  <a:ext cx="1361850" cy="369332"/>
                </a:xfrm>
                <a:prstGeom prst="rect">
                  <a:avLst/>
                </a:prstGeom>
                <a:noFill/>
              </p:spPr>
              <p:txBody>
                <a:bodyPr wrap="square" rtlCol="0">
                  <a:spAutoFit/>
                </a:bodyPr>
                <a:lstStyle/>
                <a:p>
                  <a:pPr>
                    <a:defRPr/>
                  </a:pPr>
                  <mc:AlternateContent>
                    <mc:Choice Requires="a14">
                      <a14:m>
                        <m:oMathPara xmlns:m="http://schemas.openxmlformats.org/officeDocument/2006/math">
                          <m:oMathParaPr>
                            <m:jc m:val="centerGroup"/>
                          </m:oMathParaPr>
                          <m:oMath xmlns:m="http://schemas.openxmlformats.org/officeDocument/2006/math">
                            <m:r>
                              <a:rPr lang="de-DE" b="0" i="1">
                                <a:latin typeface="Cambria Math"/>
                              </a:rPr>
                              <m:t>(4×3)</m:t>
                            </m:r>
                          </m:oMath>
                        </m:oMathPara>
                      </a14:m>
                    </mc:Choice>
                    <mc:Fallback xmlns:m="http://schemas.openxmlformats.org/officeDocument/2006/math" xmlns:w="http://schemas.openxmlformats.org/wordprocessingml/2006/main" xmlns=""/>
                  </mc:AlternateContent>
                  <a:endParaRPr lang="de-DE"/>
                </a:p>
              </p:txBody>
            </p:sp>
          </mc:Choice>
          <mc:Fallback xmlns="">
            <p:sp>
              <p:nvSpPr>
                <p:cNvPr id="11" name="Textfeld 10"/>
                <p:cNvSpPr txBox="1">
                  <a:spLocks noRot="1" noChangeAspect="1" noMove="1" noResize="1" noEditPoints="1" noAdjustHandles="1" noChangeArrowheads="1" noChangeShapeType="1" noTextEdit="1"/>
                </p:cNvSpPr>
                <p:nvPr/>
              </p:nvSpPr>
              <p:spPr bwMode="auto">
                <a:xfrm>
                  <a:off x="6591301" y="3140605"/>
                  <a:ext cx="1361850" cy="369332"/>
                </a:xfrm>
                <a:prstGeom prst="rect">
                  <a:avLst/>
                </a:prstGeom>
                <a:blipFill>
                  <a:blip r:embed="rId6"/>
                  <a:stretch>
                    <a:fillRect b="-1333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 name="Textfeld 11"/>
                <p:cNvSpPr txBox="1"/>
                <p:nvPr/>
              </p:nvSpPr>
              <p:spPr bwMode="auto">
                <a:xfrm>
                  <a:off x="7790532" y="3131375"/>
                  <a:ext cx="1361850" cy="369332"/>
                </a:xfrm>
                <a:prstGeom prst="rect">
                  <a:avLst/>
                </a:prstGeom>
                <a:noFill/>
              </p:spPr>
              <p:txBody>
                <a:bodyPr wrap="square" rtlCol="0">
                  <a:spAutoFit/>
                </a:bodyPr>
                <a:lstStyle/>
                <a:p>
                  <a:pPr>
                    <a:defRPr/>
                  </a:pPr>
                  <mc:AlternateContent>
                    <mc:Choice Requires="a14">
                      <a14:m>
                        <m:oMathPara xmlns:m="http://schemas.openxmlformats.org/officeDocument/2006/math">
                          <m:oMathParaPr>
                            <m:jc m:val="centerGroup"/>
                          </m:oMathParaPr>
                          <m:oMath xmlns:m="http://schemas.openxmlformats.org/officeDocument/2006/math">
                            <m:r>
                              <a:rPr lang="de-DE" b="0" i="1">
                                <a:latin typeface="Cambria Math"/>
                              </a:rPr>
                              <m:t>(4×3)</m:t>
                            </m:r>
                          </m:oMath>
                        </m:oMathPara>
                      </a14:m>
                    </mc:Choice>
                    <mc:Fallback xmlns:m="http://schemas.openxmlformats.org/officeDocument/2006/math" xmlns:w="http://schemas.openxmlformats.org/wordprocessingml/2006/main" xmlns=""/>
                  </mc:AlternateContent>
                  <a:endParaRPr lang="de-DE"/>
                </a:p>
              </p:txBody>
            </p:sp>
          </mc:Choice>
          <mc:Fallback xmlns="">
            <p:sp>
              <p:nvSpPr>
                <p:cNvPr id="12" name="Textfeld 11"/>
                <p:cNvSpPr txBox="1">
                  <a:spLocks noRot="1" noChangeAspect="1" noMove="1" noResize="1" noEditPoints="1" noAdjustHandles="1" noChangeArrowheads="1" noChangeShapeType="1" noTextEdit="1"/>
                </p:cNvSpPr>
                <p:nvPr/>
              </p:nvSpPr>
              <p:spPr bwMode="auto">
                <a:xfrm>
                  <a:off x="7790532" y="3131375"/>
                  <a:ext cx="1361850" cy="369332"/>
                </a:xfrm>
                <a:prstGeom prst="rect">
                  <a:avLst/>
                </a:prstGeom>
                <a:blipFill>
                  <a:blip r:embed="rId7"/>
                  <a:stretch>
                    <a:fillRect b="-10000"/>
                  </a:stretch>
                </a:blipFill>
              </p:spPr>
              <p:txBody>
                <a:bodyPr/>
                <a:lstStyle/>
                <a:p>
                  <a:r>
                    <a:rPr lang="en-GB">
                      <a:noFill/>
                    </a:rPr>
                    <a:t> </a:t>
                  </a:r>
                </a:p>
              </p:txBody>
            </p:sp>
          </mc:Fallback>
        </mc:AlternateContent>
      </p:grpSp>
      <p:grpSp>
        <p:nvGrpSpPr>
          <p:cNvPr id="13" name="Gruppieren 12"/>
          <p:cNvGrpSpPr/>
          <p:nvPr/>
        </p:nvGrpSpPr>
        <p:grpSpPr bwMode="auto">
          <a:xfrm>
            <a:off x="567558" y="4027951"/>
            <a:ext cx="8067087" cy="1678699"/>
            <a:chOff x="567559" y="1822009"/>
            <a:chExt cx="8067087" cy="1678699"/>
          </a:xfrm>
        </p:grpSpPr>
        <p:grpSp>
          <p:nvGrpSpPr>
            <p:cNvPr id="14" name="Gruppieren 13"/>
            <p:cNvGrpSpPr/>
            <p:nvPr/>
          </p:nvGrpSpPr>
          <p:grpSpPr bwMode="auto">
            <a:xfrm>
              <a:off x="567559" y="1822009"/>
              <a:ext cx="7992444" cy="1349306"/>
              <a:chOff x="567559" y="4117462"/>
              <a:chExt cx="7992444" cy="1349306"/>
            </a:xfrm>
          </p:grpSpPr>
          <mc:AlternateContent xmlns:mc="http://schemas.openxmlformats.org/markup-compatibility/2006" xmlns:a14="http://schemas.microsoft.com/office/drawing/2010/main">
            <mc:Choice Requires="a14">
              <p:sp>
                <p:nvSpPr>
                  <p:cNvPr id="18" name="Textfeld 17"/>
                  <p:cNvSpPr txBox="1"/>
                  <p:nvPr/>
                </p:nvSpPr>
                <p:spPr bwMode="auto">
                  <a:xfrm>
                    <a:off x="567559" y="4299141"/>
                    <a:ext cx="7992444" cy="1167627"/>
                  </a:xfrm>
                  <a:prstGeom prst="rect">
                    <a:avLst/>
                  </a:prstGeom>
                  <a:solidFill>
                    <a:schemeClr val="tx2"/>
                  </a:solidFill>
                </p:spPr>
                <p:txBody>
                  <a:bodyPr wrap="none" rtlCol="0">
                    <a:spAutoFit/>
                  </a:bodyPr>
                  <a:lstStyle/>
                  <a:p>
                    <a:pPr>
                      <a:defRPr/>
                    </a:pPr>
                    <mc:AlternateContent>
                      <mc:Choice Requires="a14">
                        <a14:m>
                          <m:oMathPara xmlns:m="http://schemas.openxmlformats.org/officeDocument/2006/math">
                            <m:oMathParaPr>
                              <m:jc m:val="centerGroup"/>
                            </m:oMathParaPr>
                            <m:oMath xmlns:m="http://schemas.openxmlformats.org/officeDocument/2006/math">
                              <m:r>
                                <a:rPr lang="de-DE" b="1" i="1">
                                  <a:latin typeface="Cambria Math"/>
                                </a:rPr>
                                <m:t>𝑷</m:t>
                              </m:r>
                              <m:r>
                                <a:rPr lang="de-DE" b="0" i="1">
                                  <a:latin typeface="Cambria Math"/>
                                </a:rPr>
                                <m:t>≈ </m:t>
                              </m:r>
                              <m:d>
                                <m:dPr>
                                  <m:begChr m:val="["/>
                                  <m:endChr m:val="]"/>
                                  <m:ctrlPr>
                                    <a:rPr lang="de-DE" b="0" i="1">
                                      <a:latin typeface="Cambria Math" panose="02040503050406030204" pitchFamily="18" charset="0"/>
                                      <a:ea typeface="Cambria Math"/>
                                      <a:cs typeface="Cambria Math"/>
                                    </a:rPr>
                                  </m:ctrlPr>
                                </m:dPr>
                                <m:e>
                                  <m:m>
                                    <m:mPr>
                                      <m:mcs>
                                        <m:mc>
                                          <m:mcPr>
                                            <m:count m:val="4"/>
                                            <m:mcJc m:val="center"/>
                                          </m:mcPr>
                                        </m:mc>
                                      </m:mcs>
                                      <m:ctrlPr>
                                        <a:rPr lang="de-DE" i="1">
                                          <a:latin typeface="Cambria Math" panose="02040503050406030204" pitchFamily="18" charset="0"/>
                                          <a:ea typeface="Cambria Math"/>
                                          <a:cs typeface="Cambria Math"/>
                                        </a:rPr>
                                      </m:ctrlPr>
                                    </m:mPr>
                                    <m:mr>
                                      <m:e>
                                        <m:r>
                                          <m:rPr>
                                            <m:brk m:alnAt="7"/>
                                          </m:rPr>
                                          <a:rPr lang="de-DE" i="1">
                                            <a:latin typeface="Cambria Math"/>
                                          </a:rPr>
                                          <m:t>1</m:t>
                                        </m:r>
                                      </m:e>
                                      <m:e>
                                        <m:r>
                                          <a:rPr lang="de-DE" i="1">
                                            <a:latin typeface="Cambria Math"/>
                                          </a:rPr>
                                          <m:t>1</m:t>
                                        </m:r>
                                      </m:e>
                                      <m:e>
                                        <m:r>
                                          <a:rPr lang="de-DE" i="1">
                                            <a:latin typeface="Cambria Math"/>
                                          </a:rPr>
                                          <m:t>0</m:t>
                                        </m:r>
                                      </m:e>
                                      <m:e>
                                        <m:r>
                                          <a:rPr lang="de-DE" i="1">
                                            <a:latin typeface="Cambria Math"/>
                                          </a:rPr>
                                          <m:t>0</m:t>
                                        </m:r>
                                      </m:e>
                                    </m:mr>
                                    <m:mr>
                                      <m:e>
                                        <m:r>
                                          <a:rPr lang="de-DE" i="1">
                                            <a:latin typeface="Cambria Math"/>
                                          </a:rPr>
                                          <m:t>1</m:t>
                                        </m:r>
                                      </m:e>
                                      <m:e>
                                        <m:r>
                                          <a:rPr lang="de-DE" i="1">
                                            <a:latin typeface="Cambria Math"/>
                                          </a:rPr>
                                          <m:t>1</m:t>
                                        </m:r>
                                      </m:e>
                                      <m:e>
                                        <m:r>
                                          <a:rPr lang="de-DE" i="1">
                                            <a:latin typeface="Cambria Math"/>
                                          </a:rPr>
                                          <m:t>0</m:t>
                                        </m:r>
                                      </m:e>
                                      <m:e>
                                        <m:r>
                                          <a:rPr lang="de-DE" i="1">
                                            <a:latin typeface="Cambria Math"/>
                                          </a:rPr>
                                          <m:t>1</m:t>
                                        </m:r>
                                      </m:e>
                                    </m:mr>
                                    <m:mr>
                                      <m:e>
                                        <m:r>
                                          <a:rPr lang="de-DE" i="1">
                                            <a:latin typeface="Cambria Math"/>
                                          </a:rPr>
                                          <m:t>0</m:t>
                                        </m:r>
                                      </m:e>
                                      <m:e>
                                        <m:r>
                                          <a:rPr lang="de-DE" i="1">
                                            <a:latin typeface="Cambria Math"/>
                                          </a:rPr>
                                          <m:t>0</m:t>
                                        </m:r>
                                      </m:e>
                                      <m:e>
                                        <m:r>
                                          <a:rPr lang="de-DE" b="1" i="1">
                                            <a:latin typeface="Cambria Math"/>
                                          </a:rPr>
                                          <m:t>𝟎</m:t>
                                        </m:r>
                                      </m:e>
                                      <m:e>
                                        <m:r>
                                          <a:rPr lang="de-DE" i="1">
                                            <a:latin typeface="Cambria Math"/>
                                          </a:rPr>
                                          <m:t>0</m:t>
                                        </m:r>
                                      </m:e>
                                    </m:mr>
                                    <m:mr>
                                      <m:e>
                                        <m:r>
                                          <a:rPr lang="de-DE" i="1">
                                            <a:latin typeface="Cambria Math"/>
                                          </a:rPr>
                                          <m:t>1</m:t>
                                        </m:r>
                                      </m:e>
                                      <m:e>
                                        <m:r>
                                          <a:rPr lang="de-DE" i="1">
                                            <a:latin typeface="Cambria Math"/>
                                          </a:rPr>
                                          <m:t>0</m:t>
                                        </m:r>
                                      </m:e>
                                      <m:e>
                                        <m:r>
                                          <a:rPr lang="de-DE" i="1">
                                            <a:latin typeface="Cambria Math"/>
                                          </a:rPr>
                                          <m:t>0</m:t>
                                        </m:r>
                                      </m:e>
                                      <m:e>
                                        <m:r>
                                          <a:rPr lang="de-DE" i="1">
                                            <a:latin typeface="Cambria Math"/>
                                          </a:rPr>
                                          <m:t>1</m:t>
                                        </m:r>
                                      </m:e>
                                    </m:mr>
                                  </m:m>
                                </m:e>
                              </m:d>
                              <m:r>
                                <a:rPr lang="de-DE" b="0" i="1">
                                  <a:latin typeface="Cambria Math"/>
                                </a:rPr>
                                <m:t>= </m:t>
                              </m:r>
                              <m:d>
                                <m:dPr>
                                  <m:begChr m:val="["/>
                                  <m:endChr m:val="]"/>
                                  <m:ctrlPr>
                                    <a:rPr lang="de-DE" b="0" i="1">
                                      <a:latin typeface="Cambria Math" panose="02040503050406030204" pitchFamily="18" charset="0"/>
                                      <a:ea typeface="Cambria Math"/>
                                      <a:cs typeface="Cambria Math"/>
                                    </a:rPr>
                                  </m:ctrlPr>
                                </m:dPr>
                                <m:e>
                                  <m:m>
                                    <m:mPr>
                                      <m:mcs>
                                        <m:mc>
                                          <m:mcPr>
                                            <m:count m:val="1"/>
                                            <m:mcJc m:val="center"/>
                                          </m:mcPr>
                                        </m:mc>
                                      </m:mcs>
                                      <m:ctrlPr>
                                        <a:rPr lang="de-DE" i="1">
                                          <a:solidFill>
                                            <a:srgbClr val="7030A0"/>
                                          </a:solidFill>
                                          <a:latin typeface="Cambria Math" panose="02040503050406030204" pitchFamily="18" charset="0"/>
                                          <a:ea typeface="Cambria Math"/>
                                          <a:cs typeface="Cambria Math"/>
                                        </a:rPr>
                                      </m:ctrlPr>
                                    </m:mPr>
                                    <m:mr>
                                      <m:e>
                                        <m:r>
                                          <m:rPr>
                                            <m:brk m:alnAt="7"/>
                                          </m:rPr>
                                          <a:rPr lang="de-DE" i="1">
                                            <a:solidFill>
                                              <a:srgbClr val="7030A0"/>
                                            </a:solidFill>
                                            <a:latin typeface="Cambria Math"/>
                                          </a:rPr>
                                          <m:t>0</m:t>
                                        </m:r>
                                      </m:e>
                                    </m:mr>
                                    <m:mr>
                                      <m:e>
                                        <m:r>
                                          <a:rPr lang="de-DE" i="1">
                                            <a:solidFill>
                                              <a:srgbClr val="7030A0"/>
                                            </a:solidFill>
                                            <a:latin typeface="Cambria Math"/>
                                          </a:rPr>
                                          <m:t>1</m:t>
                                        </m:r>
                                      </m:e>
                                    </m:mr>
                                    <m:mr>
                                      <m:e>
                                        <m:r>
                                          <a:rPr lang="de-DE" i="1">
                                            <a:solidFill>
                                              <a:srgbClr val="7030A0"/>
                                            </a:solidFill>
                                            <a:latin typeface="Cambria Math"/>
                                          </a:rPr>
                                          <m:t>0</m:t>
                                        </m:r>
                                      </m:e>
                                    </m:mr>
                                    <m:mr>
                                      <m:e>
                                        <m:r>
                                          <a:rPr lang="de-DE" i="1">
                                            <a:solidFill>
                                              <a:srgbClr val="7030A0"/>
                                            </a:solidFill>
                                            <a:latin typeface="Cambria Math"/>
                                          </a:rPr>
                                          <m:t>1</m:t>
                                        </m:r>
                                      </m:e>
                                    </m:mr>
                                  </m:m>
                                </m:e>
                              </m:d>
                              <m:r>
                                <a:rPr lang="de-DE" b="0" i="1">
                                  <a:latin typeface="Cambria Math"/>
                                </a:rPr>
                                <m:t>⋅</m:t>
                              </m:r>
                              <m:sSup>
                                <m:sSupPr>
                                  <m:ctrlPr>
                                    <a:rPr lang="de-DE" b="0" i="1">
                                      <a:latin typeface="Cambria Math" panose="02040503050406030204" pitchFamily="18" charset="0"/>
                                      <a:ea typeface="Cambria Math"/>
                                      <a:cs typeface="Cambria Math"/>
                                    </a:rPr>
                                  </m:ctrlPr>
                                </m:sSupPr>
                                <m:e>
                                  <m:d>
                                    <m:dPr>
                                      <m:begChr m:val="["/>
                                      <m:endChr m:val="]"/>
                                      <m:ctrlPr>
                                        <a:rPr lang="de-DE" b="0" i="1">
                                          <a:latin typeface="Cambria Math" panose="02040503050406030204" pitchFamily="18" charset="0"/>
                                          <a:ea typeface="Cambria Math"/>
                                          <a:cs typeface="Cambria Math"/>
                                        </a:rPr>
                                      </m:ctrlPr>
                                    </m:dPr>
                                    <m:e>
                                      <m:m>
                                        <m:mPr>
                                          <m:mcs>
                                            <m:mc>
                                              <m:mcPr>
                                                <m:count m:val="1"/>
                                                <m:mcJc m:val="center"/>
                                              </m:mcPr>
                                            </m:mc>
                                          </m:mcs>
                                          <m:ctrlPr>
                                            <a:rPr lang="de-DE" i="1">
                                              <a:solidFill>
                                                <a:srgbClr val="FFC000"/>
                                              </a:solidFill>
                                              <a:latin typeface="Cambria Math" panose="02040503050406030204" pitchFamily="18" charset="0"/>
                                              <a:ea typeface="Cambria Math"/>
                                              <a:cs typeface="Cambria Math"/>
                                            </a:rPr>
                                          </m:ctrlPr>
                                        </m:mPr>
                                        <m:mr>
                                          <m:e>
                                            <m:r>
                                              <m:rPr>
                                                <m:brk m:alnAt="7"/>
                                              </m:rPr>
                                              <a:rPr lang="de-DE" i="1">
                                                <a:solidFill>
                                                  <a:srgbClr val="FFC000"/>
                                                </a:solidFill>
                                                <a:latin typeface="Cambria Math"/>
                                              </a:rPr>
                                              <m:t>1</m:t>
                                            </m:r>
                                          </m:e>
                                        </m:mr>
                                        <m:mr>
                                          <m:e>
                                            <m:r>
                                              <a:rPr lang="de-DE" i="1">
                                                <a:solidFill>
                                                  <a:srgbClr val="FFC000"/>
                                                </a:solidFill>
                                                <a:latin typeface="Cambria Math"/>
                                              </a:rPr>
                                              <m:t>0</m:t>
                                            </m:r>
                                          </m:e>
                                        </m:mr>
                                        <m:mr>
                                          <m:e>
                                            <m:r>
                                              <a:rPr lang="de-DE" i="1">
                                                <a:solidFill>
                                                  <a:srgbClr val="FFC000"/>
                                                </a:solidFill>
                                                <a:latin typeface="Cambria Math"/>
                                              </a:rPr>
                                              <m:t>0</m:t>
                                            </m:r>
                                          </m:e>
                                        </m:mr>
                                        <m:mr>
                                          <m:e>
                                            <m:r>
                                              <a:rPr lang="de-DE" i="1">
                                                <a:solidFill>
                                                  <a:srgbClr val="FFC000"/>
                                                </a:solidFill>
                                                <a:latin typeface="Cambria Math"/>
                                              </a:rPr>
                                              <m:t>1</m:t>
                                            </m:r>
                                          </m:e>
                                        </m:mr>
                                      </m:m>
                                    </m:e>
                                  </m:d>
                                </m:e>
                                <m:sup>
                                  <m:r>
                                    <a:rPr lang="de-DE" b="0" i="1">
                                      <a:latin typeface="Cambria Math"/>
                                    </a:rPr>
                                    <m:t>𝑇</m:t>
                                  </m:r>
                                </m:sup>
                              </m:sSup>
                              <m:r>
                                <a:rPr lang="de-DE" b="0" i="1">
                                  <a:latin typeface="Cambria Math"/>
                                </a:rPr>
                                <m:t>∨  </m:t>
                              </m:r>
                              <m:d>
                                <m:dPr>
                                  <m:begChr m:val="["/>
                                  <m:endChr m:val="]"/>
                                  <m:ctrlPr>
                                    <a:rPr lang="de-DE" b="0" i="1">
                                      <a:latin typeface="Cambria Math" panose="02040503050406030204" pitchFamily="18" charset="0"/>
                                      <a:ea typeface="Cambria Math"/>
                                      <a:cs typeface="Cambria Math"/>
                                    </a:rPr>
                                  </m:ctrlPr>
                                </m:dPr>
                                <m:e>
                                  <m:m>
                                    <m:mPr>
                                      <m:mcs>
                                        <m:mc>
                                          <m:mcPr>
                                            <m:count m:val="1"/>
                                            <m:mcJc m:val="center"/>
                                          </m:mcPr>
                                        </m:mc>
                                      </m:mcs>
                                      <m:ctrlPr>
                                        <a:rPr lang="de-DE" i="1">
                                          <a:solidFill>
                                            <a:srgbClr val="7030A0"/>
                                          </a:solidFill>
                                          <a:latin typeface="Cambria Math" panose="02040503050406030204" pitchFamily="18" charset="0"/>
                                          <a:ea typeface="Cambria Math"/>
                                          <a:cs typeface="Cambria Math"/>
                                        </a:rPr>
                                      </m:ctrlPr>
                                    </m:mPr>
                                    <m:mr>
                                      <m:e>
                                        <m:r>
                                          <m:rPr>
                                            <m:brk m:alnAt="7"/>
                                          </m:rPr>
                                          <a:rPr lang="de-DE" i="1">
                                            <a:solidFill>
                                              <a:srgbClr val="7030A0"/>
                                            </a:solidFill>
                                            <a:latin typeface="Cambria Math"/>
                                          </a:rPr>
                                          <m:t>1</m:t>
                                        </m:r>
                                      </m:e>
                                    </m:mr>
                                    <m:mr>
                                      <m:e>
                                        <m:r>
                                          <a:rPr lang="de-DE" i="1">
                                            <a:solidFill>
                                              <a:srgbClr val="7030A0"/>
                                            </a:solidFill>
                                            <a:latin typeface="Cambria Math"/>
                                          </a:rPr>
                                          <m:t>1</m:t>
                                        </m:r>
                                      </m:e>
                                    </m:mr>
                                    <m:mr>
                                      <m:e>
                                        <m:r>
                                          <a:rPr lang="de-DE" i="1">
                                            <a:solidFill>
                                              <a:srgbClr val="7030A0"/>
                                            </a:solidFill>
                                            <a:latin typeface="Cambria Math"/>
                                          </a:rPr>
                                          <m:t>0</m:t>
                                        </m:r>
                                      </m:e>
                                    </m:mr>
                                    <m:mr>
                                      <m:e>
                                        <m:r>
                                          <a:rPr lang="de-DE" i="1">
                                            <a:solidFill>
                                              <a:srgbClr val="7030A0"/>
                                            </a:solidFill>
                                            <a:latin typeface="Cambria Math"/>
                                          </a:rPr>
                                          <m:t>0</m:t>
                                        </m:r>
                                      </m:e>
                                    </m:mr>
                                  </m:m>
                                </m:e>
                              </m:d>
                              <m:r>
                                <a:rPr lang="de-DE" b="0" i="1">
                                  <a:latin typeface="Cambria Math"/>
                                </a:rPr>
                                <m:t>⋅</m:t>
                              </m:r>
                              <m:sSup>
                                <m:sSupPr>
                                  <m:ctrlPr>
                                    <a:rPr lang="de-DE" b="0" i="1">
                                      <a:latin typeface="Cambria Math" panose="02040503050406030204" pitchFamily="18" charset="0"/>
                                      <a:ea typeface="Cambria Math"/>
                                      <a:cs typeface="Cambria Math"/>
                                    </a:rPr>
                                  </m:ctrlPr>
                                </m:sSupPr>
                                <m:e>
                                  <m:d>
                                    <m:dPr>
                                      <m:begChr m:val="["/>
                                      <m:endChr m:val="]"/>
                                      <m:ctrlPr>
                                        <a:rPr lang="de-DE" b="0" i="1">
                                          <a:latin typeface="Cambria Math" panose="02040503050406030204" pitchFamily="18" charset="0"/>
                                          <a:ea typeface="Cambria Math"/>
                                          <a:cs typeface="Cambria Math"/>
                                        </a:rPr>
                                      </m:ctrlPr>
                                    </m:dPr>
                                    <m:e>
                                      <m:m>
                                        <m:mPr>
                                          <m:mcs>
                                            <m:mc>
                                              <m:mcPr>
                                                <m:count m:val="1"/>
                                                <m:mcJc m:val="center"/>
                                              </m:mcPr>
                                            </m:mc>
                                          </m:mcs>
                                          <m:ctrlPr>
                                            <a:rPr lang="de-DE" i="1">
                                              <a:solidFill>
                                                <a:srgbClr val="FFC000"/>
                                              </a:solidFill>
                                              <a:latin typeface="Cambria Math" panose="02040503050406030204" pitchFamily="18" charset="0"/>
                                              <a:ea typeface="Cambria Math"/>
                                              <a:cs typeface="Cambria Math"/>
                                            </a:rPr>
                                          </m:ctrlPr>
                                        </m:mPr>
                                        <m:mr>
                                          <m:e>
                                            <m:r>
                                              <m:rPr>
                                                <m:brk m:alnAt="7"/>
                                              </m:rPr>
                                              <a:rPr lang="de-DE" i="1">
                                                <a:solidFill>
                                                  <a:srgbClr val="FFC000"/>
                                                </a:solidFill>
                                                <a:latin typeface="Cambria Math"/>
                                              </a:rPr>
                                              <m:t>1</m:t>
                                            </m:r>
                                          </m:e>
                                        </m:mr>
                                        <m:mr>
                                          <m:e>
                                            <m:r>
                                              <a:rPr lang="de-DE" i="1">
                                                <a:solidFill>
                                                  <a:srgbClr val="FFC000"/>
                                                </a:solidFill>
                                                <a:latin typeface="Cambria Math"/>
                                              </a:rPr>
                                              <m:t>1</m:t>
                                            </m:r>
                                          </m:e>
                                        </m:mr>
                                        <m:mr>
                                          <m:e>
                                            <m:r>
                                              <a:rPr lang="de-DE" i="1">
                                                <a:solidFill>
                                                  <a:srgbClr val="FFC000"/>
                                                </a:solidFill>
                                                <a:latin typeface="Cambria Math"/>
                                              </a:rPr>
                                              <m:t>0</m:t>
                                            </m:r>
                                          </m:e>
                                        </m:mr>
                                        <m:mr>
                                          <m:e>
                                            <m:r>
                                              <a:rPr lang="de-DE" i="1">
                                                <a:solidFill>
                                                  <a:srgbClr val="FFC000"/>
                                                </a:solidFill>
                                                <a:latin typeface="Cambria Math"/>
                                              </a:rPr>
                                              <m:t>0</m:t>
                                            </m:r>
                                          </m:e>
                                        </m:mr>
                                      </m:m>
                                    </m:e>
                                  </m:d>
                                </m:e>
                                <m:sup>
                                  <m:r>
                                    <a:rPr lang="de-DE" b="0" i="1">
                                      <a:latin typeface="Cambria Math"/>
                                    </a:rPr>
                                    <m:t>𝑇</m:t>
                                  </m:r>
                                </m:sup>
                              </m:sSup>
                              <m:r>
                                <a:rPr lang="de-DE" b="0" i="1">
                                  <a:solidFill>
                                    <a:schemeClr val="bg1">
                                      <a:lumMod val="75000"/>
                                    </a:schemeClr>
                                  </a:solidFill>
                                  <a:latin typeface="Cambria Math"/>
                                </a:rPr>
                                <m:t>∨</m:t>
                              </m:r>
                              <m:r>
                                <a:rPr lang="de-DE" b="0" i="1">
                                  <a:latin typeface="Cambria Math"/>
                                </a:rPr>
                                <m:t>  </m:t>
                              </m:r>
                              <m:d>
                                <m:dPr>
                                  <m:begChr m:val="["/>
                                  <m:endChr m:val="]"/>
                                  <m:ctrlPr>
                                    <a:rPr lang="de-DE" b="0" i="1">
                                      <a:solidFill>
                                        <a:schemeClr val="bg1">
                                          <a:lumMod val="75000"/>
                                        </a:schemeClr>
                                      </a:solidFill>
                                      <a:latin typeface="Cambria Math" panose="02040503050406030204" pitchFamily="18" charset="0"/>
                                      <a:ea typeface="Cambria Math"/>
                                      <a:cs typeface="Cambria Math"/>
                                    </a:rPr>
                                  </m:ctrlPr>
                                </m:dPr>
                                <m:e>
                                  <m:m>
                                    <m:mPr>
                                      <m:mcs>
                                        <m:mc>
                                          <m:mcPr>
                                            <m:count m:val="1"/>
                                            <m:mcJc m:val="center"/>
                                          </m:mcPr>
                                        </m:mc>
                                      </m:mcs>
                                      <m:ctrlPr>
                                        <a:rPr lang="de-DE" i="1">
                                          <a:solidFill>
                                            <a:schemeClr val="bg1">
                                              <a:lumMod val="75000"/>
                                            </a:schemeClr>
                                          </a:solidFill>
                                          <a:latin typeface="Cambria Math" panose="02040503050406030204" pitchFamily="18" charset="0"/>
                                          <a:ea typeface="Cambria Math"/>
                                          <a:cs typeface="Cambria Math"/>
                                        </a:rPr>
                                      </m:ctrlPr>
                                    </m:mPr>
                                    <m:mr>
                                      <m:e>
                                        <m:r>
                                          <m:rPr>
                                            <m:brk m:alnAt="7"/>
                                          </m:rPr>
                                          <a:rPr lang="de-DE" i="1">
                                            <a:solidFill>
                                              <a:schemeClr val="bg1">
                                                <a:lumMod val="75000"/>
                                              </a:schemeClr>
                                            </a:solidFill>
                                            <a:latin typeface="Cambria Math"/>
                                          </a:rPr>
                                          <m:t>0</m:t>
                                        </m:r>
                                      </m:e>
                                    </m:mr>
                                    <m:mr>
                                      <m:e>
                                        <m:r>
                                          <a:rPr lang="de-DE" i="1">
                                            <a:solidFill>
                                              <a:schemeClr val="bg1">
                                                <a:lumMod val="75000"/>
                                              </a:schemeClr>
                                            </a:solidFill>
                                            <a:latin typeface="Cambria Math"/>
                                          </a:rPr>
                                          <m:t>0</m:t>
                                        </m:r>
                                      </m:e>
                                    </m:mr>
                                    <m:mr>
                                      <m:e>
                                        <m:r>
                                          <a:rPr lang="de-DE" i="1">
                                            <a:solidFill>
                                              <a:schemeClr val="bg1">
                                                <a:lumMod val="75000"/>
                                              </a:schemeClr>
                                            </a:solidFill>
                                            <a:latin typeface="Cambria Math"/>
                                          </a:rPr>
                                          <m:t>1</m:t>
                                        </m:r>
                                      </m:e>
                                    </m:mr>
                                    <m:mr>
                                      <m:e>
                                        <m:r>
                                          <a:rPr lang="de-DE" i="1">
                                            <a:solidFill>
                                              <a:schemeClr val="bg1">
                                                <a:lumMod val="75000"/>
                                              </a:schemeClr>
                                            </a:solidFill>
                                            <a:latin typeface="Cambria Math"/>
                                          </a:rPr>
                                          <m:t>0</m:t>
                                        </m:r>
                                      </m:e>
                                    </m:mr>
                                  </m:m>
                                </m:e>
                              </m:d>
                              <m:r>
                                <a:rPr lang="de-DE" b="0" i="1">
                                  <a:solidFill>
                                    <a:schemeClr val="bg1">
                                      <a:lumMod val="75000"/>
                                    </a:schemeClr>
                                  </a:solidFill>
                                  <a:latin typeface="Cambria Math"/>
                                </a:rPr>
                                <m:t>⋅</m:t>
                              </m:r>
                              <m:sSup>
                                <m:sSupPr>
                                  <m:ctrlPr>
                                    <a:rPr lang="de-DE" b="0" i="1">
                                      <a:solidFill>
                                        <a:schemeClr val="bg1">
                                          <a:lumMod val="75000"/>
                                        </a:schemeClr>
                                      </a:solidFill>
                                      <a:latin typeface="Cambria Math" panose="02040503050406030204" pitchFamily="18" charset="0"/>
                                      <a:ea typeface="Cambria Math"/>
                                      <a:cs typeface="Cambria Math"/>
                                    </a:rPr>
                                  </m:ctrlPr>
                                </m:sSupPr>
                                <m:e>
                                  <m:d>
                                    <m:dPr>
                                      <m:begChr m:val="["/>
                                      <m:endChr m:val="]"/>
                                      <m:ctrlPr>
                                        <a:rPr lang="de-DE" b="0" i="1">
                                          <a:solidFill>
                                            <a:schemeClr val="bg1">
                                              <a:lumMod val="75000"/>
                                            </a:schemeClr>
                                          </a:solidFill>
                                          <a:latin typeface="Cambria Math" panose="02040503050406030204" pitchFamily="18" charset="0"/>
                                          <a:ea typeface="Cambria Math"/>
                                          <a:cs typeface="Cambria Math"/>
                                        </a:rPr>
                                      </m:ctrlPr>
                                    </m:dPr>
                                    <m:e>
                                      <m:m>
                                        <m:mPr>
                                          <m:mcs>
                                            <m:mc>
                                              <m:mcPr>
                                                <m:count m:val="1"/>
                                                <m:mcJc m:val="center"/>
                                              </m:mcPr>
                                            </m:mc>
                                          </m:mcs>
                                          <m:ctrlPr>
                                            <a:rPr lang="de-DE" i="1">
                                              <a:solidFill>
                                                <a:schemeClr val="bg1">
                                                  <a:lumMod val="75000"/>
                                                </a:schemeClr>
                                              </a:solidFill>
                                              <a:latin typeface="Cambria Math" panose="02040503050406030204" pitchFamily="18" charset="0"/>
                                              <a:ea typeface="Cambria Math"/>
                                              <a:cs typeface="Cambria Math"/>
                                            </a:rPr>
                                          </m:ctrlPr>
                                        </m:mPr>
                                        <m:mr>
                                          <m:e>
                                            <m:r>
                                              <m:rPr>
                                                <m:brk m:alnAt="7"/>
                                              </m:rPr>
                                              <a:rPr lang="de-DE" i="1">
                                                <a:solidFill>
                                                  <a:schemeClr val="bg1">
                                                    <a:lumMod val="75000"/>
                                                  </a:schemeClr>
                                                </a:solidFill>
                                                <a:latin typeface="Cambria Math"/>
                                              </a:rPr>
                                              <m:t>0</m:t>
                                            </m:r>
                                          </m:e>
                                        </m:mr>
                                        <m:mr>
                                          <m:e>
                                            <m:r>
                                              <a:rPr lang="de-DE" i="1">
                                                <a:solidFill>
                                                  <a:schemeClr val="bg1">
                                                    <a:lumMod val="75000"/>
                                                  </a:schemeClr>
                                                </a:solidFill>
                                                <a:latin typeface="Cambria Math"/>
                                              </a:rPr>
                                              <m:t>0</m:t>
                                            </m:r>
                                          </m:e>
                                        </m:mr>
                                        <m:mr>
                                          <m:e>
                                            <m:r>
                                              <a:rPr lang="de-DE" i="1">
                                                <a:solidFill>
                                                  <a:schemeClr val="bg1">
                                                    <a:lumMod val="75000"/>
                                                  </a:schemeClr>
                                                </a:solidFill>
                                                <a:latin typeface="Cambria Math"/>
                                              </a:rPr>
                                              <m:t>1</m:t>
                                            </m:r>
                                          </m:e>
                                        </m:mr>
                                        <m:mr>
                                          <m:e>
                                            <m:r>
                                              <a:rPr lang="de-DE" i="1">
                                                <a:solidFill>
                                                  <a:schemeClr val="bg1">
                                                    <a:lumMod val="75000"/>
                                                  </a:schemeClr>
                                                </a:solidFill>
                                                <a:latin typeface="Cambria Math"/>
                                              </a:rPr>
                                              <m:t>0</m:t>
                                            </m:r>
                                          </m:e>
                                        </m:mr>
                                      </m:m>
                                    </m:e>
                                  </m:d>
                                </m:e>
                                <m:sup>
                                  <m:r>
                                    <a:rPr lang="de-DE" b="0" i="1">
                                      <a:solidFill>
                                        <a:schemeClr val="bg1">
                                          <a:lumMod val="75000"/>
                                        </a:schemeClr>
                                      </a:solidFill>
                                      <a:latin typeface="Cambria Math"/>
                                    </a:rPr>
                                    <m:t>𝑇</m:t>
                                  </m:r>
                                </m:sup>
                              </m:sSup>
                              <m:r>
                                <a:rPr lang="de-DE" b="0" i="0">
                                  <a:latin typeface="Cambria Math"/>
                                </a:rPr>
                                <m:t>= </m:t>
                              </m:r>
                              <m:d>
                                <m:dPr>
                                  <m:begChr m:val="["/>
                                  <m:endChr m:val="]"/>
                                  <m:ctrlPr>
                                    <a:rPr lang="de-DE" b="0" i="1">
                                      <a:latin typeface="Cambria Math" panose="02040503050406030204" pitchFamily="18" charset="0"/>
                                      <a:ea typeface="Cambria Math"/>
                                      <a:cs typeface="Cambria Math"/>
                                    </a:rPr>
                                  </m:ctrlPr>
                                </m:dPr>
                                <m:e>
                                  <m:m>
                                    <m:mPr>
                                      <m:mcs>
                                        <m:mc>
                                          <m:mcPr>
                                            <m:count m:val="2"/>
                                            <m:mcJc m:val="center"/>
                                          </m:mcPr>
                                        </m:mc>
                                      </m:mcs>
                                      <m:ctrlPr>
                                        <a:rPr lang="de-DE" b="0" i="1">
                                          <a:solidFill>
                                            <a:srgbClr val="7030A0"/>
                                          </a:solidFill>
                                          <a:latin typeface="Cambria Math" panose="02040503050406030204" pitchFamily="18" charset="0"/>
                                          <a:ea typeface="Cambria Math"/>
                                          <a:cs typeface="Cambria Math"/>
                                        </a:rPr>
                                      </m:ctrlPr>
                                    </m:mPr>
                                    <m:mr>
                                      <m:e>
                                        <m:r>
                                          <m:rPr>
                                            <m:brk m:alnAt="7"/>
                                          </m:rPr>
                                          <a:rPr lang="de-DE" b="0" i="1">
                                            <a:solidFill>
                                              <a:srgbClr val="7030A0"/>
                                            </a:solidFill>
                                            <a:latin typeface="Cambria Math"/>
                                          </a:rPr>
                                          <m:t>0</m:t>
                                        </m:r>
                                      </m:e>
                                      <m:e>
                                        <m:r>
                                          <a:rPr lang="de-DE" b="0" i="1">
                                            <a:solidFill>
                                              <a:srgbClr val="7030A0"/>
                                            </a:solidFill>
                                            <a:latin typeface="Cambria Math"/>
                                          </a:rPr>
                                          <m:t>1</m:t>
                                        </m:r>
                                      </m:e>
                                    </m:mr>
                                    <m:mr>
                                      <m:e>
                                        <m:r>
                                          <a:rPr lang="de-DE" b="0" i="1">
                                            <a:solidFill>
                                              <a:srgbClr val="7030A0"/>
                                            </a:solidFill>
                                            <a:latin typeface="Cambria Math"/>
                                          </a:rPr>
                                          <m:t>1</m:t>
                                        </m:r>
                                      </m:e>
                                      <m:e>
                                        <m:r>
                                          <a:rPr lang="de-DE" b="0" i="1">
                                            <a:solidFill>
                                              <a:srgbClr val="7030A0"/>
                                            </a:solidFill>
                                            <a:latin typeface="Cambria Math"/>
                                          </a:rPr>
                                          <m:t>1</m:t>
                                        </m:r>
                                      </m:e>
                                    </m:mr>
                                    <m:mr>
                                      <m:e>
                                        <m:r>
                                          <a:rPr lang="de-DE" b="0" i="1">
                                            <a:solidFill>
                                              <a:srgbClr val="7030A0"/>
                                            </a:solidFill>
                                            <a:latin typeface="Cambria Math"/>
                                          </a:rPr>
                                          <m:t>0</m:t>
                                        </m:r>
                                      </m:e>
                                      <m:e>
                                        <m:r>
                                          <a:rPr lang="de-DE" b="0" i="1">
                                            <a:solidFill>
                                              <a:srgbClr val="7030A0"/>
                                            </a:solidFill>
                                            <a:latin typeface="Cambria Math"/>
                                          </a:rPr>
                                          <m:t>0</m:t>
                                        </m:r>
                                      </m:e>
                                    </m:mr>
                                    <m:mr>
                                      <m:e>
                                        <m:r>
                                          <a:rPr lang="de-DE" b="0" i="1">
                                            <a:solidFill>
                                              <a:srgbClr val="7030A0"/>
                                            </a:solidFill>
                                            <a:latin typeface="Cambria Math"/>
                                          </a:rPr>
                                          <m:t>1</m:t>
                                        </m:r>
                                      </m:e>
                                      <m:e>
                                        <m:r>
                                          <a:rPr lang="de-DE" b="0" i="1">
                                            <a:solidFill>
                                              <a:srgbClr val="7030A0"/>
                                            </a:solidFill>
                                            <a:latin typeface="Cambria Math"/>
                                          </a:rPr>
                                          <m:t>0</m:t>
                                        </m:r>
                                      </m:e>
                                    </m:mr>
                                  </m:m>
                                </m:e>
                              </m:d>
                              <m:r>
                                <a:rPr lang="de-DE" b="0" i="1">
                                  <a:latin typeface="Cambria Math"/>
                                </a:rPr>
                                <m:t>⋅</m:t>
                              </m:r>
                              <m:sSup>
                                <m:sSupPr>
                                  <m:ctrlPr>
                                    <a:rPr lang="de-DE" b="0" i="1">
                                      <a:latin typeface="Cambria Math" panose="02040503050406030204" pitchFamily="18" charset="0"/>
                                      <a:ea typeface="Cambria Math"/>
                                      <a:cs typeface="Cambria Math"/>
                                    </a:rPr>
                                  </m:ctrlPr>
                                </m:sSupPr>
                                <m:e>
                                  <m:d>
                                    <m:dPr>
                                      <m:begChr m:val="["/>
                                      <m:endChr m:val="]"/>
                                      <m:ctrlPr>
                                        <a:rPr lang="de-DE" i="1">
                                          <a:latin typeface="Cambria Math" panose="02040503050406030204" pitchFamily="18" charset="0"/>
                                          <a:ea typeface="Cambria Math"/>
                                          <a:cs typeface="Cambria Math"/>
                                        </a:rPr>
                                      </m:ctrlPr>
                                    </m:dPr>
                                    <m:e>
                                      <m:m>
                                        <m:mPr>
                                          <m:mcs>
                                            <m:mc>
                                              <m:mcPr>
                                                <m:count m:val="2"/>
                                                <m:mcJc m:val="center"/>
                                              </m:mcPr>
                                            </m:mc>
                                          </m:mcs>
                                          <m:ctrlPr>
                                            <a:rPr lang="de-DE" b="0" i="1">
                                              <a:solidFill>
                                                <a:srgbClr val="FFC000"/>
                                              </a:solidFill>
                                              <a:latin typeface="Cambria Math" panose="02040503050406030204" pitchFamily="18" charset="0"/>
                                              <a:ea typeface="Cambria Math"/>
                                              <a:cs typeface="Cambria Math"/>
                                            </a:rPr>
                                          </m:ctrlPr>
                                        </m:mPr>
                                        <m:mr>
                                          <m:e>
                                            <m:r>
                                              <m:rPr>
                                                <m:brk m:alnAt="7"/>
                                              </m:rPr>
                                              <a:rPr lang="de-DE" b="0" i="1">
                                                <a:solidFill>
                                                  <a:srgbClr val="FFC000"/>
                                                </a:solidFill>
                                                <a:latin typeface="Cambria Math"/>
                                              </a:rPr>
                                              <m:t>1</m:t>
                                            </m:r>
                                          </m:e>
                                          <m:e>
                                            <m:r>
                                              <a:rPr lang="de-DE" i="1">
                                                <a:solidFill>
                                                  <a:srgbClr val="FFC000"/>
                                                </a:solidFill>
                                                <a:latin typeface="Cambria Math"/>
                                              </a:rPr>
                                              <m:t>1</m:t>
                                            </m:r>
                                          </m:e>
                                        </m:mr>
                                        <m:mr>
                                          <m:e>
                                            <m:r>
                                              <a:rPr lang="de-DE" b="0" i="1">
                                                <a:solidFill>
                                                  <a:srgbClr val="FFC000"/>
                                                </a:solidFill>
                                                <a:latin typeface="Cambria Math"/>
                                              </a:rPr>
                                              <m:t>0</m:t>
                                            </m:r>
                                          </m:e>
                                          <m:e>
                                            <m:r>
                                              <a:rPr lang="de-DE" i="1">
                                                <a:solidFill>
                                                  <a:srgbClr val="FFC000"/>
                                                </a:solidFill>
                                                <a:latin typeface="Cambria Math"/>
                                              </a:rPr>
                                              <m:t>1</m:t>
                                            </m:r>
                                          </m:e>
                                        </m:mr>
                                        <m:mr>
                                          <m:e>
                                            <m:r>
                                              <a:rPr lang="de-DE" i="1">
                                                <a:solidFill>
                                                  <a:srgbClr val="FFC000"/>
                                                </a:solidFill>
                                                <a:latin typeface="Cambria Math"/>
                                              </a:rPr>
                                              <m:t>0</m:t>
                                            </m:r>
                                          </m:e>
                                          <m:e>
                                            <m:r>
                                              <a:rPr lang="de-DE" i="1">
                                                <a:solidFill>
                                                  <a:srgbClr val="FFC000"/>
                                                </a:solidFill>
                                                <a:latin typeface="Cambria Math"/>
                                              </a:rPr>
                                              <m:t>0</m:t>
                                            </m:r>
                                          </m:e>
                                        </m:mr>
                                        <m:mr>
                                          <m:e>
                                            <m:r>
                                              <a:rPr lang="de-DE" i="1">
                                                <a:solidFill>
                                                  <a:srgbClr val="FFC000"/>
                                                </a:solidFill>
                                                <a:latin typeface="Cambria Math"/>
                                              </a:rPr>
                                              <m:t>1</m:t>
                                            </m:r>
                                          </m:e>
                                          <m:e>
                                            <m:r>
                                              <a:rPr lang="de-DE" i="1">
                                                <a:solidFill>
                                                  <a:srgbClr val="FFC000"/>
                                                </a:solidFill>
                                                <a:latin typeface="Cambria Math"/>
                                              </a:rPr>
                                              <m:t>0</m:t>
                                            </m:r>
                                          </m:e>
                                        </m:mr>
                                      </m:m>
                                    </m:e>
                                  </m:d>
                                </m:e>
                                <m:sup>
                                  <m:r>
                                    <a:rPr lang="de-DE" b="0" i="1">
                                      <a:latin typeface="Cambria Math"/>
                                    </a:rPr>
                                    <m:t>𝑇</m:t>
                                  </m:r>
                                </m:sup>
                              </m:sSup>
                            </m:oMath>
                          </m:oMathPara>
                        </a14:m>
                      </mc:Choice>
                      <mc:Fallback xmlns:m="http://schemas.openxmlformats.org/officeDocument/2006/math" xmlns:w="http://schemas.openxmlformats.org/wordprocessingml/2006/main" xmlns=""/>
                    </mc:AlternateContent>
                    <a:endParaRPr lang="de-DE" b="1"/>
                  </a:p>
                </p:txBody>
              </p:sp>
            </mc:Choice>
            <mc:Fallback xmlns="">
              <p:sp>
                <p:nvSpPr>
                  <p:cNvPr id="18" name="Textfeld 17"/>
                  <p:cNvSpPr txBox="1">
                    <a:spLocks noRot="1" noChangeAspect="1" noMove="1" noResize="1" noEditPoints="1" noAdjustHandles="1" noChangeArrowheads="1" noChangeShapeType="1" noTextEdit="1"/>
                  </p:cNvSpPr>
                  <p:nvPr/>
                </p:nvSpPr>
                <p:spPr bwMode="auto">
                  <a:xfrm>
                    <a:off x="567559" y="4299141"/>
                    <a:ext cx="7992444" cy="1167627"/>
                  </a:xfrm>
                  <a:prstGeom prst="rect">
                    <a:avLst/>
                  </a:prstGeom>
                  <a:blipFill>
                    <a:blip r:embed="rId8"/>
                    <a:stretch>
                      <a:fillRect b="-322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 name="Textfeld 18"/>
                  <p:cNvSpPr txBox="1"/>
                  <p:nvPr/>
                </p:nvSpPr>
                <p:spPr bwMode="auto">
                  <a:xfrm>
                    <a:off x="6959729" y="4121386"/>
                    <a:ext cx="208105" cy="369332"/>
                  </a:xfrm>
                  <a:prstGeom prst="rect">
                    <a:avLst/>
                  </a:prstGeom>
                  <a:noFill/>
                </p:spPr>
                <p:txBody>
                  <a:bodyPr wrap="square" rtlCol="0">
                    <a:spAutoFit/>
                  </a:bodyPr>
                  <a:lstStyle/>
                  <a:p>
                    <a:pPr>
                      <a:defRPr/>
                    </a:pPr>
                    <mc:AlternateContent>
                      <mc:Choice Requires="a14">
                        <a14:m>
                          <m:oMathPara xmlns:m="http://schemas.openxmlformats.org/officeDocument/2006/math">
                            <m:oMathParaPr>
                              <m:jc m:val="centerGroup"/>
                            </m:oMathParaPr>
                            <m:oMath xmlns:m="http://schemas.openxmlformats.org/officeDocument/2006/math">
                              <m:r>
                                <a:rPr lang="de-DE" b="1" i="1">
                                  <a:latin typeface="Cambria Math"/>
                                </a:rPr>
                                <m:t>𝑸</m:t>
                              </m:r>
                            </m:oMath>
                          </m:oMathPara>
                        </a14:m>
                      </mc:Choice>
                      <mc:Fallback xmlns:m="http://schemas.openxmlformats.org/officeDocument/2006/math" xmlns:w="http://schemas.openxmlformats.org/wordprocessingml/2006/main" xmlns=""/>
                    </mc:AlternateContent>
                    <a:endParaRPr lang="de-DE" b="1"/>
                  </a:p>
                </p:txBody>
              </p:sp>
            </mc:Choice>
            <mc:Fallback xmlns="">
              <p:sp>
                <p:nvSpPr>
                  <p:cNvPr id="19" name="Textfeld 18"/>
                  <p:cNvSpPr txBox="1">
                    <a:spLocks noRot="1" noChangeAspect="1" noMove="1" noResize="1" noEditPoints="1" noAdjustHandles="1" noChangeArrowheads="1" noChangeShapeType="1" noTextEdit="1"/>
                  </p:cNvSpPr>
                  <p:nvPr/>
                </p:nvSpPr>
                <p:spPr bwMode="auto">
                  <a:xfrm>
                    <a:off x="6959729" y="4121386"/>
                    <a:ext cx="208105" cy="369332"/>
                  </a:xfrm>
                  <a:prstGeom prst="rect">
                    <a:avLst/>
                  </a:prstGeom>
                  <a:blipFill>
                    <a:blip r:embed="rId9"/>
                    <a:stretch>
                      <a:fillRect r="-70588" b="-322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 name="Textfeld 19"/>
                  <p:cNvSpPr txBox="1"/>
                  <p:nvPr/>
                </p:nvSpPr>
                <p:spPr bwMode="auto">
                  <a:xfrm>
                    <a:off x="7790533" y="4117462"/>
                    <a:ext cx="208105" cy="369332"/>
                  </a:xfrm>
                  <a:prstGeom prst="rect">
                    <a:avLst/>
                  </a:prstGeom>
                  <a:noFill/>
                </p:spPr>
                <p:txBody>
                  <a:bodyPr wrap="square" rtlCol="0">
                    <a:spAutoFit/>
                  </a:bodyPr>
                  <a:lstStyle/>
                  <a:p>
                    <a:pPr>
                      <a:defRPr/>
                    </a:pPr>
                    <mc:AlternateContent>
                      <mc:Choice Requires="a14">
                        <a14:m>
                          <m:oMathPara xmlns:m="http://schemas.openxmlformats.org/officeDocument/2006/math">
                            <m:oMathParaPr>
                              <m:jc m:val="centerGroup"/>
                            </m:oMathParaPr>
                            <m:oMath xmlns:m="http://schemas.openxmlformats.org/officeDocument/2006/math">
                              <m:r>
                                <a:rPr lang="de-DE" b="1" i="1">
                                  <a:latin typeface="Cambria Math"/>
                                </a:rPr>
                                <m:t>𝑹</m:t>
                              </m:r>
                            </m:oMath>
                          </m:oMathPara>
                        </a14:m>
                      </mc:Choice>
                      <mc:Fallback xmlns:m="http://schemas.openxmlformats.org/officeDocument/2006/math" xmlns:w="http://schemas.openxmlformats.org/wordprocessingml/2006/main" xmlns=""/>
                    </mc:AlternateContent>
                    <a:endParaRPr lang="de-DE" b="1"/>
                  </a:p>
                </p:txBody>
              </p:sp>
            </mc:Choice>
            <mc:Fallback xmlns="">
              <p:sp>
                <p:nvSpPr>
                  <p:cNvPr id="20" name="Textfeld 19"/>
                  <p:cNvSpPr txBox="1">
                    <a:spLocks noRot="1" noChangeAspect="1" noMove="1" noResize="1" noEditPoints="1" noAdjustHandles="1" noChangeArrowheads="1" noChangeShapeType="1" noTextEdit="1"/>
                  </p:cNvSpPr>
                  <p:nvPr/>
                </p:nvSpPr>
                <p:spPr bwMode="auto">
                  <a:xfrm>
                    <a:off x="7790533" y="4117462"/>
                    <a:ext cx="208105" cy="369332"/>
                  </a:xfrm>
                  <a:prstGeom prst="rect">
                    <a:avLst/>
                  </a:prstGeom>
                  <a:blipFill>
                    <a:blip r:embed="rId10"/>
                    <a:stretch>
                      <a:fillRect r="-50000"/>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15" name="Textfeld 14"/>
                <p:cNvSpPr txBox="1"/>
                <p:nvPr/>
              </p:nvSpPr>
              <p:spPr bwMode="auto">
                <a:xfrm>
                  <a:off x="1456734" y="3131375"/>
                  <a:ext cx="954107" cy="369332"/>
                </a:xfrm>
                <a:prstGeom prst="rect">
                  <a:avLst/>
                </a:prstGeom>
                <a:noFill/>
              </p:spPr>
              <p:txBody>
                <a:bodyPr wrap="none" rtlCol="0">
                  <a:spAutoFit/>
                </a:bodyPr>
                <a:lstStyle/>
                <a:p>
                  <a:pPr>
                    <a:defRPr/>
                  </a:pPr>
                  <mc:AlternateContent>
                    <mc:Choice Requires="a14">
                      <a14:m>
                        <m:oMathPara xmlns:m="http://schemas.openxmlformats.org/officeDocument/2006/math">
                          <m:oMathParaPr>
                            <m:jc m:val="centerGroup"/>
                          </m:oMathParaPr>
                          <m:oMath xmlns:m="http://schemas.openxmlformats.org/officeDocument/2006/math">
                            <m:r>
                              <a:rPr lang="de-DE" b="0" i="1">
                                <a:latin typeface="Cambria Math"/>
                              </a:rPr>
                              <m:t>(4×4)</m:t>
                            </m:r>
                          </m:oMath>
                        </m:oMathPara>
                      </a14:m>
                    </mc:Choice>
                    <mc:Fallback xmlns:m="http://schemas.openxmlformats.org/officeDocument/2006/math" xmlns:w="http://schemas.openxmlformats.org/wordprocessingml/2006/main" xmlns=""/>
                  </mc:AlternateContent>
                  <a:endParaRPr lang="de-DE"/>
                </a:p>
              </p:txBody>
            </p:sp>
          </mc:Choice>
          <mc:Fallback xmlns="">
            <p:sp>
              <p:nvSpPr>
                <p:cNvPr id="15" name="Textfeld 14"/>
                <p:cNvSpPr txBox="1">
                  <a:spLocks noRot="1" noChangeAspect="1" noMove="1" noResize="1" noEditPoints="1" noAdjustHandles="1" noChangeArrowheads="1" noChangeShapeType="1" noTextEdit="1"/>
                </p:cNvSpPr>
                <p:nvPr/>
              </p:nvSpPr>
              <p:spPr bwMode="auto">
                <a:xfrm>
                  <a:off x="1456734" y="3131375"/>
                  <a:ext cx="954107" cy="369332"/>
                </a:xfrm>
                <a:prstGeom prst="rect">
                  <a:avLst/>
                </a:prstGeom>
                <a:blipFill>
                  <a:blip r:embed="rId11"/>
                  <a:stretch>
                    <a:fillRect b="-1379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 name="Textfeld 15"/>
                <p:cNvSpPr txBox="1"/>
                <p:nvPr/>
              </p:nvSpPr>
              <p:spPr bwMode="auto">
                <a:xfrm>
                  <a:off x="6423201" y="3127157"/>
                  <a:ext cx="1361850" cy="369332"/>
                </a:xfrm>
                <a:prstGeom prst="rect">
                  <a:avLst/>
                </a:prstGeom>
                <a:noFill/>
              </p:spPr>
              <p:txBody>
                <a:bodyPr wrap="square" rtlCol="0">
                  <a:spAutoFit/>
                </a:bodyPr>
                <a:lstStyle/>
                <a:p>
                  <a:pPr>
                    <a:defRPr/>
                  </a:pPr>
                  <mc:AlternateContent>
                    <mc:Choice Requires="a14">
                      <a14:m>
                        <m:oMathPara xmlns:m="http://schemas.openxmlformats.org/officeDocument/2006/math">
                          <m:oMathParaPr>
                            <m:jc m:val="centerGroup"/>
                          </m:oMathParaPr>
                          <m:oMath xmlns:m="http://schemas.openxmlformats.org/officeDocument/2006/math">
                            <m:r>
                              <a:rPr lang="de-DE" b="0" i="1">
                                <a:latin typeface="Cambria Math"/>
                              </a:rPr>
                              <m:t>(4×</m:t>
                            </m:r>
                            <m:r>
                              <a:rPr lang="de-DE" b="0" i="1">
                                <a:solidFill>
                                  <a:schemeClr val="accent1"/>
                                </a:solidFill>
                                <a:latin typeface="Cambria Math"/>
                              </a:rPr>
                              <m:t>2</m:t>
                            </m:r>
                            <m:r>
                              <a:rPr lang="de-DE" b="0" i="1">
                                <a:latin typeface="Cambria Math"/>
                              </a:rPr>
                              <m:t>)</m:t>
                            </m:r>
                          </m:oMath>
                        </m:oMathPara>
                      </a14:m>
                    </mc:Choice>
                    <mc:Fallback xmlns:m="http://schemas.openxmlformats.org/officeDocument/2006/math" xmlns:w="http://schemas.openxmlformats.org/wordprocessingml/2006/main" xmlns=""/>
                  </mc:AlternateContent>
                  <a:endParaRPr lang="de-DE"/>
                </a:p>
              </p:txBody>
            </p:sp>
          </mc:Choice>
          <mc:Fallback xmlns="">
            <p:sp>
              <p:nvSpPr>
                <p:cNvPr id="16" name="Textfeld 15"/>
                <p:cNvSpPr txBox="1">
                  <a:spLocks noRot="1" noChangeAspect="1" noMove="1" noResize="1" noEditPoints="1" noAdjustHandles="1" noChangeArrowheads="1" noChangeShapeType="1" noTextEdit="1"/>
                </p:cNvSpPr>
                <p:nvPr/>
              </p:nvSpPr>
              <p:spPr bwMode="auto">
                <a:xfrm>
                  <a:off x="6423201" y="3127157"/>
                  <a:ext cx="1361850" cy="369332"/>
                </a:xfrm>
                <a:prstGeom prst="rect">
                  <a:avLst/>
                </a:prstGeom>
                <a:blipFill>
                  <a:blip r:embed="rId12"/>
                  <a:stretch>
                    <a:fillRect b="-1379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Textfeld 16"/>
                <p:cNvSpPr txBox="1"/>
                <p:nvPr/>
              </p:nvSpPr>
              <p:spPr bwMode="auto">
                <a:xfrm>
                  <a:off x="7272796" y="3117928"/>
                  <a:ext cx="1361850" cy="369332"/>
                </a:xfrm>
                <a:prstGeom prst="rect">
                  <a:avLst/>
                </a:prstGeom>
                <a:noFill/>
              </p:spPr>
              <p:txBody>
                <a:bodyPr wrap="square" rtlCol="0">
                  <a:spAutoFit/>
                </a:bodyPr>
                <a:lstStyle/>
                <a:p>
                  <a:pPr>
                    <a:defRPr/>
                  </a:pPr>
                  <mc:AlternateContent>
                    <mc:Choice Requires="a14">
                      <a14:m>
                        <m:oMathPara xmlns:m="http://schemas.openxmlformats.org/officeDocument/2006/math">
                          <m:oMathParaPr>
                            <m:jc m:val="centerGroup"/>
                          </m:oMathParaPr>
                          <m:oMath xmlns:m="http://schemas.openxmlformats.org/officeDocument/2006/math">
                            <m:r>
                              <a:rPr lang="de-DE" b="0" i="1">
                                <a:latin typeface="Cambria Math"/>
                              </a:rPr>
                              <m:t>(4×</m:t>
                            </m:r>
                            <m:r>
                              <a:rPr lang="de-DE" b="0" i="1">
                                <a:solidFill>
                                  <a:schemeClr val="accent1"/>
                                </a:solidFill>
                                <a:latin typeface="Cambria Math"/>
                              </a:rPr>
                              <m:t>2</m:t>
                            </m:r>
                            <m:r>
                              <a:rPr lang="de-DE" b="0" i="1">
                                <a:latin typeface="Cambria Math"/>
                              </a:rPr>
                              <m:t>)</m:t>
                            </m:r>
                          </m:oMath>
                        </m:oMathPara>
                      </a14:m>
                    </mc:Choice>
                    <mc:Fallback xmlns:m="http://schemas.openxmlformats.org/officeDocument/2006/math" xmlns:w="http://schemas.openxmlformats.org/wordprocessingml/2006/main" xmlns=""/>
                  </mc:AlternateContent>
                  <a:endParaRPr lang="de-DE"/>
                </a:p>
              </p:txBody>
            </p:sp>
          </mc:Choice>
          <mc:Fallback xmlns="">
            <p:sp>
              <p:nvSpPr>
                <p:cNvPr id="17" name="Textfeld 16"/>
                <p:cNvSpPr txBox="1">
                  <a:spLocks noRot="1" noChangeAspect="1" noMove="1" noResize="1" noEditPoints="1" noAdjustHandles="1" noChangeArrowheads="1" noChangeShapeType="1" noTextEdit="1"/>
                </p:cNvSpPr>
                <p:nvPr/>
              </p:nvSpPr>
              <p:spPr bwMode="auto">
                <a:xfrm>
                  <a:off x="7272796" y="3117928"/>
                  <a:ext cx="1361850" cy="369332"/>
                </a:xfrm>
                <a:prstGeom prst="rect">
                  <a:avLst/>
                </a:prstGeom>
                <a:blipFill>
                  <a:blip r:embed="rId13"/>
                  <a:stretch>
                    <a:fillRect b="-13333"/>
                  </a:stretch>
                </a:blipFill>
              </p:spPr>
              <p:txBody>
                <a:bodyPr/>
                <a:lstStyle/>
                <a:p>
                  <a:r>
                    <a:rPr lang="en-GB">
                      <a:noFill/>
                    </a:rPr>
                    <a:t> </a:t>
                  </a:r>
                </a:p>
              </p:txBody>
            </p:sp>
          </mc:Fallback>
        </mc:AlternateContent>
      </p:grpSp>
      <p:sp>
        <p:nvSpPr>
          <p:cNvPr id="21" name="Rechteck 20"/>
          <p:cNvSpPr/>
          <p:nvPr/>
        </p:nvSpPr>
        <p:spPr bwMode="auto">
          <a:xfrm>
            <a:off x="2005792" y="4793443"/>
            <a:ext cx="208105" cy="344611"/>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2" name="Pfeil: nach unten 21"/>
          <p:cNvSpPr/>
          <p:nvPr/>
        </p:nvSpPr>
        <p:spPr bwMode="auto">
          <a:xfrm>
            <a:off x="1754849" y="3509689"/>
            <a:ext cx="349624" cy="679079"/>
          </a:xfrm>
          <a:prstGeom prst="downArrow">
            <a:avLst>
              <a:gd name="adj1" fmla="val 50000"/>
              <a:gd name="adj2"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3" name="Textfeld 22"/>
          <p:cNvSpPr txBox="1"/>
          <p:nvPr/>
        </p:nvSpPr>
        <p:spPr bwMode="auto">
          <a:xfrm>
            <a:off x="1967862" y="3595830"/>
            <a:ext cx="1472453" cy="369332"/>
          </a:xfrm>
          <a:prstGeom prst="rect">
            <a:avLst/>
          </a:prstGeom>
          <a:noFill/>
        </p:spPr>
        <p:txBody>
          <a:bodyPr wrap="square" rtlCol="0">
            <a:spAutoFit/>
          </a:bodyPr>
          <a:lstStyle/>
          <a:p>
            <a:pPr>
              <a:defRPr/>
            </a:pPr>
            <a:r>
              <a:rPr lang="de-DE"/>
              <a:t>approx.</a:t>
            </a:r>
            <a:endParaRPr/>
          </a:p>
        </p:txBody>
      </p:sp>
      <p:sp>
        <p:nvSpPr>
          <p:cNvPr id="24" name="Geschweifte Klammer rechts 23"/>
          <p:cNvSpPr/>
          <p:nvPr/>
        </p:nvSpPr>
        <p:spPr bwMode="auto">
          <a:xfrm rot="5400000">
            <a:off x="5613948" y="4868514"/>
            <a:ext cx="329851" cy="1122828"/>
          </a:xfrm>
          <a:prstGeom prst="rightBrace">
            <a:avLst>
              <a:gd name="adj1" fmla="val 8333"/>
              <a:gd name="adj2" fmla="val 50558"/>
            </a:avLst>
          </a:prstGeom>
          <a:noFill/>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de-DE"/>
          </a:p>
        </p:txBody>
      </p:sp>
      <p:sp>
        <p:nvSpPr>
          <p:cNvPr id="25" name="Rectangle 9"/>
          <p:cNvSpPr/>
          <p:nvPr/>
        </p:nvSpPr>
        <p:spPr bwMode="auto">
          <a:xfrm>
            <a:off x="4640791" y="5652105"/>
            <a:ext cx="2276166" cy="369332"/>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nSpc>
                <a:spcPct val="100000"/>
              </a:lnSpc>
              <a:spcBef>
                <a:spcPts val="0"/>
              </a:spcBef>
              <a:tabLst>
                <a:tab pos="434975" algn="l"/>
                <a:tab pos="877888" algn="l"/>
                <a:tab pos="1331913" algn="l"/>
                <a:tab pos="1812925" algn="l"/>
                <a:tab pos="7637463" algn="r"/>
              </a:tabLst>
              <a:defRPr/>
            </a:pPr>
            <a:r>
              <a:rPr lang="de-DE"/>
              <a:t>Not required anymore</a:t>
            </a:r>
            <a:endParaRPr lang="en-GB"/>
          </a:p>
        </p:txBody>
      </p:sp>
      <p:sp>
        <p:nvSpPr>
          <p:cNvPr id="26" name="Rechteck 25"/>
          <p:cNvSpPr/>
          <p:nvPr/>
        </p:nvSpPr>
        <p:spPr bwMode="auto">
          <a:xfrm>
            <a:off x="2012098" y="2577103"/>
            <a:ext cx="208105" cy="344611"/>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mc:AlternateContent xmlns:mc="http://schemas.openxmlformats.org/markup-compatibility/2006" xmlns:a14="http://schemas.microsoft.com/office/drawing/2010/main">
        <mc:Choice Requires="a14">
          <p:sp>
            <p:nvSpPr>
              <p:cNvPr id="27" name="Rectangle 9"/>
              <p:cNvSpPr/>
              <p:nvPr/>
            </p:nvSpPr>
            <p:spPr bwMode="auto">
              <a:xfrm>
                <a:off x="9041819" y="4365583"/>
                <a:ext cx="2466197" cy="1200329"/>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marL="285750" indent="-285750">
                  <a:lnSpc>
                    <a:spcPct val="100000"/>
                  </a:lnSpc>
                  <a:spcBef>
                    <a:spcPts val="0"/>
                  </a:spcBef>
                  <a:buFont typeface="Arial"/>
                  <a:buChar char="•"/>
                  <a:tabLst>
                    <a:tab pos="434975" algn="l"/>
                    <a:tab pos="877888" algn="l"/>
                    <a:tab pos="1331913" algn="l"/>
                    <a:tab pos="1812925" algn="l"/>
                    <a:tab pos="7637463" algn="r"/>
                  </a:tabLst>
                  <a:defRPr/>
                </a:pPr>
                <a:r>
                  <a:rPr lang="de-DE"/>
                  <a:t>Boolean rank of </a:t>
                </a:r>
                <mc:AlternateContent>
                  <mc:Choice Requires="a14">
                    <a14:m>
                      <m:oMath xmlns:m="http://schemas.openxmlformats.org/officeDocument/2006/math">
                        <m:r>
                          <a:rPr lang="de-DE" b="1" i="1">
                            <a:latin typeface="Cambria Math"/>
                          </a:rPr>
                          <m:t>𝑷</m:t>
                        </m:r>
                      </m:oMath>
                    </a14:m>
                  </mc:Choice>
                  <mc:Fallback xmlns:m="http://schemas.openxmlformats.org/officeDocument/2006/math" xmlns:w="http://schemas.openxmlformats.org/wordprocessingml/2006/main" xmlns=""/>
                </mc:AlternateContent>
                <a:r>
                  <a:rPr lang="en-GB" b="1"/>
                  <a:t> </a:t>
                </a:r>
                <a:r>
                  <a:rPr lang="en-GB"/>
                  <a:t>is now 2 instead of 3</a:t>
                </a:r>
                <a:endParaRPr/>
              </a:p>
              <a:p>
                <a:pPr marL="285750" indent="-285750">
                  <a:buFont typeface="Arial"/>
                  <a:buChar char="•"/>
                  <a:tabLst>
                    <a:tab pos="434975" algn="l"/>
                    <a:tab pos="877888" algn="l"/>
                    <a:tab pos="1331913" algn="l"/>
                    <a:tab pos="1812925" algn="l"/>
                    <a:tab pos="7637463" algn="r"/>
                  </a:tabLst>
                  <a:defRPr/>
                </a:pPr>
                <a:r>
                  <a:rPr lang="en-GB"/>
                  <a:t>Less unary literals required</a:t>
                </a:r>
                <a:endParaRPr/>
              </a:p>
            </p:txBody>
          </p:sp>
        </mc:Choice>
        <mc:Fallback xmlns="">
          <p:sp>
            <p:nvSpPr>
              <p:cNvPr id="27" name="Rectangle 9"/>
              <p:cNvSpPr>
                <a:spLocks noRot="1" noChangeAspect="1" noMove="1" noResize="1" noEditPoints="1" noAdjustHandles="1" noChangeArrowheads="1" noChangeShapeType="1" noTextEdit="1"/>
              </p:cNvSpPr>
              <p:nvPr/>
            </p:nvSpPr>
            <p:spPr bwMode="auto">
              <a:xfrm>
                <a:off x="9041819" y="4365583"/>
                <a:ext cx="2466197" cy="1200329"/>
              </a:xfrm>
              <a:prstGeom prst="rect">
                <a:avLst/>
              </a:prstGeom>
              <a:blipFill>
                <a:blip r:embed="rId14"/>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154506486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en-GB"/>
              <a:t>Evidence-based Approximation – Boolean Matrix Factorisation</a:t>
            </a:r>
            <a:endParaRP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bwMode="auto"/>
            <p:txBody>
              <a:bodyPr>
                <a:noAutofit/>
              </a:bodyPr>
              <a:lstStyle/>
              <a:p>
                <a:pPr>
                  <a:defRPr/>
                </a:pPr>
                <a:r>
                  <a:rPr lang="en-GB" dirty="0">
                    <a:solidFill>
                      <a:schemeClr val="accent1"/>
                    </a:solidFill>
                  </a:rPr>
                  <a:t>Idea: Encode binary relations through unary relations</a:t>
                </a:r>
                <a:endParaRPr dirty="0"/>
              </a:p>
              <a:p>
                <a:pPr>
                  <a:defRPr/>
                </a:pPr>
                <a:r>
                  <a:rPr lang="en-GB" dirty="0"/>
                  <a:t>General idea of low-rank approximate BMF:</a:t>
                </a:r>
                <a:endParaRPr dirty="0"/>
              </a:p>
              <a:p>
                <a:pPr lvl="1">
                  <a:defRPr/>
                </a:pPr>
                <a:r>
                  <a:rPr lang="en-GB" dirty="0"/>
                  <a:t>instead of computing query </a:t>
                </a:r>
                <a14:m>
                  <m:oMath xmlns:m="http://schemas.openxmlformats.org/officeDocument/2006/math">
                    <m:r>
                      <a:rPr lang="de-DE" b="0" i="1">
                        <a:latin typeface="Cambria Math"/>
                      </a:rPr>
                      <m:t>𝑃</m:t>
                    </m:r>
                    <m:r>
                      <a:rPr lang="de-DE" b="0" i="1">
                        <a:latin typeface="Cambria Math"/>
                      </a:rPr>
                      <m:t>(</m:t>
                    </m:r>
                    <m:r>
                      <a:rPr lang="de-DE" b="0" i="1">
                        <a:latin typeface="Cambria Math"/>
                      </a:rPr>
                      <m:t>𝑞</m:t>
                    </m:r>
                    <m:r>
                      <a:rPr lang="de-DE" b="0" i="1">
                        <a:latin typeface="Cambria Math"/>
                      </a:rPr>
                      <m:t>∣</m:t>
                    </m:r>
                    <m:r>
                      <a:rPr lang="de-DE" b="0" i="1">
                        <a:latin typeface="Cambria Math"/>
                      </a:rPr>
                      <m:t>𝑒</m:t>
                    </m:r>
                    <m:r>
                      <a:rPr lang="de-DE" b="0" i="1">
                        <a:latin typeface="Cambria Math"/>
                      </a:rPr>
                      <m:t>)</m:t>
                    </m:r>
                  </m:oMath>
                </a14:m>
                <a:r>
                  <a:rPr lang="en-GB" dirty="0"/>
                  <a:t> exactly, compute </a:t>
                </a:r>
                <a14:m>
                  <m:oMath xmlns:m="http://schemas.openxmlformats.org/officeDocument/2006/math">
                    <m:r>
                      <a:rPr lang="de-DE" b="0" i="1">
                        <a:latin typeface="Cambria Math"/>
                      </a:rPr>
                      <m:t>𝑃</m:t>
                    </m:r>
                    <m:r>
                      <a:rPr lang="de-DE" b="0" i="1">
                        <a:latin typeface="Cambria Math"/>
                      </a:rPr>
                      <m:t>(</m:t>
                    </m:r>
                    <m:r>
                      <a:rPr lang="de-DE" b="0" i="1">
                        <a:latin typeface="Cambria Math"/>
                      </a:rPr>
                      <m:t>𝑞</m:t>
                    </m:r>
                    <m:r>
                      <a:rPr lang="de-DE" b="0" i="1">
                        <a:latin typeface="Cambria Math"/>
                      </a:rPr>
                      <m:t>∣</m:t>
                    </m:r>
                    <m:r>
                      <a:rPr lang="de-DE" b="0" i="1">
                        <a:latin typeface="Cambria Math"/>
                      </a:rPr>
                      <m:t>𝑒</m:t>
                    </m:r>
                    <m:r>
                      <a:rPr lang="de-DE" b="0" i="1">
                        <a:latin typeface="Cambria Math"/>
                      </a:rPr>
                      <m:t>′)</m:t>
                    </m:r>
                  </m:oMath>
                </a14:m>
                <a:r>
                  <a:rPr lang="en-GB" dirty="0"/>
                  <a:t> approximately</a:t>
                </a:r>
                <a:endParaRPr dirty="0"/>
              </a:p>
              <a:p>
                <a:pPr lvl="2">
                  <a:defRPr/>
                </a:pPr>
                <a:r>
                  <a:rPr lang="en-GB" dirty="0"/>
                  <a:t>I.e., approximate the binary evidence </a:t>
                </a:r>
                <a14:m>
                  <m:oMath xmlns:m="http://schemas.openxmlformats.org/officeDocument/2006/math">
                    <m:r>
                      <a:rPr lang="de-DE" b="0" i="1">
                        <a:latin typeface="Cambria Math"/>
                      </a:rPr>
                      <m:t>𝑒</m:t>
                    </m:r>
                  </m:oMath>
                </a14:m>
                <a:r>
                  <a:rPr lang="en-GB" dirty="0"/>
                  <a:t> by unary evidence </a:t>
                </a:r>
                <a14:m>
                  <m:oMath xmlns:m="http://schemas.openxmlformats.org/officeDocument/2006/math">
                    <m:r>
                      <a:rPr lang="de-DE" b="0" i="1">
                        <a:latin typeface="Cambria Math"/>
                      </a:rPr>
                      <m:t>𝑒</m:t>
                    </m:r>
                    <m:r>
                      <a:rPr lang="de-DE" b="0" i="1">
                        <a:latin typeface="Cambria Math"/>
                      </a:rPr>
                      <m:t>′</m:t>
                    </m:r>
                  </m:oMath>
                </a14:m>
                <a:endParaRPr lang="en-GB" dirty="0"/>
              </a:p>
              <a:p>
                <a:pPr lvl="1">
                  <a:defRPr/>
                </a:pPr>
                <a:r>
                  <a:rPr lang="en-GB" dirty="0"/>
                  <a:t>Obtain </a:t>
                </a:r>
                <a14:m>
                  <m:oMath xmlns:m="http://schemas.openxmlformats.org/officeDocument/2006/math">
                    <m:r>
                      <a:rPr lang="de-DE" b="0" i="1">
                        <a:latin typeface="Cambria Math"/>
                      </a:rPr>
                      <m:t>𝑒</m:t>
                    </m:r>
                    <m:r>
                      <a:rPr lang="de-DE" b="0" i="1">
                        <a:latin typeface="Cambria Math"/>
                      </a:rPr>
                      <m:t>′</m:t>
                    </m:r>
                  </m:oMath>
                </a14:m>
                <a:r>
                  <a:rPr lang="en-GB" dirty="0"/>
                  <a:t> as follows:</a:t>
                </a:r>
                <a:endParaRPr dirty="0"/>
              </a:p>
              <a:p>
                <a:pPr lvl="2">
                  <a:defRPr/>
                </a:pPr>
                <a:r>
                  <a:rPr lang="en-GB" dirty="0"/>
                  <a:t>Find an approximate BMF of the binary evidence represented as a Boolean matrix </a:t>
                </a:r>
                <a14:m>
                  <m:oMath xmlns:m="http://schemas.openxmlformats.org/officeDocument/2006/math">
                    <m:r>
                      <a:rPr lang="de-DE" b="1" i="1">
                        <a:latin typeface="Cambria Math"/>
                      </a:rPr>
                      <m:t>𝑷</m:t>
                    </m:r>
                  </m:oMath>
                </a14:m>
                <a:endParaRPr lang="en-GB" b="1" dirty="0"/>
              </a:p>
              <a:p>
                <a:pPr lvl="2">
                  <a:defRPr/>
                </a:pPr>
                <a:r>
                  <a:rPr lang="en-GB" dirty="0"/>
                  <a:t>Extract unary relations from the BMF of </a:t>
                </a:r>
                <a14:m>
                  <m:oMath xmlns:m="http://schemas.openxmlformats.org/officeDocument/2006/math">
                    <m:r>
                      <a:rPr lang="de-DE" b="1" i="1">
                        <a:latin typeface="Cambria Math"/>
                      </a:rPr>
                      <m:t>𝑷</m:t>
                    </m:r>
                  </m:oMath>
                </a14:m>
                <a:endParaRPr lang="en-GB" b="1" dirty="0"/>
              </a:p>
              <a:p>
                <a:pPr lvl="2">
                  <a:defRPr/>
                </a:pPr>
                <a:r>
                  <a:rPr lang="en-GB" dirty="0"/>
                  <a:t>Add formulas to MLN which relate binary literals to unary literals</a:t>
                </a:r>
                <a:endParaRPr dirty="0"/>
              </a:p>
              <a:p>
                <a:pPr lvl="2">
                  <a:defRPr/>
                </a:pPr>
                <a:r>
                  <a:rPr lang="en-GB" dirty="0"/>
                  <a:t>Use unary literals to express evidence </a:t>
                </a:r>
                <a14:m>
                  <m:oMath xmlns:m="http://schemas.openxmlformats.org/officeDocument/2006/math">
                    <m:r>
                      <a:rPr lang="de-DE" b="0" i="1">
                        <a:latin typeface="Cambria Math"/>
                      </a:rPr>
                      <m:t>𝑒</m:t>
                    </m:r>
                  </m:oMath>
                </a14:m>
                <a:endParaRPr lang="de-DE" b="0" dirty="0"/>
              </a:p>
              <a:p>
                <a:pPr>
                  <a:defRPr/>
                </a:pPr>
                <a:r>
                  <a:rPr lang="en-GB" dirty="0"/>
                  <a:t>BMF allows for </a:t>
                </a:r>
                <a:r>
                  <a:rPr lang="en-GB" dirty="0">
                    <a:solidFill>
                      <a:schemeClr val="accent1"/>
                    </a:solidFill>
                  </a:rPr>
                  <a:t>parameterising the complexity of conditioning </a:t>
                </a:r>
                <a:r>
                  <a:rPr lang="en-GB" dirty="0"/>
                  <a:t>in lifted inference</a:t>
                </a:r>
                <a:endParaRPr dirty="0"/>
              </a:p>
              <a:p>
                <a:pPr>
                  <a:defRPr/>
                </a:pPr>
                <a:r>
                  <a:rPr lang="en-GB" dirty="0"/>
                  <a:t>More details, especially on the complexity of this approach, can be found in the source below</a:t>
                </a:r>
                <a:endParaRPr dirty="0"/>
              </a:p>
              <a:p>
                <a:pPr>
                  <a:defRPr/>
                </a:pPr>
                <a:endParaRPr lang="en-GB" dirty="0">
                  <a:solidFill>
                    <a:schemeClr val="accent1"/>
                  </a:solidFill>
                </a:endParaRPr>
              </a:p>
              <a:p>
                <a:pPr>
                  <a:defRPr/>
                </a:pPr>
                <a:endParaRPr lang="en-GB" dirty="0">
                  <a:solidFill>
                    <a:schemeClr val="accent1"/>
                  </a:solidFill>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bwMode="auto">
              <a:blipFill>
                <a:blip r:embed="rId2"/>
                <a:stretch>
                  <a:fillRect l="-1436" t="-2687" b="-4478"/>
                </a:stretch>
              </a:blipFill>
            </p:spPr>
            <p:txBody>
              <a:bodyPr/>
              <a:lstStyle/>
              <a:p>
                <a:r>
                  <a:rPr lang="en-GB">
                    <a:noFill/>
                  </a:rPr>
                  <a:t> </a:t>
                </a:r>
              </a:p>
            </p:txBody>
          </p:sp>
        </mc:Fallback>
      </mc:AlternateContent>
      <p:sp>
        <p:nvSpPr>
          <p:cNvPr id="7" name="Date Placeholder 6"/>
          <p:cNvSpPr>
            <a:spLocks noGrp="1"/>
          </p:cNvSpPr>
          <p:nvPr>
            <p:ph type="dt" sz="half" idx="2"/>
          </p:nvPr>
        </p:nvSpPr>
        <p:spPr bwMode="auto"/>
        <p:txBody>
          <a:bodyPr/>
          <a:lstStyle/>
          <a:p>
            <a:pPr>
              <a:defRPr/>
            </a:pPr>
            <a:r>
              <a:rPr lang="en-GB"/>
              <a:t>Lifted Learning</a:t>
            </a:r>
            <a:endParaRPr lang="en-US"/>
          </a:p>
        </p:txBody>
      </p:sp>
      <p:sp>
        <p:nvSpPr>
          <p:cNvPr id="5" name="Footer Placeholder 4"/>
          <p:cNvSpPr>
            <a:spLocks noGrp="1"/>
          </p:cNvSpPr>
          <p:nvPr>
            <p:ph type="ftr" sz="quarter" idx="3"/>
          </p:nvPr>
        </p:nvSpPr>
        <p:spPr bwMode="auto"/>
        <p:txBody>
          <a:bodyPr/>
          <a:lstStyle/>
          <a:p>
            <a:pPr>
              <a:defRPr/>
            </a:pPr>
            <a:r>
              <a:rPr lang="en-GB"/>
              <a:t>T. Braun - StaRAI</a:t>
            </a:r>
          </a:p>
        </p:txBody>
      </p:sp>
      <p:sp>
        <p:nvSpPr>
          <p:cNvPr id="4" name="Slide Number Placeholder 3"/>
          <p:cNvSpPr>
            <a:spLocks noGrp="1"/>
          </p:cNvSpPr>
          <p:nvPr>
            <p:ph type="sldNum" sz="quarter" idx="4"/>
          </p:nvPr>
        </p:nvSpPr>
        <p:spPr bwMode="auto"/>
        <p:txBody>
          <a:bodyPr/>
          <a:lstStyle/>
          <a:p>
            <a:pPr>
              <a:defRPr/>
            </a:pPr>
            <a:fld id="{DB7C4649-800D-CB47-881A-AA04BFFFB18C}" type="slidenum">
              <a:rPr lang="en-US"/>
              <a:t>93</a:t>
            </a:fld>
            <a:endParaRPr lang="en-US"/>
          </a:p>
        </p:txBody>
      </p:sp>
      <p:sp>
        <p:nvSpPr>
          <p:cNvPr id="6" name="Rectangle 5"/>
          <p:cNvSpPr/>
          <p:nvPr/>
        </p:nvSpPr>
        <p:spPr bwMode="auto">
          <a:xfrm>
            <a:off x="3547534" y="6321366"/>
            <a:ext cx="6087534" cy="400110"/>
          </a:xfrm>
          <a:prstGeom prst="rect">
            <a:avLst/>
          </a:prstGeom>
        </p:spPr>
        <p:txBody>
          <a:bodyPr wrap="square">
            <a:spAutoFit/>
          </a:bodyPr>
          <a:lstStyle/>
          <a:p>
            <a:pPr>
              <a:defRPr/>
            </a:pPr>
            <a:r>
              <a:rPr lang="en-US" sz="1000" b="0" i="0">
                <a:solidFill>
                  <a:srgbClr val="9A9A9D"/>
                </a:solidFill>
              </a:rPr>
              <a:t>Guy Van den Broeck</a:t>
            </a:r>
            <a:r>
              <a:rPr lang="en-US" sz="1000">
                <a:solidFill>
                  <a:srgbClr val="9A9A9D"/>
                </a:solidFill>
              </a:rPr>
              <a:t> and </a:t>
            </a:r>
            <a:r>
              <a:rPr lang="en-US" sz="1000" b="0" i="0">
                <a:solidFill>
                  <a:srgbClr val="9A9A9D"/>
                </a:solidFill>
              </a:rPr>
              <a:t>Adnan Darwiche. On the Complexity and Approximation of Binary </a:t>
            </a:r>
            <a:r>
              <a:rPr lang="en-US" sz="1000">
                <a:solidFill>
                  <a:srgbClr val="9A9A9D"/>
                </a:solidFill>
              </a:rPr>
              <a:t>E</a:t>
            </a:r>
            <a:r>
              <a:rPr lang="en-US" sz="1000" b="0" i="0">
                <a:solidFill>
                  <a:srgbClr val="9A9A9D"/>
                </a:solidFill>
              </a:rPr>
              <a:t>vidence in Lifted </a:t>
            </a:r>
            <a:r>
              <a:rPr lang="en-US" sz="1000">
                <a:solidFill>
                  <a:srgbClr val="9A9A9D"/>
                </a:solidFill>
              </a:rPr>
              <a:t>I</a:t>
            </a:r>
            <a:r>
              <a:rPr lang="en-US" sz="1000" b="0" i="0">
                <a:solidFill>
                  <a:srgbClr val="9A9A9D"/>
                </a:solidFill>
              </a:rPr>
              <a:t>nference. In </a:t>
            </a:r>
            <a:r>
              <a:rPr lang="en-US" sz="1000" b="0" i="1">
                <a:solidFill>
                  <a:srgbClr val="9A9A9D"/>
                </a:solidFill>
              </a:rPr>
              <a:t>Advances in Neural Information Processing Systems</a:t>
            </a:r>
            <a:r>
              <a:rPr lang="en-US" sz="1000" b="0" i="0">
                <a:solidFill>
                  <a:srgbClr val="9A9A9D"/>
                </a:solidFill>
              </a:rPr>
              <a:t>, 26, 2013.</a:t>
            </a:r>
            <a:endParaRPr lang="en-GB" sz="1000">
              <a:solidFill>
                <a:srgbClr val="9A9A9D"/>
              </a:solidFill>
            </a:endParaRPr>
          </a:p>
        </p:txBody>
      </p:sp>
    </p:spTree>
    <p:extLst>
      <p:ext uri="{BB962C8B-B14F-4D97-AF65-F5344CB8AC3E}">
        <p14:creationId xmlns:p14="http://schemas.microsoft.com/office/powerpoint/2010/main" val="31436347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en-GB"/>
              <a:t>Evidence-based Approximation</a:t>
            </a:r>
            <a:endParaRPr/>
          </a:p>
        </p:txBody>
      </p:sp>
      <p:sp>
        <p:nvSpPr>
          <p:cNvPr id="3" name="Content Placeholder 2"/>
          <p:cNvSpPr>
            <a:spLocks noGrp="1"/>
          </p:cNvSpPr>
          <p:nvPr>
            <p:ph idx="1"/>
          </p:nvPr>
        </p:nvSpPr>
        <p:spPr bwMode="auto"/>
        <p:txBody>
          <a:bodyPr>
            <a:normAutofit/>
          </a:bodyPr>
          <a:lstStyle/>
          <a:p>
            <a:pPr>
              <a:defRPr/>
            </a:pPr>
            <a:r>
              <a:rPr lang="en-GB" dirty="0"/>
              <a:t>In general: Evidence may break symmetries</a:t>
            </a:r>
            <a:endParaRPr dirty="0"/>
          </a:p>
          <a:p>
            <a:pPr lvl="1">
              <a:defRPr/>
            </a:pPr>
            <a:r>
              <a:rPr lang="en-GB" dirty="0"/>
              <a:t>Major drawback in lifted inference algorithms</a:t>
            </a:r>
            <a:endParaRPr dirty="0"/>
          </a:p>
          <a:p>
            <a:pPr lvl="2">
              <a:defRPr/>
            </a:pPr>
            <a:r>
              <a:rPr lang="en-GB" dirty="0"/>
              <a:t>Many tasks involve the computation of conditional probabilities</a:t>
            </a:r>
            <a:endParaRPr dirty="0"/>
          </a:p>
          <a:p>
            <a:pPr lvl="1">
              <a:defRPr/>
            </a:pPr>
            <a:r>
              <a:rPr lang="en-GB" dirty="0"/>
              <a:t>Lifted inference not as efficient / beneficial as before due to groundings</a:t>
            </a:r>
            <a:endParaRPr dirty="0"/>
          </a:p>
          <a:p>
            <a:pPr lvl="2">
              <a:defRPr/>
            </a:pPr>
            <a:r>
              <a:rPr lang="en-GB" dirty="0"/>
              <a:t>With large domain sizes, grounding results in a huge model</a:t>
            </a:r>
            <a:endParaRPr dirty="0"/>
          </a:p>
          <a:p>
            <a:pPr>
              <a:defRPr/>
            </a:pPr>
            <a:r>
              <a:rPr lang="en-GB" dirty="0"/>
              <a:t>Two approximate approaches for efficiently handling evidence:</a:t>
            </a:r>
            <a:endParaRPr dirty="0"/>
          </a:p>
          <a:p>
            <a:pPr lvl="1">
              <a:defRPr/>
            </a:pPr>
            <a:r>
              <a:rPr lang="en-GB" dirty="0"/>
              <a:t>Boolean Matrix Factorisation (BMF)</a:t>
            </a:r>
            <a:endParaRPr dirty="0"/>
          </a:p>
          <a:p>
            <a:pPr lvl="1">
              <a:defRPr/>
            </a:pPr>
            <a:r>
              <a:rPr lang="en-GB" dirty="0">
                <a:solidFill>
                  <a:schemeClr val="accent1"/>
                </a:solidFill>
              </a:rPr>
              <a:t>Domain Clustering</a:t>
            </a:r>
            <a:endParaRPr dirty="0"/>
          </a:p>
        </p:txBody>
      </p:sp>
      <p:sp>
        <p:nvSpPr>
          <p:cNvPr id="7" name="Date Placeholder 6"/>
          <p:cNvSpPr>
            <a:spLocks noGrp="1"/>
          </p:cNvSpPr>
          <p:nvPr>
            <p:ph type="dt" sz="half" idx="2"/>
          </p:nvPr>
        </p:nvSpPr>
        <p:spPr bwMode="auto"/>
        <p:txBody>
          <a:bodyPr/>
          <a:lstStyle/>
          <a:p>
            <a:pPr>
              <a:defRPr/>
            </a:pPr>
            <a:r>
              <a:rPr lang="en-GB"/>
              <a:t>Lifted Learning</a:t>
            </a:r>
            <a:endParaRPr lang="en-US"/>
          </a:p>
        </p:txBody>
      </p:sp>
      <p:sp>
        <p:nvSpPr>
          <p:cNvPr id="5" name="Footer Placeholder 4"/>
          <p:cNvSpPr>
            <a:spLocks noGrp="1"/>
          </p:cNvSpPr>
          <p:nvPr>
            <p:ph type="ftr" sz="quarter" idx="3"/>
          </p:nvPr>
        </p:nvSpPr>
        <p:spPr bwMode="auto"/>
        <p:txBody>
          <a:bodyPr/>
          <a:lstStyle/>
          <a:p>
            <a:pPr>
              <a:defRPr/>
            </a:pPr>
            <a:r>
              <a:rPr lang="en-GB"/>
              <a:t>T. Braun - StaRAI</a:t>
            </a:r>
          </a:p>
        </p:txBody>
      </p:sp>
      <p:sp>
        <p:nvSpPr>
          <p:cNvPr id="4" name="Slide Number Placeholder 3"/>
          <p:cNvSpPr>
            <a:spLocks noGrp="1"/>
          </p:cNvSpPr>
          <p:nvPr>
            <p:ph type="sldNum" sz="quarter" idx="4"/>
          </p:nvPr>
        </p:nvSpPr>
        <p:spPr bwMode="auto"/>
        <p:txBody>
          <a:bodyPr/>
          <a:lstStyle/>
          <a:p>
            <a:pPr>
              <a:defRPr/>
            </a:pPr>
            <a:fld id="{DB7C4649-800D-CB47-881A-AA04BFFFB18C}" type="slidenum">
              <a:rPr lang="en-US"/>
              <a:t>94</a:t>
            </a:fld>
            <a:endParaRPr lang="en-US"/>
          </a:p>
        </p:txBody>
      </p:sp>
    </p:spTree>
    <p:extLst>
      <p:ext uri="{BB962C8B-B14F-4D97-AF65-F5344CB8AC3E}">
        <p14:creationId xmlns:p14="http://schemas.microsoft.com/office/powerpoint/2010/main" val="331298152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en-GB"/>
              <a:t>Evidence-based Approximation – Domain Clustering</a:t>
            </a:r>
            <a:endParaRP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bwMode="auto"/>
            <p:txBody>
              <a:bodyPr>
                <a:normAutofit/>
              </a:bodyPr>
              <a:lstStyle/>
              <a:p>
                <a:pPr>
                  <a:defRPr/>
                </a:pPr>
                <a:r>
                  <a:rPr lang="en-GB" dirty="0"/>
                  <a:t>Another evidence-based approach: </a:t>
                </a:r>
                <a:r>
                  <a:rPr lang="en-GB" dirty="0">
                    <a:solidFill>
                      <a:schemeClr val="accent1"/>
                    </a:solidFill>
                  </a:rPr>
                  <a:t>Domain Clustering</a:t>
                </a:r>
                <a:endParaRPr dirty="0"/>
              </a:p>
              <a:p>
                <a:pPr>
                  <a:defRPr/>
                </a:pPr>
                <a:r>
                  <a:rPr lang="en-GB" dirty="0">
                    <a:solidFill>
                      <a:schemeClr val="tx1"/>
                    </a:solidFill>
                  </a:rPr>
                  <a:t>For an MLN </a:t>
                </a:r>
                <a14:m>
                  <m:oMath xmlns:m="http://schemas.openxmlformats.org/officeDocument/2006/math">
                    <m:r>
                      <m:rPr>
                        <m:sty m:val="p"/>
                      </m:rPr>
                      <a:rPr lang="de-DE" b="0" i="0">
                        <a:solidFill>
                          <a:schemeClr val="tx1"/>
                        </a:solidFill>
                        <a:latin typeface="Cambria Math"/>
                      </a:rPr>
                      <m:t>Ψ</m:t>
                    </m:r>
                  </m:oMath>
                </a14:m>
                <a:r>
                  <a:rPr lang="en-GB" dirty="0">
                    <a:solidFill>
                      <a:schemeClr val="tx1"/>
                    </a:solidFill>
                  </a:rPr>
                  <a:t>, the domain sizes determine the size of the resulting grounded model </a:t>
                </a:r>
                <a14:m>
                  <m:oMath xmlns:m="http://schemas.openxmlformats.org/officeDocument/2006/math">
                    <m:sSub>
                      <m:sSubPr>
                        <m:ctrlPr>
                          <a:rPr lang="de-DE" b="0" i="1">
                            <a:solidFill>
                              <a:schemeClr val="tx1"/>
                            </a:solidFill>
                            <a:latin typeface="Cambria Math" panose="02040503050406030204" pitchFamily="18" charset="0"/>
                            <a:ea typeface="Cambria Math"/>
                            <a:cs typeface="Cambria Math"/>
                          </a:rPr>
                        </m:ctrlPr>
                      </m:sSubPr>
                      <m:e>
                        <m:r>
                          <a:rPr lang="de-DE" b="0" i="1">
                            <a:solidFill>
                              <a:schemeClr val="tx1"/>
                            </a:solidFill>
                            <a:latin typeface="Cambria Math"/>
                          </a:rPr>
                          <m:t>𝐺</m:t>
                        </m:r>
                      </m:e>
                      <m:sub>
                        <m:r>
                          <m:rPr>
                            <m:sty m:val="p"/>
                          </m:rPr>
                          <a:rPr lang="de-DE" b="0" i="0">
                            <a:solidFill>
                              <a:schemeClr val="tx1"/>
                            </a:solidFill>
                            <a:latin typeface="Cambria Math"/>
                          </a:rPr>
                          <m:t>Ψ</m:t>
                        </m:r>
                      </m:sub>
                    </m:sSub>
                    <m:r>
                      <a:rPr lang="de-DE" b="0" i="1">
                        <a:solidFill>
                          <a:schemeClr val="tx1"/>
                        </a:solidFill>
                        <a:latin typeface="Cambria Math"/>
                      </a:rPr>
                      <m:t>=</m:t>
                    </m:r>
                    <m:r>
                      <a:rPr lang="de-DE" b="0" i="1">
                        <a:solidFill>
                          <a:schemeClr val="tx1"/>
                        </a:solidFill>
                        <a:latin typeface="Cambria Math"/>
                      </a:rPr>
                      <m:t>𝑔𝑟</m:t>
                    </m:r>
                    <m:r>
                      <a:rPr lang="de-DE" b="0" i="1">
                        <a:solidFill>
                          <a:schemeClr val="tx1"/>
                        </a:solidFill>
                        <a:latin typeface="Cambria Math"/>
                      </a:rPr>
                      <m:t>(</m:t>
                    </m:r>
                    <m:r>
                      <m:rPr>
                        <m:sty m:val="p"/>
                      </m:rPr>
                      <a:rPr lang="de-DE" b="0" i="0">
                        <a:solidFill>
                          <a:schemeClr val="tx1"/>
                        </a:solidFill>
                        <a:latin typeface="Cambria Math"/>
                      </a:rPr>
                      <m:t>Ψ</m:t>
                    </m:r>
                    <m:r>
                      <a:rPr lang="de-DE" b="0" i="1">
                        <a:solidFill>
                          <a:schemeClr val="tx1"/>
                        </a:solidFill>
                        <a:latin typeface="Cambria Math"/>
                      </a:rPr>
                      <m:t>)</m:t>
                    </m:r>
                  </m:oMath>
                </a14:m>
                <a:endParaRPr lang="en-GB" dirty="0">
                  <a:solidFill>
                    <a:schemeClr val="tx1"/>
                  </a:solidFill>
                </a:endParaRPr>
              </a:p>
              <a:p>
                <a:pPr lvl="1">
                  <a:defRPr/>
                </a:pPr>
                <a:r>
                  <a:rPr lang="en-GB" dirty="0"/>
                  <a:t>Each possible grounding of a formula has to be considered</a:t>
                </a:r>
                <a:endParaRPr dirty="0"/>
              </a:p>
              <a:p>
                <a:pPr>
                  <a:defRPr/>
                </a:pPr>
                <a:r>
                  <a:rPr lang="en-GB" dirty="0"/>
                  <a:t>If </a:t>
                </a:r>
                <a14:m>
                  <m:oMath xmlns:m="http://schemas.openxmlformats.org/officeDocument/2006/math">
                    <m:r>
                      <m:rPr>
                        <m:sty m:val="p"/>
                      </m:rPr>
                      <a:rPr lang="de-DE" b="0" i="0">
                        <a:solidFill>
                          <a:schemeClr val="tx1"/>
                        </a:solidFill>
                        <a:latin typeface="Cambria Math"/>
                      </a:rPr>
                      <m:t>Ψ</m:t>
                    </m:r>
                  </m:oMath>
                </a14:m>
                <a:r>
                  <a:rPr lang="en-GB" dirty="0">
                    <a:solidFill>
                      <a:schemeClr val="tx1"/>
                    </a:solidFill>
                  </a:rPr>
                  <a:t> induces few symmetries or symmetry-breaking evidence is present, (lifted) inference has to be performed </a:t>
                </a:r>
                <a:r>
                  <a:rPr lang="en-GB" dirty="0"/>
                  <a:t>on a possibly large model</a:t>
                </a:r>
                <a:endParaRPr lang="en-GB" dirty="0">
                  <a:solidFill>
                    <a:schemeClr val="tx1"/>
                  </a:solidFill>
                </a:endParaRPr>
              </a:p>
              <a:p>
                <a:pPr>
                  <a:defRPr/>
                </a:pPr>
                <a:r>
                  <a:rPr lang="en-GB" dirty="0"/>
                  <a:t>Idea: Reduce the total number of formulas by means of reducing the domain sizes</a:t>
                </a:r>
                <a:endParaRPr dirty="0"/>
              </a:p>
              <a:p>
                <a:pPr lvl="1">
                  <a:defRPr/>
                </a:pPr>
                <a:r>
                  <a:rPr lang="en-GB" dirty="0"/>
                  <a:t>Results in a smaller MLN</a:t>
                </a:r>
                <a:endParaRPr dirty="0"/>
              </a:p>
              <a:p>
                <a:pPr lvl="1">
                  <a:defRPr/>
                </a:pPr>
                <a:r>
                  <a:rPr lang="en-GB" dirty="0"/>
                  <a:t>Clustering approach in order to merge “similar” objects</a:t>
                </a:r>
                <a:endParaRPr dirty="0"/>
              </a:p>
              <a:p>
                <a:pPr lvl="2">
                  <a:defRPr/>
                </a:pPr>
                <a:r>
                  <a:rPr lang="en-GB" dirty="0"/>
                  <a:t>Introduce distance function for measuring </a:t>
                </a:r>
                <a:r>
                  <a:rPr lang="en-GB" dirty="0">
                    <a:solidFill>
                      <a:schemeClr val="accent1"/>
                    </a:solidFill>
                  </a:rPr>
                  <a:t>similarity of objects based on the evidence</a:t>
                </a:r>
                <a:endParaRPr dirty="0"/>
              </a:p>
              <a:p>
                <a:pPr lvl="2">
                  <a:defRPr/>
                </a:pPr>
                <a:r>
                  <a:rPr lang="en-GB" dirty="0"/>
                  <a:t>Use representatives of clusters (</a:t>
                </a:r>
                <a:r>
                  <a:rPr lang="en-GB" dirty="0">
                    <a:solidFill>
                      <a:schemeClr val="accent1"/>
                    </a:solidFill>
                  </a:rPr>
                  <a:t>cluster-centres</a:t>
                </a:r>
                <a:r>
                  <a:rPr lang="en-GB" dirty="0"/>
                  <a:t>) for inference</a:t>
                </a:r>
                <a:endParaRP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bwMode="auto">
              <a:blipFill>
                <a:blip r:embed="rId2"/>
                <a:stretch>
                  <a:fillRect l="-1436" t="-2687" r="-663"/>
                </a:stretch>
              </a:blipFill>
            </p:spPr>
            <p:txBody>
              <a:bodyPr/>
              <a:lstStyle/>
              <a:p>
                <a:r>
                  <a:rPr lang="en-GB">
                    <a:noFill/>
                  </a:rPr>
                  <a:t> </a:t>
                </a:r>
              </a:p>
            </p:txBody>
          </p:sp>
        </mc:Fallback>
      </mc:AlternateContent>
      <p:sp>
        <p:nvSpPr>
          <p:cNvPr id="7" name="Date Placeholder 6"/>
          <p:cNvSpPr>
            <a:spLocks noGrp="1"/>
          </p:cNvSpPr>
          <p:nvPr>
            <p:ph type="dt" sz="half" idx="2"/>
          </p:nvPr>
        </p:nvSpPr>
        <p:spPr bwMode="auto"/>
        <p:txBody>
          <a:bodyPr/>
          <a:lstStyle/>
          <a:p>
            <a:pPr>
              <a:defRPr/>
            </a:pPr>
            <a:r>
              <a:rPr lang="en-GB"/>
              <a:t>Lifted Learning</a:t>
            </a:r>
            <a:endParaRPr lang="en-US"/>
          </a:p>
        </p:txBody>
      </p:sp>
      <p:sp>
        <p:nvSpPr>
          <p:cNvPr id="5" name="Footer Placeholder 4"/>
          <p:cNvSpPr>
            <a:spLocks noGrp="1"/>
          </p:cNvSpPr>
          <p:nvPr>
            <p:ph type="ftr" sz="quarter" idx="3"/>
          </p:nvPr>
        </p:nvSpPr>
        <p:spPr bwMode="auto"/>
        <p:txBody>
          <a:bodyPr/>
          <a:lstStyle/>
          <a:p>
            <a:pPr>
              <a:defRPr/>
            </a:pPr>
            <a:r>
              <a:rPr lang="en-GB"/>
              <a:t>T. Braun - StaRAI</a:t>
            </a:r>
          </a:p>
        </p:txBody>
      </p:sp>
      <p:sp>
        <p:nvSpPr>
          <p:cNvPr id="4" name="Slide Number Placeholder 3"/>
          <p:cNvSpPr>
            <a:spLocks noGrp="1"/>
          </p:cNvSpPr>
          <p:nvPr>
            <p:ph type="sldNum" sz="quarter" idx="4"/>
          </p:nvPr>
        </p:nvSpPr>
        <p:spPr bwMode="auto"/>
        <p:txBody>
          <a:bodyPr/>
          <a:lstStyle/>
          <a:p>
            <a:pPr>
              <a:defRPr/>
            </a:pPr>
            <a:fld id="{DB7C4649-800D-CB47-881A-AA04BFFFB18C}" type="slidenum">
              <a:rPr lang="en-US"/>
              <a:t>95</a:t>
            </a:fld>
            <a:endParaRPr lang="en-US"/>
          </a:p>
        </p:txBody>
      </p:sp>
      <p:sp>
        <p:nvSpPr>
          <p:cNvPr id="6" name="Rectangle 5"/>
          <p:cNvSpPr/>
          <p:nvPr/>
        </p:nvSpPr>
        <p:spPr bwMode="auto">
          <a:xfrm>
            <a:off x="3547534" y="6321366"/>
            <a:ext cx="6087534" cy="400110"/>
          </a:xfrm>
          <a:prstGeom prst="rect">
            <a:avLst/>
          </a:prstGeom>
        </p:spPr>
        <p:txBody>
          <a:bodyPr wrap="square">
            <a:spAutoFit/>
          </a:bodyPr>
          <a:lstStyle/>
          <a:p>
            <a:pPr algn="l">
              <a:defRPr/>
            </a:pPr>
            <a:r>
              <a:rPr lang="en-US" sz="1000" b="0" i="0">
                <a:solidFill>
                  <a:srgbClr val="9A9A9D"/>
                </a:solidFill>
              </a:rPr>
              <a:t>Deepak Venugopal and Vibhav Gogate. </a:t>
            </a:r>
            <a:r>
              <a:rPr lang="en-US" sz="1000" i="0" u="none" strike="noStrike">
                <a:solidFill>
                  <a:srgbClr val="9A9A9D"/>
                </a:solidFill>
              </a:rPr>
              <a:t>Evidence-Based Clustering for Scalable Inference</a:t>
            </a:r>
            <a:endParaRPr/>
          </a:p>
          <a:p>
            <a:pPr algn="l">
              <a:defRPr/>
            </a:pPr>
            <a:r>
              <a:rPr lang="de-DE" sz="1000" i="0" u="none" strike="noStrike">
                <a:solidFill>
                  <a:srgbClr val="9A9A9D"/>
                </a:solidFill>
              </a:rPr>
              <a:t>in Markov Logic</a:t>
            </a:r>
            <a:r>
              <a:rPr lang="en-US" sz="1000" b="0" i="0">
                <a:solidFill>
                  <a:srgbClr val="9A9A9D"/>
                </a:solidFill>
              </a:rPr>
              <a:t>. In </a:t>
            </a:r>
            <a:r>
              <a:rPr lang="en-US" sz="1000" b="0" i="1">
                <a:solidFill>
                  <a:srgbClr val="9A9A9D"/>
                </a:solidFill>
              </a:rPr>
              <a:t>Joint European Conference on Machine Learning and Knowledge Discovery in Databases, </a:t>
            </a:r>
            <a:r>
              <a:rPr lang="en-US" sz="1000" b="0">
                <a:solidFill>
                  <a:srgbClr val="9A9A9D"/>
                </a:solidFill>
              </a:rPr>
              <a:t>2014.</a:t>
            </a:r>
            <a:endParaRPr lang="en-GB" sz="1000">
              <a:solidFill>
                <a:srgbClr val="9A9A9D"/>
              </a:solidFill>
            </a:endParaRPr>
          </a:p>
        </p:txBody>
      </p:sp>
    </p:spTree>
    <p:extLst>
      <p:ext uri="{BB962C8B-B14F-4D97-AF65-F5344CB8AC3E}">
        <p14:creationId xmlns:p14="http://schemas.microsoft.com/office/powerpoint/2010/main" val="68754561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en-GB"/>
              <a:t>Evidence-based Approximation – Domain Clustering</a:t>
            </a:r>
            <a:endParaRP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bwMode="auto"/>
            <p:txBody>
              <a:bodyPr>
                <a:normAutofit fontScale="92500" lnSpcReduction="20000"/>
              </a:bodyPr>
              <a:lstStyle/>
              <a:p>
                <a:pPr>
                  <a:defRPr/>
                </a:pPr>
                <a:r>
                  <a:rPr lang="en-GB" dirty="0">
                    <a:solidFill>
                      <a:schemeClr val="accent1"/>
                    </a:solidFill>
                  </a:rPr>
                  <a:t>Idea: Domain clustering based on evidence</a:t>
                </a:r>
                <a:endParaRPr lang="en-GB" dirty="0"/>
              </a:p>
              <a:p>
                <a:pPr>
                  <a:defRPr/>
                </a:pPr>
                <a:r>
                  <a:rPr lang="en-GB" dirty="0"/>
                  <a:t>MLN </a:t>
                </a:r>
                <a14:m>
                  <m:oMath xmlns:m="http://schemas.openxmlformats.org/officeDocument/2006/math">
                    <m:r>
                      <m:rPr>
                        <m:sty m:val="p"/>
                      </m:rPr>
                      <a:rPr lang="de-DE" b="0" i="0">
                        <a:latin typeface="Cambria Math"/>
                      </a:rPr>
                      <m:t>Ψ</m:t>
                    </m:r>
                  </m:oMath>
                </a14:m>
                <a:r>
                  <a:rPr lang="en-GB" dirty="0"/>
                  <a:t> with </a:t>
                </a:r>
                <a14:m>
                  <m:oMath xmlns:m="http://schemas.openxmlformats.org/officeDocument/2006/math">
                    <m:r>
                      <a:rPr lang="de-DE" b="0" i="1">
                        <a:latin typeface="Cambria Math"/>
                      </a:rPr>
                      <m:t>𝑀</m:t>
                    </m:r>
                  </m:oMath>
                </a14:m>
                <a:r>
                  <a:rPr lang="en-GB" dirty="0"/>
                  <a:t> predicates </a:t>
                </a:r>
                <a14:m>
                  <m:oMath xmlns:m="http://schemas.openxmlformats.org/officeDocument/2006/math">
                    <m:sSub>
                      <m:sSubPr>
                        <m:ctrlPr>
                          <a:rPr lang="de-DE" b="0" i="1">
                            <a:latin typeface="Cambria Math" panose="02040503050406030204" pitchFamily="18" charset="0"/>
                            <a:ea typeface="Cambria Math"/>
                            <a:cs typeface="Cambria Math"/>
                          </a:rPr>
                        </m:ctrlPr>
                      </m:sSubPr>
                      <m:e>
                        <m:r>
                          <a:rPr lang="de-DE" b="0" i="1">
                            <a:latin typeface="Cambria Math"/>
                          </a:rPr>
                          <m:t>𝑝</m:t>
                        </m:r>
                      </m:e>
                      <m:sub>
                        <m:r>
                          <a:rPr lang="de-DE" b="0" i="1">
                            <a:latin typeface="Cambria Math"/>
                          </a:rPr>
                          <m:t>1</m:t>
                        </m:r>
                      </m:sub>
                    </m:sSub>
                    <m:r>
                      <a:rPr lang="de-DE" b="0" i="1">
                        <a:latin typeface="Cambria Math"/>
                      </a:rPr>
                      <m:t>,…,</m:t>
                    </m:r>
                    <m:sSub>
                      <m:sSubPr>
                        <m:ctrlPr>
                          <a:rPr lang="de-DE" b="0" i="1">
                            <a:latin typeface="Cambria Math" panose="02040503050406030204" pitchFamily="18" charset="0"/>
                            <a:ea typeface="Cambria Math"/>
                            <a:cs typeface="Cambria Math"/>
                          </a:rPr>
                        </m:ctrlPr>
                      </m:sSubPr>
                      <m:e>
                        <m:r>
                          <a:rPr lang="de-DE" b="0" i="1">
                            <a:latin typeface="Cambria Math"/>
                          </a:rPr>
                          <m:t>𝑝</m:t>
                        </m:r>
                      </m:e>
                      <m:sub>
                        <m:r>
                          <a:rPr lang="de-DE" b="0" i="1">
                            <a:latin typeface="Cambria Math"/>
                          </a:rPr>
                          <m:t>𝑀</m:t>
                        </m:r>
                      </m:sub>
                    </m:sSub>
                  </m:oMath>
                </a14:m>
                <a:r>
                  <a:rPr lang="en-GB" dirty="0"/>
                  <a:t> and </a:t>
                </a:r>
                <a14:m>
                  <m:oMath xmlns:m="http://schemas.openxmlformats.org/officeDocument/2006/math">
                    <m:r>
                      <a:rPr lang="de-DE" b="0" i="1">
                        <a:latin typeface="Cambria Math"/>
                      </a:rPr>
                      <m:t>𝑁</m:t>
                    </m:r>
                  </m:oMath>
                </a14:m>
                <a:r>
                  <a:rPr lang="en-GB" dirty="0"/>
                  <a:t> weighted formulas </a:t>
                </a:r>
                <a14:m>
                  <m:oMath xmlns:m="http://schemas.openxmlformats.org/officeDocument/2006/math">
                    <m:sSub>
                      <m:sSubPr>
                        <m:ctrlPr>
                          <a:rPr lang="de-DE" b="0" i="1">
                            <a:latin typeface="Cambria Math" panose="02040503050406030204" pitchFamily="18" charset="0"/>
                            <a:ea typeface="Cambria Math"/>
                            <a:cs typeface="Cambria Math"/>
                          </a:rPr>
                        </m:ctrlPr>
                      </m:sSubPr>
                      <m:e>
                        <m:r>
                          <a:rPr lang="de-DE" b="0" i="1">
                            <a:latin typeface="Cambria Math"/>
                          </a:rPr>
                          <m:t>𝜓</m:t>
                        </m:r>
                      </m:e>
                      <m:sub>
                        <m:r>
                          <a:rPr lang="de-DE" b="0" i="1">
                            <a:latin typeface="Cambria Math"/>
                          </a:rPr>
                          <m:t>1</m:t>
                        </m:r>
                      </m:sub>
                    </m:sSub>
                    <m:r>
                      <a:rPr lang="de-DE" b="0" i="1">
                        <a:latin typeface="Cambria Math"/>
                      </a:rPr>
                      <m:t>,…,</m:t>
                    </m:r>
                    <m:sSub>
                      <m:sSubPr>
                        <m:ctrlPr>
                          <a:rPr lang="de-DE" b="0" i="1">
                            <a:latin typeface="Cambria Math" panose="02040503050406030204" pitchFamily="18" charset="0"/>
                            <a:ea typeface="Cambria Math"/>
                            <a:cs typeface="Cambria Math"/>
                          </a:rPr>
                        </m:ctrlPr>
                      </m:sSubPr>
                      <m:e>
                        <m:r>
                          <a:rPr lang="de-DE" b="0" i="1">
                            <a:latin typeface="Cambria Math"/>
                          </a:rPr>
                          <m:t>𝜓</m:t>
                        </m:r>
                      </m:e>
                      <m:sub>
                        <m:r>
                          <a:rPr lang="de-DE" b="0" i="1">
                            <a:latin typeface="Cambria Math"/>
                          </a:rPr>
                          <m:t>𝑁</m:t>
                        </m:r>
                      </m:sub>
                    </m:sSub>
                  </m:oMath>
                </a14:m>
                <a:endParaRPr lang="en-GB" dirty="0"/>
              </a:p>
              <a:p>
                <a:pPr>
                  <a:defRPr/>
                </a:pPr>
                <a:r>
                  <a:rPr lang="en-GB" dirty="0"/>
                  <a:t>Let </a:t>
                </a:r>
                <a14:m>
                  <m:oMath xmlns:m="http://schemas.openxmlformats.org/officeDocument/2006/math">
                    <m:r>
                      <a:rPr lang="de-DE" b="1" i="1">
                        <a:latin typeface="Cambria Math"/>
                      </a:rPr>
                      <m:t>𝑰</m:t>
                    </m:r>
                  </m:oMath>
                </a14:m>
                <a:r>
                  <a:rPr lang="en-GB" b="1" dirty="0"/>
                  <a:t> </a:t>
                </a:r>
                <a:r>
                  <a:rPr lang="en-GB" dirty="0"/>
                  <a:t>be a set of indices </a:t>
                </a:r>
                <a14:m>
                  <m:oMath xmlns:m="http://schemas.openxmlformats.org/officeDocument/2006/math">
                    <m:r>
                      <a:rPr lang="de-DE" b="0" i="1">
                        <a:latin typeface="Cambria Math"/>
                      </a:rPr>
                      <m:t>(</m:t>
                    </m:r>
                    <m:r>
                      <a:rPr lang="de-DE" b="0" i="1">
                        <a:latin typeface="Cambria Math"/>
                      </a:rPr>
                      <m:t>𝑖</m:t>
                    </m:r>
                    <m:r>
                      <a:rPr lang="de-DE" b="0" i="1">
                        <a:latin typeface="Cambria Math"/>
                      </a:rPr>
                      <m:t>,</m:t>
                    </m:r>
                    <m:r>
                      <a:rPr lang="de-DE" b="0" i="1">
                        <a:latin typeface="Cambria Math"/>
                      </a:rPr>
                      <m:t>𝑗</m:t>
                    </m:r>
                    <m:r>
                      <a:rPr lang="de-DE" b="0" i="1">
                        <a:latin typeface="Cambria Math"/>
                      </a:rPr>
                      <m:t>)</m:t>
                    </m:r>
                  </m:oMath>
                </a14:m>
                <a:r>
                  <a:rPr lang="en-GB" dirty="0"/>
                  <a:t> with </a:t>
                </a:r>
                <a14:m>
                  <m:oMath xmlns:m="http://schemas.openxmlformats.org/officeDocument/2006/math">
                    <m:r>
                      <a:rPr lang="de-DE" b="0" i="1">
                        <a:latin typeface="Cambria Math"/>
                      </a:rPr>
                      <m:t>1≤</m:t>
                    </m:r>
                    <m:r>
                      <a:rPr lang="de-DE" b="0" i="1">
                        <a:latin typeface="Cambria Math"/>
                      </a:rPr>
                      <m:t>𝑖</m:t>
                    </m:r>
                    <m:r>
                      <a:rPr lang="de-DE" b="0" i="1">
                        <a:latin typeface="Cambria Math"/>
                      </a:rPr>
                      <m:t>≤</m:t>
                    </m:r>
                    <m:r>
                      <a:rPr lang="de-DE" b="0" i="1">
                        <a:latin typeface="Cambria Math"/>
                      </a:rPr>
                      <m:t>𝑀</m:t>
                    </m:r>
                    <m:r>
                      <a:rPr lang="de-DE" b="0" i="1">
                        <a:latin typeface="Cambria Math"/>
                      </a:rPr>
                      <m:t>, 1≤</m:t>
                    </m:r>
                    <m:r>
                      <a:rPr lang="de-DE" b="0" i="1">
                        <a:latin typeface="Cambria Math"/>
                      </a:rPr>
                      <m:t>𝑗</m:t>
                    </m:r>
                    <m:r>
                      <a:rPr lang="de-DE" b="0" i="1">
                        <a:latin typeface="Cambria Math"/>
                      </a:rPr>
                      <m:t>≤</m:t>
                    </m:r>
                    <m:sSub>
                      <m:sSubPr>
                        <m:ctrlPr>
                          <a:rPr lang="de-DE" b="0" i="1">
                            <a:latin typeface="Cambria Math" panose="02040503050406030204" pitchFamily="18" charset="0"/>
                            <a:ea typeface="Cambria Math"/>
                            <a:cs typeface="Cambria Math"/>
                          </a:rPr>
                        </m:ctrlPr>
                      </m:sSubPr>
                      <m:e>
                        <m:r>
                          <a:rPr lang="de-DE" b="0" i="1">
                            <a:latin typeface="Cambria Math"/>
                          </a:rPr>
                          <m:t>𝐴</m:t>
                        </m:r>
                      </m:e>
                      <m:sub>
                        <m:r>
                          <a:rPr lang="de-DE" b="0" i="1">
                            <a:latin typeface="Cambria Math"/>
                          </a:rPr>
                          <m:t>𝑖</m:t>
                        </m:r>
                      </m:sub>
                    </m:sSub>
                  </m:oMath>
                </a14:m>
                <a:endParaRPr lang="en-GB" dirty="0"/>
              </a:p>
              <a:p>
                <a:pPr lvl="1">
                  <a:defRPr/>
                </a:pPr>
                <a14:m>
                  <m:oMath xmlns:m="http://schemas.openxmlformats.org/officeDocument/2006/math">
                    <m:sSub>
                      <m:sSubPr>
                        <m:ctrlPr>
                          <a:rPr lang="de-DE" b="0" i="1">
                            <a:latin typeface="Cambria Math" panose="02040503050406030204" pitchFamily="18" charset="0"/>
                            <a:ea typeface="Cambria Math"/>
                            <a:cs typeface="Cambria Math"/>
                          </a:rPr>
                        </m:ctrlPr>
                      </m:sSubPr>
                      <m:e>
                        <m:r>
                          <a:rPr lang="de-DE" b="0" i="1">
                            <a:latin typeface="Cambria Math"/>
                          </a:rPr>
                          <m:t>𝐴</m:t>
                        </m:r>
                      </m:e>
                      <m:sub>
                        <m:r>
                          <a:rPr lang="de-DE" b="0" i="1">
                            <a:latin typeface="Cambria Math"/>
                          </a:rPr>
                          <m:t>𝑖</m:t>
                        </m:r>
                      </m:sub>
                    </m:sSub>
                  </m:oMath>
                </a14:m>
                <a:r>
                  <a:rPr lang="en-GB" dirty="0"/>
                  <a:t> is the arity of the </a:t>
                </a:r>
                <a14:m>
                  <m:oMath xmlns:m="http://schemas.openxmlformats.org/officeDocument/2006/math">
                    <m:r>
                      <a:rPr lang="de-DE" b="0" i="1">
                        <a:latin typeface="Cambria Math"/>
                      </a:rPr>
                      <m:t>𝑖</m:t>
                    </m:r>
                  </m:oMath>
                </a14:m>
                <a:r>
                  <a:rPr lang="en-GB" dirty="0"/>
                  <a:t>-</a:t>
                </a:r>
                <a:r>
                  <a:rPr lang="en-GB" dirty="0" err="1"/>
                  <a:t>th</a:t>
                </a:r>
                <a:r>
                  <a:rPr lang="en-GB" dirty="0"/>
                  <a:t> predicate</a:t>
                </a:r>
                <a:endParaRPr dirty="0"/>
              </a:p>
              <a:p>
                <a:pPr lvl="1">
                  <a:defRPr/>
                </a:pPr>
                <a14:m>
                  <m:oMath xmlns:m="http://schemas.openxmlformats.org/officeDocument/2006/math">
                    <m:r>
                      <a:rPr lang="de-DE" b="0" i="1">
                        <a:latin typeface="Cambria Math"/>
                      </a:rPr>
                      <m:t>(</m:t>
                    </m:r>
                    <m:r>
                      <a:rPr lang="de-DE" b="0" i="1">
                        <a:latin typeface="Cambria Math"/>
                      </a:rPr>
                      <m:t>𝑖</m:t>
                    </m:r>
                    <m:r>
                      <a:rPr lang="de-DE" b="0" i="1">
                        <a:latin typeface="Cambria Math"/>
                      </a:rPr>
                      <m:t>,</m:t>
                    </m:r>
                    <m:r>
                      <a:rPr lang="de-DE" b="0" i="1">
                        <a:latin typeface="Cambria Math"/>
                      </a:rPr>
                      <m:t>𝑗</m:t>
                    </m:r>
                    <m:r>
                      <a:rPr lang="de-DE" b="0" i="1">
                        <a:latin typeface="Cambria Math"/>
                      </a:rPr>
                      <m:t>)</m:t>
                    </m:r>
                  </m:oMath>
                </a14:m>
                <a:r>
                  <a:rPr lang="en-GB" dirty="0"/>
                  <a:t> refers to the </a:t>
                </a:r>
                <a14:m>
                  <m:oMath xmlns:m="http://schemas.openxmlformats.org/officeDocument/2006/math">
                    <m:r>
                      <a:rPr lang="de-DE" b="0" i="1">
                        <a:latin typeface="Cambria Math"/>
                      </a:rPr>
                      <m:t>𝑗</m:t>
                    </m:r>
                  </m:oMath>
                </a14:m>
                <a:r>
                  <a:rPr lang="en-GB" dirty="0"/>
                  <a:t>-</a:t>
                </a:r>
                <a:r>
                  <a:rPr lang="en-GB" dirty="0" err="1"/>
                  <a:t>th</a:t>
                </a:r>
                <a:r>
                  <a:rPr lang="en-GB" dirty="0"/>
                  <a:t> argument of the </a:t>
                </a:r>
                <a14:m>
                  <m:oMath xmlns:m="http://schemas.openxmlformats.org/officeDocument/2006/math">
                    <m:r>
                      <a:rPr lang="de-DE" b="0" i="1">
                        <a:latin typeface="Cambria Math"/>
                      </a:rPr>
                      <m:t>𝑖</m:t>
                    </m:r>
                  </m:oMath>
                </a14:m>
                <a:r>
                  <a:rPr lang="en-GB" dirty="0"/>
                  <a:t>-</a:t>
                </a:r>
                <a:r>
                  <a:rPr lang="en-GB" dirty="0" err="1"/>
                  <a:t>th</a:t>
                </a:r>
                <a:r>
                  <a:rPr lang="en-GB" dirty="0"/>
                  <a:t> predicate in </a:t>
                </a:r>
                <a14:m>
                  <m:oMath xmlns:m="http://schemas.openxmlformats.org/officeDocument/2006/math">
                    <m:r>
                      <m:rPr>
                        <m:sty m:val="p"/>
                      </m:rPr>
                      <a:rPr lang="de-DE" b="0" i="0">
                        <a:latin typeface="Cambria Math"/>
                      </a:rPr>
                      <m:t>Ψ</m:t>
                    </m:r>
                  </m:oMath>
                </a14:m>
                <a:endParaRPr lang="en-GB" dirty="0"/>
              </a:p>
              <a:p>
                <a:pPr>
                  <a:defRPr/>
                </a:pPr>
                <a:r>
                  <a:rPr lang="en-GB" dirty="0"/>
                  <a:t>Define binary relation </a:t>
                </a:r>
                <a14:m>
                  <m:oMath xmlns:m="http://schemas.openxmlformats.org/officeDocument/2006/math">
                    <m:r>
                      <a:rPr lang="de-DE" b="0" i="1">
                        <a:latin typeface="Cambria Math"/>
                      </a:rPr>
                      <m:t>𝑅</m:t>
                    </m:r>
                  </m:oMath>
                </a14:m>
                <a:r>
                  <a:rPr lang="en-GB" dirty="0"/>
                  <a:t> </a:t>
                </a:r>
                <a:r>
                  <a:rPr lang="en-GB" dirty="0" err="1"/>
                  <a:t>s.t.</a:t>
                </a:r>
                <a:endParaRPr lang="en-GB" dirty="0"/>
              </a:p>
              <a:p>
                <a:pPr lvl="1">
                  <a:defRPr/>
                </a:pPr>
                <a14:m>
                  <m:oMath xmlns:m="http://schemas.openxmlformats.org/officeDocument/2006/math">
                    <m:d>
                      <m:dPr>
                        <m:ctrlPr>
                          <a:rPr lang="de-DE" b="0" i="1">
                            <a:latin typeface="Cambria Math" panose="02040503050406030204" pitchFamily="18" charset="0"/>
                            <a:ea typeface="Cambria Math"/>
                            <a:cs typeface="Cambria Math"/>
                          </a:rPr>
                        </m:ctrlPr>
                      </m:dPr>
                      <m:e>
                        <m:r>
                          <a:rPr lang="de-DE" b="0" i="1">
                            <a:latin typeface="Cambria Math"/>
                          </a:rPr>
                          <m:t>𝑖</m:t>
                        </m:r>
                        <m:r>
                          <a:rPr lang="de-DE" b="0" i="1">
                            <a:latin typeface="Cambria Math"/>
                          </a:rPr>
                          <m:t>,</m:t>
                        </m:r>
                        <m:r>
                          <a:rPr lang="de-DE" b="0" i="1">
                            <a:latin typeface="Cambria Math"/>
                          </a:rPr>
                          <m:t>𝑗</m:t>
                        </m:r>
                      </m:e>
                    </m:d>
                    <m:r>
                      <a:rPr lang="de-DE" b="0" i="1">
                        <a:latin typeface="Cambria Math"/>
                      </a:rPr>
                      <m:t> </m:t>
                    </m:r>
                    <m:r>
                      <a:rPr lang="de-DE" b="0" i="1">
                        <a:latin typeface="Cambria Math"/>
                      </a:rPr>
                      <m:t>𝑅</m:t>
                    </m:r>
                    <m:r>
                      <a:rPr lang="de-DE" b="0" i="1">
                        <a:latin typeface="Cambria Math"/>
                      </a:rPr>
                      <m:t> </m:t>
                    </m:r>
                    <m:d>
                      <m:dPr>
                        <m:ctrlPr>
                          <a:rPr lang="de-DE" b="0" i="1">
                            <a:latin typeface="Cambria Math" panose="02040503050406030204" pitchFamily="18" charset="0"/>
                            <a:ea typeface="Cambria Math"/>
                            <a:cs typeface="Cambria Math"/>
                          </a:rPr>
                        </m:ctrlPr>
                      </m:dPr>
                      <m:e>
                        <m:r>
                          <a:rPr lang="de-DE" b="0" i="1">
                            <a:latin typeface="Cambria Math"/>
                          </a:rPr>
                          <m:t>𝑎</m:t>
                        </m:r>
                        <m:r>
                          <a:rPr lang="de-DE" b="0" i="1">
                            <a:latin typeface="Cambria Math"/>
                          </a:rPr>
                          <m:t>,</m:t>
                        </m:r>
                        <m:r>
                          <a:rPr lang="de-DE" b="0" i="1">
                            <a:latin typeface="Cambria Math"/>
                          </a:rPr>
                          <m:t>𝑏</m:t>
                        </m:r>
                      </m:e>
                    </m:d>
                    <m:r>
                      <a:rPr lang="de-DE" b="0" i="1">
                        <a:latin typeface="Cambria Math"/>
                      </a:rPr>
                      <m:t>⇔</m:t>
                    </m:r>
                  </m:oMath>
                </a14:m>
                <a:r>
                  <a:rPr lang="en-GB" dirty="0"/>
                  <a:t> there exists a formula </a:t>
                </a:r>
                <a14:m>
                  <m:oMath xmlns:m="http://schemas.openxmlformats.org/officeDocument/2006/math">
                    <m:r>
                      <a:rPr lang="de-DE" i="1">
                        <a:latin typeface="Cambria Math"/>
                      </a:rPr>
                      <m:t>𝜓</m:t>
                    </m:r>
                    <m:r>
                      <a:rPr lang="de-DE" b="0" i="1">
                        <a:latin typeface="Cambria Math"/>
                      </a:rPr>
                      <m:t>∈</m:t>
                    </m:r>
                    <m:r>
                      <m:rPr>
                        <m:sty m:val="p"/>
                      </m:rPr>
                      <a:rPr lang="de-DE" b="0" i="0">
                        <a:latin typeface="Cambria Math"/>
                      </a:rPr>
                      <m:t>Ψ</m:t>
                    </m:r>
                  </m:oMath>
                </a14:m>
                <a:r>
                  <a:rPr lang="en-GB" dirty="0"/>
                  <a:t> with</a:t>
                </a:r>
                <a:endParaRPr dirty="0"/>
              </a:p>
              <a:p>
                <a:pPr lvl="2">
                  <a:defRPr/>
                </a:pPr>
                <a14:m>
                  <m:oMath xmlns:m="http://schemas.openxmlformats.org/officeDocument/2006/math">
                    <m:r>
                      <a:rPr lang="de-DE" b="0" i="1">
                        <a:latin typeface="Cambria Math"/>
                      </a:rPr>
                      <m:t>𝜓</m:t>
                    </m:r>
                  </m:oMath>
                </a14:m>
                <a:r>
                  <a:rPr lang="en-GB" dirty="0"/>
                  <a:t> contains atoms having predicate symbols indexed by </a:t>
                </a:r>
                <a14:m>
                  <m:oMath xmlns:m="http://schemas.openxmlformats.org/officeDocument/2006/math">
                    <m:r>
                      <a:rPr lang="de-DE" b="0" i="1">
                        <a:latin typeface="Cambria Math"/>
                      </a:rPr>
                      <m:t>𝑖</m:t>
                    </m:r>
                  </m:oMath>
                </a14:m>
                <a:r>
                  <a:rPr lang="en-GB" dirty="0"/>
                  <a:t> and </a:t>
                </a:r>
                <a14:m>
                  <m:oMath xmlns:m="http://schemas.openxmlformats.org/officeDocument/2006/math">
                    <m:r>
                      <a:rPr lang="de-DE" b="0" i="1">
                        <a:latin typeface="Cambria Math"/>
                      </a:rPr>
                      <m:t>𝑎</m:t>
                    </m:r>
                  </m:oMath>
                </a14:m>
                <a:endParaRPr lang="en-GB" dirty="0"/>
              </a:p>
              <a:p>
                <a:pPr lvl="2">
                  <a:defRPr/>
                </a:pPr>
                <a:r>
                  <a:rPr lang="en-GB" dirty="0"/>
                  <a:t>Logical variable </a:t>
                </a:r>
                <a14:m>
                  <m:oMath xmlns:m="http://schemas.openxmlformats.org/officeDocument/2006/math">
                    <m:r>
                      <a:rPr lang="de-DE" b="0" i="1">
                        <a:latin typeface="Cambria Math"/>
                      </a:rPr>
                      <m:t>𝑋</m:t>
                    </m:r>
                  </m:oMath>
                </a14:m>
                <a:r>
                  <a:rPr lang="en-GB" dirty="0"/>
                  <a:t> of </a:t>
                </a:r>
                <a14:m>
                  <m:oMath xmlns:m="http://schemas.openxmlformats.org/officeDocument/2006/math">
                    <m:r>
                      <a:rPr lang="de-DE" b="0" i="1">
                        <a:latin typeface="Cambria Math"/>
                      </a:rPr>
                      <m:t>𝜓</m:t>
                    </m:r>
                  </m:oMath>
                </a14:m>
                <a:r>
                  <a:rPr lang="en-GB" dirty="0"/>
                  <a:t> appears as the </a:t>
                </a:r>
                <a14:m>
                  <m:oMath xmlns:m="http://schemas.openxmlformats.org/officeDocument/2006/math">
                    <m:r>
                      <a:rPr lang="en-GB" i="1">
                        <a:latin typeface="Cambria Math"/>
                      </a:rPr>
                      <m:t>𝑗</m:t>
                    </m:r>
                  </m:oMath>
                </a14:m>
                <a:r>
                  <a:rPr lang="en-GB" dirty="0"/>
                  <a:t>-</a:t>
                </a:r>
                <a:r>
                  <a:rPr lang="en-GB" dirty="0" err="1"/>
                  <a:t>th</a:t>
                </a:r>
                <a:r>
                  <a:rPr lang="en-GB" dirty="0"/>
                  <a:t> argument and as the </a:t>
                </a:r>
                <a14:m>
                  <m:oMath xmlns:m="http://schemas.openxmlformats.org/officeDocument/2006/math">
                    <m:r>
                      <a:rPr lang="en-GB" i="1">
                        <a:latin typeface="Cambria Math"/>
                      </a:rPr>
                      <m:t>𝑏</m:t>
                    </m:r>
                  </m:oMath>
                </a14:m>
                <a:r>
                  <a:rPr lang="en-GB" dirty="0"/>
                  <a:t>-</a:t>
                </a:r>
                <a:r>
                  <a:rPr lang="en-GB" dirty="0" err="1"/>
                  <a:t>th</a:t>
                </a:r>
                <a:r>
                  <a:rPr lang="en-GB" dirty="0"/>
                  <a:t> argument of atoms having predicate symbols indexed by </a:t>
                </a:r>
                <a14:m>
                  <m:oMath xmlns:m="http://schemas.openxmlformats.org/officeDocument/2006/math">
                    <m:r>
                      <a:rPr lang="de-DE" b="0" i="1">
                        <a:latin typeface="Cambria Math"/>
                      </a:rPr>
                      <m:t>𝑖</m:t>
                    </m:r>
                  </m:oMath>
                </a14:m>
                <a:r>
                  <a:rPr lang="en-GB" dirty="0"/>
                  <a:t> and </a:t>
                </a:r>
                <a14:m>
                  <m:oMath xmlns:m="http://schemas.openxmlformats.org/officeDocument/2006/math">
                    <m:r>
                      <a:rPr lang="de-DE" b="0" i="1">
                        <a:latin typeface="Cambria Math"/>
                      </a:rPr>
                      <m:t>𝑎</m:t>
                    </m:r>
                  </m:oMath>
                </a14:m>
                <a:r>
                  <a:rPr lang="en-GB" dirty="0"/>
                  <a:t> respectively.</a:t>
                </a:r>
                <a:endParaRPr dirty="0"/>
              </a:p>
              <a:p>
                <a:pPr>
                  <a:defRPr/>
                </a:pPr>
                <a14:m>
                  <m:oMath xmlns:m="http://schemas.openxmlformats.org/officeDocument/2006/math">
                    <m:sSup>
                      <m:sSupPr>
                        <m:ctrlPr>
                          <a:rPr lang="de-DE" b="0" i="1">
                            <a:latin typeface="Cambria Math" panose="02040503050406030204" pitchFamily="18" charset="0"/>
                            <a:ea typeface="Cambria Math"/>
                            <a:cs typeface="Cambria Math"/>
                          </a:rPr>
                        </m:ctrlPr>
                      </m:sSupPr>
                      <m:e>
                        <m:r>
                          <a:rPr lang="de-DE" b="0" i="1">
                            <a:latin typeface="Cambria Math"/>
                          </a:rPr>
                          <m:t>𝑅</m:t>
                        </m:r>
                      </m:e>
                      <m:sup>
                        <m:r>
                          <a:rPr lang="de-DE" b="0" i="1">
                            <a:latin typeface="Cambria Math"/>
                          </a:rPr>
                          <m:t>+</m:t>
                        </m:r>
                      </m:sup>
                    </m:sSup>
                  </m:oMath>
                </a14:m>
                <a:r>
                  <a:rPr lang="en-GB" dirty="0"/>
                  <a:t> is an equivalence relation on </a:t>
                </a:r>
                <a14:m>
                  <m:oMath xmlns:m="http://schemas.openxmlformats.org/officeDocument/2006/math">
                    <m:r>
                      <a:rPr lang="de-DE" b="1" i="1">
                        <a:latin typeface="Cambria Math"/>
                      </a:rPr>
                      <m:t>𝑰</m:t>
                    </m:r>
                  </m:oMath>
                </a14:m>
                <a:endParaRPr lang="en-GB" b="1" dirty="0"/>
              </a:p>
              <a:p>
                <a:pPr lvl="1">
                  <a:defRPr/>
                </a:pPr>
                <a14:m>
                  <m:oMath xmlns:m="http://schemas.openxmlformats.org/officeDocument/2006/math">
                    <m:sSup>
                      <m:sSupPr>
                        <m:ctrlPr>
                          <a:rPr lang="de-DE" b="0" i="1">
                            <a:latin typeface="Cambria Math" panose="02040503050406030204" pitchFamily="18" charset="0"/>
                            <a:ea typeface="Cambria Math"/>
                            <a:cs typeface="Cambria Math"/>
                          </a:rPr>
                        </m:ctrlPr>
                      </m:sSupPr>
                      <m:e>
                        <m:r>
                          <a:rPr lang="de-DE" b="0" i="1">
                            <a:latin typeface="Cambria Math"/>
                          </a:rPr>
                          <m:t>𝑅</m:t>
                        </m:r>
                      </m:e>
                      <m:sup>
                        <m:r>
                          <a:rPr lang="de-DE" b="0" i="1">
                            <a:latin typeface="Cambria Math"/>
                          </a:rPr>
                          <m:t>+</m:t>
                        </m:r>
                      </m:sup>
                    </m:sSup>
                  </m:oMath>
                </a14:m>
                <a:r>
                  <a:rPr lang="en-GB" dirty="0"/>
                  <a:t>: transitive closure of </a:t>
                </a:r>
                <a14:m>
                  <m:oMath xmlns:m="http://schemas.openxmlformats.org/officeDocument/2006/math">
                    <m:r>
                      <a:rPr lang="de-DE" b="0" i="1">
                        <a:latin typeface="Cambria Math"/>
                      </a:rPr>
                      <m:t>𝑅</m:t>
                    </m:r>
                  </m:oMath>
                </a14:m>
                <a:r>
                  <a:rPr lang="en-GB" dirty="0"/>
                  <a:t> on </a:t>
                </a:r>
                <a14:m>
                  <m:oMath xmlns:m="http://schemas.openxmlformats.org/officeDocument/2006/math">
                    <m:r>
                      <a:rPr lang="de-DE" b="1" i="1">
                        <a:latin typeface="Cambria Math"/>
                      </a:rPr>
                      <m:t>𝑰</m:t>
                    </m:r>
                  </m:oMath>
                </a14:m>
                <a:endParaRPr lang="en-GB" b="1" i="1" dirty="0"/>
              </a:p>
              <a:p>
                <a:pPr>
                  <a:defRPr/>
                </a:pPr>
                <a14:m>
                  <m:oMath xmlns:m="http://schemas.openxmlformats.org/officeDocument/2006/math">
                    <m:r>
                      <a:rPr lang="de-DE" b="0" i="1">
                        <a:latin typeface="Cambria Math"/>
                      </a:rPr>
                      <m:t>ℐ</m:t>
                    </m:r>
                    <m:r>
                      <a:rPr lang="de-DE" b="0" i="1">
                        <a:latin typeface="Cambria Math"/>
                      </a:rPr>
                      <m:t>={</m:t>
                    </m:r>
                    <m:sSub>
                      <m:sSubPr>
                        <m:ctrlPr>
                          <a:rPr lang="de-DE" b="0" i="1">
                            <a:latin typeface="Cambria Math" panose="02040503050406030204" pitchFamily="18" charset="0"/>
                            <a:ea typeface="Cambria Math"/>
                            <a:cs typeface="Cambria Math"/>
                          </a:rPr>
                        </m:ctrlPr>
                      </m:sSubPr>
                      <m:e>
                        <m:r>
                          <a:rPr lang="de-DE" b="0" i="1">
                            <a:latin typeface="Cambria Math"/>
                          </a:rPr>
                          <m:t>ℐ</m:t>
                        </m:r>
                      </m:e>
                      <m:sub>
                        <m:r>
                          <a:rPr lang="de-DE" b="0" i="1">
                            <a:latin typeface="Cambria Math"/>
                          </a:rPr>
                          <m:t>1</m:t>
                        </m:r>
                      </m:sub>
                    </m:sSub>
                    <m:r>
                      <a:rPr lang="de-DE" b="0" i="1">
                        <a:latin typeface="Cambria Math"/>
                      </a:rPr>
                      <m:t>,…,</m:t>
                    </m:r>
                    <m:sSub>
                      <m:sSubPr>
                        <m:ctrlPr>
                          <a:rPr lang="de-DE" b="0" i="1">
                            <a:latin typeface="Cambria Math" panose="02040503050406030204" pitchFamily="18" charset="0"/>
                            <a:ea typeface="Cambria Math"/>
                            <a:cs typeface="Cambria Math"/>
                          </a:rPr>
                        </m:ctrlPr>
                      </m:sSubPr>
                      <m:e>
                        <m:r>
                          <a:rPr lang="de-DE" b="0" i="1">
                            <a:latin typeface="Cambria Math"/>
                          </a:rPr>
                          <m:t>ℐ</m:t>
                        </m:r>
                      </m:e>
                      <m:sub>
                        <m:r>
                          <a:rPr lang="de-DE" b="0" i="1">
                            <a:latin typeface="Cambria Math"/>
                          </a:rPr>
                          <m:t>𝑃</m:t>
                        </m:r>
                      </m:sub>
                    </m:sSub>
                    <m:r>
                      <a:rPr lang="de-DE" b="0" i="1">
                        <a:latin typeface="Cambria Math"/>
                      </a:rPr>
                      <m:t>}</m:t>
                    </m:r>
                  </m:oMath>
                </a14:m>
                <a:r>
                  <a:rPr lang="en-GB" dirty="0"/>
                  <a:t> denotes the set of equivalence classes of </a:t>
                </a:r>
                <a14:m>
                  <m:oMath xmlns:m="http://schemas.openxmlformats.org/officeDocument/2006/math">
                    <m:r>
                      <a:rPr lang="de-DE" b="1" i="1">
                        <a:latin typeface="Cambria Math"/>
                      </a:rPr>
                      <m:t>𝑰</m:t>
                    </m:r>
                  </m:oMath>
                </a14:m>
                <a:r>
                  <a:rPr lang="en-GB" b="1" dirty="0"/>
                  <a:t> </a:t>
                </a:r>
                <a:r>
                  <a:rPr lang="en-GB" dirty="0"/>
                  <a:t>w.r.t. </a:t>
                </a:r>
                <a14:m>
                  <m:oMath xmlns:m="http://schemas.openxmlformats.org/officeDocument/2006/math">
                    <m:sSup>
                      <m:sSupPr>
                        <m:ctrlPr>
                          <a:rPr lang="de-DE" b="0" i="1">
                            <a:latin typeface="Cambria Math" panose="02040503050406030204" pitchFamily="18" charset="0"/>
                            <a:ea typeface="Cambria Math"/>
                            <a:cs typeface="Cambria Math"/>
                          </a:rPr>
                        </m:ctrlPr>
                      </m:sSupPr>
                      <m:e>
                        <m:r>
                          <a:rPr lang="de-DE" b="0" i="1">
                            <a:latin typeface="Cambria Math"/>
                          </a:rPr>
                          <m:t>𝑅</m:t>
                        </m:r>
                      </m:e>
                      <m:sup>
                        <m:r>
                          <a:rPr lang="de-DE" b="0" i="1">
                            <a:latin typeface="Cambria Math"/>
                          </a:rPr>
                          <m:t>+</m:t>
                        </m:r>
                      </m:sup>
                    </m:sSup>
                  </m:oMath>
                </a14:m>
                <a:endParaRPr lang="en-GB" b="1" dirty="0"/>
              </a:p>
              <a:p>
                <a:pPr lvl="1">
                  <a:defRPr/>
                </a:pPr>
                <a:r>
                  <a:rPr lang="en-GB" dirty="0"/>
                  <a:t>Required in order to define the clustering problem</a:t>
                </a:r>
                <a:endParaRP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bwMode="auto">
              <a:blipFill>
                <a:blip r:embed="rId2"/>
                <a:stretch>
                  <a:fillRect l="-1326" t="-3881"/>
                </a:stretch>
              </a:blipFill>
            </p:spPr>
            <p:txBody>
              <a:bodyPr/>
              <a:lstStyle/>
              <a:p>
                <a:r>
                  <a:rPr lang="en-GB">
                    <a:noFill/>
                  </a:rPr>
                  <a:t> </a:t>
                </a:r>
              </a:p>
            </p:txBody>
          </p:sp>
        </mc:Fallback>
      </mc:AlternateContent>
      <p:sp>
        <p:nvSpPr>
          <p:cNvPr id="7" name="Date Placeholder 6"/>
          <p:cNvSpPr>
            <a:spLocks noGrp="1"/>
          </p:cNvSpPr>
          <p:nvPr>
            <p:ph type="dt" sz="half" idx="2"/>
          </p:nvPr>
        </p:nvSpPr>
        <p:spPr bwMode="auto"/>
        <p:txBody>
          <a:bodyPr/>
          <a:lstStyle/>
          <a:p>
            <a:pPr>
              <a:defRPr/>
            </a:pPr>
            <a:r>
              <a:rPr lang="en-GB"/>
              <a:t>Lifted Learning</a:t>
            </a:r>
            <a:endParaRPr lang="en-US"/>
          </a:p>
        </p:txBody>
      </p:sp>
      <p:sp>
        <p:nvSpPr>
          <p:cNvPr id="5" name="Footer Placeholder 4"/>
          <p:cNvSpPr>
            <a:spLocks noGrp="1"/>
          </p:cNvSpPr>
          <p:nvPr>
            <p:ph type="ftr" sz="quarter" idx="3"/>
          </p:nvPr>
        </p:nvSpPr>
        <p:spPr bwMode="auto"/>
        <p:txBody>
          <a:bodyPr/>
          <a:lstStyle/>
          <a:p>
            <a:pPr>
              <a:defRPr/>
            </a:pPr>
            <a:r>
              <a:rPr lang="en-GB"/>
              <a:t>T. Braun - StaRAI</a:t>
            </a:r>
          </a:p>
        </p:txBody>
      </p:sp>
      <p:sp>
        <p:nvSpPr>
          <p:cNvPr id="4" name="Slide Number Placeholder 3"/>
          <p:cNvSpPr>
            <a:spLocks noGrp="1"/>
          </p:cNvSpPr>
          <p:nvPr>
            <p:ph type="sldNum" sz="quarter" idx="4"/>
          </p:nvPr>
        </p:nvSpPr>
        <p:spPr bwMode="auto"/>
        <p:txBody>
          <a:bodyPr/>
          <a:lstStyle/>
          <a:p>
            <a:pPr>
              <a:defRPr/>
            </a:pPr>
            <a:fld id="{DB7C4649-800D-CB47-881A-AA04BFFFB18C}" type="slidenum">
              <a:rPr lang="en-US"/>
              <a:t>96</a:t>
            </a:fld>
            <a:endParaRPr lang="en-US"/>
          </a:p>
        </p:txBody>
      </p:sp>
      <p:sp>
        <p:nvSpPr>
          <p:cNvPr id="6" name="Rectangle 5"/>
          <p:cNvSpPr/>
          <p:nvPr/>
        </p:nvSpPr>
        <p:spPr bwMode="auto">
          <a:xfrm>
            <a:off x="3547534" y="6321366"/>
            <a:ext cx="6087534" cy="400110"/>
          </a:xfrm>
          <a:prstGeom prst="rect">
            <a:avLst/>
          </a:prstGeom>
        </p:spPr>
        <p:txBody>
          <a:bodyPr wrap="square">
            <a:spAutoFit/>
          </a:bodyPr>
          <a:lstStyle/>
          <a:p>
            <a:pPr algn="l">
              <a:defRPr/>
            </a:pPr>
            <a:r>
              <a:rPr lang="en-US" sz="1000" b="0" i="0">
                <a:solidFill>
                  <a:srgbClr val="9A9A9D"/>
                </a:solidFill>
              </a:rPr>
              <a:t>Deepak Venugopal and Vibhav Gogate. </a:t>
            </a:r>
            <a:r>
              <a:rPr lang="en-US" sz="1000" i="0" u="none" strike="noStrike">
                <a:solidFill>
                  <a:srgbClr val="9A9A9D"/>
                </a:solidFill>
              </a:rPr>
              <a:t>Evidence-Based Clustering for Scalable Inference</a:t>
            </a:r>
            <a:endParaRPr/>
          </a:p>
          <a:p>
            <a:pPr algn="l">
              <a:defRPr/>
            </a:pPr>
            <a:r>
              <a:rPr lang="de-DE" sz="1000" i="0" u="none" strike="noStrike">
                <a:solidFill>
                  <a:srgbClr val="9A9A9D"/>
                </a:solidFill>
              </a:rPr>
              <a:t>in Markov Logic</a:t>
            </a:r>
            <a:r>
              <a:rPr lang="en-US" sz="1000" b="0" i="0">
                <a:solidFill>
                  <a:srgbClr val="9A9A9D"/>
                </a:solidFill>
              </a:rPr>
              <a:t>. In </a:t>
            </a:r>
            <a:r>
              <a:rPr lang="en-US" sz="1000" b="0" i="1">
                <a:solidFill>
                  <a:srgbClr val="9A9A9D"/>
                </a:solidFill>
              </a:rPr>
              <a:t>Joint European Conference on Machine Learning and Knowledge Discovery in Databases, </a:t>
            </a:r>
            <a:r>
              <a:rPr lang="en-US" sz="1000" b="0">
                <a:solidFill>
                  <a:srgbClr val="9A9A9D"/>
                </a:solidFill>
              </a:rPr>
              <a:t>2014.</a:t>
            </a:r>
            <a:endParaRPr lang="en-GB" sz="1000">
              <a:solidFill>
                <a:srgbClr val="9A9A9D"/>
              </a:solidFill>
            </a:endParaRPr>
          </a:p>
        </p:txBody>
      </p:sp>
    </p:spTree>
    <p:extLst>
      <p:ext uri="{BB962C8B-B14F-4D97-AF65-F5344CB8AC3E}">
        <p14:creationId xmlns:p14="http://schemas.microsoft.com/office/powerpoint/2010/main" val="182378472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en-GB"/>
              <a:t>Evidence-based Approximation – Domain Clustering</a:t>
            </a:r>
            <a:endParaRP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bwMode="auto"/>
            <p:txBody>
              <a:bodyPr>
                <a:normAutofit/>
              </a:bodyPr>
              <a:lstStyle/>
              <a:p>
                <a:pPr>
                  <a:defRPr/>
                </a:pPr>
                <a:r>
                  <a:rPr lang="en-GB">
                    <a:solidFill>
                      <a:schemeClr val="accent1"/>
                    </a:solidFill>
                  </a:rPr>
                  <a:t>Idea: Domain Clustering based on evidence</a:t>
                </a:r>
                <a:endParaRPr/>
              </a:p>
              <a:p>
                <a:pPr>
                  <a:defRPr/>
                </a:pPr>
                <a:r>
                  <a:rPr lang="en-GB"/>
                  <a:t>Example: MLN </a:t>
                </a:r>
                <mc:AlternateContent>
                  <mc:Choice Requires="a14">
                    <a14:m>
                      <m:oMath xmlns:m="http://schemas.openxmlformats.org/officeDocument/2006/math">
                        <m:r>
                          <m:rPr>
                            <m:sty m:val="p"/>
                          </m:rPr>
                          <a:rPr lang="de-DE" b="0" i="0">
                            <a:latin typeface="Cambria Math"/>
                          </a:rPr>
                          <m:t>Ψ</m:t>
                        </m:r>
                      </m:oMath>
                    </a14:m>
                  </mc:Choice>
                  <mc:Fallback xmlns:m="http://schemas.openxmlformats.org/officeDocument/2006/math" xmlns:w="http://schemas.openxmlformats.org/wordprocessingml/2006/main" xmlns=""/>
                </mc:AlternateContent>
                <a:r>
                  <a:rPr lang="en-GB"/>
                  <a:t> with one formula </a:t>
                </a:r>
                <mc:AlternateContent>
                  <mc:Choice Requires="a14">
                    <a14:m>
                      <m:oMath xmlns:m="http://schemas.openxmlformats.org/officeDocument/2006/math">
                        <m:r>
                          <a:rPr lang="de-DE" b="0" i="1">
                            <a:latin typeface="Cambria Math"/>
                          </a:rPr>
                          <m:t>𝜓</m:t>
                        </m:r>
                        <m:r>
                          <a:rPr lang="de-DE" b="0" i="1">
                            <a:latin typeface="Cambria Math"/>
                          </a:rPr>
                          <m:t>=</m:t>
                        </m:r>
                        <m:sSub>
                          <m:sSubPr>
                            <m:ctrlPr>
                              <a:rPr lang="de-DE" b="0" i="1">
                                <a:latin typeface="Cambria Math" panose="02040503050406030204" pitchFamily="18" charset="0"/>
                                <a:ea typeface="Cambria Math"/>
                                <a:cs typeface="Cambria Math"/>
                              </a:rPr>
                            </m:ctrlPr>
                          </m:sSubPr>
                          <m:e>
                            <m:r>
                              <a:rPr lang="de-DE" b="0" i="1">
                                <a:latin typeface="Cambria Math"/>
                              </a:rPr>
                              <m:t>𝑝</m:t>
                            </m:r>
                          </m:e>
                          <m:sub>
                            <m:r>
                              <a:rPr lang="de-DE" b="0" i="1">
                                <a:latin typeface="Cambria Math"/>
                              </a:rPr>
                              <m:t>1</m:t>
                            </m:r>
                          </m:sub>
                        </m:sSub>
                        <m:d>
                          <m:dPr>
                            <m:ctrlPr>
                              <a:rPr lang="de-DE" b="0" i="1">
                                <a:latin typeface="Cambria Math" panose="02040503050406030204" pitchFamily="18" charset="0"/>
                                <a:ea typeface="Cambria Math"/>
                                <a:cs typeface="Cambria Math"/>
                              </a:rPr>
                            </m:ctrlPr>
                          </m:dPr>
                          <m:e>
                            <m:r>
                              <a:rPr lang="de-DE" b="0" i="1">
                                <a:solidFill>
                                  <a:srgbClr val="7030A0"/>
                                </a:solidFill>
                                <a:latin typeface="Cambria Math"/>
                              </a:rPr>
                              <m:t>𝑋</m:t>
                            </m:r>
                            <m:r>
                              <a:rPr lang="de-DE" b="0" i="1">
                                <a:latin typeface="Cambria Math"/>
                              </a:rPr>
                              <m:t>,</m:t>
                            </m:r>
                            <m:r>
                              <a:rPr lang="de-DE" b="0" i="1">
                                <a:solidFill>
                                  <a:srgbClr val="FFC000"/>
                                </a:solidFill>
                                <a:latin typeface="Cambria Math"/>
                              </a:rPr>
                              <m:t>𝑌</m:t>
                            </m:r>
                          </m:e>
                        </m:d>
                        <m:r>
                          <a:rPr lang="de-DE" b="0" i="1">
                            <a:latin typeface="Cambria Math"/>
                          </a:rPr>
                          <m:t>∧</m:t>
                        </m:r>
                        <m:sSub>
                          <m:sSubPr>
                            <m:ctrlPr>
                              <a:rPr lang="de-DE" b="0" i="1">
                                <a:latin typeface="Cambria Math" panose="02040503050406030204" pitchFamily="18" charset="0"/>
                                <a:ea typeface="Cambria Math"/>
                                <a:cs typeface="Cambria Math"/>
                              </a:rPr>
                            </m:ctrlPr>
                          </m:sSubPr>
                          <m:e>
                            <m:r>
                              <a:rPr lang="de-DE" b="0" i="1">
                                <a:latin typeface="Cambria Math"/>
                              </a:rPr>
                              <m:t>𝑝</m:t>
                            </m:r>
                          </m:e>
                          <m:sub>
                            <m:r>
                              <a:rPr lang="de-DE" b="0" i="1">
                                <a:latin typeface="Cambria Math"/>
                              </a:rPr>
                              <m:t>2</m:t>
                            </m:r>
                          </m:sub>
                        </m:sSub>
                        <m:d>
                          <m:dPr>
                            <m:ctrlPr>
                              <a:rPr lang="de-DE" b="0" i="1">
                                <a:latin typeface="Cambria Math" panose="02040503050406030204" pitchFamily="18" charset="0"/>
                                <a:ea typeface="Cambria Math"/>
                                <a:cs typeface="Cambria Math"/>
                              </a:rPr>
                            </m:ctrlPr>
                          </m:dPr>
                          <m:e>
                            <m:r>
                              <a:rPr lang="de-DE" b="0" i="1">
                                <a:solidFill>
                                  <a:srgbClr val="FFC000"/>
                                </a:solidFill>
                                <a:latin typeface="Cambria Math"/>
                              </a:rPr>
                              <m:t>𝑌</m:t>
                            </m:r>
                            <m:r>
                              <a:rPr lang="de-DE" b="0" i="1">
                                <a:latin typeface="Cambria Math"/>
                              </a:rPr>
                              <m:t>,</m:t>
                            </m:r>
                            <m:r>
                              <a:rPr lang="de-DE" i="1">
                                <a:solidFill>
                                  <a:schemeClr val="accent1"/>
                                </a:solidFill>
                                <a:latin typeface="Cambria Math"/>
                              </a:rPr>
                              <m:t>𝑍</m:t>
                            </m:r>
                          </m:e>
                        </m:d>
                        <m:r>
                          <a:rPr lang="de-DE" b="0" i="1">
                            <a:latin typeface="Cambria Math"/>
                          </a:rPr>
                          <m:t>⇒</m:t>
                        </m:r>
                        <m:sSub>
                          <m:sSubPr>
                            <m:ctrlPr>
                              <a:rPr lang="de-DE" b="0" i="1">
                                <a:latin typeface="Cambria Math" panose="02040503050406030204" pitchFamily="18" charset="0"/>
                                <a:ea typeface="Cambria Math"/>
                                <a:cs typeface="Cambria Math"/>
                              </a:rPr>
                            </m:ctrlPr>
                          </m:sSubPr>
                          <m:e>
                            <m:r>
                              <a:rPr lang="de-DE" b="0" i="1">
                                <a:latin typeface="Cambria Math"/>
                              </a:rPr>
                              <m:t>𝑝</m:t>
                            </m:r>
                          </m:e>
                          <m:sub>
                            <m:r>
                              <a:rPr lang="de-DE" b="0" i="1">
                                <a:latin typeface="Cambria Math"/>
                              </a:rPr>
                              <m:t>3</m:t>
                            </m:r>
                          </m:sub>
                        </m:sSub>
                        <m:r>
                          <a:rPr lang="de-DE" b="0" i="1">
                            <a:latin typeface="Cambria Math"/>
                          </a:rPr>
                          <m:t>(</m:t>
                        </m:r>
                        <m:r>
                          <a:rPr lang="de-DE" b="0" i="1">
                            <a:solidFill>
                              <a:schemeClr val="accent1"/>
                            </a:solidFill>
                            <a:latin typeface="Cambria Math"/>
                          </a:rPr>
                          <m:t>𝑍</m:t>
                        </m:r>
                        <m:r>
                          <a:rPr lang="de-DE" b="0" i="1">
                            <a:latin typeface="Cambria Math"/>
                          </a:rPr>
                          <m:t>,</m:t>
                        </m:r>
                        <m:r>
                          <a:rPr lang="de-DE" b="0" i="1">
                            <a:solidFill>
                              <a:srgbClr val="7030A0"/>
                            </a:solidFill>
                            <a:latin typeface="Cambria Math"/>
                          </a:rPr>
                          <m:t>𝑋</m:t>
                        </m:r>
                        <m:r>
                          <a:rPr lang="de-DE" b="0" i="1">
                            <a:latin typeface="Cambria Math"/>
                          </a:rPr>
                          <m:t>)</m:t>
                        </m:r>
                      </m:oMath>
                    </a14:m>
                  </mc:Choice>
                  <mc:Fallback xmlns:m="http://schemas.openxmlformats.org/officeDocument/2006/math" xmlns:w="http://schemas.openxmlformats.org/wordprocessingml/2006/main" xmlns=""/>
                </mc:AlternateContent>
                <a:endParaRPr lang="en-GB"/>
              </a:p>
              <a:p>
                <a:pPr lvl="1">
                  <a:defRPr/>
                </a:pPr>
                <mc:AlternateContent>
                  <mc:Choice Requires="a14">
                    <a14:m>
                      <m:oMath xmlns:m="http://schemas.openxmlformats.org/officeDocument/2006/math">
                        <m:r>
                          <a:rPr lang="de-DE" b="0" i="1">
                            <a:latin typeface="Cambria Math"/>
                          </a:rPr>
                          <m:t>𝑑𝑜𝑚</m:t>
                        </m:r>
                        <m:d>
                          <m:dPr>
                            <m:ctrlPr>
                              <a:rPr lang="de-DE" b="0" i="1">
                                <a:latin typeface="Cambria Math" panose="02040503050406030204" pitchFamily="18" charset="0"/>
                                <a:ea typeface="Cambria Math"/>
                                <a:cs typeface="Cambria Math"/>
                              </a:rPr>
                            </m:ctrlPr>
                          </m:dPr>
                          <m:e>
                            <m:r>
                              <a:rPr lang="de-DE" b="0" i="1">
                                <a:latin typeface="Cambria Math"/>
                              </a:rPr>
                              <m:t>𝑋</m:t>
                            </m:r>
                          </m:e>
                        </m:d>
                        <m:r>
                          <a:rPr lang="de-DE" b="0" i="1">
                            <a:latin typeface="Cambria Math"/>
                          </a:rPr>
                          <m:t>=</m:t>
                        </m:r>
                        <m:r>
                          <a:rPr lang="de-DE" b="0" i="1">
                            <a:latin typeface="Cambria Math"/>
                          </a:rPr>
                          <m:t>𝑑𝑜𝑚</m:t>
                        </m:r>
                        <m:d>
                          <m:dPr>
                            <m:ctrlPr>
                              <a:rPr lang="de-DE" b="0" i="1">
                                <a:latin typeface="Cambria Math" panose="02040503050406030204" pitchFamily="18" charset="0"/>
                                <a:ea typeface="Cambria Math"/>
                                <a:cs typeface="Cambria Math"/>
                              </a:rPr>
                            </m:ctrlPr>
                          </m:dPr>
                          <m:e>
                            <m:r>
                              <a:rPr lang="de-DE" b="0" i="1">
                                <a:latin typeface="Cambria Math"/>
                              </a:rPr>
                              <m:t>𝑌</m:t>
                            </m:r>
                          </m:e>
                        </m:d>
                        <m:r>
                          <a:rPr lang="de-DE" b="0" i="1">
                            <a:latin typeface="Cambria Math"/>
                          </a:rPr>
                          <m:t>=</m:t>
                        </m:r>
                        <m:r>
                          <a:rPr lang="de-DE" b="0" i="1">
                            <a:latin typeface="Cambria Math"/>
                          </a:rPr>
                          <m:t>𝑑𝑜𝑚</m:t>
                        </m:r>
                        <m:d>
                          <m:dPr>
                            <m:ctrlPr>
                              <a:rPr lang="de-DE" b="0" i="1">
                                <a:latin typeface="Cambria Math" panose="02040503050406030204" pitchFamily="18" charset="0"/>
                                <a:ea typeface="Cambria Math"/>
                                <a:cs typeface="Cambria Math"/>
                              </a:rPr>
                            </m:ctrlPr>
                          </m:dPr>
                          <m:e>
                            <m:r>
                              <a:rPr lang="de-DE" b="0" i="1">
                                <a:latin typeface="Cambria Math"/>
                              </a:rPr>
                              <m:t>𝑍</m:t>
                            </m:r>
                          </m:e>
                        </m:d>
                        <m:r>
                          <a:rPr lang="de-DE" b="0" i="1">
                            <a:latin typeface="Cambria Math"/>
                          </a:rPr>
                          <m:t>=</m:t>
                        </m:r>
                        <m:d>
                          <m:dPr>
                            <m:begChr m:val="{"/>
                            <m:endChr m:val="}"/>
                            <m:ctrlPr>
                              <a:rPr lang="de-DE" b="0" i="1">
                                <a:latin typeface="Cambria Math" panose="02040503050406030204" pitchFamily="18" charset="0"/>
                                <a:ea typeface="Cambria Math"/>
                                <a:cs typeface="Cambria Math"/>
                              </a:rPr>
                            </m:ctrlPr>
                          </m:dPr>
                          <m:e>
                            <m:r>
                              <a:rPr lang="de-DE" b="0" i="1">
                                <a:latin typeface="Cambria Math"/>
                              </a:rPr>
                              <m:t>𝑎</m:t>
                            </m:r>
                            <m:r>
                              <a:rPr lang="de-DE" b="0" i="1">
                                <a:latin typeface="Cambria Math"/>
                              </a:rPr>
                              <m:t>,</m:t>
                            </m:r>
                            <m:r>
                              <a:rPr lang="de-DE" b="0" i="1">
                                <a:latin typeface="Cambria Math"/>
                              </a:rPr>
                              <m:t>𝑏</m:t>
                            </m:r>
                          </m:e>
                        </m:d>
                      </m:oMath>
                    </a14:m>
                  </mc:Choice>
                  <mc:Fallback xmlns:m="http://schemas.openxmlformats.org/officeDocument/2006/math" xmlns:w="http://schemas.openxmlformats.org/wordprocessingml/2006/main" xmlns=""/>
                </mc:AlternateContent>
                <a:endParaRPr lang="en-GB"/>
              </a:p>
              <a:p>
                <a:pPr lvl="1">
                  <a:defRPr/>
                </a:pPr>
                <mc:AlternateContent>
                  <mc:Choice Requires="a14">
                    <a14:m>
                      <m:oMath xmlns:m="http://schemas.openxmlformats.org/officeDocument/2006/math">
                        <m:r>
                          <a:rPr lang="de-DE" b="0" i="1">
                            <a:latin typeface="Cambria Math"/>
                          </a:rPr>
                          <m:t>ℐ</m:t>
                        </m:r>
                        <m:r>
                          <a:rPr lang="de-DE" b="0" i="1">
                            <a:latin typeface="Cambria Math"/>
                          </a:rPr>
                          <m:t>=</m:t>
                        </m:r>
                        <m:d>
                          <m:dPr>
                            <m:begChr m:val="{"/>
                            <m:endChr m:val="}"/>
                            <m:ctrlPr>
                              <a:rPr lang="de-DE" b="0" i="1">
                                <a:latin typeface="Cambria Math" panose="02040503050406030204" pitchFamily="18" charset="0"/>
                                <a:ea typeface="Cambria Math"/>
                                <a:cs typeface="Cambria Math"/>
                              </a:rPr>
                            </m:ctrlPr>
                          </m:dPr>
                          <m:e>
                            <m:d>
                              <m:dPr>
                                <m:begChr m:val="{"/>
                                <m:endChr m:val="}"/>
                                <m:ctrlPr>
                                  <a:rPr lang="de-DE" b="0" i="1">
                                    <a:latin typeface="Cambria Math" panose="02040503050406030204" pitchFamily="18" charset="0"/>
                                    <a:ea typeface="Cambria Math"/>
                                    <a:cs typeface="Cambria Math"/>
                                  </a:rPr>
                                </m:ctrlPr>
                              </m:dPr>
                              <m:e>
                                <m:d>
                                  <m:dPr>
                                    <m:ctrlPr>
                                      <a:rPr lang="de-DE" b="0" i="1">
                                        <a:solidFill>
                                          <a:srgbClr val="7030A0"/>
                                        </a:solidFill>
                                        <a:latin typeface="Cambria Math" panose="02040503050406030204" pitchFamily="18" charset="0"/>
                                        <a:ea typeface="Cambria Math"/>
                                        <a:cs typeface="Cambria Math"/>
                                      </a:rPr>
                                    </m:ctrlPr>
                                  </m:dPr>
                                  <m:e>
                                    <m:r>
                                      <a:rPr lang="de-DE" b="0" i="1">
                                        <a:solidFill>
                                          <a:srgbClr val="7030A0"/>
                                        </a:solidFill>
                                        <a:latin typeface="Cambria Math"/>
                                      </a:rPr>
                                      <m:t>1 , 1</m:t>
                                    </m:r>
                                  </m:e>
                                </m:d>
                                <m:r>
                                  <a:rPr lang="de-DE" b="0" i="1">
                                    <a:solidFill>
                                      <a:srgbClr val="7030A0"/>
                                    </a:solidFill>
                                    <a:latin typeface="Cambria Math"/>
                                  </a:rPr>
                                  <m:t> </m:t>
                                </m:r>
                                <m:r>
                                  <a:rPr lang="de-DE" b="0" i="1">
                                    <a:solidFill>
                                      <a:schemeClr val="tx1"/>
                                    </a:solidFill>
                                    <a:latin typeface="Cambria Math"/>
                                  </a:rPr>
                                  <m:t>,</m:t>
                                </m:r>
                                <m:d>
                                  <m:dPr>
                                    <m:ctrlPr>
                                      <a:rPr lang="de-DE" b="0" i="1">
                                        <a:solidFill>
                                          <a:srgbClr val="7030A0"/>
                                        </a:solidFill>
                                        <a:latin typeface="Cambria Math" panose="02040503050406030204" pitchFamily="18" charset="0"/>
                                        <a:ea typeface="Cambria Math"/>
                                        <a:cs typeface="Cambria Math"/>
                                      </a:rPr>
                                    </m:ctrlPr>
                                  </m:dPr>
                                  <m:e>
                                    <m:r>
                                      <a:rPr lang="de-DE" b="0" i="1">
                                        <a:solidFill>
                                          <a:srgbClr val="7030A0"/>
                                        </a:solidFill>
                                        <a:latin typeface="Cambria Math"/>
                                      </a:rPr>
                                      <m:t>3 ,2</m:t>
                                    </m:r>
                                  </m:e>
                                </m:d>
                              </m:e>
                            </m:d>
                            <m:r>
                              <a:rPr lang="de-DE" b="0" i="1">
                                <a:latin typeface="Cambria Math"/>
                              </a:rPr>
                              <m:t> ,</m:t>
                            </m:r>
                            <m:d>
                              <m:dPr>
                                <m:begChr m:val="{"/>
                                <m:endChr m:val="}"/>
                                <m:ctrlPr>
                                  <a:rPr lang="de-DE" b="0" i="1">
                                    <a:latin typeface="Cambria Math" panose="02040503050406030204" pitchFamily="18" charset="0"/>
                                    <a:ea typeface="Cambria Math"/>
                                    <a:cs typeface="Cambria Math"/>
                                  </a:rPr>
                                </m:ctrlPr>
                              </m:dPr>
                              <m:e>
                                <m:d>
                                  <m:dPr>
                                    <m:ctrlPr>
                                      <a:rPr lang="de-DE" b="0" i="1">
                                        <a:solidFill>
                                          <a:srgbClr val="FFC000"/>
                                        </a:solidFill>
                                        <a:latin typeface="Cambria Math" panose="02040503050406030204" pitchFamily="18" charset="0"/>
                                        <a:ea typeface="Cambria Math"/>
                                        <a:cs typeface="Cambria Math"/>
                                      </a:rPr>
                                    </m:ctrlPr>
                                  </m:dPr>
                                  <m:e>
                                    <m:r>
                                      <a:rPr lang="de-DE" b="0" i="1">
                                        <a:solidFill>
                                          <a:srgbClr val="FFC000"/>
                                        </a:solidFill>
                                        <a:latin typeface="Cambria Math"/>
                                      </a:rPr>
                                      <m:t>1 ,2</m:t>
                                    </m:r>
                                  </m:e>
                                </m:d>
                                <m:r>
                                  <a:rPr lang="de-DE" b="0" i="1">
                                    <a:solidFill>
                                      <a:srgbClr val="FFC000"/>
                                    </a:solidFill>
                                    <a:latin typeface="Cambria Math"/>
                                  </a:rPr>
                                  <m:t> </m:t>
                                </m:r>
                                <m:r>
                                  <a:rPr lang="de-DE" b="0" i="1">
                                    <a:latin typeface="Cambria Math"/>
                                  </a:rPr>
                                  <m:t>,</m:t>
                                </m:r>
                                <m:d>
                                  <m:dPr>
                                    <m:ctrlPr>
                                      <a:rPr lang="de-DE" b="0" i="1">
                                        <a:solidFill>
                                          <a:srgbClr val="FFC000"/>
                                        </a:solidFill>
                                        <a:latin typeface="Cambria Math" panose="02040503050406030204" pitchFamily="18" charset="0"/>
                                        <a:ea typeface="Cambria Math"/>
                                        <a:cs typeface="Cambria Math"/>
                                      </a:rPr>
                                    </m:ctrlPr>
                                  </m:dPr>
                                  <m:e>
                                    <m:r>
                                      <a:rPr lang="de-DE" b="0" i="1">
                                        <a:solidFill>
                                          <a:srgbClr val="FFC000"/>
                                        </a:solidFill>
                                        <a:latin typeface="Cambria Math"/>
                                      </a:rPr>
                                      <m:t>2 ,1</m:t>
                                    </m:r>
                                  </m:e>
                                </m:d>
                              </m:e>
                            </m:d>
                            <m:r>
                              <a:rPr lang="de-DE" b="0" i="1">
                                <a:latin typeface="Cambria Math"/>
                              </a:rPr>
                              <m:t> ,</m:t>
                            </m:r>
                            <m:d>
                              <m:dPr>
                                <m:begChr m:val="{"/>
                                <m:endChr m:val="}"/>
                                <m:ctrlPr>
                                  <a:rPr lang="de-DE" b="0" i="1">
                                    <a:latin typeface="Cambria Math" panose="02040503050406030204" pitchFamily="18" charset="0"/>
                                    <a:ea typeface="Cambria Math"/>
                                    <a:cs typeface="Cambria Math"/>
                                  </a:rPr>
                                </m:ctrlPr>
                              </m:dPr>
                              <m:e>
                                <m:d>
                                  <m:dPr>
                                    <m:ctrlPr>
                                      <a:rPr lang="de-DE" b="0" i="1">
                                        <a:solidFill>
                                          <a:schemeClr val="accent1"/>
                                        </a:solidFill>
                                        <a:latin typeface="Cambria Math" panose="02040503050406030204" pitchFamily="18" charset="0"/>
                                        <a:ea typeface="Cambria Math"/>
                                        <a:cs typeface="Cambria Math"/>
                                      </a:rPr>
                                    </m:ctrlPr>
                                  </m:dPr>
                                  <m:e>
                                    <m:r>
                                      <a:rPr lang="de-DE" b="0" i="1">
                                        <a:solidFill>
                                          <a:schemeClr val="accent1"/>
                                        </a:solidFill>
                                        <a:latin typeface="Cambria Math"/>
                                      </a:rPr>
                                      <m:t>2 ,2</m:t>
                                    </m:r>
                                  </m:e>
                                </m:d>
                                <m:r>
                                  <a:rPr lang="de-DE" b="0" i="1">
                                    <a:solidFill>
                                      <a:schemeClr val="accent1"/>
                                    </a:solidFill>
                                    <a:latin typeface="Cambria Math"/>
                                  </a:rPr>
                                  <m:t> </m:t>
                                </m:r>
                                <m:r>
                                  <a:rPr lang="de-DE" b="0" i="1">
                                    <a:latin typeface="Cambria Math"/>
                                  </a:rPr>
                                  <m:t>,</m:t>
                                </m:r>
                                <m:d>
                                  <m:dPr>
                                    <m:ctrlPr>
                                      <a:rPr lang="de-DE" b="0" i="1">
                                        <a:solidFill>
                                          <a:schemeClr val="accent1"/>
                                        </a:solidFill>
                                        <a:latin typeface="Cambria Math" panose="02040503050406030204" pitchFamily="18" charset="0"/>
                                        <a:ea typeface="Cambria Math"/>
                                        <a:cs typeface="Cambria Math"/>
                                      </a:rPr>
                                    </m:ctrlPr>
                                  </m:dPr>
                                  <m:e>
                                    <m:r>
                                      <a:rPr lang="de-DE" b="0" i="1">
                                        <a:solidFill>
                                          <a:schemeClr val="accent1"/>
                                        </a:solidFill>
                                        <a:latin typeface="Cambria Math"/>
                                      </a:rPr>
                                      <m:t>3 ,1</m:t>
                                    </m:r>
                                  </m:e>
                                </m:d>
                              </m:e>
                            </m:d>
                          </m:e>
                        </m:d>
                      </m:oMath>
                    </a14:m>
                  </mc:Choice>
                  <mc:Fallback xmlns:m="http://schemas.openxmlformats.org/officeDocument/2006/math" xmlns:w="http://schemas.openxmlformats.org/wordprocessingml/2006/main" xmlns=""/>
                </mc:AlternateContent>
                <a:endParaRPr lang="en-GB"/>
              </a:p>
              <a:p>
                <a:pPr lvl="1">
                  <a:defRPr/>
                </a:pPr>
                <mc:AlternateContent>
                  <mc:Choice Requires="a14">
                    <a14:m>
                      <m:oMath xmlns:m="http://schemas.openxmlformats.org/officeDocument/2006/math">
                        <m:r>
                          <a:rPr lang="de-DE" b="0" i="1">
                            <a:latin typeface="Cambria Math"/>
                          </a:rPr>
                          <m:t>𝑑𝑜𝑚</m:t>
                        </m:r>
                        <m:d>
                          <m:dPr>
                            <m:ctrlPr>
                              <a:rPr lang="de-DE" b="0" i="1">
                                <a:latin typeface="Cambria Math" panose="02040503050406030204" pitchFamily="18" charset="0"/>
                                <a:ea typeface="Cambria Math"/>
                                <a:cs typeface="Cambria Math"/>
                              </a:rPr>
                            </m:ctrlPr>
                          </m:dPr>
                          <m:e>
                            <m:sSub>
                              <m:sSubPr>
                                <m:ctrlPr>
                                  <a:rPr lang="de-DE" b="0" i="1">
                                    <a:solidFill>
                                      <a:srgbClr val="7030A0"/>
                                    </a:solidFill>
                                    <a:latin typeface="Cambria Math" panose="02040503050406030204" pitchFamily="18" charset="0"/>
                                    <a:ea typeface="Cambria Math"/>
                                    <a:cs typeface="Cambria Math"/>
                                  </a:rPr>
                                </m:ctrlPr>
                              </m:sSubPr>
                              <m:e>
                                <m:r>
                                  <a:rPr lang="de-DE" b="0" i="1">
                                    <a:solidFill>
                                      <a:srgbClr val="7030A0"/>
                                    </a:solidFill>
                                    <a:latin typeface="Cambria Math"/>
                                  </a:rPr>
                                  <m:t>ℐ</m:t>
                                </m:r>
                              </m:e>
                              <m:sub>
                                <m:r>
                                  <a:rPr lang="de-DE" b="0" i="1">
                                    <a:solidFill>
                                      <a:srgbClr val="7030A0"/>
                                    </a:solidFill>
                                    <a:latin typeface="Cambria Math"/>
                                  </a:rPr>
                                  <m:t>1</m:t>
                                </m:r>
                              </m:sub>
                            </m:sSub>
                          </m:e>
                        </m:d>
                        <m:r>
                          <a:rPr lang="de-DE" b="0" i="1">
                            <a:latin typeface="Cambria Math"/>
                          </a:rPr>
                          <m:t>=</m:t>
                        </m:r>
                        <m:r>
                          <a:rPr lang="de-DE" b="0" i="1">
                            <a:latin typeface="Cambria Math"/>
                          </a:rPr>
                          <m:t>𝑑𝑜𝑚</m:t>
                        </m:r>
                        <m:d>
                          <m:dPr>
                            <m:ctrlPr>
                              <a:rPr lang="de-DE" b="0" i="1">
                                <a:latin typeface="Cambria Math" panose="02040503050406030204" pitchFamily="18" charset="0"/>
                                <a:ea typeface="Cambria Math"/>
                                <a:cs typeface="Cambria Math"/>
                              </a:rPr>
                            </m:ctrlPr>
                          </m:dPr>
                          <m:e>
                            <m:d>
                              <m:dPr>
                                <m:begChr m:val="{"/>
                                <m:endChr m:val="}"/>
                                <m:ctrlPr>
                                  <a:rPr lang="de-DE" b="0" i="1">
                                    <a:latin typeface="Cambria Math" panose="02040503050406030204" pitchFamily="18" charset="0"/>
                                    <a:ea typeface="Cambria Math"/>
                                    <a:cs typeface="Cambria Math"/>
                                  </a:rPr>
                                </m:ctrlPr>
                              </m:dPr>
                              <m:e>
                                <m:d>
                                  <m:dPr>
                                    <m:ctrlPr>
                                      <a:rPr lang="de-DE" i="1">
                                        <a:solidFill>
                                          <a:srgbClr val="7030A0"/>
                                        </a:solidFill>
                                        <a:latin typeface="Cambria Math" panose="02040503050406030204" pitchFamily="18" charset="0"/>
                                        <a:ea typeface="Cambria Math"/>
                                        <a:cs typeface="Cambria Math"/>
                                      </a:rPr>
                                    </m:ctrlPr>
                                  </m:dPr>
                                  <m:e>
                                    <m:r>
                                      <a:rPr lang="de-DE" i="1">
                                        <a:solidFill>
                                          <a:srgbClr val="7030A0"/>
                                        </a:solidFill>
                                        <a:latin typeface="Cambria Math"/>
                                      </a:rPr>
                                      <m:t>1,1</m:t>
                                    </m:r>
                                  </m:e>
                                </m:d>
                                <m:r>
                                  <a:rPr lang="de-DE" i="1">
                                    <a:latin typeface="Cambria Math"/>
                                  </a:rPr>
                                  <m:t>,</m:t>
                                </m:r>
                                <m:d>
                                  <m:dPr>
                                    <m:ctrlPr>
                                      <a:rPr lang="de-DE" i="1">
                                        <a:solidFill>
                                          <a:srgbClr val="7030A0"/>
                                        </a:solidFill>
                                        <a:latin typeface="Cambria Math" panose="02040503050406030204" pitchFamily="18" charset="0"/>
                                        <a:ea typeface="Cambria Math"/>
                                        <a:cs typeface="Cambria Math"/>
                                      </a:rPr>
                                    </m:ctrlPr>
                                  </m:dPr>
                                  <m:e>
                                    <m:r>
                                      <a:rPr lang="de-DE" i="1">
                                        <a:solidFill>
                                          <a:srgbClr val="7030A0"/>
                                        </a:solidFill>
                                        <a:latin typeface="Cambria Math"/>
                                      </a:rPr>
                                      <m:t>3,2</m:t>
                                    </m:r>
                                  </m:e>
                                </m:d>
                              </m:e>
                            </m:d>
                          </m:e>
                        </m:d>
                        <m:r>
                          <a:rPr lang="de-DE" b="0" i="1">
                            <a:latin typeface="Cambria Math"/>
                          </a:rPr>
                          <m:t>=</m:t>
                        </m:r>
                        <m:r>
                          <a:rPr lang="de-DE" b="0" i="1">
                            <a:latin typeface="Cambria Math"/>
                          </a:rPr>
                          <m:t>𝑑𝑜𝑚</m:t>
                        </m:r>
                        <m:d>
                          <m:dPr>
                            <m:ctrlPr>
                              <a:rPr lang="de-DE" b="0" i="1">
                                <a:latin typeface="Cambria Math" panose="02040503050406030204" pitchFamily="18" charset="0"/>
                                <a:ea typeface="Cambria Math"/>
                                <a:cs typeface="Cambria Math"/>
                              </a:rPr>
                            </m:ctrlPr>
                          </m:dPr>
                          <m:e>
                            <m:r>
                              <a:rPr lang="de-DE" b="0" i="1">
                                <a:solidFill>
                                  <a:srgbClr val="7030A0"/>
                                </a:solidFill>
                                <a:latin typeface="Cambria Math"/>
                              </a:rPr>
                              <m:t>𝑋</m:t>
                            </m:r>
                          </m:e>
                        </m:d>
                        <m:r>
                          <a:rPr lang="de-DE" b="0" i="1">
                            <a:solidFill>
                              <a:schemeClr val="tx1"/>
                            </a:solidFill>
                            <a:latin typeface="Cambria Math"/>
                          </a:rPr>
                          <m:t>=</m:t>
                        </m:r>
                        <m:d>
                          <m:dPr>
                            <m:begChr m:val="{"/>
                            <m:endChr m:val="}"/>
                            <m:ctrlPr>
                              <a:rPr lang="de-DE" b="0" i="1">
                                <a:latin typeface="Cambria Math" panose="02040503050406030204" pitchFamily="18" charset="0"/>
                                <a:ea typeface="Cambria Math"/>
                                <a:cs typeface="Cambria Math"/>
                              </a:rPr>
                            </m:ctrlPr>
                          </m:dPr>
                          <m:e>
                            <m:r>
                              <a:rPr lang="de-DE" b="0" i="1">
                                <a:latin typeface="Cambria Math"/>
                              </a:rPr>
                              <m:t>𝑎</m:t>
                            </m:r>
                            <m:r>
                              <a:rPr lang="de-DE" b="0" i="1">
                                <a:latin typeface="Cambria Math"/>
                              </a:rPr>
                              <m:t>,</m:t>
                            </m:r>
                            <m:r>
                              <a:rPr lang="de-DE" b="0" i="1">
                                <a:latin typeface="Cambria Math"/>
                              </a:rPr>
                              <m:t>𝑏</m:t>
                            </m:r>
                          </m:e>
                        </m:d>
                      </m:oMath>
                    </a14:m>
                  </mc:Choice>
                  <mc:Fallback xmlns:m="http://schemas.openxmlformats.org/officeDocument/2006/math" xmlns:w="http://schemas.openxmlformats.org/wordprocessingml/2006/main" xmlns=""/>
                </mc:AlternateContent>
                <a:endParaRPr lang="en-GB"/>
              </a:p>
              <a:p>
                <a:pPr lvl="1">
                  <a:defRPr/>
                </a:pPr>
                <a:r>
                  <a:rPr lang="en-GB"/>
                  <a:t>Grounding </a:t>
                </a:r>
                <mc:AlternateContent>
                  <mc:Choice Requires="a14">
                    <a14:m>
                      <m:oMath xmlns:m="http://schemas.openxmlformats.org/officeDocument/2006/math">
                        <m:sSub>
                          <m:sSubPr>
                            <m:ctrlPr>
                              <a:rPr lang="de-DE" b="0" i="1">
                                <a:solidFill>
                                  <a:srgbClr val="7030A0"/>
                                </a:solidFill>
                                <a:latin typeface="Cambria Math" panose="02040503050406030204" pitchFamily="18" charset="0"/>
                                <a:ea typeface="Cambria Math"/>
                                <a:cs typeface="Cambria Math"/>
                              </a:rPr>
                            </m:ctrlPr>
                          </m:sSubPr>
                          <m:e>
                            <m:r>
                              <a:rPr lang="de-DE" b="0" i="1">
                                <a:solidFill>
                                  <a:srgbClr val="7030A0"/>
                                </a:solidFill>
                                <a:latin typeface="Cambria Math"/>
                              </a:rPr>
                              <m:t>ℐ</m:t>
                            </m:r>
                          </m:e>
                          <m:sub>
                            <m:r>
                              <a:rPr lang="de-DE" b="0" i="1">
                                <a:solidFill>
                                  <a:srgbClr val="7030A0"/>
                                </a:solidFill>
                                <a:latin typeface="Cambria Math"/>
                              </a:rPr>
                              <m:t>1</m:t>
                            </m:r>
                          </m:sub>
                        </m:sSub>
                      </m:oMath>
                    </a14:m>
                  </mc:Choice>
                  <mc:Fallback xmlns:m="http://schemas.openxmlformats.org/officeDocument/2006/math" xmlns:w="http://schemas.openxmlformats.org/wordprocessingml/2006/main" xmlns=""/>
                </mc:AlternateContent>
                <a:r>
                  <a:rPr lang="en-GB">
                    <a:solidFill>
                      <a:srgbClr val="7030A0"/>
                    </a:solidFill>
                  </a:rPr>
                  <a:t> </a:t>
                </a:r>
                <a:r>
                  <a:rPr lang="en-GB"/>
                  <a:t>with </a:t>
                </a:r>
                <mc:AlternateContent>
                  <mc:Choice Requires="a14">
                    <a14:m>
                      <m:oMath xmlns:m="http://schemas.openxmlformats.org/officeDocument/2006/math">
                        <m:r>
                          <a:rPr lang="de-DE" b="0" i="1">
                            <a:solidFill>
                              <a:srgbClr val="7030A0"/>
                            </a:solidFill>
                            <a:latin typeface="Cambria Math"/>
                          </a:rPr>
                          <m:t>𝑎</m:t>
                        </m:r>
                      </m:oMath>
                    </a14:m>
                  </mc:Choice>
                  <mc:Fallback xmlns:m="http://schemas.openxmlformats.org/officeDocument/2006/math" xmlns:w="http://schemas.openxmlformats.org/wordprocessingml/2006/main" xmlns=""/>
                </mc:AlternateContent>
                <a:r>
                  <a:rPr lang="en-GB"/>
                  <a:t> yields the (partially) ground formula </a:t>
                </a:r>
                <mc:AlternateContent>
                  <mc:Choice Requires="a14">
                    <a14:m>
                      <m:oMath xmlns:m="http://schemas.openxmlformats.org/officeDocument/2006/math">
                        <m:sSub>
                          <m:sSubPr>
                            <m:ctrlPr>
                              <a:rPr lang="de-DE" i="1">
                                <a:latin typeface="Cambria Math" panose="02040503050406030204" pitchFamily="18" charset="0"/>
                                <a:ea typeface="Cambria Math"/>
                                <a:cs typeface="Cambria Math"/>
                              </a:rPr>
                            </m:ctrlPr>
                          </m:sSubPr>
                          <m:e>
                            <m:r>
                              <a:rPr lang="de-DE" i="1">
                                <a:latin typeface="Cambria Math"/>
                              </a:rPr>
                              <m:t>𝑝</m:t>
                            </m:r>
                          </m:e>
                          <m:sub>
                            <m:r>
                              <a:rPr lang="de-DE" i="1">
                                <a:latin typeface="Cambria Math"/>
                              </a:rPr>
                              <m:t>1</m:t>
                            </m:r>
                          </m:sub>
                        </m:sSub>
                        <m:d>
                          <m:dPr>
                            <m:ctrlPr>
                              <a:rPr lang="de-DE" i="1">
                                <a:latin typeface="Cambria Math" panose="02040503050406030204" pitchFamily="18" charset="0"/>
                                <a:ea typeface="Cambria Math"/>
                                <a:cs typeface="Cambria Math"/>
                              </a:rPr>
                            </m:ctrlPr>
                          </m:dPr>
                          <m:e>
                            <m:r>
                              <a:rPr lang="de-DE" b="0" i="1">
                                <a:solidFill>
                                  <a:srgbClr val="7030A0"/>
                                </a:solidFill>
                                <a:latin typeface="Cambria Math"/>
                              </a:rPr>
                              <m:t>𝑎</m:t>
                            </m:r>
                            <m:r>
                              <a:rPr lang="de-DE" i="1">
                                <a:latin typeface="Cambria Math"/>
                              </a:rPr>
                              <m:t>,</m:t>
                            </m:r>
                            <m:r>
                              <a:rPr lang="de-DE" i="1">
                                <a:solidFill>
                                  <a:srgbClr val="FFC000"/>
                                </a:solidFill>
                                <a:latin typeface="Cambria Math"/>
                              </a:rPr>
                              <m:t>𝑌</m:t>
                            </m:r>
                          </m:e>
                        </m:d>
                        <m:r>
                          <a:rPr lang="de-DE" i="1">
                            <a:latin typeface="Cambria Math"/>
                          </a:rPr>
                          <m:t>∧</m:t>
                        </m:r>
                        <m:sSub>
                          <m:sSubPr>
                            <m:ctrlPr>
                              <a:rPr lang="de-DE" i="1">
                                <a:latin typeface="Cambria Math" panose="02040503050406030204" pitchFamily="18" charset="0"/>
                                <a:ea typeface="Cambria Math"/>
                                <a:cs typeface="Cambria Math"/>
                              </a:rPr>
                            </m:ctrlPr>
                          </m:sSubPr>
                          <m:e>
                            <m:r>
                              <a:rPr lang="de-DE" i="1">
                                <a:latin typeface="Cambria Math"/>
                              </a:rPr>
                              <m:t>𝑝</m:t>
                            </m:r>
                          </m:e>
                          <m:sub>
                            <m:r>
                              <a:rPr lang="de-DE" i="1">
                                <a:latin typeface="Cambria Math"/>
                              </a:rPr>
                              <m:t>2</m:t>
                            </m:r>
                          </m:sub>
                        </m:sSub>
                        <m:d>
                          <m:dPr>
                            <m:ctrlPr>
                              <a:rPr lang="de-DE" i="1">
                                <a:latin typeface="Cambria Math" panose="02040503050406030204" pitchFamily="18" charset="0"/>
                                <a:ea typeface="Cambria Math"/>
                                <a:cs typeface="Cambria Math"/>
                              </a:rPr>
                            </m:ctrlPr>
                          </m:dPr>
                          <m:e>
                            <m:r>
                              <a:rPr lang="de-DE" i="1">
                                <a:solidFill>
                                  <a:srgbClr val="FFC000"/>
                                </a:solidFill>
                                <a:latin typeface="Cambria Math"/>
                              </a:rPr>
                              <m:t>𝑌</m:t>
                            </m:r>
                            <m:r>
                              <a:rPr lang="de-DE" i="1">
                                <a:latin typeface="Cambria Math"/>
                              </a:rPr>
                              <m:t>,</m:t>
                            </m:r>
                            <m:r>
                              <a:rPr lang="de-DE" i="1">
                                <a:solidFill>
                                  <a:schemeClr val="accent1"/>
                                </a:solidFill>
                                <a:latin typeface="Cambria Math"/>
                              </a:rPr>
                              <m:t>𝑍</m:t>
                            </m:r>
                          </m:e>
                        </m:d>
                        <m:r>
                          <a:rPr lang="de-DE" i="1">
                            <a:latin typeface="Cambria Math"/>
                          </a:rPr>
                          <m:t>⇒</m:t>
                        </m:r>
                        <m:sSub>
                          <m:sSubPr>
                            <m:ctrlPr>
                              <a:rPr lang="de-DE" i="1">
                                <a:latin typeface="Cambria Math" panose="02040503050406030204" pitchFamily="18" charset="0"/>
                                <a:ea typeface="Cambria Math"/>
                                <a:cs typeface="Cambria Math"/>
                              </a:rPr>
                            </m:ctrlPr>
                          </m:sSubPr>
                          <m:e>
                            <m:r>
                              <a:rPr lang="de-DE" i="1">
                                <a:latin typeface="Cambria Math"/>
                              </a:rPr>
                              <m:t>𝑝</m:t>
                            </m:r>
                          </m:e>
                          <m:sub>
                            <m:r>
                              <a:rPr lang="de-DE" i="1">
                                <a:latin typeface="Cambria Math"/>
                              </a:rPr>
                              <m:t>3</m:t>
                            </m:r>
                          </m:sub>
                        </m:sSub>
                        <m:r>
                          <a:rPr lang="de-DE" i="1">
                            <a:latin typeface="Cambria Math"/>
                          </a:rPr>
                          <m:t>(</m:t>
                        </m:r>
                        <m:r>
                          <a:rPr lang="de-DE" i="1">
                            <a:solidFill>
                              <a:schemeClr val="accent1"/>
                            </a:solidFill>
                            <a:latin typeface="Cambria Math"/>
                          </a:rPr>
                          <m:t>𝑍</m:t>
                        </m:r>
                        <m:r>
                          <a:rPr lang="de-DE" i="1">
                            <a:latin typeface="Cambria Math"/>
                          </a:rPr>
                          <m:t>,</m:t>
                        </m:r>
                        <m:r>
                          <a:rPr lang="de-DE" b="0" i="1">
                            <a:solidFill>
                              <a:srgbClr val="7030A0"/>
                            </a:solidFill>
                            <a:latin typeface="Cambria Math"/>
                          </a:rPr>
                          <m:t>𝑎</m:t>
                        </m:r>
                        <m:r>
                          <a:rPr lang="de-DE" i="1">
                            <a:latin typeface="Cambria Math"/>
                          </a:rPr>
                          <m:t>)</m:t>
                        </m:r>
                      </m:oMath>
                    </a14:m>
                  </mc:Choice>
                  <mc:Fallback xmlns:m="http://schemas.openxmlformats.org/officeDocument/2006/math" xmlns:w="http://schemas.openxmlformats.org/wordprocessingml/2006/main" xmlns=""/>
                </mc:AlternateContent>
                <a:endParaRPr lang="en-GB"/>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bwMode="auto">
              <a:blipFill>
                <a:blip r:embed="rId2"/>
                <a:stretch>
                  <a:fillRect l="-1436" t="-2687"/>
                </a:stretch>
              </a:blipFill>
            </p:spPr>
            <p:txBody>
              <a:bodyPr/>
              <a:lstStyle/>
              <a:p>
                <a:r>
                  <a:rPr lang="en-GB">
                    <a:noFill/>
                  </a:rPr>
                  <a:t> </a:t>
                </a:r>
              </a:p>
            </p:txBody>
          </p:sp>
        </mc:Fallback>
      </mc:AlternateContent>
      <p:sp>
        <p:nvSpPr>
          <p:cNvPr id="7" name="Date Placeholder 6"/>
          <p:cNvSpPr>
            <a:spLocks noGrp="1"/>
          </p:cNvSpPr>
          <p:nvPr>
            <p:ph type="dt" sz="half" idx="2"/>
          </p:nvPr>
        </p:nvSpPr>
        <p:spPr bwMode="auto"/>
        <p:txBody>
          <a:bodyPr/>
          <a:lstStyle/>
          <a:p>
            <a:pPr>
              <a:defRPr/>
            </a:pPr>
            <a:r>
              <a:rPr lang="en-GB"/>
              <a:t>Lifted Learning</a:t>
            </a:r>
            <a:endParaRPr lang="en-US"/>
          </a:p>
        </p:txBody>
      </p:sp>
      <p:sp>
        <p:nvSpPr>
          <p:cNvPr id="5" name="Footer Placeholder 4"/>
          <p:cNvSpPr>
            <a:spLocks noGrp="1"/>
          </p:cNvSpPr>
          <p:nvPr>
            <p:ph type="ftr" sz="quarter" idx="3"/>
          </p:nvPr>
        </p:nvSpPr>
        <p:spPr bwMode="auto"/>
        <p:txBody>
          <a:bodyPr/>
          <a:lstStyle/>
          <a:p>
            <a:pPr>
              <a:defRPr/>
            </a:pPr>
            <a:r>
              <a:rPr lang="en-GB"/>
              <a:t>T. Braun - StaRAI</a:t>
            </a:r>
          </a:p>
        </p:txBody>
      </p:sp>
      <p:sp>
        <p:nvSpPr>
          <p:cNvPr id="4" name="Slide Number Placeholder 3"/>
          <p:cNvSpPr>
            <a:spLocks noGrp="1"/>
          </p:cNvSpPr>
          <p:nvPr>
            <p:ph type="sldNum" sz="quarter" idx="4"/>
          </p:nvPr>
        </p:nvSpPr>
        <p:spPr bwMode="auto"/>
        <p:txBody>
          <a:bodyPr/>
          <a:lstStyle/>
          <a:p>
            <a:pPr>
              <a:defRPr/>
            </a:pPr>
            <a:fld id="{DB7C4649-800D-CB47-881A-AA04BFFFB18C}" type="slidenum">
              <a:rPr lang="en-US"/>
              <a:t>97</a:t>
            </a:fld>
            <a:endParaRPr lang="en-US"/>
          </a:p>
        </p:txBody>
      </p:sp>
      <p:sp>
        <p:nvSpPr>
          <p:cNvPr id="6" name="Rectangle 5"/>
          <p:cNvSpPr/>
          <p:nvPr/>
        </p:nvSpPr>
        <p:spPr bwMode="auto">
          <a:xfrm>
            <a:off x="3547534" y="6321366"/>
            <a:ext cx="6087534" cy="400110"/>
          </a:xfrm>
          <a:prstGeom prst="rect">
            <a:avLst/>
          </a:prstGeom>
        </p:spPr>
        <p:txBody>
          <a:bodyPr wrap="square">
            <a:spAutoFit/>
          </a:bodyPr>
          <a:lstStyle/>
          <a:p>
            <a:pPr algn="l">
              <a:defRPr/>
            </a:pPr>
            <a:r>
              <a:rPr lang="en-US" sz="1000" b="0" i="0">
                <a:solidFill>
                  <a:srgbClr val="9A9A9D"/>
                </a:solidFill>
              </a:rPr>
              <a:t>Deepak Venugopal and Vibhav Gogate. </a:t>
            </a:r>
            <a:r>
              <a:rPr lang="en-US" sz="1000" i="0" u="none" strike="noStrike">
                <a:solidFill>
                  <a:srgbClr val="9A9A9D"/>
                </a:solidFill>
              </a:rPr>
              <a:t>Evidence-Based Clustering for Scalable Inference</a:t>
            </a:r>
            <a:endParaRPr/>
          </a:p>
          <a:p>
            <a:pPr algn="l">
              <a:defRPr/>
            </a:pPr>
            <a:r>
              <a:rPr lang="de-DE" sz="1000" i="0" u="none" strike="noStrike">
                <a:solidFill>
                  <a:srgbClr val="9A9A9D"/>
                </a:solidFill>
              </a:rPr>
              <a:t>in Markov Logic</a:t>
            </a:r>
            <a:r>
              <a:rPr lang="en-US" sz="1000" b="0" i="0">
                <a:solidFill>
                  <a:srgbClr val="9A9A9D"/>
                </a:solidFill>
              </a:rPr>
              <a:t>. In </a:t>
            </a:r>
            <a:r>
              <a:rPr lang="en-US" sz="1000" b="0" i="1">
                <a:solidFill>
                  <a:srgbClr val="9A9A9D"/>
                </a:solidFill>
              </a:rPr>
              <a:t>Joint European Conference on Machine Learning and Knowledge Discovery in Databases, </a:t>
            </a:r>
            <a:r>
              <a:rPr lang="en-US" sz="1000" b="0">
                <a:solidFill>
                  <a:srgbClr val="9A9A9D"/>
                </a:solidFill>
              </a:rPr>
              <a:t>2014.</a:t>
            </a:r>
            <a:endParaRPr lang="en-GB" sz="1000">
              <a:solidFill>
                <a:srgbClr val="9A9A9D"/>
              </a:solidFill>
            </a:endParaRPr>
          </a:p>
        </p:txBody>
      </p:sp>
    </p:spTree>
    <p:extLst>
      <p:ext uri="{BB962C8B-B14F-4D97-AF65-F5344CB8AC3E}">
        <p14:creationId xmlns:p14="http://schemas.microsoft.com/office/powerpoint/2010/main" val="212207954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en-GB"/>
              <a:t>Evidence-based Approximation – Domain Clustering</a:t>
            </a:r>
            <a:endParaRP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bwMode="auto"/>
            <p:txBody>
              <a:bodyPr>
                <a:noAutofit/>
              </a:bodyPr>
              <a:lstStyle/>
              <a:p>
                <a:pPr>
                  <a:defRPr/>
                </a:pPr>
                <a:r>
                  <a:rPr lang="en-GB" dirty="0">
                    <a:solidFill>
                      <a:schemeClr val="accent1"/>
                    </a:solidFill>
                  </a:rPr>
                  <a:t>Idea: Domain Clustering based on evidence</a:t>
                </a:r>
                <a:endParaRPr lang="en-GB" dirty="0"/>
              </a:p>
              <a:p>
                <a:pPr>
                  <a:defRPr/>
                </a:pPr>
                <a:r>
                  <a:rPr lang="en-GB" dirty="0"/>
                  <a:t>Approach: Reduce domain sizes and groundings of each </a:t>
                </a:r>
                <a14:m>
                  <m:oMath xmlns:m="http://schemas.openxmlformats.org/officeDocument/2006/math">
                    <m:sSub>
                      <m:sSubPr>
                        <m:ctrlPr>
                          <a:rPr lang="ar-AE" b="0" i="1">
                            <a:latin typeface="Cambria Math" panose="02040503050406030204" pitchFamily="18" charset="0"/>
                            <a:ea typeface="Cambria Math"/>
                            <a:cs typeface="Cambria Math"/>
                          </a:rPr>
                        </m:ctrlPr>
                      </m:sSubPr>
                      <m:e>
                        <m:r>
                          <a:rPr lang="ar-AE" b="0" i="1">
                            <a:latin typeface="Cambria Math"/>
                          </a:rPr>
                          <m:t>ℐ</m:t>
                        </m:r>
                      </m:e>
                      <m:sub>
                        <m:r>
                          <a:rPr lang="ar-AE" b="0" i="1">
                            <a:latin typeface="Cambria Math"/>
                          </a:rPr>
                          <m:t>𝑘</m:t>
                        </m:r>
                      </m:sub>
                    </m:sSub>
                    <m:r>
                      <a:rPr lang="ar-AE" b="0" i="1">
                        <a:latin typeface="Cambria Math"/>
                      </a:rPr>
                      <m:t>∈</m:t>
                    </m:r>
                    <m:r>
                      <a:rPr lang="ar-AE" b="0" i="1">
                        <a:latin typeface="Cambria Math"/>
                      </a:rPr>
                      <m:t>ℐ</m:t>
                    </m:r>
                  </m:oMath>
                </a14:m>
                <a:r>
                  <a:rPr lang="ar-AE" dirty="0"/>
                  <a:t> </a:t>
                </a:r>
                <a:r>
                  <a:rPr lang="en-GB" dirty="0"/>
                  <a:t>by </a:t>
                </a:r>
                <a:r>
                  <a:rPr lang="en-GB" dirty="0">
                    <a:solidFill>
                      <a:schemeClr val="accent1"/>
                    </a:solidFill>
                  </a:rPr>
                  <a:t>introducing clusters</a:t>
                </a:r>
                <a:endParaRPr lang="en-GB" dirty="0"/>
              </a:p>
              <a:p>
                <a:pPr lvl="1">
                  <a:defRPr/>
                </a:pPr>
                <a:r>
                  <a:rPr lang="en-GB" dirty="0"/>
                  <a:t>Group objects in each </a:t>
                </a:r>
                <a14:m>
                  <m:oMath xmlns:m="http://schemas.openxmlformats.org/officeDocument/2006/math">
                    <m:sSub>
                      <m:sSubPr>
                        <m:ctrlPr>
                          <a:rPr lang="ar-AE" b="0" i="1">
                            <a:latin typeface="Cambria Math" panose="02040503050406030204" pitchFamily="18" charset="0"/>
                            <a:ea typeface="Cambria Math"/>
                            <a:cs typeface="Cambria Math"/>
                          </a:rPr>
                        </m:ctrlPr>
                      </m:sSubPr>
                      <m:e>
                        <m:r>
                          <a:rPr lang="ar-AE" b="0" i="1">
                            <a:latin typeface="Cambria Math"/>
                          </a:rPr>
                          <m:t>ℐ</m:t>
                        </m:r>
                      </m:e>
                      <m:sub>
                        <m:r>
                          <a:rPr lang="ar-AE" b="0" i="1">
                            <a:latin typeface="Cambria Math"/>
                          </a:rPr>
                          <m:t>𝑘</m:t>
                        </m:r>
                      </m:sub>
                    </m:sSub>
                  </m:oMath>
                </a14:m>
                <a:r>
                  <a:rPr lang="ar-AE" dirty="0"/>
                  <a:t> </a:t>
                </a:r>
                <a:r>
                  <a:rPr lang="en-GB" dirty="0"/>
                  <a:t>to obtain clusters represented by cluster-centres (representatives)</a:t>
                </a:r>
              </a:p>
              <a:p>
                <a:pPr lvl="1">
                  <a:defRPr/>
                </a:pPr>
                <a:r>
                  <a:rPr lang="en-GB" dirty="0"/>
                  <a:t>Cluster-centre does not have to be an actual object in </a:t>
                </a:r>
                <a14:m>
                  <m:oMath xmlns:m="http://schemas.openxmlformats.org/officeDocument/2006/math">
                    <m:r>
                      <a:rPr lang="en-GB" b="0" i="1">
                        <a:latin typeface="Cambria Math"/>
                      </a:rPr>
                      <m:t>𝑑𝑜𝑚</m:t>
                    </m:r>
                    <m:r>
                      <a:rPr lang="en-GB" b="0" i="1">
                        <a:latin typeface="Cambria Math"/>
                      </a:rPr>
                      <m:t>(</m:t>
                    </m:r>
                    <m:sSub>
                      <m:sSubPr>
                        <m:ctrlPr>
                          <a:rPr lang="ar-AE" b="0" i="1">
                            <a:latin typeface="Cambria Math" panose="02040503050406030204" pitchFamily="18" charset="0"/>
                            <a:ea typeface="Cambria Math"/>
                            <a:cs typeface="Cambria Math"/>
                          </a:rPr>
                        </m:ctrlPr>
                      </m:sSubPr>
                      <m:e>
                        <m:r>
                          <a:rPr lang="ar-AE" b="0" i="1">
                            <a:latin typeface="Cambria Math"/>
                          </a:rPr>
                          <m:t>ℐ</m:t>
                        </m:r>
                      </m:e>
                      <m:sub>
                        <m:r>
                          <a:rPr lang="ar-AE" b="0" i="1">
                            <a:latin typeface="Cambria Math"/>
                          </a:rPr>
                          <m:t>𝑘</m:t>
                        </m:r>
                      </m:sub>
                    </m:sSub>
                    <m:r>
                      <a:rPr lang="ar-AE" b="0" i="1">
                        <a:latin typeface="Cambria Math"/>
                      </a:rPr>
                      <m:t>)</m:t>
                    </m:r>
                  </m:oMath>
                </a14:m>
                <a:endParaRPr lang="ar-AE" dirty="0"/>
              </a:p>
              <a:p>
                <a:pPr>
                  <a:defRPr/>
                </a:pPr>
                <a:r>
                  <a:rPr lang="en-GB" dirty="0"/>
                  <a:t>Formally,  </a:t>
                </a:r>
              </a:p>
              <a:p>
                <a:pPr lvl="1">
                  <a:defRPr/>
                </a:pPr>
                <a:r>
                  <a:rPr lang="en-GB" dirty="0"/>
                  <a:t>Learn a new domain </a:t>
                </a:r>
                <a14:m>
                  <m:oMath xmlns:m="http://schemas.openxmlformats.org/officeDocument/2006/math">
                    <m:acc>
                      <m:accPr>
                        <m:chr m:val="̂"/>
                        <m:ctrlPr>
                          <a:rPr lang="ar-AE" b="0" i="1">
                            <a:latin typeface="Cambria Math" panose="02040503050406030204" pitchFamily="18" charset="0"/>
                            <a:ea typeface="Cambria Math"/>
                            <a:cs typeface="Cambria Math"/>
                          </a:rPr>
                        </m:ctrlPr>
                      </m:accPr>
                      <m:e>
                        <m:r>
                          <a:rPr lang="ar-AE" i="1">
                            <a:latin typeface="Cambria Math"/>
                          </a:rPr>
                          <m:t>𝑑𝑜𝑚</m:t>
                        </m:r>
                        <m:r>
                          <m:rPr>
                            <m:nor/>
                          </m:rPr>
                          <a:rPr lang="ar-AE"/>
                          <m:t> </m:t>
                        </m:r>
                      </m:e>
                    </m:acc>
                    <m:r>
                      <a:rPr lang="ar-AE" b="0" i="1">
                        <a:latin typeface="Cambria Math"/>
                      </a:rPr>
                      <m:t>(</m:t>
                    </m:r>
                    <m:sSub>
                      <m:sSubPr>
                        <m:ctrlPr>
                          <a:rPr lang="ar-AE" b="0" i="1">
                            <a:latin typeface="Cambria Math" panose="02040503050406030204" pitchFamily="18" charset="0"/>
                            <a:ea typeface="Cambria Math"/>
                            <a:cs typeface="Cambria Math"/>
                          </a:rPr>
                        </m:ctrlPr>
                      </m:sSubPr>
                      <m:e>
                        <m:r>
                          <a:rPr lang="ar-AE" b="0" i="1">
                            <a:latin typeface="Cambria Math"/>
                          </a:rPr>
                          <m:t>ℐ</m:t>
                        </m:r>
                      </m:e>
                      <m:sub>
                        <m:r>
                          <a:rPr lang="ar-AE" b="0" i="1">
                            <a:latin typeface="Cambria Math"/>
                          </a:rPr>
                          <m:t>𝑘</m:t>
                        </m:r>
                      </m:sub>
                    </m:sSub>
                    <m:r>
                      <a:rPr lang="ar-AE" b="0" i="1">
                        <a:latin typeface="Cambria Math"/>
                      </a:rPr>
                      <m:t>)</m:t>
                    </m:r>
                  </m:oMath>
                </a14:m>
                <a:r>
                  <a:rPr lang="ar-AE" dirty="0"/>
                  <a:t> </a:t>
                </a:r>
                <a:r>
                  <a:rPr lang="en-GB" dirty="0"/>
                  <a:t>and a surjective mapping </a:t>
                </a:r>
                <a14:m>
                  <m:oMath xmlns:m="http://schemas.openxmlformats.org/officeDocument/2006/math">
                    <m:r>
                      <a:rPr lang="en-GB" b="0" i="1">
                        <a:latin typeface="Cambria Math"/>
                      </a:rPr>
                      <m:t>𝜁</m:t>
                    </m:r>
                    <m:r>
                      <a:rPr lang="en-GB" b="0" i="1">
                        <a:latin typeface="Cambria Math"/>
                      </a:rPr>
                      <m:t>:</m:t>
                    </m:r>
                    <m:r>
                      <a:rPr lang="en-GB" b="0" i="1">
                        <a:latin typeface="Cambria Math"/>
                      </a:rPr>
                      <m:t>𝑑𝑜𝑚</m:t>
                    </m:r>
                    <m:d>
                      <m:dPr>
                        <m:ctrlPr>
                          <a:rPr lang="ar-AE" b="0" i="1">
                            <a:latin typeface="Cambria Math" panose="02040503050406030204" pitchFamily="18" charset="0"/>
                            <a:ea typeface="Cambria Math"/>
                            <a:cs typeface="Cambria Math"/>
                          </a:rPr>
                        </m:ctrlPr>
                      </m:dPr>
                      <m:e>
                        <m:sSub>
                          <m:sSubPr>
                            <m:ctrlPr>
                              <a:rPr lang="ar-AE" b="0" i="1">
                                <a:latin typeface="Cambria Math" panose="02040503050406030204" pitchFamily="18" charset="0"/>
                                <a:ea typeface="Cambria Math"/>
                                <a:cs typeface="Cambria Math"/>
                              </a:rPr>
                            </m:ctrlPr>
                          </m:sSubPr>
                          <m:e>
                            <m:r>
                              <a:rPr lang="ar-AE" b="0" i="1">
                                <a:latin typeface="Cambria Math"/>
                              </a:rPr>
                              <m:t>ℐ</m:t>
                            </m:r>
                          </m:e>
                          <m:sub>
                            <m:r>
                              <a:rPr lang="ar-AE" b="0" i="1">
                                <a:latin typeface="Cambria Math"/>
                              </a:rPr>
                              <m:t>𝑘</m:t>
                            </m:r>
                          </m:sub>
                        </m:sSub>
                      </m:e>
                    </m:d>
                    <m:r>
                      <a:rPr lang="ar-AE" b="0" i="1">
                        <a:latin typeface="Cambria Math"/>
                      </a:rPr>
                      <m:t>→</m:t>
                    </m:r>
                    <m:acc>
                      <m:accPr>
                        <m:chr m:val="̂"/>
                        <m:ctrlPr>
                          <a:rPr lang="ar-AE" i="1">
                            <a:latin typeface="Cambria Math" panose="02040503050406030204" pitchFamily="18" charset="0"/>
                            <a:ea typeface="Cambria Math"/>
                            <a:cs typeface="Cambria Math"/>
                          </a:rPr>
                        </m:ctrlPr>
                      </m:accPr>
                      <m:e>
                        <m:r>
                          <a:rPr lang="ar-AE" i="1">
                            <a:latin typeface="Cambria Math"/>
                          </a:rPr>
                          <m:t>𝑑𝑜𝑚</m:t>
                        </m:r>
                        <m:r>
                          <m:rPr>
                            <m:nor/>
                          </m:rPr>
                          <a:rPr lang="ar-AE"/>
                          <m:t> </m:t>
                        </m:r>
                      </m:e>
                    </m:acc>
                    <m:r>
                      <a:rPr lang="ar-AE" i="1">
                        <a:latin typeface="Cambria Math"/>
                      </a:rPr>
                      <m:t>(</m:t>
                    </m:r>
                    <m:sSub>
                      <m:sSubPr>
                        <m:ctrlPr>
                          <a:rPr lang="ar-AE" i="1">
                            <a:latin typeface="Cambria Math" panose="02040503050406030204" pitchFamily="18" charset="0"/>
                            <a:ea typeface="Cambria Math"/>
                            <a:cs typeface="Cambria Math"/>
                          </a:rPr>
                        </m:ctrlPr>
                      </m:sSubPr>
                      <m:e>
                        <m:r>
                          <a:rPr lang="ar-AE" i="1">
                            <a:latin typeface="Cambria Math"/>
                          </a:rPr>
                          <m:t>ℐ</m:t>
                        </m:r>
                      </m:e>
                      <m:sub>
                        <m:r>
                          <a:rPr lang="ar-AE" i="1">
                            <a:latin typeface="Cambria Math"/>
                          </a:rPr>
                          <m:t>𝑘</m:t>
                        </m:r>
                      </m:sub>
                    </m:sSub>
                    <m:r>
                      <a:rPr lang="ar-AE" i="1">
                        <a:latin typeface="Cambria Math"/>
                      </a:rPr>
                      <m:t>)</m:t>
                    </m:r>
                  </m:oMath>
                </a14:m>
                <a:endParaRPr lang="ar-AE" dirty="0"/>
              </a:p>
              <a:p>
                <a:pPr lvl="2">
                  <a:defRPr/>
                </a:pPr>
                <a14:m>
                  <m:oMath xmlns:m="http://schemas.openxmlformats.org/officeDocument/2006/math">
                    <m:acc>
                      <m:accPr>
                        <m:chr m:val="̂"/>
                        <m:ctrlPr>
                          <a:rPr lang="ar-AE" i="1">
                            <a:latin typeface="Cambria Math" panose="02040503050406030204" pitchFamily="18" charset="0"/>
                            <a:ea typeface="Cambria Math"/>
                            <a:cs typeface="Cambria Math"/>
                          </a:rPr>
                        </m:ctrlPr>
                      </m:accPr>
                      <m:e>
                        <m:r>
                          <a:rPr lang="ar-AE" i="1">
                            <a:latin typeface="Cambria Math"/>
                          </a:rPr>
                          <m:t>𝑑𝑜𝑚</m:t>
                        </m:r>
                        <m:r>
                          <m:rPr>
                            <m:nor/>
                          </m:rPr>
                          <a:rPr lang="ar-AE"/>
                          <m:t> </m:t>
                        </m:r>
                      </m:e>
                    </m:acc>
                    <m:d>
                      <m:dPr>
                        <m:ctrlPr>
                          <a:rPr lang="ar-AE" i="1">
                            <a:latin typeface="Cambria Math" panose="02040503050406030204" pitchFamily="18" charset="0"/>
                            <a:ea typeface="Cambria Math"/>
                            <a:cs typeface="Cambria Math"/>
                          </a:rPr>
                        </m:ctrlPr>
                      </m:dPr>
                      <m:e>
                        <m:sSub>
                          <m:sSubPr>
                            <m:ctrlPr>
                              <a:rPr lang="ar-AE" i="1">
                                <a:latin typeface="Cambria Math" panose="02040503050406030204" pitchFamily="18" charset="0"/>
                                <a:ea typeface="Cambria Math"/>
                                <a:cs typeface="Cambria Math"/>
                              </a:rPr>
                            </m:ctrlPr>
                          </m:sSubPr>
                          <m:e>
                            <m:r>
                              <a:rPr lang="ar-AE" i="1">
                                <a:latin typeface="Cambria Math"/>
                              </a:rPr>
                              <m:t>ℐ</m:t>
                            </m:r>
                          </m:e>
                          <m:sub>
                            <m:r>
                              <a:rPr lang="ar-AE" i="1">
                                <a:latin typeface="Cambria Math"/>
                              </a:rPr>
                              <m:t>𝑘</m:t>
                            </m:r>
                          </m:sub>
                        </m:sSub>
                      </m:e>
                    </m:d>
                    <m:r>
                      <a:rPr lang="ar-AE" b="0" i="1">
                        <a:latin typeface="Cambria Math"/>
                      </a:rPr>
                      <m:t>=</m:t>
                    </m:r>
                    <m:sSubSup>
                      <m:sSubSupPr>
                        <m:ctrlPr>
                          <a:rPr lang="ar-AE" b="0" i="1">
                            <a:latin typeface="Cambria Math" panose="02040503050406030204" pitchFamily="18" charset="0"/>
                            <a:ea typeface="Cambria Math"/>
                            <a:cs typeface="Cambria Math"/>
                          </a:rPr>
                        </m:ctrlPr>
                      </m:sSubSupPr>
                      <m:e>
                        <m:d>
                          <m:dPr>
                            <m:begChr m:val="{"/>
                            <m:endChr m:val="}"/>
                            <m:ctrlPr>
                              <a:rPr lang="ar-AE" b="0" i="1">
                                <a:latin typeface="Cambria Math" panose="02040503050406030204" pitchFamily="18" charset="0"/>
                                <a:ea typeface="Cambria Math"/>
                                <a:cs typeface="Cambria Math"/>
                              </a:rPr>
                            </m:ctrlPr>
                          </m:dPr>
                          <m:e>
                            <m:sSub>
                              <m:sSubPr>
                                <m:ctrlPr>
                                  <a:rPr lang="ar-AE" b="0" i="1">
                                    <a:latin typeface="Cambria Math" panose="02040503050406030204" pitchFamily="18" charset="0"/>
                                    <a:ea typeface="Cambria Math"/>
                                    <a:cs typeface="Cambria Math"/>
                                  </a:rPr>
                                </m:ctrlPr>
                              </m:sSubPr>
                              <m:e>
                                <m:r>
                                  <a:rPr lang="ar-AE" b="0" i="1">
                                    <a:latin typeface="Cambria Math"/>
                                  </a:rPr>
                                  <m:t>𝜇</m:t>
                                </m:r>
                              </m:e>
                              <m:sub>
                                <m:r>
                                  <a:rPr lang="ar-AE" b="0" i="1">
                                    <a:latin typeface="Cambria Math"/>
                                  </a:rPr>
                                  <m:t>𝑘𝑗</m:t>
                                </m:r>
                              </m:sub>
                            </m:sSub>
                          </m:e>
                        </m:d>
                      </m:e>
                      <m:sub>
                        <m:r>
                          <a:rPr lang="ar-AE" b="0" i="1">
                            <a:latin typeface="Cambria Math"/>
                          </a:rPr>
                          <m:t>𝑗</m:t>
                        </m:r>
                        <m:r>
                          <a:rPr lang="ar-AE" b="0" i="1">
                            <a:latin typeface="Cambria Math"/>
                          </a:rPr>
                          <m:t>=1</m:t>
                        </m:r>
                      </m:sub>
                      <m:sup>
                        <m:sSub>
                          <m:sSubPr>
                            <m:ctrlPr>
                              <a:rPr lang="ar-AE" b="0" i="1">
                                <a:latin typeface="Cambria Math" panose="02040503050406030204" pitchFamily="18" charset="0"/>
                                <a:ea typeface="Cambria Math"/>
                                <a:cs typeface="Cambria Math"/>
                              </a:rPr>
                            </m:ctrlPr>
                          </m:sSubPr>
                          <m:e>
                            <m:r>
                              <a:rPr lang="ar-AE" b="0" i="1">
                                <a:latin typeface="Cambria Math"/>
                              </a:rPr>
                              <m:t>𝑟</m:t>
                            </m:r>
                          </m:e>
                          <m:sub>
                            <m:r>
                              <a:rPr lang="ar-AE" b="0" i="1">
                                <a:latin typeface="Cambria Math"/>
                              </a:rPr>
                              <m:t>𝑘</m:t>
                            </m:r>
                          </m:sub>
                        </m:sSub>
                      </m:sup>
                    </m:sSubSup>
                  </m:oMath>
                </a14:m>
                <a:r>
                  <a:rPr lang="ar-AE" dirty="0"/>
                  <a:t> </a:t>
                </a:r>
                <a:r>
                  <a:rPr lang="en-GB" dirty="0"/>
                  <a:t>with </a:t>
                </a:r>
                <a14:m>
                  <m:oMath xmlns:m="http://schemas.openxmlformats.org/officeDocument/2006/math">
                    <m:sSub>
                      <m:sSubPr>
                        <m:ctrlPr>
                          <a:rPr lang="ar-AE" b="0" i="1">
                            <a:latin typeface="Cambria Math" panose="02040503050406030204" pitchFamily="18" charset="0"/>
                            <a:ea typeface="Cambria Math"/>
                            <a:cs typeface="Cambria Math"/>
                          </a:rPr>
                        </m:ctrlPr>
                      </m:sSubPr>
                      <m:e>
                        <m:r>
                          <a:rPr lang="ar-AE" b="0" i="1">
                            <a:latin typeface="Cambria Math"/>
                          </a:rPr>
                          <m:t>𝜇</m:t>
                        </m:r>
                      </m:e>
                      <m:sub>
                        <m:r>
                          <a:rPr lang="ar-AE" b="0" i="1">
                            <a:latin typeface="Cambria Math"/>
                          </a:rPr>
                          <m:t>𝑘𝑗</m:t>
                        </m:r>
                      </m:sub>
                    </m:sSub>
                  </m:oMath>
                </a14:m>
                <a:r>
                  <a:rPr lang="ar-AE" dirty="0"/>
                  <a:t> </a:t>
                </a:r>
                <a:r>
                  <a:rPr lang="en-GB" dirty="0"/>
                  <a:t>the cluster-centre of the </a:t>
                </a:r>
                <a14:m>
                  <m:oMath xmlns:m="http://schemas.openxmlformats.org/officeDocument/2006/math">
                    <m:r>
                      <a:rPr lang="en-GB" i="1">
                        <a:latin typeface="Cambria Math"/>
                      </a:rPr>
                      <m:t>𝑗</m:t>
                    </m:r>
                  </m:oMath>
                </a14:m>
                <a:r>
                  <a:rPr lang="en-GB" dirty="0"/>
                  <a:t>-</a:t>
                </a:r>
                <a:r>
                  <a:rPr lang="en-GB" dirty="0" err="1"/>
                  <a:t>th</a:t>
                </a:r>
                <a:r>
                  <a:rPr lang="en-GB" dirty="0"/>
                  <a:t> cluster of </a:t>
                </a:r>
                <a14:m>
                  <m:oMath xmlns:m="http://schemas.openxmlformats.org/officeDocument/2006/math">
                    <m:sSub>
                      <m:sSubPr>
                        <m:ctrlPr>
                          <a:rPr lang="ar-AE" b="0" i="1">
                            <a:latin typeface="Cambria Math" panose="02040503050406030204" pitchFamily="18" charset="0"/>
                            <a:ea typeface="Cambria Math"/>
                            <a:cs typeface="Cambria Math"/>
                          </a:rPr>
                        </m:ctrlPr>
                      </m:sSubPr>
                      <m:e>
                        <m:r>
                          <a:rPr lang="ar-AE" b="0" i="1">
                            <a:latin typeface="Cambria Math"/>
                          </a:rPr>
                          <m:t>ℐ</m:t>
                        </m:r>
                      </m:e>
                      <m:sub>
                        <m:r>
                          <a:rPr lang="ar-AE" b="0" i="1">
                            <a:latin typeface="Cambria Math"/>
                          </a:rPr>
                          <m:t>𝑘</m:t>
                        </m:r>
                      </m:sub>
                    </m:sSub>
                  </m:oMath>
                </a14:m>
                <a:r>
                  <a:rPr lang="ar-AE" dirty="0"/>
                  <a:t> </a:t>
                </a:r>
                <a:r>
                  <a:rPr lang="en-GB" dirty="0"/>
                  <a:t>and </a:t>
                </a:r>
                <a14:m>
                  <m:oMath xmlns:m="http://schemas.openxmlformats.org/officeDocument/2006/math">
                    <m:sSub>
                      <m:sSubPr>
                        <m:ctrlPr>
                          <a:rPr lang="ar-AE" b="0" i="1">
                            <a:latin typeface="Cambria Math" panose="02040503050406030204" pitchFamily="18" charset="0"/>
                            <a:ea typeface="Cambria Math"/>
                            <a:cs typeface="Cambria Math"/>
                          </a:rPr>
                        </m:ctrlPr>
                      </m:sSubPr>
                      <m:e>
                        <m:r>
                          <a:rPr lang="ar-AE" b="0" i="1">
                            <a:latin typeface="Cambria Math"/>
                          </a:rPr>
                          <m:t>𝑟</m:t>
                        </m:r>
                      </m:e>
                      <m:sub>
                        <m:r>
                          <a:rPr lang="ar-AE" b="0" i="1">
                            <a:latin typeface="Cambria Math"/>
                          </a:rPr>
                          <m:t>𝑘</m:t>
                        </m:r>
                      </m:sub>
                    </m:sSub>
                  </m:oMath>
                </a14:m>
                <a:r>
                  <a:rPr lang="ar-AE" dirty="0"/>
                  <a:t> </a:t>
                </a:r>
                <a:r>
                  <a:rPr lang="en-GB" dirty="0"/>
                  <a:t>the number of clusters</a:t>
                </a:r>
              </a:p>
              <a:p>
                <a:pPr lvl="2">
                  <a:defRPr/>
                </a:pPr>
                <a:r>
                  <a:rPr lang="en-GB" dirty="0"/>
                  <a:t>Each object in </a:t>
                </a:r>
                <a14:m>
                  <m:oMath xmlns:m="http://schemas.openxmlformats.org/officeDocument/2006/math">
                    <m:r>
                      <a:rPr lang="en-GB" i="1">
                        <a:latin typeface="Cambria Math"/>
                      </a:rPr>
                      <m:t>𝑑𝑜𝑚</m:t>
                    </m:r>
                    <m:d>
                      <m:dPr>
                        <m:ctrlPr>
                          <a:rPr lang="ar-AE" i="1">
                            <a:latin typeface="Cambria Math" panose="02040503050406030204" pitchFamily="18" charset="0"/>
                            <a:ea typeface="Cambria Math"/>
                            <a:cs typeface="Cambria Math"/>
                          </a:rPr>
                        </m:ctrlPr>
                      </m:dPr>
                      <m:e>
                        <m:sSub>
                          <m:sSubPr>
                            <m:ctrlPr>
                              <a:rPr lang="ar-AE" i="1">
                                <a:latin typeface="Cambria Math" panose="02040503050406030204" pitchFamily="18" charset="0"/>
                                <a:ea typeface="Cambria Math"/>
                                <a:cs typeface="Cambria Math"/>
                              </a:rPr>
                            </m:ctrlPr>
                          </m:sSubPr>
                          <m:e>
                            <m:r>
                              <a:rPr lang="ar-AE" i="1">
                                <a:latin typeface="Cambria Math"/>
                              </a:rPr>
                              <m:t>ℐ</m:t>
                            </m:r>
                          </m:e>
                          <m:sub>
                            <m:r>
                              <a:rPr lang="ar-AE" i="1">
                                <a:latin typeface="Cambria Math"/>
                              </a:rPr>
                              <m:t>𝑘</m:t>
                            </m:r>
                          </m:sub>
                        </m:sSub>
                      </m:e>
                    </m:d>
                  </m:oMath>
                </a14:m>
                <a:r>
                  <a:rPr lang="ar-AE" dirty="0"/>
                  <a:t> </a:t>
                </a:r>
                <a:r>
                  <a:rPr lang="en-GB" dirty="0"/>
                  <a:t>is assigned to a cluster(-centre) in </a:t>
                </a:r>
                <a14:m>
                  <m:oMath xmlns:m="http://schemas.openxmlformats.org/officeDocument/2006/math">
                    <m:acc>
                      <m:accPr>
                        <m:chr m:val="̂"/>
                        <m:ctrlPr>
                          <a:rPr lang="ar-AE" i="1">
                            <a:latin typeface="Cambria Math" panose="02040503050406030204" pitchFamily="18" charset="0"/>
                            <a:ea typeface="Cambria Math"/>
                            <a:cs typeface="Cambria Math"/>
                          </a:rPr>
                        </m:ctrlPr>
                      </m:accPr>
                      <m:e>
                        <m:r>
                          <a:rPr lang="ar-AE" i="1">
                            <a:latin typeface="Cambria Math"/>
                          </a:rPr>
                          <m:t>𝑑𝑜𝑚</m:t>
                        </m:r>
                        <m:r>
                          <m:rPr>
                            <m:nor/>
                          </m:rPr>
                          <a:rPr lang="ar-AE"/>
                          <m:t> </m:t>
                        </m:r>
                      </m:e>
                    </m:acc>
                    <m:d>
                      <m:dPr>
                        <m:ctrlPr>
                          <a:rPr lang="ar-AE" i="1">
                            <a:latin typeface="Cambria Math" panose="02040503050406030204" pitchFamily="18" charset="0"/>
                            <a:ea typeface="Cambria Math"/>
                            <a:cs typeface="Cambria Math"/>
                          </a:rPr>
                        </m:ctrlPr>
                      </m:dPr>
                      <m:e>
                        <m:sSub>
                          <m:sSubPr>
                            <m:ctrlPr>
                              <a:rPr lang="ar-AE" i="1">
                                <a:latin typeface="Cambria Math" panose="02040503050406030204" pitchFamily="18" charset="0"/>
                                <a:ea typeface="Cambria Math"/>
                                <a:cs typeface="Cambria Math"/>
                              </a:rPr>
                            </m:ctrlPr>
                          </m:sSubPr>
                          <m:e>
                            <m:r>
                              <a:rPr lang="ar-AE" i="1">
                                <a:latin typeface="Cambria Math"/>
                              </a:rPr>
                              <m:t>ℐ</m:t>
                            </m:r>
                          </m:e>
                          <m:sub>
                            <m:r>
                              <a:rPr lang="ar-AE" i="1">
                                <a:latin typeface="Cambria Math"/>
                              </a:rPr>
                              <m:t>𝑘</m:t>
                            </m:r>
                          </m:sub>
                        </m:sSub>
                      </m:e>
                    </m:d>
                  </m:oMath>
                </a14:m>
                <a:r>
                  <a:rPr lang="ar-AE" dirty="0"/>
                  <a:t> </a:t>
                </a:r>
                <a:r>
                  <a:rPr lang="en-GB" dirty="0"/>
                  <a:t>through this mapping</a:t>
                </a:r>
              </a:p>
              <a:p>
                <a:pPr>
                  <a:defRPr/>
                </a:pPr>
                <a:r>
                  <a:rPr lang="en-GB" dirty="0"/>
                  <a:t>Yields a new MLN </a:t>
                </a:r>
                <a14:m>
                  <m:oMath xmlns:m="http://schemas.openxmlformats.org/officeDocument/2006/math">
                    <m:acc>
                      <m:accPr>
                        <m:chr m:val="̂"/>
                        <m:ctrlPr>
                          <a:rPr lang="ar-AE" b="0" i="1">
                            <a:latin typeface="Cambria Math" panose="02040503050406030204" pitchFamily="18" charset="0"/>
                            <a:ea typeface="Cambria Math"/>
                            <a:cs typeface="Cambria Math"/>
                          </a:rPr>
                        </m:ctrlPr>
                      </m:accPr>
                      <m:e>
                        <m:r>
                          <m:rPr>
                            <m:sty m:val="p"/>
                          </m:rPr>
                          <a:rPr lang="el-GR">
                            <a:latin typeface="Cambria Math"/>
                          </a:rPr>
                          <m:t>Ψ</m:t>
                        </m:r>
                      </m:e>
                    </m:acc>
                  </m:oMath>
                </a14:m>
                <a:r>
                  <a:rPr lang="ar-AE" dirty="0"/>
                  <a:t> </a:t>
                </a:r>
                <a:r>
                  <a:rPr lang="en-GB" dirty="0"/>
                  <a:t>where each </a:t>
                </a:r>
                <a14:m>
                  <m:oMath xmlns:m="http://schemas.openxmlformats.org/officeDocument/2006/math">
                    <m:r>
                      <a:rPr lang="en-GB" b="0" i="1">
                        <a:latin typeface="Cambria Math"/>
                      </a:rPr>
                      <m:t>𝑑𝑜𝑚</m:t>
                    </m:r>
                    <m:r>
                      <a:rPr lang="en-GB" b="0" i="1">
                        <a:latin typeface="Cambria Math"/>
                      </a:rPr>
                      <m:t>(</m:t>
                    </m:r>
                    <m:sSub>
                      <m:sSubPr>
                        <m:ctrlPr>
                          <a:rPr lang="ar-AE" b="0" i="1">
                            <a:latin typeface="Cambria Math" panose="02040503050406030204" pitchFamily="18" charset="0"/>
                            <a:ea typeface="Cambria Math"/>
                            <a:cs typeface="Cambria Math"/>
                          </a:rPr>
                        </m:ctrlPr>
                      </m:sSubPr>
                      <m:e>
                        <m:r>
                          <a:rPr lang="ar-AE" b="0" i="1">
                            <a:latin typeface="Cambria Math"/>
                          </a:rPr>
                          <m:t>ℐ</m:t>
                        </m:r>
                      </m:e>
                      <m:sub>
                        <m:r>
                          <a:rPr lang="ar-AE" b="0" i="1">
                            <a:latin typeface="Cambria Math"/>
                          </a:rPr>
                          <m:t>𝑘</m:t>
                        </m:r>
                      </m:sub>
                    </m:sSub>
                    <m:r>
                      <a:rPr lang="ar-AE" b="0" i="1">
                        <a:latin typeface="Cambria Math"/>
                      </a:rPr>
                      <m:t>)</m:t>
                    </m:r>
                  </m:oMath>
                </a14:m>
                <a:r>
                  <a:rPr lang="ar-AE" dirty="0"/>
                  <a:t> </a:t>
                </a:r>
                <a:r>
                  <a:rPr lang="en-GB" dirty="0"/>
                  <a:t>is replaced by </a:t>
                </a:r>
                <a14:m>
                  <m:oMath xmlns:m="http://schemas.openxmlformats.org/officeDocument/2006/math">
                    <m:acc>
                      <m:accPr>
                        <m:chr m:val="̂"/>
                        <m:ctrlPr>
                          <a:rPr lang="ar-AE" i="1">
                            <a:latin typeface="Cambria Math" panose="02040503050406030204" pitchFamily="18" charset="0"/>
                            <a:ea typeface="Cambria Math"/>
                            <a:cs typeface="Cambria Math"/>
                          </a:rPr>
                        </m:ctrlPr>
                      </m:accPr>
                      <m:e>
                        <m:r>
                          <a:rPr lang="ar-AE" i="1">
                            <a:latin typeface="Cambria Math"/>
                          </a:rPr>
                          <m:t>𝑑𝑜𝑚</m:t>
                        </m:r>
                        <m:r>
                          <m:rPr>
                            <m:nor/>
                          </m:rPr>
                          <a:rPr lang="ar-AE"/>
                          <m:t> </m:t>
                        </m:r>
                      </m:e>
                    </m:acc>
                    <m:r>
                      <a:rPr lang="ar-AE" i="1">
                        <a:latin typeface="Cambria Math"/>
                      </a:rPr>
                      <m:t>(</m:t>
                    </m:r>
                    <m:sSub>
                      <m:sSubPr>
                        <m:ctrlPr>
                          <a:rPr lang="ar-AE" i="1">
                            <a:latin typeface="Cambria Math" panose="02040503050406030204" pitchFamily="18" charset="0"/>
                            <a:ea typeface="Cambria Math"/>
                            <a:cs typeface="Cambria Math"/>
                          </a:rPr>
                        </m:ctrlPr>
                      </m:sSubPr>
                      <m:e>
                        <m:r>
                          <a:rPr lang="ar-AE" i="1">
                            <a:latin typeface="Cambria Math"/>
                          </a:rPr>
                          <m:t>ℐ</m:t>
                        </m:r>
                      </m:e>
                      <m:sub>
                        <m:r>
                          <a:rPr lang="ar-AE" i="1">
                            <a:latin typeface="Cambria Math"/>
                          </a:rPr>
                          <m:t>𝑘</m:t>
                        </m:r>
                      </m:sub>
                    </m:sSub>
                    <m:r>
                      <a:rPr lang="ar-AE" i="1">
                        <a:latin typeface="Cambria Math"/>
                      </a:rPr>
                      <m:t>)</m:t>
                    </m:r>
                  </m:oMath>
                </a14:m>
                <a:endParaRPr lang="ar-AE" dirty="0"/>
              </a:p>
              <a:p>
                <a:pPr lvl="1">
                  <a:defRPr/>
                </a:pPr>
                <a:r>
                  <a:rPr lang="en-GB" dirty="0"/>
                  <a:t>New domain should be much smaller, </a:t>
                </a:r>
                <a14:m>
                  <m:oMath xmlns:m="http://schemas.openxmlformats.org/officeDocument/2006/math">
                    <m:d>
                      <m:dPr>
                        <m:begChr m:val="|"/>
                        <m:endChr m:val="|"/>
                        <m:ctrlPr>
                          <a:rPr lang="ar-AE" b="0" i="1">
                            <a:latin typeface="Cambria Math" panose="02040503050406030204" pitchFamily="18" charset="0"/>
                            <a:ea typeface="Cambria Math"/>
                            <a:cs typeface="Cambria Math"/>
                          </a:rPr>
                        </m:ctrlPr>
                      </m:dPr>
                      <m:e>
                        <m:acc>
                          <m:accPr>
                            <m:chr m:val="̂"/>
                            <m:ctrlPr>
                              <a:rPr lang="ar-AE" i="1">
                                <a:latin typeface="Cambria Math" panose="02040503050406030204" pitchFamily="18" charset="0"/>
                                <a:ea typeface="Cambria Math"/>
                                <a:cs typeface="Cambria Math"/>
                              </a:rPr>
                            </m:ctrlPr>
                          </m:accPr>
                          <m:e>
                            <m:r>
                              <a:rPr lang="ar-AE" i="1">
                                <a:latin typeface="Cambria Math"/>
                              </a:rPr>
                              <m:t>𝑑𝑜𝑚</m:t>
                            </m:r>
                            <m:r>
                              <m:rPr>
                                <m:nor/>
                              </m:rPr>
                              <a:rPr lang="ar-AE"/>
                              <m:t> </m:t>
                            </m:r>
                          </m:e>
                        </m:acc>
                        <m:d>
                          <m:dPr>
                            <m:ctrlPr>
                              <a:rPr lang="ar-AE" i="1">
                                <a:latin typeface="Cambria Math" panose="02040503050406030204" pitchFamily="18" charset="0"/>
                                <a:ea typeface="Cambria Math"/>
                                <a:cs typeface="Cambria Math"/>
                              </a:rPr>
                            </m:ctrlPr>
                          </m:dPr>
                          <m:e>
                            <m:sSub>
                              <m:sSubPr>
                                <m:ctrlPr>
                                  <a:rPr lang="ar-AE" i="1">
                                    <a:latin typeface="Cambria Math" panose="02040503050406030204" pitchFamily="18" charset="0"/>
                                    <a:ea typeface="Cambria Math"/>
                                    <a:cs typeface="Cambria Math"/>
                                  </a:rPr>
                                </m:ctrlPr>
                              </m:sSubPr>
                              <m:e>
                                <m:r>
                                  <a:rPr lang="ar-AE" i="1">
                                    <a:latin typeface="Cambria Math"/>
                                  </a:rPr>
                                  <m:t>ℐ</m:t>
                                </m:r>
                              </m:e>
                              <m:sub>
                                <m:r>
                                  <a:rPr lang="ar-AE" i="1">
                                    <a:latin typeface="Cambria Math"/>
                                  </a:rPr>
                                  <m:t>𝑘</m:t>
                                </m:r>
                              </m:sub>
                            </m:sSub>
                          </m:e>
                        </m:d>
                      </m:e>
                    </m:d>
                    <m:r>
                      <a:rPr lang="ar-AE" b="0" i="1">
                        <a:latin typeface="Cambria Math"/>
                      </a:rPr>
                      <m:t>≪</m:t>
                    </m:r>
                    <m:d>
                      <m:dPr>
                        <m:begChr m:val="|"/>
                        <m:endChr m:val="|"/>
                        <m:ctrlPr>
                          <a:rPr lang="ar-AE" b="0" i="1">
                            <a:latin typeface="Cambria Math" panose="02040503050406030204" pitchFamily="18" charset="0"/>
                            <a:ea typeface="Cambria Math"/>
                            <a:cs typeface="Cambria Math"/>
                          </a:rPr>
                        </m:ctrlPr>
                      </m:dPr>
                      <m:e>
                        <m:r>
                          <a:rPr lang="ar-AE" i="1">
                            <a:latin typeface="Cambria Math"/>
                          </a:rPr>
                          <m:t>𝑑𝑜𝑚</m:t>
                        </m:r>
                        <m:d>
                          <m:dPr>
                            <m:ctrlPr>
                              <a:rPr lang="ar-AE" i="1">
                                <a:latin typeface="Cambria Math" panose="02040503050406030204" pitchFamily="18" charset="0"/>
                                <a:ea typeface="Cambria Math"/>
                                <a:cs typeface="Cambria Math"/>
                              </a:rPr>
                            </m:ctrlPr>
                          </m:dPr>
                          <m:e>
                            <m:sSub>
                              <m:sSubPr>
                                <m:ctrlPr>
                                  <a:rPr lang="ar-AE" i="1">
                                    <a:latin typeface="Cambria Math" panose="02040503050406030204" pitchFamily="18" charset="0"/>
                                    <a:ea typeface="Cambria Math"/>
                                    <a:cs typeface="Cambria Math"/>
                                  </a:rPr>
                                </m:ctrlPr>
                              </m:sSubPr>
                              <m:e>
                                <m:r>
                                  <a:rPr lang="ar-AE" i="1">
                                    <a:latin typeface="Cambria Math"/>
                                  </a:rPr>
                                  <m:t>ℐ</m:t>
                                </m:r>
                              </m:e>
                              <m:sub>
                                <m:r>
                                  <a:rPr lang="ar-AE" i="1">
                                    <a:latin typeface="Cambria Math"/>
                                  </a:rPr>
                                  <m:t>𝑘</m:t>
                                </m:r>
                              </m:sub>
                            </m:sSub>
                          </m:e>
                        </m:d>
                      </m:e>
                    </m:d>
                  </m:oMath>
                </a14:m>
                <a:r>
                  <a:rPr lang="ar-AE" dirty="0"/>
                  <a:t>, </a:t>
                </a:r>
                <a:r>
                  <a:rPr lang="en-GB" dirty="0"/>
                  <a:t>as </a:t>
                </a:r>
                <a14:m>
                  <m:oMath xmlns:m="http://schemas.openxmlformats.org/officeDocument/2006/math">
                    <m:d>
                      <m:dPr>
                        <m:begChr m:val="|"/>
                        <m:endChr m:val="|"/>
                        <m:ctrlPr>
                          <a:rPr lang="en-GB" b="0" i="1" smtClean="0">
                            <a:latin typeface="Cambria Math" panose="02040503050406030204" pitchFamily="18" charset="0"/>
                          </a:rPr>
                        </m:ctrlPr>
                      </m:dPr>
                      <m:e>
                        <m:r>
                          <a:rPr lang="en-GB" i="1">
                            <a:latin typeface="Cambria Math"/>
                          </a:rPr>
                          <m:t>𝑔𝑟</m:t>
                        </m:r>
                        <m:d>
                          <m:dPr>
                            <m:ctrlPr>
                              <a:rPr lang="en-GB" i="1">
                                <a:latin typeface="Cambria Math" panose="02040503050406030204" pitchFamily="18" charset="0"/>
                              </a:rPr>
                            </m:ctrlPr>
                          </m:dPr>
                          <m:e>
                            <m:acc>
                              <m:accPr>
                                <m:chr m:val="̂"/>
                                <m:ctrlPr>
                                  <a:rPr lang="ar-AE" i="1">
                                    <a:latin typeface="Cambria Math" panose="02040503050406030204" pitchFamily="18" charset="0"/>
                                    <a:ea typeface="Cambria Math"/>
                                    <a:cs typeface="Cambria Math"/>
                                  </a:rPr>
                                </m:ctrlPr>
                              </m:accPr>
                              <m:e>
                                <m:r>
                                  <m:rPr>
                                    <m:sty m:val="p"/>
                                  </m:rPr>
                                  <a:rPr lang="el-GR">
                                    <a:latin typeface="Cambria Math"/>
                                  </a:rPr>
                                  <m:t>Ψ</m:t>
                                </m:r>
                              </m:e>
                            </m:acc>
                          </m:e>
                        </m:d>
                      </m:e>
                    </m:d>
                    <m:r>
                      <a:rPr lang="de-DE" b="0" i="1" smtClean="0">
                        <a:latin typeface="Cambria Math" panose="02040503050406030204" pitchFamily="18" charset="0"/>
                      </a:rPr>
                      <m:t>&lt;</m:t>
                    </m:r>
                    <m:d>
                      <m:dPr>
                        <m:begChr m:val="|"/>
                        <m:endChr m:val="|"/>
                        <m:ctrlPr>
                          <a:rPr lang="de-DE" b="0" i="1" smtClean="0">
                            <a:latin typeface="Cambria Math" panose="02040503050406030204" pitchFamily="18" charset="0"/>
                          </a:rPr>
                        </m:ctrlPr>
                      </m:dPr>
                      <m:e>
                        <m:r>
                          <a:rPr lang="ar-AE" i="1">
                            <a:latin typeface="Cambria Math"/>
                          </a:rPr>
                          <m:t>𝑔𝑟</m:t>
                        </m:r>
                        <m:d>
                          <m:dPr>
                            <m:ctrlPr>
                              <a:rPr lang="ar-AE" i="1">
                                <a:latin typeface="Cambria Math" panose="02040503050406030204" pitchFamily="18" charset="0"/>
                              </a:rPr>
                            </m:ctrlPr>
                          </m:dPr>
                          <m:e>
                            <m:r>
                              <m:rPr>
                                <m:sty m:val="p"/>
                              </m:rPr>
                              <a:rPr lang="el-GR">
                                <a:latin typeface="Cambria Math"/>
                              </a:rPr>
                              <m:t>Ψ</m:t>
                            </m:r>
                          </m:e>
                        </m:d>
                      </m:e>
                    </m:d>
                  </m:oMath>
                </a14:m>
                <a:endParaRPr lang="el-GR" dirty="0"/>
              </a:p>
              <a:p>
                <a:pPr lvl="1">
                  <a:defRPr/>
                </a:pPr>
                <a:endParaRPr lang="en-GB"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bwMode="auto">
              <a:blipFill>
                <a:blip r:embed="rId2"/>
                <a:stretch>
                  <a:fillRect l="-1436" t="-2687" r="-884" b="-2090"/>
                </a:stretch>
              </a:blipFill>
            </p:spPr>
            <p:txBody>
              <a:bodyPr/>
              <a:lstStyle/>
              <a:p>
                <a:r>
                  <a:rPr lang="en-GB">
                    <a:noFill/>
                  </a:rPr>
                  <a:t> </a:t>
                </a:r>
              </a:p>
            </p:txBody>
          </p:sp>
        </mc:Fallback>
      </mc:AlternateContent>
      <p:sp>
        <p:nvSpPr>
          <p:cNvPr id="7" name="Date Placeholder 6"/>
          <p:cNvSpPr>
            <a:spLocks noGrp="1"/>
          </p:cNvSpPr>
          <p:nvPr>
            <p:ph type="dt" sz="half" idx="2"/>
          </p:nvPr>
        </p:nvSpPr>
        <p:spPr bwMode="auto"/>
        <p:txBody>
          <a:bodyPr/>
          <a:lstStyle/>
          <a:p>
            <a:pPr>
              <a:defRPr/>
            </a:pPr>
            <a:r>
              <a:rPr lang="en-GB"/>
              <a:t>Lifted Learning</a:t>
            </a:r>
            <a:endParaRPr lang="en-US"/>
          </a:p>
        </p:txBody>
      </p:sp>
      <p:sp>
        <p:nvSpPr>
          <p:cNvPr id="5" name="Footer Placeholder 4"/>
          <p:cNvSpPr>
            <a:spLocks noGrp="1"/>
          </p:cNvSpPr>
          <p:nvPr>
            <p:ph type="ftr" sz="quarter" idx="3"/>
          </p:nvPr>
        </p:nvSpPr>
        <p:spPr bwMode="auto"/>
        <p:txBody>
          <a:bodyPr/>
          <a:lstStyle/>
          <a:p>
            <a:pPr>
              <a:defRPr/>
            </a:pPr>
            <a:r>
              <a:rPr lang="en-GB"/>
              <a:t>T. Braun - StaRAI</a:t>
            </a:r>
          </a:p>
        </p:txBody>
      </p:sp>
      <p:sp>
        <p:nvSpPr>
          <p:cNvPr id="4" name="Slide Number Placeholder 3"/>
          <p:cNvSpPr>
            <a:spLocks noGrp="1"/>
          </p:cNvSpPr>
          <p:nvPr>
            <p:ph type="sldNum" sz="quarter" idx="4"/>
          </p:nvPr>
        </p:nvSpPr>
        <p:spPr bwMode="auto"/>
        <p:txBody>
          <a:bodyPr/>
          <a:lstStyle/>
          <a:p>
            <a:pPr>
              <a:defRPr/>
            </a:pPr>
            <a:fld id="{DB7C4649-800D-CB47-881A-AA04BFFFB18C}" type="slidenum">
              <a:rPr lang="en-US"/>
              <a:t>98</a:t>
            </a:fld>
            <a:endParaRPr lang="en-US"/>
          </a:p>
        </p:txBody>
      </p:sp>
      <p:sp>
        <p:nvSpPr>
          <p:cNvPr id="6" name="Rectangle 5"/>
          <p:cNvSpPr/>
          <p:nvPr/>
        </p:nvSpPr>
        <p:spPr bwMode="auto">
          <a:xfrm>
            <a:off x="3547534" y="6321366"/>
            <a:ext cx="6087534" cy="400110"/>
          </a:xfrm>
          <a:prstGeom prst="rect">
            <a:avLst/>
          </a:prstGeom>
        </p:spPr>
        <p:txBody>
          <a:bodyPr wrap="square">
            <a:spAutoFit/>
          </a:bodyPr>
          <a:lstStyle/>
          <a:p>
            <a:pPr algn="l">
              <a:defRPr/>
            </a:pPr>
            <a:r>
              <a:rPr lang="en-US" sz="1000" b="0" i="0">
                <a:solidFill>
                  <a:srgbClr val="9A9A9D"/>
                </a:solidFill>
              </a:rPr>
              <a:t>Deepak Venugopal and Vibhav Gogate. </a:t>
            </a:r>
            <a:r>
              <a:rPr lang="en-US" sz="1000" i="0" u="none" strike="noStrike">
                <a:solidFill>
                  <a:srgbClr val="9A9A9D"/>
                </a:solidFill>
              </a:rPr>
              <a:t>Evidence-Based Clustering for Scalable Inference</a:t>
            </a:r>
            <a:endParaRPr/>
          </a:p>
          <a:p>
            <a:pPr algn="l">
              <a:defRPr/>
            </a:pPr>
            <a:r>
              <a:rPr lang="de-DE" sz="1000" i="0" u="none" strike="noStrike">
                <a:solidFill>
                  <a:srgbClr val="9A9A9D"/>
                </a:solidFill>
              </a:rPr>
              <a:t>in Markov Logic</a:t>
            </a:r>
            <a:r>
              <a:rPr lang="en-US" sz="1000" b="0" i="0">
                <a:solidFill>
                  <a:srgbClr val="9A9A9D"/>
                </a:solidFill>
              </a:rPr>
              <a:t>. In </a:t>
            </a:r>
            <a:r>
              <a:rPr lang="en-US" sz="1000" b="0" i="1">
                <a:solidFill>
                  <a:srgbClr val="9A9A9D"/>
                </a:solidFill>
              </a:rPr>
              <a:t>Joint European Conference on Machine Learning and Knowledge Discovery in Databases, </a:t>
            </a:r>
            <a:r>
              <a:rPr lang="en-US" sz="1000" b="0">
                <a:solidFill>
                  <a:srgbClr val="9A9A9D"/>
                </a:solidFill>
              </a:rPr>
              <a:t>2014.</a:t>
            </a:r>
            <a:endParaRPr lang="en-GB" sz="1000">
              <a:solidFill>
                <a:srgbClr val="9A9A9D"/>
              </a:solidFill>
            </a:endParaRPr>
          </a:p>
        </p:txBody>
      </p:sp>
    </p:spTree>
    <p:extLst>
      <p:ext uri="{BB962C8B-B14F-4D97-AF65-F5344CB8AC3E}">
        <p14:creationId xmlns:p14="http://schemas.microsoft.com/office/powerpoint/2010/main" val="335483232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en-GB"/>
              <a:t>Evidence-based Approximation – Domain Clustering</a:t>
            </a:r>
            <a:endParaRP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bwMode="auto"/>
            <p:txBody>
              <a:bodyPr>
                <a:normAutofit/>
              </a:bodyPr>
              <a:lstStyle/>
              <a:p>
                <a:pPr>
                  <a:defRPr/>
                </a:pPr>
                <a:r>
                  <a:rPr lang="en-GB" dirty="0">
                    <a:solidFill>
                      <a:schemeClr val="accent1"/>
                    </a:solidFill>
                  </a:rPr>
                  <a:t>Idea: Domain Clustering based on evidence</a:t>
                </a:r>
                <a:endParaRPr lang="en-GB" dirty="0"/>
              </a:p>
              <a:p>
                <a:pPr>
                  <a:defRPr/>
                </a:pPr>
                <a:r>
                  <a:rPr lang="en-GB" dirty="0"/>
                  <a:t>Clustering problem defined as follows:</a:t>
                </a:r>
              </a:p>
              <a:p>
                <a:pPr>
                  <a:defRPr/>
                </a:pPr>
                <a:endParaRPr lang="en-GB" dirty="0"/>
              </a:p>
              <a:p>
                <a:pPr marL="0" indent="0" algn="ctr">
                  <a:buNone/>
                  <a:defRPr/>
                </a:pPr>
                <a14:m>
                  <m:oMathPara xmlns:m="http://schemas.openxmlformats.org/officeDocument/2006/math">
                    <m:oMathParaPr>
                      <m:jc m:val="centerGroup"/>
                    </m:oMathParaPr>
                    <m:oMath xmlns:m="http://schemas.openxmlformats.org/officeDocument/2006/math">
                      <m:func>
                        <m:funcPr>
                          <m:ctrlPr>
                            <a:rPr lang="en-GB" b="0" i="1" smtClean="0">
                              <a:latin typeface="Cambria Math" panose="02040503050406030204" pitchFamily="18" charset="0"/>
                              <a:ea typeface="Cambria Math"/>
                              <a:cs typeface="Cambria Math"/>
                            </a:rPr>
                          </m:ctrlPr>
                        </m:funcPr>
                        <m:fName>
                          <m:limLow>
                            <m:limLowPr>
                              <m:ctrlPr>
                                <a:rPr lang="en-GB" b="0" i="1" smtClean="0">
                                  <a:latin typeface="Cambria Math" panose="02040503050406030204" pitchFamily="18" charset="0"/>
                                  <a:ea typeface="Cambria Math"/>
                                  <a:cs typeface="Cambria Math"/>
                                </a:rPr>
                              </m:ctrlPr>
                            </m:limLowPr>
                            <m:e>
                              <m:r>
                                <m:rPr>
                                  <m:sty m:val="p"/>
                                </m:rPr>
                                <a:rPr lang="en-GB" i="0">
                                  <a:latin typeface="Cambria Math"/>
                                </a:rPr>
                                <m:t>min</m:t>
                              </m:r>
                            </m:e>
                            <m:lim>
                              <m:sSub>
                                <m:sSubPr>
                                  <m:ctrlPr>
                                    <a:rPr lang="en-GB" b="0" i="1" smtClean="0">
                                      <a:latin typeface="Cambria Math" panose="02040503050406030204" pitchFamily="18" charset="0"/>
                                      <a:ea typeface="Cambria Math"/>
                                      <a:cs typeface="Cambria Math"/>
                                    </a:rPr>
                                  </m:ctrlPr>
                                </m:sSubPr>
                                <m:e>
                                  <m:r>
                                    <a:rPr lang="en-GB" b="1" i="1" smtClean="0">
                                      <a:latin typeface="Cambria Math"/>
                                    </a:rPr>
                                    <m:t>𝑪</m:t>
                                  </m:r>
                                </m:e>
                                <m:sub>
                                  <m:r>
                                    <a:rPr lang="en-GB" b="0" i="1" smtClean="0">
                                      <a:latin typeface="Cambria Math"/>
                                    </a:rPr>
                                    <m:t>1</m:t>
                                  </m:r>
                                </m:sub>
                              </m:sSub>
                              <m:r>
                                <a:rPr lang="en-GB" b="0" i="1" smtClean="0">
                                  <a:latin typeface="Cambria Math"/>
                                </a:rPr>
                                <m:t>…</m:t>
                              </m:r>
                              <m:sSub>
                                <m:sSubPr>
                                  <m:ctrlPr>
                                    <a:rPr lang="en-GB" b="0" i="1" smtClean="0">
                                      <a:latin typeface="Cambria Math" panose="02040503050406030204" pitchFamily="18" charset="0"/>
                                      <a:ea typeface="Cambria Math"/>
                                      <a:cs typeface="Cambria Math"/>
                                    </a:rPr>
                                  </m:ctrlPr>
                                </m:sSubPr>
                                <m:e>
                                  <m:r>
                                    <a:rPr lang="en-GB" b="1" i="1" smtClean="0">
                                      <a:latin typeface="Cambria Math"/>
                                    </a:rPr>
                                    <m:t>𝑪</m:t>
                                  </m:r>
                                </m:e>
                                <m:sub>
                                  <m:r>
                                    <a:rPr lang="en-GB" b="0" i="1" smtClean="0">
                                      <a:latin typeface="Cambria Math"/>
                                    </a:rPr>
                                    <m:t>𝑃</m:t>
                                  </m:r>
                                </m:sub>
                              </m:sSub>
                            </m:lim>
                          </m:limLow>
                        </m:fName>
                        <m:e>
                          <m:nary>
                            <m:naryPr>
                              <m:chr m:val="∑"/>
                              <m:ctrlPr>
                                <a:rPr lang="en-GB" i="1" smtClean="0">
                                  <a:latin typeface="Cambria Math" panose="02040503050406030204" pitchFamily="18" charset="0"/>
                                  <a:ea typeface="Cambria Math"/>
                                  <a:cs typeface="Cambria Math"/>
                                </a:rPr>
                              </m:ctrlPr>
                            </m:naryPr>
                            <m:sub>
                              <m:r>
                                <m:rPr>
                                  <m:brk m:alnAt="23"/>
                                </m:rPr>
                                <a:rPr lang="en-GB" b="0" i="1" smtClean="0">
                                  <a:latin typeface="Cambria Math"/>
                                </a:rPr>
                                <m:t>𝑘</m:t>
                              </m:r>
                              <m:r>
                                <a:rPr lang="en-GB" b="0" i="1" smtClean="0">
                                  <a:latin typeface="Cambria Math"/>
                                </a:rPr>
                                <m:t>=1</m:t>
                              </m:r>
                            </m:sub>
                            <m:sup>
                              <m:r>
                                <a:rPr lang="en-GB" b="0" i="1" smtClean="0">
                                  <a:latin typeface="Cambria Math"/>
                                </a:rPr>
                                <m:t>𝑃</m:t>
                              </m:r>
                            </m:sup>
                            <m:e>
                              <m:nary>
                                <m:naryPr>
                                  <m:chr m:val="∑"/>
                                  <m:ctrlPr>
                                    <a:rPr lang="en-GB" i="1" smtClean="0">
                                      <a:latin typeface="Cambria Math" panose="02040503050406030204" pitchFamily="18" charset="0"/>
                                      <a:ea typeface="Cambria Math"/>
                                      <a:cs typeface="Cambria Math"/>
                                    </a:rPr>
                                  </m:ctrlPr>
                                </m:naryPr>
                                <m:sub>
                                  <m:r>
                                    <m:rPr>
                                      <m:brk m:alnAt="23"/>
                                    </m:rPr>
                                    <a:rPr lang="en-GB" b="0" i="1" smtClean="0">
                                      <a:latin typeface="Cambria Math"/>
                                    </a:rPr>
                                    <m:t>𝑗</m:t>
                                  </m:r>
                                  <m:r>
                                    <a:rPr lang="en-GB" b="0" i="1" smtClean="0">
                                      <a:latin typeface="Cambria Math"/>
                                    </a:rPr>
                                    <m:t>=1</m:t>
                                  </m:r>
                                </m:sub>
                                <m:sup>
                                  <m:sSub>
                                    <m:sSubPr>
                                      <m:ctrlPr>
                                        <a:rPr lang="en-GB" b="0" i="1" smtClean="0">
                                          <a:latin typeface="Cambria Math" panose="02040503050406030204" pitchFamily="18" charset="0"/>
                                          <a:ea typeface="Cambria Math"/>
                                          <a:cs typeface="Cambria Math"/>
                                        </a:rPr>
                                      </m:ctrlPr>
                                    </m:sSubPr>
                                    <m:e>
                                      <m:r>
                                        <a:rPr lang="en-GB" b="0" i="1" smtClean="0">
                                          <a:latin typeface="Cambria Math"/>
                                        </a:rPr>
                                        <m:t>𝑟</m:t>
                                      </m:r>
                                    </m:e>
                                    <m:sub>
                                      <m:r>
                                        <a:rPr lang="en-GB" b="0" i="1" smtClean="0">
                                          <a:latin typeface="Cambria Math"/>
                                        </a:rPr>
                                        <m:t>𝑘</m:t>
                                      </m:r>
                                    </m:sub>
                                  </m:sSub>
                                </m:sup>
                                <m:e>
                                  <m:nary>
                                    <m:naryPr>
                                      <m:chr m:val="∑"/>
                                      <m:supHide m:val="on"/>
                                      <m:ctrlPr>
                                        <a:rPr lang="en-GB" i="1" smtClean="0">
                                          <a:latin typeface="Cambria Math" panose="02040503050406030204" pitchFamily="18" charset="0"/>
                                          <a:ea typeface="Cambria Math"/>
                                          <a:cs typeface="Cambria Math"/>
                                        </a:rPr>
                                      </m:ctrlPr>
                                    </m:naryPr>
                                    <m:sub>
                                      <m:sSub>
                                        <m:sSubPr>
                                          <m:ctrlPr>
                                            <a:rPr lang="en-GB" b="0" i="1" smtClean="0">
                                              <a:latin typeface="Cambria Math" panose="02040503050406030204" pitchFamily="18" charset="0"/>
                                              <a:ea typeface="Cambria Math"/>
                                              <a:cs typeface="Cambria Math"/>
                                            </a:rPr>
                                          </m:ctrlPr>
                                        </m:sSubPr>
                                        <m:e>
                                          <m:r>
                                            <m:rPr>
                                              <m:brk m:alnAt="7"/>
                                            </m:rPr>
                                            <a:rPr lang="en-GB" b="0" i="1" smtClean="0">
                                              <a:latin typeface="Cambria Math"/>
                                            </a:rPr>
                                            <m:t>𝐶</m:t>
                                          </m:r>
                                        </m:e>
                                        <m:sub>
                                          <m:r>
                                            <m:rPr>
                                              <m:brk m:alnAt="7"/>
                                            </m:rPr>
                                            <a:rPr lang="en-GB" b="0" i="1" smtClean="0">
                                              <a:latin typeface="Cambria Math"/>
                                            </a:rPr>
                                            <m:t>𝑘</m:t>
                                          </m:r>
                                          <m:r>
                                            <a:rPr lang="en-GB" b="0" i="1" smtClean="0">
                                              <a:latin typeface="Cambria Math"/>
                                            </a:rPr>
                                            <m:t>𝑗</m:t>
                                          </m:r>
                                        </m:sub>
                                      </m:sSub>
                                      <m:r>
                                        <a:rPr lang="en-GB" b="0" i="1" smtClean="0">
                                          <a:latin typeface="Cambria Math"/>
                                        </a:rPr>
                                        <m:t>∈</m:t>
                                      </m:r>
                                      <m:sSub>
                                        <m:sSubPr>
                                          <m:ctrlPr>
                                            <a:rPr lang="en-GB" b="0" i="1" smtClean="0">
                                              <a:latin typeface="Cambria Math" panose="02040503050406030204" pitchFamily="18" charset="0"/>
                                              <a:ea typeface="Cambria Math"/>
                                              <a:cs typeface="Cambria Math"/>
                                            </a:rPr>
                                          </m:ctrlPr>
                                        </m:sSubPr>
                                        <m:e>
                                          <m:r>
                                            <a:rPr lang="en-GB" b="1" i="1" smtClean="0">
                                              <a:latin typeface="Cambria Math"/>
                                            </a:rPr>
                                            <m:t>𝑪</m:t>
                                          </m:r>
                                        </m:e>
                                        <m:sub>
                                          <m:r>
                                            <a:rPr lang="en-GB" b="0" i="1" smtClean="0">
                                              <a:latin typeface="Cambria Math"/>
                                            </a:rPr>
                                            <m:t>𝑘𝑗</m:t>
                                          </m:r>
                                        </m:sub>
                                      </m:sSub>
                                    </m:sub>
                                    <m:sup/>
                                    <m:e>
                                      <m:r>
                                        <a:rPr lang="en-GB" b="0" i="1" smtClean="0">
                                          <a:latin typeface="Cambria Math"/>
                                        </a:rPr>
                                        <m:t>𝑑</m:t>
                                      </m:r>
                                      <m:d>
                                        <m:dPr>
                                          <m:ctrlPr>
                                            <a:rPr lang="en-GB" b="0" i="1" smtClean="0">
                                              <a:latin typeface="Cambria Math" panose="02040503050406030204" pitchFamily="18" charset="0"/>
                                              <a:ea typeface="Cambria Math"/>
                                              <a:cs typeface="Cambria Math"/>
                                            </a:rPr>
                                          </m:ctrlPr>
                                        </m:dPr>
                                        <m:e>
                                          <m:sSub>
                                            <m:sSubPr>
                                              <m:ctrlPr>
                                                <a:rPr lang="en-GB" b="0" i="1" smtClean="0">
                                                  <a:latin typeface="Cambria Math" panose="02040503050406030204" pitchFamily="18" charset="0"/>
                                                  <a:ea typeface="Cambria Math"/>
                                                  <a:cs typeface="Cambria Math"/>
                                                </a:rPr>
                                              </m:ctrlPr>
                                            </m:sSubPr>
                                            <m:e>
                                              <m:r>
                                                <a:rPr lang="en-GB" b="0" i="1" smtClean="0">
                                                  <a:latin typeface="Cambria Math"/>
                                                </a:rPr>
                                                <m:t>𝐶</m:t>
                                              </m:r>
                                            </m:e>
                                            <m:sub>
                                              <m:r>
                                                <a:rPr lang="en-GB" b="0" i="1" smtClean="0">
                                                  <a:latin typeface="Cambria Math"/>
                                                </a:rPr>
                                                <m:t>𝑘𝑗</m:t>
                                              </m:r>
                                            </m:sub>
                                          </m:sSub>
                                          <m:r>
                                            <a:rPr lang="en-GB" b="0" i="1" smtClean="0">
                                              <a:latin typeface="Cambria Math"/>
                                            </a:rPr>
                                            <m:t>,</m:t>
                                          </m:r>
                                          <m:sSub>
                                            <m:sSubPr>
                                              <m:ctrlPr>
                                                <a:rPr lang="en-GB" b="0" i="1" smtClean="0">
                                                  <a:latin typeface="Cambria Math" panose="02040503050406030204" pitchFamily="18" charset="0"/>
                                                  <a:ea typeface="Cambria Math"/>
                                                  <a:cs typeface="Cambria Math"/>
                                                </a:rPr>
                                              </m:ctrlPr>
                                            </m:sSubPr>
                                            <m:e>
                                              <m:r>
                                                <a:rPr lang="en-GB" b="0" i="1" smtClean="0">
                                                  <a:latin typeface="Cambria Math"/>
                                                </a:rPr>
                                                <m:t>𝜇</m:t>
                                              </m:r>
                                            </m:e>
                                            <m:sub>
                                              <m:r>
                                                <a:rPr lang="en-GB" b="0" i="1" smtClean="0">
                                                  <a:latin typeface="Cambria Math"/>
                                                </a:rPr>
                                                <m:t>𝑘𝑗</m:t>
                                              </m:r>
                                            </m:sub>
                                          </m:sSub>
                                        </m:e>
                                      </m:d>
                                    </m:e>
                                  </m:nary>
                                </m:e>
                              </m:nary>
                            </m:e>
                          </m:nary>
                        </m:e>
                      </m:func>
                    </m:oMath>
                  </m:oMathPara>
                </a14:m>
                <a:endParaRPr lang="en-GB" b="0" dirty="0"/>
              </a:p>
              <a:p>
                <a:pPr>
                  <a:defRPr/>
                </a:pPr>
                <a:r>
                  <a:rPr lang="en-GB" b="0" dirty="0"/>
                  <a:t>With </a:t>
                </a:r>
                <a14:m>
                  <m:oMath xmlns:m="http://schemas.openxmlformats.org/officeDocument/2006/math">
                    <m:r>
                      <a:rPr lang="en-GB" b="0" i="1" smtClean="0">
                        <a:latin typeface="Cambria Math"/>
                      </a:rPr>
                      <m:t>𝑑</m:t>
                    </m:r>
                  </m:oMath>
                </a14:m>
                <a:r>
                  <a:rPr lang="en-GB" b="0" dirty="0"/>
                  <a:t> as a distance measure between two groundings of </a:t>
                </a:r>
                <a14:m>
                  <m:oMath xmlns:m="http://schemas.openxmlformats.org/officeDocument/2006/math">
                    <m:sSub>
                      <m:sSubPr>
                        <m:ctrlPr>
                          <a:rPr lang="en-GB" b="0" i="1" smtClean="0">
                            <a:latin typeface="Cambria Math" panose="02040503050406030204" pitchFamily="18" charset="0"/>
                            <a:ea typeface="Cambria Math"/>
                            <a:cs typeface="Cambria Math"/>
                          </a:rPr>
                        </m:ctrlPr>
                      </m:sSubPr>
                      <m:e>
                        <m:r>
                          <a:rPr lang="en-GB" b="0" i="1" smtClean="0">
                            <a:latin typeface="Cambria Math"/>
                          </a:rPr>
                          <m:t>ℐ</m:t>
                        </m:r>
                      </m:e>
                      <m:sub>
                        <m:r>
                          <a:rPr lang="en-GB" b="0" i="1" smtClean="0">
                            <a:latin typeface="Cambria Math"/>
                          </a:rPr>
                          <m:t>𝑘</m:t>
                        </m:r>
                      </m:sub>
                    </m:sSub>
                    <m:r>
                      <a:rPr lang="en-GB" b="0" i="1" smtClean="0">
                        <a:latin typeface="Cambria Math"/>
                      </a:rPr>
                      <m:t>∈</m:t>
                    </m:r>
                    <m:r>
                      <a:rPr lang="en-GB" b="0" i="1" smtClean="0">
                        <a:latin typeface="Cambria Math"/>
                      </a:rPr>
                      <m:t>ℐ</m:t>
                    </m:r>
                  </m:oMath>
                </a14:m>
                <a:r>
                  <a:rPr lang="en-GB" b="0" dirty="0"/>
                  <a:t> and </a:t>
                </a:r>
                <a14:m>
                  <m:oMath xmlns:m="http://schemas.openxmlformats.org/officeDocument/2006/math">
                    <m:sSub>
                      <m:sSubPr>
                        <m:ctrlPr>
                          <a:rPr lang="en-GB" b="0" i="1" smtClean="0">
                            <a:latin typeface="Cambria Math" panose="02040503050406030204" pitchFamily="18" charset="0"/>
                            <a:ea typeface="Cambria Math"/>
                            <a:cs typeface="Cambria Math"/>
                          </a:rPr>
                        </m:ctrlPr>
                      </m:sSubPr>
                      <m:e>
                        <m:r>
                          <a:rPr lang="en-GB" b="0" i="1" smtClean="0">
                            <a:latin typeface="Cambria Math"/>
                          </a:rPr>
                          <m:t>𝑟</m:t>
                        </m:r>
                      </m:e>
                      <m:sub>
                        <m:r>
                          <a:rPr lang="en-GB" b="0" i="1" smtClean="0">
                            <a:latin typeface="Cambria Math"/>
                          </a:rPr>
                          <m:t>𝑘</m:t>
                        </m:r>
                      </m:sub>
                    </m:sSub>
                  </m:oMath>
                </a14:m>
                <a:r>
                  <a:rPr lang="en-GB" b="0" dirty="0"/>
                  <a:t>the number of clusters for </a:t>
                </a:r>
                <a14:m>
                  <m:oMath xmlns:m="http://schemas.openxmlformats.org/officeDocument/2006/math">
                    <m:sSub>
                      <m:sSubPr>
                        <m:ctrlPr>
                          <a:rPr lang="en-GB" b="0" i="1" smtClean="0">
                            <a:latin typeface="Cambria Math" panose="02040503050406030204" pitchFamily="18" charset="0"/>
                            <a:ea typeface="Cambria Math"/>
                            <a:cs typeface="Cambria Math"/>
                          </a:rPr>
                        </m:ctrlPr>
                      </m:sSubPr>
                      <m:e>
                        <m:r>
                          <a:rPr lang="en-GB" b="0" i="1" smtClean="0">
                            <a:latin typeface="Cambria Math"/>
                          </a:rPr>
                          <m:t>ℐ</m:t>
                        </m:r>
                      </m:e>
                      <m:sub>
                        <m:r>
                          <a:rPr lang="en-GB" b="0" i="1" smtClean="0">
                            <a:latin typeface="Cambria Math"/>
                          </a:rPr>
                          <m:t>𝑘</m:t>
                        </m:r>
                      </m:sub>
                    </m:sSub>
                  </m:oMath>
                </a14:m>
                <a:endParaRPr lang="en-GB" b="0" dirty="0"/>
              </a:p>
              <a:p>
                <a:pPr>
                  <a:defRPr/>
                </a:pPr>
                <a14:m>
                  <m:oMath xmlns:m="http://schemas.openxmlformats.org/officeDocument/2006/math">
                    <m:sSub>
                      <m:sSubPr>
                        <m:ctrlPr>
                          <a:rPr lang="en-GB" b="0" i="1" smtClean="0">
                            <a:latin typeface="Cambria Math" panose="02040503050406030204" pitchFamily="18" charset="0"/>
                            <a:ea typeface="Cambria Math"/>
                            <a:cs typeface="Cambria Math"/>
                          </a:rPr>
                        </m:ctrlPr>
                      </m:sSubPr>
                      <m:e>
                        <m:r>
                          <a:rPr lang="en-GB" b="1" i="1" smtClean="0">
                            <a:latin typeface="Cambria Math"/>
                          </a:rPr>
                          <m:t>𝑪</m:t>
                        </m:r>
                      </m:e>
                      <m:sub>
                        <m:r>
                          <a:rPr lang="en-GB" b="0" i="1" smtClean="0">
                            <a:latin typeface="Cambria Math"/>
                          </a:rPr>
                          <m:t>𝑘𝑗</m:t>
                        </m:r>
                      </m:sub>
                    </m:sSub>
                    <m:r>
                      <a:rPr lang="en-GB" b="0" i="0" smtClean="0">
                        <a:latin typeface="Cambria Math"/>
                      </a:rPr>
                      <m:t>:</m:t>
                    </m:r>
                  </m:oMath>
                </a14:m>
                <a:r>
                  <a:rPr lang="en-GB" dirty="0"/>
                  <a:t> all groundings of </a:t>
                </a:r>
                <a14:m>
                  <m:oMath xmlns:m="http://schemas.openxmlformats.org/officeDocument/2006/math">
                    <m:sSub>
                      <m:sSubPr>
                        <m:ctrlPr>
                          <a:rPr lang="en-GB" b="0" i="1" smtClean="0">
                            <a:latin typeface="Cambria Math" panose="02040503050406030204" pitchFamily="18" charset="0"/>
                            <a:ea typeface="Cambria Math"/>
                            <a:cs typeface="Cambria Math"/>
                          </a:rPr>
                        </m:ctrlPr>
                      </m:sSubPr>
                      <m:e>
                        <m:r>
                          <a:rPr lang="en-GB" b="0" i="1" smtClean="0">
                            <a:latin typeface="Cambria Math"/>
                          </a:rPr>
                          <m:t>ℐ</m:t>
                        </m:r>
                      </m:e>
                      <m:sub>
                        <m:r>
                          <a:rPr lang="en-GB" b="0" i="1" smtClean="0">
                            <a:latin typeface="Cambria Math"/>
                          </a:rPr>
                          <m:t>𝑘</m:t>
                        </m:r>
                      </m:sub>
                    </m:sSub>
                  </m:oMath>
                </a14:m>
                <a:r>
                  <a:rPr lang="en-GB" b="1" dirty="0"/>
                  <a:t> </a:t>
                </a:r>
                <a:r>
                  <a:rPr lang="en-GB" dirty="0"/>
                  <a:t>in cluster j</a:t>
                </a:r>
              </a:p>
              <a:p>
                <a:pPr>
                  <a:defRPr/>
                </a:pPr>
                <a14:m>
                  <m:oMath xmlns:m="http://schemas.openxmlformats.org/officeDocument/2006/math">
                    <m:sSub>
                      <m:sSubPr>
                        <m:ctrlPr>
                          <a:rPr lang="en-GB" b="0" i="1" smtClean="0">
                            <a:latin typeface="Cambria Math" panose="02040503050406030204" pitchFamily="18" charset="0"/>
                            <a:ea typeface="Cambria Math"/>
                            <a:cs typeface="Cambria Math"/>
                          </a:rPr>
                        </m:ctrlPr>
                      </m:sSubPr>
                      <m:e>
                        <m:r>
                          <a:rPr lang="en-GB" b="0" i="1" smtClean="0">
                            <a:latin typeface="Cambria Math"/>
                          </a:rPr>
                          <m:t>𝜇</m:t>
                        </m:r>
                      </m:e>
                      <m:sub>
                        <m:r>
                          <a:rPr lang="en-GB" b="0" i="1" smtClean="0">
                            <a:latin typeface="Cambria Math"/>
                          </a:rPr>
                          <m:t>𝑘𝑗</m:t>
                        </m:r>
                      </m:sub>
                    </m:sSub>
                  </m:oMath>
                </a14:m>
                <a:r>
                  <a:rPr lang="en-GB" dirty="0"/>
                  <a:t>: Cluster-centre of </a:t>
                </a:r>
                <a14:m>
                  <m:oMath xmlns:m="http://schemas.openxmlformats.org/officeDocument/2006/math">
                    <m:sSub>
                      <m:sSubPr>
                        <m:ctrlPr>
                          <a:rPr lang="en-GB" i="1" smtClean="0">
                            <a:latin typeface="Cambria Math" panose="02040503050406030204" pitchFamily="18" charset="0"/>
                            <a:ea typeface="Cambria Math"/>
                            <a:cs typeface="Cambria Math"/>
                          </a:rPr>
                        </m:ctrlPr>
                      </m:sSubPr>
                      <m:e>
                        <m:r>
                          <a:rPr lang="en-GB" b="1" i="1" smtClean="0">
                            <a:latin typeface="Cambria Math"/>
                          </a:rPr>
                          <m:t>𝑪</m:t>
                        </m:r>
                      </m:e>
                      <m:sub>
                        <m:r>
                          <a:rPr lang="en-GB" i="1" smtClean="0">
                            <a:latin typeface="Cambria Math"/>
                          </a:rPr>
                          <m:t>𝑘𝑗</m:t>
                        </m:r>
                      </m:sub>
                    </m:sSub>
                  </m:oMath>
                </a14:m>
                <a:r>
                  <a:rPr lang="en-GB" dirty="0"/>
                  <a:t> (</a:t>
                </a:r>
                <a14:m>
                  <m:oMath xmlns:m="http://schemas.openxmlformats.org/officeDocument/2006/math">
                    <m:sSup>
                      <m:sSupPr>
                        <m:ctrlPr>
                          <a:rPr lang="en-GB" b="0" i="1" smtClean="0">
                            <a:latin typeface="Cambria Math" panose="02040503050406030204" pitchFamily="18" charset="0"/>
                            <a:ea typeface="Cambria Math"/>
                            <a:cs typeface="Cambria Math"/>
                          </a:rPr>
                        </m:ctrlPr>
                      </m:sSupPr>
                      <m:e>
                        <m:r>
                          <a:rPr lang="en-GB" b="0" i="1" smtClean="0">
                            <a:latin typeface="Cambria Math"/>
                          </a:rPr>
                          <m:t>𝜁</m:t>
                        </m:r>
                      </m:e>
                      <m:sup>
                        <m:r>
                          <a:rPr lang="en-GB" b="0" i="1" smtClean="0">
                            <a:latin typeface="Cambria Math"/>
                          </a:rPr>
                          <m:t>−1</m:t>
                        </m:r>
                      </m:sup>
                    </m:sSup>
                    <m:d>
                      <m:dPr>
                        <m:ctrlPr>
                          <a:rPr lang="en-GB" b="0" i="1" smtClean="0">
                            <a:latin typeface="Cambria Math" panose="02040503050406030204" pitchFamily="18" charset="0"/>
                            <a:ea typeface="Cambria Math"/>
                            <a:cs typeface="Cambria Math"/>
                          </a:rPr>
                        </m:ctrlPr>
                      </m:dPr>
                      <m:e>
                        <m:sSub>
                          <m:sSubPr>
                            <m:ctrlPr>
                              <a:rPr lang="en-GB" b="0" i="1" smtClean="0">
                                <a:latin typeface="Cambria Math" panose="02040503050406030204" pitchFamily="18" charset="0"/>
                                <a:ea typeface="Cambria Math"/>
                                <a:cs typeface="Cambria Math"/>
                              </a:rPr>
                            </m:ctrlPr>
                          </m:sSubPr>
                          <m:e>
                            <m:r>
                              <a:rPr lang="en-GB" b="0" i="1" smtClean="0">
                                <a:latin typeface="Cambria Math"/>
                              </a:rPr>
                              <m:t>𝜇</m:t>
                            </m:r>
                          </m:e>
                          <m:sub>
                            <m:r>
                              <a:rPr lang="en-GB" b="0" i="1" smtClean="0">
                                <a:latin typeface="Cambria Math"/>
                              </a:rPr>
                              <m:t>𝑘𝑗</m:t>
                            </m:r>
                          </m:sub>
                        </m:sSub>
                      </m:e>
                    </m:d>
                    <m:r>
                      <a:rPr lang="en-GB" b="0" i="1" smtClean="0">
                        <a:latin typeface="Cambria Math"/>
                      </a:rPr>
                      <m:t>=</m:t>
                    </m:r>
                    <m:sSub>
                      <m:sSubPr>
                        <m:ctrlPr>
                          <a:rPr lang="en-GB" b="0" i="1" smtClean="0">
                            <a:latin typeface="Cambria Math" panose="02040503050406030204" pitchFamily="18" charset="0"/>
                            <a:ea typeface="Cambria Math"/>
                            <a:cs typeface="Cambria Math"/>
                          </a:rPr>
                        </m:ctrlPr>
                      </m:sSubPr>
                      <m:e>
                        <m:r>
                          <a:rPr lang="en-GB" b="1" i="1" smtClean="0">
                            <a:latin typeface="Cambria Math"/>
                          </a:rPr>
                          <m:t>𝑪</m:t>
                        </m:r>
                      </m:e>
                      <m:sub>
                        <m:r>
                          <a:rPr lang="en-GB" b="0" i="1" smtClean="0">
                            <a:latin typeface="Cambria Math"/>
                          </a:rPr>
                          <m:t>𝑘𝑗</m:t>
                        </m:r>
                      </m:sub>
                    </m:sSub>
                  </m:oMath>
                </a14:m>
                <a:r>
                  <a:rPr lang="en-GB" dirty="0"/>
                  <a:t>)</a:t>
                </a:r>
              </a:p>
              <a:p>
                <a:pPr lvl="1">
                  <a:defRPr/>
                </a:pPr>
                <a:r>
                  <a:rPr lang="en-GB" dirty="0"/>
                  <a:t>„Average grounding“ for that cluster</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bwMode="auto">
              <a:blipFill>
                <a:blip r:embed="rId2"/>
                <a:stretch>
                  <a:fillRect l="-1541" t="-3017"/>
                </a:stretch>
              </a:blipFill>
            </p:spPr>
            <p:txBody>
              <a:bodyPr/>
              <a:lstStyle/>
              <a:p>
                <a:r>
                  <a:rPr lang="de-DE">
                    <a:noFill/>
                  </a:rPr>
                  <a:t> </a:t>
                </a:r>
              </a:p>
            </p:txBody>
          </p:sp>
        </mc:Fallback>
      </mc:AlternateContent>
      <p:sp>
        <p:nvSpPr>
          <p:cNvPr id="7" name="Date Placeholder 6"/>
          <p:cNvSpPr>
            <a:spLocks noGrp="1"/>
          </p:cNvSpPr>
          <p:nvPr>
            <p:ph type="dt" sz="half" idx="2"/>
          </p:nvPr>
        </p:nvSpPr>
        <p:spPr bwMode="auto"/>
        <p:txBody>
          <a:bodyPr/>
          <a:lstStyle/>
          <a:p>
            <a:pPr>
              <a:defRPr/>
            </a:pPr>
            <a:r>
              <a:rPr lang="en-GB"/>
              <a:t>Lifted Learning</a:t>
            </a:r>
            <a:endParaRPr lang="en-US"/>
          </a:p>
        </p:txBody>
      </p:sp>
      <p:sp>
        <p:nvSpPr>
          <p:cNvPr id="5" name="Footer Placeholder 4"/>
          <p:cNvSpPr>
            <a:spLocks noGrp="1"/>
          </p:cNvSpPr>
          <p:nvPr>
            <p:ph type="ftr" sz="quarter" idx="3"/>
          </p:nvPr>
        </p:nvSpPr>
        <p:spPr bwMode="auto"/>
        <p:txBody>
          <a:bodyPr/>
          <a:lstStyle/>
          <a:p>
            <a:pPr>
              <a:defRPr/>
            </a:pPr>
            <a:r>
              <a:rPr lang="en-GB"/>
              <a:t>T. Braun - StaRAI</a:t>
            </a:r>
          </a:p>
        </p:txBody>
      </p:sp>
      <p:sp>
        <p:nvSpPr>
          <p:cNvPr id="4" name="Slide Number Placeholder 3"/>
          <p:cNvSpPr>
            <a:spLocks noGrp="1"/>
          </p:cNvSpPr>
          <p:nvPr>
            <p:ph type="sldNum" sz="quarter" idx="4"/>
          </p:nvPr>
        </p:nvSpPr>
        <p:spPr bwMode="auto"/>
        <p:txBody>
          <a:bodyPr/>
          <a:lstStyle/>
          <a:p>
            <a:pPr>
              <a:defRPr/>
            </a:pPr>
            <a:fld id="{DB7C4649-800D-CB47-881A-AA04BFFFB18C}" type="slidenum">
              <a:rPr lang="en-US"/>
              <a:t>99</a:t>
            </a:fld>
            <a:endParaRPr lang="en-US"/>
          </a:p>
        </p:txBody>
      </p:sp>
      <p:sp>
        <p:nvSpPr>
          <p:cNvPr id="6" name="Rectangle 5"/>
          <p:cNvSpPr/>
          <p:nvPr/>
        </p:nvSpPr>
        <p:spPr bwMode="auto">
          <a:xfrm>
            <a:off x="3547534" y="6321366"/>
            <a:ext cx="6087534" cy="400110"/>
          </a:xfrm>
          <a:prstGeom prst="rect">
            <a:avLst/>
          </a:prstGeom>
        </p:spPr>
        <p:txBody>
          <a:bodyPr wrap="square">
            <a:spAutoFit/>
          </a:bodyPr>
          <a:lstStyle/>
          <a:p>
            <a:pPr algn="l">
              <a:defRPr/>
            </a:pPr>
            <a:r>
              <a:rPr lang="en-US" sz="1000" b="0" i="0">
                <a:solidFill>
                  <a:srgbClr val="9A9A9D"/>
                </a:solidFill>
              </a:rPr>
              <a:t>Deepak Venugopal and Vibhav Gogate. </a:t>
            </a:r>
            <a:r>
              <a:rPr lang="en-US" sz="1000" i="0" u="none" strike="noStrike">
                <a:solidFill>
                  <a:srgbClr val="9A9A9D"/>
                </a:solidFill>
              </a:rPr>
              <a:t>Evidence-Based Clustering for Scalable Inference</a:t>
            </a:r>
            <a:endParaRPr/>
          </a:p>
          <a:p>
            <a:pPr algn="l">
              <a:defRPr/>
            </a:pPr>
            <a:r>
              <a:rPr lang="de-DE" sz="1000" i="0" u="none" strike="noStrike">
                <a:solidFill>
                  <a:srgbClr val="9A9A9D"/>
                </a:solidFill>
              </a:rPr>
              <a:t>in Markov Logic</a:t>
            </a:r>
            <a:r>
              <a:rPr lang="en-US" sz="1000" b="0" i="0">
                <a:solidFill>
                  <a:srgbClr val="9A9A9D"/>
                </a:solidFill>
              </a:rPr>
              <a:t>. In </a:t>
            </a:r>
            <a:r>
              <a:rPr lang="en-US" sz="1000" b="0" i="1">
                <a:solidFill>
                  <a:srgbClr val="9A9A9D"/>
                </a:solidFill>
              </a:rPr>
              <a:t>Joint European Conference on Machine Learning and Knowledge Discovery in Databases, </a:t>
            </a:r>
            <a:r>
              <a:rPr lang="en-US" sz="1000" b="0">
                <a:solidFill>
                  <a:srgbClr val="9A9A9D"/>
                </a:solidFill>
              </a:rPr>
              <a:t>2014.</a:t>
            </a:r>
            <a:endParaRPr lang="en-GB" sz="1000">
              <a:solidFill>
                <a:srgbClr val="9A9A9D"/>
              </a:solidFill>
            </a:endParaRPr>
          </a:p>
        </p:txBody>
      </p:sp>
    </p:spTree>
    <p:extLst>
      <p:ext uri="{BB962C8B-B14F-4D97-AF65-F5344CB8AC3E}">
        <p14:creationId xmlns:p14="http://schemas.microsoft.com/office/powerpoint/2010/main" val="4292175319"/>
      </p:ext>
    </p:extLst>
  </p:cSld>
  <p:clrMapOvr>
    <a:masterClrMapping/>
  </p:clrMapOvr>
</p:sld>
</file>

<file path=ppt/theme/theme1.xml><?xml version="1.0" encoding="utf-8"?>
<a:theme xmlns:a="http://schemas.openxmlformats.org/drawingml/2006/main" name="wwu-adapted-16x9-en">
  <a:themeElements>
    <a:clrScheme name="WWU Münster Var3">
      <a:dk1>
        <a:srgbClr val="58585A"/>
      </a:dk1>
      <a:lt1>
        <a:srgbClr val="F4F4F4"/>
      </a:lt1>
      <a:dk2>
        <a:srgbClr val="F4F4F4"/>
      </a:dk2>
      <a:lt2>
        <a:srgbClr val="00568A"/>
      </a:lt2>
      <a:accent1>
        <a:srgbClr val="009DD1"/>
      </a:accent1>
      <a:accent2>
        <a:srgbClr val="67C5E4"/>
      </a:accent2>
      <a:accent3>
        <a:srgbClr val="008E96"/>
      </a:accent3>
      <a:accent4>
        <a:srgbClr val="65BBBF"/>
      </a:accent4>
      <a:accent5>
        <a:srgbClr val="00568A"/>
      </a:accent5>
      <a:accent6>
        <a:srgbClr val="679AB9"/>
      </a:accent6>
      <a:hlink>
        <a:srgbClr val="58585A"/>
      </a:hlink>
      <a:folHlink>
        <a:srgbClr val="58585A"/>
      </a:folHlink>
    </a:clrScheme>
    <a:fontScheme name="WWU Münster">
      <a:majorFont>
        <a:latin typeface="Meta Offc Pro"/>
        <a:ea typeface=""/>
        <a:cs typeface=""/>
      </a:majorFont>
      <a:minorFont>
        <a:latin typeface="Meta Offc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wwu-adapted-16x9-en" id="{932D5FDF-4513-284D-9ED8-AE139A104C78}" vid="{2A9CC8D2-CF15-384A-88E0-C3EC59682EA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wwu-adapted-16x9-en</Template>
  <TotalTime>12</TotalTime>
  <Words>18851</Words>
  <Application>Microsoft Macintosh PowerPoint</Application>
  <PresentationFormat>Widescreen</PresentationFormat>
  <Paragraphs>3821</Paragraphs>
  <Slides>161</Slides>
  <Notes>61</Notes>
  <HiddenSlides>0</HiddenSlides>
  <MMClips>0</MMClips>
  <ScaleCrop>false</ScaleCrop>
  <HeadingPairs>
    <vt:vector size="8" baseType="variant">
      <vt:variant>
        <vt:lpstr>Fonts Used</vt:lpstr>
      </vt:variant>
      <vt:variant>
        <vt:i4>17</vt:i4>
      </vt:variant>
      <vt:variant>
        <vt:lpstr>Theme</vt:lpstr>
      </vt:variant>
      <vt:variant>
        <vt:i4>1</vt:i4>
      </vt:variant>
      <vt:variant>
        <vt:lpstr>Embedded OLE Servers</vt:lpstr>
      </vt:variant>
      <vt:variant>
        <vt:i4>1</vt:i4>
      </vt:variant>
      <vt:variant>
        <vt:lpstr>Slide Titles</vt:lpstr>
      </vt:variant>
      <vt:variant>
        <vt:i4>161</vt:i4>
      </vt:variant>
    </vt:vector>
  </HeadingPairs>
  <TitlesOfParts>
    <vt:vector size="180" baseType="lpstr">
      <vt:lpstr>Arial Unicode MS</vt:lpstr>
      <vt:lpstr>ＭＳ Ｐゴシック</vt:lpstr>
      <vt:lpstr>ヒラギノ角ゴ Pro W3</vt:lpstr>
      <vt:lpstr>Akkurat Office</vt:lpstr>
      <vt:lpstr>Arial</vt:lpstr>
      <vt:lpstr>Calibri</vt:lpstr>
      <vt:lpstr>Cambria Math</vt:lpstr>
      <vt:lpstr>CMR10</vt:lpstr>
      <vt:lpstr>Comic Sans MS</vt:lpstr>
      <vt:lpstr>Courier</vt:lpstr>
      <vt:lpstr>Meta Offc Pro</vt:lpstr>
      <vt:lpstr>Symbol</vt:lpstr>
      <vt:lpstr>System Font Regular</vt:lpstr>
      <vt:lpstr>Tahoma</vt:lpstr>
      <vt:lpstr>Times New Roman</vt:lpstr>
      <vt:lpstr>Wingdings</vt:lpstr>
      <vt:lpstr>Zapf Dingbats</vt:lpstr>
      <vt:lpstr>wwu-adapted-16x9-en</vt:lpstr>
      <vt:lpstr>Formel</vt:lpstr>
      <vt:lpstr>Lifted Learning</vt:lpstr>
      <vt:lpstr>Contents</vt:lpstr>
      <vt:lpstr>Contents in this Lecture Related to Utility-based Agents</vt:lpstr>
      <vt:lpstr>Generative &amp; Discriminative Models</vt:lpstr>
      <vt:lpstr>Outline: 4. Lifted Learning</vt:lpstr>
      <vt:lpstr>Learning PGMs</vt:lpstr>
      <vt:lpstr>Parameter Estimation: Approaches</vt:lpstr>
      <vt:lpstr>General ML procedure</vt:lpstr>
      <vt:lpstr>ML Parameter Estimation in BNs</vt:lpstr>
      <vt:lpstr>ML Parameter Estimation in Factor-based Models</vt:lpstr>
      <vt:lpstr>Iterative Proportional Fitting (IPF) with Junction Trees</vt:lpstr>
      <vt:lpstr>Parameter Learning with Hidden (Latent) Variables</vt:lpstr>
      <vt:lpstr>EM: General Idea</vt:lpstr>
      <vt:lpstr>Structure Learning</vt:lpstr>
      <vt:lpstr>Model selection</vt:lpstr>
      <vt:lpstr>Local Search in Practice</vt:lpstr>
      <vt:lpstr>Structure Learning: Incomplete Data</vt:lpstr>
      <vt:lpstr>EM</vt:lpstr>
      <vt:lpstr>Structural EM</vt:lpstr>
      <vt:lpstr>Bits and Pieces</vt:lpstr>
      <vt:lpstr>Interim Summary</vt:lpstr>
      <vt:lpstr>Outline: 4. Lifted Learning</vt:lpstr>
      <vt:lpstr>Compression</vt:lpstr>
      <vt:lpstr>Colour Passing</vt:lpstr>
      <vt:lpstr>Compression: Pass the Colours Around</vt:lpstr>
      <vt:lpstr>Compression</vt:lpstr>
      <vt:lpstr>Compression</vt:lpstr>
      <vt:lpstr>Compression</vt:lpstr>
      <vt:lpstr>Compression</vt:lpstr>
      <vt:lpstr>Compression</vt:lpstr>
      <vt:lpstr>Compression</vt:lpstr>
      <vt:lpstr>Compression</vt:lpstr>
      <vt:lpstr>Compression</vt:lpstr>
      <vt:lpstr>Compression</vt:lpstr>
      <vt:lpstr>Compression</vt:lpstr>
      <vt:lpstr>Compression</vt:lpstr>
      <vt:lpstr>Compression</vt:lpstr>
      <vt:lpstr>Colour Passing Compression</vt:lpstr>
      <vt:lpstr>Interim Summary</vt:lpstr>
      <vt:lpstr>Outline: 4. Lifted Learning</vt:lpstr>
      <vt:lpstr>Relational Parameter Learning</vt:lpstr>
      <vt:lpstr>Structure Learning</vt:lpstr>
      <vt:lpstr>Knowledge-based Inductive Learning</vt:lpstr>
      <vt:lpstr>First-order Inductive Learning (FOIL)</vt:lpstr>
      <vt:lpstr>A Not Up-to-date Example</vt:lpstr>
      <vt:lpstr>Example: Grandparent</vt:lpstr>
      <vt:lpstr>Background Knowledge</vt:lpstr>
      <vt:lpstr>FOIL: Grandparent Example</vt:lpstr>
      <vt:lpstr>FOIL: Algorithm</vt:lpstr>
      <vt:lpstr>FOIL: New Clause</vt:lpstr>
      <vt:lpstr>FOIL: New Literals</vt:lpstr>
      <vt:lpstr>FOIL: Choose Literal</vt:lpstr>
      <vt:lpstr>FOIL: Extend Example</vt:lpstr>
      <vt:lpstr>FOIL: Optimisations</vt:lpstr>
      <vt:lpstr>Decision Tree Representation</vt:lpstr>
      <vt:lpstr>First-order Logical Decision Trees</vt:lpstr>
      <vt:lpstr>FOLDT: Example</vt:lpstr>
      <vt:lpstr>Regression Trees</vt:lpstr>
      <vt:lpstr>Relational Regression &amp; Probability Trees</vt:lpstr>
      <vt:lpstr>Relational  Dependency Networks</vt:lpstr>
      <vt:lpstr>Learn Approximate Models</vt:lpstr>
      <vt:lpstr>Dependency Networks</vt:lpstr>
      <vt:lpstr>Relational Dependency Networks</vt:lpstr>
      <vt:lpstr>Learning RPTs for RDNs</vt:lpstr>
      <vt:lpstr>Boosting Idea</vt:lpstr>
      <vt:lpstr>Functional-gradient Ascent</vt:lpstr>
      <vt:lpstr>Functional Gradient Tree Boosting</vt:lpstr>
      <vt:lpstr>Functional Gradient for RDNs</vt:lpstr>
      <vt:lpstr>Functional Gradient for RDNs</vt:lpstr>
      <vt:lpstr>RDN-Boost: Overview</vt:lpstr>
      <vt:lpstr>RDN-Boost</vt:lpstr>
      <vt:lpstr>Bagging</vt:lpstr>
      <vt:lpstr>Interpretability</vt:lpstr>
      <vt:lpstr>Interim Summary</vt:lpstr>
      <vt:lpstr>Changing Domains</vt:lpstr>
      <vt:lpstr>Known Universe</vt:lpstr>
      <vt:lpstr>Changing Domains</vt:lpstr>
      <vt:lpstr>… Without Effects</vt:lpstr>
      <vt:lpstr>… Without Effects</vt:lpstr>
      <vt:lpstr>Growing Domain Sizes</vt:lpstr>
      <vt:lpstr>Growing Domain Sizes</vt:lpstr>
      <vt:lpstr>Interim Summary*</vt:lpstr>
      <vt:lpstr>Outline: 4. Lifted Learning</vt:lpstr>
      <vt:lpstr>Approximating Symmetries - Motivation</vt:lpstr>
      <vt:lpstr>Evidence-based Approximation</vt:lpstr>
      <vt:lpstr>Evidence-based Approximation – Boolean Matrix Factorisation</vt:lpstr>
      <vt:lpstr>Evidence-based Approximation – Boolean Matrix Factorisation</vt:lpstr>
      <vt:lpstr>Evidence-based Approximation – Boolean Matrix Factorisation</vt:lpstr>
      <vt:lpstr>Evidence-based Approximation – Boolean Matrix Factorisation</vt:lpstr>
      <vt:lpstr>Evidence-based Approximation – Boolean Matrix Factorisation</vt:lpstr>
      <vt:lpstr>Evidence-based Approximation – Boolean Matrix Factorisation</vt:lpstr>
      <vt:lpstr>Evidence-based Approximation – Boolean Matrix Factorisation</vt:lpstr>
      <vt:lpstr>Evidence-based Approximation – Boolean Matrix Factorisation</vt:lpstr>
      <vt:lpstr>Evidence-based Approximation</vt:lpstr>
      <vt:lpstr>Evidence-based Approximation – Domain Clustering</vt:lpstr>
      <vt:lpstr>Evidence-based Approximation – Domain Clustering</vt:lpstr>
      <vt:lpstr>Evidence-based Approximation – Domain Clustering</vt:lpstr>
      <vt:lpstr>Evidence-based Approximation – Domain Clustering</vt:lpstr>
      <vt:lpstr>Evidence-based Approximation – Domain Clustering</vt:lpstr>
      <vt:lpstr>Evidence-based Approximation – Domain Clustering</vt:lpstr>
      <vt:lpstr>Evidence-based Approximation – Domain Clustering</vt:lpstr>
      <vt:lpstr>Evidence-based Approximation – Domain Clustering</vt:lpstr>
      <vt:lpstr>Evidence-based Approximation – Domain Clustering</vt:lpstr>
      <vt:lpstr>Model-based Approximation</vt:lpstr>
      <vt:lpstr>Model-based Approximation</vt:lpstr>
      <vt:lpstr>Application of Approximate Symmetries</vt:lpstr>
      <vt:lpstr>Local Structure</vt:lpstr>
      <vt:lpstr>Local Structure – ADDs</vt:lpstr>
      <vt:lpstr>Interim Summary</vt:lpstr>
      <vt:lpstr>Outline: 4. Lifted Learning</vt:lpstr>
      <vt:lpstr>Appendix</vt:lpstr>
      <vt:lpstr>Learning in BNs: Data Science with Complete Data</vt:lpstr>
      <vt:lpstr>Maximum-Likelihood Parameter Estimation</vt:lpstr>
      <vt:lpstr>An Even Smaller Example</vt:lpstr>
      <vt:lpstr>An Even Smaller Example</vt:lpstr>
      <vt:lpstr>An Even Smaller Example</vt:lpstr>
      <vt:lpstr>An Even Smaller Example</vt:lpstr>
      <vt:lpstr>Maximum-Likelihood Parameter Estimation</vt:lpstr>
      <vt:lpstr>Maximum-Likelihood Parameter Estimation: General Procedure</vt:lpstr>
      <vt:lpstr>Application: Naïve Bayes Classifier</vt:lpstr>
      <vt:lpstr>Parameter Learning with Hidden (Latent) Variables</vt:lpstr>
      <vt:lpstr>Quick Fix</vt:lpstr>
      <vt:lpstr>Quick Fix Does Not Help!</vt:lpstr>
      <vt:lpstr>Expectation-Maximisation (EM)</vt:lpstr>
      <vt:lpstr>EM: General Idea</vt:lpstr>
      <vt:lpstr>EM: General Idea</vt:lpstr>
      <vt:lpstr>EM: Naïve Bayes Models as Application</vt:lpstr>
      <vt:lpstr>EM: Initialisation</vt:lpstr>
      <vt:lpstr>EM: Expectation Step (Augment Data: Compute Expected Counts)</vt:lpstr>
      <vt:lpstr>EM: Expectation Step (Augment Data: Compute Expected Counts)</vt:lpstr>
      <vt:lpstr>EM: Expectation Step (Augment Data: Compute Expected Counts)</vt:lpstr>
      <vt:lpstr>EM: General Idea</vt:lpstr>
      <vt:lpstr>EM: Maximisation Step (Refining Parameters)</vt:lpstr>
      <vt:lpstr>EM Cycle</vt:lpstr>
      <vt:lpstr>Example: Candy Factory Again</vt:lpstr>
      <vt:lpstr>Data</vt:lpstr>
      <vt:lpstr>EM: Initialisation</vt:lpstr>
      <vt:lpstr>E Step</vt:lpstr>
      <vt:lpstr>E Step</vt:lpstr>
      <vt:lpstr>M Step</vt:lpstr>
      <vt:lpstr>Another Parameter: θ_F1</vt:lpstr>
      <vt:lpstr>Learning Result</vt:lpstr>
      <vt:lpstr>Learning Result</vt:lpstr>
      <vt:lpstr>EM: Discussion</vt:lpstr>
      <vt:lpstr>Undirected Models</vt:lpstr>
      <vt:lpstr>ML Procedure for Undirected Models</vt:lpstr>
      <vt:lpstr>ML Procedure for Undirected Models</vt:lpstr>
      <vt:lpstr>ML Procedure for  Undirected Models</vt:lpstr>
      <vt:lpstr>ML Procedure for Undirected Models</vt:lpstr>
      <vt:lpstr>ML Procedure for Undirected Models</vt:lpstr>
      <vt:lpstr>ML Procedure for Undirected Models</vt:lpstr>
      <vt:lpstr>ML Procedure for Undirected Models</vt:lpstr>
      <vt:lpstr>ML Procedure for Undirected Models</vt:lpstr>
      <vt:lpstr>Factors over Maximal Cliques</vt:lpstr>
      <vt:lpstr>Factors over Maximal Cliques</vt:lpstr>
      <vt:lpstr>Factors over Maximal Cliques</vt:lpstr>
      <vt:lpstr>Learning with General Factors</vt:lpstr>
      <vt:lpstr>Iterative proportional fitting</vt:lpstr>
      <vt:lpstr>IPF with Jtrees</vt:lpstr>
      <vt:lpstr>Properties of IPF Updates</vt:lpstr>
      <vt:lpstr>IPF with Incomplete Data</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Tanya</cp:lastModifiedBy>
  <cp:revision>300</cp:revision>
  <cp:lastPrinted>2022-12-07T17:54:23Z</cp:lastPrinted>
  <dcterms:created xsi:type="dcterms:W3CDTF">2020-02-28T12:43:09Z</dcterms:created>
  <dcterms:modified xsi:type="dcterms:W3CDTF">2022-12-22T12:59:10Z</dcterms:modified>
</cp:coreProperties>
</file>